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3" r:id="rId2"/>
    <p:sldId id="290" r:id="rId3"/>
    <p:sldId id="292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261" r:id="rId12"/>
    <p:sldId id="258" r:id="rId13"/>
    <p:sldId id="266" r:id="rId14"/>
    <p:sldId id="265" r:id="rId15"/>
    <p:sldId id="268" r:id="rId16"/>
    <p:sldId id="267" r:id="rId17"/>
    <p:sldId id="269" r:id="rId18"/>
    <p:sldId id="270" r:id="rId19"/>
    <p:sldId id="271" r:id="rId20"/>
    <p:sldId id="273" r:id="rId21"/>
    <p:sldId id="272" r:id="rId22"/>
    <p:sldId id="274" r:id="rId23"/>
    <p:sldId id="275" r:id="rId24"/>
    <p:sldId id="297" r:id="rId25"/>
    <p:sldId id="298" r:id="rId26"/>
    <p:sldId id="313" r:id="rId27"/>
    <p:sldId id="280" r:id="rId28"/>
    <p:sldId id="296" r:id="rId29"/>
    <p:sldId id="281" r:id="rId30"/>
    <p:sldId id="282" r:id="rId31"/>
    <p:sldId id="314" r:id="rId32"/>
    <p:sldId id="315" r:id="rId33"/>
    <p:sldId id="29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FFCC99"/>
    <a:srgbClr val="CC9900"/>
    <a:srgbClr val="00CC00"/>
    <a:srgbClr val="0000FF"/>
    <a:srgbClr val="FF0000"/>
    <a:srgbClr val="FFFF00"/>
    <a:srgbClr val="000000"/>
    <a:srgbClr val="00CC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92" autoAdjust="0"/>
    <p:restoredTop sz="94660"/>
  </p:normalViewPr>
  <p:slideViewPr>
    <p:cSldViewPr>
      <p:cViewPr varScale="1">
        <p:scale>
          <a:sx n="59" d="100"/>
          <a:sy n="59" d="100"/>
        </p:scale>
        <p:origin x="1336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43D5B-2AB8-4233-8B55-FB8ABC3DAF79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6899B-3019-4BB0-902E-C6C6ED15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662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6899B-3019-4BB0-902E-C6C6ED15139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631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3B36-FD6D-4899-AF44-DF5DED423B05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27D2-54C6-4194-867F-D974BBDE9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581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3B36-FD6D-4899-AF44-DF5DED423B05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27D2-54C6-4194-867F-D974BBDE9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41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3B36-FD6D-4899-AF44-DF5DED423B05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27D2-54C6-4194-867F-D974BBDE9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58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3B36-FD6D-4899-AF44-DF5DED423B05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27D2-54C6-4194-867F-D974BBDE9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25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3B36-FD6D-4899-AF44-DF5DED423B05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27D2-54C6-4194-867F-D974BBDE9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893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3B36-FD6D-4899-AF44-DF5DED423B05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27D2-54C6-4194-867F-D974BBDE9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649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3B36-FD6D-4899-AF44-DF5DED423B05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27D2-54C6-4194-867F-D974BBDE9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06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3B36-FD6D-4899-AF44-DF5DED423B05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27D2-54C6-4194-867F-D974BBDE9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481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3B36-FD6D-4899-AF44-DF5DED423B05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27D2-54C6-4194-867F-D974BBDE9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94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3B36-FD6D-4899-AF44-DF5DED423B05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27D2-54C6-4194-867F-D974BBDE9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15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3B36-FD6D-4899-AF44-DF5DED423B05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27D2-54C6-4194-867F-D974BBDE9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07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73B36-FD6D-4899-AF44-DF5DED423B05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27D2-54C6-4194-867F-D974BBDE9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20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" Target="slide33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30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microsoft.com/office/2007/relationships/hdphoto" Target="../media/hdphoto6.wdp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0.png"/><Relationship Id="rId4" Type="http://schemas.openxmlformats.org/officeDocument/2006/relationships/image" Target="../media/image36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us.123rf.com/400wm/400/400/catalby/catalby1201/catalby120100009/11927927-geometry-book-or-notebook-with-a-pencil-geometric-designs-pyramid-and-wooden-b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75" y="3140968"/>
            <a:ext cx="3869656" cy="32892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studentweb.wilkes.edu/jennifer.gillespie/gillespiefinalproject/pyramid%20teacher%20files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05" y="2420887"/>
            <a:ext cx="3501817" cy="4009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836712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uk-UA" sz="4000" b="1" i="1" dirty="0" smtClean="0">
                <a:ln/>
                <a:solidFill>
                  <a:schemeClr val="accent4"/>
                </a:solidFill>
              </a:rPr>
              <a:t>Піраміда. Її основні елементи. Види пірамід.</a:t>
            </a:r>
            <a:r>
              <a:rPr lang="uk-UA" sz="4000" b="1" i="1" dirty="0">
                <a:ln/>
                <a:solidFill>
                  <a:schemeClr val="accent4"/>
                </a:solidFill>
              </a:rPr>
              <a:t> Площа поверхні .</a:t>
            </a:r>
            <a:endParaRPr lang="ru-RU" sz="4000" b="1" i="1" dirty="0">
              <a:ln/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88640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133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74638"/>
            <a:ext cx="4071934" cy="172560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80DD6"/>
                </a:solidFill>
              </a:rPr>
              <a:t>тривимірний</a:t>
            </a:r>
            <a:r>
              <a:rPr lang="ru-RU" b="1" dirty="0" smtClean="0">
                <a:solidFill>
                  <a:srgbClr val="080DD6"/>
                </a:solidFill>
              </a:rPr>
              <a:t> </a:t>
            </a:r>
            <a:r>
              <a:rPr lang="ru-RU" b="1" dirty="0" err="1" smtClean="0">
                <a:solidFill>
                  <a:srgbClr val="080DD6"/>
                </a:solidFill>
              </a:rPr>
              <a:t>кінотеатр</a:t>
            </a:r>
            <a:r>
              <a:rPr lang="ru-RU" b="1" dirty="0" smtClean="0">
                <a:solidFill>
                  <a:srgbClr val="080DD6"/>
                </a:solidFill>
              </a:rPr>
              <a:t> в ІЗРАЇЛІ</a:t>
            </a:r>
            <a:endParaRPr lang="ru-RU" b="1" dirty="0">
              <a:solidFill>
                <a:srgbClr val="080DD6"/>
              </a:solidFill>
            </a:endParaRPr>
          </a:p>
        </p:txBody>
      </p:sp>
      <p:pic>
        <p:nvPicPr>
          <p:cNvPr id="3" name="Рисунок 2" descr="http://s41.radikal.ru/i091/0910/73/9a02ac43ae5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36" y="-285776"/>
            <a:ext cx="5555357" cy="37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[&amp;ZeroWidthSpace;IMG]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7609" y="2928934"/>
            <a:ext cx="5346391" cy="368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" y="3429000"/>
            <a:ext cx="45005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80DD6"/>
                </a:solidFill>
              </a:rPr>
              <a:t>Дубай</a:t>
            </a:r>
            <a:r>
              <a:rPr lang="ru-RU" sz="3600" b="1" dirty="0" smtClean="0">
                <a:solidFill>
                  <a:srgbClr val="080DD6"/>
                </a:solidFill>
              </a:rPr>
              <a:t>.</a:t>
            </a:r>
          </a:p>
          <a:p>
            <a:r>
              <a:rPr lang="uk-UA" sz="3600" b="1" dirty="0" err="1" smtClean="0">
                <a:solidFill>
                  <a:srgbClr val="080DD6"/>
                </a:solidFill>
              </a:rPr>
              <a:t>Отель</a:t>
            </a:r>
            <a:r>
              <a:rPr lang="uk-UA" sz="3600" b="1" dirty="0" smtClean="0">
                <a:solidFill>
                  <a:srgbClr val="080DD6"/>
                </a:solidFill>
              </a:rPr>
              <a:t>, в якому можна</a:t>
            </a:r>
          </a:p>
          <a:p>
            <a:r>
              <a:rPr lang="uk-UA" sz="3600" b="1" dirty="0" smtClean="0">
                <a:solidFill>
                  <a:srgbClr val="080DD6"/>
                </a:solidFill>
              </a:rPr>
              <a:t> розмістити  </a:t>
            </a:r>
            <a:r>
              <a:rPr lang="uk-UA" sz="3600" b="1" dirty="0" err="1" smtClean="0">
                <a:solidFill>
                  <a:srgbClr val="080DD6"/>
                </a:solidFill>
              </a:rPr>
              <a:t>мілліон</a:t>
            </a:r>
            <a:r>
              <a:rPr lang="uk-UA" sz="3600" b="1" dirty="0" smtClean="0">
                <a:solidFill>
                  <a:srgbClr val="080DD6"/>
                </a:solidFill>
              </a:rPr>
              <a:t> мешканців</a:t>
            </a:r>
            <a:endParaRPr lang="ru-RU" sz="3600" b="1" dirty="0">
              <a:solidFill>
                <a:srgbClr val="080D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67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dok.znaimo.com.ua/pars_docs/refs/41/40049/img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778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4624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Означення піраміди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9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5641"/>
            <a:ext cx="2951163" cy="116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30"/>
          <p:cNvSpPr>
            <a:spLocks noChangeShapeType="1"/>
          </p:cNvSpPr>
          <p:nvPr/>
        </p:nvSpPr>
        <p:spPr bwMode="auto">
          <a:xfrm flipH="1">
            <a:off x="970906" y="764704"/>
            <a:ext cx="1008062" cy="17986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31"/>
          <p:cNvSpPr>
            <a:spLocks noChangeShapeType="1"/>
          </p:cNvSpPr>
          <p:nvPr/>
        </p:nvSpPr>
        <p:spPr bwMode="auto">
          <a:xfrm flipH="1">
            <a:off x="1763068" y="764704"/>
            <a:ext cx="215900" cy="12954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33"/>
          <p:cNvSpPr>
            <a:spLocks noChangeShapeType="1"/>
          </p:cNvSpPr>
          <p:nvPr/>
        </p:nvSpPr>
        <p:spPr bwMode="auto">
          <a:xfrm>
            <a:off x="1978968" y="764704"/>
            <a:ext cx="1368425" cy="2016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Line 34"/>
          <p:cNvSpPr>
            <a:spLocks noChangeShapeType="1"/>
          </p:cNvSpPr>
          <p:nvPr/>
        </p:nvSpPr>
        <p:spPr bwMode="auto">
          <a:xfrm>
            <a:off x="1978968" y="764704"/>
            <a:ext cx="287338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Line 35"/>
          <p:cNvSpPr>
            <a:spLocks noChangeShapeType="1"/>
          </p:cNvSpPr>
          <p:nvPr/>
        </p:nvSpPr>
        <p:spPr bwMode="auto">
          <a:xfrm>
            <a:off x="1978968" y="764704"/>
            <a:ext cx="1223963" cy="1439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Line 40"/>
          <p:cNvSpPr>
            <a:spLocks noChangeShapeType="1"/>
          </p:cNvSpPr>
          <p:nvPr/>
        </p:nvSpPr>
        <p:spPr bwMode="auto">
          <a:xfrm flipV="1">
            <a:off x="970906" y="2060104"/>
            <a:ext cx="792162" cy="504825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Line 41"/>
          <p:cNvSpPr>
            <a:spLocks noChangeShapeType="1"/>
          </p:cNvSpPr>
          <p:nvPr/>
        </p:nvSpPr>
        <p:spPr bwMode="auto">
          <a:xfrm>
            <a:off x="1763068" y="2060104"/>
            <a:ext cx="1368425" cy="71437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42"/>
          <p:cNvSpPr>
            <a:spLocks noChangeShapeType="1"/>
          </p:cNvSpPr>
          <p:nvPr/>
        </p:nvSpPr>
        <p:spPr bwMode="auto">
          <a:xfrm>
            <a:off x="970906" y="2564929"/>
            <a:ext cx="1296987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43"/>
          <p:cNvSpPr>
            <a:spLocks noChangeShapeType="1"/>
          </p:cNvSpPr>
          <p:nvPr/>
        </p:nvSpPr>
        <p:spPr bwMode="auto">
          <a:xfrm flipV="1">
            <a:off x="2267893" y="2780829"/>
            <a:ext cx="107950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44"/>
          <p:cNvSpPr>
            <a:spLocks noChangeShapeType="1"/>
          </p:cNvSpPr>
          <p:nvPr/>
        </p:nvSpPr>
        <p:spPr bwMode="auto">
          <a:xfrm flipH="1" flipV="1">
            <a:off x="3202931" y="2204566"/>
            <a:ext cx="144462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Oval 45"/>
          <p:cNvSpPr>
            <a:spLocks noChangeArrowheads="1"/>
          </p:cNvSpPr>
          <p:nvPr/>
        </p:nvSpPr>
        <p:spPr bwMode="auto">
          <a:xfrm>
            <a:off x="1907531" y="764704"/>
            <a:ext cx="144462" cy="1428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79512" y="3212976"/>
            <a:ext cx="4608512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Пірамідою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називається многогранник, який складається з плоского многокутника (</a:t>
            </a:r>
            <a:r>
              <a:rPr lang="uk-UA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основи піраміди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), точки, що не лежить у площині цього многокутника (</a:t>
            </a:r>
            <a:r>
              <a:rPr lang="uk-UA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вершини піраміди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та усіх відрізків, що сполучають цю точку з точками многокутника.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60032" y="3181032"/>
            <a:ext cx="4176464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Пірамідою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називається многогранник, одна грань якого – довільний многокутник (</a:t>
            </a:r>
            <a:r>
              <a:rPr lang="uk-UA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основа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), а всі інші – трикутники із спільною вершиною (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бічні грані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 Спільна вершина бічних граней – це і </a:t>
            </a:r>
            <a:r>
              <a:rPr lang="uk-UA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вершина піраміди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5724128" y="2131541"/>
            <a:ext cx="2232248" cy="792957"/>
            <a:chOff x="5724128" y="2131541"/>
            <a:chExt cx="2232248" cy="792957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5724128" y="2528416"/>
              <a:ext cx="792088" cy="3960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5724128" y="2131541"/>
              <a:ext cx="1224136" cy="4040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6948264" y="2131541"/>
              <a:ext cx="1008112" cy="2166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6516216" y="2924498"/>
              <a:ext cx="9361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7452320" y="2348235"/>
              <a:ext cx="504056" cy="5762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Прямая соединительная линия 29"/>
          <p:cNvCxnSpPr/>
          <p:nvPr/>
        </p:nvCxnSpPr>
        <p:spPr>
          <a:xfrm flipV="1">
            <a:off x="5760132" y="548681"/>
            <a:ext cx="1224136" cy="1979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972095" y="548682"/>
            <a:ext cx="12173" cy="1589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6948264" y="548680"/>
            <a:ext cx="1008112" cy="17848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олилиния 43"/>
          <p:cNvSpPr/>
          <p:nvPr/>
        </p:nvSpPr>
        <p:spPr>
          <a:xfrm>
            <a:off x="5760485" y="2137831"/>
            <a:ext cx="2167969" cy="781321"/>
          </a:xfrm>
          <a:custGeom>
            <a:avLst/>
            <a:gdLst>
              <a:gd name="connsiteX0" fmla="*/ 0 w 2125310"/>
              <a:gd name="connsiteY0" fmla="*/ 360609 h 772733"/>
              <a:gd name="connsiteX1" fmla="*/ 64395 w 2125310"/>
              <a:gd name="connsiteY1" fmla="*/ 334851 h 772733"/>
              <a:gd name="connsiteX2" fmla="*/ 321972 w 2125310"/>
              <a:gd name="connsiteY2" fmla="*/ 309093 h 772733"/>
              <a:gd name="connsiteX3" fmla="*/ 399245 w 2125310"/>
              <a:gd name="connsiteY3" fmla="*/ 257578 h 772733"/>
              <a:gd name="connsiteX4" fmla="*/ 489398 w 2125310"/>
              <a:gd name="connsiteY4" fmla="*/ 206062 h 772733"/>
              <a:gd name="connsiteX5" fmla="*/ 631065 w 2125310"/>
              <a:gd name="connsiteY5" fmla="*/ 180305 h 772733"/>
              <a:gd name="connsiteX6" fmla="*/ 888643 w 2125310"/>
              <a:gd name="connsiteY6" fmla="*/ 103031 h 772733"/>
              <a:gd name="connsiteX7" fmla="*/ 953037 w 2125310"/>
              <a:gd name="connsiteY7" fmla="*/ 77274 h 772733"/>
              <a:gd name="connsiteX8" fmla="*/ 1030310 w 2125310"/>
              <a:gd name="connsiteY8" fmla="*/ 25758 h 772733"/>
              <a:gd name="connsiteX9" fmla="*/ 1171978 w 2125310"/>
              <a:gd name="connsiteY9" fmla="*/ 0 h 772733"/>
              <a:gd name="connsiteX10" fmla="*/ 1378040 w 2125310"/>
              <a:gd name="connsiteY10" fmla="*/ 12879 h 772733"/>
              <a:gd name="connsiteX11" fmla="*/ 1455313 w 2125310"/>
              <a:gd name="connsiteY11" fmla="*/ 38637 h 772733"/>
              <a:gd name="connsiteX12" fmla="*/ 1532586 w 2125310"/>
              <a:gd name="connsiteY12" fmla="*/ 77274 h 772733"/>
              <a:gd name="connsiteX13" fmla="*/ 1648496 w 2125310"/>
              <a:gd name="connsiteY13" fmla="*/ 90153 h 772733"/>
              <a:gd name="connsiteX14" fmla="*/ 1751527 w 2125310"/>
              <a:gd name="connsiteY14" fmla="*/ 103031 h 772733"/>
              <a:gd name="connsiteX15" fmla="*/ 1854558 w 2125310"/>
              <a:gd name="connsiteY15" fmla="*/ 128789 h 772733"/>
              <a:gd name="connsiteX16" fmla="*/ 1918952 w 2125310"/>
              <a:gd name="connsiteY16" fmla="*/ 141668 h 772733"/>
              <a:gd name="connsiteX17" fmla="*/ 1957589 w 2125310"/>
              <a:gd name="connsiteY17" fmla="*/ 154547 h 772733"/>
              <a:gd name="connsiteX18" fmla="*/ 2086378 w 2125310"/>
              <a:gd name="connsiteY18" fmla="*/ 180305 h 772733"/>
              <a:gd name="connsiteX19" fmla="*/ 2125014 w 2125310"/>
              <a:gd name="connsiteY19" fmla="*/ 206062 h 772733"/>
              <a:gd name="connsiteX20" fmla="*/ 2099257 w 2125310"/>
              <a:gd name="connsiteY20" fmla="*/ 244699 h 772733"/>
              <a:gd name="connsiteX21" fmla="*/ 2073499 w 2125310"/>
              <a:gd name="connsiteY21" fmla="*/ 296215 h 772733"/>
              <a:gd name="connsiteX22" fmla="*/ 2021983 w 2125310"/>
              <a:gd name="connsiteY22" fmla="*/ 347730 h 772733"/>
              <a:gd name="connsiteX23" fmla="*/ 1970468 w 2125310"/>
              <a:gd name="connsiteY23" fmla="*/ 425003 h 772733"/>
              <a:gd name="connsiteX24" fmla="*/ 1944710 w 2125310"/>
              <a:gd name="connsiteY24" fmla="*/ 463640 h 772733"/>
              <a:gd name="connsiteX25" fmla="*/ 1906074 w 2125310"/>
              <a:gd name="connsiteY25" fmla="*/ 502277 h 772733"/>
              <a:gd name="connsiteX26" fmla="*/ 1841679 w 2125310"/>
              <a:gd name="connsiteY26" fmla="*/ 566671 h 772733"/>
              <a:gd name="connsiteX27" fmla="*/ 1815921 w 2125310"/>
              <a:gd name="connsiteY27" fmla="*/ 605307 h 772733"/>
              <a:gd name="connsiteX28" fmla="*/ 1738648 w 2125310"/>
              <a:gd name="connsiteY28" fmla="*/ 682581 h 772733"/>
              <a:gd name="connsiteX29" fmla="*/ 1712890 w 2125310"/>
              <a:gd name="connsiteY29" fmla="*/ 734096 h 772733"/>
              <a:gd name="connsiteX30" fmla="*/ 1442434 w 2125310"/>
              <a:gd name="connsiteY30" fmla="*/ 772733 h 772733"/>
              <a:gd name="connsiteX31" fmla="*/ 1249251 w 2125310"/>
              <a:gd name="connsiteY31" fmla="*/ 746975 h 772733"/>
              <a:gd name="connsiteX32" fmla="*/ 1159099 w 2125310"/>
              <a:gd name="connsiteY32" fmla="*/ 721217 h 772733"/>
              <a:gd name="connsiteX33" fmla="*/ 695459 w 2125310"/>
              <a:gd name="connsiteY33" fmla="*/ 695460 h 772733"/>
              <a:gd name="connsiteX34" fmla="*/ 631065 w 2125310"/>
              <a:gd name="connsiteY34" fmla="*/ 643944 h 772733"/>
              <a:gd name="connsiteX35" fmla="*/ 553792 w 2125310"/>
              <a:gd name="connsiteY35" fmla="*/ 592429 h 772733"/>
              <a:gd name="connsiteX36" fmla="*/ 502276 w 2125310"/>
              <a:gd name="connsiteY36" fmla="*/ 566671 h 772733"/>
              <a:gd name="connsiteX37" fmla="*/ 334851 w 2125310"/>
              <a:gd name="connsiteY37" fmla="*/ 502277 h 772733"/>
              <a:gd name="connsiteX38" fmla="*/ 296214 w 2125310"/>
              <a:gd name="connsiteY38" fmla="*/ 476519 h 772733"/>
              <a:gd name="connsiteX39" fmla="*/ 231820 w 2125310"/>
              <a:gd name="connsiteY39" fmla="*/ 450761 h 772733"/>
              <a:gd name="connsiteX40" fmla="*/ 154547 w 2125310"/>
              <a:gd name="connsiteY40" fmla="*/ 399246 h 772733"/>
              <a:gd name="connsiteX41" fmla="*/ 51516 w 2125310"/>
              <a:gd name="connsiteY41" fmla="*/ 347730 h 772733"/>
              <a:gd name="connsiteX0" fmla="*/ 0 w 2125310"/>
              <a:gd name="connsiteY0" fmla="*/ 360609 h 746975"/>
              <a:gd name="connsiteX1" fmla="*/ 64395 w 2125310"/>
              <a:gd name="connsiteY1" fmla="*/ 334851 h 746975"/>
              <a:gd name="connsiteX2" fmla="*/ 321972 w 2125310"/>
              <a:gd name="connsiteY2" fmla="*/ 309093 h 746975"/>
              <a:gd name="connsiteX3" fmla="*/ 399245 w 2125310"/>
              <a:gd name="connsiteY3" fmla="*/ 257578 h 746975"/>
              <a:gd name="connsiteX4" fmla="*/ 489398 w 2125310"/>
              <a:gd name="connsiteY4" fmla="*/ 206062 h 746975"/>
              <a:gd name="connsiteX5" fmla="*/ 631065 w 2125310"/>
              <a:gd name="connsiteY5" fmla="*/ 180305 h 746975"/>
              <a:gd name="connsiteX6" fmla="*/ 888643 w 2125310"/>
              <a:gd name="connsiteY6" fmla="*/ 103031 h 746975"/>
              <a:gd name="connsiteX7" fmla="*/ 953037 w 2125310"/>
              <a:gd name="connsiteY7" fmla="*/ 77274 h 746975"/>
              <a:gd name="connsiteX8" fmla="*/ 1030310 w 2125310"/>
              <a:gd name="connsiteY8" fmla="*/ 25758 h 746975"/>
              <a:gd name="connsiteX9" fmla="*/ 1171978 w 2125310"/>
              <a:gd name="connsiteY9" fmla="*/ 0 h 746975"/>
              <a:gd name="connsiteX10" fmla="*/ 1378040 w 2125310"/>
              <a:gd name="connsiteY10" fmla="*/ 12879 h 746975"/>
              <a:gd name="connsiteX11" fmla="*/ 1455313 w 2125310"/>
              <a:gd name="connsiteY11" fmla="*/ 38637 h 746975"/>
              <a:gd name="connsiteX12" fmla="*/ 1532586 w 2125310"/>
              <a:gd name="connsiteY12" fmla="*/ 77274 h 746975"/>
              <a:gd name="connsiteX13" fmla="*/ 1648496 w 2125310"/>
              <a:gd name="connsiteY13" fmla="*/ 90153 h 746975"/>
              <a:gd name="connsiteX14" fmla="*/ 1751527 w 2125310"/>
              <a:gd name="connsiteY14" fmla="*/ 103031 h 746975"/>
              <a:gd name="connsiteX15" fmla="*/ 1854558 w 2125310"/>
              <a:gd name="connsiteY15" fmla="*/ 128789 h 746975"/>
              <a:gd name="connsiteX16" fmla="*/ 1918952 w 2125310"/>
              <a:gd name="connsiteY16" fmla="*/ 141668 h 746975"/>
              <a:gd name="connsiteX17" fmla="*/ 1957589 w 2125310"/>
              <a:gd name="connsiteY17" fmla="*/ 154547 h 746975"/>
              <a:gd name="connsiteX18" fmla="*/ 2086378 w 2125310"/>
              <a:gd name="connsiteY18" fmla="*/ 180305 h 746975"/>
              <a:gd name="connsiteX19" fmla="*/ 2125014 w 2125310"/>
              <a:gd name="connsiteY19" fmla="*/ 206062 h 746975"/>
              <a:gd name="connsiteX20" fmla="*/ 2099257 w 2125310"/>
              <a:gd name="connsiteY20" fmla="*/ 244699 h 746975"/>
              <a:gd name="connsiteX21" fmla="*/ 2073499 w 2125310"/>
              <a:gd name="connsiteY21" fmla="*/ 296215 h 746975"/>
              <a:gd name="connsiteX22" fmla="*/ 2021983 w 2125310"/>
              <a:gd name="connsiteY22" fmla="*/ 347730 h 746975"/>
              <a:gd name="connsiteX23" fmla="*/ 1970468 w 2125310"/>
              <a:gd name="connsiteY23" fmla="*/ 425003 h 746975"/>
              <a:gd name="connsiteX24" fmla="*/ 1944710 w 2125310"/>
              <a:gd name="connsiteY24" fmla="*/ 463640 h 746975"/>
              <a:gd name="connsiteX25" fmla="*/ 1906074 w 2125310"/>
              <a:gd name="connsiteY25" fmla="*/ 502277 h 746975"/>
              <a:gd name="connsiteX26" fmla="*/ 1841679 w 2125310"/>
              <a:gd name="connsiteY26" fmla="*/ 566671 h 746975"/>
              <a:gd name="connsiteX27" fmla="*/ 1815921 w 2125310"/>
              <a:gd name="connsiteY27" fmla="*/ 605307 h 746975"/>
              <a:gd name="connsiteX28" fmla="*/ 1738648 w 2125310"/>
              <a:gd name="connsiteY28" fmla="*/ 682581 h 746975"/>
              <a:gd name="connsiteX29" fmla="*/ 1712890 w 2125310"/>
              <a:gd name="connsiteY29" fmla="*/ 734096 h 746975"/>
              <a:gd name="connsiteX30" fmla="*/ 1438806 w 2125310"/>
              <a:gd name="connsiteY30" fmla="*/ 721933 h 746975"/>
              <a:gd name="connsiteX31" fmla="*/ 1249251 w 2125310"/>
              <a:gd name="connsiteY31" fmla="*/ 746975 h 746975"/>
              <a:gd name="connsiteX32" fmla="*/ 1159099 w 2125310"/>
              <a:gd name="connsiteY32" fmla="*/ 721217 h 746975"/>
              <a:gd name="connsiteX33" fmla="*/ 695459 w 2125310"/>
              <a:gd name="connsiteY33" fmla="*/ 695460 h 746975"/>
              <a:gd name="connsiteX34" fmla="*/ 631065 w 2125310"/>
              <a:gd name="connsiteY34" fmla="*/ 643944 h 746975"/>
              <a:gd name="connsiteX35" fmla="*/ 553792 w 2125310"/>
              <a:gd name="connsiteY35" fmla="*/ 592429 h 746975"/>
              <a:gd name="connsiteX36" fmla="*/ 502276 w 2125310"/>
              <a:gd name="connsiteY36" fmla="*/ 566671 h 746975"/>
              <a:gd name="connsiteX37" fmla="*/ 334851 w 2125310"/>
              <a:gd name="connsiteY37" fmla="*/ 502277 h 746975"/>
              <a:gd name="connsiteX38" fmla="*/ 296214 w 2125310"/>
              <a:gd name="connsiteY38" fmla="*/ 476519 h 746975"/>
              <a:gd name="connsiteX39" fmla="*/ 231820 w 2125310"/>
              <a:gd name="connsiteY39" fmla="*/ 450761 h 746975"/>
              <a:gd name="connsiteX40" fmla="*/ 154547 w 2125310"/>
              <a:gd name="connsiteY40" fmla="*/ 399246 h 746975"/>
              <a:gd name="connsiteX41" fmla="*/ 51516 w 2125310"/>
              <a:gd name="connsiteY41" fmla="*/ 347730 h 746975"/>
              <a:gd name="connsiteX0" fmla="*/ 0 w 2125310"/>
              <a:gd name="connsiteY0" fmla="*/ 360609 h 735346"/>
              <a:gd name="connsiteX1" fmla="*/ 64395 w 2125310"/>
              <a:gd name="connsiteY1" fmla="*/ 334851 h 735346"/>
              <a:gd name="connsiteX2" fmla="*/ 321972 w 2125310"/>
              <a:gd name="connsiteY2" fmla="*/ 309093 h 735346"/>
              <a:gd name="connsiteX3" fmla="*/ 399245 w 2125310"/>
              <a:gd name="connsiteY3" fmla="*/ 257578 h 735346"/>
              <a:gd name="connsiteX4" fmla="*/ 489398 w 2125310"/>
              <a:gd name="connsiteY4" fmla="*/ 206062 h 735346"/>
              <a:gd name="connsiteX5" fmla="*/ 631065 w 2125310"/>
              <a:gd name="connsiteY5" fmla="*/ 180305 h 735346"/>
              <a:gd name="connsiteX6" fmla="*/ 888643 w 2125310"/>
              <a:gd name="connsiteY6" fmla="*/ 103031 h 735346"/>
              <a:gd name="connsiteX7" fmla="*/ 953037 w 2125310"/>
              <a:gd name="connsiteY7" fmla="*/ 77274 h 735346"/>
              <a:gd name="connsiteX8" fmla="*/ 1030310 w 2125310"/>
              <a:gd name="connsiteY8" fmla="*/ 25758 h 735346"/>
              <a:gd name="connsiteX9" fmla="*/ 1171978 w 2125310"/>
              <a:gd name="connsiteY9" fmla="*/ 0 h 735346"/>
              <a:gd name="connsiteX10" fmla="*/ 1378040 w 2125310"/>
              <a:gd name="connsiteY10" fmla="*/ 12879 h 735346"/>
              <a:gd name="connsiteX11" fmla="*/ 1455313 w 2125310"/>
              <a:gd name="connsiteY11" fmla="*/ 38637 h 735346"/>
              <a:gd name="connsiteX12" fmla="*/ 1532586 w 2125310"/>
              <a:gd name="connsiteY12" fmla="*/ 77274 h 735346"/>
              <a:gd name="connsiteX13" fmla="*/ 1648496 w 2125310"/>
              <a:gd name="connsiteY13" fmla="*/ 90153 h 735346"/>
              <a:gd name="connsiteX14" fmla="*/ 1751527 w 2125310"/>
              <a:gd name="connsiteY14" fmla="*/ 103031 h 735346"/>
              <a:gd name="connsiteX15" fmla="*/ 1854558 w 2125310"/>
              <a:gd name="connsiteY15" fmla="*/ 128789 h 735346"/>
              <a:gd name="connsiteX16" fmla="*/ 1918952 w 2125310"/>
              <a:gd name="connsiteY16" fmla="*/ 141668 h 735346"/>
              <a:gd name="connsiteX17" fmla="*/ 1957589 w 2125310"/>
              <a:gd name="connsiteY17" fmla="*/ 154547 h 735346"/>
              <a:gd name="connsiteX18" fmla="*/ 2086378 w 2125310"/>
              <a:gd name="connsiteY18" fmla="*/ 180305 h 735346"/>
              <a:gd name="connsiteX19" fmla="*/ 2125014 w 2125310"/>
              <a:gd name="connsiteY19" fmla="*/ 206062 h 735346"/>
              <a:gd name="connsiteX20" fmla="*/ 2099257 w 2125310"/>
              <a:gd name="connsiteY20" fmla="*/ 244699 h 735346"/>
              <a:gd name="connsiteX21" fmla="*/ 2073499 w 2125310"/>
              <a:gd name="connsiteY21" fmla="*/ 296215 h 735346"/>
              <a:gd name="connsiteX22" fmla="*/ 2021983 w 2125310"/>
              <a:gd name="connsiteY22" fmla="*/ 347730 h 735346"/>
              <a:gd name="connsiteX23" fmla="*/ 1970468 w 2125310"/>
              <a:gd name="connsiteY23" fmla="*/ 425003 h 735346"/>
              <a:gd name="connsiteX24" fmla="*/ 1944710 w 2125310"/>
              <a:gd name="connsiteY24" fmla="*/ 463640 h 735346"/>
              <a:gd name="connsiteX25" fmla="*/ 1906074 w 2125310"/>
              <a:gd name="connsiteY25" fmla="*/ 502277 h 735346"/>
              <a:gd name="connsiteX26" fmla="*/ 1841679 w 2125310"/>
              <a:gd name="connsiteY26" fmla="*/ 566671 h 735346"/>
              <a:gd name="connsiteX27" fmla="*/ 1815921 w 2125310"/>
              <a:gd name="connsiteY27" fmla="*/ 605307 h 735346"/>
              <a:gd name="connsiteX28" fmla="*/ 1738648 w 2125310"/>
              <a:gd name="connsiteY28" fmla="*/ 682581 h 735346"/>
              <a:gd name="connsiteX29" fmla="*/ 1712890 w 2125310"/>
              <a:gd name="connsiteY29" fmla="*/ 734096 h 735346"/>
              <a:gd name="connsiteX30" fmla="*/ 1438806 w 2125310"/>
              <a:gd name="connsiteY30" fmla="*/ 721933 h 735346"/>
              <a:gd name="connsiteX31" fmla="*/ 1256508 w 2125310"/>
              <a:gd name="connsiteY31" fmla="*/ 717947 h 735346"/>
              <a:gd name="connsiteX32" fmla="*/ 1159099 w 2125310"/>
              <a:gd name="connsiteY32" fmla="*/ 721217 h 735346"/>
              <a:gd name="connsiteX33" fmla="*/ 695459 w 2125310"/>
              <a:gd name="connsiteY33" fmla="*/ 695460 h 735346"/>
              <a:gd name="connsiteX34" fmla="*/ 631065 w 2125310"/>
              <a:gd name="connsiteY34" fmla="*/ 643944 h 735346"/>
              <a:gd name="connsiteX35" fmla="*/ 553792 w 2125310"/>
              <a:gd name="connsiteY35" fmla="*/ 592429 h 735346"/>
              <a:gd name="connsiteX36" fmla="*/ 502276 w 2125310"/>
              <a:gd name="connsiteY36" fmla="*/ 566671 h 735346"/>
              <a:gd name="connsiteX37" fmla="*/ 334851 w 2125310"/>
              <a:gd name="connsiteY37" fmla="*/ 502277 h 735346"/>
              <a:gd name="connsiteX38" fmla="*/ 296214 w 2125310"/>
              <a:gd name="connsiteY38" fmla="*/ 476519 h 735346"/>
              <a:gd name="connsiteX39" fmla="*/ 231820 w 2125310"/>
              <a:gd name="connsiteY39" fmla="*/ 450761 h 735346"/>
              <a:gd name="connsiteX40" fmla="*/ 154547 w 2125310"/>
              <a:gd name="connsiteY40" fmla="*/ 399246 h 735346"/>
              <a:gd name="connsiteX41" fmla="*/ 51516 w 2125310"/>
              <a:gd name="connsiteY41" fmla="*/ 347730 h 735346"/>
              <a:gd name="connsiteX0" fmla="*/ 0 w 2125310"/>
              <a:gd name="connsiteY0" fmla="*/ 360609 h 735346"/>
              <a:gd name="connsiteX1" fmla="*/ 64395 w 2125310"/>
              <a:gd name="connsiteY1" fmla="*/ 334851 h 735346"/>
              <a:gd name="connsiteX2" fmla="*/ 321972 w 2125310"/>
              <a:gd name="connsiteY2" fmla="*/ 309093 h 735346"/>
              <a:gd name="connsiteX3" fmla="*/ 399245 w 2125310"/>
              <a:gd name="connsiteY3" fmla="*/ 257578 h 735346"/>
              <a:gd name="connsiteX4" fmla="*/ 489398 w 2125310"/>
              <a:gd name="connsiteY4" fmla="*/ 206062 h 735346"/>
              <a:gd name="connsiteX5" fmla="*/ 631065 w 2125310"/>
              <a:gd name="connsiteY5" fmla="*/ 180305 h 735346"/>
              <a:gd name="connsiteX6" fmla="*/ 888643 w 2125310"/>
              <a:gd name="connsiteY6" fmla="*/ 103031 h 735346"/>
              <a:gd name="connsiteX7" fmla="*/ 953037 w 2125310"/>
              <a:gd name="connsiteY7" fmla="*/ 77274 h 735346"/>
              <a:gd name="connsiteX8" fmla="*/ 1030310 w 2125310"/>
              <a:gd name="connsiteY8" fmla="*/ 25758 h 735346"/>
              <a:gd name="connsiteX9" fmla="*/ 1171978 w 2125310"/>
              <a:gd name="connsiteY9" fmla="*/ 0 h 735346"/>
              <a:gd name="connsiteX10" fmla="*/ 1378040 w 2125310"/>
              <a:gd name="connsiteY10" fmla="*/ 12879 h 735346"/>
              <a:gd name="connsiteX11" fmla="*/ 1455313 w 2125310"/>
              <a:gd name="connsiteY11" fmla="*/ 38637 h 735346"/>
              <a:gd name="connsiteX12" fmla="*/ 1532586 w 2125310"/>
              <a:gd name="connsiteY12" fmla="*/ 77274 h 735346"/>
              <a:gd name="connsiteX13" fmla="*/ 1648496 w 2125310"/>
              <a:gd name="connsiteY13" fmla="*/ 90153 h 735346"/>
              <a:gd name="connsiteX14" fmla="*/ 1751527 w 2125310"/>
              <a:gd name="connsiteY14" fmla="*/ 103031 h 735346"/>
              <a:gd name="connsiteX15" fmla="*/ 1854558 w 2125310"/>
              <a:gd name="connsiteY15" fmla="*/ 128789 h 735346"/>
              <a:gd name="connsiteX16" fmla="*/ 1918952 w 2125310"/>
              <a:gd name="connsiteY16" fmla="*/ 141668 h 735346"/>
              <a:gd name="connsiteX17" fmla="*/ 1957589 w 2125310"/>
              <a:gd name="connsiteY17" fmla="*/ 154547 h 735346"/>
              <a:gd name="connsiteX18" fmla="*/ 2086378 w 2125310"/>
              <a:gd name="connsiteY18" fmla="*/ 180305 h 735346"/>
              <a:gd name="connsiteX19" fmla="*/ 2125014 w 2125310"/>
              <a:gd name="connsiteY19" fmla="*/ 206062 h 735346"/>
              <a:gd name="connsiteX20" fmla="*/ 2099257 w 2125310"/>
              <a:gd name="connsiteY20" fmla="*/ 244699 h 735346"/>
              <a:gd name="connsiteX21" fmla="*/ 2073499 w 2125310"/>
              <a:gd name="connsiteY21" fmla="*/ 296215 h 735346"/>
              <a:gd name="connsiteX22" fmla="*/ 2021983 w 2125310"/>
              <a:gd name="connsiteY22" fmla="*/ 347730 h 735346"/>
              <a:gd name="connsiteX23" fmla="*/ 1970468 w 2125310"/>
              <a:gd name="connsiteY23" fmla="*/ 425003 h 735346"/>
              <a:gd name="connsiteX24" fmla="*/ 1944710 w 2125310"/>
              <a:gd name="connsiteY24" fmla="*/ 463640 h 735346"/>
              <a:gd name="connsiteX25" fmla="*/ 1906074 w 2125310"/>
              <a:gd name="connsiteY25" fmla="*/ 502277 h 735346"/>
              <a:gd name="connsiteX26" fmla="*/ 1841679 w 2125310"/>
              <a:gd name="connsiteY26" fmla="*/ 566671 h 735346"/>
              <a:gd name="connsiteX27" fmla="*/ 1815921 w 2125310"/>
              <a:gd name="connsiteY27" fmla="*/ 605307 h 735346"/>
              <a:gd name="connsiteX28" fmla="*/ 1738648 w 2125310"/>
              <a:gd name="connsiteY28" fmla="*/ 682581 h 735346"/>
              <a:gd name="connsiteX29" fmla="*/ 1712890 w 2125310"/>
              <a:gd name="connsiteY29" fmla="*/ 734096 h 735346"/>
              <a:gd name="connsiteX30" fmla="*/ 1438806 w 2125310"/>
              <a:gd name="connsiteY30" fmla="*/ 721933 h 735346"/>
              <a:gd name="connsiteX31" fmla="*/ 1256508 w 2125310"/>
              <a:gd name="connsiteY31" fmla="*/ 717947 h 735346"/>
              <a:gd name="connsiteX32" fmla="*/ 1159099 w 2125310"/>
              <a:gd name="connsiteY32" fmla="*/ 721217 h 735346"/>
              <a:gd name="connsiteX33" fmla="*/ 891402 w 2125310"/>
              <a:gd name="connsiteY33" fmla="*/ 713603 h 735346"/>
              <a:gd name="connsiteX34" fmla="*/ 631065 w 2125310"/>
              <a:gd name="connsiteY34" fmla="*/ 643944 h 735346"/>
              <a:gd name="connsiteX35" fmla="*/ 553792 w 2125310"/>
              <a:gd name="connsiteY35" fmla="*/ 592429 h 735346"/>
              <a:gd name="connsiteX36" fmla="*/ 502276 w 2125310"/>
              <a:gd name="connsiteY36" fmla="*/ 566671 h 735346"/>
              <a:gd name="connsiteX37" fmla="*/ 334851 w 2125310"/>
              <a:gd name="connsiteY37" fmla="*/ 502277 h 735346"/>
              <a:gd name="connsiteX38" fmla="*/ 296214 w 2125310"/>
              <a:gd name="connsiteY38" fmla="*/ 476519 h 735346"/>
              <a:gd name="connsiteX39" fmla="*/ 231820 w 2125310"/>
              <a:gd name="connsiteY39" fmla="*/ 450761 h 735346"/>
              <a:gd name="connsiteX40" fmla="*/ 154547 w 2125310"/>
              <a:gd name="connsiteY40" fmla="*/ 399246 h 735346"/>
              <a:gd name="connsiteX41" fmla="*/ 51516 w 2125310"/>
              <a:gd name="connsiteY41" fmla="*/ 347730 h 735346"/>
              <a:gd name="connsiteX0" fmla="*/ 0 w 2125310"/>
              <a:gd name="connsiteY0" fmla="*/ 360609 h 735346"/>
              <a:gd name="connsiteX1" fmla="*/ 64395 w 2125310"/>
              <a:gd name="connsiteY1" fmla="*/ 334851 h 735346"/>
              <a:gd name="connsiteX2" fmla="*/ 321972 w 2125310"/>
              <a:gd name="connsiteY2" fmla="*/ 309093 h 735346"/>
              <a:gd name="connsiteX3" fmla="*/ 399245 w 2125310"/>
              <a:gd name="connsiteY3" fmla="*/ 257578 h 735346"/>
              <a:gd name="connsiteX4" fmla="*/ 489398 w 2125310"/>
              <a:gd name="connsiteY4" fmla="*/ 206062 h 735346"/>
              <a:gd name="connsiteX5" fmla="*/ 631065 w 2125310"/>
              <a:gd name="connsiteY5" fmla="*/ 180305 h 735346"/>
              <a:gd name="connsiteX6" fmla="*/ 888643 w 2125310"/>
              <a:gd name="connsiteY6" fmla="*/ 103031 h 735346"/>
              <a:gd name="connsiteX7" fmla="*/ 953037 w 2125310"/>
              <a:gd name="connsiteY7" fmla="*/ 77274 h 735346"/>
              <a:gd name="connsiteX8" fmla="*/ 1030310 w 2125310"/>
              <a:gd name="connsiteY8" fmla="*/ 25758 h 735346"/>
              <a:gd name="connsiteX9" fmla="*/ 1171978 w 2125310"/>
              <a:gd name="connsiteY9" fmla="*/ 0 h 735346"/>
              <a:gd name="connsiteX10" fmla="*/ 1378040 w 2125310"/>
              <a:gd name="connsiteY10" fmla="*/ 12879 h 735346"/>
              <a:gd name="connsiteX11" fmla="*/ 1455313 w 2125310"/>
              <a:gd name="connsiteY11" fmla="*/ 38637 h 735346"/>
              <a:gd name="connsiteX12" fmla="*/ 1532586 w 2125310"/>
              <a:gd name="connsiteY12" fmla="*/ 77274 h 735346"/>
              <a:gd name="connsiteX13" fmla="*/ 1648496 w 2125310"/>
              <a:gd name="connsiteY13" fmla="*/ 90153 h 735346"/>
              <a:gd name="connsiteX14" fmla="*/ 1751527 w 2125310"/>
              <a:gd name="connsiteY14" fmla="*/ 103031 h 735346"/>
              <a:gd name="connsiteX15" fmla="*/ 1854558 w 2125310"/>
              <a:gd name="connsiteY15" fmla="*/ 128789 h 735346"/>
              <a:gd name="connsiteX16" fmla="*/ 1918952 w 2125310"/>
              <a:gd name="connsiteY16" fmla="*/ 141668 h 735346"/>
              <a:gd name="connsiteX17" fmla="*/ 1957589 w 2125310"/>
              <a:gd name="connsiteY17" fmla="*/ 154547 h 735346"/>
              <a:gd name="connsiteX18" fmla="*/ 2086378 w 2125310"/>
              <a:gd name="connsiteY18" fmla="*/ 180305 h 735346"/>
              <a:gd name="connsiteX19" fmla="*/ 2125014 w 2125310"/>
              <a:gd name="connsiteY19" fmla="*/ 206062 h 735346"/>
              <a:gd name="connsiteX20" fmla="*/ 2099257 w 2125310"/>
              <a:gd name="connsiteY20" fmla="*/ 244699 h 735346"/>
              <a:gd name="connsiteX21" fmla="*/ 2073499 w 2125310"/>
              <a:gd name="connsiteY21" fmla="*/ 296215 h 735346"/>
              <a:gd name="connsiteX22" fmla="*/ 2021983 w 2125310"/>
              <a:gd name="connsiteY22" fmla="*/ 347730 h 735346"/>
              <a:gd name="connsiteX23" fmla="*/ 1970468 w 2125310"/>
              <a:gd name="connsiteY23" fmla="*/ 425003 h 735346"/>
              <a:gd name="connsiteX24" fmla="*/ 1944710 w 2125310"/>
              <a:gd name="connsiteY24" fmla="*/ 463640 h 735346"/>
              <a:gd name="connsiteX25" fmla="*/ 1906074 w 2125310"/>
              <a:gd name="connsiteY25" fmla="*/ 502277 h 735346"/>
              <a:gd name="connsiteX26" fmla="*/ 1841679 w 2125310"/>
              <a:gd name="connsiteY26" fmla="*/ 566671 h 735346"/>
              <a:gd name="connsiteX27" fmla="*/ 1815921 w 2125310"/>
              <a:gd name="connsiteY27" fmla="*/ 605307 h 735346"/>
              <a:gd name="connsiteX28" fmla="*/ 1738648 w 2125310"/>
              <a:gd name="connsiteY28" fmla="*/ 682581 h 735346"/>
              <a:gd name="connsiteX29" fmla="*/ 1712890 w 2125310"/>
              <a:gd name="connsiteY29" fmla="*/ 734096 h 735346"/>
              <a:gd name="connsiteX30" fmla="*/ 1438806 w 2125310"/>
              <a:gd name="connsiteY30" fmla="*/ 721933 h 735346"/>
              <a:gd name="connsiteX31" fmla="*/ 1256508 w 2125310"/>
              <a:gd name="connsiteY31" fmla="*/ 717947 h 735346"/>
              <a:gd name="connsiteX32" fmla="*/ 1159099 w 2125310"/>
              <a:gd name="connsiteY32" fmla="*/ 721217 h 735346"/>
              <a:gd name="connsiteX33" fmla="*/ 891402 w 2125310"/>
              <a:gd name="connsiteY33" fmla="*/ 713603 h 735346"/>
              <a:gd name="connsiteX34" fmla="*/ 631065 w 2125310"/>
              <a:gd name="connsiteY34" fmla="*/ 643944 h 735346"/>
              <a:gd name="connsiteX35" fmla="*/ 553792 w 2125310"/>
              <a:gd name="connsiteY35" fmla="*/ 592429 h 735346"/>
              <a:gd name="connsiteX36" fmla="*/ 502276 w 2125310"/>
              <a:gd name="connsiteY36" fmla="*/ 566671 h 735346"/>
              <a:gd name="connsiteX37" fmla="*/ 334851 w 2125310"/>
              <a:gd name="connsiteY37" fmla="*/ 502277 h 735346"/>
              <a:gd name="connsiteX38" fmla="*/ 296214 w 2125310"/>
              <a:gd name="connsiteY38" fmla="*/ 476519 h 735346"/>
              <a:gd name="connsiteX39" fmla="*/ 231820 w 2125310"/>
              <a:gd name="connsiteY39" fmla="*/ 450761 h 735346"/>
              <a:gd name="connsiteX40" fmla="*/ 154547 w 2125310"/>
              <a:gd name="connsiteY40" fmla="*/ 399246 h 735346"/>
              <a:gd name="connsiteX41" fmla="*/ 51516 w 2125310"/>
              <a:gd name="connsiteY41" fmla="*/ 347730 h 735346"/>
              <a:gd name="connsiteX0" fmla="*/ 0 w 2125310"/>
              <a:gd name="connsiteY0" fmla="*/ 360609 h 735346"/>
              <a:gd name="connsiteX1" fmla="*/ 64395 w 2125310"/>
              <a:gd name="connsiteY1" fmla="*/ 334851 h 735346"/>
              <a:gd name="connsiteX2" fmla="*/ 321972 w 2125310"/>
              <a:gd name="connsiteY2" fmla="*/ 309093 h 735346"/>
              <a:gd name="connsiteX3" fmla="*/ 399245 w 2125310"/>
              <a:gd name="connsiteY3" fmla="*/ 257578 h 735346"/>
              <a:gd name="connsiteX4" fmla="*/ 489398 w 2125310"/>
              <a:gd name="connsiteY4" fmla="*/ 206062 h 735346"/>
              <a:gd name="connsiteX5" fmla="*/ 631065 w 2125310"/>
              <a:gd name="connsiteY5" fmla="*/ 180305 h 735346"/>
              <a:gd name="connsiteX6" fmla="*/ 888643 w 2125310"/>
              <a:gd name="connsiteY6" fmla="*/ 103031 h 735346"/>
              <a:gd name="connsiteX7" fmla="*/ 953037 w 2125310"/>
              <a:gd name="connsiteY7" fmla="*/ 77274 h 735346"/>
              <a:gd name="connsiteX8" fmla="*/ 1030310 w 2125310"/>
              <a:gd name="connsiteY8" fmla="*/ 25758 h 735346"/>
              <a:gd name="connsiteX9" fmla="*/ 1171978 w 2125310"/>
              <a:gd name="connsiteY9" fmla="*/ 0 h 735346"/>
              <a:gd name="connsiteX10" fmla="*/ 1378040 w 2125310"/>
              <a:gd name="connsiteY10" fmla="*/ 12879 h 735346"/>
              <a:gd name="connsiteX11" fmla="*/ 1455313 w 2125310"/>
              <a:gd name="connsiteY11" fmla="*/ 38637 h 735346"/>
              <a:gd name="connsiteX12" fmla="*/ 1532586 w 2125310"/>
              <a:gd name="connsiteY12" fmla="*/ 77274 h 735346"/>
              <a:gd name="connsiteX13" fmla="*/ 1648496 w 2125310"/>
              <a:gd name="connsiteY13" fmla="*/ 90153 h 735346"/>
              <a:gd name="connsiteX14" fmla="*/ 1751527 w 2125310"/>
              <a:gd name="connsiteY14" fmla="*/ 103031 h 735346"/>
              <a:gd name="connsiteX15" fmla="*/ 1854558 w 2125310"/>
              <a:gd name="connsiteY15" fmla="*/ 128789 h 735346"/>
              <a:gd name="connsiteX16" fmla="*/ 1918952 w 2125310"/>
              <a:gd name="connsiteY16" fmla="*/ 141668 h 735346"/>
              <a:gd name="connsiteX17" fmla="*/ 1957589 w 2125310"/>
              <a:gd name="connsiteY17" fmla="*/ 154547 h 735346"/>
              <a:gd name="connsiteX18" fmla="*/ 2086378 w 2125310"/>
              <a:gd name="connsiteY18" fmla="*/ 180305 h 735346"/>
              <a:gd name="connsiteX19" fmla="*/ 2125014 w 2125310"/>
              <a:gd name="connsiteY19" fmla="*/ 206062 h 735346"/>
              <a:gd name="connsiteX20" fmla="*/ 2099257 w 2125310"/>
              <a:gd name="connsiteY20" fmla="*/ 244699 h 735346"/>
              <a:gd name="connsiteX21" fmla="*/ 2073499 w 2125310"/>
              <a:gd name="connsiteY21" fmla="*/ 296215 h 735346"/>
              <a:gd name="connsiteX22" fmla="*/ 2021983 w 2125310"/>
              <a:gd name="connsiteY22" fmla="*/ 347730 h 735346"/>
              <a:gd name="connsiteX23" fmla="*/ 1970468 w 2125310"/>
              <a:gd name="connsiteY23" fmla="*/ 425003 h 735346"/>
              <a:gd name="connsiteX24" fmla="*/ 1944710 w 2125310"/>
              <a:gd name="connsiteY24" fmla="*/ 463640 h 735346"/>
              <a:gd name="connsiteX25" fmla="*/ 1906074 w 2125310"/>
              <a:gd name="connsiteY25" fmla="*/ 502277 h 735346"/>
              <a:gd name="connsiteX26" fmla="*/ 1841679 w 2125310"/>
              <a:gd name="connsiteY26" fmla="*/ 566671 h 735346"/>
              <a:gd name="connsiteX27" fmla="*/ 1815921 w 2125310"/>
              <a:gd name="connsiteY27" fmla="*/ 605307 h 735346"/>
              <a:gd name="connsiteX28" fmla="*/ 1738648 w 2125310"/>
              <a:gd name="connsiteY28" fmla="*/ 682581 h 735346"/>
              <a:gd name="connsiteX29" fmla="*/ 1712890 w 2125310"/>
              <a:gd name="connsiteY29" fmla="*/ 734096 h 735346"/>
              <a:gd name="connsiteX30" fmla="*/ 1438806 w 2125310"/>
              <a:gd name="connsiteY30" fmla="*/ 721933 h 735346"/>
              <a:gd name="connsiteX31" fmla="*/ 1256508 w 2125310"/>
              <a:gd name="connsiteY31" fmla="*/ 717947 h 735346"/>
              <a:gd name="connsiteX32" fmla="*/ 1159099 w 2125310"/>
              <a:gd name="connsiteY32" fmla="*/ 721217 h 735346"/>
              <a:gd name="connsiteX33" fmla="*/ 891402 w 2125310"/>
              <a:gd name="connsiteY33" fmla="*/ 713603 h 735346"/>
              <a:gd name="connsiteX34" fmla="*/ 663722 w 2125310"/>
              <a:gd name="connsiteY34" fmla="*/ 662087 h 735346"/>
              <a:gd name="connsiteX35" fmla="*/ 553792 w 2125310"/>
              <a:gd name="connsiteY35" fmla="*/ 592429 h 735346"/>
              <a:gd name="connsiteX36" fmla="*/ 502276 w 2125310"/>
              <a:gd name="connsiteY36" fmla="*/ 566671 h 735346"/>
              <a:gd name="connsiteX37" fmla="*/ 334851 w 2125310"/>
              <a:gd name="connsiteY37" fmla="*/ 502277 h 735346"/>
              <a:gd name="connsiteX38" fmla="*/ 296214 w 2125310"/>
              <a:gd name="connsiteY38" fmla="*/ 476519 h 735346"/>
              <a:gd name="connsiteX39" fmla="*/ 231820 w 2125310"/>
              <a:gd name="connsiteY39" fmla="*/ 450761 h 735346"/>
              <a:gd name="connsiteX40" fmla="*/ 154547 w 2125310"/>
              <a:gd name="connsiteY40" fmla="*/ 399246 h 735346"/>
              <a:gd name="connsiteX41" fmla="*/ 51516 w 2125310"/>
              <a:gd name="connsiteY41" fmla="*/ 347730 h 735346"/>
              <a:gd name="connsiteX0" fmla="*/ 0 w 2125310"/>
              <a:gd name="connsiteY0" fmla="*/ 360609 h 735346"/>
              <a:gd name="connsiteX1" fmla="*/ 64395 w 2125310"/>
              <a:gd name="connsiteY1" fmla="*/ 334851 h 735346"/>
              <a:gd name="connsiteX2" fmla="*/ 321972 w 2125310"/>
              <a:gd name="connsiteY2" fmla="*/ 309093 h 735346"/>
              <a:gd name="connsiteX3" fmla="*/ 399245 w 2125310"/>
              <a:gd name="connsiteY3" fmla="*/ 257578 h 735346"/>
              <a:gd name="connsiteX4" fmla="*/ 489398 w 2125310"/>
              <a:gd name="connsiteY4" fmla="*/ 206062 h 735346"/>
              <a:gd name="connsiteX5" fmla="*/ 631065 w 2125310"/>
              <a:gd name="connsiteY5" fmla="*/ 180305 h 735346"/>
              <a:gd name="connsiteX6" fmla="*/ 888643 w 2125310"/>
              <a:gd name="connsiteY6" fmla="*/ 103031 h 735346"/>
              <a:gd name="connsiteX7" fmla="*/ 953037 w 2125310"/>
              <a:gd name="connsiteY7" fmla="*/ 77274 h 735346"/>
              <a:gd name="connsiteX8" fmla="*/ 1030310 w 2125310"/>
              <a:gd name="connsiteY8" fmla="*/ 25758 h 735346"/>
              <a:gd name="connsiteX9" fmla="*/ 1171978 w 2125310"/>
              <a:gd name="connsiteY9" fmla="*/ 0 h 735346"/>
              <a:gd name="connsiteX10" fmla="*/ 1378040 w 2125310"/>
              <a:gd name="connsiteY10" fmla="*/ 12879 h 735346"/>
              <a:gd name="connsiteX11" fmla="*/ 1455313 w 2125310"/>
              <a:gd name="connsiteY11" fmla="*/ 38637 h 735346"/>
              <a:gd name="connsiteX12" fmla="*/ 1532586 w 2125310"/>
              <a:gd name="connsiteY12" fmla="*/ 77274 h 735346"/>
              <a:gd name="connsiteX13" fmla="*/ 1648496 w 2125310"/>
              <a:gd name="connsiteY13" fmla="*/ 90153 h 735346"/>
              <a:gd name="connsiteX14" fmla="*/ 1751527 w 2125310"/>
              <a:gd name="connsiteY14" fmla="*/ 103031 h 735346"/>
              <a:gd name="connsiteX15" fmla="*/ 1854558 w 2125310"/>
              <a:gd name="connsiteY15" fmla="*/ 128789 h 735346"/>
              <a:gd name="connsiteX16" fmla="*/ 1918952 w 2125310"/>
              <a:gd name="connsiteY16" fmla="*/ 141668 h 735346"/>
              <a:gd name="connsiteX17" fmla="*/ 1957589 w 2125310"/>
              <a:gd name="connsiteY17" fmla="*/ 154547 h 735346"/>
              <a:gd name="connsiteX18" fmla="*/ 2086378 w 2125310"/>
              <a:gd name="connsiteY18" fmla="*/ 180305 h 735346"/>
              <a:gd name="connsiteX19" fmla="*/ 2125014 w 2125310"/>
              <a:gd name="connsiteY19" fmla="*/ 206062 h 735346"/>
              <a:gd name="connsiteX20" fmla="*/ 2099257 w 2125310"/>
              <a:gd name="connsiteY20" fmla="*/ 244699 h 735346"/>
              <a:gd name="connsiteX21" fmla="*/ 2073499 w 2125310"/>
              <a:gd name="connsiteY21" fmla="*/ 296215 h 735346"/>
              <a:gd name="connsiteX22" fmla="*/ 2021983 w 2125310"/>
              <a:gd name="connsiteY22" fmla="*/ 347730 h 735346"/>
              <a:gd name="connsiteX23" fmla="*/ 1970468 w 2125310"/>
              <a:gd name="connsiteY23" fmla="*/ 425003 h 735346"/>
              <a:gd name="connsiteX24" fmla="*/ 1944710 w 2125310"/>
              <a:gd name="connsiteY24" fmla="*/ 463640 h 735346"/>
              <a:gd name="connsiteX25" fmla="*/ 1906074 w 2125310"/>
              <a:gd name="connsiteY25" fmla="*/ 502277 h 735346"/>
              <a:gd name="connsiteX26" fmla="*/ 1841679 w 2125310"/>
              <a:gd name="connsiteY26" fmla="*/ 566671 h 735346"/>
              <a:gd name="connsiteX27" fmla="*/ 1815921 w 2125310"/>
              <a:gd name="connsiteY27" fmla="*/ 605307 h 735346"/>
              <a:gd name="connsiteX28" fmla="*/ 1738648 w 2125310"/>
              <a:gd name="connsiteY28" fmla="*/ 682581 h 735346"/>
              <a:gd name="connsiteX29" fmla="*/ 1712890 w 2125310"/>
              <a:gd name="connsiteY29" fmla="*/ 734096 h 735346"/>
              <a:gd name="connsiteX30" fmla="*/ 1438806 w 2125310"/>
              <a:gd name="connsiteY30" fmla="*/ 721933 h 735346"/>
              <a:gd name="connsiteX31" fmla="*/ 1256508 w 2125310"/>
              <a:gd name="connsiteY31" fmla="*/ 717947 h 735346"/>
              <a:gd name="connsiteX32" fmla="*/ 1159099 w 2125310"/>
              <a:gd name="connsiteY32" fmla="*/ 721217 h 735346"/>
              <a:gd name="connsiteX33" fmla="*/ 891402 w 2125310"/>
              <a:gd name="connsiteY33" fmla="*/ 713603 h 735346"/>
              <a:gd name="connsiteX34" fmla="*/ 663722 w 2125310"/>
              <a:gd name="connsiteY34" fmla="*/ 662087 h 735346"/>
              <a:gd name="connsiteX35" fmla="*/ 521134 w 2125310"/>
              <a:gd name="connsiteY35" fmla="*/ 603315 h 735346"/>
              <a:gd name="connsiteX36" fmla="*/ 502276 w 2125310"/>
              <a:gd name="connsiteY36" fmla="*/ 566671 h 735346"/>
              <a:gd name="connsiteX37" fmla="*/ 334851 w 2125310"/>
              <a:gd name="connsiteY37" fmla="*/ 502277 h 735346"/>
              <a:gd name="connsiteX38" fmla="*/ 296214 w 2125310"/>
              <a:gd name="connsiteY38" fmla="*/ 476519 h 735346"/>
              <a:gd name="connsiteX39" fmla="*/ 231820 w 2125310"/>
              <a:gd name="connsiteY39" fmla="*/ 450761 h 735346"/>
              <a:gd name="connsiteX40" fmla="*/ 154547 w 2125310"/>
              <a:gd name="connsiteY40" fmla="*/ 399246 h 735346"/>
              <a:gd name="connsiteX41" fmla="*/ 51516 w 2125310"/>
              <a:gd name="connsiteY41" fmla="*/ 347730 h 735346"/>
              <a:gd name="connsiteX0" fmla="*/ 0 w 2125310"/>
              <a:gd name="connsiteY0" fmla="*/ 360609 h 735346"/>
              <a:gd name="connsiteX1" fmla="*/ 64395 w 2125310"/>
              <a:gd name="connsiteY1" fmla="*/ 334851 h 735346"/>
              <a:gd name="connsiteX2" fmla="*/ 321972 w 2125310"/>
              <a:gd name="connsiteY2" fmla="*/ 309093 h 735346"/>
              <a:gd name="connsiteX3" fmla="*/ 399245 w 2125310"/>
              <a:gd name="connsiteY3" fmla="*/ 257578 h 735346"/>
              <a:gd name="connsiteX4" fmla="*/ 489398 w 2125310"/>
              <a:gd name="connsiteY4" fmla="*/ 206062 h 735346"/>
              <a:gd name="connsiteX5" fmla="*/ 631065 w 2125310"/>
              <a:gd name="connsiteY5" fmla="*/ 180305 h 735346"/>
              <a:gd name="connsiteX6" fmla="*/ 888643 w 2125310"/>
              <a:gd name="connsiteY6" fmla="*/ 103031 h 735346"/>
              <a:gd name="connsiteX7" fmla="*/ 953037 w 2125310"/>
              <a:gd name="connsiteY7" fmla="*/ 77274 h 735346"/>
              <a:gd name="connsiteX8" fmla="*/ 1030310 w 2125310"/>
              <a:gd name="connsiteY8" fmla="*/ 25758 h 735346"/>
              <a:gd name="connsiteX9" fmla="*/ 1171978 w 2125310"/>
              <a:gd name="connsiteY9" fmla="*/ 0 h 735346"/>
              <a:gd name="connsiteX10" fmla="*/ 1378040 w 2125310"/>
              <a:gd name="connsiteY10" fmla="*/ 12879 h 735346"/>
              <a:gd name="connsiteX11" fmla="*/ 1455313 w 2125310"/>
              <a:gd name="connsiteY11" fmla="*/ 38637 h 735346"/>
              <a:gd name="connsiteX12" fmla="*/ 1532586 w 2125310"/>
              <a:gd name="connsiteY12" fmla="*/ 77274 h 735346"/>
              <a:gd name="connsiteX13" fmla="*/ 1648496 w 2125310"/>
              <a:gd name="connsiteY13" fmla="*/ 90153 h 735346"/>
              <a:gd name="connsiteX14" fmla="*/ 1751527 w 2125310"/>
              <a:gd name="connsiteY14" fmla="*/ 103031 h 735346"/>
              <a:gd name="connsiteX15" fmla="*/ 1854558 w 2125310"/>
              <a:gd name="connsiteY15" fmla="*/ 128789 h 735346"/>
              <a:gd name="connsiteX16" fmla="*/ 1918952 w 2125310"/>
              <a:gd name="connsiteY16" fmla="*/ 141668 h 735346"/>
              <a:gd name="connsiteX17" fmla="*/ 1957589 w 2125310"/>
              <a:gd name="connsiteY17" fmla="*/ 154547 h 735346"/>
              <a:gd name="connsiteX18" fmla="*/ 2086378 w 2125310"/>
              <a:gd name="connsiteY18" fmla="*/ 180305 h 735346"/>
              <a:gd name="connsiteX19" fmla="*/ 2125014 w 2125310"/>
              <a:gd name="connsiteY19" fmla="*/ 206062 h 735346"/>
              <a:gd name="connsiteX20" fmla="*/ 2099257 w 2125310"/>
              <a:gd name="connsiteY20" fmla="*/ 244699 h 735346"/>
              <a:gd name="connsiteX21" fmla="*/ 2073499 w 2125310"/>
              <a:gd name="connsiteY21" fmla="*/ 296215 h 735346"/>
              <a:gd name="connsiteX22" fmla="*/ 2021983 w 2125310"/>
              <a:gd name="connsiteY22" fmla="*/ 347730 h 735346"/>
              <a:gd name="connsiteX23" fmla="*/ 1970468 w 2125310"/>
              <a:gd name="connsiteY23" fmla="*/ 425003 h 735346"/>
              <a:gd name="connsiteX24" fmla="*/ 1944710 w 2125310"/>
              <a:gd name="connsiteY24" fmla="*/ 463640 h 735346"/>
              <a:gd name="connsiteX25" fmla="*/ 1906074 w 2125310"/>
              <a:gd name="connsiteY25" fmla="*/ 502277 h 735346"/>
              <a:gd name="connsiteX26" fmla="*/ 1841679 w 2125310"/>
              <a:gd name="connsiteY26" fmla="*/ 566671 h 735346"/>
              <a:gd name="connsiteX27" fmla="*/ 1815921 w 2125310"/>
              <a:gd name="connsiteY27" fmla="*/ 605307 h 735346"/>
              <a:gd name="connsiteX28" fmla="*/ 1738648 w 2125310"/>
              <a:gd name="connsiteY28" fmla="*/ 682581 h 735346"/>
              <a:gd name="connsiteX29" fmla="*/ 1712890 w 2125310"/>
              <a:gd name="connsiteY29" fmla="*/ 734096 h 735346"/>
              <a:gd name="connsiteX30" fmla="*/ 1438806 w 2125310"/>
              <a:gd name="connsiteY30" fmla="*/ 721933 h 735346"/>
              <a:gd name="connsiteX31" fmla="*/ 1256508 w 2125310"/>
              <a:gd name="connsiteY31" fmla="*/ 717947 h 735346"/>
              <a:gd name="connsiteX32" fmla="*/ 1159099 w 2125310"/>
              <a:gd name="connsiteY32" fmla="*/ 721217 h 735346"/>
              <a:gd name="connsiteX33" fmla="*/ 891402 w 2125310"/>
              <a:gd name="connsiteY33" fmla="*/ 713603 h 735346"/>
              <a:gd name="connsiteX34" fmla="*/ 663722 w 2125310"/>
              <a:gd name="connsiteY34" fmla="*/ 662087 h 735346"/>
              <a:gd name="connsiteX35" fmla="*/ 521134 w 2125310"/>
              <a:gd name="connsiteY35" fmla="*/ 603315 h 735346"/>
              <a:gd name="connsiteX36" fmla="*/ 440591 w 2125310"/>
              <a:gd name="connsiteY36" fmla="*/ 555785 h 735346"/>
              <a:gd name="connsiteX37" fmla="*/ 334851 w 2125310"/>
              <a:gd name="connsiteY37" fmla="*/ 502277 h 735346"/>
              <a:gd name="connsiteX38" fmla="*/ 296214 w 2125310"/>
              <a:gd name="connsiteY38" fmla="*/ 476519 h 735346"/>
              <a:gd name="connsiteX39" fmla="*/ 231820 w 2125310"/>
              <a:gd name="connsiteY39" fmla="*/ 450761 h 735346"/>
              <a:gd name="connsiteX40" fmla="*/ 154547 w 2125310"/>
              <a:gd name="connsiteY40" fmla="*/ 399246 h 735346"/>
              <a:gd name="connsiteX41" fmla="*/ 51516 w 2125310"/>
              <a:gd name="connsiteY41" fmla="*/ 347730 h 735346"/>
              <a:gd name="connsiteX0" fmla="*/ 0 w 2125310"/>
              <a:gd name="connsiteY0" fmla="*/ 360609 h 735346"/>
              <a:gd name="connsiteX1" fmla="*/ 64395 w 2125310"/>
              <a:gd name="connsiteY1" fmla="*/ 334851 h 735346"/>
              <a:gd name="connsiteX2" fmla="*/ 321972 w 2125310"/>
              <a:gd name="connsiteY2" fmla="*/ 309093 h 735346"/>
              <a:gd name="connsiteX3" fmla="*/ 399245 w 2125310"/>
              <a:gd name="connsiteY3" fmla="*/ 257578 h 735346"/>
              <a:gd name="connsiteX4" fmla="*/ 489398 w 2125310"/>
              <a:gd name="connsiteY4" fmla="*/ 206062 h 735346"/>
              <a:gd name="connsiteX5" fmla="*/ 631065 w 2125310"/>
              <a:gd name="connsiteY5" fmla="*/ 180305 h 735346"/>
              <a:gd name="connsiteX6" fmla="*/ 888643 w 2125310"/>
              <a:gd name="connsiteY6" fmla="*/ 103031 h 735346"/>
              <a:gd name="connsiteX7" fmla="*/ 953037 w 2125310"/>
              <a:gd name="connsiteY7" fmla="*/ 77274 h 735346"/>
              <a:gd name="connsiteX8" fmla="*/ 1030310 w 2125310"/>
              <a:gd name="connsiteY8" fmla="*/ 25758 h 735346"/>
              <a:gd name="connsiteX9" fmla="*/ 1171978 w 2125310"/>
              <a:gd name="connsiteY9" fmla="*/ 0 h 735346"/>
              <a:gd name="connsiteX10" fmla="*/ 1378040 w 2125310"/>
              <a:gd name="connsiteY10" fmla="*/ 12879 h 735346"/>
              <a:gd name="connsiteX11" fmla="*/ 1455313 w 2125310"/>
              <a:gd name="connsiteY11" fmla="*/ 38637 h 735346"/>
              <a:gd name="connsiteX12" fmla="*/ 1532586 w 2125310"/>
              <a:gd name="connsiteY12" fmla="*/ 77274 h 735346"/>
              <a:gd name="connsiteX13" fmla="*/ 1648496 w 2125310"/>
              <a:gd name="connsiteY13" fmla="*/ 90153 h 735346"/>
              <a:gd name="connsiteX14" fmla="*/ 1751527 w 2125310"/>
              <a:gd name="connsiteY14" fmla="*/ 103031 h 735346"/>
              <a:gd name="connsiteX15" fmla="*/ 1854558 w 2125310"/>
              <a:gd name="connsiteY15" fmla="*/ 128789 h 735346"/>
              <a:gd name="connsiteX16" fmla="*/ 1918952 w 2125310"/>
              <a:gd name="connsiteY16" fmla="*/ 141668 h 735346"/>
              <a:gd name="connsiteX17" fmla="*/ 1957589 w 2125310"/>
              <a:gd name="connsiteY17" fmla="*/ 154547 h 735346"/>
              <a:gd name="connsiteX18" fmla="*/ 2086378 w 2125310"/>
              <a:gd name="connsiteY18" fmla="*/ 180305 h 735346"/>
              <a:gd name="connsiteX19" fmla="*/ 2125014 w 2125310"/>
              <a:gd name="connsiteY19" fmla="*/ 206062 h 735346"/>
              <a:gd name="connsiteX20" fmla="*/ 2099257 w 2125310"/>
              <a:gd name="connsiteY20" fmla="*/ 244699 h 735346"/>
              <a:gd name="connsiteX21" fmla="*/ 2073499 w 2125310"/>
              <a:gd name="connsiteY21" fmla="*/ 296215 h 735346"/>
              <a:gd name="connsiteX22" fmla="*/ 2021983 w 2125310"/>
              <a:gd name="connsiteY22" fmla="*/ 347730 h 735346"/>
              <a:gd name="connsiteX23" fmla="*/ 1970468 w 2125310"/>
              <a:gd name="connsiteY23" fmla="*/ 425003 h 735346"/>
              <a:gd name="connsiteX24" fmla="*/ 1944710 w 2125310"/>
              <a:gd name="connsiteY24" fmla="*/ 463640 h 735346"/>
              <a:gd name="connsiteX25" fmla="*/ 1906074 w 2125310"/>
              <a:gd name="connsiteY25" fmla="*/ 502277 h 735346"/>
              <a:gd name="connsiteX26" fmla="*/ 1841679 w 2125310"/>
              <a:gd name="connsiteY26" fmla="*/ 566671 h 735346"/>
              <a:gd name="connsiteX27" fmla="*/ 1815921 w 2125310"/>
              <a:gd name="connsiteY27" fmla="*/ 605307 h 735346"/>
              <a:gd name="connsiteX28" fmla="*/ 1738648 w 2125310"/>
              <a:gd name="connsiteY28" fmla="*/ 682581 h 735346"/>
              <a:gd name="connsiteX29" fmla="*/ 1712890 w 2125310"/>
              <a:gd name="connsiteY29" fmla="*/ 734096 h 735346"/>
              <a:gd name="connsiteX30" fmla="*/ 1438806 w 2125310"/>
              <a:gd name="connsiteY30" fmla="*/ 721933 h 735346"/>
              <a:gd name="connsiteX31" fmla="*/ 1256508 w 2125310"/>
              <a:gd name="connsiteY31" fmla="*/ 717947 h 735346"/>
              <a:gd name="connsiteX32" fmla="*/ 1159099 w 2125310"/>
              <a:gd name="connsiteY32" fmla="*/ 721217 h 735346"/>
              <a:gd name="connsiteX33" fmla="*/ 891402 w 2125310"/>
              <a:gd name="connsiteY33" fmla="*/ 713603 h 735346"/>
              <a:gd name="connsiteX34" fmla="*/ 663722 w 2125310"/>
              <a:gd name="connsiteY34" fmla="*/ 662087 h 735346"/>
              <a:gd name="connsiteX35" fmla="*/ 521134 w 2125310"/>
              <a:gd name="connsiteY35" fmla="*/ 603315 h 735346"/>
              <a:gd name="connsiteX36" fmla="*/ 440591 w 2125310"/>
              <a:gd name="connsiteY36" fmla="*/ 555785 h 735346"/>
              <a:gd name="connsiteX37" fmla="*/ 356622 w 2125310"/>
              <a:gd name="connsiteY37" fmla="*/ 513163 h 735346"/>
              <a:gd name="connsiteX38" fmla="*/ 296214 w 2125310"/>
              <a:gd name="connsiteY38" fmla="*/ 476519 h 735346"/>
              <a:gd name="connsiteX39" fmla="*/ 231820 w 2125310"/>
              <a:gd name="connsiteY39" fmla="*/ 450761 h 735346"/>
              <a:gd name="connsiteX40" fmla="*/ 154547 w 2125310"/>
              <a:gd name="connsiteY40" fmla="*/ 399246 h 735346"/>
              <a:gd name="connsiteX41" fmla="*/ 51516 w 2125310"/>
              <a:gd name="connsiteY41" fmla="*/ 347730 h 735346"/>
              <a:gd name="connsiteX0" fmla="*/ 0 w 2125310"/>
              <a:gd name="connsiteY0" fmla="*/ 360609 h 735346"/>
              <a:gd name="connsiteX1" fmla="*/ 64395 w 2125310"/>
              <a:gd name="connsiteY1" fmla="*/ 334851 h 735346"/>
              <a:gd name="connsiteX2" fmla="*/ 321972 w 2125310"/>
              <a:gd name="connsiteY2" fmla="*/ 309093 h 735346"/>
              <a:gd name="connsiteX3" fmla="*/ 399245 w 2125310"/>
              <a:gd name="connsiteY3" fmla="*/ 257578 h 735346"/>
              <a:gd name="connsiteX4" fmla="*/ 489398 w 2125310"/>
              <a:gd name="connsiteY4" fmla="*/ 206062 h 735346"/>
              <a:gd name="connsiteX5" fmla="*/ 631065 w 2125310"/>
              <a:gd name="connsiteY5" fmla="*/ 180305 h 735346"/>
              <a:gd name="connsiteX6" fmla="*/ 888643 w 2125310"/>
              <a:gd name="connsiteY6" fmla="*/ 103031 h 735346"/>
              <a:gd name="connsiteX7" fmla="*/ 953037 w 2125310"/>
              <a:gd name="connsiteY7" fmla="*/ 77274 h 735346"/>
              <a:gd name="connsiteX8" fmla="*/ 1030310 w 2125310"/>
              <a:gd name="connsiteY8" fmla="*/ 25758 h 735346"/>
              <a:gd name="connsiteX9" fmla="*/ 1171978 w 2125310"/>
              <a:gd name="connsiteY9" fmla="*/ 0 h 735346"/>
              <a:gd name="connsiteX10" fmla="*/ 1378040 w 2125310"/>
              <a:gd name="connsiteY10" fmla="*/ 12879 h 735346"/>
              <a:gd name="connsiteX11" fmla="*/ 1455313 w 2125310"/>
              <a:gd name="connsiteY11" fmla="*/ 38637 h 735346"/>
              <a:gd name="connsiteX12" fmla="*/ 1532586 w 2125310"/>
              <a:gd name="connsiteY12" fmla="*/ 77274 h 735346"/>
              <a:gd name="connsiteX13" fmla="*/ 1648496 w 2125310"/>
              <a:gd name="connsiteY13" fmla="*/ 90153 h 735346"/>
              <a:gd name="connsiteX14" fmla="*/ 1751527 w 2125310"/>
              <a:gd name="connsiteY14" fmla="*/ 103031 h 735346"/>
              <a:gd name="connsiteX15" fmla="*/ 1854558 w 2125310"/>
              <a:gd name="connsiteY15" fmla="*/ 128789 h 735346"/>
              <a:gd name="connsiteX16" fmla="*/ 1918952 w 2125310"/>
              <a:gd name="connsiteY16" fmla="*/ 141668 h 735346"/>
              <a:gd name="connsiteX17" fmla="*/ 1957589 w 2125310"/>
              <a:gd name="connsiteY17" fmla="*/ 154547 h 735346"/>
              <a:gd name="connsiteX18" fmla="*/ 2086378 w 2125310"/>
              <a:gd name="connsiteY18" fmla="*/ 180305 h 735346"/>
              <a:gd name="connsiteX19" fmla="*/ 2125014 w 2125310"/>
              <a:gd name="connsiteY19" fmla="*/ 206062 h 735346"/>
              <a:gd name="connsiteX20" fmla="*/ 2099257 w 2125310"/>
              <a:gd name="connsiteY20" fmla="*/ 244699 h 735346"/>
              <a:gd name="connsiteX21" fmla="*/ 2073499 w 2125310"/>
              <a:gd name="connsiteY21" fmla="*/ 296215 h 735346"/>
              <a:gd name="connsiteX22" fmla="*/ 2021983 w 2125310"/>
              <a:gd name="connsiteY22" fmla="*/ 347730 h 735346"/>
              <a:gd name="connsiteX23" fmla="*/ 1970468 w 2125310"/>
              <a:gd name="connsiteY23" fmla="*/ 425003 h 735346"/>
              <a:gd name="connsiteX24" fmla="*/ 1944710 w 2125310"/>
              <a:gd name="connsiteY24" fmla="*/ 463640 h 735346"/>
              <a:gd name="connsiteX25" fmla="*/ 1906074 w 2125310"/>
              <a:gd name="connsiteY25" fmla="*/ 502277 h 735346"/>
              <a:gd name="connsiteX26" fmla="*/ 1841679 w 2125310"/>
              <a:gd name="connsiteY26" fmla="*/ 566671 h 735346"/>
              <a:gd name="connsiteX27" fmla="*/ 1815921 w 2125310"/>
              <a:gd name="connsiteY27" fmla="*/ 605307 h 735346"/>
              <a:gd name="connsiteX28" fmla="*/ 1738648 w 2125310"/>
              <a:gd name="connsiteY28" fmla="*/ 682581 h 735346"/>
              <a:gd name="connsiteX29" fmla="*/ 1712890 w 2125310"/>
              <a:gd name="connsiteY29" fmla="*/ 734096 h 735346"/>
              <a:gd name="connsiteX30" fmla="*/ 1438806 w 2125310"/>
              <a:gd name="connsiteY30" fmla="*/ 721933 h 735346"/>
              <a:gd name="connsiteX31" fmla="*/ 1256508 w 2125310"/>
              <a:gd name="connsiteY31" fmla="*/ 717947 h 735346"/>
              <a:gd name="connsiteX32" fmla="*/ 1159099 w 2125310"/>
              <a:gd name="connsiteY32" fmla="*/ 721217 h 735346"/>
              <a:gd name="connsiteX33" fmla="*/ 891402 w 2125310"/>
              <a:gd name="connsiteY33" fmla="*/ 713603 h 735346"/>
              <a:gd name="connsiteX34" fmla="*/ 663722 w 2125310"/>
              <a:gd name="connsiteY34" fmla="*/ 662087 h 735346"/>
              <a:gd name="connsiteX35" fmla="*/ 521134 w 2125310"/>
              <a:gd name="connsiteY35" fmla="*/ 603315 h 735346"/>
              <a:gd name="connsiteX36" fmla="*/ 440591 w 2125310"/>
              <a:gd name="connsiteY36" fmla="*/ 555785 h 735346"/>
              <a:gd name="connsiteX37" fmla="*/ 356622 w 2125310"/>
              <a:gd name="connsiteY37" fmla="*/ 513163 h 735346"/>
              <a:gd name="connsiteX38" fmla="*/ 263557 w 2125310"/>
              <a:gd name="connsiteY38" fmla="*/ 476519 h 735346"/>
              <a:gd name="connsiteX39" fmla="*/ 231820 w 2125310"/>
              <a:gd name="connsiteY39" fmla="*/ 450761 h 735346"/>
              <a:gd name="connsiteX40" fmla="*/ 154547 w 2125310"/>
              <a:gd name="connsiteY40" fmla="*/ 399246 h 735346"/>
              <a:gd name="connsiteX41" fmla="*/ 51516 w 2125310"/>
              <a:gd name="connsiteY41" fmla="*/ 347730 h 735346"/>
              <a:gd name="connsiteX0" fmla="*/ 0 w 2125310"/>
              <a:gd name="connsiteY0" fmla="*/ 360609 h 735346"/>
              <a:gd name="connsiteX1" fmla="*/ 64395 w 2125310"/>
              <a:gd name="connsiteY1" fmla="*/ 334851 h 735346"/>
              <a:gd name="connsiteX2" fmla="*/ 321972 w 2125310"/>
              <a:gd name="connsiteY2" fmla="*/ 309093 h 735346"/>
              <a:gd name="connsiteX3" fmla="*/ 399245 w 2125310"/>
              <a:gd name="connsiteY3" fmla="*/ 257578 h 735346"/>
              <a:gd name="connsiteX4" fmla="*/ 489398 w 2125310"/>
              <a:gd name="connsiteY4" fmla="*/ 206062 h 735346"/>
              <a:gd name="connsiteX5" fmla="*/ 631065 w 2125310"/>
              <a:gd name="connsiteY5" fmla="*/ 180305 h 735346"/>
              <a:gd name="connsiteX6" fmla="*/ 888643 w 2125310"/>
              <a:gd name="connsiteY6" fmla="*/ 103031 h 735346"/>
              <a:gd name="connsiteX7" fmla="*/ 953037 w 2125310"/>
              <a:gd name="connsiteY7" fmla="*/ 77274 h 735346"/>
              <a:gd name="connsiteX8" fmla="*/ 1030310 w 2125310"/>
              <a:gd name="connsiteY8" fmla="*/ 25758 h 735346"/>
              <a:gd name="connsiteX9" fmla="*/ 1171978 w 2125310"/>
              <a:gd name="connsiteY9" fmla="*/ 0 h 735346"/>
              <a:gd name="connsiteX10" fmla="*/ 1378040 w 2125310"/>
              <a:gd name="connsiteY10" fmla="*/ 12879 h 735346"/>
              <a:gd name="connsiteX11" fmla="*/ 1455313 w 2125310"/>
              <a:gd name="connsiteY11" fmla="*/ 38637 h 735346"/>
              <a:gd name="connsiteX12" fmla="*/ 1532586 w 2125310"/>
              <a:gd name="connsiteY12" fmla="*/ 77274 h 735346"/>
              <a:gd name="connsiteX13" fmla="*/ 1648496 w 2125310"/>
              <a:gd name="connsiteY13" fmla="*/ 90153 h 735346"/>
              <a:gd name="connsiteX14" fmla="*/ 1751527 w 2125310"/>
              <a:gd name="connsiteY14" fmla="*/ 103031 h 735346"/>
              <a:gd name="connsiteX15" fmla="*/ 1854558 w 2125310"/>
              <a:gd name="connsiteY15" fmla="*/ 128789 h 735346"/>
              <a:gd name="connsiteX16" fmla="*/ 1918952 w 2125310"/>
              <a:gd name="connsiteY16" fmla="*/ 141668 h 735346"/>
              <a:gd name="connsiteX17" fmla="*/ 1957589 w 2125310"/>
              <a:gd name="connsiteY17" fmla="*/ 154547 h 735346"/>
              <a:gd name="connsiteX18" fmla="*/ 2086378 w 2125310"/>
              <a:gd name="connsiteY18" fmla="*/ 180305 h 735346"/>
              <a:gd name="connsiteX19" fmla="*/ 2125014 w 2125310"/>
              <a:gd name="connsiteY19" fmla="*/ 206062 h 735346"/>
              <a:gd name="connsiteX20" fmla="*/ 2099257 w 2125310"/>
              <a:gd name="connsiteY20" fmla="*/ 244699 h 735346"/>
              <a:gd name="connsiteX21" fmla="*/ 2073499 w 2125310"/>
              <a:gd name="connsiteY21" fmla="*/ 296215 h 735346"/>
              <a:gd name="connsiteX22" fmla="*/ 2021983 w 2125310"/>
              <a:gd name="connsiteY22" fmla="*/ 347730 h 735346"/>
              <a:gd name="connsiteX23" fmla="*/ 1970468 w 2125310"/>
              <a:gd name="connsiteY23" fmla="*/ 425003 h 735346"/>
              <a:gd name="connsiteX24" fmla="*/ 1944710 w 2125310"/>
              <a:gd name="connsiteY24" fmla="*/ 463640 h 735346"/>
              <a:gd name="connsiteX25" fmla="*/ 1906074 w 2125310"/>
              <a:gd name="connsiteY25" fmla="*/ 502277 h 735346"/>
              <a:gd name="connsiteX26" fmla="*/ 1841679 w 2125310"/>
              <a:gd name="connsiteY26" fmla="*/ 566671 h 735346"/>
              <a:gd name="connsiteX27" fmla="*/ 1815921 w 2125310"/>
              <a:gd name="connsiteY27" fmla="*/ 605307 h 735346"/>
              <a:gd name="connsiteX28" fmla="*/ 1738648 w 2125310"/>
              <a:gd name="connsiteY28" fmla="*/ 682581 h 735346"/>
              <a:gd name="connsiteX29" fmla="*/ 1712890 w 2125310"/>
              <a:gd name="connsiteY29" fmla="*/ 734096 h 735346"/>
              <a:gd name="connsiteX30" fmla="*/ 1438806 w 2125310"/>
              <a:gd name="connsiteY30" fmla="*/ 721933 h 735346"/>
              <a:gd name="connsiteX31" fmla="*/ 1256508 w 2125310"/>
              <a:gd name="connsiteY31" fmla="*/ 717947 h 735346"/>
              <a:gd name="connsiteX32" fmla="*/ 1159099 w 2125310"/>
              <a:gd name="connsiteY32" fmla="*/ 721217 h 735346"/>
              <a:gd name="connsiteX33" fmla="*/ 891402 w 2125310"/>
              <a:gd name="connsiteY33" fmla="*/ 713603 h 735346"/>
              <a:gd name="connsiteX34" fmla="*/ 663722 w 2125310"/>
              <a:gd name="connsiteY34" fmla="*/ 662087 h 735346"/>
              <a:gd name="connsiteX35" fmla="*/ 521134 w 2125310"/>
              <a:gd name="connsiteY35" fmla="*/ 603315 h 735346"/>
              <a:gd name="connsiteX36" fmla="*/ 440591 w 2125310"/>
              <a:gd name="connsiteY36" fmla="*/ 555785 h 735346"/>
              <a:gd name="connsiteX37" fmla="*/ 356622 w 2125310"/>
              <a:gd name="connsiteY37" fmla="*/ 513163 h 735346"/>
              <a:gd name="connsiteX38" fmla="*/ 263557 w 2125310"/>
              <a:gd name="connsiteY38" fmla="*/ 476519 h 735346"/>
              <a:gd name="connsiteX39" fmla="*/ 188277 w 2125310"/>
              <a:gd name="connsiteY39" fmla="*/ 436247 h 735346"/>
              <a:gd name="connsiteX40" fmla="*/ 154547 w 2125310"/>
              <a:gd name="connsiteY40" fmla="*/ 399246 h 735346"/>
              <a:gd name="connsiteX41" fmla="*/ 51516 w 2125310"/>
              <a:gd name="connsiteY41" fmla="*/ 347730 h 735346"/>
              <a:gd name="connsiteX0" fmla="*/ 0 w 2125310"/>
              <a:gd name="connsiteY0" fmla="*/ 360609 h 735346"/>
              <a:gd name="connsiteX1" fmla="*/ 64395 w 2125310"/>
              <a:gd name="connsiteY1" fmla="*/ 334851 h 735346"/>
              <a:gd name="connsiteX2" fmla="*/ 321972 w 2125310"/>
              <a:gd name="connsiteY2" fmla="*/ 309093 h 735346"/>
              <a:gd name="connsiteX3" fmla="*/ 399245 w 2125310"/>
              <a:gd name="connsiteY3" fmla="*/ 257578 h 735346"/>
              <a:gd name="connsiteX4" fmla="*/ 489398 w 2125310"/>
              <a:gd name="connsiteY4" fmla="*/ 206062 h 735346"/>
              <a:gd name="connsiteX5" fmla="*/ 631065 w 2125310"/>
              <a:gd name="connsiteY5" fmla="*/ 180305 h 735346"/>
              <a:gd name="connsiteX6" fmla="*/ 888643 w 2125310"/>
              <a:gd name="connsiteY6" fmla="*/ 103031 h 735346"/>
              <a:gd name="connsiteX7" fmla="*/ 953037 w 2125310"/>
              <a:gd name="connsiteY7" fmla="*/ 77274 h 735346"/>
              <a:gd name="connsiteX8" fmla="*/ 1030310 w 2125310"/>
              <a:gd name="connsiteY8" fmla="*/ 25758 h 735346"/>
              <a:gd name="connsiteX9" fmla="*/ 1171978 w 2125310"/>
              <a:gd name="connsiteY9" fmla="*/ 0 h 735346"/>
              <a:gd name="connsiteX10" fmla="*/ 1378040 w 2125310"/>
              <a:gd name="connsiteY10" fmla="*/ 12879 h 735346"/>
              <a:gd name="connsiteX11" fmla="*/ 1455313 w 2125310"/>
              <a:gd name="connsiteY11" fmla="*/ 38637 h 735346"/>
              <a:gd name="connsiteX12" fmla="*/ 1532586 w 2125310"/>
              <a:gd name="connsiteY12" fmla="*/ 77274 h 735346"/>
              <a:gd name="connsiteX13" fmla="*/ 1648496 w 2125310"/>
              <a:gd name="connsiteY13" fmla="*/ 90153 h 735346"/>
              <a:gd name="connsiteX14" fmla="*/ 1751527 w 2125310"/>
              <a:gd name="connsiteY14" fmla="*/ 103031 h 735346"/>
              <a:gd name="connsiteX15" fmla="*/ 1854558 w 2125310"/>
              <a:gd name="connsiteY15" fmla="*/ 128789 h 735346"/>
              <a:gd name="connsiteX16" fmla="*/ 1918952 w 2125310"/>
              <a:gd name="connsiteY16" fmla="*/ 141668 h 735346"/>
              <a:gd name="connsiteX17" fmla="*/ 1957589 w 2125310"/>
              <a:gd name="connsiteY17" fmla="*/ 154547 h 735346"/>
              <a:gd name="connsiteX18" fmla="*/ 2086378 w 2125310"/>
              <a:gd name="connsiteY18" fmla="*/ 180305 h 735346"/>
              <a:gd name="connsiteX19" fmla="*/ 2125014 w 2125310"/>
              <a:gd name="connsiteY19" fmla="*/ 206062 h 735346"/>
              <a:gd name="connsiteX20" fmla="*/ 2099257 w 2125310"/>
              <a:gd name="connsiteY20" fmla="*/ 244699 h 735346"/>
              <a:gd name="connsiteX21" fmla="*/ 2073499 w 2125310"/>
              <a:gd name="connsiteY21" fmla="*/ 296215 h 735346"/>
              <a:gd name="connsiteX22" fmla="*/ 2021983 w 2125310"/>
              <a:gd name="connsiteY22" fmla="*/ 347730 h 735346"/>
              <a:gd name="connsiteX23" fmla="*/ 1970468 w 2125310"/>
              <a:gd name="connsiteY23" fmla="*/ 425003 h 735346"/>
              <a:gd name="connsiteX24" fmla="*/ 1944710 w 2125310"/>
              <a:gd name="connsiteY24" fmla="*/ 463640 h 735346"/>
              <a:gd name="connsiteX25" fmla="*/ 1906074 w 2125310"/>
              <a:gd name="connsiteY25" fmla="*/ 502277 h 735346"/>
              <a:gd name="connsiteX26" fmla="*/ 1841679 w 2125310"/>
              <a:gd name="connsiteY26" fmla="*/ 566671 h 735346"/>
              <a:gd name="connsiteX27" fmla="*/ 1815921 w 2125310"/>
              <a:gd name="connsiteY27" fmla="*/ 605307 h 735346"/>
              <a:gd name="connsiteX28" fmla="*/ 1738648 w 2125310"/>
              <a:gd name="connsiteY28" fmla="*/ 682581 h 735346"/>
              <a:gd name="connsiteX29" fmla="*/ 1712890 w 2125310"/>
              <a:gd name="connsiteY29" fmla="*/ 734096 h 735346"/>
              <a:gd name="connsiteX30" fmla="*/ 1438806 w 2125310"/>
              <a:gd name="connsiteY30" fmla="*/ 721933 h 735346"/>
              <a:gd name="connsiteX31" fmla="*/ 1256508 w 2125310"/>
              <a:gd name="connsiteY31" fmla="*/ 717947 h 735346"/>
              <a:gd name="connsiteX32" fmla="*/ 1159099 w 2125310"/>
              <a:gd name="connsiteY32" fmla="*/ 721217 h 735346"/>
              <a:gd name="connsiteX33" fmla="*/ 891402 w 2125310"/>
              <a:gd name="connsiteY33" fmla="*/ 713603 h 735346"/>
              <a:gd name="connsiteX34" fmla="*/ 663722 w 2125310"/>
              <a:gd name="connsiteY34" fmla="*/ 662087 h 735346"/>
              <a:gd name="connsiteX35" fmla="*/ 521134 w 2125310"/>
              <a:gd name="connsiteY35" fmla="*/ 603315 h 735346"/>
              <a:gd name="connsiteX36" fmla="*/ 440591 w 2125310"/>
              <a:gd name="connsiteY36" fmla="*/ 555785 h 735346"/>
              <a:gd name="connsiteX37" fmla="*/ 356622 w 2125310"/>
              <a:gd name="connsiteY37" fmla="*/ 513163 h 735346"/>
              <a:gd name="connsiteX38" fmla="*/ 263557 w 2125310"/>
              <a:gd name="connsiteY38" fmla="*/ 476519 h 735346"/>
              <a:gd name="connsiteX39" fmla="*/ 188277 w 2125310"/>
              <a:gd name="connsiteY39" fmla="*/ 436247 h 735346"/>
              <a:gd name="connsiteX40" fmla="*/ 107375 w 2125310"/>
              <a:gd name="connsiteY40" fmla="*/ 402875 h 735346"/>
              <a:gd name="connsiteX41" fmla="*/ 51516 w 2125310"/>
              <a:gd name="connsiteY41" fmla="*/ 347730 h 735346"/>
              <a:gd name="connsiteX0" fmla="*/ 0 w 2125310"/>
              <a:gd name="connsiteY0" fmla="*/ 360609 h 735346"/>
              <a:gd name="connsiteX1" fmla="*/ 64395 w 2125310"/>
              <a:gd name="connsiteY1" fmla="*/ 334851 h 735346"/>
              <a:gd name="connsiteX2" fmla="*/ 321972 w 2125310"/>
              <a:gd name="connsiteY2" fmla="*/ 309093 h 735346"/>
              <a:gd name="connsiteX3" fmla="*/ 399245 w 2125310"/>
              <a:gd name="connsiteY3" fmla="*/ 257578 h 735346"/>
              <a:gd name="connsiteX4" fmla="*/ 489398 w 2125310"/>
              <a:gd name="connsiteY4" fmla="*/ 206062 h 735346"/>
              <a:gd name="connsiteX5" fmla="*/ 631065 w 2125310"/>
              <a:gd name="connsiteY5" fmla="*/ 180305 h 735346"/>
              <a:gd name="connsiteX6" fmla="*/ 888643 w 2125310"/>
              <a:gd name="connsiteY6" fmla="*/ 103031 h 735346"/>
              <a:gd name="connsiteX7" fmla="*/ 953037 w 2125310"/>
              <a:gd name="connsiteY7" fmla="*/ 77274 h 735346"/>
              <a:gd name="connsiteX8" fmla="*/ 1030310 w 2125310"/>
              <a:gd name="connsiteY8" fmla="*/ 25758 h 735346"/>
              <a:gd name="connsiteX9" fmla="*/ 1171978 w 2125310"/>
              <a:gd name="connsiteY9" fmla="*/ 0 h 735346"/>
              <a:gd name="connsiteX10" fmla="*/ 1378040 w 2125310"/>
              <a:gd name="connsiteY10" fmla="*/ 12879 h 735346"/>
              <a:gd name="connsiteX11" fmla="*/ 1455313 w 2125310"/>
              <a:gd name="connsiteY11" fmla="*/ 38637 h 735346"/>
              <a:gd name="connsiteX12" fmla="*/ 1532586 w 2125310"/>
              <a:gd name="connsiteY12" fmla="*/ 77274 h 735346"/>
              <a:gd name="connsiteX13" fmla="*/ 1648496 w 2125310"/>
              <a:gd name="connsiteY13" fmla="*/ 90153 h 735346"/>
              <a:gd name="connsiteX14" fmla="*/ 1751527 w 2125310"/>
              <a:gd name="connsiteY14" fmla="*/ 103031 h 735346"/>
              <a:gd name="connsiteX15" fmla="*/ 1854558 w 2125310"/>
              <a:gd name="connsiteY15" fmla="*/ 128789 h 735346"/>
              <a:gd name="connsiteX16" fmla="*/ 1918952 w 2125310"/>
              <a:gd name="connsiteY16" fmla="*/ 141668 h 735346"/>
              <a:gd name="connsiteX17" fmla="*/ 1957589 w 2125310"/>
              <a:gd name="connsiteY17" fmla="*/ 154547 h 735346"/>
              <a:gd name="connsiteX18" fmla="*/ 2086378 w 2125310"/>
              <a:gd name="connsiteY18" fmla="*/ 180305 h 735346"/>
              <a:gd name="connsiteX19" fmla="*/ 2125014 w 2125310"/>
              <a:gd name="connsiteY19" fmla="*/ 206062 h 735346"/>
              <a:gd name="connsiteX20" fmla="*/ 2099257 w 2125310"/>
              <a:gd name="connsiteY20" fmla="*/ 244699 h 735346"/>
              <a:gd name="connsiteX21" fmla="*/ 2073499 w 2125310"/>
              <a:gd name="connsiteY21" fmla="*/ 296215 h 735346"/>
              <a:gd name="connsiteX22" fmla="*/ 2021983 w 2125310"/>
              <a:gd name="connsiteY22" fmla="*/ 347730 h 735346"/>
              <a:gd name="connsiteX23" fmla="*/ 1970468 w 2125310"/>
              <a:gd name="connsiteY23" fmla="*/ 425003 h 735346"/>
              <a:gd name="connsiteX24" fmla="*/ 1944710 w 2125310"/>
              <a:gd name="connsiteY24" fmla="*/ 463640 h 735346"/>
              <a:gd name="connsiteX25" fmla="*/ 1906074 w 2125310"/>
              <a:gd name="connsiteY25" fmla="*/ 502277 h 735346"/>
              <a:gd name="connsiteX26" fmla="*/ 1841679 w 2125310"/>
              <a:gd name="connsiteY26" fmla="*/ 566671 h 735346"/>
              <a:gd name="connsiteX27" fmla="*/ 1815921 w 2125310"/>
              <a:gd name="connsiteY27" fmla="*/ 605307 h 735346"/>
              <a:gd name="connsiteX28" fmla="*/ 1738648 w 2125310"/>
              <a:gd name="connsiteY28" fmla="*/ 682581 h 735346"/>
              <a:gd name="connsiteX29" fmla="*/ 1712890 w 2125310"/>
              <a:gd name="connsiteY29" fmla="*/ 734096 h 735346"/>
              <a:gd name="connsiteX30" fmla="*/ 1438806 w 2125310"/>
              <a:gd name="connsiteY30" fmla="*/ 721933 h 735346"/>
              <a:gd name="connsiteX31" fmla="*/ 1256508 w 2125310"/>
              <a:gd name="connsiteY31" fmla="*/ 717947 h 735346"/>
              <a:gd name="connsiteX32" fmla="*/ 1159099 w 2125310"/>
              <a:gd name="connsiteY32" fmla="*/ 721217 h 735346"/>
              <a:gd name="connsiteX33" fmla="*/ 891402 w 2125310"/>
              <a:gd name="connsiteY33" fmla="*/ 713603 h 735346"/>
              <a:gd name="connsiteX34" fmla="*/ 663722 w 2125310"/>
              <a:gd name="connsiteY34" fmla="*/ 662087 h 735346"/>
              <a:gd name="connsiteX35" fmla="*/ 521134 w 2125310"/>
              <a:gd name="connsiteY35" fmla="*/ 603315 h 735346"/>
              <a:gd name="connsiteX36" fmla="*/ 440591 w 2125310"/>
              <a:gd name="connsiteY36" fmla="*/ 555785 h 735346"/>
              <a:gd name="connsiteX37" fmla="*/ 356622 w 2125310"/>
              <a:gd name="connsiteY37" fmla="*/ 513163 h 735346"/>
              <a:gd name="connsiteX38" fmla="*/ 263557 w 2125310"/>
              <a:gd name="connsiteY38" fmla="*/ 476519 h 735346"/>
              <a:gd name="connsiteX39" fmla="*/ 188277 w 2125310"/>
              <a:gd name="connsiteY39" fmla="*/ 436247 h 735346"/>
              <a:gd name="connsiteX40" fmla="*/ 107375 w 2125310"/>
              <a:gd name="connsiteY40" fmla="*/ 402875 h 735346"/>
              <a:gd name="connsiteX41" fmla="*/ 58773 w 2125310"/>
              <a:gd name="connsiteY41" fmla="*/ 373130 h 735346"/>
              <a:gd name="connsiteX0" fmla="*/ 0 w 2121681"/>
              <a:gd name="connsiteY0" fmla="*/ 349723 h 735346"/>
              <a:gd name="connsiteX1" fmla="*/ 60766 w 2121681"/>
              <a:gd name="connsiteY1" fmla="*/ 334851 h 735346"/>
              <a:gd name="connsiteX2" fmla="*/ 318343 w 2121681"/>
              <a:gd name="connsiteY2" fmla="*/ 309093 h 735346"/>
              <a:gd name="connsiteX3" fmla="*/ 395616 w 2121681"/>
              <a:gd name="connsiteY3" fmla="*/ 257578 h 735346"/>
              <a:gd name="connsiteX4" fmla="*/ 485769 w 2121681"/>
              <a:gd name="connsiteY4" fmla="*/ 206062 h 735346"/>
              <a:gd name="connsiteX5" fmla="*/ 627436 w 2121681"/>
              <a:gd name="connsiteY5" fmla="*/ 180305 h 735346"/>
              <a:gd name="connsiteX6" fmla="*/ 885014 w 2121681"/>
              <a:gd name="connsiteY6" fmla="*/ 103031 h 735346"/>
              <a:gd name="connsiteX7" fmla="*/ 949408 w 2121681"/>
              <a:gd name="connsiteY7" fmla="*/ 77274 h 735346"/>
              <a:gd name="connsiteX8" fmla="*/ 1026681 w 2121681"/>
              <a:gd name="connsiteY8" fmla="*/ 25758 h 735346"/>
              <a:gd name="connsiteX9" fmla="*/ 1168349 w 2121681"/>
              <a:gd name="connsiteY9" fmla="*/ 0 h 735346"/>
              <a:gd name="connsiteX10" fmla="*/ 1374411 w 2121681"/>
              <a:gd name="connsiteY10" fmla="*/ 12879 h 735346"/>
              <a:gd name="connsiteX11" fmla="*/ 1451684 w 2121681"/>
              <a:gd name="connsiteY11" fmla="*/ 38637 h 735346"/>
              <a:gd name="connsiteX12" fmla="*/ 1528957 w 2121681"/>
              <a:gd name="connsiteY12" fmla="*/ 77274 h 735346"/>
              <a:gd name="connsiteX13" fmla="*/ 1644867 w 2121681"/>
              <a:gd name="connsiteY13" fmla="*/ 90153 h 735346"/>
              <a:gd name="connsiteX14" fmla="*/ 1747898 w 2121681"/>
              <a:gd name="connsiteY14" fmla="*/ 103031 h 735346"/>
              <a:gd name="connsiteX15" fmla="*/ 1850929 w 2121681"/>
              <a:gd name="connsiteY15" fmla="*/ 128789 h 735346"/>
              <a:gd name="connsiteX16" fmla="*/ 1915323 w 2121681"/>
              <a:gd name="connsiteY16" fmla="*/ 141668 h 735346"/>
              <a:gd name="connsiteX17" fmla="*/ 1953960 w 2121681"/>
              <a:gd name="connsiteY17" fmla="*/ 154547 h 735346"/>
              <a:gd name="connsiteX18" fmla="*/ 2082749 w 2121681"/>
              <a:gd name="connsiteY18" fmla="*/ 180305 h 735346"/>
              <a:gd name="connsiteX19" fmla="*/ 2121385 w 2121681"/>
              <a:gd name="connsiteY19" fmla="*/ 206062 h 735346"/>
              <a:gd name="connsiteX20" fmla="*/ 2095628 w 2121681"/>
              <a:gd name="connsiteY20" fmla="*/ 244699 h 735346"/>
              <a:gd name="connsiteX21" fmla="*/ 2069870 w 2121681"/>
              <a:gd name="connsiteY21" fmla="*/ 296215 h 735346"/>
              <a:gd name="connsiteX22" fmla="*/ 2018354 w 2121681"/>
              <a:gd name="connsiteY22" fmla="*/ 347730 h 735346"/>
              <a:gd name="connsiteX23" fmla="*/ 1966839 w 2121681"/>
              <a:gd name="connsiteY23" fmla="*/ 425003 h 735346"/>
              <a:gd name="connsiteX24" fmla="*/ 1941081 w 2121681"/>
              <a:gd name="connsiteY24" fmla="*/ 463640 h 735346"/>
              <a:gd name="connsiteX25" fmla="*/ 1902445 w 2121681"/>
              <a:gd name="connsiteY25" fmla="*/ 502277 h 735346"/>
              <a:gd name="connsiteX26" fmla="*/ 1838050 w 2121681"/>
              <a:gd name="connsiteY26" fmla="*/ 566671 h 735346"/>
              <a:gd name="connsiteX27" fmla="*/ 1812292 w 2121681"/>
              <a:gd name="connsiteY27" fmla="*/ 605307 h 735346"/>
              <a:gd name="connsiteX28" fmla="*/ 1735019 w 2121681"/>
              <a:gd name="connsiteY28" fmla="*/ 682581 h 735346"/>
              <a:gd name="connsiteX29" fmla="*/ 1709261 w 2121681"/>
              <a:gd name="connsiteY29" fmla="*/ 734096 h 735346"/>
              <a:gd name="connsiteX30" fmla="*/ 1435177 w 2121681"/>
              <a:gd name="connsiteY30" fmla="*/ 721933 h 735346"/>
              <a:gd name="connsiteX31" fmla="*/ 1252879 w 2121681"/>
              <a:gd name="connsiteY31" fmla="*/ 717947 h 735346"/>
              <a:gd name="connsiteX32" fmla="*/ 1155470 w 2121681"/>
              <a:gd name="connsiteY32" fmla="*/ 721217 h 735346"/>
              <a:gd name="connsiteX33" fmla="*/ 887773 w 2121681"/>
              <a:gd name="connsiteY33" fmla="*/ 713603 h 735346"/>
              <a:gd name="connsiteX34" fmla="*/ 660093 w 2121681"/>
              <a:gd name="connsiteY34" fmla="*/ 662087 h 735346"/>
              <a:gd name="connsiteX35" fmla="*/ 517505 w 2121681"/>
              <a:gd name="connsiteY35" fmla="*/ 603315 h 735346"/>
              <a:gd name="connsiteX36" fmla="*/ 436962 w 2121681"/>
              <a:gd name="connsiteY36" fmla="*/ 555785 h 735346"/>
              <a:gd name="connsiteX37" fmla="*/ 352993 w 2121681"/>
              <a:gd name="connsiteY37" fmla="*/ 513163 h 735346"/>
              <a:gd name="connsiteX38" fmla="*/ 259928 w 2121681"/>
              <a:gd name="connsiteY38" fmla="*/ 476519 h 735346"/>
              <a:gd name="connsiteX39" fmla="*/ 184648 w 2121681"/>
              <a:gd name="connsiteY39" fmla="*/ 436247 h 735346"/>
              <a:gd name="connsiteX40" fmla="*/ 103746 w 2121681"/>
              <a:gd name="connsiteY40" fmla="*/ 402875 h 735346"/>
              <a:gd name="connsiteX41" fmla="*/ 55144 w 2121681"/>
              <a:gd name="connsiteY41" fmla="*/ 373130 h 735346"/>
              <a:gd name="connsiteX0" fmla="*/ 0 w 2121681"/>
              <a:gd name="connsiteY0" fmla="*/ 349723 h 735346"/>
              <a:gd name="connsiteX1" fmla="*/ 93423 w 2121681"/>
              <a:gd name="connsiteY1" fmla="*/ 327594 h 735346"/>
              <a:gd name="connsiteX2" fmla="*/ 318343 w 2121681"/>
              <a:gd name="connsiteY2" fmla="*/ 309093 h 735346"/>
              <a:gd name="connsiteX3" fmla="*/ 395616 w 2121681"/>
              <a:gd name="connsiteY3" fmla="*/ 257578 h 735346"/>
              <a:gd name="connsiteX4" fmla="*/ 485769 w 2121681"/>
              <a:gd name="connsiteY4" fmla="*/ 206062 h 735346"/>
              <a:gd name="connsiteX5" fmla="*/ 627436 w 2121681"/>
              <a:gd name="connsiteY5" fmla="*/ 180305 h 735346"/>
              <a:gd name="connsiteX6" fmla="*/ 885014 w 2121681"/>
              <a:gd name="connsiteY6" fmla="*/ 103031 h 735346"/>
              <a:gd name="connsiteX7" fmla="*/ 949408 w 2121681"/>
              <a:gd name="connsiteY7" fmla="*/ 77274 h 735346"/>
              <a:gd name="connsiteX8" fmla="*/ 1026681 w 2121681"/>
              <a:gd name="connsiteY8" fmla="*/ 25758 h 735346"/>
              <a:gd name="connsiteX9" fmla="*/ 1168349 w 2121681"/>
              <a:gd name="connsiteY9" fmla="*/ 0 h 735346"/>
              <a:gd name="connsiteX10" fmla="*/ 1374411 w 2121681"/>
              <a:gd name="connsiteY10" fmla="*/ 12879 h 735346"/>
              <a:gd name="connsiteX11" fmla="*/ 1451684 w 2121681"/>
              <a:gd name="connsiteY11" fmla="*/ 38637 h 735346"/>
              <a:gd name="connsiteX12" fmla="*/ 1528957 w 2121681"/>
              <a:gd name="connsiteY12" fmla="*/ 77274 h 735346"/>
              <a:gd name="connsiteX13" fmla="*/ 1644867 w 2121681"/>
              <a:gd name="connsiteY13" fmla="*/ 90153 h 735346"/>
              <a:gd name="connsiteX14" fmla="*/ 1747898 w 2121681"/>
              <a:gd name="connsiteY14" fmla="*/ 103031 h 735346"/>
              <a:gd name="connsiteX15" fmla="*/ 1850929 w 2121681"/>
              <a:gd name="connsiteY15" fmla="*/ 128789 h 735346"/>
              <a:gd name="connsiteX16" fmla="*/ 1915323 w 2121681"/>
              <a:gd name="connsiteY16" fmla="*/ 141668 h 735346"/>
              <a:gd name="connsiteX17" fmla="*/ 1953960 w 2121681"/>
              <a:gd name="connsiteY17" fmla="*/ 154547 h 735346"/>
              <a:gd name="connsiteX18" fmla="*/ 2082749 w 2121681"/>
              <a:gd name="connsiteY18" fmla="*/ 180305 h 735346"/>
              <a:gd name="connsiteX19" fmla="*/ 2121385 w 2121681"/>
              <a:gd name="connsiteY19" fmla="*/ 206062 h 735346"/>
              <a:gd name="connsiteX20" fmla="*/ 2095628 w 2121681"/>
              <a:gd name="connsiteY20" fmla="*/ 244699 h 735346"/>
              <a:gd name="connsiteX21" fmla="*/ 2069870 w 2121681"/>
              <a:gd name="connsiteY21" fmla="*/ 296215 h 735346"/>
              <a:gd name="connsiteX22" fmla="*/ 2018354 w 2121681"/>
              <a:gd name="connsiteY22" fmla="*/ 347730 h 735346"/>
              <a:gd name="connsiteX23" fmla="*/ 1966839 w 2121681"/>
              <a:gd name="connsiteY23" fmla="*/ 425003 h 735346"/>
              <a:gd name="connsiteX24" fmla="*/ 1941081 w 2121681"/>
              <a:gd name="connsiteY24" fmla="*/ 463640 h 735346"/>
              <a:gd name="connsiteX25" fmla="*/ 1902445 w 2121681"/>
              <a:gd name="connsiteY25" fmla="*/ 502277 h 735346"/>
              <a:gd name="connsiteX26" fmla="*/ 1838050 w 2121681"/>
              <a:gd name="connsiteY26" fmla="*/ 566671 h 735346"/>
              <a:gd name="connsiteX27" fmla="*/ 1812292 w 2121681"/>
              <a:gd name="connsiteY27" fmla="*/ 605307 h 735346"/>
              <a:gd name="connsiteX28" fmla="*/ 1735019 w 2121681"/>
              <a:gd name="connsiteY28" fmla="*/ 682581 h 735346"/>
              <a:gd name="connsiteX29" fmla="*/ 1709261 w 2121681"/>
              <a:gd name="connsiteY29" fmla="*/ 734096 h 735346"/>
              <a:gd name="connsiteX30" fmla="*/ 1435177 w 2121681"/>
              <a:gd name="connsiteY30" fmla="*/ 721933 h 735346"/>
              <a:gd name="connsiteX31" fmla="*/ 1252879 w 2121681"/>
              <a:gd name="connsiteY31" fmla="*/ 717947 h 735346"/>
              <a:gd name="connsiteX32" fmla="*/ 1155470 w 2121681"/>
              <a:gd name="connsiteY32" fmla="*/ 721217 h 735346"/>
              <a:gd name="connsiteX33" fmla="*/ 887773 w 2121681"/>
              <a:gd name="connsiteY33" fmla="*/ 713603 h 735346"/>
              <a:gd name="connsiteX34" fmla="*/ 660093 w 2121681"/>
              <a:gd name="connsiteY34" fmla="*/ 662087 h 735346"/>
              <a:gd name="connsiteX35" fmla="*/ 517505 w 2121681"/>
              <a:gd name="connsiteY35" fmla="*/ 603315 h 735346"/>
              <a:gd name="connsiteX36" fmla="*/ 436962 w 2121681"/>
              <a:gd name="connsiteY36" fmla="*/ 555785 h 735346"/>
              <a:gd name="connsiteX37" fmla="*/ 352993 w 2121681"/>
              <a:gd name="connsiteY37" fmla="*/ 513163 h 735346"/>
              <a:gd name="connsiteX38" fmla="*/ 259928 w 2121681"/>
              <a:gd name="connsiteY38" fmla="*/ 476519 h 735346"/>
              <a:gd name="connsiteX39" fmla="*/ 184648 w 2121681"/>
              <a:gd name="connsiteY39" fmla="*/ 436247 h 735346"/>
              <a:gd name="connsiteX40" fmla="*/ 103746 w 2121681"/>
              <a:gd name="connsiteY40" fmla="*/ 402875 h 735346"/>
              <a:gd name="connsiteX41" fmla="*/ 55144 w 2121681"/>
              <a:gd name="connsiteY41" fmla="*/ 373130 h 735346"/>
              <a:gd name="connsiteX0" fmla="*/ 0 w 2121681"/>
              <a:gd name="connsiteY0" fmla="*/ 349723 h 735346"/>
              <a:gd name="connsiteX1" fmla="*/ 93423 w 2121681"/>
              <a:gd name="connsiteY1" fmla="*/ 327594 h 735346"/>
              <a:gd name="connsiteX2" fmla="*/ 318343 w 2121681"/>
              <a:gd name="connsiteY2" fmla="*/ 251036 h 735346"/>
              <a:gd name="connsiteX3" fmla="*/ 395616 w 2121681"/>
              <a:gd name="connsiteY3" fmla="*/ 257578 h 735346"/>
              <a:gd name="connsiteX4" fmla="*/ 485769 w 2121681"/>
              <a:gd name="connsiteY4" fmla="*/ 206062 h 735346"/>
              <a:gd name="connsiteX5" fmla="*/ 627436 w 2121681"/>
              <a:gd name="connsiteY5" fmla="*/ 180305 h 735346"/>
              <a:gd name="connsiteX6" fmla="*/ 885014 w 2121681"/>
              <a:gd name="connsiteY6" fmla="*/ 103031 h 735346"/>
              <a:gd name="connsiteX7" fmla="*/ 949408 w 2121681"/>
              <a:gd name="connsiteY7" fmla="*/ 77274 h 735346"/>
              <a:gd name="connsiteX8" fmla="*/ 1026681 w 2121681"/>
              <a:gd name="connsiteY8" fmla="*/ 25758 h 735346"/>
              <a:gd name="connsiteX9" fmla="*/ 1168349 w 2121681"/>
              <a:gd name="connsiteY9" fmla="*/ 0 h 735346"/>
              <a:gd name="connsiteX10" fmla="*/ 1374411 w 2121681"/>
              <a:gd name="connsiteY10" fmla="*/ 12879 h 735346"/>
              <a:gd name="connsiteX11" fmla="*/ 1451684 w 2121681"/>
              <a:gd name="connsiteY11" fmla="*/ 38637 h 735346"/>
              <a:gd name="connsiteX12" fmla="*/ 1528957 w 2121681"/>
              <a:gd name="connsiteY12" fmla="*/ 77274 h 735346"/>
              <a:gd name="connsiteX13" fmla="*/ 1644867 w 2121681"/>
              <a:gd name="connsiteY13" fmla="*/ 90153 h 735346"/>
              <a:gd name="connsiteX14" fmla="*/ 1747898 w 2121681"/>
              <a:gd name="connsiteY14" fmla="*/ 103031 h 735346"/>
              <a:gd name="connsiteX15" fmla="*/ 1850929 w 2121681"/>
              <a:gd name="connsiteY15" fmla="*/ 128789 h 735346"/>
              <a:gd name="connsiteX16" fmla="*/ 1915323 w 2121681"/>
              <a:gd name="connsiteY16" fmla="*/ 141668 h 735346"/>
              <a:gd name="connsiteX17" fmla="*/ 1953960 w 2121681"/>
              <a:gd name="connsiteY17" fmla="*/ 154547 h 735346"/>
              <a:gd name="connsiteX18" fmla="*/ 2082749 w 2121681"/>
              <a:gd name="connsiteY18" fmla="*/ 180305 h 735346"/>
              <a:gd name="connsiteX19" fmla="*/ 2121385 w 2121681"/>
              <a:gd name="connsiteY19" fmla="*/ 206062 h 735346"/>
              <a:gd name="connsiteX20" fmla="*/ 2095628 w 2121681"/>
              <a:gd name="connsiteY20" fmla="*/ 244699 h 735346"/>
              <a:gd name="connsiteX21" fmla="*/ 2069870 w 2121681"/>
              <a:gd name="connsiteY21" fmla="*/ 296215 h 735346"/>
              <a:gd name="connsiteX22" fmla="*/ 2018354 w 2121681"/>
              <a:gd name="connsiteY22" fmla="*/ 347730 h 735346"/>
              <a:gd name="connsiteX23" fmla="*/ 1966839 w 2121681"/>
              <a:gd name="connsiteY23" fmla="*/ 425003 h 735346"/>
              <a:gd name="connsiteX24" fmla="*/ 1941081 w 2121681"/>
              <a:gd name="connsiteY24" fmla="*/ 463640 h 735346"/>
              <a:gd name="connsiteX25" fmla="*/ 1902445 w 2121681"/>
              <a:gd name="connsiteY25" fmla="*/ 502277 h 735346"/>
              <a:gd name="connsiteX26" fmla="*/ 1838050 w 2121681"/>
              <a:gd name="connsiteY26" fmla="*/ 566671 h 735346"/>
              <a:gd name="connsiteX27" fmla="*/ 1812292 w 2121681"/>
              <a:gd name="connsiteY27" fmla="*/ 605307 h 735346"/>
              <a:gd name="connsiteX28" fmla="*/ 1735019 w 2121681"/>
              <a:gd name="connsiteY28" fmla="*/ 682581 h 735346"/>
              <a:gd name="connsiteX29" fmla="*/ 1709261 w 2121681"/>
              <a:gd name="connsiteY29" fmla="*/ 734096 h 735346"/>
              <a:gd name="connsiteX30" fmla="*/ 1435177 w 2121681"/>
              <a:gd name="connsiteY30" fmla="*/ 721933 h 735346"/>
              <a:gd name="connsiteX31" fmla="*/ 1252879 w 2121681"/>
              <a:gd name="connsiteY31" fmla="*/ 717947 h 735346"/>
              <a:gd name="connsiteX32" fmla="*/ 1155470 w 2121681"/>
              <a:gd name="connsiteY32" fmla="*/ 721217 h 735346"/>
              <a:gd name="connsiteX33" fmla="*/ 887773 w 2121681"/>
              <a:gd name="connsiteY33" fmla="*/ 713603 h 735346"/>
              <a:gd name="connsiteX34" fmla="*/ 660093 w 2121681"/>
              <a:gd name="connsiteY34" fmla="*/ 662087 h 735346"/>
              <a:gd name="connsiteX35" fmla="*/ 517505 w 2121681"/>
              <a:gd name="connsiteY35" fmla="*/ 603315 h 735346"/>
              <a:gd name="connsiteX36" fmla="*/ 436962 w 2121681"/>
              <a:gd name="connsiteY36" fmla="*/ 555785 h 735346"/>
              <a:gd name="connsiteX37" fmla="*/ 352993 w 2121681"/>
              <a:gd name="connsiteY37" fmla="*/ 513163 h 735346"/>
              <a:gd name="connsiteX38" fmla="*/ 259928 w 2121681"/>
              <a:gd name="connsiteY38" fmla="*/ 476519 h 735346"/>
              <a:gd name="connsiteX39" fmla="*/ 184648 w 2121681"/>
              <a:gd name="connsiteY39" fmla="*/ 436247 h 735346"/>
              <a:gd name="connsiteX40" fmla="*/ 103746 w 2121681"/>
              <a:gd name="connsiteY40" fmla="*/ 402875 h 735346"/>
              <a:gd name="connsiteX41" fmla="*/ 55144 w 2121681"/>
              <a:gd name="connsiteY41" fmla="*/ 373130 h 735346"/>
              <a:gd name="connsiteX0" fmla="*/ 0 w 2121681"/>
              <a:gd name="connsiteY0" fmla="*/ 349723 h 735346"/>
              <a:gd name="connsiteX1" fmla="*/ 122452 w 2121681"/>
              <a:gd name="connsiteY1" fmla="*/ 298565 h 735346"/>
              <a:gd name="connsiteX2" fmla="*/ 318343 w 2121681"/>
              <a:gd name="connsiteY2" fmla="*/ 251036 h 735346"/>
              <a:gd name="connsiteX3" fmla="*/ 395616 w 2121681"/>
              <a:gd name="connsiteY3" fmla="*/ 257578 h 735346"/>
              <a:gd name="connsiteX4" fmla="*/ 485769 w 2121681"/>
              <a:gd name="connsiteY4" fmla="*/ 206062 h 735346"/>
              <a:gd name="connsiteX5" fmla="*/ 627436 w 2121681"/>
              <a:gd name="connsiteY5" fmla="*/ 180305 h 735346"/>
              <a:gd name="connsiteX6" fmla="*/ 885014 w 2121681"/>
              <a:gd name="connsiteY6" fmla="*/ 103031 h 735346"/>
              <a:gd name="connsiteX7" fmla="*/ 949408 w 2121681"/>
              <a:gd name="connsiteY7" fmla="*/ 77274 h 735346"/>
              <a:gd name="connsiteX8" fmla="*/ 1026681 w 2121681"/>
              <a:gd name="connsiteY8" fmla="*/ 25758 h 735346"/>
              <a:gd name="connsiteX9" fmla="*/ 1168349 w 2121681"/>
              <a:gd name="connsiteY9" fmla="*/ 0 h 735346"/>
              <a:gd name="connsiteX10" fmla="*/ 1374411 w 2121681"/>
              <a:gd name="connsiteY10" fmla="*/ 12879 h 735346"/>
              <a:gd name="connsiteX11" fmla="*/ 1451684 w 2121681"/>
              <a:gd name="connsiteY11" fmla="*/ 38637 h 735346"/>
              <a:gd name="connsiteX12" fmla="*/ 1528957 w 2121681"/>
              <a:gd name="connsiteY12" fmla="*/ 77274 h 735346"/>
              <a:gd name="connsiteX13" fmla="*/ 1644867 w 2121681"/>
              <a:gd name="connsiteY13" fmla="*/ 90153 h 735346"/>
              <a:gd name="connsiteX14" fmla="*/ 1747898 w 2121681"/>
              <a:gd name="connsiteY14" fmla="*/ 103031 h 735346"/>
              <a:gd name="connsiteX15" fmla="*/ 1850929 w 2121681"/>
              <a:gd name="connsiteY15" fmla="*/ 128789 h 735346"/>
              <a:gd name="connsiteX16" fmla="*/ 1915323 w 2121681"/>
              <a:gd name="connsiteY16" fmla="*/ 141668 h 735346"/>
              <a:gd name="connsiteX17" fmla="*/ 1953960 w 2121681"/>
              <a:gd name="connsiteY17" fmla="*/ 154547 h 735346"/>
              <a:gd name="connsiteX18" fmla="*/ 2082749 w 2121681"/>
              <a:gd name="connsiteY18" fmla="*/ 180305 h 735346"/>
              <a:gd name="connsiteX19" fmla="*/ 2121385 w 2121681"/>
              <a:gd name="connsiteY19" fmla="*/ 206062 h 735346"/>
              <a:gd name="connsiteX20" fmla="*/ 2095628 w 2121681"/>
              <a:gd name="connsiteY20" fmla="*/ 244699 h 735346"/>
              <a:gd name="connsiteX21" fmla="*/ 2069870 w 2121681"/>
              <a:gd name="connsiteY21" fmla="*/ 296215 h 735346"/>
              <a:gd name="connsiteX22" fmla="*/ 2018354 w 2121681"/>
              <a:gd name="connsiteY22" fmla="*/ 347730 h 735346"/>
              <a:gd name="connsiteX23" fmla="*/ 1966839 w 2121681"/>
              <a:gd name="connsiteY23" fmla="*/ 425003 h 735346"/>
              <a:gd name="connsiteX24" fmla="*/ 1941081 w 2121681"/>
              <a:gd name="connsiteY24" fmla="*/ 463640 h 735346"/>
              <a:gd name="connsiteX25" fmla="*/ 1902445 w 2121681"/>
              <a:gd name="connsiteY25" fmla="*/ 502277 h 735346"/>
              <a:gd name="connsiteX26" fmla="*/ 1838050 w 2121681"/>
              <a:gd name="connsiteY26" fmla="*/ 566671 h 735346"/>
              <a:gd name="connsiteX27" fmla="*/ 1812292 w 2121681"/>
              <a:gd name="connsiteY27" fmla="*/ 605307 h 735346"/>
              <a:gd name="connsiteX28" fmla="*/ 1735019 w 2121681"/>
              <a:gd name="connsiteY28" fmla="*/ 682581 h 735346"/>
              <a:gd name="connsiteX29" fmla="*/ 1709261 w 2121681"/>
              <a:gd name="connsiteY29" fmla="*/ 734096 h 735346"/>
              <a:gd name="connsiteX30" fmla="*/ 1435177 w 2121681"/>
              <a:gd name="connsiteY30" fmla="*/ 721933 h 735346"/>
              <a:gd name="connsiteX31" fmla="*/ 1252879 w 2121681"/>
              <a:gd name="connsiteY31" fmla="*/ 717947 h 735346"/>
              <a:gd name="connsiteX32" fmla="*/ 1155470 w 2121681"/>
              <a:gd name="connsiteY32" fmla="*/ 721217 h 735346"/>
              <a:gd name="connsiteX33" fmla="*/ 887773 w 2121681"/>
              <a:gd name="connsiteY33" fmla="*/ 713603 h 735346"/>
              <a:gd name="connsiteX34" fmla="*/ 660093 w 2121681"/>
              <a:gd name="connsiteY34" fmla="*/ 662087 h 735346"/>
              <a:gd name="connsiteX35" fmla="*/ 517505 w 2121681"/>
              <a:gd name="connsiteY35" fmla="*/ 603315 h 735346"/>
              <a:gd name="connsiteX36" fmla="*/ 436962 w 2121681"/>
              <a:gd name="connsiteY36" fmla="*/ 555785 h 735346"/>
              <a:gd name="connsiteX37" fmla="*/ 352993 w 2121681"/>
              <a:gd name="connsiteY37" fmla="*/ 513163 h 735346"/>
              <a:gd name="connsiteX38" fmla="*/ 259928 w 2121681"/>
              <a:gd name="connsiteY38" fmla="*/ 476519 h 735346"/>
              <a:gd name="connsiteX39" fmla="*/ 184648 w 2121681"/>
              <a:gd name="connsiteY39" fmla="*/ 436247 h 735346"/>
              <a:gd name="connsiteX40" fmla="*/ 103746 w 2121681"/>
              <a:gd name="connsiteY40" fmla="*/ 402875 h 735346"/>
              <a:gd name="connsiteX41" fmla="*/ 55144 w 2121681"/>
              <a:gd name="connsiteY41" fmla="*/ 373130 h 735346"/>
              <a:gd name="connsiteX0" fmla="*/ 0 w 2121681"/>
              <a:gd name="connsiteY0" fmla="*/ 349723 h 735346"/>
              <a:gd name="connsiteX1" fmla="*/ 122452 w 2121681"/>
              <a:gd name="connsiteY1" fmla="*/ 298565 h 735346"/>
              <a:gd name="connsiteX2" fmla="*/ 318343 w 2121681"/>
              <a:gd name="connsiteY2" fmla="*/ 251036 h 735346"/>
              <a:gd name="connsiteX3" fmla="*/ 406501 w 2121681"/>
              <a:gd name="connsiteY3" fmla="*/ 210406 h 735346"/>
              <a:gd name="connsiteX4" fmla="*/ 485769 w 2121681"/>
              <a:gd name="connsiteY4" fmla="*/ 206062 h 735346"/>
              <a:gd name="connsiteX5" fmla="*/ 627436 w 2121681"/>
              <a:gd name="connsiteY5" fmla="*/ 180305 h 735346"/>
              <a:gd name="connsiteX6" fmla="*/ 885014 w 2121681"/>
              <a:gd name="connsiteY6" fmla="*/ 103031 h 735346"/>
              <a:gd name="connsiteX7" fmla="*/ 949408 w 2121681"/>
              <a:gd name="connsiteY7" fmla="*/ 77274 h 735346"/>
              <a:gd name="connsiteX8" fmla="*/ 1026681 w 2121681"/>
              <a:gd name="connsiteY8" fmla="*/ 25758 h 735346"/>
              <a:gd name="connsiteX9" fmla="*/ 1168349 w 2121681"/>
              <a:gd name="connsiteY9" fmla="*/ 0 h 735346"/>
              <a:gd name="connsiteX10" fmla="*/ 1374411 w 2121681"/>
              <a:gd name="connsiteY10" fmla="*/ 12879 h 735346"/>
              <a:gd name="connsiteX11" fmla="*/ 1451684 w 2121681"/>
              <a:gd name="connsiteY11" fmla="*/ 38637 h 735346"/>
              <a:gd name="connsiteX12" fmla="*/ 1528957 w 2121681"/>
              <a:gd name="connsiteY12" fmla="*/ 77274 h 735346"/>
              <a:gd name="connsiteX13" fmla="*/ 1644867 w 2121681"/>
              <a:gd name="connsiteY13" fmla="*/ 90153 h 735346"/>
              <a:gd name="connsiteX14" fmla="*/ 1747898 w 2121681"/>
              <a:gd name="connsiteY14" fmla="*/ 103031 h 735346"/>
              <a:gd name="connsiteX15" fmla="*/ 1850929 w 2121681"/>
              <a:gd name="connsiteY15" fmla="*/ 128789 h 735346"/>
              <a:gd name="connsiteX16" fmla="*/ 1915323 w 2121681"/>
              <a:gd name="connsiteY16" fmla="*/ 141668 h 735346"/>
              <a:gd name="connsiteX17" fmla="*/ 1953960 w 2121681"/>
              <a:gd name="connsiteY17" fmla="*/ 154547 h 735346"/>
              <a:gd name="connsiteX18" fmla="*/ 2082749 w 2121681"/>
              <a:gd name="connsiteY18" fmla="*/ 180305 h 735346"/>
              <a:gd name="connsiteX19" fmla="*/ 2121385 w 2121681"/>
              <a:gd name="connsiteY19" fmla="*/ 206062 h 735346"/>
              <a:gd name="connsiteX20" fmla="*/ 2095628 w 2121681"/>
              <a:gd name="connsiteY20" fmla="*/ 244699 h 735346"/>
              <a:gd name="connsiteX21" fmla="*/ 2069870 w 2121681"/>
              <a:gd name="connsiteY21" fmla="*/ 296215 h 735346"/>
              <a:gd name="connsiteX22" fmla="*/ 2018354 w 2121681"/>
              <a:gd name="connsiteY22" fmla="*/ 347730 h 735346"/>
              <a:gd name="connsiteX23" fmla="*/ 1966839 w 2121681"/>
              <a:gd name="connsiteY23" fmla="*/ 425003 h 735346"/>
              <a:gd name="connsiteX24" fmla="*/ 1941081 w 2121681"/>
              <a:gd name="connsiteY24" fmla="*/ 463640 h 735346"/>
              <a:gd name="connsiteX25" fmla="*/ 1902445 w 2121681"/>
              <a:gd name="connsiteY25" fmla="*/ 502277 h 735346"/>
              <a:gd name="connsiteX26" fmla="*/ 1838050 w 2121681"/>
              <a:gd name="connsiteY26" fmla="*/ 566671 h 735346"/>
              <a:gd name="connsiteX27" fmla="*/ 1812292 w 2121681"/>
              <a:gd name="connsiteY27" fmla="*/ 605307 h 735346"/>
              <a:gd name="connsiteX28" fmla="*/ 1735019 w 2121681"/>
              <a:gd name="connsiteY28" fmla="*/ 682581 h 735346"/>
              <a:gd name="connsiteX29" fmla="*/ 1709261 w 2121681"/>
              <a:gd name="connsiteY29" fmla="*/ 734096 h 735346"/>
              <a:gd name="connsiteX30" fmla="*/ 1435177 w 2121681"/>
              <a:gd name="connsiteY30" fmla="*/ 721933 h 735346"/>
              <a:gd name="connsiteX31" fmla="*/ 1252879 w 2121681"/>
              <a:gd name="connsiteY31" fmla="*/ 717947 h 735346"/>
              <a:gd name="connsiteX32" fmla="*/ 1155470 w 2121681"/>
              <a:gd name="connsiteY32" fmla="*/ 721217 h 735346"/>
              <a:gd name="connsiteX33" fmla="*/ 887773 w 2121681"/>
              <a:gd name="connsiteY33" fmla="*/ 713603 h 735346"/>
              <a:gd name="connsiteX34" fmla="*/ 660093 w 2121681"/>
              <a:gd name="connsiteY34" fmla="*/ 662087 h 735346"/>
              <a:gd name="connsiteX35" fmla="*/ 517505 w 2121681"/>
              <a:gd name="connsiteY35" fmla="*/ 603315 h 735346"/>
              <a:gd name="connsiteX36" fmla="*/ 436962 w 2121681"/>
              <a:gd name="connsiteY36" fmla="*/ 555785 h 735346"/>
              <a:gd name="connsiteX37" fmla="*/ 352993 w 2121681"/>
              <a:gd name="connsiteY37" fmla="*/ 513163 h 735346"/>
              <a:gd name="connsiteX38" fmla="*/ 259928 w 2121681"/>
              <a:gd name="connsiteY38" fmla="*/ 476519 h 735346"/>
              <a:gd name="connsiteX39" fmla="*/ 184648 w 2121681"/>
              <a:gd name="connsiteY39" fmla="*/ 436247 h 735346"/>
              <a:gd name="connsiteX40" fmla="*/ 103746 w 2121681"/>
              <a:gd name="connsiteY40" fmla="*/ 402875 h 735346"/>
              <a:gd name="connsiteX41" fmla="*/ 55144 w 2121681"/>
              <a:gd name="connsiteY41" fmla="*/ 373130 h 735346"/>
              <a:gd name="connsiteX0" fmla="*/ 0 w 2121681"/>
              <a:gd name="connsiteY0" fmla="*/ 349723 h 735346"/>
              <a:gd name="connsiteX1" fmla="*/ 122452 w 2121681"/>
              <a:gd name="connsiteY1" fmla="*/ 298565 h 735346"/>
              <a:gd name="connsiteX2" fmla="*/ 321972 w 2121681"/>
              <a:gd name="connsiteY2" fmla="*/ 232893 h 735346"/>
              <a:gd name="connsiteX3" fmla="*/ 406501 w 2121681"/>
              <a:gd name="connsiteY3" fmla="*/ 210406 h 735346"/>
              <a:gd name="connsiteX4" fmla="*/ 485769 w 2121681"/>
              <a:gd name="connsiteY4" fmla="*/ 206062 h 735346"/>
              <a:gd name="connsiteX5" fmla="*/ 627436 w 2121681"/>
              <a:gd name="connsiteY5" fmla="*/ 180305 h 735346"/>
              <a:gd name="connsiteX6" fmla="*/ 885014 w 2121681"/>
              <a:gd name="connsiteY6" fmla="*/ 103031 h 735346"/>
              <a:gd name="connsiteX7" fmla="*/ 949408 w 2121681"/>
              <a:gd name="connsiteY7" fmla="*/ 77274 h 735346"/>
              <a:gd name="connsiteX8" fmla="*/ 1026681 w 2121681"/>
              <a:gd name="connsiteY8" fmla="*/ 25758 h 735346"/>
              <a:gd name="connsiteX9" fmla="*/ 1168349 w 2121681"/>
              <a:gd name="connsiteY9" fmla="*/ 0 h 735346"/>
              <a:gd name="connsiteX10" fmla="*/ 1374411 w 2121681"/>
              <a:gd name="connsiteY10" fmla="*/ 12879 h 735346"/>
              <a:gd name="connsiteX11" fmla="*/ 1451684 w 2121681"/>
              <a:gd name="connsiteY11" fmla="*/ 38637 h 735346"/>
              <a:gd name="connsiteX12" fmla="*/ 1528957 w 2121681"/>
              <a:gd name="connsiteY12" fmla="*/ 77274 h 735346"/>
              <a:gd name="connsiteX13" fmla="*/ 1644867 w 2121681"/>
              <a:gd name="connsiteY13" fmla="*/ 90153 h 735346"/>
              <a:gd name="connsiteX14" fmla="*/ 1747898 w 2121681"/>
              <a:gd name="connsiteY14" fmla="*/ 103031 h 735346"/>
              <a:gd name="connsiteX15" fmla="*/ 1850929 w 2121681"/>
              <a:gd name="connsiteY15" fmla="*/ 128789 h 735346"/>
              <a:gd name="connsiteX16" fmla="*/ 1915323 w 2121681"/>
              <a:gd name="connsiteY16" fmla="*/ 141668 h 735346"/>
              <a:gd name="connsiteX17" fmla="*/ 1953960 w 2121681"/>
              <a:gd name="connsiteY17" fmla="*/ 154547 h 735346"/>
              <a:gd name="connsiteX18" fmla="*/ 2082749 w 2121681"/>
              <a:gd name="connsiteY18" fmla="*/ 180305 h 735346"/>
              <a:gd name="connsiteX19" fmla="*/ 2121385 w 2121681"/>
              <a:gd name="connsiteY19" fmla="*/ 206062 h 735346"/>
              <a:gd name="connsiteX20" fmla="*/ 2095628 w 2121681"/>
              <a:gd name="connsiteY20" fmla="*/ 244699 h 735346"/>
              <a:gd name="connsiteX21" fmla="*/ 2069870 w 2121681"/>
              <a:gd name="connsiteY21" fmla="*/ 296215 h 735346"/>
              <a:gd name="connsiteX22" fmla="*/ 2018354 w 2121681"/>
              <a:gd name="connsiteY22" fmla="*/ 347730 h 735346"/>
              <a:gd name="connsiteX23" fmla="*/ 1966839 w 2121681"/>
              <a:gd name="connsiteY23" fmla="*/ 425003 h 735346"/>
              <a:gd name="connsiteX24" fmla="*/ 1941081 w 2121681"/>
              <a:gd name="connsiteY24" fmla="*/ 463640 h 735346"/>
              <a:gd name="connsiteX25" fmla="*/ 1902445 w 2121681"/>
              <a:gd name="connsiteY25" fmla="*/ 502277 h 735346"/>
              <a:gd name="connsiteX26" fmla="*/ 1838050 w 2121681"/>
              <a:gd name="connsiteY26" fmla="*/ 566671 h 735346"/>
              <a:gd name="connsiteX27" fmla="*/ 1812292 w 2121681"/>
              <a:gd name="connsiteY27" fmla="*/ 605307 h 735346"/>
              <a:gd name="connsiteX28" fmla="*/ 1735019 w 2121681"/>
              <a:gd name="connsiteY28" fmla="*/ 682581 h 735346"/>
              <a:gd name="connsiteX29" fmla="*/ 1709261 w 2121681"/>
              <a:gd name="connsiteY29" fmla="*/ 734096 h 735346"/>
              <a:gd name="connsiteX30" fmla="*/ 1435177 w 2121681"/>
              <a:gd name="connsiteY30" fmla="*/ 721933 h 735346"/>
              <a:gd name="connsiteX31" fmla="*/ 1252879 w 2121681"/>
              <a:gd name="connsiteY31" fmla="*/ 717947 h 735346"/>
              <a:gd name="connsiteX32" fmla="*/ 1155470 w 2121681"/>
              <a:gd name="connsiteY32" fmla="*/ 721217 h 735346"/>
              <a:gd name="connsiteX33" fmla="*/ 887773 w 2121681"/>
              <a:gd name="connsiteY33" fmla="*/ 713603 h 735346"/>
              <a:gd name="connsiteX34" fmla="*/ 660093 w 2121681"/>
              <a:gd name="connsiteY34" fmla="*/ 662087 h 735346"/>
              <a:gd name="connsiteX35" fmla="*/ 517505 w 2121681"/>
              <a:gd name="connsiteY35" fmla="*/ 603315 h 735346"/>
              <a:gd name="connsiteX36" fmla="*/ 436962 w 2121681"/>
              <a:gd name="connsiteY36" fmla="*/ 555785 h 735346"/>
              <a:gd name="connsiteX37" fmla="*/ 352993 w 2121681"/>
              <a:gd name="connsiteY37" fmla="*/ 513163 h 735346"/>
              <a:gd name="connsiteX38" fmla="*/ 259928 w 2121681"/>
              <a:gd name="connsiteY38" fmla="*/ 476519 h 735346"/>
              <a:gd name="connsiteX39" fmla="*/ 184648 w 2121681"/>
              <a:gd name="connsiteY39" fmla="*/ 436247 h 735346"/>
              <a:gd name="connsiteX40" fmla="*/ 103746 w 2121681"/>
              <a:gd name="connsiteY40" fmla="*/ 402875 h 735346"/>
              <a:gd name="connsiteX41" fmla="*/ 55144 w 2121681"/>
              <a:gd name="connsiteY41" fmla="*/ 373130 h 735346"/>
              <a:gd name="connsiteX0" fmla="*/ 0 w 2121681"/>
              <a:gd name="connsiteY0" fmla="*/ 349723 h 735346"/>
              <a:gd name="connsiteX1" fmla="*/ 122452 w 2121681"/>
              <a:gd name="connsiteY1" fmla="*/ 298565 h 735346"/>
              <a:gd name="connsiteX2" fmla="*/ 321972 w 2121681"/>
              <a:gd name="connsiteY2" fmla="*/ 232893 h 735346"/>
              <a:gd name="connsiteX3" fmla="*/ 406501 w 2121681"/>
              <a:gd name="connsiteY3" fmla="*/ 210406 h 735346"/>
              <a:gd name="connsiteX4" fmla="*/ 493027 w 2121681"/>
              <a:gd name="connsiteY4" fmla="*/ 169777 h 735346"/>
              <a:gd name="connsiteX5" fmla="*/ 627436 w 2121681"/>
              <a:gd name="connsiteY5" fmla="*/ 180305 h 735346"/>
              <a:gd name="connsiteX6" fmla="*/ 885014 w 2121681"/>
              <a:gd name="connsiteY6" fmla="*/ 103031 h 735346"/>
              <a:gd name="connsiteX7" fmla="*/ 949408 w 2121681"/>
              <a:gd name="connsiteY7" fmla="*/ 77274 h 735346"/>
              <a:gd name="connsiteX8" fmla="*/ 1026681 w 2121681"/>
              <a:gd name="connsiteY8" fmla="*/ 25758 h 735346"/>
              <a:gd name="connsiteX9" fmla="*/ 1168349 w 2121681"/>
              <a:gd name="connsiteY9" fmla="*/ 0 h 735346"/>
              <a:gd name="connsiteX10" fmla="*/ 1374411 w 2121681"/>
              <a:gd name="connsiteY10" fmla="*/ 12879 h 735346"/>
              <a:gd name="connsiteX11" fmla="*/ 1451684 w 2121681"/>
              <a:gd name="connsiteY11" fmla="*/ 38637 h 735346"/>
              <a:gd name="connsiteX12" fmla="*/ 1528957 w 2121681"/>
              <a:gd name="connsiteY12" fmla="*/ 77274 h 735346"/>
              <a:gd name="connsiteX13" fmla="*/ 1644867 w 2121681"/>
              <a:gd name="connsiteY13" fmla="*/ 90153 h 735346"/>
              <a:gd name="connsiteX14" fmla="*/ 1747898 w 2121681"/>
              <a:gd name="connsiteY14" fmla="*/ 103031 h 735346"/>
              <a:gd name="connsiteX15" fmla="*/ 1850929 w 2121681"/>
              <a:gd name="connsiteY15" fmla="*/ 128789 h 735346"/>
              <a:gd name="connsiteX16" fmla="*/ 1915323 w 2121681"/>
              <a:gd name="connsiteY16" fmla="*/ 141668 h 735346"/>
              <a:gd name="connsiteX17" fmla="*/ 1953960 w 2121681"/>
              <a:gd name="connsiteY17" fmla="*/ 154547 h 735346"/>
              <a:gd name="connsiteX18" fmla="*/ 2082749 w 2121681"/>
              <a:gd name="connsiteY18" fmla="*/ 180305 h 735346"/>
              <a:gd name="connsiteX19" fmla="*/ 2121385 w 2121681"/>
              <a:gd name="connsiteY19" fmla="*/ 206062 h 735346"/>
              <a:gd name="connsiteX20" fmla="*/ 2095628 w 2121681"/>
              <a:gd name="connsiteY20" fmla="*/ 244699 h 735346"/>
              <a:gd name="connsiteX21" fmla="*/ 2069870 w 2121681"/>
              <a:gd name="connsiteY21" fmla="*/ 296215 h 735346"/>
              <a:gd name="connsiteX22" fmla="*/ 2018354 w 2121681"/>
              <a:gd name="connsiteY22" fmla="*/ 347730 h 735346"/>
              <a:gd name="connsiteX23" fmla="*/ 1966839 w 2121681"/>
              <a:gd name="connsiteY23" fmla="*/ 425003 h 735346"/>
              <a:gd name="connsiteX24" fmla="*/ 1941081 w 2121681"/>
              <a:gd name="connsiteY24" fmla="*/ 463640 h 735346"/>
              <a:gd name="connsiteX25" fmla="*/ 1902445 w 2121681"/>
              <a:gd name="connsiteY25" fmla="*/ 502277 h 735346"/>
              <a:gd name="connsiteX26" fmla="*/ 1838050 w 2121681"/>
              <a:gd name="connsiteY26" fmla="*/ 566671 h 735346"/>
              <a:gd name="connsiteX27" fmla="*/ 1812292 w 2121681"/>
              <a:gd name="connsiteY27" fmla="*/ 605307 h 735346"/>
              <a:gd name="connsiteX28" fmla="*/ 1735019 w 2121681"/>
              <a:gd name="connsiteY28" fmla="*/ 682581 h 735346"/>
              <a:gd name="connsiteX29" fmla="*/ 1709261 w 2121681"/>
              <a:gd name="connsiteY29" fmla="*/ 734096 h 735346"/>
              <a:gd name="connsiteX30" fmla="*/ 1435177 w 2121681"/>
              <a:gd name="connsiteY30" fmla="*/ 721933 h 735346"/>
              <a:gd name="connsiteX31" fmla="*/ 1252879 w 2121681"/>
              <a:gd name="connsiteY31" fmla="*/ 717947 h 735346"/>
              <a:gd name="connsiteX32" fmla="*/ 1155470 w 2121681"/>
              <a:gd name="connsiteY32" fmla="*/ 721217 h 735346"/>
              <a:gd name="connsiteX33" fmla="*/ 887773 w 2121681"/>
              <a:gd name="connsiteY33" fmla="*/ 713603 h 735346"/>
              <a:gd name="connsiteX34" fmla="*/ 660093 w 2121681"/>
              <a:gd name="connsiteY34" fmla="*/ 662087 h 735346"/>
              <a:gd name="connsiteX35" fmla="*/ 517505 w 2121681"/>
              <a:gd name="connsiteY35" fmla="*/ 603315 h 735346"/>
              <a:gd name="connsiteX36" fmla="*/ 436962 w 2121681"/>
              <a:gd name="connsiteY36" fmla="*/ 555785 h 735346"/>
              <a:gd name="connsiteX37" fmla="*/ 352993 w 2121681"/>
              <a:gd name="connsiteY37" fmla="*/ 513163 h 735346"/>
              <a:gd name="connsiteX38" fmla="*/ 259928 w 2121681"/>
              <a:gd name="connsiteY38" fmla="*/ 476519 h 735346"/>
              <a:gd name="connsiteX39" fmla="*/ 184648 w 2121681"/>
              <a:gd name="connsiteY39" fmla="*/ 436247 h 735346"/>
              <a:gd name="connsiteX40" fmla="*/ 103746 w 2121681"/>
              <a:gd name="connsiteY40" fmla="*/ 402875 h 735346"/>
              <a:gd name="connsiteX41" fmla="*/ 55144 w 2121681"/>
              <a:gd name="connsiteY41" fmla="*/ 373130 h 735346"/>
              <a:gd name="connsiteX0" fmla="*/ 0 w 2121681"/>
              <a:gd name="connsiteY0" fmla="*/ 349723 h 735346"/>
              <a:gd name="connsiteX1" fmla="*/ 122452 w 2121681"/>
              <a:gd name="connsiteY1" fmla="*/ 298565 h 735346"/>
              <a:gd name="connsiteX2" fmla="*/ 321972 w 2121681"/>
              <a:gd name="connsiteY2" fmla="*/ 232893 h 735346"/>
              <a:gd name="connsiteX3" fmla="*/ 406501 w 2121681"/>
              <a:gd name="connsiteY3" fmla="*/ 210406 h 735346"/>
              <a:gd name="connsiteX4" fmla="*/ 493027 w 2121681"/>
              <a:gd name="connsiteY4" fmla="*/ 169777 h 735346"/>
              <a:gd name="connsiteX5" fmla="*/ 703636 w 2121681"/>
              <a:gd name="connsiteY5" fmla="*/ 114991 h 735346"/>
              <a:gd name="connsiteX6" fmla="*/ 885014 w 2121681"/>
              <a:gd name="connsiteY6" fmla="*/ 103031 h 735346"/>
              <a:gd name="connsiteX7" fmla="*/ 949408 w 2121681"/>
              <a:gd name="connsiteY7" fmla="*/ 77274 h 735346"/>
              <a:gd name="connsiteX8" fmla="*/ 1026681 w 2121681"/>
              <a:gd name="connsiteY8" fmla="*/ 25758 h 735346"/>
              <a:gd name="connsiteX9" fmla="*/ 1168349 w 2121681"/>
              <a:gd name="connsiteY9" fmla="*/ 0 h 735346"/>
              <a:gd name="connsiteX10" fmla="*/ 1374411 w 2121681"/>
              <a:gd name="connsiteY10" fmla="*/ 12879 h 735346"/>
              <a:gd name="connsiteX11" fmla="*/ 1451684 w 2121681"/>
              <a:gd name="connsiteY11" fmla="*/ 38637 h 735346"/>
              <a:gd name="connsiteX12" fmla="*/ 1528957 w 2121681"/>
              <a:gd name="connsiteY12" fmla="*/ 77274 h 735346"/>
              <a:gd name="connsiteX13" fmla="*/ 1644867 w 2121681"/>
              <a:gd name="connsiteY13" fmla="*/ 90153 h 735346"/>
              <a:gd name="connsiteX14" fmla="*/ 1747898 w 2121681"/>
              <a:gd name="connsiteY14" fmla="*/ 103031 h 735346"/>
              <a:gd name="connsiteX15" fmla="*/ 1850929 w 2121681"/>
              <a:gd name="connsiteY15" fmla="*/ 128789 h 735346"/>
              <a:gd name="connsiteX16" fmla="*/ 1915323 w 2121681"/>
              <a:gd name="connsiteY16" fmla="*/ 141668 h 735346"/>
              <a:gd name="connsiteX17" fmla="*/ 1953960 w 2121681"/>
              <a:gd name="connsiteY17" fmla="*/ 154547 h 735346"/>
              <a:gd name="connsiteX18" fmla="*/ 2082749 w 2121681"/>
              <a:gd name="connsiteY18" fmla="*/ 180305 h 735346"/>
              <a:gd name="connsiteX19" fmla="*/ 2121385 w 2121681"/>
              <a:gd name="connsiteY19" fmla="*/ 206062 h 735346"/>
              <a:gd name="connsiteX20" fmla="*/ 2095628 w 2121681"/>
              <a:gd name="connsiteY20" fmla="*/ 244699 h 735346"/>
              <a:gd name="connsiteX21" fmla="*/ 2069870 w 2121681"/>
              <a:gd name="connsiteY21" fmla="*/ 296215 h 735346"/>
              <a:gd name="connsiteX22" fmla="*/ 2018354 w 2121681"/>
              <a:gd name="connsiteY22" fmla="*/ 347730 h 735346"/>
              <a:gd name="connsiteX23" fmla="*/ 1966839 w 2121681"/>
              <a:gd name="connsiteY23" fmla="*/ 425003 h 735346"/>
              <a:gd name="connsiteX24" fmla="*/ 1941081 w 2121681"/>
              <a:gd name="connsiteY24" fmla="*/ 463640 h 735346"/>
              <a:gd name="connsiteX25" fmla="*/ 1902445 w 2121681"/>
              <a:gd name="connsiteY25" fmla="*/ 502277 h 735346"/>
              <a:gd name="connsiteX26" fmla="*/ 1838050 w 2121681"/>
              <a:gd name="connsiteY26" fmla="*/ 566671 h 735346"/>
              <a:gd name="connsiteX27" fmla="*/ 1812292 w 2121681"/>
              <a:gd name="connsiteY27" fmla="*/ 605307 h 735346"/>
              <a:gd name="connsiteX28" fmla="*/ 1735019 w 2121681"/>
              <a:gd name="connsiteY28" fmla="*/ 682581 h 735346"/>
              <a:gd name="connsiteX29" fmla="*/ 1709261 w 2121681"/>
              <a:gd name="connsiteY29" fmla="*/ 734096 h 735346"/>
              <a:gd name="connsiteX30" fmla="*/ 1435177 w 2121681"/>
              <a:gd name="connsiteY30" fmla="*/ 721933 h 735346"/>
              <a:gd name="connsiteX31" fmla="*/ 1252879 w 2121681"/>
              <a:gd name="connsiteY31" fmla="*/ 717947 h 735346"/>
              <a:gd name="connsiteX32" fmla="*/ 1155470 w 2121681"/>
              <a:gd name="connsiteY32" fmla="*/ 721217 h 735346"/>
              <a:gd name="connsiteX33" fmla="*/ 887773 w 2121681"/>
              <a:gd name="connsiteY33" fmla="*/ 713603 h 735346"/>
              <a:gd name="connsiteX34" fmla="*/ 660093 w 2121681"/>
              <a:gd name="connsiteY34" fmla="*/ 662087 h 735346"/>
              <a:gd name="connsiteX35" fmla="*/ 517505 w 2121681"/>
              <a:gd name="connsiteY35" fmla="*/ 603315 h 735346"/>
              <a:gd name="connsiteX36" fmla="*/ 436962 w 2121681"/>
              <a:gd name="connsiteY36" fmla="*/ 555785 h 735346"/>
              <a:gd name="connsiteX37" fmla="*/ 352993 w 2121681"/>
              <a:gd name="connsiteY37" fmla="*/ 513163 h 735346"/>
              <a:gd name="connsiteX38" fmla="*/ 259928 w 2121681"/>
              <a:gd name="connsiteY38" fmla="*/ 476519 h 735346"/>
              <a:gd name="connsiteX39" fmla="*/ 184648 w 2121681"/>
              <a:gd name="connsiteY39" fmla="*/ 436247 h 735346"/>
              <a:gd name="connsiteX40" fmla="*/ 103746 w 2121681"/>
              <a:gd name="connsiteY40" fmla="*/ 402875 h 735346"/>
              <a:gd name="connsiteX41" fmla="*/ 55144 w 2121681"/>
              <a:gd name="connsiteY41" fmla="*/ 373130 h 735346"/>
              <a:gd name="connsiteX0" fmla="*/ 0 w 2121681"/>
              <a:gd name="connsiteY0" fmla="*/ 349723 h 735346"/>
              <a:gd name="connsiteX1" fmla="*/ 122452 w 2121681"/>
              <a:gd name="connsiteY1" fmla="*/ 298565 h 735346"/>
              <a:gd name="connsiteX2" fmla="*/ 321972 w 2121681"/>
              <a:gd name="connsiteY2" fmla="*/ 232893 h 735346"/>
              <a:gd name="connsiteX3" fmla="*/ 406501 w 2121681"/>
              <a:gd name="connsiteY3" fmla="*/ 210406 h 735346"/>
              <a:gd name="connsiteX4" fmla="*/ 493027 w 2121681"/>
              <a:gd name="connsiteY4" fmla="*/ 169777 h 735346"/>
              <a:gd name="connsiteX5" fmla="*/ 703636 w 2121681"/>
              <a:gd name="connsiteY5" fmla="*/ 114991 h 735346"/>
              <a:gd name="connsiteX6" fmla="*/ 885014 w 2121681"/>
              <a:gd name="connsiteY6" fmla="*/ 59488 h 735346"/>
              <a:gd name="connsiteX7" fmla="*/ 949408 w 2121681"/>
              <a:gd name="connsiteY7" fmla="*/ 77274 h 735346"/>
              <a:gd name="connsiteX8" fmla="*/ 1026681 w 2121681"/>
              <a:gd name="connsiteY8" fmla="*/ 25758 h 735346"/>
              <a:gd name="connsiteX9" fmla="*/ 1168349 w 2121681"/>
              <a:gd name="connsiteY9" fmla="*/ 0 h 735346"/>
              <a:gd name="connsiteX10" fmla="*/ 1374411 w 2121681"/>
              <a:gd name="connsiteY10" fmla="*/ 12879 h 735346"/>
              <a:gd name="connsiteX11" fmla="*/ 1451684 w 2121681"/>
              <a:gd name="connsiteY11" fmla="*/ 38637 h 735346"/>
              <a:gd name="connsiteX12" fmla="*/ 1528957 w 2121681"/>
              <a:gd name="connsiteY12" fmla="*/ 77274 h 735346"/>
              <a:gd name="connsiteX13" fmla="*/ 1644867 w 2121681"/>
              <a:gd name="connsiteY13" fmla="*/ 90153 h 735346"/>
              <a:gd name="connsiteX14" fmla="*/ 1747898 w 2121681"/>
              <a:gd name="connsiteY14" fmla="*/ 103031 h 735346"/>
              <a:gd name="connsiteX15" fmla="*/ 1850929 w 2121681"/>
              <a:gd name="connsiteY15" fmla="*/ 128789 h 735346"/>
              <a:gd name="connsiteX16" fmla="*/ 1915323 w 2121681"/>
              <a:gd name="connsiteY16" fmla="*/ 141668 h 735346"/>
              <a:gd name="connsiteX17" fmla="*/ 1953960 w 2121681"/>
              <a:gd name="connsiteY17" fmla="*/ 154547 h 735346"/>
              <a:gd name="connsiteX18" fmla="*/ 2082749 w 2121681"/>
              <a:gd name="connsiteY18" fmla="*/ 180305 h 735346"/>
              <a:gd name="connsiteX19" fmla="*/ 2121385 w 2121681"/>
              <a:gd name="connsiteY19" fmla="*/ 206062 h 735346"/>
              <a:gd name="connsiteX20" fmla="*/ 2095628 w 2121681"/>
              <a:gd name="connsiteY20" fmla="*/ 244699 h 735346"/>
              <a:gd name="connsiteX21" fmla="*/ 2069870 w 2121681"/>
              <a:gd name="connsiteY21" fmla="*/ 296215 h 735346"/>
              <a:gd name="connsiteX22" fmla="*/ 2018354 w 2121681"/>
              <a:gd name="connsiteY22" fmla="*/ 347730 h 735346"/>
              <a:gd name="connsiteX23" fmla="*/ 1966839 w 2121681"/>
              <a:gd name="connsiteY23" fmla="*/ 425003 h 735346"/>
              <a:gd name="connsiteX24" fmla="*/ 1941081 w 2121681"/>
              <a:gd name="connsiteY24" fmla="*/ 463640 h 735346"/>
              <a:gd name="connsiteX25" fmla="*/ 1902445 w 2121681"/>
              <a:gd name="connsiteY25" fmla="*/ 502277 h 735346"/>
              <a:gd name="connsiteX26" fmla="*/ 1838050 w 2121681"/>
              <a:gd name="connsiteY26" fmla="*/ 566671 h 735346"/>
              <a:gd name="connsiteX27" fmla="*/ 1812292 w 2121681"/>
              <a:gd name="connsiteY27" fmla="*/ 605307 h 735346"/>
              <a:gd name="connsiteX28" fmla="*/ 1735019 w 2121681"/>
              <a:gd name="connsiteY28" fmla="*/ 682581 h 735346"/>
              <a:gd name="connsiteX29" fmla="*/ 1709261 w 2121681"/>
              <a:gd name="connsiteY29" fmla="*/ 734096 h 735346"/>
              <a:gd name="connsiteX30" fmla="*/ 1435177 w 2121681"/>
              <a:gd name="connsiteY30" fmla="*/ 721933 h 735346"/>
              <a:gd name="connsiteX31" fmla="*/ 1252879 w 2121681"/>
              <a:gd name="connsiteY31" fmla="*/ 717947 h 735346"/>
              <a:gd name="connsiteX32" fmla="*/ 1155470 w 2121681"/>
              <a:gd name="connsiteY32" fmla="*/ 721217 h 735346"/>
              <a:gd name="connsiteX33" fmla="*/ 887773 w 2121681"/>
              <a:gd name="connsiteY33" fmla="*/ 713603 h 735346"/>
              <a:gd name="connsiteX34" fmla="*/ 660093 w 2121681"/>
              <a:gd name="connsiteY34" fmla="*/ 662087 h 735346"/>
              <a:gd name="connsiteX35" fmla="*/ 517505 w 2121681"/>
              <a:gd name="connsiteY35" fmla="*/ 603315 h 735346"/>
              <a:gd name="connsiteX36" fmla="*/ 436962 w 2121681"/>
              <a:gd name="connsiteY36" fmla="*/ 555785 h 735346"/>
              <a:gd name="connsiteX37" fmla="*/ 352993 w 2121681"/>
              <a:gd name="connsiteY37" fmla="*/ 513163 h 735346"/>
              <a:gd name="connsiteX38" fmla="*/ 259928 w 2121681"/>
              <a:gd name="connsiteY38" fmla="*/ 476519 h 735346"/>
              <a:gd name="connsiteX39" fmla="*/ 184648 w 2121681"/>
              <a:gd name="connsiteY39" fmla="*/ 436247 h 735346"/>
              <a:gd name="connsiteX40" fmla="*/ 103746 w 2121681"/>
              <a:gd name="connsiteY40" fmla="*/ 402875 h 735346"/>
              <a:gd name="connsiteX41" fmla="*/ 55144 w 2121681"/>
              <a:gd name="connsiteY41" fmla="*/ 373130 h 735346"/>
              <a:gd name="connsiteX0" fmla="*/ 0 w 2121681"/>
              <a:gd name="connsiteY0" fmla="*/ 349723 h 735346"/>
              <a:gd name="connsiteX1" fmla="*/ 122452 w 2121681"/>
              <a:gd name="connsiteY1" fmla="*/ 298565 h 735346"/>
              <a:gd name="connsiteX2" fmla="*/ 321972 w 2121681"/>
              <a:gd name="connsiteY2" fmla="*/ 232893 h 735346"/>
              <a:gd name="connsiteX3" fmla="*/ 406501 w 2121681"/>
              <a:gd name="connsiteY3" fmla="*/ 210406 h 735346"/>
              <a:gd name="connsiteX4" fmla="*/ 493027 w 2121681"/>
              <a:gd name="connsiteY4" fmla="*/ 169777 h 735346"/>
              <a:gd name="connsiteX5" fmla="*/ 703636 w 2121681"/>
              <a:gd name="connsiteY5" fmla="*/ 114991 h 735346"/>
              <a:gd name="connsiteX6" fmla="*/ 885014 w 2121681"/>
              <a:gd name="connsiteY6" fmla="*/ 59488 h 735346"/>
              <a:gd name="connsiteX7" fmla="*/ 971179 w 2121681"/>
              <a:gd name="connsiteY7" fmla="*/ 19217 h 735346"/>
              <a:gd name="connsiteX8" fmla="*/ 1026681 w 2121681"/>
              <a:gd name="connsiteY8" fmla="*/ 25758 h 735346"/>
              <a:gd name="connsiteX9" fmla="*/ 1168349 w 2121681"/>
              <a:gd name="connsiteY9" fmla="*/ 0 h 735346"/>
              <a:gd name="connsiteX10" fmla="*/ 1374411 w 2121681"/>
              <a:gd name="connsiteY10" fmla="*/ 12879 h 735346"/>
              <a:gd name="connsiteX11" fmla="*/ 1451684 w 2121681"/>
              <a:gd name="connsiteY11" fmla="*/ 38637 h 735346"/>
              <a:gd name="connsiteX12" fmla="*/ 1528957 w 2121681"/>
              <a:gd name="connsiteY12" fmla="*/ 77274 h 735346"/>
              <a:gd name="connsiteX13" fmla="*/ 1644867 w 2121681"/>
              <a:gd name="connsiteY13" fmla="*/ 90153 h 735346"/>
              <a:gd name="connsiteX14" fmla="*/ 1747898 w 2121681"/>
              <a:gd name="connsiteY14" fmla="*/ 103031 h 735346"/>
              <a:gd name="connsiteX15" fmla="*/ 1850929 w 2121681"/>
              <a:gd name="connsiteY15" fmla="*/ 128789 h 735346"/>
              <a:gd name="connsiteX16" fmla="*/ 1915323 w 2121681"/>
              <a:gd name="connsiteY16" fmla="*/ 141668 h 735346"/>
              <a:gd name="connsiteX17" fmla="*/ 1953960 w 2121681"/>
              <a:gd name="connsiteY17" fmla="*/ 154547 h 735346"/>
              <a:gd name="connsiteX18" fmla="*/ 2082749 w 2121681"/>
              <a:gd name="connsiteY18" fmla="*/ 180305 h 735346"/>
              <a:gd name="connsiteX19" fmla="*/ 2121385 w 2121681"/>
              <a:gd name="connsiteY19" fmla="*/ 206062 h 735346"/>
              <a:gd name="connsiteX20" fmla="*/ 2095628 w 2121681"/>
              <a:gd name="connsiteY20" fmla="*/ 244699 h 735346"/>
              <a:gd name="connsiteX21" fmla="*/ 2069870 w 2121681"/>
              <a:gd name="connsiteY21" fmla="*/ 296215 h 735346"/>
              <a:gd name="connsiteX22" fmla="*/ 2018354 w 2121681"/>
              <a:gd name="connsiteY22" fmla="*/ 347730 h 735346"/>
              <a:gd name="connsiteX23" fmla="*/ 1966839 w 2121681"/>
              <a:gd name="connsiteY23" fmla="*/ 425003 h 735346"/>
              <a:gd name="connsiteX24" fmla="*/ 1941081 w 2121681"/>
              <a:gd name="connsiteY24" fmla="*/ 463640 h 735346"/>
              <a:gd name="connsiteX25" fmla="*/ 1902445 w 2121681"/>
              <a:gd name="connsiteY25" fmla="*/ 502277 h 735346"/>
              <a:gd name="connsiteX26" fmla="*/ 1838050 w 2121681"/>
              <a:gd name="connsiteY26" fmla="*/ 566671 h 735346"/>
              <a:gd name="connsiteX27" fmla="*/ 1812292 w 2121681"/>
              <a:gd name="connsiteY27" fmla="*/ 605307 h 735346"/>
              <a:gd name="connsiteX28" fmla="*/ 1735019 w 2121681"/>
              <a:gd name="connsiteY28" fmla="*/ 682581 h 735346"/>
              <a:gd name="connsiteX29" fmla="*/ 1709261 w 2121681"/>
              <a:gd name="connsiteY29" fmla="*/ 734096 h 735346"/>
              <a:gd name="connsiteX30" fmla="*/ 1435177 w 2121681"/>
              <a:gd name="connsiteY30" fmla="*/ 721933 h 735346"/>
              <a:gd name="connsiteX31" fmla="*/ 1252879 w 2121681"/>
              <a:gd name="connsiteY31" fmla="*/ 717947 h 735346"/>
              <a:gd name="connsiteX32" fmla="*/ 1155470 w 2121681"/>
              <a:gd name="connsiteY32" fmla="*/ 721217 h 735346"/>
              <a:gd name="connsiteX33" fmla="*/ 887773 w 2121681"/>
              <a:gd name="connsiteY33" fmla="*/ 713603 h 735346"/>
              <a:gd name="connsiteX34" fmla="*/ 660093 w 2121681"/>
              <a:gd name="connsiteY34" fmla="*/ 662087 h 735346"/>
              <a:gd name="connsiteX35" fmla="*/ 517505 w 2121681"/>
              <a:gd name="connsiteY35" fmla="*/ 603315 h 735346"/>
              <a:gd name="connsiteX36" fmla="*/ 436962 w 2121681"/>
              <a:gd name="connsiteY36" fmla="*/ 555785 h 735346"/>
              <a:gd name="connsiteX37" fmla="*/ 352993 w 2121681"/>
              <a:gd name="connsiteY37" fmla="*/ 513163 h 735346"/>
              <a:gd name="connsiteX38" fmla="*/ 259928 w 2121681"/>
              <a:gd name="connsiteY38" fmla="*/ 476519 h 735346"/>
              <a:gd name="connsiteX39" fmla="*/ 184648 w 2121681"/>
              <a:gd name="connsiteY39" fmla="*/ 436247 h 735346"/>
              <a:gd name="connsiteX40" fmla="*/ 103746 w 2121681"/>
              <a:gd name="connsiteY40" fmla="*/ 402875 h 735346"/>
              <a:gd name="connsiteX41" fmla="*/ 55144 w 2121681"/>
              <a:gd name="connsiteY41" fmla="*/ 373130 h 735346"/>
              <a:gd name="connsiteX0" fmla="*/ 0 w 2121681"/>
              <a:gd name="connsiteY0" fmla="*/ 349723 h 735346"/>
              <a:gd name="connsiteX1" fmla="*/ 122452 w 2121681"/>
              <a:gd name="connsiteY1" fmla="*/ 298565 h 735346"/>
              <a:gd name="connsiteX2" fmla="*/ 321972 w 2121681"/>
              <a:gd name="connsiteY2" fmla="*/ 232893 h 735346"/>
              <a:gd name="connsiteX3" fmla="*/ 406501 w 2121681"/>
              <a:gd name="connsiteY3" fmla="*/ 210406 h 735346"/>
              <a:gd name="connsiteX4" fmla="*/ 493027 w 2121681"/>
              <a:gd name="connsiteY4" fmla="*/ 169777 h 735346"/>
              <a:gd name="connsiteX5" fmla="*/ 703636 w 2121681"/>
              <a:gd name="connsiteY5" fmla="*/ 114991 h 735346"/>
              <a:gd name="connsiteX6" fmla="*/ 834214 w 2121681"/>
              <a:gd name="connsiteY6" fmla="*/ 63116 h 735346"/>
              <a:gd name="connsiteX7" fmla="*/ 971179 w 2121681"/>
              <a:gd name="connsiteY7" fmla="*/ 19217 h 735346"/>
              <a:gd name="connsiteX8" fmla="*/ 1026681 w 2121681"/>
              <a:gd name="connsiteY8" fmla="*/ 25758 h 735346"/>
              <a:gd name="connsiteX9" fmla="*/ 1168349 w 2121681"/>
              <a:gd name="connsiteY9" fmla="*/ 0 h 735346"/>
              <a:gd name="connsiteX10" fmla="*/ 1374411 w 2121681"/>
              <a:gd name="connsiteY10" fmla="*/ 12879 h 735346"/>
              <a:gd name="connsiteX11" fmla="*/ 1451684 w 2121681"/>
              <a:gd name="connsiteY11" fmla="*/ 38637 h 735346"/>
              <a:gd name="connsiteX12" fmla="*/ 1528957 w 2121681"/>
              <a:gd name="connsiteY12" fmla="*/ 77274 h 735346"/>
              <a:gd name="connsiteX13" fmla="*/ 1644867 w 2121681"/>
              <a:gd name="connsiteY13" fmla="*/ 90153 h 735346"/>
              <a:gd name="connsiteX14" fmla="*/ 1747898 w 2121681"/>
              <a:gd name="connsiteY14" fmla="*/ 103031 h 735346"/>
              <a:gd name="connsiteX15" fmla="*/ 1850929 w 2121681"/>
              <a:gd name="connsiteY15" fmla="*/ 128789 h 735346"/>
              <a:gd name="connsiteX16" fmla="*/ 1915323 w 2121681"/>
              <a:gd name="connsiteY16" fmla="*/ 141668 h 735346"/>
              <a:gd name="connsiteX17" fmla="*/ 1953960 w 2121681"/>
              <a:gd name="connsiteY17" fmla="*/ 154547 h 735346"/>
              <a:gd name="connsiteX18" fmla="*/ 2082749 w 2121681"/>
              <a:gd name="connsiteY18" fmla="*/ 180305 h 735346"/>
              <a:gd name="connsiteX19" fmla="*/ 2121385 w 2121681"/>
              <a:gd name="connsiteY19" fmla="*/ 206062 h 735346"/>
              <a:gd name="connsiteX20" fmla="*/ 2095628 w 2121681"/>
              <a:gd name="connsiteY20" fmla="*/ 244699 h 735346"/>
              <a:gd name="connsiteX21" fmla="*/ 2069870 w 2121681"/>
              <a:gd name="connsiteY21" fmla="*/ 296215 h 735346"/>
              <a:gd name="connsiteX22" fmla="*/ 2018354 w 2121681"/>
              <a:gd name="connsiteY22" fmla="*/ 347730 h 735346"/>
              <a:gd name="connsiteX23" fmla="*/ 1966839 w 2121681"/>
              <a:gd name="connsiteY23" fmla="*/ 425003 h 735346"/>
              <a:gd name="connsiteX24" fmla="*/ 1941081 w 2121681"/>
              <a:gd name="connsiteY24" fmla="*/ 463640 h 735346"/>
              <a:gd name="connsiteX25" fmla="*/ 1902445 w 2121681"/>
              <a:gd name="connsiteY25" fmla="*/ 502277 h 735346"/>
              <a:gd name="connsiteX26" fmla="*/ 1838050 w 2121681"/>
              <a:gd name="connsiteY26" fmla="*/ 566671 h 735346"/>
              <a:gd name="connsiteX27" fmla="*/ 1812292 w 2121681"/>
              <a:gd name="connsiteY27" fmla="*/ 605307 h 735346"/>
              <a:gd name="connsiteX28" fmla="*/ 1735019 w 2121681"/>
              <a:gd name="connsiteY28" fmla="*/ 682581 h 735346"/>
              <a:gd name="connsiteX29" fmla="*/ 1709261 w 2121681"/>
              <a:gd name="connsiteY29" fmla="*/ 734096 h 735346"/>
              <a:gd name="connsiteX30" fmla="*/ 1435177 w 2121681"/>
              <a:gd name="connsiteY30" fmla="*/ 721933 h 735346"/>
              <a:gd name="connsiteX31" fmla="*/ 1252879 w 2121681"/>
              <a:gd name="connsiteY31" fmla="*/ 717947 h 735346"/>
              <a:gd name="connsiteX32" fmla="*/ 1155470 w 2121681"/>
              <a:gd name="connsiteY32" fmla="*/ 721217 h 735346"/>
              <a:gd name="connsiteX33" fmla="*/ 887773 w 2121681"/>
              <a:gd name="connsiteY33" fmla="*/ 713603 h 735346"/>
              <a:gd name="connsiteX34" fmla="*/ 660093 w 2121681"/>
              <a:gd name="connsiteY34" fmla="*/ 662087 h 735346"/>
              <a:gd name="connsiteX35" fmla="*/ 517505 w 2121681"/>
              <a:gd name="connsiteY35" fmla="*/ 603315 h 735346"/>
              <a:gd name="connsiteX36" fmla="*/ 436962 w 2121681"/>
              <a:gd name="connsiteY36" fmla="*/ 555785 h 735346"/>
              <a:gd name="connsiteX37" fmla="*/ 352993 w 2121681"/>
              <a:gd name="connsiteY37" fmla="*/ 513163 h 735346"/>
              <a:gd name="connsiteX38" fmla="*/ 259928 w 2121681"/>
              <a:gd name="connsiteY38" fmla="*/ 476519 h 735346"/>
              <a:gd name="connsiteX39" fmla="*/ 184648 w 2121681"/>
              <a:gd name="connsiteY39" fmla="*/ 436247 h 735346"/>
              <a:gd name="connsiteX40" fmla="*/ 103746 w 2121681"/>
              <a:gd name="connsiteY40" fmla="*/ 402875 h 735346"/>
              <a:gd name="connsiteX41" fmla="*/ 55144 w 2121681"/>
              <a:gd name="connsiteY41" fmla="*/ 373130 h 735346"/>
              <a:gd name="connsiteX0" fmla="*/ 0 w 2121681"/>
              <a:gd name="connsiteY0" fmla="*/ 353447 h 739070"/>
              <a:gd name="connsiteX1" fmla="*/ 122452 w 2121681"/>
              <a:gd name="connsiteY1" fmla="*/ 302289 h 739070"/>
              <a:gd name="connsiteX2" fmla="*/ 321972 w 2121681"/>
              <a:gd name="connsiteY2" fmla="*/ 236617 h 739070"/>
              <a:gd name="connsiteX3" fmla="*/ 406501 w 2121681"/>
              <a:gd name="connsiteY3" fmla="*/ 214130 h 739070"/>
              <a:gd name="connsiteX4" fmla="*/ 493027 w 2121681"/>
              <a:gd name="connsiteY4" fmla="*/ 173501 h 739070"/>
              <a:gd name="connsiteX5" fmla="*/ 703636 w 2121681"/>
              <a:gd name="connsiteY5" fmla="*/ 118715 h 739070"/>
              <a:gd name="connsiteX6" fmla="*/ 834214 w 2121681"/>
              <a:gd name="connsiteY6" fmla="*/ 66840 h 739070"/>
              <a:gd name="connsiteX7" fmla="*/ 971179 w 2121681"/>
              <a:gd name="connsiteY7" fmla="*/ 22941 h 739070"/>
              <a:gd name="connsiteX8" fmla="*/ 1037567 w 2121681"/>
              <a:gd name="connsiteY8" fmla="*/ 454 h 739070"/>
              <a:gd name="connsiteX9" fmla="*/ 1168349 w 2121681"/>
              <a:gd name="connsiteY9" fmla="*/ 3724 h 739070"/>
              <a:gd name="connsiteX10" fmla="*/ 1374411 w 2121681"/>
              <a:gd name="connsiteY10" fmla="*/ 16603 h 739070"/>
              <a:gd name="connsiteX11" fmla="*/ 1451684 w 2121681"/>
              <a:gd name="connsiteY11" fmla="*/ 42361 h 739070"/>
              <a:gd name="connsiteX12" fmla="*/ 1528957 w 2121681"/>
              <a:gd name="connsiteY12" fmla="*/ 80998 h 739070"/>
              <a:gd name="connsiteX13" fmla="*/ 1644867 w 2121681"/>
              <a:gd name="connsiteY13" fmla="*/ 93877 h 739070"/>
              <a:gd name="connsiteX14" fmla="*/ 1747898 w 2121681"/>
              <a:gd name="connsiteY14" fmla="*/ 106755 h 739070"/>
              <a:gd name="connsiteX15" fmla="*/ 1850929 w 2121681"/>
              <a:gd name="connsiteY15" fmla="*/ 132513 h 739070"/>
              <a:gd name="connsiteX16" fmla="*/ 1915323 w 2121681"/>
              <a:gd name="connsiteY16" fmla="*/ 145392 h 739070"/>
              <a:gd name="connsiteX17" fmla="*/ 1953960 w 2121681"/>
              <a:gd name="connsiteY17" fmla="*/ 158271 h 739070"/>
              <a:gd name="connsiteX18" fmla="*/ 2082749 w 2121681"/>
              <a:gd name="connsiteY18" fmla="*/ 184029 h 739070"/>
              <a:gd name="connsiteX19" fmla="*/ 2121385 w 2121681"/>
              <a:gd name="connsiteY19" fmla="*/ 209786 h 739070"/>
              <a:gd name="connsiteX20" fmla="*/ 2095628 w 2121681"/>
              <a:gd name="connsiteY20" fmla="*/ 248423 h 739070"/>
              <a:gd name="connsiteX21" fmla="*/ 2069870 w 2121681"/>
              <a:gd name="connsiteY21" fmla="*/ 299939 h 739070"/>
              <a:gd name="connsiteX22" fmla="*/ 2018354 w 2121681"/>
              <a:gd name="connsiteY22" fmla="*/ 351454 h 739070"/>
              <a:gd name="connsiteX23" fmla="*/ 1966839 w 2121681"/>
              <a:gd name="connsiteY23" fmla="*/ 428727 h 739070"/>
              <a:gd name="connsiteX24" fmla="*/ 1941081 w 2121681"/>
              <a:gd name="connsiteY24" fmla="*/ 467364 h 739070"/>
              <a:gd name="connsiteX25" fmla="*/ 1902445 w 2121681"/>
              <a:gd name="connsiteY25" fmla="*/ 506001 h 739070"/>
              <a:gd name="connsiteX26" fmla="*/ 1838050 w 2121681"/>
              <a:gd name="connsiteY26" fmla="*/ 570395 h 739070"/>
              <a:gd name="connsiteX27" fmla="*/ 1812292 w 2121681"/>
              <a:gd name="connsiteY27" fmla="*/ 609031 h 739070"/>
              <a:gd name="connsiteX28" fmla="*/ 1735019 w 2121681"/>
              <a:gd name="connsiteY28" fmla="*/ 686305 h 739070"/>
              <a:gd name="connsiteX29" fmla="*/ 1709261 w 2121681"/>
              <a:gd name="connsiteY29" fmla="*/ 737820 h 739070"/>
              <a:gd name="connsiteX30" fmla="*/ 1435177 w 2121681"/>
              <a:gd name="connsiteY30" fmla="*/ 725657 h 739070"/>
              <a:gd name="connsiteX31" fmla="*/ 1252879 w 2121681"/>
              <a:gd name="connsiteY31" fmla="*/ 721671 h 739070"/>
              <a:gd name="connsiteX32" fmla="*/ 1155470 w 2121681"/>
              <a:gd name="connsiteY32" fmla="*/ 724941 h 739070"/>
              <a:gd name="connsiteX33" fmla="*/ 887773 w 2121681"/>
              <a:gd name="connsiteY33" fmla="*/ 717327 h 739070"/>
              <a:gd name="connsiteX34" fmla="*/ 660093 w 2121681"/>
              <a:gd name="connsiteY34" fmla="*/ 665811 h 739070"/>
              <a:gd name="connsiteX35" fmla="*/ 517505 w 2121681"/>
              <a:gd name="connsiteY35" fmla="*/ 607039 h 739070"/>
              <a:gd name="connsiteX36" fmla="*/ 436962 w 2121681"/>
              <a:gd name="connsiteY36" fmla="*/ 559509 h 739070"/>
              <a:gd name="connsiteX37" fmla="*/ 352993 w 2121681"/>
              <a:gd name="connsiteY37" fmla="*/ 516887 h 739070"/>
              <a:gd name="connsiteX38" fmla="*/ 259928 w 2121681"/>
              <a:gd name="connsiteY38" fmla="*/ 480243 h 739070"/>
              <a:gd name="connsiteX39" fmla="*/ 184648 w 2121681"/>
              <a:gd name="connsiteY39" fmla="*/ 439971 h 739070"/>
              <a:gd name="connsiteX40" fmla="*/ 103746 w 2121681"/>
              <a:gd name="connsiteY40" fmla="*/ 406599 h 739070"/>
              <a:gd name="connsiteX41" fmla="*/ 55144 w 2121681"/>
              <a:gd name="connsiteY41" fmla="*/ 376854 h 739070"/>
              <a:gd name="connsiteX0" fmla="*/ 0 w 2121681"/>
              <a:gd name="connsiteY0" fmla="*/ 389637 h 775260"/>
              <a:gd name="connsiteX1" fmla="*/ 122452 w 2121681"/>
              <a:gd name="connsiteY1" fmla="*/ 338479 h 775260"/>
              <a:gd name="connsiteX2" fmla="*/ 321972 w 2121681"/>
              <a:gd name="connsiteY2" fmla="*/ 272807 h 775260"/>
              <a:gd name="connsiteX3" fmla="*/ 406501 w 2121681"/>
              <a:gd name="connsiteY3" fmla="*/ 250320 h 775260"/>
              <a:gd name="connsiteX4" fmla="*/ 493027 w 2121681"/>
              <a:gd name="connsiteY4" fmla="*/ 209691 h 775260"/>
              <a:gd name="connsiteX5" fmla="*/ 703636 w 2121681"/>
              <a:gd name="connsiteY5" fmla="*/ 154905 h 775260"/>
              <a:gd name="connsiteX6" fmla="*/ 834214 w 2121681"/>
              <a:gd name="connsiteY6" fmla="*/ 103030 h 775260"/>
              <a:gd name="connsiteX7" fmla="*/ 971179 w 2121681"/>
              <a:gd name="connsiteY7" fmla="*/ 59131 h 775260"/>
              <a:gd name="connsiteX8" fmla="*/ 1037567 w 2121681"/>
              <a:gd name="connsiteY8" fmla="*/ 36644 h 775260"/>
              <a:gd name="connsiteX9" fmla="*/ 1175606 w 2121681"/>
              <a:gd name="connsiteY9" fmla="*/ 0 h 775260"/>
              <a:gd name="connsiteX10" fmla="*/ 1374411 w 2121681"/>
              <a:gd name="connsiteY10" fmla="*/ 52793 h 775260"/>
              <a:gd name="connsiteX11" fmla="*/ 1451684 w 2121681"/>
              <a:gd name="connsiteY11" fmla="*/ 78551 h 775260"/>
              <a:gd name="connsiteX12" fmla="*/ 1528957 w 2121681"/>
              <a:gd name="connsiteY12" fmla="*/ 117188 h 775260"/>
              <a:gd name="connsiteX13" fmla="*/ 1644867 w 2121681"/>
              <a:gd name="connsiteY13" fmla="*/ 130067 h 775260"/>
              <a:gd name="connsiteX14" fmla="*/ 1747898 w 2121681"/>
              <a:gd name="connsiteY14" fmla="*/ 142945 h 775260"/>
              <a:gd name="connsiteX15" fmla="*/ 1850929 w 2121681"/>
              <a:gd name="connsiteY15" fmla="*/ 168703 h 775260"/>
              <a:gd name="connsiteX16" fmla="*/ 1915323 w 2121681"/>
              <a:gd name="connsiteY16" fmla="*/ 181582 h 775260"/>
              <a:gd name="connsiteX17" fmla="*/ 1953960 w 2121681"/>
              <a:gd name="connsiteY17" fmla="*/ 194461 h 775260"/>
              <a:gd name="connsiteX18" fmla="*/ 2082749 w 2121681"/>
              <a:gd name="connsiteY18" fmla="*/ 220219 h 775260"/>
              <a:gd name="connsiteX19" fmla="*/ 2121385 w 2121681"/>
              <a:gd name="connsiteY19" fmla="*/ 245976 h 775260"/>
              <a:gd name="connsiteX20" fmla="*/ 2095628 w 2121681"/>
              <a:gd name="connsiteY20" fmla="*/ 284613 h 775260"/>
              <a:gd name="connsiteX21" fmla="*/ 2069870 w 2121681"/>
              <a:gd name="connsiteY21" fmla="*/ 336129 h 775260"/>
              <a:gd name="connsiteX22" fmla="*/ 2018354 w 2121681"/>
              <a:gd name="connsiteY22" fmla="*/ 387644 h 775260"/>
              <a:gd name="connsiteX23" fmla="*/ 1966839 w 2121681"/>
              <a:gd name="connsiteY23" fmla="*/ 464917 h 775260"/>
              <a:gd name="connsiteX24" fmla="*/ 1941081 w 2121681"/>
              <a:gd name="connsiteY24" fmla="*/ 503554 h 775260"/>
              <a:gd name="connsiteX25" fmla="*/ 1902445 w 2121681"/>
              <a:gd name="connsiteY25" fmla="*/ 542191 h 775260"/>
              <a:gd name="connsiteX26" fmla="*/ 1838050 w 2121681"/>
              <a:gd name="connsiteY26" fmla="*/ 606585 h 775260"/>
              <a:gd name="connsiteX27" fmla="*/ 1812292 w 2121681"/>
              <a:gd name="connsiteY27" fmla="*/ 645221 h 775260"/>
              <a:gd name="connsiteX28" fmla="*/ 1735019 w 2121681"/>
              <a:gd name="connsiteY28" fmla="*/ 722495 h 775260"/>
              <a:gd name="connsiteX29" fmla="*/ 1709261 w 2121681"/>
              <a:gd name="connsiteY29" fmla="*/ 774010 h 775260"/>
              <a:gd name="connsiteX30" fmla="*/ 1435177 w 2121681"/>
              <a:gd name="connsiteY30" fmla="*/ 761847 h 775260"/>
              <a:gd name="connsiteX31" fmla="*/ 1252879 w 2121681"/>
              <a:gd name="connsiteY31" fmla="*/ 757861 h 775260"/>
              <a:gd name="connsiteX32" fmla="*/ 1155470 w 2121681"/>
              <a:gd name="connsiteY32" fmla="*/ 761131 h 775260"/>
              <a:gd name="connsiteX33" fmla="*/ 887773 w 2121681"/>
              <a:gd name="connsiteY33" fmla="*/ 753517 h 775260"/>
              <a:gd name="connsiteX34" fmla="*/ 660093 w 2121681"/>
              <a:gd name="connsiteY34" fmla="*/ 702001 h 775260"/>
              <a:gd name="connsiteX35" fmla="*/ 517505 w 2121681"/>
              <a:gd name="connsiteY35" fmla="*/ 643229 h 775260"/>
              <a:gd name="connsiteX36" fmla="*/ 436962 w 2121681"/>
              <a:gd name="connsiteY36" fmla="*/ 595699 h 775260"/>
              <a:gd name="connsiteX37" fmla="*/ 352993 w 2121681"/>
              <a:gd name="connsiteY37" fmla="*/ 553077 h 775260"/>
              <a:gd name="connsiteX38" fmla="*/ 259928 w 2121681"/>
              <a:gd name="connsiteY38" fmla="*/ 516433 h 775260"/>
              <a:gd name="connsiteX39" fmla="*/ 184648 w 2121681"/>
              <a:gd name="connsiteY39" fmla="*/ 476161 h 775260"/>
              <a:gd name="connsiteX40" fmla="*/ 103746 w 2121681"/>
              <a:gd name="connsiteY40" fmla="*/ 442789 h 775260"/>
              <a:gd name="connsiteX41" fmla="*/ 55144 w 2121681"/>
              <a:gd name="connsiteY41" fmla="*/ 413044 h 775260"/>
              <a:gd name="connsiteX0" fmla="*/ 0 w 2121681"/>
              <a:gd name="connsiteY0" fmla="*/ 390275 h 775898"/>
              <a:gd name="connsiteX1" fmla="*/ 122452 w 2121681"/>
              <a:gd name="connsiteY1" fmla="*/ 339117 h 775898"/>
              <a:gd name="connsiteX2" fmla="*/ 321972 w 2121681"/>
              <a:gd name="connsiteY2" fmla="*/ 273445 h 775898"/>
              <a:gd name="connsiteX3" fmla="*/ 406501 w 2121681"/>
              <a:gd name="connsiteY3" fmla="*/ 250958 h 775898"/>
              <a:gd name="connsiteX4" fmla="*/ 493027 w 2121681"/>
              <a:gd name="connsiteY4" fmla="*/ 210329 h 775898"/>
              <a:gd name="connsiteX5" fmla="*/ 703636 w 2121681"/>
              <a:gd name="connsiteY5" fmla="*/ 155543 h 775898"/>
              <a:gd name="connsiteX6" fmla="*/ 834214 w 2121681"/>
              <a:gd name="connsiteY6" fmla="*/ 103668 h 775898"/>
              <a:gd name="connsiteX7" fmla="*/ 971179 w 2121681"/>
              <a:gd name="connsiteY7" fmla="*/ 59769 h 775898"/>
              <a:gd name="connsiteX8" fmla="*/ 1037567 w 2121681"/>
              <a:gd name="connsiteY8" fmla="*/ 37282 h 775898"/>
              <a:gd name="connsiteX9" fmla="*/ 1175606 w 2121681"/>
              <a:gd name="connsiteY9" fmla="*/ 638 h 775898"/>
              <a:gd name="connsiteX10" fmla="*/ 1374411 w 2121681"/>
              <a:gd name="connsiteY10" fmla="*/ 53431 h 775898"/>
              <a:gd name="connsiteX11" fmla="*/ 1451684 w 2121681"/>
              <a:gd name="connsiteY11" fmla="*/ 79189 h 775898"/>
              <a:gd name="connsiteX12" fmla="*/ 1528957 w 2121681"/>
              <a:gd name="connsiteY12" fmla="*/ 117826 h 775898"/>
              <a:gd name="connsiteX13" fmla="*/ 1644867 w 2121681"/>
              <a:gd name="connsiteY13" fmla="*/ 130705 h 775898"/>
              <a:gd name="connsiteX14" fmla="*/ 1747898 w 2121681"/>
              <a:gd name="connsiteY14" fmla="*/ 143583 h 775898"/>
              <a:gd name="connsiteX15" fmla="*/ 1850929 w 2121681"/>
              <a:gd name="connsiteY15" fmla="*/ 169341 h 775898"/>
              <a:gd name="connsiteX16" fmla="*/ 1915323 w 2121681"/>
              <a:gd name="connsiteY16" fmla="*/ 182220 h 775898"/>
              <a:gd name="connsiteX17" fmla="*/ 1953960 w 2121681"/>
              <a:gd name="connsiteY17" fmla="*/ 195099 h 775898"/>
              <a:gd name="connsiteX18" fmla="*/ 2082749 w 2121681"/>
              <a:gd name="connsiteY18" fmla="*/ 220857 h 775898"/>
              <a:gd name="connsiteX19" fmla="*/ 2121385 w 2121681"/>
              <a:gd name="connsiteY19" fmla="*/ 246614 h 775898"/>
              <a:gd name="connsiteX20" fmla="*/ 2095628 w 2121681"/>
              <a:gd name="connsiteY20" fmla="*/ 285251 h 775898"/>
              <a:gd name="connsiteX21" fmla="*/ 2069870 w 2121681"/>
              <a:gd name="connsiteY21" fmla="*/ 336767 h 775898"/>
              <a:gd name="connsiteX22" fmla="*/ 2018354 w 2121681"/>
              <a:gd name="connsiteY22" fmla="*/ 388282 h 775898"/>
              <a:gd name="connsiteX23" fmla="*/ 1966839 w 2121681"/>
              <a:gd name="connsiteY23" fmla="*/ 465555 h 775898"/>
              <a:gd name="connsiteX24" fmla="*/ 1941081 w 2121681"/>
              <a:gd name="connsiteY24" fmla="*/ 504192 h 775898"/>
              <a:gd name="connsiteX25" fmla="*/ 1902445 w 2121681"/>
              <a:gd name="connsiteY25" fmla="*/ 542829 h 775898"/>
              <a:gd name="connsiteX26" fmla="*/ 1838050 w 2121681"/>
              <a:gd name="connsiteY26" fmla="*/ 607223 h 775898"/>
              <a:gd name="connsiteX27" fmla="*/ 1812292 w 2121681"/>
              <a:gd name="connsiteY27" fmla="*/ 645859 h 775898"/>
              <a:gd name="connsiteX28" fmla="*/ 1735019 w 2121681"/>
              <a:gd name="connsiteY28" fmla="*/ 723133 h 775898"/>
              <a:gd name="connsiteX29" fmla="*/ 1709261 w 2121681"/>
              <a:gd name="connsiteY29" fmla="*/ 774648 h 775898"/>
              <a:gd name="connsiteX30" fmla="*/ 1435177 w 2121681"/>
              <a:gd name="connsiteY30" fmla="*/ 762485 h 775898"/>
              <a:gd name="connsiteX31" fmla="*/ 1252879 w 2121681"/>
              <a:gd name="connsiteY31" fmla="*/ 758499 h 775898"/>
              <a:gd name="connsiteX32" fmla="*/ 1155470 w 2121681"/>
              <a:gd name="connsiteY32" fmla="*/ 761769 h 775898"/>
              <a:gd name="connsiteX33" fmla="*/ 887773 w 2121681"/>
              <a:gd name="connsiteY33" fmla="*/ 754155 h 775898"/>
              <a:gd name="connsiteX34" fmla="*/ 660093 w 2121681"/>
              <a:gd name="connsiteY34" fmla="*/ 702639 h 775898"/>
              <a:gd name="connsiteX35" fmla="*/ 517505 w 2121681"/>
              <a:gd name="connsiteY35" fmla="*/ 643867 h 775898"/>
              <a:gd name="connsiteX36" fmla="*/ 436962 w 2121681"/>
              <a:gd name="connsiteY36" fmla="*/ 596337 h 775898"/>
              <a:gd name="connsiteX37" fmla="*/ 352993 w 2121681"/>
              <a:gd name="connsiteY37" fmla="*/ 553715 h 775898"/>
              <a:gd name="connsiteX38" fmla="*/ 259928 w 2121681"/>
              <a:gd name="connsiteY38" fmla="*/ 517071 h 775898"/>
              <a:gd name="connsiteX39" fmla="*/ 184648 w 2121681"/>
              <a:gd name="connsiteY39" fmla="*/ 476799 h 775898"/>
              <a:gd name="connsiteX40" fmla="*/ 103746 w 2121681"/>
              <a:gd name="connsiteY40" fmla="*/ 443427 h 775898"/>
              <a:gd name="connsiteX41" fmla="*/ 55144 w 2121681"/>
              <a:gd name="connsiteY41" fmla="*/ 413682 h 775898"/>
              <a:gd name="connsiteX0" fmla="*/ 0 w 2121681"/>
              <a:gd name="connsiteY0" fmla="*/ 401064 h 786687"/>
              <a:gd name="connsiteX1" fmla="*/ 122452 w 2121681"/>
              <a:gd name="connsiteY1" fmla="*/ 349906 h 786687"/>
              <a:gd name="connsiteX2" fmla="*/ 321972 w 2121681"/>
              <a:gd name="connsiteY2" fmla="*/ 284234 h 786687"/>
              <a:gd name="connsiteX3" fmla="*/ 406501 w 2121681"/>
              <a:gd name="connsiteY3" fmla="*/ 261747 h 786687"/>
              <a:gd name="connsiteX4" fmla="*/ 493027 w 2121681"/>
              <a:gd name="connsiteY4" fmla="*/ 221118 h 786687"/>
              <a:gd name="connsiteX5" fmla="*/ 703636 w 2121681"/>
              <a:gd name="connsiteY5" fmla="*/ 166332 h 786687"/>
              <a:gd name="connsiteX6" fmla="*/ 834214 w 2121681"/>
              <a:gd name="connsiteY6" fmla="*/ 114457 h 786687"/>
              <a:gd name="connsiteX7" fmla="*/ 971179 w 2121681"/>
              <a:gd name="connsiteY7" fmla="*/ 70558 h 786687"/>
              <a:gd name="connsiteX8" fmla="*/ 1037567 w 2121681"/>
              <a:gd name="connsiteY8" fmla="*/ 48071 h 786687"/>
              <a:gd name="connsiteX9" fmla="*/ 1175606 w 2121681"/>
              <a:gd name="connsiteY9" fmla="*/ 542 h 786687"/>
              <a:gd name="connsiteX10" fmla="*/ 1374411 w 2121681"/>
              <a:gd name="connsiteY10" fmla="*/ 64220 h 786687"/>
              <a:gd name="connsiteX11" fmla="*/ 1451684 w 2121681"/>
              <a:gd name="connsiteY11" fmla="*/ 89978 h 786687"/>
              <a:gd name="connsiteX12" fmla="*/ 1528957 w 2121681"/>
              <a:gd name="connsiteY12" fmla="*/ 128615 h 786687"/>
              <a:gd name="connsiteX13" fmla="*/ 1644867 w 2121681"/>
              <a:gd name="connsiteY13" fmla="*/ 141494 h 786687"/>
              <a:gd name="connsiteX14" fmla="*/ 1747898 w 2121681"/>
              <a:gd name="connsiteY14" fmla="*/ 154372 h 786687"/>
              <a:gd name="connsiteX15" fmla="*/ 1850929 w 2121681"/>
              <a:gd name="connsiteY15" fmla="*/ 180130 h 786687"/>
              <a:gd name="connsiteX16" fmla="*/ 1915323 w 2121681"/>
              <a:gd name="connsiteY16" fmla="*/ 193009 h 786687"/>
              <a:gd name="connsiteX17" fmla="*/ 1953960 w 2121681"/>
              <a:gd name="connsiteY17" fmla="*/ 205888 h 786687"/>
              <a:gd name="connsiteX18" fmla="*/ 2082749 w 2121681"/>
              <a:gd name="connsiteY18" fmla="*/ 231646 h 786687"/>
              <a:gd name="connsiteX19" fmla="*/ 2121385 w 2121681"/>
              <a:gd name="connsiteY19" fmla="*/ 257403 h 786687"/>
              <a:gd name="connsiteX20" fmla="*/ 2095628 w 2121681"/>
              <a:gd name="connsiteY20" fmla="*/ 296040 h 786687"/>
              <a:gd name="connsiteX21" fmla="*/ 2069870 w 2121681"/>
              <a:gd name="connsiteY21" fmla="*/ 347556 h 786687"/>
              <a:gd name="connsiteX22" fmla="*/ 2018354 w 2121681"/>
              <a:gd name="connsiteY22" fmla="*/ 399071 h 786687"/>
              <a:gd name="connsiteX23" fmla="*/ 1966839 w 2121681"/>
              <a:gd name="connsiteY23" fmla="*/ 476344 h 786687"/>
              <a:gd name="connsiteX24" fmla="*/ 1941081 w 2121681"/>
              <a:gd name="connsiteY24" fmla="*/ 514981 h 786687"/>
              <a:gd name="connsiteX25" fmla="*/ 1902445 w 2121681"/>
              <a:gd name="connsiteY25" fmla="*/ 553618 h 786687"/>
              <a:gd name="connsiteX26" fmla="*/ 1838050 w 2121681"/>
              <a:gd name="connsiteY26" fmla="*/ 618012 h 786687"/>
              <a:gd name="connsiteX27" fmla="*/ 1812292 w 2121681"/>
              <a:gd name="connsiteY27" fmla="*/ 656648 h 786687"/>
              <a:gd name="connsiteX28" fmla="*/ 1735019 w 2121681"/>
              <a:gd name="connsiteY28" fmla="*/ 733922 h 786687"/>
              <a:gd name="connsiteX29" fmla="*/ 1709261 w 2121681"/>
              <a:gd name="connsiteY29" fmla="*/ 785437 h 786687"/>
              <a:gd name="connsiteX30" fmla="*/ 1435177 w 2121681"/>
              <a:gd name="connsiteY30" fmla="*/ 773274 h 786687"/>
              <a:gd name="connsiteX31" fmla="*/ 1252879 w 2121681"/>
              <a:gd name="connsiteY31" fmla="*/ 769288 h 786687"/>
              <a:gd name="connsiteX32" fmla="*/ 1155470 w 2121681"/>
              <a:gd name="connsiteY32" fmla="*/ 772558 h 786687"/>
              <a:gd name="connsiteX33" fmla="*/ 887773 w 2121681"/>
              <a:gd name="connsiteY33" fmla="*/ 764944 h 786687"/>
              <a:gd name="connsiteX34" fmla="*/ 660093 w 2121681"/>
              <a:gd name="connsiteY34" fmla="*/ 713428 h 786687"/>
              <a:gd name="connsiteX35" fmla="*/ 517505 w 2121681"/>
              <a:gd name="connsiteY35" fmla="*/ 654656 h 786687"/>
              <a:gd name="connsiteX36" fmla="*/ 436962 w 2121681"/>
              <a:gd name="connsiteY36" fmla="*/ 607126 h 786687"/>
              <a:gd name="connsiteX37" fmla="*/ 352993 w 2121681"/>
              <a:gd name="connsiteY37" fmla="*/ 564504 h 786687"/>
              <a:gd name="connsiteX38" fmla="*/ 259928 w 2121681"/>
              <a:gd name="connsiteY38" fmla="*/ 527860 h 786687"/>
              <a:gd name="connsiteX39" fmla="*/ 184648 w 2121681"/>
              <a:gd name="connsiteY39" fmla="*/ 487588 h 786687"/>
              <a:gd name="connsiteX40" fmla="*/ 103746 w 2121681"/>
              <a:gd name="connsiteY40" fmla="*/ 454216 h 786687"/>
              <a:gd name="connsiteX41" fmla="*/ 55144 w 2121681"/>
              <a:gd name="connsiteY41" fmla="*/ 424471 h 786687"/>
              <a:gd name="connsiteX0" fmla="*/ 0 w 2121681"/>
              <a:gd name="connsiteY0" fmla="*/ 401368 h 786991"/>
              <a:gd name="connsiteX1" fmla="*/ 122452 w 2121681"/>
              <a:gd name="connsiteY1" fmla="*/ 350210 h 786991"/>
              <a:gd name="connsiteX2" fmla="*/ 321972 w 2121681"/>
              <a:gd name="connsiteY2" fmla="*/ 284538 h 786991"/>
              <a:gd name="connsiteX3" fmla="*/ 406501 w 2121681"/>
              <a:gd name="connsiteY3" fmla="*/ 262051 h 786991"/>
              <a:gd name="connsiteX4" fmla="*/ 493027 w 2121681"/>
              <a:gd name="connsiteY4" fmla="*/ 221422 h 786991"/>
              <a:gd name="connsiteX5" fmla="*/ 703636 w 2121681"/>
              <a:gd name="connsiteY5" fmla="*/ 166636 h 786991"/>
              <a:gd name="connsiteX6" fmla="*/ 834214 w 2121681"/>
              <a:gd name="connsiteY6" fmla="*/ 114761 h 786991"/>
              <a:gd name="connsiteX7" fmla="*/ 971179 w 2121681"/>
              <a:gd name="connsiteY7" fmla="*/ 70862 h 786991"/>
              <a:gd name="connsiteX8" fmla="*/ 1037567 w 2121681"/>
              <a:gd name="connsiteY8" fmla="*/ 48375 h 786991"/>
              <a:gd name="connsiteX9" fmla="*/ 1175606 w 2121681"/>
              <a:gd name="connsiteY9" fmla="*/ 846 h 786991"/>
              <a:gd name="connsiteX10" fmla="*/ 1378040 w 2121681"/>
              <a:gd name="connsiteY10" fmla="*/ 42753 h 786991"/>
              <a:gd name="connsiteX11" fmla="*/ 1451684 w 2121681"/>
              <a:gd name="connsiteY11" fmla="*/ 90282 h 786991"/>
              <a:gd name="connsiteX12" fmla="*/ 1528957 w 2121681"/>
              <a:gd name="connsiteY12" fmla="*/ 128919 h 786991"/>
              <a:gd name="connsiteX13" fmla="*/ 1644867 w 2121681"/>
              <a:gd name="connsiteY13" fmla="*/ 141798 h 786991"/>
              <a:gd name="connsiteX14" fmla="*/ 1747898 w 2121681"/>
              <a:gd name="connsiteY14" fmla="*/ 154676 h 786991"/>
              <a:gd name="connsiteX15" fmla="*/ 1850929 w 2121681"/>
              <a:gd name="connsiteY15" fmla="*/ 180434 h 786991"/>
              <a:gd name="connsiteX16" fmla="*/ 1915323 w 2121681"/>
              <a:gd name="connsiteY16" fmla="*/ 193313 h 786991"/>
              <a:gd name="connsiteX17" fmla="*/ 1953960 w 2121681"/>
              <a:gd name="connsiteY17" fmla="*/ 206192 h 786991"/>
              <a:gd name="connsiteX18" fmla="*/ 2082749 w 2121681"/>
              <a:gd name="connsiteY18" fmla="*/ 231950 h 786991"/>
              <a:gd name="connsiteX19" fmla="*/ 2121385 w 2121681"/>
              <a:gd name="connsiteY19" fmla="*/ 257707 h 786991"/>
              <a:gd name="connsiteX20" fmla="*/ 2095628 w 2121681"/>
              <a:gd name="connsiteY20" fmla="*/ 296344 h 786991"/>
              <a:gd name="connsiteX21" fmla="*/ 2069870 w 2121681"/>
              <a:gd name="connsiteY21" fmla="*/ 347860 h 786991"/>
              <a:gd name="connsiteX22" fmla="*/ 2018354 w 2121681"/>
              <a:gd name="connsiteY22" fmla="*/ 399375 h 786991"/>
              <a:gd name="connsiteX23" fmla="*/ 1966839 w 2121681"/>
              <a:gd name="connsiteY23" fmla="*/ 476648 h 786991"/>
              <a:gd name="connsiteX24" fmla="*/ 1941081 w 2121681"/>
              <a:gd name="connsiteY24" fmla="*/ 515285 h 786991"/>
              <a:gd name="connsiteX25" fmla="*/ 1902445 w 2121681"/>
              <a:gd name="connsiteY25" fmla="*/ 553922 h 786991"/>
              <a:gd name="connsiteX26" fmla="*/ 1838050 w 2121681"/>
              <a:gd name="connsiteY26" fmla="*/ 618316 h 786991"/>
              <a:gd name="connsiteX27" fmla="*/ 1812292 w 2121681"/>
              <a:gd name="connsiteY27" fmla="*/ 656952 h 786991"/>
              <a:gd name="connsiteX28" fmla="*/ 1735019 w 2121681"/>
              <a:gd name="connsiteY28" fmla="*/ 734226 h 786991"/>
              <a:gd name="connsiteX29" fmla="*/ 1709261 w 2121681"/>
              <a:gd name="connsiteY29" fmla="*/ 785741 h 786991"/>
              <a:gd name="connsiteX30" fmla="*/ 1435177 w 2121681"/>
              <a:gd name="connsiteY30" fmla="*/ 773578 h 786991"/>
              <a:gd name="connsiteX31" fmla="*/ 1252879 w 2121681"/>
              <a:gd name="connsiteY31" fmla="*/ 769592 h 786991"/>
              <a:gd name="connsiteX32" fmla="*/ 1155470 w 2121681"/>
              <a:gd name="connsiteY32" fmla="*/ 772862 h 786991"/>
              <a:gd name="connsiteX33" fmla="*/ 887773 w 2121681"/>
              <a:gd name="connsiteY33" fmla="*/ 765248 h 786991"/>
              <a:gd name="connsiteX34" fmla="*/ 660093 w 2121681"/>
              <a:gd name="connsiteY34" fmla="*/ 713732 h 786991"/>
              <a:gd name="connsiteX35" fmla="*/ 517505 w 2121681"/>
              <a:gd name="connsiteY35" fmla="*/ 654960 h 786991"/>
              <a:gd name="connsiteX36" fmla="*/ 436962 w 2121681"/>
              <a:gd name="connsiteY36" fmla="*/ 607430 h 786991"/>
              <a:gd name="connsiteX37" fmla="*/ 352993 w 2121681"/>
              <a:gd name="connsiteY37" fmla="*/ 564808 h 786991"/>
              <a:gd name="connsiteX38" fmla="*/ 259928 w 2121681"/>
              <a:gd name="connsiteY38" fmla="*/ 528164 h 786991"/>
              <a:gd name="connsiteX39" fmla="*/ 184648 w 2121681"/>
              <a:gd name="connsiteY39" fmla="*/ 487892 h 786991"/>
              <a:gd name="connsiteX40" fmla="*/ 103746 w 2121681"/>
              <a:gd name="connsiteY40" fmla="*/ 454520 h 786991"/>
              <a:gd name="connsiteX41" fmla="*/ 55144 w 2121681"/>
              <a:gd name="connsiteY41" fmla="*/ 424775 h 786991"/>
              <a:gd name="connsiteX0" fmla="*/ 0 w 2121681"/>
              <a:gd name="connsiteY0" fmla="*/ 401299 h 786922"/>
              <a:gd name="connsiteX1" fmla="*/ 122452 w 2121681"/>
              <a:gd name="connsiteY1" fmla="*/ 350141 h 786922"/>
              <a:gd name="connsiteX2" fmla="*/ 321972 w 2121681"/>
              <a:gd name="connsiteY2" fmla="*/ 284469 h 786922"/>
              <a:gd name="connsiteX3" fmla="*/ 406501 w 2121681"/>
              <a:gd name="connsiteY3" fmla="*/ 261982 h 786922"/>
              <a:gd name="connsiteX4" fmla="*/ 493027 w 2121681"/>
              <a:gd name="connsiteY4" fmla="*/ 221353 h 786922"/>
              <a:gd name="connsiteX5" fmla="*/ 703636 w 2121681"/>
              <a:gd name="connsiteY5" fmla="*/ 166567 h 786922"/>
              <a:gd name="connsiteX6" fmla="*/ 834214 w 2121681"/>
              <a:gd name="connsiteY6" fmla="*/ 114692 h 786922"/>
              <a:gd name="connsiteX7" fmla="*/ 971179 w 2121681"/>
              <a:gd name="connsiteY7" fmla="*/ 70793 h 786922"/>
              <a:gd name="connsiteX8" fmla="*/ 1037567 w 2121681"/>
              <a:gd name="connsiteY8" fmla="*/ 48306 h 786922"/>
              <a:gd name="connsiteX9" fmla="*/ 1175606 w 2121681"/>
              <a:gd name="connsiteY9" fmla="*/ 777 h 786922"/>
              <a:gd name="connsiteX10" fmla="*/ 1378040 w 2121681"/>
              <a:gd name="connsiteY10" fmla="*/ 42684 h 786922"/>
              <a:gd name="connsiteX11" fmla="*/ 1491598 w 2121681"/>
              <a:gd name="connsiteY11" fmla="*/ 68442 h 786922"/>
              <a:gd name="connsiteX12" fmla="*/ 1528957 w 2121681"/>
              <a:gd name="connsiteY12" fmla="*/ 128850 h 786922"/>
              <a:gd name="connsiteX13" fmla="*/ 1644867 w 2121681"/>
              <a:gd name="connsiteY13" fmla="*/ 141729 h 786922"/>
              <a:gd name="connsiteX14" fmla="*/ 1747898 w 2121681"/>
              <a:gd name="connsiteY14" fmla="*/ 154607 h 786922"/>
              <a:gd name="connsiteX15" fmla="*/ 1850929 w 2121681"/>
              <a:gd name="connsiteY15" fmla="*/ 180365 h 786922"/>
              <a:gd name="connsiteX16" fmla="*/ 1915323 w 2121681"/>
              <a:gd name="connsiteY16" fmla="*/ 193244 h 786922"/>
              <a:gd name="connsiteX17" fmla="*/ 1953960 w 2121681"/>
              <a:gd name="connsiteY17" fmla="*/ 206123 h 786922"/>
              <a:gd name="connsiteX18" fmla="*/ 2082749 w 2121681"/>
              <a:gd name="connsiteY18" fmla="*/ 231881 h 786922"/>
              <a:gd name="connsiteX19" fmla="*/ 2121385 w 2121681"/>
              <a:gd name="connsiteY19" fmla="*/ 257638 h 786922"/>
              <a:gd name="connsiteX20" fmla="*/ 2095628 w 2121681"/>
              <a:gd name="connsiteY20" fmla="*/ 296275 h 786922"/>
              <a:gd name="connsiteX21" fmla="*/ 2069870 w 2121681"/>
              <a:gd name="connsiteY21" fmla="*/ 347791 h 786922"/>
              <a:gd name="connsiteX22" fmla="*/ 2018354 w 2121681"/>
              <a:gd name="connsiteY22" fmla="*/ 399306 h 786922"/>
              <a:gd name="connsiteX23" fmla="*/ 1966839 w 2121681"/>
              <a:gd name="connsiteY23" fmla="*/ 476579 h 786922"/>
              <a:gd name="connsiteX24" fmla="*/ 1941081 w 2121681"/>
              <a:gd name="connsiteY24" fmla="*/ 515216 h 786922"/>
              <a:gd name="connsiteX25" fmla="*/ 1902445 w 2121681"/>
              <a:gd name="connsiteY25" fmla="*/ 553853 h 786922"/>
              <a:gd name="connsiteX26" fmla="*/ 1838050 w 2121681"/>
              <a:gd name="connsiteY26" fmla="*/ 618247 h 786922"/>
              <a:gd name="connsiteX27" fmla="*/ 1812292 w 2121681"/>
              <a:gd name="connsiteY27" fmla="*/ 656883 h 786922"/>
              <a:gd name="connsiteX28" fmla="*/ 1735019 w 2121681"/>
              <a:gd name="connsiteY28" fmla="*/ 734157 h 786922"/>
              <a:gd name="connsiteX29" fmla="*/ 1709261 w 2121681"/>
              <a:gd name="connsiteY29" fmla="*/ 785672 h 786922"/>
              <a:gd name="connsiteX30" fmla="*/ 1435177 w 2121681"/>
              <a:gd name="connsiteY30" fmla="*/ 773509 h 786922"/>
              <a:gd name="connsiteX31" fmla="*/ 1252879 w 2121681"/>
              <a:gd name="connsiteY31" fmla="*/ 769523 h 786922"/>
              <a:gd name="connsiteX32" fmla="*/ 1155470 w 2121681"/>
              <a:gd name="connsiteY32" fmla="*/ 772793 h 786922"/>
              <a:gd name="connsiteX33" fmla="*/ 887773 w 2121681"/>
              <a:gd name="connsiteY33" fmla="*/ 765179 h 786922"/>
              <a:gd name="connsiteX34" fmla="*/ 660093 w 2121681"/>
              <a:gd name="connsiteY34" fmla="*/ 713663 h 786922"/>
              <a:gd name="connsiteX35" fmla="*/ 517505 w 2121681"/>
              <a:gd name="connsiteY35" fmla="*/ 654891 h 786922"/>
              <a:gd name="connsiteX36" fmla="*/ 436962 w 2121681"/>
              <a:gd name="connsiteY36" fmla="*/ 607361 h 786922"/>
              <a:gd name="connsiteX37" fmla="*/ 352993 w 2121681"/>
              <a:gd name="connsiteY37" fmla="*/ 564739 h 786922"/>
              <a:gd name="connsiteX38" fmla="*/ 259928 w 2121681"/>
              <a:gd name="connsiteY38" fmla="*/ 528095 h 786922"/>
              <a:gd name="connsiteX39" fmla="*/ 184648 w 2121681"/>
              <a:gd name="connsiteY39" fmla="*/ 487823 h 786922"/>
              <a:gd name="connsiteX40" fmla="*/ 103746 w 2121681"/>
              <a:gd name="connsiteY40" fmla="*/ 454451 h 786922"/>
              <a:gd name="connsiteX41" fmla="*/ 55144 w 2121681"/>
              <a:gd name="connsiteY41" fmla="*/ 424706 h 786922"/>
              <a:gd name="connsiteX0" fmla="*/ 0 w 2121681"/>
              <a:gd name="connsiteY0" fmla="*/ 401299 h 786922"/>
              <a:gd name="connsiteX1" fmla="*/ 122452 w 2121681"/>
              <a:gd name="connsiteY1" fmla="*/ 350141 h 786922"/>
              <a:gd name="connsiteX2" fmla="*/ 321972 w 2121681"/>
              <a:gd name="connsiteY2" fmla="*/ 284469 h 786922"/>
              <a:gd name="connsiteX3" fmla="*/ 406501 w 2121681"/>
              <a:gd name="connsiteY3" fmla="*/ 261982 h 786922"/>
              <a:gd name="connsiteX4" fmla="*/ 493027 w 2121681"/>
              <a:gd name="connsiteY4" fmla="*/ 221353 h 786922"/>
              <a:gd name="connsiteX5" fmla="*/ 703636 w 2121681"/>
              <a:gd name="connsiteY5" fmla="*/ 166567 h 786922"/>
              <a:gd name="connsiteX6" fmla="*/ 834214 w 2121681"/>
              <a:gd name="connsiteY6" fmla="*/ 114692 h 786922"/>
              <a:gd name="connsiteX7" fmla="*/ 971179 w 2121681"/>
              <a:gd name="connsiteY7" fmla="*/ 70793 h 786922"/>
              <a:gd name="connsiteX8" fmla="*/ 1037567 w 2121681"/>
              <a:gd name="connsiteY8" fmla="*/ 48306 h 786922"/>
              <a:gd name="connsiteX9" fmla="*/ 1175606 w 2121681"/>
              <a:gd name="connsiteY9" fmla="*/ 777 h 786922"/>
              <a:gd name="connsiteX10" fmla="*/ 1378040 w 2121681"/>
              <a:gd name="connsiteY10" fmla="*/ 42684 h 786922"/>
              <a:gd name="connsiteX11" fmla="*/ 1491598 w 2121681"/>
              <a:gd name="connsiteY11" fmla="*/ 68442 h 786922"/>
              <a:gd name="connsiteX12" fmla="*/ 1587014 w 2121681"/>
              <a:gd name="connsiteY12" fmla="*/ 85307 h 786922"/>
              <a:gd name="connsiteX13" fmla="*/ 1644867 w 2121681"/>
              <a:gd name="connsiteY13" fmla="*/ 141729 h 786922"/>
              <a:gd name="connsiteX14" fmla="*/ 1747898 w 2121681"/>
              <a:gd name="connsiteY14" fmla="*/ 154607 h 786922"/>
              <a:gd name="connsiteX15" fmla="*/ 1850929 w 2121681"/>
              <a:gd name="connsiteY15" fmla="*/ 180365 h 786922"/>
              <a:gd name="connsiteX16" fmla="*/ 1915323 w 2121681"/>
              <a:gd name="connsiteY16" fmla="*/ 193244 h 786922"/>
              <a:gd name="connsiteX17" fmla="*/ 1953960 w 2121681"/>
              <a:gd name="connsiteY17" fmla="*/ 206123 h 786922"/>
              <a:gd name="connsiteX18" fmla="*/ 2082749 w 2121681"/>
              <a:gd name="connsiteY18" fmla="*/ 231881 h 786922"/>
              <a:gd name="connsiteX19" fmla="*/ 2121385 w 2121681"/>
              <a:gd name="connsiteY19" fmla="*/ 257638 h 786922"/>
              <a:gd name="connsiteX20" fmla="*/ 2095628 w 2121681"/>
              <a:gd name="connsiteY20" fmla="*/ 296275 h 786922"/>
              <a:gd name="connsiteX21" fmla="*/ 2069870 w 2121681"/>
              <a:gd name="connsiteY21" fmla="*/ 347791 h 786922"/>
              <a:gd name="connsiteX22" fmla="*/ 2018354 w 2121681"/>
              <a:gd name="connsiteY22" fmla="*/ 399306 h 786922"/>
              <a:gd name="connsiteX23" fmla="*/ 1966839 w 2121681"/>
              <a:gd name="connsiteY23" fmla="*/ 476579 h 786922"/>
              <a:gd name="connsiteX24" fmla="*/ 1941081 w 2121681"/>
              <a:gd name="connsiteY24" fmla="*/ 515216 h 786922"/>
              <a:gd name="connsiteX25" fmla="*/ 1902445 w 2121681"/>
              <a:gd name="connsiteY25" fmla="*/ 553853 h 786922"/>
              <a:gd name="connsiteX26" fmla="*/ 1838050 w 2121681"/>
              <a:gd name="connsiteY26" fmla="*/ 618247 h 786922"/>
              <a:gd name="connsiteX27" fmla="*/ 1812292 w 2121681"/>
              <a:gd name="connsiteY27" fmla="*/ 656883 h 786922"/>
              <a:gd name="connsiteX28" fmla="*/ 1735019 w 2121681"/>
              <a:gd name="connsiteY28" fmla="*/ 734157 h 786922"/>
              <a:gd name="connsiteX29" fmla="*/ 1709261 w 2121681"/>
              <a:gd name="connsiteY29" fmla="*/ 785672 h 786922"/>
              <a:gd name="connsiteX30" fmla="*/ 1435177 w 2121681"/>
              <a:gd name="connsiteY30" fmla="*/ 773509 h 786922"/>
              <a:gd name="connsiteX31" fmla="*/ 1252879 w 2121681"/>
              <a:gd name="connsiteY31" fmla="*/ 769523 h 786922"/>
              <a:gd name="connsiteX32" fmla="*/ 1155470 w 2121681"/>
              <a:gd name="connsiteY32" fmla="*/ 772793 h 786922"/>
              <a:gd name="connsiteX33" fmla="*/ 887773 w 2121681"/>
              <a:gd name="connsiteY33" fmla="*/ 765179 h 786922"/>
              <a:gd name="connsiteX34" fmla="*/ 660093 w 2121681"/>
              <a:gd name="connsiteY34" fmla="*/ 713663 h 786922"/>
              <a:gd name="connsiteX35" fmla="*/ 517505 w 2121681"/>
              <a:gd name="connsiteY35" fmla="*/ 654891 h 786922"/>
              <a:gd name="connsiteX36" fmla="*/ 436962 w 2121681"/>
              <a:gd name="connsiteY36" fmla="*/ 607361 h 786922"/>
              <a:gd name="connsiteX37" fmla="*/ 352993 w 2121681"/>
              <a:gd name="connsiteY37" fmla="*/ 564739 h 786922"/>
              <a:gd name="connsiteX38" fmla="*/ 259928 w 2121681"/>
              <a:gd name="connsiteY38" fmla="*/ 528095 h 786922"/>
              <a:gd name="connsiteX39" fmla="*/ 184648 w 2121681"/>
              <a:gd name="connsiteY39" fmla="*/ 487823 h 786922"/>
              <a:gd name="connsiteX40" fmla="*/ 103746 w 2121681"/>
              <a:gd name="connsiteY40" fmla="*/ 454451 h 786922"/>
              <a:gd name="connsiteX41" fmla="*/ 55144 w 2121681"/>
              <a:gd name="connsiteY41" fmla="*/ 424706 h 786922"/>
              <a:gd name="connsiteX0" fmla="*/ 0 w 2121681"/>
              <a:gd name="connsiteY0" fmla="*/ 401299 h 786922"/>
              <a:gd name="connsiteX1" fmla="*/ 122452 w 2121681"/>
              <a:gd name="connsiteY1" fmla="*/ 350141 h 786922"/>
              <a:gd name="connsiteX2" fmla="*/ 321972 w 2121681"/>
              <a:gd name="connsiteY2" fmla="*/ 284469 h 786922"/>
              <a:gd name="connsiteX3" fmla="*/ 406501 w 2121681"/>
              <a:gd name="connsiteY3" fmla="*/ 261982 h 786922"/>
              <a:gd name="connsiteX4" fmla="*/ 493027 w 2121681"/>
              <a:gd name="connsiteY4" fmla="*/ 221353 h 786922"/>
              <a:gd name="connsiteX5" fmla="*/ 703636 w 2121681"/>
              <a:gd name="connsiteY5" fmla="*/ 166567 h 786922"/>
              <a:gd name="connsiteX6" fmla="*/ 834214 w 2121681"/>
              <a:gd name="connsiteY6" fmla="*/ 114692 h 786922"/>
              <a:gd name="connsiteX7" fmla="*/ 971179 w 2121681"/>
              <a:gd name="connsiteY7" fmla="*/ 70793 h 786922"/>
              <a:gd name="connsiteX8" fmla="*/ 1037567 w 2121681"/>
              <a:gd name="connsiteY8" fmla="*/ 48306 h 786922"/>
              <a:gd name="connsiteX9" fmla="*/ 1175606 w 2121681"/>
              <a:gd name="connsiteY9" fmla="*/ 777 h 786922"/>
              <a:gd name="connsiteX10" fmla="*/ 1378040 w 2121681"/>
              <a:gd name="connsiteY10" fmla="*/ 42684 h 786922"/>
              <a:gd name="connsiteX11" fmla="*/ 1491598 w 2121681"/>
              <a:gd name="connsiteY11" fmla="*/ 68442 h 786922"/>
              <a:gd name="connsiteX12" fmla="*/ 1587014 w 2121681"/>
              <a:gd name="connsiteY12" fmla="*/ 85307 h 786922"/>
              <a:gd name="connsiteX13" fmla="*/ 1684781 w 2121681"/>
              <a:gd name="connsiteY13" fmla="*/ 112700 h 786922"/>
              <a:gd name="connsiteX14" fmla="*/ 1747898 w 2121681"/>
              <a:gd name="connsiteY14" fmla="*/ 154607 h 786922"/>
              <a:gd name="connsiteX15" fmla="*/ 1850929 w 2121681"/>
              <a:gd name="connsiteY15" fmla="*/ 180365 h 786922"/>
              <a:gd name="connsiteX16" fmla="*/ 1915323 w 2121681"/>
              <a:gd name="connsiteY16" fmla="*/ 193244 h 786922"/>
              <a:gd name="connsiteX17" fmla="*/ 1953960 w 2121681"/>
              <a:gd name="connsiteY17" fmla="*/ 206123 h 786922"/>
              <a:gd name="connsiteX18" fmla="*/ 2082749 w 2121681"/>
              <a:gd name="connsiteY18" fmla="*/ 231881 h 786922"/>
              <a:gd name="connsiteX19" fmla="*/ 2121385 w 2121681"/>
              <a:gd name="connsiteY19" fmla="*/ 257638 h 786922"/>
              <a:gd name="connsiteX20" fmla="*/ 2095628 w 2121681"/>
              <a:gd name="connsiteY20" fmla="*/ 296275 h 786922"/>
              <a:gd name="connsiteX21" fmla="*/ 2069870 w 2121681"/>
              <a:gd name="connsiteY21" fmla="*/ 347791 h 786922"/>
              <a:gd name="connsiteX22" fmla="*/ 2018354 w 2121681"/>
              <a:gd name="connsiteY22" fmla="*/ 399306 h 786922"/>
              <a:gd name="connsiteX23" fmla="*/ 1966839 w 2121681"/>
              <a:gd name="connsiteY23" fmla="*/ 476579 h 786922"/>
              <a:gd name="connsiteX24" fmla="*/ 1941081 w 2121681"/>
              <a:gd name="connsiteY24" fmla="*/ 515216 h 786922"/>
              <a:gd name="connsiteX25" fmla="*/ 1902445 w 2121681"/>
              <a:gd name="connsiteY25" fmla="*/ 553853 h 786922"/>
              <a:gd name="connsiteX26" fmla="*/ 1838050 w 2121681"/>
              <a:gd name="connsiteY26" fmla="*/ 618247 h 786922"/>
              <a:gd name="connsiteX27" fmla="*/ 1812292 w 2121681"/>
              <a:gd name="connsiteY27" fmla="*/ 656883 h 786922"/>
              <a:gd name="connsiteX28" fmla="*/ 1735019 w 2121681"/>
              <a:gd name="connsiteY28" fmla="*/ 734157 h 786922"/>
              <a:gd name="connsiteX29" fmla="*/ 1709261 w 2121681"/>
              <a:gd name="connsiteY29" fmla="*/ 785672 h 786922"/>
              <a:gd name="connsiteX30" fmla="*/ 1435177 w 2121681"/>
              <a:gd name="connsiteY30" fmla="*/ 773509 h 786922"/>
              <a:gd name="connsiteX31" fmla="*/ 1252879 w 2121681"/>
              <a:gd name="connsiteY31" fmla="*/ 769523 h 786922"/>
              <a:gd name="connsiteX32" fmla="*/ 1155470 w 2121681"/>
              <a:gd name="connsiteY32" fmla="*/ 772793 h 786922"/>
              <a:gd name="connsiteX33" fmla="*/ 887773 w 2121681"/>
              <a:gd name="connsiteY33" fmla="*/ 765179 h 786922"/>
              <a:gd name="connsiteX34" fmla="*/ 660093 w 2121681"/>
              <a:gd name="connsiteY34" fmla="*/ 713663 h 786922"/>
              <a:gd name="connsiteX35" fmla="*/ 517505 w 2121681"/>
              <a:gd name="connsiteY35" fmla="*/ 654891 h 786922"/>
              <a:gd name="connsiteX36" fmla="*/ 436962 w 2121681"/>
              <a:gd name="connsiteY36" fmla="*/ 607361 h 786922"/>
              <a:gd name="connsiteX37" fmla="*/ 352993 w 2121681"/>
              <a:gd name="connsiteY37" fmla="*/ 564739 h 786922"/>
              <a:gd name="connsiteX38" fmla="*/ 259928 w 2121681"/>
              <a:gd name="connsiteY38" fmla="*/ 528095 h 786922"/>
              <a:gd name="connsiteX39" fmla="*/ 184648 w 2121681"/>
              <a:gd name="connsiteY39" fmla="*/ 487823 h 786922"/>
              <a:gd name="connsiteX40" fmla="*/ 103746 w 2121681"/>
              <a:gd name="connsiteY40" fmla="*/ 454451 h 786922"/>
              <a:gd name="connsiteX41" fmla="*/ 55144 w 2121681"/>
              <a:gd name="connsiteY41" fmla="*/ 424706 h 786922"/>
              <a:gd name="connsiteX0" fmla="*/ 0 w 2121681"/>
              <a:gd name="connsiteY0" fmla="*/ 401299 h 786922"/>
              <a:gd name="connsiteX1" fmla="*/ 122452 w 2121681"/>
              <a:gd name="connsiteY1" fmla="*/ 350141 h 786922"/>
              <a:gd name="connsiteX2" fmla="*/ 321972 w 2121681"/>
              <a:gd name="connsiteY2" fmla="*/ 284469 h 786922"/>
              <a:gd name="connsiteX3" fmla="*/ 406501 w 2121681"/>
              <a:gd name="connsiteY3" fmla="*/ 261982 h 786922"/>
              <a:gd name="connsiteX4" fmla="*/ 493027 w 2121681"/>
              <a:gd name="connsiteY4" fmla="*/ 221353 h 786922"/>
              <a:gd name="connsiteX5" fmla="*/ 703636 w 2121681"/>
              <a:gd name="connsiteY5" fmla="*/ 166567 h 786922"/>
              <a:gd name="connsiteX6" fmla="*/ 834214 w 2121681"/>
              <a:gd name="connsiteY6" fmla="*/ 114692 h 786922"/>
              <a:gd name="connsiteX7" fmla="*/ 971179 w 2121681"/>
              <a:gd name="connsiteY7" fmla="*/ 70793 h 786922"/>
              <a:gd name="connsiteX8" fmla="*/ 1037567 w 2121681"/>
              <a:gd name="connsiteY8" fmla="*/ 48306 h 786922"/>
              <a:gd name="connsiteX9" fmla="*/ 1175606 w 2121681"/>
              <a:gd name="connsiteY9" fmla="*/ 777 h 786922"/>
              <a:gd name="connsiteX10" fmla="*/ 1378040 w 2121681"/>
              <a:gd name="connsiteY10" fmla="*/ 42684 h 786922"/>
              <a:gd name="connsiteX11" fmla="*/ 1491598 w 2121681"/>
              <a:gd name="connsiteY11" fmla="*/ 68442 h 786922"/>
              <a:gd name="connsiteX12" fmla="*/ 1587014 w 2121681"/>
              <a:gd name="connsiteY12" fmla="*/ 85307 h 786922"/>
              <a:gd name="connsiteX13" fmla="*/ 1684781 w 2121681"/>
              <a:gd name="connsiteY13" fmla="*/ 112700 h 786922"/>
              <a:gd name="connsiteX14" fmla="*/ 1780555 w 2121681"/>
              <a:gd name="connsiteY14" fmla="*/ 132835 h 786922"/>
              <a:gd name="connsiteX15" fmla="*/ 1850929 w 2121681"/>
              <a:gd name="connsiteY15" fmla="*/ 180365 h 786922"/>
              <a:gd name="connsiteX16" fmla="*/ 1915323 w 2121681"/>
              <a:gd name="connsiteY16" fmla="*/ 193244 h 786922"/>
              <a:gd name="connsiteX17" fmla="*/ 1953960 w 2121681"/>
              <a:gd name="connsiteY17" fmla="*/ 206123 h 786922"/>
              <a:gd name="connsiteX18" fmla="*/ 2082749 w 2121681"/>
              <a:gd name="connsiteY18" fmla="*/ 231881 h 786922"/>
              <a:gd name="connsiteX19" fmla="*/ 2121385 w 2121681"/>
              <a:gd name="connsiteY19" fmla="*/ 257638 h 786922"/>
              <a:gd name="connsiteX20" fmla="*/ 2095628 w 2121681"/>
              <a:gd name="connsiteY20" fmla="*/ 296275 h 786922"/>
              <a:gd name="connsiteX21" fmla="*/ 2069870 w 2121681"/>
              <a:gd name="connsiteY21" fmla="*/ 347791 h 786922"/>
              <a:gd name="connsiteX22" fmla="*/ 2018354 w 2121681"/>
              <a:gd name="connsiteY22" fmla="*/ 399306 h 786922"/>
              <a:gd name="connsiteX23" fmla="*/ 1966839 w 2121681"/>
              <a:gd name="connsiteY23" fmla="*/ 476579 h 786922"/>
              <a:gd name="connsiteX24" fmla="*/ 1941081 w 2121681"/>
              <a:gd name="connsiteY24" fmla="*/ 515216 h 786922"/>
              <a:gd name="connsiteX25" fmla="*/ 1902445 w 2121681"/>
              <a:gd name="connsiteY25" fmla="*/ 553853 h 786922"/>
              <a:gd name="connsiteX26" fmla="*/ 1838050 w 2121681"/>
              <a:gd name="connsiteY26" fmla="*/ 618247 h 786922"/>
              <a:gd name="connsiteX27" fmla="*/ 1812292 w 2121681"/>
              <a:gd name="connsiteY27" fmla="*/ 656883 h 786922"/>
              <a:gd name="connsiteX28" fmla="*/ 1735019 w 2121681"/>
              <a:gd name="connsiteY28" fmla="*/ 734157 h 786922"/>
              <a:gd name="connsiteX29" fmla="*/ 1709261 w 2121681"/>
              <a:gd name="connsiteY29" fmla="*/ 785672 h 786922"/>
              <a:gd name="connsiteX30" fmla="*/ 1435177 w 2121681"/>
              <a:gd name="connsiteY30" fmla="*/ 773509 h 786922"/>
              <a:gd name="connsiteX31" fmla="*/ 1252879 w 2121681"/>
              <a:gd name="connsiteY31" fmla="*/ 769523 h 786922"/>
              <a:gd name="connsiteX32" fmla="*/ 1155470 w 2121681"/>
              <a:gd name="connsiteY32" fmla="*/ 772793 h 786922"/>
              <a:gd name="connsiteX33" fmla="*/ 887773 w 2121681"/>
              <a:gd name="connsiteY33" fmla="*/ 765179 h 786922"/>
              <a:gd name="connsiteX34" fmla="*/ 660093 w 2121681"/>
              <a:gd name="connsiteY34" fmla="*/ 713663 h 786922"/>
              <a:gd name="connsiteX35" fmla="*/ 517505 w 2121681"/>
              <a:gd name="connsiteY35" fmla="*/ 654891 h 786922"/>
              <a:gd name="connsiteX36" fmla="*/ 436962 w 2121681"/>
              <a:gd name="connsiteY36" fmla="*/ 607361 h 786922"/>
              <a:gd name="connsiteX37" fmla="*/ 352993 w 2121681"/>
              <a:gd name="connsiteY37" fmla="*/ 564739 h 786922"/>
              <a:gd name="connsiteX38" fmla="*/ 259928 w 2121681"/>
              <a:gd name="connsiteY38" fmla="*/ 528095 h 786922"/>
              <a:gd name="connsiteX39" fmla="*/ 184648 w 2121681"/>
              <a:gd name="connsiteY39" fmla="*/ 487823 h 786922"/>
              <a:gd name="connsiteX40" fmla="*/ 103746 w 2121681"/>
              <a:gd name="connsiteY40" fmla="*/ 454451 h 786922"/>
              <a:gd name="connsiteX41" fmla="*/ 55144 w 2121681"/>
              <a:gd name="connsiteY41" fmla="*/ 424706 h 786922"/>
              <a:gd name="connsiteX0" fmla="*/ 0 w 2121681"/>
              <a:gd name="connsiteY0" fmla="*/ 401299 h 786922"/>
              <a:gd name="connsiteX1" fmla="*/ 122452 w 2121681"/>
              <a:gd name="connsiteY1" fmla="*/ 350141 h 786922"/>
              <a:gd name="connsiteX2" fmla="*/ 321972 w 2121681"/>
              <a:gd name="connsiteY2" fmla="*/ 284469 h 786922"/>
              <a:gd name="connsiteX3" fmla="*/ 406501 w 2121681"/>
              <a:gd name="connsiteY3" fmla="*/ 261982 h 786922"/>
              <a:gd name="connsiteX4" fmla="*/ 493027 w 2121681"/>
              <a:gd name="connsiteY4" fmla="*/ 221353 h 786922"/>
              <a:gd name="connsiteX5" fmla="*/ 703636 w 2121681"/>
              <a:gd name="connsiteY5" fmla="*/ 166567 h 786922"/>
              <a:gd name="connsiteX6" fmla="*/ 834214 w 2121681"/>
              <a:gd name="connsiteY6" fmla="*/ 114692 h 786922"/>
              <a:gd name="connsiteX7" fmla="*/ 971179 w 2121681"/>
              <a:gd name="connsiteY7" fmla="*/ 70793 h 786922"/>
              <a:gd name="connsiteX8" fmla="*/ 1037567 w 2121681"/>
              <a:gd name="connsiteY8" fmla="*/ 48306 h 786922"/>
              <a:gd name="connsiteX9" fmla="*/ 1175606 w 2121681"/>
              <a:gd name="connsiteY9" fmla="*/ 777 h 786922"/>
              <a:gd name="connsiteX10" fmla="*/ 1378040 w 2121681"/>
              <a:gd name="connsiteY10" fmla="*/ 42684 h 786922"/>
              <a:gd name="connsiteX11" fmla="*/ 1491598 w 2121681"/>
              <a:gd name="connsiteY11" fmla="*/ 68442 h 786922"/>
              <a:gd name="connsiteX12" fmla="*/ 1587014 w 2121681"/>
              <a:gd name="connsiteY12" fmla="*/ 85307 h 786922"/>
              <a:gd name="connsiteX13" fmla="*/ 1684781 w 2121681"/>
              <a:gd name="connsiteY13" fmla="*/ 112700 h 786922"/>
              <a:gd name="connsiteX14" fmla="*/ 1780555 w 2121681"/>
              <a:gd name="connsiteY14" fmla="*/ 132835 h 786922"/>
              <a:gd name="connsiteX15" fmla="*/ 1876329 w 2121681"/>
              <a:gd name="connsiteY15" fmla="*/ 151337 h 786922"/>
              <a:gd name="connsiteX16" fmla="*/ 1915323 w 2121681"/>
              <a:gd name="connsiteY16" fmla="*/ 193244 h 786922"/>
              <a:gd name="connsiteX17" fmla="*/ 1953960 w 2121681"/>
              <a:gd name="connsiteY17" fmla="*/ 206123 h 786922"/>
              <a:gd name="connsiteX18" fmla="*/ 2082749 w 2121681"/>
              <a:gd name="connsiteY18" fmla="*/ 231881 h 786922"/>
              <a:gd name="connsiteX19" fmla="*/ 2121385 w 2121681"/>
              <a:gd name="connsiteY19" fmla="*/ 257638 h 786922"/>
              <a:gd name="connsiteX20" fmla="*/ 2095628 w 2121681"/>
              <a:gd name="connsiteY20" fmla="*/ 296275 h 786922"/>
              <a:gd name="connsiteX21" fmla="*/ 2069870 w 2121681"/>
              <a:gd name="connsiteY21" fmla="*/ 347791 h 786922"/>
              <a:gd name="connsiteX22" fmla="*/ 2018354 w 2121681"/>
              <a:gd name="connsiteY22" fmla="*/ 399306 h 786922"/>
              <a:gd name="connsiteX23" fmla="*/ 1966839 w 2121681"/>
              <a:gd name="connsiteY23" fmla="*/ 476579 h 786922"/>
              <a:gd name="connsiteX24" fmla="*/ 1941081 w 2121681"/>
              <a:gd name="connsiteY24" fmla="*/ 515216 h 786922"/>
              <a:gd name="connsiteX25" fmla="*/ 1902445 w 2121681"/>
              <a:gd name="connsiteY25" fmla="*/ 553853 h 786922"/>
              <a:gd name="connsiteX26" fmla="*/ 1838050 w 2121681"/>
              <a:gd name="connsiteY26" fmla="*/ 618247 h 786922"/>
              <a:gd name="connsiteX27" fmla="*/ 1812292 w 2121681"/>
              <a:gd name="connsiteY27" fmla="*/ 656883 h 786922"/>
              <a:gd name="connsiteX28" fmla="*/ 1735019 w 2121681"/>
              <a:gd name="connsiteY28" fmla="*/ 734157 h 786922"/>
              <a:gd name="connsiteX29" fmla="*/ 1709261 w 2121681"/>
              <a:gd name="connsiteY29" fmla="*/ 785672 h 786922"/>
              <a:gd name="connsiteX30" fmla="*/ 1435177 w 2121681"/>
              <a:gd name="connsiteY30" fmla="*/ 773509 h 786922"/>
              <a:gd name="connsiteX31" fmla="*/ 1252879 w 2121681"/>
              <a:gd name="connsiteY31" fmla="*/ 769523 h 786922"/>
              <a:gd name="connsiteX32" fmla="*/ 1155470 w 2121681"/>
              <a:gd name="connsiteY32" fmla="*/ 772793 h 786922"/>
              <a:gd name="connsiteX33" fmla="*/ 887773 w 2121681"/>
              <a:gd name="connsiteY33" fmla="*/ 765179 h 786922"/>
              <a:gd name="connsiteX34" fmla="*/ 660093 w 2121681"/>
              <a:gd name="connsiteY34" fmla="*/ 713663 h 786922"/>
              <a:gd name="connsiteX35" fmla="*/ 517505 w 2121681"/>
              <a:gd name="connsiteY35" fmla="*/ 654891 h 786922"/>
              <a:gd name="connsiteX36" fmla="*/ 436962 w 2121681"/>
              <a:gd name="connsiteY36" fmla="*/ 607361 h 786922"/>
              <a:gd name="connsiteX37" fmla="*/ 352993 w 2121681"/>
              <a:gd name="connsiteY37" fmla="*/ 564739 h 786922"/>
              <a:gd name="connsiteX38" fmla="*/ 259928 w 2121681"/>
              <a:gd name="connsiteY38" fmla="*/ 528095 h 786922"/>
              <a:gd name="connsiteX39" fmla="*/ 184648 w 2121681"/>
              <a:gd name="connsiteY39" fmla="*/ 487823 h 786922"/>
              <a:gd name="connsiteX40" fmla="*/ 103746 w 2121681"/>
              <a:gd name="connsiteY40" fmla="*/ 454451 h 786922"/>
              <a:gd name="connsiteX41" fmla="*/ 55144 w 2121681"/>
              <a:gd name="connsiteY41" fmla="*/ 424706 h 786922"/>
              <a:gd name="connsiteX0" fmla="*/ 0 w 2121681"/>
              <a:gd name="connsiteY0" fmla="*/ 401299 h 786922"/>
              <a:gd name="connsiteX1" fmla="*/ 122452 w 2121681"/>
              <a:gd name="connsiteY1" fmla="*/ 350141 h 786922"/>
              <a:gd name="connsiteX2" fmla="*/ 321972 w 2121681"/>
              <a:gd name="connsiteY2" fmla="*/ 284469 h 786922"/>
              <a:gd name="connsiteX3" fmla="*/ 406501 w 2121681"/>
              <a:gd name="connsiteY3" fmla="*/ 261982 h 786922"/>
              <a:gd name="connsiteX4" fmla="*/ 493027 w 2121681"/>
              <a:gd name="connsiteY4" fmla="*/ 221353 h 786922"/>
              <a:gd name="connsiteX5" fmla="*/ 703636 w 2121681"/>
              <a:gd name="connsiteY5" fmla="*/ 166567 h 786922"/>
              <a:gd name="connsiteX6" fmla="*/ 834214 w 2121681"/>
              <a:gd name="connsiteY6" fmla="*/ 114692 h 786922"/>
              <a:gd name="connsiteX7" fmla="*/ 971179 w 2121681"/>
              <a:gd name="connsiteY7" fmla="*/ 70793 h 786922"/>
              <a:gd name="connsiteX8" fmla="*/ 1037567 w 2121681"/>
              <a:gd name="connsiteY8" fmla="*/ 48306 h 786922"/>
              <a:gd name="connsiteX9" fmla="*/ 1175606 w 2121681"/>
              <a:gd name="connsiteY9" fmla="*/ 777 h 786922"/>
              <a:gd name="connsiteX10" fmla="*/ 1378040 w 2121681"/>
              <a:gd name="connsiteY10" fmla="*/ 42684 h 786922"/>
              <a:gd name="connsiteX11" fmla="*/ 1491598 w 2121681"/>
              <a:gd name="connsiteY11" fmla="*/ 68442 h 786922"/>
              <a:gd name="connsiteX12" fmla="*/ 1587014 w 2121681"/>
              <a:gd name="connsiteY12" fmla="*/ 85307 h 786922"/>
              <a:gd name="connsiteX13" fmla="*/ 1684781 w 2121681"/>
              <a:gd name="connsiteY13" fmla="*/ 112700 h 786922"/>
              <a:gd name="connsiteX14" fmla="*/ 1780555 w 2121681"/>
              <a:gd name="connsiteY14" fmla="*/ 132835 h 786922"/>
              <a:gd name="connsiteX15" fmla="*/ 1876329 w 2121681"/>
              <a:gd name="connsiteY15" fmla="*/ 151337 h 786922"/>
              <a:gd name="connsiteX16" fmla="*/ 1915323 w 2121681"/>
              <a:gd name="connsiteY16" fmla="*/ 193244 h 786922"/>
              <a:gd name="connsiteX17" fmla="*/ 2026532 w 2121681"/>
              <a:gd name="connsiteY17" fmla="*/ 180723 h 786922"/>
              <a:gd name="connsiteX18" fmla="*/ 2082749 w 2121681"/>
              <a:gd name="connsiteY18" fmla="*/ 231881 h 786922"/>
              <a:gd name="connsiteX19" fmla="*/ 2121385 w 2121681"/>
              <a:gd name="connsiteY19" fmla="*/ 257638 h 786922"/>
              <a:gd name="connsiteX20" fmla="*/ 2095628 w 2121681"/>
              <a:gd name="connsiteY20" fmla="*/ 296275 h 786922"/>
              <a:gd name="connsiteX21" fmla="*/ 2069870 w 2121681"/>
              <a:gd name="connsiteY21" fmla="*/ 347791 h 786922"/>
              <a:gd name="connsiteX22" fmla="*/ 2018354 w 2121681"/>
              <a:gd name="connsiteY22" fmla="*/ 399306 h 786922"/>
              <a:gd name="connsiteX23" fmla="*/ 1966839 w 2121681"/>
              <a:gd name="connsiteY23" fmla="*/ 476579 h 786922"/>
              <a:gd name="connsiteX24" fmla="*/ 1941081 w 2121681"/>
              <a:gd name="connsiteY24" fmla="*/ 515216 h 786922"/>
              <a:gd name="connsiteX25" fmla="*/ 1902445 w 2121681"/>
              <a:gd name="connsiteY25" fmla="*/ 553853 h 786922"/>
              <a:gd name="connsiteX26" fmla="*/ 1838050 w 2121681"/>
              <a:gd name="connsiteY26" fmla="*/ 618247 h 786922"/>
              <a:gd name="connsiteX27" fmla="*/ 1812292 w 2121681"/>
              <a:gd name="connsiteY27" fmla="*/ 656883 h 786922"/>
              <a:gd name="connsiteX28" fmla="*/ 1735019 w 2121681"/>
              <a:gd name="connsiteY28" fmla="*/ 734157 h 786922"/>
              <a:gd name="connsiteX29" fmla="*/ 1709261 w 2121681"/>
              <a:gd name="connsiteY29" fmla="*/ 785672 h 786922"/>
              <a:gd name="connsiteX30" fmla="*/ 1435177 w 2121681"/>
              <a:gd name="connsiteY30" fmla="*/ 773509 h 786922"/>
              <a:gd name="connsiteX31" fmla="*/ 1252879 w 2121681"/>
              <a:gd name="connsiteY31" fmla="*/ 769523 h 786922"/>
              <a:gd name="connsiteX32" fmla="*/ 1155470 w 2121681"/>
              <a:gd name="connsiteY32" fmla="*/ 772793 h 786922"/>
              <a:gd name="connsiteX33" fmla="*/ 887773 w 2121681"/>
              <a:gd name="connsiteY33" fmla="*/ 765179 h 786922"/>
              <a:gd name="connsiteX34" fmla="*/ 660093 w 2121681"/>
              <a:gd name="connsiteY34" fmla="*/ 713663 h 786922"/>
              <a:gd name="connsiteX35" fmla="*/ 517505 w 2121681"/>
              <a:gd name="connsiteY35" fmla="*/ 654891 h 786922"/>
              <a:gd name="connsiteX36" fmla="*/ 436962 w 2121681"/>
              <a:gd name="connsiteY36" fmla="*/ 607361 h 786922"/>
              <a:gd name="connsiteX37" fmla="*/ 352993 w 2121681"/>
              <a:gd name="connsiteY37" fmla="*/ 564739 h 786922"/>
              <a:gd name="connsiteX38" fmla="*/ 259928 w 2121681"/>
              <a:gd name="connsiteY38" fmla="*/ 528095 h 786922"/>
              <a:gd name="connsiteX39" fmla="*/ 184648 w 2121681"/>
              <a:gd name="connsiteY39" fmla="*/ 487823 h 786922"/>
              <a:gd name="connsiteX40" fmla="*/ 103746 w 2121681"/>
              <a:gd name="connsiteY40" fmla="*/ 454451 h 786922"/>
              <a:gd name="connsiteX41" fmla="*/ 55144 w 2121681"/>
              <a:gd name="connsiteY41" fmla="*/ 424706 h 786922"/>
              <a:gd name="connsiteX0" fmla="*/ 0 w 2121681"/>
              <a:gd name="connsiteY0" fmla="*/ 401299 h 786922"/>
              <a:gd name="connsiteX1" fmla="*/ 122452 w 2121681"/>
              <a:gd name="connsiteY1" fmla="*/ 350141 h 786922"/>
              <a:gd name="connsiteX2" fmla="*/ 321972 w 2121681"/>
              <a:gd name="connsiteY2" fmla="*/ 284469 h 786922"/>
              <a:gd name="connsiteX3" fmla="*/ 406501 w 2121681"/>
              <a:gd name="connsiteY3" fmla="*/ 261982 h 786922"/>
              <a:gd name="connsiteX4" fmla="*/ 493027 w 2121681"/>
              <a:gd name="connsiteY4" fmla="*/ 221353 h 786922"/>
              <a:gd name="connsiteX5" fmla="*/ 703636 w 2121681"/>
              <a:gd name="connsiteY5" fmla="*/ 166567 h 786922"/>
              <a:gd name="connsiteX6" fmla="*/ 834214 w 2121681"/>
              <a:gd name="connsiteY6" fmla="*/ 114692 h 786922"/>
              <a:gd name="connsiteX7" fmla="*/ 971179 w 2121681"/>
              <a:gd name="connsiteY7" fmla="*/ 70793 h 786922"/>
              <a:gd name="connsiteX8" fmla="*/ 1037567 w 2121681"/>
              <a:gd name="connsiteY8" fmla="*/ 48306 h 786922"/>
              <a:gd name="connsiteX9" fmla="*/ 1175606 w 2121681"/>
              <a:gd name="connsiteY9" fmla="*/ 777 h 786922"/>
              <a:gd name="connsiteX10" fmla="*/ 1378040 w 2121681"/>
              <a:gd name="connsiteY10" fmla="*/ 42684 h 786922"/>
              <a:gd name="connsiteX11" fmla="*/ 1491598 w 2121681"/>
              <a:gd name="connsiteY11" fmla="*/ 68442 h 786922"/>
              <a:gd name="connsiteX12" fmla="*/ 1587014 w 2121681"/>
              <a:gd name="connsiteY12" fmla="*/ 85307 h 786922"/>
              <a:gd name="connsiteX13" fmla="*/ 1684781 w 2121681"/>
              <a:gd name="connsiteY13" fmla="*/ 112700 h 786922"/>
              <a:gd name="connsiteX14" fmla="*/ 1780555 w 2121681"/>
              <a:gd name="connsiteY14" fmla="*/ 132835 h 786922"/>
              <a:gd name="connsiteX15" fmla="*/ 1876329 w 2121681"/>
              <a:gd name="connsiteY15" fmla="*/ 151337 h 786922"/>
              <a:gd name="connsiteX16" fmla="*/ 1955237 w 2121681"/>
              <a:gd name="connsiteY16" fmla="*/ 160587 h 786922"/>
              <a:gd name="connsiteX17" fmla="*/ 2026532 w 2121681"/>
              <a:gd name="connsiteY17" fmla="*/ 180723 h 786922"/>
              <a:gd name="connsiteX18" fmla="*/ 2082749 w 2121681"/>
              <a:gd name="connsiteY18" fmla="*/ 231881 h 786922"/>
              <a:gd name="connsiteX19" fmla="*/ 2121385 w 2121681"/>
              <a:gd name="connsiteY19" fmla="*/ 257638 h 786922"/>
              <a:gd name="connsiteX20" fmla="*/ 2095628 w 2121681"/>
              <a:gd name="connsiteY20" fmla="*/ 296275 h 786922"/>
              <a:gd name="connsiteX21" fmla="*/ 2069870 w 2121681"/>
              <a:gd name="connsiteY21" fmla="*/ 347791 h 786922"/>
              <a:gd name="connsiteX22" fmla="*/ 2018354 w 2121681"/>
              <a:gd name="connsiteY22" fmla="*/ 399306 h 786922"/>
              <a:gd name="connsiteX23" fmla="*/ 1966839 w 2121681"/>
              <a:gd name="connsiteY23" fmla="*/ 476579 h 786922"/>
              <a:gd name="connsiteX24" fmla="*/ 1941081 w 2121681"/>
              <a:gd name="connsiteY24" fmla="*/ 515216 h 786922"/>
              <a:gd name="connsiteX25" fmla="*/ 1902445 w 2121681"/>
              <a:gd name="connsiteY25" fmla="*/ 553853 h 786922"/>
              <a:gd name="connsiteX26" fmla="*/ 1838050 w 2121681"/>
              <a:gd name="connsiteY26" fmla="*/ 618247 h 786922"/>
              <a:gd name="connsiteX27" fmla="*/ 1812292 w 2121681"/>
              <a:gd name="connsiteY27" fmla="*/ 656883 h 786922"/>
              <a:gd name="connsiteX28" fmla="*/ 1735019 w 2121681"/>
              <a:gd name="connsiteY28" fmla="*/ 734157 h 786922"/>
              <a:gd name="connsiteX29" fmla="*/ 1709261 w 2121681"/>
              <a:gd name="connsiteY29" fmla="*/ 785672 h 786922"/>
              <a:gd name="connsiteX30" fmla="*/ 1435177 w 2121681"/>
              <a:gd name="connsiteY30" fmla="*/ 773509 h 786922"/>
              <a:gd name="connsiteX31" fmla="*/ 1252879 w 2121681"/>
              <a:gd name="connsiteY31" fmla="*/ 769523 h 786922"/>
              <a:gd name="connsiteX32" fmla="*/ 1155470 w 2121681"/>
              <a:gd name="connsiteY32" fmla="*/ 772793 h 786922"/>
              <a:gd name="connsiteX33" fmla="*/ 887773 w 2121681"/>
              <a:gd name="connsiteY33" fmla="*/ 765179 h 786922"/>
              <a:gd name="connsiteX34" fmla="*/ 660093 w 2121681"/>
              <a:gd name="connsiteY34" fmla="*/ 713663 h 786922"/>
              <a:gd name="connsiteX35" fmla="*/ 517505 w 2121681"/>
              <a:gd name="connsiteY35" fmla="*/ 654891 h 786922"/>
              <a:gd name="connsiteX36" fmla="*/ 436962 w 2121681"/>
              <a:gd name="connsiteY36" fmla="*/ 607361 h 786922"/>
              <a:gd name="connsiteX37" fmla="*/ 352993 w 2121681"/>
              <a:gd name="connsiteY37" fmla="*/ 564739 h 786922"/>
              <a:gd name="connsiteX38" fmla="*/ 259928 w 2121681"/>
              <a:gd name="connsiteY38" fmla="*/ 528095 h 786922"/>
              <a:gd name="connsiteX39" fmla="*/ 184648 w 2121681"/>
              <a:gd name="connsiteY39" fmla="*/ 487823 h 786922"/>
              <a:gd name="connsiteX40" fmla="*/ 103746 w 2121681"/>
              <a:gd name="connsiteY40" fmla="*/ 454451 h 786922"/>
              <a:gd name="connsiteX41" fmla="*/ 55144 w 2121681"/>
              <a:gd name="connsiteY41" fmla="*/ 424706 h 786922"/>
              <a:gd name="connsiteX0" fmla="*/ 0 w 2133191"/>
              <a:gd name="connsiteY0" fmla="*/ 401299 h 786922"/>
              <a:gd name="connsiteX1" fmla="*/ 122452 w 2133191"/>
              <a:gd name="connsiteY1" fmla="*/ 350141 h 786922"/>
              <a:gd name="connsiteX2" fmla="*/ 321972 w 2133191"/>
              <a:gd name="connsiteY2" fmla="*/ 284469 h 786922"/>
              <a:gd name="connsiteX3" fmla="*/ 406501 w 2133191"/>
              <a:gd name="connsiteY3" fmla="*/ 261982 h 786922"/>
              <a:gd name="connsiteX4" fmla="*/ 493027 w 2133191"/>
              <a:gd name="connsiteY4" fmla="*/ 221353 h 786922"/>
              <a:gd name="connsiteX5" fmla="*/ 703636 w 2133191"/>
              <a:gd name="connsiteY5" fmla="*/ 166567 h 786922"/>
              <a:gd name="connsiteX6" fmla="*/ 834214 w 2133191"/>
              <a:gd name="connsiteY6" fmla="*/ 114692 h 786922"/>
              <a:gd name="connsiteX7" fmla="*/ 971179 w 2133191"/>
              <a:gd name="connsiteY7" fmla="*/ 70793 h 786922"/>
              <a:gd name="connsiteX8" fmla="*/ 1037567 w 2133191"/>
              <a:gd name="connsiteY8" fmla="*/ 48306 h 786922"/>
              <a:gd name="connsiteX9" fmla="*/ 1175606 w 2133191"/>
              <a:gd name="connsiteY9" fmla="*/ 777 h 786922"/>
              <a:gd name="connsiteX10" fmla="*/ 1378040 w 2133191"/>
              <a:gd name="connsiteY10" fmla="*/ 42684 h 786922"/>
              <a:gd name="connsiteX11" fmla="*/ 1491598 w 2133191"/>
              <a:gd name="connsiteY11" fmla="*/ 68442 h 786922"/>
              <a:gd name="connsiteX12" fmla="*/ 1587014 w 2133191"/>
              <a:gd name="connsiteY12" fmla="*/ 85307 h 786922"/>
              <a:gd name="connsiteX13" fmla="*/ 1684781 w 2133191"/>
              <a:gd name="connsiteY13" fmla="*/ 112700 h 786922"/>
              <a:gd name="connsiteX14" fmla="*/ 1780555 w 2133191"/>
              <a:gd name="connsiteY14" fmla="*/ 132835 h 786922"/>
              <a:gd name="connsiteX15" fmla="*/ 1876329 w 2133191"/>
              <a:gd name="connsiteY15" fmla="*/ 151337 h 786922"/>
              <a:gd name="connsiteX16" fmla="*/ 1955237 w 2133191"/>
              <a:gd name="connsiteY16" fmla="*/ 160587 h 786922"/>
              <a:gd name="connsiteX17" fmla="*/ 2026532 w 2133191"/>
              <a:gd name="connsiteY17" fmla="*/ 180723 h 786922"/>
              <a:gd name="connsiteX18" fmla="*/ 2126292 w 2133191"/>
              <a:gd name="connsiteY18" fmla="*/ 195595 h 786922"/>
              <a:gd name="connsiteX19" fmla="*/ 2121385 w 2133191"/>
              <a:gd name="connsiteY19" fmla="*/ 257638 h 786922"/>
              <a:gd name="connsiteX20" fmla="*/ 2095628 w 2133191"/>
              <a:gd name="connsiteY20" fmla="*/ 296275 h 786922"/>
              <a:gd name="connsiteX21" fmla="*/ 2069870 w 2133191"/>
              <a:gd name="connsiteY21" fmla="*/ 347791 h 786922"/>
              <a:gd name="connsiteX22" fmla="*/ 2018354 w 2133191"/>
              <a:gd name="connsiteY22" fmla="*/ 399306 h 786922"/>
              <a:gd name="connsiteX23" fmla="*/ 1966839 w 2133191"/>
              <a:gd name="connsiteY23" fmla="*/ 476579 h 786922"/>
              <a:gd name="connsiteX24" fmla="*/ 1941081 w 2133191"/>
              <a:gd name="connsiteY24" fmla="*/ 515216 h 786922"/>
              <a:gd name="connsiteX25" fmla="*/ 1902445 w 2133191"/>
              <a:gd name="connsiteY25" fmla="*/ 553853 h 786922"/>
              <a:gd name="connsiteX26" fmla="*/ 1838050 w 2133191"/>
              <a:gd name="connsiteY26" fmla="*/ 618247 h 786922"/>
              <a:gd name="connsiteX27" fmla="*/ 1812292 w 2133191"/>
              <a:gd name="connsiteY27" fmla="*/ 656883 h 786922"/>
              <a:gd name="connsiteX28" fmla="*/ 1735019 w 2133191"/>
              <a:gd name="connsiteY28" fmla="*/ 734157 h 786922"/>
              <a:gd name="connsiteX29" fmla="*/ 1709261 w 2133191"/>
              <a:gd name="connsiteY29" fmla="*/ 785672 h 786922"/>
              <a:gd name="connsiteX30" fmla="*/ 1435177 w 2133191"/>
              <a:gd name="connsiteY30" fmla="*/ 773509 h 786922"/>
              <a:gd name="connsiteX31" fmla="*/ 1252879 w 2133191"/>
              <a:gd name="connsiteY31" fmla="*/ 769523 h 786922"/>
              <a:gd name="connsiteX32" fmla="*/ 1155470 w 2133191"/>
              <a:gd name="connsiteY32" fmla="*/ 772793 h 786922"/>
              <a:gd name="connsiteX33" fmla="*/ 887773 w 2133191"/>
              <a:gd name="connsiteY33" fmla="*/ 765179 h 786922"/>
              <a:gd name="connsiteX34" fmla="*/ 660093 w 2133191"/>
              <a:gd name="connsiteY34" fmla="*/ 713663 h 786922"/>
              <a:gd name="connsiteX35" fmla="*/ 517505 w 2133191"/>
              <a:gd name="connsiteY35" fmla="*/ 654891 h 786922"/>
              <a:gd name="connsiteX36" fmla="*/ 436962 w 2133191"/>
              <a:gd name="connsiteY36" fmla="*/ 607361 h 786922"/>
              <a:gd name="connsiteX37" fmla="*/ 352993 w 2133191"/>
              <a:gd name="connsiteY37" fmla="*/ 564739 h 786922"/>
              <a:gd name="connsiteX38" fmla="*/ 259928 w 2133191"/>
              <a:gd name="connsiteY38" fmla="*/ 528095 h 786922"/>
              <a:gd name="connsiteX39" fmla="*/ 184648 w 2133191"/>
              <a:gd name="connsiteY39" fmla="*/ 487823 h 786922"/>
              <a:gd name="connsiteX40" fmla="*/ 103746 w 2133191"/>
              <a:gd name="connsiteY40" fmla="*/ 454451 h 786922"/>
              <a:gd name="connsiteX41" fmla="*/ 55144 w 2133191"/>
              <a:gd name="connsiteY41" fmla="*/ 424706 h 786922"/>
              <a:gd name="connsiteX0" fmla="*/ 0 w 2167969"/>
              <a:gd name="connsiteY0" fmla="*/ 401299 h 786922"/>
              <a:gd name="connsiteX1" fmla="*/ 122452 w 2167969"/>
              <a:gd name="connsiteY1" fmla="*/ 350141 h 786922"/>
              <a:gd name="connsiteX2" fmla="*/ 321972 w 2167969"/>
              <a:gd name="connsiteY2" fmla="*/ 284469 h 786922"/>
              <a:gd name="connsiteX3" fmla="*/ 406501 w 2167969"/>
              <a:gd name="connsiteY3" fmla="*/ 261982 h 786922"/>
              <a:gd name="connsiteX4" fmla="*/ 493027 w 2167969"/>
              <a:gd name="connsiteY4" fmla="*/ 221353 h 786922"/>
              <a:gd name="connsiteX5" fmla="*/ 703636 w 2167969"/>
              <a:gd name="connsiteY5" fmla="*/ 166567 h 786922"/>
              <a:gd name="connsiteX6" fmla="*/ 834214 w 2167969"/>
              <a:gd name="connsiteY6" fmla="*/ 114692 h 786922"/>
              <a:gd name="connsiteX7" fmla="*/ 971179 w 2167969"/>
              <a:gd name="connsiteY7" fmla="*/ 70793 h 786922"/>
              <a:gd name="connsiteX8" fmla="*/ 1037567 w 2167969"/>
              <a:gd name="connsiteY8" fmla="*/ 48306 h 786922"/>
              <a:gd name="connsiteX9" fmla="*/ 1175606 w 2167969"/>
              <a:gd name="connsiteY9" fmla="*/ 777 h 786922"/>
              <a:gd name="connsiteX10" fmla="*/ 1378040 w 2167969"/>
              <a:gd name="connsiteY10" fmla="*/ 42684 h 786922"/>
              <a:gd name="connsiteX11" fmla="*/ 1491598 w 2167969"/>
              <a:gd name="connsiteY11" fmla="*/ 68442 h 786922"/>
              <a:gd name="connsiteX12" fmla="*/ 1587014 w 2167969"/>
              <a:gd name="connsiteY12" fmla="*/ 85307 h 786922"/>
              <a:gd name="connsiteX13" fmla="*/ 1684781 w 2167969"/>
              <a:gd name="connsiteY13" fmla="*/ 112700 h 786922"/>
              <a:gd name="connsiteX14" fmla="*/ 1780555 w 2167969"/>
              <a:gd name="connsiteY14" fmla="*/ 132835 h 786922"/>
              <a:gd name="connsiteX15" fmla="*/ 1876329 w 2167969"/>
              <a:gd name="connsiteY15" fmla="*/ 151337 h 786922"/>
              <a:gd name="connsiteX16" fmla="*/ 1955237 w 2167969"/>
              <a:gd name="connsiteY16" fmla="*/ 160587 h 786922"/>
              <a:gd name="connsiteX17" fmla="*/ 2026532 w 2167969"/>
              <a:gd name="connsiteY17" fmla="*/ 180723 h 786922"/>
              <a:gd name="connsiteX18" fmla="*/ 2126292 w 2167969"/>
              <a:gd name="connsiteY18" fmla="*/ 195595 h 786922"/>
              <a:gd name="connsiteX19" fmla="*/ 2167944 w 2167969"/>
              <a:gd name="connsiteY19" fmla="*/ 220739 h 786922"/>
              <a:gd name="connsiteX20" fmla="*/ 2121385 w 2167969"/>
              <a:gd name="connsiteY20" fmla="*/ 257638 h 786922"/>
              <a:gd name="connsiteX21" fmla="*/ 2095628 w 2167969"/>
              <a:gd name="connsiteY21" fmla="*/ 296275 h 786922"/>
              <a:gd name="connsiteX22" fmla="*/ 2069870 w 2167969"/>
              <a:gd name="connsiteY22" fmla="*/ 347791 h 786922"/>
              <a:gd name="connsiteX23" fmla="*/ 2018354 w 2167969"/>
              <a:gd name="connsiteY23" fmla="*/ 399306 h 786922"/>
              <a:gd name="connsiteX24" fmla="*/ 1966839 w 2167969"/>
              <a:gd name="connsiteY24" fmla="*/ 476579 h 786922"/>
              <a:gd name="connsiteX25" fmla="*/ 1941081 w 2167969"/>
              <a:gd name="connsiteY25" fmla="*/ 515216 h 786922"/>
              <a:gd name="connsiteX26" fmla="*/ 1902445 w 2167969"/>
              <a:gd name="connsiteY26" fmla="*/ 553853 h 786922"/>
              <a:gd name="connsiteX27" fmla="*/ 1838050 w 2167969"/>
              <a:gd name="connsiteY27" fmla="*/ 618247 h 786922"/>
              <a:gd name="connsiteX28" fmla="*/ 1812292 w 2167969"/>
              <a:gd name="connsiteY28" fmla="*/ 656883 h 786922"/>
              <a:gd name="connsiteX29" fmla="*/ 1735019 w 2167969"/>
              <a:gd name="connsiteY29" fmla="*/ 734157 h 786922"/>
              <a:gd name="connsiteX30" fmla="*/ 1709261 w 2167969"/>
              <a:gd name="connsiteY30" fmla="*/ 785672 h 786922"/>
              <a:gd name="connsiteX31" fmla="*/ 1435177 w 2167969"/>
              <a:gd name="connsiteY31" fmla="*/ 773509 h 786922"/>
              <a:gd name="connsiteX32" fmla="*/ 1252879 w 2167969"/>
              <a:gd name="connsiteY32" fmla="*/ 769523 h 786922"/>
              <a:gd name="connsiteX33" fmla="*/ 1155470 w 2167969"/>
              <a:gd name="connsiteY33" fmla="*/ 772793 h 786922"/>
              <a:gd name="connsiteX34" fmla="*/ 887773 w 2167969"/>
              <a:gd name="connsiteY34" fmla="*/ 765179 h 786922"/>
              <a:gd name="connsiteX35" fmla="*/ 660093 w 2167969"/>
              <a:gd name="connsiteY35" fmla="*/ 713663 h 786922"/>
              <a:gd name="connsiteX36" fmla="*/ 517505 w 2167969"/>
              <a:gd name="connsiteY36" fmla="*/ 654891 h 786922"/>
              <a:gd name="connsiteX37" fmla="*/ 436962 w 2167969"/>
              <a:gd name="connsiteY37" fmla="*/ 607361 h 786922"/>
              <a:gd name="connsiteX38" fmla="*/ 352993 w 2167969"/>
              <a:gd name="connsiteY38" fmla="*/ 564739 h 786922"/>
              <a:gd name="connsiteX39" fmla="*/ 259928 w 2167969"/>
              <a:gd name="connsiteY39" fmla="*/ 528095 h 786922"/>
              <a:gd name="connsiteX40" fmla="*/ 184648 w 2167969"/>
              <a:gd name="connsiteY40" fmla="*/ 487823 h 786922"/>
              <a:gd name="connsiteX41" fmla="*/ 103746 w 2167969"/>
              <a:gd name="connsiteY41" fmla="*/ 454451 h 786922"/>
              <a:gd name="connsiteX42" fmla="*/ 55144 w 2167969"/>
              <a:gd name="connsiteY42" fmla="*/ 424706 h 786922"/>
              <a:gd name="connsiteX0" fmla="*/ 0 w 2167969"/>
              <a:gd name="connsiteY0" fmla="*/ 401299 h 786922"/>
              <a:gd name="connsiteX1" fmla="*/ 122452 w 2167969"/>
              <a:gd name="connsiteY1" fmla="*/ 350141 h 786922"/>
              <a:gd name="connsiteX2" fmla="*/ 321972 w 2167969"/>
              <a:gd name="connsiteY2" fmla="*/ 284469 h 786922"/>
              <a:gd name="connsiteX3" fmla="*/ 406501 w 2167969"/>
              <a:gd name="connsiteY3" fmla="*/ 261982 h 786922"/>
              <a:gd name="connsiteX4" fmla="*/ 493027 w 2167969"/>
              <a:gd name="connsiteY4" fmla="*/ 221353 h 786922"/>
              <a:gd name="connsiteX5" fmla="*/ 703636 w 2167969"/>
              <a:gd name="connsiteY5" fmla="*/ 166567 h 786922"/>
              <a:gd name="connsiteX6" fmla="*/ 834214 w 2167969"/>
              <a:gd name="connsiteY6" fmla="*/ 114692 h 786922"/>
              <a:gd name="connsiteX7" fmla="*/ 971179 w 2167969"/>
              <a:gd name="connsiteY7" fmla="*/ 70793 h 786922"/>
              <a:gd name="connsiteX8" fmla="*/ 1037567 w 2167969"/>
              <a:gd name="connsiteY8" fmla="*/ 48306 h 786922"/>
              <a:gd name="connsiteX9" fmla="*/ 1175606 w 2167969"/>
              <a:gd name="connsiteY9" fmla="*/ 777 h 786922"/>
              <a:gd name="connsiteX10" fmla="*/ 1378040 w 2167969"/>
              <a:gd name="connsiteY10" fmla="*/ 42684 h 786922"/>
              <a:gd name="connsiteX11" fmla="*/ 1491598 w 2167969"/>
              <a:gd name="connsiteY11" fmla="*/ 68442 h 786922"/>
              <a:gd name="connsiteX12" fmla="*/ 1587014 w 2167969"/>
              <a:gd name="connsiteY12" fmla="*/ 85307 h 786922"/>
              <a:gd name="connsiteX13" fmla="*/ 1684781 w 2167969"/>
              <a:gd name="connsiteY13" fmla="*/ 112700 h 786922"/>
              <a:gd name="connsiteX14" fmla="*/ 1780555 w 2167969"/>
              <a:gd name="connsiteY14" fmla="*/ 132835 h 786922"/>
              <a:gd name="connsiteX15" fmla="*/ 1876329 w 2167969"/>
              <a:gd name="connsiteY15" fmla="*/ 151337 h 786922"/>
              <a:gd name="connsiteX16" fmla="*/ 1955237 w 2167969"/>
              <a:gd name="connsiteY16" fmla="*/ 160587 h 786922"/>
              <a:gd name="connsiteX17" fmla="*/ 2026532 w 2167969"/>
              <a:gd name="connsiteY17" fmla="*/ 180723 h 786922"/>
              <a:gd name="connsiteX18" fmla="*/ 2126292 w 2167969"/>
              <a:gd name="connsiteY18" fmla="*/ 195595 h 786922"/>
              <a:gd name="connsiteX19" fmla="*/ 2167944 w 2167969"/>
              <a:gd name="connsiteY19" fmla="*/ 220739 h 786922"/>
              <a:gd name="connsiteX20" fmla="*/ 2132271 w 2167969"/>
              <a:gd name="connsiteY20" fmla="*/ 272152 h 786922"/>
              <a:gd name="connsiteX21" fmla="*/ 2095628 w 2167969"/>
              <a:gd name="connsiteY21" fmla="*/ 296275 h 786922"/>
              <a:gd name="connsiteX22" fmla="*/ 2069870 w 2167969"/>
              <a:gd name="connsiteY22" fmla="*/ 347791 h 786922"/>
              <a:gd name="connsiteX23" fmla="*/ 2018354 w 2167969"/>
              <a:gd name="connsiteY23" fmla="*/ 399306 h 786922"/>
              <a:gd name="connsiteX24" fmla="*/ 1966839 w 2167969"/>
              <a:gd name="connsiteY24" fmla="*/ 476579 h 786922"/>
              <a:gd name="connsiteX25" fmla="*/ 1941081 w 2167969"/>
              <a:gd name="connsiteY25" fmla="*/ 515216 h 786922"/>
              <a:gd name="connsiteX26" fmla="*/ 1902445 w 2167969"/>
              <a:gd name="connsiteY26" fmla="*/ 553853 h 786922"/>
              <a:gd name="connsiteX27" fmla="*/ 1838050 w 2167969"/>
              <a:gd name="connsiteY27" fmla="*/ 618247 h 786922"/>
              <a:gd name="connsiteX28" fmla="*/ 1812292 w 2167969"/>
              <a:gd name="connsiteY28" fmla="*/ 656883 h 786922"/>
              <a:gd name="connsiteX29" fmla="*/ 1735019 w 2167969"/>
              <a:gd name="connsiteY29" fmla="*/ 734157 h 786922"/>
              <a:gd name="connsiteX30" fmla="*/ 1709261 w 2167969"/>
              <a:gd name="connsiteY30" fmla="*/ 785672 h 786922"/>
              <a:gd name="connsiteX31" fmla="*/ 1435177 w 2167969"/>
              <a:gd name="connsiteY31" fmla="*/ 773509 h 786922"/>
              <a:gd name="connsiteX32" fmla="*/ 1252879 w 2167969"/>
              <a:gd name="connsiteY32" fmla="*/ 769523 h 786922"/>
              <a:gd name="connsiteX33" fmla="*/ 1155470 w 2167969"/>
              <a:gd name="connsiteY33" fmla="*/ 772793 h 786922"/>
              <a:gd name="connsiteX34" fmla="*/ 887773 w 2167969"/>
              <a:gd name="connsiteY34" fmla="*/ 765179 h 786922"/>
              <a:gd name="connsiteX35" fmla="*/ 660093 w 2167969"/>
              <a:gd name="connsiteY35" fmla="*/ 713663 h 786922"/>
              <a:gd name="connsiteX36" fmla="*/ 517505 w 2167969"/>
              <a:gd name="connsiteY36" fmla="*/ 654891 h 786922"/>
              <a:gd name="connsiteX37" fmla="*/ 436962 w 2167969"/>
              <a:gd name="connsiteY37" fmla="*/ 607361 h 786922"/>
              <a:gd name="connsiteX38" fmla="*/ 352993 w 2167969"/>
              <a:gd name="connsiteY38" fmla="*/ 564739 h 786922"/>
              <a:gd name="connsiteX39" fmla="*/ 259928 w 2167969"/>
              <a:gd name="connsiteY39" fmla="*/ 528095 h 786922"/>
              <a:gd name="connsiteX40" fmla="*/ 184648 w 2167969"/>
              <a:gd name="connsiteY40" fmla="*/ 487823 h 786922"/>
              <a:gd name="connsiteX41" fmla="*/ 103746 w 2167969"/>
              <a:gd name="connsiteY41" fmla="*/ 454451 h 786922"/>
              <a:gd name="connsiteX42" fmla="*/ 55144 w 2167969"/>
              <a:gd name="connsiteY42" fmla="*/ 424706 h 786922"/>
              <a:gd name="connsiteX0" fmla="*/ 0 w 2167969"/>
              <a:gd name="connsiteY0" fmla="*/ 401299 h 786922"/>
              <a:gd name="connsiteX1" fmla="*/ 122452 w 2167969"/>
              <a:gd name="connsiteY1" fmla="*/ 350141 h 786922"/>
              <a:gd name="connsiteX2" fmla="*/ 321972 w 2167969"/>
              <a:gd name="connsiteY2" fmla="*/ 284469 h 786922"/>
              <a:gd name="connsiteX3" fmla="*/ 406501 w 2167969"/>
              <a:gd name="connsiteY3" fmla="*/ 261982 h 786922"/>
              <a:gd name="connsiteX4" fmla="*/ 493027 w 2167969"/>
              <a:gd name="connsiteY4" fmla="*/ 221353 h 786922"/>
              <a:gd name="connsiteX5" fmla="*/ 703636 w 2167969"/>
              <a:gd name="connsiteY5" fmla="*/ 166567 h 786922"/>
              <a:gd name="connsiteX6" fmla="*/ 834214 w 2167969"/>
              <a:gd name="connsiteY6" fmla="*/ 114692 h 786922"/>
              <a:gd name="connsiteX7" fmla="*/ 971179 w 2167969"/>
              <a:gd name="connsiteY7" fmla="*/ 70793 h 786922"/>
              <a:gd name="connsiteX8" fmla="*/ 1037567 w 2167969"/>
              <a:gd name="connsiteY8" fmla="*/ 48306 h 786922"/>
              <a:gd name="connsiteX9" fmla="*/ 1175606 w 2167969"/>
              <a:gd name="connsiteY9" fmla="*/ 777 h 786922"/>
              <a:gd name="connsiteX10" fmla="*/ 1378040 w 2167969"/>
              <a:gd name="connsiteY10" fmla="*/ 42684 h 786922"/>
              <a:gd name="connsiteX11" fmla="*/ 1491598 w 2167969"/>
              <a:gd name="connsiteY11" fmla="*/ 68442 h 786922"/>
              <a:gd name="connsiteX12" fmla="*/ 1587014 w 2167969"/>
              <a:gd name="connsiteY12" fmla="*/ 85307 h 786922"/>
              <a:gd name="connsiteX13" fmla="*/ 1684781 w 2167969"/>
              <a:gd name="connsiteY13" fmla="*/ 112700 h 786922"/>
              <a:gd name="connsiteX14" fmla="*/ 1780555 w 2167969"/>
              <a:gd name="connsiteY14" fmla="*/ 132835 h 786922"/>
              <a:gd name="connsiteX15" fmla="*/ 1876329 w 2167969"/>
              <a:gd name="connsiteY15" fmla="*/ 151337 h 786922"/>
              <a:gd name="connsiteX16" fmla="*/ 1955237 w 2167969"/>
              <a:gd name="connsiteY16" fmla="*/ 160587 h 786922"/>
              <a:gd name="connsiteX17" fmla="*/ 2026532 w 2167969"/>
              <a:gd name="connsiteY17" fmla="*/ 180723 h 786922"/>
              <a:gd name="connsiteX18" fmla="*/ 2126292 w 2167969"/>
              <a:gd name="connsiteY18" fmla="*/ 195595 h 786922"/>
              <a:gd name="connsiteX19" fmla="*/ 2167944 w 2167969"/>
              <a:gd name="connsiteY19" fmla="*/ 220739 h 786922"/>
              <a:gd name="connsiteX20" fmla="*/ 2132271 w 2167969"/>
              <a:gd name="connsiteY20" fmla="*/ 272152 h 786922"/>
              <a:gd name="connsiteX21" fmla="*/ 2095628 w 2167969"/>
              <a:gd name="connsiteY21" fmla="*/ 307161 h 786922"/>
              <a:gd name="connsiteX22" fmla="*/ 2069870 w 2167969"/>
              <a:gd name="connsiteY22" fmla="*/ 347791 h 786922"/>
              <a:gd name="connsiteX23" fmla="*/ 2018354 w 2167969"/>
              <a:gd name="connsiteY23" fmla="*/ 399306 h 786922"/>
              <a:gd name="connsiteX24" fmla="*/ 1966839 w 2167969"/>
              <a:gd name="connsiteY24" fmla="*/ 476579 h 786922"/>
              <a:gd name="connsiteX25" fmla="*/ 1941081 w 2167969"/>
              <a:gd name="connsiteY25" fmla="*/ 515216 h 786922"/>
              <a:gd name="connsiteX26" fmla="*/ 1902445 w 2167969"/>
              <a:gd name="connsiteY26" fmla="*/ 553853 h 786922"/>
              <a:gd name="connsiteX27" fmla="*/ 1838050 w 2167969"/>
              <a:gd name="connsiteY27" fmla="*/ 618247 h 786922"/>
              <a:gd name="connsiteX28" fmla="*/ 1812292 w 2167969"/>
              <a:gd name="connsiteY28" fmla="*/ 656883 h 786922"/>
              <a:gd name="connsiteX29" fmla="*/ 1735019 w 2167969"/>
              <a:gd name="connsiteY29" fmla="*/ 734157 h 786922"/>
              <a:gd name="connsiteX30" fmla="*/ 1709261 w 2167969"/>
              <a:gd name="connsiteY30" fmla="*/ 785672 h 786922"/>
              <a:gd name="connsiteX31" fmla="*/ 1435177 w 2167969"/>
              <a:gd name="connsiteY31" fmla="*/ 773509 h 786922"/>
              <a:gd name="connsiteX32" fmla="*/ 1252879 w 2167969"/>
              <a:gd name="connsiteY32" fmla="*/ 769523 h 786922"/>
              <a:gd name="connsiteX33" fmla="*/ 1155470 w 2167969"/>
              <a:gd name="connsiteY33" fmla="*/ 772793 h 786922"/>
              <a:gd name="connsiteX34" fmla="*/ 887773 w 2167969"/>
              <a:gd name="connsiteY34" fmla="*/ 765179 h 786922"/>
              <a:gd name="connsiteX35" fmla="*/ 660093 w 2167969"/>
              <a:gd name="connsiteY35" fmla="*/ 713663 h 786922"/>
              <a:gd name="connsiteX36" fmla="*/ 517505 w 2167969"/>
              <a:gd name="connsiteY36" fmla="*/ 654891 h 786922"/>
              <a:gd name="connsiteX37" fmla="*/ 436962 w 2167969"/>
              <a:gd name="connsiteY37" fmla="*/ 607361 h 786922"/>
              <a:gd name="connsiteX38" fmla="*/ 352993 w 2167969"/>
              <a:gd name="connsiteY38" fmla="*/ 564739 h 786922"/>
              <a:gd name="connsiteX39" fmla="*/ 259928 w 2167969"/>
              <a:gd name="connsiteY39" fmla="*/ 528095 h 786922"/>
              <a:gd name="connsiteX40" fmla="*/ 184648 w 2167969"/>
              <a:gd name="connsiteY40" fmla="*/ 487823 h 786922"/>
              <a:gd name="connsiteX41" fmla="*/ 103746 w 2167969"/>
              <a:gd name="connsiteY41" fmla="*/ 454451 h 786922"/>
              <a:gd name="connsiteX42" fmla="*/ 55144 w 2167969"/>
              <a:gd name="connsiteY42" fmla="*/ 424706 h 786922"/>
              <a:gd name="connsiteX0" fmla="*/ 0 w 2167969"/>
              <a:gd name="connsiteY0" fmla="*/ 401299 h 786922"/>
              <a:gd name="connsiteX1" fmla="*/ 122452 w 2167969"/>
              <a:gd name="connsiteY1" fmla="*/ 350141 h 786922"/>
              <a:gd name="connsiteX2" fmla="*/ 321972 w 2167969"/>
              <a:gd name="connsiteY2" fmla="*/ 284469 h 786922"/>
              <a:gd name="connsiteX3" fmla="*/ 406501 w 2167969"/>
              <a:gd name="connsiteY3" fmla="*/ 261982 h 786922"/>
              <a:gd name="connsiteX4" fmla="*/ 493027 w 2167969"/>
              <a:gd name="connsiteY4" fmla="*/ 221353 h 786922"/>
              <a:gd name="connsiteX5" fmla="*/ 703636 w 2167969"/>
              <a:gd name="connsiteY5" fmla="*/ 166567 h 786922"/>
              <a:gd name="connsiteX6" fmla="*/ 834214 w 2167969"/>
              <a:gd name="connsiteY6" fmla="*/ 114692 h 786922"/>
              <a:gd name="connsiteX7" fmla="*/ 971179 w 2167969"/>
              <a:gd name="connsiteY7" fmla="*/ 70793 h 786922"/>
              <a:gd name="connsiteX8" fmla="*/ 1037567 w 2167969"/>
              <a:gd name="connsiteY8" fmla="*/ 48306 h 786922"/>
              <a:gd name="connsiteX9" fmla="*/ 1175606 w 2167969"/>
              <a:gd name="connsiteY9" fmla="*/ 777 h 786922"/>
              <a:gd name="connsiteX10" fmla="*/ 1378040 w 2167969"/>
              <a:gd name="connsiteY10" fmla="*/ 42684 h 786922"/>
              <a:gd name="connsiteX11" fmla="*/ 1491598 w 2167969"/>
              <a:gd name="connsiteY11" fmla="*/ 68442 h 786922"/>
              <a:gd name="connsiteX12" fmla="*/ 1587014 w 2167969"/>
              <a:gd name="connsiteY12" fmla="*/ 85307 h 786922"/>
              <a:gd name="connsiteX13" fmla="*/ 1684781 w 2167969"/>
              <a:gd name="connsiteY13" fmla="*/ 112700 h 786922"/>
              <a:gd name="connsiteX14" fmla="*/ 1780555 w 2167969"/>
              <a:gd name="connsiteY14" fmla="*/ 132835 h 786922"/>
              <a:gd name="connsiteX15" fmla="*/ 1876329 w 2167969"/>
              <a:gd name="connsiteY15" fmla="*/ 151337 h 786922"/>
              <a:gd name="connsiteX16" fmla="*/ 1955237 w 2167969"/>
              <a:gd name="connsiteY16" fmla="*/ 160587 h 786922"/>
              <a:gd name="connsiteX17" fmla="*/ 2026532 w 2167969"/>
              <a:gd name="connsiteY17" fmla="*/ 180723 h 786922"/>
              <a:gd name="connsiteX18" fmla="*/ 2126292 w 2167969"/>
              <a:gd name="connsiteY18" fmla="*/ 195595 h 786922"/>
              <a:gd name="connsiteX19" fmla="*/ 2167944 w 2167969"/>
              <a:gd name="connsiteY19" fmla="*/ 220739 h 786922"/>
              <a:gd name="connsiteX20" fmla="*/ 2132271 w 2167969"/>
              <a:gd name="connsiteY20" fmla="*/ 272152 h 786922"/>
              <a:gd name="connsiteX21" fmla="*/ 2095628 w 2167969"/>
              <a:gd name="connsiteY21" fmla="*/ 307161 h 786922"/>
              <a:gd name="connsiteX22" fmla="*/ 2069870 w 2167969"/>
              <a:gd name="connsiteY22" fmla="*/ 347791 h 786922"/>
              <a:gd name="connsiteX23" fmla="*/ 2018354 w 2167969"/>
              <a:gd name="connsiteY23" fmla="*/ 399306 h 786922"/>
              <a:gd name="connsiteX24" fmla="*/ 1966839 w 2167969"/>
              <a:gd name="connsiteY24" fmla="*/ 476579 h 786922"/>
              <a:gd name="connsiteX25" fmla="*/ 1926566 w 2167969"/>
              <a:gd name="connsiteY25" fmla="*/ 507959 h 786922"/>
              <a:gd name="connsiteX26" fmla="*/ 1902445 w 2167969"/>
              <a:gd name="connsiteY26" fmla="*/ 553853 h 786922"/>
              <a:gd name="connsiteX27" fmla="*/ 1838050 w 2167969"/>
              <a:gd name="connsiteY27" fmla="*/ 618247 h 786922"/>
              <a:gd name="connsiteX28" fmla="*/ 1812292 w 2167969"/>
              <a:gd name="connsiteY28" fmla="*/ 656883 h 786922"/>
              <a:gd name="connsiteX29" fmla="*/ 1735019 w 2167969"/>
              <a:gd name="connsiteY29" fmla="*/ 734157 h 786922"/>
              <a:gd name="connsiteX30" fmla="*/ 1709261 w 2167969"/>
              <a:gd name="connsiteY30" fmla="*/ 785672 h 786922"/>
              <a:gd name="connsiteX31" fmla="*/ 1435177 w 2167969"/>
              <a:gd name="connsiteY31" fmla="*/ 773509 h 786922"/>
              <a:gd name="connsiteX32" fmla="*/ 1252879 w 2167969"/>
              <a:gd name="connsiteY32" fmla="*/ 769523 h 786922"/>
              <a:gd name="connsiteX33" fmla="*/ 1155470 w 2167969"/>
              <a:gd name="connsiteY33" fmla="*/ 772793 h 786922"/>
              <a:gd name="connsiteX34" fmla="*/ 887773 w 2167969"/>
              <a:gd name="connsiteY34" fmla="*/ 765179 h 786922"/>
              <a:gd name="connsiteX35" fmla="*/ 660093 w 2167969"/>
              <a:gd name="connsiteY35" fmla="*/ 713663 h 786922"/>
              <a:gd name="connsiteX36" fmla="*/ 517505 w 2167969"/>
              <a:gd name="connsiteY36" fmla="*/ 654891 h 786922"/>
              <a:gd name="connsiteX37" fmla="*/ 436962 w 2167969"/>
              <a:gd name="connsiteY37" fmla="*/ 607361 h 786922"/>
              <a:gd name="connsiteX38" fmla="*/ 352993 w 2167969"/>
              <a:gd name="connsiteY38" fmla="*/ 564739 h 786922"/>
              <a:gd name="connsiteX39" fmla="*/ 259928 w 2167969"/>
              <a:gd name="connsiteY39" fmla="*/ 528095 h 786922"/>
              <a:gd name="connsiteX40" fmla="*/ 184648 w 2167969"/>
              <a:gd name="connsiteY40" fmla="*/ 487823 h 786922"/>
              <a:gd name="connsiteX41" fmla="*/ 103746 w 2167969"/>
              <a:gd name="connsiteY41" fmla="*/ 454451 h 786922"/>
              <a:gd name="connsiteX42" fmla="*/ 55144 w 2167969"/>
              <a:gd name="connsiteY42" fmla="*/ 424706 h 786922"/>
              <a:gd name="connsiteX0" fmla="*/ 0 w 2167969"/>
              <a:gd name="connsiteY0" fmla="*/ 401299 h 786922"/>
              <a:gd name="connsiteX1" fmla="*/ 122452 w 2167969"/>
              <a:gd name="connsiteY1" fmla="*/ 350141 h 786922"/>
              <a:gd name="connsiteX2" fmla="*/ 321972 w 2167969"/>
              <a:gd name="connsiteY2" fmla="*/ 284469 h 786922"/>
              <a:gd name="connsiteX3" fmla="*/ 406501 w 2167969"/>
              <a:gd name="connsiteY3" fmla="*/ 261982 h 786922"/>
              <a:gd name="connsiteX4" fmla="*/ 493027 w 2167969"/>
              <a:gd name="connsiteY4" fmla="*/ 221353 h 786922"/>
              <a:gd name="connsiteX5" fmla="*/ 703636 w 2167969"/>
              <a:gd name="connsiteY5" fmla="*/ 166567 h 786922"/>
              <a:gd name="connsiteX6" fmla="*/ 834214 w 2167969"/>
              <a:gd name="connsiteY6" fmla="*/ 114692 h 786922"/>
              <a:gd name="connsiteX7" fmla="*/ 971179 w 2167969"/>
              <a:gd name="connsiteY7" fmla="*/ 70793 h 786922"/>
              <a:gd name="connsiteX8" fmla="*/ 1037567 w 2167969"/>
              <a:gd name="connsiteY8" fmla="*/ 48306 h 786922"/>
              <a:gd name="connsiteX9" fmla="*/ 1175606 w 2167969"/>
              <a:gd name="connsiteY9" fmla="*/ 777 h 786922"/>
              <a:gd name="connsiteX10" fmla="*/ 1378040 w 2167969"/>
              <a:gd name="connsiteY10" fmla="*/ 42684 h 786922"/>
              <a:gd name="connsiteX11" fmla="*/ 1491598 w 2167969"/>
              <a:gd name="connsiteY11" fmla="*/ 68442 h 786922"/>
              <a:gd name="connsiteX12" fmla="*/ 1587014 w 2167969"/>
              <a:gd name="connsiteY12" fmla="*/ 85307 h 786922"/>
              <a:gd name="connsiteX13" fmla="*/ 1684781 w 2167969"/>
              <a:gd name="connsiteY13" fmla="*/ 112700 h 786922"/>
              <a:gd name="connsiteX14" fmla="*/ 1780555 w 2167969"/>
              <a:gd name="connsiteY14" fmla="*/ 132835 h 786922"/>
              <a:gd name="connsiteX15" fmla="*/ 1876329 w 2167969"/>
              <a:gd name="connsiteY15" fmla="*/ 151337 h 786922"/>
              <a:gd name="connsiteX16" fmla="*/ 1955237 w 2167969"/>
              <a:gd name="connsiteY16" fmla="*/ 160587 h 786922"/>
              <a:gd name="connsiteX17" fmla="*/ 2026532 w 2167969"/>
              <a:gd name="connsiteY17" fmla="*/ 180723 h 786922"/>
              <a:gd name="connsiteX18" fmla="*/ 2126292 w 2167969"/>
              <a:gd name="connsiteY18" fmla="*/ 195595 h 786922"/>
              <a:gd name="connsiteX19" fmla="*/ 2167944 w 2167969"/>
              <a:gd name="connsiteY19" fmla="*/ 220739 h 786922"/>
              <a:gd name="connsiteX20" fmla="*/ 2132271 w 2167969"/>
              <a:gd name="connsiteY20" fmla="*/ 272152 h 786922"/>
              <a:gd name="connsiteX21" fmla="*/ 2095628 w 2167969"/>
              <a:gd name="connsiteY21" fmla="*/ 307161 h 786922"/>
              <a:gd name="connsiteX22" fmla="*/ 2069870 w 2167969"/>
              <a:gd name="connsiteY22" fmla="*/ 347791 h 786922"/>
              <a:gd name="connsiteX23" fmla="*/ 2018354 w 2167969"/>
              <a:gd name="connsiteY23" fmla="*/ 399306 h 786922"/>
              <a:gd name="connsiteX24" fmla="*/ 1966839 w 2167969"/>
              <a:gd name="connsiteY24" fmla="*/ 476579 h 786922"/>
              <a:gd name="connsiteX25" fmla="*/ 1926566 w 2167969"/>
              <a:gd name="connsiteY25" fmla="*/ 507959 h 786922"/>
              <a:gd name="connsiteX26" fmla="*/ 1884302 w 2167969"/>
              <a:gd name="connsiteY26" fmla="*/ 564739 h 786922"/>
              <a:gd name="connsiteX27" fmla="*/ 1838050 w 2167969"/>
              <a:gd name="connsiteY27" fmla="*/ 618247 h 786922"/>
              <a:gd name="connsiteX28" fmla="*/ 1812292 w 2167969"/>
              <a:gd name="connsiteY28" fmla="*/ 656883 h 786922"/>
              <a:gd name="connsiteX29" fmla="*/ 1735019 w 2167969"/>
              <a:gd name="connsiteY29" fmla="*/ 734157 h 786922"/>
              <a:gd name="connsiteX30" fmla="*/ 1709261 w 2167969"/>
              <a:gd name="connsiteY30" fmla="*/ 785672 h 786922"/>
              <a:gd name="connsiteX31" fmla="*/ 1435177 w 2167969"/>
              <a:gd name="connsiteY31" fmla="*/ 773509 h 786922"/>
              <a:gd name="connsiteX32" fmla="*/ 1252879 w 2167969"/>
              <a:gd name="connsiteY32" fmla="*/ 769523 h 786922"/>
              <a:gd name="connsiteX33" fmla="*/ 1155470 w 2167969"/>
              <a:gd name="connsiteY33" fmla="*/ 772793 h 786922"/>
              <a:gd name="connsiteX34" fmla="*/ 887773 w 2167969"/>
              <a:gd name="connsiteY34" fmla="*/ 765179 h 786922"/>
              <a:gd name="connsiteX35" fmla="*/ 660093 w 2167969"/>
              <a:gd name="connsiteY35" fmla="*/ 713663 h 786922"/>
              <a:gd name="connsiteX36" fmla="*/ 517505 w 2167969"/>
              <a:gd name="connsiteY36" fmla="*/ 654891 h 786922"/>
              <a:gd name="connsiteX37" fmla="*/ 436962 w 2167969"/>
              <a:gd name="connsiteY37" fmla="*/ 607361 h 786922"/>
              <a:gd name="connsiteX38" fmla="*/ 352993 w 2167969"/>
              <a:gd name="connsiteY38" fmla="*/ 564739 h 786922"/>
              <a:gd name="connsiteX39" fmla="*/ 259928 w 2167969"/>
              <a:gd name="connsiteY39" fmla="*/ 528095 h 786922"/>
              <a:gd name="connsiteX40" fmla="*/ 184648 w 2167969"/>
              <a:gd name="connsiteY40" fmla="*/ 487823 h 786922"/>
              <a:gd name="connsiteX41" fmla="*/ 103746 w 2167969"/>
              <a:gd name="connsiteY41" fmla="*/ 454451 h 786922"/>
              <a:gd name="connsiteX42" fmla="*/ 55144 w 2167969"/>
              <a:gd name="connsiteY42" fmla="*/ 424706 h 786922"/>
              <a:gd name="connsiteX0" fmla="*/ 0 w 2167969"/>
              <a:gd name="connsiteY0" fmla="*/ 401299 h 786922"/>
              <a:gd name="connsiteX1" fmla="*/ 122452 w 2167969"/>
              <a:gd name="connsiteY1" fmla="*/ 350141 h 786922"/>
              <a:gd name="connsiteX2" fmla="*/ 321972 w 2167969"/>
              <a:gd name="connsiteY2" fmla="*/ 284469 h 786922"/>
              <a:gd name="connsiteX3" fmla="*/ 406501 w 2167969"/>
              <a:gd name="connsiteY3" fmla="*/ 261982 h 786922"/>
              <a:gd name="connsiteX4" fmla="*/ 493027 w 2167969"/>
              <a:gd name="connsiteY4" fmla="*/ 221353 h 786922"/>
              <a:gd name="connsiteX5" fmla="*/ 703636 w 2167969"/>
              <a:gd name="connsiteY5" fmla="*/ 166567 h 786922"/>
              <a:gd name="connsiteX6" fmla="*/ 834214 w 2167969"/>
              <a:gd name="connsiteY6" fmla="*/ 114692 h 786922"/>
              <a:gd name="connsiteX7" fmla="*/ 971179 w 2167969"/>
              <a:gd name="connsiteY7" fmla="*/ 70793 h 786922"/>
              <a:gd name="connsiteX8" fmla="*/ 1037567 w 2167969"/>
              <a:gd name="connsiteY8" fmla="*/ 48306 h 786922"/>
              <a:gd name="connsiteX9" fmla="*/ 1175606 w 2167969"/>
              <a:gd name="connsiteY9" fmla="*/ 777 h 786922"/>
              <a:gd name="connsiteX10" fmla="*/ 1378040 w 2167969"/>
              <a:gd name="connsiteY10" fmla="*/ 42684 h 786922"/>
              <a:gd name="connsiteX11" fmla="*/ 1491598 w 2167969"/>
              <a:gd name="connsiteY11" fmla="*/ 68442 h 786922"/>
              <a:gd name="connsiteX12" fmla="*/ 1587014 w 2167969"/>
              <a:gd name="connsiteY12" fmla="*/ 85307 h 786922"/>
              <a:gd name="connsiteX13" fmla="*/ 1684781 w 2167969"/>
              <a:gd name="connsiteY13" fmla="*/ 112700 h 786922"/>
              <a:gd name="connsiteX14" fmla="*/ 1780555 w 2167969"/>
              <a:gd name="connsiteY14" fmla="*/ 132835 h 786922"/>
              <a:gd name="connsiteX15" fmla="*/ 1876329 w 2167969"/>
              <a:gd name="connsiteY15" fmla="*/ 151337 h 786922"/>
              <a:gd name="connsiteX16" fmla="*/ 1955237 w 2167969"/>
              <a:gd name="connsiteY16" fmla="*/ 160587 h 786922"/>
              <a:gd name="connsiteX17" fmla="*/ 2026532 w 2167969"/>
              <a:gd name="connsiteY17" fmla="*/ 180723 h 786922"/>
              <a:gd name="connsiteX18" fmla="*/ 2126292 w 2167969"/>
              <a:gd name="connsiteY18" fmla="*/ 195595 h 786922"/>
              <a:gd name="connsiteX19" fmla="*/ 2167944 w 2167969"/>
              <a:gd name="connsiteY19" fmla="*/ 220739 h 786922"/>
              <a:gd name="connsiteX20" fmla="*/ 2132271 w 2167969"/>
              <a:gd name="connsiteY20" fmla="*/ 272152 h 786922"/>
              <a:gd name="connsiteX21" fmla="*/ 2095628 w 2167969"/>
              <a:gd name="connsiteY21" fmla="*/ 307161 h 786922"/>
              <a:gd name="connsiteX22" fmla="*/ 2069870 w 2167969"/>
              <a:gd name="connsiteY22" fmla="*/ 347791 h 786922"/>
              <a:gd name="connsiteX23" fmla="*/ 2018354 w 2167969"/>
              <a:gd name="connsiteY23" fmla="*/ 399306 h 786922"/>
              <a:gd name="connsiteX24" fmla="*/ 1966839 w 2167969"/>
              <a:gd name="connsiteY24" fmla="*/ 476579 h 786922"/>
              <a:gd name="connsiteX25" fmla="*/ 1926566 w 2167969"/>
              <a:gd name="connsiteY25" fmla="*/ 507959 h 786922"/>
              <a:gd name="connsiteX26" fmla="*/ 1884302 w 2167969"/>
              <a:gd name="connsiteY26" fmla="*/ 564739 h 786922"/>
              <a:gd name="connsiteX27" fmla="*/ 1816279 w 2167969"/>
              <a:gd name="connsiteY27" fmla="*/ 632761 h 786922"/>
              <a:gd name="connsiteX28" fmla="*/ 1812292 w 2167969"/>
              <a:gd name="connsiteY28" fmla="*/ 656883 h 786922"/>
              <a:gd name="connsiteX29" fmla="*/ 1735019 w 2167969"/>
              <a:gd name="connsiteY29" fmla="*/ 734157 h 786922"/>
              <a:gd name="connsiteX30" fmla="*/ 1709261 w 2167969"/>
              <a:gd name="connsiteY30" fmla="*/ 785672 h 786922"/>
              <a:gd name="connsiteX31" fmla="*/ 1435177 w 2167969"/>
              <a:gd name="connsiteY31" fmla="*/ 773509 h 786922"/>
              <a:gd name="connsiteX32" fmla="*/ 1252879 w 2167969"/>
              <a:gd name="connsiteY32" fmla="*/ 769523 h 786922"/>
              <a:gd name="connsiteX33" fmla="*/ 1155470 w 2167969"/>
              <a:gd name="connsiteY33" fmla="*/ 772793 h 786922"/>
              <a:gd name="connsiteX34" fmla="*/ 887773 w 2167969"/>
              <a:gd name="connsiteY34" fmla="*/ 765179 h 786922"/>
              <a:gd name="connsiteX35" fmla="*/ 660093 w 2167969"/>
              <a:gd name="connsiteY35" fmla="*/ 713663 h 786922"/>
              <a:gd name="connsiteX36" fmla="*/ 517505 w 2167969"/>
              <a:gd name="connsiteY36" fmla="*/ 654891 h 786922"/>
              <a:gd name="connsiteX37" fmla="*/ 436962 w 2167969"/>
              <a:gd name="connsiteY37" fmla="*/ 607361 h 786922"/>
              <a:gd name="connsiteX38" fmla="*/ 352993 w 2167969"/>
              <a:gd name="connsiteY38" fmla="*/ 564739 h 786922"/>
              <a:gd name="connsiteX39" fmla="*/ 259928 w 2167969"/>
              <a:gd name="connsiteY39" fmla="*/ 528095 h 786922"/>
              <a:gd name="connsiteX40" fmla="*/ 184648 w 2167969"/>
              <a:gd name="connsiteY40" fmla="*/ 487823 h 786922"/>
              <a:gd name="connsiteX41" fmla="*/ 103746 w 2167969"/>
              <a:gd name="connsiteY41" fmla="*/ 454451 h 786922"/>
              <a:gd name="connsiteX42" fmla="*/ 55144 w 2167969"/>
              <a:gd name="connsiteY42" fmla="*/ 424706 h 786922"/>
              <a:gd name="connsiteX0" fmla="*/ 0 w 2167969"/>
              <a:gd name="connsiteY0" fmla="*/ 401299 h 786922"/>
              <a:gd name="connsiteX1" fmla="*/ 122452 w 2167969"/>
              <a:gd name="connsiteY1" fmla="*/ 350141 h 786922"/>
              <a:gd name="connsiteX2" fmla="*/ 321972 w 2167969"/>
              <a:gd name="connsiteY2" fmla="*/ 284469 h 786922"/>
              <a:gd name="connsiteX3" fmla="*/ 406501 w 2167969"/>
              <a:gd name="connsiteY3" fmla="*/ 261982 h 786922"/>
              <a:gd name="connsiteX4" fmla="*/ 493027 w 2167969"/>
              <a:gd name="connsiteY4" fmla="*/ 221353 h 786922"/>
              <a:gd name="connsiteX5" fmla="*/ 703636 w 2167969"/>
              <a:gd name="connsiteY5" fmla="*/ 166567 h 786922"/>
              <a:gd name="connsiteX6" fmla="*/ 834214 w 2167969"/>
              <a:gd name="connsiteY6" fmla="*/ 114692 h 786922"/>
              <a:gd name="connsiteX7" fmla="*/ 971179 w 2167969"/>
              <a:gd name="connsiteY7" fmla="*/ 70793 h 786922"/>
              <a:gd name="connsiteX8" fmla="*/ 1037567 w 2167969"/>
              <a:gd name="connsiteY8" fmla="*/ 48306 h 786922"/>
              <a:gd name="connsiteX9" fmla="*/ 1175606 w 2167969"/>
              <a:gd name="connsiteY9" fmla="*/ 777 h 786922"/>
              <a:gd name="connsiteX10" fmla="*/ 1378040 w 2167969"/>
              <a:gd name="connsiteY10" fmla="*/ 42684 h 786922"/>
              <a:gd name="connsiteX11" fmla="*/ 1491598 w 2167969"/>
              <a:gd name="connsiteY11" fmla="*/ 68442 h 786922"/>
              <a:gd name="connsiteX12" fmla="*/ 1587014 w 2167969"/>
              <a:gd name="connsiteY12" fmla="*/ 85307 h 786922"/>
              <a:gd name="connsiteX13" fmla="*/ 1684781 w 2167969"/>
              <a:gd name="connsiteY13" fmla="*/ 112700 h 786922"/>
              <a:gd name="connsiteX14" fmla="*/ 1780555 w 2167969"/>
              <a:gd name="connsiteY14" fmla="*/ 132835 h 786922"/>
              <a:gd name="connsiteX15" fmla="*/ 1876329 w 2167969"/>
              <a:gd name="connsiteY15" fmla="*/ 151337 h 786922"/>
              <a:gd name="connsiteX16" fmla="*/ 1955237 w 2167969"/>
              <a:gd name="connsiteY16" fmla="*/ 160587 h 786922"/>
              <a:gd name="connsiteX17" fmla="*/ 2026532 w 2167969"/>
              <a:gd name="connsiteY17" fmla="*/ 180723 h 786922"/>
              <a:gd name="connsiteX18" fmla="*/ 2126292 w 2167969"/>
              <a:gd name="connsiteY18" fmla="*/ 195595 h 786922"/>
              <a:gd name="connsiteX19" fmla="*/ 2167944 w 2167969"/>
              <a:gd name="connsiteY19" fmla="*/ 220739 h 786922"/>
              <a:gd name="connsiteX20" fmla="*/ 2132271 w 2167969"/>
              <a:gd name="connsiteY20" fmla="*/ 272152 h 786922"/>
              <a:gd name="connsiteX21" fmla="*/ 2095628 w 2167969"/>
              <a:gd name="connsiteY21" fmla="*/ 307161 h 786922"/>
              <a:gd name="connsiteX22" fmla="*/ 2069870 w 2167969"/>
              <a:gd name="connsiteY22" fmla="*/ 347791 h 786922"/>
              <a:gd name="connsiteX23" fmla="*/ 2018354 w 2167969"/>
              <a:gd name="connsiteY23" fmla="*/ 399306 h 786922"/>
              <a:gd name="connsiteX24" fmla="*/ 1966839 w 2167969"/>
              <a:gd name="connsiteY24" fmla="*/ 476579 h 786922"/>
              <a:gd name="connsiteX25" fmla="*/ 1926566 w 2167969"/>
              <a:gd name="connsiteY25" fmla="*/ 507959 h 786922"/>
              <a:gd name="connsiteX26" fmla="*/ 1884302 w 2167969"/>
              <a:gd name="connsiteY26" fmla="*/ 564739 h 786922"/>
              <a:gd name="connsiteX27" fmla="*/ 1816279 w 2167969"/>
              <a:gd name="connsiteY27" fmla="*/ 632761 h 786922"/>
              <a:gd name="connsiteX28" fmla="*/ 1812292 w 2167969"/>
              <a:gd name="connsiteY28" fmla="*/ 656883 h 786922"/>
              <a:gd name="connsiteX29" fmla="*/ 1735019 w 2167969"/>
              <a:gd name="connsiteY29" fmla="*/ 734157 h 786922"/>
              <a:gd name="connsiteX30" fmla="*/ 1709261 w 2167969"/>
              <a:gd name="connsiteY30" fmla="*/ 785672 h 786922"/>
              <a:gd name="connsiteX31" fmla="*/ 1435177 w 2167969"/>
              <a:gd name="connsiteY31" fmla="*/ 773509 h 786922"/>
              <a:gd name="connsiteX32" fmla="*/ 1252879 w 2167969"/>
              <a:gd name="connsiteY32" fmla="*/ 769523 h 786922"/>
              <a:gd name="connsiteX33" fmla="*/ 1155470 w 2167969"/>
              <a:gd name="connsiteY33" fmla="*/ 772793 h 786922"/>
              <a:gd name="connsiteX34" fmla="*/ 887773 w 2167969"/>
              <a:gd name="connsiteY34" fmla="*/ 765179 h 786922"/>
              <a:gd name="connsiteX35" fmla="*/ 660093 w 2167969"/>
              <a:gd name="connsiteY35" fmla="*/ 713663 h 786922"/>
              <a:gd name="connsiteX36" fmla="*/ 517505 w 2167969"/>
              <a:gd name="connsiteY36" fmla="*/ 654891 h 786922"/>
              <a:gd name="connsiteX37" fmla="*/ 436962 w 2167969"/>
              <a:gd name="connsiteY37" fmla="*/ 607361 h 786922"/>
              <a:gd name="connsiteX38" fmla="*/ 352993 w 2167969"/>
              <a:gd name="connsiteY38" fmla="*/ 564739 h 786922"/>
              <a:gd name="connsiteX39" fmla="*/ 259928 w 2167969"/>
              <a:gd name="connsiteY39" fmla="*/ 528095 h 786922"/>
              <a:gd name="connsiteX40" fmla="*/ 184648 w 2167969"/>
              <a:gd name="connsiteY40" fmla="*/ 487823 h 786922"/>
              <a:gd name="connsiteX41" fmla="*/ 103746 w 2167969"/>
              <a:gd name="connsiteY41" fmla="*/ 454451 h 786922"/>
              <a:gd name="connsiteX42" fmla="*/ 55144 w 2167969"/>
              <a:gd name="connsiteY42" fmla="*/ 424706 h 786922"/>
              <a:gd name="connsiteX0" fmla="*/ 0 w 2167969"/>
              <a:gd name="connsiteY0" fmla="*/ 401299 h 780159"/>
              <a:gd name="connsiteX1" fmla="*/ 122452 w 2167969"/>
              <a:gd name="connsiteY1" fmla="*/ 350141 h 780159"/>
              <a:gd name="connsiteX2" fmla="*/ 321972 w 2167969"/>
              <a:gd name="connsiteY2" fmla="*/ 284469 h 780159"/>
              <a:gd name="connsiteX3" fmla="*/ 406501 w 2167969"/>
              <a:gd name="connsiteY3" fmla="*/ 261982 h 780159"/>
              <a:gd name="connsiteX4" fmla="*/ 493027 w 2167969"/>
              <a:gd name="connsiteY4" fmla="*/ 221353 h 780159"/>
              <a:gd name="connsiteX5" fmla="*/ 703636 w 2167969"/>
              <a:gd name="connsiteY5" fmla="*/ 166567 h 780159"/>
              <a:gd name="connsiteX6" fmla="*/ 834214 w 2167969"/>
              <a:gd name="connsiteY6" fmla="*/ 114692 h 780159"/>
              <a:gd name="connsiteX7" fmla="*/ 971179 w 2167969"/>
              <a:gd name="connsiteY7" fmla="*/ 70793 h 780159"/>
              <a:gd name="connsiteX8" fmla="*/ 1037567 w 2167969"/>
              <a:gd name="connsiteY8" fmla="*/ 48306 h 780159"/>
              <a:gd name="connsiteX9" fmla="*/ 1175606 w 2167969"/>
              <a:gd name="connsiteY9" fmla="*/ 777 h 780159"/>
              <a:gd name="connsiteX10" fmla="*/ 1378040 w 2167969"/>
              <a:gd name="connsiteY10" fmla="*/ 42684 h 780159"/>
              <a:gd name="connsiteX11" fmla="*/ 1491598 w 2167969"/>
              <a:gd name="connsiteY11" fmla="*/ 68442 h 780159"/>
              <a:gd name="connsiteX12" fmla="*/ 1587014 w 2167969"/>
              <a:gd name="connsiteY12" fmla="*/ 85307 h 780159"/>
              <a:gd name="connsiteX13" fmla="*/ 1684781 w 2167969"/>
              <a:gd name="connsiteY13" fmla="*/ 112700 h 780159"/>
              <a:gd name="connsiteX14" fmla="*/ 1780555 w 2167969"/>
              <a:gd name="connsiteY14" fmla="*/ 132835 h 780159"/>
              <a:gd name="connsiteX15" fmla="*/ 1876329 w 2167969"/>
              <a:gd name="connsiteY15" fmla="*/ 151337 h 780159"/>
              <a:gd name="connsiteX16" fmla="*/ 1955237 w 2167969"/>
              <a:gd name="connsiteY16" fmla="*/ 160587 h 780159"/>
              <a:gd name="connsiteX17" fmla="*/ 2026532 w 2167969"/>
              <a:gd name="connsiteY17" fmla="*/ 180723 h 780159"/>
              <a:gd name="connsiteX18" fmla="*/ 2126292 w 2167969"/>
              <a:gd name="connsiteY18" fmla="*/ 195595 h 780159"/>
              <a:gd name="connsiteX19" fmla="*/ 2167944 w 2167969"/>
              <a:gd name="connsiteY19" fmla="*/ 220739 h 780159"/>
              <a:gd name="connsiteX20" fmla="*/ 2132271 w 2167969"/>
              <a:gd name="connsiteY20" fmla="*/ 272152 h 780159"/>
              <a:gd name="connsiteX21" fmla="*/ 2095628 w 2167969"/>
              <a:gd name="connsiteY21" fmla="*/ 307161 h 780159"/>
              <a:gd name="connsiteX22" fmla="*/ 2069870 w 2167969"/>
              <a:gd name="connsiteY22" fmla="*/ 347791 h 780159"/>
              <a:gd name="connsiteX23" fmla="*/ 2018354 w 2167969"/>
              <a:gd name="connsiteY23" fmla="*/ 399306 h 780159"/>
              <a:gd name="connsiteX24" fmla="*/ 1966839 w 2167969"/>
              <a:gd name="connsiteY24" fmla="*/ 476579 h 780159"/>
              <a:gd name="connsiteX25" fmla="*/ 1926566 w 2167969"/>
              <a:gd name="connsiteY25" fmla="*/ 507959 h 780159"/>
              <a:gd name="connsiteX26" fmla="*/ 1884302 w 2167969"/>
              <a:gd name="connsiteY26" fmla="*/ 564739 h 780159"/>
              <a:gd name="connsiteX27" fmla="*/ 1816279 w 2167969"/>
              <a:gd name="connsiteY27" fmla="*/ 632761 h 780159"/>
              <a:gd name="connsiteX28" fmla="*/ 1812292 w 2167969"/>
              <a:gd name="connsiteY28" fmla="*/ 656883 h 780159"/>
              <a:gd name="connsiteX29" fmla="*/ 1735019 w 2167969"/>
              <a:gd name="connsiteY29" fmla="*/ 734157 h 780159"/>
              <a:gd name="connsiteX30" fmla="*/ 1611290 w 2167969"/>
              <a:gd name="connsiteY30" fmla="*/ 778415 h 780159"/>
              <a:gd name="connsiteX31" fmla="*/ 1435177 w 2167969"/>
              <a:gd name="connsiteY31" fmla="*/ 773509 h 780159"/>
              <a:gd name="connsiteX32" fmla="*/ 1252879 w 2167969"/>
              <a:gd name="connsiteY32" fmla="*/ 769523 h 780159"/>
              <a:gd name="connsiteX33" fmla="*/ 1155470 w 2167969"/>
              <a:gd name="connsiteY33" fmla="*/ 772793 h 780159"/>
              <a:gd name="connsiteX34" fmla="*/ 887773 w 2167969"/>
              <a:gd name="connsiteY34" fmla="*/ 765179 h 780159"/>
              <a:gd name="connsiteX35" fmla="*/ 660093 w 2167969"/>
              <a:gd name="connsiteY35" fmla="*/ 713663 h 780159"/>
              <a:gd name="connsiteX36" fmla="*/ 517505 w 2167969"/>
              <a:gd name="connsiteY36" fmla="*/ 654891 h 780159"/>
              <a:gd name="connsiteX37" fmla="*/ 436962 w 2167969"/>
              <a:gd name="connsiteY37" fmla="*/ 607361 h 780159"/>
              <a:gd name="connsiteX38" fmla="*/ 352993 w 2167969"/>
              <a:gd name="connsiteY38" fmla="*/ 564739 h 780159"/>
              <a:gd name="connsiteX39" fmla="*/ 259928 w 2167969"/>
              <a:gd name="connsiteY39" fmla="*/ 528095 h 780159"/>
              <a:gd name="connsiteX40" fmla="*/ 184648 w 2167969"/>
              <a:gd name="connsiteY40" fmla="*/ 487823 h 780159"/>
              <a:gd name="connsiteX41" fmla="*/ 103746 w 2167969"/>
              <a:gd name="connsiteY41" fmla="*/ 454451 h 780159"/>
              <a:gd name="connsiteX42" fmla="*/ 55144 w 2167969"/>
              <a:gd name="connsiteY42" fmla="*/ 424706 h 780159"/>
              <a:gd name="connsiteX0" fmla="*/ 0 w 2167969"/>
              <a:gd name="connsiteY0" fmla="*/ 401299 h 782327"/>
              <a:gd name="connsiteX1" fmla="*/ 122452 w 2167969"/>
              <a:gd name="connsiteY1" fmla="*/ 350141 h 782327"/>
              <a:gd name="connsiteX2" fmla="*/ 321972 w 2167969"/>
              <a:gd name="connsiteY2" fmla="*/ 284469 h 782327"/>
              <a:gd name="connsiteX3" fmla="*/ 406501 w 2167969"/>
              <a:gd name="connsiteY3" fmla="*/ 261982 h 782327"/>
              <a:gd name="connsiteX4" fmla="*/ 493027 w 2167969"/>
              <a:gd name="connsiteY4" fmla="*/ 221353 h 782327"/>
              <a:gd name="connsiteX5" fmla="*/ 703636 w 2167969"/>
              <a:gd name="connsiteY5" fmla="*/ 166567 h 782327"/>
              <a:gd name="connsiteX6" fmla="*/ 834214 w 2167969"/>
              <a:gd name="connsiteY6" fmla="*/ 114692 h 782327"/>
              <a:gd name="connsiteX7" fmla="*/ 971179 w 2167969"/>
              <a:gd name="connsiteY7" fmla="*/ 70793 h 782327"/>
              <a:gd name="connsiteX8" fmla="*/ 1037567 w 2167969"/>
              <a:gd name="connsiteY8" fmla="*/ 48306 h 782327"/>
              <a:gd name="connsiteX9" fmla="*/ 1175606 w 2167969"/>
              <a:gd name="connsiteY9" fmla="*/ 777 h 782327"/>
              <a:gd name="connsiteX10" fmla="*/ 1378040 w 2167969"/>
              <a:gd name="connsiteY10" fmla="*/ 42684 h 782327"/>
              <a:gd name="connsiteX11" fmla="*/ 1491598 w 2167969"/>
              <a:gd name="connsiteY11" fmla="*/ 68442 h 782327"/>
              <a:gd name="connsiteX12" fmla="*/ 1587014 w 2167969"/>
              <a:gd name="connsiteY12" fmla="*/ 85307 h 782327"/>
              <a:gd name="connsiteX13" fmla="*/ 1684781 w 2167969"/>
              <a:gd name="connsiteY13" fmla="*/ 112700 h 782327"/>
              <a:gd name="connsiteX14" fmla="*/ 1780555 w 2167969"/>
              <a:gd name="connsiteY14" fmla="*/ 132835 h 782327"/>
              <a:gd name="connsiteX15" fmla="*/ 1876329 w 2167969"/>
              <a:gd name="connsiteY15" fmla="*/ 151337 h 782327"/>
              <a:gd name="connsiteX16" fmla="*/ 1955237 w 2167969"/>
              <a:gd name="connsiteY16" fmla="*/ 160587 h 782327"/>
              <a:gd name="connsiteX17" fmla="*/ 2026532 w 2167969"/>
              <a:gd name="connsiteY17" fmla="*/ 180723 h 782327"/>
              <a:gd name="connsiteX18" fmla="*/ 2126292 w 2167969"/>
              <a:gd name="connsiteY18" fmla="*/ 195595 h 782327"/>
              <a:gd name="connsiteX19" fmla="*/ 2167944 w 2167969"/>
              <a:gd name="connsiteY19" fmla="*/ 220739 h 782327"/>
              <a:gd name="connsiteX20" fmla="*/ 2132271 w 2167969"/>
              <a:gd name="connsiteY20" fmla="*/ 272152 h 782327"/>
              <a:gd name="connsiteX21" fmla="*/ 2095628 w 2167969"/>
              <a:gd name="connsiteY21" fmla="*/ 307161 h 782327"/>
              <a:gd name="connsiteX22" fmla="*/ 2069870 w 2167969"/>
              <a:gd name="connsiteY22" fmla="*/ 347791 h 782327"/>
              <a:gd name="connsiteX23" fmla="*/ 2018354 w 2167969"/>
              <a:gd name="connsiteY23" fmla="*/ 399306 h 782327"/>
              <a:gd name="connsiteX24" fmla="*/ 1966839 w 2167969"/>
              <a:gd name="connsiteY24" fmla="*/ 476579 h 782327"/>
              <a:gd name="connsiteX25" fmla="*/ 1926566 w 2167969"/>
              <a:gd name="connsiteY25" fmla="*/ 507959 h 782327"/>
              <a:gd name="connsiteX26" fmla="*/ 1884302 w 2167969"/>
              <a:gd name="connsiteY26" fmla="*/ 564739 h 782327"/>
              <a:gd name="connsiteX27" fmla="*/ 1816279 w 2167969"/>
              <a:gd name="connsiteY27" fmla="*/ 632761 h 782327"/>
              <a:gd name="connsiteX28" fmla="*/ 1812292 w 2167969"/>
              <a:gd name="connsiteY28" fmla="*/ 656883 h 782327"/>
              <a:gd name="connsiteX29" fmla="*/ 1756791 w 2167969"/>
              <a:gd name="connsiteY29" fmla="*/ 701500 h 782327"/>
              <a:gd name="connsiteX30" fmla="*/ 1611290 w 2167969"/>
              <a:gd name="connsiteY30" fmla="*/ 778415 h 782327"/>
              <a:gd name="connsiteX31" fmla="*/ 1435177 w 2167969"/>
              <a:gd name="connsiteY31" fmla="*/ 773509 h 782327"/>
              <a:gd name="connsiteX32" fmla="*/ 1252879 w 2167969"/>
              <a:gd name="connsiteY32" fmla="*/ 769523 h 782327"/>
              <a:gd name="connsiteX33" fmla="*/ 1155470 w 2167969"/>
              <a:gd name="connsiteY33" fmla="*/ 772793 h 782327"/>
              <a:gd name="connsiteX34" fmla="*/ 887773 w 2167969"/>
              <a:gd name="connsiteY34" fmla="*/ 765179 h 782327"/>
              <a:gd name="connsiteX35" fmla="*/ 660093 w 2167969"/>
              <a:gd name="connsiteY35" fmla="*/ 713663 h 782327"/>
              <a:gd name="connsiteX36" fmla="*/ 517505 w 2167969"/>
              <a:gd name="connsiteY36" fmla="*/ 654891 h 782327"/>
              <a:gd name="connsiteX37" fmla="*/ 436962 w 2167969"/>
              <a:gd name="connsiteY37" fmla="*/ 607361 h 782327"/>
              <a:gd name="connsiteX38" fmla="*/ 352993 w 2167969"/>
              <a:gd name="connsiteY38" fmla="*/ 564739 h 782327"/>
              <a:gd name="connsiteX39" fmla="*/ 259928 w 2167969"/>
              <a:gd name="connsiteY39" fmla="*/ 528095 h 782327"/>
              <a:gd name="connsiteX40" fmla="*/ 184648 w 2167969"/>
              <a:gd name="connsiteY40" fmla="*/ 487823 h 782327"/>
              <a:gd name="connsiteX41" fmla="*/ 103746 w 2167969"/>
              <a:gd name="connsiteY41" fmla="*/ 454451 h 782327"/>
              <a:gd name="connsiteX42" fmla="*/ 55144 w 2167969"/>
              <a:gd name="connsiteY42" fmla="*/ 424706 h 782327"/>
              <a:gd name="connsiteX0" fmla="*/ 0 w 2167969"/>
              <a:gd name="connsiteY0" fmla="*/ 401299 h 782327"/>
              <a:gd name="connsiteX1" fmla="*/ 122452 w 2167969"/>
              <a:gd name="connsiteY1" fmla="*/ 350141 h 782327"/>
              <a:gd name="connsiteX2" fmla="*/ 321972 w 2167969"/>
              <a:gd name="connsiteY2" fmla="*/ 284469 h 782327"/>
              <a:gd name="connsiteX3" fmla="*/ 406501 w 2167969"/>
              <a:gd name="connsiteY3" fmla="*/ 261982 h 782327"/>
              <a:gd name="connsiteX4" fmla="*/ 493027 w 2167969"/>
              <a:gd name="connsiteY4" fmla="*/ 221353 h 782327"/>
              <a:gd name="connsiteX5" fmla="*/ 703636 w 2167969"/>
              <a:gd name="connsiteY5" fmla="*/ 166567 h 782327"/>
              <a:gd name="connsiteX6" fmla="*/ 834214 w 2167969"/>
              <a:gd name="connsiteY6" fmla="*/ 114692 h 782327"/>
              <a:gd name="connsiteX7" fmla="*/ 971179 w 2167969"/>
              <a:gd name="connsiteY7" fmla="*/ 70793 h 782327"/>
              <a:gd name="connsiteX8" fmla="*/ 1037567 w 2167969"/>
              <a:gd name="connsiteY8" fmla="*/ 48306 h 782327"/>
              <a:gd name="connsiteX9" fmla="*/ 1175606 w 2167969"/>
              <a:gd name="connsiteY9" fmla="*/ 777 h 782327"/>
              <a:gd name="connsiteX10" fmla="*/ 1378040 w 2167969"/>
              <a:gd name="connsiteY10" fmla="*/ 42684 h 782327"/>
              <a:gd name="connsiteX11" fmla="*/ 1491598 w 2167969"/>
              <a:gd name="connsiteY11" fmla="*/ 68442 h 782327"/>
              <a:gd name="connsiteX12" fmla="*/ 1587014 w 2167969"/>
              <a:gd name="connsiteY12" fmla="*/ 85307 h 782327"/>
              <a:gd name="connsiteX13" fmla="*/ 1684781 w 2167969"/>
              <a:gd name="connsiteY13" fmla="*/ 112700 h 782327"/>
              <a:gd name="connsiteX14" fmla="*/ 1780555 w 2167969"/>
              <a:gd name="connsiteY14" fmla="*/ 132835 h 782327"/>
              <a:gd name="connsiteX15" fmla="*/ 1876329 w 2167969"/>
              <a:gd name="connsiteY15" fmla="*/ 151337 h 782327"/>
              <a:gd name="connsiteX16" fmla="*/ 1955237 w 2167969"/>
              <a:gd name="connsiteY16" fmla="*/ 160587 h 782327"/>
              <a:gd name="connsiteX17" fmla="*/ 2026532 w 2167969"/>
              <a:gd name="connsiteY17" fmla="*/ 180723 h 782327"/>
              <a:gd name="connsiteX18" fmla="*/ 2126292 w 2167969"/>
              <a:gd name="connsiteY18" fmla="*/ 195595 h 782327"/>
              <a:gd name="connsiteX19" fmla="*/ 2167944 w 2167969"/>
              <a:gd name="connsiteY19" fmla="*/ 220739 h 782327"/>
              <a:gd name="connsiteX20" fmla="*/ 2132271 w 2167969"/>
              <a:gd name="connsiteY20" fmla="*/ 272152 h 782327"/>
              <a:gd name="connsiteX21" fmla="*/ 2095628 w 2167969"/>
              <a:gd name="connsiteY21" fmla="*/ 307161 h 782327"/>
              <a:gd name="connsiteX22" fmla="*/ 2069870 w 2167969"/>
              <a:gd name="connsiteY22" fmla="*/ 347791 h 782327"/>
              <a:gd name="connsiteX23" fmla="*/ 2018354 w 2167969"/>
              <a:gd name="connsiteY23" fmla="*/ 399306 h 782327"/>
              <a:gd name="connsiteX24" fmla="*/ 1966839 w 2167969"/>
              <a:gd name="connsiteY24" fmla="*/ 476579 h 782327"/>
              <a:gd name="connsiteX25" fmla="*/ 1926566 w 2167969"/>
              <a:gd name="connsiteY25" fmla="*/ 507959 h 782327"/>
              <a:gd name="connsiteX26" fmla="*/ 1884302 w 2167969"/>
              <a:gd name="connsiteY26" fmla="*/ 564739 h 782327"/>
              <a:gd name="connsiteX27" fmla="*/ 1830793 w 2167969"/>
              <a:gd name="connsiteY27" fmla="*/ 621876 h 782327"/>
              <a:gd name="connsiteX28" fmla="*/ 1812292 w 2167969"/>
              <a:gd name="connsiteY28" fmla="*/ 656883 h 782327"/>
              <a:gd name="connsiteX29" fmla="*/ 1756791 w 2167969"/>
              <a:gd name="connsiteY29" fmla="*/ 701500 h 782327"/>
              <a:gd name="connsiteX30" fmla="*/ 1611290 w 2167969"/>
              <a:gd name="connsiteY30" fmla="*/ 778415 h 782327"/>
              <a:gd name="connsiteX31" fmla="*/ 1435177 w 2167969"/>
              <a:gd name="connsiteY31" fmla="*/ 773509 h 782327"/>
              <a:gd name="connsiteX32" fmla="*/ 1252879 w 2167969"/>
              <a:gd name="connsiteY32" fmla="*/ 769523 h 782327"/>
              <a:gd name="connsiteX33" fmla="*/ 1155470 w 2167969"/>
              <a:gd name="connsiteY33" fmla="*/ 772793 h 782327"/>
              <a:gd name="connsiteX34" fmla="*/ 887773 w 2167969"/>
              <a:gd name="connsiteY34" fmla="*/ 765179 h 782327"/>
              <a:gd name="connsiteX35" fmla="*/ 660093 w 2167969"/>
              <a:gd name="connsiteY35" fmla="*/ 713663 h 782327"/>
              <a:gd name="connsiteX36" fmla="*/ 517505 w 2167969"/>
              <a:gd name="connsiteY36" fmla="*/ 654891 h 782327"/>
              <a:gd name="connsiteX37" fmla="*/ 436962 w 2167969"/>
              <a:gd name="connsiteY37" fmla="*/ 607361 h 782327"/>
              <a:gd name="connsiteX38" fmla="*/ 352993 w 2167969"/>
              <a:gd name="connsiteY38" fmla="*/ 564739 h 782327"/>
              <a:gd name="connsiteX39" fmla="*/ 259928 w 2167969"/>
              <a:gd name="connsiteY39" fmla="*/ 528095 h 782327"/>
              <a:gd name="connsiteX40" fmla="*/ 184648 w 2167969"/>
              <a:gd name="connsiteY40" fmla="*/ 487823 h 782327"/>
              <a:gd name="connsiteX41" fmla="*/ 103746 w 2167969"/>
              <a:gd name="connsiteY41" fmla="*/ 454451 h 782327"/>
              <a:gd name="connsiteX42" fmla="*/ 55144 w 2167969"/>
              <a:gd name="connsiteY42" fmla="*/ 424706 h 782327"/>
              <a:gd name="connsiteX0" fmla="*/ 0 w 2167969"/>
              <a:gd name="connsiteY0" fmla="*/ 401299 h 782327"/>
              <a:gd name="connsiteX1" fmla="*/ 122452 w 2167969"/>
              <a:gd name="connsiteY1" fmla="*/ 350141 h 782327"/>
              <a:gd name="connsiteX2" fmla="*/ 321972 w 2167969"/>
              <a:gd name="connsiteY2" fmla="*/ 284469 h 782327"/>
              <a:gd name="connsiteX3" fmla="*/ 406501 w 2167969"/>
              <a:gd name="connsiteY3" fmla="*/ 261982 h 782327"/>
              <a:gd name="connsiteX4" fmla="*/ 493027 w 2167969"/>
              <a:gd name="connsiteY4" fmla="*/ 221353 h 782327"/>
              <a:gd name="connsiteX5" fmla="*/ 703636 w 2167969"/>
              <a:gd name="connsiteY5" fmla="*/ 166567 h 782327"/>
              <a:gd name="connsiteX6" fmla="*/ 834214 w 2167969"/>
              <a:gd name="connsiteY6" fmla="*/ 114692 h 782327"/>
              <a:gd name="connsiteX7" fmla="*/ 971179 w 2167969"/>
              <a:gd name="connsiteY7" fmla="*/ 70793 h 782327"/>
              <a:gd name="connsiteX8" fmla="*/ 1037567 w 2167969"/>
              <a:gd name="connsiteY8" fmla="*/ 48306 h 782327"/>
              <a:gd name="connsiteX9" fmla="*/ 1175606 w 2167969"/>
              <a:gd name="connsiteY9" fmla="*/ 777 h 782327"/>
              <a:gd name="connsiteX10" fmla="*/ 1378040 w 2167969"/>
              <a:gd name="connsiteY10" fmla="*/ 42684 h 782327"/>
              <a:gd name="connsiteX11" fmla="*/ 1491598 w 2167969"/>
              <a:gd name="connsiteY11" fmla="*/ 68442 h 782327"/>
              <a:gd name="connsiteX12" fmla="*/ 1587014 w 2167969"/>
              <a:gd name="connsiteY12" fmla="*/ 85307 h 782327"/>
              <a:gd name="connsiteX13" fmla="*/ 1684781 w 2167969"/>
              <a:gd name="connsiteY13" fmla="*/ 112700 h 782327"/>
              <a:gd name="connsiteX14" fmla="*/ 1780555 w 2167969"/>
              <a:gd name="connsiteY14" fmla="*/ 132835 h 782327"/>
              <a:gd name="connsiteX15" fmla="*/ 1876329 w 2167969"/>
              <a:gd name="connsiteY15" fmla="*/ 151337 h 782327"/>
              <a:gd name="connsiteX16" fmla="*/ 1955237 w 2167969"/>
              <a:gd name="connsiteY16" fmla="*/ 160587 h 782327"/>
              <a:gd name="connsiteX17" fmla="*/ 2026532 w 2167969"/>
              <a:gd name="connsiteY17" fmla="*/ 180723 h 782327"/>
              <a:gd name="connsiteX18" fmla="*/ 2126292 w 2167969"/>
              <a:gd name="connsiteY18" fmla="*/ 195595 h 782327"/>
              <a:gd name="connsiteX19" fmla="*/ 2167944 w 2167969"/>
              <a:gd name="connsiteY19" fmla="*/ 220739 h 782327"/>
              <a:gd name="connsiteX20" fmla="*/ 2132271 w 2167969"/>
              <a:gd name="connsiteY20" fmla="*/ 272152 h 782327"/>
              <a:gd name="connsiteX21" fmla="*/ 2095628 w 2167969"/>
              <a:gd name="connsiteY21" fmla="*/ 307161 h 782327"/>
              <a:gd name="connsiteX22" fmla="*/ 2069870 w 2167969"/>
              <a:gd name="connsiteY22" fmla="*/ 347791 h 782327"/>
              <a:gd name="connsiteX23" fmla="*/ 2018354 w 2167969"/>
              <a:gd name="connsiteY23" fmla="*/ 399306 h 782327"/>
              <a:gd name="connsiteX24" fmla="*/ 1966839 w 2167969"/>
              <a:gd name="connsiteY24" fmla="*/ 476579 h 782327"/>
              <a:gd name="connsiteX25" fmla="*/ 1926566 w 2167969"/>
              <a:gd name="connsiteY25" fmla="*/ 507959 h 782327"/>
              <a:gd name="connsiteX26" fmla="*/ 1884302 w 2167969"/>
              <a:gd name="connsiteY26" fmla="*/ 564739 h 782327"/>
              <a:gd name="connsiteX27" fmla="*/ 1830793 w 2167969"/>
              <a:gd name="connsiteY27" fmla="*/ 621876 h 782327"/>
              <a:gd name="connsiteX28" fmla="*/ 1783264 w 2167969"/>
              <a:gd name="connsiteY28" fmla="*/ 675025 h 782327"/>
              <a:gd name="connsiteX29" fmla="*/ 1756791 w 2167969"/>
              <a:gd name="connsiteY29" fmla="*/ 701500 h 782327"/>
              <a:gd name="connsiteX30" fmla="*/ 1611290 w 2167969"/>
              <a:gd name="connsiteY30" fmla="*/ 778415 h 782327"/>
              <a:gd name="connsiteX31" fmla="*/ 1435177 w 2167969"/>
              <a:gd name="connsiteY31" fmla="*/ 773509 h 782327"/>
              <a:gd name="connsiteX32" fmla="*/ 1252879 w 2167969"/>
              <a:gd name="connsiteY32" fmla="*/ 769523 h 782327"/>
              <a:gd name="connsiteX33" fmla="*/ 1155470 w 2167969"/>
              <a:gd name="connsiteY33" fmla="*/ 772793 h 782327"/>
              <a:gd name="connsiteX34" fmla="*/ 887773 w 2167969"/>
              <a:gd name="connsiteY34" fmla="*/ 765179 h 782327"/>
              <a:gd name="connsiteX35" fmla="*/ 660093 w 2167969"/>
              <a:gd name="connsiteY35" fmla="*/ 713663 h 782327"/>
              <a:gd name="connsiteX36" fmla="*/ 517505 w 2167969"/>
              <a:gd name="connsiteY36" fmla="*/ 654891 h 782327"/>
              <a:gd name="connsiteX37" fmla="*/ 436962 w 2167969"/>
              <a:gd name="connsiteY37" fmla="*/ 607361 h 782327"/>
              <a:gd name="connsiteX38" fmla="*/ 352993 w 2167969"/>
              <a:gd name="connsiteY38" fmla="*/ 564739 h 782327"/>
              <a:gd name="connsiteX39" fmla="*/ 259928 w 2167969"/>
              <a:gd name="connsiteY39" fmla="*/ 528095 h 782327"/>
              <a:gd name="connsiteX40" fmla="*/ 184648 w 2167969"/>
              <a:gd name="connsiteY40" fmla="*/ 487823 h 782327"/>
              <a:gd name="connsiteX41" fmla="*/ 103746 w 2167969"/>
              <a:gd name="connsiteY41" fmla="*/ 454451 h 782327"/>
              <a:gd name="connsiteX42" fmla="*/ 55144 w 2167969"/>
              <a:gd name="connsiteY42" fmla="*/ 424706 h 782327"/>
              <a:gd name="connsiteX0" fmla="*/ 0 w 2167969"/>
              <a:gd name="connsiteY0" fmla="*/ 401299 h 779716"/>
              <a:gd name="connsiteX1" fmla="*/ 122452 w 2167969"/>
              <a:gd name="connsiteY1" fmla="*/ 350141 h 779716"/>
              <a:gd name="connsiteX2" fmla="*/ 321972 w 2167969"/>
              <a:gd name="connsiteY2" fmla="*/ 284469 h 779716"/>
              <a:gd name="connsiteX3" fmla="*/ 406501 w 2167969"/>
              <a:gd name="connsiteY3" fmla="*/ 261982 h 779716"/>
              <a:gd name="connsiteX4" fmla="*/ 493027 w 2167969"/>
              <a:gd name="connsiteY4" fmla="*/ 221353 h 779716"/>
              <a:gd name="connsiteX5" fmla="*/ 703636 w 2167969"/>
              <a:gd name="connsiteY5" fmla="*/ 166567 h 779716"/>
              <a:gd name="connsiteX6" fmla="*/ 834214 w 2167969"/>
              <a:gd name="connsiteY6" fmla="*/ 114692 h 779716"/>
              <a:gd name="connsiteX7" fmla="*/ 971179 w 2167969"/>
              <a:gd name="connsiteY7" fmla="*/ 70793 h 779716"/>
              <a:gd name="connsiteX8" fmla="*/ 1037567 w 2167969"/>
              <a:gd name="connsiteY8" fmla="*/ 48306 h 779716"/>
              <a:gd name="connsiteX9" fmla="*/ 1175606 w 2167969"/>
              <a:gd name="connsiteY9" fmla="*/ 777 h 779716"/>
              <a:gd name="connsiteX10" fmla="*/ 1378040 w 2167969"/>
              <a:gd name="connsiteY10" fmla="*/ 42684 h 779716"/>
              <a:gd name="connsiteX11" fmla="*/ 1491598 w 2167969"/>
              <a:gd name="connsiteY11" fmla="*/ 68442 h 779716"/>
              <a:gd name="connsiteX12" fmla="*/ 1587014 w 2167969"/>
              <a:gd name="connsiteY12" fmla="*/ 85307 h 779716"/>
              <a:gd name="connsiteX13" fmla="*/ 1684781 w 2167969"/>
              <a:gd name="connsiteY13" fmla="*/ 112700 h 779716"/>
              <a:gd name="connsiteX14" fmla="*/ 1780555 w 2167969"/>
              <a:gd name="connsiteY14" fmla="*/ 132835 h 779716"/>
              <a:gd name="connsiteX15" fmla="*/ 1876329 w 2167969"/>
              <a:gd name="connsiteY15" fmla="*/ 151337 h 779716"/>
              <a:gd name="connsiteX16" fmla="*/ 1955237 w 2167969"/>
              <a:gd name="connsiteY16" fmla="*/ 160587 h 779716"/>
              <a:gd name="connsiteX17" fmla="*/ 2026532 w 2167969"/>
              <a:gd name="connsiteY17" fmla="*/ 180723 h 779716"/>
              <a:gd name="connsiteX18" fmla="*/ 2126292 w 2167969"/>
              <a:gd name="connsiteY18" fmla="*/ 195595 h 779716"/>
              <a:gd name="connsiteX19" fmla="*/ 2167944 w 2167969"/>
              <a:gd name="connsiteY19" fmla="*/ 220739 h 779716"/>
              <a:gd name="connsiteX20" fmla="*/ 2132271 w 2167969"/>
              <a:gd name="connsiteY20" fmla="*/ 272152 h 779716"/>
              <a:gd name="connsiteX21" fmla="*/ 2095628 w 2167969"/>
              <a:gd name="connsiteY21" fmla="*/ 307161 h 779716"/>
              <a:gd name="connsiteX22" fmla="*/ 2069870 w 2167969"/>
              <a:gd name="connsiteY22" fmla="*/ 347791 h 779716"/>
              <a:gd name="connsiteX23" fmla="*/ 2018354 w 2167969"/>
              <a:gd name="connsiteY23" fmla="*/ 399306 h 779716"/>
              <a:gd name="connsiteX24" fmla="*/ 1966839 w 2167969"/>
              <a:gd name="connsiteY24" fmla="*/ 476579 h 779716"/>
              <a:gd name="connsiteX25" fmla="*/ 1926566 w 2167969"/>
              <a:gd name="connsiteY25" fmla="*/ 507959 h 779716"/>
              <a:gd name="connsiteX26" fmla="*/ 1884302 w 2167969"/>
              <a:gd name="connsiteY26" fmla="*/ 564739 h 779716"/>
              <a:gd name="connsiteX27" fmla="*/ 1830793 w 2167969"/>
              <a:gd name="connsiteY27" fmla="*/ 621876 h 779716"/>
              <a:gd name="connsiteX28" fmla="*/ 1783264 w 2167969"/>
              <a:gd name="connsiteY28" fmla="*/ 675025 h 779716"/>
              <a:gd name="connsiteX29" fmla="*/ 1724134 w 2167969"/>
              <a:gd name="connsiteY29" fmla="*/ 741415 h 779716"/>
              <a:gd name="connsiteX30" fmla="*/ 1611290 w 2167969"/>
              <a:gd name="connsiteY30" fmla="*/ 778415 h 779716"/>
              <a:gd name="connsiteX31" fmla="*/ 1435177 w 2167969"/>
              <a:gd name="connsiteY31" fmla="*/ 773509 h 779716"/>
              <a:gd name="connsiteX32" fmla="*/ 1252879 w 2167969"/>
              <a:gd name="connsiteY32" fmla="*/ 769523 h 779716"/>
              <a:gd name="connsiteX33" fmla="*/ 1155470 w 2167969"/>
              <a:gd name="connsiteY33" fmla="*/ 772793 h 779716"/>
              <a:gd name="connsiteX34" fmla="*/ 887773 w 2167969"/>
              <a:gd name="connsiteY34" fmla="*/ 765179 h 779716"/>
              <a:gd name="connsiteX35" fmla="*/ 660093 w 2167969"/>
              <a:gd name="connsiteY35" fmla="*/ 713663 h 779716"/>
              <a:gd name="connsiteX36" fmla="*/ 517505 w 2167969"/>
              <a:gd name="connsiteY36" fmla="*/ 654891 h 779716"/>
              <a:gd name="connsiteX37" fmla="*/ 436962 w 2167969"/>
              <a:gd name="connsiteY37" fmla="*/ 607361 h 779716"/>
              <a:gd name="connsiteX38" fmla="*/ 352993 w 2167969"/>
              <a:gd name="connsiteY38" fmla="*/ 564739 h 779716"/>
              <a:gd name="connsiteX39" fmla="*/ 259928 w 2167969"/>
              <a:gd name="connsiteY39" fmla="*/ 528095 h 779716"/>
              <a:gd name="connsiteX40" fmla="*/ 184648 w 2167969"/>
              <a:gd name="connsiteY40" fmla="*/ 487823 h 779716"/>
              <a:gd name="connsiteX41" fmla="*/ 103746 w 2167969"/>
              <a:gd name="connsiteY41" fmla="*/ 454451 h 779716"/>
              <a:gd name="connsiteX42" fmla="*/ 55144 w 2167969"/>
              <a:gd name="connsiteY42" fmla="*/ 424706 h 779716"/>
              <a:gd name="connsiteX0" fmla="*/ 0 w 2167969"/>
              <a:gd name="connsiteY0" fmla="*/ 401299 h 779716"/>
              <a:gd name="connsiteX1" fmla="*/ 122452 w 2167969"/>
              <a:gd name="connsiteY1" fmla="*/ 350141 h 779716"/>
              <a:gd name="connsiteX2" fmla="*/ 321972 w 2167969"/>
              <a:gd name="connsiteY2" fmla="*/ 284469 h 779716"/>
              <a:gd name="connsiteX3" fmla="*/ 406501 w 2167969"/>
              <a:gd name="connsiteY3" fmla="*/ 261982 h 779716"/>
              <a:gd name="connsiteX4" fmla="*/ 493027 w 2167969"/>
              <a:gd name="connsiteY4" fmla="*/ 221353 h 779716"/>
              <a:gd name="connsiteX5" fmla="*/ 703636 w 2167969"/>
              <a:gd name="connsiteY5" fmla="*/ 166567 h 779716"/>
              <a:gd name="connsiteX6" fmla="*/ 834214 w 2167969"/>
              <a:gd name="connsiteY6" fmla="*/ 114692 h 779716"/>
              <a:gd name="connsiteX7" fmla="*/ 971179 w 2167969"/>
              <a:gd name="connsiteY7" fmla="*/ 70793 h 779716"/>
              <a:gd name="connsiteX8" fmla="*/ 1037567 w 2167969"/>
              <a:gd name="connsiteY8" fmla="*/ 48306 h 779716"/>
              <a:gd name="connsiteX9" fmla="*/ 1175606 w 2167969"/>
              <a:gd name="connsiteY9" fmla="*/ 777 h 779716"/>
              <a:gd name="connsiteX10" fmla="*/ 1378040 w 2167969"/>
              <a:gd name="connsiteY10" fmla="*/ 42684 h 779716"/>
              <a:gd name="connsiteX11" fmla="*/ 1491598 w 2167969"/>
              <a:gd name="connsiteY11" fmla="*/ 68442 h 779716"/>
              <a:gd name="connsiteX12" fmla="*/ 1587014 w 2167969"/>
              <a:gd name="connsiteY12" fmla="*/ 85307 h 779716"/>
              <a:gd name="connsiteX13" fmla="*/ 1684781 w 2167969"/>
              <a:gd name="connsiteY13" fmla="*/ 112700 h 779716"/>
              <a:gd name="connsiteX14" fmla="*/ 1780555 w 2167969"/>
              <a:gd name="connsiteY14" fmla="*/ 132835 h 779716"/>
              <a:gd name="connsiteX15" fmla="*/ 1876329 w 2167969"/>
              <a:gd name="connsiteY15" fmla="*/ 151337 h 779716"/>
              <a:gd name="connsiteX16" fmla="*/ 1955237 w 2167969"/>
              <a:gd name="connsiteY16" fmla="*/ 160587 h 779716"/>
              <a:gd name="connsiteX17" fmla="*/ 2026532 w 2167969"/>
              <a:gd name="connsiteY17" fmla="*/ 180723 h 779716"/>
              <a:gd name="connsiteX18" fmla="*/ 2126292 w 2167969"/>
              <a:gd name="connsiteY18" fmla="*/ 195595 h 779716"/>
              <a:gd name="connsiteX19" fmla="*/ 2167944 w 2167969"/>
              <a:gd name="connsiteY19" fmla="*/ 220739 h 779716"/>
              <a:gd name="connsiteX20" fmla="*/ 2132271 w 2167969"/>
              <a:gd name="connsiteY20" fmla="*/ 272152 h 779716"/>
              <a:gd name="connsiteX21" fmla="*/ 2095628 w 2167969"/>
              <a:gd name="connsiteY21" fmla="*/ 307161 h 779716"/>
              <a:gd name="connsiteX22" fmla="*/ 2069870 w 2167969"/>
              <a:gd name="connsiteY22" fmla="*/ 347791 h 779716"/>
              <a:gd name="connsiteX23" fmla="*/ 2018354 w 2167969"/>
              <a:gd name="connsiteY23" fmla="*/ 399306 h 779716"/>
              <a:gd name="connsiteX24" fmla="*/ 1966839 w 2167969"/>
              <a:gd name="connsiteY24" fmla="*/ 476579 h 779716"/>
              <a:gd name="connsiteX25" fmla="*/ 1926566 w 2167969"/>
              <a:gd name="connsiteY25" fmla="*/ 507959 h 779716"/>
              <a:gd name="connsiteX26" fmla="*/ 1884302 w 2167969"/>
              <a:gd name="connsiteY26" fmla="*/ 564739 h 779716"/>
              <a:gd name="connsiteX27" fmla="*/ 1830793 w 2167969"/>
              <a:gd name="connsiteY27" fmla="*/ 621876 h 779716"/>
              <a:gd name="connsiteX28" fmla="*/ 1783264 w 2167969"/>
              <a:gd name="connsiteY28" fmla="*/ 675025 h 779716"/>
              <a:gd name="connsiteX29" fmla="*/ 1724134 w 2167969"/>
              <a:gd name="connsiteY29" fmla="*/ 741415 h 779716"/>
              <a:gd name="connsiteX30" fmla="*/ 1629433 w 2167969"/>
              <a:gd name="connsiteY30" fmla="*/ 778415 h 779716"/>
              <a:gd name="connsiteX31" fmla="*/ 1435177 w 2167969"/>
              <a:gd name="connsiteY31" fmla="*/ 773509 h 779716"/>
              <a:gd name="connsiteX32" fmla="*/ 1252879 w 2167969"/>
              <a:gd name="connsiteY32" fmla="*/ 769523 h 779716"/>
              <a:gd name="connsiteX33" fmla="*/ 1155470 w 2167969"/>
              <a:gd name="connsiteY33" fmla="*/ 772793 h 779716"/>
              <a:gd name="connsiteX34" fmla="*/ 887773 w 2167969"/>
              <a:gd name="connsiteY34" fmla="*/ 765179 h 779716"/>
              <a:gd name="connsiteX35" fmla="*/ 660093 w 2167969"/>
              <a:gd name="connsiteY35" fmla="*/ 713663 h 779716"/>
              <a:gd name="connsiteX36" fmla="*/ 517505 w 2167969"/>
              <a:gd name="connsiteY36" fmla="*/ 654891 h 779716"/>
              <a:gd name="connsiteX37" fmla="*/ 436962 w 2167969"/>
              <a:gd name="connsiteY37" fmla="*/ 607361 h 779716"/>
              <a:gd name="connsiteX38" fmla="*/ 352993 w 2167969"/>
              <a:gd name="connsiteY38" fmla="*/ 564739 h 779716"/>
              <a:gd name="connsiteX39" fmla="*/ 259928 w 2167969"/>
              <a:gd name="connsiteY39" fmla="*/ 528095 h 779716"/>
              <a:gd name="connsiteX40" fmla="*/ 184648 w 2167969"/>
              <a:gd name="connsiteY40" fmla="*/ 487823 h 779716"/>
              <a:gd name="connsiteX41" fmla="*/ 103746 w 2167969"/>
              <a:gd name="connsiteY41" fmla="*/ 454451 h 779716"/>
              <a:gd name="connsiteX42" fmla="*/ 55144 w 2167969"/>
              <a:gd name="connsiteY42" fmla="*/ 424706 h 779716"/>
              <a:gd name="connsiteX0" fmla="*/ 0 w 2167969"/>
              <a:gd name="connsiteY0" fmla="*/ 401299 h 781321"/>
              <a:gd name="connsiteX1" fmla="*/ 122452 w 2167969"/>
              <a:gd name="connsiteY1" fmla="*/ 350141 h 781321"/>
              <a:gd name="connsiteX2" fmla="*/ 321972 w 2167969"/>
              <a:gd name="connsiteY2" fmla="*/ 284469 h 781321"/>
              <a:gd name="connsiteX3" fmla="*/ 406501 w 2167969"/>
              <a:gd name="connsiteY3" fmla="*/ 261982 h 781321"/>
              <a:gd name="connsiteX4" fmla="*/ 493027 w 2167969"/>
              <a:gd name="connsiteY4" fmla="*/ 221353 h 781321"/>
              <a:gd name="connsiteX5" fmla="*/ 703636 w 2167969"/>
              <a:gd name="connsiteY5" fmla="*/ 166567 h 781321"/>
              <a:gd name="connsiteX6" fmla="*/ 834214 w 2167969"/>
              <a:gd name="connsiteY6" fmla="*/ 114692 h 781321"/>
              <a:gd name="connsiteX7" fmla="*/ 971179 w 2167969"/>
              <a:gd name="connsiteY7" fmla="*/ 70793 h 781321"/>
              <a:gd name="connsiteX8" fmla="*/ 1037567 w 2167969"/>
              <a:gd name="connsiteY8" fmla="*/ 48306 h 781321"/>
              <a:gd name="connsiteX9" fmla="*/ 1175606 w 2167969"/>
              <a:gd name="connsiteY9" fmla="*/ 777 h 781321"/>
              <a:gd name="connsiteX10" fmla="*/ 1378040 w 2167969"/>
              <a:gd name="connsiteY10" fmla="*/ 42684 h 781321"/>
              <a:gd name="connsiteX11" fmla="*/ 1491598 w 2167969"/>
              <a:gd name="connsiteY11" fmla="*/ 68442 h 781321"/>
              <a:gd name="connsiteX12" fmla="*/ 1587014 w 2167969"/>
              <a:gd name="connsiteY12" fmla="*/ 85307 h 781321"/>
              <a:gd name="connsiteX13" fmla="*/ 1684781 w 2167969"/>
              <a:gd name="connsiteY13" fmla="*/ 112700 h 781321"/>
              <a:gd name="connsiteX14" fmla="*/ 1780555 w 2167969"/>
              <a:gd name="connsiteY14" fmla="*/ 132835 h 781321"/>
              <a:gd name="connsiteX15" fmla="*/ 1876329 w 2167969"/>
              <a:gd name="connsiteY15" fmla="*/ 151337 h 781321"/>
              <a:gd name="connsiteX16" fmla="*/ 1955237 w 2167969"/>
              <a:gd name="connsiteY16" fmla="*/ 160587 h 781321"/>
              <a:gd name="connsiteX17" fmla="*/ 2026532 w 2167969"/>
              <a:gd name="connsiteY17" fmla="*/ 180723 h 781321"/>
              <a:gd name="connsiteX18" fmla="*/ 2126292 w 2167969"/>
              <a:gd name="connsiteY18" fmla="*/ 195595 h 781321"/>
              <a:gd name="connsiteX19" fmla="*/ 2167944 w 2167969"/>
              <a:gd name="connsiteY19" fmla="*/ 220739 h 781321"/>
              <a:gd name="connsiteX20" fmla="*/ 2132271 w 2167969"/>
              <a:gd name="connsiteY20" fmla="*/ 272152 h 781321"/>
              <a:gd name="connsiteX21" fmla="*/ 2095628 w 2167969"/>
              <a:gd name="connsiteY21" fmla="*/ 307161 h 781321"/>
              <a:gd name="connsiteX22" fmla="*/ 2069870 w 2167969"/>
              <a:gd name="connsiteY22" fmla="*/ 347791 h 781321"/>
              <a:gd name="connsiteX23" fmla="*/ 2018354 w 2167969"/>
              <a:gd name="connsiteY23" fmla="*/ 399306 h 781321"/>
              <a:gd name="connsiteX24" fmla="*/ 1966839 w 2167969"/>
              <a:gd name="connsiteY24" fmla="*/ 476579 h 781321"/>
              <a:gd name="connsiteX25" fmla="*/ 1926566 w 2167969"/>
              <a:gd name="connsiteY25" fmla="*/ 507959 h 781321"/>
              <a:gd name="connsiteX26" fmla="*/ 1884302 w 2167969"/>
              <a:gd name="connsiteY26" fmla="*/ 564739 h 781321"/>
              <a:gd name="connsiteX27" fmla="*/ 1830793 w 2167969"/>
              <a:gd name="connsiteY27" fmla="*/ 621876 h 781321"/>
              <a:gd name="connsiteX28" fmla="*/ 1783264 w 2167969"/>
              <a:gd name="connsiteY28" fmla="*/ 675025 h 781321"/>
              <a:gd name="connsiteX29" fmla="*/ 1724134 w 2167969"/>
              <a:gd name="connsiteY29" fmla="*/ 741415 h 781321"/>
              <a:gd name="connsiteX30" fmla="*/ 1629433 w 2167969"/>
              <a:gd name="connsiteY30" fmla="*/ 778415 h 781321"/>
              <a:gd name="connsiteX31" fmla="*/ 1391634 w 2167969"/>
              <a:gd name="connsiteY31" fmla="*/ 780766 h 781321"/>
              <a:gd name="connsiteX32" fmla="*/ 1252879 w 2167969"/>
              <a:gd name="connsiteY32" fmla="*/ 769523 h 781321"/>
              <a:gd name="connsiteX33" fmla="*/ 1155470 w 2167969"/>
              <a:gd name="connsiteY33" fmla="*/ 772793 h 781321"/>
              <a:gd name="connsiteX34" fmla="*/ 887773 w 2167969"/>
              <a:gd name="connsiteY34" fmla="*/ 765179 h 781321"/>
              <a:gd name="connsiteX35" fmla="*/ 660093 w 2167969"/>
              <a:gd name="connsiteY35" fmla="*/ 713663 h 781321"/>
              <a:gd name="connsiteX36" fmla="*/ 517505 w 2167969"/>
              <a:gd name="connsiteY36" fmla="*/ 654891 h 781321"/>
              <a:gd name="connsiteX37" fmla="*/ 436962 w 2167969"/>
              <a:gd name="connsiteY37" fmla="*/ 607361 h 781321"/>
              <a:gd name="connsiteX38" fmla="*/ 352993 w 2167969"/>
              <a:gd name="connsiteY38" fmla="*/ 564739 h 781321"/>
              <a:gd name="connsiteX39" fmla="*/ 259928 w 2167969"/>
              <a:gd name="connsiteY39" fmla="*/ 528095 h 781321"/>
              <a:gd name="connsiteX40" fmla="*/ 184648 w 2167969"/>
              <a:gd name="connsiteY40" fmla="*/ 487823 h 781321"/>
              <a:gd name="connsiteX41" fmla="*/ 103746 w 2167969"/>
              <a:gd name="connsiteY41" fmla="*/ 454451 h 781321"/>
              <a:gd name="connsiteX42" fmla="*/ 55144 w 2167969"/>
              <a:gd name="connsiteY42" fmla="*/ 424706 h 781321"/>
              <a:gd name="connsiteX0" fmla="*/ 0 w 2167969"/>
              <a:gd name="connsiteY0" fmla="*/ 401299 h 781321"/>
              <a:gd name="connsiteX1" fmla="*/ 122452 w 2167969"/>
              <a:gd name="connsiteY1" fmla="*/ 350141 h 781321"/>
              <a:gd name="connsiteX2" fmla="*/ 321972 w 2167969"/>
              <a:gd name="connsiteY2" fmla="*/ 284469 h 781321"/>
              <a:gd name="connsiteX3" fmla="*/ 406501 w 2167969"/>
              <a:gd name="connsiteY3" fmla="*/ 261982 h 781321"/>
              <a:gd name="connsiteX4" fmla="*/ 493027 w 2167969"/>
              <a:gd name="connsiteY4" fmla="*/ 221353 h 781321"/>
              <a:gd name="connsiteX5" fmla="*/ 703636 w 2167969"/>
              <a:gd name="connsiteY5" fmla="*/ 166567 h 781321"/>
              <a:gd name="connsiteX6" fmla="*/ 834214 w 2167969"/>
              <a:gd name="connsiteY6" fmla="*/ 114692 h 781321"/>
              <a:gd name="connsiteX7" fmla="*/ 971179 w 2167969"/>
              <a:gd name="connsiteY7" fmla="*/ 70793 h 781321"/>
              <a:gd name="connsiteX8" fmla="*/ 1037567 w 2167969"/>
              <a:gd name="connsiteY8" fmla="*/ 48306 h 781321"/>
              <a:gd name="connsiteX9" fmla="*/ 1175606 w 2167969"/>
              <a:gd name="connsiteY9" fmla="*/ 777 h 781321"/>
              <a:gd name="connsiteX10" fmla="*/ 1378040 w 2167969"/>
              <a:gd name="connsiteY10" fmla="*/ 42684 h 781321"/>
              <a:gd name="connsiteX11" fmla="*/ 1491598 w 2167969"/>
              <a:gd name="connsiteY11" fmla="*/ 68442 h 781321"/>
              <a:gd name="connsiteX12" fmla="*/ 1587014 w 2167969"/>
              <a:gd name="connsiteY12" fmla="*/ 85307 h 781321"/>
              <a:gd name="connsiteX13" fmla="*/ 1684781 w 2167969"/>
              <a:gd name="connsiteY13" fmla="*/ 112700 h 781321"/>
              <a:gd name="connsiteX14" fmla="*/ 1780555 w 2167969"/>
              <a:gd name="connsiteY14" fmla="*/ 132835 h 781321"/>
              <a:gd name="connsiteX15" fmla="*/ 1876329 w 2167969"/>
              <a:gd name="connsiteY15" fmla="*/ 151337 h 781321"/>
              <a:gd name="connsiteX16" fmla="*/ 1955237 w 2167969"/>
              <a:gd name="connsiteY16" fmla="*/ 160587 h 781321"/>
              <a:gd name="connsiteX17" fmla="*/ 2026532 w 2167969"/>
              <a:gd name="connsiteY17" fmla="*/ 180723 h 781321"/>
              <a:gd name="connsiteX18" fmla="*/ 2126292 w 2167969"/>
              <a:gd name="connsiteY18" fmla="*/ 195595 h 781321"/>
              <a:gd name="connsiteX19" fmla="*/ 2167944 w 2167969"/>
              <a:gd name="connsiteY19" fmla="*/ 220739 h 781321"/>
              <a:gd name="connsiteX20" fmla="*/ 2132271 w 2167969"/>
              <a:gd name="connsiteY20" fmla="*/ 272152 h 781321"/>
              <a:gd name="connsiteX21" fmla="*/ 2095628 w 2167969"/>
              <a:gd name="connsiteY21" fmla="*/ 307161 h 781321"/>
              <a:gd name="connsiteX22" fmla="*/ 2069870 w 2167969"/>
              <a:gd name="connsiteY22" fmla="*/ 347791 h 781321"/>
              <a:gd name="connsiteX23" fmla="*/ 2018354 w 2167969"/>
              <a:gd name="connsiteY23" fmla="*/ 399306 h 781321"/>
              <a:gd name="connsiteX24" fmla="*/ 1966839 w 2167969"/>
              <a:gd name="connsiteY24" fmla="*/ 476579 h 781321"/>
              <a:gd name="connsiteX25" fmla="*/ 1926566 w 2167969"/>
              <a:gd name="connsiteY25" fmla="*/ 507959 h 781321"/>
              <a:gd name="connsiteX26" fmla="*/ 1884302 w 2167969"/>
              <a:gd name="connsiteY26" fmla="*/ 564739 h 781321"/>
              <a:gd name="connsiteX27" fmla="*/ 1830793 w 2167969"/>
              <a:gd name="connsiteY27" fmla="*/ 621876 h 781321"/>
              <a:gd name="connsiteX28" fmla="*/ 1783264 w 2167969"/>
              <a:gd name="connsiteY28" fmla="*/ 675025 h 781321"/>
              <a:gd name="connsiteX29" fmla="*/ 1724134 w 2167969"/>
              <a:gd name="connsiteY29" fmla="*/ 741415 h 781321"/>
              <a:gd name="connsiteX30" fmla="*/ 1629433 w 2167969"/>
              <a:gd name="connsiteY30" fmla="*/ 778415 h 781321"/>
              <a:gd name="connsiteX31" fmla="*/ 1391634 w 2167969"/>
              <a:gd name="connsiteY31" fmla="*/ 780766 h 781321"/>
              <a:gd name="connsiteX32" fmla="*/ 1252879 w 2167969"/>
              <a:gd name="connsiteY32" fmla="*/ 769523 h 781321"/>
              <a:gd name="connsiteX33" fmla="*/ 1104670 w 2167969"/>
              <a:gd name="connsiteY33" fmla="*/ 761907 h 781321"/>
              <a:gd name="connsiteX34" fmla="*/ 887773 w 2167969"/>
              <a:gd name="connsiteY34" fmla="*/ 765179 h 781321"/>
              <a:gd name="connsiteX35" fmla="*/ 660093 w 2167969"/>
              <a:gd name="connsiteY35" fmla="*/ 713663 h 781321"/>
              <a:gd name="connsiteX36" fmla="*/ 517505 w 2167969"/>
              <a:gd name="connsiteY36" fmla="*/ 654891 h 781321"/>
              <a:gd name="connsiteX37" fmla="*/ 436962 w 2167969"/>
              <a:gd name="connsiteY37" fmla="*/ 607361 h 781321"/>
              <a:gd name="connsiteX38" fmla="*/ 352993 w 2167969"/>
              <a:gd name="connsiteY38" fmla="*/ 564739 h 781321"/>
              <a:gd name="connsiteX39" fmla="*/ 259928 w 2167969"/>
              <a:gd name="connsiteY39" fmla="*/ 528095 h 781321"/>
              <a:gd name="connsiteX40" fmla="*/ 184648 w 2167969"/>
              <a:gd name="connsiteY40" fmla="*/ 487823 h 781321"/>
              <a:gd name="connsiteX41" fmla="*/ 103746 w 2167969"/>
              <a:gd name="connsiteY41" fmla="*/ 454451 h 781321"/>
              <a:gd name="connsiteX42" fmla="*/ 55144 w 2167969"/>
              <a:gd name="connsiteY42" fmla="*/ 424706 h 781321"/>
              <a:gd name="connsiteX0" fmla="*/ 0 w 2167969"/>
              <a:gd name="connsiteY0" fmla="*/ 401299 h 781321"/>
              <a:gd name="connsiteX1" fmla="*/ 122452 w 2167969"/>
              <a:gd name="connsiteY1" fmla="*/ 350141 h 781321"/>
              <a:gd name="connsiteX2" fmla="*/ 321972 w 2167969"/>
              <a:gd name="connsiteY2" fmla="*/ 284469 h 781321"/>
              <a:gd name="connsiteX3" fmla="*/ 406501 w 2167969"/>
              <a:gd name="connsiteY3" fmla="*/ 261982 h 781321"/>
              <a:gd name="connsiteX4" fmla="*/ 493027 w 2167969"/>
              <a:gd name="connsiteY4" fmla="*/ 221353 h 781321"/>
              <a:gd name="connsiteX5" fmla="*/ 696379 w 2167969"/>
              <a:gd name="connsiteY5" fmla="*/ 155681 h 781321"/>
              <a:gd name="connsiteX6" fmla="*/ 834214 w 2167969"/>
              <a:gd name="connsiteY6" fmla="*/ 114692 h 781321"/>
              <a:gd name="connsiteX7" fmla="*/ 971179 w 2167969"/>
              <a:gd name="connsiteY7" fmla="*/ 70793 h 781321"/>
              <a:gd name="connsiteX8" fmla="*/ 1037567 w 2167969"/>
              <a:gd name="connsiteY8" fmla="*/ 48306 h 781321"/>
              <a:gd name="connsiteX9" fmla="*/ 1175606 w 2167969"/>
              <a:gd name="connsiteY9" fmla="*/ 777 h 781321"/>
              <a:gd name="connsiteX10" fmla="*/ 1378040 w 2167969"/>
              <a:gd name="connsiteY10" fmla="*/ 42684 h 781321"/>
              <a:gd name="connsiteX11" fmla="*/ 1491598 w 2167969"/>
              <a:gd name="connsiteY11" fmla="*/ 68442 h 781321"/>
              <a:gd name="connsiteX12" fmla="*/ 1587014 w 2167969"/>
              <a:gd name="connsiteY12" fmla="*/ 85307 h 781321"/>
              <a:gd name="connsiteX13" fmla="*/ 1684781 w 2167969"/>
              <a:gd name="connsiteY13" fmla="*/ 112700 h 781321"/>
              <a:gd name="connsiteX14" fmla="*/ 1780555 w 2167969"/>
              <a:gd name="connsiteY14" fmla="*/ 132835 h 781321"/>
              <a:gd name="connsiteX15" fmla="*/ 1876329 w 2167969"/>
              <a:gd name="connsiteY15" fmla="*/ 151337 h 781321"/>
              <a:gd name="connsiteX16" fmla="*/ 1955237 w 2167969"/>
              <a:gd name="connsiteY16" fmla="*/ 160587 h 781321"/>
              <a:gd name="connsiteX17" fmla="*/ 2026532 w 2167969"/>
              <a:gd name="connsiteY17" fmla="*/ 180723 h 781321"/>
              <a:gd name="connsiteX18" fmla="*/ 2126292 w 2167969"/>
              <a:gd name="connsiteY18" fmla="*/ 195595 h 781321"/>
              <a:gd name="connsiteX19" fmla="*/ 2167944 w 2167969"/>
              <a:gd name="connsiteY19" fmla="*/ 220739 h 781321"/>
              <a:gd name="connsiteX20" fmla="*/ 2132271 w 2167969"/>
              <a:gd name="connsiteY20" fmla="*/ 272152 h 781321"/>
              <a:gd name="connsiteX21" fmla="*/ 2095628 w 2167969"/>
              <a:gd name="connsiteY21" fmla="*/ 307161 h 781321"/>
              <a:gd name="connsiteX22" fmla="*/ 2069870 w 2167969"/>
              <a:gd name="connsiteY22" fmla="*/ 347791 h 781321"/>
              <a:gd name="connsiteX23" fmla="*/ 2018354 w 2167969"/>
              <a:gd name="connsiteY23" fmla="*/ 399306 h 781321"/>
              <a:gd name="connsiteX24" fmla="*/ 1966839 w 2167969"/>
              <a:gd name="connsiteY24" fmla="*/ 476579 h 781321"/>
              <a:gd name="connsiteX25" fmla="*/ 1926566 w 2167969"/>
              <a:gd name="connsiteY25" fmla="*/ 507959 h 781321"/>
              <a:gd name="connsiteX26" fmla="*/ 1884302 w 2167969"/>
              <a:gd name="connsiteY26" fmla="*/ 564739 h 781321"/>
              <a:gd name="connsiteX27" fmla="*/ 1830793 w 2167969"/>
              <a:gd name="connsiteY27" fmla="*/ 621876 h 781321"/>
              <a:gd name="connsiteX28" fmla="*/ 1783264 w 2167969"/>
              <a:gd name="connsiteY28" fmla="*/ 675025 h 781321"/>
              <a:gd name="connsiteX29" fmla="*/ 1724134 w 2167969"/>
              <a:gd name="connsiteY29" fmla="*/ 741415 h 781321"/>
              <a:gd name="connsiteX30" fmla="*/ 1629433 w 2167969"/>
              <a:gd name="connsiteY30" fmla="*/ 778415 h 781321"/>
              <a:gd name="connsiteX31" fmla="*/ 1391634 w 2167969"/>
              <a:gd name="connsiteY31" fmla="*/ 780766 h 781321"/>
              <a:gd name="connsiteX32" fmla="*/ 1252879 w 2167969"/>
              <a:gd name="connsiteY32" fmla="*/ 769523 h 781321"/>
              <a:gd name="connsiteX33" fmla="*/ 1104670 w 2167969"/>
              <a:gd name="connsiteY33" fmla="*/ 761907 h 781321"/>
              <a:gd name="connsiteX34" fmla="*/ 887773 w 2167969"/>
              <a:gd name="connsiteY34" fmla="*/ 765179 h 781321"/>
              <a:gd name="connsiteX35" fmla="*/ 660093 w 2167969"/>
              <a:gd name="connsiteY35" fmla="*/ 713663 h 781321"/>
              <a:gd name="connsiteX36" fmla="*/ 517505 w 2167969"/>
              <a:gd name="connsiteY36" fmla="*/ 654891 h 781321"/>
              <a:gd name="connsiteX37" fmla="*/ 436962 w 2167969"/>
              <a:gd name="connsiteY37" fmla="*/ 607361 h 781321"/>
              <a:gd name="connsiteX38" fmla="*/ 352993 w 2167969"/>
              <a:gd name="connsiteY38" fmla="*/ 564739 h 781321"/>
              <a:gd name="connsiteX39" fmla="*/ 259928 w 2167969"/>
              <a:gd name="connsiteY39" fmla="*/ 528095 h 781321"/>
              <a:gd name="connsiteX40" fmla="*/ 184648 w 2167969"/>
              <a:gd name="connsiteY40" fmla="*/ 487823 h 781321"/>
              <a:gd name="connsiteX41" fmla="*/ 103746 w 2167969"/>
              <a:gd name="connsiteY41" fmla="*/ 454451 h 781321"/>
              <a:gd name="connsiteX42" fmla="*/ 55144 w 2167969"/>
              <a:gd name="connsiteY42" fmla="*/ 424706 h 781321"/>
              <a:gd name="connsiteX0" fmla="*/ 0 w 2167969"/>
              <a:gd name="connsiteY0" fmla="*/ 401299 h 781321"/>
              <a:gd name="connsiteX1" fmla="*/ 122452 w 2167969"/>
              <a:gd name="connsiteY1" fmla="*/ 350141 h 781321"/>
              <a:gd name="connsiteX2" fmla="*/ 321972 w 2167969"/>
              <a:gd name="connsiteY2" fmla="*/ 284469 h 781321"/>
              <a:gd name="connsiteX3" fmla="*/ 406501 w 2167969"/>
              <a:gd name="connsiteY3" fmla="*/ 261982 h 781321"/>
              <a:gd name="connsiteX4" fmla="*/ 493027 w 2167969"/>
              <a:gd name="connsiteY4" fmla="*/ 221353 h 781321"/>
              <a:gd name="connsiteX5" fmla="*/ 696379 w 2167969"/>
              <a:gd name="connsiteY5" fmla="*/ 155681 h 781321"/>
              <a:gd name="connsiteX6" fmla="*/ 834214 w 2167969"/>
              <a:gd name="connsiteY6" fmla="*/ 114692 h 781321"/>
              <a:gd name="connsiteX7" fmla="*/ 971179 w 2167969"/>
              <a:gd name="connsiteY7" fmla="*/ 70793 h 781321"/>
              <a:gd name="connsiteX8" fmla="*/ 1037567 w 2167969"/>
              <a:gd name="connsiteY8" fmla="*/ 48306 h 781321"/>
              <a:gd name="connsiteX9" fmla="*/ 1175606 w 2167969"/>
              <a:gd name="connsiteY9" fmla="*/ 777 h 781321"/>
              <a:gd name="connsiteX10" fmla="*/ 1378040 w 2167969"/>
              <a:gd name="connsiteY10" fmla="*/ 42684 h 781321"/>
              <a:gd name="connsiteX11" fmla="*/ 1491598 w 2167969"/>
              <a:gd name="connsiteY11" fmla="*/ 68442 h 781321"/>
              <a:gd name="connsiteX12" fmla="*/ 1587014 w 2167969"/>
              <a:gd name="connsiteY12" fmla="*/ 85307 h 781321"/>
              <a:gd name="connsiteX13" fmla="*/ 1684781 w 2167969"/>
              <a:gd name="connsiteY13" fmla="*/ 112700 h 781321"/>
              <a:gd name="connsiteX14" fmla="*/ 1780555 w 2167969"/>
              <a:gd name="connsiteY14" fmla="*/ 132835 h 781321"/>
              <a:gd name="connsiteX15" fmla="*/ 1876329 w 2167969"/>
              <a:gd name="connsiteY15" fmla="*/ 151337 h 781321"/>
              <a:gd name="connsiteX16" fmla="*/ 1955237 w 2167969"/>
              <a:gd name="connsiteY16" fmla="*/ 160587 h 781321"/>
              <a:gd name="connsiteX17" fmla="*/ 2026532 w 2167969"/>
              <a:gd name="connsiteY17" fmla="*/ 180723 h 781321"/>
              <a:gd name="connsiteX18" fmla="*/ 2126292 w 2167969"/>
              <a:gd name="connsiteY18" fmla="*/ 195595 h 781321"/>
              <a:gd name="connsiteX19" fmla="*/ 2167944 w 2167969"/>
              <a:gd name="connsiteY19" fmla="*/ 220739 h 781321"/>
              <a:gd name="connsiteX20" fmla="*/ 2132271 w 2167969"/>
              <a:gd name="connsiteY20" fmla="*/ 272152 h 781321"/>
              <a:gd name="connsiteX21" fmla="*/ 2095628 w 2167969"/>
              <a:gd name="connsiteY21" fmla="*/ 307161 h 781321"/>
              <a:gd name="connsiteX22" fmla="*/ 2069870 w 2167969"/>
              <a:gd name="connsiteY22" fmla="*/ 347791 h 781321"/>
              <a:gd name="connsiteX23" fmla="*/ 2018354 w 2167969"/>
              <a:gd name="connsiteY23" fmla="*/ 399306 h 781321"/>
              <a:gd name="connsiteX24" fmla="*/ 1966839 w 2167969"/>
              <a:gd name="connsiteY24" fmla="*/ 476579 h 781321"/>
              <a:gd name="connsiteX25" fmla="*/ 1926566 w 2167969"/>
              <a:gd name="connsiteY25" fmla="*/ 507959 h 781321"/>
              <a:gd name="connsiteX26" fmla="*/ 1884302 w 2167969"/>
              <a:gd name="connsiteY26" fmla="*/ 564739 h 781321"/>
              <a:gd name="connsiteX27" fmla="*/ 1830793 w 2167969"/>
              <a:gd name="connsiteY27" fmla="*/ 621876 h 781321"/>
              <a:gd name="connsiteX28" fmla="*/ 1783264 w 2167969"/>
              <a:gd name="connsiteY28" fmla="*/ 675025 h 781321"/>
              <a:gd name="connsiteX29" fmla="*/ 1724134 w 2167969"/>
              <a:gd name="connsiteY29" fmla="*/ 741415 h 781321"/>
              <a:gd name="connsiteX30" fmla="*/ 1629433 w 2167969"/>
              <a:gd name="connsiteY30" fmla="*/ 778415 h 781321"/>
              <a:gd name="connsiteX31" fmla="*/ 1391634 w 2167969"/>
              <a:gd name="connsiteY31" fmla="*/ 780766 h 781321"/>
              <a:gd name="connsiteX32" fmla="*/ 1252879 w 2167969"/>
              <a:gd name="connsiteY32" fmla="*/ 769523 h 781321"/>
              <a:gd name="connsiteX33" fmla="*/ 1104670 w 2167969"/>
              <a:gd name="connsiteY33" fmla="*/ 772793 h 781321"/>
              <a:gd name="connsiteX34" fmla="*/ 887773 w 2167969"/>
              <a:gd name="connsiteY34" fmla="*/ 765179 h 781321"/>
              <a:gd name="connsiteX35" fmla="*/ 660093 w 2167969"/>
              <a:gd name="connsiteY35" fmla="*/ 713663 h 781321"/>
              <a:gd name="connsiteX36" fmla="*/ 517505 w 2167969"/>
              <a:gd name="connsiteY36" fmla="*/ 654891 h 781321"/>
              <a:gd name="connsiteX37" fmla="*/ 436962 w 2167969"/>
              <a:gd name="connsiteY37" fmla="*/ 607361 h 781321"/>
              <a:gd name="connsiteX38" fmla="*/ 352993 w 2167969"/>
              <a:gd name="connsiteY38" fmla="*/ 564739 h 781321"/>
              <a:gd name="connsiteX39" fmla="*/ 259928 w 2167969"/>
              <a:gd name="connsiteY39" fmla="*/ 528095 h 781321"/>
              <a:gd name="connsiteX40" fmla="*/ 184648 w 2167969"/>
              <a:gd name="connsiteY40" fmla="*/ 487823 h 781321"/>
              <a:gd name="connsiteX41" fmla="*/ 103746 w 2167969"/>
              <a:gd name="connsiteY41" fmla="*/ 454451 h 781321"/>
              <a:gd name="connsiteX42" fmla="*/ 55144 w 2167969"/>
              <a:gd name="connsiteY42" fmla="*/ 424706 h 781321"/>
              <a:gd name="connsiteX0" fmla="*/ 0 w 2167969"/>
              <a:gd name="connsiteY0" fmla="*/ 401299 h 781321"/>
              <a:gd name="connsiteX1" fmla="*/ 122452 w 2167969"/>
              <a:gd name="connsiteY1" fmla="*/ 350141 h 781321"/>
              <a:gd name="connsiteX2" fmla="*/ 321972 w 2167969"/>
              <a:gd name="connsiteY2" fmla="*/ 284469 h 781321"/>
              <a:gd name="connsiteX3" fmla="*/ 406501 w 2167969"/>
              <a:gd name="connsiteY3" fmla="*/ 261982 h 781321"/>
              <a:gd name="connsiteX4" fmla="*/ 493027 w 2167969"/>
              <a:gd name="connsiteY4" fmla="*/ 221353 h 781321"/>
              <a:gd name="connsiteX5" fmla="*/ 696379 w 2167969"/>
              <a:gd name="connsiteY5" fmla="*/ 155681 h 781321"/>
              <a:gd name="connsiteX6" fmla="*/ 834214 w 2167969"/>
              <a:gd name="connsiteY6" fmla="*/ 114692 h 781321"/>
              <a:gd name="connsiteX7" fmla="*/ 971179 w 2167969"/>
              <a:gd name="connsiteY7" fmla="*/ 70793 h 781321"/>
              <a:gd name="connsiteX8" fmla="*/ 1037567 w 2167969"/>
              <a:gd name="connsiteY8" fmla="*/ 48306 h 781321"/>
              <a:gd name="connsiteX9" fmla="*/ 1175606 w 2167969"/>
              <a:gd name="connsiteY9" fmla="*/ 777 h 781321"/>
              <a:gd name="connsiteX10" fmla="*/ 1378040 w 2167969"/>
              <a:gd name="connsiteY10" fmla="*/ 42684 h 781321"/>
              <a:gd name="connsiteX11" fmla="*/ 1491598 w 2167969"/>
              <a:gd name="connsiteY11" fmla="*/ 68442 h 781321"/>
              <a:gd name="connsiteX12" fmla="*/ 1587014 w 2167969"/>
              <a:gd name="connsiteY12" fmla="*/ 85307 h 781321"/>
              <a:gd name="connsiteX13" fmla="*/ 1684781 w 2167969"/>
              <a:gd name="connsiteY13" fmla="*/ 112700 h 781321"/>
              <a:gd name="connsiteX14" fmla="*/ 1780555 w 2167969"/>
              <a:gd name="connsiteY14" fmla="*/ 132835 h 781321"/>
              <a:gd name="connsiteX15" fmla="*/ 1876329 w 2167969"/>
              <a:gd name="connsiteY15" fmla="*/ 151337 h 781321"/>
              <a:gd name="connsiteX16" fmla="*/ 1955237 w 2167969"/>
              <a:gd name="connsiteY16" fmla="*/ 160587 h 781321"/>
              <a:gd name="connsiteX17" fmla="*/ 2026532 w 2167969"/>
              <a:gd name="connsiteY17" fmla="*/ 180723 h 781321"/>
              <a:gd name="connsiteX18" fmla="*/ 2126292 w 2167969"/>
              <a:gd name="connsiteY18" fmla="*/ 195595 h 781321"/>
              <a:gd name="connsiteX19" fmla="*/ 2167944 w 2167969"/>
              <a:gd name="connsiteY19" fmla="*/ 220739 h 781321"/>
              <a:gd name="connsiteX20" fmla="*/ 2132271 w 2167969"/>
              <a:gd name="connsiteY20" fmla="*/ 272152 h 781321"/>
              <a:gd name="connsiteX21" fmla="*/ 2095628 w 2167969"/>
              <a:gd name="connsiteY21" fmla="*/ 307161 h 781321"/>
              <a:gd name="connsiteX22" fmla="*/ 2069870 w 2167969"/>
              <a:gd name="connsiteY22" fmla="*/ 347791 h 781321"/>
              <a:gd name="connsiteX23" fmla="*/ 2018354 w 2167969"/>
              <a:gd name="connsiteY23" fmla="*/ 399306 h 781321"/>
              <a:gd name="connsiteX24" fmla="*/ 1966839 w 2167969"/>
              <a:gd name="connsiteY24" fmla="*/ 476579 h 781321"/>
              <a:gd name="connsiteX25" fmla="*/ 1926566 w 2167969"/>
              <a:gd name="connsiteY25" fmla="*/ 507959 h 781321"/>
              <a:gd name="connsiteX26" fmla="*/ 1884302 w 2167969"/>
              <a:gd name="connsiteY26" fmla="*/ 564739 h 781321"/>
              <a:gd name="connsiteX27" fmla="*/ 1830793 w 2167969"/>
              <a:gd name="connsiteY27" fmla="*/ 621876 h 781321"/>
              <a:gd name="connsiteX28" fmla="*/ 1783264 w 2167969"/>
              <a:gd name="connsiteY28" fmla="*/ 675025 h 781321"/>
              <a:gd name="connsiteX29" fmla="*/ 1724134 w 2167969"/>
              <a:gd name="connsiteY29" fmla="*/ 741415 h 781321"/>
              <a:gd name="connsiteX30" fmla="*/ 1629433 w 2167969"/>
              <a:gd name="connsiteY30" fmla="*/ 778415 h 781321"/>
              <a:gd name="connsiteX31" fmla="*/ 1391634 w 2167969"/>
              <a:gd name="connsiteY31" fmla="*/ 780766 h 781321"/>
              <a:gd name="connsiteX32" fmla="*/ 1252879 w 2167969"/>
              <a:gd name="connsiteY32" fmla="*/ 769523 h 781321"/>
              <a:gd name="connsiteX33" fmla="*/ 1104670 w 2167969"/>
              <a:gd name="connsiteY33" fmla="*/ 772793 h 781321"/>
              <a:gd name="connsiteX34" fmla="*/ 887773 w 2167969"/>
              <a:gd name="connsiteY34" fmla="*/ 765179 h 781321"/>
              <a:gd name="connsiteX35" fmla="*/ 638322 w 2167969"/>
              <a:gd name="connsiteY35" fmla="*/ 706406 h 781321"/>
              <a:gd name="connsiteX36" fmla="*/ 517505 w 2167969"/>
              <a:gd name="connsiteY36" fmla="*/ 654891 h 781321"/>
              <a:gd name="connsiteX37" fmla="*/ 436962 w 2167969"/>
              <a:gd name="connsiteY37" fmla="*/ 607361 h 781321"/>
              <a:gd name="connsiteX38" fmla="*/ 352993 w 2167969"/>
              <a:gd name="connsiteY38" fmla="*/ 564739 h 781321"/>
              <a:gd name="connsiteX39" fmla="*/ 259928 w 2167969"/>
              <a:gd name="connsiteY39" fmla="*/ 528095 h 781321"/>
              <a:gd name="connsiteX40" fmla="*/ 184648 w 2167969"/>
              <a:gd name="connsiteY40" fmla="*/ 487823 h 781321"/>
              <a:gd name="connsiteX41" fmla="*/ 103746 w 2167969"/>
              <a:gd name="connsiteY41" fmla="*/ 454451 h 781321"/>
              <a:gd name="connsiteX42" fmla="*/ 55144 w 2167969"/>
              <a:gd name="connsiteY42" fmla="*/ 424706 h 781321"/>
              <a:gd name="connsiteX0" fmla="*/ 0 w 2167969"/>
              <a:gd name="connsiteY0" fmla="*/ 401299 h 781321"/>
              <a:gd name="connsiteX1" fmla="*/ 122452 w 2167969"/>
              <a:gd name="connsiteY1" fmla="*/ 350141 h 781321"/>
              <a:gd name="connsiteX2" fmla="*/ 321972 w 2167969"/>
              <a:gd name="connsiteY2" fmla="*/ 284469 h 781321"/>
              <a:gd name="connsiteX3" fmla="*/ 406501 w 2167969"/>
              <a:gd name="connsiteY3" fmla="*/ 261982 h 781321"/>
              <a:gd name="connsiteX4" fmla="*/ 493027 w 2167969"/>
              <a:gd name="connsiteY4" fmla="*/ 221353 h 781321"/>
              <a:gd name="connsiteX5" fmla="*/ 696379 w 2167969"/>
              <a:gd name="connsiteY5" fmla="*/ 155681 h 781321"/>
              <a:gd name="connsiteX6" fmla="*/ 834214 w 2167969"/>
              <a:gd name="connsiteY6" fmla="*/ 114692 h 781321"/>
              <a:gd name="connsiteX7" fmla="*/ 971179 w 2167969"/>
              <a:gd name="connsiteY7" fmla="*/ 70793 h 781321"/>
              <a:gd name="connsiteX8" fmla="*/ 1037567 w 2167969"/>
              <a:gd name="connsiteY8" fmla="*/ 48306 h 781321"/>
              <a:gd name="connsiteX9" fmla="*/ 1175606 w 2167969"/>
              <a:gd name="connsiteY9" fmla="*/ 777 h 781321"/>
              <a:gd name="connsiteX10" fmla="*/ 1378040 w 2167969"/>
              <a:gd name="connsiteY10" fmla="*/ 42684 h 781321"/>
              <a:gd name="connsiteX11" fmla="*/ 1491598 w 2167969"/>
              <a:gd name="connsiteY11" fmla="*/ 68442 h 781321"/>
              <a:gd name="connsiteX12" fmla="*/ 1587014 w 2167969"/>
              <a:gd name="connsiteY12" fmla="*/ 85307 h 781321"/>
              <a:gd name="connsiteX13" fmla="*/ 1684781 w 2167969"/>
              <a:gd name="connsiteY13" fmla="*/ 112700 h 781321"/>
              <a:gd name="connsiteX14" fmla="*/ 1780555 w 2167969"/>
              <a:gd name="connsiteY14" fmla="*/ 132835 h 781321"/>
              <a:gd name="connsiteX15" fmla="*/ 1876329 w 2167969"/>
              <a:gd name="connsiteY15" fmla="*/ 151337 h 781321"/>
              <a:gd name="connsiteX16" fmla="*/ 1955237 w 2167969"/>
              <a:gd name="connsiteY16" fmla="*/ 160587 h 781321"/>
              <a:gd name="connsiteX17" fmla="*/ 2026532 w 2167969"/>
              <a:gd name="connsiteY17" fmla="*/ 180723 h 781321"/>
              <a:gd name="connsiteX18" fmla="*/ 2126292 w 2167969"/>
              <a:gd name="connsiteY18" fmla="*/ 195595 h 781321"/>
              <a:gd name="connsiteX19" fmla="*/ 2167944 w 2167969"/>
              <a:gd name="connsiteY19" fmla="*/ 220739 h 781321"/>
              <a:gd name="connsiteX20" fmla="*/ 2132271 w 2167969"/>
              <a:gd name="connsiteY20" fmla="*/ 272152 h 781321"/>
              <a:gd name="connsiteX21" fmla="*/ 2095628 w 2167969"/>
              <a:gd name="connsiteY21" fmla="*/ 307161 h 781321"/>
              <a:gd name="connsiteX22" fmla="*/ 2069870 w 2167969"/>
              <a:gd name="connsiteY22" fmla="*/ 347791 h 781321"/>
              <a:gd name="connsiteX23" fmla="*/ 2018354 w 2167969"/>
              <a:gd name="connsiteY23" fmla="*/ 399306 h 781321"/>
              <a:gd name="connsiteX24" fmla="*/ 1966839 w 2167969"/>
              <a:gd name="connsiteY24" fmla="*/ 476579 h 781321"/>
              <a:gd name="connsiteX25" fmla="*/ 1926566 w 2167969"/>
              <a:gd name="connsiteY25" fmla="*/ 507959 h 781321"/>
              <a:gd name="connsiteX26" fmla="*/ 1884302 w 2167969"/>
              <a:gd name="connsiteY26" fmla="*/ 564739 h 781321"/>
              <a:gd name="connsiteX27" fmla="*/ 1830793 w 2167969"/>
              <a:gd name="connsiteY27" fmla="*/ 621876 h 781321"/>
              <a:gd name="connsiteX28" fmla="*/ 1783264 w 2167969"/>
              <a:gd name="connsiteY28" fmla="*/ 675025 h 781321"/>
              <a:gd name="connsiteX29" fmla="*/ 1724134 w 2167969"/>
              <a:gd name="connsiteY29" fmla="*/ 741415 h 781321"/>
              <a:gd name="connsiteX30" fmla="*/ 1629433 w 2167969"/>
              <a:gd name="connsiteY30" fmla="*/ 778415 h 781321"/>
              <a:gd name="connsiteX31" fmla="*/ 1391634 w 2167969"/>
              <a:gd name="connsiteY31" fmla="*/ 780766 h 781321"/>
              <a:gd name="connsiteX32" fmla="*/ 1252879 w 2167969"/>
              <a:gd name="connsiteY32" fmla="*/ 769523 h 781321"/>
              <a:gd name="connsiteX33" fmla="*/ 1104670 w 2167969"/>
              <a:gd name="connsiteY33" fmla="*/ 772793 h 781321"/>
              <a:gd name="connsiteX34" fmla="*/ 887773 w 2167969"/>
              <a:gd name="connsiteY34" fmla="*/ 765179 h 781321"/>
              <a:gd name="connsiteX35" fmla="*/ 638322 w 2167969"/>
              <a:gd name="connsiteY35" fmla="*/ 706406 h 781321"/>
              <a:gd name="connsiteX36" fmla="*/ 517505 w 2167969"/>
              <a:gd name="connsiteY36" fmla="*/ 654891 h 781321"/>
              <a:gd name="connsiteX37" fmla="*/ 436962 w 2167969"/>
              <a:gd name="connsiteY37" fmla="*/ 607361 h 781321"/>
              <a:gd name="connsiteX38" fmla="*/ 352993 w 2167969"/>
              <a:gd name="connsiteY38" fmla="*/ 564739 h 781321"/>
              <a:gd name="connsiteX39" fmla="*/ 259928 w 2167969"/>
              <a:gd name="connsiteY39" fmla="*/ 528095 h 781321"/>
              <a:gd name="connsiteX40" fmla="*/ 184648 w 2167969"/>
              <a:gd name="connsiteY40" fmla="*/ 487823 h 781321"/>
              <a:gd name="connsiteX41" fmla="*/ 103746 w 2167969"/>
              <a:gd name="connsiteY41" fmla="*/ 454451 h 781321"/>
              <a:gd name="connsiteX42" fmla="*/ 55144 w 2167969"/>
              <a:gd name="connsiteY42" fmla="*/ 424706 h 781321"/>
              <a:gd name="connsiteX0" fmla="*/ 0 w 2167969"/>
              <a:gd name="connsiteY0" fmla="*/ 401299 h 781321"/>
              <a:gd name="connsiteX1" fmla="*/ 122452 w 2167969"/>
              <a:gd name="connsiteY1" fmla="*/ 350141 h 781321"/>
              <a:gd name="connsiteX2" fmla="*/ 321972 w 2167969"/>
              <a:gd name="connsiteY2" fmla="*/ 284469 h 781321"/>
              <a:gd name="connsiteX3" fmla="*/ 406501 w 2167969"/>
              <a:gd name="connsiteY3" fmla="*/ 261982 h 781321"/>
              <a:gd name="connsiteX4" fmla="*/ 493027 w 2167969"/>
              <a:gd name="connsiteY4" fmla="*/ 221353 h 781321"/>
              <a:gd name="connsiteX5" fmla="*/ 696379 w 2167969"/>
              <a:gd name="connsiteY5" fmla="*/ 155681 h 781321"/>
              <a:gd name="connsiteX6" fmla="*/ 834214 w 2167969"/>
              <a:gd name="connsiteY6" fmla="*/ 114692 h 781321"/>
              <a:gd name="connsiteX7" fmla="*/ 971179 w 2167969"/>
              <a:gd name="connsiteY7" fmla="*/ 70793 h 781321"/>
              <a:gd name="connsiteX8" fmla="*/ 1037567 w 2167969"/>
              <a:gd name="connsiteY8" fmla="*/ 48306 h 781321"/>
              <a:gd name="connsiteX9" fmla="*/ 1175606 w 2167969"/>
              <a:gd name="connsiteY9" fmla="*/ 777 h 781321"/>
              <a:gd name="connsiteX10" fmla="*/ 1378040 w 2167969"/>
              <a:gd name="connsiteY10" fmla="*/ 42684 h 781321"/>
              <a:gd name="connsiteX11" fmla="*/ 1491598 w 2167969"/>
              <a:gd name="connsiteY11" fmla="*/ 68442 h 781321"/>
              <a:gd name="connsiteX12" fmla="*/ 1587014 w 2167969"/>
              <a:gd name="connsiteY12" fmla="*/ 85307 h 781321"/>
              <a:gd name="connsiteX13" fmla="*/ 1684781 w 2167969"/>
              <a:gd name="connsiteY13" fmla="*/ 112700 h 781321"/>
              <a:gd name="connsiteX14" fmla="*/ 1780555 w 2167969"/>
              <a:gd name="connsiteY14" fmla="*/ 132835 h 781321"/>
              <a:gd name="connsiteX15" fmla="*/ 1876329 w 2167969"/>
              <a:gd name="connsiteY15" fmla="*/ 151337 h 781321"/>
              <a:gd name="connsiteX16" fmla="*/ 1955237 w 2167969"/>
              <a:gd name="connsiteY16" fmla="*/ 160587 h 781321"/>
              <a:gd name="connsiteX17" fmla="*/ 2026532 w 2167969"/>
              <a:gd name="connsiteY17" fmla="*/ 180723 h 781321"/>
              <a:gd name="connsiteX18" fmla="*/ 2126292 w 2167969"/>
              <a:gd name="connsiteY18" fmla="*/ 195595 h 781321"/>
              <a:gd name="connsiteX19" fmla="*/ 2167944 w 2167969"/>
              <a:gd name="connsiteY19" fmla="*/ 220739 h 781321"/>
              <a:gd name="connsiteX20" fmla="*/ 2132271 w 2167969"/>
              <a:gd name="connsiteY20" fmla="*/ 272152 h 781321"/>
              <a:gd name="connsiteX21" fmla="*/ 2095628 w 2167969"/>
              <a:gd name="connsiteY21" fmla="*/ 307161 h 781321"/>
              <a:gd name="connsiteX22" fmla="*/ 2069870 w 2167969"/>
              <a:gd name="connsiteY22" fmla="*/ 347791 h 781321"/>
              <a:gd name="connsiteX23" fmla="*/ 2018354 w 2167969"/>
              <a:gd name="connsiteY23" fmla="*/ 399306 h 781321"/>
              <a:gd name="connsiteX24" fmla="*/ 1966839 w 2167969"/>
              <a:gd name="connsiteY24" fmla="*/ 476579 h 781321"/>
              <a:gd name="connsiteX25" fmla="*/ 1926566 w 2167969"/>
              <a:gd name="connsiteY25" fmla="*/ 507959 h 781321"/>
              <a:gd name="connsiteX26" fmla="*/ 1884302 w 2167969"/>
              <a:gd name="connsiteY26" fmla="*/ 564739 h 781321"/>
              <a:gd name="connsiteX27" fmla="*/ 1830793 w 2167969"/>
              <a:gd name="connsiteY27" fmla="*/ 621876 h 781321"/>
              <a:gd name="connsiteX28" fmla="*/ 1783264 w 2167969"/>
              <a:gd name="connsiteY28" fmla="*/ 675025 h 781321"/>
              <a:gd name="connsiteX29" fmla="*/ 1724134 w 2167969"/>
              <a:gd name="connsiteY29" fmla="*/ 741415 h 781321"/>
              <a:gd name="connsiteX30" fmla="*/ 1629433 w 2167969"/>
              <a:gd name="connsiteY30" fmla="*/ 778415 h 781321"/>
              <a:gd name="connsiteX31" fmla="*/ 1391634 w 2167969"/>
              <a:gd name="connsiteY31" fmla="*/ 780766 h 781321"/>
              <a:gd name="connsiteX32" fmla="*/ 1252879 w 2167969"/>
              <a:gd name="connsiteY32" fmla="*/ 769523 h 781321"/>
              <a:gd name="connsiteX33" fmla="*/ 1104670 w 2167969"/>
              <a:gd name="connsiteY33" fmla="*/ 772793 h 781321"/>
              <a:gd name="connsiteX34" fmla="*/ 887773 w 2167969"/>
              <a:gd name="connsiteY34" fmla="*/ 765179 h 781321"/>
              <a:gd name="connsiteX35" fmla="*/ 638322 w 2167969"/>
              <a:gd name="connsiteY35" fmla="*/ 706406 h 781321"/>
              <a:gd name="connsiteX36" fmla="*/ 517505 w 2167969"/>
              <a:gd name="connsiteY36" fmla="*/ 654891 h 781321"/>
              <a:gd name="connsiteX37" fmla="*/ 436962 w 2167969"/>
              <a:gd name="connsiteY37" fmla="*/ 607361 h 781321"/>
              <a:gd name="connsiteX38" fmla="*/ 352993 w 2167969"/>
              <a:gd name="connsiteY38" fmla="*/ 564739 h 781321"/>
              <a:gd name="connsiteX39" fmla="*/ 259928 w 2167969"/>
              <a:gd name="connsiteY39" fmla="*/ 528095 h 781321"/>
              <a:gd name="connsiteX40" fmla="*/ 184648 w 2167969"/>
              <a:gd name="connsiteY40" fmla="*/ 487823 h 781321"/>
              <a:gd name="connsiteX41" fmla="*/ 103746 w 2167969"/>
              <a:gd name="connsiteY41" fmla="*/ 454451 h 781321"/>
              <a:gd name="connsiteX42" fmla="*/ 55144 w 2167969"/>
              <a:gd name="connsiteY42" fmla="*/ 424706 h 781321"/>
              <a:gd name="connsiteX0" fmla="*/ 0 w 2167969"/>
              <a:gd name="connsiteY0" fmla="*/ 401299 h 781321"/>
              <a:gd name="connsiteX1" fmla="*/ 122452 w 2167969"/>
              <a:gd name="connsiteY1" fmla="*/ 350141 h 781321"/>
              <a:gd name="connsiteX2" fmla="*/ 321972 w 2167969"/>
              <a:gd name="connsiteY2" fmla="*/ 284469 h 781321"/>
              <a:gd name="connsiteX3" fmla="*/ 406501 w 2167969"/>
              <a:gd name="connsiteY3" fmla="*/ 261982 h 781321"/>
              <a:gd name="connsiteX4" fmla="*/ 493027 w 2167969"/>
              <a:gd name="connsiteY4" fmla="*/ 221353 h 781321"/>
              <a:gd name="connsiteX5" fmla="*/ 696379 w 2167969"/>
              <a:gd name="connsiteY5" fmla="*/ 155681 h 781321"/>
              <a:gd name="connsiteX6" fmla="*/ 834214 w 2167969"/>
              <a:gd name="connsiteY6" fmla="*/ 114692 h 781321"/>
              <a:gd name="connsiteX7" fmla="*/ 971179 w 2167969"/>
              <a:gd name="connsiteY7" fmla="*/ 70793 h 781321"/>
              <a:gd name="connsiteX8" fmla="*/ 1037567 w 2167969"/>
              <a:gd name="connsiteY8" fmla="*/ 48306 h 781321"/>
              <a:gd name="connsiteX9" fmla="*/ 1175606 w 2167969"/>
              <a:gd name="connsiteY9" fmla="*/ 777 h 781321"/>
              <a:gd name="connsiteX10" fmla="*/ 1378040 w 2167969"/>
              <a:gd name="connsiteY10" fmla="*/ 42684 h 781321"/>
              <a:gd name="connsiteX11" fmla="*/ 1491598 w 2167969"/>
              <a:gd name="connsiteY11" fmla="*/ 68442 h 781321"/>
              <a:gd name="connsiteX12" fmla="*/ 1587014 w 2167969"/>
              <a:gd name="connsiteY12" fmla="*/ 85307 h 781321"/>
              <a:gd name="connsiteX13" fmla="*/ 1684781 w 2167969"/>
              <a:gd name="connsiteY13" fmla="*/ 112700 h 781321"/>
              <a:gd name="connsiteX14" fmla="*/ 1780555 w 2167969"/>
              <a:gd name="connsiteY14" fmla="*/ 132835 h 781321"/>
              <a:gd name="connsiteX15" fmla="*/ 1876329 w 2167969"/>
              <a:gd name="connsiteY15" fmla="*/ 151337 h 781321"/>
              <a:gd name="connsiteX16" fmla="*/ 1955237 w 2167969"/>
              <a:gd name="connsiteY16" fmla="*/ 160587 h 781321"/>
              <a:gd name="connsiteX17" fmla="*/ 2026532 w 2167969"/>
              <a:gd name="connsiteY17" fmla="*/ 180723 h 781321"/>
              <a:gd name="connsiteX18" fmla="*/ 2126292 w 2167969"/>
              <a:gd name="connsiteY18" fmla="*/ 195595 h 781321"/>
              <a:gd name="connsiteX19" fmla="*/ 2167944 w 2167969"/>
              <a:gd name="connsiteY19" fmla="*/ 220739 h 781321"/>
              <a:gd name="connsiteX20" fmla="*/ 2132271 w 2167969"/>
              <a:gd name="connsiteY20" fmla="*/ 272152 h 781321"/>
              <a:gd name="connsiteX21" fmla="*/ 2095628 w 2167969"/>
              <a:gd name="connsiteY21" fmla="*/ 307161 h 781321"/>
              <a:gd name="connsiteX22" fmla="*/ 2069870 w 2167969"/>
              <a:gd name="connsiteY22" fmla="*/ 347791 h 781321"/>
              <a:gd name="connsiteX23" fmla="*/ 2018354 w 2167969"/>
              <a:gd name="connsiteY23" fmla="*/ 399306 h 781321"/>
              <a:gd name="connsiteX24" fmla="*/ 1966839 w 2167969"/>
              <a:gd name="connsiteY24" fmla="*/ 476579 h 781321"/>
              <a:gd name="connsiteX25" fmla="*/ 1926566 w 2167969"/>
              <a:gd name="connsiteY25" fmla="*/ 507959 h 781321"/>
              <a:gd name="connsiteX26" fmla="*/ 1884302 w 2167969"/>
              <a:gd name="connsiteY26" fmla="*/ 564739 h 781321"/>
              <a:gd name="connsiteX27" fmla="*/ 1830793 w 2167969"/>
              <a:gd name="connsiteY27" fmla="*/ 621876 h 781321"/>
              <a:gd name="connsiteX28" fmla="*/ 1783264 w 2167969"/>
              <a:gd name="connsiteY28" fmla="*/ 675025 h 781321"/>
              <a:gd name="connsiteX29" fmla="*/ 1724134 w 2167969"/>
              <a:gd name="connsiteY29" fmla="*/ 741415 h 781321"/>
              <a:gd name="connsiteX30" fmla="*/ 1629433 w 2167969"/>
              <a:gd name="connsiteY30" fmla="*/ 778415 h 781321"/>
              <a:gd name="connsiteX31" fmla="*/ 1391634 w 2167969"/>
              <a:gd name="connsiteY31" fmla="*/ 780766 h 781321"/>
              <a:gd name="connsiteX32" fmla="*/ 1252879 w 2167969"/>
              <a:gd name="connsiteY32" fmla="*/ 769523 h 781321"/>
              <a:gd name="connsiteX33" fmla="*/ 1104670 w 2167969"/>
              <a:gd name="connsiteY33" fmla="*/ 772793 h 781321"/>
              <a:gd name="connsiteX34" fmla="*/ 887773 w 2167969"/>
              <a:gd name="connsiteY34" fmla="*/ 765179 h 781321"/>
              <a:gd name="connsiteX35" fmla="*/ 638322 w 2167969"/>
              <a:gd name="connsiteY35" fmla="*/ 728177 h 781321"/>
              <a:gd name="connsiteX36" fmla="*/ 517505 w 2167969"/>
              <a:gd name="connsiteY36" fmla="*/ 654891 h 781321"/>
              <a:gd name="connsiteX37" fmla="*/ 436962 w 2167969"/>
              <a:gd name="connsiteY37" fmla="*/ 607361 h 781321"/>
              <a:gd name="connsiteX38" fmla="*/ 352993 w 2167969"/>
              <a:gd name="connsiteY38" fmla="*/ 564739 h 781321"/>
              <a:gd name="connsiteX39" fmla="*/ 259928 w 2167969"/>
              <a:gd name="connsiteY39" fmla="*/ 528095 h 781321"/>
              <a:gd name="connsiteX40" fmla="*/ 184648 w 2167969"/>
              <a:gd name="connsiteY40" fmla="*/ 487823 h 781321"/>
              <a:gd name="connsiteX41" fmla="*/ 103746 w 2167969"/>
              <a:gd name="connsiteY41" fmla="*/ 454451 h 781321"/>
              <a:gd name="connsiteX42" fmla="*/ 55144 w 2167969"/>
              <a:gd name="connsiteY42" fmla="*/ 424706 h 781321"/>
              <a:gd name="connsiteX0" fmla="*/ 0 w 2167969"/>
              <a:gd name="connsiteY0" fmla="*/ 401299 h 781321"/>
              <a:gd name="connsiteX1" fmla="*/ 122452 w 2167969"/>
              <a:gd name="connsiteY1" fmla="*/ 350141 h 781321"/>
              <a:gd name="connsiteX2" fmla="*/ 321972 w 2167969"/>
              <a:gd name="connsiteY2" fmla="*/ 284469 h 781321"/>
              <a:gd name="connsiteX3" fmla="*/ 406501 w 2167969"/>
              <a:gd name="connsiteY3" fmla="*/ 261982 h 781321"/>
              <a:gd name="connsiteX4" fmla="*/ 493027 w 2167969"/>
              <a:gd name="connsiteY4" fmla="*/ 221353 h 781321"/>
              <a:gd name="connsiteX5" fmla="*/ 696379 w 2167969"/>
              <a:gd name="connsiteY5" fmla="*/ 155681 h 781321"/>
              <a:gd name="connsiteX6" fmla="*/ 834214 w 2167969"/>
              <a:gd name="connsiteY6" fmla="*/ 114692 h 781321"/>
              <a:gd name="connsiteX7" fmla="*/ 971179 w 2167969"/>
              <a:gd name="connsiteY7" fmla="*/ 70793 h 781321"/>
              <a:gd name="connsiteX8" fmla="*/ 1037567 w 2167969"/>
              <a:gd name="connsiteY8" fmla="*/ 48306 h 781321"/>
              <a:gd name="connsiteX9" fmla="*/ 1175606 w 2167969"/>
              <a:gd name="connsiteY9" fmla="*/ 777 h 781321"/>
              <a:gd name="connsiteX10" fmla="*/ 1378040 w 2167969"/>
              <a:gd name="connsiteY10" fmla="*/ 42684 h 781321"/>
              <a:gd name="connsiteX11" fmla="*/ 1491598 w 2167969"/>
              <a:gd name="connsiteY11" fmla="*/ 68442 h 781321"/>
              <a:gd name="connsiteX12" fmla="*/ 1587014 w 2167969"/>
              <a:gd name="connsiteY12" fmla="*/ 85307 h 781321"/>
              <a:gd name="connsiteX13" fmla="*/ 1684781 w 2167969"/>
              <a:gd name="connsiteY13" fmla="*/ 112700 h 781321"/>
              <a:gd name="connsiteX14" fmla="*/ 1780555 w 2167969"/>
              <a:gd name="connsiteY14" fmla="*/ 132835 h 781321"/>
              <a:gd name="connsiteX15" fmla="*/ 1876329 w 2167969"/>
              <a:gd name="connsiteY15" fmla="*/ 151337 h 781321"/>
              <a:gd name="connsiteX16" fmla="*/ 1955237 w 2167969"/>
              <a:gd name="connsiteY16" fmla="*/ 160587 h 781321"/>
              <a:gd name="connsiteX17" fmla="*/ 2026532 w 2167969"/>
              <a:gd name="connsiteY17" fmla="*/ 180723 h 781321"/>
              <a:gd name="connsiteX18" fmla="*/ 2126292 w 2167969"/>
              <a:gd name="connsiteY18" fmla="*/ 195595 h 781321"/>
              <a:gd name="connsiteX19" fmla="*/ 2167944 w 2167969"/>
              <a:gd name="connsiteY19" fmla="*/ 220739 h 781321"/>
              <a:gd name="connsiteX20" fmla="*/ 2132271 w 2167969"/>
              <a:gd name="connsiteY20" fmla="*/ 272152 h 781321"/>
              <a:gd name="connsiteX21" fmla="*/ 2095628 w 2167969"/>
              <a:gd name="connsiteY21" fmla="*/ 307161 h 781321"/>
              <a:gd name="connsiteX22" fmla="*/ 2069870 w 2167969"/>
              <a:gd name="connsiteY22" fmla="*/ 347791 h 781321"/>
              <a:gd name="connsiteX23" fmla="*/ 2018354 w 2167969"/>
              <a:gd name="connsiteY23" fmla="*/ 399306 h 781321"/>
              <a:gd name="connsiteX24" fmla="*/ 1966839 w 2167969"/>
              <a:gd name="connsiteY24" fmla="*/ 476579 h 781321"/>
              <a:gd name="connsiteX25" fmla="*/ 1926566 w 2167969"/>
              <a:gd name="connsiteY25" fmla="*/ 507959 h 781321"/>
              <a:gd name="connsiteX26" fmla="*/ 1884302 w 2167969"/>
              <a:gd name="connsiteY26" fmla="*/ 564739 h 781321"/>
              <a:gd name="connsiteX27" fmla="*/ 1830793 w 2167969"/>
              <a:gd name="connsiteY27" fmla="*/ 621876 h 781321"/>
              <a:gd name="connsiteX28" fmla="*/ 1783264 w 2167969"/>
              <a:gd name="connsiteY28" fmla="*/ 675025 h 781321"/>
              <a:gd name="connsiteX29" fmla="*/ 1724134 w 2167969"/>
              <a:gd name="connsiteY29" fmla="*/ 741415 h 781321"/>
              <a:gd name="connsiteX30" fmla="*/ 1629433 w 2167969"/>
              <a:gd name="connsiteY30" fmla="*/ 778415 h 781321"/>
              <a:gd name="connsiteX31" fmla="*/ 1391634 w 2167969"/>
              <a:gd name="connsiteY31" fmla="*/ 780766 h 781321"/>
              <a:gd name="connsiteX32" fmla="*/ 1252879 w 2167969"/>
              <a:gd name="connsiteY32" fmla="*/ 769523 h 781321"/>
              <a:gd name="connsiteX33" fmla="*/ 1104670 w 2167969"/>
              <a:gd name="connsiteY33" fmla="*/ 772793 h 781321"/>
              <a:gd name="connsiteX34" fmla="*/ 887773 w 2167969"/>
              <a:gd name="connsiteY34" fmla="*/ 765179 h 781321"/>
              <a:gd name="connsiteX35" fmla="*/ 638322 w 2167969"/>
              <a:gd name="connsiteY35" fmla="*/ 728177 h 781321"/>
              <a:gd name="connsiteX36" fmla="*/ 517505 w 2167969"/>
              <a:gd name="connsiteY36" fmla="*/ 654891 h 781321"/>
              <a:gd name="connsiteX37" fmla="*/ 436962 w 2167969"/>
              <a:gd name="connsiteY37" fmla="*/ 607361 h 781321"/>
              <a:gd name="connsiteX38" fmla="*/ 352993 w 2167969"/>
              <a:gd name="connsiteY38" fmla="*/ 564739 h 781321"/>
              <a:gd name="connsiteX39" fmla="*/ 259928 w 2167969"/>
              <a:gd name="connsiteY39" fmla="*/ 528095 h 781321"/>
              <a:gd name="connsiteX40" fmla="*/ 184648 w 2167969"/>
              <a:gd name="connsiteY40" fmla="*/ 487823 h 781321"/>
              <a:gd name="connsiteX41" fmla="*/ 103746 w 2167969"/>
              <a:gd name="connsiteY41" fmla="*/ 454451 h 781321"/>
              <a:gd name="connsiteX42" fmla="*/ 55144 w 2167969"/>
              <a:gd name="connsiteY42" fmla="*/ 424706 h 781321"/>
              <a:gd name="connsiteX0" fmla="*/ 0 w 2167969"/>
              <a:gd name="connsiteY0" fmla="*/ 401299 h 781321"/>
              <a:gd name="connsiteX1" fmla="*/ 122452 w 2167969"/>
              <a:gd name="connsiteY1" fmla="*/ 350141 h 781321"/>
              <a:gd name="connsiteX2" fmla="*/ 321972 w 2167969"/>
              <a:gd name="connsiteY2" fmla="*/ 284469 h 781321"/>
              <a:gd name="connsiteX3" fmla="*/ 406501 w 2167969"/>
              <a:gd name="connsiteY3" fmla="*/ 261982 h 781321"/>
              <a:gd name="connsiteX4" fmla="*/ 493027 w 2167969"/>
              <a:gd name="connsiteY4" fmla="*/ 221353 h 781321"/>
              <a:gd name="connsiteX5" fmla="*/ 696379 w 2167969"/>
              <a:gd name="connsiteY5" fmla="*/ 155681 h 781321"/>
              <a:gd name="connsiteX6" fmla="*/ 834214 w 2167969"/>
              <a:gd name="connsiteY6" fmla="*/ 114692 h 781321"/>
              <a:gd name="connsiteX7" fmla="*/ 971179 w 2167969"/>
              <a:gd name="connsiteY7" fmla="*/ 70793 h 781321"/>
              <a:gd name="connsiteX8" fmla="*/ 1037567 w 2167969"/>
              <a:gd name="connsiteY8" fmla="*/ 48306 h 781321"/>
              <a:gd name="connsiteX9" fmla="*/ 1175606 w 2167969"/>
              <a:gd name="connsiteY9" fmla="*/ 777 h 781321"/>
              <a:gd name="connsiteX10" fmla="*/ 1378040 w 2167969"/>
              <a:gd name="connsiteY10" fmla="*/ 42684 h 781321"/>
              <a:gd name="connsiteX11" fmla="*/ 1491598 w 2167969"/>
              <a:gd name="connsiteY11" fmla="*/ 68442 h 781321"/>
              <a:gd name="connsiteX12" fmla="*/ 1587014 w 2167969"/>
              <a:gd name="connsiteY12" fmla="*/ 85307 h 781321"/>
              <a:gd name="connsiteX13" fmla="*/ 1684781 w 2167969"/>
              <a:gd name="connsiteY13" fmla="*/ 112700 h 781321"/>
              <a:gd name="connsiteX14" fmla="*/ 1780555 w 2167969"/>
              <a:gd name="connsiteY14" fmla="*/ 132835 h 781321"/>
              <a:gd name="connsiteX15" fmla="*/ 1876329 w 2167969"/>
              <a:gd name="connsiteY15" fmla="*/ 151337 h 781321"/>
              <a:gd name="connsiteX16" fmla="*/ 1955237 w 2167969"/>
              <a:gd name="connsiteY16" fmla="*/ 160587 h 781321"/>
              <a:gd name="connsiteX17" fmla="*/ 2026532 w 2167969"/>
              <a:gd name="connsiteY17" fmla="*/ 180723 h 781321"/>
              <a:gd name="connsiteX18" fmla="*/ 2126292 w 2167969"/>
              <a:gd name="connsiteY18" fmla="*/ 195595 h 781321"/>
              <a:gd name="connsiteX19" fmla="*/ 2167944 w 2167969"/>
              <a:gd name="connsiteY19" fmla="*/ 220739 h 781321"/>
              <a:gd name="connsiteX20" fmla="*/ 2132271 w 2167969"/>
              <a:gd name="connsiteY20" fmla="*/ 272152 h 781321"/>
              <a:gd name="connsiteX21" fmla="*/ 2095628 w 2167969"/>
              <a:gd name="connsiteY21" fmla="*/ 307161 h 781321"/>
              <a:gd name="connsiteX22" fmla="*/ 2069870 w 2167969"/>
              <a:gd name="connsiteY22" fmla="*/ 347791 h 781321"/>
              <a:gd name="connsiteX23" fmla="*/ 2018354 w 2167969"/>
              <a:gd name="connsiteY23" fmla="*/ 399306 h 781321"/>
              <a:gd name="connsiteX24" fmla="*/ 1966839 w 2167969"/>
              <a:gd name="connsiteY24" fmla="*/ 476579 h 781321"/>
              <a:gd name="connsiteX25" fmla="*/ 1926566 w 2167969"/>
              <a:gd name="connsiteY25" fmla="*/ 507959 h 781321"/>
              <a:gd name="connsiteX26" fmla="*/ 1884302 w 2167969"/>
              <a:gd name="connsiteY26" fmla="*/ 564739 h 781321"/>
              <a:gd name="connsiteX27" fmla="*/ 1830793 w 2167969"/>
              <a:gd name="connsiteY27" fmla="*/ 621876 h 781321"/>
              <a:gd name="connsiteX28" fmla="*/ 1783264 w 2167969"/>
              <a:gd name="connsiteY28" fmla="*/ 675025 h 781321"/>
              <a:gd name="connsiteX29" fmla="*/ 1724134 w 2167969"/>
              <a:gd name="connsiteY29" fmla="*/ 741415 h 781321"/>
              <a:gd name="connsiteX30" fmla="*/ 1629433 w 2167969"/>
              <a:gd name="connsiteY30" fmla="*/ 778415 h 781321"/>
              <a:gd name="connsiteX31" fmla="*/ 1391634 w 2167969"/>
              <a:gd name="connsiteY31" fmla="*/ 780766 h 781321"/>
              <a:gd name="connsiteX32" fmla="*/ 1252879 w 2167969"/>
              <a:gd name="connsiteY32" fmla="*/ 769523 h 781321"/>
              <a:gd name="connsiteX33" fmla="*/ 1104670 w 2167969"/>
              <a:gd name="connsiteY33" fmla="*/ 772793 h 781321"/>
              <a:gd name="connsiteX34" fmla="*/ 887773 w 2167969"/>
              <a:gd name="connsiteY34" fmla="*/ 765179 h 781321"/>
              <a:gd name="connsiteX35" fmla="*/ 638322 w 2167969"/>
              <a:gd name="connsiteY35" fmla="*/ 728177 h 781321"/>
              <a:gd name="connsiteX36" fmla="*/ 517505 w 2167969"/>
              <a:gd name="connsiteY36" fmla="*/ 654891 h 781321"/>
              <a:gd name="connsiteX37" fmla="*/ 436962 w 2167969"/>
              <a:gd name="connsiteY37" fmla="*/ 607361 h 781321"/>
              <a:gd name="connsiteX38" fmla="*/ 352993 w 2167969"/>
              <a:gd name="connsiteY38" fmla="*/ 564739 h 781321"/>
              <a:gd name="connsiteX39" fmla="*/ 259928 w 2167969"/>
              <a:gd name="connsiteY39" fmla="*/ 528095 h 781321"/>
              <a:gd name="connsiteX40" fmla="*/ 184648 w 2167969"/>
              <a:gd name="connsiteY40" fmla="*/ 487823 h 781321"/>
              <a:gd name="connsiteX41" fmla="*/ 103746 w 2167969"/>
              <a:gd name="connsiteY41" fmla="*/ 454451 h 781321"/>
              <a:gd name="connsiteX42" fmla="*/ 715 w 2167969"/>
              <a:gd name="connsiteY42" fmla="*/ 399306 h 78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167969" h="781321">
                <a:moveTo>
                  <a:pt x="0" y="401299"/>
                </a:moveTo>
                <a:cubicBezTo>
                  <a:pt x="21465" y="392713"/>
                  <a:pt x="68790" y="369613"/>
                  <a:pt x="122452" y="350141"/>
                </a:cubicBezTo>
                <a:cubicBezTo>
                  <a:pt x="176114" y="330669"/>
                  <a:pt x="274631" y="299162"/>
                  <a:pt x="321972" y="284469"/>
                </a:cubicBezTo>
                <a:cubicBezTo>
                  <a:pt x="369314" y="269776"/>
                  <a:pt x="377992" y="272501"/>
                  <a:pt x="406501" y="261982"/>
                </a:cubicBezTo>
                <a:cubicBezTo>
                  <a:pt x="435010" y="251463"/>
                  <a:pt x="444714" y="239070"/>
                  <a:pt x="493027" y="221353"/>
                </a:cubicBezTo>
                <a:cubicBezTo>
                  <a:pt x="541340" y="203636"/>
                  <a:pt x="639515" y="173458"/>
                  <a:pt x="696379" y="155681"/>
                </a:cubicBezTo>
                <a:cubicBezTo>
                  <a:pt x="753244" y="137904"/>
                  <a:pt x="788414" y="128840"/>
                  <a:pt x="834214" y="114692"/>
                </a:cubicBezTo>
                <a:cubicBezTo>
                  <a:pt x="880014" y="100544"/>
                  <a:pt x="937287" y="81857"/>
                  <a:pt x="971179" y="70793"/>
                </a:cubicBezTo>
                <a:cubicBezTo>
                  <a:pt x="1005071" y="59729"/>
                  <a:pt x="1003496" y="59975"/>
                  <a:pt x="1037567" y="48306"/>
                </a:cubicBezTo>
                <a:cubicBezTo>
                  <a:pt x="1071638" y="36637"/>
                  <a:pt x="1128383" y="9363"/>
                  <a:pt x="1175606" y="777"/>
                </a:cubicBezTo>
                <a:cubicBezTo>
                  <a:pt x="1251550" y="-5815"/>
                  <a:pt x="1325375" y="31407"/>
                  <a:pt x="1378040" y="42684"/>
                </a:cubicBezTo>
                <a:cubicBezTo>
                  <a:pt x="1430705" y="53962"/>
                  <a:pt x="1456769" y="61338"/>
                  <a:pt x="1491598" y="68442"/>
                </a:cubicBezTo>
                <a:cubicBezTo>
                  <a:pt x="1526427" y="75546"/>
                  <a:pt x="1554817" y="77931"/>
                  <a:pt x="1587014" y="85307"/>
                </a:cubicBezTo>
                <a:cubicBezTo>
                  <a:pt x="1619211" y="92683"/>
                  <a:pt x="1652524" y="104779"/>
                  <a:pt x="1684781" y="112700"/>
                </a:cubicBezTo>
                <a:cubicBezTo>
                  <a:pt x="1717038" y="120621"/>
                  <a:pt x="1748630" y="126395"/>
                  <a:pt x="1780555" y="132835"/>
                </a:cubicBezTo>
                <a:cubicBezTo>
                  <a:pt x="1812480" y="139275"/>
                  <a:pt x="1847215" y="146712"/>
                  <a:pt x="1876329" y="151337"/>
                </a:cubicBezTo>
                <a:cubicBezTo>
                  <a:pt x="1905443" y="155962"/>
                  <a:pt x="1930203" y="155689"/>
                  <a:pt x="1955237" y="160587"/>
                </a:cubicBezTo>
                <a:cubicBezTo>
                  <a:pt x="1980271" y="165485"/>
                  <a:pt x="1998023" y="174888"/>
                  <a:pt x="2026532" y="180723"/>
                </a:cubicBezTo>
                <a:cubicBezTo>
                  <a:pt x="2055041" y="186558"/>
                  <a:pt x="2102723" y="188926"/>
                  <a:pt x="2126292" y="195595"/>
                </a:cubicBezTo>
                <a:cubicBezTo>
                  <a:pt x="2149861" y="202264"/>
                  <a:pt x="2168762" y="210399"/>
                  <a:pt x="2167944" y="220739"/>
                </a:cubicBezTo>
                <a:cubicBezTo>
                  <a:pt x="2167126" y="231079"/>
                  <a:pt x="2144324" y="257748"/>
                  <a:pt x="2132271" y="272152"/>
                </a:cubicBezTo>
                <a:cubicBezTo>
                  <a:pt x="2120218" y="286556"/>
                  <a:pt x="2106028" y="294555"/>
                  <a:pt x="2095628" y="307161"/>
                </a:cubicBezTo>
                <a:cubicBezTo>
                  <a:pt x="2085228" y="319768"/>
                  <a:pt x="2082749" y="332434"/>
                  <a:pt x="2069870" y="347791"/>
                </a:cubicBezTo>
                <a:cubicBezTo>
                  <a:pt x="2056991" y="363148"/>
                  <a:pt x="2033525" y="380343"/>
                  <a:pt x="2018354" y="399306"/>
                </a:cubicBezTo>
                <a:cubicBezTo>
                  <a:pt x="1999015" y="423479"/>
                  <a:pt x="1982137" y="458470"/>
                  <a:pt x="1966839" y="476579"/>
                </a:cubicBezTo>
                <a:cubicBezTo>
                  <a:pt x="1951541" y="494688"/>
                  <a:pt x="1940322" y="493266"/>
                  <a:pt x="1926566" y="507959"/>
                </a:cubicBezTo>
                <a:cubicBezTo>
                  <a:pt x="1912810" y="522652"/>
                  <a:pt x="1900264" y="545753"/>
                  <a:pt x="1884302" y="564739"/>
                </a:cubicBezTo>
                <a:cubicBezTo>
                  <a:pt x="1868340" y="583725"/>
                  <a:pt x="1876225" y="589169"/>
                  <a:pt x="1830793" y="621876"/>
                </a:cubicBezTo>
                <a:cubicBezTo>
                  <a:pt x="1822207" y="634755"/>
                  <a:pt x="1801040" y="655102"/>
                  <a:pt x="1783264" y="675025"/>
                </a:cubicBezTo>
                <a:cubicBezTo>
                  <a:pt x="1765488" y="694948"/>
                  <a:pt x="1749773" y="724183"/>
                  <a:pt x="1724134" y="741415"/>
                </a:cubicBezTo>
                <a:cubicBezTo>
                  <a:pt x="1698496" y="758647"/>
                  <a:pt x="1684850" y="771857"/>
                  <a:pt x="1629433" y="778415"/>
                </a:cubicBezTo>
                <a:cubicBezTo>
                  <a:pt x="1574016" y="784974"/>
                  <a:pt x="1427904" y="777976"/>
                  <a:pt x="1391634" y="780766"/>
                </a:cubicBezTo>
                <a:cubicBezTo>
                  <a:pt x="1327240" y="772180"/>
                  <a:pt x="1300706" y="770852"/>
                  <a:pt x="1252879" y="769523"/>
                </a:cubicBezTo>
                <a:cubicBezTo>
                  <a:pt x="1205052" y="768194"/>
                  <a:pt x="1165521" y="773517"/>
                  <a:pt x="1104670" y="772793"/>
                </a:cubicBezTo>
                <a:cubicBezTo>
                  <a:pt x="1043819" y="772069"/>
                  <a:pt x="1042320" y="773765"/>
                  <a:pt x="887773" y="765179"/>
                </a:cubicBezTo>
                <a:cubicBezTo>
                  <a:pt x="760851" y="786976"/>
                  <a:pt x="700247" y="771655"/>
                  <a:pt x="638322" y="728177"/>
                </a:cubicBezTo>
                <a:cubicBezTo>
                  <a:pt x="574920" y="683662"/>
                  <a:pt x="551065" y="675027"/>
                  <a:pt x="517505" y="654891"/>
                </a:cubicBezTo>
                <a:cubicBezTo>
                  <a:pt x="483945" y="634755"/>
                  <a:pt x="464381" y="622386"/>
                  <a:pt x="436962" y="607361"/>
                </a:cubicBezTo>
                <a:cubicBezTo>
                  <a:pt x="409543" y="592336"/>
                  <a:pt x="382499" y="577950"/>
                  <a:pt x="352993" y="564739"/>
                </a:cubicBezTo>
                <a:cubicBezTo>
                  <a:pt x="323487" y="551528"/>
                  <a:pt x="287985" y="540914"/>
                  <a:pt x="259928" y="528095"/>
                </a:cubicBezTo>
                <a:cubicBezTo>
                  <a:pt x="231871" y="515276"/>
                  <a:pt x="210678" y="500097"/>
                  <a:pt x="184648" y="487823"/>
                </a:cubicBezTo>
                <a:cubicBezTo>
                  <a:pt x="158618" y="475549"/>
                  <a:pt x="134401" y="469204"/>
                  <a:pt x="103746" y="454451"/>
                </a:cubicBezTo>
                <a:cubicBezTo>
                  <a:pt x="73091" y="439698"/>
                  <a:pt x="35059" y="416478"/>
                  <a:pt x="715" y="399306"/>
                </a:cubicBezTo>
              </a:path>
            </a:pathLst>
          </a:cu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6984268" y="548680"/>
            <a:ext cx="504056" cy="2340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6552220" y="548682"/>
            <a:ext cx="432048" cy="2340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олилиния 47"/>
          <p:cNvSpPr/>
          <p:nvPr/>
        </p:nvSpPr>
        <p:spPr>
          <a:xfrm>
            <a:off x="5764700" y="587178"/>
            <a:ext cx="1214999" cy="1960487"/>
          </a:xfrm>
          <a:custGeom>
            <a:avLst/>
            <a:gdLst>
              <a:gd name="connsiteX0" fmla="*/ 0 w 1233054"/>
              <a:gd name="connsiteY0" fmla="*/ 1877113 h 1893570"/>
              <a:gd name="connsiteX1" fmla="*/ 69273 w 1233054"/>
              <a:gd name="connsiteY1" fmla="*/ 1821695 h 1893570"/>
              <a:gd name="connsiteX2" fmla="*/ 83127 w 1233054"/>
              <a:gd name="connsiteY2" fmla="*/ 1780131 h 1893570"/>
              <a:gd name="connsiteX3" fmla="*/ 110836 w 1233054"/>
              <a:gd name="connsiteY3" fmla="*/ 1738568 h 1893570"/>
              <a:gd name="connsiteX4" fmla="*/ 124691 w 1233054"/>
              <a:gd name="connsiteY4" fmla="*/ 1697004 h 1893570"/>
              <a:gd name="connsiteX5" fmla="*/ 193963 w 1233054"/>
              <a:gd name="connsiteY5" fmla="*/ 1586168 h 1893570"/>
              <a:gd name="connsiteX6" fmla="*/ 277091 w 1233054"/>
              <a:gd name="connsiteY6" fmla="*/ 1516895 h 1893570"/>
              <a:gd name="connsiteX7" fmla="*/ 401782 w 1233054"/>
              <a:gd name="connsiteY7" fmla="*/ 1378350 h 1893570"/>
              <a:gd name="connsiteX8" fmla="*/ 457200 w 1233054"/>
              <a:gd name="connsiteY8" fmla="*/ 1309077 h 1893570"/>
              <a:gd name="connsiteX9" fmla="*/ 471054 w 1233054"/>
              <a:gd name="connsiteY9" fmla="*/ 1267513 h 1893570"/>
              <a:gd name="connsiteX10" fmla="*/ 498763 w 1233054"/>
              <a:gd name="connsiteY10" fmla="*/ 1225950 h 1893570"/>
              <a:gd name="connsiteX11" fmla="*/ 554182 w 1233054"/>
              <a:gd name="connsiteY11" fmla="*/ 1101259 h 1893570"/>
              <a:gd name="connsiteX12" fmla="*/ 581891 w 1233054"/>
              <a:gd name="connsiteY12" fmla="*/ 1018131 h 1893570"/>
              <a:gd name="connsiteX13" fmla="*/ 609600 w 1233054"/>
              <a:gd name="connsiteY13" fmla="*/ 976568 h 1893570"/>
              <a:gd name="connsiteX14" fmla="*/ 678873 w 1233054"/>
              <a:gd name="connsiteY14" fmla="*/ 879586 h 1893570"/>
              <a:gd name="connsiteX15" fmla="*/ 720436 w 1233054"/>
              <a:gd name="connsiteY15" fmla="*/ 796459 h 1893570"/>
              <a:gd name="connsiteX16" fmla="*/ 762000 w 1233054"/>
              <a:gd name="connsiteY16" fmla="*/ 754895 h 1893570"/>
              <a:gd name="connsiteX17" fmla="*/ 789709 w 1233054"/>
              <a:gd name="connsiteY17" fmla="*/ 699477 h 1893570"/>
              <a:gd name="connsiteX18" fmla="*/ 845127 w 1233054"/>
              <a:gd name="connsiteY18" fmla="*/ 616350 h 1893570"/>
              <a:gd name="connsiteX19" fmla="*/ 872836 w 1233054"/>
              <a:gd name="connsiteY19" fmla="*/ 519368 h 1893570"/>
              <a:gd name="connsiteX20" fmla="*/ 900545 w 1233054"/>
              <a:gd name="connsiteY20" fmla="*/ 463950 h 1893570"/>
              <a:gd name="connsiteX21" fmla="*/ 955963 w 1233054"/>
              <a:gd name="connsiteY21" fmla="*/ 380822 h 1893570"/>
              <a:gd name="connsiteX22" fmla="*/ 997527 w 1233054"/>
              <a:gd name="connsiteY22" fmla="*/ 297695 h 1893570"/>
              <a:gd name="connsiteX23" fmla="*/ 1011382 w 1233054"/>
              <a:gd name="connsiteY23" fmla="*/ 242277 h 1893570"/>
              <a:gd name="connsiteX24" fmla="*/ 1052945 w 1233054"/>
              <a:gd name="connsiteY24" fmla="*/ 200713 h 1893570"/>
              <a:gd name="connsiteX25" fmla="*/ 1108363 w 1233054"/>
              <a:gd name="connsiteY25" fmla="*/ 117586 h 1893570"/>
              <a:gd name="connsiteX26" fmla="*/ 1136073 w 1233054"/>
              <a:gd name="connsiteY26" fmla="*/ 89877 h 1893570"/>
              <a:gd name="connsiteX27" fmla="*/ 1191491 w 1233054"/>
              <a:gd name="connsiteY27" fmla="*/ 6750 h 1893570"/>
              <a:gd name="connsiteX28" fmla="*/ 1177636 w 1233054"/>
              <a:gd name="connsiteY28" fmla="*/ 48313 h 1893570"/>
              <a:gd name="connsiteX29" fmla="*/ 1163782 w 1233054"/>
              <a:gd name="connsiteY29" fmla="*/ 699477 h 1893570"/>
              <a:gd name="connsiteX30" fmla="*/ 1177636 w 1233054"/>
              <a:gd name="connsiteY30" fmla="*/ 1073550 h 1893570"/>
              <a:gd name="connsiteX31" fmla="*/ 1219200 w 1233054"/>
              <a:gd name="connsiteY31" fmla="*/ 1225950 h 1893570"/>
              <a:gd name="connsiteX32" fmla="*/ 1233054 w 1233054"/>
              <a:gd name="connsiteY32" fmla="*/ 1267513 h 1893570"/>
              <a:gd name="connsiteX33" fmla="*/ 1205345 w 1233054"/>
              <a:gd name="connsiteY33" fmla="*/ 1406059 h 1893570"/>
              <a:gd name="connsiteX34" fmla="*/ 1177636 w 1233054"/>
              <a:gd name="connsiteY34" fmla="*/ 1447622 h 1893570"/>
              <a:gd name="connsiteX35" fmla="*/ 1149927 w 1233054"/>
              <a:gd name="connsiteY35" fmla="*/ 1503040 h 1893570"/>
              <a:gd name="connsiteX36" fmla="*/ 1039091 w 1233054"/>
              <a:gd name="connsiteY36" fmla="*/ 1600022 h 1893570"/>
              <a:gd name="connsiteX37" fmla="*/ 969818 w 1233054"/>
              <a:gd name="connsiteY37" fmla="*/ 1613877 h 1893570"/>
              <a:gd name="connsiteX38" fmla="*/ 928254 w 1233054"/>
              <a:gd name="connsiteY38" fmla="*/ 1627731 h 1893570"/>
              <a:gd name="connsiteX39" fmla="*/ 872836 w 1233054"/>
              <a:gd name="connsiteY39" fmla="*/ 1641586 h 1893570"/>
              <a:gd name="connsiteX40" fmla="*/ 706582 w 1233054"/>
              <a:gd name="connsiteY40" fmla="*/ 1683150 h 1893570"/>
              <a:gd name="connsiteX41" fmla="*/ 665018 w 1233054"/>
              <a:gd name="connsiteY41" fmla="*/ 1697004 h 1893570"/>
              <a:gd name="connsiteX42" fmla="*/ 554182 w 1233054"/>
              <a:gd name="connsiteY42" fmla="*/ 1724713 h 1893570"/>
              <a:gd name="connsiteX43" fmla="*/ 512618 w 1233054"/>
              <a:gd name="connsiteY43" fmla="*/ 1752422 h 1893570"/>
              <a:gd name="connsiteX44" fmla="*/ 415636 w 1233054"/>
              <a:gd name="connsiteY44" fmla="*/ 1780131 h 1893570"/>
              <a:gd name="connsiteX45" fmla="*/ 374073 w 1233054"/>
              <a:gd name="connsiteY45" fmla="*/ 1793986 h 1893570"/>
              <a:gd name="connsiteX46" fmla="*/ 304800 w 1233054"/>
              <a:gd name="connsiteY46" fmla="*/ 1807840 h 1893570"/>
              <a:gd name="connsiteX47" fmla="*/ 221673 w 1233054"/>
              <a:gd name="connsiteY47" fmla="*/ 1835550 h 1893570"/>
              <a:gd name="connsiteX48" fmla="*/ 166254 w 1233054"/>
              <a:gd name="connsiteY48" fmla="*/ 1849404 h 1893570"/>
              <a:gd name="connsiteX49" fmla="*/ 124691 w 1233054"/>
              <a:gd name="connsiteY49" fmla="*/ 1863259 h 1893570"/>
              <a:gd name="connsiteX50" fmla="*/ 69273 w 1233054"/>
              <a:gd name="connsiteY50" fmla="*/ 1890968 h 1893570"/>
              <a:gd name="connsiteX51" fmla="*/ 0 w 1233054"/>
              <a:gd name="connsiteY51" fmla="*/ 1877113 h 1893570"/>
              <a:gd name="connsiteX0" fmla="*/ 0 w 1233054"/>
              <a:gd name="connsiteY0" fmla="*/ 1877113 h 1893570"/>
              <a:gd name="connsiteX1" fmla="*/ 69273 w 1233054"/>
              <a:gd name="connsiteY1" fmla="*/ 1821695 h 1893570"/>
              <a:gd name="connsiteX2" fmla="*/ 83127 w 1233054"/>
              <a:gd name="connsiteY2" fmla="*/ 1780131 h 1893570"/>
              <a:gd name="connsiteX3" fmla="*/ 110836 w 1233054"/>
              <a:gd name="connsiteY3" fmla="*/ 1738568 h 1893570"/>
              <a:gd name="connsiteX4" fmla="*/ 124691 w 1233054"/>
              <a:gd name="connsiteY4" fmla="*/ 1697004 h 1893570"/>
              <a:gd name="connsiteX5" fmla="*/ 193963 w 1233054"/>
              <a:gd name="connsiteY5" fmla="*/ 1586168 h 1893570"/>
              <a:gd name="connsiteX6" fmla="*/ 277091 w 1233054"/>
              <a:gd name="connsiteY6" fmla="*/ 1516895 h 1893570"/>
              <a:gd name="connsiteX7" fmla="*/ 401782 w 1233054"/>
              <a:gd name="connsiteY7" fmla="*/ 1378350 h 1893570"/>
              <a:gd name="connsiteX8" fmla="*/ 457200 w 1233054"/>
              <a:gd name="connsiteY8" fmla="*/ 1309077 h 1893570"/>
              <a:gd name="connsiteX9" fmla="*/ 471054 w 1233054"/>
              <a:gd name="connsiteY9" fmla="*/ 1267513 h 1893570"/>
              <a:gd name="connsiteX10" fmla="*/ 498763 w 1233054"/>
              <a:gd name="connsiteY10" fmla="*/ 1225950 h 1893570"/>
              <a:gd name="connsiteX11" fmla="*/ 554182 w 1233054"/>
              <a:gd name="connsiteY11" fmla="*/ 1101259 h 1893570"/>
              <a:gd name="connsiteX12" fmla="*/ 581891 w 1233054"/>
              <a:gd name="connsiteY12" fmla="*/ 1018131 h 1893570"/>
              <a:gd name="connsiteX13" fmla="*/ 609600 w 1233054"/>
              <a:gd name="connsiteY13" fmla="*/ 976568 h 1893570"/>
              <a:gd name="connsiteX14" fmla="*/ 678873 w 1233054"/>
              <a:gd name="connsiteY14" fmla="*/ 879586 h 1893570"/>
              <a:gd name="connsiteX15" fmla="*/ 720436 w 1233054"/>
              <a:gd name="connsiteY15" fmla="*/ 796459 h 1893570"/>
              <a:gd name="connsiteX16" fmla="*/ 762000 w 1233054"/>
              <a:gd name="connsiteY16" fmla="*/ 754895 h 1893570"/>
              <a:gd name="connsiteX17" fmla="*/ 789709 w 1233054"/>
              <a:gd name="connsiteY17" fmla="*/ 699477 h 1893570"/>
              <a:gd name="connsiteX18" fmla="*/ 845127 w 1233054"/>
              <a:gd name="connsiteY18" fmla="*/ 616350 h 1893570"/>
              <a:gd name="connsiteX19" fmla="*/ 872836 w 1233054"/>
              <a:gd name="connsiteY19" fmla="*/ 519368 h 1893570"/>
              <a:gd name="connsiteX20" fmla="*/ 900545 w 1233054"/>
              <a:gd name="connsiteY20" fmla="*/ 463950 h 1893570"/>
              <a:gd name="connsiteX21" fmla="*/ 955963 w 1233054"/>
              <a:gd name="connsiteY21" fmla="*/ 380822 h 1893570"/>
              <a:gd name="connsiteX22" fmla="*/ 997527 w 1233054"/>
              <a:gd name="connsiteY22" fmla="*/ 297695 h 1893570"/>
              <a:gd name="connsiteX23" fmla="*/ 1011382 w 1233054"/>
              <a:gd name="connsiteY23" fmla="*/ 242277 h 1893570"/>
              <a:gd name="connsiteX24" fmla="*/ 1052945 w 1233054"/>
              <a:gd name="connsiteY24" fmla="*/ 200713 h 1893570"/>
              <a:gd name="connsiteX25" fmla="*/ 1108363 w 1233054"/>
              <a:gd name="connsiteY25" fmla="*/ 117586 h 1893570"/>
              <a:gd name="connsiteX26" fmla="*/ 1136073 w 1233054"/>
              <a:gd name="connsiteY26" fmla="*/ 89877 h 1893570"/>
              <a:gd name="connsiteX27" fmla="*/ 1191491 w 1233054"/>
              <a:gd name="connsiteY27" fmla="*/ 6750 h 1893570"/>
              <a:gd name="connsiteX28" fmla="*/ 1177636 w 1233054"/>
              <a:gd name="connsiteY28" fmla="*/ 48313 h 1893570"/>
              <a:gd name="connsiteX29" fmla="*/ 1203672 w 1233054"/>
              <a:gd name="connsiteY29" fmla="*/ 693340 h 1893570"/>
              <a:gd name="connsiteX30" fmla="*/ 1177636 w 1233054"/>
              <a:gd name="connsiteY30" fmla="*/ 1073550 h 1893570"/>
              <a:gd name="connsiteX31" fmla="*/ 1219200 w 1233054"/>
              <a:gd name="connsiteY31" fmla="*/ 1225950 h 1893570"/>
              <a:gd name="connsiteX32" fmla="*/ 1233054 w 1233054"/>
              <a:gd name="connsiteY32" fmla="*/ 1267513 h 1893570"/>
              <a:gd name="connsiteX33" fmla="*/ 1205345 w 1233054"/>
              <a:gd name="connsiteY33" fmla="*/ 1406059 h 1893570"/>
              <a:gd name="connsiteX34" fmla="*/ 1177636 w 1233054"/>
              <a:gd name="connsiteY34" fmla="*/ 1447622 h 1893570"/>
              <a:gd name="connsiteX35" fmla="*/ 1149927 w 1233054"/>
              <a:gd name="connsiteY35" fmla="*/ 1503040 h 1893570"/>
              <a:gd name="connsiteX36" fmla="*/ 1039091 w 1233054"/>
              <a:gd name="connsiteY36" fmla="*/ 1600022 h 1893570"/>
              <a:gd name="connsiteX37" fmla="*/ 969818 w 1233054"/>
              <a:gd name="connsiteY37" fmla="*/ 1613877 h 1893570"/>
              <a:gd name="connsiteX38" fmla="*/ 928254 w 1233054"/>
              <a:gd name="connsiteY38" fmla="*/ 1627731 h 1893570"/>
              <a:gd name="connsiteX39" fmla="*/ 872836 w 1233054"/>
              <a:gd name="connsiteY39" fmla="*/ 1641586 h 1893570"/>
              <a:gd name="connsiteX40" fmla="*/ 706582 w 1233054"/>
              <a:gd name="connsiteY40" fmla="*/ 1683150 h 1893570"/>
              <a:gd name="connsiteX41" fmla="*/ 665018 w 1233054"/>
              <a:gd name="connsiteY41" fmla="*/ 1697004 h 1893570"/>
              <a:gd name="connsiteX42" fmla="*/ 554182 w 1233054"/>
              <a:gd name="connsiteY42" fmla="*/ 1724713 h 1893570"/>
              <a:gd name="connsiteX43" fmla="*/ 512618 w 1233054"/>
              <a:gd name="connsiteY43" fmla="*/ 1752422 h 1893570"/>
              <a:gd name="connsiteX44" fmla="*/ 415636 w 1233054"/>
              <a:gd name="connsiteY44" fmla="*/ 1780131 h 1893570"/>
              <a:gd name="connsiteX45" fmla="*/ 374073 w 1233054"/>
              <a:gd name="connsiteY45" fmla="*/ 1793986 h 1893570"/>
              <a:gd name="connsiteX46" fmla="*/ 304800 w 1233054"/>
              <a:gd name="connsiteY46" fmla="*/ 1807840 h 1893570"/>
              <a:gd name="connsiteX47" fmla="*/ 221673 w 1233054"/>
              <a:gd name="connsiteY47" fmla="*/ 1835550 h 1893570"/>
              <a:gd name="connsiteX48" fmla="*/ 166254 w 1233054"/>
              <a:gd name="connsiteY48" fmla="*/ 1849404 h 1893570"/>
              <a:gd name="connsiteX49" fmla="*/ 124691 w 1233054"/>
              <a:gd name="connsiteY49" fmla="*/ 1863259 h 1893570"/>
              <a:gd name="connsiteX50" fmla="*/ 69273 w 1233054"/>
              <a:gd name="connsiteY50" fmla="*/ 1890968 h 1893570"/>
              <a:gd name="connsiteX51" fmla="*/ 0 w 1233054"/>
              <a:gd name="connsiteY51" fmla="*/ 1877113 h 1893570"/>
              <a:gd name="connsiteX0" fmla="*/ 0 w 1233054"/>
              <a:gd name="connsiteY0" fmla="*/ 1877113 h 1893570"/>
              <a:gd name="connsiteX1" fmla="*/ 69273 w 1233054"/>
              <a:gd name="connsiteY1" fmla="*/ 1821695 h 1893570"/>
              <a:gd name="connsiteX2" fmla="*/ 83127 w 1233054"/>
              <a:gd name="connsiteY2" fmla="*/ 1780131 h 1893570"/>
              <a:gd name="connsiteX3" fmla="*/ 110836 w 1233054"/>
              <a:gd name="connsiteY3" fmla="*/ 1738568 h 1893570"/>
              <a:gd name="connsiteX4" fmla="*/ 124691 w 1233054"/>
              <a:gd name="connsiteY4" fmla="*/ 1697004 h 1893570"/>
              <a:gd name="connsiteX5" fmla="*/ 193963 w 1233054"/>
              <a:gd name="connsiteY5" fmla="*/ 1586168 h 1893570"/>
              <a:gd name="connsiteX6" fmla="*/ 277091 w 1233054"/>
              <a:gd name="connsiteY6" fmla="*/ 1516895 h 1893570"/>
              <a:gd name="connsiteX7" fmla="*/ 401782 w 1233054"/>
              <a:gd name="connsiteY7" fmla="*/ 1378350 h 1893570"/>
              <a:gd name="connsiteX8" fmla="*/ 457200 w 1233054"/>
              <a:gd name="connsiteY8" fmla="*/ 1309077 h 1893570"/>
              <a:gd name="connsiteX9" fmla="*/ 471054 w 1233054"/>
              <a:gd name="connsiteY9" fmla="*/ 1267513 h 1893570"/>
              <a:gd name="connsiteX10" fmla="*/ 498763 w 1233054"/>
              <a:gd name="connsiteY10" fmla="*/ 1225950 h 1893570"/>
              <a:gd name="connsiteX11" fmla="*/ 554182 w 1233054"/>
              <a:gd name="connsiteY11" fmla="*/ 1101259 h 1893570"/>
              <a:gd name="connsiteX12" fmla="*/ 581891 w 1233054"/>
              <a:gd name="connsiteY12" fmla="*/ 1018131 h 1893570"/>
              <a:gd name="connsiteX13" fmla="*/ 609600 w 1233054"/>
              <a:gd name="connsiteY13" fmla="*/ 976568 h 1893570"/>
              <a:gd name="connsiteX14" fmla="*/ 678873 w 1233054"/>
              <a:gd name="connsiteY14" fmla="*/ 879586 h 1893570"/>
              <a:gd name="connsiteX15" fmla="*/ 720436 w 1233054"/>
              <a:gd name="connsiteY15" fmla="*/ 796459 h 1893570"/>
              <a:gd name="connsiteX16" fmla="*/ 762000 w 1233054"/>
              <a:gd name="connsiteY16" fmla="*/ 754895 h 1893570"/>
              <a:gd name="connsiteX17" fmla="*/ 789709 w 1233054"/>
              <a:gd name="connsiteY17" fmla="*/ 699477 h 1893570"/>
              <a:gd name="connsiteX18" fmla="*/ 845127 w 1233054"/>
              <a:gd name="connsiteY18" fmla="*/ 616350 h 1893570"/>
              <a:gd name="connsiteX19" fmla="*/ 872836 w 1233054"/>
              <a:gd name="connsiteY19" fmla="*/ 519368 h 1893570"/>
              <a:gd name="connsiteX20" fmla="*/ 900545 w 1233054"/>
              <a:gd name="connsiteY20" fmla="*/ 463950 h 1893570"/>
              <a:gd name="connsiteX21" fmla="*/ 955963 w 1233054"/>
              <a:gd name="connsiteY21" fmla="*/ 380822 h 1893570"/>
              <a:gd name="connsiteX22" fmla="*/ 997527 w 1233054"/>
              <a:gd name="connsiteY22" fmla="*/ 297695 h 1893570"/>
              <a:gd name="connsiteX23" fmla="*/ 1011382 w 1233054"/>
              <a:gd name="connsiteY23" fmla="*/ 242277 h 1893570"/>
              <a:gd name="connsiteX24" fmla="*/ 1052945 w 1233054"/>
              <a:gd name="connsiteY24" fmla="*/ 200713 h 1893570"/>
              <a:gd name="connsiteX25" fmla="*/ 1108363 w 1233054"/>
              <a:gd name="connsiteY25" fmla="*/ 117586 h 1893570"/>
              <a:gd name="connsiteX26" fmla="*/ 1136073 w 1233054"/>
              <a:gd name="connsiteY26" fmla="*/ 89877 h 1893570"/>
              <a:gd name="connsiteX27" fmla="*/ 1191491 w 1233054"/>
              <a:gd name="connsiteY27" fmla="*/ 6750 h 1893570"/>
              <a:gd name="connsiteX28" fmla="*/ 1177636 w 1233054"/>
              <a:gd name="connsiteY28" fmla="*/ 48313 h 1893570"/>
              <a:gd name="connsiteX29" fmla="*/ 1203672 w 1233054"/>
              <a:gd name="connsiteY29" fmla="*/ 693340 h 1893570"/>
              <a:gd name="connsiteX30" fmla="*/ 1202184 w 1233054"/>
              <a:gd name="connsiteY30" fmla="*/ 938538 h 1893570"/>
              <a:gd name="connsiteX31" fmla="*/ 1219200 w 1233054"/>
              <a:gd name="connsiteY31" fmla="*/ 1225950 h 1893570"/>
              <a:gd name="connsiteX32" fmla="*/ 1233054 w 1233054"/>
              <a:gd name="connsiteY32" fmla="*/ 1267513 h 1893570"/>
              <a:gd name="connsiteX33" fmla="*/ 1205345 w 1233054"/>
              <a:gd name="connsiteY33" fmla="*/ 1406059 h 1893570"/>
              <a:gd name="connsiteX34" fmla="*/ 1177636 w 1233054"/>
              <a:gd name="connsiteY34" fmla="*/ 1447622 h 1893570"/>
              <a:gd name="connsiteX35" fmla="*/ 1149927 w 1233054"/>
              <a:gd name="connsiteY35" fmla="*/ 1503040 h 1893570"/>
              <a:gd name="connsiteX36" fmla="*/ 1039091 w 1233054"/>
              <a:gd name="connsiteY36" fmla="*/ 1600022 h 1893570"/>
              <a:gd name="connsiteX37" fmla="*/ 969818 w 1233054"/>
              <a:gd name="connsiteY37" fmla="*/ 1613877 h 1893570"/>
              <a:gd name="connsiteX38" fmla="*/ 928254 w 1233054"/>
              <a:gd name="connsiteY38" fmla="*/ 1627731 h 1893570"/>
              <a:gd name="connsiteX39" fmla="*/ 872836 w 1233054"/>
              <a:gd name="connsiteY39" fmla="*/ 1641586 h 1893570"/>
              <a:gd name="connsiteX40" fmla="*/ 706582 w 1233054"/>
              <a:gd name="connsiteY40" fmla="*/ 1683150 h 1893570"/>
              <a:gd name="connsiteX41" fmla="*/ 665018 w 1233054"/>
              <a:gd name="connsiteY41" fmla="*/ 1697004 h 1893570"/>
              <a:gd name="connsiteX42" fmla="*/ 554182 w 1233054"/>
              <a:gd name="connsiteY42" fmla="*/ 1724713 h 1893570"/>
              <a:gd name="connsiteX43" fmla="*/ 512618 w 1233054"/>
              <a:gd name="connsiteY43" fmla="*/ 1752422 h 1893570"/>
              <a:gd name="connsiteX44" fmla="*/ 415636 w 1233054"/>
              <a:gd name="connsiteY44" fmla="*/ 1780131 h 1893570"/>
              <a:gd name="connsiteX45" fmla="*/ 374073 w 1233054"/>
              <a:gd name="connsiteY45" fmla="*/ 1793986 h 1893570"/>
              <a:gd name="connsiteX46" fmla="*/ 304800 w 1233054"/>
              <a:gd name="connsiteY46" fmla="*/ 1807840 h 1893570"/>
              <a:gd name="connsiteX47" fmla="*/ 221673 w 1233054"/>
              <a:gd name="connsiteY47" fmla="*/ 1835550 h 1893570"/>
              <a:gd name="connsiteX48" fmla="*/ 166254 w 1233054"/>
              <a:gd name="connsiteY48" fmla="*/ 1849404 h 1893570"/>
              <a:gd name="connsiteX49" fmla="*/ 124691 w 1233054"/>
              <a:gd name="connsiteY49" fmla="*/ 1863259 h 1893570"/>
              <a:gd name="connsiteX50" fmla="*/ 69273 w 1233054"/>
              <a:gd name="connsiteY50" fmla="*/ 1890968 h 1893570"/>
              <a:gd name="connsiteX51" fmla="*/ 0 w 1233054"/>
              <a:gd name="connsiteY51" fmla="*/ 1877113 h 1893570"/>
              <a:gd name="connsiteX0" fmla="*/ 0 w 1233056"/>
              <a:gd name="connsiteY0" fmla="*/ 1877113 h 1893570"/>
              <a:gd name="connsiteX1" fmla="*/ 69273 w 1233056"/>
              <a:gd name="connsiteY1" fmla="*/ 1821695 h 1893570"/>
              <a:gd name="connsiteX2" fmla="*/ 83127 w 1233056"/>
              <a:gd name="connsiteY2" fmla="*/ 1780131 h 1893570"/>
              <a:gd name="connsiteX3" fmla="*/ 110836 w 1233056"/>
              <a:gd name="connsiteY3" fmla="*/ 1738568 h 1893570"/>
              <a:gd name="connsiteX4" fmla="*/ 124691 w 1233056"/>
              <a:gd name="connsiteY4" fmla="*/ 1697004 h 1893570"/>
              <a:gd name="connsiteX5" fmla="*/ 193963 w 1233056"/>
              <a:gd name="connsiteY5" fmla="*/ 1586168 h 1893570"/>
              <a:gd name="connsiteX6" fmla="*/ 277091 w 1233056"/>
              <a:gd name="connsiteY6" fmla="*/ 1516895 h 1893570"/>
              <a:gd name="connsiteX7" fmla="*/ 401782 w 1233056"/>
              <a:gd name="connsiteY7" fmla="*/ 1378350 h 1893570"/>
              <a:gd name="connsiteX8" fmla="*/ 457200 w 1233056"/>
              <a:gd name="connsiteY8" fmla="*/ 1309077 h 1893570"/>
              <a:gd name="connsiteX9" fmla="*/ 471054 w 1233056"/>
              <a:gd name="connsiteY9" fmla="*/ 1267513 h 1893570"/>
              <a:gd name="connsiteX10" fmla="*/ 498763 w 1233056"/>
              <a:gd name="connsiteY10" fmla="*/ 1225950 h 1893570"/>
              <a:gd name="connsiteX11" fmla="*/ 554182 w 1233056"/>
              <a:gd name="connsiteY11" fmla="*/ 1101259 h 1893570"/>
              <a:gd name="connsiteX12" fmla="*/ 581891 w 1233056"/>
              <a:gd name="connsiteY12" fmla="*/ 1018131 h 1893570"/>
              <a:gd name="connsiteX13" fmla="*/ 609600 w 1233056"/>
              <a:gd name="connsiteY13" fmla="*/ 976568 h 1893570"/>
              <a:gd name="connsiteX14" fmla="*/ 678873 w 1233056"/>
              <a:gd name="connsiteY14" fmla="*/ 879586 h 1893570"/>
              <a:gd name="connsiteX15" fmla="*/ 720436 w 1233056"/>
              <a:gd name="connsiteY15" fmla="*/ 796459 h 1893570"/>
              <a:gd name="connsiteX16" fmla="*/ 762000 w 1233056"/>
              <a:gd name="connsiteY16" fmla="*/ 754895 h 1893570"/>
              <a:gd name="connsiteX17" fmla="*/ 789709 w 1233056"/>
              <a:gd name="connsiteY17" fmla="*/ 699477 h 1893570"/>
              <a:gd name="connsiteX18" fmla="*/ 845127 w 1233056"/>
              <a:gd name="connsiteY18" fmla="*/ 616350 h 1893570"/>
              <a:gd name="connsiteX19" fmla="*/ 872836 w 1233056"/>
              <a:gd name="connsiteY19" fmla="*/ 519368 h 1893570"/>
              <a:gd name="connsiteX20" fmla="*/ 900545 w 1233056"/>
              <a:gd name="connsiteY20" fmla="*/ 463950 h 1893570"/>
              <a:gd name="connsiteX21" fmla="*/ 955963 w 1233056"/>
              <a:gd name="connsiteY21" fmla="*/ 380822 h 1893570"/>
              <a:gd name="connsiteX22" fmla="*/ 997527 w 1233056"/>
              <a:gd name="connsiteY22" fmla="*/ 297695 h 1893570"/>
              <a:gd name="connsiteX23" fmla="*/ 1011382 w 1233056"/>
              <a:gd name="connsiteY23" fmla="*/ 242277 h 1893570"/>
              <a:gd name="connsiteX24" fmla="*/ 1052945 w 1233056"/>
              <a:gd name="connsiteY24" fmla="*/ 200713 h 1893570"/>
              <a:gd name="connsiteX25" fmla="*/ 1108363 w 1233056"/>
              <a:gd name="connsiteY25" fmla="*/ 117586 h 1893570"/>
              <a:gd name="connsiteX26" fmla="*/ 1136073 w 1233056"/>
              <a:gd name="connsiteY26" fmla="*/ 89877 h 1893570"/>
              <a:gd name="connsiteX27" fmla="*/ 1191491 w 1233056"/>
              <a:gd name="connsiteY27" fmla="*/ 6750 h 1893570"/>
              <a:gd name="connsiteX28" fmla="*/ 1177636 w 1233056"/>
              <a:gd name="connsiteY28" fmla="*/ 48313 h 1893570"/>
              <a:gd name="connsiteX29" fmla="*/ 1203672 w 1233056"/>
              <a:gd name="connsiteY29" fmla="*/ 693340 h 1893570"/>
              <a:gd name="connsiteX30" fmla="*/ 1202184 w 1233056"/>
              <a:gd name="connsiteY30" fmla="*/ 938538 h 1893570"/>
              <a:gd name="connsiteX31" fmla="*/ 1206926 w 1233056"/>
              <a:gd name="connsiteY31" fmla="*/ 1106280 h 1893570"/>
              <a:gd name="connsiteX32" fmla="*/ 1233054 w 1233056"/>
              <a:gd name="connsiteY32" fmla="*/ 1267513 h 1893570"/>
              <a:gd name="connsiteX33" fmla="*/ 1205345 w 1233056"/>
              <a:gd name="connsiteY33" fmla="*/ 1406059 h 1893570"/>
              <a:gd name="connsiteX34" fmla="*/ 1177636 w 1233056"/>
              <a:gd name="connsiteY34" fmla="*/ 1447622 h 1893570"/>
              <a:gd name="connsiteX35" fmla="*/ 1149927 w 1233056"/>
              <a:gd name="connsiteY35" fmla="*/ 1503040 h 1893570"/>
              <a:gd name="connsiteX36" fmla="*/ 1039091 w 1233056"/>
              <a:gd name="connsiteY36" fmla="*/ 1600022 h 1893570"/>
              <a:gd name="connsiteX37" fmla="*/ 969818 w 1233056"/>
              <a:gd name="connsiteY37" fmla="*/ 1613877 h 1893570"/>
              <a:gd name="connsiteX38" fmla="*/ 928254 w 1233056"/>
              <a:gd name="connsiteY38" fmla="*/ 1627731 h 1893570"/>
              <a:gd name="connsiteX39" fmla="*/ 872836 w 1233056"/>
              <a:gd name="connsiteY39" fmla="*/ 1641586 h 1893570"/>
              <a:gd name="connsiteX40" fmla="*/ 706582 w 1233056"/>
              <a:gd name="connsiteY40" fmla="*/ 1683150 h 1893570"/>
              <a:gd name="connsiteX41" fmla="*/ 665018 w 1233056"/>
              <a:gd name="connsiteY41" fmla="*/ 1697004 h 1893570"/>
              <a:gd name="connsiteX42" fmla="*/ 554182 w 1233056"/>
              <a:gd name="connsiteY42" fmla="*/ 1724713 h 1893570"/>
              <a:gd name="connsiteX43" fmla="*/ 512618 w 1233056"/>
              <a:gd name="connsiteY43" fmla="*/ 1752422 h 1893570"/>
              <a:gd name="connsiteX44" fmla="*/ 415636 w 1233056"/>
              <a:gd name="connsiteY44" fmla="*/ 1780131 h 1893570"/>
              <a:gd name="connsiteX45" fmla="*/ 374073 w 1233056"/>
              <a:gd name="connsiteY45" fmla="*/ 1793986 h 1893570"/>
              <a:gd name="connsiteX46" fmla="*/ 304800 w 1233056"/>
              <a:gd name="connsiteY46" fmla="*/ 1807840 h 1893570"/>
              <a:gd name="connsiteX47" fmla="*/ 221673 w 1233056"/>
              <a:gd name="connsiteY47" fmla="*/ 1835550 h 1893570"/>
              <a:gd name="connsiteX48" fmla="*/ 166254 w 1233056"/>
              <a:gd name="connsiteY48" fmla="*/ 1849404 h 1893570"/>
              <a:gd name="connsiteX49" fmla="*/ 124691 w 1233056"/>
              <a:gd name="connsiteY49" fmla="*/ 1863259 h 1893570"/>
              <a:gd name="connsiteX50" fmla="*/ 69273 w 1233056"/>
              <a:gd name="connsiteY50" fmla="*/ 1890968 h 1893570"/>
              <a:gd name="connsiteX51" fmla="*/ 0 w 1233056"/>
              <a:gd name="connsiteY51" fmla="*/ 1877113 h 1893570"/>
              <a:gd name="connsiteX0" fmla="*/ 0 w 1208773"/>
              <a:gd name="connsiteY0" fmla="*/ 1877113 h 1893570"/>
              <a:gd name="connsiteX1" fmla="*/ 69273 w 1208773"/>
              <a:gd name="connsiteY1" fmla="*/ 1821695 h 1893570"/>
              <a:gd name="connsiteX2" fmla="*/ 83127 w 1208773"/>
              <a:gd name="connsiteY2" fmla="*/ 1780131 h 1893570"/>
              <a:gd name="connsiteX3" fmla="*/ 110836 w 1208773"/>
              <a:gd name="connsiteY3" fmla="*/ 1738568 h 1893570"/>
              <a:gd name="connsiteX4" fmla="*/ 124691 w 1208773"/>
              <a:gd name="connsiteY4" fmla="*/ 1697004 h 1893570"/>
              <a:gd name="connsiteX5" fmla="*/ 193963 w 1208773"/>
              <a:gd name="connsiteY5" fmla="*/ 1586168 h 1893570"/>
              <a:gd name="connsiteX6" fmla="*/ 277091 w 1208773"/>
              <a:gd name="connsiteY6" fmla="*/ 1516895 h 1893570"/>
              <a:gd name="connsiteX7" fmla="*/ 401782 w 1208773"/>
              <a:gd name="connsiteY7" fmla="*/ 1378350 h 1893570"/>
              <a:gd name="connsiteX8" fmla="*/ 457200 w 1208773"/>
              <a:gd name="connsiteY8" fmla="*/ 1309077 h 1893570"/>
              <a:gd name="connsiteX9" fmla="*/ 471054 w 1208773"/>
              <a:gd name="connsiteY9" fmla="*/ 1267513 h 1893570"/>
              <a:gd name="connsiteX10" fmla="*/ 498763 w 1208773"/>
              <a:gd name="connsiteY10" fmla="*/ 1225950 h 1893570"/>
              <a:gd name="connsiteX11" fmla="*/ 554182 w 1208773"/>
              <a:gd name="connsiteY11" fmla="*/ 1101259 h 1893570"/>
              <a:gd name="connsiteX12" fmla="*/ 581891 w 1208773"/>
              <a:gd name="connsiteY12" fmla="*/ 1018131 h 1893570"/>
              <a:gd name="connsiteX13" fmla="*/ 609600 w 1208773"/>
              <a:gd name="connsiteY13" fmla="*/ 976568 h 1893570"/>
              <a:gd name="connsiteX14" fmla="*/ 678873 w 1208773"/>
              <a:gd name="connsiteY14" fmla="*/ 879586 h 1893570"/>
              <a:gd name="connsiteX15" fmla="*/ 720436 w 1208773"/>
              <a:gd name="connsiteY15" fmla="*/ 796459 h 1893570"/>
              <a:gd name="connsiteX16" fmla="*/ 762000 w 1208773"/>
              <a:gd name="connsiteY16" fmla="*/ 754895 h 1893570"/>
              <a:gd name="connsiteX17" fmla="*/ 789709 w 1208773"/>
              <a:gd name="connsiteY17" fmla="*/ 699477 h 1893570"/>
              <a:gd name="connsiteX18" fmla="*/ 845127 w 1208773"/>
              <a:gd name="connsiteY18" fmla="*/ 616350 h 1893570"/>
              <a:gd name="connsiteX19" fmla="*/ 872836 w 1208773"/>
              <a:gd name="connsiteY19" fmla="*/ 519368 h 1893570"/>
              <a:gd name="connsiteX20" fmla="*/ 900545 w 1208773"/>
              <a:gd name="connsiteY20" fmla="*/ 463950 h 1893570"/>
              <a:gd name="connsiteX21" fmla="*/ 955963 w 1208773"/>
              <a:gd name="connsiteY21" fmla="*/ 380822 h 1893570"/>
              <a:gd name="connsiteX22" fmla="*/ 997527 w 1208773"/>
              <a:gd name="connsiteY22" fmla="*/ 297695 h 1893570"/>
              <a:gd name="connsiteX23" fmla="*/ 1011382 w 1208773"/>
              <a:gd name="connsiteY23" fmla="*/ 242277 h 1893570"/>
              <a:gd name="connsiteX24" fmla="*/ 1052945 w 1208773"/>
              <a:gd name="connsiteY24" fmla="*/ 200713 h 1893570"/>
              <a:gd name="connsiteX25" fmla="*/ 1108363 w 1208773"/>
              <a:gd name="connsiteY25" fmla="*/ 117586 h 1893570"/>
              <a:gd name="connsiteX26" fmla="*/ 1136073 w 1208773"/>
              <a:gd name="connsiteY26" fmla="*/ 89877 h 1893570"/>
              <a:gd name="connsiteX27" fmla="*/ 1191491 w 1208773"/>
              <a:gd name="connsiteY27" fmla="*/ 6750 h 1893570"/>
              <a:gd name="connsiteX28" fmla="*/ 1177636 w 1208773"/>
              <a:gd name="connsiteY28" fmla="*/ 48313 h 1893570"/>
              <a:gd name="connsiteX29" fmla="*/ 1203672 w 1208773"/>
              <a:gd name="connsiteY29" fmla="*/ 693340 h 1893570"/>
              <a:gd name="connsiteX30" fmla="*/ 1202184 w 1208773"/>
              <a:gd name="connsiteY30" fmla="*/ 938538 h 1893570"/>
              <a:gd name="connsiteX31" fmla="*/ 1206926 w 1208773"/>
              <a:gd name="connsiteY31" fmla="*/ 1106280 h 1893570"/>
              <a:gd name="connsiteX32" fmla="*/ 1208506 w 1208773"/>
              <a:gd name="connsiteY32" fmla="*/ 1270582 h 1893570"/>
              <a:gd name="connsiteX33" fmla="*/ 1205345 w 1208773"/>
              <a:gd name="connsiteY33" fmla="*/ 1406059 h 1893570"/>
              <a:gd name="connsiteX34" fmla="*/ 1177636 w 1208773"/>
              <a:gd name="connsiteY34" fmla="*/ 1447622 h 1893570"/>
              <a:gd name="connsiteX35" fmla="*/ 1149927 w 1208773"/>
              <a:gd name="connsiteY35" fmla="*/ 1503040 h 1893570"/>
              <a:gd name="connsiteX36" fmla="*/ 1039091 w 1208773"/>
              <a:gd name="connsiteY36" fmla="*/ 1600022 h 1893570"/>
              <a:gd name="connsiteX37" fmla="*/ 969818 w 1208773"/>
              <a:gd name="connsiteY37" fmla="*/ 1613877 h 1893570"/>
              <a:gd name="connsiteX38" fmla="*/ 928254 w 1208773"/>
              <a:gd name="connsiteY38" fmla="*/ 1627731 h 1893570"/>
              <a:gd name="connsiteX39" fmla="*/ 872836 w 1208773"/>
              <a:gd name="connsiteY39" fmla="*/ 1641586 h 1893570"/>
              <a:gd name="connsiteX40" fmla="*/ 706582 w 1208773"/>
              <a:gd name="connsiteY40" fmla="*/ 1683150 h 1893570"/>
              <a:gd name="connsiteX41" fmla="*/ 665018 w 1208773"/>
              <a:gd name="connsiteY41" fmla="*/ 1697004 h 1893570"/>
              <a:gd name="connsiteX42" fmla="*/ 554182 w 1208773"/>
              <a:gd name="connsiteY42" fmla="*/ 1724713 h 1893570"/>
              <a:gd name="connsiteX43" fmla="*/ 512618 w 1208773"/>
              <a:gd name="connsiteY43" fmla="*/ 1752422 h 1893570"/>
              <a:gd name="connsiteX44" fmla="*/ 415636 w 1208773"/>
              <a:gd name="connsiteY44" fmla="*/ 1780131 h 1893570"/>
              <a:gd name="connsiteX45" fmla="*/ 374073 w 1208773"/>
              <a:gd name="connsiteY45" fmla="*/ 1793986 h 1893570"/>
              <a:gd name="connsiteX46" fmla="*/ 304800 w 1208773"/>
              <a:gd name="connsiteY46" fmla="*/ 1807840 h 1893570"/>
              <a:gd name="connsiteX47" fmla="*/ 221673 w 1208773"/>
              <a:gd name="connsiteY47" fmla="*/ 1835550 h 1893570"/>
              <a:gd name="connsiteX48" fmla="*/ 166254 w 1208773"/>
              <a:gd name="connsiteY48" fmla="*/ 1849404 h 1893570"/>
              <a:gd name="connsiteX49" fmla="*/ 124691 w 1208773"/>
              <a:gd name="connsiteY49" fmla="*/ 1863259 h 1893570"/>
              <a:gd name="connsiteX50" fmla="*/ 69273 w 1208773"/>
              <a:gd name="connsiteY50" fmla="*/ 1890968 h 1893570"/>
              <a:gd name="connsiteX51" fmla="*/ 0 w 1208773"/>
              <a:gd name="connsiteY51" fmla="*/ 1877113 h 1893570"/>
              <a:gd name="connsiteX0" fmla="*/ 0 w 1208773"/>
              <a:gd name="connsiteY0" fmla="*/ 1877113 h 1893570"/>
              <a:gd name="connsiteX1" fmla="*/ 69273 w 1208773"/>
              <a:gd name="connsiteY1" fmla="*/ 1821695 h 1893570"/>
              <a:gd name="connsiteX2" fmla="*/ 83127 w 1208773"/>
              <a:gd name="connsiteY2" fmla="*/ 1780131 h 1893570"/>
              <a:gd name="connsiteX3" fmla="*/ 110836 w 1208773"/>
              <a:gd name="connsiteY3" fmla="*/ 1738568 h 1893570"/>
              <a:gd name="connsiteX4" fmla="*/ 124691 w 1208773"/>
              <a:gd name="connsiteY4" fmla="*/ 1697004 h 1893570"/>
              <a:gd name="connsiteX5" fmla="*/ 193963 w 1208773"/>
              <a:gd name="connsiteY5" fmla="*/ 1586168 h 1893570"/>
              <a:gd name="connsiteX6" fmla="*/ 277091 w 1208773"/>
              <a:gd name="connsiteY6" fmla="*/ 1516895 h 1893570"/>
              <a:gd name="connsiteX7" fmla="*/ 401782 w 1208773"/>
              <a:gd name="connsiteY7" fmla="*/ 1378350 h 1893570"/>
              <a:gd name="connsiteX8" fmla="*/ 457200 w 1208773"/>
              <a:gd name="connsiteY8" fmla="*/ 1309077 h 1893570"/>
              <a:gd name="connsiteX9" fmla="*/ 471054 w 1208773"/>
              <a:gd name="connsiteY9" fmla="*/ 1267513 h 1893570"/>
              <a:gd name="connsiteX10" fmla="*/ 498763 w 1208773"/>
              <a:gd name="connsiteY10" fmla="*/ 1225950 h 1893570"/>
              <a:gd name="connsiteX11" fmla="*/ 554182 w 1208773"/>
              <a:gd name="connsiteY11" fmla="*/ 1101259 h 1893570"/>
              <a:gd name="connsiteX12" fmla="*/ 581891 w 1208773"/>
              <a:gd name="connsiteY12" fmla="*/ 1018131 h 1893570"/>
              <a:gd name="connsiteX13" fmla="*/ 609600 w 1208773"/>
              <a:gd name="connsiteY13" fmla="*/ 976568 h 1893570"/>
              <a:gd name="connsiteX14" fmla="*/ 678873 w 1208773"/>
              <a:gd name="connsiteY14" fmla="*/ 879586 h 1893570"/>
              <a:gd name="connsiteX15" fmla="*/ 720436 w 1208773"/>
              <a:gd name="connsiteY15" fmla="*/ 796459 h 1893570"/>
              <a:gd name="connsiteX16" fmla="*/ 762000 w 1208773"/>
              <a:gd name="connsiteY16" fmla="*/ 754895 h 1893570"/>
              <a:gd name="connsiteX17" fmla="*/ 789709 w 1208773"/>
              <a:gd name="connsiteY17" fmla="*/ 699477 h 1893570"/>
              <a:gd name="connsiteX18" fmla="*/ 845127 w 1208773"/>
              <a:gd name="connsiteY18" fmla="*/ 616350 h 1893570"/>
              <a:gd name="connsiteX19" fmla="*/ 872836 w 1208773"/>
              <a:gd name="connsiteY19" fmla="*/ 519368 h 1893570"/>
              <a:gd name="connsiteX20" fmla="*/ 900545 w 1208773"/>
              <a:gd name="connsiteY20" fmla="*/ 463950 h 1893570"/>
              <a:gd name="connsiteX21" fmla="*/ 955963 w 1208773"/>
              <a:gd name="connsiteY21" fmla="*/ 380822 h 1893570"/>
              <a:gd name="connsiteX22" fmla="*/ 997527 w 1208773"/>
              <a:gd name="connsiteY22" fmla="*/ 297695 h 1893570"/>
              <a:gd name="connsiteX23" fmla="*/ 1011382 w 1208773"/>
              <a:gd name="connsiteY23" fmla="*/ 242277 h 1893570"/>
              <a:gd name="connsiteX24" fmla="*/ 1052945 w 1208773"/>
              <a:gd name="connsiteY24" fmla="*/ 200713 h 1893570"/>
              <a:gd name="connsiteX25" fmla="*/ 1108363 w 1208773"/>
              <a:gd name="connsiteY25" fmla="*/ 117586 h 1893570"/>
              <a:gd name="connsiteX26" fmla="*/ 1136073 w 1208773"/>
              <a:gd name="connsiteY26" fmla="*/ 89877 h 1893570"/>
              <a:gd name="connsiteX27" fmla="*/ 1191491 w 1208773"/>
              <a:gd name="connsiteY27" fmla="*/ 6750 h 1893570"/>
              <a:gd name="connsiteX28" fmla="*/ 1177636 w 1208773"/>
              <a:gd name="connsiteY28" fmla="*/ 48313 h 1893570"/>
              <a:gd name="connsiteX29" fmla="*/ 1203672 w 1208773"/>
              <a:gd name="connsiteY29" fmla="*/ 693340 h 1893570"/>
              <a:gd name="connsiteX30" fmla="*/ 1202184 w 1208773"/>
              <a:gd name="connsiteY30" fmla="*/ 938538 h 1893570"/>
              <a:gd name="connsiteX31" fmla="*/ 1206926 w 1208773"/>
              <a:gd name="connsiteY31" fmla="*/ 1106280 h 1893570"/>
              <a:gd name="connsiteX32" fmla="*/ 1208506 w 1208773"/>
              <a:gd name="connsiteY32" fmla="*/ 1270582 h 1893570"/>
              <a:gd name="connsiteX33" fmla="*/ 1205345 w 1208773"/>
              <a:gd name="connsiteY33" fmla="*/ 1406059 h 1893570"/>
              <a:gd name="connsiteX34" fmla="*/ 1177636 w 1208773"/>
              <a:gd name="connsiteY34" fmla="*/ 1508991 h 1893570"/>
              <a:gd name="connsiteX35" fmla="*/ 1149927 w 1208773"/>
              <a:gd name="connsiteY35" fmla="*/ 1503040 h 1893570"/>
              <a:gd name="connsiteX36" fmla="*/ 1039091 w 1208773"/>
              <a:gd name="connsiteY36" fmla="*/ 1600022 h 1893570"/>
              <a:gd name="connsiteX37" fmla="*/ 969818 w 1208773"/>
              <a:gd name="connsiteY37" fmla="*/ 1613877 h 1893570"/>
              <a:gd name="connsiteX38" fmla="*/ 928254 w 1208773"/>
              <a:gd name="connsiteY38" fmla="*/ 1627731 h 1893570"/>
              <a:gd name="connsiteX39" fmla="*/ 872836 w 1208773"/>
              <a:gd name="connsiteY39" fmla="*/ 1641586 h 1893570"/>
              <a:gd name="connsiteX40" fmla="*/ 706582 w 1208773"/>
              <a:gd name="connsiteY40" fmla="*/ 1683150 h 1893570"/>
              <a:gd name="connsiteX41" fmla="*/ 665018 w 1208773"/>
              <a:gd name="connsiteY41" fmla="*/ 1697004 h 1893570"/>
              <a:gd name="connsiteX42" fmla="*/ 554182 w 1208773"/>
              <a:gd name="connsiteY42" fmla="*/ 1724713 h 1893570"/>
              <a:gd name="connsiteX43" fmla="*/ 512618 w 1208773"/>
              <a:gd name="connsiteY43" fmla="*/ 1752422 h 1893570"/>
              <a:gd name="connsiteX44" fmla="*/ 415636 w 1208773"/>
              <a:gd name="connsiteY44" fmla="*/ 1780131 h 1893570"/>
              <a:gd name="connsiteX45" fmla="*/ 374073 w 1208773"/>
              <a:gd name="connsiteY45" fmla="*/ 1793986 h 1893570"/>
              <a:gd name="connsiteX46" fmla="*/ 304800 w 1208773"/>
              <a:gd name="connsiteY46" fmla="*/ 1807840 h 1893570"/>
              <a:gd name="connsiteX47" fmla="*/ 221673 w 1208773"/>
              <a:gd name="connsiteY47" fmla="*/ 1835550 h 1893570"/>
              <a:gd name="connsiteX48" fmla="*/ 166254 w 1208773"/>
              <a:gd name="connsiteY48" fmla="*/ 1849404 h 1893570"/>
              <a:gd name="connsiteX49" fmla="*/ 124691 w 1208773"/>
              <a:gd name="connsiteY49" fmla="*/ 1863259 h 1893570"/>
              <a:gd name="connsiteX50" fmla="*/ 69273 w 1208773"/>
              <a:gd name="connsiteY50" fmla="*/ 1890968 h 1893570"/>
              <a:gd name="connsiteX51" fmla="*/ 0 w 1208773"/>
              <a:gd name="connsiteY51" fmla="*/ 1877113 h 1893570"/>
              <a:gd name="connsiteX0" fmla="*/ 0 w 1208773"/>
              <a:gd name="connsiteY0" fmla="*/ 1877113 h 1893570"/>
              <a:gd name="connsiteX1" fmla="*/ 69273 w 1208773"/>
              <a:gd name="connsiteY1" fmla="*/ 1821695 h 1893570"/>
              <a:gd name="connsiteX2" fmla="*/ 83127 w 1208773"/>
              <a:gd name="connsiteY2" fmla="*/ 1780131 h 1893570"/>
              <a:gd name="connsiteX3" fmla="*/ 110836 w 1208773"/>
              <a:gd name="connsiteY3" fmla="*/ 1738568 h 1893570"/>
              <a:gd name="connsiteX4" fmla="*/ 124691 w 1208773"/>
              <a:gd name="connsiteY4" fmla="*/ 1697004 h 1893570"/>
              <a:gd name="connsiteX5" fmla="*/ 193963 w 1208773"/>
              <a:gd name="connsiteY5" fmla="*/ 1586168 h 1893570"/>
              <a:gd name="connsiteX6" fmla="*/ 277091 w 1208773"/>
              <a:gd name="connsiteY6" fmla="*/ 1516895 h 1893570"/>
              <a:gd name="connsiteX7" fmla="*/ 401782 w 1208773"/>
              <a:gd name="connsiteY7" fmla="*/ 1378350 h 1893570"/>
              <a:gd name="connsiteX8" fmla="*/ 457200 w 1208773"/>
              <a:gd name="connsiteY8" fmla="*/ 1309077 h 1893570"/>
              <a:gd name="connsiteX9" fmla="*/ 471054 w 1208773"/>
              <a:gd name="connsiteY9" fmla="*/ 1267513 h 1893570"/>
              <a:gd name="connsiteX10" fmla="*/ 498763 w 1208773"/>
              <a:gd name="connsiteY10" fmla="*/ 1225950 h 1893570"/>
              <a:gd name="connsiteX11" fmla="*/ 554182 w 1208773"/>
              <a:gd name="connsiteY11" fmla="*/ 1101259 h 1893570"/>
              <a:gd name="connsiteX12" fmla="*/ 581891 w 1208773"/>
              <a:gd name="connsiteY12" fmla="*/ 1018131 h 1893570"/>
              <a:gd name="connsiteX13" fmla="*/ 609600 w 1208773"/>
              <a:gd name="connsiteY13" fmla="*/ 976568 h 1893570"/>
              <a:gd name="connsiteX14" fmla="*/ 678873 w 1208773"/>
              <a:gd name="connsiteY14" fmla="*/ 879586 h 1893570"/>
              <a:gd name="connsiteX15" fmla="*/ 720436 w 1208773"/>
              <a:gd name="connsiteY15" fmla="*/ 796459 h 1893570"/>
              <a:gd name="connsiteX16" fmla="*/ 762000 w 1208773"/>
              <a:gd name="connsiteY16" fmla="*/ 754895 h 1893570"/>
              <a:gd name="connsiteX17" fmla="*/ 789709 w 1208773"/>
              <a:gd name="connsiteY17" fmla="*/ 699477 h 1893570"/>
              <a:gd name="connsiteX18" fmla="*/ 845127 w 1208773"/>
              <a:gd name="connsiteY18" fmla="*/ 616350 h 1893570"/>
              <a:gd name="connsiteX19" fmla="*/ 872836 w 1208773"/>
              <a:gd name="connsiteY19" fmla="*/ 519368 h 1893570"/>
              <a:gd name="connsiteX20" fmla="*/ 900545 w 1208773"/>
              <a:gd name="connsiteY20" fmla="*/ 463950 h 1893570"/>
              <a:gd name="connsiteX21" fmla="*/ 955963 w 1208773"/>
              <a:gd name="connsiteY21" fmla="*/ 380822 h 1893570"/>
              <a:gd name="connsiteX22" fmla="*/ 997527 w 1208773"/>
              <a:gd name="connsiteY22" fmla="*/ 297695 h 1893570"/>
              <a:gd name="connsiteX23" fmla="*/ 1011382 w 1208773"/>
              <a:gd name="connsiteY23" fmla="*/ 242277 h 1893570"/>
              <a:gd name="connsiteX24" fmla="*/ 1052945 w 1208773"/>
              <a:gd name="connsiteY24" fmla="*/ 200713 h 1893570"/>
              <a:gd name="connsiteX25" fmla="*/ 1108363 w 1208773"/>
              <a:gd name="connsiteY25" fmla="*/ 117586 h 1893570"/>
              <a:gd name="connsiteX26" fmla="*/ 1136073 w 1208773"/>
              <a:gd name="connsiteY26" fmla="*/ 89877 h 1893570"/>
              <a:gd name="connsiteX27" fmla="*/ 1191491 w 1208773"/>
              <a:gd name="connsiteY27" fmla="*/ 6750 h 1893570"/>
              <a:gd name="connsiteX28" fmla="*/ 1177636 w 1208773"/>
              <a:gd name="connsiteY28" fmla="*/ 48313 h 1893570"/>
              <a:gd name="connsiteX29" fmla="*/ 1203672 w 1208773"/>
              <a:gd name="connsiteY29" fmla="*/ 693340 h 1893570"/>
              <a:gd name="connsiteX30" fmla="*/ 1202184 w 1208773"/>
              <a:gd name="connsiteY30" fmla="*/ 938538 h 1893570"/>
              <a:gd name="connsiteX31" fmla="*/ 1206926 w 1208773"/>
              <a:gd name="connsiteY31" fmla="*/ 1106280 h 1893570"/>
              <a:gd name="connsiteX32" fmla="*/ 1208506 w 1208773"/>
              <a:gd name="connsiteY32" fmla="*/ 1270582 h 1893570"/>
              <a:gd name="connsiteX33" fmla="*/ 1205345 w 1208773"/>
              <a:gd name="connsiteY33" fmla="*/ 1406059 h 1893570"/>
              <a:gd name="connsiteX34" fmla="*/ 1177636 w 1208773"/>
              <a:gd name="connsiteY34" fmla="*/ 1508991 h 1893570"/>
              <a:gd name="connsiteX35" fmla="*/ 1128448 w 1208773"/>
              <a:gd name="connsiteY35" fmla="*/ 1536793 h 1893570"/>
              <a:gd name="connsiteX36" fmla="*/ 1039091 w 1208773"/>
              <a:gd name="connsiteY36" fmla="*/ 1600022 h 1893570"/>
              <a:gd name="connsiteX37" fmla="*/ 969818 w 1208773"/>
              <a:gd name="connsiteY37" fmla="*/ 1613877 h 1893570"/>
              <a:gd name="connsiteX38" fmla="*/ 928254 w 1208773"/>
              <a:gd name="connsiteY38" fmla="*/ 1627731 h 1893570"/>
              <a:gd name="connsiteX39" fmla="*/ 872836 w 1208773"/>
              <a:gd name="connsiteY39" fmla="*/ 1641586 h 1893570"/>
              <a:gd name="connsiteX40" fmla="*/ 706582 w 1208773"/>
              <a:gd name="connsiteY40" fmla="*/ 1683150 h 1893570"/>
              <a:gd name="connsiteX41" fmla="*/ 665018 w 1208773"/>
              <a:gd name="connsiteY41" fmla="*/ 1697004 h 1893570"/>
              <a:gd name="connsiteX42" fmla="*/ 554182 w 1208773"/>
              <a:gd name="connsiteY42" fmla="*/ 1724713 h 1893570"/>
              <a:gd name="connsiteX43" fmla="*/ 512618 w 1208773"/>
              <a:gd name="connsiteY43" fmla="*/ 1752422 h 1893570"/>
              <a:gd name="connsiteX44" fmla="*/ 415636 w 1208773"/>
              <a:gd name="connsiteY44" fmla="*/ 1780131 h 1893570"/>
              <a:gd name="connsiteX45" fmla="*/ 374073 w 1208773"/>
              <a:gd name="connsiteY45" fmla="*/ 1793986 h 1893570"/>
              <a:gd name="connsiteX46" fmla="*/ 304800 w 1208773"/>
              <a:gd name="connsiteY46" fmla="*/ 1807840 h 1893570"/>
              <a:gd name="connsiteX47" fmla="*/ 221673 w 1208773"/>
              <a:gd name="connsiteY47" fmla="*/ 1835550 h 1893570"/>
              <a:gd name="connsiteX48" fmla="*/ 166254 w 1208773"/>
              <a:gd name="connsiteY48" fmla="*/ 1849404 h 1893570"/>
              <a:gd name="connsiteX49" fmla="*/ 124691 w 1208773"/>
              <a:gd name="connsiteY49" fmla="*/ 1863259 h 1893570"/>
              <a:gd name="connsiteX50" fmla="*/ 69273 w 1208773"/>
              <a:gd name="connsiteY50" fmla="*/ 1890968 h 1893570"/>
              <a:gd name="connsiteX51" fmla="*/ 0 w 1208773"/>
              <a:gd name="connsiteY51" fmla="*/ 1877113 h 1893570"/>
              <a:gd name="connsiteX0" fmla="*/ 0 w 1208773"/>
              <a:gd name="connsiteY0" fmla="*/ 1877113 h 1893570"/>
              <a:gd name="connsiteX1" fmla="*/ 69273 w 1208773"/>
              <a:gd name="connsiteY1" fmla="*/ 1821695 h 1893570"/>
              <a:gd name="connsiteX2" fmla="*/ 83127 w 1208773"/>
              <a:gd name="connsiteY2" fmla="*/ 1780131 h 1893570"/>
              <a:gd name="connsiteX3" fmla="*/ 110836 w 1208773"/>
              <a:gd name="connsiteY3" fmla="*/ 1738568 h 1893570"/>
              <a:gd name="connsiteX4" fmla="*/ 124691 w 1208773"/>
              <a:gd name="connsiteY4" fmla="*/ 1697004 h 1893570"/>
              <a:gd name="connsiteX5" fmla="*/ 193963 w 1208773"/>
              <a:gd name="connsiteY5" fmla="*/ 1586168 h 1893570"/>
              <a:gd name="connsiteX6" fmla="*/ 277091 w 1208773"/>
              <a:gd name="connsiteY6" fmla="*/ 1516895 h 1893570"/>
              <a:gd name="connsiteX7" fmla="*/ 401782 w 1208773"/>
              <a:gd name="connsiteY7" fmla="*/ 1378350 h 1893570"/>
              <a:gd name="connsiteX8" fmla="*/ 457200 w 1208773"/>
              <a:gd name="connsiteY8" fmla="*/ 1309077 h 1893570"/>
              <a:gd name="connsiteX9" fmla="*/ 471054 w 1208773"/>
              <a:gd name="connsiteY9" fmla="*/ 1267513 h 1893570"/>
              <a:gd name="connsiteX10" fmla="*/ 498763 w 1208773"/>
              <a:gd name="connsiteY10" fmla="*/ 1225950 h 1893570"/>
              <a:gd name="connsiteX11" fmla="*/ 554182 w 1208773"/>
              <a:gd name="connsiteY11" fmla="*/ 1101259 h 1893570"/>
              <a:gd name="connsiteX12" fmla="*/ 581891 w 1208773"/>
              <a:gd name="connsiteY12" fmla="*/ 1018131 h 1893570"/>
              <a:gd name="connsiteX13" fmla="*/ 609600 w 1208773"/>
              <a:gd name="connsiteY13" fmla="*/ 976568 h 1893570"/>
              <a:gd name="connsiteX14" fmla="*/ 678873 w 1208773"/>
              <a:gd name="connsiteY14" fmla="*/ 879586 h 1893570"/>
              <a:gd name="connsiteX15" fmla="*/ 720436 w 1208773"/>
              <a:gd name="connsiteY15" fmla="*/ 796459 h 1893570"/>
              <a:gd name="connsiteX16" fmla="*/ 762000 w 1208773"/>
              <a:gd name="connsiteY16" fmla="*/ 754895 h 1893570"/>
              <a:gd name="connsiteX17" fmla="*/ 789709 w 1208773"/>
              <a:gd name="connsiteY17" fmla="*/ 699477 h 1893570"/>
              <a:gd name="connsiteX18" fmla="*/ 845127 w 1208773"/>
              <a:gd name="connsiteY18" fmla="*/ 616350 h 1893570"/>
              <a:gd name="connsiteX19" fmla="*/ 872836 w 1208773"/>
              <a:gd name="connsiteY19" fmla="*/ 519368 h 1893570"/>
              <a:gd name="connsiteX20" fmla="*/ 900545 w 1208773"/>
              <a:gd name="connsiteY20" fmla="*/ 463950 h 1893570"/>
              <a:gd name="connsiteX21" fmla="*/ 955963 w 1208773"/>
              <a:gd name="connsiteY21" fmla="*/ 380822 h 1893570"/>
              <a:gd name="connsiteX22" fmla="*/ 997527 w 1208773"/>
              <a:gd name="connsiteY22" fmla="*/ 297695 h 1893570"/>
              <a:gd name="connsiteX23" fmla="*/ 1011382 w 1208773"/>
              <a:gd name="connsiteY23" fmla="*/ 242277 h 1893570"/>
              <a:gd name="connsiteX24" fmla="*/ 1052945 w 1208773"/>
              <a:gd name="connsiteY24" fmla="*/ 200713 h 1893570"/>
              <a:gd name="connsiteX25" fmla="*/ 1108363 w 1208773"/>
              <a:gd name="connsiteY25" fmla="*/ 117586 h 1893570"/>
              <a:gd name="connsiteX26" fmla="*/ 1136073 w 1208773"/>
              <a:gd name="connsiteY26" fmla="*/ 89877 h 1893570"/>
              <a:gd name="connsiteX27" fmla="*/ 1191491 w 1208773"/>
              <a:gd name="connsiteY27" fmla="*/ 6750 h 1893570"/>
              <a:gd name="connsiteX28" fmla="*/ 1177636 w 1208773"/>
              <a:gd name="connsiteY28" fmla="*/ 48313 h 1893570"/>
              <a:gd name="connsiteX29" fmla="*/ 1203672 w 1208773"/>
              <a:gd name="connsiteY29" fmla="*/ 693340 h 1893570"/>
              <a:gd name="connsiteX30" fmla="*/ 1202184 w 1208773"/>
              <a:gd name="connsiteY30" fmla="*/ 938538 h 1893570"/>
              <a:gd name="connsiteX31" fmla="*/ 1206926 w 1208773"/>
              <a:gd name="connsiteY31" fmla="*/ 1106280 h 1893570"/>
              <a:gd name="connsiteX32" fmla="*/ 1208506 w 1208773"/>
              <a:gd name="connsiteY32" fmla="*/ 1270582 h 1893570"/>
              <a:gd name="connsiteX33" fmla="*/ 1205345 w 1208773"/>
              <a:gd name="connsiteY33" fmla="*/ 1406059 h 1893570"/>
              <a:gd name="connsiteX34" fmla="*/ 1177636 w 1208773"/>
              <a:gd name="connsiteY34" fmla="*/ 1508991 h 1893570"/>
              <a:gd name="connsiteX35" fmla="*/ 1128448 w 1208773"/>
              <a:gd name="connsiteY35" fmla="*/ 1536793 h 1893570"/>
              <a:gd name="connsiteX36" fmla="*/ 1026817 w 1208773"/>
              <a:gd name="connsiteY36" fmla="*/ 1566269 h 1893570"/>
              <a:gd name="connsiteX37" fmla="*/ 969818 w 1208773"/>
              <a:gd name="connsiteY37" fmla="*/ 1613877 h 1893570"/>
              <a:gd name="connsiteX38" fmla="*/ 928254 w 1208773"/>
              <a:gd name="connsiteY38" fmla="*/ 1627731 h 1893570"/>
              <a:gd name="connsiteX39" fmla="*/ 872836 w 1208773"/>
              <a:gd name="connsiteY39" fmla="*/ 1641586 h 1893570"/>
              <a:gd name="connsiteX40" fmla="*/ 706582 w 1208773"/>
              <a:gd name="connsiteY40" fmla="*/ 1683150 h 1893570"/>
              <a:gd name="connsiteX41" fmla="*/ 665018 w 1208773"/>
              <a:gd name="connsiteY41" fmla="*/ 1697004 h 1893570"/>
              <a:gd name="connsiteX42" fmla="*/ 554182 w 1208773"/>
              <a:gd name="connsiteY42" fmla="*/ 1724713 h 1893570"/>
              <a:gd name="connsiteX43" fmla="*/ 512618 w 1208773"/>
              <a:gd name="connsiteY43" fmla="*/ 1752422 h 1893570"/>
              <a:gd name="connsiteX44" fmla="*/ 415636 w 1208773"/>
              <a:gd name="connsiteY44" fmla="*/ 1780131 h 1893570"/>
              <a:gd name="connsiteX45" fmla="*/ 374073 w 1208773"/>
              <a:gd name="connsiteY45" fmla="*/ 1793986 h 1893570"/>
              <a:gd name="connsiteX46" fmla="*/ 304800 w 1208773"/>
              <a:gd name="connsiteY46" fmla="*/ 1807840 h 1893570"/>
              <a:gd name="connsiteX47" fmla="*/ 221673 w 1208773"/>
              <a:gd name="connsiteY47" fmla="*/ 1835550 h 1893570"/>
              <a:gd name="connsiteX48" fmla="*/ 166254 w 1208773"/>
              <a:gd name="connsiteY48" fmla="*/ 1849404 h 1893570"/>
              <a:gd name="connsiteX49" fmla="*/ 124691 w 1208773"/>
              <a:gd name="connsiteY49" fmla="*/ 1863259 h 1893570"/>
              <a:gd name="connsiteX50" fmla="*/ 69273 w 1208773"/>
              <a:gd name="connsiteY50" fmla="*/ 1890968 h 1893570"/>
              <a:gd name="connsiteX51" fmla="*/ 0 w 1208773"/>
              <a:gd name="connsiteY51" fmla="*/ 1877113 h 1893570"/>
              <a:gd name="connsiteX0" fmla="*/ 0 w 1208773"/>
              <a:gd name="connsiteY0" fmla="*/ 1877113 h 1893570"/>
              <a:gd name="connsiteX1" fmla="*/ 69273 w 1208773"/>
              <a:gd name="connsiteY1" fmla="*/ 1821695 h 1893570"/>
              <a:gd name="connsiteX2" fmla="*/ 83127 w 1208773"/>
              <a:gd name="connsiteY2" fmla="*/ 1780131 h 1893570"/>
              <a:gd name="connsiteX3" fmla="*/ 110836 w 1208773"/>
              <a:gd name="connsiteY3" fmla="*/ 1738568 h 1893570"/>
              <a:gd name="connsiteX4" fmla="*/ 124691 w 1208773"/>
              <a:gd name="connsiteY4" fmla="*/ 1697004 h 1893570"/>
              <a:gd name="connsiteX5" fmla="*/ 193963 w 1208773"/>
              <a:gd name="connsiteY5" fmla="*/ 1586168 h 1893570"/>
              <a:gd name="connsiteX6" fmla="*/ 277091 w 1208773"/>
              <a:gd name="connsiteY6" fmla="*/ 1516895 h 1893570"/>
              <a:gd name="connsiteX7" fmla="*/ 401782 w 1208773"/>
              <a:gd name="connsiteY7" fmla="*/ 1378350 h 1893570"/>
              <a:gd name="connsiteX8" fmla="*/ 457200 w 1208773"/>
              <a:gd name="connsiteY8" fmla="*/ 1309077 h 1893570"/>
              <a:gd name="connsiteX9" fmla="*/ 471054 w 1208773"/>
              <a:gd name="connsiteY9" fmla="*/ 1267513 h 1893570"/>
              <a:gd name="connsiteX10" fmla="*/ 498763 w 1208773"/>
              <a:gd name="connsiteY10" fmla="*/ 1225950 h 1893570"/>
              <a:gd name="connsiteX11" fmla="*/ 554182 w 1208773"/>
              <a:gd name="connsiteY11" fmla="*/ 1101259 h 1893570"/>
              <a:gd name="connsiteX12" fmla="*/ 581891 w 1208773"/>
              <a:gd name="connsiteY12" fmla="*/ 1018131 h 1893570"/>
              <a:gd name="connsiteX13" fmla="*/ 609600 w 1208773"/>
              <a:gd name="connsiteY13" fmla="*/ 976568 h 1893570"/>
              <a:gd name="connsiteX14" fmla="*/ 678873 w 1208773"/>
              <a:gd name="connsiteY14" fmla="*/ 879586 h 1893570"/>
              <a:gd name="connsiteX15" fmla="*/ 720436 w 1208773"/>
              <a:gd name="connsiteY15" fmla="*/ 796459 h 1893570"/>
              <a:gd name="connsiteX16" fmla="*/ 762000 w 1208773"/>
              <a:gd name="connsiteY16" fmla="*/ 754895 h 1893570"/>
              <a:gd name="connsiteX17" fmla="*/ 789709 w 1208773"/>
              <a:gd name="connsiteY17" fmla="*/ 699477 h 1893570"/>
              <a:gd name="connsiteX18" fmla="*/ 845127 w 1208773"/>
              <a:gd name="connsiteY18" fmla="*/ 616350 h 1893570"/>
              <a:gd name="connsiteX19" fmla="*/ 872836 w 1208773"/>
              <a:gd name="connsiteY19" fmla="*/ 519368 h 1893570"/>
              <a:gd name="connsiteX20" fmla="*/ 900545 w 1208773"/>
              <a:gd name="connsiteY20" fmla="*/ 463950 h 1893570"/>
              <a:gd name="connsiteX21" fmla="*/ 955963 w 1208773"/>
              <a:gd name="connsiteY21" fmla="*/ 380822 h 1893570"/>
              <a:gd name="connsiteX22" fmla="*/ 997527 w 1208773"/>
              <a:gd name="connsiteY22" fmla="*/ 297695 h 1893570"/>
              <a:gd name="connsiteX23" fmla="*/ 1011382 w 1208773"/>
              <a:gd name="connsiteY23" fmla="*/ 242277 h 1893570"/>
              <a:gd name="connsiteX24" fmla="*/ 1052945 w 1208773"/>
              <a:gd name="connsiteY24" fmla="*/ 200713 h 1893570"/>
              <a:gd name="connsiteX25" fmla="*/ 1108363 w 1208773"/>
              <a:gd name="connsiteY25" fmla="*/ 117586 h 1893570"/>
              <a:gd name="connsiteX26" fmla="*/ 1136073 w 1208773"/>
              <a:gd name="connsiteY26" fmla="*/ 89877 h 1893570"/>
              <a:gd name="connsiteX27" fmla="*/ 1191491 w 1208773"/>
              <a:gd name="connsiteY27" fmla="*/ 6750 h 1893570"/>
              <a:gd name="connsiteX28" fmla="*/ 1177636 w 1208773"/>
              <a:gd name="connsiteY28" fmla="*/ 48313 h 1893570"/>
              <a:gd name="connsiteX29" fmla="*/ 1203672 w 1208773"/>
              <a:gd name="connsiteY29" fmla="*/ 693340 h 1893570"/>
              <a:gd name="connsiteX30" fmla="*/ 1202184 w 1208773"/>
              <a:gd name="connsiteY30" fmla="*/ 938538 h 1893570"/>
              <a:gd name="connsiteX31" fmla="*/ 1206926 w 1208773"/>
              <a:gd name="connsiteY31" fmla="*/ 1106280 h 1893570"/>
              <a:gd name="connsiteX32" fmla="*/ 1208506 w 1208773"/>
              <a:gd name="connsiteY32" fmla="*/ 1270582 h 1893570"/>
              <a:gd name="connsiteX33" fmla="*/ 1205345 w 1208773"/>
              <a:gd name="connsiteY33" fmla="*/ 1406059 h 1893570"/>
              <a:gd name="connsiteX34" fmla="*/ 1177636 w 1208773"/>
              <a:gd name="connsiteY34" fmla="*/ 1508991 h 1893570"/>
              <a:gd name="connsiteX35" fmla="*/ 1128448 w 1208773"/>
              <a:gd name="connsiteY35" fmla="*/ 1536793 h 1893570"/>
              <a:gd name="connsiteX36" fmla="*/ 1125287 w 1208773"/>
              <a:gd name="connsiteY36" fmla="*/ 1518941 h 1893570"/>
              <a:gd name="connsiteX37" fmla="*/ 1026817 w 1208773"/>
              <a:gd name="connsiteY37" fmla="*/ 1566269 h 1893570"/>
              <a:gd name="connsiteX38" fmla="*/ 969818 w 1208773"/>
              <a:gd name="connsiteY38" fmla="*/ 1613877 h 1893570"/>
              <a:gd name="connsiteX39" fmla="*/ 928254 w 1208773"/>
              <a:gd name="connsiteY39" fmla="*/ 1627731 h 1893570"/>
              <a:gd name="connsiteX40" fmla="*/ 872836 w 1208773"/>
              <a:gd name="connsiteY40" fmla="*/ 1641586 h 1893570"/>
              <a:gd name="connsiteX41" fmla="*/ 706582 w 1208773"/>
              <a:gd name="connsiteY41" fmla="*/ 1683150 h 1893570"/>
              <a:gd name="connsiteX42" fmla="*/ 665018 w 1208773"/>
              <a:gd name="connsiteY42" fmla="*/ 1697004 h 1893570"/>
              <a:gd name="connsiteX43" fmla="*/ 554182 w 1208773"/>
              <a:gd name="connsiteY43" fmla="*/ 1724713 h 1893570"/>
              <a:gd name="connsiteX44" fmla="*/ 512618 w 1208773"/>
              <a:gd name="connsiteY44" fmla="*/ 1752422 h 1893570"/>
              <a:gd name="connsiteX45" fmla="*/ 415636 w 1208773"/>
              <a:gd name="connsiteY45" fmla="*/ 1780131 h 1893570"/>
              <a:gd name="connsiteX46" fmla="*/ 374073 w 1208773"/>
              <a:gd name="connsiteY46" fmla="*/ 1793986 h 1893570"/>
              <a:gd name="connsiteX47" fmla="*/ 304800 w 1208773"/>
              <a:gd name="connsiteY47" fmla="*/ 1807840 h 1893570"/>
              <a:gd name="connsiteX48" fmla="*/ 221673 w 1208773"/>
              <a:gd name="connsiteY48" fmla="*/ 1835550 h 1893570"/>
              <a:gd name="connsiteX49" fmla="*/ 166254 w 1208773"/>
              <a:gd name="connsiteY49" fmla="*/ 1849404 h 1893570"/>
              <a:gd name="connsiteX50" fmla="*/ 124691 w 1208773"/>
              <a:gd name="connsiteY50" fmla="*/ 1863259 h 1893570"/>
              <a:gd name="connsiteX51" fmla="*/ 69273 w 1208773"/>
              <a:gd name="connsiteY51" fmla="*/ 1890968 h 1893570"/>
              <a:gd name="connsiteX52" fmla="*/ 0 w 1208773"/>
              <a:gd name="connsiteY52" fmla="*/ 1877113 h 1893570"/>
              <a:gd name="connsiteX0" fmla="*/ 0 w 1208773"/>
              <a:gd name="connsiteY0" fmla="*/ 1877113 h 1893570"/>
              <a:gd name="connsiteX1" fmla="*/ 69273 w 1208773"/>
              <a:gd name="connsiteY1" fmla="*/ 1821695 h 1893570"/>
              <a:gd name="connsiteX2" fmla="*/ 83127 w 1208773"/>
              <a:gd name="connsiteY2" fmla="*/ 1780131 h 1893570"/>
              <a:gd name="connsiteX3" fmla="*/ 110836 w 1208773"/>
              <a:gd name="connsiteY3" fmla="*/ 1738568 h 1893570"/>
              <a:gd name="connsiteX4" fmla="*/ 124691 w 1208773"/>
              <a:gd name="connsiteY4" fmla="*/ 1697004 h 1893570"/>
              <a:gd name="connsiteX5" fmla="*/ 193963 w 1208773"/>
              <a:gd name="connsiteY5" fmla="*/ 1586168 h 1893570"/>
              <a:gd name="connsiteX6" fmla="*/ 277091 w 1208773"/>
              <a:gd name="connsiteY6" fmla="*/ 1516895 h 1893570"/>
              <a:gd name="connsiteX7" fmla="*/ 401782 w 1208773"/>
              <a:gd name="connsiteY7" fmla="*/ 1378350 h 1893570"/>
              <a:gd name="connsiteX8" fmla="*/ 457200 w 1208773"/>
              <a:gd name="connsiteY8" fmla="*/ 1309077 h 1893570"/>
              <a:gd name="connsiteX9" fmla="*/ 471054 w 1208773"/>
              <a:gd name="connsiteY9" fmla="*/ 1267513 h 1893570"/>
              <a:gd name="connsiteX10" fmla="*/ 498763 w 1208773"/>
              <a:gd name="connsiteY10" fmla="*/ 1225950 h 1893570"/>
              <a:gd name="connsiteX11" fmla="*/ 554182 w 1208773"/>
              <a:gd name="connsiteY11" fmla="*/ 1101259 h 1893570"/>
              <a:gd name="connsiteX12" fmla="*/ 581891 w 1208773"/>
              <a:gd name="connsiteY12" fmla="*/ 1018131 h 1893570"/>
              <a:gd name="connsiteX13" fmla="*/ 609600 w 1208773"/>
              <a:gd name="connsiteY13" fmla="*/ 976568 h 1893570"/>
              <a:gd name="connsiteX14" fmla="*/ 678873 w 1208773"/>
              <a:gd name="connsiteY14" fmla="*/ 879586 h 1893570"/>
              <a:gd name="connsiteX15" fmla="*/ 720436 w 1208773"/>
              <a:gd name="connsiteY15" fmla="*/ 796459 h 1893570"/>
              <a:gd name="connsiteX16" fmla="*/ 762000 w 1208773"/>
              <a:gd name="connsiteY16" fmla="*/ 754895 h 1893570"/>
              <a:gd name="connsiteX17" fmla="*/ 789709 w 1208773"/>
              <a:gd name="connsiteY17" fmla="*/ 699477 h 1893570"/>
              <a:gd name="connsiteX18" fmla="*/ 845127 w 1208773"/>
              <a:gd name="connsiteY18" fmla="*/ 616350 h 1893570"/>
              <a:gd name="connsiteX19" fmla="*/ 872836 w 1208773"/>
              <a:gd name="connsiteY19" fmla="*/ 519368 h 1893570"/>
              <a:gd name="connsiteX20" fmla="*/ 900545 w 1208773"/>
              <a:gd name="connsiteY20" fmla="*/ 463950 h 1893570"/>
              <a:gd name="connsiteX21" fmla="*/ 955963 w 1208773"/>
              <a:gd name="connsiteY21" fmla="*/ 380822 h 1893570"/>
              <a:gd name="connsiteX22" fmla="*/ 997527 w 1208773"/>
              <a:gd name="connsiteY22" fmla="*/ 297695 h 1893570"/>
              <a:gd name="connsiteX23" fmla="*/ 1011382 w 1208773"/>
              <a:gd name="connsiteY23" fmla="*/ 242277 h 1893570"/>
              <a:gd name="connsiteX24" fmla="*/ 1052945 w 1208773"/>
              <a:gd name="connsiteY24" fmla="*/ 200713 h 1893570"/>
              <a:gd name="connsiteX25" fmla="*/ 1108363 w 1208773"/>
              <a:gd name="connsiteY25" fmla="*/ 117586 h 1893570"/>
              <a:gd name="connsiteX26" fmla="*/ 1136073 w 1208773"/>
              <a:gd name="connsiteY26" fmla="*/ 89877 h 1893570"/>
              <a:gd name="connsiteX27" fmla="*/ 1191491 w 1208773"/>
              <a:gd name="connsiteY27" fmla="*/ 6750 h 1893570"/>
              <a:gd name="connsiteX28" fmla="*/ 1177636 w 1208773"/>
              <a:gd name="connsiteY28" fmla="*/ 48313 h 1893570"/>
              <a:gd name="connsiteX29" fmla="*/ 1203672 w 1208773"/>
              <a:gd name="connsiteY29" fmla="*/ 693340 h 1893570"/>
              <a:gd name="connsiteX30" fmla="*/ 1202184 w 1208773"/>
              <a:gd name="connsiteY30" fmla="*/ 938538 h 1893570"/>
              <a:gd name="connsiteX31" fmla="*/ 1206926 w 1208773"/>
              <a:gd name="connsiteY31" fmla="*/ 1106280 h 1893570"/>
              <a:gd name="connsiteX32" fmla="*/ 1208506 w 1208773"/>
              <a:gd name="connsiteY32" fmla="*/ 1270582 h 1893570"/>
              <a:gd name="connsiteX33" fmla="*/ 1205345 w 1208773"/>
              <a:gd name="connsiteY33" fmla="*/ 1406059 h 1893570"/>
              <a:gd name="connsiteX34" fmla="*/ 1177636 w 1208773"/>
              <a:gd name="connsiteY34" fmla="*/ 1508991 h 1893570"/>
              <a:gd name="connsiteX35" fmla="*/ 1128448 w 1208773"/>
              <a:gd name="connsiteY35" fmla="*/ 1536793 h 1893570"/>
              <a:gd name="connsiteX36" fmla="*/ 1125287 w 1208773"/>
              <a:gd name="connsiteY36" fmla="*/ 1518941 h 1893570"/>
              <a:gd name="connsiteX37" fmla="*/ 1026817 w 1208773"/>
              <a:gd name="connsiteY37" fmla="*/ 1566269 h 1893570"/>
              <a:gd name="connsiteX38" fmla="*/ 948339 w 1208773"/>
              <a:gd name="connsiteY38" fmla="*/ 1604672 h 1893570"/>
              <a:gd name="connsiteX39" fmla="*/ 928254 w 1208773"/>
              <a:gd name="connsiteY39" fmla="*/ 1627731 h 1893570"/>
              <a:gd name="connsiteX40" fmla="*/ 872836 w 1208773"/>
              <a:gd name="connsiteY40" fmla="*/ 1641586 h 1893570"/>
              <a:gd name="connsiteX41" fmla="*/ 706582 w 1208773"/>
              <a:gd name="connsiteY41" fmla="*/ 1683150 h 1893570"/>
              <a:gd name="connsiteX42" fmla="*/ 665018 w 1208773"/>
              <a:gd name="connsiteY42" fmla="*/ 1697004 h 1893570"/>
              <a:gd name="connsiteX43" fmla="*/ 554182 w 1208773"/>
              <a:gd name="connsiteY43" fmla="*/ 1724713 h 1893570"/>
              <a:gd name="connsiteX44" fmla="*/ 512618 w 1208773"/>
              <a:gd name="connsiteY44" fmla="*/ 1752422 h 1893570"/>
              <a:gd name="connsiteX45" fmla="*/ 415636 w 1208773"/>
              <a:gd name="connsiteY45" fmla="*/ 1780131 h 1893570"/>
              <a:gd name="connsiteX46" fmla="*/ 374073 w 1208773"/>
              <a:gd name="connsiteY46" fmla="*/ 1793986 h 1893570"/>
              <a:gd name="connsiteX47" fmla="*/ 304800 w 1208773"/>
              <a:gd name="connsiteY47" fmla="*/ 1807840 h 1893570"/>
              <a:gd name="connsiteX48" fmla="*/ 221673 w 1208773"/>
              <a:gd name="connsiteY48" fmla="*/ 1835550 h 1893570"/>
              <a:gd name="connsiteX49" fmla="*/ 166254 w 1208773"/>
              <a:gd name="connsiteY49" fmla="*/ 1849404 h 1893570"/>
              <a:gd name="connsiteX50" fmla="*/ 124691 w 1208773"/>
              <a:gd name="connsiteY50" fmla="*/ 1863259 h 1893570"/>
              <a:gd name="connsiteX51" fmla="*/ 69273 w 1208773"/>
              <a:gd name="connsiteY51" fmla="*/ 1890968 h 1893570"/>
              <a:gd name="connsiteX52" fmla="*/ 0 w 1208773"/>
              <a:gd name="connsiteY52" fmla="*/ 1877113 h 1893570"/>
              <a:gd name="connsiteX0" fmla="*/ 0 w 1208773"/>
              <a:gd name="connsiteY0" fmla="*/ 1877113 h 1893570"/>
              <a:gd name="connsiteX1" fmla="*/ 69273 w 1208773"/>
              <a:gd name="connsiteY1" fmla="*/ 1821695 h 1893570"/>
              <a:gd name="connsiteX2" fmla="*/ 83127 w 1208773"/>
              <a:gd name="connsiteY2" fmla="*/ 1780131 h 1893570"/>
              <a:gd name="connsiteX3" fmla="*/ 110836 w 1208773"/>
              <a:gd name="connsiteY3" fmla="*/ 1738568 h 1893570"/>
              <a:gd name="connsiteX4" fmla="*/ 124691 w 1208773"/>
              <a:gd name="connsiteY4" fmla="*/ 1697004 h 1893570"/>
              <a:gd name="connsiteX5" fmla="*/ 193963 w 1208773"/>
              <a:gd name="connsiteY5" fmla="*/ 1586168 h 1893570"/>
              <a:gd name="connsiteX6" fmla="*/ 277091 w 1208773"/>
              <a:gd name="connsiteY6" fmla="*/ 1516895 h 1893570"/>
              <a:gd name="connsiteX7" fmla="*/ 401782 w 1208773"/>
              <a:gd name="connsiteY7" fmla="*/ 1378350 h 1893570"/>
              <a:gd name="connsiteX8" fmla="*/ 457200 w 1208773"/>
              <a:gd name="connsiteY8" fmla="*/ 1309077 h 1893570"/>
              <a:gd name="connsiteX9" fmla="*/ 471054 w 1208773"/>
              <a:gd name="connsiteY9" fmla="*/ 1267513 h 1893570"/>
              <a:gd name="connsiteX10" fmla="*/ 498763 w 1208773"/>
              <a:gd name="connsiteY10" fmla="*/ 1225950 h 1893570"/>
              <a:gd name="connsiteX11" fmla="*/ 554182 w 1208773"/>
              <a:gd name="connsiteY11" fmla="*/ 1101259 h 1893570"/>
              <a:gd name="connsiteX12" fmla="*/ 581891 w 1208773"/>
              <a:gd name="connsiteY12" fmla="*/ 1018131 h 1893570"/>
              <a:gd name="connsiteX13" fmla="*/ 609600 w 1208773"/>
              <a:gd name="connsiteY13" fmla="*/ 976568 h 1893570"/>
              <a:gd name="connsiteX14" fmla="*/ 678873 w 1208773"/>
              <a:gd name="connsiteY14" fmla="*/ 879586 h 1893570"/>
              <a:gd name="connsiteX15" fmla="*/ 720436 w 1208773"/>
              <a:gd name="connsiteY15" fmla="*/ 796459 h 1893570"/>
              <a:gd name="connsiteX16" fmla="*/ 762000 w 1208773"/>
              <a:gd name="connsiteY16" fmla="*/ 754895 h 1893570"/>
              <a:gd name="connsiteX17" fmla="*/ 789709 w 1208773"/>
              <a:gd name="connsiteY17" fmla="*/ 699477 h 1893570"/>
              <a:gd name="connsiteX18" fmla="*/ 845127 w 1208773"/>
              <a:gd name="connsiteY18" fmla="*/ 616350 h 1893570"/>
              <a:gd name="connsiteX19" fmla="*/ 872836 w 1208773"/>
              <a:gd name="connsiteY19" fmla="*/ 519368 h 1893570"/>
              <a:gd name="connsiteX20" fmla="*/ 900545 w 1208773"/>
              <a:gd name="connsiteY20" fmla="*/ 463950 h 1893570"/>
              <a:gd name="connsiteX21" fmla="*/ 955963 w 1208773"/>
              <a:gd name="connsiteY21" fmla="*/ 380822 h 1893570"/>
              <a:gd name="connsiteX22" fmla="*/ 997527 w 1208773"/>
              <a:gd name="connsiteY22" fmla="*/ 297695 h 1893570"/>
              <a:gd name="connsiteX23" fmla="*/ 1011382 w 1208773"/>
              <a:gd name="connsiteY23" fmla="*/ 242277 h 1893570"/>
              <a:gd name="connsiteX24" fmla="*/ 1052945 w 1208773"/>
              <a:gd name="connsiteY24" fmla="*/ 200713 h 1893570"/>
              <a:gd name="connsiteX25" fmla="*/ 1108363 w 1208773"/>
              <a:gd name="connsiteY25" fmla="*/ 117586 h 1893570"/>
              <a:gd name="connsiteX26" fmla="*/ 1136073 w 1208773"/>
              <a:gd name="connsiteY26" fmla="*/ 89877 h 1893570"/>
              <a:gd name="connsiteX27" fmla="*/ 1191491 w 1208773"/>
              <a:gd name="connsiteY27" fmla="*/ 6750 h 1893570"/>
              <a:gd name="connsiteX28" fmla="*/ 1177636 w 1208773"/>
              <a:gd name="connsiteY28" fmla="*/ 48313 h 1893570"/>
              <a:gd name="connsiteX29" fmla="*/ 1203672 w 1208773"/>
              <a:gd name="connsiteY29" fmla="*/ 693340 h 1893570"/>
              <a:gd name="connsiteX30" fmla="*/ 1202184 w 1208773"/>
              <a:gd name="connsiteY30" fmla="*/ 938538 h 1893570"/>
              <a:gd name="connsiteX31" fmla="*/ 1206926 w 1208773"/>
              <a:gd name="connsiteY31" fmla="*/ 1106280 h 1893570"/>
              <a:gd name="connsiteX32" fmla="*/ 1208506 w 1208773"/>
              <a:gd name="connsiteY32" fmla="*/ 1270582 h 1893570"/>
              <a:gd name="connsiteX33" fmla="*/ 1205345 w 1208773"/>
              <a:gd name="connsiteY33" fmla="*/ 1406059 h 1893570"/>
              <a:gd name="connsiteX34" fmla="*/ 1177636 w 1208773"/>
              <a:gd name="connsiteY34" fmla="*/ 1508991 h 1893570"/>
              <a:gd name="connsiteX35" fmla="*/ 1128448 w 1208773"/>
              <a:gd name="connsiteY35" fmla="*/ 1536793 h 1893570"/>
              <a:gd name="connsiteX36" fmla="*/ 1125287 w 1208773"/>
              <a:gd name="connsiteY36" fmla="*/ 1518941 h 1893570"/>
              <a:gd name="connsiteX37" fmla="*/ 1026817 w 1208773"/>
              <a:gd name="connsiteY37" fmla="*/ 1566269 h 1893570"/>
              <a:gd name="connsiteX38" fmla="*/ 948339 w 1208773"/>
              <a:gd name="connsiteY38" fmla="*/ 1604672 h 1893570"/>
              <a:gd name="connsiteX39" fmla="*/ 928254 w 1208773"/>
              <a:gd name="connsiteY39" fmla="*/ 1627731 h 1893570"/>
              <a:gd name="connsiteX40" fmla="*/ 817603 w 1208773"/>
              <a:gd name="connsiteY40" fmla="*/ 1641586 h 1893570"/>
              <a:gd name="connsiteX41" fmla="*/ 706582 w 1208773"/>
              <a:gd name="connsiteY41" fmla="*/ 1683150 h 1893570"/>
              <a:gd name="connsiteX42" fmla="*/ 665018 w 1208773"/>
              <a:gd name="connsiteY42" fmla="*/ 1697004 h 1893570"/>
              <a:gd name="connsiteX43" fmla="*/ 554182 w 1208773"/>
              <a:gd name="connsiteY43" fmla="*/ 1724713 h 1893570"/>
              <a:gd name="connsiteX44" fmla="*/ 512618 w 1208773"/>
              <a:gd name="connsiteY44" fmla="*/ 1752422 h 1893570"/>
              <a:gd name="connsiteX45" fmla="*/ 415636 w 1208773"/>
              <a:gd name="connsiteY45" fmla="*/ 1780131 h 1893570"/>
              <a:gd name="connsiteX46" fmla="*/ 374073 w 1208773"/>
              <a:gd name="connsiteY46" fmla="*/ 1793986 h 1893570"/>
              <a:gd name="connsiteX47" fmla="*/ 304800 w 1208773"/>
              <a:gd name="connsiteY47" fmla="*/ 1807840 h 1893570"/>
              <a:gd name="connsiteX48" fmla="*/ 221673 w 1208773"/>
              <a:gd name="connsiteY48" fmla="*/ 1835550 h 1893570"/>
              <a:gd name="connsiteX49" fmla="*/ 166254 w 1208773"/>
              <a:gd name="connsiteY49" fmla="*/ 1849404 h 1893570"/>
              <a:gd name="connsiteX50" fmla="*/ 124691 w 1208773"/>
              <a:gd name="connsiteY50" fmla="*/ 1863259 h 1893570"/>
              <a:gd name="connsiteX51" fmla="*/ 69273 w 1208773"/>
              <a:gd name="connsiteY51" fmla="*/ 1890968 h 1893570"/>
              <a:gd name="connsiteX52" fmla="*/ 0 w 1208773"/>
              <a:gd name="connsiteY52" fmla="*/ 1877113 h 1893570"/>
              <a:gd name="connsiteX0" fmla="*/ 0 w 1208773"/>
              <a:gd name="connsiteY0" fmla="*/ 1877113 h 1893570"/>
              <a:gd name="connsiteX1" fmla="*/ 69273 w 1208773"/>
              <a:gd name="connsiteY1" fmla="*/ 1821695 h 1893570"/>
              <a:gd name="connsiteX2" fmla="*/ 83127 w 1208773"/>
              <a:gd name="connsiteY2" fmla="*/ 1780131 h 1893570"/>
              <a:gd name="connsiteX3" fmla="*/ 110836 w 1208773"/>
              <a:gd name="connsiteY3" fmla="*/ 1738568 h 1893570"/>
              <a:gd name="connsiteX4" fmla="*/ 124691 w 1208773"/>
              <a:gd name="connsiteY4" fmla="*/ 1697004 h 1893570"/>
              <a:gd name="connsiteX5" fmla="*/ 193963 w 1208773"/>
              <a:gd name="connsiteY5" fmla="*/ 1586168 h 1893570"/>
              <a:gd name="connsiteX6" fmla="*/ 277091 w 1208773"/>
              <a:gd name="connsiteY6" fmla="*/ 1516895 h 1893570"/>
              <a:gd name="connsiteX7" fmla="*/ 401782 w 1208773"/>
              <a:gd name="connsiteY7" fmla="*/ 1378350 h 1893570"/>
              <a:gd name="connsiteX8" fmla="*/ 457200 w 1208773"/>
              <a:gd name="connsiteY8" fmla="*/ 1309077 h 1893570"/>
              <a:gd name="connsiteX9" fmla="*/ 471054 w 1208773"/>
              <a:gd name="connsiteY9" fmla="*/ 1267513 h 1893570"/>
              <a:gd name="connsiteX10" fmla="*/ 498763 w 1208773"/>
              <a:gd name="connsiteY10" fmla="*/ 1225950 h 1893570"/>
              <a:gd name="connsiteX11" fmla="*/ 554182 w 1208773"/>
              <a:gd name="connsiteY11" fmla="*/ 1101259 h 1893570"/>
              <a:gd name="connsiteX12" fmla="*/ 581891 w 1208773"/>
              <a:gd name="connsiteY12" fmla="*/ 1018131 h 1893570"/>
              <a:gd name="connsiteX13" fmla="*/ 609600 w 1208773"/>
              <a:gd name="connsiteY13" fmla="*/ 976568 h 1893570"/>
              <a:gd name="connsiteX14" fmla="*/ 678873 w 1208773"/>
              <a:gd name="connsiteY14" fmla="*/ 879586 h 1893570"/>
              <a:gd name="connsiteX15" fmla="*/ 720436 w 1208773"/>
              <a:gd name="connsiteY15" fmla="*/ 796459 h 1893570"/>
              <a:gd name="connsiteX16" fmla="*/ 762000 w 1208773"/>
              <a:gd name="connsiteY16" fmla="*/ 754895 h 1893570"/>
              <a:gd name="connsiteX17" fmla="*/ 789709 w 1208773"/>
              <a:gd name="connsiteY17" fmla="*/ 699477 h 1893570"/>
              <a:gd name="connsiteX18" fmla="*/ 845127 w 1208773"/>
              <a:gd name="connsiteY18" fmla="*/ 616350 h 1893570"/>
              <a:gd name="connsiteX19" fmla="*/ 872836 w 1208773"/>
              <a:gd name="connsiteY19" fmla="*/ 519368 h 1893570"/>
              <a:gd name="connsiteX20" fmla="*/ 900545 w 1208773"/>
              <a:gd name="connsiteY20" fmla="*/ 463950 h 1893570"/>
              <a:gd name="connsiteX21" fmla="*/ 955963 w 1208773"/>
              <a:gd name="connsiteY21" fmla="*/ 380822 h 1893570"/>
              <a:gd name="connsiteX22" fmla="*/ 997527 w 1208773"/>
              <a:gd name="connsiteY22" fmla="*/ 297695 h 1893570"/>
              <a:gd name="connsiteX23" fmla="*/ 1011382 w 1208773"/>
              <a:gd name="connsiteY23" fmla="*/ 242277 h 1893570"/>
              <a:gd name="connsiteX24" fmla="*/ 1052945 w 1208773"/>
              <a:gd name="connsiteY24" fmla="*/ 200713 h 1893570"/>
              <a:gd name="connsiteX25" fmla="*/ 1108363 w 1208773"/>
              <a:gd name="connsiteY25" fmla="*/ 117586 h 1893570"/>
              <a:gd name="connsiteX26" fmla="*/ 1136073 w 1208773"/>
              <a:gd name="connsiteY26" fmla="*/ 89877 h 1893570"/>
              <a:gd name="connsiteX27" fmla="*/ 1191491 w 1208773"/>
              <a:gd name="connsiteY27" fmla="*/ 6750 h 1893570"/>
              <a:gd name="connsiteX28" fmla="*/ 1177636 w 1208773"/>
              <a:gd name="connsiteY28" fmla="*/ 48313 h 1893570"/>
              <a:gd name="connsiteX29" fmla="*/ 1203672 w 1208773"/>
              <a:gd name="connsiteY29" fmla="*/ 693340 h 1893570"/>
              <a:gd name="connsiteX30" fmla="*/ 1202184 w 1208773"/>
              <a:gd name="connsiteY30" fmla="*/ 938538 h 1893570"/>
              <a:gd name="connsiteX31" fmla="*/ 1206926 w 1208773"/>
              <a:gd name="connsiteY31" fmla="*/ 1106280 h 1893570"/>
              <a:gd name="connsiteX32" fmla="*/ 1208506 w 1208773"/>
              <a:gd name="connsiteY32" fmla="*/ 1270582 h 1893570"/>
              <a:gd name="connsiteX33" fmla="*/ 1205345 w 1208773"/>
              <a:gd name="connsiteY33" fmla="*/ 1406059 h 1893570"/>
              <a:gd name="connsiteX34" fmla="*/ 1177636 w 1208773"/>
              <a:gd name="connsiteY34" fmla="*/ 1508991 h 1893570"/>
              <a:gd name="connsiteX35" fmla="*/ 1128448 w 1208773"/>
              <a:gd name="connsiteY35" fmla="*/ 1536793 h 1893570"/>
              <a:gd name="connsiteX36" fmla="*/ 1125287 w 1208773"/>
              <a:gd name="connsiteY36" fmla="*/ 1518941 h 1893570"/>
              <a:gd name="connsiteX37" fmla="*/ 1026817 w 1208773"/>
              <a:gd name="connsiteY37" fmla="*/ 1566269 h 1893570"/>
              <a:gd name="connsiteX38" fmla="*/ 948339 w 1208773"/>
              <a:gd name="connsiteY38" fmla="*/ 1604672 h 1893570"/>
              <a:gd name="connsiteX39" fmla="*/ 888364 w 1208773"/>
              <a:gd name="connsiteY39" fmla="*/ 1603183 h 1893570"/>
              <a:gd name="connsiteX40" fmla="*/ 817603 w 1208773"/>
              <a:gd name="connsiteY40" fmla="*/ 1641586 h 1893570"/>
              <a:gd name="connsiteX41" fmla="*/ 706582 w 1208773"/>
              <a:gd name="connsiteY41" fmla="*/ 1683150 h 1893570"/>
              <a:gd name="connsiteX42" fmla="*/ 665018 w 1208773"/>
              <a:gd name="connsiteY42" fmla="*/ 1697004 h 1893570"/>
              <a:gd name="connsiteX43" fmla="*/ 554182 w 1208773"/>
              <a:gd name="connsiteY43" fmla="*/ 1724713 h 1893570"/>
              <a:gd name="connsiteX44" fmla="*/ 512618 w 1208773"/>
              <a:gd name="connsiteY44" fmla="*/ 1752422 h 1893570"/>
              <a:gd name="connsiteX45" fmla="*/ 415636 w 1208773"/>
              <a:gd name="connsiteY45" fmla="*/ 1780131 h 1893570"/>
              <a:gd name="connsiteX46" fmla="*/ 374073 w 1208773"/>
              <a:gd name="connsiteY46" fmla="*/ 1793986 h 1893570"/>
              <a:gd name="connsiteX47" fmla="*/ 304800 w 1208773"/>
              <a:gd name="connsiteY47" fmla="*/ 1807840 h 1893570"/>
              <a:gd name="connsiteX48" fmla="*/ 221673 w 1208773"/>
              <a:gd name="connsiteY48" fmla="*/ 1835550 h 1893570"/>
              <a:gd name="connsiteX49" fmla="*/ 166254 w 1208773"/>
              <a:gd name="connsiteY49" fmla="*/ 1849404 h 1893570"/>
              <a:gd name="connsiteX50" fmla="*/ 124691 w 1208773"/>
              <a:gd name="connsiteY50" fmla="*/ 1863259 h 1893570"/>
              <a:gd name="connsiteX51" fmla="*/ 69273 w 1208773"/>
              <a:gd name="connsiteY51" fmla="*/ 1890968 h 1893570"/>
              <a:gd name="connsiteX52" fmla="*/ 0 w 1208773"/>
              <a:gd name="connsiteY52" fmla="*/ 1877113 h 1893570"/>
              <a:gd name="connsiteX0" fmla="*/ 0 w 1208773"/>
              <a:gd name="connsiteY0" fmla="*/ 1877113 h 1893570"/>
              <a:gd name="connsiteX1" fmla="*/ 69273 w 1208773"/>
              <a:gd name="connsiteY1" fmla="*/ 1821695 h 1893570"/>
              <a:gd name="connsiteX2" fmla="*/ 83127 w 1208773"/>
              <a:gd name="connsiteY2" fmla="*/ 1780131 h 1893570"/>
              <a:gd name="connsiteX3" fmla="*/ 110836 w 1208773"/>
              <a:gd name="connsiteY3" fmla="*/ 1738568 h 1893570"/>
              <a:gd name="connsiteX4" fmla="*/ 124691 w 1208773"/>
              <a:gd name="connsiteY4" fmla="*/ 1697004 h 1893570"/>
              <a:gd name="connsiteX5" fmla="*/ 193963 w 1208773"/>
              <a:gd name="connsiteY5" fmla="*/ 1586168 h 1893570"/>
              <a:gd name="connsiteX6" fmla="*/ 277091 w 1208773"/>
              <a:gd name="connsiteY6" fmla="*/ 1516895 h 1893570"/>
              <a:gd name="connsiteX7" fmla="*/ 401782 w 1208773"/>
              <a:gd name="connsiteY7" fmla="*/ 1378350 h 1893570"/>
              <a:gd name="connsiteX8" fmla="*/ 457200 w 1208773"/>
              <a:gd name="connsiteY8" fmla="*/ 1309077 h 1893570"/>
              <a:gd name="connsiteX9" fmla="*/ 471054 w 1208773"/>
              <a:gd name="connsiteY9" fmla="*/ 1267513 h 1893570"/>
              <a:gd name="connsiteX10" fmla="*/ 498763 w 1208773"/>
              <a:gd name="connsiteY10" fmla="*/ 1225950 h 1893570"/>
              <a:gd name="connsiteX11" fmla="*/ 554182 w 1208773"/>
              <a:gd name="connsiteY11" fmla="*/ 1101259 h 1893570"/>
              <a:gd name="connsiteX12" fmla="*/ 581891 w 1208773"/>
              <a:gd name="connsiteY12" fmla="*/ 1018131 h 1893570"/>
              <a:gd name="connsiteX13" fmla="*/ 609600 w 1208773"/>
              <a:gd name="connsiteY13" fmla="*/ 976568 h 1893570"/>
              <a:gd name="connsiteX14" fmla="*/ 678873 w 1208773"/>
              <a:gd name="connsiteY14" fmla="*/ 879586 h 1893570"/>
              <a:gd name="connsiteX15" fmla="*/ 720436 w 1208773"/>
              <a:gd name="connsiteY15" fmla="*/ 796459 h 1893570"/>
              <a:gd name="connsiteX16" fmla="*/ 762000 w 1208773"/>
              <a:gd name="connsiteY16" fmla="*/ 754895 h 1893570"/>
              <a:gd name="connsiteX17" fmla="*/ 789709 w 1208773"/>
              <a:gd name="connsiteY17" fmla="*/ 699477 h 1893570"/>
              <a:gd name="connsiteX18" fmla="*/ 845127 w 1208773"/>
              <a:gd name="connsiteY18" fmla="*/ 616350 h 1893570"/>
              <a:gd name="connsiteX19" fmla="*/ 872836 w 1208773"/>
              <a:gd name="connsiteY19" fmla="*/ 519368 h 1893570"/>
              <a:gd name="connsiteX20" fmla="*/ 900545 w 1208773"/>
              <a:gd name="connsiteY20" fmla="*/ 463950 h 1893570"/>
              <a:gd name="connsiteX21" fmla="*/ 955963 w 1208773"/>
              <a:gd name="connsiteY21" fmla="*/ 380822 h 1893570"/>
              <a:gd name="connsiteX22" fmla="*/ 997527 w 1208773"/>
              <a:gd name="connsiteY22" fmla="*/ 297695 h 1893570"/>
              <a:gd name="connsiteX23" fmla="*/ 1011382 w 1208773"/>
              <a:gd name="connsiteY23" fmla="*/ 242277 h 1893570"/>
              <a:gd name="connsiteX24" fmla="*/ 1052945 w 1208773"/>
              <a:gd name="connsiteY24" fmla="*/ 200713 h 1893570"/>
              <a:gd name="connsiteX25" fmla="*/ 1108363 w 1208773"/>
              <a:gd name="connsiteY25" fmla="*/ 117586 h 1893570"/>
              <a:gd name="connsiteX26" fmla="*/ 1136073 w 1208773"/>
              <a:gd name="connsiteY26" fmla="*/ 89877 h 1893570"/>
              <a:gd name="connsiteX27" fmla="*/ 1191491 w 1208773"/>
              <a:gd name="connsiteY27" fmla="*/ 6750 h 1893570"/>
              <a:gd name="connsiteX28" fmla="*/ 1177636 w 1208773"/>
              <a:gd name="connsiteY28" fmla="*/ 48313 h 1893570"/>
              <a:gd name="connsiteX29" fmla="*/ 1203672 w 1208773"/>
              <a:gd name="connsiteY29" fmla="*/ 693340 h 1893570"/>
              <a:gd name="connsiteX30" fmla="*/ 1202184 w 1208773"/>
              <a:gd name="connsiteY30" fmla="*/ 938538 h 1893570"/>
              <a:gd name="connsiteX31" fmla="*/ 1206926 w 1208773"/>
              <a:gd name="connsiteY31" fmla="*/ 1106280 h 1893570"/>
              <a:gd name="connsiteX32" fmla="*/ 1208506 w 1208773"/>
              <a:gd name="connsiteY32" fmla="*/ 1270582 h 1893570"/>
              <a:gd name="connsiteX33" fmla="*/ 1205345 w 1208773"/>
              <a:gd name="connsiteY33" fmla="*/ 1406059 h 1893570"/>
              <a:gd name="connsiteX34" fmla="*/ 1177636 w 1208773"/>
              <a:gd name="connsiteY34" fmla="*/ 1508991 h 1893570"/>
              <a:gd name="connsiteX35" fmla="*/ 1128448 w 1208773"/>
              <a:gd name="connsiteY35" fmla="*/ 1536793 h 1893570"/>
              <a:gd name="connsiteX36" fmla="*/ 1125287 w 1208773"/>
              <a:gd name="connsiteY36" fmla="*/ 1518941 h 1893570"/>
              <a:gd name="connsiteX37" fmla="*/ 1026817 w 1208773"/>
              <a:gd name="connsiteY37" fmla="*/ 1566269 h 1893570"/>
              <a:gd name="connsiteX38" fmla="*/ 963681 w 1208773"/>
              <a:gd name="connsiteY38" fmla="*/ 1573987 h 1893570"/>
              <a:gd name="connsiteX39" fmla="*/ 888364 w 1208773"/>
              <a:gd name="connsiteY39" fmla="*/ 1603183 h 1893570"/>
              <a:gd name="connsiteX40" fmla="*/ 817603 w 1208773"/>
              <a:gd name="connsiteY40" fmla="*/ 1641586 h 1893570"/>
              <a:gd name="connsiteX41" fmla="*/ 706582 w 1208773"/>
              <a:gd name="connsiteY41" fmla="*/ 1683150 h 1893570"/>
              <a:gd name="connsiteX42" fmla="*/ 665018 w 1208773"/>
              <a:gd name="connsiteY42" fmla="*/ 1697004 h 1893570"/>
              <a:gd name="connsiteX43" fmla="*/ 554182 w 1208773"/>
              <a:gd name="connsiteY43" fmla="*/ 1724713 h 1893570"/>
              <a:gd name="connsiteX44" fmla="*/ 512618 w 1208773"/>
              <a:gd name="connsiteY44" fmla="*/ 1752422 h 1893570"/>
              <a:gd name="connsiteX45" fmla="*/ 415636 w 1208773"/>
              <a:gd name="connsiteY45" fmla="*/ 1780131 h 1893570"/>
              <a:gd name="connsiteX46" fmla="*/ 374073 w 1208773"/>
              <a:gd name="connsiteY46" fmla="*/ 1793986 h 1893570"/>
              <a:gd name="connsiteX47" fmla="*/ 304800 w 1208773"/>
              <a:gd name="connsiteY47" fmla="*/ 1807840 h 1893570"/>
              <a:gd name="connsiteX48" fmla="*/ 221673 w 1208773"/>
              <a:gd name="connsiteY48" fmla="*/ 1835550 h 1893570"/>
              <a:gd name="connsiteX49" fmla="*/ 166254 w 1208773"/>
              <a:gd name="connsiteY49" fmla="*/ 1849404 h 1893570"/>
              <a:gd name="connsiteX50" fmla="*/ 124691 w 1208773"/>
              <a:gd name="connsiteY50" fmla="*/ 1863259 h 1893570"/>
              <a:gd name="connsiteX51" fmla="*/ 69273 w 1208773"/>
              <a:gd name="connsiteY51" fmla="*/ 1890968 h 1893570"/>
              <a:gd name="connsiteX52" fmla="*/ 0 w 1208773"/>
              <a:gd name="connsiteY52" fmla="*/ 1877113 h 1893570"/>
              <a:gd name="connsiteX0" fmla="*/ 0 w 1208773"/>
              <a:gd name="connsiteY0" fmla="*/ 1877113 h 1893570"/>
              <a:gd name="connsiteX1" fmla="*/ 69273 w 1208773"/>
              <a:gd name="connsiteY1" fmla="*/ 1821695 h 1893570"/>
              <a:gd name="connsiteX2" fmla="*/ 83127 w 1208773"/>
              <a:gd name="connsiteY2" fmla="*/ 1780131 h 1893570"/>
              <a:gd name="connsiteX3" fmla="*/ 110836 w 1208773"/>
              <a:gd name="connsiteY3" fmla="*/ 1738568 h 1893570"/>
              <a:gd name="connsiteX4" fmla="*/ 124691 w 1208773"/>
              <a:gd name="connsiteY4" fmla="*/ 1697004 h 1893570"/>
              <a:gd name="connsiteX5" fmla="*/ 193963 w 1208773"/>
              <a:gd name="connsiteY5" fmla="*/ 1586168 h 1893570"/>
              <a:gd name="connsiteX6" fmla="*/ 277091 w 1208773"/>
              <a:gd name="connsiteY6" fmla="*/ 1516895 h 1893570"/>
              <a:gd name="connsiteX7" fmla="*/ 401782 w 1208773"/>
              <a:gd name="connsiteY7" fmla="*/ 1378350 h 1893570"/>
              <a:gd name="connsiteX8" fmla="*/ 457200 w 1208773"/>
              <a:gd name="connsiteY8" fmla="*/ 1309077 h 1893570"/>
              <a:gd name="connsiteX9" fmla="*/ 471054 w 1208773"/>
              <a:gd name="connsiteY9" fmla="*/ 1267513 h 1893570"/>
              <a:gd name="connsiteX10" fmla="*/ 498763 w 1208773"/>
              <a:gd name="connsiteY10" fmla="*/ 1225950 h 1893570"/>
              <a:gd name="connsiteX11" fmla="*/ 554182 w 1208773"/>
              <a:gd name="connsiteY11" fmla="*/ 1101259 h 1893570"/>
              <a:gd name="connsiteX12" fmla="*/ 581891 w 1208773"/>
              <a:gd name="connsiteY12" fmla="*/ 1018131 h 1893570"/>
              <a:gd name="connsiteX13" fmla="*/ 609600 w 1208773"/>
              <a:gd name="connsiteY13" fmla="*/ 976568 h 1893570"/>
              <a:gd name="connsiteX14" fmla="*/ 678873 w 1208773"/>
              <a:gd name="connsiteY14" fmla="*/ 879586 h 1893570"/>
              <a:gd name="connsiteX15" fmla="*/ 720436 w 1208773"/>
              <a:gd name="connsiteY15" fmla="*/ 796459 h 1893570"/>
              <a:gd name="connsiteX16" fmla="*/ 762000 w 1208773"/>
              <a:gd name="connsiteY16" fmla="*/ 754895 h 1893570"/>
              <a:gd name="connsiteX17" fmla="*/ 789709 w 1208773"/>
              <a:gd name="connsiteY17" fmla="*/ 699477 h 1893570"/>
              <a:gd name="connsiteX18" fmla="*/ 845127 w 1208773"/>
              <a:gd name="connsiteY18" fmla="*/ 616350 h 1893570"/>
              <a:gd name="connsiteX19" fmla="*/ 872836 w 1208773"/>
              <a:gd name="connsiteY19" fmla="*/ 519368 h 1893570"/>
              <a:gd name="connsiteX20" fmla="*/ 900545 w 1208773"/>
              <a:gd name="connsiteY20" fmla="*/ 463950 h 1893570"/>
              <a:gd name="connsiteX21" fmla="*/ 955963 w 1208773"/>
              <a:gd name="connsiteY21" fmla="*/ 380822 h 1893570"/>
              <a:gd name="connsiteX22" fmla="*/ 997527 w 1208773"/>
              <a:gd name="connsiteY22" fmla="*/ 297695 h 1893570"/>
              <a:gd name="connsiteX23" fmla="*/ 1011382 w 1208773"/>
              <a:gd name="connsiteY23" fmla="*/ 242277 h 1893570"/>
              <a:gd name="connsiteX24" fmla="*/ 1052945 w 1208773"/>
              <a:gd name="connsiteY24" fmla="*/ 200713 h 1893570"/>
              <a:gd name="connsiteX25" fmla="*/ 1108363 w 1208773"/>
              <a:gd name="connsiteY25" fmla="*/ 117586 h 1893570"/>
              <a:gd name="connsiteX26" fmla="*/ 1136073 w 1208773"/>
              <a:gd name="connsiteY26" fmla="*/ 89877 h 1893570"/>
              <a:gd name="connsiteX27" fmla="*/ 1191491 w 1208773"/>
              <a:gd name="connsiteY27" fmla="*/ 6750 h 1893570"/>
              <a:gd name="connsiteX28" fmla="*/ 1177636 w 1208773"/>
              <a:gd name="connsiteY28" fmla="*/ 48313 h 1893570"/>
              <a:gd name="connsiteX29" fmla="*/ 1203672 w 1208773"/>
              <a:gd name="connsiteY29" fmla="*/ 693340 h 1893570"/>
              <a:gd name="connsiteX30" fmla="*/ 1202184 w 1208773"/>
              <a:gd name="connsiteY30" fmla="*/ 938538 h 1893570"/>
              <a:gd name="connsiteX31" fmla="*/ 1206926 w 1208773"/>
              <a:gd name="connsiteY31" fmla="*/ 1106280 h 1893570"/>
              <a:gd name="connsiteX32" fmla="*/ 1208506 w 1208773"/>
              <a:gd name="connsiteY32" fmla="*/ 1270582 h 1893570"/>
              <a:gd name="connsiteX33" fmla="*/ 1205345 w 1208773"/>
              <a:gd name="connsiteY33" fmla="*/ 1406059 h 1893570"/>
              <a:gd name="connsiteX34" fmla="*/ 1177636 w 1208773"/>
              <a:gd name="connsiteY34" fmla="*/ 1508991 h 1893570"/>
              <a:gd name="connsiteX35" fmla="*/ 1128448 w 1208773"/>
              <a:gd name="connsiteY35" fmla="*/ 1536793 h 1893570"/>
              <a:gd name="connsiteX36" fmla="*/ 1125287 w 1208773"/>
              <a:gd name="connsiteY36" fmla="*/ 1518941 h 1893570"/>
              <a:gd name="connsiteX37" fmla="*/ 1060570 w 1208773"/>
              <a:gd name="connsiteY37" fmla="*/ 1560133 h 1893570"/>
              <a:gd name="connsiteX38" fmla="*/ 963681 w 1208773"/>
              <a:gd name="connsiteY38" fmla="*/ 1573987 h 1893570"/>
              <a:gd name="connsiteX39" fmla="*/ 888364 w 1208773"/>
              <a:gd name="connsiteY39" fmla="*/ 1603183 h 1893570"/>
              <a:gd name="connsiteX40" fmla="*/ 817603 w 1208773"/>
              <a:gd name="connsiteY40" fmla="*/ 1641586 h 1893570"/>
              <a:gd name="connsiteX41" fmla="*/ 706582 w 1208773"/>
              <a:gd name="connsiteY41" fmla="*/ 1683150 h 1893570"/>
              <a:gd name="connsiteX42" fmla="*/ 665018 w 1208773"/>
              <a:gd name="connsiteY42" fmla="*/ 1697004 h 1893570"/>
              <a:gd name="connsiteX43" fmla="*/ 554182 w 1208773"/>
              <a:gd name="connsiteY43" fmla="*/ 1724713 h 1893570"/>
              <a:gd name="connsiteX44" fmla="*/ 512618 w 1208773"/>
              <a:gd name="connsiteY44" fmla="*/ 1752422 h 1893570"/>
              <a:gd name="connsiteX45" fmla="*/ 415636 w 1208773"/>
              <a:gd name="connsiteY45" fmla="*/ 1780131 h 1893570"/>
              <a:gd name="connsiteX46" fmla="*/ 374073 w 1208773"/>
              <a:gd name="connsiteY46" fmla="*/ 1793986 h 1893570"/>
              <a:gd name="connsiteX47" fmla="*/ 304800 w 1208773"/>
              <a:gd name="connsiteY47" fmla="*/ 1807840 h 1893570"/>
              <a:gd name="connsiteX48" fmla="*/ 221673 w 1208773"/>
              <a:gd name="connsiteY48" fmla="*/ 1835550 h 1893570"/>
              <a:gd name="connsiteX49" fmla="*/ 166254 w 1208773"/>
              <a:gd name="connsiteY49" fmla="*/ 1849404 h 1893570"/>
              <a:gd name="connsiteX50" fmla="*/ 124691 w 1208773"/>
              <a:gd name="connsiteY50" fmla="*/ 1863259 h 1893570"/>
              <a:gd name="connsiteX51" fmla="*/ 69273 w 1208773"/>
              <a:gd name="connsiteY51" fmla="*/ 1890968 h 1893570"/>
              <a:gd name="connsiteX52" fmla="*/ 0 w 1208773"/>
              <a:gd name="connsiteY52" fmla="*/ 1877113 h 1893570"/>
              <a:gd name="connsiteX0" fmla="*/ 0 w 1208773"/>
              <a:gd name="connsiteY0" fmla="*/ 1877113 h 1893570"/>
              <a:gd name="connsiteX1" fmla="*/ 69273 w 1208773"/>
              <a:gd name="connsiteY1" fmla="*/ 1821695 h 1893570"/>
              <a:gd name="connsiteX2" fmla="*/ 83127 w 1208773"/>
              <a:gd name="connsiteY2" fmla="*/ 1780131 h 1893570"/>
              <a:gd name="connsiteX3" fmla="*/ 110836 w 1208773"/>
              <a:gd name="connsiteY3" fmla="*/ 1738568 h 1893570"/>
              <a:gd name="connsiteX4" fmla="*/ 124691 w 1208773"/>
              <a:gd name="connsiteY4" fmla="*/ 1697004 h 1893570"/>
              <a:gd name="connsiteX5" fmla="*/ 193963 w 1208773"/>
              <a:gd name="connsiteY5" fmla="*/ 1586168 h 1893570"/>
              <a:gd name="connsiteX6" fmla="*/ 277091 w 1208773"/>
              <a:gd name="connsiteY6" fmla="*/ 1516895 h 1893570"/>
              <a:gd name="connsiteX7" fmla="*/ 401782 w 1208773"/>
              <a:gd name="connsiteY7" fmla="*/ 1378350 h 1893570"/>
              <a:gd name="connsiteX8" fmla="*/ 457200 w 1208773"/>
              <a:gd name="connsiteY8" fmla="*/ 1309077 h 1893570"/>
              <a:gd name="connsiteX9" fmla="*/ 471054 w 1208773"/>
              <a:gd name="connsiteY9" fmla="*/ 1267513 h 1893570"/>
              <a:gd name="connsiteX10" fmla="*/ 498763 w 1208773"/>
              <a:gd name="connsiteY10" fmla="*/ 1225950 h 1893570"/>
              <a:gd name="connsiteX11" fmla="*/ 554182 w 1208773"/>
              <a:gd name="connsiteY11" fmla="*/ 1101259 h 1893570"/>
              <a:gd name="connsiteX12" fmla="*/ 581891 w 1208773"/>
              <a:gd name="connsiteY12" fmla="*/ 1018131 h 1893570"/>
              <a:gd name="connsiteX13" fmla="*/ 609600 w 1208773"/>
              <a:gd name="connsiteY13" fmla="*/ 976568 h 1893570"/>
              <a:gd name="connsiteX14" fmla="*/ 678873 w 1208773"/>
              <a:gd name="connsiteY14" fmla="*/ 879586 h 1893570"/>
              <a:gd name="connsiteX15" fmla="*/ 720436 w 1208773"/>
              <a:gd name="connsiteY15" fmla="*/ 796459 h 1893570"/>
              <a:gd name="connsiteX16" fmla="*/ 762000 w 1208773"/>
              <a:gd name="connsiteY16" fmla="*/ 754895 h 1893570"/>
              <a:gd name="connsiteX17" fmla="*/ 789709 w 1208773"/>
              <a:gd name="connsiteY17" fmla="*/ 699477 h 1893570"/>
              <a:gd name="connsiteX18" fmla="*/ 845127 w 1208773"/>
              <a:gd name="connsiteY18" fmla="*/ 616350 h 1893570"/>
              <a:gd name="connsiteX19" fmla="*/ 872836 w 1208773"/>
              <a:gd name="connsiteY19" fmla="*/ 519368 h 1893570"/>
              <a:gd name="connsiteX20" fmla="*/ 900545 w 1208773"/>
              <a:gd name="connsiteY20" fmla="*/ 463950 h 1893570"/>
              <a:gd name="connsiteX21" fmla="*/ 955963 w 1208773"/>
              <a:gd name="connsiteY21" fmla="*/ 380822 h 1893570"/>
              <a:gd name="connsiteX22" fmla="*/ 997527 w 1208773"/>
              <a:gd name="connsiteY22" fmla="*/ 297695 h 1893570"/>
              <a:gd name="connsiteX23" fmla="*/ 1011382 w 1208773"/>
              <a:gd name="connsiteY23" fmla="*/ 242277 h 1893570"/>
              <a:gd name="connsiteX24" fmla="*/ 1052945 w 1208773"/>
              <a:gd name="connsiteY24" fmla="*/ 200713 h 1893570"/>
              <a:gd name="connsiteX25" fmla="*/ 1108363 w 1208773"/>
              <a:gd name="connsiteY25" fmla="*/ 117586 h 1893570"/>
              <a:gd name="connsiteX26" fmla="*/ 1136073 w 1208773"/>
              <a:gd name="connsiteY26" fmla="*/ 89877 h 1893570"/>
              <a:gd name="connsiteX27" fmla="*/ 1191491 w 1208773"/>
              <a:gd name="connsiteY27" fmla="*/ 6750 h 1893570"/>
              <a:gd name="connsiteX28" fmla="*/ 1177636 w 1208773"/>
              <a:gd name="connsiteY28" fmla="*/ 48313 h 1893570"/>
              <a:gd name="connsiteX29" fmla="*/ 1203672 w 1208773"/>
              <a:gd name="connsiteY29" fmla="*/ 693340 h 1893570"/>
              <a:gd name="connsiteX30" fmla="*/ 1202184 w 1208773"/>
              <a:gd name="connsiteY30" fmla="*/ 938538 h 1893570"/>
              <a:gd name="connsiteX31" fmla="*/ 1206926 w 1208773"/>
              <a:gd name="connsiteY31" fmla="*/ 1106280 h 1893570"/>
              <a:gd name="connsiteX32" fmla="*/ 1208506 w 1208773"/>
              <a:gd name="connsiteY32" fmla="*/ 1270582 h 1893570"/>
              <a:gd name="connsiteX33" fmla="*/ 1205345 w 1208773"/>
              <a:gd name="connsiteY33" fmla="*/ 1406059 h 1893570"/>
              <a:gd name="connsiteX34" fmla="*/ 1177636 w 1208773"/>
              <a:gd name="connsiteY34" fmla="*/ 1508991 h 1893570"/>
              <a:gd name="connsiteX35" fmla="*/ 1128448 w 1208773"/>
              <a:gd name="connsiteY35" fmla="*/ 1536793 h 1893570"/>
              <a:gd name="connsiteX36" fmla="*/ 1125287 w 1208773"/>
              <a:gd name="connsiteY36" fmla="*/ 1518941 h 1893570"/>
              <a:gd name="connsiteX37" fmla="*/ 1060570 w 1208773"/>
              <a:gd name="connsiteY37" fmla="*/ 1560133 h 1893570"/>
              <a:gd name="connsiteX38" fmla="*/ 963681 w 1208773"/>
              <a:gd name="connsiteY38" fmla="*/ 1592398 h 1893570"/>
              <a:gd name="connsiteX39" fmla="*/ 888364 w 1208773"/>
              <a:gd name="connsiteY39" fmla="*/ 1603183 h 1893570"/>
              <a:gd name="connsiteX40" fmla="*/ 817603 w 1208773"/>
              <a:gd name="connsiteY40" fmla="*/ 1641586 h 1893570"/>
              <a:gd name="connsiteX41" fmla="*/ 706582 w 1208773"/>
              <a:gd name="connsiteY41" fmla="*/ 1683150 h 1893570"/>
              <a:gd name="connsiteX42" fmla="*/ 665018 w 1208773"/>
              <a:gd name="connsiteY42" fmla="*/ 1697004 h 1893570"/>
              <a:gd name="connsiteX43" fmla="*/ 554182 w 1208773"/>
              <a:gd name="connsiteY43" fmla="*/ 1724713 h 1893570"/>
              <a:gd name="connsiteX44" fmla="*/ 512618 w 1208773"/>
              <a:gd name="connsiteY44" fmla="*/ 1752422 h 1893570"/>
              <a:gd name="connsiteX45" fmla="*/ 415636 w 1208773"/>
              <a:gd name="connsiteY45" fmla="*/ 1780131 h 1893570"/>
              <a:gd name="connsiteX46" fmla="*/ 374073 w 1208773"/>
              <a:gd name="connsiteY46" fmla="*/ 1793986 h 1893570"/>
              <a:gd name="connsiteX47" fmla="*/ 304800 w 1208773"/>
              <a:gd name="connsiteY47" fmla="*/ 1807840 h 1893570"/>
              <a:gd name="connsiteX48" fmla="*/ 221673 w 1208773"/>
              <a:gd name="connsiteY48" fmla="*/ 1835550 h 1893570"/>
              <a:gd name="connsiteX49" fmla="*/ 166254 w 1208773"/>
              <a:gd name="connsiteY49" fmla="*/ 1849404 h 1893570"/>
              <a:gd name="connsiteX50" fmla="*/ 124691 w 1208773"/>
              <a:gd name="connsiteY50" fmla="*/ 1863259 h 1893570"/>
              <a:gd name="connsiteX51" fmla="*/ 69273 w 1208773"/>
              <a:gd name="connsiteY51" fmla="*/ 1890968 h 1893570"/>
              <a:gd name="connsiteX52" fmla="*/ 0 w 1208773"/>
              <a:gd name="connsiteY52" fmla="*/ 1877113 h 1893570"/>
              <a:gd name="connsiteX0" fmla="*/ 0 w 1208773"/>
              <a:gd name="connsiteY0" fmla="*/ 1877113 h 1893570"/>
              <a:gd name="connsiteX1" fmla="*/ 69273 w 1208773"/>
              <a:gd name="connsiteY1" fmla="*/ 1821695 h 1893570"/>
              <a:gd name="connsiteX2" fmla="*/ 83127 w 1208773"/>
              <a:gd name="connsiteY2" fmla="*/ 1780131 h 1893570"/>
              <a:gd name="connsiteX3" fmla="*/ 110836 w 1208773"/>
              <a:gd name="connsiteY3" fmla="*/ 1738568 h 1893570"/>
              <a:gd name="connsiteX4" fmla="*/ 124691 w 1208773"/>
              <a:gd name="connsiteY4" fmla="*/ 1697004 h 1893570"/>
              <a:gd name="connsiteX5" fmla="*/ 193963 w 1208773"/>
              <a:gd name="connsiteY5" fmla="*/ 1586168 h 1893570"/>
              <a:gd name="connsiteX6" fmla="*/ 277091 w 1208773"/>
              <a:gd name="connsiteY6" fmla="*/ 1516895 h 1893570"/>
              <a:gd name="connsiteX7" fmla="*/ 401782 w 1208773"/>
              <a:gd name="connsiteY7" fmla="*/ 1378350 h 1893570"/>
              <a:gd name="connsiteX8" fmla="*/ 457200 w 1208773"/>
              <a:gd name="connsiteY8" fmla="*/ 1309077 h 1893570"/>
              <a:gd name="connsiteX9" fmla="*/ 471054 w 1208773"/>
              <a:gd name="connsiteY9" fmla="*/ 1267513 h 1893570"/>
              <a:gd name="connsiteX10" fmla="*/ 498763 w 1208773"/>
              <a:gd name="connsiteY10" fmla="*/ 1225950 h 1893570"/>
              <a:gd name="connsiteX11" fmla="*/ 554182 w 1208773"/>
              <a:gd name="connsiteY11" fmla="*/ 1101259 h 1893570"/>
              <a:gd name="connsiteX12" fmla="*/ 581891 w 1208773"/>
              <a:gd name="connsiteY12" fmla="*/ 1018131 h 1893570"/>
              <a:gd name="connsiteX13" fmla="*/ 609600 w 1208773"/>
              <a:gd name="connsiteY13" fmla="*/ 976568 h 1893570"/>
              <a:gd name="connsiteX14" fmla="*/ 678873 w 1208773"/>
              <a:gd name="connsiteY14" fmla="*/ 879586 h 1893570"/>
              <a:gd name="connsiteX15" fmla="*/ 720436 w 1208773"/>
              <a:gd name="connsiteY15" fmla="*/ 796459 h 1893570"/>
              <a:gd name="connsiteX16" fmla="*/ 762000 w 1208773"/>
              <a:gd name="connsiteY16" fmla="*/ 754895 h 1893570"/>
              <a:gd name="connsiteX17" fmla="*/ 789709 w 1208773"/>
              <a:gd name="connsiteY17" fmla="*/ 699477 h 1893570"/>
              <a:gd name="connsiteX18" fmla="*/ 845127 w 1208773"/>
              <a:gd name="connsiteY18" fmla="*/ 616350 h 1893570"/>
              <a:gd name="connsiteX19" fmla="*/ 872836 w 1208773"/>
              <a:gd name="connsiteY19" fmla="*/ 519368 h 1893570"/>
              <a:gd name="connsiteX20" fmla="*/ 900545 w 1208773"/>
              <a:gd name="connsiteY20" fmla="*/ 463950 h 1893570"/>
              <a:gd name="connsiteX21" fmla="*/ 955963 w 1208773"/>
              <a:gd name="connsiteY21" fmla="*/ 380822 h 1893570"/>
              <a:gd name="connsiteX22" fmla="*/ 997527 w 1208773"/>
              <a:gd name="connsiteY22" fmla="*/ 297695 h 1893570"/>
              <a:gd name="connsiteX23" fmla="*/ 1011382 w 1208773"/>
              <a:gd name="connsiteY23" fmla="*/ 242277 h 1893570"/>
              <a:gd name="connsiteX24" fmla="*/ 1052945 w 1208773"/>
              <a:gd name="connsiteY24" fmla="*/ 200713 h 1893570"/>
              <a:gd name="connsiteX25" fmla="*/ 1108363 w 1208773"/>
              <a:gd name="connsiteY25" fmla="*/ 117586 h 1893570"/>
              <a:gd name="connsiteX26" fmla="*/ 1136073 w 1208773"/>
              <a:gd name="connsiteY26" fmla="*/ 89877 h 1893570"/>
              <a:gd name="connsiteX27" fmla="*/ 1191491 w 1208773"/>
              <a:gd name="connsiteY27" fmla="*/ 6750 h 1893570"/>
              <a:gd name="connsiteX28" fmla="*/ 1177636 w 1208773"/>
              <a:gd name="connsiteY28" fmla="*/ 48313 h 1893570"/>
              <a:gd name="connsiteX29" fmla="*/ 1203672 w 1208773"/>
              <a:gd name="connsiteY29" fmla="*/ 693340 h 1893570"/>
              <a:gd name="connsiteX30" fmla="*/ 1202184 w 1208773"/>
              <a:gd name="connsiteY30" fmla="*/ 938538 h 1893570"/>
              <a:gd name="connsiteX31" fmla="*/ 1206926 w 1208773"/>
              <a:gd name="connsiteY31" fmla="*/ 1106280 h 1893570"/>
              <a:gd name="connsiteX32" fmla="*/ 1208506 w 1208773"/>
              <a:gd name="connsiteY32" fmla="*/ 1270582 h 1893570"/>
              <a:gd name="connsiteX33" fmla="*/ 1205345 w 1208773"/>
              <a:gd name="connsiteY33" fmla="*/ 1406059 h 1893570"/>
              <a:gd name="connsiteX34" fmla="*/ 1177636 w 1208773"/>
              <a:gd name="connsiteY34" fmla="*/ 1508991 h 1893570"/>
              <a:gd name="connsiteX35" fmla="*/ 1128448 w 1208773"/>
              <a:gd name="connsiteY35" fmla="*/ 1536793 h 1893570"/>
              <a:gd name="connsiteX36" fmla="*/ 1125287 w 1208773"/>
              <a:gd name="connsiteY36" fmla="*/ 1518941 h 1893570"/>
              <a:gd name="connsiteX37" fmla="*/ 1060570 w 1208773"/>
              <a:gd name="connsiteY37" fmla="*/ 1560133 h 1893570"/>
              <a:gd name="connsiteX38" fmla="*/ 963681 w 1208773"/>
              <a:gd name="connsiteY38" fmla="*/ 1592398 h 1893570"/>
              <a:gd name="connsiteX39" fmla="*/ 888364 w 1208773"/>
              <a:gd name="connsiteY39" fmla="*/ 1603183 h 1893570"/>
              <a:gd name="connsiteX40" fmla="*/ 817603 w 1208773"/>
              <a:gd name="connsiteY40" fmla="*/ 1641586 h 1893570"/>
              <a:gd name="connsiteX41" fmla="*/ 715787 w 1208773"/>
              <a:gd name="connsiteY41" fmla="*/ 1652466 h 1893570"/>
              <a:gd name="connsiteX42" fmla="*/ 665018 w 1208773"/>
              <a:gd name="connsiteY42" fmla="*/ 1697004 h 1893570"/>
              <a:gd name="connsiteX43" fmla="*/ 554182 w 1208773"/>
              <a:gd name="connsiteY43" fmla="*/ 1724713 h 1893570"/>
              <a:gd name="connsiteX44" fmla="*/ 512618 w 1208773"/>
              <a:gd name="connsiteY44" fmla="*/ 1752422 h 1893570"/>
              <a:gd name="connsiteX45" fmla="*/ 415636 w 1208773"/>
              <a:gd name="connsiteY45" fmla="*/ 1780131 h 1893570"/>
              <a:gd name="connsiteX46" fmla="*/ 374073 w 1208773"/>
              <a:gd name="connsiteY46" fmla="*/ 1793986 h 1893570"/>
              <a:gd name="connsiteX47" fmla="*/ 304800 w 1208773"/>
              <a:gd name="connsiteY47" fmla="*/ 1807840 h 1893570"/>
              <a:gd name="connsiteX48" fmla="*/ 221673 w 1208773"/>
              <a:gd name="connsiteY48" fmla="*/ 1835550 h 1893570"/>
              <a:gd name="connsiteX49" fmla="*/ 166254 w 1208773"/>
              <a:gd name="connsiteY49" fmla="*/ 1849404 h 1893570"/>
              <a:gd name="connsiteX50" fmla="*/ 124691 w 1208773"/>
              <a:gd name="connsiteY50" fmla="*/ 1863259 h 1893570"/>
              <a:gd name="connsiteX51" fmla="*/ 69273 w 1208773"/>
              <a:gd name="connsiteY51" fmla="*/ 1890968 h 1893570"/>
              <a:gd name="connsiteX52" fmla="*/ 0 w 1208773"/>
              <a:gd name="connsiteY52" fmla="*/ 1877113 h 1893570"/>
              <a:gd name="connsiteX0" fmla="*/ 0 w 1208773"/>
              <a:gd name="connsiteY0" fmla="*/ 1877113 h 1893570"/>
              <a:gd name="connsiteX1" fmla="*/ 69273 w 1208773"/>
              <a:gd name="connsiteY1" fmla="*/ 1821695 h 1893570"/>
              <a:gd name="connsiteX2" fmla="*/ 83127 w 1208773"/>
              <a:gd name="connsiteY2" fmla="*/ 1780131 h 1893570"/>
              <a:gd name="connsiteX3" fmla="*/ 110836 w 1208773"/>
              <a:gd name="connsiteY3" fmla="*/ 1738568 h 1893570"/>
              <a:gd name="connsiteX4" fmla="*/ 124691 w 1208773"/>
              <a:gd name="connsiteY4" fmla="*/ 1697004 h 1893570"/>
              <a:gd name="connsiteX5" fmla="*/ 193963 w 1208773"/>
              <a:gd name="connsiteY5" fmla="*/ 1586168 h 1893570"/>
              <a:gd name="connsiteX6" fmla="*/ 277091 w 1208773"/>
              <a:gd name="connsiteY6" fmla="*/ 1516895 h 1893570"/>
              <a:gd name="connsiteX7" fmla="*/ 401782 w 1208773"/>
              <a:gd name="connsiteY7" fmla="*/ 1378350 h 1893570"/>
              <a:gd name="connsiteX8" fmla="*/ 457200 w 1208773"/>
              <a:gd name="connsiteY8" fmla="*/ 1309077 h 1893570"/>
              <a:gd name="connsiteX9" fmla="*/ 471054 w 1208773"/>
              <a:gd name="connsiteY9" fmla="*/ 1267513 h 1893570"/>
              <a:gd name="connsiteX10" fmla="*/ 498763 w 1208773"/>
              <a:gd name="connsiteY10" fmla="*/ 1225950 h 1893570"/>
              <a:gd name="connsiteX11" fmla="*/ 554182 w 1208773"/>
              <a:gd name="connsiteY11" fmla="*/ 1101259 h 1893570"/>
              <a:gd name="connsiteX12" fmla="*/ 581891 w 1208773"/>
              <a:gd name="connsiteY12" fmla="*/ 1018131 h 1893570"/>
              <a:gd name="connsiteX13" fmla="*/ 609600 w 1208773"/>
              <a:gd name="connsiteY13" fmla="*/ 976568 h 1893570"/>
              <a:gd name="connsiteX14" fmla="*/ 678873 w 1208773"/>
              <a:gd name="connsiteY14" fmla="*/ 879586 h 1893570"/>
              <a:gd name="connsiteX15" fmla="*/ 720436 w 1208773"/>
              <a:gd name="connsiteY15" fmla="*/ 796459 h 1893570"/>
              <a:gd name="connsiteX16" fmla="*/ 762000 w 1208773"/>
              <a:gd name="connsiteY16" fmla="*/ 754895 h 1893570"/>
              <a:gd name="connsiteX17" fmla="*/ 789709 w 1208773"/>
              <a:gd name="connsiteY17" fmla="*/ 699477 h 1893570"/>
              <a:gd name="connsiteX18" fmla="*/ 845127 w 1208773"/>
              <a:gd name="connsiteY18" fmla="*/ 616350 h 1893570"/>
              <a:gd name="connsiteX19" fmla="*/ 872836 w 1208773"/>
              <a:gd name="connsiteY19" fmla="*/ 519368 h 1893570"/>
              <a:gd name="connsiteX20" fmla="*/ 900545 w 1208773"/>
              <a:gd name="connsiteY20" fmla="*/ 463950 h 1893570"/>
              <a:gd name="connsiteX21" fmla="*/ 955963 w 1208773"/>
              <a:gd name="connsiteY21" fmla="*/ 380822 h 1893570"/>
              <a:gd name="connsiteX22" fmla="*/ 997527 w 1208773"/>
              <a:gd name="connsiteY22" fmla="*/ 297695 h 1893570"/>
              <a:gd name="connsiteX23" fmla="*/ 1011382 w 1208773"/>
              <a:gd name="connsiteY23" fmla="*/ 242277 h 1893570"/>
              <a:gd name="connsiteX24" fmla="*/ 1052945 w 1208773"/>
              <a:gd name="connsiteY24" fmla="*/ 200713 h 1893570"/>
              <a:gd name="connsiteX25" fmla="*/ 1108363 w 1208773"/>
              <a:gd name="connsiteY25" fmla="*/ 117586 h 1893570"/>
              <a:gd name="connsiteX26" fmla="*/ 1136073 w 1208773"/>
              <a:gd name="connsiteY26" fmla="*/ 89877 h 1893570"/>
              <a:gd name="connsiteX27" fmla="*/ 1191491 w 1208773"/>
              <a:gd name="connsiteY27" fmla="*/ 6750 h 1893570"/>
              <a:gd name="connsiteX28" fmla="*/ 1177636 w 1208773"/>
              <a:gd name="connsiteY28" fmla="*/ 48313 h 1893570"/>
              <a:gd name="connsiteX29" fmla="*/ 1203672 w 1208773"/>
              <a:gd name="connsiteY29" fmla="*/ 693340 h 1893570"/>
              <a:gd name="connsiteX30" fmla="*/ 1202184 w 1208773"/>
              <a:gd name="connsiteY30" fmla="*/ 938538 h 1893570"/>
              <a:gd name="connsiteX31" fmla="*/ 1206926 w 1208773"/>
              <a:gd name="connsiteY31" fmla="*/ 1106280 h 1893570"/>
              <a:gd name="connsiteX32" fmla="*/ 1208506 w 1208773"/>
              <a:gd name="connsiteY32" fmla="*/ 1270582 h 1893570"/>
              <a:gd name="connsiteX33" fmla="*/ 1205345 w 1208773"/>
              <a:gd name="connsiteY33" fmla="*/ 1406059 h 1893570"/>
              <a:gd name="connsiteX34" fmla="*/ 1177636 w 1208773"/>
              <a:gd name="connsiteY34" fmla="*/ 1508991 h 1893570"/>
              <a:gd name="connsiteX35" fmla="*/ 1128448 w 1208773"/>
              <a:gd name="connsiteY35" fmla="*/ 1536793 h 1893570"/>
              <a:gd name="connsiteX36" fmla="*/ 1125287 w 1208773"/>
              <a:gd name="connsiteY36" fmla="*/ 1518941 h 1893570"/>
              <a:gd name="connsiteX37" fmla="*/ 1060570 w 1208773"/>
              <a:gd name="connsiteY37" fmla="*/ 1560133 h 1893570"/>
              <a:gd name="connsiteX38" fmla="*/ 963681 w 1208773"/>
              <a:gd name="connsiteY38" fmla="*/ 1592398 h 1893570"/>
              <a:gd name="connsiteX39" fmla="*/ 888364 w 1208773"/>
              <a:gd name="connsiteY39" fmla="*/ 1603183 h 1893570"/>
              <a:gd name="connsiteX40" fmla="*/ 796124 w 1208773"/>
              <a:gd name="connsiteY40" fmla="*/ 1623175 h 1893570"/>
              <a:gd name="connsiteX41" fmla="*/ 715787 w 1208773"/>
              <a:gd name="connsiteY41" fmla="*/ 1652466 h 1893570"/>
              <a:gd name="connsiteX42" fmla="*/ 665018 w 1208773"/>
              <a:gd name="connsiteY42" fmla="*/ 1697004 h 1893570"/>
              <a:gd name="connsiteX43" fmla="*/ 554182 w 1208773"/>
              <a:gd name="connsiteY43" fmla="*/ 1724713 h 1893570"/>
              <a:gd name="connsiteX44" fmla="*/ 512618 w 1208773"/>
              <a:gd name="connsiteY44" fmla="*/ 1752422 h 1893570"/>
              <a:gd name="connsiteX45" fmla="*/ 415636 w 1208773"/>
              <a:gd name="connsiteY45" fmla="*/ 1780131 h 1893570"/>
              <a:gd name="connsiteX46" fmla="*/ 374073 w 1208773"/>
              <a:gd name="connsiteY46" fmla="*/ 1793986 h 1893570"/>
              <a:gd name="connsiteX47" fmla="*/ 304800 w 1208773"/>
              <a:gd name="connsiteY47" fmla="*/ 1807840 h 1893570"/>
              <a:gd name="connsiteX48" fmla="*/ 221673 w 1208773"/>
              <a:gd name="connsiteY48" fmla="*/ 1835550 h 1893570"/>
              <a:gd name="connsiteX49" fmla="*/ 166254 w 1208773"/>
              <a:gd name="connsiteY49" fmla="*/ 1849404 h 1893570"/>
              <a:gd name="connsiteX50" fmla="*/ 124691 w 1208773"/>
              <a:gd name="connsiteY50" fmla="*/ 1863259 h 1893570"/>
              <a:gd name="connsiteX51" fmla="*/ 69273 w 1208773"/>
              <a:gd name="connsiteY51" fmla="*/ 1890968 h 1893570"/>
              <a:gd name="connsiteX52" fmla="*/ 0 w 1208773"/>
              <a:gd name="connsiteY52" fmla="*/ 1877113 h 1893570"/>
              <a:gd name="connsiteX0" fmla="*/ 0 w 1208773"/>
              <a:gd name="connsiteY0" fmla="*/ 1877113 h 1893570"/>
              <a:gd name="connsiteX1" fmla="*/ 69273 w 1208773"/>
              <a:gd name="connsiteY1" fmla="*/ 1821695 h 1893570"/>
              <a:gd name="connsiteX2" fmla="*/ 83127 w 1208773"/>
              <a:gd name="connsiteY2" fmla="*/ 1780131 h 1893570"/>
              <a:gd name="connsiteX3" fmla="*/ 110836 w 1208773"/>
              <a:gd name="connsiteY3" fmla="*/ 1738568 h 1893570"/>
              <a:gd name="connsiteX4" fmla="*/ 124691 w 1208773"/>
              <a:gd name="connsiteY4" fmla="*/ 1697004 h 1893570"/>
              <a:gd name="connsiteX5" fmla="*/ 193963 w 1208773"/>
              <a:gd name="connsiteY5" fmla="*/ 1586168 h 1893570"/>
              <a:gd name="connsiteX6" fmla="*/ 277091 w 1208773"/>
              <a:gd name="connsiteY6" fmla="*/ 1516895 h 1893570"/>
              <a:gd name="connsiteX7" fmla="*/ 401782 w 1208773"/>
              <a:gd name="connsiteY7" fmla="*/ 1378350 h 1893570"/>
              <a:gd name="connsiteX8" fmla="*/ 457200 w 1208773"/>
              <a:gd name="connsiteY8" fmla="*/ 1309077 h 1893570"/>
              <a:gd name="connsiteX9" fmla="*/ 471054 w 1208773"/>
              <a:gd name="connsiteY9" fmla="*/ 1267513 h 1893570"/>
              <a:gd name="connsiteX10" fmla="*/ 498763 w 1208773"/>
              <a:gd name="connsiteY10" fmla="*/ 1225950 h 1893570"/>
              <a:gd name="connsiteX11" fmla="*/ 554182 w 1208773"/>
              <a:gd name="connsiteY11" fmla="*/ 1101259 h 1893570"/>
              <a:gd name="connsiteX12" fmla="*/ 581891 w 1208773"/>
              <a:gd name="connsiteY12" fmla="*/ 1018131 h 1893570"/>
              <a:gd name="connsiteX13" fmla="*/ 609600 w 1208773"/>
              <a:gd name="connsiteY13" fmla="*/ 976568 h 1893570"/>
              <a:gd name="connsiteX14" fmla="*/ 678873 w 1208773"/>
              <a:gd name="connsiteY14" fmla="*/ 879586 h 1893570"/>
              <a:gd name="connsiteX15" fmla="*/ 720436 w 1208773"/>
              <a:gd name="connsiteY15" fmla="*/ 796459 h 1893570"/>
              <a:gd name="connsiteX16" fmla="*/ 762000 w 1208773"/>
              <a:gd name="connsiteY16" fmla="*/ 754895 h 1893570"/>
              <a:gd name="connsiteX17" fmla="*/ 789709 w 1208773"/>
              <a:gd name="connsiteY17" fmla="*/ 699477 h 1893570"/>
              <a:gd name="connsiteX18" fmla="*/ 845127 w 1208773"/>
              <a:gd name="connsiteY18" fmla="*/ 616350 h 1893570"/>
              <a:gd name="connsiteX19" fmla="*/ 872836 w 1208773"/>
              <a:gd name="connsiteY19" fmla="*/ 519368 h 1893570"/>
              <a:gd name="connsiteX20" fmla="*/ 900545 w 1208773"/>
              <a:gd name="connsiteY20" fmla="*/ 463950 h 1893570"/>
              <a:gd name="connsiteX21" fmla="*/ 955963 w 1208773"/>
              <a:gd name="connsiteY21" fmla="*/ 380822 h 1893570"/>
              <a:gd name="connsiteX22" fmla="*/ 997527 w 1208773"/>
              <a:gd name="connsiteY22" fmla="*/ 297695 h 1893570"/>
              <a:gd name="connsiteX23" fmla="*/ 1011382 w 1208773"/>
              <a:gd name="connsiteY23" fmla="*/ 242277 h 1893570"/>
              <a:gd name="connsiteX24" fmla="*/ 1052945 w 1208773"/>
              <a:gd name="connsiteY24" fmla="*/ 200713 h 1893570"/>
              <a:gd name="connsiteX25" fmla="*/ 1108363 w 1208773"/>
              <a:gd name="connsiteY25" fmla="*/ 117586 h 1893570"/>
              <a:gd name="connsiteX26" fmla="*/ 1136073 w 1208773"/>
              <a:gd name="connsiteY26" fmla="*/ 89877 h 1893570"/>
              <a:gd name="connsiteX27" fmla="*/ 1191491 w 1208773"/>
              <a:gd name="connsiteY27" fmla="*/ 6750 h 1893570"/>
              <a:gd name="connsiteX28" fmla="*/ 1177636 w 1208773"/>
              <a:gd name="connsiteY28" fmla="*/ 48313 h 1893570"/>
              <a:gd name="connsiteX29" fmla="*/ 1203672 w 1208773"/>
              <a:gd name="connsiteY29" fmla="*/ 693340 h 1893570"/>
              <a:gd name="connsiteX30" fmla="*/ 1202184 w 1208773"/>
              <a:gd name="connsiteY30" fmla="*/ 938538 h 1893570"/>
              <a:gd name="connsiteX31" fmla="*/ 1206926 w 1208773"/>
              <a:gd name="connsiteY31" fmla="*/ 1106280 h 1893570"/>
              <a:gd name="connsiteX32" fmla="*/ 1208506 w 1208773"/>
              <a:gd name="connsiteY32" fmla="*/ 1270582 h 1893570"/>
              <a:gd name="connsiteX33" fmla="*/ 1205345 w 1208773"/>
              <a:gd name="connsiteY33" fmla="*/ 1406059 h 1893570"/>
              <a:gd name="connsiteX34" fmla="*/ 1177636 w 1208773"/>
              <a:gd name="connsiteY34" fmla="*/ 1508991 h 1893570"/>
              <a:gd name="connsiteX35" fmla="*/ 1128448 w 1208773"/>
              <a:gd name="connsiteY35" fmla="*/ 1536793 h 1893570"/>
              <a:gd name="connsiteX36" fmla="*/ 1125287 w 1208773"/>
              <a:gd name="connsiteY36" fmla="*/ 1518941 h 1893570"/>
              <a:gd name="connsiteX37" fmla="*/ 1060570 w 1208773"/>
              <a:gd name="connsiteY37" fmla="*/ 1560133 h 1893570"/>
              <a:gd name="connsiteX38" fmla="*/ 975955 w 1208773"/>
              <a:gd name="connsiteY38" fmla="*/ 1573987 h 1893570"/>
              <a:gd name="connsiteX39" fmla="*/ 888364 w 1208773"/>
              <a:gd name="connsiteY39" fmla="*/ 1603183 h 1893570"/>
              <a:gd name="connsiteX40" fmla="*/ 796124 w 1208773"/>
              <a:gd name="connsiteY40" fmla="*/ 1623175 h 1893570"/>
              <a:gd name="connsiteX41" fmla="*/ 715787 w 1208773"/>
              <a:gd name="connsiteY41" fmla="*/ 1652466 h 1893570"/>
              <a:gd name="connsiteX42" fmla="*/ 665018 w 1208773"/>
              <a:gd name="connsiteY42" fmla="*/ 1697004 h 1893570"/>
              <a:gd name="connsiteX43" fmla="*/ 554182 w 1208773"/>
              <a:gd name="connsiteY43" fmla="*/ 1724713 h 1893570"/>
              <a:gd name="connsiteX44" fmla="*/ 512618 w 1208773"/>
              <a:gd name="connsiteY44" fmla="*/ 1752422 h 1893570"/>
              <a:gd name="connsiteX45" fmla="*/ 415636 w 1208773"/>
              <a:gd name="connsiteY45" fmla="*/ 1780131 h 1893570"/>
              <a:gd name="connsiteX46" fmla="*/ 374073 w 1208773"/>
              <a:gd name="connsiteY46" fmla="*/ 1793986 h 1893570"/>
              <a:gd name="connsiteX47" fmla="*/ 304800 w 1208773"/>
              <a:gd name="connsiteY47" fmla="*/ 1807840 h 1893570"/>
              <a:gd name="connsiteX48" fmla="*/ 221673 w 1208773"/>
              <a:gd name="connsiteY48" fmla="*/ 1835550 h 1893570"/>
              <a:gd name="connsiteX49" fmla="*/ 166254 w 1208773"/>
              <a:gd name="connsiteY49" fmla="*/ 1849404 h 1893570"/>
              <a:gd name="connsiteX50" fmla="*/ 124691 w 1208773"/>
              <a:gd name="connsiteY50" fmla="*/ 1863259 h 1893570"/>
              <a:gd name="connsiteX51" fmla="*/ 69273 w 1208773"/>
              <a:gd name="connsiteY51" fmla="*/ 1890968 h 1893570"/>
              <a:gd name="connsiteX52" fmla="*/ 0 w 1208773"/>
              <a:gd name="connsiteY52" fmla="*/ 1877113 h 1893570"/>
              <a:gd name="connsiteX0" fmla="*/ 0 w 1208773"/>
              <a:gd name="connsiteY0" fmla="*/ 1877113 h 1893570"/>
              <a:gd name="connsiteX1" fmla="*/ 69273 w 1208773"/>
              <a:gd name="connsiteY1" fmla="*/ 1821695 h 1893570"/>
              <a:gd name="connsiteX2" fmla="*/ 83127 w 1208773"/>
              <a:gd name="connsiteY2" fmla="*/ 1780131 h 1893570"/>
              <a:gd name="connsiteX3" fmla="*/ 110836 w 1208773"/>
              <a:gd name="connsiteY3" fmla="*/ 1738568 h 1893570"/>
              <a:gd name="connsiteX4" fmla="*/ 124691 w 1208773"/>
              <a:gd name="connsiteY4" fmla="*/ 1697004 h 1893570"/>
              <a:gd name="connsiteX5" fmla="*/ 193963 w 1208773"/>
              <a:gd name="connsiteY5" fmla="*/ 1586168 h 1893570"/>
              <a:gd name="connsiteX6" fmla="*/ 277091 w 1208773"/>
              <a:gd name="connsiteY6" fmla="*/ 1516895 h 1893570"/>
              <a:gd name="connsiteX7" fmla="*/ 401782 w 1208773"/>
              <a:gd name="connsiteY7" fmla="*/ 1378350 h 1893570"/>
              <a:gd name="connsiteX8" fmla="*/ 457200 w 1208773"/>
              <a:gd name="connsiteY8" fmla="*/ 1309077 h 1893570"/>
              <a:gd name="connsiteX9" fmla="*/ 471054 w 1208773"/>
              <a:gd name="connsiteY9" fmla="*/ 1267513 h 1893570"/>
              <a:gd name="connsiteX10" fmla="*/ 498763 w 1208773"/>
              <a:gd name="connsiteY10" fmla="*/ 1225950 h 1893570"/>
              <a:gd name="connsiteX11" fmla="*/ 554182 w 1208773"/>
              <a:gd name="connsiteY11" fmla="*/ 1101259 h 1893570"/>
              <a:gd name="connsiteX12" fmla="*/ 581891 w 1208773"/>
              <a:gd name="connsiteY12" fmla="*/ 1018131 h 1893570"/>
              <a:gd name="connsiteX13" fmla="*/ 609600 w 1208773"/>
              <a:gd name="connsiteY13" fmla="*/ 976568 h 1893570"/>
              <a:gd name="connsiteX14" fmla="*/ 678873 w 1208773"/>
              <a:gd name="connsiteY14" fmla="*/ 879586 h 1893570"/>
              <a:gd name="connsiteX15" fmla="*/ 720436 w 1208773"/>
              <a:gd name="connsiteY15" fmla="*/ 796459 h 1893570"/>
              <a:gd name="connsiteX16" fmla="*/ 762000 w 1208773"/>
              <a:gd name="connsiteY16" fmla="*/ 754895 h 1893570"/>
              <a:gd name="connsiteX17" fmla="*/ 789709 w 1208773"/>
              <a:gd name="connsiteY17" fmla="*/ 699477 h 1893570"/>
              <a:gd name="connsiteX18" fmla="*/ 845127 w 1208773"/>
              <a:gd name="connsiteY18" fmla="*/ 616350 h 1893570"/>
              <a:gd name="connsiteX19" fmla="*/ 872836 w 1208773"/>
              <a:gd name="connsiteY19" fmla="*/ 519368 h 1893570"/>
              <a:gd name="connsiteX20" fmla="*/ 900545 w 1208773"/>
              <a:gd name="connsiteY20" fmla="*/ 463950 h 1893570"/>
              <a:gd name="connsiteX21" fmla="*/ 955963 w 1208773"/>
              <a:gd name="connsiteY21" fmla="*/ 380822 h 1893570"/>
              <a:gd name="connsiteX22" fmla="*/ 997527 w 1208773"/>
              <a:gd name="connsiteY22" fmla="*/ 297695 h 1893570"/>
              <a:gd name="connsiteX23" fmla="*/ 1011382 w 1208773"/>
              <a:gd name="connsiteY23" fmla="*/ 242277 h 1893570"/>
              <a:gd name="connsiteX24" fmla="*/ 1052945 w 1208773"/>
              <a:gd name="connsiteY24" fmla="*/ 200713 h 1893570"/>
              <a:gd name="connsiteX25" fmla="*/ 1108363 w 1208773"/>
              <a:gd name="connsiteY25" fmla="*/ 117586 h 1893570"/>
              <a:gd name="connsiteX26" fmla="*/ 1136073 w 1208773"/>
              <a:gd name="connsiteY26" fmla="*/ 89877 h 1893570"/>
              <a:gd name="connsiteX27" fmla="*/ 1191491 w 1208773"/>
              <a:gd name="connsiteY27" fmla="*/ 6750 h 1893570"/>
              <a:gd name="connsiteX28" fmla="*/ 1177636 w 1208773"/>
              <a:gd name="connsiteY28" fmla="*/ 48313 h 1893570"/>
              <a:gd name="connsiteX29" fmla="*/ 1203672 w 1208773"/>
              <a:gd name="connsiteY29" fmla="*/ 693340 h 1893570"/>
              <a:gd name="connsiteX30" fmla="*/ 1202184 w 1208773"/>
              <a:gd name="connsiteY30" fmla="*/ 938538 h 1893570"/>
              <a:gd name="connsiteX31" fmla="*/ 1206926 w 1208773"/>
              <a:gd name="connsiteY31" fmla="*/ 1106280 h 1893570"/>
              <a:gd name="connsiteX32" fmla="*/ 1208506 w 1208773"/>
              <a:gd name="connsiteY32" fmla="*/ 1270582 h 1893570"/>
              <a:gd name="connsiteX33" fmla="*/ 1205345 w 1208773"/>
              <a:gd name="connsiteY33" fmla="*/ 1406059 h 1893570"/>
              <a:gd name="connsiteX34" fmla="*/ 1177636 w 1208773"/>
              <a:gd name="connsiteY34" fmla="*/ 1508991 h 1893570"/>
              <a:gd name="connsiteX35" fmla="*/ 1128448 w 1208773"/>
              <a:gd name="connsiteY35" fmla="*/ 1536793 h 1893570"/>
              <a:gd name="connsiteX36" fmla="*/ 1125287 w 1208773"/>
              <a:gd name="connsiteY36" fmla="*/ 1518941 h 1893570"/>
              <a:gd name="connsiteX37" fmla="*/ 1075912 w 1208773"/>
              <a:gd name="connsiteY37" fmla="*/ 1550928 h 1893570"/>
              <a:gd name="connsiteX38" fmla="*/ 975955 w 1208773"/>
              <a:gd name="connsiteY38" fmla="*/ 1573987 h 1893570"/>
              <a:gd name="connsiteX39" fmla="*/ 888364 w 1208773"/>
              <a:gd name="connsiteY39" fmla="*/ 1603183 h 1893570"/>
              <a:gd name="connsiteX40" fmla="*/ 796124 w 1208773"/>
              <a:gd name="connsiteY40" fmla="*/ 1623175 h 1893570"/>
              <a:gd name="connsiteX41" fmla="*/ 715787 w 1208773"/>
              <a:gd name="connsiteY41" fmla="*/ 1652466 h 1893570"/>
              <a:gd name="connsiteX42" fmla="*/ 665018 w 1208773"/>
              <a:gd name="connsiteY42" fmla="*/ 1697004 h 1893570"/>
              <a:gd name="connsiteX43" fmla="*/ 554182 w 1208773"/>
              <a:gd name="connsiteY43" fmla="*/ 1724713 h 1893570"/>
              <a:gd name="connsiteX44" fmla="*/ 512618 w 1208773"/>
              <a:gd name="connsiteY44" fmla="*/ 1752422 h 1893570"/>
              <a:gd name="connsiteX45" fmla="*/ 415636 w 1208773"/>
              <a:gd name="connsiteY45" fmla="*/ 1780131 h 1893570"/>
              <a:gd name="connsiteX46" fmla="*/ 374073 w 1208773"/>
              <a:gd name="connsiteY46" fmla="*/ 1793986 h 1893570"/>
              <a:gd name="connsiteX47" fmla="*/ 304800 w 1208773"/>
              <a:gd name="connsiteY47" fmla="*/ 1807840 h 1893570"/>
              <a:gd name="connsiteX48" fmla="*/ 221673 w 1208773"/>
              <a:gd name="connsiteY48" fmla="*/ 1835550 h 1893570"/>
              <a:gd name="connsiteX49" fmla="*/ 166254 w 1208773"/>
              <a:gd name="connsiteY49" fmla="*/ 1849404 h 1893570"/>
              <a:gd name="connsiteX50" fmla="*/ 124691 w 1208773"/>
              <a:gd name="connsiteY50" fmla="*/ 1863259 h 1893570"/>
              <a:gd name="connsiteX51" fmla="*/ 69273 w 1208773"/>
              <a:gd name="connsiteY51" fmla="*/ 1890968 h 1893570"/>
              <a:gd name="connsiteX52" fmla="*/ 0 w 1208773"/>
              <a:gd name="connsiteY52" fmla="*/ 1877113 h 1893570"/>
              <a:gd name="connsiteX0" fmla="*/ 0 w 1208773"/>
              <a:gd name="connsiteY0" fmla="*/ 1877113 h 1893570"/>
              <a:gd name="connsiteX1" fmla="*/ 69273 w 1208773"/>
              <a:gd name="connsiteY1" fmla="*/ 1821695 h 1893570"/>
              <a:gd name="connsiteX2" fmla="*/ 83127 w 1208773"/>
              <a:gd name="connsiteY2" fmla="*/ 1780131 h 1893570"/>
              <a:gd name="connsiteX3" fmla="*/ 110836 w 1208773"/>
              <a:gd name="connsiteY3" fmla="*/ 1738568 h 1893570"/>
              <a:gd name="connsiteX4" fmla="*/ 124691 w 1208773"/>
              <a:gd name="connsiteY4" fmla="*/ 1697004 h 1893570"/>
              <a:gd name="connsiteX5" fmla="*/ 193963 w 1208773"/>
              <a:gd name="connsiteY5" fmla="*/ 1586168 h 1893570"/>
              <a:gd name="connsiteX6" fmla="*/ 277091 w 1208773"/>
              <a:gd name="connsiteY6" fmla="*/ 1516895 h 1893570"/>
              <a:gd name="connsiteX7" fmla="*/ 401782 w 1208773"/>
              <a:gd name="connsiteY7" fmla="*/ 1378350 h 1893570"/>
              <a:gd name="connsiteX8" fmla="*/ 457200 w 1208773"/>
              <a:gd name="connsiteY8" fmla="*/ 1309077 h 1893570"/>
              <a:gd name="connsiteX9" fmla="*/ 471054 w 1208773"/>
              <a:gd name="connsiteY9" fmla="*/ 1267513 h 1893570"/>
              <a:gd name="connsiteX10" fmla="*/ 498763 w 1208773"/>
              <a:gd name="connsiteY10" fmla="*/ 1225950 h 1893570"/>
              <a:gd name="connsiteX11" fmla="*/ 554182 w 1208773"/>
              <a:gd name="connsiteY11" fmla="*/ 1101259 h 1893570"/>
              <a:gd name="connsiteX12" fmla="*/ 581891 w 1208773"/>
              <a:gd name="connsiteY12" fmla="*/ 1018131 h 1893570"/>
              <a:gd name="connsiteX13" fmla="*/ 609600 w 1208773"/>
              <a:gd name="connsiteY13" fmla="*/ 976568 h 1893570"/>
              <a:gd name="connsiteX14" fmla="*/ 678873 w 1208773"/>
              <a:gd name="connsiteY14" fmla="*/ 879586 h 1893570"/>
              <a:gd name="connsiteX15" fmla="*/ 720436 w 1208773"/>
              <a:gd name="connsiteY15" fmla="*/ 796459 h 1893570"/>
              <a:gd name="connsiteX16" fmla="*/ 762000 w 1208773"/>
              <a:gd name="connsiteY16" fmla="*/ 754895 h 1893570"/>
              <a:gd name="connsiteX17" fmla="*/ 789709 w 1208773"/>
              <a:gd name="connsiteY17" fmla="*/ 699477 h 1893570"/>
              <a:gd name="connsiteX18" fmla="*/ 845127 w 1208773"/>
              <a:gd name="connsiteY18" fmla="*/ 616350 h 1893570"/>
              <a:gd name="connsiteX19" fmla="*/ 872836 w 1208773"/>
              <a:gd name="connsiteY19" fmla="*/ 519368 h 1893570"/>
              <a:gd name="connsiteX20" fmla="*/ 900545 w 1208773"/>
              <a:gd name="connsiteY20" fmla="*/ 463950 h 1893570"/>
              <a:gd name="connsiteX21" fmla="*/ 955963 w 1208773"/>
              <a:gd name="connsiteY21" fmla="*/ 380822 h 1893570"/>
              <a:gd name="connsiteX22" fmla="*/ 997527 w 1208773"/>
              <a:gd name="connsiteY22" fmla="*/ 297695 h 1893570"/>
              <a:gd name="connsiteX23" fmla="*/ 1011382 w 1208773"/>
              <a:gd name="connsiteY23" fmla="*/ 242277 h 1893570"/>
              <a:gd name="connsiteX24" fmla="*/ 1052945 w 1208773"/>
              <a:gd name="connsiteY24" fmla="*/ 200713 h 1893570"/>
              <a:gd name="connsiteX25" fmla="*/ 1108363 w 1208773"/>
              <a:gd name="connsiteY25" fmla="*/ 117586 h 1893570"/>
              <a:gd name="connsiteX26" fmla="*/ 1136073 w 1208773"/>
              <a:gd name="connsiteY26" fmla="*/ 89877 h 1893570"/>
              <a:gd name="connsiteX27" fmla="*/ 1191491 w 1208773"/>
              <a:gd name="connsiteY27" fmla="*/ 6750 h 1893570"/>
              <a:gd name="connsiteX28" fmla="*/ 1177636 w 1208773"/>
              <a:gd name="connsiteY28" fmla="*/ 48313 h 1893570"/>
              <a:gd name="connsiteX29" fmla="*/ 1203672 w 1208773"/>
              <a:gd name="connsiteY29" fmla="*/ 693340 h 1893570"/>
              <a:gd name="connsiteX30" fmla="*/ 1202184 w 1208773"/>
              <a:gd name="connsiteY30" fmla="*/ 938538 h 1893570"/>
              <a:gd name="connsiteX31" fmla="*/ 1206926 w 1208773"/>
              <a:gd name="connsiteY31" fmla="*/ 1106280 h 1893570"/>
              <a:gd name="connsiteX32" fmla="*/ 1208506 w 1208773"/>
              <a:gd name="connsiteY32" fmla="*/ 1270582 h 1893570"/>
              <a:gd name="connsiteX33" fmla="*/ 1205345 w 1208773"/>
              <a:gd name="connsiteY33" fmla="*/ 1406059 h 1893570"/>
              <a:gd name="connsiteX34" fmla="*/ 1177636 w 1208773"/>
              <a:gd name="connsiteY34" fmla="*/ 1508991 h 1893570"/>
              <a:gd name="connsiteX35" fmla="*/ 1128448 w 1208773"/>
              <a:gd name="connsiteY35" fmla="*/ 1536793 h 1893570"/>
              <a:gd name="connsiteX36" fmla="*/ 1125287 w 1208773"/>
              <a:gd name="connsiteY36" fmla="*/ 1518941 h 1893570"/>
              <a:gd name="connsiteX37" fmla="*/ 1075912 w 1208773"/>
              <a:gd name="connsiteY37" fmla="*/ 1550928 h 1893570"/>
              <a:gd name="connsiteX38" fmla="*/ 975955 w 1208773"/>
              <a:gd name="connsiteY38" fmla="*/ 1573987 h 1893570"/>
              <a:gd name="connsiteX39" fmla="*/ 965728 w 1208773"/>
              <a:gd name="connsiteY39" fmla="*/ 1592584 h 1893570"/>
              <a:gd name="connsiteX40" fmla="*/ 888364 w 1208773"/>
              <a:gd name="connsiteY40" fmla="*/ 1603183 h 1893570"/>
              <a:gd name="connsiteX41" fmla="*/ 796124 w 1208773"/>
              <a:gd name="connsiteY41" fmla="*/ 1623175 h 1893570"/>
              <a:gd name="connsiteX42" fmla="*/ 715787 w 1208773"/>
              <a:gd name="connsiteY42" fmla="*/ 1652466 h 1893570"/>
              <a:gd name="connsiteX43" fmla="*/ 665018 w 1208773"/>
              <a:gd name="connsiteY43" fmla="*/ 1697004 h 1893570"/>
              <a:gd name="connsiteX44" fmla="*/ 554182 w 1208773"/>
              <a:gd name="connsiteY44" fmla="*/ 1724713 h 1893570"/>
              <a:gd name="connsiteX45" fmla="*/ 512618 w 1208773"/>
              <a:gd name="connsiteY45" fmla="*/ 1752422 h 1893570"/>
              <a:gd name="connsiteX46" fmla="*/ 415636 w 1208773"/>
              <a:gd name="connsiteY46" fmla="*/ 1780131 h 1893570"/>
              <a:gd name="connsiteX47" fmla="*/ 374073 w 1208773"/>
              <a:gd name="connsiteY47" fmla="*/ 1793986 h 1893570"/>
              <a:gd name="connsiteX48" fmla="*/ 304800 w 1208773"/>
              <a:gd name="connsiteY48" fmla="*/ 1807840 h 1893570"/>
              <a:gd name="connsiteX49" fmla="*/ 221673 w 1208773"/>
              <a:gd name="connsiteY49" fmla="*/ 1835550 h 1893570"/>
              <a:gd name="connsiteX50" fmla="*/ 166254 w 1208773"/>
              <a:gd name="connsiteY50" fmla="*/ 1849404 h 1893570"/>
              <a:gd name="connsiteX51" fmla="*/ 124691 w 1208773"/>
              <a:gd name="connsiteY51" fmla="*/ 1863259 h 1893570"/>
              <a:gd name="connsiteX52" fmla="*/ 69273 w 1208773"/>
              <a:gd name="connsiteY52" fmla="*/ 1890968 h 1893570"/>
              <a:gd name="connsiteX53" fmla="*/ 0 w 1208773"/>
              <a:gd name="connsiteY53" fmla="*/ 1877113 h 1893570"/>
              <a:gd name="connsiteX0" fmla="*/ 0 w 1208773"/>
              <a:gd name="connsiteY0" fmla="*/ 1877113 h 1893570"/>
              <a:gd name="connsiteX1" fmla="*/ 69273 w 1208773"/>
              <a:gd name="connsiteY1" fmla="*/ 1821695 h 1893570"/>
              <a:gd name="connsiteX2" fmla="*/ 83127 w 1208773"/>
              <a:gd name="connsiteY2" fmla="*/ 1780131 h 1893570"/>
              <a:gd name="connsiteX3" fmla="*/ 110836 w 1208773"/>
              <a:gd name="connsiteY3" fmla="*/ 1738568 h 1893570"/>
              <a:gd name="connsiteX4" fmla="*/ 124691 w 1208773"/>
              <a:gd name="connsiteY4" fmla="*/ 1697004 h 1893570"/>
              <a:gd name="connsiteX5" fmla="*/ 193963 w 1208773"/>
              <a:gd name="connsiteY5" fmla="*/ 1586168 h 1893570"/>
              <a:gd name="connsiteX6" fmla="*/ 277091 w 1208773"/>
              <a:gd name="connsiteY6" fmla="*/ 1516895 h 1893570"/>
              <a:gd name="connsiteX7" fmla="*/ 401782 w 1208773"/>
              <a:gd name="connsiteY7" fmla="*/ 1378350 h 1893570"/>
              <a:gd name="connsiteX8" fmla="*/ 457200 w 1208773"/>
              <a:gd name="connsiteY8" fmla="*/ 1309077 h 1893570"/>
              <a:gd name="connsiteX9" fmla="*/ 471054 w 1208773"/>
              <a:gd name="connsiteY9" fmla="*/ 1267513 h 1893570"/>
              <a:gd name="connsiteX10" fmla="*/ 498763 w 1208773"/>
              <a:gd name="connsiteY10" fmla="*/ 1225950 h 1893570"/>
              <a:gd name="connsiteX11" fmla="*/ 554182 w 1208773"/>
              <a:gd name="connsiteY11" fmla="*/ 1101259 h 1893570"/>
              <a:gd name="connsiteX12" fmla="*/ 581891 w 1208773"/>
              <a:gd name="connsiteY12" fmla="*/ 1018131 h 1893570"/>
              <a:gd name="connsiteX13" fmla="*/ 609600 w 1208773"/>
              <a:gd name="connsiteY13" fmla="*/ 976568 h 1893570"/>
              <a:gd name="connsiteX14" fmla="*/ 678873 w 1208773"/>
              <a:gd name="connsiteY14" fmla="*/ 879586 h 1893570"/>
              <a:gd name="connsiteX15" fmla="*/ 720436 w 1208773"/>
              <a:gd name="connsiteY15" fmla="*/ 796459 h 1893570"/>
              <a:gd name="connsiteX16" fmla="*/ 762000 w 1208773"/>
              <a:gd name="connsiteY16" fmla="*/ 754895 h 1893570"/>
              <a:gd name="connsiteX17" fmla="*/ 789709 w 1208773"/>
              <a:gd name="connsiteY17" fmla="*/ 699477 h 1893570"/>
              <a:gd name="connsiteX18" fmla="*/ 845127 w 1208773"/>
              <a:gd name="connsiteY18" fmla="*/ 616350 h 1893570"/>
              <a:gd name="connsiteX19" fmla="*/ 872836 w 1208773"/>
              <a:gd name="connsiteY19" fmla="*/ 519368 h 1893570"/>
              <a:gd name="connsiteX20" fmla="*/ 900545 w 1208773"/>
              <a:gd name="connsiteY20" fmla="*/ 463950 h 1893570"/>
              <a:gd name="connsiteX21" fmla="*/ 955963 w 1208773"/>
              <a:gd name="connsiteY21" fmla="*/ 380822 h 1893570"/>
              <a:gd name="connsiteX22" fmla="*/ 997527 w 1208773"/>
              <a:gd name="connsiteY22" fmla="*/ 297695 h 1893570"/>
              <a:gd name="connsiteX23" fmla="*/ 1011382 w 1208773"/>
              <a:gd name="connsiteY23" fmla="*/ 242277 h 1893570"/>
              <a:gd name="connsiteX24" fmla="*/ 1052945 w 1208773"/>
              <a:gd name="connsiteY24" fmla="*/ 200713 h 1893570"/>
              <a:gd name="connsiteX25" fmla="*/ 1108363 w 1208773"/>
              <a:gd name="connsiteY25" fmla="*/ 117586 h 1893570"/>
              <a:gd name="connsiteX26" fmla="*/ 1136073 w 1208773"/>
              <a:gd name="connsiteY26" fmla="*/ 89877 h 1893570"/>
              <a:gd name="connsiteX27" fmla="*/ 1191491 w 1208773"/>
              <a:gd name="connsiteY27" fmla="*/ 6750 h 1893570"/>
              <a:gd name="connsiteX28" fmla="*/ 1177636 w 1208773"/>
              <a:gd name="connsiteY28" fmla="*/ 48313 h 1893570"/>
              <a:gd name="connsiteX29" fmla="*/ 1203672 w 1208773"/>
              <a:gd name="connsiteY29" fmla="*/ 693340 h 1893570"/>
              <a:gd name="connsiteX30" fmla="*/ 1202184 w 1208773"/>
              <a:gd name="connsiteY30" fmla="*/ 938538 h 1893570"/>
              <a:gd name="connsiteX31" fmla="*/ 1206926 w 1208773"/>
              <a:gd name="connsiteY31" fmla="*/ 1106280 h 1893570"/>
              <a:gd name="connsiteX32" fmla="*/ 1208506 w 1208773"/>
              <a:gd name="connsiteY32" fmla="*/ 1270582 h 1893570"/>
              <a:gd name="connsiteX33" fmla="*/ 1205345 w 1208773"/>
              <a:gd name="connsiteY33" fmla="*/ 1406059 h 1893570"/>
              <a:gd name="connsiteX34" fmla="*/ 1177636 w 1208773"/>
              <a:gd name="connsiteY34" fmla="*/ 1508991 h 1893570"/>
              <a:gd name="connsiteX35" fmla="*/ 1128448 w 1208773"/>
              <a:gd name="connsiteY35" fmla="*/ 1536793 h 1893570"/>
              <a:gd name="connsiteX36" fmla="*/ 1125287 w 1208773"/>
              <a:gd name="connsiteY36" fmla="*/ 1518941 h 1893570"/>
              <a:gd name="connsiteX37" fmla="*/ 1075912 w 1208773"/>
              <a:gd name="connsiteY37" fmla="*/ 1550928 h 1893570"/>
              <a:gd name="connsiteX38" fmla="*/ 975955 w 1208773"/>
              <a:gd name="connsiteY38" fmla="*/ 1573987 h 1893570"/>
              <a:gd name="connsiteX39" fmla="*/ 965728 w 1208773"/>
              <a:gd name="connsiteY39" fmla="*/ 1592584 h 1893570"/>
              <a:gd name="connsiteX40" fmla="*/ 876742 w 1208773"/>
              <a:gd name="connsiteY40" fmla="*/ 1620200 h 1893570"/>
              <a:gd name="connsiteX41" fmla="*/ 888364 w 1208773"/>
              <a:gd name="connsiteY41" fmla="*/ 1603183 h 1893570"/>
              <a:gd name="connsiteX42" fmla="*/ 796124 w 1208773"/>
              <a:gd name="connsiteY42" fmla="*/ 1623175 h 1893570"/>
              <a:gd name="connsiteX43" fmla="*/ 715787 w 1208773"/>
              <a:gd name="connsiteY43" fmla="*/ 1652466 h 1893570"/>
              <a:gd name="connsiteX44" fmla="*/ 665018 w 1208773"/>
              <a:gd name="connsiteY44" fmla="*/ 1697004 h 1893570"/>
              <a:gd name="connsiteX45" fmla="*/ 554182 w 1208773"/>
              <a:gd name="connsiteY45" fmla="*/ 1724713 h 1893570"/>
              <a:gd name="connsiteX46" fmla="*/ 512618 w 1208773"/>
              <a:gd name="connsiteY46" fmla="*/ 1752422 h 1893570"/>
              <a:gd name="connsiteX47" fmla="*/ 415636 w 1208773"/>
              <a:gd name="connsiteY47" fmla="*/ 1780131 h 1893570"/>
              <a:gd name="connsiteX48" fmla="*/ 374073 w 1208773"/>
              <a:gd name="connsiteY48" fmla="*/ 1793986 h 1893570"/>
              <a:gd name="connsiteX49" fmla="*/ 304800 w 1208773"/>
              <a:gd name="connsiteY49" fmla="*/ 1807840 h 1893570"/>
              <a:gd name="connsiteX50" fmla="*/ 221673 w 1208773"/>
              <a:gd name="connsiteY50" fmla="*/ 1835550 h 1893570"/>
              <a:gd name="connsiteX51" fmla="*/ 166254 w 1208773"/>
              <a:gd name="connsiteY51" fmla="*/ 1849404 h 1893570"/>
              <a:gd name="connsiteX52" fmla="*/ 124691 w 1208773"/>
              <a:gd name="connsiteY52" fmla="*/ 1863259 h 1893570"/>
              <a:gd name="connsiteX53" fmla="*/ 69273 w 1208773"/>
              <a:gd name="connsiteY53" fmla="*/ 1890968 h 1893570"/>
              <a:gd name="connsiteX54" fmla="*/ 0 w 1208773"/>
              <a:gd name="connsiteY54" fmla="*/ 1877113 h 1893570"/>
              <a:gd name="connsiteX0" fmla="*/ 0 w 1208773"/>
              <a:gd name="connsiteY0" fmla="*/ 1877113 h 1893570"/>
              <a:gd name="connsiteX1" fmla="*/ 69273 w 1208773"/>
              <a:gd name="connsiteY1" fmla="*/ 1821695 h 1893570"/>
              <a:gd name="connsiteX2" fmla="*/ 83127 w 1208773"/>
              <a:gd name="connsiteY2" fmla="*/ 1780131 h 1893570"/>
              <a:gd name="connsiteX3" fmla="*/ 110836 w 1208773"/>
              <a:gd name="connsiteY3" fmla="*/ 1738568 h 1893570"/>
              <a:gd name="connsiteX4" fmla="*/ 124691 w 1208773"/>
              <a:gd name="connsiteY4" fmla="*/ 1697004 h 1893570"/>
              <a:gd name="connsiteX5" fmla="*/ 193963 w 1208773"/>
              <a:gd name="connsiteY5" fmla="*/ 1586168 h 1893570"/>
              <a:gd name="connsiteX6" fmla="*/ 277091 w 1208773"/>
              <a:gd name="connsiteY6" fmla="*/ 1516895 h 1893570"/>
              <a:gd name="connsiteX7" fmla="*/ 401782 w 1208773"/>
              <a:gd name="connsiteY7" fmla="*/ 1378350 h 1893570"/>
              <a:gd name="connsiteX8" fmla="*/ 457200 w 1208773"/>
              <a:gd name="connsiteY8" fmla="*/ 1309077 h 1893570"/>
              <a:gd name="connsiteX9" fmla="*/ 471054 w 1208773"/>
              <a:gd name="connsiteY9" fmla="*/ 1267513 h 1893570"/>
              <a:gd name="connsiteX10" fmla="*/ 498763 w 1208773"/>
              <a:gd name="connsiteY10" fmla="*/ 1225950 h 1893570"/>
              <a:gd name="connsiteX11" fmla="*/ 554182 w 1208773"/>
              <a:gd name="connsiteY11" fmla="*/ 1101259 h 1893570"/>
              <a:gd name="connsiteX12" fmla="*/ 581891 w 1208773"/>
              <a:gd name="connsiteY12" fmla="*/ 1018131 h 1893570"/>
              <a:gd name="connsiteX13" fmla="*/ 609600 w 1208773"/>
              <a:gd name="connsiteY13" fmla="*/ 976568 h 1893570"/>
              <a:gd name="connsiteX14" fmla="*/ 678873 w 1208773"/>
              <a:gd name="connsiteY14" fmla="*/ 879586 h 1893570"/>
              <a:gd name="connsiteX15" fmla="*/ 720436 w 1208773"/>
              <a:gd name="connsiteY15" fmla="*/ 796459 h 1893570"/>
              <a:gd name="connsiteX16" fmla="*/ 762000 w 1208773"/>
              <a:gd name="connsiteY16" fmla="*/ 754895 h 1893570"/>
              <a:gd name="connsiteX17" fmla="*/ 789709 w 1208773"/>
              <a:gd name="connsiteY17" fmla="*/ 699477 h 1893570"/>
              <a:gd name="connsiteX18" fmla="*/ 845127 w 1208773"/>
              <a:gd name="connsiteY18" fmla="*/ 616350 h 1893570"/>
              <a:gd name="connsiteX19" fmla="*/ 872836 w 1208773"/>
              <a:gd name="connsiteY19" fmla="*/ 519368 h 1893570"/>
              <a:gd name="connsiteX20" fmla="*/ 900545 w 1208773"/>
              <a:gd name="connsiteY20" fmla="*/ 463950 h 1893570"/>
              <a:gd name="connsiteX21" fmla="*/ 955963 w 1208773"/>
              <a:gd name="connsiteY21" fmla="*/ 380822 h 1893570"/>
              <a:gd name="connsiteX22" fmla="*/ 997527 w 1208773"/>
              <a:gd name="connsiteY22" fmla="*/ 297695 h 1893570"/>
              <a:gd name="connsiteX23" fmla="*/ 1011382 w 1208773"/>
              <a:gd name="connsiteY23" fmla="*/ 242277 h 1893570"/>
              <a:gd name="connsiteX24" fmla="*/ 1052945 w 1208773"/>
              <a:gd name="connsiteY24" fmla="*/ 200713 h 1893570"/>
              <a:gd name="connsiteX25" fmla="*/ 1108363 w 1208773"/>
              <a:gd name="connsiteY25" fmla="*/ 117586 h 1893570"/>
              <a:gd name="connsiteX26" fmla="*/ 1136073 w 1208773"/>
              <a:gd name="connsiteY26" fmla="*/ 89877 h 1893570"/>
              <a:gd name="connsiteX27" fmla="*/ 1191491 w 1208773"/>
              <a:gd name="connsiteY27" fmla="*/ 6750 h 1893570"/>
              <a:gd name="connsiteX28" fmla="*/ 1177636 w 1208773"/>
              <a:gd name="connsiteY28" fmla="*/ 48313 h 1893570"/>
              <a:gd name="connsiteX29" fmla="*/ 1203672 w 1208773"/>
              <a:gd name="connsiteY29" fmla="*/ 693340 h 1893570"/>
              <a:gd name="connsiteX30" fmla="*/ 1202184 w 1208773"/>
              <a:gd name="connsiteY30" fmla="*/ 938538 h 1893570"/>
              <a:gd name="connsiteX31" fmla="*/ 1206926 w 1208773"/>
              <a:gd name="connsiteY31" fmla="*/ 1106280 h 1893570"/>
              <a:gd name="connsiteX32" fmla="*/ 1208506 w 1208773"/>
              <a:gd name="connsiteY32" fmla="*/ 1270582 h 1893570"/>
              <a:gd name="connsiteX33" fmla="*/ 1205345 w 1208773"/>
              <a:gd name="connsiteY33" fmla="*/ 1406059 h 1893570"/>
              <a:gd name="connsiteX34" fmla="*/ 1177636 w 1208773"/>
              <a:gd name="connsiteY34" fmla="*/ 1508991 h 1893570"/>
              <a:gd name="connsiteX35" fmla="*/ 1128448 w 1208773"/>
              <a:gd name="connsiteY35" fmla="*/ 1536793 h 1893570"/>
              <a:gd name="connsiteX36" fmla="*/ 1125287 w 1208773"/>
              <a:gd name="connsiteY36" fmla="*/ 1518941 h 1893570"/>
              <a:gd name="connsiteX37" fmla="*/ 1075912 w 1208773"/>
              <a:gd name="connsiteY37" fmla="*/ 1550928 h 1893570"/>
              <a:gd name="connsiteX38" fmla="*/ 997435 w 1208773"/>
              <a:gd name="connsiteY38" fmla="*/ 1580124 h 1893570"/>
              <a:gd name="connsiteX39" fmla="*/ 965728 w 1208773"/>
              <a:gd name="connsiteY39" fmla="*/ 1592584 h 1893570"/>
              <a:gd name="connsiteX40" fmla="*/ 876742 w 1208773"/>
              <a:gd name="connsiteY40" fmla="*/ 1620200 h 1893570"/>
              <a:gd name="connsiteX41" fmla="*/ 888364 w 1208773"/>
              <a:gd name="connsiteY41" fmla="*/ 1603183 h 1893570"/>
              <a:gd name="connsiteX42" fmla="*/ 796124 w 1208773"/>
              <a:gd name="connsiteY42" fmla="*/ 1623175 h 1893570"/>
              <a:gd name="connsiteX43" fmla="*/ 715787 w 1208773"/>
              <a:gd name="connsiteY43" fmla="*/ 1652466 h 1893570"/>
              <a:gd name="connsiteX44" fmla="*/ 665018 w 1208773"/>
              <a:gd name="connsiteY44" fmla="*/ 1697004 h 1893570"/>
              <a:gd name="connsiteX45" fmla="*/ 554182 w 1208773"/>
              <a:gd name="connsiteY45" fmla="*/ 1724713 h 1893570"/>
              <a:gd name="connsiteX46" fmla="*/ 512618 w 1208773"/>
              <a:gd name="connsiteY46" fmla="*/ 1752422 h 1893570"/>
              <a:gd name="connsiteX47" fmla="*/ 415636 w 1208773"/>
              <a:gd name="connsiteY47" fmla="*/ 1780131 h 1893570"/>
              <a:gd name="connsiteX48" fmla="*/ 374073 w 1208773"/>
              <a:gd name="connsiteY48" fmla="*/ 1793986 h 1893570"/>
              <a:gd name="connsiteX49" fmla="*/ 304800 w 1208773"/>
              <a:gd name="connsiteY49" fmla="*/ 1807840 h 1893570"/>
              <a:gd name="connsiteX50" fmla="*/ 221673 w 1208773"/>
              <a:gd name="connsiteY50" fmla="*/ 1835550 h 1893570"/>
              <a:gd name="connsiteX51" fmla="*/ 166254 w 1208773"/>
              <a:gd name="connsiteY51" fmla="*/ 1849404 h 1893570"/>
              <a:gd name="connsiteX52" fmla="*/ 124691 w 1208773"/>
              <a:gd name="connsiteY52" fmla="*/ 1863259 h 1893570"/>
              <a:gd name="connsiteX53" fmla="*/ 69273 w 1208773"/>
              <a:gd name="connsiteY53" fmla="*/ 1890968 h 1893570"/>
              <a:gd name="connsiteX54" fmla="*/ 0 w 1208773"/>
              <a:gd name="connsiteY54" fmla="*/ 1877113 h 1893570"/>
              <a:gd name="connsiteX0" fmla="*/ 0 w 1208773"/>
              <a:gd name="connsiteY0" fmla="*/ 1877113 h 1893570"/>
              <a:gd name="connsiteX1" fmla="*/ 69273 w 1208773"/>
              <a:gd name="connsiteY1" fmla="*/ 1821695 h 1893570"/>
              <a:gd name="connsiteX2" fmla="*/ 83127 w 1208773"/>
              <a:gd name="connsiteY2" fmla="*/ 1780131 h 1893570"/>
              <a:gd name="connsiteX3" fmla="*/ 110836 w 1208773"/>
              <a:gd name="connsiteY3" fmla="*/ 1738568 h 1893570"/>
              <a:gd name="connsiteX4" fmla="*/ 124691 w 1208773"/>
              <a:gd name="connsiteY4" fmla="*/ 1697004 h 1893570"/>
              <a:gd name="connsiteX5" fmla="*/ 193963 w 1208773"/>
              <a:gd name="connsiteY5" fmla="*/ 1586168 h 1893570"/>
              <a:gd name="connsiteX6" fmla="*/ 277091 w 1208773"/>
              <a:gd name="connsiteY6" fmla="*/ 1516895 h 1893570"/>
              <a:gd name="connsiteX7" fmla="*/ 401782 w 1208773"/>
              <a:gd name="connsiteY7" fmla="*/ 1378350 h 1893570"/>
              <a:gd name="connsiteX8" fmla="*/ 457200 w 1208773"/>
              <a:gd name="connsiteY8" fmla="*/ 1309077 h 1893570"/>
              <a:gd name="connsiteX9" fmla="*/ 471054 w 1208773"/>
              <a:gd name="connsiteY9" fmla="*/ 1267513 h 1893570"/>
              <a:gd name="connsiteX10" fmla="*/ 498763 w 1208773"/>
              <a:gd name="connsiteY10" fmla="*/ 1225950 h 1893570"/>
              <a:gd name="connsiteX11" fmla="*/ 554182 w 1208773"/>
              <a:gd name="connsiteY11" fmla="*/ 1101259 h 1893570"/>
              <a:gd name="connsiteX12" fmla="*/ 581891 w 1208773"/>
              <a:gd name="connsiteY12" fmla="*/ 1018131 h 1893570"/>
              <a:gd name="connsiteX13" fmla="*/ 609600 w 1208773"/>
              <a:gd name="connsiteY13" fmla="*/ 976568 h 1893570"/>
              <a:gd name="connsiteX14" fmla="*/ 678873 w 1208773"/>
              <a:gd name="connsiteY14" fmla="*/ 879586 h 1893570"/>
              <a:gd name="connsiteX15" fmla="*/ 720436 w 1208773"/>
              <a:gd name="connsiteY15" fmla="*/ 796459 h 1893570"/>
              <a:gd name="connsiteX16" fmla="*/ 762000 w 1208773"/>
              <a:gd name="connsiteY16" fmla="*/ 754895 h 1893570"/>
              <a:gd name="connsiteX17" fmla="*/ 789709 w 1208773"/>
              <a:gd name="connsiteY17" fmla="*/ 699477 h 1893570"/>
              <a:gd name="connsiteX18" fmla="*/ 845127 w 1208773"/>
              <a:gd name="connsiteY18" fmla="*/ 616350 h 1893570"/>
              <a:gd name="connsiteX19" fmla="*/ 872836 w 1208773"/>
              <a:gd name="connsiteY19" fmla="*/ 519368 h 1893570"/>
              <a:gd name="connsiteX20" fmla="*/ 900545 w 1208773"/>
              <a:gd name="connsiteY20" fmla="*/ 463950 h 1893570"/>
              <a:gd name="connsiteX21" fmla="*/ 955963 w 1208773"/>
              <a:gd name="connsiteY21" fmla="*/ 380822 h 1893570"/>
              <a:gd name="connsiteX22" fmla="*/ 997527 w 1208773"/>
              <a:gd name="connsiteY22" fmla="*/ 297695 h 1893570"/>
              <a:gd name="connsiteX23" fmla="*/ 1011382 w 1208773"/>
              <a:gd name="connsiteY23" fmla="*/ 242277 h 1893570"/>
              <a:gd name="connsiteX24" fmla="*/ 1052945 w 1208773"/>
              <a:gd name="connsiteY24" fmla="*/ 200713 h 1893570"/>
              <a:gd name="connsiteX25" fmla="*/ 1108363 w 1208773"/>
              <a:gd name="connsiteY25" fmla="*/ 117586 h 1893570"/>
              <a:gd name="connsiteX26" fmla="*/ 1136073 w 1208773"/>
              <a:gd name="connsiteY26" fmla="*/ 89877 h 1893570"/>
              <a:gd name="connsiteX27" fmla="*/ 1191491 w 1208773"/>
              <a:gd name="connsiteY27" fmla="*/ 6750 h 1893570"/>
              <a:gd name="connsiteX28" fmla="*/ 1177636 w 1208773"/>
              <a:gd name="connsiteY28" fmla="*/ 48313 h 1893570"/>
              <a:gd name="connsiteX29" fmla="*/ 1203672 w 1208773"/>
              <a:gd name="connsiteY29" fmla="*/ 693340 h 1893570"/>
              <a:gd name="connsiteX30" fmla="*/ 1202184 w 1208773"/>
              <a:gd name="connsiteY30" fmla="*/ 938538 h 1893570"/>
              <a:gd name="connsiteX31" fmla="*/ 1206926 w 1208773"/>
              <a:gd name="connsiteY31" fmla="*/ 1106280 h 1893570"/>
              <a:gd name="connsiteX32" fmla="*/ 1208506 w 1208773"/>
              <a:gd name="connsiteY32" fmla="*/ 1270582 h 1893570"/>
              <a:gd name="connsiteX33" fmla="*/ 1205345 w 1208773"/>
              <a:gd name="connsiteY33" fmla="*/ 1406059 h 1893570"/>
              <a:gd name="connsiteX34" fmla="*/ 1177636 w 1208773"/>
              <a:gd name="connsiteY34" fmla="*/ 1508991 h 1893570"/>
              <a:gd name="connsiteX35" fmla="*/ 1128448 w 1208773"/>
              <a:gd name="connsiteY35" fmla="*/ 1536793 h 1893570"/>
              <a:gd name="connsiteX36" fmla="*/ 1125287 w 1208773"/>
              <a:gd name="connsiteY36" fmla="*/ 1518941 h 1893570"/>
              <a:gd name="connsiteX37" fmla="*/ 1075912 w 1208773"/>
              <a:gd name="connsiteY37" fmla="*/ 1550928 h 1893570"/>
              <a:gd name="connsiteX38" fmla="*/ 997435 w 1208773"/>
              <a:gd name="connsiteY38" fmla="*/ 1580124 h 1893570"/>
              <a:gd name="connsiteX39" fmla="*/ 965728 w 1208773"/>
              <a:gd name="connsiteY39" fmla="*/ 1592584 h 1893570"/>
              <a:gd name="connsiteX40" fmla="*/ 876742 w 1208773"/>
              <a:gd name="connsiteY40" fmla="*/ 1620200 h 1893570"/>
              <a:gd name="connsiteX41" fmla="*/ 919048 w 1208773"/>
              <a:gd name="connsiteY41" fmla="*/ 1603183 h 1893570"/>
              <a:gd name="connsiteX42" fmla="*/ 796124 w 1208773"/>
              <a:gd name="connsiteY42" fmla="*/ 1623175 h 1893570"/>
              <a:gd name="connsiteX43" fmla="*/ 715787 w 1208773"/>
              <a:gd name="connsiteY43" fmla="*/ 1652466 h 1893570"/>
              <a:gd name="connsiteX44" fmla="*/ 665018 w 1208773"/>
              <a:gd name="connsiteY44" fmla="*/ 1697004 h 1893570"/>
              <a:gd name="connsiteX45" fmla="*/ 554182 w 1208773"/>
              <a:gd name="connsiteY45" fmla="*/ 1724713 h 1893570"/>
              <a:gd name="connsiteX46" fmla="*/ 512618 w 1208773"/>
              <a:gd name="connsiteY46" fmla="*/ 1752422 h 1893570"/>
              <a:gd name="connsiteX47" fmla="*/ 415636 w 1208773"/>
              <a:gd name="connsiteY47" fmla="*/ 1780131 h 1893570"/>
              <a:gd name="connsiteX48" fmla="*/ 374073 w 1208773"/>
              <a:gd name="connsiteY48" fmla="*/ 1793986 h 1893570"/>
              <a:gd name="connsiteX49" fmla="*/ 304800 w 1208773"/>
              <a:gd name="connsiteY49" fmla="*/ 1807840 h 1893570"/>
              <a:gd name="connsiteX50" fmla="*/ 221673 w 1208773"/>
              <a:gd name="connsiteY50" fmla="*/ 1835550 h 1893570"/>
              <a:gd name="connsiteX51" fmla="*/ 166254 w 1208773"/>
              <a:gd name="connsiteY51" fmla="*/ 1849404 h 1893570"/>
              <a:gd name="connsiteX52" fmla="*/ 124691 w 1208773"/>
              <a:gd name="connsiteY52" fmla="*/ 1863259 h 1893570"/>
              <a:gd name="connsiteX53" fmla="*/ 69273 w 1208773"/>
              <a:gd name="connsiteY53" fmla="*/ 1890968 h 1893570"/>
              <a:gd name="connsiteX54" fmla="*/ 0 w 1208773"/>
              <a:gd name="connsiteY54" fmla="*/ 1877113 h 1893570"/>
              <a:gd name="connsiteX0" fmla="*/ 0 w 1208773"/>
              <a:gd name="connsiteY0" fmla="*/ 1877113 h 1893570"/>
              <a:gd name="connsiteX1" fmla="*/ 69273 w 1208773"/>
              <a:gd name="connsiteY1" fmla="*/ 1821695 h 1893570"/>
              <a:gd name="connsiteX2" fmla="*/ 83127 w 1208773"/>
              <a:gd name="connsiteY2" fmla="*/ 1780131 h 1893570"/>
              <a:gd name="connsiteX3" fmla="*/ 110836 w 1208773"/>
              <a:gd name="connsiteY3" fmla="*/ 1738568 h 1893570"/>
              <a:gd name="connsiteX4" fmla="*/ 124691 w 1208773"/>
              <a:gd name="connsiteY4" fmla="*/ 1697004 h 1893570"/>
              <a:gd name="connsiteX5" fmla="*/ 193963 w 1208773"/>
              <a:gd name="connsiteY5" fmla="*/ 1586168 h 1893570"/>
              <a:gd name="connsiteX6" fmla="*/ 277091 w 1208773"/>
              <a:gd name="connsiteY6" fmla="*/ 1516895 h 1893570"/>
              <a:gd name="connsiteX7" fmla="*/ 401782 w 1208773"/>
              <a:gd name="connsiteY7" fmla="*/ 1378350 h 1893570"/>
              <a:gd name="connsiteX8" fmla="*/ 457200 w 1208773"/>
              <a:gd name="connsiteY8" fmla="*/ 1309077 h 1893570"/>
              <a:gd name="connsiteX9" fmla="*/ 471054 w 1208773"/>
              <a:gd name="connsiteY9" fmla="*/ 1267513 h 1893570"/>
              <a:gd name="connsiteX10" fmla="*/ 498763 w 1208773"/>
              <a:gd name="connsiteY10" fmla="*/ 1225950 h 1893570"/>
              <a:gd name="connsiteX11" fmla="*/ 554182 w 1208773"/>
              <a:gd name="connsiteY11" fmla="*/ 1101259 h 1893570"/>
              <a:gd name="connsiteX12" fmla="*/ 581891 w 1208773"/>
              <a:gd name="connsiteY12" fmla="*/ 1018131 h 1893570"/>
              <a:gd name="connsiteX13" fmla="*/ 609600 w 1208773"/>
              <a:gd name="connsiteY13" fmla="*/ 976568 h 1893570"/>
              <a:gd name="connsiteX14" fmla="*/ 678873 w 1208773"/>
              <a:gd name="connsiteY14" fmla="*/ 879586 h 1893570"/>
              <a:gd name="connsiteX15" fmla="*/ 720436 w 1208773"/>
              <a:gd name="connsiteY15" fmla="*/ 796459 h 1893570"/>
              <a:gd name="connsiteX16" fmla="*/ 762000 w 1208773"/>
              <a:gd name="connsiteY16" fmla="*/ 754895 h 1893570"/>
              <a:gd name="connsiteX17" fmla="*/ 789709 w 1208773"/>
              <a:gd name="connsiteY17" fmla="*/ 699477 h 1893570"/>
              <a:gd name="connsiteX18" fmla="*/ 845127 w 1208773"/>
              <a:gd name="connsiteY18" fmla="*/ 616350 h 1893570"/>
              <a:gd name="connsiteX19" fmla="*/ 872836 w 1208773"/>
              <a:gd name="connsiteY19" fmla="*/ 519368 h 1893570"/>
              <a:gd name="connsiteX20" fmla="*/ 900545 w 1208773"/>
              <a:gd name="connsiteY20" fmla="*/ 463950 h 1893570"/>
              <a:gd name="connsiteX21" fmla="*/ 955963 w 1208773"/>
              <a:gd name="connsiteY21" fmla="*/ 380822 h 1893570"/>
              <a:gd name="connsiteX22" fmla="*/ 997527 w 1208773"/>
              <a:gd name="connsiteY22" fmla="*/ 297695 h 1893570"/>
              <a:gd name="connsiteX23" fmla="*/ 1011382 w 1208773"/>
              <a:gd name="connsiteY23" fmla="*/ 242277 h 1893570"/>
              <a:gd name="connsiteX24" fmla="*/ 1052945 w 1208773"/>
              <a:gd name="connsiteY24" fmla="*/ 200713 h 1893570"/>
              <a:gd name="connsiteX25" fmla="*/ 1108363 w 1208773"/>
              <a:gd name="connsiteY25" fmla="*/ 117586 h 1893570"/>
              <a:gd name="connsiteX26" fmla="*/ 1136073 w 1208773"/>
              <a:gd name="connsiteY26" fmla="*/ 89877 h 1893570"/>
              <a:gd name="connsiteX27" fmla="*/ 1191491 w 1208773"/>
              <a:gd name="connsiteY27" fmla="*/ 6750 h 1893570"/>
              <a:gd name="connsiteX28" fmla="*/ 1177636 w 1208773"/>
              <a:gd name="connsiteY28" fmla="*/ 48313 h 1893570"/>
              <a:gd name="connsiteX29" fmla="*/ 1203672 w 1208773"/>
              <a:gd name="connsiteY29" fmla="*/ 693340 h 1893570"/>
              <a:gd name="connsiteX30" fmla="*/ 1202184 w 1208773"/>
              <a:gd name="connsiteY30" fmla="*/ 938538 h 1893570"/>
              <a:gd name="connsiteX31" fmla="*/ 1206926 w 1208773"/>
              <a:gd name="connsiteY31" fmla="*/ 1106280 h 1893570"/>
              <a:gd name="connsiteX32" fmla="*/ 1208506 w 1208773"/>
              <a:gd name="connsiteY32" fmla="*/ 1270582 h 1893570"/>
              <a:gd name="connsiteX33" fmla="*/ 1205345 w 1208773"/>
              <a:gd name="connsiteY33" fmla="*/ 1406059 h 1893570"/>
              <a:gd name="connsiteX34" fmla="*/ 1177636 w 1208773"/>
              <a:gd name="connsiteY34" fmla="*/ 1508991 h 1893570"/>
              <a:gd name="connsiteX35" fmla="*/ 1128448 w 1208773"/>
              <a:gd name="connsiteY35" fmla="*/ 1536793 h 1893570"/>
              <a:gd name="connsiteX36" fmla="*/ 1125287 w 1208773"/>
              <a:gd name="connsiteY36" fmla="*/ 1518941 h 1893570"/>
              <a:gd name="connsiteX37" fmla="*/ 1075912 w 1208773"/>
              <a:gd name="connsiteY37" fmla="*/ 1550928 h 1893570"/>
              <a:gd name="connsiteX38" fmla="*/ 997435 w 1208773"/>
              <a:gd name="connsiteY38" fmla="*/ 1580124 h 1893570"/>
              <a:gd name="connsiteX39" fmla="*/ 965728 w 1208773"/>
              <a:gd name="connsiteY39" fmla="*/ 1592584 h 1893570"/>
              <a:gd name="connsiteX40" fmla="*/ 876742 w 1208773"/>
              <a:gd name="connsiteY40" fmla="*/ 1620200 h 1893570"/>
              <a:gd name="connsiteX41" fmla="*/ 919048 w 1208773"/>
              <a:gd name="connsiteY41" fmla="*/ 1603183 h 1893570"/>
              <a:gd name="connsiteX42" fmla="*/ 829877 w 1208773"/>
              <a:gd name="connsiteY42" fmla="*/ 1635448 h 1893570"/>
              <a:gd name="connsiteX43" fmla="*/ 715787 w 1208773"/>
              <a:gd name="connsiteY43" fmla="*/ 1652466 h 1893570"/>
              <a:gd name="connsiteX44" fmla="*/ 665018 w 1208773"/>
              <a:gd name="connsiteY44" fmla="*/ 1697004 h 1893570"/>
              <a:gd name="connsiteX45" fmla="*/ 554182 w 1208773"/>
              <a:gd name="connsiteY45" fmla="*/ 1724713 h 1893570"/>
              <a:gd name="connsiteX46" fmla="*/ 512618 w 1208773"/>
              <a:gd name="connsiteY46" fmla="*/ 1752422 h 1893570"/>
              <a:gd name="connsiteX47" fmla="*/ 415636 w 1208773"/>
              <a:gd name="connsiteY47" fmla="*/ 1780131 h 1893570"/>
              <a:gd name="connsiteX48" fmla="*/ 374073 w 1208773"/>
              <a:gd name="connsiteY48" fmla="*/ 1793986 h 1893570"/>
              <a:gd name="connsiteX49" fmla="*/ 304800 w 1208773"/>
              <a:gd name="connsiteY49" fmla="*/ 1807840 h 1893570"/>
              <a:gd name="connsiteX50" fmla="*/ 221673 w 1208773"/>
              <a:gd name="connsiteY50" fmla="*/ 1835550 h 1893570"/>
              <a:gd name="connsiteX51" fmla="*/ 166254 w 1208773"/>
              <a:gd name="connsiteY51" fmla="*/ 1849404 h 1893570"/>
              <a:gd name="connsiteX52" fmla="*/ 124691 w 1208773"/>
              <a:gd name="connsiteY52" fmla="*/ 1863259 h 1893570"/>
              <a:gd name="connsiteX53" fmla="*/ 69273 w 1208773"/>
              <a:gd name="connsiteY53" fmla="*/ 1890968 h 1893570"/>
              <a:gd name="connsiteX54" fmla="*/ 0 w 1208773"/>
              <a:gd name="connsiteY54" fmla="*/ 1877113 h 1893570"/>
              <a:gd name="connsiteX0" fmla="*/ 0 w 1208773"/>
              <a:gd name="connsiteY0" fmla="*/ 1877113 h 1893570"/>
              <a:gd name="connsiteX1" fmla="*/ 69273 w 1208773"/>
              <a:gd name="connsiteY1" fmla="*/ 1821695 h 1893570"/>
              <a:gd name="connsiteX2" fmla="*/ 83127 w 1208773"/>
              <a:gd name="connsiteY2" fmla="*/ 1780131 h 1893570"/>
              <a:gd name="connsiteX3" fmla="*/ 110836 w 1208773"/>
              <a:gd name="connsiteY3" fmla="*/ 1738568 h 1893570"/>
              <a:gd name="connsiteX4" fmla="*/ 124691 w 1208773"/>
              <a:gd name="connsiteY4" fmla="*/ 1697004 h 1893570"/>
              <a:gd name="connsiteX5" fmla="*/ 193963 w 1208773"/>
              <a:gd name="connsiteY5" fmla="*/ 1586168 h 1893570"/>
              <a:gd name="connsiteX6" fmla="*/ 277091 w 1208773"/>
              <a:gd name="connsiteY6" fmla="*/ 1516895 h 1893570"/>
              <a:gd name="connsiteX7" fmla="*/ 401782 w 1208773"/>
              <a:gd name="connsiteY7" fmla="*/ 1378350 h 1893570"/>
              <a:gd name="connsiteX8" fmla="*/ 457200 w 1208773"/>
              <a:gd name="connsiteY8" fmla="*/ 1309077 h 1893570"/>
              <a:gd name="connsiteX9" fmla="*/ 471054 w 1208773"/>
              <a:gd name="connsiteY9" fmla="*/ 1267513 h 1893570"/>
              <a:gd name="connsiteX10" fmla="*/ 498763 w 1208773"/>
              <a:gd name="connsiteY10" fmla="*/ 1225950 h 1893570"/>
              <a:gd name="connsiteX11" fmla="*/ 554182 w 1208773"/>
              <a:gd name="connsiteY11" fmla="*/ 1101259 h 1893570"/>
              <a:gd name="connsiteX12" fmla="*/ 581891 w 1208773"/>
              <a:gd name="connsiteY12" fmla="*/ 1018131 h 1893570"/>
              <a:gd name="connsiteX13" fmla="*/ 609600 w 1208773"/>
              <a:gd name="connsiteY13" fmla="*/ 976568 h 1893570"/>
              <a:gd name="connsiteX14" fmla="*/ 678873 w 1208773"/>
              <a:gd name="connsiteY14" fmla="*/ 879586 h 1893570"/>
              <a:gd name="connsiteX15" fmla="*/ 720436 w 1208773"/>
              <a:gd name="connsiteY15" fmla="*/ 796459 h 1893570"/>
              <a:gd name="connsiteX16" fmla="*/ 762000 w 1208773"/>
              <a:gd name="connsiteY16" fmla="*/ 754895 h 1893570"/>
              <a:gd name="connsiteX17" fmla="*/ 789709 w 1208773"/>
              <a:gd name="connsiteY17" fmla="*/ 699477 h 1893570"/>
              <a:gd name="connsiteX18" fmla="*/ 845127 w 1208773"/>
              <a:gd name="connsiteY18" fmla="*/ 616350 h 1893570"/>
              <a:gd name="connsiteX19" fmla="*/ 872836 w 1208773"/>
              <a:gd name="connsiteY19" fmla="*/ 519368 h 1893570"/>
              <a:gd name="connsiteX20" fmla="*/ 900545 w 1208773"/>
              <a:gd name="connsiteY20" fmla="*/ 463950 h 1893570"/>
              <a:gd name="connsiteX21" fmla="*/ 955963 w 1208773"/>
              <a:gd name="connsiteY21" fmla="*/ 380822 h 1893570"/>
              <a:gd name="connsiteX22" fmla="*/ 997527 w 1208773"/>
              <a:gd name="connsiteY22" fmla="*/ 297695 h 1893570"/>
              <a:gd name="connsiteX23" fmla="*/ 1011382 w 1208773"/>
              <a:gd name="connsiteY23" fmla="*/ 242277 h 1893570"/>
              <a:gd name="connsiteX24" fmla="*/ 1052945 w 1208773"/>
              <a:gd name="connsiteY24" fmla="*/ 200713 h 1893570"/>
              <a:gd name="connsiteX25" fmla="*/ 1108363 w 1208773"/>
              <a:gd name="connsiteY25" fmla="*/ 117586 h 1893570"/>
              <a:gd name="connsiteX26" fmla="*/ 1136073 w 1208773"/>
              <a:gd name="connsiteY26" fmla="*/ 89877 h 1893570"/>
              <a:gd name="connsiteX27" fmla="*/ 1191491 w 1208773"/>
              <a:gd name="connsiteY27" fmla="*/ 6750 h 1893570"/>
              <a:gd name="connsiteX28" fmla="*/ 1177636 w 1208773"/>
              <a:gd name="connsiteY28" fmla="*/ 48313 h 1893570"/>
              <a:gd name="connsiteX29" fmla="*/ 1203672 w 1208773"/>
              <a:gd name="connsiteY29" fmla="*/ 693340 h 1893570"/>
              <a:gd name="connsiteX30" fmla="*/ 1202184 w 1208773"/>
              <a:gd name="connsiteY30" fmla="*/ 938538 h 1893570"/>
              <a:gd name="connsiteX31" fmla="*/ 1206926 w 1208773"/>
              <a:gd name="connsiteY31" fmla="*/ 1106280 h 1893570"/>
              <a:gd name="connsiteX32" fmla="*/ 1208506 w 1208773"/>
              <a:gd name="connsiteY32" fmla="*/ 1270582 h 1893570"/>
              <a:gd name="connsiteX33" fmla="*/ 1205345 w 1208773"/>
              <a:gd name="connsiteY33" fmla="*/ 1406059 h 1893570"/>
              <a:gd name="connsiteX34" fmla="*/ 1177636 w 1208773"/>
              <a:gd name="connsiteY34" fmla="*/ 1508991 h 1893570"/>
              <a:gd name="connsiteX35" fmla="*/ 1128448 w 1208773"/>
              <a:gd name="connsiteY35" fmla="*/ 1536793 h 1893570"/>
              <a:gd name="connsiteX36" fmla="*/ 1125287 w 1208773"/>
              <a:gd name="connsiteY36" fmla="*/ 1518941 h 1893570"/>
              <a:gd name="connsiteX37" fmla="*/ 1075912 w 1208773"/>
              <a:gd name="connsiteY37" fmla="*/ 1550928 h 1893570"/>
              <a:gd name="connsiteX38" fmla="*/ 997435 w 1208773"/>
              <a:gd name="connsiteY38" fmla="*/ 1580124 h 1893570"/>
              <a:gd name="connsiteX39" fmla="*/ 965728 w 1208773"/>
              <a:gd name="connsiteY39" fmla="*/ 1592584 h 1893570"/>
              <a:gd name="connsiteX40" fmla="*/ 876742 w 1208773"/>
              <a:gd name="connsiteY40" fmla="*/ 1620200 h 1893570"/>
              <a:gd name="connsiteX41" fmla="*/ 919048 w 1208773"/>
              <a:gd name="connsiteY41" fmla="*/ 1603183 h 1893570"/>
              <a:gd name="connsiteX42" fmla="*/ 829877 w 1208773"/>
              <a:gd name="connsiteY42" fmla="*/ 1635448 h 1893570"/>
              <a:gd name="connsiteX43" fmla="*/ 715787 w 1208773"/>
              <a:gd name="connsiteY43" fmla="*/ 1652466 h 1893570"/>
              <a:gd name="connsiteX44" fmla="*/ 665018 w 1208773"/>
              <a:gd name="connsiteY44" fmla="*/ 1697004 h 1893570"/>
              <a:gd name="connsiteX45" fmla="*/ 554182 w 1208773"/>
              <a:gd name="connsiteY45" fmla="*/ 1724713 h 1893570"/>
              <a:gd name="connsiteX46" fmla="*/ 512618 w 1208773"/>
              <a:gd name="connsiteY46" fmla="*/ 1752422 h 1893570"/>
              <a:gd name="connsiteX47" fmla="*/ 415636 w 1208773"/>
              <a:gd name="connsiteY47" fmla="*/ 1780131 h 1893570"/>
              <a:gd name="connsiteX48" fmla="*/ 374073 w 1208773"/>
              <a:gd name="connsiteY48" fmla="*/ 1793986 h 1893570"/>
              <a:gd name="connsiteX49" fmla="*/ 304800 w 1208773"/>
              <a:gd name="connsiteY49" fmla="*/ 1807840 h 1893570"/>
              <a:gd name="connsiteX50" fmla="*/ 221673 w 1208773"/>
              <a:gd name="connsiteY50" fmla="*/ 1835550 h 1893570"/>
              <a:gd name="connsiteX51" fmla="*/ 166254 w 1208773"/>
              <a:gd name="connsiteY51" fmla="*/ 1849404 h 1893570"/>
              <a:gd name="connsiteX52" fmla="*/ 124691 w 1208773"/>
              <a:gd name="connsiteY52" fmla="*/ 1863259 h 1893570"/>
              <a:gd name="connsiteX53" fmla="*/ 69273 w 1208773"/>
              <a:gd name="connsiteY53" fmla="*/ 1890968 h 1893570"/>
              <a:gd name="connsiteX54" fmla="*/ 0 w 1208773"/>
              <a:gd name="connsiteY54" fmla="*/ 1877113 h 1893570"/>
              <a:gd name="connsiteX0" fmla="*/ 0 w 1208773"/>
              <a:gd name="connsiteY0" fmla="*/ 1877113 h 1893570"/>
              <a:gd name="connsiteX1" fmla="*/ 69273 w 1208773"/>
              <a:gd name="connsiteY1" fmla="*/ 1821695 h 1893570"/>
              <a:gd name="connsiteX2" fmla="*/ 83127 w 1208773"/>
              <a:gd name="connsiteY2" fmla="*/ 1780131 h 1893570"/>
              <a:gd name="connsiteX3" fmla="*/ 110836 w 1208773"/>
              <a:gd name="connsiteY3" fmla="*/ 1738568 h 1893570"/>
              <a:gd name="connsiteX4" fmla="*/ 124691 w 1208773"/>
              <a:gd name="connsiteY4" fmla="*/ 1697004 h 1893570"/>
              <a:gd name="connsiteX5" fmla="*/ 193963 w 1208773"/>
              <a:gd name="connsiteY5" fmla="*/ 1586168 h 1893570"/>
              <a:gd name="connsiteX6" fmla="*/ 277091 w 1208773"/>
              <a:gd name="connsiteY6" fmla="*/ 1516895 h 1893570"/>
              <a:gd name="connsiteX7" fmla="*/ 401782 w 1208773"/>
              <a:gd name="connsiteY7" fmla="*/ 1378350 h 1893570"/>
              <a:gd name="connsiteX8" fmla="*/ 457200 w 1208773"/>
              <a:gd name="connsiteY8" fmla="*/ 1309077 h 1893570"/>
              <a:gd name="connsiteX9" fmla="*/ 471054 w 1208773"/>
              <a:gd name="connsiteY9" fmla="*/ 1267513 h 1893570"/>
              <a:gd name="connsiteX10" fmla="*/ 498763 w 1208773"/>
              <a:gd name="connsiteY10" fmla="*/ 1225950 h 1893570"/>
              <a:gd name="connsiteX11" fmla="*/ 554182 w 1208773"/>
              <a:gd name="connsiteY11" fmla="*/ 1101259 h 1893570"/>
              <a:gd name="connsiteX12" fmla="*/ 581891 w 1208773"/>
              <a:gd name="connsiteY12" fmla="*/ 1018131 h 1893570"/>
              <a:gd name="connsiteX13" fmla="*/ 609600 w 1208773"/>
              <a:gd name="connsiteY13" fmla="*/ 976568 h 1893570"/>
              <a:gd name="connsiteX14" fmla="*/ 678873 w 1208773"/>
              <a:gd name="connsiteY14" fmla="*/ 879586 h 1893570"/>
              <a:gd name="connsiteX15" fmla="*/ 720436 w 1208773"/>
              <a:gd name="connsiteY15" fmla="*/ 796459 h 1893570"/>
              <a:gd name="connsiteX16" fmla="*/ 762000 w 1208773"/>
              <a:gd name="connsiteY16" fmla="*/ 754895 h 1893570"/>
              <a:gd name="connsiteX17" fmla="*/ 789709 w 1208773"/>
              <a:gd name="connsiteY17" fmla="*/ 699477 h 1893570"/>
              <a:gd name="connsiteX18" fmla="*/ 845127 w 1208773"/>
              <a:gd name="connsiteY18" fmla="*/ 616350 h 1893570"/>
              <a:gd name="connsiteX19" fmla="*/ 872836 w 1208773"/>
              <a:gd name="connsiteY19" fmla="*/ 519368 h 1893570"/>
              <a:gd name="connsiteX20" fmla="*/ 900545 w 1208773"/>
              <a:gd name="connsiteY20" fmla="*/ 463950 h 1893570"/>
              <a:gd name="connsiteX21" fmla="*/ 955963 w 1208773"/>
              <a:gd name="connsiteY21" fmla="*/ 380822 h 1893570"/>
              <a:gd name="connsiteX22" fmla="*/ 997527 w 1208773"/>
              <a:gd name="connsiteY22" fmla="*/ 297695 h 1893570"/>
              <a:gd name="connsiteX23" fmla="*/ 1011382 w 1208773"/>
              <a:gd name="connsiteY23" fmla="*/ 242277 h 1893570"/>
              <a:gd name="connsiteX24" fmla="*/ 1052945 w 1208773"/>
              <a:gd name="connsiteY24" fmla="*/ 200713 h 1893570"/>
              <a:gd name="connsiteX25" fmla="*/ 1108363 w 1208773"/>
              <a:gd name="connsiteY25" fmla="*/ 117586 h 1893570"/>
              <a:gd name="connsiteX26" fmla="*/ 1136073 w 1208773"/>
              <a:gd name="connsiteY26" fmla="*/ 89877 h 1893570"/>
              <a:gd name="connsiteX27" fmla="*/ 1191491 w 1208773"/>
              <a:gd name="connsiteY27" fmla="*/ 6750 h 1893570"/>
              <a:gd name="connsiteX28" fmla="*/ 1177636 w 1208773"/>
              <a:gd name="connsiteY28" fmla="*/ 48313 h 1893570"/>
              <a:gd name="connsiteX29" fmla="*/ 1203672 w 1208773"/>
              <a:gd name="connsiteY29" fmla="*/ 693340 h 1893570"/>
              <a:gd name="connsiteX30" fmla="*/ 1202184 w 1208773"/>
              <a:gd name="connsiteY30" fmla="*/ 938538 h 1893570"/>
              <a:gd name="connsiteX31" fmla="*/ 1206926 w 1208773"/>
              <a:gd name="connsiteY31" fmla="*/ 1106280 h 1893570"/>
              <a:gd name="connsiteX32" fmla="*/ 1208506 w 1208773"/>
              <a:gd name="connsiteY32" fmla="*/ 1270582 h 1893570"/>
              <a:gd name="connsiteX33" fmla="*/ 1205345 w 1208773"/>
              <a:gd name="connsiteY33" fmla="*/ 1406059 h 1893570"/>
              <a:gd name="connsiteX34" fmla="*/ 1177636 w 1208773"/>
              <a:gd name="connsiteY34" fmla="*/ 1508991 h 1893570"/>
              <a:gd name="connsiteX35" fmla="*/ 1128448 w 1208773"/>
              <a:gd name="connsiteY35" fmla="*/ 1536793 h 1893570"/>
              <a:gd name="connsiteX36" fmla="*/ 1125287 w 1208773"/>
              <a:gd name="connsiteY36" fmla="*/ 1518941 h 1893570"/>
              <a:gd name="connsiteX37" fmla="*/ 1075912 w 1208773"/>
              <a:gd name="connsiteY37" fmla="*/ 1550928 h 1893570"/>
              <a:gd name="connsiteX38" fmla="*/ 997435 w 1208773"/>
              <a:gd name="connsiteY38" fmla="*/ 1580124 h 1893570"/>
              <a:gd name="connsiteX39" fmla="*/ 965728 w 1208773"/>
              <a:gd name="connsiteY39" fmla="*/ 1592584 h 1893570"/>
              <a:gd name="connsiteX40" fmla="*/ 876742 w 1208773"/>
              <a:gd name="connsiteY40" fmla="*/ 1620200 h 1893570"/>
              <a:gd name="connsiteX41" fmla="*/ 919048 w 1208773"/>
              <a:gd name="connsiteY41" fmla="*/ 1603183 h 1893570"/>
              <a:gd name="connsiteX42" fmla="*/ 829877 w 1208773"/>
              <a:gd name="connsiteY42" fmla="*/ 1635448 h 1893570"/>
              <a:gd name="connsiteX43" fmla="*/ 715787 w 1208773"/>
              <a:gd name="connsiteY43" fmla="*/ 1667808 h 1893570"/>
              <a:gd name="connsiteX44" fmla="*/ 665018 w 1208773"/>
              <a:gd name="connsiteY44" fmla="*/ 1697004 h 1893570"/>
              <a:gd name="connsiteX45" fmla="*/ 554182 w 1208773"/>
              <a:gd name="connsiteY45" fmla="*/ 1724713 h 1893570"/>
              <a:gd name="connsiteX46" fmla="*/ 512618 w 1208773"/>
              <a:gd name="connsiteY46" fmla="*/ 1752422 h 1893570"/>
              <a:gd name="connsiteX47" fmla="*/ 415636 w 1208773"/>
              <a:gd name="connsiteY47" fmla="*/ 1780131 h 1893570"/>
              <a:gd name="connsiteX48" fmla="*/ 374073 w 1208773"/>
              <a:gd name="connsiteY48" fmla="*/ 1793986 h 1893570"/>
              <a:gd name="connsiteX49" fmla="*/ 304800 w 1208773"/>
              <a:gd name="connsiteY49" fmla="*/ 1807840 h 1893570"/>
              <a:gd name="connsiteX50" fmla="*/ 221673 w 1208773"/>
              <a:gd name="connsiteY50" fmla="*/ 1835550 h 1893570"/>
              <a:gd name="connsiteX51" fmla="*/ 166254 w 1208773"/>
              <a:gd name="connsiteY51" fmla="*/ 1849404 h 1893570"/>
              <a:gd name="connsiteX52" fmla="*/ 124691 w 1208773"/>
              <a:gd name="connsiteY52" fmla="*/ 1863259 h 1893570"/>
              <a:gd name="connsiteX53" fmla="*/ 69273 w 1208773"/>
              <a:gd name="connsiteY53" fmla="*/ 1890968 h 1893570"/>
              <a:gd name="connsiteX54" fmla="*/ 0 w 1208773"/>
              <a:gd name="connsiteY54" fmla="*/ 1877113 h 1893570"/>
              <a:gd name="connsiteX0" fmla="*/ 0 w 1208773"/>
              <a:gd name="connsiteY0" fmla="*/ 1877113 h 1893570"/>
              <a:gd name="connsiteX1" fmla="*/ 69273 w 1208773"/>
              <a:gd name="connsiteY1" fmla="*/ 1821695 h 1893570"/>
              <a:gd name="connsiteX2" fmla="*/ 83127 w 1208773"/>
              <a:gd name="connsiteY2" fmla="*/ 1780131 h 1893570"/>
              <a:gd name="connsiteX3" fmla="*/ 110836 w 1208773"/>
              <a:gd name="connsiteY3" fmla="*/ 1738568 h 1893570"/>
              <a:gd name="connsiteX4" fmla="*/ 124691 w 1208773"/>
              <a:gd name="connsiteY4" fmla="*/ 1697004 h 1893570"/>
              <a:gd name="connsiteX5" fmla="*/ 193963 w 1208773"/>
              <a:gd name="connsiteY5" fmla="*/ 1586168 h 1893570"/>
              <a:gd name="connsiteX6" fmla="*/ 277091 w 1208773"/>
              <a:gd name="connsiteY6" fmla="*/ 1516895 h 1893570"/>
              <a:gd name="connsiteX7" fmla="*/ 401782 w 1208773"/>
              <a:gd name="connsiteY7" fmla="*/ 1378350 h 1893570"/>
              <a:gd name="connsiteX8" fmla="*/ 457200 w 1208773"/>
              <a:gd name="connsiteY8" fmla="*/ 1309077 h 1893570"/>
              <a:gd name="connsiteX9" fmla="*/ 471054 w 1208773"/>
              <a:gd name="connsiteY9" fmla="*/ 1267513 h 1893570"/>
              <a:gd name="connsiteX10" fmla="*/ 498763 w 1208773"/>
              <a:gd name="connsiteY10" fmla="*/ 1225950 h 1893570"/>
              <a:gd name="connsiteX11" fmla="*/ 554182 w 1208773"/>
              <a:gd name="connsiteY11" fmla="*/ 1101259 h 1893570"/>
              <a:gd name="connsiteX12" fmla="*/ 581891 w 1208773"/>
              <a:gd name="connsiteY12" fmla="*/ 1018131 h 1893570"/>
              <a:gd name="connsiteX13" fmla="*/ 609600 w 1208773"/>
              <a:gd name="connsiteY13" fmla="*/ 976568 h 1893570"/>
              <a:gd name="connsiteX14" fmla="*/ 678873 w 1208773"/>
              <a:gd name="connsiteY14" fmla="*/ 879586 h 1893570"/>
              <a:gd name="connsiteX15" fmla="*/ 720436 w 1208773"/>
              <a:gd name="connsiteY15" fmla="*/ 796459 h 1893570"/>
              <a:gd name="connsiteX16" fmla="*/ 762000 w 1208773"/>
              <a:gd name="connsiteY16" fmla="*/ 754895 h 1893570"/>
              <a:gd name="connsiteX17" fmla="*/ 789709 w 1208773"/>
              <a:gd name="connsiteY17" fmla="*/ 699477 h 1893570"/>
              <a:gd name="connsiteX18" fmla="*/ 845127 w 1208773"/>
              <a:gd name="connsiteY18" fmla="*/ 616350 h 1893570"/>
              <a:gd name="connsiteX19" fmla="*/ 872836 w 1208773"/>
              <a:gd name="connsiteY19" fmla="*/ 519368 h 1893570"/>
              <a:gd name="connsiteX20" fmla="*/ 900545 w 1208773"/>
              <a:gd name="connsiteY20" fmla="*/ 463950 h 1893570"/>
              <a:gd name="connsiteX21" fmla="*/ 955963 w 1208773"/>
              <a:gd name="connsiteY21" fmla="*/ 380822 h 1893570"/>
              <a:gd name="connsiteX22" fmla="*/ 997527 w 1208773"/>
              <a:gd name="connsiteY22" fmla="*/ 297695 h 1893570"/>
              <a:gd name="connsiteX23" fmla="*/ 1011382 w 1208773"/>
              <a:gd name="connsiteY23" fmla="*/ 242277 h 1893570"/>
              <a:gd name="connsiteX24" fmla="*/ 1052945 w 1208773"/>
              <a:gd name="connsiteY24" fmla="*/ 200713 h 1893570"/>
              <a:gd name="connsiteX25" fmla="*/ 1108363 w 1208773"/>
              <a:gd name="connsiteY25" fmla="*/ 117586 h 1893570"/>
              <a:gd name="connsiteX26" fmla="*/ 1136073 w 1208773"/>
              <a:gd name="connsiteY26" fmla="*/ 89877 h 1893570"/>
              <a:gd name="connsiteX27" fmla="*/ 1191491 w 1208773"/>
              <a:gd name="connsiteY27" fmla="*/ 6750 h 1893570"/>
              <a:gd name="connsiteX28" fmla="*/ 1177636 w 1208773"/>
              <a:gd name="connsiteY28" fmla="*/ 48313 h 1893570"/>
              <a:gd name="connsiteX29" fmla="*/ 1203672 w 1208773"/>
              <a:gd name="connsiteY29" fmla="*/ 693340 h 1893570"/>
              <a:gd name="connsiteX30" fmla="*/ 1202184 w 1208773"/>
              <a:gd name="connsiteY30" fmla="*/ 938538 h 1893570"/>
              <a:gd name="connsiteX31" fmla="*/ 1206926 w 1208773"/>
              <a:gd name="connsiteY31" fmla="*/ 1106280 h 1893570"/>
              <a:gd name="connsiteX32" fmla="*/ 1208506 w 1208773"/>
              <a:gd name="connsiteY32" fmla="*/ 1270582 h 1893570"/>
              <a:gd name="connsiteX33" fmla="*/ 1205345 w 1208773"/>
              <a:gd name="connsiteY33" fmla="*/ 1406059 h 1893570"/>
              <a:gd name="connsiteX34" fmla="*/ 1177636 w 1208773"/>
              <a:gd name="connsiteY34" fmla="*/ 1508991 h 1893570"/>
              <a:gd name="connsiteX35" fmla="*/ 1128448 w 1208773"/>
              <a:gd name="connsiteY35" fmla="*/ 1536793 h 1893570"/>
              <a:gd name="connsiteX36" fmla="*/ 1125287 w 1208773"/>
              <a:gd name="connsiteY36" fmla="*/ 1518941 h 1893570"/>
              <a:gd name="connsiteX37" fmla="*/ 1075912 w 1208773"/>
              <a:gd name="connsiteY37" fmla="*/ 1550928 h 1893570"/>
              <a:gd name="connsiteX38" fmla="*/ 997435 w 1208773"/>
              <a:gd name="connsiteY38" fmla="*/ 1580124 h 1893570"/>
              <a:gd name="connsiteX39" fmla="*/ 965728 w 1208773"/>
              <a:gd name="connsiteY39" fmla="*/ 1592584 h 1893570"/>
              <a:gd name="connsiteX40" fmla="*/ 876742 w 1208773"/>
              <a:gd name="connsiteY40" fmla="*/ 1620200 h 1893570"/>
              <a:gd name="connsiteX41" fmla="*/ 919048 w 1208773"/>
              <a:gd name="connsiteY41" fmla="*/ 1603183 h 1893570"/>
              <a:gd name="connsiteX42" fmla="*/ 829877 w 1208773"/>
              <a:gd name="connsiteY42" fmla="*/ 1635448 h 1893570"/>
              <a:gd name="connsiteX43" fmla="*/ 715787 w 1208773"/>
              <a:gd name="connsiteY43" fmla="*/ 1667808 h 1893570"/>
              <a:gd name="connsiteX44" fmla="*/ 634334 w 1208773"/>
              <a:gd name="connsiteY44" fmla="*/ 1697004 h 1893570"/>
              <a:gd name="connsiteX45" fmla="*/ 554182 w 1208773"/>
              <a:gd name="connsiteY45" fmla="*/ 1724713 h 1893570"/>
              <a:gd name="connsiteX46" fmla="*/ 512618 w 1208773"/>
              <a:gd name="connsiteY46" fmla="*/ 1752422 h 1893570"/>
              <a:gd name="connsiteX47" fmla="*/ 415636 w 1208773"/>
              <a:gd name="connsiteY47" fmla="*/ 1780131 h 1893570"/>
              <a:gd name="connsiteX48" fmla="*/ 374073 w 1208773"/>
              <a:gd name="connsiteY48" fmla="*/ 1793986 h 1893570"/>
              <a:gd name="connsiteX49" fmla="*/ 304800 w 1208773"/>
              <a:gd name="connsiteY49" fmla="*/ 1807840 h 1893570"/>
              <a:gd name="connsiteX50" fmla="*/ 221673 w 1208773"/>
              <a:gd name="connsiteY50" fmla="*/ 1835550 h 1893570"/>
              <a:gd name="connsiteX51" fmla="*/ 166254 w 1208773"/>
              <a:gd name="connsiteY51" fmla="*/ 1849404 h 1893570"/>
              <a:gd name="connsiteX52" fmla="*/ 124691 w 1208773"/>
              <a:gd name="connsiteY52" fmla="*/ 1863259 h 1893570"/>
              <a:gd name="connsiteX53" fmla="*/ 69273 w 1208773"/>
              <a:gd name="connsiteY53" fmla="*/ 1890968 h 1893570"/>
              <a:gd name="connsiteX54" fmla="*/ 0 w 1208773"/>
              <a:gd name="connsiteY54" fmla="*/ 1877113 h 1893570"/>
              <a:gd name="connsiteX0" fmla="*/ 0 w 1208773"/>
              <a:gd name="connsiteY0" fmla="*/ 1877113 h 1893570"/>
              <a:gd name="connsiteX1" fmla="*/ 69273 w 1208773"/>
              <a:gd name="connsiteY1" fmla="*/ 1821695 h 1893570"/>
              <a:gd name="connsiteX2" fmla="*/ 83127 w 1208773"/>
              <a:gd name="connsiteY2" fmla="*/ 1780131 h 1893570"/>
              <a:gd name="connsiteX3" fmla="*/ 110836 w 1208773"/>
              <a:gd name="connsiteY3" fmla="*/ 1738568 h 1893570"/>
              <a:gd name="connsiteX4" fmla="*/ 124691 w 1208773"/>
              <a:gd name="connsiteY4" fmla="*/ 1697004 h 1893570"/>
              <a:gd name="connsiteX5" fmla="*/ 193963 w 1208773"/>
              <a:gd name="connsiteY5" fmla="*/ 1586168 h 1893570"/>
              <a:gd name="connsiteX6" fmla="*/ 277091 w 1208773"/>
              <a:gd name="connsiteY6" fmla="*/ 1516895 h 1893570"/>
              <a:gd name="connsiteX7" fmla="*/ 401782 w 1208773"/>
              <a:gd name="connsiteY7" fmla="*/ 1378350 h 1893570"/>
              <a:gd name="connsiteX8" fmla="*/ 457200 w 1208773"/>
              <a:gd name="connsiteY8" fmla="*/ 1309077 h 1893570"/>
              <a:gd name="connsiteX9" fmla="*/ 471054 w 1208773"/>
              <a:gd name="connsiteY9" fmla="*/ 1267513 h 1893570"/>
              <a:gd name="connsiteX10" fmla="*/ 498763 w 1208773"/>
              <a:gd name="connsiteY10" fmla="*/ 1225950 h 1893570"/>
              <a:gd name="connsiteX11" fmla="*/ 554182 w 1208773"/>
              <a:gd name="connsiteY11" fmla="*/ 1101259 h 1893570"/>
              <a:gd name="connsiteX12" fmla="*/ 581891 w 1208773"/>
              <a:gd name="connsiteY12" fmla="*/ 1018131 h 1893570"/>
              <a:gd name="connsiteX13" fmla="*/ 609600 w 1208773"/>
              <a:gd name="connsiteY13" fmla="*/ 976568 h 1893570"/>
              <a:gd name="connsiteX14" fmla="*/ 678873 w 1208773"/>
              <a:gd name="connsiteY14" fmla="*/ 879586 h 1893570"/>
              <a:gd name="connsiteX15" fmla="*/ 720436 w 1208773"/>
              <a:gd name="connsiteY15" fmla="*/ 796459 h 1893570"/>
              <a:gd name="connsiteX16" fmla="*/ 762000 w 1208773"/>
              <a:gd name="connsiteY16" fmla="*/ 754895 h 1893570"/>
              <a:gd name="connsiteX17" fmla="*/ 789709 w 1208773"/>
              <a:gd name="connsiteY17" fmla="*/ 699477 h 1893570"/>
              <a:gd name="connsiteX18" fmla="*/ 845127 w 1208773"/>
              <a:gd name="connsiteY18" fmla="*/ 616350 h 1893570"/>
              <a:gd name="connsiteX19" fmla="*/ 872836 w 1208773"/>
              <a:gd name="connsiteY19" fmla="*/ 519368 h 1893570"/>
              <a:gd name="connsiteX20" fmla="*/ 900545 w 1208773"/>
              <a:gd name="connsiteY20" fmla="*/ 463950 h 1893570"/>
              <a:gd name="connsiteX21" fmla="*/ 955963 w 1208773"/>
              <a:gd name="connsiteY21" fmla="*/ 380822 h 1893570"/>
              <a:gd name="connsiteX22" fmla="*/ 997527 w 1208773"/>
              <a:gd name="connsiteY22" fmla="*/ 297695 h 1893570"/>
              <a:gd name="connsiteX23" fmla="*/ 1011382 w 1208773"/>
              <a:gd name="connsiteY23" fmla="*/ 242277 h 1893570"/>
              <a:gd name="connsiteX24" fmla="*/ 1052945 w 1208773"/>
              <a:gd name="connsiteY24" fmla="*/ 200713 h 1893570"/>
              <a:gd name="connsiteX25" fmla="*/ 1108363 w 1208773"/>
              <a:gd name="connsiteY25" fmla="*/ 117586 h 1893570"/>
              <a:gd name="connsiteX26" fmla="*/ 1136073 w 1208773"/>
              <a:gd name="connsiteY26" fmla="*/ 89877 h 1893570"/>
              <a:gd name="connsiteX27" fmla="*/ 1191491 w 1208773"/>
              <a:gd name="connsiteY27" fmla="*/ 6750 h 1893570"/>
              <a:gd name="connsiteX28" fmla="*/ 1177636 w 1208773"/>
              <a:gd name="connsiteY28" fmla="*/ 48313 h 1893570"/>
              <a:gd name="connsiteX29" fmla="*/ 1203672 w 1208773"/>
              <a:gd name="connsiteY29" fmla="*/ 693340 h 1893570"/>
              <a:gd name="connsiteX30" fmla="*/ 1202184 w 1208773"/>
              <a:gd name="connsiteY30" fmla="*/ 938538 h 1893570"/>
              <a:gd name="connsiteX31" fmla="*/ 1206926 w 1208773"/>
              <a:gd name="connsiteY31" fmla="*/ 1106280 h 1893570"/>
              <a:gd name="connsiteX32" fmla="*/ 1208506 w 1208773"/>
              <a:gd name="connsiteY32" fmla="*/ 1270582 h 1893570"/>
              <a:gd name="connsiteX33" fmla="*/ 1205345 w 1208773"/>
              <a:gd name="connsiteY33" fmla="*/ 1406059 h 1893570"/>
              <a:gd name="connsiteX34" fmla="*/ 1177636 w 1208773"/>
              <a:gd name="connsiteY34" fmla="*/ 1508991 h 1893570"/>
              <a:gd name="connsiteX35" fmla="*/ 1128448 w 1208773"/>
              <a:gd name="connsiteY35" fmla="*/ 1536793 h 1893570"/>
              <a:gd name="connsiteX36" fmla="*/ 1125287 w 1208773"/>
              <a:gd name="connsiteY36" fmla="*/ 1518941 h 1893570"/>
              <a:gd name="connsiteX37" fmla="*/ 1075912 w 1208773"/>
              <a:gd name="connsiteY37" fmla="*/ 1550928 h 1893570"/>
              <a:gd name="connsiteX38" fmla="*/ 997435 w 1208773"/>
              <a:gd name="connsiteY38" fmla="*/ 1580124 h 1893570"/>
              <a:gd name="connsiteX39" fmla="*/ 965728 w 1208773"/>
              <a:gd name="connsiteY39" fmla="*/ 1592584 h 1893570"/>
              <a:gd name="connsiteX40" fmla="*/ 876742 w 1208773"/>
              <a:gd name="connsiteY40" fmla="*/ 1620200 h 1893570"/>
              <a:gd name="connsiteX41" fmla="*/ 919048 w 1208773"/>
              <a:gd name="connsiteY41" fmla="*/ 1603183 h 1893570"/>
              <a:gd name="connsiteX42" fmla="*/ 829877 w 1208773"/>
              <a:gd name="connsiteY42" fmla="*/ 1635448 h 1893570"/>
              <a:gd name="connsiteX43" fmla="*/ 715787 w 1208773"/>
              <a:gd name="connsiteY43" fmla="*/ 1667808 h 1893570"/>
              <a:gd name="connsiteX44" fmla="*/ 634334 w 1208773"/>
              <a:gd name="connsiteY44" fmla="*/ 1697004 h 1893570"/>
              <a:gd name="connsiteX45" fmla="*/ 554182 w 1208773"/>
              <a:gd name="connsiteY45" fmla="*/ 1724713 h 1893570"/>
              <a:gd name="connsiteX46" fmla="*/ 494207 w 1208773"/>
              <a:gd name="connsiteY46" fmla="*/ 1737080 h 1893570"/>
              <a:gd name="connsiteX47" fmla="*/ 415636 w 1208773"/>
              <a:gd name="connsiteY47" fmla="*/ 1780131 h 1893570"/>
              <a:gd name="connsiteX48" fmla="*/ 374073 w 1208773"/>
              <a:gd name="connsiteY48" fmla="*/ 1793986 h 1893570"/>
              <a:gd name="connsiteX49" fmla="*/ 304800 w 1208773"/>
              <a:gd name="connsiteY49" fmla="*/ 1807840 h 1893570"/>
              <a:gd name="connsiteX50" fmla="*/ 221673 w 1208773"/>
              <a:gd name="connsiteY50" fmla="*/ 1835550 h 1893570"/>
              <a:gd name="connsiteX51" fmla="*/ 166254 w 1208773"/>
              <a:gd name="connsiteY51" fmla="*/ 1849404 h 1893570"/>
              <a:gd name="connsiteX52" fmla="*/ 124691 w 1208773"/>
              <a:gd name="connsiteY52" fmla="*/ 1863259 h 1893570"/>
              <a:gd name="connsiteX53" fmla="*/ 69273 w 1208773"/>
              <a:gd name="connsiteY53" fmla="*/ 1890968 h 1893570"/>
              <a:gd name="connsiteX54" fmla="*/ 0 w 1208773"/>
              <a:gd name="connsiteY54" fmla="*/ 1877113 h 1893570"/>
              <a:gd name="connsiteX0" fmla="*/ 0 w 1208773"/>
              <a:gd name="connsiteY0" fmla="*/ 1877113 h 1893570"/>
              <a:gd name="connsiteX1" fmla="*/ 69273 w 1208773"/>
              <a:gd name="connsiteY1" fmla="*/ 1821695 h 1893570"/>
              <a:gd name="connsiteX2" fmla="*/ 83127 w 1208773"/>
              <a:gd name="connsiteY2" fmla="*/ 1780131 h 1893570"/>
              <a:gd name="connsiteX3" fmla="*/ 110836 w 1208773"/>
              <a:gd name="connsiteY3" fmla="*/ 1738568 h 1893570"/>
              <a:gd name="connsiteX4" fmla="*/ 124691 w 1208773"/>
              <a:gd name="connsiteY4" fmla="*/ 1697004 h 1893570"/>
              <a:gd name="connsiteX5" fmla="*/ 193963 w 1208773"/>
              <a:gd name="connsiteY5" fmla="*/ 1586168 h 1893570"/>
              <a:gd name="connsiteX6" fmla="*/ 277091 w 1208773"/>
              <a:gd name="connsiteY6" fmla="*/ 1516895 h 1893570"/>
              <a:gd name="connsiteX7" fmla="*/ 401782 w 1208773"/>
              <a:gd name="connsiteY7" fmla="*/ 1378350 h 1893570"/>
              <a:gd name="connsiteX8" fmla="*/ 457200 w 1208773"/>
              <a:gd name="connsiteY8" fmla="*/ 1309077 h 1893570"/>
              <a:gd name="connsiteX9" fmla="*/ 471054 w 1208773"/>
              <a:gd name="connsiteY9" fmla="*/ 1267513 h 1893570"/>
              <a:gd name="connsiteX10" fmla="*/ 498763 w 1208773"/>
              <a:gd name="connsiteY10" fmla="*/ 1225950 h 1893570"/>
              <a:gd name="connsiteX11" fmla="*/ 554182 w 1208773"/>
              <a:gd name="connsiteY11" fmla="*/ 1101259 h 1893570"/>
              <a:gd name="connsiteX12" fmla="*/ 581891 w 1208773"/>
              <a:gd name="connsiteY12" fmla="*/ 1018131 h 1893570"/>
              <a:gd name="connsiteX13" fmla="*/ 609600 w 1208773"/>
              <a:gd name="connsiteY13" fmla="*/ 976568 h 1893570"/>
              <a:gd name="connsiteX14" fmla="*/ 678873 w 1208773"/>
              <a:gd name="connsiteY14" fmla="*/ 879586 h 1893570"/>
              <a:gd name="connsiteX15" fmla="*/ 720436 w 1208773"/>
              <a:gd name="connsiteY15" fmla="*/ 796459 h 1893570"/>
              <a:gd name="connsiteX16" fmla="*/ 762000 w 1208773"/>
              <a:gd name="connsiteY16" fmla="*/ 754895 h 1893570"/>
              <a:gd name="connsiteX17" fmla="*/ 789709 w 1208773"/>
              <a:gd name="connsiteY17" fmla="*/ 699477 h 1893570"/>
              <a:gd name="connsiteX18" fmla="*/ 845127 w 1208773"/>
              <a:gd name="connsiteY18" fmla="*/ 616350 h 1893570"/>
              <a:gd name="connsiteX19" fmla="*/ 872836 w 1208773"/>
              <a:gd name="connsiteY19" fmla="*/ 519368 h 1893570"/>
              <a:gd name="connsiteX20" fmla="*/ 900545 w 1208773"/>
              <a:gd name="connsiteY20" fmla="*/ 463950 h 1893570"/>
              <a:gd name="connsiteX21" fmla="*/ 955963 w 1208773"/>
              <a:gd name="connsiteY21" fmla="*/ 380822 h 1893570"/>
              <a:gd name="connsiteX22" fmla="*/ 997527 w 1208773"/>
              <a:gd name="connsiteY22" fmla="*/ 297695 h 1893570"/>
              <a:gd name="connsiteX23" fmla="*/ 1011382 w 1208773"/>
              <a:gd name="connsiteY23" fmla="*/ 242277 h 1893570"/>
              <a:gd name="connsiteX24" fmla="*/ 1052945 w 1208773"/>
              <a:gd name="connsiteY24" fmla="*/ 200713 h 1893570"/>
              <a:gd name="connsiteX25" fmla="*/ 1108363 w 1208773"/>
              <a:gd name="connsiteY25" fmla="*/ 117586 h 1893570"/>
              <a:gd name="connsiteX26" fmla="*/ 1136073 w 1208773"/>
              <a:gd name="connsiteY26" fmla="*/ 89877 h 1893570"/>
              <a:gd name="connsiteX27" fmla="*/ 1191491 w 1208773"/>
              <a:gd name="connsiteY27" fmla="*/ 6750 h 1893570"/>
              <a:gd name="connsiteX28" fmla="*/ 1177636 w 1208773"/>
              <a:gd name="connsiteY28" fmla="*/ 48313 h 1893570"/>
              <a:gd name="connsiteX29" fmla="*/ 1203672 w 1208773"/>
              <a:gd name="connsiteY29" fmla="*/ 693340 h 1893570"/>
              <a:gd name="connsiteX30" fmla="*/ 1202184 w 1208773"/>
              <a:gd name="connsiteY30" fmla="*/ 938538 h 1893570"/>
              <a:gd name="connsiteX31" fmla="*/ 1206926 w 1208773"/>
              <a:gd name="connsiteY31" fmla="*/ 1106280 h 1893570"/>
              <a:gd name="connsiteX32" fmla="*/ 1208506 w 1208773"/>
              <a:gd name="connsiteY32" fmla="*/ 1270582 h 1893570"/>
              <a:gd name="connsiteX33" fmla="*/ 1205345 w 1208773"/>
              <a:gd name="connsiteY33" fmla="*/ 1406059 h 1893570"/>
              <a:gd name="connsiteX34" fmla="*/ 1177636 w 1208773"/>
              <a:gd name="connsiteY34" fmla="*/ 1508991 h 1893570"/>
              <a:gd name="connsiteX35" fmla="*/ 1128448 w 1208773"/>
              <a:gd name="connsiteY35" fmla="*/ 1536793 h 1893570"/>
              <a:gd name="connsiteX36" fmla="*/ 1125287 w 1208773"/>
              <a:gd name="connsiteY36" fmla="*/ 1518941 h 1893570"/>
              <a:gd name="connsiteX37" fmla="*/ 1075912 w 1208773"/>
              <a:gd name="connsiteY37" fmla="*/ 1550928 h 1893570"/>
              <a:gd name="connsiteX38" fmla="*/ 997435 w 1208773"/>
              <a:gd name="connsiteY38" fmla="*/ 1580124 h 1893570"/>
              <a:gd name="connsiteX39" fmla="*/ 965728 w 1208773"/>
              <a:gd name="connsiteY39" fmla="*/ 1592584 h 1893570"/>
              <a:gd name="connsiteX40" fmla="*/ 876742 w 1208773"/>
              <a:gd name="connsiteY40" fmla="*/ 1620200 h 1893570"/>
              <a:gd name="connsiteX41" fmla="*/ 919048 w 1208773"/>
              <a:gd name="connsiteY41" fmla="*/ 1603183 h 1893570"/>
              <a:gd name="connsiteX42" fmla="*/ 829877 w 1208773"/>
              <a:gd name="connsiteY42" fmla="*/ 1635448 h 1893570"/>
              <a:gd name="connsiteX43" fmla="*/ 715787 w 1208773"/>
              <a:gd name="connsiteY43" fmla="*/ 1667808 h 1893570"/>
              <a:gd name="connsiteX44" fmla="*/ 634334 w 1208773"/>
              <a:gd name="connsiteY44" fmla="*/ 1697004 h 1893570"/>
              <a:gd name="connsiteX45" fmla="*/ 560319 w 1208773"/>
              <a:gd name="connsiteY45" fmla="*/ 1709370 h 1893570"/>
              <a:gd name="connsiteX46" fmla="*/ 494207 w 1208773"/>
              <a:gd name="connsiteY46" fmla="*/ 1737080 h 1893570"/>
              <a:gd name="connsiteX47" fmla="*/ 415636 w 1208773"/>
              <a:gd name="connsiteY47" fmla="*/ 1780131 h 1893570"/>
              <a:gd name="connsiteX48" fmla="*/ 374073 w 1208773"/>
              <a:gd name="connsiteY48" fmla="*/ 1793986 h 1893570"/>
              <a:gd name="connsiteX49" fmla="*/ 304800 w 1208773"/>
              <a:gd name="connsiteY49" fmla="*/ 1807840 h 1893570"/>
              <a:gd name="connsiteX50" fmla="*/ 221673 w 1208773"/>
              <a:gd name="connsiteY50" fmla="*/ 1835550 h 1893570"/>
              <a:gd name="connsiteX51" fmla="*/ 166254 w 1208773"/>
              <a:gd name="connsiteY51" fmla="*/ 1849404 h 1893570"/>
              <a:gd name="connsiteX52" fmla="*/ 124691 w 1208773"/>
              <a:gd name="connsiteY52" fmla="*/ 1863259 h 1893570"/>
              <a:gd name="connsiteX53" fmla="*/ 69273 w 1208773"/>
              <a:gd name="connsiteY53" fmla="*/ 1890968 h 1893570"/>
              <a:gd name="connsiteX54" fmla="*/ 0 w 1208773"/>
              <a:gd name="connsiteY54" fmla="*/ 1877113 h 1893570"/>
              <a:gd name="connsiteX0" fmla="*/ 0 w 1208773"/>
              <a:gd name="connsiteY0" fmla="*/ 1877113 h 1893570"/>
              <a:gd name="connsiteX1" fmla="*/ 69273 w 1208773"/>
              <a:gd name="connsiteY1" fmla="*/ 1821695 h 1893570"/>
              <a:gd name="connsiteX2" fmla="*/ 83127 w 1208773"/>
              <a:gd name="connsiteY2" fmla="*/ 1780131 h 1893570"/>
              <a:gd name="connsiteX3" fmla="*/ 110836 w 1208773"/>
              <a:gd name="connsiteY3" fmla="*/ 1738568 h 1893570"/>
              <a:gd name="connsiteX4" fmla="*/ 124691 w 1208773"/>
              <a:gd name="connsiteY4" fmla="*/ 1697004 h 1893570"/>
              <a:gd name="connsiteX5" fmla="*/ 193963 w 1208773"/>
              <a:gd name="connsiteY5" fmla="*/ 1586168 h 1893570"/>
              <a:gd name="connsiteX6" fmla="*/ 277091 w 1208773"/>
              <a:gd name="connsiteY6" fmla="*/ 1516895 h 1893570"/>
              <a:gd name="connsiteX7" fmla="*/ 401782 w 1208773"/>
              <a:gd name="connsiteY7" fmla="*/ 1378350 h 1893570"/>
              <a:gd name="connsiteX8" fmla="*/ 457200 w 1208773"/>
              <a:gd name="connsiteY8" fmla="*/ 1309077 h 1893570"/>
              <a:gd name="connsiteX9" fmla="*/ 471054 w 1208773"/>
              <a:gd name="connsiteY9" fmla="*/ 1267513 h 1893570"/>
              <a:gd name="connsiteX10" fmla="*/ 498763 w 1208773"/>
              <a:gd name="connsiteY10" fmla="*/ 1225950 h 1893570"/>
              <a:gd name="connsiteX11" fmla="*/ 554182 w 1208773"/>
              <a:gd name="connsiteY11" fmla="*/ 1101259 h 1893570"/>
              <a:gd name="connsiteX12" fmla="*/ 581891 w 1208773"/>
              <a:gd name="connsiteY12" fmla="*/ 1018131 h 1893570"/>
              <a:gd name="connsiteX13" fmla="*/ 609600 w 1208773"/>
              <a:gd name="connsiteY13" fmla="*/ 976568 h 1893570"/>
              <a:gd name="connsiteX14" fmla="*/ 678873 w 1208773"/>
              <a:gd name="connsiteY14" fmla="*/ 879586 h 1893570"/>
              <a:gd name="connsiteX15" fmla="*/ 720436 w 1208773"/>
              <a:gd name="connsiteY15" fmla="*/ 796459 h 1893570"/>
              <a:gd name="connsiteX16" fmla="*/ 762000 w 1208773"/>
              <a:gd name="connsiteY16" fmla="*/ 754895 h 1893570"/>
              <a:gd name="connsiteX17" fmla="*/ 789709 w 1208773"/>
              <a:gd name="connsiteY17" fmla="*/ 699477 h 1893570"/>
              <a:gd name="connsiteX18" fmla="*/ 845127 w 1208773"/>
              <a:gd name="connsiteY18" fmla="*/ 616350 h 1893570"/>
              <a:gd name="connsiteX19" fmla="*/ 872836 w 1208773"/>
              <a:gd name="connsiteY19" fmla="*/ 519368 h 1893570"/>
              <a:gd name="connsiteX20" fmla="*/ 900545 w 1208773"/>
              <a:gd name="connsiteY20" fmla="*/ 463950 h 1893570"/>
              <a:gd name="connsiteX21" fmla="*/ 955963 w 1208773"/>
              <a:gd name="connsiteY21" fmla="*/ 380822 h 1893570"/>
              <a:gd name="connsiteX22" fmla="*/ 997527 w 1208773"/>
              <a:gd name="connsiteY22" fmla="*/ 297695 h 1893570"/>
              <a:gd name="connsiteX23" fmla="*/ 1011382 w 1208773"/>
              <a:gd name="connsiteY23" fmla="*/ 242277 h 1893570"/>
              <a:gd name="connsiteX24" fmla="*/ 1052945 w 1208773"/>
              <a:gd name="connsiteY24" fmla="*/ 200713 h 1893570"/>
              <a:gd name="connsiteX25" fmla="*/ 1108363 w 1208773"/>
              <a:gd name="connsiteY25" fmla="*/ 117586 h 1893570"/>
              <a:gd name="connsiteX26" fmla="*/ 1136073 w 1208773"/>
              <a:gd name="connsiteY26" fmla="*/ 89877 h 1893570"/>
              <a:gd name="connsiteX27" fmla="*/ 1191491 w 1208773"/>
              <a:gd name="connsiteY27" fmla="*/ 6750 h 1893570"/>
              <a:gd name="connsiteX28" fmla="*/ 1177636 w 1208773"/>
              <a:gd name="connsiteY28" fmla="*/ 48313 h 1893570"/>
              <a:gd name="connsiteX29" fmla="*/ 1203672 w 1208773"/>
              <a:gd name="connsiteY29" fmla="*/ 693340 h 1893570"/>
              <a:gd name="connsiteX30" fmla="*/ 1202184 w 1208773"/>
              <a:gd name="connsiteY30" fmla="*/ 938538 h 1893570"/>
              <a:gd name="connsiteX31" fmla="*/ 1206926 w 1208773"/>
              <a:gd name="connsiteY31" fmla="*/ 1106280 h 1893570"/>
              <a:gd name="connsiteX32" fmla="*/ 1208506 w 1208773"/>
              <a:gd name="connsiteY32" fmla="*/ 1270582 h 1893570"/>
              <a:gd name="connsiteX33" fmla="*/ 1205345 w 1208773"/>
              <a:gd name="connsiteY33" fmla="*/ 1406059 h 1893570"/>
              <a:gd name="connsiteX34" fmla="*/ 1177636 w 1208773"/>
              <a:gd name="connsiteY34" fmla="*/ 1508991 h 1893570"/>
              <a:gd name="connsiteX35" fmla="*/ 1128448 w 1208773"/>
              <a:gd name="connsiteY35" fmla="*/ 1536793 h 1893570"/>
              <a:gd name="connsiteX36" fmla="*/ 1125287 w 1208773"/>
              <a:gd name="connsiteY36" fmla="*/ 1518941 h 1893570"/>
              <a:gd name="connsiteX37" fmla="*/ 1075912 w 1208773"/>
              <a:gd name="connsiteY37" fmla="*/ 1550928 h 1893570"/>
              <a:gd name="connsiteX38" fmla="*/ 997435 w 1208773"/>
              <a:gd name="connsiteY38" fmla="*/ 1580124 h 1893570"/>
              <a:gd name="connsiteX39" fmla="*/ 965728 w 1208773"/>
              <a:gd name="connsiteY39" fmla="*/ 1592584 h 1893570"/>
              <a:gd name="connsiteX40" fmla="*/ 876742 w 1208773"/>
              <a:gd name="connsiteY40" fmla="*/ 1620200 h 1893570"/>
              <a:gd name="connsiteX41" fmla="*/ 919048 w 1208773"/>
              <a:gd name="connsiteY41" fmla="*/ 1603183 h 1893570"/>
              <a:gd name="connsiteX42" fmla="*/ 829877 w 1208773"/>
              <a:gd name="connsiteY42" fmla="*/ 1635448 h 1893570"/>
              <a:gd name="connsiteX43" fmla="*/ 715787 w 1208773"/>
              <a:gd name="connsiteY43" fmla="*/ 1667808 h 1893570"/>
              <a:gd name="connsiteX44" fmla="*/ 646607 w 1208773"/>
              <a:gd name="connsiteY44" fmla="*/ 1681662 h 1893570"/>
              <a:gd name="connsiteX45" fmla="*/ 560319 w 1208773"/>
              <a:gd name="connsiteY45" fmla="*/ 1709370 h 1893570"/>
              <a:gd name="connsiteX46" fmla="*/ 494207 w 1208773"/>
              <a:gd name="connsiteY46" fmla="*/ 1737080 h 1893570"/>
              <a:gd name="connsiteX47" fmla="*/ 415636 w 1208773"/>
              <a:gd name="connsiteY47" fmla="*/ 1780131 h 1893570"/>
              <a:gd name="connsiteX48" fmla="*/ 374073 w 1208773"/>
              <a:gd name="connsiteY48" fmla="*/ 1793986 h 1893570"/>
              <a:gd name="connsiteX49" fmla="*/ 304800 w 1208773"/>
              <a:gd name="connsiteY49" fmla="*/ 1807840 h 1893570"/>
              <a:gd name="connsiteX50" fmla="*/ 221673 w 1208773"/>
              <a:gd name="connsiteY50" fmla="*/ 1835550 h 1893570"/>
              <a:gd name="connsiteX51" fmla="*/ 166254 w 1208773"/>
              <a:gd name="connsiteY51" fmla="*/ 1849404 h 1893570"/>
              <a:gd name="connsiteX52" fmla="*/ 124691 w 1208773"/>
              <a:gd name="connsiteY52" fmla="*/ 1863259 h 1893570"/>
              <a:gd name="connsiteX53" fmla="*/ 69273 w 1208773"/>
              <a:gd name="connsiteY53" fmla="*/ 1890968 h 1893570"/>
              <a:gd name="connsiteX54" fmla="*/ 0 w 1208773"/>
              <a:gd name="connsiteY54" fmla="*/ 1877113 h 1893570"/>
              <a:gd name="connsiteX0" fmla="*/ 0 w 1208773"/>
              <a:gd name="connsiteY0" fmla="*/ 1877113 h 1893570"/>
              <a:gd name="connsiteX1" fmla="*/ 69273 w 1208773"/>
              <a:gd name="connsiteY1" fmla="*/ 1821695 h 1893570"/>
              <a:gd name="connsiteX2" fmla="*/ 83127 w 1208773"/>
              <a:gd name="connsiteY2" fmla="*/ 1780131 h 1893570"/>
              <a:gd name="connsiteX3" fmla="*/ 110836 w 1208773"/>
              <a:gd name="connsiteY3" fmla="*/ 1738568 h 1893570"/>
              <a:gd name="connsiteX4" fmla="*/ 124691 w 1208773"/>
              <a:gd name="connsiteY4" fmla="*/ 1697004 h 1893570"/>
              <a:gd name="connsiteX5" fmla="*/ 193963 w 1208773"/>
              <a:gd name="connsiteY5" fmla="*/ 1586168 h 1893570"/>
              <a:gd name="connsiteX6" fmla="*/ 277091 w 1208773"/>
              <a:gd name="connsiteY6" fmla="*/ 1516895 h 1893570"/>
              <a:gd name="connsiteX7" fmla="*/ 401782 w 1208773"/>
              <a:gd name="connsiteY7" fmla="*/ 1378350 h 1893570"/>
              <a:gd name="connsiteX8" fmla="*/ 457200 w 1208773"/>
              <a:gd name="connsiteY8" fmla="*/ 1309077 h 1893570"/>
              <a:gd name="connsiteX9" fmla="*/ 471054 w 1208773"/>
              <a:gd name="connsiteY9" fmla="*/ 1267513 h 1893570"/>
              <a:gd name="connsiteX10" fmla="*/ 498763 w 1208773"/>
              <a:gd name="connsiteY10" fmla="*/ 1225950 h 1893570"/>
              <a:gd name="connsiteX11" fmla="*/ 554182 w 1208773"/>
              <a:gd name="connsiteY11" fmla="*/ 1101259 h 1893570"/>
              <a:gd name="connsiteX12" fmla="*/ 581891 w 1208773"/>
              <a:gd name="connsiteY12" fmla="*/ 1018131 h 1893570"/>
              <a:gd name="connsiteX13" fmla="*/ 609600 w 1208773"/>
              <a:gd name="connsiteY13" fmla="*/ 976568 h 1893570"/>
              <a:gd name="connsiteX14" fmla="*/ 678873 w 1208773"/>
              <a:gd name="connsiteY14" fmla="*/ 879586 h 1893570"/>
              <a:gd name="connsiteX15" fmla="*/ 720436 w 1208773"/>
              <a:gd name="connsiteY15" fmla="*/ 796459 h 1893570"/>
              <a:gd name="connsiteX16" fmla="*/ 762000 w 1208773"/>
              <a:gd name="connsiteY16" fmla="*/ 754895 h 1893570"/>
              <a:gd name="connsiteX17" fmla="*/ 789709 w 1208773"/>
              <a:gd name="connsiteY17" fmla="*/ 699477 h 1893570"/>
              <a:gd name="connsiteX18" fmla="*/ 845127 w 1208773"/>
              <a:gd name="connsiteY18" fmla="*/ 616350 h 1893570"/>
              <a:gd name="connsiteX19" fmla="*/ 872836 w 1208773"/>
              <a:gd name="connsiteY19" fmla="*/ 519368 h 1893570"/>
              <a:gd name="connsiteX20" fmla="*/ 900545 w 1208773"/>
              <a:gd name="connsiteY20" fmla="*/ 463950 h 1893570"/>
              <a:gd name="connsiteX21" fmla="*/ 955963 w 1208773"/>
              <a:gd name="connsiteY21" fmla="*/ 380822 h 1893570"/>
              <a:gd name="connsiteX22" fmla="*/ 997527 w 1208773"/>
              <a:gd name="connsiteY22" fmla="*/ 297695 h 1893570"/>
              <a:gd name="connsiteX23" fmla="*/ 1011382 w 1208773"/>
              <a:gd name="connsiteY23" fmla="*/ 242277 h 1893570"/>
              <a:gd name="connsiteX24" fmla="*/ 1052945 w 1208773"/>
              <a:gd name="connsiteY24" fmla="*/ 200713 h 1893570"/>
              <a:gd name="connsiteX25" fmla="*/ 1108363 w 1208773"/>
              <a:gd name="connsiteY25" fmla="*/ 117586 h 1893570"/>
              <a:gd name="connsiteX26" fmla="*/ 1136073 w 1208773"/>
              <a:gd name="connsiteY26" fmla="*/ 89877 h 1893570"/>
              <a:gd name="connsiteX27" fmla="*/ 1191491 w 1208773"/>
              <a:gd name="connsiteY27" fmla="*/ 6750 h 1893570"/>
              <a:gd name="connsiteX28" fmla="*/ 1177636 w 1208773"/>
              <a:gd name="connsiteY28" fmla="*/ 48313 h 1893570"/>
              <a:gd name="connsiteX29" fmla="*/ 1203672 w 1208773"/>
              <a:gd name="connsiteY29" fmla="*/ 693340 h 1893570"/>
              <a:gd name="connsiteX30" fmla="*/ 1202184 w 1208773"/>
              <a:gd name="connsiteY30" fmla="*/ 938538 h 1893570"/>
              <a:gd name="connsiteX31" fmla="*/ 1206926 w 1208773"/>
              <a:gd name="connsiteY31" fmla="*/ 1106280 h 1893570"/>
              <a:gd name="connsiteX32" fmla="*/ 1208506 w 1208773"/>
              <a:gd name="connsiteY32" fmla="*/ 1270582 h 1893570"/>
              <a:gd name="connsiteX33" fmla="*/ 1205345 w 1208773"/>
              <a:gd name="connsiteY33" fmla="*/ 1406059 h 1893570"/>
              <a:gd name="connsiteX34" fmla="*/ 1177636 w 1208773"/>
              <a:gd name="connsiteY34" fmla="*/ 1508991 h 1893570"/>
              <a:gd name="connsiteX35" fmla="*/ 1128448 w 1208773"/>
              <a:gd name="connsiteY35" fmla="*/ 1536793 h 1893570"/>
              <a:gd name="connsiteX36" fmla="*/ 1125287 w 1208773"/>
              <a:gd name="connsiteY36" fmla="*/ 1518941 h 1893570"/>
              <a:gd name="connsiteX37" fmla="*/ 1075912 w 1208773"/>
              <a:gd name="connsiteY37" fmla="*/ 1550928 h 1893570"/>
              <a:gd name="connsiteX38" fmla="*/ 997435 w 1208773"/>
              <a:gd name="connsiteY38" fmla="*/ 1580124 h 1893570"/>
              <a:gd name="connsiteX39" fmla="*/ 965728 w 1208773"/>
              <a:gd name="connsiteY39" fmla="*/ 1592584 h 1893570"/>
              <a:gd name="connsiteX40" fmla="*/ 876742 w 1208773"/>
              <a:gd name="connsiteY40" fmla="*/ 1620200 h 1893570"/>
              <a:gd name="connsiteX41" fmla="*/ 919048 w 1208773"/>
              <a:gd name="connsiteY41" fmla="*/ 1603183 h 1893570"/>
              <a:gd name="connsiteX42" fmla="*/ 829877 w 1208773"/>
              <a:gd name="connsiteY42" fmla="*/ 1635448 h 1893570"/>
              <a:gd name="connsiteX43" fmla="*/ 740334 w 1208773"/>
              <a:gd name="connsiteY43" fmla="*/ 1655534 h 1893570"/>
              <a:gd name="connsiteX44" fmla="*/ 646607 w 1208773"/>
              <a:gd name="connsiteY44" fmla="*/ 1681662 h 1893570"/>
              <a:gd name="connsiteX45" fmla="*/ 560319 w 1208773"/>
              <a:gd name="connsiteY45" fmla="*/ 1709370 h 1893570"/>
              <a:gd name="connsiteX46" fmla="*/ 494207 w 1208773"/>
              <a:gd name="connsiteY46" fmla="*/ 1737080 h 1893570"/>
              <a:gd name="connsiteX47" fmla="*/ 415636 w 1208773"/>
              <a:gd name="connsiteY47" fmla="*/ 1780131 h 1893570"/>
              <a:gd name="connsiteX48" fmla="*/ 374073 w 1208773"/>
              <a:gd name="connsiteY48" fmla="*/ 1793986 h 1893570"/>
              <a:gd name="connsiteX49" fmla="*/ 304800 w 1208773"/>
              <a:gd name="connsiteY49" fmla="*/ 1807840 h 1893570"/>
              <a:gd name="connsiteX50" fmla="*/ 221673 w 1208773"/>
              <a:gd name="connsiteY50" fmla="*/ 1835550 h 1893570"/>
              <a:gd name="connsiteX51" fmla="*/ 166254 w 1208773"/>
              <a:gd name="connsiteY51" fmla="*/ 1849404 h 1893570"/>
              <a:gd name="connsiteX52" fmla="*/ 124691 w 1208773"/>
              <a:gd name="connsiteY52" fmla="*/ 1863259 h 1893570"/>
              <a:gd name="connsiteX53" fmla="*/ 69273 w 1208773"/>
              <a:gd name="connsiteY53" fmla="*/ 1890968 h 1893570"/>
              <a:gd name="connsiteX54" fmla="*/ 0 w 1208773"/>
              <a:gd name="connsiteY54" fmla="*/ 1877113 h 1893570"/>
              <a:gd name="connsiteX0" fmla="*/ 0 w 1208773"/>
              <a:gd name="connsiteY0" fmla="*/ 1877113 h 1893570"/>
              <a:gd name="connsiteX1" fmla="*/ 69273 w 1208773"/>
              <a:gd name="connsiteY1" fmla="*/ 1821695 h 1893570"/>
              <a:gd name="connsiteX2" fmla="*/ 83127 w 1208773"/>
              <a:gd name="connsiteY2" fmla="*/ 1780131 h 1893570"/>
              <a:gd name="connsiteX3" fmla="*/ 110836 w 1208773"/>
              <a:gd name="connsiteY3" fmla="*/ 1738568 h 1893570"/>
              <a:gd name="connsiteX4" fmla="*/ 124691 w 1208773"/>
              <a:gd name="connsiteY4" fmla="*/ 1697004 h 1893570"/>
              <a:gd name="connsiteX5" fmla="*/ 193963 w 1208773"/>
              <a:gd name="connsiteY5" fmla="*/ 1586168 h 1893570"/>
              <a:gd name="connsiteX6" fmla="*/ 277091 w 1208773"/>
              <a:gd name="connsiteY6" fmla="*/ 1516895 h 1893570"/>
              <a:gd name="connsiteX7" fmla="*/ 401782 w 1208773"/>
              <a:gd name="connsiteY7" fmla="*/ 1378350 h 1893570"/>
              <a:gd name="connsiteX8" fmla="*/ 457200 w 1208773"/>
              <a:gd name="connsiteY8" fmla="*/ 1309077 h 1893570"/>
              <a:gd name="connsiteX9" fmla="*/ 471054 w 1208773"/>
              <a:gd name="connsiteY9" fmla="*/ 1267513 h 1893570"/>
              <a:gd name="connsiteX10" fmla="*/ 498763 w 1208773"/>
              <a:gd name="connsiteY10" fmla="*/ 1225950 h 1893570"/>
              <a:gd name="connsiteX11" fmla="*/ 554182 w 1208773"/>
              <a:gd name="connsiteY11" fmla="*/ 1101259 h 1893570"/>
              <a:gd name="connsiteX12" fmla="*/ 581891 w 1208773"/>
              <a:gd name="connsiteY12" fmla="*/ 1018131 h 1893570"/>
              <a:gd name="connsiteX13" fmla="*/ 609600 w 1208773"/>
              <a:gd name="connsiteY13" fmla="*/ 976568 h 1893570"/>
              <a:gd name="connsiteX14" fmla="*/ 678873 w 1208773"/>
              <a:gd name="connsiteY14" fmla="*/ 879586 h 1893570"/>
              <a:gd name="connsiteX15" fmla="*/ 720436 w 1208773"/>
              <a:gd name="connsiteY15" fmla="*/ 796459 h 1893570"/>
              <a:gd name="connsiteX16" fmla="*/ 762000 w 1208773"/>
              <a:gd name="connsiteY16" fmla="*/ 754895 h 1893570"/>
              <a:gd name="connsiteX17" fmla="*/ 789709 w 1208773"/>
              <a:gd name="connsiteY17" fmla="*/ 699477 h 1893570"/>
              <a:gd name="connsiteX18" fmla="*/ 845127 w 1208773"/>
              <a:gd name="connsiteY18" fmla="*/ 616350 h 1893570"/>
              <a:gd name="connsiteX19" fmla="*/ 872836 w 1208773"/>
              <a:gd name="connsiteY19" fmla="*/ 519368 h 1893570"/>
              <a:gd name="connsiteX20" fmla="*/ 900545 w 1208773"/>
              <a:gd name="connsiteY20" fmla="*/ 463950 h 1893570"/>
              <a:gd name="connsiteX21" fmla="*/ 955963 w 1208773"/>
              <a:gd name="connsiteY21" fmla="*/ 380822 h 1893570"/>
              <a:gd name="connsiteX22" fmla="*/ 997527 w 1208773"/>
              <a:gd name="connsiteY22" fmla="*/ 297695 h 1893570"/>
              <a:gd name="connsiteX23" fmla="*/ 1011382 w 1208773"/>
              <a:gd name="connsiteY23" fmla="*/ 242277 h 1893570"/>
              <a:gd name="connsiteX24" fmla="*/ 1052945 w 1208773"/>
              <a:gd name="connsiteY24" fmla="*/ 200713 h 1893570"/>
              <a:gd name="connsiteX25" fmla="*/ 1108363 w 1208773"/>
              <a:gd name="connsiteY25" fmla="*/ 117586 h 1893570"/>
              <a:gd name="connsiteX26" fmla="*/ 1136073 w 1208773"/>
              <a:gd name="connsiteY26" fmla="*/ 89877 h 1893570"/>
              <a:gd name="connsiteX27" fmla="*/ 1191491 w 1208773"/>
              <a:gd name="connsiteY27" fmla="*/ 6750 h 1893570"/>
              <a:gd name="connsiteX28" fmla="*/ 1177636 w 1208773"/>
              <a:gd name="connsiteY28" fmla="*/ 48313 h 1893570"/>
              <a:gd name="connsiteX29" fmla="*/ 1203672 w 1208773"/>
              <a:gd name="connsiteY29" fmla="*/ 693340 h 1893570"/>
              <a:gd name="connsiteX30" fmla="*/ 1202184 w 1208773"/>
              <a:gd name="connsiteY30" fmla="*/ 938538 h 1893570"/>
              <a:gd name="connsiteX31" fmla="*/ 1206926 w 1208773"/>
              <a:gd name="connsiteY31" fmla="*/ 1106280 h 1893570"/>
              <a:gd name="connsiteX32" fmla="*/ 1208506 w 1208773"/>
              <a:gd name="connsiteY32" fmla="*/ 1270582 h 1893570"/>
              <a:gd name="connsiteX33" fmla="*/ 1205345 w 1208773"/>
              <a:gd name="connsiteY33" fmla="*/ 1406059 h 1893570"/>
              <a:gd name="connsiteX34" fmla="*/ 1177636 w 1208773"/>
              <a:gd name="connsiteY34" fmla="*/ 1508991 h 1893570"/>
              <a:gd name="connsiteX35" fmla="*/ 1128448 w 1208773"/>
              <a:gd name="connsiteY35" fmla="*/ 1536793 h 1893570"/>
              <a:gd name="connsiteX36" fmla="*/ 1125287 w 1208773"/>
              <a:gd name="connsiteY36" fmla="*/ 1518941 h 1893570"/>
              <a:gd name="connsiteX37" fmla="*/ 1075912 w 1208773"/>
              <a:gd name="connsiteY37" fmla="*/ 1550928 h 1893570"/>
              <a:gd name="connsiteX38" fmla="*/ 997435 w 1208773"/>
              <a:gd name="connsiteY38" fmla="*/ 1580124 h 1893570"/>
              <a:gd name="connsiteX39" fmla="*/ 965728 w 1208773"/>
              <a:gd name="connsiteY39" fmla="*/ 1592584 h 1893570"/>
              <a:gd name="connsiteX40" fmla="*/ 876742 w 1208773"/>
              <a:gd name="connsiteY40" fmla="*/ 1620200 h 1893570"/>
              <a:gd name="connsiteX41" fmla="*/ 919048 w 1208773"/>
              <a:gd name="connsiteY41" fmla="*/ 1603183 h 1893570"/>
              <a:gd name="connsiteX42" fmla="*/ 829877 w 1208773"/>
              <a:gd name="connsiteY42" fmla="*/ 1635448 h 1893570"/>
              <a:gd name="connsiteX43" fmla="*/ 740334 w 1208773"/>
              <a:gd name="connsiteY43" fmla="*/ 1655534 h 1893570"/>
              <a:gd name="connsiteX44" fmla="*/ 646607 w 1208773"/>
              <a:gd name="connsiteY44" fmla="*/ 1681662 h 1893570"/>
              <a:gd name="connsiteX45" fmla="*/ 560319 w 1208773"/>
              <a:gd name="connsiteY45" fmla="*/ 1709370 h 1893570"/>
              <a:gd name="connsiteX46" fmla="*/ 494207 w 1208773"/>
              <a:gd name="connsiteY46" fmla="*/ 1737080 h 1893570"/>
              <a:gd name="connsiteX47" fmla="*/ 430978 w 1208773"/>
              <a:gd name="connsiteY47" fmla="*/ 1755583 h 1893570"/>
              <a:gd name="connsiteX48" fmla="*/ 374073 w 1208773"/>
              <a:gd name="connsiteY48" fmla="*/ 1793986 h 1893570"/>
              <a:gd name="connsiteX49" fmla="*/ 304800 w 1208773"/>
              <a:gd name="connsiteY49" fmla="*/ 1807840 h 1893570"/>
              <a:gd name="connsiteX50" fmla="*/ 221673 w 1208773"/>
              <a:gd name="connsiteY50" fmla="*/ 1835550 h 1893570"/>
              <a:gd name="connsiteX51" fmla="*/ 166254 w 1208773"/>
              <a:gd name="connsiteY51" fmla="*/ 1849404 h 1893570"/>
              <a:gd name="connsiteX52" fmla="*/ 124691 w 1208773"/>
              <a:gd name="connsiteY52" fmla="*/ 1863259 h 1893570"/>
              <a:gd name="connsiteX53" fmla="*/ 69273 w 1208773"/>
              <a:gd name="connsiteY53" fmla="*/ 1890968 h 1893570"/>
              <a:gd name="connsiteX54" fmla="*/ 0 w 1208773"/>
              <a:gd name="connsiteY54" fmla="*/ 1877113 h 1893570"/>
              <a:gd name="connsiteX0" fmla="*/ 0 w 1208773"/>
              <a:gd name="connsiteY0" fmla="*/ 1877113 h 1893570"/>
              <a:gd name="connsiteX1" fmla="*/ 69273 w 1208773"/>
              <a:gd name="connsiteY1" fmla="*/ 1821695 h 1893570"/>
              <a:gd name="connsiteX2" fmla="*/ 83127 w 1208773"/>
              <a:gd name="connsiteY2" fmla="*/ 1780131 h 1893570"/>
              <a:gd name="connsiteX3" fmla="*/ 110836 w 1208773"/>
              <a:gd name="connsiteY3" fmla="*/ 1738568 h 1893570"/>
              <a:gd name="connsiteX4" fmla="*/ 124691 w 1208773"/>
              <a:gd name="connsiteY4" fmla="*/ 1697004 h 1893570"/>
              <a:gd name="connsiteX5" fmla="*/ 193963 w 1208773"/>
              <a:gd name="connsiteY5" fmla="*/ 1586168 h 1893570"/>
              <a:gd name="connsiteX6" fmla="*/ 277091 w 1208773"/>
              <a:gd name="connsiteY6" fmla="*/ 1516895 h 1893570"/>
              <a:gd name="connsiteX7" fmla="*/ 401782 w 1208773"/>
              <a:gd name="connsiteY7" fmla="*/ 1378350 h 1893570"/>
              <a:gd name="connsiteX8" fmla="*/ 457200 w 1208773"/>
              <a:gd name="connsiteY8" fmla="*/ 1309077 h 1893570"/>
              <a:gd name="connsiteX9" fmla="*/ 471054 w 1208773"/>
              <a:gd name="connsiteY9" fmla="*/ 1267513 h 1893570"/>
              <a:gd name="connsiteX10" fmla="*/ 498763 w 1208773"/>
              <a:gd name="connsiteY10" fmla="*/ 1225950 h 1893570"/>
              <a:gd name="connsiteX11" fmla="*/ 554182 w 1208773"/>
              <a:gd name="connsiteY11" fmla="*/ 1101259 h 1893570"/>
              <a:gd name="connsiteX12" fmla="*/ 581891 w 1208773"/>
              <a:gd name="connsiteY12" fmla="*/ 1018131 h 1893570"/>
              <a:gd name="connsiteX13" fmla="*/ 609600 w 1208773"/>
              <a:gd name="connsiteY13" fmla="*/ 976568 h 1893570"/>
              <a:gd name="connsiteX14" fmla="*/ 678873 w 1208773"/>
              <a:gd name="connsiteY14" fmla="*/ 879586 h 1893570"/>
              <a:gd name="connsiteX15" fmla="*/ 720436 w 1208773"/>
              <a:gd name="connsiteY15" fmla="*/ 796459 h 1893570"/>
              <a:gd name="connsiteX16" fmla="*/ 762000 w 1208773"/>
              <a:gd name="connsiteY16" fmla="*/ 754895 h 1893570"/>
              <a:gd name="connsiteX17" fmla="*/ 789709 w 1208773"/>
              <a:gd name="connsiteY17" fmla="*/ 699477 h 1893570"/>
              <a:gd name="connsiteX18" fmla="*/ 845127 w 1208773"/>
              <a:gd name="connsiteY18" fmla="*/ 616350 h 1893570"/>
              <a:gd name="connsiteX19" fmla="*/ 872836 w 1208773"/>
              <a:gd name="connsiteY19" fmla="*/ 519368 h 1893570"/>
              <a:gd name="connsiteX20" fmla="*/ 900545 w 1208773"/>
              <a:gd name="connsiteY20" fmla="*/ 463950 h 1893570"/>
              <a:gd name="connsiteX21" fmla="*/ 955963 w 1208773"/>
              <a:gd name="connsiteY21" fmla="*/ 380822 h 1893570"/>
              <a:gd name="connsiteX22" fmla="*/ 997527 w 1208773"/>
              <a:gd name="connsiteY22" fmla="*/ 297695 h 1893570"/>
              <a:gd name="connsiteX23" fmla="*/ 1011382 w 1208773"/>
              <a:gd name="connsiteY23" fmla="*/ 242277 h 1893570"/>
              <a:gd name="connsiteX24" fmla="*/ 1052945 w 1208773"/>
              <a:gd name="connsiteY24" fmla="*/ 200713 h 1893570"/>
              <a:gd name="connsiteX25" fmla="*/ 1108363 w 1208773"/>
              <a:gd name="connsiteY25" fmla="*/ 117586 h 1893570"/>
              <a:gd name="connsiteX26" fmla="*/ 1136073 w 1208773"/>
              <a:gd name="connsiteY26" fmla="*/ 89877 h 1893570"/>
              <a:gd name="connsiteX27" fmla="*/ 1191491 w 1208773"/>
              <a:gd name="connsiteY27" fmla="*/ 6750 h 1893570"/>
              <a:gd name="connsiteX28" fmla="*/ 1177636 w 1208773"/>
              <a:gd name="connsiteY28" fmla="*/ 48313 h 1893570"/>
              <a:gd name="connsiteX29" fmla="*/ 1203672 w 1208773"/>
              <a:gd name="connsiteY29" fmla="*/ 693340 h 1893570"/>
              <a:gd name="connsiteX30" fmla="*/ 1202184 w 1208773"/>
              <a:gd name="connsiteY30" fmla="*/ 938538 h 1893570"/>
              <a:gd name="connsiteX31" fmla="*/ 1206926 w 1208773"/>
              <a:gd name="connsiteY31" fmla="*/ 1106280 h 1893570"/>
              <a:gd name="connsiteX32" fmla="*/ 1208506 w 1208773"/>
              <a:gd name="connsiteY32" fmla="*/ 1270582 h 1893570"/>
              <a:gd name="connsiteX33" fmla="*/ 1205345 w 1208773"/>
              <a:gd name="connsiteY33" fmla="*/ 1406059 h 1893570"/>
              <a:gd name="connsiteX34" fmla="*/ 1177636 w 1208773"/>
              <a:gd name="connsiteY34" fmla="*/ 1508991 h 1893570"/>
              <a:gd name="connsiteX35" fmla="*/ 1128448 w 1208773"/>
              <a:gd name="connsiteY35" fmla="*/ 1536793 h 1893570"/>
              <a:gd name="connsiteX36" fmla="*/ 1125287 w 1208773"/>
              <a:gd name="connsiteY36" fmla="*/ 1518941 h 1893570"/>
              <a:gd name="connsiteX37" fmla="*/ 1075912 w 1208773"/>
              <a:gd name="connsiteY37" fmla="*/ 1550928 h 1893570"/>
              <a:gd name="connsiteX38" fmla="*/ 997435 w 1208773"/>
              <a:gd name="connsiteY38" fmla="*/ 1580124 h 1893570"/>
              <a:gd name="connsiteX39" fmla="*/ 965728 w 1208773"/>
              <a:gd name="connsiteY39" fmla="*/ 1592584 h 1893570"/>
              <a:gd name="connsiteX40" fmla="*/ 876742 w 1208773"/>
              <a:gd name="connsiteY40" fmla="*/ 1620200 h 1893570"/>
              <a:gd name="connsiteX41" fmla="*/ 919048 w 1208773"/>
              <a:gd name="connsiteY41" fmla="*/ 1603183 h 1893570"/>
              <a:gd name="connsiteX42" fmla="*/ 829877 w 1208773"/>
              <a:gd name="connsiteY42" fmla="*/ 1635448 h 1893570"/>
              <a:gd name="connsiteX43" fmla="*/ 740334 w 1208773"/>
              <a:gd name="connsiteY43" fmla="*/ 1655534 h 1893570"/>
              <a:gd name="connsiteX44" fmla="*/ 646607 w 1208773"/>
              <a:gd name="connsiteY44" fmla="*/ 1681662 h 1893570"/>
              <a:gd name="connsiteX45" fmla="*/ 560319 w 1208773"/>
              <a:gd name="connsiteY45" fmla="*/ 1709370 h 1893570"/>
              <a:gd name="connsiteX46" fmla="*/ 494207 w 1208773"/>
              <a:gd name="connsiteY46" fmla="*/ 1737080 h 1893570"/>
              <a:gd name="connsiteX47" fmla="*/ 430978 w 1208773"/>
              <a:gd name="connsiteY47" fmla="*/ 1755583 h 1893570"/>
              <a:gd name="connsiteX48" fmla="*/ 358730 w 1208773"/>
              <a:gd name="connsiteY48" fmla="*/ 1781712 h 1893570"/>
              <a:gd name="connsiteX49" fmla="*/ 304800 w 1208773"/>
              <a:gd name="connsiteY49" fmla="*/ 1807840 h 1893570"/>
              <a:gd name="connsiteX50" fmla="*/ 221673 w 1208773"/>
              <a:gd name="connsiteY50" fmla="*/ 1835550 h 1893570"/>
              <a:gd name="connsiteX51" fmla="*/ 166254 w 1208773"/>
              <a:gd name="connsiteY51" fmla="*/ 1849404 h 1893570"/>
              <a:gd name="connsiteX52" fmla="*/ 124691 w 1208773"/>
              <a:gd name="connsiteY52" fmla="*/ 1863259 h 1893570"/>
              <a:gd name="connsiteX53" fmla="*/ 69273 w 1208773"/>
              <a:gd name="connsiteY53" fmla="*/ 1890968 h 1893570"/>
              <a:gd name="connsiteX54" fmla="*/ 0 w 1208773"/>
              <a:gd name="connsiteY54" fmla="*/ 1877113 h 1893570"/>
              <a:gd name="connsiteX0" fmla="*/ 0 w 1208773"/>
              <a:gd name="connsiteY0" fmla="*/ 1877113 h 1893570"/>
              <a:gd name="connsiteX1" fmla="*/ 69273 w 1208773"/>
              <a:gd name="connsiteY1" fmla="*/ 1821695 h 1893570"/>
              <a:gd name="connsiteX2" fmla="*/ 83127 w 1208773"/>
              <a:gd name="connsiteY2" fmla="*/ 1780131 h 1893570"/>
              <a:gd name="connsiteX3" fmla="*/ 110836 w 1208773"/>
              <a:gd name="connsiteY3" fmla="*/ 1738568 h 1893570"/>
              <a:gd name="connsiteX4" fmla="*/ 124691 w 1208773"/>
              <a:gd name="connsiteY4" fmla="*/ 1697004 h 1893570"/>
              <a:gd name="connsiteX5" fmla="*/ 193963 w 1208773"/>
              <a:gd name="connsiteY5" fmla="*/ 1586168 h 1893570"/>
              <a:gd name="connsiteX6" fmla="*/ 277091 w 1208773"/>
              <a:gd name="connsiteY6" fmla="*/ 1516895 h 1893570"/>
              <a:gd name="connsiteX7" fmla="*/ 401782 w 1208773"/>
              <a:gd name="connsiteY7" fmla="*/ 1378350 h 1893570"/>
              <a:gd name="connsiteX8" fmla="*/ 457200 w 1208773"/>
              <a:gd name="connsiteY8" fmla="*/ 1309077 h 1893570"/>
              <a:gd name="connsiteX9" fmla="*/ 471054 w 1208773"/>
              <a:gd name="connsiteY9" fmla="*/ 1267513 h 1893570"/>
              <a:gd name="connsiteX10" fmla="*/ 498763 w 1208773"/>
              <a:gd name="connsiteY10" fmla="*/ 1225950 h 1893570"/>
              <a:gd name="connsiteX11" fmla="*/ 554182 w 1208773"/>
              <a:gd name="connsiteY11" fmla="*/ 1101259 h 1893570"/>
              <a:gd name="connsiteX12" fmla="*/ 581891 w 1208773"/>
              <a:gd name="connsiteY12" fmla="*/ 1018131 h 1893570"/>
              <a:gd name="connsiteX13" fmla="*/ 609600 w 1208773"/>
              <a:gd name="connsiteY13" fmla="*/ 976568 h 1893570"/>
              <a:gd name="connsiteX14" fmla="*/ 678873 w 1208773"/>
              <a:gd name="connsiteY14" fmla="*/ 879586 h 1893570"/>
              <a:gd name="connsiteX15" fmla="*/ 720436 w 1208773"/>
              <a:gd name="connsiteY15" fmla="*/ 796459 h 1893570"/>
              <a:gd name="connsiteX16" fmla="*/ 762000 w 1208773"/>
              <a:gd name="connsiteY16" fmla="*/ 754895 h 1893570"/>
              <a:gd name="connsiteX17" fmla="*/ 789709 w 1208773"/>
              <a:gd name="connsiteY17" fmla="*/ 699477 h 1893570"/>
              <a:gd name="connsiteX18" fmla="*/ 845127 w 1208773"/>
              <a:gd name="connsiteY18" fmla="*/ 616350 h 1893570"/>
              <a:gd name="connsiteX19" fmla="*/ 872836 w 1208773"/>
              <a:gd name="connsiteY19" fmla="*/ 519368 h 1893570"/>
              <a:gd name="connsiteX20" fmla="*/ 900545 w 1208773"/>
              <a:gd name="connsiteY20" fmla="*/ 463950 h 1893570"/>
              <a:gd name="connsiteX21" fmla="*/ 955963 w 1208773"/>
              <a:gd name="connsiteY21" fmla="*/ 380822 h 1893570"/>
              <a:gd name="connsiteX22" fmla="*/ 997527 w 1208773"/>
              <a:gd name="connsiteY22" fmla="*/ 297695 h 1893570"/>
              <a:gd name="connsiteX23" fmla="*/ 1011382 w 1208773"/>
              <a:gd name="connsiteY23" fmla="*/ 242277 h 1893570"/>
              <a:gd name="connsiteX24" fmla="*/ 1052945 w 1208773"/>
              <a:gd name="connsiteY24" fmla="*/ 200713 h 1893570"/>
              <a:gd name="connsiteX25" fmla="*/ 1108363 w 1208773"/>
              <a:gd name="connsiteY25" fmla="*/ 117586 h 1893570"/>
              <a:gd name="connsiteX26" fmla="*/ 1136073 w 1208773"/>
              <a:gd name="connsiteY26" fmla="*/ 89877 h 1893570"/>
              <a:gd name="connsiteX27" fmla="*/ 1191491 w 1208773"/>
              <a:gd name="connsiteY27" fmla="*/ 6750 h 1893570"/>
              <a:gd name="connsiteX28" fmla="*/ 1177636 w 1208773"/>
              <a:gd name="connsiteY28" fmla="*/ 48313 h 1893570"/>
              <a:gd name="connsiteX29" fmla="*/ 1203672 w 1208773"/>
              <a:gd name="connsiteY29" fmla="*/ 693340 h 1893570"/>
              <a:gd name="connsiteX30" fmla="*/ 1202184 w 1208773"/>
              <a:gd name="connsiteY30" fmla="*/ 938538 h 1893570"/>
              <a:gd name="connsiteX31" fmla="*/ 1206926 w 1208773"/>
              <a:gd name="connsiteY31" fmla="*/ 1106280 h 1893570"/>
              <a:gd name="connsiteX32" fmla="*/ 1208506 w 1208773"/>
              <a:gd name="connsiteY32" fmla="*/ 1270582 h 1893570"/>
              <a:gd name="connsiteX33" fmla="*/ 1205345 w 1208773"/>
              <a:gd name="connsiteY33" fmla="*/ 1406059 h 1893570"/>
              <a:gd name="connsiteX34" fmla="*/ 1177636 w 1208773"/>
              <a:gd name="connsiteY34" fmla="*/ 1508991 h 1893570"/>
              <a:gd name="connsiteX35" fmla="*/ 1128448 w 1208773"/>
              <a:gd name="connsiteY35" fmla="*/ 1536793 h 1893570"/>
              <a:gd name="connsiteX36" fmla="*/ 1125287 w 1208773"/>
              <a:gd name="connsiteY36" fmla="*/ 1518941 h 1893570"/>
              <a:gd name="connsiteX37" fmla="*/ 1075912 w 1208773"/>
              <a:gd name="connsiteY37" fmla="*/ 1550928 h 1893570"/>
              <a:gd name="connsiteX38" fmla="*/ 997435 w 1208773"/>
              <a:gd name="connsiteY38" fmla="*/ 1580124 h 1893570"/>
              <a:gd name="connsiteX39" fmla="*/ 965728 w 1208773"/>
              <a:gd name="connsiteY39" fmla="*/ 1592584 h 1893570"/>
              <a:gd name="connsiteX40" fmla="*/ 876742 w 1208773"/>
              <a:gd name="connsiteY40" fmla="*/ 1620200 h 1893570"/>
              <a:gd name="connsiteX41" fmla="*/ 919048 w 1208773"/>
              <a:gd name="connsiteY41" fmla="*/ 1603183 h 1893570"/>
              <a:gd name="connsiteX42" fmla="*/ 829877 w 1208773"/>
              <a:gd name="connsiteY42" fmla="*/ 1635448 h 1893570"/>
              <a:gd name="connsiteX43" fmla="*/ 740334 w 1208773"/>
              <a:gd name="connsiteY43" fmla="*/ 1655534 h 1893570"/>
              <a:gd name="connsiteX44" fmla="*/ 646607 w 1208773"/>
              <a:gd name="connsiteY44" fmla="*/ 1681662 h 1893570"/>
              <a:gd name="connsiteX45" fmla="*/ 560319 w 1208773"/>
              <a:gd name="connsiteY45" fmla="*/ 1709370 h 1893570"/>
              <a:gd name="connsiteX46" fmla="*/ 494207 w 1208773"/>
              <a:gd name="connsiteY46" fmla="*/ 1737080 h 1893570"/>
              <a:gd name="connsiteX47" fmla="*/ 434046 w 1208773"/>
              <a:gd name="connsiteY47" fmla="*/ 1767857 h 1893570"/>
              <a:gd name="connsiteX48" fmla="*/ 358730 w 1208773"/>
              <a:gd name="connsiteY48" fmla="*/ 1781712 h 1893570"/>
              <a:gd name="connsiteX49" fmla="*/ 304800 w 1208773"/>
              <a:gd name="connsiteY49" fmla="*/ 1807840 h 1893570"/>
              <a:gd name="connsiteX50" fmla="*/ 221673 w 1208773"/>
              <a:gd name="connsiteY50" fmla="*/ 1835550 h 1893570"/>
              <a:gd name="connsiteX51" fmla="*/ 166254 w 1208773"/>
              <a:gd name="connsiteY51" fmla="*/ 1849404 h 1893570"/>
              <a:gd name="connsiteX52" fmla="*/ 124691 w 1208773"/>
              <a:gd name="connsiteY52" fmla="*/ 1863259 h 1893570"/>
              <a:gd name="connsiteX53" fmla="*/ 69273 w 1208773"/>
              <a:gd name="connsiteY53" fmla="*/ 1890968 h 1893570"/>
              <a:gd name="connsiteX54" fmla="*/ 0 w 1208773"/>
              <a:gd name="connsiteY54" fmla="*/ 1877113 h 1893570"/>
              <a:gd name="connsiteX0" fmla="*/ 0 w 1208773"/>
              <a:gd name="connsiteY0" fmla="*/ 1877113 h 1893570"/>
              <a:gd name="connsiteX1" fmla="*/ 69273 w 1208773"/>
              <a:gd name="connsiteY1" fmla="*/ 1821695 h 1893570"/>
              <a:gd name="connsiteX2" fmla="*/ 83127 w 1208773"/>
              <a:gd name="connsiteY2" fmla="*/ 1780131 h 1893570"/>
              <a:gd name="connsiteX3" fmla="*/ 110836 w 1208773"/>
              <a:gd name="connsiteY3" fmla="*/ 1738568 h 1893570"/>
              <a:gd name="connsiteX4" fmla="*/ 124691 w 1208773"/>
              <a:gd name="connsiteY4" fmla="*/ 1697004 h 1893570"/>
              <a:gd name="connsiteX5" fmla="*/ 193963 w 1208773"/>
              <a:gd name="connsiteY5" fmla="*/ 1586168 h 1893570"/>
              <a:gd name="connsiteX6" fmla="*/ 277091 w 1208773"/>
              <a:gd name="connsiteY6" fmla="*/ 1516895 h 1893570"/>
              <a:gd name="connsiteX7" fmla="*/ 401782 w 1208773"/>
              <a:gd name="connsiteY7" fmla="*/ 1378350 h 1893570"/>
              <a:gd name="connsiteX8" fmla="*/ 457200 w 1208773"/>
              <a:gd name="connsiteY8" fmla="*/ 1309077 h 1893570"/>
              <a:gd name="connsiteX9" fmla="*/ 471054 w 1208773"/>
              <a:gd name="connsiteY9" fmla="*/ 1267513 h 1893570"/>
              <a:gd name="connsiteX10" fmla="*/ 498763 w 1208773"/>
              <a:gd name="connsiteY10" fmla="*/ 1225950 h 1893570"/>
              <a:gd name="connsiteX11" fmla="*/ 554182 w 1208773"/>
              <a:gd name="connsiteY11" fmla="*/ 1101259 h 1893570"/>
              <a:gd name="connsiteX12" fmla="*/ 581891 w 1208773"/>
              <a:gd name="connsiteY12" fmla="*/ 1018131 h 1893570"/>
              <a:gd name="connsiteX13" fmla="*/ 609600 w 1208773"/>
              <a:gd name="connsiteY13" fmla="*/ 976568 h 1893570"/>
              <a:gd name="connsiteX14" fmla="*/ 678873 w 1208773"/>
              <a:gd name="connsiteY14" fmla="*/ 879586 h 1893570"/>
              <a:gd name="connsiteX15" fmla="*/ 720436 w 1208773"/>
              <a:gd name="connsiteY15" fmla="*/ 796459 h 1893570"/>
              <a:gd name="connsiteX16" fmla="*/ 762000 w 1208773"/>
              <a:gd name="connsiteY16" fmla="*/ 754895 h 1893570"/>
              <a:gd name="connsiteX17" fmla="*/ 789709 w 1208773"/>
              <a:gd name="connsiteY17" fmla="*/ 699477 h 1893570"/>
              <a:gd name="connsiteX18" fmla="*/ 845127 w 1208773"/>
              <a:gd name="connsiteY18" fmla="*/ 616350 h 1893570"/>
              <a:gd name="connsiteX19" fmla="*/ 872836 w 1208773"/>
              <a:gd name="connsiteY19" fmla="*/ 519368 h 1893570"/>
              <a:gd name="connsiteX20" fmla="*/ 900545 w 1208773"/>
              <a:gd name="connsiteY20" fmla="*/ 463950 h 1893570"/>
              <a:gd name="connsiteX21" fmla="*/ 955963 w 1208773"/>
              <a:gd name="connsiteY21" fmla="*/ 380822 h 1893570"/>
              <a:gd name="connsiteX22" fmla="*/ 997527 w 1208773"/>
              <a:gd name="connsiteY22" fmla="*/ 297695 h 1893570"/>
              <a:gd name="connsiteX23" fmla="*/ 1011382 w 1208773"/>
              <a:gd name="connsiteY23" fmla="*/ 242277 h 1893570"/>
              <a:gd name="connsiteX24" fmla="*/ 1052945 w 1208773"/>
              <a:gd name="connsiteY24" fmla="*/ 200713 h 1893570"/>
              <a:gd name="connsiteX25" fmla="*/ 1108363 w 1208773"/>
              <a:gd name="connsiteY25" fmla="*/ 117586 h 1893570"/>
              <a:gd name="connsiteX26" fmla="*/ 1136073 w 1208773"/>
              <a:gd name="connsiteY26" fmla="*/ 89877 h 1893570"/>
              <a:gd name="connsiteX27" fmla="*/ 1191491 w 1208773"/>
              <a:gd name="connsiteY27" fmla="*/ 6750 h 1893570"/>
              <a:gd name="connsiteX28" fmla="*/ 1177636 w 1208773"/>
              <a:gd name="connsiteY28" fmla="*/ 48313 h 1893570"/>
              <a:gd name="connsiteX29" fmla="*/ 1203672 w 1208773"/>
              <a:gd name="connsiteY29" fmla="*/ 693340 h 1893570"/>
              <a:gd name="connsiteX30" fmla="*/ 1202184 w 1208773"/>
              <a:gd name="connsiteY30" fmla="*/ 938538 h 1893570"/>
              <a:gd name="connsiteX31" fmla="*/ 1206926 w 1208773"/>
              <a:gd name="connsiteY31" fmla="*/ 1106280 h 1893570"/>
              <a:gd name="connsiteX32" fmla="*/ 1208506 w 1208773"/>
              <a:gd name="connsiteY32" fmla="*/ 1270582 h 1893570"/>
              <a:gd name="connsiteX33" fmla="*/ 1205345 w 1208773"/>
              <a:gd name="connsiteY33" fmla="*/ 1406059 h 1893570"/>
              <a:gd name="connsiteX34" fmla="*/ 1177636 w 1208773"/>
              <a:gd name="connsiteY34" fmla="*/ 1508991 h 1893570"/>
              <a:gd name="connsiteX35" fmla="*/ 1128448 w 1208773"/>
              <a:gd name="connsiteY35" fmla="*/ 1536793 h 1893570"/>
              <a:gd name="connsiteX36" fmla="*/ 1125287 w 1208773"/>
              <a:gd name="connsiteY36" fmla="*/ 1518941 h 1893570"/>
              <a:gd name="connsiteX37" fmla="*/ 1075912 w 1208773"/>
              <a:gd name="connsiteY37" fmla="*/ 1550928 h 1893570"/>
              <a:gd name="connsiteX38" fmla="*/ 997435 w 1208773"/>
              <a:gd name="connsiteY38" fmla="*/ 1580124 h 1893570"/>
              <a:gd name="connsiteX39" fmla="*/ 965728 w 1208773"/>
              <a:gd name="connsiteY39" fmla="*/ 1592584 h 1893570"/>
              <a:gd name="connsiteX40" fmla="*/ 876742 w 1208773"/>
              <a:gd name="connsiteY40" fmla="*/ 1620200 h 1893570"/>
              <a:gd name="connsiteX41" fmla="*/ 919048 w 1208773"/>
              <a:gd name="connsiteY41" fmla="*/ 1603183 h 1893570"/>
              <a:gd name="connsiteX42" fmla="*/ 829877 w 1208773"/>
              <a:gd name="connsiteY42" fmla="*/ 1635448 h 1893570"/>
              <a:gd name="connsiteX43" fmla="*/ 740334 w 1208773"/>
              <a:gd name="connsiteY43" fmla="*/ 1655534 h 1893570"/>
              <a:gd name="connsiteX44" fmla="*/ 646607 w 1208773"/>
              <a:gd name="connsiteY44" fmla="*/ 1681662 h 1893570"/>
              <a:gd name="connsiteX45" fmla="*/ 560319 w 1208773"/>
              <a:gd name="connsiteY45" fmla="*/ 1709370 h 1893570"/>
              <a:gd name="connsiteX46" fmla="*/ 494207 w 1208773"/>
              <a:gd name="connsiteY46" fmla="*/ 1737080 h 1893570"/>
              <a:gd name="connsiteX47" fmla="*/ 434046 w 1208773"/>
              <a:gd name="connsiteY47" fmla="*/ 1767857 h 1893570"/>
              <a:gd name="connsiteX48" fmla="*/ 352593 w 1208773"/>
              <a:gd name="connsiteY48" fmla="*/ 1800123 h 1893570"/>
              <a:gd name="connsiteX49" fmla="*/ 304800 w 1208773"/>
              <a:gd name="connsiteY49" fmla="*/ 1807840 h 1893570"/>
              <a:gd name="connsiteX50" fmla="*/ 221673 w 1208773"/>
              <a:gd name="connsiteY50" fmla="*/ 1835550 h 1893570"/>
              <a:gd name="connsiteX51" fmla="*/ 166254 w 1208773"/>
              <a:gd name="connsiteY51" fmla="*/ 1849404 h 1893570"/>
              <a:gd name="connsiteX52" fmla="*/ 124691 w 1208773"/>
              <a:gd name="connsiteY52" fmla="*/ 1863259 h 1893570"/>
              <a:gd name="connsiteX53" fmla="*/ 69273 w 1208773"/>
              <a:gd name="connsiteY53" fmla="*/ 1890968 h 1893570"/>
              <a:gd name="connsiteX54" fmla="*/ 0 w 1208773"/>
              <a:gd name="connsiteY54" fmla="*/ 1877113 h 1893570"/>
              <a:gd name="connsiteX0" fmla="*/ 0 w 1208773"/>
              <a:gd name="connsiteY0" fmla="*/ 1877113 h 1893570"/>
              <a:gd name="connsiteX1" fmla="*/ 69273 w 1208773"/>
              <a:gd name="connsiteY1" fmla="*/ 1821695 h 1893570"/>
              <a:gd name="connsiteX2" fmla="*/ 83127 w 1208773"/>
              <a:gd name="connsiteY2" fmla="*/ 1780131 h 1893570"/>
              <a:gd name="connsiteX3" fmla="*/ 110836 w 1208773"/>
              <a:gd name="connsiteY3" fmla="*/ 1738568 h 1893570"/>
              <a:gd name="connsiteX4" fmla="*/ 124691 w 1208773"/>
              <a:gd name="connsiteY4" fmla="*/ 1697004 h 1893570"/>
              <a:gd name="connsiteX5" fmla="*/ 193963 w 1208773"/>
              <a:gd name="connsiteY5" fmla="*/ 1586168 h 1893570"/>
              <a:gd name="connsiteX6" fmla="*/ 277091 w 1208773"/>
              <a:gd name="connsiteY6" fmla="*/ 1516895 h 1893570"/>
              <a:gd name="connsiteX7" fmla="*/ 401782 w 1208773"/>
              <a:gd name="connsiteY7" fmla="*/ 1378350 h 1893570"/>
              <a:gd name="connsiteX8" fmla="*/ 457200 w 1208773"/>
              <a:gd name="connsiteY8" fmla="*/ 1309077 h 1893570"/>
              <a:gd name="connsiteX9" fmla="*/ 471054 w 1208773"/>
              <a:gd name="connsiteY9" fmla="*/ 1267513 h 1893570"/>
              <a:gd name="connsiteX10" fmla="*/ 498763 w 1208773"/>
              <a:gd name="connsiteY10" fmla="*/ 1225950 h 1893570"/>
              <a:gd name="connsiteX11" fmla="*/ 554182 w 1208773"/>
              <a:gd name="connsiteY11" fmla="*/ 1101259 h 1893570"/>
              <a:gd name="connsiteX12" fmla="*/ 581891 w 1208773"/>
              <a:gd name="connsiteY12" fmla="*/ 1018131 h 1893570"/>
              <a:gd name="connsiteX13" fmla="*/ 609600 w 1208773"/>
              <a:gd name="connsiteY13" fmla="*/ 976568 h 1893570"/>
              <a:gd name="connsiteX14" fmla="*/ 678873 w 1208773"/>
              <a:gd name="connsiteY14" fmla="*/ 879586 h 1893570"/>
              <a:gd name="connsiteX15" fmla="*/ 720436 w 1208773"/>
              <a:gd name="connsiteY15" fmla="*/ 796459 h 1893570"/>
              <a:gd name="connsiteX16" fmla="*/ 762000 w 1208773"/>
              <a:gd name="connsiteY16" fmla="*/ 754895 h 1893570"/>
              <a:gd name="connsiteX17" fmla="*/ 789709 w 1208773"/>
              <a:gd name="connsiteY17" fmla="*/ 699477 h 1893570"/>
              <a:gd name="connsiteX18" fmla="*/ 845127 w 1208773"/>
              <a:gd name="connsiteY18" fmla="*/ 616350 h 1893570"/>
              <a:gd name="connsiteX19" fmla="*/ 872836 w 1208773"/>
              <a:gd name="connsiteY19" fmla="*/ 519368 h 1893570"/>
              <a:gd name="connsiteX20" fmla="*/ 900545 w 1208773"/>
              <a:gd name="connsiteY20" fmla="*/ 463950 h 1893570"/>
              <a:gd name="connsiteX21" fmla="*/ 955963 w 1208773"/>
              <a:gd name="connsiteY21" fmla="*/ 380822 h 1893570"/>
              <a:gd name="connsiteX22" fmla="*/ 997527 w 1208773"/>
              <a:gd name="connsiteY22" fmla="*/ 297695 h 1893570"/>
              <a:gd name="connsiteX23" fmla="*/ 1011382 w 1208773"/>
              <a:gd name="connsiteY23" fmla="*/ 242277 h 1893570"/>
              <a:gd name="connsiteX24" fmla="*/ 1052945 w 1208773"/>
              <a:gd name="connsiteY24" fmla="*/ 200713 h 1893570"/>
              <a:gd name="connsiteX25" fmla="*/ 1108363 w 1208773"/>
              <a:gd name="connsiteY25" fmla="*/ 117586 h 1893570"/>
              <a:gd name="connsiteX26" fmla="*/ 1136073 w 1208773"/>
              <a:gd name="connsiteY26" fmla="*/ 89877 h 1893570"/>
              <a:gd name="connsiteX27" fmla="*/ 1191491 w 1208773"/>
              <a:gd name="connsiteY27" fmla="*/ 6750 h 1893570"/>
              <a:gd name="connsiteX28" fmla="*/ 1177636 w 1208773"/>
              <a:gd name="connsiteY28" fmla="*/ 48313 h 1893570"/>
              <a:gd name="connsiteX29" fmla="*/ 1203672 w 1208773"/>
              <a:gd name="connsiteY29" fmla="*/ 693340 h 1893570"/>
              <a:gd name="connsiteX30" fmla="*/ 1202184 w 1208773"/>
              <a:gd name="connsiteY30" fmla="*/ 938538 h 1893570"/>
              <a:gd name="connsiteX31" fmla="*/ 1206926 w 1208773"/>
              <a:gd name="connsiteY31" fmla="*/ 1106280 h 1893570"/>
              <a:gd name="connsiteX32" fmla="*/ 1208506 w 1208773"/>
              <a:gd name="connsiteY32" fmla="*/ 1270582 h 1893570"/>
              <a:gd name="connsiteX33" fmla="*/ 1205345 w 1208773"/>
              <a:gd name="connsiteY33" fmla="*/ 1406059 h 1893570"/>
              <a:gd name="connsiteX34" fmla="*/ 1177636 w 1208773"/>
              <a:gd name="connsiteY34" fmla="*/ 1508991 h 1893570"/>
              <a:gd name="connsiteX35" fmla="*/ 1128448 w 1208773"/>
              <a:gd name="connsiteY35" fmla="*/ 1536793 h 1893570"/>
              <a:gd name="connsiteX36" fmla="*/ 1125287 w 1208773"/>
              <a:gd name="connsiteY36" fmla="*/ 1518941 h 1893570"/>
              <a:gd name="connsiteX37" fmla="*/ 1075912 w 1208773"/>
              <a:gd name="connsiteY37" fmla="*/ 1550928 h 1893570"/>
              <a:gd name="connsiteX38" fmla="*/ 997435 w 1208773"/>
              <a:gd name="connsiteY38" fmla="*/ 1580124 h 1893570"/>
              <a:gd name="connsiteX39" fmla="*/ 965728 w 1208773"/>
              <a:gd name="connsiteY39" fmla="*/ 1592584 h 1893570"/>
              <a:gd name="connsiteX40" fmla="*/ 876742 w 1208773"/>
              <a:gd name="connsiteY40" fmla="*/ 1620200 h 1893570"/>
              <a:gd name="connsiteX41" fmla="*/ 919048 w 1208773"/>
              <a:gd name="connsiteY41" fmla="*/ 1603183 h 1893570"/>
              <a:gd name="connsiteX42" fmla="*/ 829877 w 1208773"/>
              <a:gd name="connsiteY42" fmla="*/ 1635448 h 1893570"/>
              <a:gd name="connsiteX43" fmla="*/ 740334 w 1208773"/>
              <a:gd name="connsiteY43" fmla="*/ 1655534 h 1893570"/>
              <a:gd name="connsiteX44" fmla="*/ 646607 w 1208773"/>
              <a:gd name="connsiteY44" fmla="*/ 1681662 h 1893570"/>
              <a:gd name="connsiteX45" fmla="*/ 560319 w 1208773"/>
              <a:gd name="connsiteY45" fmla="*/ 1709370 h 1893570"/>
              <a:gd name="connsiteX46" fmla="*/ 494207 w 1208773"/>
              <a:gd name="connsiteY46" fmla="*/ 1737080 h 1893570"/>
              <a:gd name="connsiteX47" fmla="*/ 434046 w 1208773"/>
              <a:gd name="connsiteY47" fmla="*/ 1767857 h 1893570"/>
              <a:gd name="connsiteX48" fmla="*/ 352593 w 1208773"/>
              <a:gd name="connsiteY48" fmla="*/ 1800123 h 1893570"/>
              <a:gd name="connsiteX49" fmla="*/ 274116 w 1208773"/>
              <a:gd name="connsiteY49" fmla="*/ 1817045 h 1893570"/>
              <a:gd name="connsiteX50" fmla="*/ 221673 w 1208773"/>
              <a:gd name="connsiteY50" fmla="*/ 1835550 h 1893570"/>
              <a:gd name="connsiteX51" fmla="*/ 166254 w 1208773"/>
              <a:gd name="connsiteY51" fmla="*/ 1849404 h 1893570"/>
              <a:gd name="connsiteX52" fmla="*/ 124691 w 1208773"/>
              <a:gd name="connsiteY52" fmla="*/ 1863259 h 1893570"/>
              <a:gd name="connsiteX53" fmla="*/ 69273 w 1208773"/>
              <a:gd name="connsiteY53" fmla="*/ 1890968 h 1893570"/>
              <a:gd name="connsiteX54" fmla="*/ 0 w 1208773"/>
              <a:gd name="connsiteY54" fmla="*/ 1877113 h 1893570"/>
              <a:gd name="connsiteX0" fmla="*/ 0 w 1208773"/>
              <a:gd name="connsiteY0" fmla="*/ 1877113 h 1893570"/>
              <a:gd name="connsiteX1" fmla="*/ 69273 w 1208773"/>
              <a:gd name="connsiteY1" fmla="*/ 1821695 h 1893570"/>
              <a:gd name="connsiteX2" fmla="*/ 83127 w 1208773"/>
              <a:gd name="connsiteY2" fmla="*/ 1780131 h 1893570"/>
              <a:gd name="connsiteX3" fmla="*/ 110836 w 1208773"/>
              <a:gd name="connsiteY3" fmla="*/ 1738568 h 1893570"/>
              <a:gd name="connsiteX4" fmla="*/ 124691 w 1208773"/>
              <a:gd name="connsiteY4" fmla="*/ 1697004 h 1893570"/>
              <a:gd name="connsiteX5" fmla="*/ 193963 w 1208773"/>
              <a:gd name="connsiteY5" fmla="*/ 1586168 h 1893570"/>
              <a:gd name="connsiteX6" fmla="*/ 277091 w 1208773"/>
              <a:gd name="connsiteY6" fmla="*/ 1516895 h 1893570"/>
              <a:gd name="connsiteX7" fmla="*/ 401782 w 1208773"/>
              <a:gd name="connsiteY7" fmla="*/ 1378350 h 1893570"/>
              <a:gd name="connsiteX8" fmla="*/ 457200 w 1208773"/>
              <a:gd name="connsiteY8" fmla="*/ 1309077 h 1893570"/>
              <a:gd name="connsiteX9" fmla="*/ 471054 w 1208773"/>
              <a:gd name="connsiteY9" fmla="*/ 1267513 h 1893570"/>
              <a:gd name="connsiteX10" fmla="*/ 498763 w 1208773"/>
              <a:gd name="connsiteY10" fmla="*/ 1225950 h 1893570"/>
              <a:gd name="connsiteX11" fmla="*/ 554182 w 1208773"/>
              <a:gd name="connsiteY11" fmla="*/ 1101259 h 1893570"/>
              <a:gd name="connsiteX12" fmla="*/ 581891 w 1208773"/>
              <a:gd name="connsiteY12" fmla="*/ 1018131 h 1893570"/>
              <a:gd name="connsiteX13" fmla="*/ 609600 w 1208773"/>
              <a:gd name="connsiteY13" fmla="*/ 976568 h 1893570"/>
              <a:gd name="connsiteX14" fmla="*/ 678873 w 1208773"/>
              <a:gd name="connsiteY14" fmla="*/ 879586 h 1893570"/>
              <a:gd name="connsiteX15" fmla="*/ 720436 w 1208773"/>
              <a:gd name="connsiteY15" fmla="*/ 796459 h 1893570"/>
              <a:gd name="connsiteX16" fmla="*/ 762000 w 1208773"/>
              <a:gd name="connsiteY16" fmla="*/ 754895 h 1893570"/>
              <a:gd name="connsiteX17" fmla="*/ 789709 w 1208773"/>
              <a:gd name="connsiteY17" fmla="*/ 699477 h 1893570"/>
              <a:gd name="connsiteX18" fmla="*/ 845127 w 1208773"/>
              <a:gd name="connsiteY18" fmla="*/ 616350 h 1893570"/>
              <a:gd name="connsiteX19" fmla="*/ 872836 w 1208773"/>
              <a:gd name="connsiteY19" fmla="*/ 519368 h 1893570"/>
              <a:gd name="connsiteX20" fmla="*/ 900545 w 1208773"/>
              <a:gd name="connsiteY20" fmla="*/ 463950 h 1893570"/>
              <a:gd name="connsiteX21" fmla="*/ 955963 w 1208773"/>
              <a:gd name="connsiteY21" fmla="*/ 380822 h 1893570"/>
              <a:gd name="connsiteX22" fmla="*/ 997527 w 1208773"/>
              <a:gd name="connsiteY22" fmla="*/ 297695 h 1893570"/>
              <a:gd name="connsiteX23" fmla="*/ 1011382 w 1208773"/>
              <a:gd name="connsiteY23" fmla="*/ 242277 h 1893570"/>
              <a:gd name="connsiteX24" fmla="*/ 1052945 w 1208773"/>
              <a:gd name="connsiteY24" fmla="*/ 200713 h 1893570"/>
              <a:gd name="connsiteX25" fmla="*/ 1108363 w 1208773"/>
              <a:gd name="connsiteY25" fmla="*/ 117586 h 1893570"/>
              <a:gd name="connsiteX26" fmla="*/ 1136073 w 1208773"/>
              <a:gd name="connsiteY26" fmla="*/ 89877 h 1893570"/>
              <a:gd name="connsiteX27" fmla="*/ 1191491 w 1208773"/>
              <a:gd name="connsiteY27" fmla="*/ 6750 h 1893570"/>
              <a:gd name="connsiteX28" fmla="*/ 1177636 w 1208773"/>
              <a:gd name="connsiteY28" fmla="*/ 48313 h 1893570"/>
              <a:gd name="connsiteX29" fmla="*/ 1203672 w 1208773"/>
              <a:gd name="connsiteY29" fmla="*/ 693340 h 1893570"/>
              <a:gd name="connsiteX30" fmla="*/ 1202184 w 1208773"/>
              <a:gd name="connsiteY30" fmla="*/ 938538 h 1893570"/>
              <a:gd name="connsiteX31" fmla="*/ 1206926 w 1208773"/>
              <a:gd name="connsiteY31" fmla="*/ 1106280 h 1893570"/>
              <a:gd name="connsiteX32" fmla="*/ 1208506 w 1208773"/>
              <a:gd name="connsiteY32" fmla="*/ 1270582 h 1893570"/>
              <a:gd name="connsiteX33" fmla="*/ 1205345 w 1208773"/>
              <a:gd name="connsiteY33" fmla="*/ 1406059 h 1893570"/>
              <a:gd name="connsiteX34" fmla="*/ 1177636 w 1208773"/>
              <a:gd name="connsiteY34" fmla="*/ 1508991 h 1893570"/>
              <a:gd name="connsiteX35" fmla="*/ 1128448 w 1208773"/>
              <a:gd name="connsiteY35" fmla="*/ 1536793 h 1893570"/>
              <a:gd name="connsiteX36" fmla="*/ 1125287 w 1208773"/>
              <a:gd name="connsiteY36" fmla="*/ 1518941 h 1893570"/>
              <a:gd name="connsiteX37" fmla="*/ 1075912 w 1208773"/>
              <a:gd name="connsiteY37" fmla="*/ 1550928 h 1893570"/>
              <a:gd name="connsiteX38" fmla="*/ 997435 w 1208773"/>
              <a:gd name="connsiteY38" fmla="*/ 1580124 h 1893570"/>
              <a:gd name="connsiteX39" fmla="*/ 965728 w 1208773"/>
              <a:gd name="connsiteY39" fmla="*/ 1592584 h 1893570"/>
              <a:gd name="connsiteX40" fmla="*/ 876742 w 1208773"/>
              <a:gd name="connsiteY40" fmla="*/ 1620200 h 1893570"/>
              <a:gd name="connsiteX41" fmla="*/ 919048 w 1208773"/>
              <a:gd name="connsiteY41" fmla="*/ 1603183 h 1893570"/>
              <a:gd name="connsiteX42" fmla="*/ 829877 w 1208773"/>
              <a:gd name="connsiteY42" fmla="*/ 1635448 h 1893570"/>
              <a:gd name="connsiteX43" fmla="*/ 740334 w 1208773"/>
              <a:gd name="connsiteY43" fmla="*/ 1655534 h 1893570"/>
              <a:gd name="connsiteX44" fmla="*/ 646607 w 1208773"/>
              <a:gd name="connsiteY44" fmla="*/ 1681662 h 1893570"/>
              <a:gd name="connsiteX45" fmla="*/ 560319 w 1208773"/>
              <a:gd name="connsiteY45" fmla="*/ 1709370 h 1893570"/>
              <a:gd name="connsiteX46" fmla="*/ 494207 w 1208773"/>
              <a:gd name="connsiteY46" fmla="*/ 1737080 h 1893570"/>
              <a:gd name="connsiteX47" fmla="*/ 434046 w 1208773"/>
              <a:gd name="connsiteY47" fmla="*/ 1767857 h 1893570"/>
              <a:gd name="connsiteX48" fmla="*/ 352593 w 1208773"/>
              <a:gd name="connsiteY48" fmla="*/ 1800123 h 1893570"/>
              <a:gd name="connsiteX49" fmla="*/ 274116 w 1208773"/>
              <a:gd name="connsiteY49" fmla="*/ 1817045 h 1893570"/>
              <a:gd name="connsiteX50" fmla="*/ 212468 w 1208773"/>
              <a:gd name="connsiteY50" fmla="*/ 1832482 h 1893570"/>
              <a:gd name="connsiteX51" fmla="*/ 166254 w 1208773"/>
              <a:gd name="connsiteY51" fmla="*/ 1849404 h 1893570"/>
              <a:gd name="connsiteX52" fmla="*/ 124691 w 1208773"/>
              <a:gd name="connsiteY52" fmla="*/ 1863259 h 1893570"/>
              <a:gd name="connsiteX53" fmla="*/ 69273 w 1208773"/>
              <a:gd name="connsiteY53" fmla="*/ 1890968 h 1893570"/>
              <a:gd name="connsiteX54" fmla="*/ 0 w 1208773"/>
              <a:gd name="connsiteY54" fmla="*/ 1877113 h 1893570"/>
              <a:gd name="connsiteX0" fmla="*/ 1006 w 1209779"/>
              <a:gd name="connsiteY0" fmla="*/ 1877113 h 1907782"/>
              <a:gd name="connsiteX1" fmla="*/ 70279 w 1209779"/>
              <a:gd name="connsiteY1" fmla="*/ 1821695 h 1907782"/>
              <a:gd name="connsiteX2" fmla="*/ 84133 w 1209779"/>
              <a:gd name="connsiteY2" fmla="*/ 1780131 h 1907782"/>
              <a:gd name="connsiteX3" fmla="*/ 111842 w 1209779"/>
              <a:gd name="connsiteY3" fmla="*/ 1738568 h 1907782"/>
              <a:gd name="connsiteX4" fmla="*/ 125697 w 1209779"/>
              <a:gd name="connsiteY4" fmla="*/ 1697004 h 1907782"/>
              <a:gd name="connsiteX5" fmla="*/ 194969 w 1209779"/>
              <a:gd name="connsiteY5" fmla="*/ 1586168 h 1907782"/>
              <a:gd name="connsiteX6" fmla="*/ 278097 w 1209779"/>
              <a:gd name="connsiteY6" fmla="*/ 1516895 h 1907782"/>
              <a:gd name="connsiteX7" fmla="*/ 402788 w 1209779"/>
              <a:gd name="connsiteY7" fmla="*/ 1378350 h 1907782"/>
              <a:gd name="connsiteX8" fmla="*/ 458206 w 1209779"/>
              <a:gd name="connsiteY8" fmla="*/ 1309077 h 1907782"/>
              <a:gd name="connsiteX9" fmla="*/ 472060 w 1209779"/>
              <a:gd name="connsiteY9" fmla="*/ 1267513 h 1907782"/>
              <a:gd name="connsiteX10" fmla="*/ 499769 w 1209779"/>
              <a:gd name="connsiteY10" fmla="*/ 1225950 h 1907782"/>
              <a:gd name="connsiteX11" fmla="*/ 555188 w 1209779"/>
              <a:gd name="connsiteY11" fmla="*/ 1101259 h 1907782"/>
              <a:gd name="connsiteX12" fmla="*/ 582897 w 1209779"/>
              <a:gd name="connsiteY12" fmla="*/ 1018131 h 1907782"/>
              <a:gd name="connsiteX13" fmla="*/ 610606 w 1209779"/>
              <a:gd name="connsiteY13" fmla="*/ 976568 h 1907782"/>
              <a:gd name="connsiteX14" fmla="*/ 679879 w 1209779"/>
              <a:gd name="connsiteY14" fmla="*/ 879586 h 1907782"/>
              <a:gd name="connsiteX15" fmla="*/ 721442 w 1209779"/>
              <a:gd name="connsiteY15" fmla="*/ 796459 h 1907782"/>
              <a:gd name="connsiteX16" fmla="*/ 763006 w 1209779"/>
              <a:gd name="connsiteY16" fmla="*/ 754895 h 1907782"/>
              <a:gd name="connsiteX17" fmla="*/ 790715 w 1209779"/>
              <a:gd name="connsiteY17" fmla="*/ 699477 h 1907782"/>
              <a:gd name="connsiteX18" fmla="*/ 846133 w 1209779"/>
              <a:gd name="connsiteY18" fmla="*/ 616350 h 1907782"/>
              <a:gd name="connsiteX19" fmla="*/ 873842 w 1209779"/>
              <a:gd name="connsiteY19" fmla="*/ 519368 h 1907782"/>
              <a:gd name="connsiteX20" fmla="*/ 901551 w 1209779"/>
              <a:gd name="connsiteY20" fmla="*/ 463950 h 1907782"/>
              <a:gd name="connsiteX21" fmla="*/ 956969 w 1209779"/>
              <a:gd name="connsiteY21" fmla="*/ 380822 h 1907782"/>
              <a:gd name="connsiteX22" fmla="*/ 998533 w 1209779"/>
              <a:gd name="connsiteY22" fmla="*/ 297695 h 1907782"/>
              <a:gd name="connsiteX23" fmla="*/ 1012388 w 1209779"/>
              <a:gd name="connsiteY23" fmla="*/ 242277 h 1907782"/>
              <a:gd name="connsiteX24" fmla="*/ 1053951 w 1209779"/>
              <a:gd name="connsiteY24" fmla="*/ 200713 h 1907782"/>
              <a:gd name="connsiteX25" fmla="*/ 1109369 w 1209779"/>
              <a:gd name="connsiteY25" fmla="*/ 117586 h 1907782"/>
              <a:gd name="connsiteX26" fmla="*/ 1137079 w 1209779"/>
              <a:gd name="connsiteY26" fmla="*/ 89877 h 1907782"/>
              <a:gd name="connsiteX27" fmla="*/ 1192497 w 1209779"/>
              <a:gd name="connsiteY27" fmla="*/ 6750 h 1907782"/>
              <a:gd name="connsiteX28" fmla="*/ 1178642 w 1209779"/>
              <a:gd name="connsiteY28" fmla="*/ 48313 h 1907782"/>
              <a:gd name="connsiteX29" fmla="*/ 1204678 w 1209779"/>
              <a:gd name="connsiteY29" fmla="*/ 693340 h 1907782"/>
              <a:gd name="connsiteX30" fmla="*/ 1203190 w 1209779"/>
              <a:gd name="connsiteY30" fmla="*/ 938538 h 1907782"/>
              <a:gd name="connsiteX31" fmla="*/ 1207932 w 1209779"/>
              <a:gd name="connsiteY31" fmla="*/ 1106280 h 1907782"/>
              <a:gd name="connsiteX32" fmla="*/ 1209512 w 1209779"/>
              <a:gd name="connsiteY32" fmla="*/ 1270582 h 1907782"/>
              <a:gd name="connsiteX33" fmla="*/ 1206351 w 1209779"/>
              <a:gd name="connsiteY33" fmla="*/ 1406059 h 1907782"/>
              <a:gd name="connsiteX34" fmla="*/ 1178642 w 1209779"/>
              <a:gd name="connsiteY34" fmla="*/ 1508991 h 1907782"/>
              <a:gd name="connsiteX35" fmla="*/ 1129454 w 1209779"/>
              <a:gd name="connsiteY35" fmla="*/ 1536793 h 1907782"/>
              <a:gd name="connsiteX36" fmla="*/ 1126293 w 1209779"/>
              <a:gd name="connsiteY36" fmla="*/ 1518941 h 1907782"/>
              <a:gd name="connsiteX37" fmla="*/ 1076918 w 1209779"/>
              <a:gd name="connsiteY37" fmla="*/ 1550928 h 1907782"/>
              <a:gd name="connsiteX38" fmla="*/ 998441 w 1209779"/>
              <a:gd name="connsiteY38" fmla="*/ 1580124 h 1907782"/>
              <a:gd name="connsiteX39" fmla="*/ 966734 w 1209779"/>
              <a:gd name="connsiteY39" fmla="*/ 1592584 h 1907782"/>
              <a:gd name="connsiteX40" fmla="*/ 877748 w 1209779"/>
              <a:gd name="connsiteY40" fmla="*/ 1620200 h 1907782"/>
              <a:gd name="connsiteX41" fmla="*/ 920054 w 1209779"/>
              <a:gd name="connsiteY41" fmla="*/ 1603183 h 1907782"/>
              <a:gd name="connsiteX42" fmla="*/ 830883 w 1209779"/>
              <a:gd name="connsiteY42" fmla="*/ 1635448 h 1907782"/>
              <a:gd name="connsiteX43" fmla="*/ 741340 w 1209779"/>
              <a:gd name="connsiteY43" fmla="*/ 1655534 h 1907782"/>
              <a:gd name="connsiteX44" fmla="*/ 647613 w 1209779"/>
              <a:gd name="connsiteY44" fmla="*/ 1681662 h 1907782"/>
              <a:gd name="connsiteX45" fmla="*/ 561325 w 1209779"/>
              <a:gd name="connsiteY45" fmla="*/ 1709370 h 1907782"/>
              <a:gd name="connsiteX46" fmla="*/ 495213 w 1209779"/>
              <a:gd name="connsiteY46" fmla="*/ 1737080 h 1907782"/>
              <a:gd name="connsiteX47" fmla="*/ 435052 w 1209779"/>
              <a:gd name="connsiteY47" fmla="*/ 1767857 h 1907782"/>
              <a:gd name="connsiteX48" fmla="*/ 353599 w 1209779"/>
              <a:gd name="connsiteY48" fmla="*/ 1800123 h 1907782"/>
              <a:gd name="connsiteX49" fmla="*/ 275122 w 1209779"/>
              <a:gd name="connsiteY49" fmla="*/ 1817045 h 1907782"/>
              <a:gd name="connsiteX50" fmla="*/ 213474 w 1209779"/>
              <a:gd name="connsiteY50" fmla="*/ 1832482 h 1907782"/>
              <a:gd name="connsiteX51" fmla="*/ 167260 w 1209779"/>
              <a:gd name="connsiteY51" fmla="*/ 1849404 h 1907782"/>
              <a:gd name="connsiteX52" fmla="*/ 125697 w 1209779"/>
              <a:gd name="connsiteY52" fmla="*/ 1863259 h 1907782"/>
              <a:gd name="connsiteX53" fmla="*/ 36526 w 1209779"/>
              <a:gd name="connsiteY53" fmla="*/ 1906311 h 1907782"/>
              <a:gd name="connsiteX54" fmla="*/ 1006 w 1209779"/>
              <a:gd name="connsiteY54" fmla="*/ 1877113 h 1907782"/>
              <a:gd name="connsiteX0" fmla="*/ 21687 w 1181365"/>
              <a:gd name="connsiteY0" fmla="*/ 1861771 h 1907270"/>
              <a:gd name="connsiteX1" fmla="*/ 41865 w 1181365"/>
              <a:gd name="connsiteY1" fmla="*/ 1821695 h 1907270"/>
              <a:gd name="connsiteX2" fmla="*/ 55719 w 1181365"/>
              <a:gd name="connsiteY2" fmla="*/ 1780131 h 1907270"/>
              <a:gd name="connsiteX3" fmla="*/ 83428 w 1181365"/>
              <a:gd name="connsiteY3" fmla="*/ 1738568 h 1907270"/>
              <a:gd name="connsiteX4" fmla="*/ 97283 w 1181365"/>
              <a:gd name="connsiteY4" fmla="*/ 1697004 h 1907270"/>
              <a:gd name="connsiteX5" fmla="*/ 166555 w 1181365"/>
              <a:gd name="connsiteY5" fmla="*/ 1586168 h 1907270"/>
              <a:gd name="connsiteX6" fmla="*/ 249683 w 1181365"/>
              <a:gd name="connsiteY6" fmla="*/ 1516895 h 1907270"/>
              <a:gd name="connsiteX7" fmla="*/ 374374 w 1181365"/>
              <a:gd name="connsiteY7" fmla="*/ 1378350 h 1907270"/>
              <a:gd name="connsiteX8" fmla="*/ 429792 w 1181365"/>
              <a:gd name="connsiteY8" fmla="*/ 1309077 h 1907270"/>
              <a:gd name="connsiteX9" fmla="*/ 443646 w 1181365"/>
              <a:gd name="connsiteY9" fmla="*/ 1267513 h 1907270"/>
              <a:gd name="connsiteX10" fmla="*/ 471355 w 1181365"/>
              <a:gd name="connsiteY10" fmla="*/ 1225950 h 1907270"/>
              <a:gd name="connsiteX11" fmla="*/ 526774 w 1181365"/>
              <a:gd name="connsiteY11" fmla="*/ 1101259 h 1907270"/>
              <a:gd name="connsiteX12" fmla="*/ 554483 w 1181365"/>
              <a:gd name="connsiteY12" fmla="*/ 1018131 h 1907270"/>
              <a:gd name="connsiteX13" fmla="*/ 582192 w 1181365"/>
              <a:gd name="connsiteY13" fmla="*/ 976568 h 1907270"/>
              <a:gd name="connsiteX14" fmla="*/ 651465 w 1181365"/>
              <a:gd name="connsiteY14" fmla="*/ 879586 h 1907270"/>
              <a:gd name="connsiteX15" fmla="*/ 693028 w 1181365"/>
              <a:gd name="connsiteY15" fmla="*/ 796459 h 1907270"/>
              <a:gd name="connsiteX16" fmla="*/ 734592 w 1181365"/>
              <a:gd name="connsiteY16" fmla="*/ 754895 h 1907270"/>
              <a:gd name="connsiteX17" fmla="*/ 762301 w 1181365"/>
              <a:gd name="connsiteY17" fmla="*/ 699477 h 1907270"/>
              <a:gd name="connsiteX18" fmla="*/ 817719 w 1181365"/>
              <a:gd name="connsiteY18" fmla="*/ 616350 h 1907270"/>
              <a:gd name="connsiteX19" fmla="*/ 845428 w 1181365"/>
              <a:gd name="connsiteY19" fmla="*/ 519368 h 1907270"/>
              <a:gd name="connsiteX20" fmla="*/ 873137 w 1181365"/>
              <a:gd name="connsiteY20" fmla="*/ 463950 h 1907270"/>
              <a:gd name="connsiteX21" fmla="*/ 928555 w 1181365"/>
              <a:gd name="connsiteY21" fmla="*/ 380822 h 1907270"/>
              <a:gd name="connsiteX22" fmla="*/ 970119 w 1181365"/>
              <a:gd name="connsiteY22" fmla="*/ 297695 h 1907270"/>
              <a:gd name="connsiteX23" fmla="*/ 983974 w 1181365"/>
              <a:gd name="connsiteY23" fmla="*/ 242277 h 1907270"/>
              <a:gd name="connsiteX24" fmla="*/ 1025537 w 1181365"/>
              <a:gd name="connsiteY24" fmla="*/ 200713 h 1907270"/>
              <a:gd name="connsiteX25" fmla="*/ 1080955 w 1181365"/>
              <a:gd name="connsiteY25" fmla="*/ 117586 h 1907270"/>
              <a:gd name="connsiteX26" fmla="*/ 1108665 w 1181365"/>
              <a:gd name="connsiteY26" fmla="*/ 89877 h 1907270"/>
              <a:gd name="connsiteX27" fmla="*/ 1164083 w 1181365"/>
              <a:gd name="connsiteY27" fmla="*/ 6750 h 1907270"/>
              <a:gd name="connsiteX28" fmla="*/ 1150228 w 1181365"/>
              <a:gd name="connsiteY28" fmla="*/ 48313 h 1907270"/>
              <a:gd name="connsiteX29" fmla="*/ 1176264 w 1181365"/>
              <a:gd name="connsiteY29" fmla="*/ 693340 h 1907270"/>
              <a:gd name="connsiteX30" fmla="*/ 1174776 w 1181365"/>
              <a:gd name="connsiteY30" fmla="*/ 938538 h 1907270"/>
              <a:gd name="connsiteX31" fmla="*/ 1179518 w 1181365"/>
              <a:gd name="connsiteY31" fmla="*/ 1106280 h 1907270"/>
              <a:gd name="connsiteX32" fmla="*/ 1181098 w 1181365"/>
              <a:gd name="connsiteY32" fmla="*/ 1270582 h 1907270"/>
              <a:gd name="connsiteX33" fmla="*/ 1177937 w 1181365"/>
              <a:gd name="connsiteY33" fmla="*/ 1406059 h 1907270"/>
              <a:gd name="connsiteX34" fmla="*/ 1150228 w 1181365"/>
              <a:gd name="connsiteY34" fmla="*/ 1508991 h 1907270"/>
              <a:gd name="connsiteX35" fmla="*/ 1101040 w 1181365"/>
              <a:gd name="connsiteY35" fmla="*/ 1536793 h 1907270"/>
              <a:gd name="connsiteX36" fmla="*/ 1097879 w 1181365"/>
              <a:gd name="connsiteY36" fmla="*/ 1518941 h 1907270"/>
              <a:gd name="connsiteX37" fmla="*/ 1048504 w 1181365"/>
              <a:gd name="connsiteY37" fmla="*/ 1550928 h 1907270"/>
              <a:gd name="connsiteX38" fmla="*/ 970027 w 1181365"/>
              <a:gd name="connsiteY38" fmla="*/ 1580124 h 1907270"/>
              <a:gd name="connsiteX39" fmla="*/ 938320 w 1181365"/>
              <a:gd name="connsiteY39" fmla="*/ 1592584 h 1907270"/>
              <a:gd name="connsiteX40" fmla="*/ 849334 w 1181365"/>
              <a:gd name="connsiteY40" fmla="*/ 1620200 h 1907270"/>
              <a:gd name="connsiteX41" fmla="*/ 891640 w 1181365"/>
              <a:gd name="connsiteY41" fmla="*/ 1603183 h 1907270"/>
              <a:gd name="connsiteX42" fmla="*/ 802469 w 1181365"/>
              <a:gd name="connsiteY42" fmla="*/ 1635448 h 1907270"/>
              <a:gd name="connsiteX43" fmla="*/ 712926 w 1181365"/>
              <a:gd name="connsiteY43" fmla="*/ 1655534 h 1907270"/>
              <a:gd name="connsiteX44" fmla="*/ 619199 w 1181365"/>
              <a:gd name="connsiteY44" fmla="*/ 1681662 h 1907270"/>
              <a:gd name="connsiteX45" fmla="*/ 532911 w 1181365"/>
              <a:gd name="connsiteY45" fmla="*/ 1709370 h 1907270"/>
              <a:gd name="connsiteX46" fmla="*/ 466799 w 1181365"/>
              <a:gd name="connsiteY46" fmla="*/ 1737080 h 1907270"/>
              <a:gd name="connsiteX47" fmla="*/ 406638 w 1181365"/>
              <a:gd name="connsiteY47" fmla="*/ 1767857 h 1907270"/>
              <a:gd name="connsiteX48" fmla="*/ 325185 w 1181365"/>
              <a:gd name="connsiteY48" fmla="*/ 1800123 h 1907270"/>
              <a:gd name="connsiteX49" fmla="*/ 246708 w 1181365"/>
              <a:gd name="connsiteY49" fmla="*/ 1817045 h 1907270"/>
              <a:gd name="connsiteX50" fmla="*/ 185060 w 1181365"/>
              <a:gd name="connsiteY50" fmla="*/ 1832482 h 1907270"/>
              <a:gd name="connsiteX51" fmla="*/ 138846 w 1181365"/>
              <a:gd name="connsiteY51" fmla="*/ 1849404 h 1907270"/>
              <a:gd name="connsiteX52" fmla="*/ 97283 w 1181365"/>
              <a:gd name="connsiteY52" fmla="*/ 1863259 h 1907270"/>
              <a:gd name="connsiteX53" fmla="*/ 8112 w 1181365"/>
              <a:gd name="connsiteY53" fmla="*/ 1906311 h 1907270"/>
              <a:gd name="connsiteX54" fmla="*/ 21687 w 1181365"/>
              <a:gd name="connsiteY54" fmla="*/ 1861771 h 1907270"/>
              <a:gd name="connsiteX0" fmla="*/ 12199 w 1184151"/>
              <a:gd name="connsiteY0" fmla="*/ 1861771 h 1907270"/>
              <a:gd name="connsiteX1" fmla="*/ 44651 w 1184151"/>
              <a:gd name="connsiteY1" fmla="*/ 1821695 h 1907270"/>
              <a:gd name="connsiteX2" fmla="*/ 58505 w 1184151"/>
              <a:gd name="connsiteY2" fmla="*/ 1780131 h 1907270"/>
              <a:gd name="connsiteX3" fmla="*/ 86214 w 1184151"/>
              <a:gd name="connsiteY3" fmla="*/ 1738568 h 1907270"/>
              <a:gd name="connsiteX4" fmla="*/ 100069 w 1184151"/>
              <a:gd name="connsiteY4" fmla="*/ 1697004 h 1907270"/>
              <a:gd name="connsiteX5" fmla="*/ 169341 w 1184151"/>
              <a:gd name="connsiteY5" fmla="*/ 1586168 h 1907270"/>
              <a:gd name="connsiteX6" fmla="*/ 252469 w 1184151"/>
              <a:gd name="connsiteY6" fmla="*/ 1516895 h 1907270"/>
              <a:gd name="connsiteX7" fmla="*/ 377160 w 1184151"/>
              <a:gd name="connsiteY7" fmla="*/ 1378350 h 1907270"/>
              <a:gd name="connsiteX8" fmla="*/ 432578 w 1184151"/>
              <a:gd name="connsiteY8" fmla="*/ 1309077 h 1907270"/>
              <a:gd name="connsiteX9" fmla="*/ 446432 w 1184151"/>
              <a:gd name="connsiteY9" fmla="*/ 1267513 h 1907270"/>
              <a:gd name="connsiteX10" fmla="*/ 474141 w 1184151"/>
              <a:gd name="connsiteY10" fmla="*/ 1225950 h 1907270"/>
              <a:gd name="connsiteX11" fmla="*/ 529560 w 1184151"/>
              <a:gd name="connsiteY11" fmla="*/ 1101259 h 1907270"/>
              <a:gd name="connsiteX12" fmla="*/ 557269 w 1184151"/>
              <a:gd name="connsiteY12" fmla="*/ 1018131 h 1907270"/>
              <a:gd name="connsiteX13" fmla="*/ 584978 w 1184151"/>
              <a:gd name="connsiteY13" fmla="*/ 976568 h 1907270"/>
              <a:gd name="connsiteX14" fmla="*/ 654251 w 1184151"/>
              <a:gd name="connsiteY14" fmla="*/ 879586 h 1907270"/>
              <a:gd name="connsiteX15" fmla="*/ 695814 w 1184151"/>
              <a:gd name="connsiteY15" fmla="*/ 796459 h 1907270"/>
              <a:gd name="connsiteX16" fmla="*/ 737378 w 1184151"/>
              <a:gd name="connsiteY16" fmla="*/ 754895 h 1907270"/>
              <a:gd name="connsiteX17" fmla="*/ 765087 w 1184151"/>
              <a:gd name="connsiteY17" fmla="*/ 699477 h 1907270"/>
              <a:gd name="connsiteX18" fmla="*/ 820505 w 1184151"/>
              <a:gd name="connsiteY18" fmla="*/ 616350 h 1907270"/>
              <a:gd name="connsiteX19" fmla="*/ 848214 w 1184151"/>
              <a:gd name="connsiteY19" fmla="*/ 519368 h 1907270"/>
              <a:gd name="connsiteX20" fmla="*/ 875923 w 1184151"/>
              <a:gd name="connsiteY20" fmla="*/ 463950 h 1907270"/>
              <a:gd name="connsiteX21" fmla="*/ 931341 w 1184151"/>
              <a:gd name="connsiteY21" fmla="*/ 380822 h 1907270"/>
              <a:gd name="connsiteX22" fmla="*/ 972905 w 1184151"/>
              <a:gd name="connsiteY22" fmla="*/ 297695 h 1907270"/>
              <a:gd name="connsiteX23" fmla="*/ 986760 w 1184151"/>
              <a:gd name="connsiteY23" fmla="*/ 242277 h 1907270"/>
              <a:gd name="connsiteX24" fmla="*/ 1028323 w 1184151"/>
              <a:gd name="connsiteY24" fmla="*/ 200713 h 1907270"/>
              <a:gd name="connsiteX25" fmla="*/ 1083741 w 1184151"/>
              <a:gd name="connsiteY25" fmla="*/ 117586 h 1907270"/>
              <a:gd name="connsiteX26" fmla="*/ 1111451 w 1184151"/>
              <a:gd name="connsiteY26" fmla="*/ 89877 h 1907270"/>
              <a:gd name="connsiteX27" fmla="*/ 1166869 w 1184151"/>
              <a:gd name="connsiteY27" fmla="*/ 6750 h 1907270"/>
              <a:gd name="connsiteX28" fmla="*/ 1153014 w 1184151"/>
              <a:gd name="connsiteY28" fmla="*/ 48313 h 1907270"/>
              <a:gd name="connsiteX29" fmla="*/ 1179050 w 1184151"/>
              <a:gd name="connsiteY29" fmla="*/ 693340 h 1907270"/>
              <a:gd name="connsiteX30" fmla="*/ 1177562 w 1184151"/>
              <a:gd name="connsiteY30" fmla="*/ 938538 h 1907270"/>
              <a:gd name="connsiteX31" fmla="*/ 1182304 w 1184151"/>
              <a:gd name="connsiteY31" fmla="*/ 1106280 h 1907270"/>
              <a:gd name="connsiteX32" fmla="*/ 1183884 w 1184151"/>
              <a:gd name="connsiteY32" fmla="*/ 1270582 h 1907270"/>
              <a:gd name="connsiteX33" fmla="*/ 1180723 w 1184151"/>
              <a:gd name="connsiteY33" fmla="*/ 1406059 h 1907270"/>
              <a:gd name="connsiteX34" fmla="*/ 1153014 w 1184151"/>
              <a:gd name="connsiteY34" fmla="*/ 1508991 h 1907270"/>
              <a:gd name="connsiteX35" fmla="*/ 1103826 w 1184151"/>
              <a:gd name="connsiteY35" fmla="*/ 1536793 h 1907270"/>
              <a:gd name="connsiteX36" fmla="*/ 1100665 w 1184151"/>
              <a:gd name="connsiteY36" fmla="*/ 1518941 h 1907270"/>
              <a:gd name="connsiteX37" fmla="*/ 1051290 w 1184151"/>
              <a:gd name="connsiteY37" fmla="*/ 1550928 h 1907270"/>
              <a:gd name="connsiteX38" fmla="*/ 972813 w 1184151"/>
              <a:gd name="connsiteY38" fmla="*/ 1580124 h 1907270"/>
              <a:gd name="connsiteX39" fmla="*/ 941106 w 1184151"/>
              <a:gd name="connsiteY39" fmla="*/ 1592584 h 1907270"/>
              <a:gd name="connsiteX40" fmla="*/ 852120 w 1184151"/>
              <a:gd name="connsiteY40" fmla="*/ 1620200 h 1907270"/>
              <a:gd name="connsiteX41" fmla="*/ 894426 w 1184151"/>
              <a:gd name="connsiteY41" fmla="*/ 1603183 h 1907270"/>
              <a:gd name="connsiteX42" fmla="*/ 805255 w 1184151"/>
              <a:gd name="connsiteY42" fmla="*/ 1635448 h 1907270"/>
              <a:gd name="connsiteX43" fmla="*/ 715712 w 1184151"/>
              <a:gd name="connsiteY43" fmla="*/ 1655534 h 1907270"/>
              <a:gd name="connsiteX44" fmla="*/ 621985 w 1184151"/>
              <a:gd name="connsiteY44" fmla="*/ 1681662 h 1907270"/>
              <a:gd name="connsiteX45" fmla="*/ 535697 w 1184151"/>
              <a:gd name="connsiteY45" fmla="*/ 1709370 h 1907270"/>
              <a:gd name="connsiteX46" fmla="*/ 469585 w 1184151"/>
              <a:gd name="connsiteY46" fmla="*/ 1737080 h 1907270"/>
              <a:gd name="connsiteX47" fmla="*/ 409424 w 1184151"/>
              <a:gd name="connsiteY47" fmla="*/ 1767857 h 1907270"/>
              <a:gd name="connsiteX48" fmla="*/ 327971 w 1184151"/>
              <a:gd name="connsiteY48" fmla="*/ 1800123 h 1907270"/>
              <a:gd name="connsiteX49" fmla="*/ 249494 w 1184151"/>
              <a:gd name="connsiteY49" fmla="*/ 1817045 h 1907270"/>
              <a:gd name="connsiteX50" fmla="*/ 187846 w 1184151"/>
              <a:gd name="connsiteY50" fmla="*/ 1832482 h 1907270"/>
              <a:gd name="connsiteX51" fmla="*/ 141632 w 1184151"/>
              <a:gd name="connsiteY51" fmla="*/ 1849404 h 1907270"/>
              <a:gd name="connsiteX52" fmla="*/ 100069 w 1184151"/>
              <a:gd name="connsiteY52" fmla="*/ 1863259 h 1907270"/>
              <a:gd name="connsiteX53" fmla="*/ 10898 w 1184151"/>
              <a:gd name="connsiteY53" fmla="*/ 1906311 h 1907270"/>
              <a:gd name="connsiteX54" fmla="*/ 12199 w 1184151"/>
              <a:gd name="connsiteY54" fmla="*/ 1861771 h 1907270"/>
              <a:gd name="connsiteX0" fmla="*/ 19448 w 1191400"/>
              <a:gd name="connsiteY0" fmla="*/ 1861771 h 1904262"/>
              <a:gd name="connsiteX1" fmla="*/ 51900 w 1191400"/>
              <a:gd name="connsiteY1" fmla="*/ 1821695 h 1904262"/>
              <a:gd name="connsiteX2" fmla="*/ 65754 w 1191400"/>
              <a:gd name="connsiteY2" fmla="*/ 1780131 h 1904262"/>
              <a:gd name="connsiteX3" fmla="*/ 93463 w 1191400"/>
              <a:gd name="connsiteY3" fmla="*/ 1738568 h 1904262"/>
              <a:gd name="connsiteX4" fmla="*/ 107318 w 1191400"/>
              <a:gd name="connsiteY4" fmla="*/ 1697004 h 1904262"/>
              <a:gd name="connsiteX5" fmla="*/ 176590 w 1191400"/>
              <a:gd name="connsiteY5" fmla="*/ 1586168 h 1904262"/>
              <a:gd name="connsiteX6" fmla="*/ 259718 w 1191400"/>
              <a:gd name="connsiteY6" fmla="*/ 1516895 h 1904262"/>
              <a:gd name="connsiteX7" fmla="*/ 384409 w 1191400"/>
              <a:gd name="connsiteY7" fmla="*/ 1378350 h 1904262"/>
              <a:gd name="connsiteX8" fmla="*/ 439827 w 1191400"/>
              <a:gd name="connsiteY8" fmla="*/ 1309077 h 1904262"/>
              <a:gd name="connsiteX9" fmla="*/ 453681 w 1191400"/>
              <a:gd name="connsiteY9" fmla="*/ 1267513 h 1904262"/>
              <a:gd name="connsiteX10" fmla="*/ 481390 w 1191400"/>
              <a:gd name="connsiteY10" fmla="*/ 1225950 h 1904262"/>
              <a:gd name="connsiteX11" fmla="*/ 536809 w 1191400"/>
              <a:gd name="connsiteY11" fmla="*/ 1101259 h 1904262"/>
              <a:gd name="connsiteX12" fmla="*/ 564518 w 1191400"/>
              <a:gd name="connsiteY12" fmla="*/ 1018131 h 1904262"/>
              <a:gd name="connsiteX13" fmla="*/ 592227 w 1191400"/>
              <a:gd name="connsiteY13" fmla="*/ 976568 h 1904262"/>
              <a:gd name="connsiteX14" fmla="*/ 661500 w 1191400"/>
              <a:gd name="connsiteY14" fmla="*/ 879586 h 1904262"/>
              <a:gd name="connsiteX15" fmla="*/ 703063 w 1191400"/>
              <a:gd name="connsiteY15" fmla="*/ 796459 h 1904262"/>
              <a:gd name="connsiteX16" fmla="*/ 744627 w 1191400"/>
              <a:gd name="connsiteY16" fmla="*/ 754895 h 1904262"/>
              <a:gd name="connsiteX17" fmla="*/ 772336 w 1191400"/>
              <a:gd name="connsiteY17" fmla="*/ 699477 h 1904262"/>
              <a:gd name="connsiteX18" fmla="*/ 827754 w 1191400"/>
              <a:gd name="connsiteY18" fmla="*/ 616350 h 1904262"/>
              <a:gd name="connsiteX19" fmla="*/ 855463 w 1191400"/>
              <a:gd name="connsiteY19" fmla="*/ 519368 h 1904262"/>
              <a:gd name="connsiteX20" fmla="*/ 883172 w 1191400"/>
              <a:gd name="connsiteY20" fmla="*/ 463950 h 1904262"/>
              <a:gd name="connsiteX21" fmla="*/ 938590 w 1191400"/>
              <a:gd name="connsiteY21" fmla="*/ 380822 h 1904262"/>
              <a:gd name="connsiteX22" fmla="*/ 980154 w 1191400"/>
              <a:gd name="connsiteY22" fmla="*/ 297695 h 1904262"/>
              <a:gd name="connsiteX23" fmla="*/ 994009 w 1191400"/>
              <a:gd name="connsiteY23" fmla="*/ 242277 h 1904262"/>
              <a:gd name="connsiteX24" fmla="*/ 1035572 w 1191400"/>
              <a:gd name="connsiteY24" fmla="*/ 200713 h 1904262"/>
              <a:gd name="connsiteX25" fmla="*/ 1090990 w 1191400"/>
              <a:gd name="connsiteY25" fmla="*/ 117586 h 1904262"/>
              <a:gd name="connsiteX26" fmla="*/ 1118700 w 1191400"/>
              <a:gd name="connsiteY26" fmla="*/ 89877 h 1904262"/>
              <a:gd name="connsiteX27" fmla="*/ 1174118 w 1191400"/>
              <a:gd name="connsiteY27" fmla="*/ 6750 h 1904262"/>
              <a:gd name="connsiteX28" fmla="*/ 1160263 w 1191400"/>
              <a:gd name="connsiteY28" fmla="*/ 48313 h 1904262"/>
              <a:gd name="connsiteX29" fmla="*/ 1186299 w 1191400"/>
              <a:gd name="connsiteY29" fmla="*/ 693340 h 1904262"/>
              <a:gd name="connsiteX30" fmla="*/ 1184811 w 1191400"/>
              <a:gd name="connsiteY30" fmla="*/ 938538 h 1904262"/>
              <a:gd name="connsiteX31" fmla="*/ 1189553 w 1191400"/>
              <a:gd name="connsiteY31" fmla="*/ 1106280 h 1904262"/>
              <a:gd name="connsiteX32" fmla="*/ 1191133 w 1191400"/>
              <a:gd name="connsiteY32" fmla="*/ 1270582 h 1904262"/>
              <a:gd name="connsiteX33" fmla="*/ 1187972 w 1191400"/>
              <a:gd name="connsiteY33" fmla="*/ 1406059 h 1904262"/>
              <a:gd name="connsiteX34" fmla="*/ 1160263 w 1191400"/>
              <a:gd name="connsiteY34" fmla="*/ 1508991 h 1904262"/>
              <a:gd name="connsiteX35" fmla="*/ 1111075 w 1191400"/>
              <a:gd name="connsiteY35" fmla="*/ 1536793 h 1904262"/>
              <a:gd name="connsiteX36" fmla="*/ 1107914 w 1191400"/>
              <a:gd name="connsiteY36" fmla="*/ 1518941 h 1904262"/>
              <a:gd name="connsiteX37" fmla="*/ 1058539 w 1191400"/>
              <a:gd name="connsiteY37" fmla="*/ 1550928 h 1904262"/>
              <a:gd name="connsiteX38" fmla="*/ 980062 w 1191400"/>
              <a:gd name="connsiteY38" fmla="*/ 1580124 h 1904262"/>
              <a:gd name="connsiteX39" fmla="*/ 948355 w 1191400"/>
              <a:gd name="connsiteY39" fmla="*/ 1592584 h 1904262"/>
              <a:gd name="connsiteX40" fmla="*/ 859369 w 1191400"/>
              <a:gd name="connsiteY40" fmla="*/ 1620200 h 1904262"/>
              <a:gd name="connsiteX41" fmla="*/ 901675 w 1191400"/>
              <a:gd name="connsiteY41" fmla="*/ 1603183 h 1904262"/>
              <a:gd name="connsiteX42" fmla="*/ 812504 w 1191400"/>
              <a:gd name="connsiteY42" fmla="*/ 1635448 h 1904262"/>
              <a:gd name="connsiteX43" fmla="*/ 722961 w 1191400"/>
              <a:gd name="connsiteY43" fmla="*/ 1655534 h 1904262"/>
              <a:gd name="connsiteX44" fmla="*/ 629234 w 1191400"/>
              <a:gd name="connsiteY44" fmla="*/ 1681662 h 1904262"/>
              <a:gd name="connsiteX45" fmla="*/ 542946 w 1191400"/>
              <a:gd name="connsiteY45" fmla="*/ 1709370 h 1904262"/>
              <a:gd name="connsiteX46" fmla="*/ 476834 w 1191400"/>
              <a:gd name="connsiteY46" fmla="*/ 1737080 h 1904262"/>
              <a:gd name="connsiteX47" fmla="*/ 416673 w 1191400"/>
              <a:gd name="connsiteY47" fmla="*/ 1767857 h 1904262"/>
              <a:gd name="connsiteX48" fmla="*/ 335220 w 1191400"/>
              <a:gd name="connsiteY48" fmla="*/ 1800123 h 1904262"/>
              <a:gd name="connsiteX49" fmla="*/ 256743 w 1191400"/>
              <a:gd name="connsiteY49" fmla="*/ 1817045 h 1904262"/>
              <a:gd name="connsiteX50" fmla="*/ 195095 w 1191400"/>
              <a:gd name="connsiteY50" fmla="*/ 1832482 h 1904262"/>
              <a:gd name="connsiteX51" fmla="*/ 148881 w 1191400"/>
              <a:gd name="connsiteY51" fmla="*/ 1849404 h 1904262"/>
              <a:gd name="connsiteX52" fmla="*/ 107318 w 1191400"/>
              <a:gd name="connsiteY52" fmla="*/ 1863259 h 1904262"/>
              <a:gd name="connsiteX53" fmla="*/ 8942 w 1191400"/>
              <a:gd name="connsiteY53" fmla="*/ 1903243 h 1904262"/>
              <a:gd name="connsiteX54" fmla="*/ 19448 w 1191400"/>
              <a:gd name="connsiteY54" fmla="*/ 1861771 h 1904262"/>
              <a:gd name="connsiteX0" fmla="*/ 19448 w 1191400"/>
              <a:gd name="connsiteY0" fmla="*/ 1861771 h 1904262"/>
              <a:gd name="connsiteX1" fmla="*/ 51900 w 1191400"/>
              <a:gd name="connsiteY1" fmla="*/ 1821695 h 1904262"/>
              <a:gd name="connsiteX2" fmla="*/ 65754 w 1191400"/>
              <a:gd name="connsiteY2" fmla="*/ 1780131 h 1904262"/>
              <a:gd name="connsiteX3" fmla="*/ 93463 w 1191400"/>
              <a:gd name="connsiteY3" fmla="*/ 1738568 h 1904262"/>
              <a:gd name="connsiteX4" fmla="*/ 150276 w 1191400"/>
              <a:gd name="connsiteY4" fmla="*/ 1650977 h 1904262"/>
              <a:gd name="connsiteX5" fmla="*/ 176590 w 1191400"/>
              <a:gd name="connsiteY5" fmla="*/ 1586168 h 1904262"/>
              <a:gd name="connsiteX6" fmla="*/ 259718 w 1191400"/>
              <a:gd name="connsiteY6" fmla="*/ 1516895 h 1904262"/>
              <a:gd name="connsiteX7" fmla="*/ 384409 w 1191400"/>
              <a:gd name="connsiteY7" fmla="*/ 1378350 h 1904262"/>
              <a:gd name="connsiteX8" fmla="*/ 439827 w 1191400"/>
              <a:gd name="connsiteY8" fmla="*/ 1309077 h 1904262"/>
              <a:gd name="connsiteX9" fmla="*/ 453681 w 1191400"/>
              <a:gd name="connsiteY9" fmla="*/ 1267513 h 1904262"/>
              <a:gd name="connsiteX10" fmla="*/ 481390 w 1191400"/>
              <a:gd name="connsiteY10" fmla="*/ 1225950 h 1904262"/>
              <a:gd name="connsiteX11" fmla="*/ 536809 w 1191400"/>
              <a:gd name="connsiteY11" fmla="*/ 1101259 h 1904262"/>
              <a:gd name="connsiteX12" fmla="*/ 564518 w 1191400"/>
              <a:gd name="connsiteY12" fmla="*/ 1018131 h 1904262"/>
              <a:gd name="connsiteX13" fmla="*/ 592227 w 1191400"/>
              <a:gd name="connsiteY13" fmla="*/ 976568 h 1904262"/>
              <a:gd name="connsiteX14" fmla="*/ 661500 w 1191400"/>
              <a:gd name="connsiteY14" fmla="*/ 879586 h 1904262"/>
              <a:gd name="connsiteX15" fmla="*/ 703063 w 1191400"/>
              <a:gd name="connsiteY15" fmla="*/ 796459 h 1904262"/>
              <a:gd name="connsiteX16" fmla="*/ 744627 w 1191400"/>
              <a:gd name="connsiteY16" fmla="*/ 754895 h 1904262"/>
              <a:gd name="connsiteX17" fmla="*/ 772336 w 1191400"/>
              <a:gd name="connsiteY17" fmla="*/ 699477 h 1904262"/>
              <a:gd name="connsiteX18" fmla="*/ 827754 w 1191400"/>
              <a:gd name="connsiteY18" fmla="*/ 616350 h 1904262"/>
              <a:gd name="connsiteX19" fmla="*/ 855463 w 1191400"/>
              <a:gd name="connsiteY19" fmla="*/ 519368 h 1904262"/>
              <a:gd name="connsiteX20" fmla="*/ 883172 w 1191400"/>
              <a:gd name="connsiteY20" fmla="*/ 463950 h 1904262"/>
              <a:gd name="connsiteX21" fmla="*/ 938590 w 1191400"/>
              <a:gd name="connsiteY21" fmla="*/ 380822 h 1904262"/>
              <a:gd name="connsiteX22" fmla="*/ 980154 w 1191400"/>
              <a:gd name="connsiteY22" fmla="*/ 297695 h 1904262"/>
              <a:gd name="connsiteX23" fmla="*/ 994009 w 1191400"/>
              <a:gd name="connsiteY23" fmla="*/ 242277 h 1904262"/>
              <a:gd name="connsiteX24" fmla="*/ 1035572 w 1191400"/>
              <a:gd name="connsiteY24" fmla="*/ 200713 h 1904262"/>
              <a:gd name="connsiteX25" fmla="*/ 1090990 w 1191400"/>
              <a:gd name="connsiteY25" fmla="*/ 117586 h 1904262"/>
              <a:gd name="connsiteX26" fmla="*/ 1118700 w 1191400"/>
              <a:gd name="connsiteY26" fmla="*/ 89877 h 1904262"/>
              <a:gd name="connsiteX27" fmla="*/ 1174118 w 1191400"/>
              <a:gd name="connsiteY27" fmla="*/ 6750 h 1904262"/>
              <a:gd name="connsiteX28" fmla="*/ 1160263 w 1191400"/>
              <a:gd name="connsiteY28" fmla="*/ 48313 h 1904262"/>
              <a:gd name="connsiteX29" fmla="*/ 1186299 w 1191400"/>
              <a:gd name="connsiteY29" fmla="*/ 693340 h 1904262"/>
              <a:gd name="connsiteX30" fmla="*/ 1184811 w 1191400"/>
              <a:gd name="connsiteY30" fmla="*/ 938538 h 1904262"/>
              <a:gd name="connsiteX31" fmla="*/ 1189553 w 1191400"/>
              <a:gd name="connsiteY31" fmla="*/ 1106280 h 1904262"/>
              <a:gd name="connsiteX32" fmla="*/ 1191133 w 1191400"/>
              <a:gd name="connsiteY32" fmla="*/ 1270582 h 1904262"/>
              <a:gd name="connsiteX33" fmla="*/ 1187972 w 1191400"/>
              <a:gd name="connsiteY33" fmla="*/ 1406059 h 1904262"/>
              <a:gd name="connsiteX34" fmla="*/ 1160263 w 1191400"/>
              <a:gd name="connsiteY34" fmla="*/ 1508991 h 1904262"/>
              <a:gd name="connsiteX35" fmla="*/ 1111075 w 1191400"/>
              <a:gd name="connsiteY35" fmla="*/ 1536793 h 1904262"/>
              <a:gd name="connsiteX36" fmla="*/ 1107914 w 1191400"/>
              <a:gd name="connsiteY36" fmla="*/ 1518941 h 1904262"/>
              <a:gd name="connsiteX37" fmla="*/ 1058539 w 1191400"/>
              <a:gd name="connsiteY37" fmla="*/ 1550928 h 1904262"/>
              <a:gd name="connsiteX38" fmla="*/ 980062 w 1191400"/>
              <a:gd name="connsiteY38" fmla="*/ 1580124 h 1904262"/>
              <a:gd name="connsiteX39" fmla="*/ 948355 w 1191400"/>
              <a:gd name="connsiteY39" fmla="*/ 1592584 h 1904262"/>
              <a:gd name="connsiteX40" fmla="*/ 859369 w 1191400"/>
              <a:gd name="connsiteY40" fmla="*/ 1620200 h 1904262"/>
              <a:gd name="connsiteX41" fmla="*/ 901675 w 1191400"/>
              <a:gd name="connsiteY41" fmla="*/ 1603183 h 1904262"/>
              <a:gd name="connsiteX42" fmla="*/ 812504 w 1191400"/>
              <a:gd name="connsiteY42" fmla="*/ 1635448 h 1904262"/>
              <a:gd name="connsiteX43" fmla="*/ 722961 w 1191400"/>
              <a:gd name="connsiteY43" fmla="*/ 1655534 h 1904262"/>
              <a:gd name="connsiteX44" fmla="*/ 629234 w 1191400"/>
              <a:gd name="connsiteY44" fmla="*/ 1681662 h 1904262"/>
              <a:gd name="connsiteX45" fmla="*/ 542946 w 1191400"/>
              <a:gd name="connsiteY45" fmla="*/ 1709370 h 1904262"/>
              <a:gd name="connsiteX46" fmla="*/ 476834 w 1191400"/>
              <a:gd name="connsiteY46" fmla="*/ 1737080 h 1904262"/>
              <a:gd name="connsiteX47" fmla="*/ 416673 w 1191400"/>
              <a:gd name="connsiteY47" fmla="*/ 1767857 h 1904262"/>
              <a:gd name="connsiteX48" fmla="*/ 335220 w 1191400"/>
              <a:gd name="connsiteY48" fmla="*/ 1800123 h 1904262"/>
              <a:gd name="connsiteX49" fmla="*/ 256743 w 1191400"/>
              <a:gd name="connsiteY49" fmla="*/ 1817045 h 1904262"/>
              <a:gd name="connsiteX50" fmla="*/ 195095 w 1191400"/>
              <a:gd name="connsiteY50" fmla="*/ 1832482 h 1904262"/>
              <a:gd name="connsiteX51" fmla="*/ 148881 w 1191400"/>
              <a:gd name="connsiteY51" fmla="*/ 1849404 h 1904262"/>
              <a:gd name="connsiteX52" fmla="*/ 107318 w 1191400"/>
              <a:gd name="connsiteY52" fmla="*/ 1863259 h 1904262"/>
              <a:gd name="connsiteX53" fmla="*/ 8942 w 1191400"/>
              <a:gd name="connsiteY53" fmla="*/ 1903243 h 1904262"/>
              <a:gd name="connsiteX54" fmla="*/ 19448 w 1191400"/>
              <a:gd name="connsiteY54" fmla="*/ 1861771 h 1904262"/>
              <a:gd name="connsiteX0" fmla="*/ 19448 w 1191400"/>
              <a:gd name="connsiteY0" fmla="*/ 1861771 h 1904262"/>
              <a:gd name="connsiteX1" fmla="*/ 51900 w 1191400"/>
              <a:gd name="connsiteY1" fmla="*/ 1821695 h 1904262"/>
              <a:gd name="connsiteX2" fmla="*/ 65754 w 1191400"/>
              <a:gd name="connsiteY2" fmla="*/ 1780131 h 1904262"/>
              <a:gd name="connsiteX3" fmla="*/ 93463 w 1191400"/>
              <a:gd name="connsiteY3" fmla="*/ 1738568 h 1904262"/>
              <a:gd name="connsiteX4" fmla="*/ 150276 w 1191400"/>
              <a:gd name="connsiteY4" fmla="*/ 1650977 h 1904262"/>
              <a:gd name="connsiteX5" fmla="*/ 176590 w 1191400"/>
              <a:gd name="connsiteY5" fmla="*/ 1586168 h 1904262"/>
              <a:gd name="connsiteX6" fmla="*/ 238239 w 1191400"/>
              <a:gd name="connsiteY6" fmla="*/ 1486211 h 1904262"/>
              <a:gd name="connsiteX7" fmla="*/ 384409 w 1191400"/>
              <a:gd name="connsiteY7" fmla="*/ 1378350 h 1904262"/>
              <a:gd name="connsiteX8" fmla="*/ 439827 w 1191400"/>
              <a:gd name="connsiteY8" fmla="*/ 1309077 h 1904262"/>
              <a:gd name="connsiteX9" fmla="*/ 453681 w 1191400"/>
              <a:gd name="connsiteY9" fmla="*/ 1267513 h 1904262"/>
              <a:gd name="connsiteX10" fmla="*/ 481390 w 1191400"/>
              <a:gd name="connsiteY10" fmla="*/ 1225950 h 1904262"/>
              <a:gd name="connsiteX11" fmla="*/ 536809 w 1191400"/>
              <a:gd name="connsiteY11" fmla="*/ 1101259 h 1904262"/>
              <a:gd name="connsiteX12" fmla="*/ 564518 w 1191400"/>
              <a:gd name="connsiteY12" fmla="*/ 1018131 h 1904262"/>
              <a:gd name="connsiteX13" fmla="*/ 592227 w 1191400"/>
              <a:gd name="connsiteY13" fmla="*/ 976568 h 1904262"/>
              <a:gd name="connsiteX14" fmla="*/ 661500 w 1191400"/>
              <a:gd name="connsiteY14" fmla="*/ 879586 h 1904262"/>
              <a:gd name="connsiteX15" fmla="*/ 703063 w 1191400"/>
              <a:gd name="connsiteY15" fmla="*/ 796459 h 1904262"/>
              <a:gd name="connsiteX16" fmla="*/ 744627 w 1191400"/>
              <a:gd name="connsiteY16" fmla="*/ 754895 h 1904262"/>
              <a:gd name="connsiteX17" fmla="*/ 772336 w 1191400"/>
              <a:gd name="connsiteY17" fmla="*/ 699477 h 1904262"/>
              <a:gd name="connsiteX18" fmla="*/ 827754 w 1191400"/>
              <a:gd name="connsiteY18" fmla="*/ 616350 h 1904262"/>
              <a:gd name="connsiteX19" fmla="*/ 855463 w 1191400"/>
              <a:gd name="connsiteY19" fmla="*/ 519368 h 1904262"/>
              <a:gd name="connsiteX20" fmla="*/ 883172 w 1191400"/>
              <a:gd name="connsiteY20" fmla="*/ 463950 h 1904262"/>
              <a:gd name="connsiteX21" fmla="*/ 938590 w 1191400"/>
              <a:gd name="connsiteY21" fmla="*/ 380822 h 1904262"/>
              <a:gd name="connsiteX22" fmla="*/ 980154 w 1191400"/>
              <a:gd name="connsiteY22" fmla="*/ 297695 h 1904262"/>
              <a:gd name="connsiteX23" fmla="*/ 994009 w 1191400"/>
              <a:gd name="connsiteY23" fmla="*/ 242277 h 1904262"/>
              <a:gd name="connsiteX24" fmla="*/ 1035572 w 1191400"/>
              <a:gd name="connsiteY24" fmla="*/ 200713 h 1904262"/>
              <a:gd name="connsiteX25" fmla="*/ 1090990 w 1191400"/>
              <a:gd name="connsiteY25" fmla="*/ 117586 h 1904262"/>
              <a:gd name="connsiteX26" fmla="*/ 1118700 w 1191400"/>
              <a:gd name="connsiteY26" fmla="*/ 89877 h 1904262"/>
              <a:gd name="connsiteX27" fmla="*/ 1174118 w 1191400"/>
              <a:gd name="connsiteY27" fmla="*/ 6750 h 1904262"/>
              <a:gd name="connsiteX28" fmla="*/ 1160263 w 1191400"/>
              <a:gd name="connsiteY28" fmla="*/ 48313 h 1904262"/>
              <a:gd name="connsiteX29" fmla="*/ 1186299 w 1191400"/>
              <a:gd name="connsiteY29" fmla="*/ 693340 h 1904262"/>
              <a:gd name="connsiteX30" fmla="*/ 1184811 w 1191400"/>
              <a:gd name="connsiteY30" fmla="*/ 938538 h 1904262"/>
              <a:gd name="connsiteX31" fmla="*/ 1189553 w 1191400"/>
              <a:gd name="connsiteY31" fmla="*/ 1106280 h 1904262"/>
              <a:gd name="connsiteX32" fmla="*/ 1191133 w 1191400"/>
              <a:gd name="connsiteY32" fmla="*/ 1270582 h 1904262"/>
              <a:gd name="connsiteX33" fmla="*/ 1187972 w 1191400"/>
              <a:gd name="connsiteY33" fmla="*/ 1406059 h 1904262"/>
              <a:gd name="connsiteX34" fmla="*/ 1160263 w 1191400"/>
              <a:gd name="connsiteY34" fmla="*/ 1508991 h 1904262"/>
              <a:gd name="connsiteX35" fmla="*/ 1111075 w 1191400"/>
              <a:gd name="connsiteY35" fmla="*/ 1536793 h 1904262"/>
              <a:gd name="connsiteX36" fmla="*/ 1107914 w 1191400"/>
              <a:gd name="connsiteY36" fmla="*/ 1518941 h 1904262"/>
              <a:gd name="connsiteX37" fmla="*/ 1058539 w 1191400"/>
              <a:gd name="connsiteY37" fmla="*/ 1550928 h 1904262"/>
              <a:gd name="connsiteX38" fmla="*/ 980062 w 1191400"/>
              <a:gd name="connsiteY38" fmla="*/ 1580124 h 1904262"/>
              <a:gd name="connsiteX39" fmla="*/ 948355 w 1191400"/>
              <a:gd name="connsiteY39" fmla="*/ 1592584 h 1904262"/>
              <a:gd name="connsiteX40" fmla="*/ 859369 w 1191400"/>
              <a:gd name="connsiteY40" fmla="*/ 1620200 h 1904262"/>
              <a:gd name="connsiteX41" fmla="*/ 901675 w 1191400"/>
              <a:gd name="connsiteY41" fmla="*/ 1603183 h 1904262"/>
              <a:gd name="connsiteX42" fmla="*/ 812504 w 1191400"/>
              <a:gd name="connsiteY42" fmla="*/ 1635448 h 1904262"/>
              <a:gd name="connsiteX43" fmla="*/ 722961 w 1191400"/>
              <a:gd name="connsiteY43" fmla="*/ 1655534 h 1904262"/>
              <a:gd name="connsiteX44" fmla="*/ 629234 w 1191400"/>
              <a:gd name="connsiteY44" fmla="*/ 1681662 h 1904262"/>
              <a:gd name="connsiteX45" fmla="*/ 542946 w 1191400"/>
              <a:gd name="connsiteY45" fmla="*/ 1709370 h 1904262"/>
              <a:gd name="connsiteX46" fmla="*/ 476834 w 1191400"/>
              <a:gd name="connsiteY46" fmla="*/ 1737080 h 1904262"/>
              <a:gd name="connsiteX47" fmla="*/ 416673 w 1191400"/>
              <a:gd name="connsiteY47" fmla="*/ 1767857 h 1904262"/>
              <a:gd name="connsiteX48" fmla="*/ 335220 w 1191400"/>
              <a:gd name="connsiteY48" fmla="*/ 1800123 h 1904262"/>
              <a:gd name="connsiteX49" fmla="*/ 256743 w 1191400"/>
              <a:gd name="connsiteY49" fmla="*/ 1817045 h 1904262"/>
              <a:gd name="connsiteX50" fmla="*/ 195095 w 1191400"/>
              <a:gd name="connsiteY50" fmla="*/ 1832482 h 1904262"/>
              <a:gd name="connsiteX51" fmla="*/ 148881 w 1191400"/>
              <a:gd name="connsiteY51" fmla="*/ 1849404 h 1904262"/>
              <a:gd name="connsiteX52" fmla="*/ 107318 w 1191400"/>
              <a:gd name="connsiteY52" fmla="*/ 1863259 h 1904262"/>
              <a:gd name="connsiteX53" fmla="*/ 8942 w 1191400"/>
              <a:gd name="connsiteY53" fmla="*/ 1903243 h 1904262"/>
              <a:gd name="connsiteX54" fmla="*/ 19448 w 1191400"/>
              <a:gd name="connsiteY54" fmla="*/ 1861771 h 1904262"/>
              <a:gd name="connsiteX0" fmla="*/ 19448 w 1191400"/>
              <a:gd name="connsiteY0" fmla="*/ 1861771 h 1904262"/>
              <a:gd name="connsiteX1" fmla="*/ 51900 w 1191400"/>
              <a:gd name="connsiteY1" fmla="*/ 1821695 h 1904262"/>
              <a:gd name="connsiteX2" fmla="*/ 65754 w 1191400"/>
              <a:gd name="connsiteY2" fmla="*/ 1780131 h 1904262"/>
              <a:gd name="connsiteX3" fmla="*/ 93463 w 1191400"/>
              <a:gd name="connsiteY3" fmla="*/ 1738568 h 1904262"/>
              <a:gd name="connsiteX4" fmla="*/ 150276 w 1191400"/>
              <a:gd name="connsiteY4" fmla="*/ 1650977 h 1904262"/>
              <a:gd name="connsiteX5" fmla="*/ 176590 w 1191400"/>
              <a:gd name="connsiteY5" fmla="*/ 1586168 h 1904262"/>
              <a:gd name="connsiteX6" fmla="*/ 238239 w 1191400"/>
              <a:gd name="connsiteY6" fmla="*/ 1486211 h 1904262"/>
              <a:gd name="connsiteX7" fmla="*/ 384409 w 1191400"/>
              <a:gd name="connsiteY7" fmla="*/ 1378350 h 1904262"/>
              <a:gd name="connsiteX8" fmla="*/ 439827 w 1191400"/>
              <a:gd name="connsiteY8" fmla="*/ 1309077 h 1904262"/>
              <a:gd name="connsiteX9" fmla="*/ 453681 w 1191400"/>
              <a:gd name="connsiteY9" fmla="*/ 1267513 h 1904262"/>
              <a:gd name="connsiteX10" fmla="*/ 481390 w 1191400"/>
              <a:gd name="connsiteY10" fmla="*/ 1225950 h 1904262"/>
              <a:gd name="connsiteX11" fmla="*/ 536809 w 1191400"/>
              <a:gd name="connsiteY11" fmla="*/ 1101259 h 1904262"/>
              <a:gd name="connsiteX12" fmla="*/ 564518 w 1191400"/>
              <a:gd name="connsiteY12" fmla="*/ 1018131 h 1904262"/>
              <a:gd name="connsiteX13" fmla="*/ 592227 w 1191400"/>
              <a:gd name="connsiteY13" fmla="*/ 976568 h 1904262"/>
              <a:gd name="connsiteX14" fmla="*/ 661500 w 1191400"/>
              <a:gd name="connsiteY14" fmla="*/ 879586 h 1904262"/>
              <a:gd name="connsiteX15" fmla="*/ 703063 w 1191400"/>
              <a:gd name="connsiteY15" fmla="*/ 796459 h 1904262"/>
              <a:gd name="connsiteX16" fmla="*/ 744627 w 1191400"/>
              <a:gd name="connsiteY16" fmla="*/ 754895 h 1904262"/>
              <a:gd name="connsiteX17" fmla="*/ 772336 w 1191400"/>
              <a:gd name="connsiteY17" fmla="*/ 699477 h 1904262"/>
              <a:gd name="connsiteX18" fmla="*/ 827754 w 1191400"/>
              <a:gd name="connsiteY18" fmla="*/ 616350 h 1904262"/>
              <a:gd name="connsiteX19" fmla="*/ 855463 w 1191400"/>
              <a:gd name="connsiteY19" fmla="*/ 519368 h 1904262"/>
              <a:gd name="connsiteX20" fmla="*/ 883172 w 1191400"/>
              <a:gd name="connsiteY20" fmla="*/ 463950 h 1904262"/>
              <a:gd name="connsiteX21" fmla="*/ 938590 w 1191400"/>
              <a:gd name="connsiteY21" fmla="*/ 380822 h 1904262"/>
              <a:gd name="connsiteX22" fmla="*/ 980154 w 1191400"/>
              <a:gd name="connsiteY22" fmla="*/ 297695 h 1904262"/>
              <a:gd name="connsiteX23" fmla="*/ 994009 w 1191400"/>
              <a:gd name="connsiteY23" fmla="*/ 242277 h 1904262"/>
              <a:gd name="connsiteX24" fmla="*/ 1035572 w 1191400"/>
              <a:gd name="connsiteY24" fmla="*/ 200713 h 1904262"/>
              <a:gd name="connsiteX25" fmla="*/ 1090990 w 1191400"/>
              <a:gd name="connsiteY25" fmla="*/ 117586 h 1904262"/>
              <a:gd name="connsiteX26" fmla="*/ 1118700 w 1191400"/>
              <a:gd name="connsiteY26" fmla="*/ 89877 h 1904262"/>
              <a:gd name="connsiteX27" fmla="*/ 1174118 w 1191400"/>
              <a:gd name="connsiteY27" fmla="*/ 6750 h 1904262"/>
              <a:gd name="connsiteX28" fmla="*/ 1160263 w 1191400"/>
              <a:gd name="connsiteY28" fmla="*/ 48313 h 1904262"/>
              <a:gd name="connsiteX29" fmla="*/ 1186299 w 1191400"/>
              <a:gd name="connsiteY29" fmla="*/ 693340 h 1904262"/>
              <a:gd name="connsiteX30" fmla="*/ 1184811 w 1191400"/>
              <a:gd name="connsiteY30" fmla="*/ 938538 h 1904262"/>
              <a:gd name="connsiteX31" fmla="*/ 1189553 w 1191400"/>
              <a:gd name="connsiteY31" fmla="*/ 1106280 h 1904262"/>
              <a:gd name="connsiteX32" fmla="*/ 1191133 w 1191400"/>
              <a:gd name="connsiteY32" fmla="*/ 1270582 h 1904262"/>
              <a:gd name="connsiteX33" fmla="*/ 1187972 w 1191400"/>
              <a:gd name="connsiteY33" fmla="*/ 1406059 h 1904262"/>
              <a:gd name="connsiteX34" fmla="*/ 1160263 w 1191400"/>
              <a:gd name="connsiteY34" fmla="*/ 1508991 h 1904262"/>
              <a:gd name="connsiteX35" fmla="*/ 1111075 w 1191400"/>
              <a:gd name="connsiteY35" fmla="*/ 1536793 h 1904262"/>
              <a:gd name="connsiteX36" fmla="*/ 1107914 w 1191400"/>
              <a:gd name="connsiteY36" fmla="*/ 1518941 h 1904262"/>
              <a:gd name="connsiteX37" fmla="*/ 1058539 w 1191400"/>
              <a:gd name="connsiteY37" fmla="*/ 1550928 h 1904262"/>
              <a:gd name="connsiteX38" fmla="*/ 980062 w 1191400"/>
              <a:gd name="connsiteY38" fmla="*/ 1580124 h 1904262"/>
              <a:gd name="connsiteX39" fmla="*/ 948355 w 1191400"/>
              <a:gd name="connsiteY39" fmla="*/ 1592584 h 1904262"/>
              <a:gd name="connsiteX40" fmla="*/ 859369 w 1191400"/>
              <a:gd name="connsiteY40" fmla="*/ 1620200 h 1904262"/>
              <a:gd name="connsiteX41" fmla="*/ 901675 w 1191400"/>
              <a:gd name="connsiteY41" fmla="*/ 1603183 h 1904262"/>
              <a:gd name="connsiteX42" fmla="*/ 812504 w 1191400"/>
              <a:gd name="connsiteY42" fmla="*/ 1635448 h 1904262"/>
              <a:gd name="connsiteX43" fmla="*/ 722961 w 1191400"/>
              <a:gd name="connsiteY43" fmla="*/ 1655534 h 1904262"/>
              <a:gd name="connsiteX44" fmla="*/ 629234 w 1191400"/>
              <a:gd name="connsiteY44" fmla="*/ 1681662 h 1904262"/>
              <a:gd name="connsiteX45" fmla="*/ 542946 w 1191400"/>
              <a:gd name="connsiteY45" fmla="*/ 1709370 h 1904262"/>
              <a:gd name="connsiteX46" fmla="*/ 476834 w 1191400"/>
              <a:gd name="connsiteY46" fmla="*/ 1737080 h 1904262"/>
              <a:gd name="connsiteX47" fmla="*/ 416673 w 1191400"/>
              <a:gd name="connsiteY47" fmla="*/ 1767857 h 1904262"/>
              <a:gd name="connsiteX48" fmla="*/ 335220 w 1191400"/>
              <a:gd name="connsiteY48" fmla="*/ 1800123 h 1904262"/>
              <a:gd name="connsiteX49" fmla="*/ 256743 w 1191400"/>
              <a:gd name="connsiteY49" fmla="*/ 1817045 h 1904262"/>
              <a:gd name="connsiteX50" fmla="*/ 195095 w 1191400"/>
              <a:gd name="connsiteY50" fmla="*/ 1832482 h 1904262"/>
              <a:gd name="connsiteX51" fmla="*/ 148881 w 1191400"/>
              <a:gd name="connsiteY51" fmla="*/ 1849404 h 1904262"/>
              <a:gd name="connsiteX52" fmla="*/ 107318 w 1191400"/>
              <a:gd name="connsiteY52" fmla="*/ 1863259 h 1904262"/>
              <a:gd name="connsiteX53" fmla="*/ 8942 w 1191400"/>
              <a:gd name="connsiteY53" fmla="*/ 1903243 h 1904262"/>
              <a:gd name="connsiteX54" fmla="*/ 19448 w 1191400"/>
              <a:gd name="connsiteY54" fmla="*/ 1861771 h 1904262"/>
              <a:gd name="connsiteX0" fmla="*/ 19448 w 1191400"/>
              <a:gd name="connsiteY0" fmla="*/ 1861771 h 1904262"/>
              <a:gd name="connsiteX1" fmla="*/ 51900 w 1191400"/>
              <a:gd name="connsiteY1" fmla="*/ 1821695 h 1904262"/>
              <a:gd name="connsiteX2" fmla="*/ 65754 w 1191400"/>
              <a:gd name="connsiteY2" fmla="*/ 1780131 h 1904262"/>
              <a:gd name="connsiteX3" fmla="*/ 93463 w 1191400"/>
              <a:gd name="connsiteY3" fmla="*/ 1738568 h 1904262"/>
              <a:gd name="connsiteX4" fmla="*/ 150276 w 1191400"/>
              <a:gd name="connsiteY4" fmla="*/ 1650977 h 1904262"/>
              <a:gd name="connsiteX5" fmla="*/ 176590 w 1191400"/>
              <a:gd name="connsiteY5" fmla="*/ 1586168 h 1904262"/>
              <a:gd name="connsiteX6" fmla="*/ 238239 w 1191400"/>
              <a:gd name="connsiteY6" fmla="*/ 1486211 h 1904262"/>
              <a:gd name="connsiteX7" fmla="*/ 326109 w 1191400"/>
              <a:gd name="connsiteY7" fmla="*/ 1356870 h 1904262"/>
              <a:gd name="connsiteX8" fmla="*/ 439827 w 1191400"/>
              <a:gd name="connsiteY8" fmla="*/ 1309077 h 1904262"/>
              <a:gd name="connsiteX9" fmla="*/ 453681 w 1191400"/>
              <a:gd name="connsiteY9" fmla="*/ 1267513 h 1904262"/>
              <a:gd name="connsiteX10" fmla="*/ 481390 w 1191400"/>
              <a:gd name="connsiteY10" fmla="*/ 1225950 h 1904262"/>
              <a:gd name="connsiteX11" fmla="*/ 536809 w 1191400"/>
              <a:gd name="connsiteY11" fmla="*/ 1101259 h 1904262"/>
              <a:gd name="connsiteX12" fmla="*/ 564518 w 1191400"/>
              <a:gd name="connsiteY12" fmla="*/ 1018131 h 1904262"/>
              <a:gd name="connsiteX13" fmla="*/ 592227 w 1191400"/>
              <a:gd name="connsiteY13" fmla="*/ 976568 h 1904262"/>
              <a:gd name="connsiteX14" fmla="*/ 661500 w 1191400"/>
              <a:gd name="connsiteY14" fmla="*/ 879586 h 1904262"/>
              <a:gd name="connsiteX15" fmla="*/ 703063 w 1191400"/>
              <a:gd name="connsiteY15" fmla="*/ 796459 h 1904262"/>
              <a:gd name="connsiteX16" fmla="*/ 744627 w 1191400"/>
              <a:gd name="connsiteY16" fmla="*/ 754895 h 1904262"/>
              <a:gd name="connsiteX17" fmla="*/ 772336 w 1191400"/>
              <a:gd name="connsiteY17" fmla="*/ 699477 h 1904262"/>
              <a:gd name="connsiteX18" fmla="*/ 827754 w 1191400"/>
              <a:gd name="connsiteY18" fmla="*/ 616350 h 1904262"/>
              <a:gd name="connsiteX19" fmla="*/ 855463 w 1191400"/>
              <a:gd name="connsiteY19" fmla="*/ 519368 h 1904262"/>
              <a:gd name="connsiteX20" fmla="*/ 883172 w 1191400"/>
              <a:gd name="connsiteY20" fmla="*/ 463950 h 1904262"/>
              <a:gd name="connsiteX21" fmla="*/ 938590 w 1191400"/>
              <a:gd name="connsiteY21" fmla="*/ 380822 h 1904262"/>
              <a:gd name="connsiteX22" fmla="*/ 980154 w 1191400"/>
              <a:gd name="connsiteY22" fmla="*/ 297695 h 1904262"/>
              <a:gd name="connsiteX23" fmla="*/ 994009 w 1191400"/>
              <a:gd name="connsiteY23" fmla="*/ 242277 h 1904262"/>
              <a:gd name="connsiteX24" fmla="*/ 1035572 w 1191400"/>
              <a:gd name="connsiteY24" fmla="*/ 200713 h 1904262"/>
              <a:gd name="connsiteX25" fmla="*/ 1090990 w 1191400"/>
              <a:gd name="connsiteY25" fmla="*/ 117586 h 1904262"/>
              <a:gd name="connsiteX26" fmla="*/ 1118700 w 1191400"/>
              <a:gd name="connsiteY26" fmla="*/ 89877 h 1904262"/>
              <a:gd name="connsiteX27" fmla="*/ 1174118 w 1191400"/>
              <a:gd name="connsiteY27" fmla="*/ 6750 h 1904262"/>
              <a:gd name="connsiteX28" fmla="*/ 1160263 w 1191400"/>
              <a:gd name="connsiteY28" fmla="*/ 48313 h 1904262"/>
              <a:gd name="connsiteX29" fmla="*/ 1186299 w 1191400"/>
              <a:gd name="connsiteY29" fmla="*/ 693340 h 1904262"/>
              <a:gd name="connsiteX30" fmla="*/ 1184811 w 1191400"/>
              <a:gd name="connsiteY30" fmla="*/ 938538 h 1904262"/>
              <a:gd name="connsiteX31" fmla="*/ 1189553 w 1191400"/>
              <a:gd name="connsiteY31" fmla="*/ 1106280 h 1904262"/>
              <a:gd name="connsiteX32" fmla="*/ 1191133 w 1191400"/>
              <a:gd name="connsiteY32" fmla="*/ 1270582 h 1904262"/>
              <a:gd name="connsiteX33" fmla="*/ 1187972 w 1191400"/>
              <a:gd name="connsiteY33" fmla="*/ 1406059 h 1904262"/>
              <a:gd name="connsiteX34" fmla="*/ 1160263 w 1191400"/>
              <a:gd name="connsiteY34" fmla="*/ 1508991 h 1904262"/>
              <a:gd name="connsiteX35" fmla="*/ 1111075 w 1191400"/>
              <a:gd name="connsiteY35" fmla="*/ 1536793 h 1904262"/>
              <a:gd name="connsiteX36" fmla="*/ 1107914 w 1191400"/>
              <a:gd name="connsiteY36" fmla="*/ 1518941 h 1904262"/>
              <a:gd name="connsiteX37" fmla="*/ 1058539 w 1191400"/>
              <a:gd name="connsiteY37" fmla="*/ 1550928 h 1904262"/>
              <a:gd name="connsiteX38" fmla="*/ 980062 w 1191400"/>
              <a:gd name="connsiteY38" fmla="*/ 1580124 h 1904262"/>
              <a:gd name="connsiteX39" fmla="*/ 948355 w 1191400"/>
              <a:gd name="connsiteY39" fmla="*/ 1592584 h 1904262"/>
              <a:gd name="connsiteX40" fmla="*/ 859369 w 1191400"/>
              <a:gd name="connsiteY40" fmla="*/ 1620200 h 1904262"/>
              <a:gd name="connsiteX41" fmla="*/ 901675 w 1191400"/>
              <a:gd name="connsiteY41" fmla="*/ 1603183 h 1904262"/>
              <a:gd name="connsiteX42" fmla="*/ 812504 w 1191400"/>
              <a:gd name="connsiteY42" fmla="*/ 1635448 h 1904262"/>
              <a:gd name="connsiteX43" fmla="*/ 722961 w 1191400"/>
              <a:gd name="connsiteY43" fmla="*/ 1655534 h 1904262"/>
              <a:gd name="connsiteX44" fmla="*/ 629234 w 1191400"/>
              <a:gd name="connsiteY44" fmla="*/ 1681662 h 1904262"/>
              <a:gd name="connsiteX45" fmla="*/ 542946 w 1191400"/>
              <a:gd name="connsiteY45" fmla="*/ 1709370 h 1904262"/>
              <a:gd name="connsiteX46" fmla="*/ 476834 w 1191400"/>
              <a:gd name="connsiteY46" fmla="*/ 1737080 h 1904262"/>
              <a:gd name="connsiteX47" fmla="*/ 416673 w 1191400"/>
              <a:gd name="connsiteY47" fmla="*/ 1767857 h 1904262"/>
              <a:gd name="connsiteX48" fmla="*/ 335220 w 1191400"/>
              <a:gd name="connsiteY48" fmla="*/ 1800123 h 1904262"/>
              <a:gd name="connsiteX49" fmla="*/ 256743 w 1191400"/>
              <a:gd name="connsiteY49" fmla="*/ 1817045 h 1904262"/>
              <a:gd name="connsiteX50" fmla="*/ 195095 w 1191400"/>
              <a:gd name="connsiteY50" fmla="*/ 1832482 h 1904262"/>
              <a:gd name="connsiteX51" fmla="*/ 148881 w 1191400"/>
              <a:gd name="connsiteY51" fmla="*/ 1849404 h 1904262"/>
              <a:gd name="connsiteX52" fmla="*/ 107318 w 1191400"/>
              <a:gd name="connsiteY52" fmla="*/ 1863259 h 1904262"/>
              <a:gd name="connsiteX53" fmla="*/ 8942 w 1191400"/>
              <a:gd name="connsiteY53" fmla="*/ 1903243 h 1904262"/>
              <a:gd name="connsiteX54" fmla="*/ 19448 w 1191400"/>
              <a:gd name="connsiteY54" fmla="*/ 1861771 h 1904262"/>
              <a:gd name="connsiteX0" fmla="*/ 19448 w 1191400"/>
              <a:gd name="connsiteY0" fmla="*/ 1861771 h 1904262"/>
              <a:gd name="connsiteX1" fmla="*/ 51900 w 1191400"/>
              <a:gd name="connsiteY1" fmla="*/ 1821695 h 1904262"/>
              <a:gd name="connsiteX2" fmla="*/ 65754 w 1191400"/>
              <a:gd name="connsiteY2" fmla="*/ 1780131 h 1904262"/>
              <a:gd name="connsiteX3" fmla="*/ 93463 w 1191400"/>
              <a:gd name="connsiteY3" fmla="*/ 1738568 h 1904262"/>
              <a:gd name="connsiteX4" fmla="*/ 150276 w 1191400"/>
              <a:gd name="connsiteY4" fmla="*/ 1650977 h 1904262"/>
              <a:gd name="connsiteX5" fmla="*/ 176590 w 1191400"/>
              <a:gd name="connsiteY5" fmla="*/ 1586168 h 1904262"/>
              <a:gd name="connsiteX6" fmla="*/ 238239 w 1191400"/>
              <a:gd name="connsiteY6" fmla="*/ 1486211 h 1904262"/>
              <a:gd name="connsiteX7" fmla="*/ 326109 w 1191400"/>
              <a:gd name="connsiteY7" fmla="*/ 1356870 h 1904262"/>
              <a:gd name="connsiteX8" fmla="*/ 406074 w 1191400"/>
              <a:gd name="connsiteY8" fmla="*/ 1232366 h 1904262"/>
              <a:gd name="connsiteX9" fmla="*/ 453681 w 1191400"/>
              <a:gd name="connsiteY9" fmla="*/ 1267513 h 1904262"/>
              <a:gd name="connsiteX10" fmla="*/ 481390 w 1191400"/>
              <a:gd name="connsiteY10" fmla="*/ 1225950 h 1904262"/>
              <a:gd name="connsiteX11" fmla="*/ 536809 w 1191400"/>
              <a:gd name="connsiteY11" fmla="*/ 1101259 h 1904262"/>
              <a:gd name="connsiteX12" fmla="*/ 564518 w 1191400"/>
              <a:gd name="connsiteY12" fmla="*/ 1018131 h 1904262"/>
              <a:gd name="connsiteX13" fmla="*/ 592227 w 1191400"/>
              <a:gd name="connsiteY13" fmla="*/ 976568 h 1904262"/>
              <a:gd name="connsiteX14" fmla="*/ 661500 w 1191400"/>
              <a:gd name="connsiteY14" fmla="*/ 879586 h 1904262"/>
              <a:gd name="connsiteX15" fmla="*/ 703063 w 1191400"/>
              <a:gd name="connsiteY15" fmla="*/ 796459 h 1904262"/>
              <a:gd name="connsiteX16" fmla="*/ 744627 w 1191400"/>
              <a:gd name="connsiteY16" fmla="*/ 754895 h 1904262"/>
              <a:gd name="connsiteX17" fmla="*/ 772336 w 1191400"/>
              <a:gd name="connsiteY17" fmla="*/ 699477 h 1904262"/>
              <a:gd name="connsiteX18" fmla="*/ 827754 w 1191400"/>
              <a:gd name="connsiteY18" fmla="*/ 616350 h 1904262"/>
              <a:gd name="connsiteX19" fmla="*/ 855463 w 1191400"/>
              <a:gd name="connsiteY19" fmla="*/ 519368 h 1904262"/>
              <a:gd name="connsiteX20" fmla="*/ 883172 w 1191400"/>
              <a:gd name="connsiteY20" fmla="*/ 463950 h 1904262"/>
              <a:gd name="connsiteX21" fmla="*/ 938590 w 1191400"/>
              <a:gd name="connsiteY21" fmla="*/ 380822 h 1904262"/>
              <a:gd name="connsiteX22" fmla="*/ 980154 w 1191400"/>
              <a:gd name="connsiteY22" fmla="*/ 297695 h 1904262"/>
              <a:gd name="connsiteX23" fmla="*/ 994009 w 1191400"/>
              <a:gd name="connsiteY23" fmla="*/ 242277 h 1904262"/>
              <a:gd name="connsiteX24" fmla="*/ 1035572 w 1191400"/>
              <a:gd name="connsiteY24" fmla="*/ 200713 h 1904262"/>
              <a:gd name="connsiteX25" fmla="*/ 1090990 w 1191400"/>
              <a:gd name="connsiteY25" fmla="*/ 117586 h 1904262"/>
              <a:gd name="connsiteX26" fmla="*/ 1118700 w 1191400"/>
              <a:gd name="connsiteY26" fmla="*/ 89877 h 1904262"/>
              <a:gd name="connsiteX27" fmla="*/ 1174118 w 1191400"/>
              <a:gd name="connsiteY27" fmla="*/ 6750 h 1904262"/>
              <a:gd name="connsiteX28" fmla="*/ 1160263 w 1191400"/>
              <a:gd name="connsiteY28" fmla="*/ 48313 h 1904262"/>
              <a:gd name="connsiteX29" fmla="*/ 1186299 w 1191400"/>
              <a:gd name="connsiteY29" fmla="*/ 693340 h 1904262"/>
              <a:gd name="connsiteX30" fmla="*/ 1184811 w 1191400"/>
              <a:gd name="connsiteY30" fmla="*/ 938538 h 1904262"/>
              <a:gd name="connsiteX31" fmla="*/ 1189553 w 1191400"/>
              <a:gd name="connsiteY31" fmla="*/ 1106280 h 1904262"/>
              <a:gd name="connsiteX32" fmla="*/ 1191133 w 1191400"/>
              <a:gd name="connsiteY32" fmla="*/ 1270582 h 1904262"/>
              <a:gd name="connsiteX33" fmla="*/ 1187972 w 1191400"/>
              <a:gd name="connsiteY33" fmla="*/ 1406059 h 1904262"/>
              <a:gd name="connsiteX34" fmla="*/ 1160263 w 1191400"/>
              <a:gd name="connsiteY34" fmla="*/ 1508991 h 1904262"/>
              <a:gd name="connsiteX35" fmla="*/ 1111075 w 1191400"/>
              <a:gd name="connsiteY35" fmla="*/ 1536793 h 1904262"/>
              <a:gd name="connsiteX36" fmla="*/ 1107914 w 1191400"/>
              <a:gd name="connsiteY36" fmla="*/ 1518941 h 1904262"/>
              <a:gd name="connsiteX37" fmla="*/ 1058539 w 1191400"/>
              <a:gd name="connsiteY37" fmla="*/ 1550928 h 1904262"/>
              <a:gd name="connsiteX38" fmla="*/ 980062 w 1191400"/>
              <a:gd name="connsiteY38" fmla="*/ 1580124 h 1904262"/>
              <a:gd name="connsiteX39" fmla="*/ 948355 w 1191400"/>
              <a:gd name="connsiteY39" fmla="*/ 1592584 h 1904262"/>
              <a:gd name="connsiteX40" fmla="*/ 859369 w 1191400"/>
              <a:gd name="connsiteY40" fmla="*/ 1620200 h 1904262"/>
              <a:gd name="connsiteX41" fmla="*/ 901675 w 1191400"/>
              <a:gd name="connsiteY41" fmla="*/ 1603183 h 1904262"/>
              <a:gd name="connsiteX42" fmla="*/ 812504 w 1191400"/>
              <a:gd name="connsiteY42" fmla="*/ 1635448 h 1904262"/>
              <a:gd name="connsiteX43" fmla="*/ 722961 w 1191400"/>
              <a:gd name="connsiteY43" fmla="*/ 1655534 h 1904262"/>
              <a:gd name="connsiteX44" fmla="*/ 629234 w 1191400"/>
              <a:gd name="connsiteY44" fmla="*/ 1681662 h 1904262"/>
              <a:gd name="connsiteX45" fmla="*/ 542946 w 1191400"/>
              <a:gd name="connsiteY45" fmla="*/ 1709370 h 1904262"/>
              <a:gd name="connsiteX46" fmla="*/ 476834 w 1191400"/>
              <a:gd name="connsiteY46" fmla="*/ 1737080 h 1904262"/>
              <a:gd name="connsiteX47" fmla="*/ 416673 w 1191400"/>
              <a:gd name="connsiteY47" fmla="*/ 1767857 h 1904262"/>
              <a:gd name="connsiteX48" fmla="*/ 335220 w 1191400"/>
              <a:gd name="connsiteY48" fmla="*/ 1800123 h 1904262"/>
              <a:gd name="connsiteX49" fmla="*/ 256743 w 1191400"/>
              <a:gd name="connsiteY49" fmla="*/ 1817045 h 1904262"/>
              <a:gd name="connsiteX50" fmla="*/ 195095 w 1191400"/>
              <a:gd name="connsiteY50" fmla="*/ 1832482 h 1904262"/>
              <a:gd name="connsiteX51" fmla="*/ 148881 w 1191400"/>
              <a:gd name="connsiteY51" fmla="*/ 1849404 h 1904262"/>
              <a:gd name="connsiteX52" fmla="*/ 107318 w 1191400"/>
              <a:gd name="connsiteY52" fmla="*/ 1863259 h 1904262"/>
              <a:gd name="connsiteX53" fmla="*/ 8942 w 1191400"/>
              <a:gd name="connsiteY53" fmla="*/ 1903243 h 1904262"/>
              <a:gd name="connsiteX54" fmla="*/ 19448 w 1191400"/>
              <a:gd name="connsiteY54" fmla="*/ 1861771 h 1904262"/>
              <a:gd name="connsiteX0" fmla="*/ 19448 w 1191400"/>
              <a:gd name="connsiteY0" fmla="*/ 1861771 h 1904262"/>
              <a:gd name="connsiteX1" fmla="*/ 51900 w 1191400"/>
              <a:gd name="connsiteY1" fmla="*/ 1821695 h 1904262"/>
              <a:gd name="connsiteX2" fmla="*/ 65754 w 1191400"/>
              <a:gd name="connsiteY2" fmla="*/ 1780131 h 1904262"/>
              <a:gd name="connsiteX3" fmla="*/ 93463 w 1191400"/>
              <a:gd name="connsiteY3" fmla="*/ 1738568 h 1904262"/>
              <a:gd name="connsiteX4" fmla="*/ 150276 w 1191400"/>
              <a:gd name="connsiteY4" fmla="*/ 1650977 h 1904262"/>
              <a:gd name="connsiteX5" fmla="*/ 176590 w 1191400"/>
              <a:gd name="connsiteY5" fmla="*/ 1586168 h 1904262"/>
              <a:gd name="connsiteX6" fmla="*/ 238239 w 1191400"/>
              <a:gd name="connsiteY6" fmla="*/ 1486211 h 1904262"/>
              <a:gd name="connsiteX7" fmla="*/ 326109 w 1191400"/>
              <a:gd name="connsiteY7" fmla="*/ 1356870 h 1904262"/>
              <a:gd name="connsiteX8" fmla="*/ 406074 w 1191400"/>
              <a:gd name="connsiteY8" fmla="*/ 1232366 h 1904262"/>
              <a:gd name="connsiteX9" fmla="*/ 447544 w 1191400"/>
              <a:gd name="connsiteY9" fmla="*/ 1221486 h 1904262"/>
              <a:gd name="connsiteX10" fmla="*/ 481390 w 1191400"/>
              <a:gd name="connsiteY10" fmla="*/ 1225950 h 1904262"/>
              <a:gd name="connsiteX11" fmla="*/ 536809 w 1191400"/>
              <a:gd name="connsiteY11" fmla="*/ 1101259 h 1904262"/>
              <a:gd name="connsiteX12" fmla="*/ 564518 w 1191400"/>
              <a:gd name="connsiteY12" fmla="*/ 1018131 h 1904262"/>
              <a:gd name="connsiteX13" fmla="*/ 592227 w 1191400"/>
              <a:gd name="connsiteY13" fmla="*/ 976568 h 1904262"/>
              <a:gd name="connsiteX14" fmla="*/ 661500 w 1191400"/>
              <a:gd name="connsiteY14" fmla="*/ 879586 h 1904262"/>
              <a:gd name="connsiteX15" fmla="*/ 703063 w 1191400"/>
              <a:gd name="connsiteY15" fmla="*/ 796459 h 1904262"/>
              <a:gd name="connsiteX16" fmla="*/ 744627 w 1191400"/>
              <a:gd name="connsiteY16" fmla="*/ 754895 h 1904262"/>
              <a:gd name="connsiteX17" fmla="*/ 772336 w 1191400"/>
              <a:gd name="connsiteY17" fmla="*/ 699477 h 1904262"/>
              <a:gd name="connsiteX18" fmla="*/ 827754 w 1191400"/>
              <a:gd name="connsiteY18" fmla="*/ 616350 h 1904262"/>
              <a:gd name="connsiteX19" fmla="*/ 855463 w 1191400"/>
              <a:gd name="connsiteY19" fmla="*/ 519368 h 1904262"/>
              <a:gd name="connsiteX20" fmla="*/ 883172 w 1191400"/>
              <a:gd name="connsiteY20" fmla="*/ 463950 h 1904262"/>
              <a:gd name="connsiteX21" fmla="*/ 938590 w 1191400"/>
              <a:gd name="connsiteY21" fmla="*/ 380822 h 1904262"/>
              <a:gd name="connsiteX22" fmla="*/ 980154 w 1191400"/>
              <a:gd name="connsiteY22" fmla="*/ 297695 h 1904262"/>
              <a:gd name="connsiteX23" fmla="*/ 994009 w 1191400"/>
              <a:gd name="connsiteY23" fmla="*/ 242277 h 1904262"/>
              <a:gd name="connsiteX24" fmla="*/ 1035572 w 1191400"/>
              <a:gd name="connsiteY24" fmla="*/ 200713 h 1904262"/>
              <a:gd name="connsiteX25" fmla="*/ 1090990 w 1191400"/>
              <a:gd name="connsiteY25" fmla="*/ 117586 h 1904262"/>
              <a:gd name="connsiteX26" fmla="*/ 1118700 w 1191400"/>
              <a:gd name="connsiteY26" fmla="*/ 89877 h 1904262"/>
              <a:gd name="connsiteX27" fmla="*/ 1174118 w 1191400"/>
              <a:gd name="connsiteY27" fmla="*/ 6750 h 1904262"/>
              <a:gd name="connsiteX28" fmla="*/ 1160263 w 1191400"/>
              <a:gd name="connsiteY28" fmla="*/ 48313 h 1904262"/>
              <a:gd name="connsiteX29" fmla="*/ 1186299 w 1191400"/>
              <a:gd name="connsiteY29" fmla="*/ 693340 h 1904262"/>
              <a:gd name="connsiteX30" fmla="*/ 1184811 w 1191400"/>
              <a:gd name="connsiteY30" fmla="*/ 938538 h 1904262"/>
              <a:gd name="connsiteX31" fmla="*/ 1189553 w 1191400"/>
              <a:gd name="connsiteY31" fmla="*/ 1106280 h 1904262"/>
              <a:gd name="connsiteX32" fmla="*/ 1191133 w 1191400"/>
              <a:gd name="connsiteY32" fmla="*/ 1270582 h 1904262"/>
              <a:gd name="connsiteX33" fmla="*/ 1187972 w 1191400"/>
              <a:gd name="connsiteY33" fmla="*/ 1406059 h 1904262"/>
              <a:gd name="connsiteX34" fmla="*/ 1160263 w 1191400"/>
              <a:gd name="connsiteY34" fmla="*/ 1508991 h 1904262"/>
              <a:gd name="connsiteX35" fmla="*/ 1111075 w 1191400"/>
              <a:gd name="connsiteY35" fmla="*/ 1536793 h 1904262"/>
              <a:gd name="connsiteX36" fmla="*/ 1107914 w 1191400"/>
              <a:gd name="connsiteY36" fmla="*/ 1518941 h 1904262"/>
              <a:gd name="connsiteX37" fmla="*/ 1058539 w 1191400"/>
              <a:gd name="connsiteY37" fmla="*/ 1550928 h 1904262"/>
              <a:gd name="connsiteX38" fmla="*/ 980062 w 1191400"/>
              <a:gd name="connsiteY38" fmla="*/ 1580124 h 1904262"/>
              <a:gd name="connsiteX39" fmla="*/ 948355 w 1191400"/>
              <a:gd name="connsiteY39" fmla="*/ 1592584 h 1904262"/>
              <a:gd name="connsiteX40" fmla="*/ 859369 w 1191400"/>
              <a:gd name="connsiteY40" fmla="*/ 1620200 h 1904262"/>
              <a:gd name="connsiteX41" fmla="*/ 901675 w 1191400"/>
              <a:gd name="connsiteY41" fmla="*/ 1603183 h 1904262"/>
              <a:gd name="connsiteX42" fmla="*/ 812504 w 1191400"/>
              <a:gd name="connsiteY42" fmla="*/ 1635448 h 1904262"/>
              <a:gd name="connsiteX43" fmla="*/ 722961 w 1191400"/>
              <a:gd name="connsiteY43" fmla="*/ 1655534 h 1904262"/>
              <a:gd name="connsiteX44" fmla="*/ 629234 w 1191400"/>
              <a:gd name="connsiteY44" fmla="*/ 1681662 h 1904262"/>
              <a:gd name="connsiteX45" fmla="*/ 542946 w 1191400"/>
              <a:gd name="connsiteY45" fmla="*/ 1709370 h 1904262"/>
              <a:gd name="connsiteX46" fmla="*/ 476834 w 1191400"/>
              <a:gd name="connsiteY46" fmla="*/ 1737080 h 1904262"/>
              <a:gd name="connsiteX47" fmla="*/ 416673 w 1191400"/>
              <a:gd name="connsiteY47" fmla="*/ 1767857 h 1904262"/>
              <a:gd name="connsiteX48" fmla="*/ 335220 w 1191400"/>
              <a:gd name="connsiteY48" fmla="*/ 1800123 h 1904262"/>
              <a:gd name="connsiteX49" fmla="*/ 256743 w 1191400"/>
              <a:gd name="connsiteY49" fmla="*/ 1817045 h 1904262"/>
              <a:gd name="connsiteX50" fmla="*/ 195095 w 1191400"/>
              <a:gd name="connsiteY50" fmla="*/ 1832482 h 1904262"/>
              <a:gd name="connsiteX51" fmla="*/ 148881 w 1191400"/>
              <a:gd name="connsiteY51" fmla="*/ 1849404 h 1904262"/>
              <a:gd name="connsiteX52" fmla="*/ 107318 w 1191400"/>
              <a:gd name="connsiteY52" fmla="*/ 1863259 h 1904262"/>
              <a:gd name="connsiteX53" fmla="*/ 8942 w 1191400"/>
              <a:gd name="connsiteY53" fmla="*/ 1903243 h 1904262"/>
              <a:gd name="connsiteX54" fmla="*/ 19448 w 1191400"/>
              <a:gd name="connsiteY54" fmla="*/ 1861771 h 1904262"/>
              <a:gd name="connsiteX0" fmla="*/ 19448 w 1191400"/>
              <a:gd name="connsiteY0" fmla="*/ 1861771 h 1904262"/>
              <a:gd name="connsiteX1" fmla="*/ 51900 w 1191400"/>
              <a:gd name="connsiteY1" fmla="*/ 1821695 h 1904262"/>
              <a:gd name="connsiteX2" fmla="*/ 65754 w 1191400"/>
              <a:gd name="connsiteY2" fmla="*/ 1780131 h 1904262"/>
              <a:gd name="connsiteX3" fmla="*/ 93463 w 1191400"/>
              <a:gd name="connsiteY3" fmla="*/ 1738568 h 1904262"/>
              <a:gd name="connsiteX4" fmla="*/ 150276 w 1191400"/>
              <a:gd name="connsiteY4" fmla="*/ 1650977 h 1904262"/>
              <a:gd name="connsiteX5" fmla="*/ 176590 w 1191400"/>
              <a:gd name="connsiteY5" fmla="*/ 1586168 h 1904262"/>
              <a:gd name="connsiteX6" fmla="*/ 238239 w 1191400"/>
              <a:gd name="connsiteY6" fmla="*/ 1486211 h 1904262"/>
              <a:gd name="connsiteX7" fmla="*/ 326109 w 1191400"/>
              <a:gd name="connsiteY7" fmla="*/ 1356870 h 1904262"/>
              <a:gd name="connsiteX8" fmla="*/ 406074 w 1191400"/>
              <a:gd name="connsiteY8" fmla="*/ 1232366 h 1904262"/>
              <a:gd name="connsiteX9" fmla="*/ 447544 w 1191400"/>
              <a:gd name="connsiteY9" fmla="*/ 1221486 h 1904262"/>
              <a:gd name="connsiteX10" fmla="*/ 459911 w 1191400"/>
              <a:gd name="connsiteY10" fmla="*/ 1146170 h 1904262"/>
              <a:gd name="connsiteX11" fmla="*/ 536809 w 1191400"/>
              <a:gd name="connsiteY11" fmla="*/ 1101259 h 1904262"/>
              <a:gd name="connsiteX12" fmla="*/ 564518 w 1191400"/>
              <a:gd name="connsiteY12" fmla="*/ 1018131 h 1904262"/>
              <a:gd name="connsiteX13" fmla="*/ 592227 w 1191400"/>
              <a:gd name="connsiteY13" fmla="*/ 976568 h 1904262"/>
              <a:gd name="connsiteX14" fmla="*/ 661500 w 1191400"/>
              <a:gd name="connsiteY14" fmla="*/ 879586 h 1904262"/>
              <a:gd name="connsiteX15" fmla="*/ 703063 w 1191400"/>
              <a:gd name="connsiteY15" fmla="*/ 796459 h 1904262"/>
              <a:gd name="connsiteX16" fmla="*/ 744627 w 1191400"/>
              <a:gd name="connsiteY16" fmla="*/ 754895 h 1904262"/>
              <a:gd name="connsiteX17" fmla="*/ 772336 w 1191400"/>
              <a:gd name="connsiteY17" fmla="*/ 699477 h 1904262"/>
              <a:gd name="connsiteX18" fmla="*/ 827754 w 1191400"/>
              <a:gd name="connsiteY18" fmla="*/ 616350 h 1904262"/>
              <a:gd name="connsiteX19" fmla="*/ 855463 w 1191400"/>
              <a:gd name="connsiteY19" fmla="*/ 519368 h 1904262"/>
              <a:gd name="connsiteX20" fmla="*/ 883172 w 1191400"/>
              <a:gd name="connsiteY20" fmla="*/ 463950 h 1904262"/>
              <a:gd name="connsiteX21" fmla="*/ 938590 w 1191400"/>
              <a:gd name="connsiteY21" fmla="*/ 380822 h 1904262"/>
              <a:gd name="connsiteX22" fmla="*/ 980154 w 1191400"/>
              <a:gd name="connsiteY22" fmla="*/ 297695 h 1904262"/>
              <a:gd name="connsiteX23" fmla="*/ 994009 w 1191400"/>
              <a:gd name="connsiteY23" fmla="*/ 242277 h 1904262"/>
              <a:gd name="connsiteX24" fmla="*/ 1035572 w 1191400"/>
              <a:gd name="connsiteY24" fmla="*/ 200713 h 1904262"/>
              <a:gd name="connsiteX25" fmla="*/ 1090990 w 1191400"/>
              <a:gd name="connsiteY25" fmla="*/ 117586 h 1904262"/>
              <a:gd name="connsiteX26" fmla="*/ 1118700 w 1191400"/>
              <a:gd name="connsiteY26" fmla="*/ 89877 h 1904262"/>
              <a:gd name="connsiteX27" fmla="*/ 1174118 w 1191400"/>
              <a:gd name="connsiteY27" fmla="*/ 6750 h 1904262"/>
              <a:gd name="connsiteX28" fmla="*/ 1160263 w 1191400"/>
              <a:gd name="connsiteY28" fmla="*/ 48313 h 1904262"/>
              <a:gd name="connsiteX29" fmla="*/ 1186299 w 1191400"/>
              <a:gd name="connsiteY29" fmla="*/ 693340 h 1904262"/>
              <a:gd name="connsiteX30" fmla="*/ 1184811 w 1191400"/>
              <a:gd name="connsiteY30" fmla="*/ 938538 h 1904262"/>
              <a:gd name="connsiteX31" fmla="*/ 1189553 w 1191400"/>
              <a:gd name="connsiteY31" fmla="*/ 1106280 h 1904262"/>
              <a:gd name="connsiteX32" fmla="*/ 1191133 w 1191400"/>
              <a:gd name="connsiteY32" fmla="*/ 1270582 h 1904262"/>
              <a:gd name="connsiteX33" fmla="*/ 1187972 w 1191400"/>
              <a:gd name="connsiteY33" fmla="*/ 1406059 h 1904262"/>
              <a:gd name="connsiteX34" fmla="*/ 1160263 w 1191400"/>
              <a:gd name="connsiteY34" fmla="*/ 1508991 h 1904262"/>
              <a:gd name="connsiteX35" fmla="*/ 1111075 w 1191400"/>
              <a:gd name="connsiteY35" fmla="*/ 1536793 h 1904262"/>
              <a:gd name="connsiteX36" fmla="*/ 1107914 w 1191400"/>
              <a:gd name="connsiteY36" fmla="*/ 1518941 h 1904262"/>
              <a:gd name="connsiteX37" fmla="*/ 1058539 w 1191400"/>
              <a:gd name="connsiteY37" fmla="*/ 1550928 h 1904262"/>
              <a:gd name="connsiteX38" fmla="*/ 980062 w 1191400"/>
              <a:gd name="connsiteY38" fmla="*/ 1580124 h 1904262"/>
              <a:gd name="connsiteX39" fmla="*/ 948355 w 1191400"/>
              <a:gd name="connsiteY39" fmla="*/ 1592584 h 1904262"/>
              <a:gd name="connsiteX40" fmla="*/ 859369 w 1191400"/>
              <a:gd name="connsiteY40" fmla="*/ 1620200 h 1904262"/>
              <a:gd name="connsiteX41" fmla="*/ 901675 w 1191400"/>
              <a:gd name="connsiteY41" fmla="*/ 1603183 h 1904262"/>
              <a:gd name="connsiteX42" fmla="*/ 812504 w 1191400"/>
              <a:gd name="connsiteY42" fmla="*/ 1635448 h 1904262"/>
              <a:gd name="connsiteX43" fmla="*/ 722961 w 1191400"/>
              <a:gd name="connsiteY43" fmla="*/ 1655534 h 1904262"/>
              <a:gd name="connsiteX44" fmla="*/ 629234 w 1191400"/>
              <a:gd name="connsiteY44" fmla="*/ 1681662 h 1904262"/>
              <a:gd name="connsiteX45" fmla="*/ 542946 w 1191400"/>
              <a:gd name="connsiteY45" fmla="*/ 1709370 h 1904262"/>
              <a:gd name="connsiteX46" fmla="*/ 476834 w 1191400"/>
              <a:gd name="connsiteY46" fmla="*/ 1737080 h 1904262"/>
              <a:gd name="connsiteX47" fmla="*/ 416673 w 1191400"/>
              <a:gd name="connsiteY47" fmla="*/ 1767857 h 1904262"/>
              <a:gd name="connsiteX48" fmla="*/ 335220 w 1191400"/>
              <a:gd name="connsiteY48" fmla="*/ 1800123 h 1904262"/>
              <a:gd name="connsiteX49" fmla="*/ 256743 w 1191400"/>
              <a:gd name="connsiteY49" fmla="*/ 1817045 h 1904262"/>
              <a:gd name="connsiteX50" fmla="*/ 195095 w 1191400"/>
              <a:gd name="connsiteY50" fmla="*/ 1832482 h 1904262"/>
              <a:gd name="connsiteX51" fmla="*/ 148881 w 1191400"/>
              <a:gd name="connsiteY51" fmla="*/ 1849404 h 1904262"/>
              <a:gd name="connsiteX52" fmla="*/ 107318 w 1191400"/>
              <a:gd name="connsiteY52" fmla="*/ 1863259 h 1904262"/>
              <a:gd name="connsiteX53" fmla="*/ 8942 w 1191400"/>
              <a:gd name="connsiteY53" fmla="*/ 1903243 h 1904262"/>
              <a:gd name="connsiteX54" fmla="*/ 19448 w 1191400"/>
              <a:gd name="connsiteY54" fmla="*/ 1861771 h 1904262"/>
              <a:gd name="connsiteX0" fmla="*/ 19448 w 1191400"/>
              <a:gd name="connsiteY0" fmla="*/ 1861771 h 1904262"/>
              <a:gd name="connsiteX1" fmla="*/ 51900 w 1191400"/>
              <a:gd name="connsiteY1" fmla="*/ 1821695 h 1904262"/>
              <a:gd name="connsiteX2" fmla="*/ 65754 w 1191400"/>
              <a:gd name="connsiteY2" fmla="*/ 1780131 h 1904262"/>
              <a:gd name="connsiteX3" fmla="*/ 93463 w 1191400"/>
              <a:gd name="connsiteY3" fmla="*/ 1738568 h 1904262"/>
              <a:gd name="connsiteX4" fmla="*/ 150276 w 1191400"/>
              <a:gd name="connsiteY4" fmla="*/ 1650977 h 1904262"/>
              <a:gd name="connsiteX5" fmla="*/ 176590 w 1191400"/>
              <a:gd name="connsiteY5" fmla="*/ 1586168 h 1904262"/>
              <a:gd name="connsiteX6" fmla="*/ 238239 w 1191400"/>
              <a:gd name="connsiteY6" fmla="*/ 1486211 h 1904262"/>
              <a:gd name="connsiteX7" fmla="*/ 326109 w 1191400"/>
              <a:gd name="connsiteY7" fmla="*/ 1356870 h 1904262"/>
              <a:gd name="connsiteX8" fmla="*/ 406074 w 1191400"/>
              <a:gd name="connsiteY8" fmla="*/ 1232366 h 1904262"/>
              <a:gd name="connsiteX9" fmla="*/ 429134 w 1191400"/>
              <a:gd name="connsiteY9" fmla="*/ 1196939 h 1904262"/>
              <a:gd name="connsiteX10" fmla="*/ 459911 w 1191400"/>
              <a:gd name="connsiteY10" fmla="*/ 1146170 h 1904262"/>
              <a:gd name="connsiteX11" fmla="*/ 536809 w 1191400"/>
              <a:gd name="connsiteY11" fmla="*/ 1101259 h 1904262"/>
              <a:gd name="connsiteX12" fmla="*/ 564518 w 1191400"/>
              <a:gd name="connsiteY12" fmla="*/ 1018131 h 1904262"/>
              <a:gd name="connsiteX13" fmla="*/ 592227 w 1191400"/>
              <a:gd name="connsiteY13" fmla="*/ 976568 h 1904262"/>
              <a:gd name="connsiteX14" fmla="*/ 661500 w 1191400"/>
              <a:gd name="connsiteY14" fmla="*/ 879586 h 1904262"/>
              <a:gd name="connsiteX15" fmla="*/ 703063 w 1191400"/>
              <a:gd name="connsiteY15" fmla="*/ 796459 h 1904262"/>
              <a:gd name="connsiteX16" fmla="*/ 744627 w 1191400"/>
              <a:gd name="connsiteY16" fmla="*/ 754895 h 1904262"/>
              <a:gd name="connsiteX17" fmla="*/ 772336 w 1191400"/>
              <a:gd name="connsiteY17" fmla="*/ 699477 h 1904262"/>
              <a:gd name="connsiteX18" fmla="*/ 827754 w 1191400"/>
              <a:gd name="connsiteY18" fmla="*/ 616350 h 1904262"/>
              <a:gd name="connsiteX19" fmla="*/ 855463 w 1191400"/>
              <a:gd name="connsiteY19" fmla="*/ 519368 h 1904262"/>
              <a:gd name="connsiteX20" fmla="*/ 883172 w 1191400"/>
              <a:gd name="connsiteY20" fmla="*/ 463950 h 1904262"/>
              <a:gd name="connsiteX21" fmla="*/ 938590 w 1191400"/>
              <a:gd name="connsiteY21" fmla="*/ 380822 h 1904262"/>
              <a:gd name="connsiteX22" fmla="*/ 980154 w 1191400"/>
              <a:gd name="connsiteY22" fmla="*/ 297695 h 1904262"/>
              <a:gd name="connsiteX23" fmla="*/ 994009 w 1191400"/>
              <a:gd name="connsiteY23" fmla="*/ 242277 h 1904262"/>
              <a:gd name="connsiteX24" fmla="*/ 1035572 w 1191400"/>
              <a:gd name="connsiteY24" fmla="*/ 200713 h 1904262"/>
              <a:gd name="connsiteX25" fmla="*/ 1090990 w 1191400"/>
              <a:gd name="connsiteY25" fmla="*/ 117586 h 1904262"/>
              <a:gd name="connsiteX26" fmla="*/ 1118700 w 1191400"/>
              <a:gd name="connsiteY26" fmla="*/ 89877 h 1904262"/>
              <a:gd name="connsiteX27" fmla="*/ 1174118 w 1191400"/>
              <a:gd name="connsiteY27" fmla="*/ 6750 h 1904262"/>
              <a:gd name="connsiteX28" fmla="*/ 1160263 w 1191400"/>
              <a:gd name="connsiteY28" fmla="*/ 48313 h 1904262"/>
              <a:gd name="connsiteX29" fmla="*/ 1186299 w 1191400"/>
              <a:gd name="connsiteY29" fmla="*/ 693340 h 1904262"/>
              <a:gd name="connsiteX30" fmla="*/ 1184811 w 1191400"/>
              <a:gd name="connsiteY30" fmla="*/ 938538 h 1904262"/>
              <a:gd name="connsiteX31" fmla="*/ 1189553 w 1191400"/>
              <a:gd name="connsiteY31" fmla="*/ 1106280 h 1904262"/>
              <a:gd name="connsiteX32" fmla="*/ 1191133 w 1191400"/>
              <a:gd name="connsiteY32" fmla="*/ 1270582 h 1904262"/>
              <a:gd name="connsiteX33" fmla="*/ 1187972 w 1191400"/>
              <a:gd name="connsiteY33" fmla="*/ 1406059 h 1904262"/>
              <a:gd name="connsiteX34" fmla="*/ 1160263 w 1191400"/>
              <a:gd name="connsiteY34" fmla="*/ 1508991 h 1904262"/>
              <a:gd name="connsiteX35" fmla="*/ 1111075 w 1191400"/>
              <a:gd name="connsiteY35" fmla="*/ 1536793 h 1904262"/>
              <a:gd name="connsiteX36" fmla="*/ 1107914 w 1191400"/>
              <a:gd name="connsiteY36" fmla="*/ 1518941 h 1904262"/>
              <a:gd name="connsiteX37" fmla="*/ 1058539 w 1191400"/>
              <a:gd name="connsiteY37" fmla="*/ 1550928 h 1904262"/>
              <a:gd name="connsiteX38" fmla="*/ 980062 w 1191400"/>
              <a:gd name="connsiteY38" fmla="*/ 1580124 h 1904262"/>
              <a:gd name="connsiteX39" fmla="*/ 948355 w 1191400"/>
              <a:gd name="connsiteY39" fmla="*/ 1592584 h 1904262"/>
              <a:gd name="connsiteX40" fmla="*/ 859369 w 1191400"/>
              <a:gd name="connsiteY40" fmla="*/ 1620200 h 1904262"/>
              <a:gd name="connsiteX41" fmla="*/ 901675 w 1191400"/>
              <a:gd name="connsiteY41" fmla="*/ 1603183 h 1904262"/>
              <a:gd name="connsiteX42" fmla="*/ 812504 w 1191400"/>
              <a:gd name="connsiteY42" fmla="*/ 1635448 h 1904262"/>
              <a:gd name="connsiteX43" fmla="*/ 722961 w 1191400"/>
              <a:gd name="connsiteY43" fmla="*/ 1655534 h 1904262"/>
              <a:gd name="connsiteX44" fmla="*/ 629234 w 1191400"/>
              <a:gd name="connsiteY44" fmla="*/ 1681662 h 1904262"/>
              <a:gd name="connsiteX45" fmla="*/ 542946 w 1191400"/>
              <a:gd name="connsiteY45" fmla="*/ 1709370 h 1904262"/>
              <a:gd name="connsiteX46" fmla="*/ 476834 w 1191400"/>
              <a:gd name="connsiteY46" fmla="*/ 1737080 h 1904262"/>
              <a:gd name="connsiteX47" fmla="*/ 416673 w 1191400"/>
              <a:gd name="connsiteY47" fmla="*/ 1767857 h 1904262"/>
              <a:gd name="connsiteX48" fmla="*/ 335220 w 1191400"/>
              <a:gd name="connsiteY48" fmla="*/ 1800123 h 1904262"/>
              <a:gd name="connsiteX49" fmla="*/ 256743 w 1191400"/>
              <a:gd name="connsiteY49" fmla="*/ 1817045 h 1904262"/>
              <a:gd name="connsiteX50" fmla="*/ 195095 w 1191400"/>
              <a:gd name="connsiteY50" fmla="*/ 1832482 h 1904262"/>
              <a:gd name="connsiteX51" fmla="*/ 148881 w 1191400"/>
              <a:gd name="connsiteY51" fmla="*/ 1849404 h 1904262"/>
              <a:gd name="connsiteX52" fmla="*/ 107318 w 1191400"/>
              <a:gd name="connsiteY52" fmla="*/ 1863259 h 1904262"/>
              <a:gd name="connsiteX53" fmla="*/ 8942 w 1191400"/>
              <a:gd name="connsiteY53" fmla="*/ 1903243 h 1904262"/>
              <a:gd name="connsiteX54" fmla="*/ 19448 w 1191400"/>
              <a:gd name="connsiteY54" fmla="*/ 1861771 h 1904262"/>
              <a:gd name="connsiteX0" fmla="*/ 19448 w 1191400"/>
              <a:gd name="connsiteY0" fmla="*/ 1861771 h 1904262"/>
              <a:gd name="connsiteX1" fmla="*/ 51900 w 1191400"/>
              <a:gd name="connsiteY1" fmla="*/ 1821695 h 1904262"/>
              <a:gd name="connsiteX2" fmla="*/ 65754 w 1191400"/>
              <a:gd name="connsiteY2" fmla="*/ 1780131 h 1904262"/>
              <a:gd name="connsiteX3" fmla="*/ 93463 w 1191400"/>
              <a:gd name="connsiteY3" fmla="*/ 1738568 h 1904262"/>
              <a:gd name="connsiteX4" fmla="*/ 150276 w 1191400"/>
              <a:gd name="connsiteY4" fmla="*/ 1650977 h 1904262"/>
              <a:gd name="connsiteX5" fmla="*/ 176590 w 1191400"/>
              <a:gd name="connsiteY5" fmla="*/ 1586168 h 1904262"/>
              <a:gd name="connsiteX6" fmla="*/ 238239 w 1191400"/>
              <a:gd name="connsiteY6" fmla="*/ 1486211 h 1904262"/>
              <a:gd name="connsiteX7" fmla="*/ 326109 w 1191400"/>
              <a:gd name="connsiteY7" fmla="*/ 1356870 h 1904262"/>
              <a:gd name="connsiteX8" fmla="*/ 406074 w 1191400"/>
              <a:gd name="connsiteY8" fmla="*/ 1232366 h 1904262"/>
              <a:gd name="connsiteX9" fmla="*/ 429134 w 1191400"/>
              <a:gd name="connsiteY9" fmla="*/ 1196939 h 1904262"/>
              <a:gd name="connsiteX10" fmla="*/ 459911 w 1191400"/>
              <a:gd name="connsiteY10" fmla="*/ 1146170 h 1904262"/>
              <a:gd name="connsiteX11" fmla="*/ 521467 w 1191400"/>
              <a:gd name="connsiteY11" fmla="*/ 1042958 h 1904262"/>
              <a:gd name="connsiteX12" fmla="*/ 564518 w 1191400"/>
              <a:gd name="connsiteY12" fmla="*/ 1018131 h 1904262"/>
              <a:gd name="connsiteX13" fmla="*/ 592227 w 1191400"/>
              <a:gd name="connsiteY13" fmla="*/ 976568 h 1904262"/>
              <a:gd name="connsiteX14" fmla="*/ 661500 w 1191400"/>
              <a:gd name="connsiteY14" fmla="*/ 879586 h 1904262"/>
              <a:gd name="connsiteX15" fmla="*/ 703063 w 1191400"/>
              <a:gd name="connsiteY15" fmla="*/ 796459 h 1904262"/>
              <a:gd name="connsiteX16" fmla="*/ 744627 w 1191400"/>
              <a:gd name="connsiteY16" fmla="*/ 754895 h 1904262"/>
              <a:gd name="connsiteX17" fmla="*/ 772336 w 1191400"/>
              <a:gd name="connsiteY17" fmla="*/ 699477 h 1904262"/>
              <a:gd name="connsiteX18" fmla="*/ 827754 w 1191400"/>
              <a:gd name="connsiteY18" fmla="*/ 616350 h 1904262"/>
              <a:gd name="connsiteX19" fmla="*/ 855463 w 1191400"/>
              <a:gd name="connsiteY19" fmla="*/ 519368 h 1904262"/>
              <a:gd name="connsiteX20" fmla="*/ 883172 w 1191400"/>
              <a:gd name="connsiteY20" fmla="*/ 463950 h 1904262"/>
              <a:gd name="connsiteX21" fmla="*/ 938590 w 1191400"/>
              <a:gd name="connsiteY21" fmla="*/ 380822 h 1904262"/>
              <a:gd name="connsiteX22" fmla="*/ 980154 w 1191400"/>
              <a:gd name="connsiteY22" fmla="*/ 297695 h 1904262"/>
              <a:gd name="connsiteX23" fmla="*/ 994009 w 1191400"/>
              <a:gd name="connsiteY23" fmla="*/ 242277 h 1904262"/>
              <a:gd name="connsiteX24" fmla="*/ 1035572 w 1191400"/>
              <a:gd name="connsiteY24" fmla="*/ 200713 h 1904262"/>
              <a:gd name="connsiteX25" fmla="*/ 1090990 w 1191400"/>
              <a:gd name="connsiteY25" fmla="*/ 117586 h 1904262"/>
              <a:gd name="connsiteX26" fmla="*/ 1118700 w 1191400"/>
              <a:gd name="connsiteY26" fmla="*/ 89877 h 1904262"/>
              <a:gd name="connsiteX27" fmla="*/ 1174118 w 1191400"/>
              <a:gd name="connsiteY27" fmla="*/ 6750 h 1904262"/>
              <a:gd name="connsiteX28" fmla="*/ 1160263 w 1191400"/>
              <a:gd name="connsiteY28" fmla="*/ 48313 h 1904262"/>
              <a:gd name="connsiteX29" fmla="*/ 1186299 w 1191400"/>
              <a:gd name="connsiteY29" fmla="*/ 693340 h 1904262"/>
              <a:gd name="connsiteX30" fmla="*/ 1184811 w 1191400"/>
              <a:gd name="connsiteY30" fmla="*/ 938538 h 1904262"/>
              <a:gd name="connsiteX31" fmla="*/ 1189553 w 1191400"/>
              <a:gd name="connsiteY31" fmla="*/ 1106280 h 1904262"/>
              <a:gd name="connsiteX32" fmla="*/ 1191133 w 1191400"/>
              <a:gd name="connsiteY32" fmla="*/ 1270582 h 1904262"/>
              <a:gd name="connsiteX33" fmla="*/ 1187972 w 1191400"/>
              <a:gd name="connsiteY33" fmla="*/ 1406059 h 1904262"/>
              <a:gd name="connsiteX34" fmla="*/ 1160263 w 1191400"/>
              <a:gd name="connsiteY34" fmla="*/ 1508991 h 1904262"/>
              <a:gd name="connsiteX35" fmla="*/ 1111075 w 1191400"/>
              <a:gd name="connsiteY35" fmla="*/ 1536793 h 1904262"/>
              <a:gd name="connsiteX36" fmla="*/ 1107914 w 1191400"/>
              <a:gd name="connsiteY36" fmla="*/ 1518941 h 1904262"/>
              <a:gd name="connsiteX37" fmla="*/ 1058539 w 1191400"/>
              <a:gd name="connsiteY37" fmla="*/ 1550928 h 1904262"/>
              <a:gd name="connsiteX38" fmla="*/ 980062 w 1191400"/>
              <a:gd name="connsiteY38" fmla="*/ 1580124 h 1904262"/>
              <a:gd name="connsiteX39" fmla="*/ 948355 w 1191400"/>
              <a:gd name="connsiteY39" fmla="*/ 1592584 h 1904262"/>
              <a:gd name="connsiteX40" fmla="*/ 859369 w 1191400"/>
              <a:gd name="connsiteY40" fmla="*/ 1620200 h 1904262"/>
              <a:gd name="connsiteX41" fmla="*/ 901675 w 1191400"/>
              <a:gd name="connsiteY41" fmla="*/ 1603183 h 1904262"/>
              <a:gd name="connsiteX42" fmla="*/ 812504 w 1191400"/>
              <a:gd name="connsiteY42" fmla="*/ 1635448 h 1904262"/>
              <a:gd name="connsiteX43" fmla="*/ 722961 w 1191400"/>
              <a:gd name="connsiteY43" fmla="*/ 1655534 h 1904262"/>
              <a:gd name="connsiteX44" fmla="*/ 629234 w 1191400"/>
              <a:gd name="connsiteY44" fmla="*/ 1681662 h 1904262"/>
              <a:gd name="connsiteX45" fmla="*/ 542946 w 1191400"/>
              <a:gd name="connsiteY45" fmla="*/ 1709370 h 1904262"/>
              <a:gd name="connsiteX46" fmla="*/ 476834 w 1191400"/>
              <a:gd name="connsiteY46" fmla="*/ 1737080 h 1904262"/>
              <a:gd name="connsiteX47" fmla="*/ 416673 w 1191400"/>
              <a:gd name="connsiteY47" fmla="*/ 1767857 h 1904262"/>
              <a:gd name="connsiteX48" fmla="*/ 335220 w 1191400"/>
              <a:gd name="connsiteY48" fmla="*/ 1800123 h 1904262"/>
              <a:gd name="connsiteX49" fmla="*/ 256743 w 1191400"/>
              <a:gd name="connsiteY49" fmla="*/ 1817045 h 1904262"/>
              <a:gd name="connsiteX50" fmla="*/ 195095 w 1191400"/>
              <a:gd name="connsiteY50" fmla="*/ 1832482 h 1904262"/>
              <a:gd name="connsiteX51" fmla="*/ 148881 w 1191400"/>
              <a:gd name="connsiteY51" fmla="*/ 1849404 h 1904262"/>
              <a:gd name="connsiteX52" fmla="*/ 107318 w 1191400"/>
              <a:gd name="connsiteY52" fmla="*/ 1863259 h 1904262"/>
              <a:gd name="connsiteX53" fmla="*/ 8942 w 1191400"/>
              <a:gd name="connsiteY53" fmla="*/ 1903243 h 1904262"/>
              <a:gd name="connsiteX54" fmla="*/ 19448 w 1191400"/>
              <a:gd name="connsiteY54" fmla="*/ 1861771 h 1904262"/>
              <a:gd name="connsiteX0" fmla="*/ 19448 w 1191400"/>
              <a:gd name="connsiteY0" fmla="*/ 1861771 h 1904262"/>
              <a:gd name="connsiteX1" fmla="*/ 51900 w 1191400"/>
              <a:gd name="connsiteY1" fmla="*/ 1821695 h 1904262"/>
              <a:gd name="connsiteX2" fmla="*/ 65754 w 1191400"/>
              <a:gd name="connsiteY2" fmla="*/ 1780131 h 1904262"/>
              <a:gd name="connsiteX3" fmla="*/ 93463 w 1191400"/>
              <a:gd name="connsiteY3" fmla="*/ 1738568 h 1904262"/>
              <a:gd name="connsiteX4" fmla="*/ 150276 w 1191400"/>
              <a:gd name="connsiteY4" fmla="*/ 1650977 h 1904262"/>
              <a:gd name="connsiteX5" fmla="*/ 176590 w 1191400"/>
              <a:gd name="connsiteY5" fmla="*/ 1586168 h 1904262"/>
              <a:gd name="connsiteX6" fmla="*/ 238239 w 1191400"/>
              <a:gd name="connsiteY6" fmla="*/ 1486211 h 1904262"/>
              <a:gd name="connsiteX7" fmla="*/ 326109 w 1191400"/>
              <a:gd name="connsiteY7" fmla="*/ 1356870 h 1904262"/>
              <a:gd name="connsiteX8" fmla="*/ 406074 w 1191400"/>
              <a:gd name="connsiteY8" fmla="*/ 1232366 h 1904262"/>
              <a:gd name="connsiteX9" fmla="*/ 429134 w 1191400"/>
              <a:gd name="connsiteY9" fmla="*/ 1196939 h 1904262"/>
              <a:gd name="connsiteX10" fmla="*/ 459911 w 1191400"/>
              <a:gd name="connsiteY10" fmla="*/ 1146170 h 1904262"/>
              <a:gd name="connsiteX11" fmla="*/ 521467 w 1191400"/>
              <a:gd name="connsiteY11" fmla="*/ 1042958 h 1904262"/>
              <a:gd name="connsiteX12" fmla="*/ 552244 w 1191400"/>
              <a:gd name="connsiteY12" fmla="*/ 984378 h 1904262"/>
              <a:gd name="connsiteX13" fmla="*/ 592227 w 1191400"/>
              <a:gd name="connsiteY13" fmla="*/ 976568 h 1904262"/>
              <a:gd name="connsiteX14" fmla="*/ 661500 w 1191400"/>
              <a:gd name="connsiteY14" fmla="*/ 879586 h 1904262"/>
              <a:gd name="connsiteX15" fmla="*/ 703063 w 1191400"/>
              <a:gd name="connsiteY15" fmla="*/ 796459 h 1904262"/>
              <a:gd name="connsiteX16" fmla="*/ 744627 w 1191400"/>
              <a:gd name="connsiteY16" fmla="*/ 754895 h 1904262"/>
              <a:gd name="connsiteX17" fmla="*/ 772336 w 1191400"/>
              <a:gd name="connsiteY17" fmla="*/ 699477 h 1904262"/>
              <a:gd name="connsiteX18" fmla="*/ 827754 w 1191400"/>
              <a:gd name="connsiteY18" fmla="*/ 616350 h 1904262"/>
              <a:gd name="connsiteX19" fmla="*/ 855463 w 1191400"/>
              <a:gd name="connsiteY19" fmla="*/ 519368 h 1904262"/>
              <a:gd name="connsiteX20" fmla="*/ 883172 w 1191400"/>
              <a:gd name="connsiteY20" fmla="*/ 463950 h 1904262"/>
              <a:gd name="connsiteX21" fmla="*/ 938590 w 1191400"/>
              <a:gd name="connsiteY21" fmla="*/ 380822 h 1904262"/>
              <a:gd name="connsiteX22" fmla="*/ 980154 w 1191400"/>
              <a:gd name="connsiteY22" fmla="*/ 297695 h 1904262"/>
              <a:gd name="connsiteX23" fmla="*/ 994009 w 1191400"/>
              <a:gd name="connsiteY23" fmla="*/ 242277 h 1904262"/>
              <a:gd name="connsiteX24" fmla="*/ 1035572 w 1191400"/>
              <a:gd name="connsiteY24" fmla="*/ 200713 h 1904262"/>
              <a:gd name="connsiteX25" fmla="*/ 1090990 w 1191400"/>
              <a:gd name="connsiteY25" fmla="*/ 117586 h 1904262"/>
              <a:gd name="connsiteX26" fmla="*/ 1118700 w 1191400"/>
              <a:gd name="connsiteY26" fmla="*/ 89877 h 1904262"/>
              <a:gd name="connsiteX27" fmla="*/ 1174118 w 1191400"/>
              <a:gd name="connsiteY27" fmla="*/ 6750 h 1904262"/>
              <a:gd name="connsiteX28" fmla="*/ 1160263 w 1191400"/>
              <a:gd name="connsiteY28" fmla="*/ 48313 h 1904262"/>
              <a:gd name="connsiteX29" fmla="*/ 1186299 w 1191400"/>
              <a:gd name="connsiteY29" fmla="*/ 693340 h 1904262"/>
              <a:gd name="connsiteX30" fmla="*/ 1184811 w 1191400"/>
              <a:gd name="connsiteY30" fmla="*/ 938538 h 1904262"/>
              <a:gd name="connsiteX31" fmla="*/ 1189553 w 1191400"/>
              <a:gd name="connsiteY31" fmla="*/ 1106280 h 1904262"/>
              <a:gd name="connsiteX32" fmla="*/ 1191133 w 1191400"/>
              <a:gd name="connsiteY32" fmla="*/ 1270582 h 1904262"/>
              <a:gd name="connsiteX33" fmla="*/ 1187972 w 1191400"/>
              <a:gd name="connsiteY33" fmla="*/ 1406059 h 1904262"/>
              <a:gd name="connsiteX34" fmla="*/ 1160263 w 1191400"/>
              <a:gd name="connsiteY34" fmla="*/ 1508991 h 1904262"/>
              <a:gd name="connsiteX35" fmla="*/ 1111075 w 1191400"/>
              <a:gd name="connsiteY35" fmla="*/ 1536793 h 1904262"/>
              <a:gd name="connsiteX36" fmla="*/ 1107914 w 1191400"/>
              <a:gd name="connsiteY36" fmla="*/ 1518941 h 1904262"/>
              <a:gd name="connsiteX37" fmla="*/ 1058539 w 1191400"/>
              <a:gd name="connsiteY37" fmla="*/ 1550928 h 1904262"/>
              <a:gd name="connsiteX38" fmla="*/ 980062 w 1191400"/>
              <a:gd name="connsiteY38" fmla="*/ 1580124 h 1904262"/>
              <a:gd name="connsiteX39" fmla="*/ 948355 w 1191400"/>
              <a:gd name="connsiteY39" fmla="*/ 1592584 h 1904262"/>
              <a:gd name="connsiteX40" fmla="*/ 859369 w 1191400"/>
              <a:gd name="connsiteY40" fmla="*/ 1620200 h 1904262"/>
              <a:gd name="connsiteX41" fmla="*/ 901675 w 1191400"/>
              <a:gd name="connsiteY41" fmla="*/ 1603183 h 1904262"/>
              <a:gd name="connsiteX42" fmla="*/ 812504 w 1191400"/>
              <a:gd name="connsiteY42" fmla="*/ 1635448 h 1904262"/>
              <a:gd name="connsiteX43" fmla="*/ 722961 w 1191400"/>
              <a:gd name="connsiteY43" fmla="*/ 1655534 h 1904262"/>
              <a:gd name="connsiteX44" fmla="*/ 629234 w 1191400"/>
              <a:gd name="connsiteY44" fmla="*/ 1681662 h 1904262"/>
              <a:gd name="connsiteX45" fmla="*/ 542946 w 1191400"/>
              <a:gd name="connsiteY45" fmla="*/ 1709370 h 1904262"/>
              <a:gd name="connsiteX46" fmla="*/ 476834 w 1191400"/>
              <a:gd name="connsiteY46" fmla="*/ 1737080 h 1904262"/>
              <a:gd name="connsiteX47" fmla="*/ 416673 w 1191400"/>
              <a:gd name="connsiteY47" fmla="*/ 1767857 h 1904262"/>
              <a:gd name="connsiteX48" fmla="*/ 335220 w 1191400"/>
              <a:gd name="connsiteY48" fmla="*/ 1800123 h 1904262"/>
              <a:gd name="connsiteX49" fmla="*/ 256743 w 1191400"/>
              <a:gd name="connsiteY49" fmla="*/ 1817045 h 1904262"/>
              <a:gd name="connsiteX50" fmla="*/ 195095 w 1191400"/>
              <a:gd name="connsiteY50" fmla="*/ 1832482 h 1904262"/>
              <a:gd name="connsiteX51" fmla="*/ 148881 w 1191400"/>
              <a:gd name="connsiteY51" fmla="*/ 1849404 h 1904262"/>
              <a:gd name="connsiteX52" fmla="*/ 107318 w 1191400"/>
              <a:gd name="connsiteY52" fmla="*/ 1863259 h 1904262"/>
              <a:gd name="connsiteX53" fmla="*/ 8942 w 1191400"/>
              <a:gd name="connsiteY53" fmla="*/ 1903243 h 1904262"/>
              <a:gd name="connsiteX54" fmla="*/ 19448 w 1191400"/>
              <a:gd name="connsiteY54" fmla="*/ 1861771 h 1904262"/>
              <a:gd name="connsiteX0" fmla="*/ 19448 w 1191400"/>
              <a:gd name="connsiteY0" fmla="*/ 1861771 h 1904262"/>
              <a:gd name="connsiteX1" fmla="*/ 51900 w 1191400"/>
              <a:gd name="connsiteY1" fmla="*/ 1821695 h 1904262"/>
              <a:gd name="connsiteX2" fmla="*/ 65754 w 1191400"/>
              <a:gd name="connsiteY2" fmla="*/ 1780131 h 1904262"/>
              <a:gd name="connsiteX3" fmla="*/ 93463 w 1191400"/>
              <a:gd name="connsiteY3" fmla="*/ 1738568 h 1904262"/>
              <a:gd name="connsiteX4" fmla="*/ 150276 w 1191400"/>
              <a:gd name="connsiteY4" fmla="*/ 1650977 h 1904262"/>
              <a:gd name="connsiteX5" fmla="*/ 176590 w 1191400"/>
              <a:gd name="connsiteY5" fmla="*/ 1586168 h 1904262"/>
              <a:gd name="connsiteX6" fmla="*/ 238239 w 1191400"/>
              <a:gd name="connsiteY6" fmla="*/ 1486211 h 1904262"/>
              <a:gd name="connsiteX7" fmla="*/ 326109 w 1191400"/>
              <a:gd name="connsiteY7" fmla="*/ 1356870 h 1904262"/>
              <a:gd name="connsiteX8" fmla="*/ 406074 w 1191400"/>
              <a:gd name="connsiteY8" fmla="*/ 1232366 h 1904262"/>
              <a:gd name="connsiteX9" fmla="*/ 429134 w 1191400"/>
              <a:gd name="connsiteY9" fmla="*/ 1196939 h 1904262"/>
              <a:gd name="connsiteX10" fmla="*/ 459911 w 1191400"/>
              <a:gd name="connsiteY10" fmla="*/ 1146170 h 1904262"/>
              <a:gd name="connsiteX11" fmla="*/ 521467 w 1191400"/>
              <a:gd name="connsiteY11" fmla="*/ 1042958 h 1904262"/>
              <a:gd name="connsiteX12" fmla="*/ 552244 w 1191400"/>
              <a:gd name="connsiteY12" fmla="*/ 984378 h 1904262"/>
              <a:gd name="connsiteX13" fmla="*/ 579953 w 1191400"/>
              <a:gd name="connsiteY13" fmla="*/ 945884 h 1904262"/>
              <a:gd name="connsiteX14" fmla="*/ 661500 w 1191400"/>
              <a:gd name="connsiteY14" fmla="*/ 879586 h 1904262"/>
              <a:gd name="connsiteX15" fmla="*/ 703063 w 1191400"/>
              <a:gd name="connsiteY15" fmla="*/ 796459 h 1904262"/>
              <a:gd name="connsiteX16" fmla="*/ 744627 w 1191400"/>
              <a:gd name="connsiteY16" fmla="*/ 754895 h 1904262"/>
              <a:gd name="connsiteX17" fmla="*/ 772336 w 1191400"/>
              <a:gd name="connsiteY17" fmla="*/ 699477 h 1904262"/>
              <a:gd name="connsiteX18" fmla="*/ 827754 w 1191400"/>
              <a:gd name="connsiteY18" fmla="*/ 616350 h 1904262"/>
              <a:gd name="connsiteX19" fmla="*/ 855463 w 1191400"/>
              <a:gd name="connsiteY19" fmla="*/ 519368 h 1904262"/>
              <a:gd name="connsiteX20" fmla="*/ 883172 w 1191400"/>
              <a:gd name="connsiteY20" fmla="*/ 463950 h 1904262"/>
              <a:gd name="connsiteX21" fmla="*/ 938590 w 1191400"/>
              <a:gd name="connsiteY21" fmla="*/ 380822 h 1904262"/>
              <a:gd name="connsiteX22" fmla="*/ 980154 w 1191400"/>
              <a:gd name="connsiteY22" fmla="*/ 297695 h 1904262"/>
              <a:gd name="connsiteX23" fmla="*/ 994009 w 1191400"/>
              <a:gd name="connsiteY23" fmla="*/ 242277 h 1904262"/>
              <a:gd name="connsiteX24" fmla="*/ 1035572 w 1191400"/>
              <a:gd name="connsiteY24" fmla="*/ 200713 h 1904262"/>
              <a:gd name="connsiteX25" fmla="*/ 1090990 w 1191400"/>
              <a:gd name="connsiteY25" fmla="*/ 117586 h 1904262"/>
              <a:gd name="connsiteX26" fmla="*/ 1118700 w 1191400"/>
              <a:gd name="connsiteY26" fmla="*/ 89877 h 1904262"/>
              <a:gd name="connsiteX27" fmla="*/ 1174118 w 1191400"/>
              <a:gd name="connsiteY27" fmla="*/ 6750 h 1904262"/>
              <a:gd name="connsiteX28" fmla="*/ 1160263 w 1191400"/>
              <a:gd name="connsiteY28" fmla="*/ 48313 h 1904262"/>
              <a:gd name="connsiteX29" fmla="*/ 1186299 w 1191400"/>
              <a:gd name="connsiteY29" fmla="*/ 693340 h 1904262"/>
              <a:gd name="connsiteX30" fmla="*/ 1184811 w 1191400"/>
              <a:gd name="connsiteY30" fmla="*/ 938538 h 1904262"/>
              <a:gd name="connsiteX31" fmla="*/ 1189553 w 1191400"/>
              <a:gd name="connsiteY31" fmla="*/ 1106280 h 1904262"/>
              <a:gd name="connsiteX32" fmla="*/ 1191133 w 1191400"/>
              <a:gd name="connsiteY32" fmla="*/ 1270582 h 1904262"/>
              <a:gd name="connsiteX33" fmla="*/ 1187972 w 1191400"/>
              <a:gd name="connsiteY33" fmla="*/ 1406059 h 1904262"/>
              <a:gd name="connsiteX34" fmla="*/ 1160263 w 1191400"/>
              <a:gd name="connsiteY34" fmla="*/ 1508991 h 1904262"/>
              <a:gd name="connsiteX35" fmla="*/ 1111075 w 1191400"/>
              <a:gd name="connsiteY35" fmla="*/ 1536793 h 1904262"/>
              <a:gd name="connsiteX36" fmla="*/ 1107914 w 1191400"/>
              <a:gd name="connsiteY36" fmla="*/ 1518941 h 1904262"/>
              <a:gd name="connsiteX37" fmla="*/ 1058539 w 1191400"/>
              <a:gd name="connsiteY37" fmla="*/ 1550928 h 1904262"/>
              <a:gd name="connsiteX38" fmla="*/ 980062 w 1191400"/>
              <a:gd name="connsiteY38" fmla="*/ 1580124 h 1904262"/>
              <a:gd name="connsiteX39" fmla="*/ 948355 w 1191400"/>
              <a:gd name="connsiteY39" fmla="*/ 1592584 h 1904262"/>
              <a:gd name="connsiteX40" fmla="*/ 859369 w 1191400"/>
              <a:gd name="connsiteY40" fmla="*/ 1620200 h 1904262"/>
              <a:gd name="connsiteX41" fmla="*/ 901675 w 1191400"/>
              <a:gd name="connsiteY41" fmla="*/ 1603183 h 1904262"/>
              <a:gd name="connsiteX42" fmla="*/ 812504 w 1191400"/>
              <a:gd name="connsiteY42" fmla="*/ 1635448 h 1904262"/>
              <a:gd name="connsiteX43" fmla="*/ 722961 w 1191400"/>
              <a:gd name="connsiteY43" fmla="*/ 1655534 h 1904262"/>
              <a:gd name="connsiteX44" fmla="*/ 629234 w 1191400"/>
              <a:gd name="connsiteY44" fmla="*/ 1681662 h 1904262"/>
              <a:gd name="connsiteX45" fmla="*/ 542946 w 1191400"/>
              <a:gd name="connsiteY45" fmla="*/ 1709370 h 1904262"/>
              <a:gd name="connsiteX46" fmla="*/ 476834 w 1191400"/>
              <a:gd name="connsiteY46" fmla="*/ 1737080 h 1904262"/>
              <a:gd name="connsiteX47" fmla="*/ 416673 w 1191400"/>
              <a:gd name="connsiteY47" fmla="*/ 1767857 h 1904262"/>
              <a:gd name="connsiteX48" fmla="*/ 335220 w 1191400"/>
              <a:gd name="connsiteY48" fmla="*/ 1800123 h 1904262"/>
              <a:gd name="connsiteX49" fmla="*/ 256743 w 1191400"/>
              <a:gd name="connsiteY49" fmla="*/ 1817045 h 1904262"/>
              <a:gd name="connsiteX50" fmla="*/ 195095 w 1191400"/>
              <a:gd name="connsiteY50" fmla="*/ 1832482 h 1904262"/>
              <a:gd name="connsiteX51" fmla="*/ 148881 w 1191400"/>
              <a:gd name="connsiteY51" fmla="*/ 1849404 h 1904262"/>
              <a:gd name="connsiteX52" fmla="*/ 107318 w 1191400"/>
              <a:gd name="connsiteY52" fmla="*/ 1863259 h 1904262"/>
              <a:gd name="connsiteX53" fmla="*/ 8942 w 1191400"/>
              <a:gd name="connsiteY53" fmla="*/ 1903243 h 1904262"/>
              <a:gd name="connsiteX54" fmla="*/ 19448 w 1191400"/>
              <a:gd name="connsiteY54" fmla="*/ 1861771 h 1904262"/>
              <a:gd name="connsiteX0" fmla="*/ 19448 w 1191400"/>
              <a:gd name="connsiteY0" fmla="*/ 1861771 h 1904262"/>
              <a:gd name="connsiteX1" fmla="*/ 51900 w 1191400"/>
              <a:gd name="connsiteY1" fmla="*/ 1821695 h 1904262"/>
              <a:gd name="connsiteX2" fmla="*/ 65754 w 1191400"/>
              <a:gd name="connsiteY2" fmla="*/ 1780131 h 1904262"/>
              <a:gd name="connsiteX3" fmla="*/ 93463 w 1191400"/>
              <a:gd name="connsiteY3" fmla="*/ 1738568 h 1904262"/>
              <a:gd name="connsiteX4" fmla="*/ 150276 w 1191400"/>
              <a:gd name="connsiteY4" fmla="*/ 1650977 h 1904262"/>
              <a:gd name="connsiteX5" fmla="*/ 176590 w 1191400"/>
              <a:gd name="connsiteY5" fmla="*/ 1586168 h 1904262"/>
              <a:gd name="connsiteX6" fmla="*/ 238239 w 1191400"/>
              <a:gd name="connsiteY6" fmla="*/ 1486211 h 1904262"/>
              <a:gd name="connsiteX7" fmla="*/ 326109 w 1191400"/>
              <a:gd name="connsiteY7" fmla="*/ 1356870 h 1904262"/>
              <a:gd name="connsiteX8" fmla="*/ 406074 w 1191400"/>
              <a:gd name="connsiteY8" fmla="*/ 1232366 h 1904262"/>
              <a:gd name="connsiteX9" fmla="*/ 429134 w 1191400"/>
              <a:gd name="connsiteY9" fmla="*/ 1196939 h 1904262"/>
              <a:gd name="connsiteX10" fmla="*/ 459911 w 1191400"/>
              <a:gd name="connsiteY10" fmla="*/ 1146170 h 1904262"/>
              <a:gd name="connsiteX11" fmla="*/ 521467 w 1191400"/>
              <a:gd name="connsiteY11" fmla="*/ 1042958 h 1904262"/>
              <a:gd name="connsiteX12" fmla="*/ 552244 w 1191400"/>
              <a:gd name="connsiteY12" fmla="*/ 984378 h 1904262"/>
              <a:gd name="connsiteX13" fmla="*/ 579953 w 1191400"/>
              <a:gd name="connsiteY13" fmla="*/ 945884 h 1904262"/>
              <a:gd name="connsiteX14" fmla="*/ 638441 w 1191400"/>
              <a:gd name="connsiteY14" fmla="*/ 840812 h 1904262"/>
              <a:gd name="connsiteX15" fmla="*/ 661500 w 1191400"/>
              <a:gd name="connsiteY15" fmla="*/ 879586 h 1904262"/>
              <a:gd name="connsiteX16" fmla="*/ 703063 w 1191400"/>
              <a:gd name="connsiteY16" fmla="*/ 796459 h 1904262"/>
              <a:gd name="connsiteX17" fmla="*/ 744627 w 1191400"/>
              <a:gd name="connsiteY17" fmla="*/ 754895 h 1904262"/>
              <a:gd name="connsiteX18" fmla="*/ 772336 w 1191400"/>
              <a:gd name="connsiteY18" fmla="*/ 699477 h 1904262"/>
              <a:gd name="connsiteX19" fmla="*/ 827754 w 1191400"/>
              <a:gd name="connsiteY19" fmla="*/ 616350 h 1904262"/>
              <a:gd name="connsiteX20" fmla="*/ 855463 w 1191400"/>
              <a:gd name="connsiteY20" fmla="*/ 519368 h 1904262"/>
              <a:gd name="connsiteX21" fmla="*/ 883172 w 1191400"/>
              <a:gd name="connsiteY21" fmla="*/ 463950 h 1904262"/>
              <a:gd name="connsiteX22" fmla="*/ 938590 w 1191400"/>
              <a:gd name="connsiteY22" fmla="*/ 380822 h 1904262"/>
              <a:gd name="connsiteX23" fmla="*/ 980154 w 1191400"/>
              <a:gd name="connsiteY23" fmla="*/ 297695 h 1904262"/>
              <a:gd name="connsiteX24" fmla="*/ 994009 w 1191400"/>
              <a:gd name="connsiteY24" fmla="*/ 242277 h 1904262"/>
              <a:gd name="connsiteX25" fmla="*/ 1035572 w 1191400"/>
              <a:gd name="connsiteY25" fmla="*/ 200713 h 1904262"/>
              <a:gd name="connsiteX26" fmla="*/ 1090990 w 1191400"/>
              <a:gd name="connsiteY26" fmla="*/ 117586 h 1904262"/>
              <a:gd name="connsiteX27" fmla="*/ 1118700 w 1191400"/>
              <a:gd name="connsiteY27" fmla="*/ 89877 h 1904262"/>
              <a:gd name="connsiteX28" fmla="*/ 1174118 w 1191400"/>
              <a:gd name="connsiteY28" fmla="*/ 6750 h 1904262"/>
              <a:gd name="connsiteX29" fmla="*/ 1160263 w 1191400"/>
              <a:gd name="connsiteY29" fmla="*/ 48313 h 1904262"/>
              <a:gd name="connsiteX30" fmla="*/ 1186299 w 1191400"/>
              <a:gd name="connsiteY30" fmla="*/ 693340 h 1904262"/>
              <a:gd name="connsiteX31" fmla="*/ 1184811 w 1191400"/>
              <a:gd name="connsiteY31" fmla="*/ 938538 h 1904262"/>
              <a:gd name="connsiteX32" fmla="*/ 1189553 w 1191400"/>
              <a:gd name="connsiteY32" fmla="*/ 1106280 h 1904262"/>
              <a:gd name="connsiteX33" fmla="*/ 1191133 w 1191400"/>
              <a:gd name="connsiteY33" fmla="*/ 1270582 h 1904262"/>
              <a:gd name="connsiteX34" fmla="*/ 1187972 w 1191400"/>
              <a:gd name="connsiteY34" fmla="*/ 1406059 h 1904262"/>
              <a:gd name="connsiteX35" fmla="*/ 1160263 w 1191400"/>
              <a:gd name="connsiteY35" fmla="*/ 1508991 h 1904262"/>
              <a:gd name="connsiteX36" fmla="*/ 1111075 w 1191400"/>
              <a:gd name="connsiteY36" fmla="*/ 1536793 h 1904262"/>
              <a:gd name="connsiteX37" fmla="*/ 1107914 w 1191400"/>
              <a:gd name="connsiteY37" fmla="*/ 1518941 h 1904262"/>
              <a:gd name="connsiteX38" fmla="*/ 1058539 w 1191400"/>
              <a:gd name="connsiteY38" fmla="*/ 1550928 h 1904262"/>
              <a:gd name="connsiteX39" fmla="*/ 980062 w 1191400"/>
              <a:gd name="connsiteY39" fmla="*/ 1580124 h 1904262"/>
              <a:gd name="connsiteX40" fmla="*/ 948355 w 1191400"/>
              <a:gd name="connsiteY40" fmla="*/ 1592584 h 1904262"/>
              <a:gd name="connsiteX41" fmla="*/ 859369 w 1191400"/>
              <a:gd name="connsiteY41" fmla="*/ 1620200 h 1904262"/>
              <a:gd name="connsiteX42" fmla="*/ 901675 w 1191400"/>
              <a:gd name="connsiteY42" fmla="*/ 1603183 h 1904262"/>
              <a:gd name="connsiteX43" fmla="*/ 812504 w 1191400"/>
              <a:gd name="connsiteY43" fmla="*/ 1635448 h 1904262"/>
              <a:gd name="connsiteX44" fmla="*/ 722961 w 1191400"/>
              <a:gd name="connsiteY44" fmla="*/ 1655534 h 1904262"/>
              <a:gd name="connsiteX45" fmla="*/ 629234 w 1191400"/>
              <a:gd name="connsiteY45" fmla="*/ 1681662 h 1904262"/>
              <a:gd name="connsiteX46" fmla="*/ 542946 w 1191400"/>
              <a:gd name="connsiteY46" fmla="*/ 1709370 h 1904262"/>
              <a:gd name="connsiteX47" fmla="*/ 476834 w 1191400"/>
              <a:gd name="connsiteY47" fmla="*/ 1737080 h 1904262"/>
              <a:gd name="connsiteX48" fmla="*/ 416673 w 1191400"/>
              <a:gd name="connsiteY48" fmla="*/ 1767857 h 1904262"/>
              <a:gd name="connsiteX49" fmla="*/ 335220 w 1191400"/>
              <a:gd name="connsiteY49" fmla="*/ 1800123 h 1904262"/>
              <a:gd name="connsiteX50" fmla="*/ 256743 w 1191400"/>
              <a:gd name="connsiteY50" fmla="*/ 1817045 h 1904262"/>
              <a:gd name="connsiteX51" fmla="*/ 195095 w 1191400"/>
              <a:gd name="connsiteY51" fmla="*/ 1832482 h 1904262"/>
              <a:gd name="connsiteX52" fmla="*/ 148881 w 1191400"/>
              <a:gd name="connsiteY52" fmla="*/ 1849404 h 1904262"/>
              <a:gd name="connsiteX53" fmla="*/ 107318 w 1191400"/>
              <a:gd name="connsiteY53" fmla="*/ 1863259 h 1904262"/>
              <a:gd name="connsiteX54" fmla="*/ 8942 w 1191400"/>
              <a:gd name="connsiteY54" fmla="*/ 1903243 h 1904262"/>
              <a:gd name="connsiteX55" fmla="*/ 19448 w 1191400"/>
              <a:gd name="connsiteY55" fmla="*/ 1861771 h 1904262"/>
              <a:gd name="connsiteX0" fmla="*/ 19448 w 1191400"/>
              <a:gd name="connsiteY0" fmla="*/ 1861771 h 1904262"/>
              <a:gd name="connsiteX1" fmla="*/ 51900 w 1191400"/>
              <a:gd name="connsiteY1" fmla="*/ 1821695 h 1904262"/>
              <a:gd name="connsiteX2" fmla="*/ 65754 w 1191400"/>
              <a:gd name="connsiteY2" fmla="*/ 1780131 h 1904262"/>
              <a:gd name="connsiteX3" fmla="*/ 93463 w 1191400"/>
              <a:gd name="connsiteY3" fmla="*/ 1738568 h 1904262"/>
              <a:gd name="connsiteX4" fmla="*/ 150276 w 1191400"/>
              <a:gd name="connsiteY4" fmla="*/ 1650977 h 1904262"/>
              <a:gd name="connsiteX5" fmla="*/ 176590 w 1191400"/>
              <a:gd name="connsiteY5" fmla="*/ 1586168 h 1904262"/>
              <a:gd name="connsiteX6" fmla="*/ 238239 w 1191400"/>
              <a:gd name="connsiteY6" fmla="*/ 1486211 h 1904262"/>
              <a:gd name="connsiteX7" fmla="*/ 326109 w 1191400"/>
              <a:gd name="connsiteY7" fmla="*/ 1356870 h 1904262"/>
              <a:gd name="connsiteX8" fmla="*/ 406074 w 1191400"/>
              <a:gd name="connsiteY8" fmla="*/ 1232366 h 1904262"/>
              <a:gd name="connsiteX9" fmla="*/ 429134 w 1191400"/>
              <a:gd name="connsiteY9" fmla="*/ 1196939 h 1904262"/>
              <a:gd name="connsiteX10" fmla="*/ 459911 w 1191400"/>
              <a:gd name="connsiteY10" fmla="*/ 1146170 h 1904262"/>
              <a:gd name="connsiteX11" fmla="*/ 521467 w 1191400"/>
              <a:gd name="connsiteY11" fmla="*/ 1042958 h 1904262"/>
              <a:gd name="connsiteX12" fmla="*/ 552244 w 1191400"/>
              <a:gd name="connsiteY12" fmla="*/ 984378 h 1904262"/>
              <a:gd name="connsiteX13" fmla="*/ 579953 w 1191400"/>
              <a:gd name="connsiteY13" fmla="*/ 945884 h 1904262"/>
              <a:gd name="connsiteX14" fmla="*/ 638441 w 1191400"/>
              <a:gd name="connsiteY14" fmla="*/ 840812 h 1904262"/>
              <a:gd name="connsiteX15" fmla="*/ 658432 w 1191400"/>
              <a:gd name="connsiteY15" fmla="*/ 809011 h 1904262"/>
              <a:gd name="connsiteX16" fmla="*/ 703063 w 1191400"/>
              <a:gd name="connsiteY16" fmla="*/ 796459 h 1904262"/>
              <a:gd name="connsiteX17" fmla="*/ 744627 w 1191400"/>
              <a:gd name="connsiteY17" fmla="*/ 754895 h 1904262"/>
              <a:gd name="connsiteX18" fmla="*/ 772336 w 1191400"/>
              <a:gd name="connsiteY18" fmla="*/ 699477 h 1904262"/>
              <a:gd name="connsiteX19" fmla="*/ 827754 w 1191400"/>
              <a:gd name="connsiteY19" fmla="*/ 616350 h 1904262"/>
              <a:gd name="connsiteX20" fmla="*/ 855463 w 1191400"/>
              <a:gd name="connsiteY20" fmla="*/ 519368 h 1904262"/>
              <a:gd name="connsiteX21" fmla="*/ 883172 w 1191400"/>
              <a:gd name="connsiteY21" fmla="*/ 463950 h 1904262"/>
              <a:gd name="connsiteX22" fmla="*/ 938590 w 1191400"/>
              <a:gd name="connsiteY22" fmla="*/ 380822 h 1904262"/>
              <a:gd name="connsiteX23" fmla="*/ 980154 w 1191400"/>
              <a:gd name="connsiteY23" fmla="*/ 297695 h 1904262"/>
              <a:gd name="connsiteX24" fmla="*/ 994009 w 1191400"/>
              <a:gd name="connsiteY24" fmla="*/ 242277 h 1904262"/>
              <a:gd name="connsiteX25" fmla="*/ 1035572 w 1191400"/>
              <a:gd name="connsiteY25" fmla="*/ 200713 h 1904262"/>
              <a:gd name="connsiteX26" fmla="*/ 1090990 w 1191400"/>
              <a:gd name="connsiteY26" fmla="*/ 117586 h 1904262"/>
              <a:gd name="connsiteX27" fmla="*/ 1118700 w 1191400"/>
              <a:gd name="connsiteY27" fmla="*/ 89877 h 1904262"/>
              <a:gd name="connsiteX28" fmla="*/ 1174118 w 1191400"/>
              <a:gd name="connsiteY28" fmla="*/ 6750 h 1904262"/>
              <a:gd name="connsiteX29" fmla="*/ 1160263 w 1191400"/>
              <a:gd name="connsiteY29" fmla="*/ 48313 h 1904262"/>
              <a:gd name="connsiteX30" fmla="*/ 1186299 w 1191400"/>
              <a:gd name="connsiteY30" fmla="*/ 693340 h 1904262"/>
              <a:gd name="connsiteX31" fmla="*/ 1184811 w 1191400"/>
              <a:gd name="connsiteY31" fmla="*/ 938538 h 1904262"/>
              <a:gd name="connsiteX32" fmla="*/ 1189553 w 1191400"/>
              <a:gd name="connsiteY32" fmla="*/ 1106280 h 1904262"/>
              <a:gd name="connsiteX33" fmla="*/ 1191133 w 1191400"/>
              <a:gd name="connsiteY33" fmla="*/ 1270582 h 1904262"/>
              <a:gd name="connsiteX34" fmla="*/ 1187972 w 1191400"/>
              <a:gd name="connsiteY34" fmla="*/ 1406059 h 1904262"/>
              <a:gd name="connsiteX35" fmla="*/ 1160263 w 1191400"/>
              <a:gd name="connsiteY35" fmla="*/ 1508991 h 1904262"/>
              <a:gd name="connsiteX36" fmla="*/ 1111075 w 1191400"/>
              <a:gd name="connsiteY36" fmla="*/ 1536793 h 1904262"/>
              <a:gd name="connsiteX37" fmla="*/ 1107914 w 1191400"/>
              <a:gd name="connsiteY37" fmla="*/ 1518941 h 1904262"/>
              <a:gd name="connsiteX38" fmla="*/ 1058539 w 1191400"/>
              <a:gd name="connsiteY38" fmla="*/ 1550928 h 1904262"/>
              <a:gd name="connsiteX39" fmla="*/ 980062 w 1191400"/>
              <a:gd name="connsiteY39" fmla="*/ 1580124 h 1904262"/>
              <a:gd name="connsiteX40" fmla="*/ 948355 w 1191400"/>
              <a:gd name="connsiteY40" fmla="*/ 1592584 h 1904262"/>
              <a:gd name="connsiteX41" fmla="*/ 859369 w 1191400"/>
              <a:gd name="connsiteY41" fmla="*/ 1620200 h 1904262"/>
              <a:gd name="connsiteX42" fmla="*/ 901675 w 1191400"/>
              <a:gd name="connsiteY42" fmla="*/ 1603183 h 1904262"/>
              <a:gd name="connsiteX43" fmla="*/ 812504 w 1191400"/>
              <a:gd name="connsiteY43" fmla="*/ 1635448 h 1904262"/>
              <a:gd name="connsiteX44" fmla="*/ 722961 w 1191400"/>
              <a:gd name="connsiteY44" fmla="*/ 1655534 h 1904262"/>
              <a:gd name="connsiteX45" fmla="*/ 629234 w 1191400"/>
              <a:gd name="connsiteY45" fmla="*/ 1681662 h 1904262"/>
              <a:gd name="connsiteX46" fmla="*/ 542946 w 1191400"/>
              <a:gd name="connsiteY46" fmla="*/ 1709370 h 1904262"/>
              <a:gd name="connsiteX47" fmla="*/ 476834 w 1191400"/>
              <a:gd name="connsiteY47" fmla="*/ 1737080 h 1904262"/>
              <a:gd name="connsiteX48" fmla="*/ 416673 w 1191400"/>
              <a:gd name="connsiteY48" fmla="*/ 1767857 h 1904262"/>
              <a:gd name="connsiteX49" fmla="*/ 335220 w 1191400"/>
              <a:gd name="connsiteY49" fmla="*/ 1800123 h 1904262"/>
              <a:gd name="connsiteX50" fmla="*/ 256743 w 1191400"/>
              <a:gd name="connsiteY50" fmla="*/ 1817045 h 1904262"/>
              <a:gd name="connsiteX51" fmla="*/ 195095 w 1191400"/>
              <a:gd name="connsiteY51" fmla="*/ 1832482 h 1904262"/>
              <a:gd name="connsiteX52" fmla="*/ 148881 w 1191400"/>
              <a:gd name="connsiteY52" fmla="*/ 1849404 h 1904262"/>
              <a:gd name="connsiteX53" fmla="*/ 107318 w 1191400"/>
              <a:gd name="connsiteY53" fmla="*/ 1863259 h 1904262"/>
              <a:gd name="connsiteX54" fmla="*/ 8942 w 1191400"/>
              <a:gd name="connsiteY54" fmla="*/ 1903243 h 1904262"/>
              <a:gd name="connsiteX55" fmla="*/ 19448 w 1191400"/>
              <a:gd name="connsiteY55" fmla="*/ 1861771 h 1904262"/>
              <a:gd name="connsiteX0" fmla="*/ 19448 w 1191400"/>
              <a:gd name="connsiteY0" fmla="*/ 1861771 h 1904262"/>
              <a:gd name="connsiteX1" fmla="*/ 51900 w 1191400"/>
              <a:gd name="connsiteY1" fmla="*/ 1821695 h 1904262"/>
              <a:gd name="connsiteX2" fmla="*/ 65754 w 1191400"/>
              <a:gd name="connsiteY2" fmla="*/ 1780131 h 1904262"/>
              <a:gd name="connsiteX3" fmla="*/ 93463 w 1191400"/>
              <a:gd name="connsiteY3" fmla="*/ 1738568 h 1904262"/>
              <a:gd name="connsiteX4" fmla="*/ 150276 w 1191400"/>
              <a:gd name="connsiteY4" fmla="*/ 1650977 h 1904262"/>
              <a:gd name="connsiteX5" fmla="*/ 176590 w 1191400"/>
              <a:gd name="connsiteY5" fmla="*/ 1586168 h 1904262"/>
              <a:gd name="connsiteX6" fmla="*/ 238239 w 1191400"/>
              <a:gd name="connsiteY6" fmla="*/ 1486211 h 1904262"/>
              <a:gd name="connsiteX7" fmla="*/ 326109 w 1191400"/>
              <a:gd name="connsiteY7" fmla="*/ 1356870 h 1904262"/>
              <a:gd name="connsiteX8" fmla="*/ 406074 w 1191400"/>
              <a:gd name="connsiteY8" fmla="*/ 1232366 h 1904262"/>
              <a:gd name="connsiteX9" fmla="*/ 429134 w 1191400"/>
              <a:gd name="connsiteY9" fmla="*/ 1196939 h 1904262"/>
              <a:gd name="connsiteX10" fmla="*/ 459911 w 1191400"/>
              <a:gd name="connsiteY10" fmla="*/ 1146170 h 1904262"/>
              <a:gd name="connsiteX11" fmla="*/ 521467 w 1191400"/>
              <a:gd name="connsiteY11" fmla="*/ 1042958 h 1904262"/>
              <a:gd name="connsiteX12" fmla="*/ 552244 w 1191400"/>
              <a:gd name="connsiteY12" fmla="*/ 984378 h 1904262"/>
              <a:gd name="connsiteX13" fmla="*/ 579953 w 1191400"/>
              <a:gd name="connsiteY13" fmla="*/ 945884 h 1904262"/>
              <a:gd name="connsiteX14" fmla="*/ 638441 w 1191400"/>
              <a:gd name="connsiteY14" fmla="*/ 840812 h 1904262"/>
              <a:gd name="connsiteX15" fmla="*/ 658432 w 1191400"/>
              <a:gd name="connsiteY15" fmla="*/ 809011 h 1904262"/>
              <a:gd name="connsiteX16" fmla="*/ 709200 w 1191400"/>
              <a:gd name="connsiteY16" fmla="*/ 750432 h 1904262"/>
              <a:gd name="connsiteX17" fmla="*/ 744627 w 1191400"/>
              <a:gd name="connsiteY17" fmla="*/ 754895 h 1904262"/>
              <a:gd name="connsiteX18" fmla="*/ 772336 w 1191400"/>
              <a:gd name="connsiteY18" fmla="*/ 699477 h 1904262"/>
              <a:gd name="connsiteX19" fmla="*/ 827754 w 1191400"/>
              <a:gd name="connsiteY19" fmla="*/ 616350 h 1904262"/>
              <a:gd name="connsiteX20" fmla="*/ 855463 w 1191400"/>
              <a:gd name="connsiteY20" fmla="*/ 519368 h 1904262"/>
              <a:gd name="connsiteX21" fmla="*/ 883172 w 1191400"/>
              <a:gd name="connsiteY21" fmla="*/ 463950 h 1904262"/>
              <a:gd name="connsiteX22" fmla="*/ 938590 w 1191400"/>
              <a:gd name="connsiteY22" fmla="*/ 380822 h 1904262"/>
              <a:gd name="connsiteX23" fmla="*/ 980154 w 1191400"/>
              <a:gd name="connsiteY23" fmla="*/ 297695 h 1904262"/>
              <a:gd name="connsiteX24" fmla="*/ 994009 w 1191400"/>
              <a:gd name="connsiteY24" fmla="*/ 242277 h 1904262"/>
              <a:gd name="connsiteX25" fmla="*/ 1035572 w 1191400"/>
              <a:gd name="connsiteY25" fmla="*/ 200713 h 1904262"/>
              <a:gd name="connsiteX26" fmla="*/ 1090990 w 1191400"/>
              <a:gd name="connsiteY26" fmla="*/ 117586 h 1904262"/>
              <a:gd name="connsiteX27" fmla="*/ 1118700 w 1191400"/>
              <a:gd name="connsiteY27" fmla="*/ 89877 h 1904262"/>
              <a:gd name="connsiteX28" fmla="*/ 1174118 w 1191400"/>
              <a:gd name="connsiteY28" fmla="*/ 6750 h 1904262"/>
              <a:gd name="connsiteX29" fmla="*/ 1160263 w 1191400"/>
              <a:gd name="connsiteY29" fmla="*/ 48313 h 1904262"/>
              <a:gd name="connsiteX30" fmla="*/ 1186299 w 1191400"/>
              <a:gd name="connsiteY30" fmla="*/ 693340 h 1904262"/>
              <a:gd name="connsiteX31" fmla="*/ 1184811 w 1191400"/>
              <a:gd name="connsiteY31" fmla="*/ 938538 h 1904262"/>
              <a:gd name="connsiteX32" fmla="*/ 1189553 w 1191400"/>
              <a:gd name="connsiteY32" fmla="*/ 1106280 h 1904262"/>
              <a:gd name="connsiteX33" fmla="*/ 1191133 w 1191400"/>
              <a:gd name="connsiteY33" fmla="*/ 1270582 h 1904262"/>
              <a:gd name="connsiteX34" fmla="*/ 1187972 w 1191400"/>
              <a:gd name="connsiteY34" fmla="*/ 1406059 h 1904262"/>
              <a:gd name="connsiteX35" fmla="*/ 1160263 w 1191400"/>
              <a:gd name="connsiteY35" fmla="*/ 1508991 h 1904262"/>
              <a:gd name="connsiteX36" fmla="*/ 1111075 w 1191400"/>
              <a:gd name="connsiteY36" fmla="*/ 1536793 h 1904262"/>
              <a:gd name="connsiteX37" fmla="*/ 1107914 w 1191400"/>
              <a:gd name="connsiteY37" fmla="*/ 1518941 h 1904262"/>
              <a:gd name="connsiteX38" fmla="*/ 1058539 w 1191400"/>
              <a:gd name="connsiteY38" fmla="*/ 1550928 h 1904262"/>
              <a:gd name="connsiteX39" fmla="*/ 980062 w 1191400"/>
              <a:gd name="connsiteY39" fmla="*/ 1580124 h 1904262"/>
              <a:gd name="connsiteX40" fmla="*/ 948355 w 1191400"/>
              <a:gd name="connsiteY40" fmla="*/ 1592584 h 1904262"/>
              <a:gd name="connsiteX41" fmla="*/ 859369 w 1191400"/>
              <a:gd name="connsiteY41" fmla="*/ 1620200 h 1904262"/>
              <a:gd name="connsiteX42" fmla="*/ 901675 w 1191400"/>
              <a:gd name="connsiteY42" fmla="*/ 1603183 h 1904262"/>
              <a:gd name="connsiteX43" fmla="*/ 812504 w 1191400"/>
              <a:gd name="connsiteY43" fmla="*/ 1635448 h 1904262"/>
              <a:gd name="connsiteX44" fmla="*/ 722961 w 1191400"/>
              <a:gd name="connsiteY44" fmla="*/ 1655534 h 1904262"/>
              <a:gd name="connsiteX45" fmla="*/ 629234 w 1191400"/>
              <a:gd name="connsiteY45" fmla="*/ 1681662 h 1904262"/>
              <a:gd name="connsiteX46" fmla="*/ 542946 w 1191400"/>
              <a:gd name="connsiteY46" fmla="*/ 1709370 h 1904262"/>
              <a:gd name="connsiteX47" fmla="*/ 476834 w 1191400"/>
              <a:gd name="connsiteY47" fmla="*/ 1737080 h 1904262"/>
              <a:gd name="connsiteX48" fmla="*/ 416673 w 1191400"/>
              <a:gd name="connsiteY48" fmla="*/ 1767857 h 1904262"/>
              <a:gd name="connsiteX49" fmla="*/ 335220 w 1191400"/>
              <a:gd name="connsiteY49" fmla="*/ 1800123 h 1904262"/>
              <a:gd name="connsiteX50" fmla="*/ 256743 w 1191400"/>
              <a:gd name="connsiteY50" fmla="*/ 1817045 h 1904262"/>
              <a:gd name="connsiteX51" fmla="*/ 195095 w 1191400"/>
              <a:gd name="connsiteY51" fmla="*/ 1832482 h 1904262"/>
              <a:gd name="connsiteX52" fmla="*/ 148881 w 1191400"/>
              <a:gd name="connsiteY52" fmla="*/ 1849404 h 1904262"/>
              <a:gd name="connsiteX53" fmla="*/ 107318 w 1191400"/>
              <a:gd name="connsiteY53" fmla="*/ 1863259 h 1904262"/>
              <a:gd name="connsiteX54" fmla="*/ 8942 w 1191400"/>
              <a:gd name="connsiteY54" fmla="*/ 1903243 h 1904262"/>
              <a:gd name="connsiteX55" fmla="*/ 19448 w 1191400"/>
              <a:gd name="connsiteY55" fmla="*/ 1861771 h 1904262"/>
              <a:gd name="connsiteX0" fmla="*/ 19448 w 1191400"/>
              <a:gd name="connsiteY0" fmla="*/ 1861771 h 1904262"/>
              <a:gd name="connsiteX1" fmla="*/ 51900 w 1191400"/>
              <a:gd name="connsiteY1" fmla="*/ 1821695 h 1904262"/>
              <a:gd name="connsiteX2" fmla="*/ 65754 w 1191400"/>
              <a:gd name="connsiteY2" fmla="*/ 1780131 h 1904262"/>
              <a:gd name="connsiteX3" fmla="*/ 93463 w 1191400"/>
              <a:gd name="connsiteY3" fmla="*/ 1738568 h 1904262"/>
              <a:gd name="connsiteX4" fmla="*/ 150276 w 1191400"/>
              <a:gd name="connsiteY4" fmla="*/ 1650977 h 1904262"/>
              <a:gd name="connsiteX5" fmla="*/ 176590 w 1191400"/>
              <a:gd name="connsiteY5" fmla="*/ 1586168 h 1904262"/>
              <a:gd name="connsiteX6" fmla="*/ 238239 w 1191400"/>
              <a:gd name="connsiteY6" fmla="*/ 1486211 h 1904262"/>
              <a:gd name="connsiteX7" fmla="*/ 326109 w 1191400"/>
              <a:gd name="connsiteY7" fmla="*/ 1356870 h 1904262"/>
              <a:gd name="connsiteX8" fmla="*/ 406074 w 1191400"/>
              <a:gd name="connsiteY8" fmla="*/ 1232366 h 1904262"/>
              <a:gd name="connsiteX9" fmla="*/ 429134 w 1191400"/>
              <a:gd name="connsiteY9" fmla="*/ 1196939 h 1904262"/>
              <a:gd name="connsiteX10" fmla="*/ 459911 w 1191400"/>
              <a:gd name="connsiteY10" fmla="*/ 1146170 h 1904262"/>
              <a:gd name="connsiteX11" fmla="*/ 521467 w 1191400"/>
              <a:gd name="connsiteY11" fmla="*/ 1042958 h 1904262"/>
              <a:gd name="connsiteX12" fmla="*/ 552244 w 1191400"/>
              <a:gd name="connsiteY12" fmla="*/ 984378 h 1904262"/>
              <a:gd name="connsiteX13" fmla="*/ 579953 w 1191400"/>
              <a:gd name="connsiteY13" fmla="*/ 945884 h 1904262"/>
              <a:gd name="connsiteX14" fmla="*/ 638441 w 1191400"/>
              <a:gd name="connsiteY14" fmla="*/ 840812 h 1904262"/>
              <a:gd name="connsiteX15" fmla="*/ 658432 w 1191400"/>
              <a:gd name="connsiteY15" fmla="*/ 809011 h 1904262"/>
              <a:gd name="connsiteX16" fmla="*/ 709200 w 1191400"/>
              <a:gd name="connsiteY16" fmla="*/ 750432 h 1904262"/>
              <a:gd name="connsiteX17" fmla="*/ 738490 w 1191400"/>
              <a:gd name="connsiteY17" fmla="*/ 690458 h 1904262"/>
              <a:gd name="connsiteX18" fmla="*/ 772336 w 1191400"/>
              <a:gd name="connsiteY18" fmla="*/ 699477 h 1904262"/>
              <a:gd name="connsiteX19" fmla="*/ 827754 w 1191400"/>
              <a:gd name="connsiteY19" fmla="*/ 616350 h 1904262"/>
              <a:gd name="connsiteX20" fmla="*/ 855463 w 1191400"/>
              <a:gd name="connsiteY20" fmla="*/ 519368 h 1904262"/>
              <a:gd name="connsiteX21" fmla="*/ 883172 w 1191400"/>
              <a:gd name="connsiteY21" fmla="*/ 463950 h 1904262"/>
              <a:gd name="connsiteX22" fmla="*/ 938590 w 1191400"/>
              <a:gd name="connsiteY22" fmla="*/ 380822 h 1904262"/>
              <a:gd name="connsiteX23" fmla="*/ 980154 w 1191400"/>
              <a:gd name="connsiteY23" fmla="*/ 297695 h 1904262"/>
              <a:gd name="connsiteX24" fmla="*/ 994009 w 1191400"/>
              <a:gd name="connsiteY24" fmla="*/ 242277 h 1904262"/>
              <a:gd name="connsiteX25" fmla="*/ 1035572 w 1191400"/>
              <a:gd name="connsiteY25" fmla="*/ 200713 h 1904262"/>
              <a:gd name="connsiteX26" fmla="*/ 1090990 w 1191400"/>
              <a:gd name="connsiteY26" fmla="*/ 117586 h 1904262"/>
              <a:gd name="connsiteX27" fmla="*/ 1118700 w 1191400"/>
              <a:gd name="connsiteY27" fmla="*/ 89877 h 1904262"/>
              <a:gd name="connsiteX28" fmla="*/ 1174118 w 1191400"/>
              <a:gd name="connsiteY28" fmla="*/ 6750 h 1904262"/>
              <a:gd name="connsiteX29" fmla="*/ 1160263 w 1191400"/>
              <a:gd name="connsiteY29" fmla="*/ 48313 h 1904262"/>
              <a:gd name="connsiteX30" fmla="*/ 1186299 w 1191400"/>
              <a:gd name="connsiteY30" fmla="*/ 693340 h 1904262"/>
              <a:gd name="connsiteX31" fmla="*/ 1184811 w 1191400"/>
              <a:gd name="connsiteY31" fmla="*/ 938538 h 1904262"/>
              <a:gd name="connsiteX32" fmla="*/ 1189553 w 1191400"/>
              <a:gd name="connsiteY32" fmla="*/ 1106280 h 1904262"/>
              <a:gd name="connsiteX33" fmla="*/ 1191133 w 1191400"/>
              <a:gd name="connsiteY33" fmla="*/ 1270582 h 1904262"/>
              <a:gd name="connsiteX34" fmla="*/ 1187972 w 1191400"/>
              <a:gd name="connsiteY34" fmla="*/ 1406059 h 1904262"/>
              <a:gd name="connsiteX35" fmla="*/ 1160263 w 1191400"/>
              <a:gd name="connsiteY35" fmla="*/ 1508991 h 1904262"/>
              <a:gd name="connsiteX36" fmla="*/ 1111075 w 1191400"/>
              <a:gd name="connsiteY36" fmla="*/ 1536793 h 1904262"/>
              <a:gd name="connsiteX37" fmla="*/ 1107914 w 1191400"/>
              <a:gd name="connsiteY37" fmla="*/ 1518941 h 1904262"/>
              <a:gd name="connsiteX38" fmla="*/ 1058539 w 1191400"/>
              <a:gd name="connsiteY38" fmla="*/ 1550928 h 1904262"/>
              <a:gd name="connsiteX39" fmla="*/ 980062 w 1191400"/>
              <a:gd name="connsiteY39" fmla="*/ 1580124 h 1904262"/>
              <a:gd name="connsiteX40" fmla="*/ 948355 w 1191400"/>
              <a:gd name="connsiteY40" fmla="*/ 1592584 h 1904262"/>
              <a:gd name="connsiteX41" fmla="*/ 859369 w 1191400"/>
              <a:gd name="connsiteY41" fmla="*/ 1620200 h 1904262"/>
              <a:gd name="connsiteX42" fmla="*/ 901675 w 1191400"/>
              <a:gd name="connsiteY42" fmla="*/ 1603183 h 1904262"/>
              <a:gd name="connsiteX43" fmla="*/ 812504 w 1191400"/>
              <a:gd name="connsiteY43" fmla="*/ 1635448 h 1904262"/>
              <a:gd name="connsiteX44" fmla="*/ 722961 w 1191400"/>
              <a:gd name="connsiteY44" fmla="*/ 1655534 h 1904262"/>
              <a:gd name="connsiteX45" fmla="*/ 629234 w 1191400"/>
              <a:gd name="connsiteY45" fmla="*/ 1681662 h 1904262"/>
              <a:gd name="connsiteX46" fmla="*/ 542946 w 1191400"/>
              <a:gd name="connsiteY46" fmla="*/ 1709370 h 1904262"/>
              <a:gd name="connsiteX47" fmla="*/ 476834 w 1191400"/>
              <a:gd name="connsiteY47" fmla="*/ 1737080 h 1904262"/>
              <a:gd name="connsiteX48" fmla="*/ 416673 w 1191400"/>
              <a:gd name="connsiteY48" fmla="*/ 1767857 h 1904262"/>
              <a:gd name="connsiteX49" fmla="*/ 335220 w 1191400"/>
              <a:gd name="connsiteY49" fmla="*/ 1800123 h 1904262"/>
              <a:gd name="connsiteX50" fmla="*/ 256743 w 1191400"/>
              <a:gd name="connsiteY50" fmla="*/ 1817045 h 1904262"/>
              <a:gd name="connsiteX51" fmla="*/ 195095 w 1191400"/>
              <a:gd name="connsiteY51" fmla="*/ 1832482 h 1904262"/>
              <a:gd name="connsiteX52" fmla="*/ 148881 w 1191400"/>
              <a:gd name="connsiteY52" fmla="*/ 1849404 h 1904262"/>
              <a:gd name="connsiteX53" fmla="*/ 107318 w 1191400"/>
              <a:gd name="connsiteY53" fmla="*/ 1863259 h 1904262"/>
              <a:gd name="connsiteX54" fmla="*/ 8942 w 1191400"/>
              <a:gd name="connsiteY54" fmla="*/ 1903243 h 1904262"/>
              <a:gd name="connsiteX55" fmla="*/ 19448 w 1191400"/>
              <a:gd name="connsiteY55" fmla="*/ 1861771 h 1904262"/>
              <a:gd name="connsiteX0" fmla="*/ 19448 w 1191400"/>
              <a:gd name="connsiteY0" fmla="*/ 1861771 h 1904262"/>
              <a:gd name="connsiteX1" fmla="*/ 51900 w 1191400"/>
              <a:gd name="connsiteY1" fmla="*/ 1821695 h 1904262"/>
              <a:gd name="connsiteX2" fmla="*/ 65754 w 1191400"/>
              <a:gd name="connsiteY2" fmla="*/ 1780131 h 1904262"/>
              <a:gd name="connsiteX3" fmla="*/ 93463 w 1191400"/>
              <a:gd name="connsiteY3" fmla="*/ 1738568 h 1904262"/>
              <a:gd name="connsiteX4" fmla="*/ 150276 w 1191400"/>
              <a:gd name="connsiteY4" fmla="*/ 1650977 h 1904262"/>
              <a:gd name="connsiteX5" fmla="*/ 176590 w 1191400"/>
              <a:gd name="connsiteY5" fmla="*/ 1586168 h 1904262"/>
              <a:gd name="connsiteX6" fmla="*/ 238239 w 1191400"/>
              <a:gd name="connsiteY6" fmla="*/ 1486211 h 1904262"/>
              <a:gd name="connsiteX7" fmla="*/ 326109 w 1191400"/>
              <a:gd name="connsiteY7" fmla="*/ 1356870 h 1904262"/>
              <a:gd name="connsiteX8" fmla="*/ 406074 w 1191400"/>
              <a:gd name="connsiteY8" fmla="*/ 1232366 h 1904262"/>
              <a:gd name="connsiteX9" fmla="*/ 429134 w 1191400"/>
              <a:gd name="connsiteY9" fmla="*/ 1196939 h 1904262"/>
              <a:gd name="connsiteX10" fmla="*/ 459911 w 1191400"/>
              <a:gd name="connsiteY10" fmla="*/ 1146170 h 1904262"/>
              <a:gd name="connsiteX11" fmla="*/ 521467 w 1191400"/>
              <a:gd name="connsiteY11" fmla="*/ 1042958 h 1904262"/>
              <a:gd name="connsiteX12" fmla="*/ 552244 w 1191400"/>
              <a:gd name="connsiteY12" fmla="*/ 984378 h 1904262"/>
              <a:gd name="connsiteX13" fmla="*/ 579953 w 1191400"/>
              <a:gd name="connsiteY13" fmla="*/ 945884 h 1904262"/>
              <a:gd name="connsiteX14" fmla="*/ 638441 w 1191400"/>
              <a:gd name="connsiteY14" fmla="*/ 840812 h 1904262"/>
              <a:gd name="connsiteX15" fmla="*/ 658432 w 1191400"/>
              <a:gd name="connsiteY15" fmla="*/ 809011 h 1904262"/>
              <a:gd name="connsiteX16" fmla="*/ 699995 w 1191400"/>
              <a:gd name="connsiteY16" fmla="*/ 747364 h 1904262"/>
              <a:gd name="connsiteX17" fmla="*/ 738490 w 1191400"/>
              <a:gd name="connsiteY17" fmla="*/ 690458 h 1904262"/>
              <a:gd name="connsiteX18" fmla="*/ 772336 w 1191400"/>
              <a:gd name="connsiteY18" fmla="*/ 699477 h 1904262"/>
              <a:gd name="connsiteX19" fmla="*/ 827754 w 1191400"/>
              <a:gd name="connsiteY19" fmla="*/ 616350 h 1904262"/>
              <a:gd name="connsiteX20" fmla="*/ 855463 w 1191400"/>
              <a:gd name="connsiteY20" fmla="*/ 519368 h 1904262"/>
              <a:gd name="connsiteX21" fmla="*/ 883172 w 1191400"/>
              <a:gd name="connsiteY21" fmla="*/ 463950 h 1904262"/>
              <a:gd name="connsiteX22" fmla="*/ 938590 w 1191400"/>
              <a:gd name="connsiteY22" fmla="*/ 380822 h 1904262"/>
              <a:gd name="connsiteX23" fmla="*/ 980154 w 1191400"/>
              <a:gd name="connsiteY23" fmla="*/ 297695 h 1904262"/>
              <a:gd name="connsiteX24" fmla="*/ 994009 w 1191400"/>
              <a:gd name="connsiteY24" fmla="*/ 242277 h 1904262"/>
              <a:gd name="connsiteX25" fmla="*/ 1035572 w 1191400"/>
              <a:gd name="connsiteY25" fmla="*/ 200713 h 1904262"/>
              <a:gd name="connsiteX26" fmla="*/ 1090990 w 1191400"/>
              <a:gd name="connsiteY26" fmla="*/ 117586 h 1904262"/>
              <a:gd name="connsiteX27" fmla="*/ 1118700 w 1191400"/>
              <a:gd name="connsiteY27" fmla="*/ 89877 h 1904262"/>
              <a:gd name="connsiteX28" fmla="*/ 1174118 w 1191400"/>
              <a:gd name="connsiteY28" fmla="*/ 6750 h 1904262"/>
              <a:gd name="connsiteX29" fmla="*/ 1160263 w 1191400"/>
              <a:gd name="connsiteY29" fmla="*/ 48313 h 1904262"/>
              <a:gd name="connsiteX30" fmla="*/ 1186299 w 1191400"/>
              <a:gd name="connsiteY30" fmla="*/ 693340 h 1904262"/>
              <a:gd name="connsiteX31" fmla="*/ 1184811 w 1191400"/>
              <a:gd name="connsiteY31" fmla="*/ 938538 h 1904262"/>
              <a:gd name="connsiteX32" fmla="*/ 1189553 w 1191400"/>
              <a:gd name="connsiteY32" fmla="*/ 1106280 h 1904262"/>
              <a:gd name="connsiteX33" fmla="*/ 1191133 w 1191400"/>
              <a:gd name="connsiteY33" fmla="*/ 1270582 h 1904262"/>
              <a:gd name="connsiteX34" fmla="*/ 1187972 w 1191400"/>
              <a:gd name="connsiteY34" fmla="*/ 1406059 h 1904262"/>
              <a:gd name="connsiteX35" fmla="*/ 1160263 w 1191400"/>
              <a:gd name="connsiteY35" fmla="*/ 1508991 h 1904262"/>
              <a:gd name="connsiteX36" fmla="*/ 1111075 w 1191400"/>
              <a:gd name="connsiteY36" fmla="*/ 1536793 h 1904262"/>
              <a:gd name="connsiteX37" fmla="*/ 1107914 w 1191400"/>
              <a:gd name="connsiteY37" fmla="*/ 1518941 h 1904262"/>
              <a:gd name="connsiteX38" fmla="*/ 1058539 w 1191400"/>
              <a:gd name="connsiteY38" fmla="*/ 1550928 h 1904262"/>
              <a:gd name="connsiteX39" fmla="*/ 980062 w 1191400"/>
              <a:gd name="connsiteY39" fmla="*/ 1580124 h 1904262"/>
              <a:gd name="connsiteX40" fmla="*/ 948355 w 1191400"/>
              <a:gd name="connsiteY40" fmla="*/ 1592584 h 1904262"/>
              <a:gd name="connsiteX41" fmla="*/ 859369 w 1191400"/>
              <a:gd name="connsiteY41" fmla="*/ 1620200 h 1904262"/>
              <a:gd name="connsiteX42" fmla="*/ 901675 w 1191400"/>
              <a:gd name="connsiteY42" fmla="*/ 1603183 h 1904262"/>
              <a:gd name="connsiteX43" fmla="*/ 812504 w 1191400"/>
              <a:gd name="connsiteY43" fmla="*/ 1635448 h 1904262"/>
              <a:gd name="connsiteX44" fmla="*/ 722961 w 1191400"/>
              <a:gd name="connsiteY44" fmla="*/ 1655534 h 1904262"/>
              <a:gd name="connsiteX45" fmla="*/ 629234 w 1191400"/>
              <a:gd name="connsiteY45" fmla="*/ 1681662 h 1904262"/>
              <a:gd name="connsiteX46" fmla="*/ 542946 w 1191400"/>
              <a:gd name="connsiteY46" fmla="*/ 1709370 h 1904262"/>
              <a:gd name="connsiteX47" fmla="*/ 476834 w 1191400"/>
              <a:gd name="connsiteY47" fmla="*/ 1737080 h 1904262"/>
              <a:gd name="connsiteX48" fmla="*/ 416673 w 1191400"/>
              <a:gd name="connsiteY48" fmla="*/ 1767857 h 1904262"/>
              <a:gd name="connsiteX49" fmla="*/ 335220 w 1191400"/>
              <a:gd name="connsiteY49" fmla="*/ 1800123 h 1904262"/>
              <a:gd name="connsiteX50" fmla="*/ 256743 w 1191400"/>
              <a:gd name="connsiteY50" fmla="*/ 1817045 h 1904262"/>
              <a:gd name="connsiteX51" fmla="*/ 195095 w 1191400"/>
              <a:gd name="connsiteY51" fmla="*/ 1832482 h 1904262"/>
              <a:gd name="connsiteX52" fmla="*/ 148881 w 1191400"/>
              <a:gd name="connsiteY52" fmla="*/ 1849404 h 1904262"/>
              <a:gd name="connsiteX53" fmla="*/ 107318 w 1191400"/>
              <a:gd name="connsiteY53" fmla="*/ 1863259 h 1904262"/>
              <a:gd name="connsiteX54" fmla="*/ 8942 w 1191400"/>
              <a:gd name="connsiteY54" fmla="*/ 1903243 h 1904262"/>
              <a:gd name="connsiteX55" fmla="*/ 19448 w 1191400"/>
              <a:gd name="connsiteY55" fmla="*/ 1861771 h 1904262"/>
              <a:gd name="connsiteX0" fmla="*/ 19448 w 1191400"/>
              <a:gd name="connsiteY0" fmla="*/ 1861771 h 1904262"/>
              <a:gd name="connsiteX1" fmla="*/ 51900 w 1191400"/>
              <a:gd name="connsiteY1" fmla="*/ 1821695 h 1904262"/>
              <a:gd name="connsiteX2" fmla="*/ 65754 w 1191400"/>
              <a:gd name="connsiteY2" fmla="*/ 1780131 h 1904262"/>
              <a:gd name="connsiteX3" fmla="*/ 93463 w 1191400"/>
              <a:gd name="connsiteY3" fmla="*/ 1738568 h 1904262"/>
              <a:gd name="connsiteX4" fmla="*/ 150276 w 1191400"/>
              <a:gd name="connsiteY4" fmla="*/ 1650977 h 1904262"/>
              <a:gd name="connsiteX5" fmla="*/ 176590 w 1191400"/>
              <a:gd name="connsiteY5" fmla="*/ 1586168 h 1904262"/>
              <a:gd name="connsiteX6" fmla="*/ 238239 w 1191400"/>
              <a:gd name="connsiteY6" fmla="*/ 1486211 h 1904262"/>
              <a:gd name="connsiteX7" fmla="*/ 326109 w 1191400"/>
              <a:gd name="connsiteY7" fmla="*/ 1356870 h 1904262"/>
              <a:gd name="connsiteX8" fmla="*/ 406074 w 1191400"/>
              <a:gd name="connsiteY8" fmla="*/ 1232366 h 1904262"/>
              <a:gd name="connsiteX9" fmla="*/ 429134 w 1191400"/>
              <a:gd name="connsiteY9" fmla="*/ 1196939 h 1904262"/>
              <a:gd name="connsiteX10" fmla="*/ 459911 w 1191400"/>
              <a:gd name="connsiteY10" fmla="*/ 1146170 h 1904262"/>
              <a:gd name="connsiteX11" fmla="*/ 521467 w 1191400"/>
              <a:gd name="connsiteY11" fmla="*/ 1042958 h 1904262"/>
              <a:gd name="connsiteX12" fmla="*/ 552244 w 1191400"/>
              <a:gd name="connsiteY12" fmla="*/ 984378 h 1904262"/>
              <a:gd name="connsiteX13" fmla="*/ 579953 w 1191400"/>
              <a:gd name="connsiteY13" fmla="*/ 945884 h 1904262"/>
              <a:gd name="connsiteX14" fmla="*/ 638441 w 1191400"/>
              <a:gd name="connsiteY14" fmla="*/ 840812 h 1904262"/>
              <a:gd name="connsiteX15" fmla="*/ 658432 w 1191400"/>
              <a:gd name="connsiteY15" fmla="*/ 809011 h 1904262"/>
              <a:gd name="connsiteX16" fmla="*/ 699995 w 1191400"/>
              <a:gd name="connsiteY16" fmla="*/ 747364 h 1904262"/>
              <a:gd name="connsiteX17" fmla="*/ 738490 w 1191400"/>
              <a:gd name="connsiteY17" fmla="*/ 690458 h 1904262"/>
              <a:gd name="connsiteX18" fmla="*/ 756994 w 1191400"/>
              <a:gd name="connsiteY18" fmla="*/ 656519 h 1904262"/>
              <a:gd name="connsiteX19" fmla="*/ 827754 w 1191400"/>
              <a:gd name="connsiteY19" fmla="*/ 616350 h 1904262"/>
              <a:gd name="connsiteX20" fmla="*/ 855463 w 1191400"/>
              <a:gd name="connsiteY20" fmla="*/ 519368 h 1904262"/>
              <a:gd name="connsiteX21" fmla="*/ 883172 w 1191400"/>
              <a:gd name="connsiteY21" fmla="*/ 463950 h 1904262"/>
              <a:gd name="connsiteX22" fmla="*/ 938590 w 1191400"/>
              <a:gd name="connsiteY22" fmla="*/ 380822 h 1904262"/>
              <a:gd name="connsiteX23" fmla="*/ 980154 w 1191400"/>
              <a:gd name="connsiteY23" fmla="*/ 297695 h 1904262"/>
              <a:gd name="connsiteX24" fmla="*/ 994009 w 1191400"/>
              <a:gd name="connsiteY24" fmla="*/ 242277 h 1904262"/>
              <a:gd name="connsiteX25" fmla="*/ 1035572 w 1191400"/>
              <a:gd name="connsiteY25" fmla="*/ 200713 h 1904262"/>
              <a:gd name="connsiteX26" fmla="*/ 1090990 w 1191400"/>
              <a:gd name="connsiteY26" fmla="*/ 117586 h 1904262"/>
              <a:gd name="connsiteX27" fmla="*/ 1118700 w 1191400"/>
              <a:gd name="connsiteY27" fmla="*/ 89877 h 1904262"/>
              <a:gd name="connsiteX28" fmla="*/ 1174118 w 1191400"/>
              <a:gd name="connsiteY28" fmla="*/ 6750 h 1904262"/>
              <a:gd name="connsiteX29" fmla="*/ 1160263 w 1191400"/>
              <a:gd name="connsiteY29" fmla="*/ 48313 h 1904262"/>
              <a:gd name="connsiteX30" fmla="*/ 1186299 w 1191400"/>
              <a:gd name="connsiteY30" fmla="*/ 693340 h 1904262"/>
              <a:gd name="connsiteX31" fmla="*/ 1184811 w 1191400"/>
              <a:gd name="connsiteY31" fmla="*/ 938538 h 1904262"/>
              <a:gd name="connsiteX32" fmla="*/ 1189553 w 1191400"/>
              <a:gd name="connsiteY32" fmla="*/ 1106280 h 1904262"/>
              <a:gd name="connsiteX33" fmla="*/ 1191133 w 1191400"/>
              <a:gd name="connsiteY33" fmla="*/ 1270582 h 1904262"/>
              <a:gd name="connsiteX34" fmla="*/ 1187972 w 1191400"/>
              <a:gd name="connsiteY34" fmla="*/ 1406059 h 1904262"/>
              <a:gd name="connsiteX35" fmla="*/ 1160263 w 1191400"/>
              <a:gd name="connsiteY35" fmla="*/ 1508991 h 1904262"/>
              <a:gd name="connsiteX36" fmla="*/ 1111075 w 1191400"/>
              <a:gd name="connsiteY36" fmla="*/ 1536793 h 1904262"/>
              <a:gd name="connsiteX37" fmla="*/ 1107914 w 1191400"/>
              <a:gd name="connsiteY37" fmla="*/ 1518941 h 1904262"/>
              <a:gd name="connsiteX38" fmla="*/ 1058539 w 1191400"/>
              <a:gd name="connsiteY38" fmla="*/ 1550928 h 1904262"/>
              <a:gd name="connsiteX39" fmla="*/ 980062 w 1191400"/>
              <a:gd name="connsiteY39" fmla="*/ 1580124 h 1904262"/>
              <a:gd name="connsiteX40" fmla="*/ 948355 w 1191400"/>
              <a:gd name="connsiteY40" fmla="*/ 1592584 h 1904262"/>
              <a:gd name="connsiteX41" fmla="*/ 859369 w 1191400"/>
              <a:gd name="connsiteY41" fmla="*/ 1620200 h 1904262"/>
              <a:gd name="connsiteX42" fmla="*/ 901675 w 1191400"/>
              <a:gd name="connsiteY42" fmla="*/ 1603183 h 1904262"/>
              <a:gd name="connsiteX43" fmla="*/ 812504 w 1191400"/>
              <a:gd name="connsiteY43" fmla="*/ 1635448 h 1904262"/>
              <a:gd name="connsiteX44" fmla="*/ 722961 w 1191400"/>
              <a:gd name="connsiteY44" fmla="*/ 1655534 h 1904262"/>
              <a:gd name="connsiteX45" fmla="*/ 629234 w 1191400"/>
              <a:gd name="connsiteY45" fmla="*/ 1681662 h 1904262"/>
              <a:gd name="connsiteX46" fmla="*/ 542946 w 1191400"/>
              <a:gd name="connsiteY46" fmla="*/ 1709370 h 1904262"/>
              <a:gd name="connsiteX47" fmla="*/ 476834 w 1191400"/>
              <a:gd name="connsiteY47" fmla="*/ 1737080 h 1904262"/>
              <a:gd name="connsiteX48" fmla="*/ 416673 w 1191400"/>
              <a:gd name="connsiteY48" fmla="*/ 1767857 h 1904262"/>
              <a:gd name="connsiteX49" fmla="*/ 335220 w 1191400"/>
              <a:gd name="connsiteY49" fmla="*/ 1800123 h 1904262"/>
              <a:gd name="connsiteX50" fmla="*/ 256743 w 1191400"/>
              <a:gd name="connsiteY50" fmla="*/ 1817045 h 1904262"/>
              <a:gd name="connsiteX51" fmla="*/ 195095 w 1191400"/>
              <a:gd name="connsiteY51" fmla="*/ 1832482 h 1904262"/>
              <a:gd name="connsiteX52" fmla="*/ 148881 w 1191400"/>
              <a:gd name="connsiteY52" fmla="*/ 1849404 h 1904262"/>
              <a:gd name="connsiteX53" fmla="*/ 107318 w 1191400"/>
              <a:gd name="connsiteY53" fmla="*/ 1863259 h 1904262"/>
              <a:gd name="connsiteX54" fmla="*/ 8942 w 1191400"/>
              <a:gd name="connsiteY54" fmla="*/ 1903243 h 1904262"/>
              <a:gd name="connsiteX55" fmla="*/ 19448 w 1191400"/>
              <a:gd name="connsiteY55" fmla="*/ 1861771 h 1904262"/>
              <a:gd name="connsiteX0" fmla="*/ 19448 w 1191400"/>
              <a:gd name="connsiteY0" fmla="*/ 1861771 h 1904262"/>
              <a:gd name="connsiteX1" fmla="*/ 51900 w 1191400"/>
              <a:gd name="connsiteY1" fmla="*/ 1821695 h 1904262"/>
              <a:gd name="connsiteX2" fmla="*/ 65754 w 1191400"/>
              <a:gd name="connsiteY2" fmla="*/ 1780131 h 1904262"/>
              <a:gd name="connsiteX3" fmla="*/ 93463 w 1191400"/>
              <a:gd name="connsiteY3" fmla="*/ 1738568 h 1904262"/>
              <a:gd name="connsiteX4" fmla="*/ 150276 w 1191400"/>
              <a:gd name="connsiteY4" fmla="*/ 1650977 h 1904262"/>
              <a:gd name="connsiteX5" fmla="*/ 176590 w 1191400"/>
              <a:gd name="connsiteY5" fmla="*/ 1586168 h 1904262"/>
              <a:gd name="connsiteX6" fmla="*/ 238239 w 1191400"/>
              <a:gd name="connsiteY6" fmla="*/ 1486211 h 1904262"/>
              <a:gd name="connsiteX7" fmla="*/ 326109 w 1191400"/>
              <a:gd name="connsiteY7" fmla="*/ 1356870 h 1904262"/>
              <a:gd name="connsiteX8" fmla="*/ 406074 w 1191400"/>
              <a:gd name="connsiteY8" fmla="*/ 1232366 h 1904262"/>
              <a:gd name="connsiteX9" fmla="*/ 429134 w 1191400"/>
              <a:gd name="connsiteY9" fmla="*/ 1196939 h 1904262"/>
              <a:gd name="connsiteX10" fmla="*/ 459911 w 1191400"/>
              <a:gd name="connsiteY10" fmla="*/ 1146170 h 1904262"/>
              <a:gd name="connsiteX11" fmla="*/ 521467 w 1191400"/>
              <a:gd name="connsiteY11" fmla="*/ 1042958 h 1904262"/>
              <a:gd name="connsiteX12" fmla="*/ 552244 w 1191400"/>
              <a:gd name="connsiteY12" fmla="*/ 984378 h 1904262"/>
              <a:gd name="connsiteX13" fmla="*/ 579953 w 1191400"/>
              <a:gd name="connsiteY13" fmla="*/ 945884 h 1904262"/>
              <a:gd name="connsiteX14" fmla="*/ 638441 w 1191400"/>
              <a:gd name="connsiteY14" fmla="*/ 840812 h 1904262"/>
              <a:gd name="connsiteX15" fmla="*/ 658432 w 1191400"/>
              <a:gd name="connsiteY15" fmla="*/ 809011 h 1904262"/>
              <a:gd name="connsiteX16" fmla="*/ 699995 w 1191400"/>
              <a:gd name="connsiteY16" fmla="*/ 747364 h 1904262"/>
              <a:gd name="connsiteX17" fmla="*/ 738490 w 1191400"/>
              <a:gd name="connsiteY17" fmla="*/ 690458 h 1904262"/>
              <a:gd name="connsiteX18" fmla="*/ 756994 w 1191400"/>
              <a:gd name="connsiteY18" fmla="*/ 656519 h 1904262"/>
              <a:gd name="connsiteX19" fmla="*/ 800138 w 1191400"/>
              <a:gd name="connsiteY19" fmla="*/ 585666 h 1904262"/>
              <a:gd name="connsiteX20" fmla="*/ 855463 w 1191400"/>
              <a:gd name="connsiteY20" fmla="*/ 519368 h 1904262"/>
              <a:gd name="connsiteX21" fmla="*/ 883172 w 1191400"/>
              <a:gd name="connsiteY21" fmla="*/ 463950 h 1904262"/>
              <a:gd name="connsiteX22" fmla="*/ 938590 w 1191400"/>
              <a:gd name="connsiteY22" fmla="*/ 380822 h 1904262"/>
              <a:gd name="connsiteX23" fmla="*/ 980154 w 1191400"/>
              <a:gd name="connsiteY23" fmla="*/ 297695 h 1904262"/>
              <a:gd name="connsiteX24" fmla="*/ 994009 w 1191400"/>
              <a:gd name="connsiteY24" fmla="*/ 242277 h 1904262"/>
              <a:gd name="connsiteX25" fmla="*/ 1035572 w 1191400"/>
              <a:gd name="connsiteY25" fmla="*/ 200713 h 1904262"/>
              <a:gd name="connsiteX26" fmla="*/ 1090990 w 1191400"/>
              <a:gd name="connsiteY26" fmla="*/ 117586 h 1904262"/>
              <a:gd name="connsiteX27" fmla="*/ 1118700 w 1191400"/>
              <a:gd name="connsiteY27" fmla="*/ 89877 h 1904262"/>
              <a:gd name="connsiteX28" fmla="*/ 1174118 w 1191400"/>
              <a:gd name="connsiteY28" fmla="*/ 6750 h 1904262"/>
              <a:gd name="connsiteX29" fmla="*/ 1160263 w 1191400"/>
              <a:gd name="connsiteY29" fmla="*/ 48313 h 1904262"/>
              <a:gd name="connsiteX30" fmla="*/ 1186299 w 1191400"/>
              <a:gd name="connsiteY30" fmla="*/ 693340 h 1904262"/>
              <a:gd name="connsiteX31" fmla="*/ 1184811 w 1191400"/>
              <a:gd name="connsiteY31" fmla="*/ 938538 h 1904262"/>
              <a:gd name="connsiteX32" fmla="*/ 1189553 w 1191400"/>
              <a:gd name="connsiteY32" fmla="*/ 1106280 h 1904262"/>
              <a:gd name="connsiteX33" fmla="*/ 1191133 w 1191400"/>
              <a:gd name="connsiteY33" fmla="*/ 1270582 h 1904262"/>
              <a:gd name="connsiteX34" fmla="*/ 1187972 w 1191400"/>
              <a:gd name="connsiteY34" fmla="*/ 1406059 h 1904262"/>
              <a:gd name="connsiteX35" fmla="*/ 1160263 w 1191400"/>
              <a:gd name="connsiteY35" fmla="*/ 1508991 h 1904262"/>
              <a:gd name="connsiteX36" fmla="*/ 1111075 w 1191400"/>
              <a:gd name="connsiteY36" fmla="*/ 1536793 h 1904262"/>
              <a:gd name="connsiteX37" fmla="*/ 1107914 w 1191400"/>
              <a:gd name="connsiteY37" fmla="*/ 1518941 h 1904262"/>
              <a:gd name="connsiteX38" fmla="*/ 1058539 w 1191400"/>
              <a:gd name="connsiteY38" fmla="*/ 1550928 h 1904262"/>
              <a:gd name="connsiteX39" fmla="*/ 980062 w 1191400"/>
              <a:gd name="connsiteY39" fmla="*/ 1580124 h 1904262"/>
              <a:gd name="connsiteX40" fmla="*/ 948355 w 1191400"/>
              <a:gd name="connsiteY40" fmla="*/ 1592584 h 1904262"/>
              <a:gd name="connsiteX41" fmla="*/ 859369 w 1191400"/>
              <a:gd name="connsiteY41" fmla="*/ 1620200 h 1904262"/>
              <a:gd name="connsiteX42" fmla="*/ 901675 w 1191400"/>
              <a:gd name="connsiteY42" fmla="*/ 1603183 h 1904262"/>
              <a:gd name="connsiteX43" fmla="*/ 812504 w 1191400"/>
              <a:gd name="connsiteY43" fmla="*/ 1635448 h 1904262"/>
              <a:gd name="connsiteX44" fmla="*/ 722961 w 1191400"/>
              <a:gd name="connsiteY44" fmla="*/ 1655534 h 1904262"/>
              <a:gd name="connsiteX45" fmla="*/ 629234 w 1191400"/>
              <a:gd name="connsiteY45" fmla="*/ 1681662 h 1904262"/>
              <a:gd name="connsiteX46" fmla="*/ 542946 w 1191400"/>
              <a:gd name="connsiteY46" fmla="*/ 1709370 h 1904262"/>
              <a:gd name="connsiteX47" fmla="*/ 476834 w 1191400"/>
              <a:gd name="connsiteY47" fmla="*/ 1737080 h 1904262"/>
              <a:gd name="connsiteX48" fmla="*/ 416673 w 1191400"/>
              <a:gd name="connsiteY48" fmla="*/ 1767857 h 1904262"/>
              <a:gd name="connsiteX49" fmla="*/ 335220 w 1191400"/>
              <a:gd name="connsiteY49" fmla="*/ 1800123 h 1904262"/>
              <a:gd name="connsiteX50" fmla="*/ 256743 w 1191400"/>
              <a:gd name="connsiteY50" fmla="*/ 1817045 h 1904262"/>
              <a:gd name="connsiteX51" fmla="*/ 195095 w 1191400"/>
              <a:gd name="connsiteY51" fmla="*/ 1832482 h 1904262"/>
              <a:gd name="connsiteX52" fmla="*/ 148881 w 1191400"/>
              <a:gd name="connsiteY52" fmla="*/ 1849404 h 1904262"/>
              <a:gd name="connsiteX53" fmla="*/ 107318 w 1191400"/>
              <a:gd name="connsiteY53" fmla="*/ 1863259 h 1904262"/>
              <a:gd name="connsiteX54" fmla="*/ 8942 w 1191400"/>
              <a:gd name="connsiteY54" fmla="*/ 1903243 h 1904262"/>
              <a:gd name="connsiteX55" fmla="*/ 19448 w 1191400"/>
              <a:gd name="connsiteY55" fmla="*/ 1861771 h 1904262"/>
              <a:gd name="connsiteX0" fmla="*/ 19448 w 1191400"/>
              <a:gd name="connsiteY0" fmla="*/ 1861771 h 1904262"/>
              <a:gd name="connsiteX1" fmla="*/ 51900 w 1191400"/>
              <a:gd name="connsiteY1" fmla="*/ 1821695 h 1904262"/>
              <a:gd name="connsiteX2" fmla="*/ 65754 w 1191400"/>
              <a:gd name="connsiteY2" fmla="*/ 1780131 h 1904262"/>
              <a:gd name="connsiteX3" fmla="*/ 93463 w 1191400"/>
              <a:gd name="connsiteY3" fmla="*/ 1738568 h 1904262"/>
              <a:gd name="connsiteX4" fmla="*/ 150276 w 1191400"/>
              <a:gd name="connsiteY4" fmla="*/ 1650977 h 1904262"/>
              <a:gd name="connsiteX5" fmla="*/ 176590 w 1191400"/>
              <a:gd name="connsiteY5" fmla="*/ 1586168 h 1904262"/>
              <a:gd name="connsiteX6" fmla="*/ 238239 w 1191400"/>
              <a:gd name="connsiteY6" fmla="*/ 1486211 h 1904262"/>
              <a:gd name="connsiteX7" fmla="*/ 326109 w 1191400"/>
              <a:gd name="connsiteY7" fmla="*/ 1356870 h 1904262"/>
              <a:gd name="connsiteX8" fmla="*/ 406074 w 1191400"/>
              <a:gd name="connsiteY8" fmla="*/ 1232366 h 1904262"/>
              <a:gd name="connsiteX9" fmla="*/ 429134 w 1191400"/>
              <a:gd name="connsiteY9" fmla="*/ 1196939 h 1904262"/>
              <a:gd name="connsiteX10" fmla="*/ 459911 w 1191400"/>
              <a:gd name="connsiteY10" fmla="*/ 1146170 h 1904262"/>
              <a:gd name="connsiteX11" fmla="*/ 521467 w 1191400"/>
              <a:gd name="connsiteY11" fmla="*/ 1042958 h 1904262"/>
              <a:gd name="connsiteX12" fmla="*/ 552244 w 1191400"/>
              <a:gd name="connsiteY12" fmla="*/ 984378 h 1904262"/>
              <a:gd name="connsiteX13" fmla="*/ 579953 w 1191400"/>
              <a:gd name="connsiteY13" fmla="*/ 945884 h 1904262"/>
              <a:gd name="connsiteX14" fmla="*/ 638441 w 1191400"/>
              <a:gd name="connsiteY14" fmla="*/ 840812 h 1904262"/>
              <a:gd name="connsiteX15" fmla="*/ 658432 w 1191400"/>
              <a:gd name="connsiteY15" fmla="*/ 809011 h 1904262"/>
              <a:gd name="connsiteX16" fmla="*/ 699995 w 1191400"/>
              <a:gd name="connsiteY16" fmla="*/ 747364 h 1904262"/>
              <a:gd name="connsiteX17" fmla="*/ 738490 w 1191400"/>
              <a:gd name="connsiteY17" fmla="*/ 690458 h 1904262"/>
              <a:gd name="connsiteX18" fmla="*/ 756994 w 1191400"/>
              <a:gd name="connsiteY18" fmla="*/ 656519 h 1904262"/>
              <a:gd name="connsiteX19" fmla="*/ 800138 w 1191400"/>
              <a:gd name="connsiteY19" fmla="*/ 585666 h 1904262"/>
              <a:gd name="connsiteX20" fmla="*/ 852395 w 1191400"/>
              <a:gd name="connsiteY20" fmla="*/ 510163 h 1904262"/>
              <a:gd name="connsiteX21" fmla="*/ 883172 w 1191400"/>
              <a:gd name="connsiteY21" fmla="*/ 463950 h 1904262"/>
              <a:gd name="connsiteX22" fmla="*/ 938590 w 1191400"/>
              <a:gd name="connsiteY22" fmla="*/ 380822 h 1904262"/>
              <a:gd name="connsiteX23" fmla="*/ 980154 w 1191400"/>
              <a:gd name="connsiteY23" fmla="*/ 297695 h 1904262"/>
              <a:gd name="connsiteX24" fmla="*/ 994009 w 1191400"/>
              <a:gd name="connsiteY24" fmla="*/ 242277 h 1904262"/>
              <a:gd name="connsiteX25" fmla="*/ 1035572 w 1191400"/>
              <a:gd name="connsiteY25" fmla="*/ 200713 h 1904262"/>
              <a:gd name="connsiteX26" fmla="*/ 1090990 w 1191400"/>
              <a:gd name="connsiteY26" fmla="*/ 117586 h 1904262"/>
              <a:gd name="connsiteX27" fmla="*/ 1118700 w 1191400"/>
              <a:gd name="connsiteY27" fmla="*/ 89877 h 1904262"/>
              <a:gd name="connsiteX28" fmla="*/ 1174118 w 1191400"/>
              <a:gd name="connsiteY28" fmla="*/ 6750 h 1904262"/>
              <a:gd name="connsiteX29" fmla="*/ 1160263 w 1191400"/>
              <a:gd name="connsiteY29" fmla="*/ 48313 h 1904262"/>
              <a:gd name="connsiteX30" fmla="*/ 1186299 w 1191400"/>
              <a:gd name="connsiteY30" fmla="*/ 693340 h 1904262"/>
              <a:gd name="connsiteX31" fmla="*/ 1184811 w 1191400"/>
              <a:gd name="connsiteY31" fmla="*/ 938538 h 1904262"/>
              <a:gd name="connsiteX32" fmla="*/ 1189553 w 1191400"/>
              <a:gd name="connsiteY32" fmla="*/ 1106280 h 1904262"/>
              <a:gd name="connsiteX33" fmla="*/ 1191133 w 1191400"/>
              <a:gd name="connsiteY33" fmla="*/ 1270582 h 1904262"/>
              <a:gd name="connsiteX34" fmla="*/ 1187972 w 1191400"/>
              <a:gd name="connsiteY34" fmla="*/ 1406059 h 1904262"/>
              <a:gd name="connsiteX35" fmla="*/ 1160263 w 1191400"/>
              <a:gd name="connsiteY35" fmla="*/ 1508991 h 1904262"/>
              <a:gd name="connsiteX36" fmla="*/ 1111075 w 1191400"/>
              <a:gd name="connsiteY36" fmla="*/ 1536793 h 1904262"/>
              <a:gd name="connsiteX37" fmla="*/ 1107914 w 1191400"/>
              <a:gd name="connsiteY37" fmla="*/ 1518941 h 1904262"/>
              <a:gd name="connsiteX38" fmla="*/ 1058539 w 1191400"/>
              <a:gd name="connsiteY38" fmla="*/ 1550928 h 1904262"/>
              <a:gd name="connsiteX39" fmla="*/ 980062 w 1191400"/>
              <a:gd name="connsiteY39" fmla="*/ 1580124 h 1904262"/>
              <a:gd name="connsiteX40" fmla="*/ 948355 w 1191400"/>
              <a:gd name="connsiteY40" fmla="*/ 1592584 h 1904262"/>
              <a:gd name="connsiteX41" fmla="*/ 859369 w 1191400"/>
              <a:gd name="connsiteY41" fmla="*/ 1620200 h 1904262"/>
              <a:gd name="connsiteX42" fmla="*/ 901675 w 1191400"/>
              <a:gd name="connsiteY42" fmla="*/ 1603183 h 1904262"/>
              <a:gd name="connsiteX43" fmla="*/ 812504 w 1191400"/>
              <a:gd name="connsiteY43" fmla="*/ 1635448 h 1904262"/>
              <a:gd name="connsiteX44" fmla="*/ 722961 w 1191400"/>
              <a:gd name="connsiteY44" fmla="*/ 1655534 h 1904262"/>
              <a:gd name="connsiteX45" fmla="*/ 629234 w 1191400"/>
              <a:gd name="connsiteY45" fmla="*/ 1681662 h 1904262"/>
              <a:gd name="connsiteX46" fmla="*/ 542946 w 1191400"/>
              <a:gd name="connsiteY46" fmla="*/ 1709370 h 1904262"/>
              <a:gd name="connsiteX47" fmla="*/ 476834 w 1191400"/>
              <a:gd name="connsiteY47" fmla="*/ 1737080 h 1904262"/>
              <a:gd name="connsiteX48" fmla="*/ 416673 w 1191400"/>
              <a:gd name="connsiteY48" fmla="*/ 1767857 h 1904262"/>
              <a:gd name="connsiteX49" fmla="*/ 335220 w 1191400"/>
              <a:gd name="connsiteY49" fmla="*/ 1800123 h 1904262"/>
              <a:gd name="connsiteX50" fmla="*/ 256743 w 1191400"/>
              <a:gd name="connsiteY50" fmla="*/ 1817045 h 1904262"/>
              <a:gd name="connsiteX51" fmla="*/ 195095 w 1191400"/>
              <a:gd name="connsiteY51" fmla="*/ 1832482 h 1904262"/>
              <a:gd name="connsiteX52" fmla="*/ 148881 w 1191400"/>
              <a:gd name="connsiteY52" fmla="*/ 1849404 h 1904262"/>
              <a:gd name="connsiteX53" fmla="*/ 107318 w 1191400"/>
              <a:gd name="connsiteY53" fmla="*/ 1863259 h 1904262"/>
              <a:gd name="connsiteX54" fmla="*/ 8942 w 1191400"/>
              <a:gd name="connsiteY54" fmla="*/ 1903243 h 1904262"/>
              <a:gd name="connsiteX55" fmla="*/ 19448 w 1191400"/>
              <a:gd name="connsiteY55" fmla="*/ 1861771 h 1904262"/>
              <a:gd name="connsiteX0" fmla="*/ 19448 w 1191400"/>
              <a:gd name="connsiteY0" fmla="*/ 1861771 h 1904262"/>
              <a:gd name="connsiteX1" fmla="*/ 51900 w 1191400"/>
              <a:gd name="connsiteY1" fmla="*/ 1821695 h 1904262"/>
              <a:gd name="connsiteX2" fmla="*/ 65754 w 1191400"/>
              <a:gd name="connsiteY2" fmla="*/ 1780131 h 1904262"/>
              <a:gd name="connsiteX3" fmla="*/ 93463 w 1191400"/>
              <a:gd name="connsiteY3" fmla="*/ 1738568 h 1904262"/>
              <a:gd name="connsiteX4" fmla="*/ 150276 w 1191400"/>
              <a:gd name="connsiteY4" fmla="*/ 1650977 h 1904262"/>
              <a:gd name="connsiteX5" fmla="*/ 176590 w 1191400"/>
              <a:gd name="connsiteY5" fmla="*/ 1586168 h 1904262"/>
              <a:gd name="connsiteX6" fmla="*/ 238239 w 1191400"/>
              <a:gd name="connsiteY6" fmla="*/ 1486211 h 1904262"/>
              <a:gd name="connsiteX7" fmla="*/ 326109 w 1191400"/>
              <a:gd name="connsiteY7" fmla="*/ 1356870 h 1904262"/>
              <a:gd name="connsiteX8" fmla="*/ 406074 w 1191400"/>
              <a:gd name="connsiteY8" fmla="*/ 1232366 h 1904262"/>
              <a:gd name="connsiteX9" fmla="*/ 429134 w 1191400"/>
              <a:gd name="connsiteY9" fmla="*/ 1196939 h 1904262"/>
              <a:gd name="connsiteX10" fmla="*/ 459911 w 1191400"/>
              <a:gd name="connsiteY10" fmla="*/ 1146170 h 1904262"/>
              <a:gd name="connsiteX11" fmla="*/ 521467 w 1191400"/>
              <a:gd name="connsiteY11" fmla="*/ 1042958 h 1904262"/>
              <a:gd name="connsiteX12" fmla="*/ 552244 w 1191400"/>
              <a:gd name="connsiteY12" fmla="*/ 984378 h 1904262"/>
              <a:gd name="connsiteX13" fmla="*/ 579953 w 1191400"/>
              <a:gd name="connsiteY13" fmla="*/ 945884 h 1904262"/>
              <a:gd name="connsiteX14" fmla="*/ 638441 w 1191400"/>
              <a:gd name="connsiteY14" fmla="*/ 840812 h 1904262"/>
              <a:gd name="connsiteX15" fmla="*/ 658432 w 1191400"/>
              <a:gd name="connsiteY15" fmla="*/ 809011 h 1904262"/>
              <a:gd name="connsiteX16" fmla="*/ 699995 w 1191400"/>
              <a:gd name="connsiteY16" fmla="*/ 747364 h 1904262"/>
              <a:gd name="connsiteX17" fmla="*/ 738490 w 1191400"/>
              <a:gd name="connsiteY17" fmla="*/ 690458 h 1904262"/>
              <a:gd name="connsiteX18" fmla="*/ 756994 w 1191400"/>
              <a:gd name="connsiteY18" fmla="*/ 656519 h 1904262"/>
              <a:gd name="connsiteX19" fmla="*/ 800138 w 1191400"/>
              <a:gd name="connsiteY19" fmla="*/ 585666 h 1904262"/>
              <a:gd name="connsiteX20" fmla="*/ 852395 w 1191400"/>
              <a:gd name="connsiteY20" fmla="*/ 510163 h 1904262"/>
              <a:gd name="connsiteX21" fmla="*/ 886241 w 1191400"/>
              <a:gd name="connsiteY21" fmla="*/ 445539 h 1904262"/>
              <a:gd name="connsiteX22" fmla="*/ 938590 w 1191400"/>
              <a:gd name="connsiteY22" fmla="*/ 380822 h 1904262"/>
              <a:gd name="connsiteX23" fmla="*/ 980154 w 1191400"/>
              <a:gd name="connsiteY23" fmla="*/ 297695 h 1904262"/>
              <a:gd name="connsiteX24" fmla="*/ 994009 w 1191400"/>
              <a:gd name="connsiteY24" fmla="*/ 242277 h 1904262"/>
              <a:gd name="connsiteX25" fmla="*/ 1035572 w 1191400"/>
              <a:gd name="connsiteY25" fmla="*/ 200713 h 1904262"/>
              <a:gd name="connsiteX26" fmla="*/ 1090990 w 1191400"/>
              <a:gd name="connsiteY26" fmla="*/ 117586 h 1904262"/>
              <a:gd name="connsiteX27" fmla="*/ 1118700 w 1191400"/>
              <a:gd name="connsiteY27" fmla="*/ 89877 h 1904262"/>
              <a:gd name="connsiteX28" fmla="*/ 1174118 w 1191400"/>
              <a:gd name="connsiteY28" fmla="*/ 6750 h 1904262"/>
              <a:gd name="connsiteX29" fmla="*/ 1160263 w 1191400"/>
              <a:gd name="connsiteY29" fmla="*/ 48313 h 1904262"/>
              <a:gd name="connsiteX30" fmla="*/ 1186299 w 1191400"/>
              <a:gd name="connsiteY30" fmla="*/ 693340 h 1904262"/>
              <a:gd name="connsiteX31" fmla="*/ 1184811 w 1191400"/>
              <a:gd name="connsiteY31" fmla="*/ 938538 h 1904262"/>
              <a:gd name="connsiteX32" fmla="*/ 1189553 w 1191400"/>
              <a:gd name="connsiteY32" fmla="*/ 1106280 h 1904262"/>
              <a:gd name="connsiteX33" fmla="*/ 1191133 w 1191400"/>
              <a:gd name="connsiteY33" fmla="*/ 1270582 h 1904262"/>
              <a:gd name="connsiteX34" fmla="*/ 1187972 w 1191400"/>
              <a:gd name="connsiteY34" fmla="*/ 1406059 h 1904262"/>
              <a:gd name="connsiteX35" fmla="*/ 1160263 w 1191400"/>
              <a:gd name="connsiteY35" fmla="*/ 1508991 h 1904262"/>
              <a:gd name="connsiteX36" fmla="*/ 1111075 w 1191400"/>
              <a:gd name="connsiteY36" fmla="*/ 1536793 h 1904262"/>
              <a:gd name="connsiteX37" fmla="*/ 1107914 w 1191400"/>
              <a:gd name="connsiteY37" fmla="*/ 1518941 h 1904262"/>
              <a:gd name="connsiteX38" fmla="*/ 1058539 w 1191400"/>
              <a:gd name="connsiteY38" fmla="*/ 1550928 h 1904262"/>
              <a:gd name="connsiteX39" fmla="*/ 980062 w 1191400"/>
              <a:gd name="connsiteY39" fmla="*/ 1580124 h 1904262"/>
              <a:gd name="connsiteX40" fmla="*/ 948355 w 1191400"/>
              <a:gd name="connsiteY40" fmla="*/ 1592584 h 1904262"/>
              <a:gd name="connsiteX41" fmla="*/ 859369 w 1191400"/>
              <a:gd name="connsiteY41" fmla="*/ 1620200 h 1904262"/>
              <a:gd name="connsiteX42" fmla="*/ 901675 w 1191400"/>
              <a:gd name="connsiteY42" fmla="*/ 1603183 h 1904262"/>
              <a:gd name="connsiteX43" fmla="*/ 812504 w 1191400"/>
              <a:gd name="connsiteY43" fmla="*/ 1635448 h 1904262"/>
              <a:gd name="connsiteX44" fmla="*/ 722961 w 1191400"/>
              <a:gd name="connsiteY44" fmla="*/ 1655534 h 1904262"/>
              <a:gd name="connsiteX45" fmla="*/ 629234 w 1191400"/>
              <a:gd name="connsiteY45" fmla="*/ 1681662 h 1904262"/>
              <a:gd name="connsiteX46" fmla="*/ 542946 w 1191400"/>
              <a:gd name="connsiteY46" fmla="*/ 1709370 h 1904262"/>
              <a:gd name="connsiteX47" fmla="*/ 476834 w 1191400"/>
              <a:gd name="connsiteY47" fmla="*/ 1737080 h 1904262"/>
              <a:gd name="connsiteX48" fmla="*/ 416673 w 1191400"/>
              <a:gd name="connsiteY48" fmla="*/ 1767857 h 1904262"/>
              <a:gd name="connsiteX49" fmla="*/ 335220 w 1191400"/>
              <a:gd name="connsiteY49" fmla="*/ 1800123 h 1904262"/>
              <a:gd name="connsiteX50" fmla="*/ 256743 w 1191400"/>
              <a:gd name="connsiteY50" fmla="*/ 1817045 h 1904262"/>
              <a:gd name="connsiteX51" fmla="*/ 195095 w 1191400"/>
              <a:gd name="connsiteY51" fmla="*/ 1832482 h 1904262"/>
              <a:gd name="connsiteX52" fmla="*/ 148881 w 1191400"/>
              <a:gd name="connsiteY52" fmla="*/ 1849404 h 1904262"/>
              <a:gd name="connsiteX53" fmla="*/ 107318 w 1191400"/>
              <a:gd name="connsiteY53" fmla="*/ 1863259 h 1904262"/>
              <a:gd name="connsiteX54" fmla="*/ 8942 w 1191400"/>
              <a:gd name="connsiteY54" fmla="*/ 1903243 h 1904262"/>
              <a:gd name="connsiteX55" fmla="*/ 19448 w 1191400"/>
              <a:gd name="connsiteY55" fmla="*/ 1861771 h 1904262"/>
              <a:gd name="connsiteX0" fmla="*/ 19448 w 1191400"/>
              <a:gd name="connsiteY0" fmla="*/ 1861771 h 1904262"/>
              <a:gd name="connsiteX1" fmla="*/ 51900 w 1191400"/>
              <a:gd name="connsiteY1" fmla="*/ 1821695 h 1904262"/>
              <a:gd name="connsiteX2" fmla="*/ 65754 w 1191400"/>
              <a:gd name="connsiteY2" fmla="*/ 1780131 h 1904262"/>
              <a:gd name="connsiteX3" fmla="*/ 93463 w 1191400"/>
              <a:gd name="connsiteY3" fmla="*/ 1738568 h 1904262"/>
              <a:gd name="connsiteX4" fmla="*/ 150276 w 1191400"/>
              <a:gd name="connsiteY4" fmla="*/ 1650977 h 1904262"/>
              <a:gd name="connsiteX5" fmla="*/ 176590 w 1191400"/>
              <a:gd name="connsiteY5" fmla="*/ 1586168 h 1904262"/>
              <a:gd name="connsiteX6" fmla="*/ 238239 w 1191400"/>
              <a:gd name="connsiteY6" fmla="*/ 1486211 h 1904262"/>
              <a:gd name="connsiteX7" fmla="*/ 326109 w 1191400"/>
              <a:gd name="connsiteY7" fmla="*/ 1356870 h 1904262"/>
              <a:gd name="connsiteX8" fmla="*/ 406074 w 1191400"/>
              <a:gd name="connsiteY8" fmla="*/ 1232366 h 1904262"/>
              <a:gd name="connsiteX9" fmla="*/ 429134 w 1191400"/>
              <a:gd name="connsiteY9" fmla="*/ 1196939 h 1904262"/>
              <a:gd name="connsiteX10" fmla="*/ 459911 w 1191400"/>
              <a:gd name="connsiteY10" fmla="*/ 1146170 h 1904262"/>
              <a:gd name="connsiteX11" fmla="*/ 521467 w 1191400"/>
              <a:gd name="connsiteY11" fmla="*/ 1042958 h 1904262"/>
              <a:gd name="connsiteX12" fmla="*/ 552244 w 1191400"/>
              <a:gd name="connsiteY12" fmla="*/ 984378 h 1904262"/>
              <a:gd name="connsiteX13" fmla="*/ 579953 w 1191400"/>
              <a:gd name="connsiteY13" fmla="*/ 945884 h 1904262"/>
              <a:gd name="connsiteX14" fmla="*/ 638441 w 1191400"/>
              <a:gd name="connsiteY14" fmla="*/ 840812 h 1904262"/>
              <a:gd name="connsiteX15" fmla="*/ 658432 w 1191400"/>
              <a:gd name="connsiteY15" fmla="*/ 809011 h 1904262"/>
              <a:gd name="connsiteX16" fmla="*/ 699995 w 1191400"/>
              <a:gd name="connsiteY16" fmla="*/ 747364 h 1904262"/>
              <a:gd name="connsiteX17" fmla="*/ 738490 w 1191400"/>
              <a:gd name="connsiteY17" fmla="*/ 690458 h 1904262"/>
              <a:gd name="connsiteX18" fmla="*/ 756994 w 1191400"/>
              <a:gd name="connsiteY18" fmla="*/ 656519 h 1904262"/>
              <a:gd name="connsiteX19" fmla="*/ 800138 w 1191400"/>
              <a:gd name="connsiteY19" fmla="*/ 585666 h 1904262"/>
              <a:gd name="connsiteX20" fmla="*/ 852395 w 1191400"/>
              <a:gd name="connsiteY20" fmla="*/ 510163 h 1904262"/>
              <a:gd name="connsiteX21" fmla="*/ 886241 w 1191400"/>
              <a:gd name="connsiteY21" fmla="*/ 445539 h 1904262"/>
              <a:gd name="connsiteX22" fmla="*/ 929385 w 1191400"/>
              <a:gd name="connsiteY22" fmla="*/ 365480 h 1904262"/>
              <a:gd name="connsiteX23" fmla="*/ 980154 w 1191400"/>
              <a:gd name="connsiteY23" fmla="*/ 297695 h 1904262"/>
              <a:gd name="connsiteX24" fmla="*/ 994009 w 1191400"/>
              <a:gd name="connsiteY24" fmla="*/ 242277 h 1904262"/>
              <a:gd name="connsiteX25" fmla="*/ 1035572 w 1191400"/>
              <a:gd name="connsiteY25" fmla="*/ 200713 h 1904262"/>
              <a:gd name="connsiteX26" fmla="*/ 1090990 w 1191400"/>
              <a:gd name="connsiteY26" fmla="*/ 117586 h 1904262"/>
              <a:gd name="connsiteX27" fmla="*/ 1118700 w 1191400"/>
              <a:gd name="connsiteY27" fmla="*/ 89877 h 1904262"/>
              <a:gd name="connsiteX28" fmla="*/ 1174118 w 1191400"/>
              <a:gd name="connsiteY28" fmla="*/ 6750 h 1904262"/>
              <a:gd name="connsiteX29" fmla="*/ 1160263 w 1191400"/>
              <a:gd name="connsiteY29" fmla="*/ 48313 h 1904262"/>
              <a:gd name="connsiteX30" fmla="*/ 1186299 w 1191400"/>
              <a:gd name="connsiteY30" fmla="*/ 693340 h 1904262"/>
              <a:gd name="connsiteX31" fmla="*/ 1184811 w 1191400"/>
              <a:gd name="connsiteY31" fmla="*/ 938538 h 1904262"/>
              <a:gd name="connsiteX32" fmla="*/ 1189553 w 1191400"/>
              <a:gd name="connsiteY32" fmla="*/ 1106280 h 1904262"/>
              <a:gd name="connsiteX33" fmla="*/ 1191133 w 1191400"/>
              <a:gd name="connsiteY33" fmla="*/ 1270582 h 1904262"/>
              <a:gd name="connsiteX34" fmla="*/ 1187972 w 1191400"/>
              <a:gd name="connsiteY34" fmla="*/ 1406059 h 1904262"/>
              <a:gd name="connsiteX35" fmla="*/ 1160263 w 1191400"/>
              <a:gd name="connsiteY35" fmla="*/ 1508991 h 1904262"/>
              <a:gd name="connsiteX36" fmla="*/ 1111075 w 1191400"/>
              <a:gd name="connsiteY36" fmla="*/ 1536793 h 1904262"/>
              <a:gd name="connsiteX37" fmla="*/ 1107914 w 1191400"/>
              <a:gd name="connsiteY37" fmla="*/ 1518941 h 1904262"/>
              <a:gd name="connsiteX38" fmla="*/ 1058539 w 1191400"/>
              <a:gd name="connsiteY38" fmla="*/ 1550928 h 1904262"/>
              <a:gd name="connsiteX39" fmla="*/ 980062 w 1191400"/>
              <a:gd name="connsiteY39" fmla="*/ 1580124 h 1904262"/>
              <a:gd name="connsiteX40" fmla="*/ 948355 w 1191400"/>
              <a:gd name="connsiteY40" fmla="*/ 1592584 h 1904262"/>
              <a:gd name="connsiteX41" fmla="*/ 859369 w 1191400"/>
              <a:gd name="connsiteY41" fmla="*/ 1620200 h 1904262"/>
              <a:gd name="connsiteX42" fmla="*/ 901675 w 1191400"/>
              <a:gd name="connsiteY42" fmla="*/ 1603183 h 1904262"/>
              <a:gd name="connsiteX43" fmla="*/ 812504 w 1191400"/>
              <a:gd name="connsiteY43" fmla="*/ 1635448 h 1904262"/>
              <a:gd name="connsiteX44" fmla="*/ 722961 w 1191400"/>
              <a:gd name="connsiteY44" fmla="*/ 1655534 h 1904262"/>
              <a:gd name="connsiteX45" fmla="*/ 629234 w 1191400"/>
              <a:gd name="connsiteY45" fmla="*/ 1681662 h 1904262"/>
              <a:gd name="connsiteX46" fmla="*/ 542946 w 1191400"/>
              <a:gd name="connsiteY46" fmla="*/ 1709370 h 1904262"/>
              <a:gd name="connsiteX47" fmla="*/ 476834 w 1191400"/>
              <a:gd name="connsiteY47" fmla="*/ 1737080 h 1904262"/>
              <a:gd name="connsiteX48" fmla="*/ 416673 w 1191400"/>
              <a:gd name="connsiteY48" fmla="*/ 1767857 h 1904262"/>
              <a:gd name="connsiteX49" fmla="*/ 335220 w 1191400"/>
              <a:gd name="connsiteY49" fmla="*/ 1800123 h 1904262"/>
              <a:gd name="connsiteX50" fmla="*/ 256743 w 1191400"/>
              <a:gd name="connsiteY50" fmla="*/ 1817045 h 1904262"/>
              <a:gd name="connsiteX51" fmla="*/ 195095 w 1191400"/>
              <a:gd name="connsiteY51" fmla="*/ 1832482 h 1904262"/>
              <a:gd name="connsiteX52" fmla="*/ 148881 w 1191400"/>
              <a:gd name="connsiteY52" fmla="*/ 1849404 h 1904262"/>
              <a:gd name="connsiteX53" fmla="*/ 107318 w 1191400"/>
              <a:gd name="connsiteY53" fmla="*/ 1863259 h 1904262"/>
              <a:gd name="connsiteX54" fmla="*/ 8942 w 1191400"/>
              <a:gd name="connsiteY54" fmla="*/ 1903243 h 1904262"/>
              <a:gd name="connsiteX55" fmla="*/ 19448 w 1191400"/>
              <a:gd name="connsiteY55" fmla="*/ 1861771 h 1904262"/>
              <a:gd name="connsiteX0" fmla="*/ 19448 w 1191400"/>
              <a:gd name="connsiteY0" fmla="*/ 1861771 h 1904262"/>
              <a:gd name="connsiteX1" fmla="*/ 51900 w 1191400"/>
              <a:gd name="connsiteY1" fmla="*/ 1821695 h 1904262"/>
              <a:gd name="connsiteX2" fmla="*/ 65754 w 1191400"/>
              <a:gd name="connsiteY2" fmla="*/ 1780131 h 1904262"/>
              <a:gd name="connsiteX3" fmla="*/ 93463 w 1191400"/>
              <a:gd name="connsiteY3" fmla="*/ 1738568 h 1904262"/>
              <a:gd name="connsiteX4" fmla="*/ 150276 w 1191400"/>
              <a:gd name="connsiteY4" fmla="*/ 1650977 h 1904262"/>
              <a:gd name="connsiteX5" fmla="*/ 176590 w 1191400"/>
              <a:gd name="connsiteY5" fmla="*/ 1586168 h 1904262"/>
              <a:gd name="connsiteX6" fmla="*/ 238239 w 1191400"/>
              <a:gd name="connsiteY6" fmla="*/ 1486211 h 1904262"/>
              <a:gd name="connsiteX7" fmla="*/ 326109 w 1191400"/>
              <a:gd name="connsiteY7" fmla="*/ 1356870 h 1904262"/>
              <a:gd name="connsiteX8" fmla="*/ 406074 w 1191400"/>
              <a:gd name="connsiteY8" fmla="*/ 1232366 h 1904262"/>
              <a:gd name="connsiteX9" fmla="*/ 429134 w 1191400"/>
              <a:gd name="connsiteY9" fmla="*/ 1196939 h 1904262"/>
              <a:gd name="connsiteX10" fmla="*/ 459911 w 1191400"/>
              <a:gd name="connsiteY10" fmla="*/ 1146170 h 1904262"/>
              <a:gd name="connsiteX11" fmla="*/ 521467 w 1191400"/>
              <a:gd name="connsiteY11" fmla="*/ 1042958 h 1904262"/>
              <a:gd name="connsiteX12" fmla="*/ 552244 w 1191400"/>
              <a:gd name="connsiteY12" fmla="*/ 984378 h 1904262"/>
              <a:gd name="connsiteX13" fmla="*/ 579953 w 1191400"/>
              <a:gd name="connsiteY13" fmla="*/ 945884 h 1904262"/>
              <a:gd name="connsiteX14" fmla="*/ 638441 w 1191400"/>
              <a:gd name="connsiteY14" fmla="*/ 840812 h 1904262"/>
              <a:gd name="connsiteX15" fmla="*/ 658432 w 1191400"/>
              <a:gd name="connsiteY15" fmla="*/ 809011 h 1904262"/>
              <a:gd name="connsiteX16" fmla="*/ 699995 w 1191400"/>
              <a:gd name="connsiteY16" fmla="*/ 747364 h 1904262"/>
              <a:gd name="connsiteX17" fmla="*/ 738490 w 1191400"/>
              <a:gd name="connsiteY17" fmla="*/ 690458 h 1904262"/>
              <a:gd name="connsiteX18" fmla="*/ 756994 w 1191400"/>
              <a:gd name="connsiteY18" fmla="*/ 656519 h 1904262"/>
              <a:gd name="connsiteX19" fmla="*/ 800138 w 1191400"/>
              <a:gd name="connsiteY19" fmla="*/ 585666 h 1904262"/>
              <a:gd name="connsiteX20" fmla="*/ 852395 w 1191400"/>
              <a:gd name="connsiteY20" fmla="*/ 510163 h 1904262"/>
              <a:gd name="connsiteX21" fmla="*/ 886241 w 1191400"/>
              <a:gd name="connsiteY21" fmla="*/ 445539 h 1904262"/>
              <a:gd name="connsiteX22" fmla="*/ 929385 w 1191400"/>
              <a:gd name="connsiteY22" fmla="*/ 365480 h 1904262"/>
              <a:gd name="connsiteX23" fmla="*/ 980154 w 1191400"/>
              <a:gd name="connsiteY23" fmla="*/ 297695 h 1904262"/>
              <a:gd name="connsiteX24" fmla="*/ 1006283 w 1191400"/>
              <a:gd name="connsiteY24" fmla="*/ 248414 h 1904262"/>
              <a:gd name="connsiteX25" fmla="*/ 1035572 w 1191400"/>
              <a:gd name="connsiteY25" fmla="*/ 200713 h 1904262"/>
              <a:gd name="connsiteX26" fmla="*/ 1090990 w 1191400"/>
              <a:gd name="connsiteY26" fmla="*/ 117586 h 1904262"/>
              <a:gd name="connsiteX27" fmla="*/ 1118700 w 1191400"/>
              <a:gd name="connsiteY27" fmla="*/ 89877 h 1904262"/>
              <a:gd name="connsiteX28" fmla="*/ 1174118 w 1191400"/>
              <a:gd name="connsiteY28" fmla="*/ 6750 h 1904262"/>
              <a:gd name="connsiteX29" fmla="*/ 1160263 w 1191400"/>
              <a:gd name="connsiteY29" fmla="*/ 48313 h 1904262"/>
              <a:gd name="connsiteX30" fmla="*/ 1186299 w 1191400"/>
              <a:gd name="connsiteY30" fmla="*/ 693340 h 1904262"/>
              <a:gd name="connsiteX31" fmla="*/ 1184811 w 1191400"/>
              <a:gd name="connsiteY31" fmla="*/ 938538 h 1904262"/>
              <a:gd name="connsiteX32" fmla="*/ 1189553 w 1191400"/>
              <a:gd name="connsiteY32" fmla="*/ 1106280 h 1904262"/>
              <a:gd name="connsiteX33" fmla="*/ 1191133 w 1191400"/>
              <a:gd name="connsiteY33" fmla="*/ 1270582 h 1904262"/>
              <a:gd name="connsiteX34" fmla="*/ 1187972 w 1191400"/>
              <a:gd name="connsiteY34" fmla="*/ 1406059 h 1904262"/>
              <a:gd name="connsiteX35" fmla="*/ 1160263 w 1191400"/>
              <a:gd name="connsiteY35" fmla="*/ 1508991 h 1904262"/>
              <a:gd name="connsiteX36" fmla="*/ 1111075 w 1191400"/>
              <a:gd name="connsiteY36" fmla="*/ 1536793 h 1904262"/>
              <a:gd name="connsiteX37" fmla="*/ 1107914 w 1191400"/>
              <a:gd name="connsiteY37" fmla="*/ 1518941 h 1904262"/>
              <a:gd name="connsiteX38" fmla="*/ 1058539 w 1191400"/>
              <a:gd name="connsiteY38" fmla="*/ 1550928 h 1904262"/>
              <a:gd name="connsiteX39" fmla="*/ 980062 w 1191400"/>
              <a:gd name="connsiteY39" fmla="*/ 1580124 h 1904262"/>
              <a:gd name="connsiteX40" fmla="*/ 948355 w 1191400"/>
              <a:gd name="connsiteY40" fmla="*/ 1592584 h 1904262"/>
              <a:gd name="connsiteX41" fmla="*/ 859369 w 1191400"/>
              <a:gd name="connsiteY41" fmla="*/ 1620200 h 1904262"/>
              <a:gd name="connsiteX42" fmla="*/ 901675 w 1191400"/>
              <a:gd name="connsiteY42" fmla="*/ 1603183 h 1904262"/>
              <a:gd name="connsiteX43" fmla="*/ 812504 w 1191400"/>
              <a:gd name="connsiteY43" fmla="*/ 1635448 h 1904262"/>
              <a:gd name="connsiteX44" fmla="*/ 722961 w 1191400"/>
              <a:gd name="connsiteY44" fmla="*/ 1655534 h 1904262"/>
              <a:gd name="connsiteX45" fmla="*/ 629234 w 1191400"/>
              <a:gd name="connsiteY45" fmla="*/ 1681662 h 1904262"/>
              <a:gd name="connsiteX46" fmla="*/ 542946 w 1191400"/>
              <a:gd name="connsiteY46" fmla="*/ 1709370 h 1904262"/>
              <a:gd name="connsiteX47" fmla="*/ 476834 w 1191400"/>
              <a:gd name="connsiteY47" fmla="*/ 1737080 h 1904262"/>
              <a:gd name="connsiteX48" fmla="*/ 416673 w 1191400"/>
              <a:gd name="connsiteY48" fmla="*/ 1767857 h 1904262"/>
              <a:gd name="connsiteX49" fmla="*/ 335220 w 1191400"/>
              <a:gd name="connsiteY49" fmla="*/ 1800123 h 1904262"/>
              <a:gd name="connsiteX50" fmla="*/ 256743 w 1191400"/>
              <a:gd name="connsiteY50" fmla="*/ 1817045 h 1904262"/>
              <a:gd name="connsiteX51" fmla="*/ 195095 w 1191400"/>
              <a:gd name="connsiteY51" fmla="*/ 1832482 h 1904262"/>
              <a:gd name="connsiteX52" fmla="*/ 148881 w 1191400"/>
              <a:gd name="connsiteY52" fmla="*/ 1849404 h 1904262"/>
              <a:gd name="connsiteX53" fmla="*/ 107318 w 1191400"/>
              <a:gd name="connsiteY53" fmla="*/ 1863259 h 1904262"/>
              <a:gd name="connsiteX54" fmla="*/ 8942 w 1191400"/>
              <a:gd name="connsiteY54" fmla="*/ 1903243 h 1904262"/>
              <a:gd name="connsiteX55" fmla="*/ 19448 w 1191400"/>
              <a:gd name="connsiteY55" fmla="*/ 1861771 h 1904262"/>
              <a:gd name="connsiteX0" fmla="*/ 19448 w 1191400"/>
              <a:gd name="connsiteY0" fmla="*/ 1861771 h 1904262"/>
              <a:gd name="connsiteX1" fmla="*/ 51900 w 1191400"/>
              <a:gd name="connsiteY1" fmla="*/ 1821695 h 1904262"/>
              <a:gd name="connsiteX2" fmla="*/ 65754 w 1191400"/>
              <a:gd name="connsiteY2" fmla="*/ 1780131 h 1904262"/>
              <a:gd name="connsiteX3" fmla="*/ 93463 w 1191400"/>
              <a:gd name="connsiteY3" fmla="*/ 1738568 h 1904262"/>
              <a:gd name="connsiteX4" fmla="*/ 150276 w 1191400"/>
              <a:gd name="connsiteY4" fmla="*/ 1650977 h 1904262"/>
              <a:gd name="connsiteX5" fmla="*/ 176590 w 1191400"/>
              <a:gd name="connsiteY5" fmla="*/ 1586168 h 1904262"/>
              <a:gd name="connsiteX6" fmla="*/ 238239 w 1191400"/>
              <a:gd name="connsiteY6" fmla="*/ 1486211 h 1904262"/>
              <a:gd name="connsiteX7" fmla="*/ 326109 w 1191400"/>
              <a:gd name="connsiteY7" fmla="*/ 1356870 h 1904262"/>
              <a:gd name="connsiteX8" fmla="*/ 406074 w 1191400"/>
              <a:gd name="connsiteY8" fmla="*/ 1232366 h 1904262"/>
              <a:gd name="connsiteX9" fmla="*/ 429134 w 1191400"/>
              <a:gd name="connsiteY9" fmla="*/ 1196939 h 1904262"/>
              <a:gd name="connsiteX10" fmla="*/ 459911 w 1191400"/>
              <a:gd name="connsiteY10" fmla="*/ 1146170 h 1904262"/>
              <a:gd name="connsiteX11" fmla="*/ 521467 w 1191400"/>
              <a:gd name="connsiteY11" fmla="*/ 1042958 h 1904262"/>
              <a:gd name="connsiteX12" fmla="*/ 552244 w 1191400"/>
              <a:gd name="connsiteY12" fmla="*/ 984378 h 1904262"/>
              <a:gd name="connsiteX13" fmla="*/ 579953 w 1191400"/>
              <a:gd name="connsiteY13" fmla="*/ 945884 h 1904262"/>
              <a:gd name="connsiteX14" fmla="*/ 638441 w 1191400"/>
              <a:gd name="connsiteY14" fmla="*/ 840812 h 1904262"/>
              <a:gd name="connsiteX15" fmla="*/ 658432 w 1191400"/>
              <a:gd name="connsiteY15" fmla="*/ 809011 h 1904262"/>
              <a:gd name="connsiteX16" fmla="*/ 699995 w 1191400"/>
              <a:gd name="connsiteY16" fmla="*/ 747364 h 1904262"/>
              <a:gd name="connsiteX17" fmla="*/ 738490 w 1191400"/>
              <a:gd name="connsiteY17" fmla="*/ 690458 h 1904262"/>
              <a:gd name="connsiteX18" fmla="*/ 756994 w 1191400"/>
              <a:gd name="connsiteY18" fmla="*/ 656519 h 1904262"/>
              <a:gd name="connsiteX19" fmla="*/ 800138 w 1191400"/>
              <a:gd name="connsiteY19" fmla="*/ 585666 h 1904262"/>
              <a:gd name="connsiteX20" fmla="*/ 852395 w 1191400"/>
              <a:gd name="connsiteY20" fmla="*/ 510163 h 1904262"/>
              <a:gd name="connsiteX21" fmla="*/ 886241 w 1191400"/>
              <a:gd name="connsiteY21" fmla="*/ 445539 h 1904262"/>
              <a:gd name="connsiteX22" fmla="*/ 941658 w 1191400"/>
              <a:gd name="connsiteY22" fmla="*/ 362411 h 1904262"/>
              <a:gd name="connsiteX23" fmla="*/ 980154 w 1191400"/>
              <a:gd name="connsiteY23" fmla="*/ 297695 h 1904262"/>
              <a:gd name="connsiteX24" fmla="*/ 1006283 w 1191400"/>
              <a:gd name="connsiteY24" fmla="*/ 248414 h 1904262"/>
              <a:gd name="connsiteX25" fmla="*/ 1035572 w 1191400"/>
              <a:gd name="connsiteY25" fmla="*/ 200713 h 1904262"/>
              <a:gd name="connsiteX26" fmla="*/ 1090990 w 1191400"/>
              <a:gd name="connsiteY26" fmla="*/ 117586 h 1904262"/>
              <a:gd name="connsiteX27" fmla="*/ 1118700 w 1191400"/>
              <a:gd name="connsiteY27" fmla="*/ 89877 h 1904262"/>
              <a:gd name="connsiteX28" fmla="*/ 1174118 w 1191400"/>
              <a:gd name="connsiteY28" fmla="*/ 6750 h 1904262"/>
              <a:gd name="connsiteX29" fmla="*/ 1160263 w 1191400"/>
              <a:gd name="connsiteY29" fmla="*/ 48313 h 1904262"/>
              <a:gd name="connsiteX30" fmla="*/ 1186299 w 1191400"/>
              <a:gd name="connsiteY30" fmla="*/ 693340 h 1904262"/>
              <a:gd name="connsiteX31" fmla="*/ 1184811 w 1191400"/>
              <a:gd name="connsiteY31" fmla="*/ 938538 h 1904262"/>
              <a:gd name="connsiteX32" fmla="*/ 1189553 w 1191400"/>
              <a:gd name="connsiteY32" fmla="*/ 1106280 h 1904262"/>
              <a:gd name="connsiteX33" fmla="*/ 1191133 w 1191400"/>
              <a:gd name="connsiteY33" fmla="*/ 1270582 h 1904262"/>
              <a:gd name="connsiteX34" fmla="*/ 1187972 w 1191400"/>
              <a:gd name="connsiteY34" fmla="*/ 1406059 h 1904262"/>
              <a:gd name="connsiteX35" fmla="*/ 1160263 w 1191400"/>
              <a:gd name="connsiteY35" fmla="*/ 1508991 h 1904262"/>
              <a:gd name="connsiteX36" fmla="*/ 1111075 w 1191400"/>
              <a:gd name="connsiteY36" fmla="*/ 1536793 h 1904262"/>
              <a:gd name="connsiteX37" fmla="*/ 1107914 w 1191400"/>
              <a:gd name="connsiteY37" fmla="*/ 1518941 h 1904262"/>
              <a:gd name="connsiteX38" fmla="*/ 1058539 w 1191400"/>
              <a:gd name="connsiteY38" fmla="*/ 1550928 h 1904262"/>
              <a:gd name="connsiteX39" fmla="*/ 980062 w 1191400"/>
              <a:gd name="connsiteY39" fmla="*/ 1580124 h 1904262"/>
              <a:gd name="connsiteX40" fmla="*/ 948355 w 1191400"/>
              <a:gd name="connsiteY40" fmla="*/ 1592584 h 1904262"/>
              <a:gd name="connsiteX41" fmla="*/ 859369 w 1191400"/>
              <a:gd name="connsiteY41" fmla="*/ 1620200 h 1904262"/>
              <a:gd name="connsiteX42" fmla="*/ 901675 w 1191400"/>
              <a:gd name="connsiteY42" fmla="*/ 1603183 h 1904262"/>
              <a:gd name="connsiteX43" fmla="*/ 812504 w 1191400"/>
              <a:gd name="connsiteY43" fmla="*/ 1635448 h 1904262"/>
              <a:gd name="connsiteX44" fmla="*/ 722961 w 1191400"/>
              <a:gd name="connsiteY44" fmla="*/ 1655534 h 1904262"/>
              <a:gd name="connsiteX45" fmla="*/ 629234 w 1191400"/>
              <a:gd name="connsiteY45" fmla="*/ 1681662 h 1904262"/>
              <a:gd name="connsiteX46" fmla="*/ 542946 w 1191400"/>
              <a:gd name="connsiteY46" fmla="*/ 1709370 h 1904262"/>
              <a:gd name="connsiteX47" fmla="*/ 476834 w 1191400"/>
              <a:gd name="connsiteY47" fmla="*/ 1737080 h 1904262"/>
              <a:gd name="connsiteX48" fmla="*/ 416673 w 1191400"/>
              <a:gd name="connsiteY48" fmla="*/ 1767857 h 1904262"/>
              <a:gd name="connsiteX49" fmla="*/ 335220 w 1191400"/>
              <a:gd name="connsiteY49" fmla="*/ 1800123 h 1904262"/>
              <a:gd name="connsiteX50" fmla="*/ 256743 w 1191400"/>
              <a:gd name="connsiteY50" fmla="*/ 1817045 h 1904262"/>
              <a:gd name="connsiteX51" fmla="*/ 195095 w 1191400"/>
              <a:gd name="connsiteY51" fmla="*/ 1832482 h 1904262"/>
              <a:gd name="connsiteX52" fmla="*/ 148881 w 1191400"/>
              <a:gd name="connsiteY52" fmla="*/ 1849404 h 1904262"/>
              <a:gd name="connsiteX53" fmla="*/ 107318 w 1191400"/>
              <a:gd name="connsiteY53" fmla="*/ 1863259 h 1904262"/>
              <a:gd name="connsiteX54" fmla="*/ 8942 w 1191400"/>
              <a:gd name="connsiteY54" fmla="*/ 1903243 h 1904262"/>
              <a:gd name="connsiteX55" fmla="*/ 19448 w 1191400"/>
              <a:gd name="connsiteY55" fmla="*/ 1861771 h 1904262"/>
              <a:gd name="connsiteX0" fmla="*/ 19448 w 1191400"/>
              <a:gd name="connsiteY0" fmla="*/ 1855610 h 1898101"/>
              <a:gd name="connsiteX1" fmla="*/ 51900 w 1191400"/>
              <a:gd name="connsiteY1" fmla="*/ 1815534 h 1898101"/>
              <a:gd name="connsiteX2" fmla="*/ 65754 w 1191400"/>
              <a:gd name="connsiteY2" fmla="*/ 1773970 h 1898101"/>
              <a:gd name="connsiteX3" fmla="*/ 93463 w 1191400"/>
              <a:gd name="connsiteY3" fmla="*/ 1732407 h 1898101"/>
              <a:gd name="connsiteX4" fmla="*/ 150276 w 1191400"/>
              <a:gd name="connsiteY4" fmla="*/ 1644816 h 1898101"/>
              <a:gd name="connsiteX5" fmla="*/ 176590 w 1191400"/>
              <a:gd name="connsiteY5" fmla="*/ 1580007 h 1898101"/>
              <a:gd name="connsiteX6" fmla="*/ 238239 w 1191400"/>
              <a:gd name="connsiteY6" fmla="*/ 1480050 h 1898101"/>
              <a:gd name="connsiteX7" fmla="*/ 326109 w 1191400"/>
              <a:gd name="connsiteY7" fmla="*/ 1350709 h 1898101"/>
              <a:gd name="connsiteX8" fmla="*/ 406074 w 1191400"/>
              <a:gd name="connsiteY8" fmla="*/ 1226205 h 1898101"/>
              <a:gd name="connsiteX9" fmla="*/ 429134 w 1191400"/>
              <a:gd name="connsiteY9" fmla="*/ 1190778 h 1898101"/>
              <a:gd name="connsiteX10" fmla="*/ 459911 w 1191400"/>
              <a:gd name="connsiteY10" fmla="*/ 1140009 h 1898101"/>
              <a:gd name="connsiteX11" fmla="*/ 521467 w 1191400"/>
              <a:gd name="connsiteY11" fmla="*/ 1036797 h 1898101"/>
              <a:gd name="connsiteX12" fmla="*/ 552244 w 1191400"/>
              <a:gd name="connsiteY12" fmla="*/ 978217 h 1898101"/>
              <a:gd name="connsiteX13" fmla="*/ 579953 w 1191400"/>
              <a:gd name="connsiteY13" fmla="*/ 939723 h 1898101"/>
              <a:gd name="connsiteX14" fmla="*/ 638441 w 1191400"/>
              <a:gd name="connsiteY14" fmla="*/ 834651 h 1898101"/>
              <a:gd name="connsiteX15" fmla="*/ 658432 w 1191400"/>
              <a:gd name="connsiteY15" fmla="*/ 802850 h 1898101"/>
              <a:gd name="connsiteX16" fmla="*/ 699995 w 1191400"/>
              <a:gd name="connsiteY16" fmla="*/ 741203 h 1898101"/>
              <a:gd name="connsiteX17" fmla="*/ 738490 w 1191400"/>
              <a:gd name="connsiteY17" fmla="*/ 684297 h 1898101"/>
              <a:gd name="connsiteX18" fmla="*/ 756994 w 1191400"/>
              <a:gd name="connsiteY18" fmla="*/ 650358 h 1898101"/>
              <a:gd name="connsiteX19" fmla="*/ 800138 w 1191400"/>
              <a:gd name="connsiteY19" fmla="*/ 579505 h 1898101"/>
              <a:gd name="connsiteX20" fmla="*/ 852395 w 1191400"/>
              <a:gd name="connsiteY20" fmla="*/ 504002 h 1898101"/>
              <a:gd name="connsiteX21" fmla="*/ 886241 w 1191400"/>
              <a:gd name="connsiteY21" fmla="*/ 439378 h 1898101"/>
              <a:gd name="connsiteX22" fmla="*/ 941658 w 1191400"/>
              <a:gd name="connsiteY22" fmla="*/ 356250 h 1898101"/>
              <a:gd name="connsiteX23" fmla="*/ 980154 w 1191400"/>
              <a:gd name="connsiteY23" fmla="*/ 291534 h 1898101"/>
              <a:gd name="connsiteX24" fmla="*/ 1006283 w 1191400"/>
              <a:gd name="connsiteY24" fmla="*/ 242253 h 1898101"/>
              <a:gd name="connsiteX25" fmla="*/ 1035572 w 1191400"/>
              <a:gd name="connsiteY25" fmla="*/ 194552 h 1898101"/>
              <a:gd name="connsiteX26" fmla="*/ 1090990 w 1191400"/>
              <a:gd name="connsiteY26" fmla="*/ 111425 h 1898101"/>
              <a:gd name="connsiteX27" fmla="*/ 1118700 w 1191400"/>
              <a:gd name="connsiteY27" fmla="*/ 74511 h 1898101"/>
              <a:gd name="connsiteX28" fmla="*/ 1174118 w 1191400"/>
              <a:gd name="connsiteY28" fmla="*/ 589 h 1898101"/>
              <a:gd name="connsiteX29" fmla="*/ 1160263 w 1191400"/>
              <a:gd name="connsiteY29" fmla="*/ 42152 h 1898101"/>
              <a:gd name="connsiteX30" fmla="*/ 1186299 w 1191400"/>
              <a:gd name="connsiteY30" fmla="*/ 687179 h 1898101"/>
              <a:gd name="connsiteX31" fmla="*/ 1184811 w 1191400"/>
              <a:gd name="connsiteY31" fmla="*/ 932377 h 1898101"/>
              <a:gd name="connsiteX32" fmla="*/ 1189553 w 1191400"/>
              <a:gd name="connsiteY32" fmla="*/ 1100119 h 1898101"/>
              <a:gd name="connsiteX33" fmla="*/ 1191133 w 1191400"/>
              <a:gd name="connsiteY33" fmla="*/ 1264421 h 1898101"/>
              <a:gd name="connsiteX34" fmla="*/ 1187972 w 1191400"/>
              <a:gd name="connsiteY34" fmla="*/ 1399898 h 1898101"/>
              <a:gd name="connsiteX35" fmla="*/ 1160263 w 1191400"/>
              <a:gd name="connsiteY35" fmla="*/ 1502830 h 1898101"/>
              <a:gd name="connsiteX36" fmla="*/ 1111075 w 1191400"/>
              <a:gd name="connsiteY36" fmla="*/ 1530632 h 1898101"/>
              <a:gd name="connsiteX37" fmla="*/ 1107914 w 1191400"/>
              <a:gd name="connsiteY37" fmla="*/ 1512780 h 1898101"/>
              <a:gd name="connsiteX38" fmla="*/ 1058539 w 1191400"/>
              <a:gd name="connsiteY38" fmla="*/ 1544767 h 1898101"/>
              <a:gd name="connsiteX39" fmla="*/ 980062 w 1191400"/>
              <a:gd name="connsiteY39" fmla="*/ 1573963 h 1898101"/>
              <a:gd name="connsiteX40" fmla="*/ 948355 w 1191400"/>
              <a:gd name="connsiteY40" fmla="*/ 1586423 h 1898101"/>
              <a:gd name="connsiteX41" fmla="*/ 859369 w 1191400"/>
              <a:gd name="connsiteY41" fmla="*/ 1614039 h 1898101"/>
              <a:gd name="connsiteX42" fmla="*/ 901675 w 1191400"/>
              <a:gd name="connsiteY42" fmla="*/ 1597022 h 1898101"/>
              <a:gd name="connsiteX43" fmla="*/ 812504 w 1191400"/>
              <a:gd name="connsiteY43" fmla="*/ 1629287 h 1898101"/>
              <a:gd name="connsiteX44" fmla="*/ 722961 w 1191400"/>
              <a:gd name="connsiteY44" fmla="*/ 1649373 h 1898101"/>
              <a:gd name="connsiteX45" fmla="*/ 629234 w 1191400"/>
              <a:gd name="connsiteY45" fmla="*/ 1675501 h 1898101"/>
              <a:gd name="connsiteX46" fmla="*/ 542946 w 1191400"/>
              <a:gd name="connsiteY46" fmla="*/ 1703209 h 1898101"/>
              <a:gd name="connsiteX47" fmla="*/ 476834 w 1191400"/>
              <a:gd name="connsiteY47" fmla="*/ 1730919 h 1898101"/>
              <a:gd name="connsiteX48" fmla="*/ 416673 w 1191400"/>
              <a:gd name="connsiteY48" fmla="*/ 1761696 h 1898101"/>
              <a:gd name="connsiteX49" fmla="*/ 335220 w 1191400"/>
              <a:gd name="connsiteY49" fmla="*/ 1793962 h 1898101"/>
              <a:gd name="connsiteX50" fmla="*/ 256743 w 1191400"/>
              <a:gd name="connsiteY50" fmla="*/ 1810884 h 1898101"/>
              <a:gd name="connsiteX51" fmla="*/ 195095 w 1191400"/>
              <a:gd name="connsiteY51" fmla="*/ 1826321 h 1898101"/>
              <a:gd name="connsiteX52" fmla="*/ 148881 w 1191400"/>
              <a:gd name="connsiteY52" fmla="*/ 1843243 h 1898101"/>
              <a:gd name="connsiteX53" fmla="*/ 107318 w 1191400"/>
              <a:gd name="connsiteY53" fmla="*/ 1857098 h 1898101"/>
              <a:gd name="connsiteX54" fmla="*/ 8942 w 1191400"/>
              <a:gd name="connsiteY54" fmla="*/ 1897082 h 1898101"/>
              <a:gd name="connsiteX55" fmla="*/ 19448 w 1191400"/>
              <a:gd name="connsiteY55" fmla="*/ 1855610 h 1898101"/>
              <a:gd name="connsiteX0" fmla="*/ 19448 w 1191400"/>
              <a:gd name="connsiteY0" fmla="*/ 1902535 h 1945026"/>
              <a:gd name="connsiteX1" fmla="*/ 51900 w 1191400"/>
              <a:gd name="connsiteY1" fmla="*/ 1862459 h 1945026"/>
              <a:gd name="connsiteX2" fmla="*/ 65754 w 1191400"/>
              <a:gd name="connsiteY2" fmla="*/ 1820895 h 1945026"/>
              <a:gd name="connsiteX3" fmla="*/ 93463 w 1191400"/>
              <a:gd name="connsiteY3" fmla="*/ 1779332 h 1945026"/>
              <a:gd name="connsiteX4" fmla="*/ 150276 w 1191400"/>
              <a:gd name="connsiteY4" fmla="*/ 1691741 h 1945026"/>
              <a:gd name="connsiteX5" fmla="*/ 176590 w 1191400"/>
              <a:gd name="connsiteY5" fmla="*/ 1626932 h 1945026"/>
              <a:gd name="connsiteX6" fmla="*/ 238239 w 1191400"/>
              <a:gd name="connsiteY6" fmla="*/ 1526975 h 1945026"/>
              <a:gd name="connsiteX7" fmla="*/ 326109 w 1191400"/>
              <a:gd name="connsiteY7" fmla="*/ 1397634 h 1945026"/>
              <a:gd name="connsiteX8" fmla="*/ 406074 w 1191400"/>
              <a:gd name="connsiteY8" fmla="*/ 1273130 h 1945026"/>
              <a:gd name="connsiteX9" fmla="*/ 429134 w 1191400"/>
              <a:gd name="connsiteY9" fmla="*/ 1237703 h 1945026"/>
              <a:gd name="connsiteX10" fmla="*/ 459911 w 1191400"/>
              <a:gd name="connsiteY10" fmla="*/ 1186934 h 1945026"/>
              <a:gd name="connsiteX11" fmla="*/ 521467 w 1191400"/>
              <a:gd name="connsiteY11" fmla="*/ 1083722 h 1945026"/>
              <a:gd name="connsiteX12" fmla="*/ 552244 w 1191400"/>
              <a:gd name="connsiteY12" fmla="*/ 1025142 h 1945026"/>
              <a:gd name="connsiteX13" fmla="*/ 579953 w 1191400"/>
              <a:gd name="connsiteY13" fmla="*/ 986648 h 1945026"/>
              <a:gd name="connsiteX14" fmla="*/ 638441 w 1191400"/>
              <a:gd name="connsiteY14" fmla="*/ 881576 h 1945026"/>
              <a:gd name="connsiteX15" fmla="*/ 658432 w 1191400"/>
              <a:gd name="connsiteY15" fmla="*/ 849775 h 1945026"/>
              <a:gd name="connsiteX16" fmla="*/ 699995 w 1191400"/>
              <a:gd name="connsiteY16" fmla="*/ 788128 h 1945026"/>
              <a:gd name="connsiteX17" fmla="*/ 738490 w 1191400"/>
              <a:gd name="connsiteY17" fmla="*/ 731222 h 1945026"/>
              <a:gd name="connsiteX18" fmla="*/ 756994 w 1191400"/>
              <a:gd name="connsiteY18" fmla="*/ 697283 h 1945026"/>
              <a:gd name="connsiteX19" fmla="*/ 800138 w 1191400"/>
              <a:gd name="connsiteY19" fmla="*/ 626430 h 1945026"/>
              <a:gd name="connsiteX20" fmla="*/ 852395 w 1191400"/>
              <a:gd name="connsiteY20" fmla="*/ 550927 h 1945026"/>
              <a:gd name="connsiteX21" fmla="*/ 886241 w 1191400"/>
              <a:gd name="connsiteY21" fmla="*/ 486303 h 1945026"/>
              <a:gd name="connsiteX22" fmla="*/ 941658 w 1191400"/>
              <a:gd name="connsiteY22" fmla="*/ 403175 h 1945026"/>
              <a:gd name="connsiteX23" fmla="*/ 980154 w 1191400"/>
              <a:gd name="connsiteY23" fmla="*/ 338459 h 1945026"/>
              <a:gd name="connsiteX24" fmla="*/ 1006283 w 1191400"/>
              <a:gd name="connsiteY24" fmla="*/ 289178 h 1945026"/>
              <a:gd name="connsiteX25" fmla="*/ 1035572 w 1191400"/>
              <a:gd name="connsiteY25" fmla="*/ 241477 h 1945026"/>
              <a:gd name="connsiteX26" fmla="*/ 1090990 w 1191400"/>
              <a:gd name="connsiteY26" fmla="*/ 158350 h 1945026"/>
              <a:gd name="connsiteX27" fmla="*/ 1118700 w 1191400"/>
              <a:gd name="connsiteY27" fmla="*/ 121436 h 1945026"/>
              <a:gd name="connsiteX28" fmla="*/ 1174118 w 1191400"/>
              <a:gd name="connsiteY28" fmla="*/ 47514 h 1945026"/>
              <a:gd name="connsiteX29" fmla="*/ 1187694 w 1191400"/>
              <a:gd name="connsiteY29" fmla="*/ 929 h 1945026"/>
              <a:gd name="connsiteX30" fmla="*/ 1160263 w 1191400"/>
              <a:gd name="connsiteY30" fmla="*/ 89077 h 1945026"/>
              <a:gd name="connsiteX31" fmla="*/ 1186299 w 1191400"/>
              <a:gd name="connsiteY31" fmla="*/ 734104 h 1945026"/>
              <a:gd name="connsiteX32" fmla="*/ 1184811 w 1191400"/>
              <a:gd name="connsiteY32" fmla="*/ 979302 h 1945026"/>
              <a:gd name="connsiteX33" fmla="*/ 1189553 w 1191400"/>
              <a:gd name="connsiteY33" fmla="*/ 1147044 h 1945026"/>
              <a:gd name="connsiteX34" fmla="*/ 1191133 w 1191400"/>
              <a:gd name="connsiteY34" fmla="*/ 1311346 h 1945026"/>
              <a:gd name="connsiteX35" fmla="*/ 1187972 w 1191400"/>
              <a:gd name="connsiteY35" fmla="*/ 1446823 h 1945026"/>
              <a:gd name="connsiteX36" fmla="*/ 1160263 w 1191400"/>
              <a:gd name="connsiteY36" fmla="*/ 1549755 h 1945026"/>
              <a:gd name="connsiteX37" fmla="*/ 1111075 w 1191400"/>
              <a:gd name="connsiteY37" fmla="*/ 1577557 h 1945026"/>
              <a:gd name="connsiteX38" fmla="*/ 1107914 w 1191400"/>
              <a:gd name="connsiteY38" fmla="*/ 1559705 h 1945026"/>
              <a:gd name="connsiteX39" fmla="*/ 1058539 w 1191400"/>
              <a:gd name="connsiteY39" fmla="*/ 1591692 h 1945026"/>
              <a:gd name="connsiteX40" fmla="*/ 980062 w 1191400"/>
              <a:gd name="connsiteY40" fmla="*/ 1620888 h 1945026"/>
              <a:gd name="connsiteX41" fmla="*/ 948355 w 1191400"/>
              <a:gd name="connsiteY41" fmla="*/ 1633348 h 1945026"/>
              <a:gd name="connsiteX42" fmla="*/ 859369 w 1191400"/>
              <a:gd name="connsiteY42" fmla="*/ 1660964 h 1945026"/>
              <a:gd name="connsiteX43" fmla="*/ 901675 w 1191400"/>
              <a:gd name="connsiteY43" fmla="*/ 1643947 h 1945026"/>
              <a:gd name="connsiteX44" fmla="*/ 812504 w 1191400"/>
              <a:gd name="connsiteY44" fmla="*/ 1676212 h 1945026"/>
              <a:gd name="connsiteX45" fmla="*/ 722961 w 1191400"/>
              <a:gd name="connsiteY45" fmla="*/ 1696298 h 1945026"/>
              <a:gd name="connsiteX46" fmla="*/ 629234 w 1191400"/>
              <a:gd name="connsiteY46" fmla="*/ 1722426 h 1945026"/>
              <a:gd name="connsiteX47" fmla="*/ 542946 w 1191400"/>
              <a:gd name="connsiteY47" fmla="*/ 1750134 h 1945026"/>
              <a:gd name="connsiteX48" fmla="*/ 476834 w 1191400"/>
              <a:gd name="connsiteY48" fmla="*/ 1777844 h 1945026"/>
              <a:gd name="connsiteX49" fmla="*/ 416673 w 1191400"/>
              <a:gd name="connsiteY49" fmla="*/ 1808621 h 1945026"/>
              <a:gd name="connsiteX50" fmla="*/ 335220 w 1191400"/>
              <a:gd name="connsiteY50" fmla="*/ 1840887 h 1945026"/>
              <a:gd name="connsiteX51" fmla="*/ 256743 w 1191400"/>
              <a:gd name="connsiteY51" fmla="*/ 1857809 h 1945026"/>
              <a:gd name="connsiteX52" fmla="*/ 195095 w 1191400"/>
              <a:gd name="connsiteY52" fmla="*/ 1873246 h 1945026"/>
              <a:gd name="connsiteX53" fmla="*/ 148881 w 1191400"/>
              <a:gd name="connsiteY53" fmla="*/ 1890168 h 1945026"/>
              <a:gd name="connsiteX54" fmla="*/ 107318 w 1191400"/>
              <a:gd name="connsiteY54" fmla="*/ 1904023 h 1945026"/>
              <a:gd name="connsiteX55" fmla="*/ 8942 w 1191400"/>
              <a:gd name="connsiteY55" fmla="*/ 1944007 h 1945026"/>
              <a:gd name="connsiteX56" fmla="*/ 19448 w 1191400"/>
              <a:gd name="connsiteY56" fmla="*/ 1902535 h 1945026"/>
              <a:gd name="connsiteX0" fmla="*/ 19448 w 1197530"/>
              <a:gd name="connsiteY0" fmla="*/ 1902535 h 1945026"/>
              <a:gd name="connsiteX1" fmla="*/ 51900 w 1197530"/>
              <a:gd name="connsiteY1" fmla="*/ 1862459 h 1945026"/>
              <a:gd name="connsiteX2" fmla="*/ 65754 w 1197530"/>
              <a:gd name="connsiteY2" fmla="*/ 1820895 h 1945026"/>
              <a:gd name="connsiteX3" fmla="*/ 93463 w 1197530"/>
              <a:gd name="connsiteY3" fmla="*/ 1779332 h 1945026"/>
              <a:gd name="connsiteX4" fmla="*/ 150276 w 1197530"/>
              <a:gd name="connsiteY4" fmla="*/ 1691741 h 1945026"/>
              <a:gd name="connsiteX5" fmla="*/ 176590 w 1197530"/>
              <a:gd name="connsiteY5" fmla="*/ 1626932 h 1945026"/>
              <a:gd name="connsiteX6" fmla="*/ 238239 w 1197530"/>
              <a:gd name="connsiteY6" fmla="*/ 1526975 h 1945026"/>
              <a:gd name="connsiteX7" fmla="*/ 326109 w 1197530"/>
              <a:gd name="connsiteY7" fmla="*/ 1397634 h 1945026"/>
              <a:gd name="connsiteX8" fmla="*/ 406074 w 1197530"/>
              <a:gd name="connsiteY8" fmla="*/ 1273130 h 1945026"/>
              <a:gd name="connsiteX9" fmla="*/ 429134 w 1197530"/>
              <a:gd name="connsiteY9" fmla="*/ 1237703 h 1945026"/>
              <a:gd name="connsiteX10" fmla="*/ 459911 w 1197530"/>
              <a:gd name="connsiteY10" fmla="*/ 1186934 h 1945026"/>
              <a:gd name="connsiteX11" fmla="*/ 521467 w 1197530"/>
              <a:gd name="connsiteY11" fmla="*/ 1083722 h 1945026"/>
              <a:gd name="connsiteX12" fmla="*/ 552244 w 1197530"/>
              <a:gd name="connsiteY12" fmla="*/ 1025142 h 1945026"/>
              <a:gd name="connsiteX13" fmla="*/ 579953 w 1197530"/>
              <a:gd name="connsiteY13" fmla="*/ 986648 h 1945026"/>
              <a:gd name="connsiteX14" fmla="*/ 638441 w 1197530"/>
              <a:gd name="connsiteY14" fmla="*/ 881576 h 1945026"/>
              <a:gd name="connsiteX15" fmla="*/ 658432 w 1197530"/>
              <a:gd name="connsiteY15" fmla="*/ 849775 h 1945026"/>
              <a:gd name="connsiteX16" fmla="*/ 699995 w 1197530"/>
              <a:gd name="connsiteY16" fmla="*/ 788128 h 1945026"/>
              <a:gd name="connsiteX17" fmla="*/ 738490 w 1197530"/>
              <a:gd name="connsiteY17" fmla="*/ 731222 h 1945026"/>
              <a:gd name="connsiteX18" fmla="*/ 756994 w 1197530"/>
              <a:gd name="connsiteY18" fmla="*/ 697283 h 1945026"/>
              <a:gd name="connsiteX19" fmla="*/ 800138 w 1197530"/>
              <a:gd name="connsiteY19" fmla="*/ 626430 h 1945026"/>
              <a:gd name="connsiteX20" fmla="*/ 852395 w 1197530"/>
              <a:gd name="connsiteY20" fmla="*/ 550927 h 1945026"/>
              <a:gd name="connsiteX21" fmla="*/ 886241 w 1197530"/>
              <a:gd name="connsiteY21" fmla="*/ 486303 h 1945026"/>
              <a:gd name="connsiteX22" fmla="*/ 941658 w 1197530"/>
              <a:gd name="connsiteY22" fmla="*/ 403175 h 1945026"/>
              <a:gd name="connsiteX23" fmla="*/ 980154 w 1197530"/>
              <a:gd name="connsiteY23" fmla="*/ 338459 h 1945026"/>
              <a:gd name="connsiteX24" fmla="*/ 1006283 w 1197530"/>
              <a:gd name="connsiteY24" fmla="*/ 289178 h 1945026"/>
              <a:gd name="connsiteX25" fmla="*/ 1035572 w 1197530"/>
              <a:gd name="connsiteY25" fmla="*/ 241477 h 1945026"/>
              <a:gd name="connsiteX26" fmla="*/ 1090990 w 1197530"/>
              <a:gd name="connsiteY26" fmla="*/ 158350 h 1945026"/>
              <a:gd name="connsiteX27" fmla="*/ 1118700 w 1197530"/>
              <a:gd name="connsiteY27" fmla="*/ 121436 h 1945026"/>
              <a:gd name="connsiteX28" fmla="*/ 1174118 w 1197530"/>
              <a:gd name="connsiteY28" fmla="*/ 47514 h 1945026"/>
              <a:gd name="connsiteX29" fmla="*/ 1187694 w 1197530"/>
              <a:gd name="connsiteY29" fmla="*/ 929 h 1945026"/>
              <a:gd name="connsiteX30" fmla="*/ 1181742 w 1197530"/>
              <a:gd name="connsiteY30" fmla="*/ 110557 h 1945026"/>
              <a:gd name="connsiteX31" fmla="*/ 1186299 w 1197530"/>
              <a:gd name="connsiteY31" fmla="*/ 734104 h 1945026"/>
              <a:gd name="connsiteX32" fmla="*/ 1184811 w 1197530"/>
              <a:gd name="connsiteY32" fmla="*/ 979302 h 1945026"/>
              <a:gd name="connsiteX33" fmla="*/ 1189553 w 1197530"/>
              <a:gd name="connsiteY33" fmla="*/ 1147044 h 1945026"/>
              <a:gd name="connsiteX34" fmla="*/ 1191133 w 1197530"/>
              <a:gd name="connsiteY34" fmla="*/ 1311346 h 1945026"/>
              <a:gd name="connsiteX35" fmla="*/ 1187972 w 1197530"/>
              <a:gd name="connsiteY35" fmla="*/ 1446823 h 1945026"/>
              <a:gd name="connsiteX36" fmla="*/ 1160263 w 1197530"/>
              <a:gd name="connsiteY36" fmla="*/ 1549755 h 1945026"/>
              <a:gd name="connsiteX37" fmla="*/ 1111075 w 1197530"/>
              <a:gd name="connsiteY37" fmla="*/ 1577557 h 1945026"/>
              <a:gd name="connsiteX38" fmla="*/ 1107914 w 1197530"/>
              <a:gd name="connsiteY38" fmla="*/ 1559705 h 1945026"/>
              <a:gd name="connsiteX39" fmla="*/ 1058539 w 1197530"/>
              <a:gd name="connsiteY39" fmla="*/ 1591692 h 1945026"/>
              <a:gd name="connsiteX40" fmla="*/ 980062 w 1197530"/>
              <a:gd name="connsiteY40" fmla="*/ 1620888 h 1945026"/>
              <a:gd name="connsiteX41" fmla="*/ 948355 w 1197530"/>
              <a:gd name="connsiteY41" fmla="*/ 1633348 h 1945026"/>
              <a:gd name="connsiteX42" fmla="*/ 859369 w 1197530"/>
              <a:gd name="connsiteY42" fmla="*/ 1660964 h 1945026"/>
              <a:gd name="connsiteX43" fmla="*/ 901675 w 1197530"/>
              <a:gd name="connsiteY43" fmla="*/ 1643947 h 1945026"/>
              <a:gd name="connsiteX44" fmla="*/ 812504 w 1197530"/>
              <a:gd name="connsiteY44" fmla="*/ 1676212 h 1945026"/>
              <a:gd name="connsiteX45" fmla="*/ 722961 w 1197530"/>
              <a:gd name="connsiteY45" fmla="*/ 1696298 h 1945026"/>
              <a:gd name="connsiteX46" fmla="*/ 629234 w 1197530"/>
              <a:gd name="connsiteY46" fmla="*/ 1722426 h 1945026"/>
              <a:gd name="connsiteX47" fmla="*/ 542946 w 1197530"/>
              <a:gd name="connsiteY47" fmla="*/ 1750134 h 1945026"/>
              <a:gd name="connsiteX48" fmla="*/ 476834 w 1197530"/>
              <a:gd name="connsiteY48" fmla="*/ 1777844 h 1945026"/>
              <a:gd name="connsiteX49" fmla="*/ 416673 w 1197530"/>
              <a:gd name="connsiteY49" fmla="*/ 1808621 h 1945026"/>
              <a:gd name="connsiteX50" fmla="*/ 335220 w 1197530"/>
              <a:gd name="connsiteY50" fmla="*/ 1840887 h 1945026"/>
              <a:gd name="connsiteX51" fmla="*/ 256743 w 1197530"/>
              <a:gd name="connsiteY51" fmla="*/ 1857809 h 1945026"/>
              <a:gd name="connsiteX52" fmla="*/ 195095 w 1197530"/>
              <a:gd name="connsiteY52" fmla="*/ 1873246 h 1945026"/>
              <a:gd name="connsiteX53" fmla="*/ 148881 w 1197530"/>
              <a:gd name="connsiteY53" fmla="*/ 1890168 h 1945026"/>
              <a:gd name="connsiteX54" fmla="*/ 107318 w 1197530"/>
              <a:gd name="connsiteY54" fmla="*/ 1904023 h 1945026"/>
              <a:gd name="connsiteX55" fmla="*/ 8942 w 1197530"/>
              <a:gd name="connsiteY55" fmla="*/ 1944007 h 1945026"/>
              <a:gd name="connsiteX56" fmla="*/ 19448 w 1197530"/>
              <a:gd name="connsiteY56" fmla="*/ 1902535 h 1945026"/>
              <a:gd name="connsiteX0" fmla="*/ 19448 w 1191400"/>
              <a:gd name="connsiteY0" fmla="*/ 1902535 h 1945026"/>
              <a:gd name="connsiteX1" fmla="*/ 51900 w 1191400"/>
              <a:gd name="connsiteY1" fmla="*/ 1862459 h 1945026"/>
              <a:gd name="connsiteX2" fmla="*/ 65754 w 1191400"/>
              <a:gd name="connsiteY2" fmla="*/ 1820895 h 1945026"/>
              <a:gd name="connsiteX3" fmla="*/ 93463 w 1191400"/>
              <a:gd name="connsiteY3" fmla="*/ 1779332 h 1945026"/>
              <a:gd name="connsiteX4" fmla="*/ 150276 w 1191400"/>
              <a:gd name="connsiteY4" fmla="*/ 1691741 h 1945026"/>
              <a:gd name="connsiteX5" fmla="*/ 176590 w 1191400"/>
              <a:gd name="connsiteY5" fmla="*/ 1626932 h 1945026"/>
              <a:gd name="connsiteX6" fmla="*/ 238239 w 1191400"/>
              <a:gd name="connsiteY6" fmla="*/ 1526975 h 1945026"/>
              <a:gd name="connsiteX7" fmla="*/ 326109 w 1191400"/>
              <a:gd name="connsiteY7" fmla="*/ 1397634 h 1945026"/>
              <a:gd name="connsiteX8" fmla="*/ 406074 w 1191400"/>
              <a:gd name="connsiteY8" fmla="*/ 1273130 h 1945026"/>
              <a:gd name="connsiteX9" fmla="*/ 429134 w 1191400"/>
              <a:gd name="connsiteY9" fmla="*/ 1237703 h 1945026"/>
              <a:gd name="connsiteX10" fmla="*/ 459911 w 1191400"/>
              <a:gd name="connsiteY10" fmla="*/ 1186934 h 1945026"/>
              <a:gd name="connsiteX11" fmla="*/ 521467 w 1191400"/>
              <a:gd name="connsiteY11" fmla="*/ 1083722 h 1945026"/>
              <a:gd name="connsiteX12" fmla="*/ 552244 w 1191400"/>
              <a:gd name="connsiteY12" fmla="*/ 1025142 h 1945026"/>
              <a:gd name="connsiteX13" fmla="*/ 579953 w 1191400"/>
              <a:gd name="connsiteY13" fmla="*/ 986648 h 1945026"/>
              <a:gd name="connsiteX14" fmla="*/ 638441 w 1191400"/>
              <a:gd name="connsiteY14" fmla="*/ 881576 h 1945026"/>
              <a:gd name="connsiteX15" fmla="*/ 658432 w 1191400"/>
              <a:gd name="connsiteY15" fmla="*/ 849775 h 1945026"/>
              <a:gd name="connsiteX16" fmla="*/ 699995 w 1191400"/>
              <a:gd name="connsiteY16" fmla="*/ 788128 h 1945026"/>
              <a:gd name="connsiteX17" fmla="*/ 738490 w 1191400"/>
              <a:gd name="connsiteY17" fmla="*/ 731222 h 1945026"/>
              <a:gd name="connsiteX18" fmla="*/ 756994 w 1191400"/>
              <a:gd name="connsiteY18" fmla="*/ 697283 h 1945026"/>
              <a:gd name="connsiteX19" fmla="*/ 800138 w 1191400"/>
              <a:gd name="connsiteY19" fmla="*/ 626430 h 1945026"/>
              <a:gd name="connsiteX20" fmla="*/ 852395 w 1191400"/>
              <a:gd name="connsiteY20" fmla="*/ 550927 h 1945026"/>
              <a:gd name="connsiteX21" fmla="*/ 886241 w 1191400"/>
              <a:gd name="connsiteY21" fmla="*/ 486303 h 1945026"/>
              <a:gd name="connsiteX22" fmla="*/ 941658 w 1191400"/>
              <a:gd name="connsiteY22" fmla="*/ 403175 h 1945026"/>
              <a:gd name="connsiteX23" fmla="*/ 980154 w 1191400"/>
              <a:gd name="connsiteY23" fmla="*/ 338459 h 1945026"/>
              <a:gd name="connsiteX24" fmla="*/ 1006283 w 1191400"/>
              <a:gd name="connsiteY24" fmla="*/ 289178 h 1945026"/>
              <a:gd name="connsiteX25" fmla="*/ 1035572 w 1191400"/>
              <a:gd name="connsiteY25" fmla="*/ 241477 h 1945026"/>
              <a:gd name="connsiteX26" fmla="*/ 1090990 w 1191400"/>
              <a:gd name="connsiteY26" fmla="*/ 158350 h 1945026"/>
              <a:gd name="connsiteX27" fmla="*/ 1118700 w 1191400"/>
              <a:gd name="connsiteY27" fmla="*/ 121436 h 1945026"/>
              <a:gd name="connsiteX28" fmla="*/ 1174118 w 1191400"/>
              <a:gd name="connsiteY28" fmla="*/ 47514 h 1945026"/>
              <a:gd name="connsiteX29" fmla="*/ 1187694 w 1191400"/>
              <a:gd name="connsiteY29" fmla="*/ 929 h 1945026"/>
              <a:gd name="connsiteX30" fmla="*/ 1181742 w 1191400"/>
              <a:gd name="connsiteY30" fmla="*/ 110557 h 1945026"/>
              <a:gd name="connsiteX31" fmla="*/ 1186299 w 1191400"/>
              <a:gd name="connsiteY31" fmla="*/ 734104 h 1945026"/>
              <a:gd name="connsiteX32" fmla="*/ 1184811 w 1191400"/>
              <a:gd name="connsiteY32" fmla="*/ 979302 h 1945026"/>
              <a:gd name="connsiteX33" fmla="*/ 1189553 w 1191400"/>
              <a:gd name="connsiteY33" fmla="*/ 1147044 h 1945026"/>
              <a:gd name="connsiteX34" fmla="*/ 1191133 w 1191400"/>
              <a:gd name="connsiteY34" fmla="*/ 1311346 h 1945026"/>
              <a:gd name="connsiteX35" fmla="*/ 1187972 w 1191400"/>
              <a:gd name="connsiteY35" fmla="*/ 1446823 h 1945026"/>
              <a:gd name="connsiteX36" fmla="*/ 1160263 w 1191400"/>
              <a:gd name="connsiteY36" fmla="*/ 1549755 h 1945026"/>
              <a:gd name="connsiteX37" fmla="*/ 1111075 w 1191400"/>
              <a:gd name="connsiteY37" fmla="*/ 1577557 h 1945026"/>
              <a:gd name="connsiteX38" fmla="*/ 1107914 w 1191400"/>
              <a:gd name="connsiteY38" fmla="*/ 1559705 h 1945026"/>
              <a:gd name="connsiteX39" fmla="*/ 1058539 w 1191400"/>
              <a:gd name="connsiteY39" fmla="*/ 1591692 h 1945026"/>
              <a:gd name="connsiteX40" fmla="*/ 980062 w 1191400"/>
              <a:gd name="connsiteY40" fmla="*/ 1620888 h 1945026"/>
              <a:gd name="connsiteX41" fmla="*/ 948355 w 1191400"/>
              <a:gd name="connsiteY41" fmla="*/ 1633348 h 1945026"/>
              <a:gd name="connsiteX42" fmla="*/ 859369 w 1191400"/>
              <a:gd name="connsiteY42" fmla="*/ 1660964 h 1945026"/>
              <a:gd name="connsiteX43" fmla="*/ 901675 w 1191400"/>
              <a:gd name="connsiteY43" fmla="*/ 1643947 h 1945026"/>
              <a:gd name="connsiteX44" fmla="*/ 812504 w 1191400"/>
              <a:gd name="connsiteY44" fmla="*/ 1676212 h 1945026"/>
              <a:gd name="connsiteX45" fmla="*/ 722961 w 1191400"/>
              <a:gd name="connsiteY45" fmla="*/ 1696298 h 1945026"/>
              <a:gd name="connsiteX46" fmla="*/ 629234 w 1191400"/>
              <a:gd name="connsiteY46" fmla="*/ 1722426 h 1945026"/>
              <a:gd name="connsiteX47" fmla="*/ 542946 w 1191400"/>
              <a:gd name="connsiteY47" fmla="*/ 1750134 h 1945026"/>
              <a:gd name="connsiteX48" fmla="*/ 476834 w 1191400"/>
              <a:gd name="connsiteY48" fmla="*/ 1777844 h 1945026"/>
              <a:gd name="connsiteX49" fmla="*/ 416673 w 1191400"/>
              <a:gd name="connsiteY49" fmla="*/ 1808621 h 1945026"/>
              <a:gd name="connsiteX50" fmla="*/ 335220 w 1191400"/>
              <a:gd name="connsiteY50" fmla="*/ 1840887 h 1945026"/>
              <a:gd name="connsiteX51" fmla="*/ 256743 w 1191400"/>
              <a:gd name="connsiteY51" fmla="*/ 1857809 h 1945026"/>
              <a:gd name="connsiteX52" fmla="*/ 195095 w 1191400"/>
              <a:gd name="connsiteY52" fmla="*/ 1873246 h 1945026"/>
              <a:gd name="connsiteX53" fmla="*/ 148881 w 1191400"/>
              <a:gd name="connsiteY53" fmla="*/ 1890168 h 1945026"/>
              <a:gd name="connsiteX54" fmla="*/ 107318 w 1191400"/>
              <a:gd name="connsiteY54" fmla="*/ 1904023 h 1945026"/>
              <a:gd name="connsiteX55" fmla="*/ 8942 w 1191400"/>
              <a:gd name="connsiteY55" fmla="*/ 1944007 h 1945026"/>
              <a:gd name="connsiteX56" fmla="*/ 19448 w 1191400"/>
              <a:gd name="connsiteY56" fmla="*/ 1902535 h 1945026"/>
              <a:gd name="connsiteX0" fmla="*/ 19448 w 1191400"/>
              <a:gd name="connsiteY0" fmla="*/ 1902535 h 1945026"/>
              <a:gd name="connsiteX1" fmla="*/ 51900 w 1191400"/>
              <a:gd name="connsiteY1" fmla="*/ 1862459 h 1945026"/>
              <a:gd name="connsiteX2" fmla="*/ 65754 w 1191400"/>
              <a:gd name="connsiteY2" fmla="*/ 1820895 h 1945026"/>
              <a:gd name="connsiteX3" fmla="*/ 93463 w 1191400"/>
              <a:gd name="connsiteY3" fmla="*/ 1779332 h 1945026"/>
              <a:gd name="connsiteX4" fmla="*/ 150276 w 1191400"/>
              <a:gd name="connsiteY4" fmla="*/ 1691741 h 1945026"/>
              <a:gd name="connsiteX5" fmla="*/ 176590 w 1191400"/>
              <a:gd name="connsiteY5" fmla="*/ 1626932 h 1945026"/>
              <a:gd name="connsiteX6" fmla="*/ 238239 w 1191400"/>
              <a:gd name="connsiteY6" fmla="*/ 1526975 h 1945026"/>
              <a:gd name="connsiteX7" fmla="*/ 326109 w 1191400"/>
              <a:gd name="connsiteY7" fmla="*/ 1397634 h 1945026"/>
              <a:gd name="connsiteX8" fmla="*/ 406074 w 1191400"/>
              <a:gd name="connsiteY8" fmla="*/ 1273130 h 1945026"/>
              <a:gd name="connsiteX9" fmla="*/ 429134 w 1191400"/>
              <a:gd name="connsiteY9" fmla="*/ 1237703 h 1945026"/>
              <a:gd name="connsiteX10" fmla="*/ 459911 w 1191400"/>
              <a:gd name="connsiteY10" fmla="*/ 1186934 h 1945026"/>
              <a:gd name="connsiteX11" fmla="*/ 521467 w 1191400"/>
              <a:gd name="connsiteY11" fmla="*/ 1083722 h 1945026"/>
              <a:gd name="connsiteX12" fmla="*/ 552244 w 1191400"/>
              <a:gd name="connsiteY12" fmla="*/ 1025142 h 1945026"/>
              <a:gd name="connsiteX13" fmla="*/ 579953 w 1191400"/>
              <a:gd name="connsiteY13" fmla="*/ 986648 h 1945026"/>
              <a:gd name="connsiteX14" fmla="*/ 638441 w 1191400"/>
              <a:gd name="connsiteY14" fmla="*/ 881576 h 1945026"/>
              <a:gd name="connsiteX15" fmla="*/ 658432 w 1191400"/>
              <a:gd name="connsiteY15" fmla="*/ 849775 h 1945026"/>
              <a:gd name="connsiteX16" fmla="*/ 699995 w 1191400"/>
              <a:gd name="connsiteY16" fmla="*/ 788128 h 1945026"/>
              <a:gd name="connsiteX17" fmla="*/ 738490 w 1191400"/>
              <a:gd name="connsiteY17" fmla="*/ 731222 h 1945026"/>
              <a:gd name="connsiteX18" fmla="*/ 756994 w 1191400"/>
              <a:gd name="connsiteY18" fmla="*/ 697283 h 1945026"/>
              <a:gd name="connsiteX19" fmla="*/ 800138 w 1191400"/>
              <a:gd name="connsiteY19" fmla="*/ 626430 h 1945026"/>
              <a:gd name="connsiteX20" fmla="*/ 852395 w 1191400"/>
              <a:gd name="connsiteY20" fmla="*/ 550927 h 1945026"/>
              <a:gd name="connsiteX21" fmla="*/ 886241 w 1191400"/>
              <a:gd name="connsiteY21" fmla="*/ 486303 h 1945026"/>
              <a:gd name="connsiteX22" fmla="*/ 941658 w 1191400"/>
              <a:gd name="connsiteY22" fmla="*/ 403175 h 1945026"/>
              <a:gd name="connsiteX23" fmla="*/ 980154 w 1191400"/>
              <a:gd name="connsiteY23" fmla="*/ 338459 h 1945026"/>
              <a:gd name="connsiteX24" fmla="*/ 1006283 w 1191400"/>
              <a:gd name="connsiteY24" fmla="*/ 289178 h 1945026"/>
              <a:gd name="connsiteX25" fmla="*/ 1035572 w 1191400"/>
              <a:gd name="connsiteY25" fmla="*/ 241477 h 1945026"/>
              <a:gd name="connsiteX26" fmla="*/ 1090990 w 1191400"/>
              <a:gd name="connsiteY26" fmla="*/ 158350 h 1945026"/>
              <a:gd name="connsiteX27" fmla="*/ 1118700 w 1191400"/>
              <a:gd name="connsiteY27" fmla="*/ 121436 h 1945026"/>
              <a:gd name="connsiteX28" fmla="*/ 1174118 w 1191400"/>
              <a:gd name="connsiteY28" fmla="*/ 47514 h 1945026"/>
              <a:gd name="connsiteX29" fmla="*/ 1187694 w 1191400"/>
              <a:gd name="connsiteY29" fmla="*/ 929 h 1945026"/>
              <a:gd name="connsiteX30" fmla="*/ 1184810 w 1191400"/>
              <a:gd name="connsiteY30" fmla="*/ 233295 h 1945026"/>
              <a:gd name="connsiteX31" fmla="*/ 1186299 w 1191400"/>
              <a:gd name="connsiteY31" fmla="*/ 734104 h 1945026"/>
              <a:gd name="connsiteX32" fmla="*/ 1184811 w 1191400"/>
              <a:gd name="connsiteY32" fmla="*/ 979302 h 1945026"/>
              <a:gd name="connsiteX33" fmla="*/ 1189553 w 1191400"/>
              <a:gd name="connsiteY33" fmla="*/ 1147044 h 1945026"/>
              <a:gd name="connsiteX34" fmla="*/ 1191133 w 1191400"/>
              <a:gd name="connsiteY34" fmla="*/ 1311346 h 1945026"/>
              <a:gd name="connsiteX35" fmla="*/ 1187972 w 1191400"/>
              <a:gd name="connsiteY35" fmla="*/ 1446823 h 1945026"/>
              <a:gd name="connsiteX36" fmla="*/ 1160263 w 1191400"/>
              <a:gd name="connsiteY36" fmla="*/ 1549755 h 1945026"/>
              <a:gd name="connsiteX37" fmla="*/ 1111075 w 1191400"/>
              <a:gd name="connsiteY37" fmla="*/ 1577557 h 1945026"/>
              <a:gd name="connsiteX38" fmla="*/ 1107914 w 1191400"/>
              <a:gd name="connsiteY38" fmla="*/ 1559705 h 1945026"/>
              <a:gd name="connsiteX39" fmla="*/ 1058539 w 1191400"/>
              <a:gd name="connsiteY39" fmla="*/ 1591692 h 1945026"/>
              <a:gd name="connsiteX40" fmla="*/ 980062 w 1191400"/>
              <a:gd name="connsiteY40" fmla="*/ 1620888 h 1945026"/>
              <a:gd name="connsiteX41" fmla="*/ 948355 w 1191400"/>
              <a:gd name="connsiteY41" fmla="*/ 1633348 h 1945026"/>
              <a:gd name="connsiteX42" fmla="*/ 859369 w 1191400"/>
              <a:gd name="connsiteY42" fmla="*/ 1660964 h 1945026"/>
              <a:gd name="connsiteX43" fmla="*/ 901675 w 1191400"/>
              <a:gd name="connsiteY43" fmla="*/ 1643947 h 1945026"/>
              <a:gd name="connsiteX44" fmla="*/ 812504 w 1191400"/>
              <a:gd name="connsiteY44" fmla="*/ 1676212 h 1945026"/>
              <a:gd name="connsiteX45" fmla="*/ 722961 w 1191400"/>
              <a:gd name="connsiteY45" fmla="*/ 1696298 h 1945026"/>
              <a:gd name="connsiteX46" fmla="*/ 629234 w 1191400"/>
              <a:gd name="connsiteY46" fmla="*/ 1722426 h 1945026"/>
              <a:gd name="connsiteX47" fmla="*/ 542946 w 1191400"/>
              <a:gd name="connsiteY47" fmla="*/ 1750134 h 1945026"/>
              <a:gd name="connsiteX48" fmla="*/ 476834 w 1191400"/>
              <a:gd name="connsiteY48" fmla="*/ 1777844 h 1945026"/>
              <a:gd name="connsiteX49" fmla="*/ 416673 w 1191400"/>
              <a:gd name="connsiteY49" fmla="*/ 1808621 h 1945026"/>
              <a:gd name="connsiteX50" fmla="*/ 335220 w 1191400"/>
              <a:gd name="connsiteY50" fmla="*/ 1840887 h 1945026"/>
              <a:gd name="connsiteX51" fmla="*/ 256743 w 1191400"/>
              <a:gd name="connsiteY51" fmla="*/ 1857809 h 1945026"/>
              <a:gd name="connsiteX52" fmla="*/ 195095 w 1191400"/>
              <a:gd name="connsiteY52" fmla="*/ 1873246 h 1945026"/>
              <a:gd name="connsiteX53" fmla="*/ 148881 w 1191400"/>
              <a:gd name="connsiteY53" fmla="*/ 1890168 h 1945026"/>
              <a:gd name="connsiteX54" fmla="*/ 107318 w 1191400"/>
              <a:gd name="connsiteY54" fmla="*/ 1904023 h 1945026"/>
              <a:gd name="connsiteX55" fmla="*/ 8942 w 1191400"/>
              <a:gd name="connsiteY55" fmla="*/ 1944007 h 1945026"/>
              <a:gd name="connsiteX56" fmla="*/ 19448 w 1191400"/>
              <a:gd name="connsiteY56" fmla="*/ 1902535 h 1945026"/>
              <a:gd name="connsiteX0" fmla="*/ 19448 w 1191400"/>
              <a:gd name="connsiteY0" fmla="*/ 1902535 h 1945026"/>
              <a:gd name="connsiteX1" fmla="*/ 51900 w 1191400"/>
              <a:gd name="connsiteY1" fmla="*/ 1862459 h 1945026"/>
              <a:gd name="connsiteX2" fmla="*/ 65754 w 1191400"/>
              <a:gd name="connsiteY2" fmla="*/ 1820895 h 1945026"/>
              <a:gd name="connsiteX3" fmla="*/ 93463 w 1191400"/>
              <a:gd name="connsiteY3" fmla="*/ 1779332 h 1945026"/>
              <a:gd name="connsiteX4" fmla="*/ 150276 w 1191400"/>
              <a:gd name="connsiteY4" fmla="*/ 1691741 h 1945026"/>
              <a:gd name="connsiteX5" fmla="*/ 176590 w 1191400"/>
              <a:gd name="connsiteY5" fmla="*/ 1626932 h 1945026"/>
              <a:gd name="connsiteX6" fmla="*/ 238239 w 1191400"/>
              <a:gd name="connsiteY6" fmla="*/ 1526975 h 1945026"/>
              <a:gd name="connsiteX7" fmla="*/ 326109 w 1191400"/>
              <a:gd name="connsiteY7" fmla="*/ 1397634 h 1945026"/>
              <a:gd name="connsiteX8" fmla="*/ 406074 w 1191400"/>
              <a:gd name="connsiteY8" fmla="*/ 1273130 h 1945026"/>
              <a:gd name="connsiteX9" fmla="*/ 429134 w 1191400"/>
              <a:gd name="connsiteY9" fmla="*/ 1237703 h 1945026"/>
              <a:gd name="connsiteX10" fmla="*/ 459911 w 1191400"/>
              <a:gd name="connsiteY10" fmla="*/ 1186934 h 1945026"/>
              <a:gd name="connsiteX11" fmla="*/ 521467 w 1191400"/>
              <a:gd name="connsiteY11" fmla="*/ 1083722 h 1945026"/>
              <a:gd name="connsiteX12" fmla="*/ 552244 w 1191400"/>
              <a:gd name="connsiteY12" fmla="*/ 1025142 h 1945026"/>
              <a:gd name="connsiteX13" fmla="*/ 579953 w 1191400"/>
              <a:gd name="connsiteY13" fmla="*/ 986648 h 1945026"/>
              <a:gd name="connsiteX14" fmla="*/ 638441 w 1191400"/>
              <a:gd name="connsiteY14" fmla="*/ 881576 h 1945026"/>
              <a:gd name="connsiteX15" fmla="*/ 658432 w 1191400"/>
              <a:gd name="connsiteY15" fmla="*/ 849775 h 1945026"/>
              <a:gd name="connsiteX16" fmla="*/ 699995 w 1191400"/>
              <a:gd name="connsiteY16" fmla="*/ 788128 h 1945026"/>
              <a:gd name="connsiteX17" fmla="*/ 738490 w 1191400"/>
              <a:gd name="connsiteY17" fmla="*/ 731222 h 1945026"/>
              <a:gd name="connsiteX18" fmla="*/ 756994 w 1191400"/>
              <a:gd name="connsiteY18" fmla="*/ 697283 h 1945026"/>
              <a:gd name="connsiteX19" fmla="*/ 800138 w 1191400"/>
              <a:gd name="connsiteY19" fmla="*/ 626430 h 1945026"/>
              <a:gd name="connsiteX20" fmla="*/ 852395 w 1191400"/>
              <a:gd name="connsiteY20" fmla="*/ 550927 h 1945026"/>
              <a:gd name="connsiteX21" fmla="*/ 886241 w 1191400"/>
              <a:gd name="connsiteY21" fmla="*/ 486303 h 1945026"/>
              <a:gd name="connsiteX22" fmla="*/ 941658 w 1191400"/>
              <a:gd name="connsiteY22" fmla="*/ 403175 h 1945026"/>
              <a:gd name="connsiteX23" fmla="*/ 980154 w 1191400"/>
              <a:gd name="connsiteY23" fmla="*/ 338459 h 1945026"/>
              <a:gd name="connsiteX24" fmla="*/ 1006283 w 1191400"/>
              <a:gd name="connsiteY24" fmla="*/ 289178 h 1945026"/>
              <a:gd name="connsiteX25" fmla="*/ 1035572 w 1191400"/>
              <a:gd name="connsiteY25" fmla="*/ 241477 h 1945026"/>
              <a:gd name="connsiteX26" fmla="*/ 1090990 w 1191400"/>
              <a:gd name="connsiteY26" fmla="*/ 158350 h 1945026"/>
              <a:gd name="connsiteX27" fmla="*/ 1118700 w 1191400"/>
              <a:gd name="connsiteY27" fmla="*/ 121436 h 1945026"/>
              <a:gd name="connsiteX28" fmla="*/ 1174118 w 1191400"/>
              <a:gd name="connsiteY28" fmla="*/ 47514 h 1945026"/>
              <a:gd name="connsiteX29" fmla="*/ 1187694 w 1191400"/>
              <a:gd name="connsiteY29" fmla="*/ 929 h 1945026"/>
              <a:gd name="connsiteX30" fmla="*/ 1184810 w 1191400"/>
              <a:gd name="connsiteY30" fmla="*/ 233295 h 1945026"/>
              <a:gd name="connsiteX31" fmla="*/ 1189367 w 1191400"/>
              <a:gd name="connsiteY31" fmla="*/ 629776 h 1945026"/>
              <a:gd name="connsiteX32" fmla="*/ 1184811 w 1191400"/>
              <a:gd name="connsiteY32" fmla="*/ 979302 h 1945026"/>
              <a:gd name="connsiteX33" fmla="*/ 1189553 w 1191400"/>
              <a:gd name="connsiteY33" fmla="*/ 1147044 h 1945026"/>
              <a:gd name="connsiteX34" fmla="*/ 1191133 w 1191400"/>
              <a:gd name="connsiteY34" fmla="*/ 1311346 h 1945026"/>
              <a:gd name="connsiteX35" fmla="*/ 1187972 w 1191400"/>
              <a:gd name="connsiteY35" fmla="*/ 1446823 h 1945026"/>
              <a:gd name="connsiteX36" fmla="*/ 1160263 w 1191400"/>
              <a:gd name="connsiteY36" fmla="*/ 1549755 h 1945026"/>
              <a:gd name="connsiteX37" fmla="*/ 1111075 w 1191400"/>
              <a:gd name="connsiteY37" fmla="*/ 1577557 h 1945026"/>
              <a:gd name="connsiteX38" fmla="*/ 1107914 w 1191400"/>
              <a:gd name="connsiteY38" fmla="*/ 1559705 h 1945026"/>
              <a:gd name="connsiteX39" fmla="*/ 1058539 w 1191400"/>
              <a:gd name="connsiteY39" fmla="*/ 1591692 h 1945026"/>
              <a:gd name="connsiteX40" fmla="*/ 980062 w 1191400"/>
              <a:gd name="connsiteY40" fmla="*/ 1620888 h 1945026"/>
              <a:gd name="connsiteX41" fmla="*/ 948355 w 1191400"/>
              <a:gd name="connsiteY41" fmla="*/ 1633348 h 1945026"/>
              <a:gd name="connsiteX42" fmla="*/ 859369 w 1191400"/>
              <a:gd name="connsiteY42" fmla="*/ 1660964 h 1945026"/>
              <a:gd name="connsiteX43" fmla="*/ 901675 w 1191400"/>
              <a:gd name="connsiteY43" fmla="*/ 1643947 h 1945026"/>
              <a:gd name="connsiteX44" fmla="*/ 812504 w 1191400"/>
              <a:gd name="connsiteY44" fmla="*/ 1676212 h 1945026"/>
              <a:gd name="connsiteX45" fmla="*/ 722961 w 1191400"/>
              <a:gd name="connsiteY45" fmla="*/ 1696298 h 1945026"/>
              <a:gd name="connsiteX46" fmla="*/ 629234 w 1191400"/>
              <a:gd name="connsiteY46" fmla="*/ 1722426 h 1945026"/>
              <a:gd name="connsiteX47" fmla="*/ 542946 w 1191400"/>
              <a:gd name="connsiteY47" fmla="*/ 1750134 h 1945026"/>
              <a:gd name="connsiteX48" fmla="*/ 476834 w 1191400"/>
              <a:gd name="connsiteY48" fmla="*/ 1777844 h 1945026"/>
              <a:gd name="connsiteX49" fmla="*/ 416673 w 1191400"/>
              <a:gd name="connsiteY49" fmla="*/ 1808621 h 1945026"/>
              <a:gd name="connsiteX50" fmla="*/ 335220 w 1191400"/>
              <a:gd name="connsiteY50" fmla="*/ 1840887 h 1945026"/>
              <a:gd name="connsiteX51" fmla="*/ 256743 w 1191400"/>
              <a:gd name="connsiteY51" fmla="*/ 1857809 h 1945026"/>
              <a:gd name="connsiteX52" fmla="*/ 195095 w 1191400"/>
              <a:gd name="connsiteY52" fmla="*/ 1873246 h 1945026"/>
              <a:gd name="connsiteX53" fmla="*/ 148881 w 1191400"/>
              <a:gd name="connsiteY53" fmla="*/ 1890168 h 1945026"/>
              <a:gd name="connsiteX54" fmla="*/ 107318 w 1191400"/>
              <a:gd name="connsiteY54" fmla="*/ 1904023 h 1945026"/>
              <a:gd name="connsiteX55" fmla="*/ 8942 w 1191400"/>
              <a:gd name="connsiteY55" fmla="*/ 1944007 h 1945026"/>
              <a:gd name="connsiteX56" fmla="*/ 19448 w 1191400"/>
              <a:gd name="connsiteY56" fmla="*/ 1902535 h 1945026"/>
              <a:gd name="connsiteX0" fmla="*/ 19448 w 1197046"/>
              <a:gd name="connsiteY0" fmla="*/ 1902535 h 1945026"/>
              <a:gd name="connsiteX1" fmla="*/ 51900 w 1197046"/>
              <a:gd name="connsiteY1" fmla="*/ 1862459 h 1945026"/>
              <a:gd name="connsiteX2" fmla="*/ 65754 w 1197046"/>
              <a:gd name="connsiteY2" fmla="*/ 1820895 h 1945026"/>
              <a:gd name="connsiteX3" fmla="*/ 93463 w 1197046"/>
              <a:gd name="connsiteY3" fmla="*/ 1779332 h 1945026"/>
              <a:gd name="connsiteX4" fmla="*/ 150276 w 1197046"/>
              <a:gd name="connsiteY4" fmla="*/ 1691741 h 1945026"/>
              <a:gd name="connsiteX5" fmla="*/ 176590 w 1197046"/>
              <a:gd name="connsiteY5" fmla="*/ 1626932 h 1945026"/>
              <a:gd name="connsiteX6" fmla="*/ 238239 w 1197046"/>
              <a:gd name="connsiteY6" fmla="*/ 1526975 h 1945026"/>
              <a:gd name="connsiteX7" fmla="*/ 326109 w 1197046"/>
              <a:gd name="connsiteY7" fmla="*/ 1397634 h 1945026"/>
              <a:gd name="connsiteX8" fmla="*/ 406074 w 1197046"/>
              <a:gd name="connsiteY8" fmla="*/ 1273130 h 1945026"/>
              <a:gd name="connsiteX9" fmla="*/ 429134 w 1197046"/>
              <a:gd name="connsiteY9" fmla="*/ 1237703 h 1945026"/>
              <a:gd name="connsiteX10" fmla="*/ 459911 w 1197046"/>
              <a:gd name="connsiteY10" fmla="*/ 1186934 h 1945026"/>
              <a:gd name="connsiteX11" fmla="*/ 521467 w 1197046"/>
              <a:gd name="connsiteY11" fmla="*/ 1083722 h 1945026"/>
              <a:gd name="connsiteX12" fmla="*/ 552244 w 1197046"/>
              <a:gd name="connsiteY12" fmla="*/ 1025142 h 1945026"/>
              <a:gd name="connsiteX13" fmla="*/ 579953 w 1197046"/>
              <a:gd name="connsiteY13" fmla="*/ 986648 h 1945026"/>
              <a:gd name="connsiteX14" fmla="*/ 638441 w 1197046"/>
              <a:gd name="connsiteY14" fmla="*/ 881576 h 1945026"/>
              <a:gd name="connsiteX15" fmla="*/ 658432 w 1197046"/>
              <a:gd name="connsiteY15" fmla="*/ 849775 h 1945026"/>
              <a:gd name="connsiteX16" fmla="*/ 699995 w 1197046"/>
              <a:gd name="connsiteY16" fmla="*/ 788128 h 1945026"/>
              <a:gd name="connsiteX17" fmla="*/ 738490 w 1197046"/>
              <a:gd name="connsiteY17" fmla="*/ 731222 h 1945026"/>
              <a:gd name="connsiteX18" fmla="*/ 756994 w 1197046"/>
              <a:gd name="connsiteY18" fmla="*/ 697283 h 1945026"/>
              <a:gd name="connsiteX19" fmla="*/ 800138 w 1197046"/>
              <a:gd name="connsiteY19" fmla="*/ 626430 h 1945026"/>
              <a:gd name="connsiteX20" fmla="*/ 852395 w 1197046"/>
              <a:gd name="connsiteY20" fmla="*/ 550927 h 1945026"/>
              <a:gd name="connsiteX21" fmla="*/ 886241 w 1197046"/>
              <a:gd name="connsiteY21" fmla="*/ 486303 h 1945026"/>
              <a:gd name="connsiteX22" fmla="*/ 941658 w 1197046"/>
              <a:gd name="connsiteY22" fmla="*/ 403175 h 1945026"/>
              <a:gd name="connsiteX23" fmla="*/ 980154 w 1197046"/>
              <a:gd name="connsiteY23" fmla="*/ 338459 h 1945026"/>
              <a:gd name="connsiteX24" fmla="*/ 1006283 w 1197046"/>
              <a:gd name="connsiteY24" fmla="*/ 289178 h 1945026"/>
              <a:gd name="connsiteX25" fmla="*/ 1035572 w 1197046"/>
              <a:gd name="connsiteY25" fmla="*/ 241477 h 1945026"/>
              <a:gd name="connsiteX26" fmla="*/ 1090990 w 1197046"/>
              <a:gd name="connsiteY26" fmla="*/ 158350 h 1945026"/>
              <a:gd name="connsiteX27" fmla="*/ 1118700 w 1197046"/>
              <a:gd name="connsiteY27" fmla="*/ 121436 h 1945026"/>
              <a:gd name="connsiteX28" fmla="*/ 1174118 w 1197046"/>
              <a:gd name="connsiteY28" fmla="*/ 47514 h 1945026"/>
              <a:gd name="connsiteX29" fmla="*/ 1187694 w 1197046"/>
              <a:gd name="connsiteY29" fmla="*/ 929 h 1945026"/>
              <a:gd name="connsiteX30" fmla="*/ 1194015 w 1197046"/>
              <a:gd name="connsiteY30" fmla="*/ 313075 h 1945026"/>
              <a:gd name="connsiteX31" fmla="*/ 1189367 w 1197046"/>
              <a:gd name="connsiteY31" fmla="*/ 629776 h 1945026"/>
              <a:gd name="connsiteX32" fmla="*/ 1184811 w 1197046"/>
              <a:gd name="connsiteY32" fmla="*/ 979302 h 1945026"/>
              <a:gd name="connsiteX33" fmla="*/ 1189553 w 1197046"/>
              <a:gd name="connsiteY33" fmla="*/ 1147044 h 1945026"/>
              <a:gd name="connsiteX34" fmla="*/ 1191133 w 1197046"/>
              <a:gd name="connsiteY34" fmla="*/ 1311346 h 1945026"/>
              <a:gd name="connsiteX35" fmla="*/ 1187972 w 1197046"/>
              <a:gd name="connsiteY35" fmla="*/ 1446823 h 1945026"/>
              <a:gd name="connsiteX36" fmla="*/ 1160263 w 1197046"/>
              <a:gd name="connsiteY36" fmla="*/ 1549755 h 1945026"/>
              <a:gd name="connsiteX37" fmla="*/ 1111075 w 1197046"/>
              <a:gd name="connsiteY37" fmla="*/ 1577557 h 1945026"/>
              <a:gd name="connsiteX38" fmla="*/ 1107914 w 1197046"/>
              <a:gd name="connsiteY38" fmla="*/ 1559705 h 1945026"/>
              <a:gd name="connsiteX39" fmla="*/ 1058539 w 1197046"/>
              <a:gd name="connsiteY39" fmla="*/ 1591692 h 1945026"/>
              <a:gd name="connsiteX40" fmla="*/ 980062 w 1197046"/>
              <a:gd name="connsiteY40" fmla="*/ 1620888 h 1945026"/>
              <a:gd name="connsiteX41" fmla="*/ 948355 w 1197046"/>
              <a:gd name="connsiteY41" fmla="*/ 1633348 h 1945026"/>
              <a:gd name="connsiteX42" fmla="*/ 859369 w 1197046"/>
              <a:gd name="connsiteY42" fmla="*/ 1660964 h 1945026"/>
              <a:gd name="connsiteX43" fmla="*/ 901675 w 1197046"/>
              <a:gd name="connsiteY43" fmla="*/ 1643947 h 1945026"/>
              <a:gd name="connsiteX44" fmla="*/ 812504 w 1197046"/>
              <a:gd name="connsiteY44" fmla="*/ 1676212 h 1945026"/>
              <a:gd name="connsiteX45" fmla="*/ 722961 w 1197046"/>
              <a:gd name="connsiteY45" fmla="*/ 1696298 h 1945026"/>
              <a:gd name="connsiteX46" fmla="*/ 629234 w 1197046"/>
              <a:gd name="connsiteY46" fmla="*/ 1722426 h 1945026"/>
              <a:gd name="connsiteX47" fmla="*/ 542946 w 1197046"/>
              <a:gd name="connsiteY47" fmla="*/ 1750134 h 1945026"/>
              <a:gd name="connsiteX48" fmla="*/ 476834 w 1197046"/>
              <a:gd name="connsiteY48" fmla="*/ 1777844 h 1945026"/>
              <a:gd name="connsiteX49" fmla="*/ 416673 w 1197046"/>
              <a:gd name="connsiteY49" fmla="*/ 1808621 h 1945026"/>
              <a:gd name="connsiteX50" fmla="*/ 335220 w 1197046"/>
              <a:gd name="connsiteY50" fmla="*/ 1840887 h 1945026"/>
              <a:gd name="connsiteX51" fmla="*/ 256743 w 1197046"/>
              <a:gd name="connsiteY51" fmla="*/ 1857809 h 1945026"/>
              <a:gd name="connsiteX52" fmla="*/ 195095 w 1197046"/>
              <a:gd name="connsiteY52" fmla="*/ 1873246 h 1945026"/>
              <a:gd name="connsiteX53" fmla="*/ 148881 w 1197046"/>
              <a:gd name="connsiteY53" fmla="*/ 1890168 h 1945026"/>
              <a:gd name="connsiteX54" fmla="*/ 107318 w 1197046"/>
              <a:gd name="connsiteY54" fmla="*/ 1904023 h 1945026"/>
              <a:gd name="connsiteX55" fmla="*/ 8942 w 1197046"/>
              <a:gd name="connsiteY55" fmla="*/ 1944007 h 1945026"/>
              <a:gd name="connsiteX56" fmla="*/ 19448 w 1197046"/>
              <a:gd name="connsiteY56" fmla="*/ 1902535 h 1945026"/>
              <a:gd name="connsiteX0" fmla="*/ 19448 w 1197046"/>
              <a:gd name="connsiteY0" fmla="*/ 1902535 h 1945026"/>
              <a:gd name="connsiteX1" fmla="*/ 51900 w 1197046"/>
              <a:gd name="connsiteY1" fmla="*/ 1862459 h 1945026"/>
              <a:gd name="connsiteX2" fmla="*/ 65754 w 1197046"/>
              <a:gd name="connsiteY2" fmla="*/ 1820895 h 1945026"/>
              <a:gd name="connsiteX3" fmla="*/ 93463 w 1197046"/>
              <a:gd name="connsiteY3" fmla="*/ 1779332 h 1945026"/>
              <a:gd name="connsiteX4" fmla="*/ 150276 w 1197046"/>
              <a:gd name="connsiteY4" fmla="*/ 1691741 h 1945026"/>
              <a:gd name="connsiteX5" fmla="*/ 176590 w 1197046"/>
              <a:gd name="connsiteY5" fmla="*/ 1626932 h 1945026"/>
              <a:gd name="connsiteX6" fmla="*/ 238239 w 1197046"/>
              <a:gd name="connsiteY6" fmla="*/ 1526975 h 1945026"/>
              <a:gd name="connsiteX7" fmla="*/ 326109 w 1197046"/>
              <a:gd name="connsiteY7" fmla="*/ 1397634 h 1945026"/>
              <a:gd name="connsiteX8" fmla="*/ 406074 w 1197046"/>
              <a:gd name="connsiteY8" fmla="*/ 1273130 h 1945026"/>
              <a:gd name="connsiteX9" fmla="*/ 429134 w 1197046"/>
              <a:gd name="connsiteY9" fmla="*/ 1237703 h 1945026"/>
              <a:gd name="connsiteX10" fmla="*/ 459911 w 1197046"/>
              <a:gd name="connsiteY10" fmla="*/ 1186934 h 1945026"/>
              <a:gd name="connsiteX11" fmla="*/ 521467 w 1197046"/>
              <a:gd name="connsiteY11" fmla="*/ 1083722 h 1945026"/>
              <a:gd name="connsiteX12" fmla="*/ 552244 w 1197046"/>
              <a:gd name="connsiteY12" fmla="*/ 1025142 h 1945026"/>
              <a:gd name="connsiteX13" fmla="*/ 579953 w 1197046"/>
              <a:gd name="connsiteY13" fmla="*/ 986648 h 1945026"/>
              <a:gd name="connsiteX14" fmla="*/ 638441 w 1197046"/>
              <a:gd name="connsiteY14" fmla="*/ 881576 h 1945026"/>
              <a:gd name="connsiteX15" fmla="*/ 658432 w 1197046"/>
              <a:gd name="connsiteY15" fmla="*/ 849775 h 1945026"/>
              <a:gd name="connsiteX16" fmla="*/ 699995 w 1197046"/>
              <a:gd name="connsiteY16" fmla="*/ 788128 h 1945026"/>
              <a:gd name="connsiteX17" fmla="*/ 738490 w 1197046"/>
              <a:gd name="connsiteY17" fmla="*/ 731222 h 1945026"/>
              <a:gd name="connsiteX18" fmla="*/ 756994 w 1197046"/>
              <a:gd name="connsiteY18" fmla="*/ 697283 h 1945026"/>
              <a:gd name="connsiteX19" fmla="*/ 800138 w 1197046"/>
              <a:gd name="connsiteY19" fmla="*/ 626430 h 1945026"/>
              <a:gd name="connsiteX20" fmla="*/ 852395 w 1197046"/>
              <a:gd name="connsiteY20" fmla="*/ 550927 h 1945026"/>
              <a:gd name="connsiteX21" fmla="*/ 886241 w 1197046"/>
              <a:gd name="connsiteY21" fmla="*/ 486303 h 1945026"/>
              <a:gd name="connsiteX22" fmla="*/ 941658 w 1197046"/>
              <a:gd name="connsiteY22" fmla="*/ 403175 h 1945026"/>
              <a:gd name="connsiteX23" fmla="*/ 980154 w 1197046"/>
              <a:gd name="connsiteY23" fmla="*/ 338459 h 1945026"/>
              <a:gd name="connsiteX24" fmla="*/ 1006283 w 1197046"/>
              <a:gd name="connsiteY24" fmla="*/ 289178 h 1945026"/>
              <a:gd name="connsiteX25" fmla="*/ 1035572 w 1197046"/>
              <a:gd name="connsiteY25" fmla="*/ 241477 h 1945026"/>
              <a:gd name="connsiteX26" fmla="*/ 1090990 w 1197046"/>
              <a:gd name="connsiteY26" fmla="*/ 158350 h 1945026"/>
              <a:gd name="connsiteX27" fmla="*/ 1118700 w 1197046"/>
              <a:gd name="connsiteY27" fmla="*/ 121436 h 1945026"/>
              <a:gd name="connsiteX28" fmla="*/ 1174118 w 1197046"/>
              <a:gd name="connsiteY28" fmla="*/ 47514 h 1945026"/>
              <a:gd name="connsiteX29" fmla="*/ 1187694 w 1197046"/>
              <a:gd name="connsiteY29" fmla="*/ 929 h 1945026"/>
              <a:gd name="connsiteX30" fmla="*/ 1194015 w 1197046"/>
              <a:gd name="connsiteY30" fmla="*/ 313075 h 1945026"/>
              <a:gd name="connsiteX31" fmla="*/ 1189367 w 1197046"/>
              <a:gd name="connsiteY31" fmla="*/ 565338 h 1945026"/>
              <a:gd name="connsiteX32" fmla="*/ 1184811 w 1197046"/>
              <a:gd name="connsiteY32" fmla="*/ 979302 h 1945026"/>
              <a:gd name="connsiteX33" fmla="*/ 1189553 w 1197046"/>
              <a:gd name="connsiteY33" fmla="*/ 1147044 h 1945026"/>
              <a:gd name="connsiteX34" fmla="*/ 1191133 w 1197046"/>
              <a:gd name="connsiteY34" fmla="*/ 1311346 h 1945026"/>
              <a:gd name="connsiteX35" fmla="*/ 1187972 w 1197046"/>
              <a:gd name="connsiteY35" fmla="*/ 1446823 h 1945026"/>
              <a:gd name="connsiteX36" fmla="*/ 1160263 w 1197046"/>
              <a:gd name="connsiteY36" fmla="*/ 1549755 h 1945026"/>
              <a:gd name="connsiteX37" fmla="*/ 1111075 w 1197046"/>
              <a:gd name="connsiteY37" fmla="*/ 1577557 h 1945026"/>
              <a:gd name="connsiteX38" fmla="*/ 1107914 w 1197046"/>
              <a:gd name="connsiteY38" fmla="*/ 1559705 h 1945026"/>
              <a:gd name="connsiteX39" fmla="*/ 1058539 w 1197046"/>
              <a:gd name="connsiteY39" fmla="*/ 1591692 h 1945026"/>
              <a:gd name="connsiteX40" fmla="*/ 980062 w 1197046"/>
              <a:gd name="connsiteY40" fmla="*/ 1620888 h 1945026"/>
              <a:gd name="connsiteX41" fmla="*/ 948355 w 1197046"/>
              <a:gd name="connsiteY41" fmla="*/ 1633348 h 1945026"/>
              <a:gd name="connsiteX42" fmla="*/ 859369 w 1197046"/>
              <a:gd name="connsiteY42" fmla="*/ 1660964 h 1945026"/>
              <a:gd name="connsiteX43" fmla="*/ 901675 w 1197046"/>
              <a:gd name="connsiteY43" fmla="*/ 1643947 h 1945026"/>
              <a:gd name="connsiteX44" fmla="*/ 812504 w 1197046"/>
              <a:gd name="connsiteY44" fmla="*/ 1676212 h 1945026"/>
              <a:gd name="connsiteX45" fmla="*/ 722961 w 1197046"/>
              <a:gd name="connsiteY45" fmla="*/ 1696298 h 1945026"/>
              <a:gd name="connsiteX46" fmla="*/ 629234 w 1197046"/>
              <a:gd name="connsiteY46" fmla="*/ 1722426 h 1945026"/>
              <a:gd name="connsiteX47" fmla="*/ 542946 w 1197046"/>
              <a:gd name="connsiteY47" fmla="*/ 1750134 h 1945026"/>
              <a:gd name="connsiteX48" fmla="*/ 476834 w 1197046"/>
              <a:gd name="connsiteY48" fmla="*/ 1777844 h 1945026"/>
              <a:gd name="connsiteX49" fmla="*/ 416673 w 1197046"/>
              <a:gd name="connsiteY49" fmla="*/ 1808621 h 1945026"/>
              <a:gd name="connsiteX50" fmla="*/ 335220 w 1197046"/>
              <a:gd name="connsiteY50" fmla="*/ 1840887 h 1945026"/>
              <a:gd name="connsiteX51" fmla="*/ 256743 w 1197046"/>
              <a:gd name="connsiteY51" fmla="*/ 1857809 h 1945026"/>
              <a:gd name="connsiteX52" fmla="*/ 195095 w 1197046"/>
              <a:gd name="connsiteY52" fmla="*/ 1873246 h 1945026"/>
              <a:gd name="connsiteX53" fmla="*/ 148881 w 1197046"/>
              <a:gd name="connsiteY53" fmla="*/ 1890168 h 1945026"/>
              <a:gd name="connsiteX54" fmla="*/ 107318 w 1197046"/>
              <a:gd name="connsiteY54" fmla="*/ 1904023 h 1945026"/>
              <a:gd name="connsiteX55" fmla="*/ 8942 w 1197046"/>
              <a:gd name="connsiteY55" fmla="*/ 1944007 h 1945026"/>
              <a:gd name="connsiteX56" fmla="*/ 19448 w 1197046"/>
              <a:gd name="connsiteY56" fmla="*/ 1902535 h 1945026"/>
              <a:gd name="connsiteX0" fmla="*/ 19448 w 1197046"/>
              <a:gd name="connsiteY0" fmla="*/ 1902410 h 1944901"/>
              <a:gd name="connsiteX1" fmla="*/ 51900 w 1197046"/>
              <a:gd name="connsiteY1" fmla="*/ 1862334 h 1944901"/>
              <a:gd name="connsiteX2" fmla="*/ 65754 w 1197046"/>
              <a:gd name="connsiteY2" fmla="*/ 1820770 h 1944901"/>
              <a:gd name="connsiteX3" fmla="*/ 93463 w 1197046"/>
              <a:gd name="connsiteY3" fmla="*/ 1779207 h 1944901"/>
              <a:gd name="connsiteX4" fmla="*/ 150276 w 1197046"/>
              <a:gd name="connsiteY4" fmla="*/ 1691616 h 1944901"/>
              <a:gd name="connsiteX5" fmla="*/ 176590 w 1197046"/>
              <a:gd name="connsiteY5" fmla="*/ 1626807 h 1944901"/>
              <a:gd name="connsiteX6" fmla="*/ 238239 w 1197046"/>
              <a:gd name="connsiteY6" fmla="*/ 1526850 h 1944901"/>
              <a:gd name="connsiteX7" fmla="*/ 326109 w 1197046"/>
              <a:gd name="connsiteY7" fmla="*/ 1397509 h 1944901"/>
              <a:gd name="connsiteX8" fmla="*/ 406074 w 1197046"/>
              <a:gd name="connsiteY8" fmla="*/ 1273005 h 1944901"/>
              <a:gd name="connsiteX9" fmla="*/ 429134 w 1197046"/>
              <a:gd name="connsiteY9" fmla="*/ 1237578 h 1944901"/>
              <a:gd name="connsiteX10" fmla="*/ 459911 w 1197046"/>
              <a:gd name="connsiteY10" fmla="*/ 1186809 h 1944901"/>
              <a:gd name="connsiteX11" fmla="*/ 521467 w 1197046"/>
              <a:gd name="connsiteY11" fmla="*/ 1083597 h 1944901"/>
              <a:gd name="connsiteX12" fmla="*/ 552244 w 1197046"/>
              <a:gd name="connsiteY12" fmla="*/ 1025017 h 1944901"/>
              <a:gd name="connsiteX13" fmla="*/ 579953 w 1197046"/>
              <a:gd name="connsiteY13" fmla="*/ 986523 h 1944901"/>
              <a:gd name="connsiteX14" fmla="*/ 638441 w 1197046"/>
              <a:gd name="connsiteY14" fmla="*/ 881451 h 1944901"/>
              <a:gd name="connsiteX15" fmla="*/ 658432 w 1197046"/>
              <a:gd name="connsiteY15" fmla="*/ 849650 h 1944901"/>
              <a:gd name="connsiteX16" fmla="*/ 699995 w 1197046"/>
              <a:gd name="connsiteY16" fmla="*/ 788003 h 1944901"/>
              <a:gd name="connsiteX17" fmla="*/ 738490 w 1197046"/>
              <a:gd name="connsiteY17" fmla="*/ 731097 h 1944901"/>
              <a:gd name="connsiteX18" fmla="*/ 756994 w 1197046"/>
              <a:gd name="connsiteY18" fmla="*/ 697158 h 1944901"/>
              <a:gd name="connsiteX19" fmla="*/ 800138 w 1197046"/>
              <a:gd name="connsiteY19" fmla="*/ 626305 h 1944901"/>
              <a:gd name="connsiteX20" fmla="*/ 852395 w 1197046"/>
              <a:gd name="connsiteY20" fmla="*/ 550802 h 1944901"/>
              <a:gd name="connsiteX21" fmla="*/ 886241 w 1197046"/>
              <a:gd name="connsiteY21" fmla="*/ 486178 h 1944901"/>
              <a:gd name="connsiteX22" fmla="*/ 941658 w 1197046"/>
              <a:gd name="connsiteY22" fmla="*/ 403050 h 1944901"/>
              <a:gd name="connsiteX23" fmla="*/ 980154 w 1197046"/>
              <a:gd name="connsiteY23" fmla="*/ 338334 h 1944901"/>
              <a:gd name="connsiteX24" fmla="*/ 1006283 w 1197046"/>
              <a:gd name="connsiteY24" fmla="*/ 289053 h 1944901"/>
              <a:gd name="connsiteX25" fmla="*/ 1035572 w 1197046"/>
              <a:gd name="connsiteY25" fmla="*/ 241352 h 1944901"/>
              <a:gd name="connsiteX26" fmla="*/ 1090990 w 1197046"/>
              <a:gd name="connsiteY26" fmla="*/ 158225 h 1944901"/>
              <a:gd name="connsiteX27" fmla="*/ 1118700 w 1197046"/>
              <a:gd name="connsiteY27" fmla="*/ 121311 h 1944901"/>
              <a:gd name="connsiteX28" fmla="*/ 1158776 w 1197046"/>
              <a:gd name="connsiteY28" fmla="*/ 53526 h 1944901"/>
              <a:gd name="connsiteX29" fmla="*/ 1187694 w 1197046"/>
              <a:gd name="connsiteY29" fmla="*/ 804 h 1944901"/>
              <a:gd name="connsiteX30" fmla="*/ 1194015 w 1197046"/>
              <a:gd name="connsiteY30" fmla="*/ 312950 h 1944901"/>
              <a:gd name="connsiteX31" fmla="*/ 1189367 w 1197046"/>
              <a:gd name="connsiteY31" fmla="*/ 565213 h 1944901"/>
              <a:gd name="connsiteX32" fmla="*/ 1184811 w 1197046"/>
              <a:gd name="connsiteY32" fmla="*/ 979177 h 1944901"/>
              <a:gd name="connsiteX33" fmla="*/ 1189553 w 1197046"/>
              <a:gd name="connsiteY33" fmla="*/ 1146919 h 1944901"/>
              <a:gd name="connsiteX34" fmla="*/ 1191133 w 1197046"/>
              <a:gd name="connsiteY34" fmla="*/ 1311221 h 1944901"/>
              <a:gd name="connsiteX35" fmla="*/ 1187972 w 1197046"/>
              <a:gd name="connsiteY35" fmla="*/ 1446698 h 1944901"/>
              <a:gd name="connsiteX36" fmla="*/ 1160263 w 1197046"/>
              <a:gd name="connsiteY36" fmla="*/ 1549630 h 1944901"/>
              <a:gd name="connsiteX37" fmla="*/ 1111075 w 1197046"/>
              <a:gd name="connsiteY37" fmla="*/ 1577432 h 1944901"/>
              <a:gd name="connsiteX38" fmla="*/ 1107914 w 1197046"/>
              <a:gd name="connsiteY38" fmla="*/ 1559580 h 1944901"/>
              <a:gd name="connsiteX39" fmla="*/ 1058539 w 1197046"/>
              <a:gd name="connsiteY39" fmla="*/ 1591567 h 1944901"/>
              <a:gd name="connsiteX40" fmla="*/ 980062 w 1197046"/>
              <a:gd name="connsiteY40" fmla="*/ 1620763 h 1944901"/>
              <a:gd name="connsiteX41" fmla="*/ 948355 w 1197046"/>
              <a:gd name="connsiteY41" fmla="*/ 1633223 h 1944901"/>
              <a:gd name="connsiteX42" fmla="*/ 859369 w 1197046"/>
              <a:gd name="connsiteY42" fmla="*/ 1660839 h 1944901"/>
              <a:gd name="connsiteX43" fmla="*/ 901675 w 1197046"/>
              <a:gd name="connsiteY43" fmla="*/ 1643822 h 1944901"/>
              <a:gd name="connsiteX44" fmla="*/ 812504 w 1197046"/>
              <a:gd name="connsiteY44" fmla="*/ 1676087 h 1944901"/>
              <a:gd name="connsiteX45" fmla="*/ 722961 w 1197046"/>
              <a:gd name="connsiteY45" fmla="*/ 1696173 h 1944901"/>
              <a:gd name="connsiteX46" fmla="*/ 629234 w 1197046"/>
              <a:gd name="connsiteY46" fmla="*/ 1722301 h 1944901"/>
              <a:gd name="connsiteX47" fmla="*/ 542946 w 1197046"/>
              <a:gd name="connsiteY47" fmla="*/ 1750009 h 1944901"/>
              <a:gd name="connsiteX48" fmla="*/ 476834 w 1197046"/>
              <a:gd name="connsiteY48" fmla="*/ 1777719 h 1944901"/>
              <a:gd name="connsiteX49" fmla="*/ 416673 w 1197046"/>
              <a:gd name="connsiteY49" fmla="*/ 1808496 h 1944901"/>
              <a:gd name="connsiteX50" fmla="*/ 335220 w 1197046"/>
              <a:gd name="connsiteY50" fmla="*/ 1840762 h 1944901"/>
              <a:gd name="connsiteX51" fmla="*/ 256743 w 1197046"/>
              <a:gd name="connsiteY51" fmla="*/ 1857684 h 1944901"/>
              <a:gd name="connsiteX52" fmla="*/ 195095 w 1197046"/>
              <a:gd name="connsiteY52" fmla="*/ 1873121 h 1944901"/>
              <a:gd name="connsiteX53" fmla="*/ 148881 w 1197046"/>
              <a:gd name="connsiteY53" fmla="*/ 1890043 h 1944901"/>
              <a:gd name="connsiteX54" fmla="*/ 107318 w 1197046"/>
              <a:gd name="connsiteY54" fmla="*/ 1903898 h 1944901"/>
              <a:gd name="connsiteX55" fmla="*/ 8942 w 1197046"/>
              <a:gd name="connsiteY55" fmla="*/ 1943882 h 1944901"/>
              <a:gd name="connsiteX56" fmla="*/ 19448 w 1197046"/>
              <a:gd name="connsiteY56" fmla="*/ 1902410 h 1944901"/>
              <a:gd name="connsiteX0" fmla="*/ 19448 w 1194501"/>
              <a:gd name="connsiteY0" fmla="*/ 1902410 h 1944901"/>
              <a:gd name="connsiteX1" fmla="*/ 51900 w 1194501"/>
              <a:gd name="connsiteY1" fmla="*/ 1862334 h 1944901"/>
              <a:gd name="connsiteX2" fmla="*/ 65754 w 1194501"/>
              <a:gd name="connsiteY2" fmla="*/ 1820770 h 1944901"/>
              <a:gd name="connsiteX3" fmla="*/ 93463 w 1194501"/>
              <a:gd name="connsiteY3" fmla="*/ 1779207 h 1944901"/>
              <a:gd name="connsiteX4" fmla="*/ 150276 w 1194501"/>
              <a:gd name="connsiteY4" fmla="*/ 1691616 h 1944901"/>
              <a:gd name="connsiteX5" fmla="*/ 176590 w 1194501"/>
              <a:gd name="connsiteY5" fmla="*/ 1626807 h 1944901"/>
              <a:gd name="connsiteX6" fmla="*/ 238239 w 1194501"/>
              <a:gd name="connsiteY6" fmla="*/ 1526850 h 1944901"/>
              <a:gd name="connsiteX7" fmla="*/ 326109 w 1194501"/>
              <a:gd name="connsiteY7" fmla="*/ 1397509 h 1944901"/>
              <a:gd name="connsiteX8" fmla="*/ 406074 w 1194501"/>
              <a:gd name="connsiteY8" fmla="*/ 1273005 h 1944901"/>
              <a:gd name="connsiteX9" fmla="*/ 429134 w 1194501"/>
              <a:gd name="connsiteY9" fmla="*/ 1237578 h 1944901"/>
              <a:gd name="connsiteX10" fmla="*/ 459911 w 1194501"/>
              <a:gd name="connsiteY10" fmla="*/ 1186809 h 1944901"/>
              <a:gd name="connsiteX11" fmla="*/ 521467 w 1194501"/>
              <a:gd name="connsiteY11" fmla="*/ 1083597 h 1944901"/>
              <a:gd name="connsiteX12" fmla="*/ 552244 w 1194501"/>
              <a:gd name="connsiteY12" fmla="*/ 1025017 h 1944901"/>
              <a:gd name="connsiteX13" fmla="*/ 579953 w 1194501"/>
              <a:gd name="connsiteY13" fmla="*/ 986523 h 1944901"/>
              <a:gd name="connsiteX14" fmla="*/ 638441 w 1194501"/>
              <a:gd name="connsiteY14" fmla="*/ 881451 h 1944901"/>
              <a:gd name="connsiteX15" fmla="*/ 658432 w 1194501"/>
              <a:gd name="connsiteY15" fmla="*/ 849650 h 1944901"/>
              <a:gd name="connsiteX16" fmla="*/ 699995 w 1194501"/>
              <a:gd name="connsiteY16" fmla="*/ 788003 h 1944901"/>
              <a:gd name="connsiteX17" fmla="*/ 738490 w 1194501"/>
              <a:gd name="connsiteY17" fmla="*/ 731097 h 1944901"/>
              <a:gd name="connsiteX18" fmla="*/ 756994 w 1194501"/>
              <a:gd name="connsiteY18" fmla="*/ 697158 h 1944901"/>
              <a:gd name="connsiteX19" fmla="*/ 800138 w 1194501"/>
              <a:gd name="connsiteY19" fmla="*/ 626305 h 1944901"/>
              <a:gd name="connsiteX20" fmla="*/ 852395 w 1194501"/>
              <a:gd name="connsiteY20" fmla="*/ 550802 h 1944901"/>
              <a:gd name="connsiteX21" fmla="*/ 886241 w 1194501"/>
              <a:gd name="connsiteY21" fmla="*/ 486178 h 1944901"/>
              <a:gd name="connsiteX22" fmla="*/ 941658 w 1194501"/>
              <a:gd name="connsiteY22" fmla="*/ 403050 h 1944901"/>
              <a:gd name="connsiteX23" fmla="*/ 980154 w 1194501"/>
              <a:gd name="connsiteY23" fmla="*/ 338334 h 1944901"/>
              <a:gd name="connsiteX24" fmla="*/ 1006283 w 1194501"/>
              <a:gd name="connsiteY24" fmla="*/ 289053 h 1944901"/>
              <a:gd name="connsiteX25" fmla="*/ 1035572 w 1194501"/>
              <a:gd name="connsiteY25" fmla="*/ 241352 h 1944901"/>
              <a:gd name="connsiteX26" fmla="*/ 1090990 w 1194501"/>
              <a:gd name="connsiteY26" fmla="*/ 158225 h 1944901"/>
              <a:gd name="connsiteX27" fmla="*/ 1118700 w 1194501"/>
              <a:gd name="connsiteY27" fmla="*/ 121311 h 1944901"/>
              <a:gd name="connsiteX28" fmla="*/ 1158776 w 1194501"/>
              <a:gd name="connsiteY28" fmla="*/ 53526 h 1944901"/>
              <a:gd name="connsiteX29" fmla="*/ 1187694 w 1194501"/>
              <a:gd name="connsiteY29" fmla="*/ 804 h 1944901"/>
              <a:gd name="connsiteX30" fmla="*/ 1190947 w 1194501"/>
              <a:gd name="connsiteY30" fmla="*/ 248512 h 1944901"/>
              <a:gd name="connsiteX31" fmla="*/ 1189367 w 1194501"/>
              <a:gd name="connsiteY31" fmla="*/ 565213 h 1944901"/>
              <a:gd name="connsiteX32" fmla="*/ 1184811 w 1194501"/>
              <a:gd name="connsiteY32" fmla="*/ 979177 h 1944901"/>
              <a:gd name="connsiteX33" fmla="*/ 1189553 w 1194501"/>
              <a:gd name="connsiteY33" fmla="*/ 1146919 h 1944901"/>
              <a:gd name="connsiteX34" fmla="*/ 1191133 w 1194501"/>
              <a:gd name="connsiteY34" fmla="*/ 1311221 h 1944901"/>
              <a:gd name="connsiteX35" fmla="*/ 1187972 w 1194501"/>
              <a:gd name="connsiteY35" fmla="*/ 1446698 h 1944901"/>
              <a:gd name="connsiteX36" fmla="*/ 1160263 w 1194501"/>
              <a:gd name="connsiteY36" fmla="*/ 1549630 h 1944901"/>
              <a:gd name="connsiteX37" fmla="*/ 1111075 w 1194501"/>
              <a:gd name="connsiteY37" fmla="*/ 1577432 h 1944901"/>
              <a:gd name="connsiteX38" fmla="*/ 1107914 w 1194501"/>
              <a:gd name="connsiteY38" fmla="*/ 1559580 h 1944901"/>
              <a:gd name="connsiteX39" fmla="*/ 1058539 w 1194501"/>
              <a:gd name="connsiteY39" fmla="*/ 1591567 h 1944901"/>
              <a:gd name="connsiteX40" fmla="*/ 980062 w 1194501"/>
              <a:gd name="connsiteY40" fmla="*/ 1620763 h 1944901"/>
              <a:gd name="connsiteX41" fmla="*/ 948355 w 1194501"/>
              <a:gd name="connsiteY41" fmla="*/ 1633223 h 1944901"/>
              <a:gd name="connsiteX42" fmla="*/ 859369 w 1194501"/>
              <a:gd name="connsiteY42" fmla="*/ 1660839 h 1944901"/>
              <a:gd name="connsiteX43" fmla="*/ 901675 w 1194501"/>
              <a:gd name="connsiteY43" fmla="*/ 1643822 h 1944901"/>
              <a:gd name="connsiteX44" fmla="*/ 812504 w 1194501"/>
              <a:gd name="connsiteY44" fmla="*/ 1676087 h 1944901"/>
              <a:gd name="connsiteX45" fmla="*/ 722961 w 1194501"/>
              <a:gd name="connsiteY45" fmla="*/ 1696173 h 1944901"/>
              <a:gd name="connsiteX46" fmla="*/ 629234 w 1194501"/>
              <a:gd name="connsiteY46" fmla="*/ 1722301 h 1944901"/>
              <a:gd name="connsiteX47" fmla="*/ 542946 w 1194501"/>
              <a:gd name="connsiteY47" fmla="*/ 1750009 h 1944901"/>
              <a:gd name="connsiteX48" fmla="*/ 476834 w 1194501"/>
              <a:gd name="connsiteY48" fmla="*/ 1777719 h 1944901"/>
              <a:gd name="connsiteX49" fmla="*/ 416673 w 1194501"/>
              <a:gd name="connsiteY49" fmla="*/ 1808496 h 1944901"/>
              <a:gd name="connsiteX50" fmla="*/ 335220 w 1194501"/>
              <a:gd name="connsiteY50" fmla="*/ 1840762 h 1944901"/>
              <a:gd name="connsiteX51" fmla="*/ 256743 w 1194501"/>
              <a:gd name="connsiteY51" fmla="*/ 1857684 h 1944901"/>
              <a:gd name="connsiteX52" fmla="*/ 195095 w 1194501"/>
              <a:gd name="connsiteY52" fmla="*/ 1873121 h 1944901"/>
              <a:gd name="connsiteX53" fmla="*/ 148881 w 1194501"/>
              <a:gd name="connsiteY53" fmla="*/ 1890043 h 1944901"/>
              <a:gd name="connsiteX54" fmla="*/ 107318 w 1194501"/>
              <a:gd name="connsiteY54" fmla="*/ 1903898 h 1944901"/>
              <a:gd name="connsiteX55" fmla="*/ 8942 w 1194501"/>
              <a:gd name="connsiteY55" fmla="*/ 1943882 h 1944901"/>
              <a:gd name="connsiteX56" fmla="*/ 19448 w 1194501"/>
              <a:gd name="connsiteY56" fmla="*/ 1902410 h 1944901"/>
              <a:gd name="connsiteX0" fmla="*/ 19448 w 1194507"/>
              <a:gd name="connsiteY0" fmla="*/ 1902410 h 1944901"/>
              <a:gd name="connsiteX1" fmla="*/ 51900 w 1194507"/>
              <a:gd name="connsiteY1" fmla="*/ 1862334 h 1944901"/>
              <a:gd name="connsiteX2" fmla="*/ 65754 w 1194507"/>
              <a:gd name="connsiteY2" fmla="*/ 1820770 h 1944901"/>
              <a:gd name="connsiteX3" fmla="*/ 93463 w 1194507"/>
              <a:gd name="connsiteY3" fmla="*/ 1779207 h 1944901"/>
              <a:gd name="connsiteX4" fmla="*/ 150276 w 1194507"/>
              <a:gd name="connsiteY4" fmla="*/ 1691616 h 1944901"/>
              <a:gd name="connsiteX5" fmla="*/ 176590 w 1194507"/>
              <a:gd name="connsiteY5" fmla="*/ 1626807 h 1944901"/>
              <a:gd name="connsiteX6" fmla="*/ 238239 w 1194507"/>
              <a:gd name="connsiteY6" fmla="*/ 1526850 h 1944901"/>
              <a:gd name="connsiteX7" fmla="*/ 326109 w 1194507"/>
              <a:gd name="connsiteY7" fmla="*/ 1397509 h 1944901"/>
              <a:gd name="connsiteX8" fmla="*/ 406074 w 1194507"/>
              <a:gd name="connsiteY8" fmla="*/ 1273005 h 1944901"/>
              <a:gd name="connsiteX9" fmla="*/ 429134 w 1194507"/>
              <a:gd name="connsiteY9" fmla="*/ 1237578 h 1944901"/>
              <a:gd name="connsiteX10" fmla="*/ 459911 w 1194507"/>
              <a:gd name="connsiteY10" fmla="*/ 1186809 h 1944901"/>
              <a:gd name="connsiteX11" fmla="*/ 521467 w 1194507"/>
              <a:gd name="connsiteY11" fmla="*/ 1083597 h 1944901"/>
              <a:gd name="connsiteX12" fmla="*/ 552244 w 1194507"/>
              <a:gd name="connsiteY12" fmla="*/ 1025017 h 1944901"/>
              <a:gd name="connsiteX13" fmla="*/ 579953 w 1194507"/>
              <a:gd name="connsiteY13" fmla="*/ 986523 h 1944901"/>
              <a:gd name="connsiteX14" fmla="*/ 638441 w 1194507"/>
              <a:gd name="connsiteY14" fmla="*/ 881451 h 1944901"/>
              <a:gd name="connsiteX15" fmla="*/ 658432 w 1194507"/>
              <a:gd name="connsiteY15" fmla="*/ 849650 h 1944901"/>
              <a:gd name="connsiteX16" fmla="*/ 699995 w 1194507"/>
              <a:gd name="connsiteY16" fmla="*/ 788003 h 1944901"/>
              <a:gd name="connsiteX17" fmla="*/ 738490 w 1194507"/>
              <a:gd name="connsiteY17" fmla="*/ 731097 h 1944901"/>
              <a:gd name="connsiteX18" fmla="*/ 756994 w 1194507"/>
              <a:gd name="connsiteY18" fmla="*/ 697158 h 1944901"/>
              <a:gd name="connsiteX19" fmla="*/ 800138 w 1194507"/>
              <a:gd name="connsiteY19" fmla="*/ 626305 h 1944901"/>
              <a:gd name="connsiteX20" fmla="*/ 852395 w 1194507"/>
              <a:gd name="connsiteY20" fmla="*/ 550802 h 1944901"/>
              <a:gd name="connsiteX21" fmla="*/ 886241 w 1194507"/>
              <a:gd name="connsiteY21" fmla="*/ 486178 h 1944901"/>
              <a:gd name="connsiteX22" fmla="*/ 941658 w 1194507"/>
              <a:gd name="connsiteY22" fmla="*/ 403050 h 1944901"/>
              <a:gd name="connsiteX23" fmla="*/ 980154 w 1194507"/>
              <a:gd name="connsiteY23" fmla="*/ 338334 h 1944901"/>
              <a:gd name="connsiteX24" fmla="*/ 1006283 w 1194507"/>
              <a:gd name="connsiteY24" fmla="*/ 289053 h 1944901"/>
              <a:gd name="connsiteX25" fmla="*/ 1035572 w 1194507"/>
              <a:gd name="connsiteY25" fmla="*/ 241352 h 1944901"/>
              <a:gd name="connsiteX26" fmla="*/ 1090990 w 1194507"/>
              <a:gd name="connsiteY26" fmla="*/ 158225 h 1944901"/>
              <a:gd name="connsiteX27" fmla="*/ 1118700 w 1194507"/>
              <a:gd name="connsiteY27" fmla="*/ 121311 h 1944901"/>
              <a:gd name="connsiteX28" fmla="*/ 1158776 w 1194507"/>
              <a:gd name="connsiteY28" fmla="*/ 53526 h 1944901"/>
              <a:gd name="connsiteX29" fmla="*/ 1187694 w 1194507"/>
              <a:gd name="connsiteY29" fmla="*/ 804 h 1944901"/>
              <a:gd name="connsiteX30" fmla="*/ 1190947 w 1194507"/>
              <a:gd name="connsiteY30" fmla="*/ 248512 h 1944901"/>
              <a:gd name="connsiteX31" fmla="*/ 1189367 w 1194507"/>
              <a:gd name="connsiteY31" fmla="*/ 565213 h 1944901"/>
              <a:gd name="connsiteX32" fmla="*/ 1184627 w 1194507"/>
              <a:gd name="connsiteY32" fmla="*/ 516304 h 1944901"/>
              <a:gd name="connsiteX33" fmla="*/ 1184811 w 1194507"/>
              <a:gd name="connsiteY33" fmla="*/ 979177 h 1944901"/>
              <a:gd name="connsiteX34" fmla="*/ 1189553 w 1194507"/>
              <a:gd name="connsiteY34" fmla="*/ 1146919 h 1944901"/>
              <a:gd name="connsiteX35" fmla="*/ 1191133 w 1194507"/>
              <a:gd name="connsiteY35" fmla="*/ 1311221 h 1944901"/>
              <a:gd name="connsiteX36" fmla="*/ 1187972 w 1194507"/>
              <a:gd name="connsiteY36" fmla="*/ 1446698 h 1944901"/>
              <a:gd name="connsiteX37" fmla="*/ 1160263 w 1194507"/>
              <a:gd name="connsiteY37" fmla="*/ 1549630 h 1944901"/>
              <a:gd name="connsiteX38" fmla="*/ 1111075 w 1194507"/>
              <a:gd name="connsiteY38" fmla="*/ 1577432 h 1944901"/>
              <a:gd name="connsiteX39" fmla="*/ 1107914 w 1194507"/>
              <a:gd name="connsiteY39" fmla="*/ 1559580 h 1944901"/>
              <a:gd name="connsiteX40" fmla="*/ 1058539 w 1194507"/>
              <a:gd name="connsiteY40" fmla="*/ 1591567 h 1944901"/>
              <a:gd name="connsiteX41" fmla="*/ 980062 w 1194507"/>
              <a:gd name="connsiteY41" fmla="*/ 1620763 h 1944901"/>
              <a:gd name="connsiteX42" fmla="*/ 948355 w 1194507"/>
              <a:gd name="connsiteY42" fmla="*/ 1633223 h 1944901"/>
              <a:gd name="connsiteX43" fmla="*/ 859369 w 1194507"/>
              <a:gd name="connsiteY43" fmla="*/ 1660839 h 1944901"/>
              <a:gd name="connsiteX44" fmla="*/ 901675 w 1194507"/>
              <a:gd name="connsiteY44" fmla="*/ 1643822 h 1944901"/>
              <a:gd name="connsiteX45" fmla="*/ 812504 w 1194507"/>
              <a:gd name="connsiteY45" fmla="*/ 1676087 h 1944901"/>
              <a:gd name="connsiteX46" fmla="*/ 722961 w 1194507"/>
              <a:gd name="connsiteY46" fmla="*/ 1696173 h 1944901"/>
              <a:gd name="connsiteX47" fmla="*/ 629234 w 1194507"/>
              <a:gd name="connsiteY47" fmla="*/ 1722301 h 1944901"/>
              <a:gd name="connsiteX48" fmla="*/ 542946 w 1194507"/>
              <a:gd name="connsiteY48" fmla="*/ 1750009 h 1944901"/>
              <a:gd name="connsiteX49" fmla="*/ 476834 w 1194507"/>
              <a:gd name="connsiteY49" fmla="*/ 1777719 h 1944901"/>
              <a:gd name="connsiteX50" fmla="*/ 416673 w 1194507"/>
              <a:gd name="connsiteY50" fmla="*/ 1808496 h 1944901"/>
              <a:gd name="connsiteX51" fmla="*/ 335220 w 1194507"/>
              <a:gd name="connsiteY51" fmla="*/ 1840762 h 1944901"/>
              <a:gd name="connsiteX52" fmla="*/ 256743 w 1194507"/>
              <a:gd name="connsiteY52" fmla="*/ 1857684 h 1944901"/>
              <a:gd name="connsiteX53" fmla="*/ 195095 w 1194507"/>
              <a:gd name="connsiteY53" fmla="*/ 1873121 h 1944901"/>
              <a:gd name="connsiteX54" fmla="*/ 148881 w 1194507"/>
              <a:gd name="connsiteY54" fmla="*/ 1890043 h 1944901"/>
              <a:gd name="connsiteX55" fmla="*/ 107318 w 1194507"/>
              <a:gd name="connsiteY55" fmla="*/ 1903898 h 1944901"/>
              <a:gd name="connsiteX56" fmla="*/ 8942 w 1194507"/>
              <a:gd name="connsiteY56" fmla="*/ 1943882 h 1944901"/>
              <a:gd name="connsiteX57" fmla="*/ 19448 w 1194507"/>
              <a:gd name="connsiteY57" fmla="*/ 1902410 h 1944901"/>
              <a:gd name="connsiteX0" fmla="*/ 19448 w 1194507"/>
              <a:gd name="connsiteY0" fmla="*/ 1902410 h 1944901"/>
              <a:gd name="connsiteX1" fmla="*/ 51900 w 1194507"/>
              <a:gd name="connsiteY1" fmla="*/ 1862334 h 1944901"/>
              <a:gd name="connsiteX2" fmla="*/ 65754 w 1194507"/>
              <a:gd name="connsiteY2" fmla="*/ 1820770 h 1944901"/>
              <a:gd name="connsiteX3" fmla="*/ 93463 w 1194507"/>
              <a:gd name="connsiteY3" fmla="*/ 1779207 h 1944901"/>
              <a:gd name="connsiteX4" fmla="*/ 150276 w 1194507"/>
              <a:gd name="connsiteY4" fmla="*/ 1691616 h 1944901"/>
              <a:gd name="connsiteX5" fmla="*/ 176590 w 1194507"/>
              <a:gd name="connsiteY5" fmla="*/ 1626807 h 1944901"/>
              <a:gd name="connsiteX6" fmla="*/ 238239 w 1194507"/>
              <a:gd name="connsiteY6" fmla="*/ 1526850 h 1944901"/>
              <a:gd name="connsiteX7" fmla="*/ 326109 w 1194507"/>
              <a:gd name="connsiteY7" fmla="*/ 1397509 h 1944901"/>
              <a:gd name="connsiteX8" fmla="*/ 406074 w 1194507"/>
              <a:gd name="connsiteY8" fmla="*/ 1273005 h 1944901"/>
              <a:gd name="connsiteX9" fmla="*/ 429134 w 1194507"/>
              <a:gd name="connsiteY9" fmla="*/ 1237578 h 1944901"/>
              <a:gd name="connsiteX10" fmla="*/ 459911 w 1194507"/>
              <a:gd name="connsiteY10" fmla="*/ 1186809 h 1944901"/>
              <a:gd name="connsiteX11" fmla="*/ 521467 w 1194507"/>
              <a:gd name="connsiteY11" fmla="*/ 1083597 h 1944901"/>
              <a:gd name="connsiteX12" fmla="*/ 552244 w 1194507"/>
              <a:gd name="connsiteY12" fmla="*/ 1025017 h 1944901"/>
              <a:gd name="connsiteX13" fmla="*/ 579953 w 1194507"/>
              <a:gd name="connsiteY13" fmla="*/ 986523 h 1944901"/>
              <a:gd name="connsiteX14" fmla="*/ 638441 w 1194507"/>
              <a:gd name="connsiteY14" fmla="*/ 881451 h 1944901"/>
              <a:gd name="connsiteX15" fmla="*/ 658432 w 1194507"/>
              <a:gd name="connsiteY15" fmla="*/ 849650 h 1944901"/>
              <a:gd name="connsiteX16" fmla="*/ 699995 w 1194507"/>
              <a:gd name="connsiteY16" fmla="*/ 788003 h 1944901"/>
              <a:gd name="connsiteX17" fmla="*/ 738490 w 1194507"/>
              <a:gd name="connsiteY17" fmla="*/ 731097 h 1944901"/>
              <a:gd name="connsiteX18" fmla="*/ 756994 w 1194507"/>
              <a:gd name="connsiteY18" fmla="*/ 697158 h 1944901"/>
              <a:gd name="connsiteX19" fmla="*/ 800138 w 1194507"/>
              <a:gd name="connsiteY19" fmla="*/ 626305 h 1944901"/>
              <a:gd name="connsiteX20" fmla="*/ 852395 w 1194507"/>
              <a:gd name="connsiteY20" fmla="*/ 550802 h 1944901"/>
              <a:gd name="connsiteX21" fmla="*/ 886241 w 1194507"/>
              <a:gd name="connsiteY21" fmla="*/ 486178 h 1944901"/>
              <a:gd name="connsiteX22" fmla="*/ 941658 w 1194507"/>
              <a:gd name="connsiteY22" fmla="*/ 403050 h 1944901"/>
              <a:gd name="connsiteX23" fmla="*/ 980154 w 1194507"/>
              <a:gd name="connsiteY23" fmla="*/ 338334 h 1944901"/>
              <a:gd name="connsiteX24" fmla="*/ 1006283 w 1194507"/>
              <a:gd name="connsiteY24" fmla="*/ 289053 h 1944901"/>
              <a:gd name="connsiteX25" fmla="*/ 1035572 w 1194507"/>
              <a:gd name="connsiteY25" fmla="*/ 241352 h 1944901"/>
              <a:gd name="connsiteX26" fmla="*/ 1090990 w 1194507"/>
              <a:gd name="connsiteY26" fmla="*/ 158225 h 1944901"/>
              <a:gd name="connsiteX27" fmla="*/ 1118700 w 1194507"/>
              <a:gd name="connsiteY27" fmla="*/ 121311 h 1944901"/>
              <a:gd name="connsiteX28" fmla="*/ 1158776 w 1194507"/>
              <a:gd name="connsiteY28" fmla="*/ 53526 h 1944901"/>
              <a:gd name="connsiteX29" fmla="*/ 1187694 w 1194507"/>
              <a:gd name="connsiteY29" fmla="*/ 804 h 1944901"/>
              <a:gd name="connsiteX30" fmla="*/ 1190947 w 1194507"/>
              <a:gd name="connsiteY30" fmla="*/ 248512 h 1944901"/>
              <a:gd name="connsiteX31" fmla="*/ 1189367 w 1194507"/>
              <a:gd name="connsiteY31" fmla="*/ 767731 h 1944901"/>
              <a:gd name="connsiteX32" fmla="*/ 1184627 w 1194507"/>
              <a:gd name="connsiteY32" fmla="*/ 516304 h 1944901"/>
              <a:gd name="connsiteX33" fmla="*/ 1184811 w 1194507"/>
              <a:gd name="connsiteY33" fmla="*/ 979177 h 1944901"/>
              <a:gd name="connsiteX34" fmla="*/ 1189553 w 1194507"/>
              <a:gd name="connsiteY34" fmla="*/ 1146919 h 1944901"/>
              <a:gd name="connsiteX35" fmla="*/ 1191133 w 1194507"/>
              <a:gd name="connsiteY35" fmla="*/ 1311221 h 1944901"/>
              <a:gd name="connsiteX36" fmla="*/ 1187972 w 1194507"/>
              <a:gd name="connsiteY36" fmla="*/ 1446698 h 1944901"/>
              <a:gd name="connsiteX37" fmla="*/ 1160263 w 1194507"/>
              <a:gd name="connsiteY37" fmla="*/ 1549630 h 1944901"/>
              <a:gd name="connsiteX38" fmla="*/ 1111075 w 1194507"/>
              <a:gd name="connsiteY38" fmla="*/ 1577432 h 1944901"/>
              <a:gd name="connsiteX39" fmla="*/ 1107914 w 1194507"/>
              <a:gd name="connsiteY39" fmla="*/ 1559580 h 1944901"/>
              <a:gd name="connsiteX40" fmla="*/ 1058539 w 1194507"/>
              <a:gd name="connsiteY40" fmla="*/ 1591567 h 1944901"/>
              <a:gd name="connsiteX41" fmla="*/ 980062 w 1194507"/>
              <a:gd name="connsiteY41" fmla="*/ 1620763 h 1944901"/>
              <a:gd name="connsiteX42" fmla="*/ 948355 w 1194507"/>
              <a:gd name="connsiteY42" fmla="*/ 1633223 h 1944901"/>
              <a:gd name="connsiteX43" fmla="*/ 859369 w 1194507"/>
              <a:gd name="connsiteY43" fmla="*/ 1660839 h 1944901"/>
              <a:gd name="connsiteX44" fmla="*/ 901675 w 1194507"/>
              <a:gd name="connsiteY44" fmla="*/ 1643822 h 1944901"/>
              <a:gd name="connsiteX45" fmla="*/ 812504 w 1194507"/>
              <a:gd name="connsiteY45" fmla="*/ 1676087 h 1944901"/>
              <a:gd name="connsiteX46" fmla="*/ 722961 w 1194507"/>
              <a:gd name="connsiteY46" fmla="*/ 1696173 h 1944901"/>
              <a:gd name="connsiteX47" fmla="*/ 629234 w 1194507"/>
              <a:gd name="connsiteY47" fmla="*/ 1722301 h 1944901"/>
              <a:gd name="connsiteX48" fmla="*/ 542946 w 1194507"/>
              <a:gd name="connsiteY48" fmla="*/ 1750009 h 1944901"/>
              <a:gd name="connsiteX49" fmla="*/ 476834 w 1194507"/>
              <a:gd name="connsiteY49" fmla="*/ 1777719 h 1944901"/>
              <a:gd name="connsiteX50" fmla="*/ 416673 w 1194507"/>
              <a:gd name="connsiteY50" fmla="*/ 1808496 h 1944901"/>
              <a:gd name="connsiteX51" fmla="*/ 335220 w 1194507"/>
              <a:gd name="connsiteY51" fmla="*/ 1840762 h 1944901"/>
              <a:gd name="connsiteX52" fmla="*/ 256743 w 1194507"/>
              <a:gd name="connsiteY52" fmla="*/ 1857684 h 1944901"/>
              <a:gd name="connsiteX53" fmla="*/ 195095 w 1194507"/>
              <a:gd name="connsiteY53" fmla="*/ 1873121 h 1944901"/>
              <a:gd name="connsiteX54" fmla="*/ 148881 w 1194507"/>
              <a:gd name="connsiteY54" fmla="*/ 1890043 h 1944901"/>
              <a:gd name="connsiteX55" fmla="*/ 107318 w 1194507"/>
              <a:gd name="connsiteY55" fmla="*/ 1903898 h 1944901"/>
              <a:gd name="connsiteX56" fmla="*/ 8942 w 1194507"/>
              <a:gd name="connsiteY56" fmla="*/ 1943882 h 1944901"/>
              <a:gd name="connsiteX57" fmla="*/ 19448 w 1194507"/>
              <a:gd name="connsiteY57" fmla="*/ 1902410 h 1944901"/>
              <a:gd name="connsiteX0" fmla="*/ 19448 w 1196956"/>
              <a:gd name="connsiteY0" fmla="*/ 1902410 h 1944901"/>
              <a:gd name="connsiteX1" fmla="*/ 51900 w 1196956"/>
              <a:gd name="connsiteY1" fmla="*/ 1862334 h 1944901"/>
              <a:gd name="connsiteX2" fmla="*/ 65754 w 1196956"/>
              <a:gd name="connsiteY2" fmla="*/ 1820770 h 1944901"/>
              <a:gd name="connsiteX3" fmla="*/ 93463 w 1196956"/>
              <a:gd name="connsiteY3" fmla="*/ 1779207 h 1944901"/>
              <a:gd name="connsiteX4" fmla="*/ 150276 w 1196956"/>
              <a:gd name="connsiteY4" fmla="*/ 1691616 h 1944901"/>
              <a:gd name="connsiteX5" fmla="*/ 176590 w 1196956"/>
              <a:gd name="connsiteY5" fmla="*/ 1626807 h 1944901"/>
              <a:gd name="connsiteX6" fmla="*/ 238239 w 1196956"/>
              <a:gd name="connsiteY6" fmla="*/ 1526850 h 1944901"/>
              <a:gd name="connsiteX7" fmla="*/ 326109 w 1196956"/>
              <a:gd name="connsiteY7" fmla="*/ 1397509 h 1944901"/>
              <a:gd name="connsiteX8" fmla="*/ 406074 w 1196956"/>
              <a:gd name="connsiteY8" fmla="*/ 1273005 h 1944901"/>
              <a:gd name="connsiteX9" fmla="*/ 429134 w 1196956"/>
              <a:gd name="connsiteY9" fmla="*/ 1237578 h 1944901"/>
              <a:gd name="connsiteX10" fmla="*/ 459911 w 1196956"/>
              <a:gd name="connsiteY10" fmla="*/ 1186809 h 1944901"/>
              <a:gd name="connsiteX11" fmla="*/ 521467 w 1196956"/>
              <a:gd name="connsiteY11" fmla="*/ 1083597 h 1944901"/>
              <a:gd name="connsiteX12" fmla="*/ 552244 w 1196956"/>
              <a:gd name="connsiteY12" fmla="*/ 1025017 h 1944901"/>
              <a:gd name="connsiteX13" fmla="*/ 579953 w 1196956"/>
              <a:gd name="connsiteY13" fmla="*/ 986523 h 1944901"/>
              <a:gd name="connsiteX14" fmla="*/ 638441 w 1196956"/>
              <a:gd name="connsiteY14" fmla="*/ 881451 h 1944901"/>
              <a:gd name="connsiteX15" fmla="*/ 658432 w 1196956"/>
              <a:gd name="connsiteY15" fmla="*/ 849650 h 1944901"/>
              <a:gd name="connsiteX16" fmla="*/ 699995 w 1196956"/>
              <a:gd name="connsiteY16" fmla="*/ 788003 h 1944901"/>
              <a:gd name="connsiteX17" fmla="*/ 738490 w 1196956"/>
              <a:gd name="connsiteY17" fmla="*/ 731097 h 1944901"/>
              <a:gd name="connsiteX18" fmla="*/ 756994 w 1196956"/>
              <a:gd name="connsiteY18" fmla="*/ 697158 h 1944901"/>
              <a:gd name="connsiteX19" fmla="*/ 800138 w 1196956"/>
              <a:gd name="connsiteY19" fmla="*/ 626305 h 1944901"/>
              <a:gd name="connsiteX20" fmla="*/ 852395 w 1196956"/>
              <a:gd name="connsiteY20" fmla="*/ 550802 h 1944901"/>
              <a:gd name="connsiteX21" fmla="*/ 886241 w 1196956"/>
              <a:gd name="connsiteY21" fmla="*/ 486178 h 1944901"/>
              <a:gd name="connsiteX22" fmla="*/ 941658 w 1196956"/>
              <a:gd name="connsiteY22" fmla="*/ 403050 h 1944901"/>
              <a:gd name="connsiteX23" fmla="*/ 980154 w 1196956"/>
              <a:gd name="connsiteY23" fmla="*/ 338334 h 1944901"/>
              <a:gd name="connsiteX24" fmla="*/ 1006283 w 1196956"/>
              <a:gd name="connsiteY24" fmla="*/ 289053 h 1944901"/>
              <a:gd name="connsiteX25" fmla="*/ 1035572 w 1196956"/>
              <a:gd name="connsiteY25" fmla="*/ 241352 h 1944901"/>
              <a:gd name="connsiteX26" fmla="*/ 1090990 w 1196956"/>
              <a:gd name="connsiteY26" fmla="*/ 158225 h 1944901"/>
              <a:gd name="connsiteX27" fmla="*/ 1118700 w 1196956"/>
              <a:gd name="connsiteY27" fmla="*/ 121311 h 1944901"/>
              <a:gd name="connsiteX28" fmla="*/ 1158776 w 1196956"/>
              <a:gd name="connsiteY28" fmla="*/ 53526 h 1944901"/>
              <a:gd name="connsiteX29" fmla="*/ 1187694 w 1196956"/>
              <a:gd name="connsiteY29" fmla="*/ 804 h 1944901"/>
              <a:gd name="connsiteX30" fmla="*/ 1190947 w 1196956"/>
              <a:gd name="connsiteY30" fmla="*/ 248512 h 1944901"/>
              <a:gd name="connsiteX31" fmla="*/ 1189367 w 1196956"/>
              <a:gd name="connsiteY31" fmla="*/ 767731 h 1944901"/>
              <a:gd name="connsiteX32" fmla="*/ 1196901 w 1196956"/>
              <a:gd name="connsiteY32" fmla="*/ 657453 h 1944901"/>
              <a:gd name="connsiteX33" fmla="*/ 1184811 w 1196956"/>
              <a:gd name="connsiteY33" fmla="*/ 979177 h 1944901"/>
              <a:gd name="connsiteX34" fmla="*/ 1189553 w 1196956"/>
              <a:gd name="connsiteY34" fmla="*/ 1146919 h 1944901"/>
              <a:gd name="connsiteX35" fmla="*/ 1191133 w 1196956"/>
              <a:gd name="connsiteY35" fmla="*/ 1311221 h 1944901"/>
              <a:gd name="connsiteX36" fmla="*/ 1187972 w 1196956"/>
              <a:gd name="connsiteY36" fmla="*/ 1446698 h 1944901"/>
              <a:gd name="connsiteX37" fmla="*/ 1160263 w 1196956"/>
              <a:gd name="connsiteY37" fmla="*/ 1549630 h 1944901"/>
              <a:gd name="connsiteX38" fmla="*/ 1111075 w 1196956"/>
              <a:gd name="connsiteY38" fmla="*/ 1577432 h 1944901"/>
              <a:gd name="connsiteX39" fmla="*/ 1107914 w 1196956"/>
              <a:gd name="connsiteY39" fmla="*/ 1559580 h 1944901"/>
              <a:gd name="connsiteX40" fmla="*/ 1058539 w 1196956"/>
              <a:gd name="connsiteY40" fmla="*/ 1591567 h 1944901"/>
              <a:gd name="connsiteX41" fmla="*/ 980062 w 1196956"/>
              <a:gd name="connsiteY41" fmla="*/ 1620763 h 1944901"/>
              <a:gd name="connsiteX42" fmla="*/ 948355 w 1196956"/>
              <a:gd name="connsiteY42" fmla="*/ 1633223 h 1944901"/>
              <a:gd name="connsiteX43" fmla="*/ 859369 w 1196956"/>
              <a:gd name="connsiteY43" fmla="*/ 1660839 h 1944901"/>
              <a:gd name="connsiteX44" fmla="*/ 901675 w 1196956"/>
              <a:gd name="connsiteY44" fmla="*/ 1643822 h 1944901"/>
              <a:gd name="connsiteX45" fmla="*/ 812504 w 1196956"/>
              <a:gd name="connsiteY45" fmla="*/ 1676087 h 1944901"/>
              <a:gd name="connsiteX46" fmla="*/ 722961 w 1196956"/>
              <a:gd name="connsiteY46" fmla="*/ 1696173 h 1944901"/>
              <a:gd name="connsiteX47" fmla="*/ 629234 w 1196956"/>
              <a:gd name="connsiteY47" fmla="*/ 1722301 h 1944901"/>
              <a:gd name="connsiteX48" fmla="*/ 542946 w 1196956"/>
              <a:gd name="connsiteY48" fmla="*/ 1750009 h 1944901"/>
              <a:gd name="connsiteX49" fmla="*/ 476834 w 1196956"/>
              <a:gd name="connsiteY49" fmla="*/ 1777719 h 1944901"/>
              <a:gd name="connsiteX50" fmla="*/ 416673 w 1196956"/>
              <a:gd name="connsiteY50" fmla="*/ 1808496 h 1944901"/>
              <a:gd name="connsiteX51" fmla="*/ 335220 w 1196956"/>
              <a:gd name="connsiteY51" fmla="*/ 1840762 h 1944901"/>
              <a:gd name="connsiteX52" fmla="*/ 256743 w 1196956"/>
              <a:gd name="connsiteY52" fmla="*/ 1857684 h 1944901"/>
              <a:gd name="connsiteX53" fmla="*/ 195095 w 1196956"/>
              <a:gd name="connsiteY53" fmla="*/ 1873121 h 1944901"/>
              <a:gd name="connsiteX54" fmla="*/ 148881 w 1196956"/>
              <a:gd name="connsiteY54" fmla="*/ 1890043 h 1944901"/>
              <a:gd name="connsiteX55" fmla="*/ 107318 w 1196956"/>
              <a:gd name="connsiteY55" fmla="*/ 1903898 h 1944901"/>
              <a:gd name="connsiteX56" fmla="*/ 8942 w 1196956"/>
              <a:gd name="connsiteY56" fmla="*/ 1943882 h 1944901"/>
              <a:gd name="connsiteX57" fmla="*/ 19448 w 1196956"/>
              <a:gd name="connsiteY57" fmla="*/ 1902410 h 1944901"/>
              <a:gd name="connsiteX0" fmla="*/ 19448 w 1196901"/>
              <a:gd name="connsiteY0" fmla="*/ 1902410 h 1944901"/>
              <a:gd name="connsiteX1" fmla="*/ 51900 w 1196901"/>
              <a:gd name="connsiteY1" fmla="*/ 1862334 h 1944901"/>
              <a:gd name="connsiteX2" fmla="*/ 65754 w 1196901"/>
              <a:gd name="connsiteY2" fmla="*/ 1820770 h 1944901"/>
              <a:gd name="connsiteX3" fmla="*/ 93463 w 1196901"/>
              <a:gd name="connsiteY3" fmla="*/ 1779207 h 1944901"/>
              <a:gd name="connsiteX4" fmla="*/ 150276 w 1196901"/>
              <a:gd name="connsiteY4" fmla="*/ 1691616 h 1944901"/>
              <a:gd name="connsiteX5" fmla="*/ 176590 w 1196901"/>
              <a:gd name="connsiteY5" fmla="*/ 1626807 h 1944901"/>
              <a:gd name="connsiteX6" fmla="*/ 238239 w 1196901"/>
              <a:gd name="connsiteY6" fmla="*/ 1526850 h 1944901"/>
              <a:gd name="connsiteX7" fmla="*/ 326109 w 1196901"/>
              <a:gd name="connsiteY7" fmla="*/ 1397509 h 1944901"/>
              <a:gd name="connsiteX8" fmla="*/ 406074 w 1196901"/>
              <a:gd name="connsiteY8" fmla="*/ 1273005 h 1944901"/>
              <a:gd name="connsiteX9" fmla="*/ 429134 w 1196901"/>
              <a:gd name="connsiteY9" fmla="*/ 1237578 h 1944901"/>
              <a:gd name="connsiteX10" fmla="*/ 459911 w 1196901"/>
              <a:gd name="connsiteY10" fmla="*/ 1186809 h 1944901"/>
              <a:gd name="connsiteX11" fmla="*/ 521467 w 1196901"/>
              <a:gd name="connsiteY11" fmla="*/ 1083597 h 1944901"/>
              <a:gd name="connsiteX12" fmla="*/ 552244 w 1196901"/>
              <a:gd name="connsiteY12" fmla="*/ 1025017 h 1944901"/>
              <a:gd name="connsiteX13" fmla="*/ 579953 w 1196901"/>
              <a:gd name="connsiteY13" fmla="*/ 986523 h 1944901"/>
              <a:gd name="connsiteX14" fmla="*/ 638441 w 1196901"/>
              <a:gd name="connsiteY14" fmla="*/ 881451 h 1944901"/>
              <a:gd name="connsiteX15" fmla="*/ 658432 w 1196901"/>
              <a:gd name="connsiteY15" fmla="*/ 849650 h 1944901"/>
              <a:gd name="connsiteX16" fmla="*/ 699995 w 1196901"/>
              <a:gd name="connsiteY16" fmla="*/ 788003 h 1944901"/>
              <a:gd name="connsiteX17" fmla="*/ 738490 w 1196901"/>
              <a:gd name="connsiteY17" fmla="*/ 731097 h 1944901"/>
              <a:gd name="connsiteX18" fmla="*/ 756994 w 1196901"/>
              <a:gd name="connsiteY18" fmla="*/ 697158 h 1944901"/>
              <a:gd name="connsiteX19" fmla="*/ 800138 w 1196901"/>
              <a:gd name="connsiteY19" fmla="*/ 626305 h 1944901"/>
              <a:gd name="connsiteX20" fmla="*/ 852395 w 1196901"/>
              <a:gd name="connsiteY20" fmla="*/ 550802 h 1944901"/>
              <a:gd name="connsiteX21" fmla="*/ 886241 w 1196901"/>
              <a:gd name="connsiteY21" fmla="*/ 486178 h 1944901"/>
              <a:gd name="connsiteX22" fmla="*/ 941658 w 1196901"/>
              <a:gd name="connsiteY22" fmla="*/ 403050 h 1944901"/>
              <a:gd name="connsiteX23" fmla="*/ 980154 w 1196901"/>
              <a:gd name="connsiteY23" fmla="*/ 338334 h 1944901"/>
              <a:gd name="connsiteX24" fmla="*/ 1006283 w 1196901"/>
              <a:gd name="connsiteY24" fmla="*/ 289053 h 1944901"/>
              <a:gd name="connsiteX25" fmla="*/ 1035572 w 1196901"/>
              <a:gd name="connsiteY25" fmla="*/ 241352 h 1944901"/>
              <a:gd name="connsiteX26" fmla="*/ 1090990 w 1196901"/>
              <a:gd name="connsiteY26" fmla="*/ 158225 h 1944901"/>
              <a:gd name="connsiteX27" fmla="*/ 1118700 w 1196901"/>
              <a:gd name="connsiteY27" fmla="*/ 121311 h 1944901"/>
              <a:gd name="connsiteX28" fmla="*/ 1158776 w 1196901"/>
              <a:gd name="connsiteY28" fmla="*/ 53526 h 1944901"/>
              <a:gd name="connsiteX29" fmla="*/ 1187694 w 1196901"/>
              <a:gd name="connsiteY29" fmla="*/ 804 h 1944901"/>
              <a:gd name="connsiteX30" fmla="*/ 1190947 w 1196901"/>
              <a:gd name="connsiteY30" fmla="*/ 248512 h 1944901"/>
              <a:gd name="connsiteX31" fmla="*/ 1189367 w 1196901"/>
              <a:gd name="connsiteY31" fmla="*/ 767731 h 1944901"/>
              <a:gd name="connsiteX32" fmla="*/ 1196901 w 1196901"/>
              <a:gd name="connsiteY32" fmla="*/ 657453 h 1944901"/>
              <a:gd name="connsiteX33" fmla="*/ 1184811 w 1196901"/>
              <a:gd name="connsiteY33" fmla="*/ 979177 h 1944901"/>
              <a:gd name="connsiteX34" fmla="*/ 1189553 w 1196901"/>
              <a:gd name="connsiteY34" fmla="*/ 1146919 h 1944901"/>
              <a:gd name="connsiteX35" fmla="*/ 1191133 w 1196901"/>
              <a:gd name="connsiteY35" fmla="*/ 1311221 h 1944901"/>
              <a:gd name="connsiteX36" fmla="*/ 1187972 w 1196901"/>
              <a:gd name="connsiteY36" fmla="*/ 1446698 h 1944901"/>
              <a:gd name="connsiteX37" fmla="*/ 1160263 w 1196901"/>
              <a:gd name="connsiteY37" fmla="*/ 1549630 h 1944901"/>
              <a:gd name="connsiteX38" fmla="*/ 1111075 w 1196901"/>
              <a:gd name="connsiteY38" fmla="*/ 1577432 h 1944901"/>
              <a:gd name="connsiteX39" fmla="*/ 1107914 w 1196901"/>
              <a:gd name="connsiteY39" fmla="*/ 1559580 h 1944901"/>
              <a:gd name="connsiteX40" fmla="*/ 1058539 w 1196901"/>
              <a:gd name="connsiteY40" fmla="*/ 1591567 h 1944901"/>
              <a:gd name="connsiteX41" fmla="*/ 980062 w 1196901"/>
              <a:gd name="connsiteY41" fmla="*/ 1620763 h 1944901"/>
              <a:gd name="connsiteX42" fmla="*/ 948355 w 1196901"/>
              <a:gd name="connsiteY42" fmla="*/ 1633223 h 1944901"/>
              <a:gd name="connsiteX43" fmla="*/ 859369 w 1196901"/>
              <a:gd name="connsiteY43" fmla="*/ 1660839 h 1944901"/>
              <a:gd name="connsiteX44" fmla="*/ 901675 w 1196901"/>
              <a:gd name="connsiteY44" fmla="*/ 1643822 h 1944901"/>
              <a:gd name="connsiteX45" fmla="*/ 812504 w 1196901"/>
              <a:gd name="connsiteY45" fmla="*/ 1676087 h 1944901"/>
              <a:gd name="connsiteX46" fmla="*/ 722961 w 1196901"/>
              <a:gd name="connsiteY46" fmla="*/ 1696173 h 1944901"/>
              <a:gd name="connsiteX47" fmla="*/ 629234 w 1196901"/>
              <a:gd name="connsiteY47" fmla="*/ 1722301 h 1944901"/>
              <a:gd name="connsiteX48" fmla="*/ 542946 w 1196901"/>
              <a:gd name="connsiteY48" fmla="*/ 1750009 h 1944901"/>
              <a:gd name="connsiteX49" fmla="*/ 476834 w 1196901"/>
              <a:gd name="connsiteY49" fmla="*/ 1777719 h 1944901"/>
              <a:gd name="connsiteX50" fmla="*/ 416673 w 1196901"/>
              <a:gd name="connsiteY50" fmla="*/ 1808496 h 1944901"/>
              <a:gd name="connsiteX51" fmla="*/ 335220 w 1196901"/>
              <a:gd name="connsiteY51" fmla="*/ 1840762 h 1944901"/>
              <a:gd name="connsiteX52" fmla="*/ 256743 w 1196901"/>
              <a:gd name="connsiteY52" fmla="*/ 1857684 h 1944901"/>
              <a:gd name="connsiteX53" fmla="*/ 195095 w 1196901"/>
              <a:gd name="connsiteY53" fmla="*/ 1873121 h 1944901"/>
              <a:gd name="connsiteX54" fmla="*/ 148881 w 1196901"/>
              <a:gd name="connsiteY54" fmla="*/ 1890043 h 1944901"/>
              <a:gd name="connsiteX55" fmla="*/ 107318 w 1196901"/>
              <a:gd name="connsiteY55" fmla="*/ 1903898 h 1944901"/>
              <a:gd name="connsiteX56" fmla="*/ 8942 w 1196901"/>
              <a:gd name="connsiteY56" fmla="*/ 1943882 h 1944901"/>
              <a:gd name="connsiteX57" fmla="*/ 19448 w 1196901"/>
              <a:gd name="connsiteY57" fmla="*/ 1902410 h 1944901"/>
              <a:gd name="connsiteX0" fmla="*/ 19448 w 1196901"/>
              <a:gd name="connsiteY0" fmla="*/ 1902410 h 1944901"/>
              <a:gd name="connsiteX1" fmla="*/ 51900 w 1196901"/>
              <a:gd name="connsiteY1" fmla="*/ 1862334 h 1944901"/>
              <a:gd name="connsiteX2" fmla="*/ 65754 w 1196901"/>
              <a:gd name="connsiteY2" fmla="*/ 1820770 h 1944901"/>
              <a:gd name="connsiteX3" fmla="*/ 93463 w 1196901"/>
              <a:gd name="connsiteY3" fmla="*/ 1779207 h 1944901"/>
              <a:gd name="connsiteX4" fmla="*/ 150276 w 1196901"/>
              <a:gd name="connsiteY4" fmla="*/ 1691616 h 1944901"/>
              <a:gd name="connsiteX5" fmla="*/ 176590 w 1196901"/>
              <a:gd name="connsiteY5" fmla="*/ 1626807 h 1944901"/>
              <a:gd name="connsiteX6" fmla="*/ 238239 w 1196901"/>
              <a:gd name="connsiteY6" fmla="*/ 1526850 h 1944901"/>
              <a:gd name="connsiteX7" fmla="*/ 326109 w 1196901"/>
              <a:gd name="connsiteY7" fmla="*/ 1397509 h 1944901"/>
              <a:gd name="connsiteX8" fmla="*/ 406074 w 1196901"/>
              <a:gd name="connsiteY8" fmla="*/ 1273005 h 1944901"/>
              <a:gd name="connsiteX9" fmla="*/ 429134 w 1196901"/>
              <a:gd name="connsiteY9" fmla="*/ 1237578 h 1944901"/>
              <a:gd name="connsiteX10" fmla="*/ 459911 w 1196901"/>
              <a:gd name="connsiteY10" fmla="*/ 1186809 h 1944901"/>
              <a:gd name="connsiteX11" fmla="*/ 521467 w 1196901"/>
              <a:gd name="connsiteY11" fmla="*/ 1083597 h 1944901"/>
              <a:gd name="connsiteX12" fmla="*/ 552244 w 1196901"/>
              <a:gd name="connsiteY12" fmla="*/ 1025017 h 1944901"/>
              <a:gd name="connsiteX13" fmla="*/ 579953 w 1196901"/>
              <a:gd name="connsiteY13" fmla="*/ 986523 h 1944901"/>
              <a:gd name="connsiteX14" fmla="*/ 638441 w 1196901"/>
              <a:gd name="connsiteY14" fmla="*/ 881451 h 1944901"/>
              <a:gd name="connsiteX15" fmla="*/ 658432 w 1196901"/>
              <a:gd name="connsiteY15" fmla="*/ 849650 h 1944901"/>
              <a:gd name="connsiteX16" fmla="*/ 699995 w 1196901"/>
              <a:gd name="connsiteY16" fmla="*/ 788003 h 1944901"/>
              <a:gd name="connsiteX17" fmla="*/ 738490 w 1196901"/>
              <a:gd name="connsiteY17" fmla="*/ 731097 h 1944901"/>
              <a:gd name="connsiteX18" fmla="*/ 756994 w 1196901"/>
              <a:gd name="connsiteY18" fmla="*/ 697158 h 1944901"/>
              <a:gd name="connsiteX19" fmla="*/ 800138 w 1196901"/>
              <a:gd name="connsiteY19" fmla="*/ 626305 h 1944901"/>
              <a:gd name="connsiteX20" fmla="*/ 852395 w 1196901"/>
              <a:gd name="connsiteY20" fmla="*/ 550802 h 1944901"/>
              <a:gd name="connsiteX21" fmla="*/ 886241 w 1196901"/>
              <a:gd name="connsiteY21" fmla="*/ 486178 h 1944901"/>
              <a:gd name="connsiteX22" fmla="*/ 941658 w 1196901"/>
              <a:gd name="connsiteY22" fmla="*/ 403050 h 1944901"/>
              <a:gd name="connsiteX23" fmla="*/ 980154 w 1196901"/>
              <a:gd name="connsiteY23" fmla="*/ 338334 h 1944901"/>
              <a:gd name="connsiteX24" fmla="*/ 1006283 w 1196901"/>
              <a:gd name="connsiteY24" fmla="*/ 289053 h 1944901"/>
              <a:gd name="connsiteX25" fmla="*/ 1035572 w 1196901"/>
              <a:gd name="connsiteY25" fmla="*/ 241352 h 1944901"/>
              <a:gd name="connsiteX26" fmla="*/ 1090990 w 1196901"/>
              <a:gd name="connsiteY26" fmla="*/ 158225 h 1944901"/>
              <a:gd name="connsiteX27" fmla="*/ 1118700 w 1196901"/>
              <a:gd name="connsiteY27" fmla="*/ 121311 h 1944901"/>
              <a:gd name="connsiteX28" fmla="*/ 1158776 w 1196901"/>
              <a:gd name="connsiteY28" fmla="*/ 53526 h 1944901"/>
              <a:gd name="connsiteX29" fmla="*/ 1187694 w 1196901"/>
              <a:gd name="connsiteY29" fmla="*/ 804 h 1944901"/>
              <a:gd name="connsiteX30" fmla="*/ 1190947 w 1196901"/>
              <a:gd name="connsiteY30" fmla="*/ 248512 h 1944901"/>
              <a:gd name="connsiteX31" fmla="*/ 1183230 w 1196901"/>
              <a:gd name="connsiteY31" fmla="*/ 856716 h 1944901"/>
              <a:gd name="connsiteX32" fmla="*/ 1196901 w 1196901"/>
              <a:gd name="connsiteY32" fmla="*/ 657453 h 1944901"/>
              <a:gd name="connsiteX33" fmla="*/ 1184811 w 1196901"/>
              <a:gd name="connsiteY33" fmla="*/ 979177 h 1944901"/>
              <a:gd name="connsiteX34" fmla="*/ 1189553 w 1196901"/>
              <a:gd name="connsiteY34" fmla="*/ 1146919 h 1944901"/>
              <a:gd name="connsiteX35" fmla="*/ 1191133 w 1196901"/>
              <a:gd name="connsiteY35" fmla="*/ 1311221 h 1944901"/>
              <a:gd name="connsiteX36" fmla="*/ 1187972 w 1196901"/>
              <a:gd name="connsiteY36" fmla="*/ 1446698 h 1944901"/>
              <a:gd name="connsiteX37" fmla="*/ 1160263 w 1196901"/>
              <a:gd name="connsiteY37" fmla="*/ 1549630 h 1944901"/>
              <a:gd name="connsiteX38" fmla="*/ 1111075 w 1196901"/>
              <a:gd name="connsiteY38" fmla="*/ 1577432 h 1944901"/>
              <a:gd name="connsiteX39" fmla="*/ 1107914 w 1196901"/>
              <a:gd name="connsiteY39" fmla="*/ 1559580 h 1944901"/>
              <a:gd name="connsiteX40" fmla="*/ 1058539 w 1196901"/>
              <a:gd name="connsiteY40" fmla="*/ 1591567 h 1944901"/>
              <a:gd name="connsiteX41" fmla="*/ 980062 w 1196901"/>
              <a:gd name="connsiteY41" fmla="*/ 1620763 h 1944901"/>
              <a:gd name="connsiteX42" fmla="*/ 948355 w 1196901"/>
              <a:gd name="connsiteY42" fmla="*/ 1633223 h 1944901"/>
              <a:gd name="connsiteX43" fmla="*/ 859369 w 1196901"/>
              <a:gd name="connsiteY43" fmla="*/ 1660839 h 1944901"/>
              <a:gd name="connsiteX44" fmla="*/ 901675 w 1196901"/>
              <a:gd name="connsiteY44" fmla="*/ 1643822 h 1944901"/>
              <a:gd name="connsiteX45" fmla="*/ 812504 w 1196901"/>
              <a:gd name="connsiteY45" fmla="*/ 1676087 h 1944901"/>
              <a:gd name="connsiteX46" fmla="*/ 722961 w 1196901"/>
              <a:gd name="connsiteY46" fmla="*/ 1696173 h 1944901"/>
              <a:gd name="connsiteX47" fmla="*/ 629234 w 1196901"/>
              <a:gd name="connsiteY47" fmla="*/ 1722301 h 1944901"/>
              <a:gd name="connsiteX48" fmla="*/ 542946 w 1196901"/>
              <a:gd name="connsiteY48" fmla="*/ 1750009 h 1944901"/>
              <a:gd name="connsiteX49" fmla="*/ 476834 w 1196901"/>
              <a:gd name="connsiteY49" fmla="*/ 1777719 h 1944901"/>
              <a:gd name="connsiteX50" fmla="*/ 416673 w 1196901"/>
              <a:gd name="connsiteY50" fmla="*/ 1808496 h 1944901"/>
              <a:gd name="connsiteX51" fmla="*/ 335220 w 1196901"/>
              <a:gd name="connsiteY51" fmla="*/ 1840762 h 1944901"/>
              <a:gd name="connsiteX52" fmla="*/ 256743 w 1196901"/>
              <a:gd name="connsiteY52" fmla="*/ 1857684 h 1944901"/>
              <a:gd name="connsiteX53" fmla="*/ 195095 w 1196901"/>
              <a:gd name="connsiteY53" fmla="*/ 1873121 h 1944901"/>
              <a:gd name="connsiteX54" fmla="*/ 148881 w 1196901"/>
              <a:gd name="connsiteY54" fmla="*/ 1890043 h 1944901"/>
              <a:gd name="connsiteX55" fmla="*/ 107318 w 1196901"/>
              <a:gd name="connsiteY55" fmla="*/ 1903898 h 1944901"/>
              <a:gd name="connsiteX56" fmla="*/ 8942 w 1196901"/>
              <a:gd name="connsiteY56" fmla="*/ 1943882 h 1944901"/>
              <a:gd name="connsiteX57" fmla="*/ 19448 w 1196901"/>
              <a:gd name="connsiteY57" fmla="*/ 1902410 h 1944901"/>
              <a:gd name="connsiteX0" fmla="*/ 19448 w 1196901"/>
              <a:gd name="connsiteY0" fmla="*/ 1902410 h 1944901"/>
              <a:gd name="connsiteX1" fmla="*/ 51900 w 1196901"/>
              <a:gd name="connsiteY1" fmla="*/ 1862334 h 1944901"/>
              <a:gd name="connsiteX2" fmla="*/ 65754 w 1196901"/>
              <a:gd name="connsiteY2" fmla="*/ 1820770 h 1944901"/>
              <a:gd name="connsiteX3" fmla="*/ 93463 w 1196901"/>
              <a:gd name="connsiteY3" fmla="*/ 1779207 h 1944901"/>
              <a:gd name="connsiteX4" fmla="*/ 150276 w 1196901"/>
              <a:gd name="connsiteY4" fmla="*/ 1691616 h 1944901"/>
              <a:gd name="connsiteX5" fmla="*/ 176590 w 1196901"/>
              <a:gd name="connsiteY5" fmla="*/ 1626807 h 1944901"/>
              <a:gd name="connsiteX6" fmla="*/ 238239 w 1196901"/>
              <a:gd name="connsiteY6" fmla="*/ 1526850 h 1944901"/>
              <a:gd name="connsiteX7" fmla="*/ 326109 w 1196901"/>
              <a:gd name="connsiteY7" fmla="*/ 1397509 h 1944901"/>
              <a:gd name="connsiteX8" fmla="*/ 406074 w 1196901"/>
              <a:gd name="connsiteY8" fmla="*/ 1273005 h 1944901"/>
              <a:gd name="connsiteX9" fmla="*/ 429134 w 1196901"/>
              <a:gd name="connsiteY9" fmla="*/ 1237578 h 1944901"/>
              <a:gd name="connsiteX10" fmla="*/ 459911 w 1196901"/>
              <a:gd name="connsiteY10" fmla="*/ 1186809 h 1944901"/>
              <a:gd name="connsiteX11" fmla="*/ 521467 w 1196901"/>
              <a:gd name="connsiteY11" fmla="*/ 1083597 h 1944901"/>
              <a:gd name="connsiteX12" fmla="*/ 552244 w 1196901"/>
              <a:gd name="connsiteY12" fmla="*/ 1025017 h 1944901"/>
              <a:gd name="connsiteX13" fmla="*/ 579953 w 1196901"/>
              <a:gd name="connsiteY13" fmla="*/ 986523 h 1944901"/>
              <a:gd name="connsiteX14" fmla="*/ 638441 w 1196901"/>
              <a:gd name="connsiteY14" fmla="*/ 881451 h 1944901"/>
              <a:gd name="connsiteX15" fmla="*/ 658432 w 1196901"/>
              <a:gd name="connsiteY15" fmla="*/ 849650 h 1944901"/>
              <a:gd name="connsiteX16" fmla="*/ 699995 w 1196901"/>
              <a:gd name="connsiteY16" fmla="*/ 788003 h 1944901"/>
              <a:gd name="connsiteX17" fmla="*/ 738490 w 1196901"/>
              <a:gd name="connsiteY17" fmla="*/ 731097 h 1944901"/>
              <a:gd name="connsiteX18" fmla="*/ 756994 w 1196901"/>
              <a:gd name="connsiteY18" fmla="*/ 697158 h 1944901"/>
              <a:gd name="connsiteX19" fmla="*/ 800138 w 1196901"/>
              <a:gd name="connsiteY19" fmla="*/ 626305 h 1944901"/>
              <a:gd name="connsiteX20" fmla="*/ 852395 w 1196901"/>
              <a:gd name="connsiteY20" fmla="*/ 550802 h 1944901"/>
              <a:gd name="connsiteX21" fmla="*/ 886241 w 1196901"/>
              <a:gd name="connsiteY21" fmla="*/ 486178 h 1944901"/>
              <a:gd name="connsiteX22" fmla="*/ 941658 w 1196901"/>
              <a:gd name="connsiteY22" fmla="*/ 403050 h 1944901"/>
              <a:gd name="connsiteX23" fmla="*/ 980154 w 1196901"/>
              <a:gd name="connsiteY23" fmla="*/ 338334 h 1944901"/>
              <a:gd name="connsiteX24" fmla="*/ 1006283 w 1196901"/>
              <a:gd name="connsiteY24" fmla="*/ 289053 h 1944901"/>
              <a:gd name="connsiteX25" fmla="*/ 1035572 w 1196901"/>
              <a:gd name="connsiteY25" fmla="*/ 241352 h 1944901"/>
              <a:gd name="connsiteX26" fmla="*/ 1090990 w 1196901"/>
              <a:gd name="connsiteY26" fmla="*/ 158225 h 1944901"/>
              <a:gd name="connsiteX27" fmla="*/ 1118700 w 1196901"/>
              <a:gd name="connsiteY27" fmla="*/ 121311 h 1944901"/>
              <a:gd name="connsiteX28" fmla="*/ 1158776 w 1196901"/>
              <a:gd name="connsiteY28" fmla="*/ 53526 h 1944901"/>
              <a:gd name="connsiteX29" fmla="*/ 1187694 w 1196901"/>
              <a:gd name="connsiteY29" fmla="*/ 804 h 1944901"/>
              <a:gd name="connsiteX30" fmla="*/ 1190947 w 1196901"/>
              <a:gd name="connsiteY30" fmla="*/ 248512 h 1944901"/>
              <a:gd name="connsiteX31" fmla="*/ 1183230 w 1196901"/>
              <a:gd name="connsiteY31" fmla="*/ 856716 h 1944901"/>
              <a:gd name="connsiteX32" fmla="*/ 1196901 w 1196901"/>
              <a:gd name="connsiteY32" fmla="*/ 657453 h 1944901"/>
              <a:gd name="connsiteX33" fmla="*/ 1184811 w 1196901"/>
              <a:gd name="connsiteY33" fmla="*/ 979177 h 1944901"/>
              <a:gd name="connsiteX34" fmla="*/ 1189553 w 1196901"/>
              <a:gd name="connsiteY34" fmla="*/ 1146919 h 1944901"/>
              <a:gd name="connsiteX35" fmla="*/ 1191133 w 1196901"/>
              <a:gd name="connsiteY35" fmla="*/ 1311221 h 1944901"/>
              <a:gd name="connsiteX36" fmla="*/ 1187972 w 1196901"/>
              <a:gd name="connsiteY36" fmla="*/ 1446698 h 1944901"/>
              <a:gd name="connsiteX37" fmla="*/ 1160263 w 1196901"/>
              <a:gd name="connsiteY37" fmla="*/ 1549630 h 1944901"/>
              <a:gd name="connsiteX38" fmla="*/ 1111075 w 1196901"/>
              <a:gd name="connsiteY38" fmla="*/ 1577432 h 1944901"/>
              <a:gd name="connsiteX39" fmla="*/ 1107914 w 1196901"/>
              <a:gd name="connsiteY39" fmla="*/ 1559580 h 1944901"/>
              <a:gd name="connsiteX40" fmla="*/ 1058539 w 1196901"/>
              <a:gd name="connsiteY40" fmla="*/ 1591567 h 1944901"/>
              <a:gd name="connsiteX41" fmla="*/ 980062 w 1196901"/>
              <a:gd name="connsiteY41" fmla="*/ 1620763 h 1944901"/>
              <a:gd name="connsiteX42" fmla="*/ 948355 w 1196901"/>
              <a:gd name="connsiteY42" fmla="*/ 1633223 h 1944901"/>
              <a:gd name="connsiteX43" fmla="*/ 859369 w 1196901"/>
              <a:gd name="connsiteY43" fmla="*/ 1660839 h 1944901"/>
              <a:gd name="connsiteX44" fmla="*/ 901675 w 1196901"/>
              <a:gd name="connsiteY44" fmla="*/ 1643822 h 1944901"/>
              <a:gd name="connsiteX45" fmla="*/ 812504 w 1196901"/>
              <a:gd name="connsiteY45" fmla="*/ 1676087 h 1944901"/>
              <a:gd name="connsiteX46" fmla="*/ 722961 w 1196901"/>
              <a:gd name="connsiteY46" fmla="*/ 1696173 h 1944901"/>
              <a:gd name="connsiteX47" fmla="*/ 629234 w 1196901"/>
              <a:gd name="connsiteY47" fmla="*/ 1722301 h 1944901"/>
              <a:gd name="connsiteX48" fmla="*/ 542946 w 1196901"/>
              <a:gd name="connsiteY48" fmla="*/ 1750009 h 1944901"/>
              <a:gd name="connsiteX49" fmla="*/ 476834 w 1196901"/>
              <a:gd name="connsiteY49" fmla="*/ 1777719 h 1944901"/>
              <a:gd name="connsiteX50" fmla="*/ 416673 w 1196901"/>
              <a:gd name="connsiteY50" fmla="*/ 1808496 h 1944901"/>
              <a:gd name="connsiteX51" fmla="*/ 335220 w 1196901"/>
              <a:gd name="connsiteY51" fmla="*/ 1840762 h 1944901"/>
              <a:gd name="connsiteX52" fmla="*/ 256743 w 1196901"/>
              <a:gd name="connsiteY52" fmla="*/ 1857684 h 1944901"/>
              <a:gd name="connsiteX53" fmla="*/ 195095 w 1196901"/>
              <a:gd name="connsiteY53" fmla="*/ 1873121 h 1944901"/>
              <a:gd name="connsiteX54" fmla="*/ 148881 w 1196901"/>
              <a:gd name="connsiteY54" fmla="*/ 1890043 h 1944901"/>
              <a:gd name="connsiteX55" fmla="*/ 107318 w 1196901"/>
              <a:gd name="connsiteY55" fmla="*/ 1903898 h 1944901"/>
              <a:gd name="connsiteX56" fmla="*/ 8942 w 1196901"/>
              <a:gd name="connsiteY56" fmla="*/ 1943882 h 1944901"/>
              <a:gd name="connsiteX57" fmla="*/ 19448 w 1196901"/>
              <a:gd name="connsiteY57" fmla="*/ 1902410 h 1944901"/>
              <a:gd name="connsiteX0" fmla="*/ 19448 w 1194084"/>
              <a:gd name="connsiteY0" fmla="*/ 1902410 h 1944901"/>
              <a:gd name="connsiteX1" fmla="*/ 51900 w 1194084"/>
              <a:gd name="connsiteY1" fmla="*/ 1862334 h 1944901"/>
              <a:gd name="connsiteX2" fmla="*/ 65754 w 1194084"/>
              <a:gd name="connsiteY2" fmla="*/ 1820770 h 1944901"/>
              <a:gd name="connsiteX3" fmla="*/ 93463 w 1194084"/>
              <a:gd name="connsiteY3" fmla="*/ 1779207 h 1944901"/>
              <a:gd name="connsiteX4" fmla="*/ 150276 w 1194084"/>
              <a:gd name="connsiteY4" fmla="*/ 1691616 h 1944901"/>
              <a:gd name="connsiteX5" fmla="*/ 176590 w 1194084"/>
              <a:gd name="connsiteY5" fmla="*/ 1626807 h 1944901"/>
              <a:gd name="connsiteX6" fmla="*/ 238239 w 1194084"/>
              <a:gd name="connsiteY6" fmla="*/ 1526850 h 1944901"/>
              <a:gd name="connsiteX7" fmla="*/ 326109 w 1194084"/>
              <a:gd name="connsiteY7" fmla="*/ 1397509 h 1944901"/>
              <a:gd name="connsiteX8" fmla="*/ 406074 w 1194084"/>
              <a:gd name="connsiteY8" fmla="*/ 1273005 h 1944901"/>
              <a:gd name="connsiteX9" fmla="*/ 429134 w 1194084"/>
              <a:gd name="connsiteY9" fmla="*/ 1237578 h 1944901"/>
              <a:gd name="connsiteX10" fmla="*/ 459911 w 1194084"/>
              <a:gd name="connsiteY10" fmla="*/ 1186809 h 1944901"/>
              <a:gd name="connsiteX11" fmla="*/ 521467 w 1194084"/>
              <a:gd name="connsiteY11" fmla="*/ 1083597 h 1944901"/>
              <a:gd name="connsiteX12" fmla="*/ 552244 w 1194084"/>
              <a:gd name="connsiteY12" fmla="*/ 1025017 h 1944901"/>
              <a:gd name="connsiteX13" fmla="*/ 579953 w 1194084"/>
              <a:gd name="connsiteY13" fmla="*/ 986523 h 1944901"/>
              <a:gd name="connsiteX14" fmla="*/ 638441 w 1194084"/>
              <a:gd name="connsiteY14" fmla="*/ 881451 h 1944901"/>
              <a:gd name="connsiteX15" fmla="*/ 658432 w 1194084"/>
              <a:gd name="connsiteY15" fmla="*/ 849650 h 1944901"/>
              <a:gd name="connsiteX16" fmla="*/ 699995 w 1194084"/>
              <a:gd name="connsiteY16" fmla="*/ 788003 h 1944901"/>
              <a:gd name="connsiteX17" fmla="*/ 738490 w 1194084"/>
              <a:gd name="connsiteY17" fmla="*/ 731097 h 1944901"/>
              <a:gd name="connsiteX18" fmla="*/ 756994 w 1194084"/>
              <a:gd name="connsiteY18" fmla="*/ 697158 h 1944901"/>
              <a:gd name="connsiteX19" fmla="*/ 800138 w 1194084"/>
              <a:gd name="connsiteY19" fmla="*/ 626305 h 1944901"/>
              <a:gd name="connsiteX20" fmla="*/ 852395 w 1194084"/>
              <a:gd name="connsiteY20" fmla="*/ 550802 h 1944901"/>
              <a:gd name="connsiteX21" fmla="*/ 886241 w 1194084"/>
              <a:gd name="connsiteY21" fmla="*/ 486178 h 1944901"/>
              <a:gd name="connsiteX22" fmla="*/ 941658 w 1194084"/>
              <a:gd name="connsiteY22" fmla="*/ 403050 h 1944901"/>
              <a:gd name="connsiteX23" fmla="*/ 980154 w 1194084"/>
              <a:gd name="connsiteY23" fmla="*/ 338334 h 1944901"/>
              <a:gd name="connsiteX24" fmla="*/ 1006283 w 1194084"/>
              <a:gd name="connsiteY24" fmla="*/ 289053 h 1944901"/>
              <a:gd name="connsiteX25" fmla="*/ 1035572 w 1194084"/>
              <a:gd name="connsiteY25" fmla="*/ 241352 h 1944901"/>
              <a:gd name="connsiteX26" fmla="*/ 1090990 w 1194084"/>
              <a:gd name="connsiteY26" fmla="*/ 158225 h 1944901"/>
              <a:gd name="connsiteX27" fmla="*/ 1118700 w 1194084"/>
              <a:gd name="connsiteY27" fmla="*/ 121311 h 1944901"/>
              <a:gd name="connsiteX28" fmla="*/ 1158776 w 1194084"/>
              <a:gd name="connsiteY28" fmla="*/ 53526 h 1944901"/>
              <a:gd name="connsiteX29" fmla="*/ 1187694 w 1194084"/>
              <a:gd name="connsiteY29" fmla="*/ 804 h 1944901"/>
              <a:gd name="connsiteX30" fmla="*/ 1190947 w 1194084"/>
              <a:gd name="connsiteY30" fmla="*/ 248512 h 1944901"/>
              <a:gd name="connsiteX31" fmla="*/ 1183230 w 1194084"/>
              <a:gd name="connsiteY31" fmla="*/ 856716 h 1944901"/>
              <a:gd name="connsiteX32" fmla="*/ 1157011 w 1194084"/>
              <a:gd name="connsiteY32" fmla="*/ 648248 h 1944901"/>
              <a:gd name="connsiteX33" fmla="*/ 1184811 w 1194084"/>
              <a:gd name="connsiteY33" fmla="*/ 979177 h 1944901"/>
              <a:gd name="connsiteX34" fmla="*/ 1189553 w 1194084"/>
              <a:gd name="connsiteY34" fmla="*/ 1146919 h 1944901"/>
              <a:gd name="connsiteX35" fmla="*/ 1191133 w 1194084"/>
              <a:gd name="connsiteY35" fmla="*/ 1311221 h 1944901"/>
              <a:gd name="connsiteX36" fmla="*/ 1187972 w 1194084"/>
              <a:gd name="connsiteY36" fmla="*/ 1446698 h 1944901"/>
              <a:gd name="connsiteX37" fmla="*/ 1160263 w 1194084"/>
              <a:gd name="connsiteY37" fmla="*/ 1549630 h 1944901"/>
              <a:gd name="connsiteX38" fmla="*/ 1111075 w 1194084"/>
              <a:gd name="connsiteY38" fmla="*/ 1577432 h 1944901"/>
              <a:gd name="connsiteX39" fmla="*/ 1107914 w 1194084"/>
              <a:gd name="connsiteY39" fmla="*/ 1559580 h 1944901"/>
              <a:gd name="connsiteX40" fmla="*/ 1058539 w 1194084"/>
              <a:gd name="connsiteY40" fmla="*/ 1591567 h 1944901"/>
              <a:gd name="connsiteX41" fmla="*/ 980062 w 1194084"/>
              <a:gd name="connsiteY41" fmla="*/ 1620763 h 1944901"/>
              <a:gd name="connsiteX42" fmla="*/ 948355 w 1194084"/>
              <a:gd name="connsiteY42" fmla="*/ 1633223 h 1944901"/>
              <a:gd name="connsiteX43" fmla="*/ 859369 w 1194084"/>
              <a:gd name="connsiteY43" fmla="*/ 1660839 h 1944901"/>
              <a:gd name="connsiteX44" fmla="*/ 901675 w 1194084"/>
              <a:gd name="connsiteY44" fmla="*/ 1643822 h 1944901"/>
              <a:gd name="connsiteX45" fmla="*/ 812504 w 1194084"/>
              <a:gd name="connsiteY45" fmla="*/ 1676087 h 1944901"/>
              <a:gd name="connsiteX46" fmla="*/ 722961 w 1194084"/>
              <a:gd name="connsiteY46" fmla="*/ 1696173 h 1944901"/>
              <a:gd name="connsiteX47" fmla="*/ 629234 w 1194084"/>
              <a:gd name="connsiteY47" fmla="*/ 1722301 h 1944901"/>
              <a:gd name="connsiteX48" fmla="*/ 542946 w 1194084"/>
              <a:gd name="connsiteY48" fmla="*/ 1750009 h 1944901"/>
              <a:gd name="connsiteX49" fmla="*/ 476834 w 1194084"/>
              <a:gd name="connsiteY49" fmla="*/ 1777719 h 1944901"/>
              <a:gd name="connsiteX50" fmla="*/ 416673 w 1194084"/>
              <a:gd name="connsiteY50" fmla="*/ 1808496 h 1944901"/>
              <a:gd name="connsiteX51" fmla="*/ 335220 w 1194084"/>
              <a:gd name="connsiteY51" fmla="*/ 1840762 h 1944901"/>
              <a:gd name="connsiteX52" fmla="*/ 256743 w 1194084"/>
              <a:gd name="connsiteY52" fmla="*/ 1857684 h 1944901"/>
              <a:gd name="connsiteX53" fmla="*/ 195095 w 1194084"/>
              <a:gd name="connsiteY53" fmla="*/ 1873121 h 1944901"/>
              <a:gd name="connsiteX54" fmla="*/ 148881 w 1194084"/>
              <a:gd name="connsiteY54" fmla="*/ 1890043 h 1944901"/>
              <a:gd name="connsiteX55" fmla="*/ 107318 w 1194084"/>
              <a:gd name="connsiteY55" fmla="*/ 1903898 h 1944901"/>
              <a:gd name="connsiteX56" fmla="*/ 8942 w 1194084"/>
              <a:gd name="connsiteY56" fmla="*/ 1943882 h 1944901"/>
              <a:gd name="connsiteX57" fmla="*/ 19448 w 1194084"/>
              <a:gd name="connsiteY57" fmla="*/ 1902410 h 1944901"/>
              <a:gd name="connsiteX0" fmla="*/ 19448 w 1194084"/>
              <a:gd name="connsiteY0" fmla="*/ 1902410 h 1944901"/>
              <a:gd name="connsiteX1" fmla="*/ 51900 w 1194084"/>
              <a:gd name="connsiteY1" fmla="*/ 1862334 h 1944901"/>
              <a:gd name="connsiteX2" fmla="*/ 65754 w 1194084"/>
              <a:gd name="connsiteY2" fmla="*/ 1820770 h 1944901"/>
              <a:gd name="connsiteX3" fmla="*/ 93463 w 1194084"/>
              <a:gd name="connsiteY3" fmla="*/ 1779207 h 1944901"/>
              <a:gd name="connsiteX4" fmla="*/ 150276 w 1194084"/>
              <a:gd name="connsiteY4" fmla="*/ 1691616 h 1944901"/>
              <a:gd name="connsiteX5" fmla="*/ 176590 w 1194084"/>
              <a:gd name="connsiteY5" fmla="*/ 1626807 h 1944901"/>
              <a:gd name="connsiteX6" fmla="*/ 238239 w 1194084"/>
              <a:gd name="connsiteY6" fmla="*/ 1526850 h 1944901"/>
              <a:gd name="connsiteX7" fmla="*/ 326109 w 1194084"/>
              <a:gd name="connsiteY7" fmla="*/ 1397509 h 1944901"/>
              <a:gd name="connsiteX8" fmla="*/ 406074 w 1194084"/>
              <a:gd name="connsiteY8" fmla="*/ 1273005 h 1944901"/>
              <a:gd name="connsiteX9" fmla="*/ 429134 w 1194084"/>
              <a:gd name="connsiteY9" fmla="*/ 1237578 h 1944901"/>
              <a:gd name="connsiteX10" fmla="*/ 459911 w 1194084"/>
              <a:gd name="connsiteY10" fmla="*/ 1186809 h 1944901"/>
              <a:gd name="connsiteX11" fmla="*/ 521467 w 1194084"/>
              <a:gd name="connsiteY11" fmla="*/ 1083597 h 1944901"/>
              <a:gd name="connsiteX12" fmla="*/ 552244 w 1194084"/>
              <a:gd name="connsiteY12" fmla="*/ 1025017 h 1944901"/>
              <a:gd name="connsiteX13" fmla="*/ 579953 w 1194084"/>
              <a:gd name="connsiteY13" fmla="*/ 986523 h 1944901"/>
              <a:gd name="connsiteX14" fmla="*/ 638441 w 1194084"/>
              <a:gd name="connsiteY14" fmla="*/ 881451 h 1944901"/>
              <a:gd name="connsiteX15" fmla="*/ 658432 w 1194084"/>
              <a:gd name="connsiteY15" fmla="*/ 849650 h 1944901"/>
              <a:gd name="connsiteX16" fmla="*/ 699995 w 1194084"/>
              <a:gd name="connsiteY16" fmla="*/ 788003 h 1944901"/>
              <a:gd name="connsiteX17" fmla="*/ 738490 w 1194084"/>
              <a:gd name="connsiteY17" fmla="*/ 731097 h 1944901"/>
              <a:gd name="connsiteX18" fmla="*/ 756994 w 1194084"/>
              <a:gd name="connsiteY18" fmla="*/ 697158 h 1944901"/>
              <a:gd name="connsiteX19" fmla="*/ 800138 w 1194084"/>
              <a:gd name="connsiteY19" fmla="*/ 626305 h 1944901"/>
              <a:gd name="connsiteX20" fmla="*/ 852395 w 1194084"/>
              <a:gd name="connsiteY20" fmla="*/ 550802 h 1944901"/>
              <a:gd name="connsiteX21" fmla="*/ 886241 w 1194084"/>
              <a:gd name="connsiteY21" fmla="*/ 486178 h 1944901"/>
              <a:gd name="connsiteX22" fmla="*/ 941658 w 1194084"/>
              <a:gd name="connsiteY22" fmla="*/ 403050 h 1944901"/>
              <a:gd name="connsiteX23" fmla="*/ 980154 w 1194084"/>
              <a:gd name="connsiteY23" fmla="*/ 338334 h 1944901"/>
              <a:gd name="connsiteX24" fmla="*/ 1006283 w 1194084"/>
              <a:gd name="connsiteY24" fmla="*/ 289053 h 1944901"/>
              <a:gd name="connsiteX25" fmla="*/ 1035572 w 1194084"/>
              <a:gd name="connsiteY25" fmla="*/ 241352 h 1944901"/>
              <a:gd name="connsiteX26" fmla="*/ 1090990 w 1194084"/>
              <a:gd name="connsiteY26" fmla="*/ 158225 h 1944901"/>
              <a:gd name="connsiteX27" fmla="*/ 1118700 w 1194084"/>
              <a:gd name="connsiteY27" fmla="*/ 121311 h 1944901"/>
              <a:gd name="connsiteX28" fmla="*/ 1158776 w 1194084"/>
              <a:gd name="connsiteY28" fmla="*/ 53526 h 1944901"/>
              <a:gd name="connsiteX29" fmla="*/ 1187694 w 1194084"/>
              <a:gd name="connsiteY29" fmla="*/ 804 h 1944901"/>
              <a:gd name="connsiteX30" fmla="*/ 1190947 w 1194084"/>
              <a:gd name="connsiteY30" fmla="*/ 248512 h 1944901"/>
              <a:gd name="connsiteX31" fmla="*/ 1183230 w 1194084"/>
              <a:gd name="connsiteY31" fmla="*/ 399516 h 1944901"/>
              <a:gd name="connsiteX32" fmla="*/ 1157011 w 1194084"/>
              <a:gd name="connsiteY32" fmla="*/ 648248 h 1944901"/>
              <a:gd name="connsiteX33" fmla="*/ 1184811 w 1194084"/>
              <a:gd name="connsiteY33" fmla="*/ 979177 h 1944901"/>
              <a:gd name="connsiteX34" fmla="*/ 1189553 w 1194084"/>
              <a:gd name="connsiteY34" fmla="*/ 1146919 h 1944901"/>
              <a:gd name="connsiteX35" fmla="*/ 1191133 w 1194084"/>
              <a:gd name="connsiteY35" fmla="*/ 1311221 h 1944901"/>
              <a:gd name="connsiteX36" fmla="*/ 1187972 w 1194084"/>
              <a:gd name="connsiteY36" fmla="*/ 1446698 h 1944901"/>
              <a:gd name="connsiteX37" fmla="*/ 1160263 w 1194084"/>
              <a:gd name="connsiteY37" fmla="*/ 1549630 h 1944901"/>
              <a:gd name="connsiteX38" fmla="*/ 1111075 w 1194084"/>
              <a:gd name="connsiteY38" fmla="*/ 1577432 h 1944901"/>
              <a:gd name="connsiteX39" fmla="*/ 1107914 w 1194084"/>
              <a:gd name="connsiteY39" fmla="*/ 1559580 h 1944901"/>
              <a:gd name="connsiteX40" fmla="*/ 1058539 w 1194084"/>
              <a:gd name="connsiteY40" fmla="*/ 1591567 h 1944901"/>
              <a:gd name="connsiteX41" fmla="*/ 980062 w 1194084"/>
              <a:gd name="connsiteY41" fmla="*/ 1620763 h 1944901"/>
              <a:gd name="connsiteX42" fmla="*/ 948355 w 1194084"/>
              <a:gd name="connsiteY42" fmla="*/ 1633223 h 1944901"/>
              <a:gd name="connsiteX43" fmla="*/ 859369 w 1194084"/>
              <a:gd name="connsiteY43" fmla="*/ 1660839 h 1944901"/>
              <a:gd name="connsiteX44" fmla="*/ 901675 w 1194084"/>
              <a:gd name="connsiteY44" fmla="*/ 1643822 h 1944901"/>
              <a:gd name="connsiteX45" fmla="*/ 812504 w 1194084"/>
              <a:gd name="connsiteY45" fmla="*/ 1676087 h 1944901"/>
              <a:gd name="connsiteX46" fmla="*/ 722961 w 1194084"/>
              <a:gd name="connsiteY46" fmla="*/ 1696173 h 1944901"/>
              <a:gd name="connsiteX47" fmla="*/ 629234 w 1194084"/>
              <a:gd name="connsiteY47" fmla="*/ 1722301 h 1944901"/>
              <a:gd name="connsiteX48" fmla="*/ 542946 w 1194084"/>
              <a:gd name="connsiteY48" fmla="*/ 1750009 h 1944901"/>
              <a:gd name="connsiteX49" fmla="*/ 476834 w 1194084"/>
              <a:gd name="connsiteY49" fmla="*/ 1777719 h 1944901"/>
              <a:gd name="connsiteX50" fmla="*/ 416673 w 1194084"/>
              <a:gd name="connsiteY50" fmla="*/ 1808496 h 1944901"/>
              <a:gd name="connsiteX51" fmla="*/ 335220 w 1194084"/>
              <a:gd name="connsiteY51" fmla="*/ 1840762 h 1944901"/>
              <a:gd name="connsiteX52" fmla="*/ 256743 w 1194084"/>
              <a:gd name="connsiteY52" fmla="*/ 1857684 h 1944901"/>
              <a:gd name="connsiteX53" fmla="*/ 195095 w 1194084"/>
              <a:gd name="connsiteY53" fmla="*/ 1873121 h 1944901"/>
              <a:gd name="connsiteX54" fmla="*/ 148881 w 1194084"/>
              <a:gd name="connsiteY54" fmla="*/ 1890043 h 1944901"/>
              <a:gd name="connsiteX55" fmla="*/ 107318 w 1194084"/>
              <a:gd name="connsiteY55" fmla="*/ 1903898 h 1944901"/>
              <a:gd name="connsiteX56" fmla="*/ 8942 w 1194084"/>
              <a:gd name="connsiteY56" fmla="*/ 1943882 h 1944901"/>
              <a:gd name="connsiteX57" fmla="*/ 19448 w 1194084"/>
              <a:gd name="connsiteY57" fmla="*/ 1902410 h 1944901"/>
              <a:gd name="connsiteX0" fmla="*/ 19448 w 1193600"/>
              <a:gd name="connsiteY0" fmla="*/ 1902410 h 1944901"/>
              <a:gd name="connsiteX1" fmla="*/ 51900 w 1193600"/>
              <a:gd name="connsiteY1" fmla="*/ 1862334 h 1944901"/>
              <a:gd name="connsiteX2" fmla="*/ 65754 w 1193600"/>
              <a:gd name="connsiteY2" fmla="*/ 1820770 h 1944901"/>
              <a:gd name="connsiteX3" fmla="*/ 93463 w 1193600"/>
              <a:gd name="connsiteY3" fmla="*/ 1779207 h 1944901"/>
              <a:gd name="connsiteX4" fmla="*/ 150276 w 1193600"/>
              <a:gd name="connsiteY4" fmla="*/ 1691616 h 1944901"/>
              <a:gd name="connsiteX5" fmla="*/ 176590 w 1193600"/>
              <a:gd name="connsiteY5" fmla="*/ 1626807 h 1944901"/>
              <a:gd name="connsiteX6" fmla="*/ 238239 w 1193600"/>
              <a:gd name="connsiteY6" fmla="*/ 1526850 h 1944901"/>
              <a:gd name="connsiteX7" fmla="*/ 326109 w 1193600"/>
              <a:gd name="connsiteY7" fmla="*/ 1397509 h 1944901"/>
              <a:gd name="connsiteX8" fmla="*/ 406074 w 1193600"/>
              <a:gd name="connsiteY8" fmla="*/ 1273005 h 1944901"/>
              <a:gd name="connsiteX9" fmla="*/ 429134 w 1193600"/>
              <a:gd name="connsiteY9" fmla="*/ 1237578 h 1944901"/>
              <a:gd name="connsiteX10" fmla="*/ 459911 w 1193600"/>
              <a:gd name="connsiteY10" fmla="*/ 1186809 h 1944901"/>
              <a:gd name="connsiteX11" fmla="*/ 521467 w 1193600"/>
              <a:gd name="connsiteY11" fmla="*/ 1083597 h 1944901"/>
              <a:gd name="connsiteX12" fmla="*/ 552244 w 1193600"/>
              <a:gd name="connsiteY12" fmla="*/ 1025017 h 1944901"/>
              <a:gd name="connsiteX13" fmla="*/ 579953 w 1193600"/>
              <a:gd name="connsiteY13" fmla="*/ 986523 h 1944901"/>
              <a:gd name="connsiteX14" fmla="*/ 638441 w 1193600"/>
              <a:gd name="connsiteY14" fmla="*/ 881451 h 1944901"/>
              <a:gd name="connsiteX15" fmla="*/ 658432 w 1193600"/>
              <a:gd name="connsiteY15" fmla="*/ 849650 h 1944901"/>
              <a:gd name="connsiteX16" fmla="*/ 699995 w 1193600"/>
              <a:gd name="connsiteY16" fmla="*/ 788003 h 1944901"/>
              <a:gd name="connsiteX17" fmla="*/ 738490 w 1193600"/>
              <a:gd name="connsiteY17" fmla="*/ 731097 h 1944901"/>
              <a:gd name="connsiteX18" fmla="*/ 756994 w 1193600"/>
              <a:gd name="connsiteY18" fmla="*/ 697158 h 1944901"/>
              <a:gd name="connsiteX19" fmla="*/ 800138 w 1193600"/>
              <a:gd name="connsiteY19" fmla="*/ 626305 h 1944901"/>
              <a:gd name="connsiteX20" fmla="*/ 852395 w 1193600"/>
              <a:gd name="connsiteY20" fmla="*/ 550802 h 1944901"/>
              <a:gd name="connsiteX21" fmla="*/ 886241 w 1193600"/>
              <a:gd name="connsiteY21" fmla="*/ 486178 h 1944901"/>
              <a:gd name="connsiteX22" fmla="*/ 941658 w 1193600"/>
              <a:gd name="connsiteY22" fmla="*/ 403050 h 1944901"/>
              <a:gd name="connsiteX23" fmla="*/ 980154 w 1193600"/>
              <a:gd name="connsiteY23" fmla="*/ 338334 h 1944901"/>
              <a:gd name="connsiteX24" fmla="*/ 1006283 w 1193600"/>
              <a:gd name="connsiteY24" fmla="*/ 289053 h 1944901"/>
              <a:gd name="connsiteX25" fmla="*/ 1035572 w 1193600"/>
              <a:gd name="connsiteY25" fmla="*/ 241352 h 1944901"/>
              <a:gd name="connsiteX26" fmla="*/ 1090990 w 1193600"/>
              <a:gd name="connsiteY26" fmla="*/ 158225 h 1944901"/>
              <a:gd name="connsiteX27" fmla="*/ 1118700 w 1193600"/>
              <a:gd name="connsiteY27" fmla="*/ 121311 h 1944901"/>
              <a:gd name="connsiteX28" fmla="*/ 1158776 w 1193600"/>
              <a:gd name="connsiteY28" fmla="*/ 53526 h 1944901"/>
              <a:gd name="connsiteX29" fmla="*/ 1187694 w 1193600"/>
              <a:gd name="connsiteY29" fmla="*/ 804 h 1944901"/>
              <a:gd name="connsiteX30" fmla="*/ 1190947 w 1193600"/>
              <a:gd name="connsiteY30" fmla="*/ 248512 h 1944901"/>
              <a:gd name="connsiteX31" fmla="*/ 1183230 w 1193600"/>
              <a:gd name="connsiteY31" fmla="*/ 399516 h 1944901"/>
              <a:gd name="connsiteX32" fmla="*/ 1157011 w 1193600"/>
              <a:gd name="connsiteY32" fmla="*/ 648248 h 1944901"/>
              <a:gd name="connsiteX33" fmla="*/ 1184811 w 1193600"/>
              <a:gd name="connsiteY33" fmla="*/ 979177 h 1944901"/>
              <a:gd name="connsiteX34" fmla="*/ 1189553 w 1193600"/>
              <a:gd name="connsiteY34" fmla="*/ 1146919 h 1944901"/>
              <a:gd name="connsiteX35" fmla="*/ 1191133 w 1193600"/>
              <a:gd name="connsiteY35" fmla="*/ 1311221 h 1944901"/>
              <a:gd name="connsiteX36" fmla="*/ 1187972 w 1193600"/>
              <a:gd name="connsiteY36" fmla="*/ 1446698 h 1944901"/>
              <a:gd name="connsiteX37" fmla="*/ 1160263 w 1193600"/>
              <a:gd name="connsiteY37" fmla="*/ 1549630 h 1944901"/>
              <a:gd name="connsiteX38" fmla="*/ 1111075 w 1193600"/>
              <a:gd name="connsiteY38" fmla="*/ 1577432 h 1944901"/>
              <a:gd name="connsiteX39" fmla="*/ 1107914 w 1193600"/>
              <a:gd name="connsiteY39" fmla="*/ 1559580 h 1944901"/>
              <a:gd name="connsiteX40" fmla="*/ 1058539 w 1193600"/>
              <a:gd name="connsiteY40" fmla="*/ 1591567 h 1944901"/>
              <a:gd name="connsiteX41" fmla="*/ 980062 w 1193600"/>
              <a:gd name="connsiteY41" fmla="*/ 1620763 h 1944901"/>
              <a:gd name="connsiteX42" fmla="*/ 948355 w 1193600"/>
              <a:gd name="connsiteY42" fmla="*/ 1633223 h 1944901"/>
              <a:gd name="connsiteX43" fmla="*/ 859369 w 1193600"/>
              <a:gd name="connsiteY43" fmla="*/ 1660839 h 1944901"/>
              <a:gd name="connsiteX44" fmla="*/ 901675 w 1193600"/>
              <a:gd name="connsiteY44" fmla="*/ 1643822 h 1944901"/>
              <a:gd name="connsiteX45" fmla="*/ 812504 w 1193600"/>
              <a:gd name="connsiteY45" fmla="*/ 1676087 h 1944901"/>
              <a:gd name="connsiteX46" fmla="*/ 722961 w 1193600"/>
              <a:gd name="connsiteY46" fmla="*/ 1696173 h 1944901"/>
              <a:gd name="connsiteX47" fmla="*/ 629234 w 1193600"/>
              <a:gd name="connsiteY47" fmla="*/ 1722301 h 1944901"/>
              <a:gd name="connsiteX48" fmla="*/ 542946 w 1193600"/>
              <a:gd name="connsiteY48" fmla="*/ 1750009 h 1944901"/>
              <a:gd name="connsiteX49" fmla="*/ 476834 w 1193600"/>
              <a:gd name="connsiteY49" fmla="*/ 1777719 h 1944901"/>
              <a:gd name="connsiteX50" fmla="*/ 416673 w 1193600"/>
              <a:gd name="connsiteY50" fmla="*/ 1808496 h 1944901"/>
              <a:gd name="connsiteX51" fmla="*/ 335220 w 1193600"/>
              <a:gd name="connsiteY51" fmla="*/ 1840762 h 1944901"/>
              <a:gd name="connsiteX52" fmla="*/ 256743 w 1193600"/>
              <a:gd name="connsiteY52" fmla="*/ 1857684 h 1944901"/>
              <a:gd name="connsiteX53" fmla="*/ 195095 w 1193600"/>
              <a:gd name="connsiteY53" fmla="*/ 1873121 h 1944901"/>
              <a:gd name="connsiteX54" fmla="*/ 148881 w 1193600"/>
              <a:gd name="connsiteY54" fmla="*/ 1890043 h 1944901"/>
              <a:gd name="connsiteX55" fmla="*/ 107318 w 1193600"/>
              <a:gd name="connsiteY55" fmla="*/ 1903898 h 1944901"/>
              <a:gd name="connsiteX56" fmla="*/ 8942 w 1193600"/>
              <a:gd name="connsiteY56" fmla="*/ 1943882 h 1944901"/>
              <a:gd name="connsiteX57" fmla="*/ 19448 w 1193600"/>
              <a:gd name="connsiteY57" fmla="*/ 1902410 h 1944901"/>
              <a:gd name="connsiteX0" fmla="*/ 19448 w 1193476"/>
              <a:gd name="connsiteY0" fmla="*/ 1902410 h 1944901"/>
              <a:gd name="connsiteX1" fmla="*/ 51900 w 1193476"/>
              <a:gd name="connsiteY1" fmla="*/ 1862334 h 1944901"/>
              <a:gd name="connsiteX2" fmla="*/ 65754 w 1193476"/>
              <a:gd name="connsiteY2" fmla="*/ 1820770 h 1944901"/>
              <a:gd name="connsiteX3" fmla="*/ 93463 w 1193476"/>
              <a:gd name="connsiteY3" fmla="*/ 1779207 h 1944901"/>
              <a:gd name="connsiteX4" fmla="*/ 150276 w 1193476"/>
              <a:gd name="connsiteY4" fmla="*/ 1691616 h 1944901"/>
              <a:gd name="connsiteX5" fmla="*/ 176590 w 1193476"/>
              <a:gd name="connsiteY5" fmla="*/ 1626807 h 1944901"/>
              <a:gd name="connsiteX6" fmla="*/ 238239 w 1193476"/>
              <a:gd name="connsiteY6" fmla="*/ 1526850 h 1944901"/>
              <a:gd name="connsiteX7" fmla="*/ 326109 w 1193476"/>
              <a:gd name="connsiteY7" fmla="*/ 1397509 h 1944901"/>
              <a:gd name="connsiteX8" fmla="*/ 406074 w 1193476"/>
              <a:gd name="connsiteY8" fmla="*/ 1273005 h 1944901"/>
              <a:gd name="connsiteX9" fmla="*/ 429134 w 1193476"/>
              <a:gd name="connsiteY9" fmla="*/ 1237578 h 1944901"/>
              <a:gd name="connsiteX10" fmla="*/ 459911 w 1193476"/>
              <a:gd name="connsiteY10" fmla="*/ 1186809 h 1944901"/>
              <a:gd name="connsiteX11" fmla="*/ 521467 w 1193476"/>
              <a:gd name="connsiteY11" fmla="*/ 1083597 h 1944901"/>
              <a:gd name="connsiteX12" fmla="*/ 552244 w 1193476"/>
              <a:gd name="connsiteY12" fmla="*/ 1025017 h 1944901"/>
              <a:gd name="connsiteX13" fmla="*/ 579953 w 1193476"/>
              <a:gd name="connsiteY13" fmla="*/ 986523 h 1944901"/>
              <a:gd name="connsiteX14" fmla="*/ 638441 w 1193476"/>
              <a:gd name="connsiteY14" fmla="*/ 881451 h 1944901"/>
              <a:gd name="connsiteX15" fmla="*/ 658432 w 1193476"/>
              <a:gd name="connsiteY15" fmla="*/ 849650 h 1944901"/>
              <a:gd name="connsiteX16" fmla="*/ 699995 w 1193476"/>
              <a:gd name="connsiteY16" fmla="*/ 788003 h 1944901"/>
              <a:gd name="connsiteX17" fmla="*/ 738490 w 1193476"/>
              <a:gd name="connsiteY17" fmla="*/ 731097 h 1944901"/>
              <a:gd name="connsiteX18" fmla="*/ 756994 w 1193476"/>
              <a:gd name="connsiteY18" fmla="*/ 697158 h 1944901"/>
              <a:gd name="connsiteX19" fmla="*/ 800138 w 1193476"/>
              <a:gd name="connsiteY19" fmla="*/ 626305 h 1944901"/>
              <a:gd name="connsiteX20" fmla="*/ 852395 w 1193476"/>
              <a:gd name="connsiteY20" fmla="*/ 550802 h 1944901"/>
              <a:gd name="connsiteX21" fmla="*/ 886241 w 1193476"/>
              <a:gd name="connsiteY21" fmla="*/ 486178 h 1944901"/>
              <a:gd name="connsiteX22" fmla="*/ 941658 w 1193476"/>
              <a:gd name="connsiteY22" fmla="*/ 403050 h 1944901"/>
              <a:gd name="connsiteX23" fmla="*/ 980154 w 1193476"/>
              <a:gd name="connsiteY23" fmla="*/ 338334 h 1944901"/>
              <a:gd name="connsiteX24" fmla="*/ 1006283 w 1193476"/>
              <a:gd name="connsiteY24" fmla="*/ 289053 h 1944901"/>
              <a:gd name="connsiteX25" fmla="*/ 1035572 w 1193476"/>
              <a:gd name="connsiteY25" fmla="*/ 241352 h 1944901"/>
              <a:gd name="connsiteX26" fmla="*/ 1090990 w 1193476"/>
              <a:gd name="connsiteY26" fmla="*/ 158225 h 1944901"/>
              <a:gd name="connsiteX27" fmla="*/ 1118700 w 1193476"/>
              <a:gd name="connsiteY27" fmla="*/ 121311 h 1944901"/>
              <a:gd name="connsiteX28" fmla="*/ 1158776 w 1193476"/>
              <a:gd name="connsiteY28" fmla="*/ 53526 h 1944901"/>
              <a:gd name="connsiteX29" fmla="*/ 1187694 w 1193476"/>
              <a:gd name="connsiteY29" fmla="*/ 804 h 1944901"/>
              <a:gd name="connsiteX30" fmla="*/ 1190947 w 1193476"/>
              <a:gd name="connsiteY30" fmla="*/ 248512 h 1944901"/>
              <a:gd name="connsiteX31" fmla="*/ 1183230 w 1193476"/>
              <a:gd name="connsiteY31" fmla="*/ 399516 h 1944901"/>
              <a:gd name="connsiteX32" fmla="*/ 1184627 w 1193476"/>
              <a:gd name="connsiteY32" fmla="*/ 780191 h 1944901"/>
              <a:gd name="connsiteX33" fmla="*/ 1184811 w 1193476"/>
              <a:gd name="connsiteY33" fmla="*/ 979177 h 1944901"/>
              <a:gd name="connsiteX34" fmla="*/ 1189553 w 1193476"/>
              <a:gd name="connsiteY34" fmla="*/ 1146919 h 1944901"/>
              <a:gd name="connsiteX35" fmla="*/ 1191133 w 1193476"/>
              <a:gd name="connsiteY35" fmla="*/ 1311221 h 1944901"/>
              <a:gd name="connsiteX36" fmla="*/ 1187972 w 1193476"/>
              <a:gd name="connsiteY36" fmla="*/ 1446698 h 1944901"/>
              <a:gd name="connsiteX37" fmla="*/ 1160263 w 1193476"/>
              <a:gd name="connsiteY37" fmla="*/ 1549630 h 1944901"/>
              <a:gd name="connsiteX38" fmla="*/ 1111075 w 1193476"/>
              <a:gd name="connsiteY38" fmla="*/ 1577432 h 1944901"/>
              <a:gd name="connsiteX39" fmla="*/ 1107914 w 1193476"/>
              <a:gd name="connsiteY39" fmla="*/ 1559580 h 1944901"/>
              <a:gd name="connsiteX40" fmla="*/ 1058539 w 1193476"/>
              <a:gd name="connsiteY40" fmla="*/ 1591567 h 1944901"/>
              <a:gd name="connsiteX41" fmla="*/ 980062 w 1193476"/>
              <a:gd name="connsiteY41" fmla="*/ 1620763 h 1944901"/>
              <a:gd name="connsiteX42" fmla="*/ 948355 w 1193476"/>
              <a:gd name="connsiteY42" fmla="*/ 1633223 h 1944901"/>
              <a:gd name="connsiteX43" fmla="*/ 859369 w 1193476"/>
              <a:gd name="connsiteY43" fmla="*/ 1660839 h 1944901"/>
              <a:gd name="connsiteX44" fmla="*/ 901675 w 1193476"/>
              <a:gd name="connsiteY44" fmla="*/ 1643822 h 1944901"/>
              <a:gd name="connsiteX45" fmla="*/ 812504 w 1193476"/>
              <a:gd name="connsiteY45" fmla="*/ 1676087 h 1944901"/>
              <a:gd name="connsiteX46" fmla="*/ 722961 w 1193476"/>
              <a:gd name="connsiteY46" fmla="*/ 1696173 h 1944901"/>
              <a:gd name="connsiteX47" fmla="*/ 629234 w 1193476"/>
              <a:gd name="connsiteY47" fmla="*/ 1722301 h 1944901"/>
              <a:gd name="connsiteX48" fmla="*/ 542946 w 1193476"/>
              <a:gd name="connsiteY48" fmla="*/ 1750009 h 1944901"/>
              <a:gd name="connsiteX49" fmla="*/ 476834 w 1193476"/>
              <a:gd name="connsiteY49" fmla="*/ 1777719 h 1944901"/>
              <a:gd name="connsiteX50" fmla="*/ 416673 w 1193476"/>
              <a:gd name="connsiteY50" fmla="*/ 1808496 h 1944901"/>
              <a:gd name="connsiteX51" fmla="*/ 335220 w 1193476"/>
              <a:gd name="connsiteY51" fmla="*/ 1840762 h 1944901"/>
              <a:gd name="connsiteX52" fmla="*/ 256743 w 1193476"/>
              <a:gd name="connsiteY52" fmla="*/ 1857684 h 1944901"/>
              <a:gd name="connsiteX53" fmla="*/ 195095 w 1193476"/>
              <a:gd name="connsiteY53" fmla="*/ 1873121 h 1944901"/>
              <a:gd name="connsiteX54" fmla="*/ 148881 w 1193476"/>
              <a:gd name="connsiteY54" fmla="*/ 1890043 h 1944901"/>
              <a:gd name="connsiteX55" fmla="*/ 107318 w 1193476"/>
              <a:gd name="connsiteY55" fmla="*/ 1903898 h 1944901"/>
              <a:gd name="connsiteX56" fmla="*/ 8942 w 1193476"/>
              <a:gd name="connsiteY56" fmla="*/ 1943882 h 1944901"/>
              <a:gd name="connsiteX57" fmla="*/ 19448 w 1193476"/>
              <a:gd name="connsiteY57" fmla="*/ 1902410 h 1944901"/>
              <a:gd name="connsiteX0" fmla="*/ 19448 w 1193476"/>
              <a:gd name="connsiteY0" fmla="*/ 1902410 h 1944901"/>
              <a:gd name="connsiteX1" fmla="*/ 51900 w 1193476"/>
              <a:gd name="connsiteY1" fmla="*/ 1862334 h 1944901"/>
              <a:gd name="connsiteX2" fmla="*/ 65754 w 1193476"/>
              <a:gd name="connsiteY2" fmla="*/ 1820770 h 1944901"/>
              <a:gd name="connsiteX3" fmla="*/ 93463 w 1193476"/>
              <a:gd name="connsiteY3" fmla="*/ 1779207 h 1944901"/>
              <a:gd name="connsiteX4" fmla="*/ 150276 w 1193476"/>
              <a:gd name="connsiteY4" fmla="*/ 1691616 h 1944901"/>
              <a:gd name="connsiteX5" fmla="*/ 176590 w 1193476"/>
              <a:gd name="connsiteY5" fmla="*/ 1626807 h 1944901"/>
              <a:gd name="connsiteX6" fmla="*/ 238239 w 1193476"/>
              <a:gd name="connsiteY6" fmla="*/ 1526850 h 1944901"/>
              <a:gd name="connsiteX7" fmla="*/ 326109 w 1193476"/>
              <a:gd name="connsiteY7" fmla="*/ 1397509 h 1944901"/>
              <a:gd name="connsiteX8" fmla="*/ 406074 w 1193476"/>
              <a:gd name="connsiteY8" fmla="*/ 1273005 h 1944901"/>
              <a:gd name="connsiteX9" fmla="*/ 429134 w 1193476"/>
              <a:gd name="connsiteY9" fmla="*/ 1237578 h 1944901"/>
              <a:gd name="connsiteX10" fmla="*/ 459911 w 1193476"/>
              <a:gd name="connsiteY10" fmla="*/ 1186809 h 1944901"/>
              <a:gd name="connsiteX11" fmla="*/ 521467 w 1193476"/>
              <a:gd name="connsiteY11" fmla="*/ 1083597 h 1944901"/>
              <a:gd name="connsiteX12" fmla="*/ 552244 w 1193476"/>
              <a:gd name="connsiteY12" fmla="*/ 1025017 h 1944901"/>
              <a:gd name="connsiteX13" fmla="*/ 579953 w 1193476"/>
              <a:gd name="connsiteY13" fmla="*/ 986523 h 1944901"/>
              <a:gd name="connsiteX14" fmla="*/ 638441 w 1193476"/>
              <a:gd name="connsiteY14" fmla="*/ 881451 h 1944901"/>
              <a:gd name="connsiteX15" fmla="*/ 658432 w 1193476"/>
              <a:gd name="connsiteY15" fmla="*/ 849650 h 1944901"/>
              <a:gd name="connsiteX16" fmla="*/ 699995 w 1193476"/>
              <a:gd name="connsiteY16" fmla="*/ 788003 h 1944901"/>
              <a:gd name="connsiteX17" fmla="*/ 738490 w 1193476"/>
              <a:gd name="connsiteY17" fmla="*/ 731097 h 1944901"/>
              <a:gd name="connsiteX18" fmla="*/ 756994 w 1193476"/>
              <a:gd name="connsiteY18" fmla="*/ 697158 h 1944901"/>
              <a:gd name="connsiteX19" fmla="*/ 800138 w 1193476"/>
              <a:gd name="connsiteY19" fmla="*/ 626305 h 1944901"/>
              <a:gd name="connsiteX20" fmla="*/ 852395 w 1193476"/>
              <a:gd name="connsiteY20" fmla="*/ 550802 h 1944901"/>
              <a:gd name="connsiteX21" fmla="*/ 886241 w 1193476"/>
              <a:gd name="connsiteY21" fmla="*/ 486178 h 1944901"/>
              <a:gd name="connsiteX22" fmla="*/ 941658 w 1193476"/>
              <a:gd name="connsiteY22" fmla="*/ 403050 h 1944901"/>
              <a:gd name="connsiteX23" fmla="*/ 980154 w 1193476"/>
              <a:gd name="connsiteY23" fmla="*/ 338334 h 1944901"/>
              <a:gd name="connsiteX24" fmla="*/ 1006283 w 1193476"/>
              <a:gd name="connsiteY24" fmla="*/ 289053 h 1944901"/>
              <a:gd name="connsiteX25" fmla="*/ 1035572 w 1193476"/>
              <a:gd name="connsiteY25" fmla="*/ 241352 h 1944901"/>
              <a:gd name="connsiteX26" fmla="*/ 1090990 w 1193476"/>
              <a:gd name="connsiteY26" fmla="*/ 158225 h 1944901"/>
              <a:gd name="connsiteX27" fmla="*/ 1118700 w 1193476"/>
              <a:gd name="connsiteY27" fmla="*/ 121311 h 1944901"/>
              <a:gd name="connsiteX28" fmla="*/ 1158776 w 1193476"/>
              <a:gd name="connsiteY28" fmla="*/ 53526 h 1944901"/>
              <a:gd name="connsiteX29" fmla="*/ 1187694 w 1193476"/>
              <a:gd name="connsiteY29" fmla="*/ 804 h 1944901"/>
              <a:gd name="connsiteX30" fmla="*/ 1190947 w 1193476"/>
              <a:gd name="connsiteY30" fmla="*/ 248512 h 1944901"/>
              <a:gd name="connsiteX31" fmla="*/ 1183230 w 1193476"/>
              <a:gd name="connsiteY31" fmla="*/ 399516 h 1944901"/>
              <a:gd name="connsiteX32" fmla="*/ 1184627 w 1193476"/>
              <a:gd name="connsiteY32" fmla="*/ 780191 h 1944901"/>
              <a:gd name="connsiteX33" fmla="*/ 1184811 w 1193476"/>
              <a:gd name="connsiteY33" fmla="*/ 979177 h 1944901"/>
              <a:gd name="connsiteX34" fmla="*/ 1189553 w 1193476"/>
              <a:gd name="connsiteY34" fmla="*/ 1146919 h 1944901"/>
              <a:gd name="connsiteX35" fmla="*/ 1191133 w 1193476"/>
              <a:gd name="connsiteY35" fmla="*/ 1311221 h 1944901"/>
              <a:gd name="connsiteX36" fmla="*/ 1187972 w 1193476"/>
              <a:gd name="connsiteY36" fmla="*/ 1446698 h 1944901"/>
              <a:gd name="connsiteX37" fmla="*/ 1160263 w 1193476"/>
              <a:gd name="connsiteY37" fmla="*/ 1549630 h 1944901"/>
              <a:gd name="connsiteX38" fmla="*/ 1111075 w 1193476"/>
              <a:gd name="connsiteY38" fmla="*/ 1577432 h 1944901"/>
              <a:gd name="connsiteX39" fmla="*/ 1107914 w 1193476"/>
              <a:gd name="connsiteY39" fmla="*/ 1559580 h 1944901"/>
              <a:gd name="connsiteX40" fmla="*/ 1058539 w 1193476"/>
              <a:gd name="connsiteY40" fmla="*/ 1591567 h 1944901"/>
              <a:gd name="connsiteX41" fmla="*/ 980062 w 1193476"/>
              <a:gd name="connsiteY41" fmla="*/ 1620763 h 1944901"/>
              <a:gd name="connsiteX42" fmla="*/ 948355 w 1193476"/>
              <a:gd name="connsiteY42" fmla="*/ 1633223 h 1944901"/>
              <a:gd name="connsiteX43" fmla="*/ 859369 w 1193476"/>
              <a:gd name="connsiteY43" fmla="*/ 1660839 h 1944901"/>
              <a:gd name="connsiteX44" fmla="*/ 901675 w 1193476"/>
              <a:gd name="connsiteY44" fmla="*/ 1643822 h 1944901"/>
              <a:gd name="connsiteX45" fmla="*/ 812504 w 1193476"/>
              <a:gd name="connsiteY45" fmla="*/ 1676087 h 1944901"/>
              <a:gd name="connsiteX46" fmla="*/ 722961 w 1193476"/>
              <a:gd name="connsiteY46" fmla="*/ 1696173 h 1944901"/>
              <a:gd name="connsiteX47" fmla="*/ 629234 w 1193476"/>
              <a:gd name="connsiteY47" fmla="*/ 1722301 h 1944901"/>
              <a:gd name="connsiteX48" fmla="*/ 542946 w 1193476"/>
              <a:gd name="connsiteY48" fmla="*/ 1750009 h 1944901"/>
              <a:gd name="connsiteX49" fmla="*/ 476834 w 1193476"/>
              <a:gd name="connsiteY49" fmla="*/ 1777719 h 1944901"/>
              <a:gd name="connsiteX50" fmla="*/ 416673 w 1193476"/>
              <a:gd name="connsiteY50" fmla="*/ 1808496 h 1944901"/>
              <a:gd name="connsiteX51" fmla="*/ 335220 w 1193476"/>
              <a:gd name="connsiteY51" fmla="*/ 1840762 h 1944901"/>
              <a:gd name="connsiteX52" fmla="*/ 256743 w 1193476"/>
              <a:gd name="connsiteY52" fmla="*/ 1857684 h 1944901"/>
              <a:gd name="connsiteX53" fmla="*/ 195095 w 1193476"/>
              <a:gd name="connsiteY53" fmla="*/ 1873121 h 1944901"/>
              <a:gd name="connsiteX54" fmla="*/ 148881 w 1193476"/>
              <a:gd name="connsiteY54" fmla="*/ 1890043 h 1944901"/>
              <a:gd name="connsiteX55" fmla="*/ 107318 w 1193476"/>
              <a:gd name="connsiteY55" fmla="*/ 1903898 h 1944901"/>
              <a:gd name="connsiteX56" fmla="*/ 8942 w 1193476"/>
              <a:gd name="connsiteY56" fmla="*/ 1943882 h 1944901"/>
              <a:gd name="connsiteX57" fmla="*/ 19448 w 1193476"/>
              <a:gd name="connsiteY57" fmla="*/ 1902410 h 1944901"/>
              <a:gd name="connsiteX0" fmla="*/ 19448 w 1196796"/>
              <a:gd name="connsiteY0" fmla="*/ 1902410 h 1944901"/>
              <a:gd name="connsiteX1" fmla="*/ 51900 w 1196796"/>
              <a:gd name="connsiteY1" fmla="*/ 1862334 h 1944901"/>
              <a:gd name="connsiteX2" fmla="*/ 65754 w 1196796"/>
              <a:gd name="connsiteY2" fmla="*/ 1820770 h 1944901"/>
              <a:gd name="connsiteX3" fmla="*/ 93463 w 1196796"/>
              <a:gd name="connsiteY3" fmla="*/ 1779207 h 1944901"/>
              <a:gd name="connsiteX4" fmla="*/ 150276 w 1196796"/>
              <a:gd name="connsiteY4" fmla="*/ 1691616 h 1944901"/>
              <a:gd name="connsiteX5" fmla="*/ 176590 w 1196796"/>
              <a:gd name="connsiteY5" fmla="*/ 1626807 h 1944901"/>
              <a:gd name="connsiteX6" fmla="*/ 238239 w 1196796"/>
              <a:gd name="connsiteY6" fmla="*/ 1526850 h 1944901"/>
              <a:gd name="connsiteX7" fmla="*/ 326109 w 1196796"/>
              <a:gd name="connsiteY7" fmla="*/ 1397509 h 1944901"/>
              <a:gd name="connsiteX8" fmla="*/ 406074 w 1196796"/>
              <a:gd name="connsiteY8" fmla="*/ 1273005 h 1944901"/>
              <a:gd name="connsiteX9" fmla="*/ 429134 w 1196796"/>
              <a:gd name="connsiteY9" fmla="*/ 1237578 h 1944901"/>
              <a:gd name="connsiteX10" fmla="*/ 459911 w 1196796"/>
              <a:gd name="connsiteY10" fmla="*/ 1186809 h 1944901"/>
              <a:gd name="connsiteX11" fmla="*/ 521467 w 1196796"/>
              <a:gd name="connsiteY11" fmla="*/ 1083597 h 1944901"/>
              <a:gd name="connsiteX12" fmla="*/ 552244 w 1196796"/>
              <a:gd name="connsiteY12" fmla="*/ 1025017 h 1944901"/>
              <a:gd name="connsiteX13" fmla="*/ 579953 w 1196796"/>
              <a:gd name="connsiteY13" fmla="*/ 986523 h 1944901"/>
              <a:gd name="connsiteX14" fmla="*/ 638441 w 1196796"/>
              <a:gd name="connsiteY14" fmla="*/ 881451 h 1944901"/>
              <a:gd name="connsiteX15" fmla="*/ 658432 w 1196796"/>
              <a:gd name="connsiteY15" fmla="*/ 849650 h 1944901"/>
              <a:gd name="connsiteX16" fmla="*/ 699995 w 1196796"/>
              <a:gd name="connsiteY16" fmla="*/ 788003 h 1944901"/>
              <a:gd name="connsiteX17" fmla="*/ 738490 w 1196796"/>
              <a:gd name="connsiteY17" fmla="*/ 731097 h 1944901"/>
              <a:gd name="connsiteX18" fmla="*/ 756994 w 1196796"/>
              <a:gd name="connsiteY18" fmla="*/ 697158 h 1944901"/>
              <a:gd name="connsiteX19" fmla="*/ 800138 w 1196796"/>
              <a:gd name="connsiteY19" fmla="*/ 626305 h 1944901"/>
              <a:gd name="connsiteX20" fmla="*/ 852395 w 1196796"/>
              <a:gd name="connsiteY20" fmla="*/ 550802 h 1944901"/>
              <a:gd name="connsiteX21" fmla="*/ 886241 w 1196796"/>
              <a:gd name="connsiteY21" fmla="*/ 486178 h 1944901"/>
              <a:gd name="connsiteX22" fmla="*/ 941658 w 1196796"/>
              <a:gd name="connsiteY22" fmla="*/ 403050 h 1944901"/>
              <a:gd name="connsiteX23" fmla="*/ 980154 w 1196796"/>
              <a:gd name="connsiteY23" fmla="*/ 338334 h 1944901"/>
              <a:gd name="connsiteX24" fmla="*/ 1006283 w 1196796"/>
              <a:gd name="connsiteY24" fmla="*/ 289053 h 1944901"/>
              <a:gd name="connsiteX25" fmla="*/ 1035572 w 1196796"/>
              <a:gd name="connsiteY25" fmla="*/ 241352 h 1944901"/>
              <a:gd name="connsiteX26" fmla="*/ 1090990 w 1196796"/>
              <a:gd name="connsiteY26" fmla="*/ 158225 h 1944901"/>
              <a:gd name="connsiteX27" fmla="*/ 1118700 w 1196796"/>
              <a:gd name="connsiteY27" fmla="*/ 121311 h 1944901"/>
              <a:gd name="connsiteX28" fmla="*/ 1158776 w 1196796"/>
              <a:gd name="connsiteY28" fmla="*/ 53526 h 1944901"/>
              <a:gd name="connsiteX29" fmla="*/ 1187694 w 1196796"/>
              <a:gd name="connsiteY29" fmla="*/ 804 h 1944901"/>
              <a:gd name="connsiteX30" fmla="*/ 1190947 w 1196796"/>
              <a:gd name="connsiteY30" fmla="*/ 248512 h 1944901"/>
              <a:gd name="connsiteX31" fmla="*/ 1195503 w 1196796"/>
              <a:gd name="connsiteY31" fmla="*/ 629651 h 1944901"/>
              <a:gd name="connsiteX32" fmla="*/ 1184627 w 1196796"/>
              <a:gd name="connsiteY32" fmla="*/ 780191 h 1944901"/>
              <a:gd name="connsiteX33" fmla="*/ 1184811 w 1196796"/>
              <a:gd name="connsiteY33" fmla="*/ 979177 h 1944901"/>
              <a:gd name="connsiteX34" fmla="*/ 1189553 w 1196796"/>
              <a:gd name="connsiteY34" fmla="*/ 1146919 h 1944901"/>
              <a:gd name="connsiteX35" fmla="*/ 1191133 w 1196796"/>
              <a:gd name="connsiteY35" fmla="*/ 1311221 h 1944901"/>
              <a:gd name="connsiteX36" fmla="*/ 1187972 w 1196796"/>
              <a:gd name="connsiteY36" fmla="*/ 1446698 h 1944901"/>
              <a:gd name="connsiteX37" fmla="*/ 1160263 w 1196796"/>
              <a:gd name="connsiteY37" fmla="*/ 1549630 h 1944901"/>
              <a:gd name="connsiteX38" fmla="*/ 1111075 w 1196796"/>
              <a:gd name="connsiteY38" fmla="*/ 1577432 h 1944901"/>
              <a:gd name="connsiteX39" fmla="*/ 1107914 w 1196796"/>
              <a:gd name="connsiteY39" fmla="*/ 1559580 h 1944901"/>
              <a:gd name="connsiteX40" fmla="*/ 1058539 w 1196796"/>
              <a:gd name="connsiteY40" fmla="*/ 1591567 h 1944901"/>
              <a:gd name="connsiteX41" fmla="*/ 980062 w 1196796"/>
              <a:gd name="connsiteY41" fmla="*/ 1620763 h 1944901"/>
              <a:gd name="connsiteX42" fmla="*/ 948355 w 1196796"/>
              <a:gd name="connsiteY42" fmla="*/ 1633223 h 1944901"/>
              <a:gd name="connsiteX43" fmla="*/ 859369 w 1196796"/>
              <a:gd name="connsiteY43" fmla="*/ 1660839 h 1944901"/>
              <a:gd name="connsiteX44" fmla="*/ 901675 w 1196796"/>
              <a:gd name="connsiteY44" fmla="*/ 1643822 h 1944901"/>
              <a:gd name="connsiteX45" fmla="*/ 812504 w 1196796"/>
              <a:gd name="connsiteY45" fmla="*/ 1676087 h 1944901"/>
              <a:gd name="connsiteX46" fmla="*/ 722961 w 1196796"/>
              <a:gd name="connsiteY46" fmla="*/ 1696173 h 1944901"/>
              <a:gd name="connsiteX47" fmla="*/ 629234 w 1196796"/>
              <a:gd name="connsiteY47" fmla="*/ 1722301 h 1944901"/>
              <a:gd name="connsiteX48" fmla="*/ 542946 w 1196796"/>
              <a:gd name="connsiteY48" fmla="*/ 1750009 h 1944901"/>
              <a:gd name="connsiteX49" fmla="*/ 476834 w 1196796"/>
              <a:gd name="connsiteY49" fmla="*/ 1777719 h 1944901"/>
              <a:gd name="connsiteX50" fmla="*/ 416673 w 1196796"/>
              <a:gd name="connsiteY50" fmla="*/ 1808496 h 1944901"/>
              <a:gd name="connsiteX51" fmla="*/ 335220 w 1196796"/>
              <a:gd name="connsiteY51" fmla="*/ 1840762 h 1944901"/>
              <a:gd name="connsiteX52" fmla="*/ 256743 w 1196796"/>
              <a:gd name="connsiteY52" fmla="*/ 1857684 h 1944901"/>
              <a:gd name="connsiteX53" fmla="*/ 195095 w 1196796"/>
              <a:gd name="connsiteY53" fmla="*/ 1873121 h 1944901"/>
              <a:gd name="connsiteX54" fmla="*/ 148881 w 1196796"/>
              <a:gd name="connsiteY54" fmla="*/ 1890043 h 1944901"/>
              <a:gd name="connsiteX55" fmla="*/ 107318 w 1196796"/>
              <a:gd name="connsiteY55" fmla="*/ 1903898 h 1944901"/>
              <a:gd name="connsiteX56" fmla="*/ 8942 w 1196796"/>
              <a:gd name="connsiteY56" fmla="*/ 1943882 h 1944901"/>
              <a:gd name="connsiteX57" fmla="*/ 19448 w 1196796"/>
              <a:gd name="connsiteY57" fmla="*/ 1902410 h 1944901"/>
              <a:gd name="connsiteX0" fmla="*/ 19448 w 1196589"/>
              <a:gd name="connsiteY0" fmla="*/ 1902410 h 1944901"/>
              <a:gd name="connsiteX1" fmla="*/ 51900 w 1196589"/>
              <a:gd name="connsiteY1" fmla="*/ 1862334 h 1944901"/>
              <a:gd name="connsiteX2" fmla="*/ 65754 w 1196589"/>
              <a:gd name="connsiteY2" fmla="*/ 1820770 h 1944901"/>
              <a:gd name="connsiteX3" fmla="*/ 93463 w 1196589"/>
              <a:gd name="connsiteY3" fmla="*/ 1779207 h 1944901"/>
              <a:gd name="connsiteX4" fmla="*/ 150276 w 1196589"/>
              <a:gd name="connsiteY4" fmla="*/ 1691616 h 1944901"/>
              <a:gd name="connsiteX5" fmla="*/ 176590 w 1196589"/>
              <a:gd name="connsiteY5" fmla="*/ 1626807 h 1944901"/>
              <a:gd name="connsiteX6" fmla="*/ 238239 w 1196589"/>
              <a:gd name="connsiteY6" fmla="*/ 1526850 h 1944901"/>
              <a:gd name="connsiteX7" fmla="*/ 326109 w 1196589"/>
              <a:gd name="connsiteY7" fmla="*/ 1397509 h 1944901"/>
              <a:gd name="connsiteX8" fmla="*/ 406074 w 1196589"/>
              <a:gd name="connsiteY8" fmla="*/ 1273005 h 1944901"/>
              <a:gd name="connsiteX9" fmla="*/ 429134 w 1196589"/>
              <a:gd name="connsiteY9" fmla="*/ 1237578 h 1944901"/>
              <a:gd name="connsiteX10" fmla="*/ 459911 w 1196589"/>
              <a:gd name="connsiteY10" fmla="*/ 1186809 h 1944901"/>
              <a:gd name="connsiteX11" fmla="*/ 521467 w 1196589"/>
              <a:gd name="connsiteY11" fmla="*/ 1083597 h 1944901"/>
              <a:gd name="connsiteX12" fmla="*/ 552244 w 1196589"/>
              <a:gd name="connsiteY12" fmla="*/ 1025017 h 1944901"/>
              <a:gd name="connsiteX13" fmla="*/ 579953 w 1196589"/>
              <a:gd name="connsiteY13" fmla="*/ 986523 h 1944901"/>
              <a:gd name="connsiteX14" fmla="*/ 638441 w 1196589"/>
              <a:gd name="connsiteY14" fmla="*/ 881451 h 1944901"/>
              <a:gd name="connsiteX15" fmla="*/ 658432 w 1196589"/>
              <a:gd name="connsiteY15" fmla="*/ 849650 h 1944901"/>
              <a:gd name="connsiteX16" fmla="*/ 699995 w 1196589"/>
              <a:gd name="connsiteY16" fmla="*/ 788003 h 1944901"/>
              <a:gd name="connsiteX17" fmla="*/ 738490 w 1196589"/>
              <a:gd name="connsiteY17" fmla="*/ 731097 h 1944901"/>
              <a:gd name="connsiteX18" fmla="*/ 756994 w 1196589"/>
              <a:gd name="connsiteY18" fmla="*/ 697158 h 1944901"/>
              <a:gd name="connsiteX19" fmla="*/ 800138 w 1196589"/>
              <a:gd name="connsiteY19" fmla="*/ 626305 h 1944901"/>
              <a:gd name="connsiteX20" fmla="*/ 852395 w 1196589"/>
              <a:gd name="connsiteY20" fmla="*/ 550802 h 1944901"/>
              <a:gd name="connsiteX21" fmla="*/ 886241 w 1196589"/>
              <a:gd name="connsiteY21" fmla="*/ 486178 h 1944901"/>
              <a:gd name="connsiteX22" fmla="*/ 941658 w 1196589"/>
              <a:gd name="connsiteY22" fmla="*/ 403050 h 1944901"/>
              <a:gd name="connsiteX23" fmla="*/ 980154 w 1196589"/>
              <a:gd name="connsiteY23" fmla="*/ 338334 h 1944901"/>
              <a:gd name="connsiteX24" fmla="*/ 1006283 w 1196589"/>
              <a:gd name="connsiteY24" fmla="*/ 289053 h 1944901"/>
              <a:gd name="connsiteX25" fmla="*/ 1035572 w 1196589"/>
              <a:gd name="connsiteY25" fmla="*/ 241352 h 1944901"/>
              <a:gd name="connsiteX26" fmla="*/ 1090990 w 1196589"/>
              <a:gd name="connsiteY26" fmla="*/ 158225 h 1944901"/>
              <a:gd name="connsiteX27" fmla="*/ 1118700 w 1196589"/>
              <a:gd name="connsiteY27" fmla="*/ 121311 h 1944901"/>
              <a:gd name="connsiteX28" fmla="*/ 1158776 w 1196589"/>
              <a:gd name="connsiteY28" fmla="*/ 53526 h 1944901"/>
              <a:gd name="connsiteX29" fmla="*/ 1187694 w 1196589"/>
              <a:gd name="connsiteY29" fmla="*/ 804 h 1944901"/>
              <a:gd name="connsiteX30" fmla="*/ 1190947 w 1196589"/>
              <a:gd name="connsiteY30" fmla="*/ 248512 h 1944901"/>
              <a:gd name="connsiteX31" fmla="*/ 1195503 w 1196589"/>
              <a:gd name="connsiteY31" fmla="*/ 629651 h 1944901"/>
              <a:gd name="connsiteX32" fmla="*/ 1187695 w 1196589"/>
              <a:gd name="connsiteY32" fmla="*/ 847697 h 1944901"/>
              <a:gd name="connsiteX33" fmla="*/ 1184811 w 1196589"/>
              <a:gd name="connsiteY33" fmla="*/ 979177 h 1944901"/>
              <a:gd name="connsiteX34" fmla="*/ 1189553 w 1196589"/>
              <a:gd name="connsiteY34" fmla="*/ 1146919 h 1944901"/>
              <a:gd name="connsiteX35" fmla="*/ 1191133 w 1196589"/>
              <a:gd name="connsiteY35" fmla="*/ 1311221 h 1944901"/>
              <a:gd name="connsiteX36" fmla="*/ 1187972 w 1196589"/>
              <a:gd name="connsiteY36" fmla="*/ 1446698 h 1944901"/>
              <a:gd name="connsiteX37" fmla="*/ 1160263 w 1196589"/>
              <a:gd name="connsiteY37" fmla="*/ 1549630 h 1944901"/>
              <a:gd name="connsiteX38" fmla="*/ 1111075 w 1196589"/>
              <a:gd name="connsiteY38" fmla="*/ 1577432 h 1944901"/>
              <a:gd name="connsiteX39" fmla="*/ 1107914 w 1196589"/>
              <a:gd name="connsiteY39" fmla="*/ 1559580 h 1944901"/>
              <a:gd name="connsiteX40" fmla="*/ 1058539 w 1196589"/>
              <a:gd name="connsiteY40" fmla="*/ 1591567 h 1944901"/>
              <a:gd name="connsiteX41" fmla="*/ 980062 w 1196589"/>
              <a:gd name="connsiteY41" fmla="*/ 1620763 h 1944901"/>
              <a:gd name="connsiteX42" fmla="*/ 948355 w 1196589"/>
              <a:gd name="connsiteY42" fmla="*/ 1633223 h 1944901"/>
              <a:gd name="connsiteX43" fmla="*/ 859369 w 1196589"/>
              <a:gd name="connsiteY43" fmla="*/ 1660839 h 1944901"/>
              <a:gd name="connsiteX44" fmla="*/ 901675 w 1196589"/>
              <a:gd name="connsiteY44" fmla="*/ 1643822 h 1944901"/>
              <a:gd name="connsiteX45" fmla="*/ 812504 w 1196589"/>
              <a:gd name="connsiteY45" fmla="*/ 1676087 h 1944901"/>
              <a:gd name="connsiteX46" fmla="*/ 722961 w 1196589"/>
              <a:gd name="connsiteY46" fmla="*/ 1696173 h 1944901"/>
              <a:gd name="connsiteX47" fmla="*/ 629234 w 1196589"/>
              <a:gd name="connsiteY47" fmla="*/ 1722301 h 1944901"/>
              <a:gd name="connsiteX48" fmla="*/ 542946 w 1196589"/>
              <a:gd name="connsiteY48" fmla="*/ 1750009 h 1944901"/>
              <a:gd name="connsiteX49" fmla="*/ 476834 w 1196589"/>
              <a:gd name="connsiteY49" fmla="*/ 1777719 h 1944901"/>
              <a:gd name="connsiteX50" fmla="*/ 416673 w 1196589"/>
              <a:gd name="connsiteY50" fmla="*/ 1808496 h 1944901"/>
              <a:gd name="connsiteX51" fmla="*/ 335220 w 1196589"/>
              <a:gd name="connsiteY51" fmla="*/ 1840762 h 1944901"/>
              <a:gd name="connsiteX52" fmla="*/ 256743 w 1196589"/>
              <a:gd name="connsiteY52" fmla="*/ 1857684 h 1944901"/>
              <a:gd name="connsiteX53" fmla="*/ 195095 w 1196589"/>
              <a:gd name="connsiteY53" fmla="*/ 1873121 h 1944901"/>
              <a:gd name="connsiteX54" fmla="*/ 148881 w 1196589"/>
              <a:gd name="connsiteY54" fmla="*/ 1890043 h 1944901"/>
              <a:gd name="connsiteX55" fmla="*/ 107318 w 1196589"/>
              <a:gd name="connsiteY55" fmla="*/ 1903898 h 1944901"/>
              <a:gd name="connsiteX56" fmla="*/ 8942 w 1196589"/>
              <a:gd name="connsiteY56" fmla="*/ 1943882 h 1944901"/>
              <a:gd name="connsiteX57" fmla="*/ 19448 w 1196589"/>
              <a:gd name="connsiteY57" fmla="*/ 1902410 h 1944901"/>
              <a:gd name="connsiteX0" fmla="*/ 19448 w 1195249"/>
              <a:gd name="connsiteY0" fmla="*/ 1902410 h 1944901"/>
              <a:gd name="connsiteX1" fmla="*/ 51900 w 1195249"/>
              <a:gd name="connsiteY1" fmla="*/ 1862334 h 1944901"/>
              <a:gd name="connsiteX2" fmla="*/ 65754 w 1195249"/>
              <a:gd name="connsiteY2" fmla="*/ 1820770 h 1944901"/>
              <a:gd name="connsiteX3" fmla="*/ 93463 w 1195249"/>
              <a:gd name="connsiteY3" fmla="*/ 1779207 h 1944901"/>
              <a:gd name="connsiteX4" fmla="*/ 150276 w 1195249"/>
              <a:gd name="connsiteY4" fmla="*/ 1691616 h 1944901"/>
              <a:gd name="connsiteX5" fmla="*/ 176590 w 1195249"/>
              <a:gd name="connsiteY5" fmla="*/ 1626807 h 1944901"/>
              <a:gd name="connsiteX6" fmla="*/ 238239 w 1195249"/>
              <a:gd name="connsiteY6" fmla="*/ 1526850 h 1944901"/>
              <a:gd name="connsiteX7" fmla="*/ 326109 w 1195249"/>
              <a:gd name="connsiteY7" fmla="*/ 1397509 h 1944901"/>
              <a:gd name="connsiteX8" fmla="*/ 406074 w 1195249"/>
              <a:gd name="connsiteY8" fmla="*/ 1273005 h 1944901"/>
              <a:gd name="connsiteX9" fmla="*/ 429134 w 1195249"/>
              <a:gd name="connsiteY9" fmla="*/ 1237578 h 1944901"/>
              <a:gd name="connsiteX10" fmla="*/ 459911 w 1195249"/>
              <a:gd name="connsiteY10" fmla="*/ 1186809 h 1944901"/>
              <a:gd name="connsiteX11" fmla="*/ 521467 w 1195249"/>
              <a:gd name="connsiteY11" fmla="*/ 1083597 h 1944901"/>
              <a:gd name="connsiteX12" fmla="*/ 552244 w 1195249"/>
              <a:gd name="connsiteY12" fmla="*/ 1025017 h 1944901"/>
              <a:gd name="connsiteX13" fmla="*/ 579953 w 1195249"/>
              <a:gd name="connsiteY13" fmla="*/ 986523 h 1944901"/>
              <a:gd name="connsiteX14" fmla="*/ 638441 w 1195249"/>
              <a:gd name="connsiteY14" fmla="*/ 881451 h 1944901"/>
              <a:gd name="connsiteX15" fmla="*/ 658432 w 1195249"/>
              <a:gd name="connsiteY15" fmla="*/ 849650 h 1944901"/>
              <a:gd name="connsiteX16" fmla="*/ 699995 w 1195249"/>
              <a:gd name="connsiteY16" fmla="*/ 788003 h 1944901"/>
              <a:gd name="connsiteX17" fmla="*/ 738490 w 1195249"/>
              <a:gd name="connsiteY17" fmla="*/ 731097 h 1944901"/>
              <a:gd name="connsiteX18" fmla="*/ 756994 w 1195249"/>
              <a:gd name="connsiteY18" fmla="*/ 697158 h 1944901"/>
              <a:gd name="connsiteX19" fmla="*/ 800138 w 1195249"/>
              <a:gd name="connsiteY19" fmla="*/ 626305 h 1944901"/>
              <a:gd name="connsiteX20" fmla="*/ 852395 w 1195249"/>
              <a:gd name="connsiteY20" fmla="*/ 550802 h 1944901"/>
              <a:gd name="connsiteX21" fmla="*/ 886241 w 1195249"/>
              <a:gd name="connsiteY21" fmla="*/ 486178 h 1944901"/>
              <a:gd name="connsiteX22" fmla="*/ 941658 w 1195249"/>
              <a:gd name="connsiteY22" fmla="*/ 403050 h 1944901"/>
              <a:gd name="connsiteX23" fmla="*/ 980154 w 1195249"/>
              <a:gd name="connsiteY23" fmla="*/ 338334 h 1944901"/>
              <a:gd name="connsiteX24" fmla="*/ 1006283 w 1195249"/>
              <a:gd name="connsiteY24" fmla="*/ 289053 h 1944901"/>
              <a:gd name="connsiteX25" fmla="*/ 1035572 w 1195249"/>
              <a:gd name="connsiteY25" fmla="*/ 241352 h 1944901"/>
              <a:gd name="connsiteX26" fmla="*/ 1090990 w 1195249"/>
              <a:gd name="connsiteY26" fmla="*/ 158225 h 1944901"/>
              <a:gd name="connsiteX27" fmla="*/ 1118700 w 1195249"/>
              <a:gd name="connsiteY27" fmla="*/ 121311 h 1944901"/>
              <a:gd name="connsiteX28" fmla="*/ 1158776 w 1195249"/>
              <a:gd name="connsiteY28" fmla="*/ 53526 h 1944901"/>
              <a:gd name="connsiteX29" fmla="*/ 1187694 w 1195249"/>
              <a:gd name="connsiteY29" fmla="*/ 804 h 1944901"/>
              <a:gd name="connsiteX30" fmla="*/ 1190947 w 1195249"/>
              <a:gd name="connsiteY30" fmla="*/ 248512 h 1944901"/>
              <a:gd name="connsiteX31" fmla="*/ 1192435 w 1195249"/>
              <a:gd name="connsiteY31" fmla="*/ 540666 h 1944901"/>
              <a:gd name="connsiteX32" fmla="*/ 1187695 w 1195249"/>
              <a:gd name="connsiteY32" fmla="*/ 847697 h 1944901"/>
              <a:gd name="connsiteX33" fmla="*/ 1184811 w 1195249"/>
              <a:gd name="connsiteY33" fmla="*/ 979177 h 1944901"/>
              <a:gd name="connsiteX34" fmla="*/ 1189553 w 1195249"/>
              <a:gd name="connsiteY34" fmla="*/ 1146919 h 1944901"/>
              <a:gd name="connsiteX35" fmla="*/ 1191133 w 1195249"/>
              <a:gd name="connsiteY35" fmla="*/ 1311221 h 1944901"/>
              <a:gd name="connsiteX36" fmla="*/ 1187972 w 1195249"/>
              <a:gd name="connsiteY36" fmla="*/ 1446698 h 1944901"/>
              <a:gd name="connsiteX37" fmla="*/ 1160263 w 1195249"/>
              <a:gd name="connsiteY37" fmla="*/ 1549630 h 1944901"/>
              <a:gd name="connsiteX38" fmla="*/ 1111075 w 1195249"/>
              <a:gd name="connsiteY38" fmla="*/ 1577432 h 1944901"/>
              <a:gd name="connsiteX39" fmla="*/ 1107914 w 1195249"/>
              <a:gd name="connsiteY39" fmla="*/ 1559580 h 1944901"/>
              <a:gd name="connsiteX40" fmla="*/ 1058539 w 1195249"/>
              <a:gd name="connsiteY40" fmla="*/ 1591567 h 1944901"/>
              <a:gd name="connsiteX41" fmla="*/ 980062 w 1195249"/>
              <a:gd name="connsiteY41" fmla="*/ 1620763 h 1944901"/>
              <a:gd name="connsiteX42" fmla="*/ 948355 w 1195249"/>
              <a:gd name="connsiteY42" fmla="*/ 1633223 h 1944901"/>
              <a:gd name="connsiteX43" fmla="*/ 859369 w 1195249"/>
              <a:gd name="connsiteY43" fmla="*/ 1660839 h 1944901"/>
              <a:gd name="connsiteX44" fmla="*/ 901675 w 1195249"/>
              <a:gd name="connsiteY44" fmla="*/ 1643822 h 1944901"/>
              <a:gd name="connsiteX45" fmla="*/ 812504 w 1195249"/>
              <a:gd name="connsiteY45" fmla="*/ 1676087 h 1944901"/>
              <a:gd name="connsiteX46" fmla="*/ 722961 w 1195249"/>
              <a:gd name="connsiteY46" fmla="*/ 1696173 h 1944901"/>
              <a:gd name="connsiteX47" fmla="*/ 629234 w 1195249"/>
              <a:gd name="connsiteY47" fmla="*/ 1722301 h 1944901"/>
              <a:gd name="connsiteX48" fmla="*/ 542946 w 1195249"/>
              <a:gd name="connsiteY48" fmla="*/ 1750009 h 1944901"/>
              <a:gd name="connsiteX49" fmla="*/ 476834 w 1195249"/>
              <a:gd name="connsiteY49" fmla="*/ 1777719 h 1944901"/>
              <a:gd name="connsiteX50" fmla="*/ 416673 w 1195249"/>
              <a:gd name="connsiteY50" fmla="*/ 1808496 h 1944901"/>
              <a:gd name="connsiteX51" fmla="*/ 335220 w 1195249"/>
              <a:gd name="connsiteY51" fmla="*/ 1840762 h 1944901"/>
              <a:gd name="connsiteX52" fmla="*/ 256743 w 1195249"/>
              <a:gd name="connsiteY52" fmla="*/ 1857684 h 1944901"/>
              <a:gd name="connsiteX53" fmla="*/ 195095 w 1195249"/>
              <a:gd name="connsiteY53" fmla="*/ 1873121 h 1944901"/>
              <a:gd name="connsiteX54" fmla="*/ 148881 w 1195249"/>
              <a:gd name="connsiteY54" fmla="*/ 1890043 h 1944901"/>
              <a:gd name="connsiteX55" fmla="*/ 107318 w 1195249"/>
              <a:gd name="connsiteY55" fmla="*/ 1903898 h 1944901"/>
              <a:gd name="connsiteX56" fmla="*/ 8942 w 1195249"/>
              <a:gd name="connsiteY56" fmla="*/ 1943882 h 1944901"/>
              <a:gd name="connsiteX57" fmla="*/ 19448 w 1195249"/>
              <a:gd name="connsiteY57" fmla="*/ 1902410 h 1944901"/>
              <a:gd name="connsiteX0" fmla="*/ 19448 w 1200120"/>
              <a:gd name="connsiteY0" fmla="*/ 1902410 h 1944901"/>
              <a:gd name="connsiteX1" fmla="*/ 51900 w 1200120"/>
              <a:gd name="connsiteY1" fmla="*/ 1862334 h 1944901"/>
              <a:gd name="connsiteX2" fmla="*/ 65754 w 1200120"/>
              <a:gd name="connsiteY2" fmla="*/ 1820770 h 1944901"/>
              <a:gd name="connsiteX3" fmla="*/ 93463 w 1200120"/>
              <a:gd name="connsiteY3" fmla="*/ 1779207 h 1944901"/>
              <a:gd name="connsiteX4" fmla="*/ 150276 w 1200120"/>
              <a:gd name="connsiteY4" fmla="*/ 1691616 h 1944901"/>
              <a:gd name="connsiteX5" fmla="*/ 176590 w 1200120"/>
              <a:gd name="connsiteY5" fmla="*/ 1626807 h 1944901"/>
              <a:gd name="connsiteX6" fmla="*/ 238239 w 1200120"/>
              <a:gd name="connsiteY6" fmla="*/ 1526850 h 1944901"/>
              <a:gd name="connsiteX7" fmla="*/ 326109 w 1200120"/>
              <a:gd name="connsiteY7" fmla="*/ 1397509 h 1944901"/>
              <a:gd name="connsiteX8" fmla="*/ 406074 w 1200120"/>
              <a:gd name="connsiteY8" fmla="*/ 1273005 h 1944901"/>
              <a:gd name="connsiteX9" fmla="*/ 429134 w 1200120"/>
              <a:gd name="connsiteY9" fmla="*/ 1237578 h 1944901"/>
              <a:gd name="connsiteX10" fmla="*/ 459911 w 1200120"/>
              <a:gd name="connsiteY10" fmla="*/ 1186809 h 1944901"/>
              <a:gd name="connsiteX11" fmla="*/ 521467 w 1200120"/>
              <a:gd name="connsiteY11" fmla="*/ 1083597 h 1944901"/>
              <a:gd name="connsiteX12" fmla="*/ 552244 w 1200120"/>
              <a:gd name="connsiteY12" fmla="*/ 1025017 h 1944901"/>
              <a:gd name="connsiteX13" fmla="*/ 579953 w 1200120"/>
              <a:gd name="connsiteY13" fmla="*/ 986523 h 1944901"/>
              <a:gd name="connsiteX14" fmla="*/ 638441 w 1200120"/>
              <a:gd name="connsiteY14" fmla="*/ 881451 h 1944901"/>
              <a:gd name="connsiteX15" fmla="*/ 658432 w 1200120"/>
              <a:gd name="connsiteY15" fmla="*/ 849650 h 1944901"/>
              <a:gd name="connsiteX16" fmla="*/ 699995 w 1200120"/>
              <a:gd name="connsiteY16" fmla="*/ 788003 h 1944901"/>
              <a:gd name="connsiteX17" fmla="*/ 738490 w 1200120"/>
              <a:gd name="connsiteY17" fmla="*/ 731097 h 1944901"/>
              <a:gd name="connsiteX18" fmla="*/ 756994 w 1200120"/>
              <a:gd name="connsiteY18" fmla="*/ 697158 h 1944901"/>
              <a:gd name="connsiteX19" fmla="*/ 800138 w 1200120"/>
              <a:gd name="connsiteY19" fmla="*/ 626305 h 1944901"/>
              <a:gd name="connsiteX20" fmla="*/ 852395 w 1200120"/>
              <a:gd name="connsiteY20" fmla="*/ 550802 h 1944901"/>
              <a:gd name="connsiteX21" fmla="*/ 886241 w 1200120"/>
              <a:gd name="connsiteY21" fmla="*/ 486178 h 1944901"/>
              <a:gd name="connsiteX22" fmla="*/ 941658 w 1200120"/>
              <a:gd name="connsiteY22" fmla="*/ 403050 h 1944901"/>
              <a:gd name="connsiteX23" fmla="*/ 980154 w 1200120"/>
              <a:gd name="connsiteY23" fmla="*/ 338334 h 1944901"/>
              <a:gd name="connsiteX24" fmla="*/ 1006283 w 1200120"/>
              <a:gd name="connsiteY24" fmla="*/ 289053 h 1944901"/>
              <a:gd name="connsiteX25" fmla="*/ 1035572 w 1200120"/>
              <a:gd name="connsiteY25" fmla="*/ 241352 h 1944901"/>
              <a:gd name="connsiteX26" fmla="*/ 1090990 w 1200120"/>
              <a:gd name="connsiteY26" fmla="*/ 158225 h 1944901"/>
              <a:gd name="connsiteX27" fmla="*/ 1118700 w 1200120"/>
              <a:gd name="connsiteY27" fmla="*/ 121311 h 1944901"/>
              <a:gd name="connsiteX28" fmla="*/ 1158776 w 1200120"/>
              <a:gd name="connsiteY28" fmla="*/ 53526 h 1944901"/>
              <a:gd name="connsiteX29" fmla="*/ 1187694 w 1200120"/>
              <a:gd name="connsiteY29" fmla="*/ 804 h 1944901"/>
              <a:gd name="connsiteX30" fmla="*/ 1197084 w 1200120"/>
              <a:gd name="connsiteY30" fmla="*/ 236238 h 1944901"/>
              <a:gd name="connsiteX31" fmla="*/ 1192435 w 1200120"/>
              <a:gd name="connsiteY31" fmla="*/ 540666 h 1944901"/>
              <a:gd name="connsiteX32" fmla="*/ 1187695 w 1200120"/>
              <a:gd name="connsiteY32" fmla="*/ 847697 h 1944901"/>
              <a:gd name="connsiteX33" fmla="*/ 1184811 w 1200120"/>
              <a:gd name="connsiteY33" fmla="*/ 979177 h 1944901"/>
              <a:gd name="connsiteX34" fmla="*/ 1189553 w 1200120"/>
              <a:gd name="connsiteY34" fmla="*/ 1146919 h 1944901"/>
              <a:gd name="connsiteX35" fmla="*/ 1191133 w 1200120"/>
              <a:gd name="connsiteY35" fmla="*/ 1311221 h 1944901"/>
              <a:gd name="connsiteX36" fmla="*/ 1187972 w 1200120"/>
              <a:gd name="connsiteY36" fmla="*/ 1446698 h 1944901"/>
              <a:gd name="connsiteX37" fmla="*/ 1160263 w 1200120"/>
              <a:gd name="connsiteY37" fmla="*/ 1549630 h 1944901"/>
              <a:gd name="connsiteX38" fmla="*/ 1111075 w 1200120"/>
              <a:gd name="connsiteY38" fmla="*/ 1577432 h 1944901"/>
              <a:gd name="connsiteX39" fmla="*/ 1107914 w 1200120"/>
              <a:gd name="connsiteY39" fmla="*/ 1559580 h 1944901"/>
              <a:gd name="connsiteX40" fmla="*/ 1058539 w 1200120"/>
              <a:gd name="connsiteY40" fmla="*/ 1591567 h 1944901"/>
              <a:gd name="connsiteX41" fmla="*/ 980062 w 1200120"/>
              <a:gd name="connsiteY41" fmla="*/ 1620763 h 1944901"/>
              <a:gd name="connsiteX42" fmla="*/ 948355 w 1200120"/>
              <a:gd name="connsiteY42" fmla="*/ 1633223 h 1944901"/>
              <a:gd name="connsiteX43" fmla="*/ 859369 w 1200120"/>
              <a:gd name="connsiteY43" fmla="*/ 1660839 h 1944901"/>
              <a:gd name="connsiteX44" fmla="*/ 901675 w 1200120"/>
              <a:gd name="connsiteY44" fmla="*/ 1643822 h 1944901"/>
              <a:gd name="connsiteX45" fmla="*/ 812504 w 1200120"/>
              <a:gd name="connsiteY45" fmla="*/ 1676087 h 1944901"/>
              <a:gd name="connsiteX46" fmla="*/ 722961 w 1200120"/>
              <a:gd name="connsiteY46" fmla="*/ 1696173 h 1944901"/>
              <a:gd name="connsiteX47" fmla="*/ 629234 w 1200120"/>
              <a:gd name="connsiteY47" fmla="*/ 1722301 h 1944901"/>
              <a:gd name="connsiteX48" fmla="*/ 542946 w 1200120"/>
              <a:gd name="connsiteY48" fmla="*/ 1750009 h 1944901"/>
              <a:gd name="connsiteX49" fmla="*/ 476834 w 1200120"/>
              <a:gd name="connsiteY49" fmla="*/ 1777719 h 1944901"/>
              <a:gd name="connsiteX50" fmla="*/ 416673 w 1200120"/>
              <a:gd name="connsiteY50" fmla="*/ 1808496 h 1944901"/>
              <a:gd name="connsiteX51" fmla="*/ 335220 w 1200120"/>
              <a:gd name="connsiteY51" fmla="*/ 1840762 h 1944901"/>
              <a:gd name="connsiteX52" fmla="*/ 256743 w 1200120"/>
              <a:gd name="connsiteY52" fmla="*/ 1857684 h 1944901"/>
              <a:gd name="connsiteX53" fmla="*/ 195095 w 1200120"/>
              <a:gd name="connsiteY53" fmla="*/ 1873121 h 1944901"/>
              <a:gd name="connsiteX54" fmla="*/ 148881 w 1200120"/>
              <a:gd name="connsiteY54" fmla="*/ 1890043 h 1944901"/>
              <a:gd name="connsiteX55" fmla="*/ 107318 w 1200120"/>
              <a:gd name="connsiteY55" fmla="*/ 1903898 h 1944901"/>
              <a:gd name="connsiteX56" fmla="*/ 8942 w 1200120"/>
              <a:gd name="connsiteY56" fmla="*/ 1943882 h 1944901"/>
              <a:gd name="connsiteX57" fmla="*/ 19448 w 1200120"/>
              <a:gd name="connsiteY57" fmla="*/ 1902410 h 1944901"/>
              <a:gd name="connsiteX0" fmla="*/ 19448 w 1209275"/>
              <a:gd name="connsiteY0" fmla="*/ 1914535 h 1957026"/>
              <a:gd name="connsiteX1" fmla="*/ 51900 w 1209275"/>
              <a:gd name="connsiteY1" fmla="*/ 1874459 h 1957026"/>
              <a:gd name="connsiteX2" fmla="*/ 65754 w 1209275"/>
              <a:gd name="connsiteY2" fmla="*/ 1832895 h 1957026"/>
              <a:gd name="connsiteX3" fmla="*/ 93463 w 1209275"/>
              <a:gd name="connsiteY3" fmla="*/ 1791332 h 1957026"/>
              <a:gd name="connsiteX4" fmla="*/ 150276 w 1209275"/>
              <a:gd name="connsiteY4" fmla="*/ 1703741 h 1957026"/>
              <a:gd name="connsiteX5" fmla="*/ 176590 w 1209275"/>
              <a:gd name="connsiteY5" fmla="*/ 1638932 h 1957026"/>
              <a:gd name="connsiteX6" fmla="*/ 238239 w 1209275"/>
              <a:gd name="connsiteY6" fmla="*/ 1538975 h 1957026"/>
              <a:gd name="connsiteX7" fmla="*/ 326109 w 1209275"/>
              <a:gd name="connsiteY7" fmla="*/ 1409634 h 1957026"/>
              <a:gd name="connsiteX8" fmla="*/ 406074 w 1209275"/>
              <a:gd name="connsiteY8" fmla="*/ 1285130 h 1957026"/>
              <a:gd name="connsiteX9" fmla="*/ 429134 w 1209275"/>
              <a:gd name="connsiteY9" fmla="*/ 1249703 h 1957026"/>
              <a:gd name="connsiteX10" fmla="*/ 459911 w 1209275"/>
              <a:gd name="connsiteY10" fmla="*/ 1198934 h 1957026"/>
              <a:gd name="connsiteX11" fmla="*/ 521467 w 1209275"/>
              <a:gd name="connsiteY11" fmla="*/ 1095722 h 1957026"/>
              <a:gd name="connsiteX12" fmla="*/ 552244 w 1209275"/>
              <a:gd name="connsiteY12" fmla="*/ 1037142 h 1957026"/>
              <a:gd name="connsiteX13" fmla="*/ 579953 w 1209275"/>
              <a:gd name="connsiteY13" fmla="*/ 998648 h 1957026"/>
              <a:gd name="connsiteX14" fmla="*/ 638441 w 1209275"/>
              <a:gd name="connsiteY14" fmla="*/ 893576 h 1957026"/>
              <a:gd name="connsiteX15" fmla="*/ 658432 w 1209275"/>
              <a:gd name="connsiteY15" fmla="*/ 861775 h 1957026"/>
              <a:gd name="connsiteX16" fmla="*/ 699995 w 1209275"/>
              <a:gd name="connsiteY16" fmla="*/ 800128 h 1957026"/>
              <a:gd name="connsiteX17" fmla="*/ 738490 w 1209275"/>
              <a:gd name="connsiteY17" fmla="*/ 743222 h 1957026"/>
              <a:gd name="connsiteX18" fmla="*/ 756994 w 1209275"/>
              <a:gd name="connsiteY18" fmla="*/ 709283 h 1957026"/>
              <a:gd name="connsiteX19" fmla="*/ 800138 w 1209275"/>
              <a:gd name="connsiteY19" fmla="*/ 638430 h 1957026"/>
              <a:gd name="connsiteX20" fmla="*/ 852395 w 1209275"/>
              <a:gd name="connsiteY20" fmla="*/ 562927 h 1957026"/>
              <a:gd name="connsiteX21" fmla="*/ 886241 w 1209275"/>
              <a:gd name="connsiteY21" fmla="*/ 498303 h 1957026"/>
              <a:gd name="connsiteX22" fmla="*/ 941658 w 1209275"/>
              <a:gd name="connsiteY22" fmla="*/ 415175 h 1957026"/>
              <a:gd name="connsiteX23" fmla="*/ 980154 w 1209275"/>
              <a:gd name="connsiteY23" fmla="*/ 350459 h 1957026"/>
              <a:gd name="connsiteX24" fmla="*/ 1006283 w 1209275"/>
              <a:gd name="connsiteY24" fmla="*/ 301178 h 1957026"/>
              <a:gd name="connsiteX25" fmla="*/ 1035572 w 1209275"/>
              <a:gd name="connsiteY25" fmla="*/ 253477 h 1957026"/>
              <a:gd name="connsiteX26" fmla="*/ 1090990 w 1209275"/>
              <a:gd name="connsiteY26" fmla="*/ 170350 h 1957026"/>
              <a:gd name="connsiteX27" fmla="*/ 1118700 w 1209275"/>
              <a:gd name="connsiteY27" fmla="*/ 133436 h 1957026"/>
              <a:gd name="connsiteX28" fmla="*/ 1158776 w 1209275"/>
              <a:gd name="connsiteY28" fmla="*/ 65651 h 1957026"/>
              <a:gd name="connsiteX29" fmla="*/ 1209174 w 1209275"/>
              <a:gd name="connsiteY29" fmla="*/ 655 h 1957026"/>
              <a:gd name="connsiteX30" fmla="*/ 1197084 w 1209275"/>
              <a:gd name="connsiteY30" fmla="*/ 248363 h 1957026"/>
              <a:gd name="connsiteX31" fmla="*/ 1192435 w 1209275"/>
              <a:gd name="connsiteY31" fmla="*/ 552791 h 1957026"/>
              <a:gd name="connsiteX32" fmla="*/ 1187695 w 1209275"/>
              <a:gd name="connsiteY32" fmla="*/ 859822 h 1957026"/>
              <a:gd name="connsiteX33" fmla="*/ 1184811 w 1209275"/>
              <a:gd name="connsiteY33" fmla="*/ 991302 h 1957026"/>
              <a:gd name="connsiteX34" fmla="*/ 1189553 w 1209275"/>
              <a:gd name="connsiteY34" fmla="*/ 1159044 h 1957026"/>
              <a:gd name="connsiteX35" fmla="*/ 1191133 w 1209275"/>
              <a:gd name="connsiteY35" fmla="*/ 1323346 h 1957026"/>
              <a:gd name="connsiteX36" fmla="*/ 1187972 w 1209275"/>
              <a:gd name="connsiteY36" fmla="*/ 1458823 h 1957026"/>
              <a:gd name="connsiteX37" fmla="*/ 1160263 w 1209275"/>
              <a:gd name="connsiteY37" fmla="*/ 1561755 h 1957026"/>
              <a:gd name="connsiteX38" fmla="*/ 1111075 w 1209275"/>
              <a:gd name="connsiteY38" fmla="*/ 1589557 h 1957026"/>
              <a:gd name="connsiteX39" fmla="*/ 1107914 w 1209275"/>
              <a:gd name="connsiteY39" fmla="*/ 1571705 h 1957026"/>
              <a:gd name="connsiteX40" fmla="*/ 1058539 w 1209275"/>
              <a:gd name="connsiteY40" fmla="*/ 1603692 h 1957026"/>
              <a:gd name="connsiteX41" fmla="*/ 980062 w 1209275"/>
              <a:gd name="connsiteY41" fmla="*/ 1632888 h 1957026"/>
              <a:gd name="connsiteX42" fmla="*/ 948355 w 1209275"/>
              <a:gd name="connsiteY42" fmla="*/ 1645348 h 1957026"/>
              <a:gd name="connsiteX43" fmla="*/ 859369 w 1209275"/>
              <a:gd name="connsiteY43" fmla="*/ 1672964 h 1957026"/>
              <a:gd name="connsiteX44" fmla="*/ 901675 w 1209275"/>
              <a:gd name="connsiteY44" fmla="*/ 1655947 h 1957026"/>
              <a:gd name="connsiteX45" fmla="*/ 812504 w 1209275"/>
              <a:gd name="connsiteY45" fmla="*/ 1688212 h 1957026"/>
              <a:gd name="connsiteX46" fmla="*/ 722961 w 1209275"/>
              <a:gd name="connsiteY46" fmla="*/ 1708298 h 1957026"/>
              <a:gd name="connsiteX47" fmla="*/ 629234 w 1209275"/>
              <a:gd name="connsiteY47" fmla="*/ 1734426 h 1957026"/>
              <a:gd name="connsiteX48" fmla="*/ 542946 w 1209275"/>
              <a:gd name="connsiteY48" fmla="*/ 1762134 h 1957026"/>
              <a:gd name="connsiteX49" fmla="*/ 476834 w 1209275"/>
              <a:gd name="connsiteY49" fmla="*/ 1789844 h 1957026"/>
              <a:gd name="connsiteX50" fmla="*/ 416673 w 1209275"/>
              <a:gd name="connsiteY50" fmla="*/ 1820621 h 1957026"/>
              <a:gd name="connsiteX51" fmla="*/ 335220 w 1209275"/>
              <a:gd name="connsiteY51" fmla="*/ 1852887 h 1957026"/>
              <a:gd name="connsiteX52" fmla="*/ 256743 w 1209275"/>
              <a:gd name="connsiteY52" fmla="*/ 1869809 h 1957026"/>
              <a:gd name="connsiteX53" fmla="*/ 195095 w 1209275"/>
              <a:gd name="connsiteY53" fmla="*/ 1885246 h 1957026"/>
              <a:gd name="connsiteX54" fmla="*/ 148881 w 1209275"/>
              <a:gd name="connsiteY54" fmla="*/ 1902168 h 1957026"/>
              <a:gd name="connsiteX55" fmla="*/ 107318 w 1209275"/>
              <a:gd name="connsiteY55" fmla="*/ 1916023 h 1957026"/>
              <a:gd name="connsiteX56" fmla="*/ 8942 w 1209275"/>
              <a:gd name="connsiteY56" fmla="*/ 1956007 h 1957026"/>
              <a:gd name="connsiteX57" fmla="*/ 19448 w 1209275"/>
              <a:gd name="connsiteY57" fmla="*/ 1914535 h 1957026"/>
              <a:gd name="connsiteX0" fmla="*/ 19448 w 1209275"/>
              <a:gd name="connsiteY0" fmla="*/ 1914535 h 1957026"/>
              <a:gd name="connsiteX1" fmla="*/ 51900 w 1209275"/>
              <a:gd name="connsiteY1" fmla="*/ 1874459 h 1957026"/>
              <a:gd name="connsiteX2" fmla="*/ 65754 w 1209275"/>
              <a:gd name="connsiteY2" fmla="*/ 1832895 h 1957026"/>
              <a:gd name="connsiteX3" fmla="*/ 93463 w 1209275"/>
              <a:gd name="connsiteY3" fmla="*/ 1791332 h 1957026"/>
              <a:gd name="connsiteX4" fmla="*/ 150276 w 1209275"/>
              <a:gd name="connsiteY4" fmla="*/ 1703741 h 1957026"/>
              <a:gd name="connsiteX5" fmla="*/ 176590 w 1209275"/>
              <a:gd name="connsiteY5" fmla="*/ 1638932 h 1957026"/>
              <a:gd name="connsiteX6" fmla="*/ 238239 w 1209275"/>
              <a:gd name="connsiteY6" fmla="*/ 1538975 h 1957026"/>
              <a:gd name="connsiteX7" fmla="*/ 326109 w 1209275"/>
              <a:gd name="connsiteY7" fmla="*/ 1409634 h 1957026"/>
              <a:gd name="connsiteX8" fmla="*/ 406074 w 1209275"/>
              <a:gd name="connsiteY8" fmla="*/ 1285130 h 1957026"/>
              <a:gd name="connsiteX9" fmla="*/ 429134 w 1209275"/>
              <a:gd name="connsiteY9" fmla="*/ 1249703 h 1957026"/>
              <a:gd name="connsiteX10" fmla="*/ 459911 w 1209275"/>
              <a:gd name="connsiteY10" fmla="*/ 1198934 h 1957026"/>
              <a:gd name="connsiteX11" fmla="*/ 521467 w 1209275"/>
              <a:gd name="connsiteY11" fmla="*/ 1095722 h 1957026"/>
              <a:gd name="connsiteX12" fmla="*/ 552244 w 1209275"/>
              <a:gd name="connsiteY12" fmla="*/ 1037142 h 1957026"/>
              <a:gd name="connsiteX13" fmla="*/ 579953 w 1209275"/>
              <a:gd name="connsiteY13" fmla="*/ 998648 h 1957026"/>
              <a:gd name="connsiteX14" fmla="*/ 638441 w 1209275"/>
              <a:gd name="connsiteY14" fmla="*/ 893576 h 1957026"/>
              <a:gd name="connsiteX15" fmla="*/ 658432 w 1209275"/>
              <a:gd name="connsiteY15" fmla="*/ 861775 h 1957026"/>
              <a:gd name="connsiteX16" fmla="*/ 699995 w 1209275"/>
              <a:gd name="connsiteY16" fmla="*/ 800128 h 1957026"/>
              <a:gd name="connsiteX17" fmla="*/ 738490 w 1209275"/>
              <a:gd name="connsiteY17" fmla="*/ 743222 h 1957026"/>
              <a:gd name="connsiteX18" fmla="*/ 756994 w 1209275"/>
              <a:gd name="connsiteY18" fmla="*/ 709283 h 1957026"/>
              <a:gd name="connsiteX19" fmla="*/ 800138 w 1209275"/>
              <a:gd name="connsiteY19" fmla="*/ 638430 h 1957026"/>
              <a:gd name="connsiteX20" fmla="*/ 852395 w 1209275"/>
              <a:gd name="connsiteY20" fmla="*/ 562927 h 1957026"/>
              <a:gd name="connsiteX21" fmla="*/ 886241 w 1209275"/>
              <a:gd name="connsiteY21" fmla="*/ 498303 h 1957026"/>
              <a:gd name="connsiteX22" fmla="*/ 941658 w 1209275"/>
              <a:gd name="connsiteY22" fmla="*/ 415175 h 1957026"/>
              <a:gd name="connsiteX23" fmla="*/ 980154 w 1209275"/>
              <a:gd name="connsiteY23" fmla="*/ 350459 h 1957026"/>
              <a:gd name="connsiteX24" fmla="*/ 1006283 w 1209275"/>
              <a:gd name="connsiteY24" fmla="*/ 301178 h 1957026"/>
              <a:gd name="connsiteX25" fmla="*/ 1035572 w 1209275"/>
              <a:gd name="connsiteY25" fmla="*/ 253477 h 1957026"/>
              <a:gd name="connsiteX26" fmla="*/ 1090990 w 1209275"/>
              <a:gd name="connsiteY26" fmla="*/ 170350 h 1957026"/>
              <a:gd name="connsiteX27" fmla="*/ 1118700 w 1209275"/>
              <a:gd name="connsiteY27" fmla="*/ 133436 h 1957026"/>
              <a:gd name="connsiteX28" fmla="*/ 1158776 w 1209275"/>
              <a:gd name="connsiteY28" fmla="*/ 65651 h 1957026"/>
              <a:gd name="connsiteX29" fmla="*/ 1209174 w 1209275"/>
              <a:gd name="connsiteY29" fmla="*/ 655 h 1957026"/>
              <a:gd name="connsiteX30" fmla="*/ 1197084 w 1209275"/>
              <a:gd name="connsiteY30" fmla="*/ 248363 h 1957026"/>
              <a:gd name="connsiteX31" fmla="*/ 1192435 w 1209275"/>
              <a:gd name="connsiteY31" fmla="*/ 552791 h 1957026"/>
              <a:gd name="connsiteX32" fmla="*/ 1187695 w 1209275"/>
              <a:gd name="connsiteY32" fmla="*/ 859822 h 1957026"/>
              <a:gd name="connsiteX33" fmla="*/ 1184811 w 1209275"/>
              <a:gd name="connsiteY33" fmla="*/ 991302 h 1957026"/>
              <a:gd name="connsiteX34" fmla="*/ 1189553 w 1209275"/>
              <a:gd name="connsiteY34" fmla="*/ 1159044 h 1957026"/>
              <a:gd name="connsiteX35" fmla="*/ 1191133 w 1209275"/>
              <a:gd name="connsiteY35" fmla="*/ 1323346 h 1957026"/>
              <a:gd name="connsiteX36" fmla="*/ 1187972 w 1209275"/>
              <a:gd name="connsiteY36" fmla="*/ 1458823 h 1957026"/>
              <a:gd name="connsiteX37" fmla="*/ 1169469 w 1209275"/>
              <a:gd name="connsiteY37" fmla="*/ 1543344 h 1957026"/>
              <a:gd name="connsiteX38" fmla="*/ 1111075 w 1209275"/>
              <a:gd name="connsiteY38" fmla="*/ 1589557 h 1957026"/>
              <a:gd name="connsiteX39" fmla="*/ 1107914 w 1209275"/>
              <a:gd name="connsiteY39" fmla="*/ 1571705 h 1957026"/>
              <a:gd name="connsiteX40" fmla="*/ 1058539 w 1209275"/>
              <a:gd name="connsiteY40" fmla="*/ 1603692 h 1957026"/>
              <a:gd name="connsiteX41" fmla="*/ 980062 w 1209275"/>
              <a:gd name="connsiteY41" fmla="*/ 1632888 h 1957026"/>
              <a:gd name="connsiteX42" fmla="*/ 948355 w 1209275"/>
              <a:gd name="connsiteY42" fmla="*/ 1645348 h 1957026"/>
              <a:gd name="connsiteX43" fmla="*/ 859369 w 1209275"/>
              <a:gd name="connsiteY43" fmla="*/ 1672964 h 1957026"/>
              <a:gd name="connsiteX44" fmla="*/ 901675 w 1209275"/>
              <a:gd name="connsiteY44" fmla="*/ 1655947 h 1957026"/>
              <a:gd name="connsiteX45" fmla="*/ 812504 w 1209275"/>
              <a:gd name="connsiteY45" fmla="*/ 1688212 h 1957026"/>
              <a:gd name="connsiteX46" fmla="*/ 722961 w 1209275"/>
              <a:gd name="connsiteY46" fmla="*/ 1708298 h 1957026"/>
              <a:gd name="connsiteX47" fmla="*/ 629234 w 1209275"/>
              <a:gd name="connsiteY47" fmla="*/ 1734426 h 1957026"/>
              <a:gd name="connsiteX48" fmla="*/ 542946 w 1209275"/>
              <a:gd name="connsiteY48" fmla="*/ 1762134 h 1957026"/>
              <a:gd name="connsiteX49" fmla="*/ 476834 w 1209275"/>
              <a:gd name="connsiteY49" fmla="*/ 1789844 h 1957026"/>
              <a:gd name="connsiteX50" fmla="*/ 416673 w 1209275"/>
              <a:gd name="connsiteY50" fmla="*/ 1820621 h 1957026"/>
              <a:gd name="connsiteX51" fmla="*/ 335220 w 1209275"/>
              <a:gd name="connsiteY51" fmla="*/ 1852887 h 1957026"/>
              <a:gd name="connsiteX52" fmla="*/ 256743 w 1209275"/>
              <a:gd name="connsiteY52" fmla="*/ 1869809 h 1957026"/>
              <a:gd name="connsiteX53" fmla="*/ 195095 w 1209275"/>
              <a:gd name="connsiteY53" fmla="*/ 1885246 h 1957026"/>
              <a:gd name="connsiteX54" fmla="*/ 148881 w 1209275"/>
              <a:gd name="connsiteY54" fmla="*/ 1902168 h 1957026"/>
              <a:gd name="connsiteX55" fmla="*/ 107318 w 1209275"/>
              <a:gd name="connsiteY55" fmla="*/ 1916023 h 1957026"/>
              <a:gd name="connsiteX56" fmla="*/ 8942 w 1209275"/>
              <a:gd name="connsiteY56" fmla="*/ 1956007 h 1957026"/>
              <a:gd name="connsiteX57" fmla="*/ 19448 w 1209275"/>
              <a:gd name="connsiteY57" fmla="*/ 1914535 h 1957026"/>
              <a:gd name="connsiteX0" fmla="*/ 19448 w 1209275"/>
              <a:gd name="connsiteY0" fmla="*/ 1914535 h 1957026"/>
              <a:gd name="connsiteX1" fmla="*/ 51900 w 1209275"/>
              <a:gd name="connsiteY1" fmla="*/ 1874459 h 1957026"/>
              <a:gd name="connsiteX2" fmla="*/ 65754 w 1209275"/>
              <a:gd name="connsiteY2" fmla="*/ 1832895 h 1957026"/>
              <a:gd name="connsiteX3" fmla="*/ 93463 w 1209275"/>
              <a:gd name="connsiteY3" fmla="*/ 1791332 h 1957026"/>
              <a:gd name="connsiteX4" fmla="*/ 150276 w 1209275"/>
              <a:gd name="connsiteY4" fmla="*/ 1703741 h 1957026"/>
              <a:gd name="connsiteX5" fmla="*/ 176590 w 1209275"/>
              <a:gd name="connsiteY5" fmla="*/ 1638932 h 1957026"/>
              <a:gd name="connsiteX6" fmla="*/ 238239 w 1209275"/>
              <a:gd name="connsiteY6" fmla="*/ 1538975 h 1957026"/>
              <a:gd name="connsiteX7" fmla="*/ 326109 w 1209275"/>
              <a:gd name="connsiteY7" fmla="*/ 1409634 h 1957026"/>
              <a:gd name="connsiteX8" fmla="*/ 406074 w 1209275"/>
              <a:gd name="connsiteY8" fmla="*/ 1285130 h 1957026"/>
              <a:gd name="connsiteX9" fmla="*/ 429134 w 1209275"/>
              <a:gd name="connsiteY9" fmla="*/ 1249703 h 1957026"/>
              <a:gd name="connsiteX10" fmla="*/ 459911 w 1209275"/>
              <a:gd name="connsiteY10" fmla="*/ 1198934 h 1957026"/>
              <a:gd name="connsiteX11" fmla="*/ 521467 w 1209275"/>
              <a:gd name="connsiteY11" fmla="*/ 1095722 h 1957026"/>
              <a:gd name="connsiteX12" fmla="*/ 552244 w 1209275"/>
              <a:gd name="connsiteY12" fmla="*/ 1037142 h 1957026"/>
              <a:gd name="connsiteX13" fmla="*/ 579953 w 1209275"/>
              <a:gd name="connsiteY13" fmla="*/ 998648 h 1957026"/>
              <a:gd name="connsiteX14" fmla="*/ 638441 w 1209275"/>
              <a:gd name="connsiteY14" fmla="*/ 893576 h 1957026"/>
              <a:gd name="connsiteX15" fmla="*/ 658432 w 1209275"/>
              <a:gd name="connsiteY15" fmla="*/ 861775 h 1957026"/>
              <a:gd name="connsiteX16" fmla="*/ 699995 w 1209275"/>
              <a:gd name="connsiteY16" fmla="*/ 800128 h 1957026"/>
              <a:gd name="connsiteX17" fmla="*/ 738490 w 1209275"/>
              <a:gd name="connsiteY17" fmla="*/ 743222 h 1957026"/>
              <a:gd name="connsiteX18" fmla="*/ 756994 w 1209275"/>
              <a:gd name="connsiteY18" fmla="*/ 709283 h 1957026"/>
              <a:gd name="connsiteX19" fmla="*/ 800138 w 1209275"/>
              <a:gd name="connsiteY19" fmla="*/ 638430 h 1957026"/>
              <a:gd name="connsiteX20" fmla="*/ 852395 w 1209275"/>
              <a:gd name="connsiteY20" fmla="*/ 562927 h 1957026"/>
              <a:gd name="connsiteX21" fmla="*/ 886241 w 1209275"/>
              <a:gd name="connsiteY21" fmla="*/ 498303 h 1957026"/>
              <a:gd name="connsiteX22" fmla="*/ 941658 w 1209275"/>
              <a:gd name="connsiteY22" fmla="*/ 415175 h 1957026"/>
              <a:gd name="connsiteX23" fmla="*/ 980154 w 1209275"/>
              <a:gd name="connsiteY23" fmla="*/ 350459 h 1957026"/>
              <a:gd name="connsiteX24" fmla="*/ 1006283 w 1209275"/>
              <a:gd name="connsiteY24" fmla="*/ 301178 h 1957026"/>
              <a:gd name="connsiteX25" fmla="*/ 1035572 w 1209275"/>
              <a:gd name="connsiteY25" fmla="*/ 253477 h 1957026"/>
              <a:gd name="connsiteX26" fmla="*/ 1090990 w 1209275"/>
              <a:gd name="connsiteY26" fmla="*/ 170350 h 1957026"/>
              <a:gd name="connsiteX27" fmla="*/ 1118700 w 1209275"/>
              <a:gd name="connsiteY27" fmla="*/ 133436 h 1957026"/>
              <a:gd name="connsiteX28" fmla="*/ 1158776 w 1209275"/>
              <a:gd name="connsiteY28" fmla="*/ 65651 h 1957026"/>
              <a:gd name="connsiteX29" fmla="*/ 1209174 w 1209275"/>
              <a:gd name="connsiteY29" fmla="*/ 655 h 1957026"/>
              <a:gd name="connsiteX30" fmla="*/ 1197084 w 1209275"/>
              <a:gd name="connsiteY30" fmla="*/ 248363 h 1957026"/>
              <a:gd name="connsiteX31" fmla="*/ 1192435 w 1209275"/>
              <a:gd name="connsiteY31" fmla="*/ 552791 h 1957026"/>
              <a:gd name="connsiteX32" fmla="*/ 1187695 w 1209275"/>
              <a:gd name="connsiteY32" fmla="*/ 859822 h 1957026"/>
              <a:gd name="connsiteX33" fmla="*/ 1184811 w 1209275"/>
              <a:gd name="connsiteY33" fmla="*/ 991302 h 1957026"/>
              <a:gd name="connsiteX34" fmla="*/ 1189553 w 1209275"/>
              <a:gd name="connsiteY34" fmla="*/ 1159044 h 1957026"/>
              <a:gd name="connsiteX35" fmla="*/ 1191133 w 1209275"/>
              <a:gd name="connsiteY35" fmla="*/ 1323346 h 1957026"/>
              <a:gd name="connsiteX36" fmla="*/ 1187972 w 1209275"/>
              <a:gd name="connsiteY36" fmla="*/ 1458823 h 1957026"/>
              <a:gd name="connsiteX37" fmla="*/ 1169469 w 1209275"/>
              <a:gd name="connsiteY37" fmla="*/ 1543344 h 1957026"/>
              <a:gd name="connsiteX38" fmla="*/ 1141760 w 1209275"/>
              <a:gd name="connsiteY38" fmla="*/ 1558872 h 1957026"/>
              <a:gd name="connsiteX39" fmla="*/ 1107914 w 1209275"/>
              <a:gd name="connsiteY39" fmla="*/ 1571705 h 1957026"/>
              <a:gd name="connsiteX40" fmla="*/ 1058539 w 1209275"/>
              <a:gd name="connsiteY40" fmla="*/ 1603692 h 1957026"/>
              <a:gd name="connsiteX41" fmla="*/ 980062 w 1209275"/>
              <a:gd name="connsiteY41" fmla="*/ 1632888 h 1957026"/>
              <a:gd name="connsiteX42" fmla="*/ 948355 w 1209275"/>
              <a:gd name="connsiteY42" fmla="*/ 1645348 h 1957026"/>
              <a:gd name="connsiteX43" fmla="*/ 859369 w 1209275"/>
              <a:gd name="connsiteY43" fmla="*/ 1672964 h 1957026"/>
              <a:gd name="connsiteX44" fmla="*/ 901675 w 1209275"/>
              <a:gd name="connsiteY44" fmla="*/ 1655947 h 1957026"/>
              <a:gd name="connsiteX45" fmla="*/ 812504 w 1209275"/>
              <a:gd name="connsiteY45" fmla="*/ 1688212 h 1957026"/>
              <a:gd name="connsiteX46" fmla="*/ 722961 w 1209275"/>
              <a:gd name="connsiteY46" fmla="*/ 1708298 h 1957026"/>
              <a:gd name="connsiteX47" fmla="*/ 629234 w 1209275"/>
              <a:gd name="connsiteY47" fmla="*/ 1734426 h 1957026"/>
              <a:gd name="connsiteX48" fmla="*/ 542946 w 1209275"/>
              <a:gd name="connsiteY48" fmla="*/ 1762134 h 1957026"/>
              <a:gd name="connsiteX49" fmla="*/ 476834 w 1209275"/>
              <a:gd name="connsiteY49" fmla="*/ 1789844 h 1957026"/>
              <a:gd name="connsiteX50" fmla="*/ 416673 w 1209275"/>
              <a:gd name="connsiteY50" fmla="*/ 1820621 h 1957026"/>
              <a:gd name="connsiteX51" fmla="*/ 335220 w 1209275"/>
              <a:gd name="connsiteY51" fmla="*/ 1852887 h 1957026"/>
              <a:gd name="connsiteX52" fmla="*/ 256743 w 1209275"/>
              <a:gd name="connsiteY52" fmla="*/ 1869809 h 1957026"/>
              <a:gd name="connsiteX53" fmla="*/ 195095 w 1209275"/>
              <a:gd name="connsiteY53" fmla="*/ 1885246 h 1957026"/>
              <a:gd name="connsiteX54" fmla="*/ 148881 w 1209275"/>
              <a:gd name="connsiteY54" fmla="*/ 1902168 h 1957026"/>
              <a:gd name="connsiteX55" fmla="*/ 107318 w 1209275"/>
              <a:gd name="connsiteY55" fmla="*/ 1916023 h 1957026"/>
              <a:gd name="connsiteX56" fmla="*/ 8942 w 1209275"/>
              <a:gd name="connsiteY56" fmla="*/ 1956007 h 1957026"/>
              <a:gd name="connsiteX57" fmla="*/ 19448 w 1209275"/>
              <a:gd name="connsiteY57" fmla="*/ 1914535 h 1957026"/>
              <a:gd name="connsiteX0" fmla="*/ 19448 w 1209275"/>
              <a:gd name="connsiteY0" fmla="*/ 1914535 h 1957026"/>
              <a:gd name="connsiteX1" fmla="*/ 51900 w 1209275"/>
              <a:gd name="connsiteY1" fmla="*/ 1874459 h 1957026"/>
              <a:gd name="connsiteX2" fmla="*/ 65754 w 1209275"/>
              <a:gd name="connsiteY2" fmla="*/ 1832895 h 1957026"/>
              <a:gd name="connsiteX3" fmla="*/ 93463 w 1209275"/>
              <a:gd name="connsiteY3" fmla="*/ 1791332 h 1957026"/>
              <a:gd name="connsiteX4" fmla="*/ 150276 w 1209275"/>
              <a:gd name="connsiteY4" fmla="*/ 1703741 h 1957026"/>
              <a:gd name="connsiteX5" fmla="*/ 176590 w 1209275"/>
              <a:gd name="connsiteY5" fmla="*/ 1638932 h 1957026"/>
              <a:gd name="connsiteX6" fmla="*/ 238239 w 1209275"/>
              <a:gd name="connsiteY6" fmla="*/ 1538975 h 1957026"/>
              <a:gd name="connsiteX7" fmla="*/ 326109 w 1209275"/>
              <a:gd name="connsiteY7" fmla="*/ 1409634 h 1957026"/>
              <a:gd name="connsiteX8" fmla="*/ 406074 w 1209275"/>
              <a:gd name="connsiteY8" fmla="*/ 1285130 h 1957026"/>
              <a:gd name="connsiteX9" fmla="*/ 429134 w 1209275"/>
              <a:gd name="connsiteY9" fmla="*/ 1249703 h 1957026"/>
              <a:gd name="connsiteX10" fmla="*/ 459911 w 1209275"/>
              <a:gd name="connsiteY10" fmla="*/ 1198934 h 1957026"/>
              <a:gd name="connsiteX11" fmla="*/ 521467 w 1209275"/>
              <a:gd name="connsiteY11" fmla="*/ 1095722 h 1957026"/>
              <a:gd name="connsiteX12" fmla="*/ 552244 w 1209275"/>
              <a:gd name="connsiteY12" fmla="*/ 1037142 h 1957026"/>
              <a:gd name="connsiteX13" fmla="*/ 579953 w 1209275"/>
              <a:gd name="connsiteY13" fmla="*/ 998648 h 1957026"/>
              <a:gd name="connsiteX14" fmla="*/ 638441 w 1209275"/>
              <a:gd name="connsiteY14" fmla="*/ 893576 h 1957026"/>
              <a:gd name="connsiteX15" fmla="*/ 658432 w 1209275"/>
              <a:gd name="connsiteY15" fmla="*/ 861775 h 1957026"/>
              <a:gd name="connsiteX16" fmla="*/ 699995 w 1209275"/>
              <a:gd name="connsiteY16" fmla="*/ 800128 h 1957026"/>
              <a:gd name="connsiteX17" fmla="*/ 738490 w 1209275"/>
              <a:gd name="connsiteY17" fmla="*/ 743222 h 1957026"/>
              <a:gd name="connsiteX18" fmla="*/ 756994 w 1209275"/>
              <a:gd name="connsiteY18" fmla="*/ 709283 h 1957026"/>
              <a:gd name="connsiteX19" fmla="*/ 800138 w 1209275"/>
              <a:gd name="connsiteY19" fmla="*/ 638430 h 1957026"/>
              <a:gd name="connsiteX20" fmla="*/ 852395 w 1209275"/>
              <a:gd name="connsiteY20" fmla="*/ 562927 h 1957026"/>
              <a:gd name="connsiteX21" fmla="*/ 886241 w 1209275"/>
              <a:gd name="connsiteY21" fmla="*/ 498303 h 1957026"/>
              <a:gd name="connsiteX22" fmla="*/ 941658 w 1209275"/>
              <a:gd name="connsiteY22" fmla="*/ 415175 h 1957026"/>
              <a:gd name="connsiteX23" fmla="*/ 980154 w 1209275"/>
              <a:gd name="connsiteY23" fmla="*/ 350459 h 1957026"/>
              <a:gd name="connsiteX24" fmla="*/ 1006283 w 1209275"/>
              <a:gd name="connsiteY24" fmla="*/ 301178 h 1957026"/>
              <a:gd name="connsiteX25" fmla="*/ 1035572 w 1209275"/>
              <a:gd name="connsiteY25" fmla="*/ 253477 h 1957026"/>
              <a:gd name="connsiteX26" fmla="*/ 1090990 w 1209275"/>
              <a:gd name="connsiteY26" fmla="*/ 170350 h 1957026"/>
              <a:gd name="connsiteX27" fmla="*/ 1118700 w 1209275"/>
              <a:gd name="connsiteY27" fmla="*/ 133436 h 1957026"/>
              <a:gd name="connsiteX28" fmla="*/ 1158776 w 1209275"/>
              <a:gd name="connsiteY28" fmla="*/ 65651 h 1957026"/>
              <a:gd name="connsiteX29" fmla="*/ 1209174 w 1209275"/>
              <a:gd name="connsiteY29" fmla="*/ 655 h 1957026"/>
              <a:gd name="connsiteX30" fmla="*/ 1197084 w 1209275"/>
              <a:gd name="connsiteY30" fmla="*/ 248363 h 1957026"/>
              <a:gd name="connsiteX31" fmla="*/ 1192435 w 1209275"/>
              <a:gd name="connsiteY31" fmla="*/ 552791 h 1957026"/>
              <a:gd name="connsiteX32" fmla="*/ 1187695 w 1209275"/>
              <a:gd name="connsiteY32" fmla="*/ 859822 h 1957026"/>
              <a:gd name="connsiteX33" fmla="*/ 1184811 w 1209275"/>
              <a:gd name="connsiteY33" fmla="*/ 991302 h 1957026"/>
              <a:gd name="connsiteX34" fmla="*/ 1189553 w 1209275"/>
              <a:gd name="connsiteY34" fmla="*/ 1159044 h 1957026"/>
              <a:gd name="connsiteX35" fmla="*/ 1191133 w 1209275"/>
              <a:gd name="connsiteY35" fmla="*/ 1323346 h 1957026"/>
              <a:gd name="connsiteX36" fmla="*/ 1187972 w 1209275"/>
              <a:gd name="connsiteY36" fmla="*/ 1458823 h 1957026"/>
              <a:gd name="connsiteX37" fmla="*/ 1169469 w 1209275"/>
              <a:gd name="connsiteY37" fmla="*/ 1543344 h 1957026"/>
              <a:gd name="connsiteX38" fmla="*/ 1141760 w 1209275"/>
              <a:gd name="connsiteY38" fmla="*/ 1558872 h 1957026"/>
              <a:gd name="connsiteX39" fmla="*/ 1123257 w 1209275"/>
              <a:gd name="connsiteY39" fmla="*/ 1580911 h 1957026"/>
              <a:gd name="connsiteX40" fmla="*/ 1058539 w 1209275"/>
              <a:gd name="connsiteY40" fmla="*/ 1603692 h 1957026"/>
              <a:gd name="connsiteX41" fmla="*/ 980062 w 1209275"/>
              <a:gd name="connsiteY41" fmla="*/ 1632888 h 1957026"/>
              <a:gd name="connsiteX42" fmla="*/ 948355 w 1209275"/>
              <a:gd name="connsiteY42" fmla="*/ 1645348 h 1957026"/>
              <a:gd name="connsiteX43" fmla="*/ 859369 w 1209275"/>
              <a:gd name="connsiteY43" fmla="*/ 1672964 h 1957026"/>
              <a:gd name="connsiteX44" fmla="*/ 901675 w 1209275"/>
              <a:gd name="connsiteY44" fmla="*/ 1655947 h 1957026"/>
              <a:gd name="connsiteX45" fmla="*/ 812504 w 1209275"/>
              <a:gd name="connsiteY45" fmla="*/ 1688212 h 1957026"/>
              <a:gd name="connsiteX46" fmla="*/ 722961 w 1209275"/>
              <a:gd name="connsiteY46" fmla="*/ 1708298 h 1957026"/>
              <a:gd name="connsiteX47" fmla="*/ 629234 w 1209275"/>
              <a:gd name="connsiteY47" fmla="*/ 1734426 h 1957026"/>
              <a:gd name="connsiteX48" fmla="*/ 542946 w 1209275"/>
              <a:gd name="connsiteY48" fmla="*/ 1762134 h 1957026"/>
              <a:gd name="connsiteX49" fmla="*/ 476834 w 1209275"/>
              <a:gd name="connsiteY49" fmla="*/ 1789844 h 1957026"/>
              <a:gd name="connsiteX50" fmla="*/ 416673 w 1209275"/>
              <a:gd name="connsiteY50" fmla="*/ 1820621 h 1957026"/>
              <a:gd name="connsiteX51" fmla="*/ 335220 w 1209275"/>
              <a:gd name="connsiteY51" fmla="*/ 1852887 h 1957026"/>
              <a:gd name="connsiteX52" fmla="*/ 256743 w 1209275"/>
              <a:gd name="connsiteY52" fmla="*/ 1869809 h 1957026"/>
              <a:gd name="connsiteX53" fmla="*/ 195095 w 1209275"/>
              <a:gd name="connsiteY53" fmla="*/ 1885246 h 1957026"/>
              <a:gd name="connsiteX54" fmla="*/ 148881 w 1209275"/>
              <a:gd name="connsiteY54" fmla="*/ 1902168 h 1957026"/>
              <a:gd name="connsiteX55" fmla="*/ 107318 w 1209275"/>
              <a:gd name="connsiteY55" fmla="*/ 1916023 h 1957026"/>
              <a:gd name="connsiteX56" fmla="*/ 8942 w 1209275"/>
              <a:gd name="connsiteY56" fmla="*/ 1956007 h 1957026"/>
              <a:gd name="connsiteX57" fmla="*/ 19448 w 1209275"/>
              <a:gd name="connsiteY57" fmla="*/ 1914535 h 1957026"/>
              <a:gd name="connsiteX0" fmla="*/ 19448 w 1209275"/>
              <a:gd name="connsiteY0" fmla="*/ 1914535 h 1957026"/>
              <a:gd name="connsiteX1" fmla="*/ 51900 w 1209275"/>
              <a:gd name="connsiteY1" fmla="*/ 1874459 h 1957026"/>
              <a:gd name="connsiteX2" fmla="*/ 65754 w 1209275"/>
              <a:gd name="connsiteY2" fmla="*/ 1832895 h 1957026"/>
              <a:gd name="connsiteX3" fmla="*/ 93463 w 1209275"/>
              <a:gd name="connsiteY3" fmla="*/ 1791332 h 1957026"/>
              <a:gd name="connsiteX4" fmla="*/ 150276 w 1209275"/>
              <a:gd name="connsiteY4" fmla="*/ 1703741 h 1957026"/>
              <a:gd name="connsiteX5" fmla="*/ 176590 w 1209275"/>
              <a:gd name="connsiteY5" fmla="*/ 1638932 h 1957026"/>
              <a:gd name="connsiteX6" fmla="*/ 238239 w 1209275"/>
              <a:gd name="connsiteY6" fmla="*/ 1538975 h 1957026"/>
              <a:gd name="connsiteX7" fmla="*/ 326109 w 1209275"/>
              <a:gd name="connsiteY7" fmla="*/ 1409634 h 1957026"/>
              <a:gd name="connsiteX8" fmla="*/ 406074 w 1209275"/>
              <a:gd name="connsiteY8" fmla="*/ 1285130 h 1957026"/>
              <a:gd name="connsiteX9" fmla="*/ 429134 w 1209275"/>
              <a:gd name="connsiteY9" fmla="*/ 1249703 h 1957026"/>
              <a:gd name="connsiteX10" fmla="*/ 459911 w 1209275"/>
              <a:gd name="connsiteY10" fmla="*/ 1198934 h 1957026"/>
              <a:gd name="connsiteX11" fmla="*/ 521467 w 1209275"/>
              <a:gd name="connsiteY11" fmla="*/ 1095722 h 1957026"/>
              <a:gd name="connsiteX12" fmla="*/ 552244 w 1209275"/>
              <a:gd name="connsiteY12" fmla="*/ 1037142 h 1957026"/>
              <a:gd name="connsiteX13" fmla="*/ 579953 w 1209275"/>
              <a:gd name="connsiteY13" fmla="*/ 998648 h 1957026"/>
              <a:gd name="connsiteX14" fmla="*/ 638441 w 1209275"/>
              <a:gd name="connsiteY14" fmla="*/ 893576 h 1957026"/>
              <a:gd name="connsiteX15" fmla="*/ 658432 w 1209275"/>
              <a:gd name="connsiteY15" fmla="*/ 861775 h 1957026"/>
              <a:gd name="connsiteX16" fmla="*/ 699995 w 1209275"/>
              <a:gd name="connsiteY16" fmla="*/ 800128 h 1957026"/>
              <a:gd name="connsiteX17" fmla="*/ 738490 w 1209275"/>
              <a:gd name="connsiteY17" fmla="*/ 743222 h 1957026"/>
              <a:gd name="connsiteX18" fmla="*/ 756994 w 1209275"/>
              <a:gd name="connsiteY18" fmla="*/ 709283 h 1957026"/>
              <a:gd name="connsiteX19" fmla="*/ 800138 w 1209275"/>
              <a:gd name="connsiteY19" fmla="*/ 638430 h 1957026"/>
              <a:gd name="connsiteX20" fmla="*/ 852395 w 1209275"/>
              <a:gd name="connsiteY20" fmla="*/ 562927 h 1957026"/>
              <a:gd name="connsiteX21" fmla="*/ 886241 w 1209275"/>
              <a:gd name="connsiteY21" fmla="*/ 498303 h 1957026"/>
              <a:gd name="connsiteX22" fmla="*/ 941658 w 1209275"/>
              <a:gd name="connsiteY22" fmla="*/ 415175 h 1957026"/>
              <a:gd name="connsiteX23" fmla="*/ 980154 w 1209275"/>
              <a:gd name="connsiteY23" fmla="*/ 350459 h 1957026"/>
              <a:gd name="connsiteX24" fmla="*/ 1006283 w 1209275"/>
              <a:gd name="connsiteY24" fmla="*/ 301178 h 1957026"/>
              <a:gd name="connsiteX25" fmla="*/ 1035572 w 1209275"/>
              <a:gd name="connsiteY25" fmla="*/ 253477 h 1957026"/>
              <a:gd name="connsiteX26" fmla="*/ 1090990 w 1209275"/>
              <a:gd name="connsiteY26" fmla="*/ 170350 h 1957026"/>
              <a:gd name="connsiteX27" fmla="*/ 1118700 w 1209275"/>
              <a:gd name="connsiteY27" fmla="*/ 133436 h 1957026"/>
              <a:gd name="connsiteX28" fmla="*/ 1158776 w 1209275"/>
              <a:gd name="connsiteY28" fmla="*/ 65651 h 1957026"/>
              <a:gd name="connsiteX29" fmla="*/ 1209174 w 1209275"/>
              <a:gd name="connsiteY29" fmla="*/ 655 h 1957026"/>
              <a:gd name="connsiteX30" fmla="*/ 1197084 w 1209275"/>
              <a:gd name="connsiteY30" fmla="*/ 248363 h 1957026"/>
              <a:gd name="connsiteX31" fmla="*/ 1192435 w 1209275"/>
              <a:gd name="connsiteY31" fmla="*/ 552791 h 1957026"/>
              <a:gd name="connsiteX32" fmla="*/ 1187695 w 1209275"/>
              <a:gd name="connsiteY32" fmla="*/ 859822 h 1957026"/>
              <a:gd name="connsiteX33" fmla="*/ 1184811 w 1209275"/>
              <a:gd name="connsiteY33" fmla="*/ 991302 h 1957026"/>
              <a:gd name="connsiteX34" fmla="*/ 1189553 w 1209275"/>
              <a:gd name="connsiteY34" fmla="*/ 1159044 h 1957026"/>
              <a:gd name="connsiteX35" fmla="*/ 1191133 w 1209275"/>
              <a:gd name="connsiteY35" fmla="*/ 1323346 h 1957026"/>
              <a:gd name="connsiteX36" fmla="*/ 1187972 w 1209275"/>
              <a:gd name="connsiteY36" fmla="*/ 1458823 h 1957026"/>
              <a:gd name="connsiteX37" fmla="*/ 1187880 w 1209275"/>
              <a:gd name="connsiteY37" fmla="*/ 1549481 h 1957026"/>
              <a:gd name="connsiteX38" fmla="*/ 1141760 w 1209275"/>
              <a:gd name="connsiteY38" fmla="*/ 1558872 h 1957026"/>
              <a:gd name="connsiteX39" fmla="*/ 1123257 w 1209275"/>
              <a:gd name="connsiteY39" fmla="*/ 1580911 h 1957026"/>
              <a:gd name="connsiteX40" fmla="*/ 1058539 w 1209275"/>
              <a:gd name="connsiteY40" fmla="*/ 1603692 h 1957026"/>
              <a:gd name="connsiteX41" fmla="*/ 980062 w 1209275"/>
              <a:gd name="connsiteY41" fmla="*/ 1632888 h 1957026"/>
              <a:gd name="connsiteX42" fmla="*/ 948355 w 1209275"/>
              <a:gd name="connsiteY42" fmla="*/ 1645348 h 1957026"/>
              <a:gd name="connsiteX43" fmla="*/ 859369 w 1209275"/>
              <a:gd name="connsiteY43" fmla="*/ 1672964 h 1957026"/>
              <a:gd name="connsiteX44" fmla="*/ 901675 w 1209275"/>
              <a:gd name="connsiteY44" fmla="*/ 1655947 h 1957026"/>
              <a:gd name="connsiteX45" fmla="*/ 812504 w 1209275"/>
              <a:gd name="connsiteY45" fmla="*/ 1688212 h 1957026"/>
              <a:gd name="connsiteX46" fmla="*/ 722961 w 1209275"/>
              <a:gd name="connsiteY46" fmla="*/ 1708298 h 1957026"/>
              <a:gd name="connsiteX47" fmla="*/ 629234 w 1209275"/>
              <a:gd name="connsiteY47" fmla="*/ 1734426 h 1957026"/>
              <a:gd name="connsiteX48" fmla="*/ 542946 w 1209275"/>
              <a:gd name="connsiteY48" fmla="*/ 1762134 h 1957026"/>
              <a:gd name="connsiteX49" fmla="*/ 476834 w 1209275"/>
              <a:gd name="connsiteY49" fmla="*/ 1789844 h 1957026"/>
              <a:gd name="connsiteX50" fmla="*/ 416673 w 1209275"/>
              <a:gd name="connsiteY50" fmla="*/ 1820621 h 1957026"/>
              <a:gd name="connsiteX51" fmla="*/ 335220 w 1209275"/>
              <a:gd name="connsiteY51" fmla="*/ 1852887 h 1957026"/>
              <a:gd name="connsiteX52" fmla="*/ 256743 w 1209275"/>
              <a:gd name="connsiteY52" fmla="*/ 1869809 h 1957026"/>
              <a:gd name="connsiteX53" fmla="*/ 195095 w 1209275"/>
              <a:gd name="connsiteY53" fmla="*/ 1885246 h 1957026"/>
              <a:gd name="connsiteX54" fmla="*/ 148881 w 1209275"/>
              <a:gd name="connsiteY54" fmla="*/ 1902168 h 1957026"/>
              <a:gd name="connsiteX55" fmla="*/ 107318 w 1209275"/>
              <a:gd name="connsiteY55" fmla="*/ 1916023 h 1957026"/>
              <a:gd name="connsiteX56" fmla="*/ 8942 w 1209275"/>
              <a:gd name="connsiteY56" fmla="*/ 1956007 h 1957026"/>
              <a:gd name="connsiteX57" fmla="*/ 19448 w 1209275"/>
              <a:gd name="connsiteY57" fmla="*/ 1914535 h 1957026"/>
              <a:gd name="connsiteX0" fmla="*/ 19448 w 1209275"/>
              <a:gd name="connsiteY0" fmla="*/ 1914535 h 1957026"/>
              <a:gd name="connsiteX1" fmla="*/ 51900 w 1209275"/>
              <a:gd name="connsiteY1" fmla="*/ 1874459 h 1957026"/>
              <a:gd name="connsiteX2" fmla="*/ 65754 w 1209275"/>
              <a:gd name="connsiteY2" fmla="*/ 1832895 h 1957026"/>
              <a:gd name="connsiteX3" fmla="*/ 93463 w 1209275"/>
              <a:gd name="connsiteY3" fmla="*/ 1791332 h 1957026"/>
              <a:gd name="connsiteX4" fmla="*/ 150276 w 1209275"/>
              <a:gd name="connsiteY4" fmla="*/ 1703741 h 1957026"/>
              <a:gd name="connsiteX5" fmla="*/ 176590 w 1209275"/>
              <a:gd name="connsiteY5" fmla="*/ 1638932 h 1957026"/>
              <a:gd name="connsiteX6" fmla="*/ 238239 w 1209275"/>
              <a:gd name="connsiteY6" fmla="*/ 1538975 h 1957026"/>
              <a:gd name="connsiteX7" fmla="*/ 326109 w 1209275"/>
              <a:gd name="connsiteY7" fmla="*/ 1409634 h 1957026"/>
              <a:gd name="connsiteX8" fmla="*/ 406074 w 1209275"/>
              <a:gd name="connsiteY8" fmla="*/ 1285130 h 1957026"/>
              <a:gd name="connsiteX9" fmla="*/ 429134 w 1209275"/>
              <a:gd name="connsiteY9" fmla="*/ 1249703 h 1957026"/>
              <a:gd name="connsiteX10" fmla="*/ 459911 w 1209275"/>
              <a:gd name="connsiteY10" fmla="*/ 1198934 h 1957026"/>
              <a:gd name="connsiteX11" fmla="*/ 521467 w 1209275"/>
              <a:gd name="connsiteY11" fmla="*/ 1095722 h 1957026"/>
              <a:gd name="connsiteX12" fmla="*/ 552244 w 1209275"/>
              <a:gd name="connsiteY12" fmla="*/ 1037142 h 1957026"/>
              <a:gd name="connsiteX13" fmla="*/ 579953 w 1209275"/>
              <a:gd name="connsiteY13" fmla="*/ 998648 h 1957026"/>
              <a:gd name="connsiteX14" fmla="*/ 638441 w 1209275"/>
              <a:gd name="connsiteY14" fmla="*/ 893576 h 1957026"/>
              <a:gd name="connsiteX15" fmla="*/ 658432 w 1209275"/>
              <a:gd name="connsiteY15" fmla="*/ 861775 h 1957026"/>
              <a:gd name="connsiteX16" fmla="*/ 699995 w 1209275"/>
              <a:gd name="connsiteY16" fmla="*/ 800128 h 1957026"/>
              <a:gd name="connsiteX17" fmla="*/ 738490 w 1209275"/>
              <a:gd name="connsiteY17" fmla="*/ 743222 h 1957026"/>
              <a:gd name="connsiteX18" fmla="*/ 756994 w 1209275"/>
              <a:gd name="connsiteY18" fmla="*/ 709283 h 1957026"/>
              <a:gd name="connsiteX19" fmla="*/ 800138 w 1209275"/>
              <a:gd name="connsiteY19" fmla="*/ 638430 h 1957026"/>
              <a:gd name="connsiteX20" fmla="*/ 852395 w 1209275"/>
              <a:gd name="connsiteY20" fmla="*/ 562927 h 1957026"/>
              <a:gd name="connsiteX21" fmla="*/ 886241 w 1209275"/>
              <a:gd name="connsiteY21" fmla="*/ 498303 h 1957026"/>
              <a:gd name="connsiteX22" fmla="*/ 941658 w 1209275"/>
              <a:gd name="connsiteY22" fmla="*/ 415175 h 1957026"/>
              <a:gd name="connsiteX23" fmla="*/ 980154 w 1209275"/>
              <a:gd name="connsiteY23" fmla="*/ 350459 h 1957026"/>
              <a:gd name="connsiteX24" fmla="*/ 1006283 w 1209275"/>
              <a:gd name="connsiteY24" fmla="*/ 301178 h 1957026"/>
              <a:gd name="connsiteX25" fmla="*/ 1035572 w 1209275"/>
              <a:gd name="connsiteY25" fmla="*/ 253477 h 1957026"/>
              <a:gd name="connsiteX26" fmla="*/ 1090990 w 1209275"/>
              <a:gd name="connsiteY26" fmla="*/ 170350 h 1957026"/>
              <a:gd name="connsiteX27" fmla="*/ 1118700 w 1209275"/>
              <a:gd name="connsiteY27" fmla="*/ 133436 h 1957026"/>
              <a:gd name="connsiteX28" fmla="*/ 1158776 w 1209275"/>
              <a:gd name="connsiteY28" fmla="*/ 65651 h 1957026"/>
              <a:gd name="connsiteX29" fmla="*/ 1209174 w 1209275"/>
              <a:gd name="connsiteY29" fmla="*/ 655 h 1957026"/>
              <a:gd name="connsiteX30" fmla="*/ 1197084 w 1209275"/>
              <a:gd name="connsiteY30" fmla="*/ 248363 h 1957026"/>
              <a:gd name="connsiteX31" fmla="*/ 1192435 w 1209275"/>
              <a:gd name="connsiteY31" fmla="*/ 552791 h 1957026"/>
              <a:gd name="connsiteX32" fmla="*/ 1187695 w 1209275"/>
              <a:gd name="connsiteY32" fmla="*/ 859822 h 1957026"/>
              <a:gd name="connsiteX33" fmla="*/ 1184811 w 1209275"/>
              <a:gd name="connsiteY33" fmla="*/ 991302 h 1957026"/>
              <a:gd name="connsiteX34" fmla="*/ 1189553 w 1209275"/>
              <a:gd name="connsiteY34" fmla="*/ 1159044 h 1957026"/>
              <a:gd name="connsiteX35" fmla="*/ 1191133 w 1209275"/>
              <a:gd name="connsiteY35" fmla="*/ 1323346 h 1957026"/>
              <a:gd name="connsiteX36" fmla="*/ 1187972 w 1209275"/>
              <a:gd name="connsiteY36" fmla="*/ 1458823 h 1957026"/>
              <a:gd name="connsiteX37" fmla="*/ 1187880 w 1209275"/>
              <a:gd name="connsiteY37" fmla="*/ 1549481 h 1957026"/>
              <a:gd name="connsiteX38" fmla="*/ 1150965 w 1209275"/>
              <a:gd name="connsiteY38" fmla="*/ 1565009 h 1957026"/>
              <a:gd name="connsiteX39" fmla="*/ 1123257 w 1209275"/>
              <a:gd name="connsiteY39" fmla="*/ 1580911 h 1957026"/>
              <a:gd name="connsiteX40" fmla="*/ 1058539 w 1209275"/>
              <a:gd name="connsiteY40" fmla="*/ 1603692 h 1957026"/>
              <a:gd name="connsiteX41" fmla="*/ 980062 w 1209275"/>
              <a:gd name="connsiteY41" fmla="*/ 1632888 h 1957026"/>
              <a:gd name="connsiteX42" fmla="*/ 948355 w 1209275"/>
              <a:gd name="connsiteY42" fmla="*/ 1645348 h 1957026"/>
              <a:gd name="connsiteX43" fmla="*/ 859369 w 1209275"/>
              <a:gd name="connsiteY43" fmla="*/ 1672964 h 1957026"/>
              <a:gd name="connsiteX44" fmla="*/ 901675 w 1209275"/>
              <a:gd name="connsiteY44" fmla="*/ 1655947 h 1957026"/>
              <a:gd name="connsiteX45" fmla="*/ 812504 w 1209275"/>
              <a:gd name="connsiteY45" fmla="*/ 1688212 h 1957026"/>
              <a:gd name="connsiteX46" fmla="*/ 722961 w 1209275"/>
              <a:gd name="connsiteY46" fmla="*/ 1708298 h 1957026"/>
              <a:gd name="connsiteX47" fmla="*/ 629234 w 1209275"/>
              <a:gd name="connsiteY47" fmla="*/ 1734426 h 1957026"/>
              <a:gd name="connsiteX48" fmla="*/ 542946 w 1209275"/>
              <a:gd name="connsiteY48" fmla="*/ 1762134 h 1957026"/>
              <a:gd name="connsiteX49" fmla="*/ 476834 w 1209275"/>
              <a:gd name="connsiteY49" fmla="*/ 1789844 h 1957026"/>
              <a:gd name="connsiteX50" fmla="*/ 416673 w 1209275"/>
              <a:gd name="connsiteY50" fmla="*/ 1820621 h 1957026"/>
              <a:gd name="connsiteX51" fmla="*/ 335220 w 1209275"/>
              <a:gd name="connsiteY51" fmla="*/ 1852887 h 1957026"/>
              <a:gd name="connsiteX52" fmla="*/ 256743 w 1209275"/>
              <a:gd name="connsiteY52" fmla="*/ 1869809 h 1957026"/>
              <a:gd name="connsiteX53" fmla="*/ 195095 w 1209275"/>
              <a:gd name="connsiteY53" fmla="*/ 1885246 h 1957026"/>
              <a:gd name="connsiteX54" fmla="*/ 148881 w 1209275"/>
              <a:gd name="connsiteY54" fmla="*/ 1902168 h 1957026"/>
              <a:gd name="connsiteX55" fmla="*/ 107318 w 1209275"/>
              <a:gd name="connsiteY55" fmla="*/ 1916023 h 1957026"/>
              <a:gd name="connsiteX56" fmla="*/ 8942 w 1209275"/>
              <a:gd name="connsiteY56" fmla="*/ 1956007 h 1957026"/>
              <a:gd name="connsiteX57" fmla="*/ 19448 w 1209275"/>
              <a:gd name="connsiteY57" fmla="*/ 1914535 h 1957026"/>
              <a:gd name="connsiteX0" fmla="*/ 19448 w 1209275"/>
              <a:gd name="connsiteY0" fmla="*/ 1914535 h 1957026"/>
              <a:gd name="connsiteX1" fmla="*/ 51900 w 1209275"/>
              <a:gd name="connsiteY1" fmla="*/ 1874459 h 1957026"/>
              <a:gd name="connsiteX2" fmla="*/ 65754 w 1209275"/>
              <a:gd name="connsiteY2" fmla="*/ 1832895 h 1957026"/>
              <a:gd name="connsiteX3" fmla="*/ 93463 w 1209275"/>
              <a:gd name="connsiteY3" fmla="*/ 1791332 h 1957026"/>
              <a:gd name="connsiteX4" fmla="*/ 150276 w 1209275"/>
              <a:gd name="connsiteY4" fmla="*/ 1703741 h 1957026"/>
              <a:gd name="connsiteX5" fmla="*/ 176590 w 1209275"/>
              <a:gd name="connsiteY5" fmla="*/ 1638932 h 1957026"/>
              <a:gd name="connsiteX6" fmla="*/ 238239 w 1209275"/>
              <a:gd name="connsiteY6" fmla="*/ 1538975 h 1957026"/>
              <a:gd name="connsiteX7" fmla="*/ 326109 w 1209275"/>
              <a:gd name="connsiteY7" fmla="*/ 1409634 h 1957026"/>
              <a:gd name="connsiteX8" fmla="*/ 406074 w 1209275"/>
              <a:gd name="connsiteY8" fmla="*/ 1285130 h 1957026"/>
              <a:gd name="connsiteX9" fmla="*/ 429134 w 1209275"/>
              <a:gd name="connsiteY9" fmla="*/ 1249703 h 1957026"/>
              <a:gd name="connsiteX10" fmla="*/ 459911 w 1209275"/>
              <a:gd name="connsiteY10" fmla="*/ 1198934 h 1957026"/>
              <a:gd name="connsiteX11" fmla="*/ 521467 w 1209275"/>
              <a:gd name="connsiteY11" fmla="*/ 1095722 h 1957026"/>
              <a:gd name="connsiteX12" fmla="*/ 552244 w 1209275"/>
              <a:gd name="connsiteY12" fmla="*/ 1037142 h 1957026"/>
              <a:gd name="connsiteX13" fmla="*/ 579953 w 1209275"/>
              <a:gd name="connsiteY13" fmla="*/ 998648 h 1957026"/>
              <a:gd name="connsiteX14" fmla="*/ 638441 w 1209275"/>
              <a:gd name="connsiteY14" fmla="*/ 893576 h 1957026"/>
              <a:gd name="connsiteX15" fmla="*/ 658432 w 1209275"/>
              <a:gd name="connsiteY15" fmla="*/ 861775 h 1957026"/>
              <a:gd name="connsiteX16" fmla="*/ 699995 w 1209275"/>
              <a:gd name="connsiteY16" fmla="*/ 800128 h 1957026"/>
              <a:gd name="connsiteX17" fmla="*/ 738490 w 1209275"/>
              <a:gd name="connsiteY17" fmla="*/ 743222 h 1957026"/>
              <a:gd name="connsiteX18" fmla="*/ 756994 w 1209275"/>
              <a:gd name="connsiteY18" fmla="*/ 709283 h 1957026"/>
              <a:gd name="connsiteX19" fmla="*/ 800138 w 1209275"/>
              <a:gd name="connsiteY19" fmla="*/ 638430 h 1957026"/>
              <a:gd name="connsiteX20" fmla="*/ 852395 w 1209275"/>
              <a:gd name="connsiteY20" fmla="*/ 562927 h 1957026"/>
              <a:gd name="connsiteX21" fmla="*/ 886241 w 1209275"/>
              <a:gd name="connsiteY21" fmla="*/ 498303 h 1957026"/>
              <a:gd name="connsiteX22" fmla="*/ 941658 w 1209275"/>
              <a:gd name="connsiteY22" fmla="*/ 415175 h 1957026"/>
              <a:gd name="connsiteX23" fmla="*/ 980154 w 1209275"/>
              <a:gd name="connsiteY23" fmla="*/ 350459 h 1957026"/>
              <a:gd name="connsiteX24" fmla="*/ 1006283 w 1209275"/>
              <a:gd name="connsiteY24" fmla="*/ 301178 h 1957026"/>
              <a:gd name="connsiteX25" fmla="*/ 1035572 w 1209275"/>
              <a:gd name="connsiteY25" fmla="*/ 253477 h 1957026"/>
              <a:gd name="connsiteX26" fmla="*/ 1090990 w 1209275"/>
              <a:gd name="connsiteY26" fmla="*/ 170350 h 1957026"/>
              <a:gd name="connsiteX27" fmla="*/ 1118700 w 1209275"/>
              <a:gd name="connsiteY27" fmla="*/ 133436 h 1957026"/>
              <a:gd name="connsiteX28" fmla="*/ 1158776 w 1209275"/>
              <a:gd name="connsiteY28" fmla="*/ 65651 h 1957026"/>
              <a:gd name="connsiteX29" fmla="*/ 1209174 w 1209275"/>
              <a:gd name="connsiteY29" fmla="*/ 655 h 1957026"/>
              <a:gd name="connsiteX30" fmla="*/ 1197084 w 1209275"/>
              <a:gd name="connsiteY30" fmla="*/ 248363 h 1957026"/>
              <a:gd name="connsiteX31" fmla="*/ 1192435 w 1209275"/>
              <a:gd name="connsiteY31" fmla="*/ 552791 h 1957026"/>
              <a:gd name="connsiteX32" fmla="*/ 1187695 w 1209275"/>
              <a:gd name="connsiteY32" fmla="*/ 859822 h 1957026"/>
              <a:gd name="connsiteX33" fmla="*/ 1184811 w 1209275"/>
              <a:gd name="connsiteY33" fmla="*/ 991302 h 1957026"/>
              <a:gd name="connsiteX34" fmla="*/ 1189553 w 1209275"/>
              <a:gd name="connsiteY34" fmla="*/ 1159044 h 1957026"/>
              <a:gd name="connsiteX35" fmla="*/ 1191133 w 1209275"/>
              <a:gd name="connsiteY35" fmla="*/ 1323346 h 1957026"/>
              <a:gd name="connsiteX36" fmla="*/ 1187972 w 1209275"/>
              <a:gd name="connsiteY36" fmla="*/ 1458823 h 1957026"/>
              <a:gd name="connsiteX37" fmla="*/ 1187880 w 1209275"/>
              <a:gd name="connsiteY37" fmla="*/ 1549481 h 1957026"/>
              <a:gd name="connsiteX38" fmla="*/ 1150965 w 1209275"/>
              <a:gd name="connsiteY38" fmla="*/ 1565009 h 1957026"/>
              <a:gd name="connsiteX39" fmla="*/ 1123257 w 1209275"/>
              <a:gd name="connsiteY39" fmla="*/ 1580911 h 1957026"/>
              <a:gd name="connsiteX40" fmla="*/ 1058539 w 1209275"/>
              <a:gd name="connsiteY40" fmla="*/ 1603692 h 1957026"/>
              <a:gd name="connsiteX41" fmla="*/ 980062 w 1209275"/>
              <a:gd name="connsiteY41" fmla="*/ 1632888 h 1957026"/>
              <a:gd name="connsiteX42" fmla="*/ 948355 w 1209275"/>
              <a:gd name="connsiteY42" fmla="*/ 1645348 h 1957026"/>
              <a:gd name="connsiteX43" fmla="*/ 859369 w 1209275"/>
              <a:gd name="connsiteY43" fmla="*/ 1672964 h 1957026"/>
              <a:gd name="connsiteX44" fmla="*/ 901675 w 1209275"/>
              <a:gd name="connsiteY44" fmla="*/ 1655947 h 1957026"/>
              <a:gd name="connsiteX45" fmla="*/ 812504 w 1209275"/>
              <a:gd name="connsiteY45" fmla="*/ 1688212 h 1957026"/>
              <a:gd name="connsiteX46" fmla="*/ 722961 w 1209275"/>
              <a:gd name="connsiteY46" fmla="*/ 1708298 h 1957026"/>
              <a:gd name="connsiteX47" fmla="*/ 629234 w 1209275"/>
              <a:gd name="connsiteY47" fmla="*/ 1734426 h 1957026"/>
              <a:gd name="connsiteX48" fmla="*/ 542946 w 1209275"/>
              <a:gd name="connsiteY48" fmla="*/ 1762134 h 1957026"/>
              <a:gd name="connsiteX49" fmla="*/ 476834 w 1209275"/>
              <a:gd name="connsiteY49" fmla="*/ 1789844 h 1957026"/>
              <a:gd name="connsiteX50" fmla="*/ 416673 w 1209275"/>
              <a:gd name="connsiteY50" fmla="*/ 1808348 h 1957026"/>
              <a:gd name="connsiteX51" fmla="*/ 335220 w 1209275"/>
              <a:gd name="connsiteY51" fmla="*/ 1852887 h 1957026"/>
              <a:gd name="connsiteX52" fmla="*/ 256743 w 1209275"/>
              <a:gd name="connsiteY52" fmla="*/ 1869809 h 1957026"/>
              <a:gd name="connsiteX53" fmla="*/ 195095 w 1209275"/>
              <a:gd name="connsiteY53" fmla="*/ 1885246 h 1957026"/>
              <a:gd name="connsiteX54" fmla="*/ 148881 w 1209275"/>
              <a:gd name="connsiteY54" fmla="*/ 1902168 h 1957026"/>
              <a:gd name="connsiteX55" fmla="*/ 107318 w 1209275"/>
              <a:gd name="connsiteY55" fmla="*/ 1916023 h 1957026"/>
              <a:gd name="connsiteX56" fmla="*/ 8942 w 1209275"/>
              <a:gd name="connsiteY56" fmla="*/ 1956007 h 1957026"/>
              <a:gd name="connsiteX57" fmla="*/ 19448 w 1209275"/>
              <a:gd name="connsiteY57" fmla="*/ 1914535 h 1957026"/>
              <a:gd name="connsiteX0" fmla="*/ 19448 w 1209275"/>
              <a:gd name="connsiteY0" fmla="*/ 1914535 h 1957026"/>
              <a:gd name="connsiteX1" fmla="*/ 51900 w 1209275"/>
              <a:gd name="connsiteY1" fmla="*/ 1874459 h 1957026"/>
              <a:gd name="connsiteX2" fmla="*/ 65754 w 1209275"/>
              <a:gd name="connsiteY2" fmla="*/ 1832895 h 1957026"/>
              <a:gd name="connsiteX3" fmla="*/ 93463 w 1209275"/>
              <a:gd name="connsiteY3" fmla="*/ 1791332 h 1957026"/>
              <a:gd name="connsiteX4" fmla="*/ 150276 w 1209275"/>
              <a:gd name="connsiteY4" fmla="*/ 1703741 h 1957026"/>
              <a:gd name="connsiteX5" fmla="*/ 176590 w 1209275"/>
              <a:gd name="connsiteY5" fmla="*/ 1638932 h 1957026"/>
              <a:gd name="connsiteX6" fmla="*/ 238239 w 1209275"/>
              <a:gd name="connsiteY6" fmla="*/ 1538975 h 1957026"/>
              <a:gd name="connsiteX7" fmla="*/ 326109 w 1209275"/>
              <a:gd name="connsiteY7" fmla="*/ 1409634 h 1957026"/>
              <a:gd name="connsiteX8" fmla="*/ 406074 w 1209275"/>
              <a:gd name="connsiteY8" fmla="*/ 1285130 h 1957026"/>
              <a:gd name="connsiteX9" fmla="*/ 429134 w 1209275"/>
              <a:gd name="connsiteY9" fmla="*/ 1249703 h 1957026"/>
              <a:gd name="connsiteX10" fmla="*/ 459911 w 1209275"/>
              <a:gd name="connsiteY10" fmla="*/ 1198934 h 1957026"/>
              <a:gd name="connsiteX11" fmla="*/ 521467 w 1209275"/>
              <a:gd name="connsiteY11" fmla="*/ 1095722 h 1957026"/>
              <a:gd name="connsiteX12" fmla="*/ 552244 w 1209275"/>
              <a:gd name="connsiteY12" fmla="*/ 1037142 h 1957026"/>
              <a:gd name="connsiteX13" fmla="*/ 579953 w 1209275"/>
              <a:gd name="connsiteY13" fmla="*/ 998648 h 1957026"/>
              <a:gd name="connsiteX14" fmla="*/ 638441 w 1209275"/>
              <a:gd name="connsiteY14" fmla="*/ 893576 h 1957026"/>
              <a:gd name="connsiteX15" fmla="*/ 658432 w 1209275"/>
              <a:gd name="connsiteY15" fmla="*/ 861775 h 1957026"/>
              <a:gd name="connsiteX16" fmla="*/ 699995 w 1209275"/>
              <a:gd name="connsiteY16" fmla="*/ 800128 h 1957026"/>
              <a:gd name="connsiteX17" fmla="*/ 738490 w 1209275"/>
              <a:gd name="connsiteY17" fmla="*/ 743222 h 1957026"/>
              <a:gd name="connsiteX18" fmla="*/ 756994 w 1209275"/>
              <a:gd name="connsiteY18" fmla="*/ 709283 h 1957026"/>
              <a:gd name="connsiteX19" fmla="*/ 800138 w 1209275"/>
              <a:gd name="connsiteY19" fmla="*/ 638430 h 1957026"/>
              <a:gd name="connsiteX20" fmla="*/ 852395 w 1209275"/>
              <a:gd name="connsiteY20" fmla="*/ 562927 h 1957026"/>
              <a:gd name="connsiteX21" fmla="*/ 886241 w 1209275"/>
              <a:gd name="connsiteY21" fmla="*/ 498303 h 1957026"/>
              <a:gd name="connsiteX22" fmla="*/ 941658 w 1209275"/>
              <a:gd name="connsiteY22" fmla="*/ 415175 h 1957026"/>
              <a:gd name="connsiteX23" fmla="*/ 980154 w 1209275"/>
              <a:gd name="connsiteY23" fmla="*/ 350459 h 1957026"/>
              <a:gd name="connsiteX24" fmla="*/ 1006283 w 1209275"/>
              <a:gd name="connsiteY24" fmla="*/ 301178 h 1957026"/>
              <a:gd name="connsiteX25" fmla="*/ 1035572 w 1209275"/>
              <a:gd name="connsiteY25" fmla="*/ 253477 h 1957026"/>
              <a:gd name="connsiteX26" fmla="*/ 1090990 w 1209275"/>
              <a:gd name="connsiteY26" fmla="*/ 170350 h 1957026"/>
              <a:gd name="connsiteX27" fmla="*/ 1118700 w 1209275"/>
              <a:gd name="connsiteY27" fmla="*/ 133436 h 1957026"/>
              <a:gd name="connsiteX28" fmla="*/ 1158776 w 1209275"/>
              <a:gd name="connsiteY28" fmla="*/ 65651 h 1957026"/>
              <a:gd name="connsiteX29" fmla="*/ 1209174 w 1209275"/>
              <a:gd name="connsiteY29" fmla="*/ 655 h 1957026"/>
              <a:gd name="connsiteX30" fmla="*/ 1197084 w 1209275"/>
              <a:gd name="connsiteY30" fmla="*/ 248363 h 1957026"/>
              <a:gd name="connsiteX31" fmla="*/ 1192435 w 1209275"/>
              <a:gd name="connsiteY31" fmla="*/ 552791 h 1957026"/>
              <a:gd name="connsiteX32" fmla="*/ 1187695 w 1209275"/>
              <a:gd name="connsiteY32" fmla="*/ 859822 h 1957026"/>
              <a:gd name="connsiteX33" fmla="*/ 1184811 w 1209275"/>
              <a:gd name="connsiteY33" fmla="*/ 991302 h 1957026"/>
              <a:gd name="connsiteX34" fmla="*/ 1189553 w 1209275"/>
              <a:gd name="connsiteY34" fmla="*/ 1159044 h 1957026"/>
              <a:gd name="connsiteX35" fmla="*/ 1191133 w 1209275"/>
              <a:gd name="connsiteY35" fmla="*/ 1323346 h 1957026"/>
              <a:gd name="connsiteX36" fmla="*/ 1187972 w 1209275"/>
              <a:gd name="connsiteY36" fmla="*/ 1458823 h 1957026"/>
              <a:gd name="connsiteX37" fmla="*/ 1187880 w 1209275"/>
              <a:gd name="connsiteY37" fmla="*/ 1549481 h 1957026"/>
              <a:gd name="connsiteX38" fmla="*/ 1150965 w 1209275"/>
              <a:gd name="connsiteY38" fmla="*/ 1565009 h 1957026"/>
              <a:gd name="connsiteX39" fmla="*/ 1123257 w 1209275"/>
              <a:gd name="connsiteY39" fmla="*/ 1580911 h 1957026"/>
              <a:gd name="connsiteX40" fmla="*/ 1058539 w 1209275"/>
              <a:gd name="connsiteY40" fmla="*/ 1603692 h 1957026"/>
              <a:gd name="connsiteX41" fmla="*/ 980062 w 1209275"/>
              <a:gd name="connsiteY41" fmla="*/ 1632888 h 1957026"/>
              <a:gd name="connsiteX42" fmla="*/ 948355 w 1209275"/>
              <a:gd name="connsiteY42" fmla="*/ 1645348 h 1957026"/>
              <a:gd name="connsiteX43" fmla="*/ 859369 w 1209275"/>
              <a:gd name="connsiteY43" fmla="*/ 1672964 h 1957026"/>
              <a:gd name="connsiteX44" fmla="*/ 901675 w 1209275"/>
              <a:gd name="connsiteY44" fmla="*/ 1655947 h 1957026"/>
              <a:gd name="connsiteX45" fmla="*/ 812504 w 1209275"/>
              <a:gd name="connsiteY45" fmla="*/ 1688212 h 1957026"/>
              <a:gd name="connsiteX46" fmla="*/ 722961 w 1209275"/>
              <a:gd name="connsiteY46" fmla="*/ 1708298 h 1957026"/>
              <a:gd name="connsiteX47" fmla="*/ 629234 w 1209275"/>
              <a:gd name="connsiteY47" fmla="*/ 1734426 h 1957026"/>
              <a:gd name="connsiteX48" fmla="*/ 542946 w 1209275"/>
              <a:gd name="connsiteY48" fmla="*/ 1762134 h 1957026"/>
              <a:gd name="connsiteX49" fmla="*/ 486040 w 1209275"/>
              <a:gd name="connsiteY49" fmla="*/ 1783707 h 1957026"/>
              <a:gd name="connsiteX50" fmla="*/ 416673 w 1209275"/>
              <a:gd name="connsiteY50" fmla="*/ 1808348 h 1957026"/>
              <a:gd name="connsiteX51" fmla="*/ 335220 w 1209275"/>
              <a:gd name="connsiteY51" fmla="*/ 1852887 h 1957026"/>
              <a:gd name="connsiteX52" fmla="*/ 256743 w 1209275"/>
              <a:gd name="connsiteY52" fmla="*/ 1869809 h 1957026"/>
              <a:gd name="connsiteX53" fmla="*/ 195095 w 1209275"/>
              <a:gd name="connsiteY53" fmla="*/ 1885246 h 1957026"/>
              <a:gd name="connsiteX54" fmla="*/ 148881 w 1209275"/>
              <a:gd name="connsiteY54" fmla="*/ 1902168 h 1957026"/>
              <a:gd name="connsiteX55" fmla="*/ 107318 w 1209275"/>
              <a:gd name="connsiteY55" fmla="*/ 1916023 h 1957026"/>
              <a:gd name="connsiteX56" fmla="*/ 8942 w 1209275"/>
              <a:gd name="connsiteY56" fmla="*/ 1956007 h 1957026"/>
              <a:gd name="connsiteX57" fmla="*/ 19448 w 1209275"/>
              <a:gd name="connsiteY57" fmla="*/ 1914535 h 1957026"/>
              <a:gd name="connsiteX0" fmla="*/ 19448 w 1209275"/>
              <a:gd name="connsiteY0" fmla="*/ 1914535 h 1957026"/>
              <a:gd name="connsiteX1" fmla="*/ 51900 w 1209275"/>
              <a:gd name="connsiteY1" fmla="*/ 1874459 h 1957026"/>
              <a:gd name="connsiteX2" fmla="*/ 65754 w 1209275"/>
              <a:gd name="connsiteY2" fmla="*/ 1832895 h 1957026"/>
              <a:gd name="connsiteX3" fmla="*/ 93463 w 1209275"/>
              <a:gd name="connsiteY3" fmla="*/ 1791332 h 1957026"/>
              <a:gd name="connsiteX4" fmla="*/ 150276 w 1209275"/>
              <a:gd name="connsiteY4" fmla="*/ 1703741 h 1957026"/>
              <a:gd name="connsiteX5" fmla="*/ 176590 w 1209275"/>
              <a:gd name="connsiteY5" fmla="*/ 1638932 h 1957026"/>
              <a:gd name="connsiteX6" fmla="*/ 238239 w 1209275"/>
              <a:gd name="connsiteY6" fmla="*/ 1538975 h 1957026"/>
              <a:gd name="connsiteX7" fmla="*/ 326109 w 1209275"/>
              <a:gd name="connsiteY7" fmla="*/ 1409634 h 1957026"/>
              <a:gd name="connsiteX8" fmla="*/ 406074 w 1209275"/>
              <a:gd name="connsiteY8" fmla="*/ 1285130 h 1957026"/>
              <a:gd name="connsiteX9" fmla="*/ 429134 w 1209275"/>
              <a:gd name="connsiteY9" fmla="*/ 1249703 h 1957026"/>
              <a:gd name="connsiteX10" fmla="*/ 459911 w 1209275"/>
              <a:gd name="connsiteY10" fmla="*/ 1198934 h 1957026"/>
              <a:gd name="connsiteX11" fmla="*/ 521467 w 1209275"/>
              <a:gd name="connsiteY11" fmla="*/ 1095722 h 1957026"/>
              <a:gd name="connsiteX12" fmla="*/ 552244 w 1209275"/>
              <a:gd name="connsiteY12" fmla="*/ 1037142 h 1957026"/>
              <a:gd name="connsiteX13" fmla="*/ 579953 w 1209275"/>
              <a:gd name="connsiteY13" fmla="*/ 998648 h 1957026"/>
              <a:gd name="connsiteX14" fmla="*/ 638441 w 1209275"/>
              <a:gd name="connsiteY14" fmla="*/ 893576 h 1957026"/>
              <a:gd name="connsiteX15" fmla="*/ 658432 w 1209275"/>
              <a:gd name="connsiteY15" fmla="*/ 861775 h 1957026"/>
              <a:gd name="connsiteX16" fmla="*/ 699995 w 1209275"/>
              <a:gd name="connsiteY16" fmla="*/ 800128 h 1957026"/>
              <a:gd name="connsiteX17" fmla="*/ 738490 w 1209275"/>
              <a:gd name="connsiteY17" fmla="*/ 743222 h 1957026"/>
              <a:gd name="connsiteX18" fmla="*/ 756994 w 1209275"/>
              <a:gd name="connsiteY18" fmla="*/ 709283 h 1957026"/>
              <a:gd name="connsiteX19" fmla="*/ 800138 w 1209275"/>
              <a:gd name="connsiteY19" fmla="*/ 638430 h 1957026"/>
              <a:gd name="connsiteX20" fmla="*/ 852395 w 1209275"/>
              <a:gd name="connsiteY20" fmla="*/ 562927 h 1957026"/>
              <a:gd name="connsiteX21" fmla="*/ 886241 w 1209275"/>
              <a:gd name="connsiteY21" fmla="*/ 498303 h 1957026"/>
              <a:gd name="connsiteX22" fmla="*/ 941658 w 1209275"/>
              <a:gd name="connsiteY22" fmla="*/ 415175 h 1957026"/>
              <a:gd name="connsiteX23" fmla="*/ 980154 w 1209275"/>
              <a:gd name="connsiteY23" fmla="*/ 350459 h 1957026"/>
              <a:gd name="connsiteX24" fmla="*/ 1006283 w 1209275"/>
              <a:gd name="connsiteY24" fmla="*/ 301178 h 1957026"/>
              <a:gd name="connsiteX25" fmla="*/ 1035572 w 1209275"/>
              <a:gd name="connsiteY25" fmla="*/ 253477 h 1957026"/>
              <a:gd name="connsiteX26" fmla="*/ 1090990 w 1209275"/>
              <a:gd name="connsiteY26" fmla="*/ 170350 h 1957026"/>
              <a:gd name="connsiteX27" fmla="*/ 1118700 w 1209275"/>
              <a:gd name="connsiteY27" fmla="*/ 133436 h 1957026"/>
              <a:gd name="connsiteX28" fmla="*/ 1158776 w 1209275"/>
              <a:gd name="connsiteY28" fmla="*/ 65651 h 1957026"/>
              <a:gd name="connsiteX29" fmla="*/ 1209174 w 1209275"/>
              <a:gd name="connsiteY29" fmla="*/ 655 h 1957026"/>
              <a:gd name="connsiteX30" fmla="*/ 1197084 w 1209275"/>
              <a:gd name="connsiteY30" fmla="*/ 248363 h 1957026"/>
              <a:gd name="connsiteX31" fmla="*/ 1192435 w 1209275"/>
              <a:gd name="connsiteY31" fmla="*/ 552791 h 1957026"/>
              <a:gd name="connsiteX32" fmla="*/ 1187695 w 1209275"/>
              <a:gd name="connsiteY32" fmla="*/ 859822 h 1957026"/>
              <a:gd name="connsiteX33" fmla="*/ 1184811 w 1209275"/>
              <a:gd name="connsiteY33" fmla="*/ 991302 h 1957026"/>
              <a:gd name="connsiteX34" fmla="*/ 1189553 w 1209275"/>
              <a:gd name="connsiteY34" fmla="*/ 1159044 h 1957026"/>
              <a:gd name="connsiteX35" fmla="*/ 1191133 w 1209275"/>
              <a:gd name="connsiteY35" fmla="*/ 1323346 h 1957026"/>
              <a:gd name="connsiteX36" fmla="*/ 1187972 w 1209275"/>
              <a:gd name="connsiteY36" fmla="*/ 1458823 h 1957026"/>
              <a:gd name="connsiteX37" fmla="*/ 1187880 w 1209275"/>
              <a:gd name="connsiteY37" fmla="*/ 1549481 h 1957026"/>
              <a:gd name="connsiteX38" fmla="*/ 1150965 w 1209275"/>
              <a:gd name="connsiteY38" fmla="*/ 1565009 h 1957026"/>
              <a:gd name="connsiteX39" fmla="*/ 1123257 w 1209275"/>
              <a:gd name="connsiteY39" fmla="*/ 1580911 h 1957026"/>
              <a:gd name="connsiteX40" fmla="*/ 1058539 w 1209275"/>
              <a:gd name="connsiteY40" fmla="*/ 1603692 h 1957026"/>
              <a:gd name="connsiteX41" fmla="*/ 980062 w 1209275"/>
              <a:gd name="connsiteY41" fmla="*/ 1632888 h 1957026"/>
              <a:gd name="connsiteX42" fmla="*/ 948355 w 1209275"/>
              <a:gd name="connsiteY42" fmla="*/ 1645348 h 1957026"/>
              <a:gd name="connsiteX43" fmla="*/ 859369 w 1209275"/>
              <a:gd name="connsiteY43" fmla="*/ 1672964 h 1957026"/>
              <a:gd name="connsiteX44" fmla="*/ 901675 w 1209275"/>
              <a:gd name="connsiteY44" fmla="*/ 1655947 h 1957026"/>
              <a:gd name="connsiteX45" fmla="*/ 812504 w 1209275"/>
              <a:gd name="connsiteY45" fmla="*/ 1688212 h 1957026"/>
              <a:gd name="connsiteX46" fmla="*/ 722961 w 1209275"/>
              <a:gd name="connsiteY46" fmla="*/ 1708298 h 1957026"/>
              <a:gd name="connsiteX47" fmla="*/ 629234 w 1209275"/>
              <a:gd name="connsiteY47" fmla="*/ 1734426 h 1957026"/>
              <a:gd name="connsiteX48" fmla="*/ 570562 w 1209275"/>
              <a:gd name="connsiteY48" fmla="*/ 1752929 h 1957026"/>
              <a:gd name="connsiteX49" fmla="*/ 486040 w 1209275"/>
              <a:gd name="connsiteY49" fmla="*/ 1783707 h 1957026"/>
              <a:gd name="connsiteX50" fmla="*/ 416673 w 1209275"/>
              <a:gd name="connsiteY50" fmla="*/ 1808348 h 1957026"/>
              <a:gd name="connsiteX51" fmla="*/ 335220 w 1209275"/>
              <a:gd name="connsiteY51" fmla="*/ 1852887 h 1957026"/>
              <a:gd name="connsiteX52" fmla="*/ 256743 w 1209275"/>
              <a:gd name="connsiteY52" fmla="*/ 1869809 h 1957026"/>
              <a:gd name="connsiteX53" fmla="*/ 195095 w 1209275"/>
              <a:gd name="connsiteY53" fmla="*/ 1885246 h 1957026"/>
              <a:gd name="connsiteX54" fmla="*/ 148881 w 1209275"/>
              <a:gd name="connsiteY54" fmla="*/ 1902168 h 1957026"/>
              <a:gd name="connsiteX55" fmla="*/ 107318 w 1209275"/>
              <a:gd name="connsiteY55" fmla="*/ 1916023 h 1957026"/>
              <a:gd name="connsiteX56" fmla="*/ 8942 w 1209275"/>
              <a:gd name="connsiteY56" fmla="*/ 1956007 h 1957026"/>
              <a:gd name="connsiteX57" fmla="*/ 19448 w 1209275"/>
              <a:gd name="connsiteY57" fmla="*/ 1914535 h 1957026"/>
              <a:gd name="connsiteX0" fmla="*/ 19448 w 1209275"/>
              <a:gd name="connsiteY0" fmla="*/ 1914535 h 1957026"/>
              <a:gd name="connsiteX1" fmla="*/ 51900 w 1209275"/>
              <a:gd name="connsiteY1" fmla="*/ 1874459 h 1957026"/>
              <a:gd name="connsiteX2" fmla="*/ 65754 w 1209275"/>
              <a:gd name="connsiteY2" fmla="*/ 1832895 h 1957026"/>
              <a:gd name="connsiteX3" fmla="*/ 93463 w 1209275"/>
              <a:gd name="connsiteY3" fmla="*/ 1791332 h 1957026"/>
              <a:gd name="connsiteX4" fmla="*/ 132146 w 1209275"/>
              <a:gd name="connsiteY4" fmla="*/ 1715922 h 1957026"/>
              <a:gd name="connsiteX5" fmla="*/ 150276 w 1209275"/>
              <a:gd name="connsiteY5" fmla="*/ 1703741 h 1957026"/>
              <a:gd name="connsiteX6" fmla="*/ 176590 w 1209275"/>
              <a:gd name="connsiteY6" fmla="*/ 1638932 h 1957026"/>
              <a:gd name="connsiteX7" fmla="*/ 238239 w 1209275"/>
              <a:gd name="connsiteY7" fmla="*/ 1538975 h 1957026"/>
              <a:gd name="connsiteX8" fmla="*/ 326109 w 1209275"/>
              <a:gd name="connsiteY8" fmla="*/ 1409634 h 1957026"/>
              <a:gd name="connsiteX9" fmla="*/ 406074 w 1209275"/>
              <a:gd name="connsiteY9" fmla="*/ 1285130 h 1957026"/>
              <a:gd name="connsiteX10" fmla="*/ 429134 w 1209275"/>
              <a:gd name="connsiteY10" fmla="*/ 1249703 h 1957026"/>
              <a:gd name="connsiteX11" fmla="*/ 459911 w 1209275"/>
              <a:gd name="connsiteY11" fmla="*/ 1198934 h 1957026"/>
              <a:gd name="connsiteX12" fmla="*/ 521467 w 1209275"/>
              <a:gd name="connsiteY12" fmla="*/ 1095722 h 1957026"/>
              <a:gd name="connsiteX13" fmla="*/ 552244 w 1209275"/>
              <a:gd name="connsiteY13" fmla="*/ 1037142 h 1957026"/>
              <a:gd name="connsiteX14" fmla="*/ 579953 w 1209275"/>
              <a:gd name="connsiteY14" fmla="*/ 998648 h 1957026"/>
              <a:gd name="connsiteX15" fmla="*/ 638441 w 1209275"/>
              <a:gd name="connsiteY15" fmla="*/ 893576 h 1957026"/>
              <a:gd name="connsiteX16" fmla="*/ 658432 w 1209275"/>
              <a:gd name="connsiteY16" fmla="*/ 861775 h 1957026"/>
              <a:gd name="connsiteX17" fmla="*/ 699995 w 1209275"/>
              <a:gd name="connsiteY17" fmla="*/ 800128 h 1957026"/>
              <a:gd name="connsiteX18" fmla="*/ 738490 w 1209275"/>
              <a:gd name="connsiteY18" fmla="*/ 743222 h 1957026"/>
              <a:gd name="connsiteX19" fmla="*/ 756994 w 1209275"/>
              <a:gd name="connsiteY19" fmla="*/ 709283 h 1957026"/>
              <a:gd name="connsiteX20" fmla="*/ 800138 w 1209275"/>
              <a:gd name="connsiteY20" fmla="*/ 638430 h 1957026"/>
              <a:gd name="connsiteX21" fmla="*/ 852395 w 1209275"/>
              <a:gd name="connsiteY21" fmla="*/ 562927 h 1957026"/>
              <a:gd name="connsiteX22" fmla="*/ 886241 w 1209275"/>
              <a:gd name="connsiteY22" fmla="*/ 498303 h 1957026"/>
              <a:gd name="connsiteX23" fmla="*/ 941658 w 1209275"/>
              <a:gd name="connsiteY23" fmla="*/ 415175 h 1957026"/>
              <a:gd name="connsiteX24" fmla="*/ 980154 w 1209275"/>
              <a:gd name="connsiteY24" fmla="*/ 350459 h 1957026"/>
              <a:gd name="connsiteX25" fmla="*/ 1006283 w 1209275"/>
              <a:gd name="connsiteY25" fmla="*/ 301178 h 1957026"/>
              <a:gd name="connsiteX26" fmla="*/ 1035572 w 1209275"/>
              <a:gd name="connsiteY26" fmla="*/ 253477 h 1957026"/>
              <a:gd name="connsiteX27" fmla="*/ 1090990 w 1209275"/>
              <a:gd name="connsiteY27" fmla="*/ 170350 h 1957026"/>
              <a:gd name="connsiteX28" fmla="*/ 1118700 w 1209275"/>
              <a:gd name="connsiteY28" fmla="*/ 133436 h 1957026"/>
              <a:gd name="connsiteX29" fmla="*/ 1158776 w 1209275"/>
              <a:gd name="connsiteY29" fmla="*/ 65651 h 1957026"/>
              <a:gd name="connsiteX30" fmla="*/ 1209174 w 1209275"/>
              <a:gd name="connsiteY30" fmla="*/ 655 h 1957026"/>
              <a:gd name="connsiteX31" fmla="*/ 1197084 w 1209275"/>
              <a:gd name="connsiteY31" fmla="*/ 248363 h 1957026"/>
              <a:gd name="connsiteX32" fmla="*/ 1192435 w 1209275"/>
              <a:gd name="connsiteY32" fmla="*/ 552791 h 1957026"/>
              <a:gd name="connsiteX33" fmla="*/ 1187695 w 1209275"/>
              <a:gd name="connsiteY33" fmla="*/ 859822 h 1957026"/>
              <a:gd name="connsiteX34" fmla="*/ 1184811 w 1209275"/>
              <a:gd name="connsiteY34" fmla="*/ 991302 h 1957026"/>
              <a:gd name="connsiteX35" fmla="*/ 1189553 w 1209275"/>
              <a:gd name="connsiteY35" fmla="*/ 1159044 h 1957026"/>
              <a:gd name="connsiteX36" fmla="*/ 1191133 w 1209275"/>
              <a:gd name="connsiteY36" fmla="*/ 1323346 h 1957026"/>
              <a:gd name="connsiteX37" fmla="*/ 1187972 w 1209275"/>
              <a:gd name="connsiteY37" fmla="*/ 1458823 h 1957026"/>
              <a:gd name="connsiteX38" fmla="*/ 1187880 w 1209275"/>
              <a:gd name="connsiteY38" fmla="*/ 1549481 h 1957026"/>
              <a:gd name="connsiteX39" fmla="*/ 1150965 w 1209275"/>
              <a:gd name="connsiteY39" fmla="*/ 1565009 h 1957026"/>
              <a:gd name="connsiteX40" fmla="*/ 1123257 w 1209275"/>
              <a:gd name="connsiteY40" fmla="*/ 1580911 h 1957026"/>
              <a:gd name="connsiteX41" fmla="*/ 1058539 w 1209275"/>
              <a:gd name="connsiteY41" fmla="*/ 1603692 h 1957026"/>
              <a:gd name="connsiteX42" fmla="*/ 980062 w 1209275"/>
              <a:gd name="connsiteY42" fmla="*/ 1632888 h 1957026"/>
              <a:gd name="connsiteX43" fmla="*/ 948355 w 1209275"/>
              <a:gd name="connsiteY43" fmla="*/ 1645348 h 1957026"/>
              <a:gd name="connsiteX44" fmla="*/ 859369 w 1209275"/>
              <a:gd name="connsiteY44" fmla="*/ 1672964 h 1957026"/>
              <a:gd name="connsiteX45" fmla="*/ 901675 w 1209275"/>
              <a:gd name="connsiteY45" fmla="*/ 1655947 h 1957026"/>
              <a:gd name="connsiteX46" fmla="*/ 812504 w 1209275"/>
              <a:gd name="connsiteY46" fmla="*/ 1688212 h 1957026"/>
              <a:gd name="connsiteX47" fmla="*/ 722961 w 1209275"/>
              <a:gd name="connsiteY47" fmla="*/ 1708298 h 1957026"/>
              <a:gd name="connsiteX48" fmla="*/ 629234 w 1209275"/>
              <a:gd name="connsiteY48" fmla="*/ 1734426 h 1957026"/>
              <a:gd name="connsiteX49" fmla="*/ 570562 w 1209275"/>
              <a:gd name="connsiteY49" fmla="*/ 1752929 h 1957026"/>
              <a:gd name="connsiteX50" fmla="*/ 486040 w 1209275"/>
              <a:gd name="connsiteY50" fmla="*/ 1783707 h 1957026"/>
              <a:gd name="connsiteX51" fmla="*/ 416673 w 1209275"/>
              <a:gd name="connsiteY51" fmla="*/ 1808348 h 1957026"/>
              <a:gd name="connsiteX52" fmla="*/ 335220 w 1209275"/>
              <a:gd name="connsiteY52" fmla="*/ 1852887 h 1957026"/>
              <a:gd name="connsiteX53" fmla="*/ 256743 w 1209275"/>
              <a:gd name="connsiteY53" fmla="*/ 1869809 h 1957026"/>
              <a:gd name="connsiteX54" fmla="*/ 195095 w 1209275"/>
              <a:gd name="connsiteY54" fmla="*/ 1885246 h 1957026"/>
              <a:gd name="connsiteX55" fmla="*/ 148881 w 1209275"/>
              <a:gd name="connsiteY55" fmla="*/ 1902168 h 1957026"/>
              <a:gd name="connsiteX56" fmla="*/ 107318 w 1209275"/>
              <a:gd name="connsiteY56" fmla="*/ 1916023 h 1957026"/>
              <a:gd name="connsiteX57" fmla="*/ 8942 w 1209275"/>
              <a:gd name="connsiteY57" fmla="*/ 1956007 h 1957026"/>
              <a:gd name="connsiteX58" fmla="*/ 19448 w 1209275"/>
              <a:gd name="connsiteY58" fmla="*/ 1914535 h 1957026"/>
              <a:gd name="connsiteX0" fmla="*/ 19005 w 1208832"/>
              <a:gd name="connsiteY0" fmla="*/ 1914535 h 1957002"/>
              <a:gd name="connsiteX1" fmla="*/ 36114 w 1208832"/>
              <a:gd name="connsiteY1" fmla="*/ 1880595 h 1957002"/>
              <a:gd name="connsiteX2" fmla="*/ 65311 w 1208832"/>
              <a:gd name="connsiteY2" fmla="*/ 1832895 h 1957002"/>
              <a:gd name="connsiteX3" fmla="*/ 93020 w 1208832"/>
              <a:gd name="connsiteY3" fmla="*/ 1791332 h 1957002"/>
              <a:gd name="connsiteX4" fmla="*/ 131703 w 1208832"/>
              <a:gd name="connsiteY4" fmla="*/ 1715922 h 1957002"/>
              <a:gd name="connsiteX5" fmla="*/ 149833 w 1208832"/>
              <a:gd name="connsiteY5" fmla="*/ 1703741 h 1957002"/>
              <a:gd name="connsiteX6" fmla="*/ 176147 w 1208832"/>
              <a:gd name="connsiteY6" fmla="*/ 1638932 h 1957002"/>
              <a:gd name="connsiteX7" fmla="*/ 237796 w 1208832"/>
              <a:gd name="connsiteY7" fmla="*/ 1538975 h 1957002"/>
              <a:gd name="connsiteX8" fmla="*/ 325666 w 1208832"/>
              <a:gd name="connsiteY8" fmla="*/ 1409634 h 1957002"/>
              <a:gd name="connsiteX9" fmla="*/ 405631 w 1208832"/>
              <a:gd name="connsiteY9" fmla="*/ 1285130 h 1957002"/>
              <a:gd name="connsiteX10" fmla="*/ 428691 w 1208832"/>
              <a:gd name="connsiteY10" fmla="*/ 1249703 h 1957002"/>
              <a:gd name="connsiteX11" fmla="*/ 459468 w 1208832"/>
              <a:gd name="connsiteY11" fmla="*/ 1198934 h 1957002"/>
              <a:gd name="connsiteX12" fmla="*/ 521024 w 1208832"/>
              <a:gd name="connsiteY12" fmla="*/ 1095722 h 1957002"/>
              <a:gd name="connsiteX13" fmla="*/ 551801 w 1208832"/>
              <a:gd name="connsiteY13" fmla="*/ 1037142 h 1957002"/>
              <a:gd name="connsiteX14" fmla="*/ 579510 w 1208832"/>
              <a:gd name="connsiteY14" fmla="*/ 998648 h 1957002"/>
              <a:gd name="connsiteX15" fmla="*/ 637998 w 1208832"/>
              <a:gd name="connsiteY15" fmla="*/ 893576 h 1957002"/>
              <a:gd name="connsiteX16" fmla="*/ 657989 w 1208832"/>
              <a:gd name="connsiteY16" fmla="*/ 861775 h 1957002"/>
              <a:gd name="connsiteX17" fmla="*/ 699552 w 1208832"/>
              <a:gd name="connsiteY17" fmla="*/ 800128 h 1957002"/>
              <a:gd name="connsiteX18" fmla="*/ 738047 w 1208832"/>
              <a:gd name="connsiteY18" fmla="*/ 743222 h 1957002"/>
              <a:gd name="connsiteX19" fmla="*/ 756551 w 1208832"/>
              <a:gd name="connsiteY19" fmla="*/ 709283 h 1957002"/>
              <a:gd name="connsiteX20" fmla="*/ 799695 w 1208832"/>
              <a:gd name="connsiteY20" fmla="*/ 638430 h 1957002"/>
              <a:gd name="connsiteX21" fmla="*/ 851952 w 1208832"/>
              <a:gd name="connsiteY21" fmla="*/ 562927 h 1957002"/>
              <a:gd name="connsiteX22" fmla="*/ 885798 w 1208832"/>
              <a:gd name="connsiteY22" fmla="*/ 498303 h 1957002"/>
              <a:gd name="connsiteX23" fmla="*/ 941215 w 1208832"/>
              <a:gd name="connsiteY23" fmla="*/ 415175 h 1957002"/>
              <a:gd name="connsiteX24" fmla="*/ 979711 w 1208832"/>
              <a:gd name="connsiteY24" fmla="*/ 350459 h 1957002"/>
              <a:gd name="connsiteX25" fmla="*/ 1005840 w 1208832"/>
              <a:gd name="connsiteY25" fmla="*/ 301178 h 1957002"/>
              <a:gd name="connsiteX26" fmla="*/ 1035129 w 1208832"/>
              <a:gd name="connsiteY26" fmla="*/ 253477 h 1957002"/>
              <a:gd name="connsiteX27" fmla="*/ 1090547 w 1208832"/>
              <a:gd name="connsiteY27" fmla="*/ 170350 h 1957002"/>
              <a:gd name="connsiteX28" fmla="*/ 1118257 w 1208832"/>
              <a:gd name="connsiteY28" fmla="*/ 133436 h 1957002"/>
              <a:gd name="connsiteX29" fmla="*/ 1158333 w 1208832"/>
              <a:gd name="connsiteY29" fmla="*/ 65651 h 1957002"/>
              <a:gd name="connsiteX30" fmla="*/ 1208731 w 1208832"/>
              <a:gd name="connsiteY30" fmla="*/ 655 h 1957002"/>
              <a:gd name="connsiteX31" fmla="*/ 1196641 w 1208832"/>
              <a:gd name="connsiteY31" fmla="*/ 248363 h 1957002"/>
              <a:gd name="connsiteX32" fmla="*/ 1191992 w 1208832"/>
              <a:gd name="connsiteY32" fmla="*/ 552791 h 1957002"/>
              <a:gd name="connsiteX33" fmla="*/ 1187252 w 1208832"/>
              <a:gd name="connsiteY33" fmla="*/ 859822 h 1957002"/>
              <a:gd name="connsiteX34" fmla="*/ 1184368 w 1208832"/>
              <a:gd name="connsiteY34" fmla="*/ 991302 h 1957002"/>
              <a:gd name="connsiteX35" fmla="*/ 1189110 w 1208832"/>
              <a:gd name="connsiteY35" fmla="*/ 1159044 h 1957002"/>
              <a:gd name="connsiteX36" fmla="*/ 1190690 w 1208832"/>
              <a:gd name="connsiteY36" fmla="*/ 1323346 h 1957002"/>
              <a:gd name="connsiteX37" fmla="*/ 1187529 w 1208832"/>
              <a:gd name="connsiteY37" fmla="*/ 1458823 h 1957002"/>
              <a:gd name="connsiteX38" fmla="*/ 1187437 w 1208832"/>
              <a:gd name="connsiteY38" fmla="*/ 1549481 h 1957002"/>
              <a:gd name="connsiteX39" fmla="*/ 1150522 w 1208832"/>
              <a:gd name="connsiteY39" fmla="*/ 1565009 h 1957002"/>
              <a:gd name="connsiteX40" fmla="*/ 1122814 w 1208832"/>
              <a:gd name="connsiteY40" fmla="*/ 1580911 h 1957002"/>
              <a:gd name="connsiteX41" fmla="*/ 1058096 w 1208832"/>
              <a:gd name="connsiteY41" fmla="*/ 1603692 h 1957002"/>
              <a:gd name="connsiteX42" fmla="*/ 979619 w 1208832"/>
              <a:gd name="connsiteY42" fmla="*/ 1632888 h 1957002"/>
              <a:gd name="connsiteX43" fmla="*/ 947912 w 1208832"/>
              <a:gd name="connsiteY43" fmla="*/ 1645348 h 1957002"/>
              <a:gd name="connsiteX44" fmla="*/ 858926 w 1208832"/>
              <a:gd name="connsiteY44" fmla="*/ 1672964 h 1957002"/>
              <a:gd name="connsiteX45" fmla="*/ 901232 w 1208832"/>
              <a:gd name="connsiteY45" fmla="*/ 1655947 h 1957002"/>
              <a:gd name="connsiteX46" fmla="*/ 812061 w 1208832"/>
              <a:gd name="connsiteY46" fmla="*/ 1688212 h 1957002"/>
              <a:gd name="connsiteX47" fmla="*/ 722518 w 1208832"/>
              <a:gd name="connsiteY47" fmla="*/ 1708298 h 1957002"/>
              <a:gd name="connsiteX48" fmla="*/ 628791 w 1208832"/>
              <a:gd name="connsiteY48" fmla="*/ 1734426 h 1957002"/>
              <a:gd name="connsiteX49" fmla="*/ 570119 w 1208832"/>
              <a:gd name="connsiteY49" fmla="*/ 1752929 h 1957002"/>
              <a:gd name="connsiteX50" fmla="*/ 485597 w 1208832"/>
              <a:gd name="connsiteY50" fmla="*/ 1783707 h 1957002"/>
              <a:gd name="connsiteX51" fmla="*/ 416230 w 1208832"/>
              <a:gd name="connsiteY51" fmla="*/ 1808348 h 1957002"/>
              <a:gd name="connsiteX52" fmla="*/ 334777 w 1208832"/>
              <a:gd name="connsiteY52" fmla="*/ 1852887 h 1957002"/>
              <a:gd name="connsiteX53" fmla="*/ 256300 w 1208832"/>
              <a:gd name="connsiteY53" fmla="*/ 1869809 h 1957002"/>
              <a:gd name="connsiteX54" fmla="*/ 194652 w 1208832"/>
              <a:gd name="connsiteY54" fmla="*/ 1885246 h 1957002"/>
              <a:gd name="connsiteX55" fmla="*/ 148438 w 1208832"/>
              <a:gd name="connsiteY55" fmla="*/ 1902168 h 1957002"/>
              <a:gd name="connsiteX56" fmla="*/ 106875 w 1208832"/>
              <a:gd name="connsiteY56" fmla="*/ 1916023 h 1957002"/>
              <a:gd name="connsiteX57" fmla="*/ 8499 w 1208832"/>
              <a:gd name="connsiteY57" fmla="*/ 1956007 h 1957002"/>
              <a:gd name="connsiteX58" fmla="*/ 19005 w 1208832"/>
              <a:gd name="connsiteY58" fmla="*/ 1914535 h 1957002"/>
              <a:gd name="connsiteX0" fmla="*/ 9835 w 1211936"/>
              <a:gd name="connsiteY0" fmla="*/ 1923740 h 1957279"/>
              <a:gd name="connsiteX1" fmla="*/ 39218 w 1211936"/>
              <a:gd name="connsiteY1" fmla="*/ 1880595 h 1957279"/>
              <a:gd name="connsiteX2" fmla="*/ 68415 w 1211936"/>
              <a:gd name="connsiteY2" fmla="*/ 1832895 h 1957279"/>
              <a:gd name="connsiteX3" fmla="*/ 96124 w 1211936"/>
              <a:gd name="connsiteY3" fmla="*/ 1791332 h 1957279"/>
              <a:gd name="connsiteX4" fmla="*/ 134807 w 1211936"/>
              <a:gd name="connsiteY4" fmla="*/ 1715922 h 1957279"/>
              <a:gd name="connsiteX5" fmla="*/ 152937 w 1211936"/>
              <a:gd name="connsiteY5" fmla="*/ 1703741 h 1957279"/>
              <a:gd name="connsiteX6" fmla="*/ 179251 w 1211936"/>
              <a:gd name="connsiteY6" fmla="*/ 1638932 h 1957279"/>
              <a:gd name="connsiteX7" fmla="*/ 240900 w 1211936"/>
              <a:gd name="connsiteY7" fmla="*/ 1538975 h 1957279"/>
              <a:gd name="connsiteX8" fmla="*/ 328770 w 1211936"/>
              <a:gd name="connsiteY8" fmla="*/ 1409634 h 1957279"/>
              <a:gd name="connsiteX9" fmla="*/ 408735 w 1211936"/>
              <a:gd name="connsiteY9" fmla="*/ 1285130 h 1957279"/>
              <a:gd name="connsiteX10" fmla="*/ 431795 w 1211936"/>
              <a:gd name="connsiteY10" fmla="*/ 1249703 h 1957279"/>
              <a:gd name="connsiteX11" fmla="*/ 462572 w 1211936"/>
              <a:gd name="connsiteY11" fmla="*/ 1198934 h 1957279"/>
              <a:gd name="connsiteX12" fmla="*/ 524128 w 1211936"/>
              <a:gd name="connsiteY12" fmla="*/ 1095722 h 1957279"/>
              <a:gd name="connsiteX13" fmla="*/ 554905 w 1211936"/>
              <a:gd name="connsiteY13" fmla="*/ 1037142 h 1957279"/>
              <a:gd name="connsiteX14" fmla="*/ 582614 w 1211936"/>
              <a:gd name="connsiteY14" fmla="*/ 998648 h 1957279"/>
              <a:gd name="connsiteX15" fmla="*/ 641102 w 1211936"/>
              <a:gd name="connsiteY15" fmla="*/ 893576 h 1957279"/>
              <a:gd name="connsiteX16" fmla="*/ 661093 w 1211936"/>
              <a:gd name="connsiteY16" fmla="*/ 861775 h 1957279"/>
              <a:gd name="connsiteX17" fmla="*/ 702656 w 1211936"/>
              <a:gd name="connsiteY17" fmla="*/ 800128 h 1957279"/>
              <a:gd name="connsiteX18" fmla="*/ 741151 w 1211936"/>
              <a:gd name="connsiteY18" fmla="*/ 743222 h 1957279"/>
              <a:gd name="connsiteX19" fmla="*/ 759655 w 1211936"/>
              <a:gd name="connsiteY19" fmla="*/ 709283 h 1957279"/>
              <a:gd name="connsiteX20" fmla="*/ 802799 w 1211936"/>
              <a:gd name="connsiteY20" fmla="*/ 638430 h 1957279"/>
              <a:gd name="connsiteX21" fmla="*/ 855056 w 1211936"/>
              <a:gd name="connsiteY21" fmla="*/ 562927 h 1957279"/>
              <a:gd name="connsiteX22" fmla="*/ 888902 w 1211936"/>
              <a:gd name="connsiteY22" fmla="*/ 498303 h 1957279"/>
              <a:gd name="connsiteX23" fmla="*/ 944319 w 1211936"/>
              <a:gd name="connsiteY23" fmla="*/ 415175 h 1957279"/>
              <a:gd name="connsiteX24" fmla="*/ 982815 w 1211936"/>
              <a:gd name="connsiteY24" fmla="*/ 350459 h 1957279"/>
              <a:gd name="connsiteX25" fmla="*/ 1008944 w 1211936"/>
              <a:gd name="connsiteY25" fmla="*/ 301178 h 1957279"/>
              <a:gd name="connsiteX26" fmla="*/ 1038233 w 1211936"/>
              <a:gd name="connsiteY26" fmla="*/ 253477 h 1957279"/>
              <a:gd name="connsiteX27" fmla="*/ 1093651 w 1211936"/>
              <a:gd name="connsiteY27" fmla="*/ 170350 h 1957279"/>
              <a:gd name="connsiteX28" fmla="*/ 1121361 w 1211936"/>
              <a:gd name="connsiteY28" fmla="*/ 133436 h 1957279"/>
              <a:gd name="connsiteX29" fmla="*/ 1161437 w 1211936"/>
              <a:gd name="connsiteY29" fmla="*/ 65651 h 1957279"/>
              <a:gd name="connsiteX30" fmla="*/ 1211835 w 1211936"/>
              <a:gd name="connsiteY30" fmla="*/ 655 h 1957279"/>
              <a:gd name="connsiteX31" fmla="*/ 1199745 w 1211936"/>
              <a:gd name="connsiteY31" fmla="*/ 248363 h 1957279"/>
              <a:gd name="connsiteX32" fmla="*/ 1195096 w 1211936"/>
              <a:gd name="connsiteY32" fmla="*/ 552791 h 1957279"/>
              <a:gd name="connsiteX33" fmla="*/ 1190356 w 1211936"/>
              <a:gd name="connsiteY33" fmla="*/ 859822 h 1957279"/>
              <a:gd name="connsiteX34" fmla="*/ 1187472 w 1211936"/>
              <a:gd name="connsiteY34" fmla="*/ 991302 h 1957279"/>
              <a:gd name="connsiteX35" fmla="*/ 1192214 w 1211936"/>
              <a:gd name="connsiteY35" fmla="*/ 1159044 h 1957279"/>
              <a:gd name="connsiteX36" fmla="*/ 1193794 w 1211936"/>
              <a:gd name="connsiteY36" fmla="*/ 1323346 h 1957279"/>
              <a:gd name="connsiteX37" fmla="*/ 1190633 w 1211936"/>
              <a:gd name="connsiteY37" fmla="*/ 1458823 h 1957279"/>
              <a:gd name="connsiteX38" fmla="*/ 1190541 w 1211936"/>
              <a:gd name="connsiteY38" fmla="*/ 1549481 h 1957279"/>
              <a:gd name="connsiteX39" fmla="*/ 1153626 w 1211936"/>
              <a:gd name="connsiteY39" fmla="*/ 1565009 h 1957279"/>
              <a:gd name="connsiteX40" fmla="*/ 1125918 w 1211936"/>
              <a:gd name="connsiteY40" fmla="*/ 1580911 h 1957279"/>
              <a:gd name="connsiteX41" fmla="*/ 1061200 w 1211936"/>
              <a:gd name="connsiteY41" fmla="*/ 1603692 h 1957279"/>
              <a:gd name="connsiteX42" fmla="*/ 982723 w 1211936"/>
              <a:gd name="connsiteY42" fmla="*/ 1632888 h 1957279"/>
              <a:gd name="connsiteX43" fmla="*/ 951016 w 1211936"/>
              <a:gd name="connsiteY43" fmla="*/ 1645348 h 1957279"/>
              <a:gd name="connsiteX44" fmla="*/ 862030 w 1211936"/>
              <a:gd name="connsiteY44" fmla="*/ 1672964 h 1957279"/>
              <a:gd name="connsiteX45" fmla="*/ 904336 w 1211936"/>
              <a:gd name="connsiteY45" fmla="*/ 1655947 h 1957279"/>
              <a:gd name="connsiteX46" fmla="*/ 815165 w 1211936"/>
              <a:gd name="connsiteY46" fmla="*/ 1688212 h 1957279"/>
              <a:gd name="connsiteX47" fmla="*/ 725622 w 1211936"/>
              <a:gd name="connsiteY47" fmla="*/ 1708298 h 1957279"/>
              <a:gd name="connsiteX48" fmla="*/ 631895 w 1211936"/>
              <a:gd name="connsiteY48" fmla="*/ 1734426 h 1957279"/>
              <a:gd name="connsiteX49" fmla="*/ 573223 w 1211936"/>
              <a:gd name="connsiteY49" fmla="*/ 1752929 h 1957279"/>
              <a:gd name="connsiteX50" fmla="*/ 488701 w 1211936"/>
              <a:gd name="connsiteY50" fmla="*/ 1783707 h 1957279"/>
              <a:gd name="connsiteX51" fmla="*/ 419334 w 1211936"/>
              <a:gd name="connsiteY51" fmla="*/ 1808348 h 1957279"/>
              <a:gd name="connsiteX52" fmla="*/ 337881 w 1211936"/>
              <a:gd name="connsiteY52" fmla="*/ 1852887 h 1957279"/>
              <a:gd name="connsiteX53" fmla="*/ 259404 w 1211936"/>
              <a:gd name="connsiteY53" fmla="*/ 1869809 h 1957279"/>
              <a:gd name="connsiteX54" fmla="*/ 197756 w 1211936"/>
              <a:gd name="connsiteY54" fmla="*/ 1885246 h 1957279"/>
              <a:gd name="connsiteX55" fmla="*/ 151542 w 1211936"/>
              <a:gd name="connsiteY55" fmla="*/ 1902168 h 1957279"/>
              <a:gd name="connsiteX56" fmla="*/ 109979 w 1211936"/>
              <a:gd name="connsiteY56" fmla="*/ 1916023 h 1957279"/>
              <a:gd name="connsiteX57" fmla="*/ 11603 w 1211936"/>
              <a:gd name="connsiteY57" fmla="*/ 1956007 h 1957279"/>
              <a:gd name="connsiteX58" fmla="*/ 9835 w 1211936"/>
              <a:gd name="connsiteY58" fmla="*/ 1923740 h 1957279"/>
              <a:gd name="connsiteX0" fmla="*/ 9835 w 1211936"/>
              <a:gd name="connsiteY0" fmla="*/ 1923740 h 1957279"/>
              <a:gd name="connsiteX1" fmla="*/ 39218 w 1211936"/>
              <a:gd name="connsiteY1" fmla="*/ 1880595 h 1957279"/>
              <a:gd name="connsiteX2" fmla="*/ 68415 w 1211936"/>
              <a:gd name="connsiteY2" fmla="*/ 1832895 h 1957279"/>
              <a:gd name="connsiteX3" fmla="*/ 96124 w 1211936"/>
              <a:gd name="connsiteY3" fmla="*/ 1791332 h 1957279"/>
              <a:gd name="connsiteX4" fmla="*/ 134807 w 1211936"/>
              <a:gd name="connsiteY4" fmla="*/ 1715922 h 1957279"/>
              <a:gd name="connsiteX5" fmla="*/ 152937 w 1211936"/>
              <a:gd name="connsiteY5" fmla="*/ 1703741 h 1957279"/>
              <a:gd name="connsiteX6" fmla="*/ 179251 w 1211936"/>
              <a:gd name="connsiteY6" fmla="*/ 1638932 h 1957279"/>
              <a:gd name="connsiteX7" fmla="*/ 240900 w 1211936"/>
              <a:gd name="connsiteY7" fmla="*/ 1538975 h 1957279"/>
              <a:gd name="connsiteX8" fmla="*/ 328770 w 1211936"/>
              <a:gd name="connsiteY8" fmla="*/ 1409634 h 1957279"/>
              <a:gd name="connsiteX9" fmla="*/ 408735 w 1211936"/>
              <a:gd name="connsiteY9" fmla="*/ 1285130 h 1957279"/>
              <a:gd name="connsiteX10" fmla="*/ 431795 w 1211936"/>
              <a:gd name="connsiteY10" fmla="*/ 1249703 h 1957279"/>
              <a:gd name="connsiteX11" fmla="*/ 462572 w 1211936"/>
              <a:gd name="connsiteY11" fmla="*/ 1198934 h 1957279"/>
              <a:gd name="connsiteX12" fmla="*/ 524128 w 1211936"/>
              <a:gd name="connsiteY12" fmla="*/ 1095722 h 1957279"/>
              <a:gd name="connsiteX13" fmla="*/ 554905 w 1211936"/>
              <a:gd name="connsiteY13" fmla="*/ 1037142 h 1957279"/>
              <a:gd name="connsiteX14" fmla="*/ 582614 w 1211936"/>
              <a:gd name="connsiteY14" fmla="*/ 998648 h 1957279"/>
              <a:gd name="connsiteX15" fmla="*/ 641102 w 1211936"/>
              <a:gd name="connsiteY15" fmla="*/ 893576 h 1957279"/>
              <a:gd name="connsiteX16" fmla="*/ 661093 w 1211936"/>
              <a:gd name="connsiteY16" fmla="*/ 861775 h 1957279"/>
              <a:gd name="connsiteX17" fmla="*/ 702656 w 1211936"/>
              <a:gd name="connsiteY17" fmla="*/ 800128 h 1957279"/>
              <a:gd name="connsiteX18" fmla="*/ 741151 w 1211936"/>
              <a:gd name="connsiteY18" fmla="*/ 743222 h 1957279"/>
              <a:gd name="connsiteX19" fmla="*/ 759655 w 1211936"/>
              <a:gd name="connsiteY19" fmla="*/ 709283 h 1957279"/>
              <a:gd name="connsiteX20" fmla="*/ 802799 w 1211936"/>
              <a:gd name="connsiteY20" fmla="*/ 638430 h 1957279"/>
              <a:gd name="connsiteX21" fmla="*/ 855056 w 1211936"/>
              <a:gd name="connsiteY21" fmla="*/ 562927 h 1957279"/>
              <a:gd name="connsiteX22" fmla="*/ 888902 w 1211936"/>
              <a:gd name="connsiteY22" fmla="*/ 498303 h 1957279"/>
              <a:gd name="connsiteX23" fmla="*/ 944319 w 1211936"/>
              <a:gd name="connsiteY23" fmla="*/ 415175 h 1957279"/>
              <a:gd name="connsiteX24" fmla="*/ 982815 w 1211936"/>
              <a:gd name="connsiteY24" fmla="*/ 350459 h 1957279"/>
              <a:gd name="connsiteX25" fmla="*/ 1008944 w 1211936"/>
              <a:gd name="connsiteY25" fmla="*/ 301178 h 1957279"/>
              <a:gd name="connsiteX26" fmla="*/ 1038233 w 1211936"/>
              <a:gd name="connsiteY26" fmla="*/ 253477 h 1957279"/>
              <a:gd name="connsiteX27" fmla="*/ 1093651 w 1211936"/>
              <a:gd name="connsiteY27" fmla="*/ 170350 h 1957279"/>
              <a:gd name="connsiteX28" fmla="*/ 1121361 w 1211936"/>
              <a:gd name="connsiteY28" fmla="*/ 133436 h 1957279"/>
              <a:gd name="connsiteX29" fmla="*/ 1161437 w 1211936"/>
              <a:gd name="connsiteY29" fmla="*/ 65651 h 1957279"/>
              <a:gd name="connsiteX30" fmla="*/ 1211835 w 1211936"/>
              <a:gd name="connsiteY30" fmla="*/ 655 h 1957279"/>
              <a:gd name="connsiteX31" fmla="*/ 1199745 w 1211936"/>
              <a:gd name="connsiteY31" fmla="*/ 248363 h 1957279"/>
              <a:gd name="connsiteX32" fmla="*/ 1195096 w 1211936"/>
              <a:gd name="connsiteY32" fmla="*/ 552791 h 1957279"/>
              <a:gd name="connsiteX33" fmla="*/ 1190356 w 1211936"/>
              <a:gd name="connsiteY33" fmla="*/ 859822 h 1957279"/>
              <a:gd name="connsiteX34" fmla="*/ 1196678 w 1211936"/>
              <a:gd name="connsiteY34" fmla="*/ 988234 h 1957279"/>
              <a:gd name="connsiteX35" fmla="*/ 1192214 w 1211936"/>
              <a:gd name="connsiteY35" fmla="*/ 1159044 h 1957279"/>
              <a:gd name="connsiteX36" fmla="*/ 1193794 w 1211936"/>
              <a:gd name="connsiteY36" fmla="*/ 1323346 h 1957279"/>
              <a:gd name="connsiteX37" fmla="*/ 1190633 w 1211936"/>
              <a:gd name="connsiteY37" fmla="*/ 1458823 h 1957279"/>
              <a:gd name="connsiteX38" fmla="*/ 1190541 w 1211936"/>
              <a:gd name="connsiteY38" fmla="*/ 1549481 h 1957279"/>
              <a:gd name="connsiteX39" fmla="*/ 1153626 w 1211936"/>
              <a:gd name="connsiteY39" fmla="*/ 1565009 h 1957279"/>
              <a:gd name="connsiteX40" fmla="*/ 1125918 w 1211936"/>
              <a:gd name="connsiteY40" fmla="*/ 1580911 h 1957279"/>
              <a:gd name="connsiteX41" fmla="*/ 1061200 w 1211936"/>
              <a:gd name="connsiteY41" fmla="*/ 1603692 h 1957279"/>
              <a:gd name="connsiteX42" fmla="*/ 982723 w 1211936"/>
              <a:gd name="connsiteY42" fmla="*/ 1632888 h 1957279"/>
              <a:gd name="connsiteX43" fmla="*/ 951016 w 1211936"/>
              <a:gd name="connsiteY43" fmla="*/ 1645348 h 1957279"/>
              <a:gd name="connsiteX44" fmla="*/ 862030 w 1211936"/>
              <a:gd name="connsiteY44" fmla="*/ 1672964 h 1957279"/>
              <a:gd name="connsiteX45" fmla="*/ 904336 w 1211936"/>
              <a:gd name="connsiteY45" fmla="*/ 1655947 h 1957279"/>
              <a:gd name="connsiteX46" fmla="*/ 815165 w 1211936"/>
              <a:gd name="connsiteY46" fmla="*/ 1688212 h 1957279"/>
              <a:gd name="connsiteX47" fmla="*/ 725622 w 1211936"/>
              <a:gd name="connsiteY47" fmla="*/ 1708298 h 1957279"/>
              <a:gd name="connsiteX48" fmla="*/ 631895 w 1211936"/>
              <a:gd name="connsiteY48" fmla="*/ 1734426 h 1957279"/>
              <a:gd name="connsiteX49" fmla="*/ 573223 w 1211936"/>
              <a:gd name="connsiteY49" fmla="*/ 1752929 h 1957279"/>
              <a:gd name="connsiteX50" fmla="*/ 488701 w 1211936"/>
              <a:gd name="connsiteY50" fmla="*/ 1783707 h 1957279"/>
              <a:gd name="connsiteX51" fmla="*/ 419334 w 1211936"/>
              <a:gd name="connsiteY51" fmla="*/ 1808348 h 1957279"/>
              <a:gd name="connsiteX52" fmla="*/ 337881 w 1211936"/>
              <a:gd name="connsiteY52" fmla="*/ 1852887 h 1957279"/>
              <a:gd name="connsiteX53" fmla="*/ 259404 w 1211936"/>
              <a:gd name="connsiteY53" fmla="*/ 1869809 h 1957279"/>
              <a:gd name="connsiteX54" fmla="*/ 197756 w 1211936"/>
              <a:gd name="connsiteY54" fmla="*/ 1885246 h 1957279"/>
              <a:gd name="connsiteX55" fmla="*/ 151542 w 1211936"/>
              <a:gd name="connsiteY55" fmla="*/ 1902168 h 1957279"/>
              <a:gd name="connsiteX56" fmla="*/ 109979 w 1211936"/>
              <a:gd name="connsiteY56" fmla="*/ 1916023 h 1957279"/>
              <a:gd name="connsiteX57" fmla="*/ 11603 w 1211936"/>
              <a:gd name="connsiteY57" fmla="*/ 1956007 h 1957279"/>
              <a:gd name="connsiteX58" fmla="*/ 9835 w 1211936"/>
              <a:gd name="connsiteY58" fmla="*/ 1923740 h 1957279"/>
              <a:gd name="connsiteX0" fmla="*/ 9835 w 1211936"/>
              <a:gd name="connsiteY0" fmla="*/ 1923740 h 1957279"/>
              <a:gd name="connsiteX1" fmla="*/ 39218 w 1211936"/>
              <a:gd name="connsiteY1" fmla="*/ 1880595 h 1957279"/>
              <a:gd name="connsiteX2" fmla="*/ 68415 w 1211936"/>
              <a:gd name="connsiteY2" fmla="*/ 1832895 h 1957279"/>
              <a:gd name="connsiteX3" fmla="*/ 96124 w 1211936"/>
              <a:gd name="connsiteY3" fmla="*/ 1791332 h 1957279"/>
              <a:gd name="connsiteX4" fmla="*/ 134807 w 1211936"/>
              <a:gd name="connsiteY4" fmla="*/ 1715922 h 1957279"/>
              <a:gd name="connsiteX5" fmla="*/ 152937 w 1211936"/>
              <a:gd name="connsiteY5" fmla="*/ 1703741 h 1957279"/>
              <a:gd name="connsiteX6" fmla="*/ 179251 w 1211936"/>
              <a:gd name="connsiteY6" fmla="*/ 1638932 h 1957279"/>
              <a:gd name="connsiteX7" fmla="*/ 240900 w 1211936"/>
              <a:gd name="connsiteY7" fmla="*/ 1538975 h 1957279"/>
              <a:gd name="connsiteX8" fmla="*/ 328770 w 1211936"/>
              <a:gd name="connsiteY8" fmla="*/ 1409634 h 1957279"/>
              <a:gd name="connsiteX9" fmla="*/ 408735 w 1211936"/>
              <a:gd name="connsiteY9" fmla="*/ 1285130 h 1957279"/>
              <a:gd name="connsiteX10" fmla="*/ 431795 w 1211936"/>
              <a:gd name="connsiteY10" fmla="*/ 1249703 h 1957279"/>
              <a:gd name="connsiteX11" fmla="*/ 462572 w 1211936"/>
              <a:gd name="connsiteY11" fmla="*/ 1198934 h 1957279"/>
              <a:gd name="connsiteX12" fmla="*/ 524128 w 1211936"/>
              <a:gd name="connsiteY12" fmla="*/ 1095722 h 1957279"/>
              <a:gd name="connsiteX13" fmla="*/ 554905 w 1211936"/>
              <a:gd name="connsiteY13" fmla="*/ 1037142 h 1957279"/>
              <a:gd name="connsiteX14" fmla="*/ 582614 w 1211936"/>
              <a:gd name="connsiteY14" fmla="*/ 998648 h 1957279"/>
              <a:gd name="connsiteX15" fmla="*/ 641102 w 1211936"/>
              <a:gd name="connsiteY15" fmla="*/ 893576 h 1957279"/>
              <a:gd name="connsiteX16" fmla="*/ 661093 w 1211936"/>
              <a:gd name="connsiteY16" fmla="*/ 861775 h 1957279"/>
              <a:gd name="connsiteX17" fmla="*/ 702656 w 1211936"/>
              <a:gd name="connsiteY17" fmla="*/ 800128 h 1957279"/>
              <a:gd name="connsiteX18" fmla="*/ 741151 w 1211936"/>
              <a:gd name="connsiteY18" fmla="*/ 743222 h 1957279"/>
              <a:gd name="connsiteX19" fmla="*/ 759655 w 1211936"/>
              <a:gd name="connsiteY19" fmla="*/ 709283 h 1957279"/>
              <a:gd name="connsiteX20" fmla="*/ 802799 w 1211936"/>
              <a:gd name="connsiteY20" fmla="*/ 638430 h 1957279"/>
              <a:gd name="connsiteX21" fmla="*/ 855056 w 1211936"/>
              <a:gd name="connsiteY21" fmla="*/ 562927 h 1957279"/>
              <a:gd name="connsiteX22" fmla="*/ 888902 w 1211936"/>
              <a:gd name="connsiteY22" fmla="*/ 498303 h 1957279"/>
              <a:gd name="connsiteX23" fmla="*/ 944319 w 1211936"/>
              <a:gd name="connsiteY23" fmla="*/ 415175 h 1957279"/>
              <a:gd name="connsiteX24" fmla="*/ 982815 w 1211936"/>
              <a:gd name="connsiteY24" fmla="*/ 350459 h 1957279"/>
              <a:gd name="connsiteX25" fmla="*/ 1008944 w 1211936"/>
              <a:gd name="connsiteY25" fmla="*/ 301178 h 1957279"/>
              <a:gd name="connsiteX26" fmla="*/ 1038233 w 1211936"/>
              <a:gd name="connsiteY26" fmla="*/ 253477 h 1957279"/>
              <a:gd name="connsiteX27" fmla="*/ 1093651 w 1211936"/>
              <a:gd name="connsiteY27" fmla="*/ 170350 h 1957279"/>
              <a:gd name="connsiteX28" fmla="*/ 1121361 w 1211936"/>
              <a:gd name="connsiteY28" fmla="*/ 133436 h 1957279"/>
              <a:gd name="connsiteX29" fmla="*/ 1161437 w 1211936"/>
              <a:gd name="connsiteY29" fmla="*/ 65651 h 1957279"/>
              <a:gd name="connsiteX30" fmla="*/ 1211835 w 1211936"/>
              <a:gd name="connsiteY30" fmla="*/ 655 h 1957279"/>
              <a:gd name="connsiteX31" fmla="*/ 1199745 w 1211936"/>
              <a:gd name="connsiteY31" fmla="*/ 248363 h 1957279"/>
              <a:gd name="connsiteX32" fmla="*/ 1195096 w 1211936"/>
              <a:gd name="connsiteY32" fmla="*/ 552791 h 1957279"/>
              <a:gd name="connsiteX33" fmla="*/ 1199562 w 1211936"/>
              <a:gd name="connsiteY33" fmla="*/ 859822 h 1957279"/>
              <a:gd name="connsiteX34" fmla="*/ 1196678 w 1211936"/>
              <a:gd name="connsiteY34" fmla="*/ 988234 h 1957279"/>
              <a:gd name="connsiteX35" fmla="*/ 1192214 w 1211936"/>
              <a:gd name="connsiteY35" fmla="*/ 1159044 h 1957279"/>
              <a:gd name="connsiteX36" fmla="*/ 1193794 w 1211936"/>
              <a:gd name="connsiteY36" fmla="*/ 1323346 h 1957279"/>
              <a:gd name="connsiteX37" fmla="*/ 1190633 w 1211936"/>
              <a:gd name="connsiteY37" fmla="*/ 1458823 h 1957279"/>
              <a:gd name="connsiteX38" fmla="*/ 1190541 w 1211936"/>
              <a:gd name="connsiteY38" fmla="*/ 1549481 h 1957279"/>
              <a:gd name="connsiteX39" fmla="*/ 1153626 w 1211936"/>
              <a:gd name="connsiteY39" fmla="*/ 1565009 h 1957279"/>
              <a:gd name="connsiteX40" fmla="*/ 1125918 w 1211936"/>
              <a:gd name="connsiteY40" fmla="*/ 1580911 h 1957279"/>
              <a:gd name="connsiteX41" fmla="*/ 1061200 w 1211936"/>
              <a:gd name="connsiteY41" fmla="*/ 1603692 h 1957279"/>
              <a:gd name="connsiteX42" fmla="*/ 982723 w 1211936"/>
              <a:gd name="connsiteY42" fmla="*/ 1632888 h 1957279"/>
              <a:gd name="connsiteX43" fmla="*/ 951016 w 1211936"/>
              <a:gd name="connsiteY43" fmla="*/ 1645348 h 1957279"/>
              <a:gd name="connsiteX44" fmla="*/ 862030 w 1211936"/>
              <a:gd name="connsiteY44" fmla="*/ 1672964 h 1957279"/>
              <a:gd name="connsiteX45" fmla="*/ 904336 w 1211936"/>
              <a:gd name="connsiteY45" fmla="*/ 1655947 h 1957279"/>
              <a:gd name="connsiteX46" fmla="*/ 815165 w 1211936"/>
              <a:gd name="connsiteY46" fmla="*/ 1688212 h 1957279"/>
              <a:gd name="connsiteX47" fmla="*/ 725622 w 1211936"/>
              <a:gd name="connsiteY47" fmla="*/ 1708298 h 1957279"/>
              <a:gd name="connsiteX48" fmla="*/ 631895 w 1211936"/>
              <a:gd name="connsiteY48" fmla="*/ 1734426 h 1957279"/>
              <a:gd name="connsiteX49" fmla="*/ 573223 w 1211936"/>
              <a:gd name="connsiteY49" fmla="*/ 1752929 h 1957279"/>
              <a:gd name="connsiteX50" fmla="*/ 488701 w 1211936"/>
              <a:gd name="connsiteY50" fmla="*/ 1783707 h 1957279"/>
              <a:gd name="connsiteX51" fmla="*/ 419334 w 1211936"/>
              <a:gd name="connsiteY51" fmla="*/ 1808348 h 1957279"/>
              <a:gd name="connsiteX52" fmla="*/ 337881 w 1211936"/>
              <a:gd name="connsiteY52" fmla="*/ 1852887 h 1957279"/>
              <a:gd name="connsiteX53" fmla="*/ 259404 w 1211936"/>
              <a:gd name="connsiteY53" fmla="*/ 1869809 h 1957279"/>
              <a:gd name="connsiteX54" fmla="*/ 197756 w 1211936"/>
              <a:gd name="connsiteY54" fmla="*/ 1885246 h 1957279"/>
              <a:gd name="connsiteX55" fmla="*/ 151542 w 1211936"/>
              <a:gd name="connsiteY55" fmla="*/ 1902168 h 1957279"/>
              <a:gd name="connsiteX56" fmla="*/ 109979 w 1211936"/>
              <a:gd name="connsiteY56" fmla="*/ 1916023 h 1957279"/>
              <a:gd name="connsiteX57" fmla="*/ 11603 w 1211936"/>
              <a:gd name="connsiteY57" fmla="*/ 1956007 h 1957279"/>
              <a:gd name="connsiteX58" fmla="*/ 9835 w 1211936"/>
              <a:gd name="connsiteY58" fmla="*/ 1923740 h 1957279"/>
              <a:gd name="connsiteX0" fmla="*/ 9835 w 1211936"/>
              <a:gd name="connsiteY0" fmla="*/ 1923740 h 1957279"/>
              <a:gd name="connsiteX1" fmla="*/ 39218 w 1211936"/>
              <a:gd name="connsiteY1" fmla="*/ 1880595 h 1957279"/>
              <a:gd name="connsiteX2" fmla="*/ 68415 w 1211936"/>
              <a:gd name="connsiteY2" fmla="*/ 1832895 h 1957279"/>
              <a:gd name="connsiteX3" fmla="*/ 96124 w 1211936"/>
              <a:gd name="connsiteY3" fmla="*/ 1791332 h 1957279"/>
              <a:gd name="connsiteX4" fmla="*/ 134807 w 1211936"/>
              <a:gd name="connsiteY4" fmla="*/ 1715922 h 1957279"/>
              <a:gd name="connsiteX5" fmla="*/ 152937 w 1211936"/>
              <a:gd name="connsiteY5" fmla="*/ 1703741 h 1957279"/>
              <a:gd name="connsiteX6" fmla="*/ 179251 w 1211936"/>
              <a:gd name="connsiteY6" fmla="*/ 1638932 h 1957279"/>
              <a:gd name="connsiteX7" fmla="*/ 240900 w 1211936"/>
              <a:gd name="connsiteY7" fmla="*/ 1538975 h 1957279"/>
              <a:gd name="connsiteX8" fmla="*/ 328770 w 1211936"/>
              <a:gd name="connsiteY8" fmla="*/ 1409634 h 1957279"/>
              <a:gd name="connsiteX9" fmla="*/ 408735 w 1211936"/>
              <a:gd name="connsiteY9" fmla="*/ 1285130 h 1957279"/>
              <a:gd name="connsiteX10" fmla="*/ 431795 w 1211936"/>
              <a:gd name="connsiteY10" fmla="*/ 1249703 h 1957279"/>
              <a:gd name="connsiteX11" fmla="*/ 462572 w 1211936"/>
              <a:gd name="connsiteY11" fmla="*/ 1198934 h 1957279"/>
              <a:gd name="connsiteX12" fmla="*/ 524128 w 1211936"/>
              <a:gd name="connsiteY12" fmla="*/ 1095722 h 1957279"/>
              <a:gd name="connsiteX13" fmla="*/ 554905 w 1211936"/>
              <a:gd name="connsiteY13" fmla="*/ 1037142 h 1957279"/>
              <a:gd name="connsiteX14" fmla="*/ 582614 w 1211936"/>
              <a:gd name="connsiteY14" fmla="*/ 998648 h 1957279"/>
              <a:gd name="connsiteX15" fmla="*/ 641102 w 1211936"/>
              <a:gd name="connsiteY15" fmla="*/ 893576 h 1957279"/>
              <a:gd name="connsiteX16" fmla="*/ 661093 w 1211936"/>
              <a:gd name="connsiteY16" fmla="*/ 861775 h 1957279"/>
              <a:gd name="connsiteX17" fmla="*/ 702656 w 1211936"/>
              <a:gd name="connsiteY17" fmla="*/ 800128 h 1957279"/>
              <a:gd name="connsiteX18" fmla="*/ 741151 w 1211936"/>
              <a:gd name="connsiteY18" fmla="*/ 743222 h 1957279"/>
              <a:gd name="connsiteX19" fmla="*/ 759655 w 1211936"/>
              <a:gd name="connsiteY19" fmla="*/ 709283 h 1957279"/>
              <a:gd name="connsiteX20" fmla="*/ 802799 w 1211936"/>
              <a:gd name="connsiteY20" fmla="*/ 638430 h 1957279"/>
              <a:gd name="connsiteX21" fmla="*/ 855056 w 1211936"/>
              <a:gd name="connsiteY21" fmla="*/ 562927 h 1957279"/>
              <a:gd name="connsiteX22" fmla="*/ 888902 w 1211936"/>
              <a:gd name="connsiteY22" fmla="*/ 498303 h 1957279"/>
              <a:gd name="connsiteX23" fmla="*/ 944319 w 1211936"/>
              <a:gd name="connsiteY23" fmla="*/ 415175 h 1957279"/>
              <a:gd name="connsiteX24" fmla="*/ 982815 w 1211936"/>
              <a:gd name="connsiteY24" fmla="*/ 350459 h 1957279"/>
              <a:gd name="connsiteX25" fmla="*/ 1008944 w 1211936"/>
              <a:gd name="connsiteY25" fmla="*/ 301178 h 1957279"/>
              <a:gd name="connsiteX26" fmla="*/ 1038233 w 1211936"/>
              <a:gd name="connsiteY26" fmla="*/ 253477 h 1957279"/>
              <a:gd name="connsiteX27" fmla="*/ 1093651 w 1211936"/>
              <a:gd name="connsiteY27" fmla="*/ 170350 h 1957279"/>
              <a:gd name="connsiteX28" fmla="*/ 1121361 w 1211936"/>
              <a:gd name="connsiteY28" fmla="*/ 133436 h 1957279"/>
              <a:gd name="connsiteX29" fmla="*/ 1161437 w 1211936"/>
              <a:gd name="connsiteY29" fmla="*/ 65651 h 1957279"/>
              <a:gd name="connsiteX30" fmla="*/ 1211835 w 1211936"/>
              <a:gd name="connsiteY30" fmla="*/ 655 h 1957279"/>
              <a:gd name="connsiteX31" fmla="*/ 1199745 w 1211936"/>
              <a:gd name="connsiteY31" fmla="*/ 248363 h 1957279"/>
              <a:gd name="connsiteX32" fmla="*/ 1201233 w 1211936"/>
              <a:gd name="connsiteY32" fmla="*/ 568133 h 1957279"/>
              <a:gd name="connsiteX33" fmla="*/ 1199562 w 1211936"/>
              <a:gd name="connsiteY33" fmla="*/ 859822 h 1957279"/>
              <a:gd name="connsiteX34" fmla="*/ 1196678 w 1211936"/>
              <a:gd name="connsiteY34" fmla="*/ 988234 h 1957279"/>
              <a:gd name="connsiteX35" fmla="*/ 1192214 w 1211936"/>
              <a:gd name="connsiteY35" fmla="*/ 1159044 h 1957279"/>
              <a:gd name="connsiteX36" fmla="*/ 1193794 w 1211936"/>
              <a:gd name="connsiteY36" fmla="*/ 1323346 h 1957279"/>
              <a:gd name="connsiteX37" fmla="*/ 1190633 w 1211936"/>
              <a:gd name="connsiteY37" fmla="*/ 1458823 h 1957279"/>
              <a:gd name="connsiteX38" fmla="*/ 1190541 w 1211936"/>
              <a:gd name="connsiteY38" fmla="*/ 1549481 h 1957279"/>
              <a:gd name="connsiteX39" fmla="*/ 1153626 w 1211936"/>
              <a:gd name="connsiteY39" fmla="*/ 1565009 h 1957279"/>
              <a:gd name="connsiteX40" fmla="*/ 1125918 w 1211936"/>
              <a:gd name="connsiteY40" fmla="*/ 1580911 h 1957279"/>
              <a:gd name="connsiteX41" fmla="*/ 1061200 w 1211936"/>
              <a:gd name="connsiteY41" fmla="*/ 1603692 h 1957279"/>
              <a:gd name="connsiteX42" fmla="*/ 982723 w 1211936"/>
              <a:gd name="connsiteY42" fmla="*/ 1632888 h 1957279"/>
              <a:gd name="connsiteX43" fmla="*/ 951016 w 1211936"/>
              <a:gd name="connsiteY43" fmla="*/ 1645348 h 1957279"/>
              <a:gd name="connsiteX44" fmla="*/ 862030 w 1211936"/>
              <a:gd name="connsiteY44" fmla="*/ 1672964 h 1957279"/>
              <a:gd name="connsiteX45" fmla="*/ 904336 w 1211936"/>
              <a:gd name="connsiteY45" fmla="*/ 1655947 h 1957279"/>
              <a:gd name="connsiteX46" fmla="*/ 815165 w 1211936"/>
              <a:gd name="connsiteY46" fmla="*/ 1688212 h 1957279"/>
              <a:gd name="connsiteX47" fmla="*/ 725622 w 1211936"/>
              <a:gd name="connsiteY47" fmla="*/ 1708298 h 1957279"/>
              <a:gd name="connsiteX48" fmla="*/ 631895 w 1211936"/>
              <a:gd name="connsiteY48" fmla="*/ 1734426 h 1957279"/>
              <a:gd name="connsiteX49" fmla="*/ 573223 w 1211936"/>
              <a:gd name="connsiteY49" fmla="*/ 1752929 h 1957279"/>
              <a:gd name="connsiteX50" fmla="*/ 488701 w 1211936"/>
              <a:gd name="connsiteY50" fmla="*/ 1783707 h 1957279"/>
              <a:gd name="connsiteX51" fmla="*/ 419334 w 1211936"/>
              <a:gd name="connsiteY51" fmla="*/ 1808348 h 1957279"/>
              <a:gd name="connsiteX52" fmla="*/ 337881 w 1211936"/>
              <a:gd name="connsiteY52" fmla="*/ 1852887 h 1957279"/>
              <a:gd name="connsiteX53" fmla="*/ 259404 w 1211936"/>
              <a:gd name="connsiteY53" fmla="*/ 1869809 h 1957279"/>
              <a:gd name="connsiteX54" fmla="*/ 197756 w 1211936"/>
              <a:gd name="connsiteY54" fmla="*/ 1885246 h 1957279"/>
              <a:gd name="connsiteX55" fmla="*/ 151542 w 1211936"/>
              <a:gd name="connsiteY55" fmla="*/ 1902168 h 1957279"/>
              <a:gd name="connsiteX56" fmla="*/ 109979 w 1211936"/>
              <a:gd name="connsiteY56" fmla="*/ 1916023 h 1957279"/>
              <a:gd name="connsiteX57" fmla="*/ 11603 w 1211936"/>
              <a:gd name="connsiteY57" fmla="*/ 1956007 h 1957279"/>
              <a:gd name="connsiteX58" fmla="*/ 9835 w 1211936"/>
              <a:gd name="connsiteY58" fmla="*/ 1923740 h 1957279"/>
              <a:gd name="connsiteX0" fmla="*/ 9835 w 1211936"/>
              <a:gd name="connsiteY0" fmla="*/ 1923925 h 1957464"/>
              <a:gd name="connsiteX1" fmla="*/ 39218 w 1211936"/>
              <a:gd name="connsiteY1" fmla="*/ 1880780 h 1957464"/>
              <a:gd name="connsiteX2" fmla="*/ 68415 w 1211936"/>
              <a:gd name="connsiteY2" fmla="*/ 1833080 h 1957464"/>
              <a:gd name="connsiteX3" fmla="*/ 96124 w 1211936"/>
              <a:gd name="connsiteY3" fmla="*/ 1791517 h 1957464"/>
              <a:gd name="connsiteX4" fmla="*/ 134807 w 1211936"/>
              <a:gd name="connsiteY4" fmla="*/ 1716107 h 1957464"/>
              <a:gd name="connsiteX5" fmla="*/ 152937 w 1211936"/>
              <a:gd name="connsiteY5" fmla="*/ 1703926 h 1957464"/>
              <a:gd name="connsiteX6" fmla="*/ 179251 w 1211936"/>
              <a:gd name="connsiteY6" fmla="*/ 1639117 h 1957464"/>
              <a:gd name="connsiteX7" fmla="*/ 240900 w 1211936"/>
              <a:gd name="connsiteY7" fmla="*/ 1539160 h 1957464"/>
              <a:gd name="connsiteX8" fmla="*/ 328770 w 1211936"/>
              <a:gd name="connsiteY8" fmla="*/ 1409819 h 1957464"/>
              <a:gd name="connsiteX9" fmla="*/ 408735 w 1211936"/>
              <a:gd name="connsiteY9" fmla="*/ 1285315 h 1957464"/>
              <a:gd name="connsiteX10" fmla="*/ 431795 w 1211936"/>
              <a:gd name="connsiteY10" fmla="*/ 1249888 h 1957464"/>
              <a:gd name="connsiteX11" fmla="*/ 462572 w 1211936"/>
              <a:gd name="connsiteY11" fmla="*/ 1199119 h 1957464"/>
              <a:gd name="connsiteX12" fmla="*/ 524128 w 1211936"/>
              <a:gd name="connsiteY12" fmla="*/ 1095907 h 1957464"/>
              <a:gd name="connsiteX13" fmla="*/ 554905 w 1211936"/>
              <a:gd name="connsiteY13" fmla="*/ 1037327 h 1957464"/>
              <a:gd name="connsiteX14" fmla="*/ 582614 w 1211936"/>
              <a:gd name="connsiteY14" fmla="*/ 998833 h 1957464"/>
              <a:gd name="connsiteX15" fmla="*/ 641102 w 1211936"/>
              <a:gd name="connsiteY15" fmla="*/ 893761 h 1957464"/>
              <a:gd name="connsiteX16" fmla="*/ 661093 w 1211936"/>
              <a:gd name="connsiteY16" fmla="*/ 861960 h 1957464"/>
              <a:gd name="connsiteX17" fmla="*/ 702656 w 1211936"/>
              <a:gd name="connsiteY17" fmla="*/ 800313 h 1957464"/>
              <a:gd name="connsiteX18" fmla="*/ 741151 w 1211936"/>
              <a:gd name="connsiteY18" fmla="*/ 743407 h 1957464"/>
              <a:gd name="connsiteX19" fmla="*/ 759655 w 1211936"/>
              <a:gd name="connsiteY19" fmla="*/ 709468 h 1957464"/>
              <a:gd name="connsiteX20" fmla="*/ 802799 w 1211936"/>
              <a:gd name="connsiteY20" fmla="*/ 638615 h 1957464"/>
              <a:gd name="connsiteX21" fmla="*/ 855056 w 1211936"/>
              <a:gd name="connsiteY21" fmla="*/ 563112 h 1957464"/>
              <a:gd name="connsiteX22" fmla="*/ 888902 w 1211936"/>
              <a:gd name="connsiteY22" fmla="*/ 498488 h 1957464"/>
              <a:gd name="connsiteX23" fmla="*/ 944319 w 1211936"/>
              <a:gd name="connsiteY23" fmla="*/ 415360 h 1957464"/>
              <a:gd name="connsiteX24" fmla="*/ 982815 w 1211936"/>
              <a:gd name="connsiteY24" fmla="*/ 350644 h 1957464"/>
              <a:gd name="connsiteX25" fmla="*/ 1008944 w 1211936"/>
              <a:gd name="connsiteY25" fmla="*/ 301363 h 1957464"/>
              <a:gd name="connsiteX26" fmla="*/ 1038233 w 1211936"/>
              <a:gd name="connsiteY26" fmla="*/ 253662 h 1957464"/>
              <a:gd name="connsiteX27" fmla="*/ 1093651 w 1211936"/>
              <a:gd name="connsiteY27" fmla="*/ 170535 h 1957464"/>
              <a:gd name="connsiteX28" fmla="*/ 1121361 w 1211936"/>
              <a:gd name="connsiteY28" fmla="*/ 133621 h 1957464"/>
              <a:gd name="connsiteX29" fmla="*/ 1161437 w 1211936"/>
              <a:gd name="connsiteY29" fmla="*/ 53562 h 1957464"/>
              <a:gd name="connsiteX30" fmla="*/ 1211835 w 1211936"/>
              <a:gd name="connsiteY30" fmla="*/ 840 h 1957464"/>
              <a:gd name="connsiteX31" fmla="*/ 1199745 w 1211936"/>
              <a:gd name="connsiteY31" fmla="*/ 248548 h 1957464"/>
              <a:gd name="connsiteX32" fmla="*/ 1201233 w 1211936"/>
              <a:gd name="connsiteY32" fmla="*/ 568318 h 1957464"/>
              <a:gd name="connsiteX33" fmla="*/ 1199562 w 1211936"/>
              <a:gd name="connsiteY33" fmla="*/ 860007 h 1957464"/>
              <a:gd name="connsiteX34" fmla="*/ 1196678 w 1211936"/>
              <a:gd name="connsiteY34" fmla="*/ 988419 h 1957464"/>
              <a:gd name="connsiteX35" fmla="*/ 1192214 w 1211936"/>
              <a:gd name="connsiteY35" fmla="*/ 1159229 h 1957464"/>
              <a:gd name="connsiteX36" fmla="*/ 1193794 w 1211936"/>
              <a:gd name="connsiteY36" fmla="*/ 1323531 h 1957464"/>
              <a:gd name="connsiteX37" fmla="*/ 1190633 w 1211936"/>
              <a:gd name="connsiteY37" fmla="*/ 1459008 h 1957464"/>
              <a:gd name="connsiteX38" fmla="*/ 1190541 w 1211936"/>
              <a:gd name="connsiteY38" fmla="*/ 1549666 h 1957464"/>
              <a:gd name="connsiteX39" fmla="*/ 1153626 w 1211936"/>
              <a:gd name="connsiteY39" fmla="*/ 1565194 h 1957464"/>
              <a:gd name="connsiteX40" fmla="*/ 1125918 w 1211936"/>
              <a:gd name="connsiteY40" fmla="*/ 1581096 h 1957464"/>
              <a:gd name="connsiteX41" fmla="*/ 1061200 w 1211936"/>
              <a:gd name="connsiteY41" fmla="*/ 1603877 h 1957464"/>
              <a:gd name="connsiteX42" fmla="*/ 982723 w 1211936"/>
              <a:gd name="connsiteY42" fmla="*/ 1633073 h 1957464"/>
              <a:gd name="connsiteX43" fmla="*/ 951016 w 1211936"/>
              <a:gd name="connsiteY43" fmla="*/ 1645533 h 1957464"/>
              <a:gd name="connsiteX44" fmla="*/ 862030 w 1211936"/>
              <a:gd name="connsiteY44" fmla="*/ 1673149 h 1957464"/>
              <a:gd name="connsiteX45" fmla="*/ 904336 w 1211936"/>
              <a:gd name="connsiteY45" fmla="*/ 1656132 h 1957464"/>
              <a:gd name="connsiteX46" fmla="*/ 815165 w 1211936"/>
              <a:gd name="connsiteY46" fmla="*/ 1688397 h 1957464"/>
              <a:gd name="connsiteX47" fmla="*/ 725622 w 1211936"/>
              <a:gd name="connsiteY47" fmla="*/ 1708483 h 1957464"/>
              <a:gd name="connsiteX48" fmla="*/ 631895 w 1211936"/>
              <a:gd name="connsiteY48" fmla="*/ 1734611 h 1957464"/>
              <a:gd name="connsiteX49" fmla="*/ 573223 w 1211936"/>
              <a:gd name="connsiteY49" fmla="*/ 1753114 h 1957464"/>
              <a:gd name="connsiteX50" fmla="*/ 488701 w 1211936"/>
              <a:gd name="connsiteY50" fmla="*/ 1783892 h 1957464"/>
              <a:gd name="connsiteX51" fmla="*/ 419334 w 1211936"/>
              <a:gd name="connsiteY51" fmla="*/ 1808533 h 1957464"/>
              <a:gd name="connsiteX52" fmla="*/ 337881 w 1211936"/>
              <a:gd name="connsiteY52" fmla="*/ 1853072 h 1957464"/>
              <a:gd name="connsiteX53" fmla="*/ 259404 w 1211936"/>
              <a:gd name="connsiteY53" fmla="*/ 1869994 h 1957464"/>
              <a:gd name="connsiteX54" fmla="*/ 197756 w 1211936"/>
              <a:gd name="connsiteY54" fmla="*/ 1885431 h 1957464"/>
              <a:gd name="connsiteX55" fmla="*/ 151542 w 1211936"/>
              <a:gd name="connsiteY55" fmla="*/ 1902353 h 1957464"/>
              <a:gd name="connsiteX56" fmla="*/ 109979 w 1211936"/>
              <a:gd name="connsiteY56" fmla="*/ 1916208 h 1957464"/>
              <a:gd name="connsiteX57" fmla="*/ 11603 w 1211936"/>
              <a:gd name="connsiteY57" fmla="*/ 1956192 h 1957464"/>
              <a:gd name="connsiteX58" fmla="*/ 9835 w 1211936"/>
              <a:gd name="connsiteY58" fmla="*/ 1923925 h 1957464"/>
              <a:gd name="connsiteX0" fmla="*/ 9835 w 1204461"/>
              <a:gd name="connsiteY0" fmla="*/ 1929973 h 1963512"/>
              <a:gd name="connsiteX1" fmla="*/ 39218 w 1204461"/>
              <a:gd name="connsiteY1" fmla="*/ 1886828 h 1963512"/>
              <a:gd name="connsiteX2" fmla="*/ 68415 w 1204461"/>
              <a:gd name="connsiteY2" fmla="*/ 1839128 h 1963512"/>
              <a:gd name="connsiteX3" fmla="*/ 96124 w 1204461"/>
              <a:gd name="connsiteY3" fmla="*/ 1797565 h 1963512"/>
              <a:gd name="connsiteX4" fmla="*/ 134807 w 1204461"/>
              <a:gd name="connsiteY4" fmla="*/ 1722155 h 1963512"/>
              <a:gd name="connsiteX5" fmla="*/ 152937 w 1204461"/>
              <a:gd name="connsiteY5" fmla="*/ 1709974 h 1963512"/>
              <a:gd name="connsiteX6" fmla="*/ 179251 w 1204461"/>
              <a:gd name="connsiteY6" fmla="*/ 1645165 h 1963512"/>
              <a:gd name="connsiteX7" fmla="*/ 240900 w 1204461"/>
              <a:gd name="connsiteY7" fmla="*/ 1545208 h 1963512"/>
              <a:gd name="connsiteX8" fmla="*/ 328770 w 1204461"/>
              <a:gd name="connsiteY8" fmla="*/ 1415867 h 1963512"/>
              <a:gd name="connsiteX9" fmla="*/ 408735 w 1204461"/>
              <a:gd name="connsiteY9" fmla="*/ 1291363 h 1963512"/>
              <a:gd name="connsiteX10" fmla="*/ 431795 w 1204461"/>
              <a:gd name="connsiteY10" fmla="*/ 1255936 h 1963512"/>
              <a:gd name="connsiteX11" fmla="*/ 462572 w 1204461"/>
              <a:gd name="connsiteY11" fmla="*/ 1205167 h 1963512"/>
              <a:gd name="connsiteX12" fmla="*/ 524128 w 1204461"/>
              <a:gd name="connsiteY12" fmla="*/ 1101955 h 1963512"/>
              <a:gd name="connsiteX13" fmla="*/ 554905 w 1204461"/>
              <a:gd name="connsiteY13" fmla="*/ 1043375 h 1963512"/>
              <a:gd name="connsiteX14" fmla="*/ 582614 w 1204461"/>
              <a:gd name="connsiteY14" fmla="*/ 1004881 h 1963512"/>
              <a:gd name="connsiteX15" fmla="*/ 641102 w 1204461"/>
              <a:gd name="connsiteY15" fmla="*/ 899809 h 1963512"/>
              <a:gd name="connsiteX16" fmla="*/ 661093 w 1204461"/>
              <a:gd name="connsiteY16" fmla="*/ 868008 h 1963512"/>
              <a:gd name="connsiteX17" fmla="*/ 702656 w 1204461"/>
              <a:gd name="connsiteY17" fmla="*/ 806361 h 1963512"/>
              <a:gd name="connsiteX18" fmla="*/ 741151 w 1204461"/>
              <a:gd name="connsiteY18" fmla="*/ 749455 h 1963512"/>
              <a:gd name="connsiteX19" fmla="*/ 759655 w 1204461"/>
              <a:gd name="connsiteY19" fmla="*/ 715516 h 1963512"/>
              <a:gd name="connsiteX20" fmla="*/ 802799 w 1204461"/>
              <a:gd name="connsiteY20" fmla="*/ 644663 h 1963512"/>
              <a:gd name="connsiteX21" fmla="*/ 855056 w 1204461"/>
              <a:gd name="connsiteY21" fmla="*/ 569160 h 1963512"/>
              <a:gd name="connsiteX22" fmla="*/ 888902 w 1204461"/>
              <a:gd name="connsiteY22" fmla="*/ 504536 h 1963512"/>
              <a:gd name="connsiteX23" fmla="*/ 944319 w 1204461"/>
              <a:gd name="connsiteY23" fmla="*/ 421408 h 1963512"/>
              <a:gd name="connsiteX24" fmla="*/ 982815 w 1204461"/>
              <a:gd name="connsiteY24" fmla="*/ 356692 h 1963512"/>
              <a:gd name="connsiteX25" fmla="*/ 1008944 w 1204461"/>
              <a:gd name="connsiteY25" fmla="*/ 307411 h 1963512"/>
              <a:gd name="connsiteX26" fmla="*/ 1038233 w 1204461"/>
              <a:gd name="connsiteY26" fmla="*/ 259710 h 1963512"/>
              <a:gd name="connsiteX27" fmla="*/ 1093651 w 1204461"/>
              <a:gd name="connsiteY27" fmla="*/ 176583 h 1963512"/>
              <a:gd name="connsiteX28" fmla="*/ 1121361 w 1204461"/>
              <a:gd name="connsiteY28" fmla="*/ 139669 h 1963512"/>
              <a:gd name="connsiteX29" fmla="*/ 1161437 w 1204461"/>
              <a:gd name="connsiteY29" fmla="*/ 59610 h 1963512"/>
              <a:gd name="connsiteX30" fmla="*/ 1202630 w 1204461"/>
              <a:gd name="connsiteY30" fmla="*/ 751 h 1963512"/>
              <a:gd name="connsiteX31" fmla="*/ 1199745 w 1204461"/>
              <a:gd name="connsiteY31" fmla="*/ 254596 h 1963512"/>
              <a:gd name="connsiteX32" fmla="*/ 1201233 w 1204461"/>
              <a:gd name="connsiteY32" fmla="*/ 574366 h 1963512"/>
              <a:gd name="connsiteX33" fmla="*/ 1199562 w 1204461"/>
              <a:gd name="connsiteY33" fmla="*/ 866055 h 1963512"/>
              <a:gd name="connsiteX34" fmla="*/ 1196678 w 1204461"/>
              <a:gd name="connsiteY34" fmla="*/ 994467 h 1963512"/>
              <a:gd name="connsiteX35" fmla="*/ 1192214 w 1204461"/>
              <a:gd name="connsiteY35" fmla="*/ 1165277 h 1963512"/>
              <a:gd name="connsiteX36" fmla="*/ 1193794 w 1204461"/>
              <a:gd name="connsiteY36" fmla="*/ 1329579 h 1963512"/>
              <a:gd name="connsiteX37" fmla="*/ 1190633 w 1204461"/>
              <a:gd name="connsiteY37" fmla="*/ 1465056 h 1963512"/>
              <a:gd name="connsiteX38" fmla="*/ 1190541 w 1204461"/>
              <a:gd name="connsiteY38" fmla="*/ 1555714 h 1963512"/>
              <a:gd name="connsiteX39" fmla="*/ 1153626 w 1204461"/>
              <a:gd name="connsiteY39" fmla="*/ 1571242 h 1963512"/>
              <a:gd name="connsiteX40" fmla="*/ 1125918 w 1204461"/>
              <a:gd name="connsiteY40" fmla="*/ 1587144 h 1963512"/>
              <a:gd name="connsiteX41" fmla="*/ 1061200 w 1204461"/>
              <a:gd name="connsiteY41" fmla="*/ 1609925 h 1963512"/>
              <a:gd name="connsiteX42" fmla="*/ 982723 w 1204461"/>
              <a:gd name="connsiteY42" fmla="*/ 1639121 h 1963512"/>
              <a:gd name="connsiteX43" fmla="*/ 951016 w 1204461"/>
              <a:gd name="connsiteY43" fmla="*/ 1651581 h 1963512"/>
              <a:gd name="connsiteX44" fmla="*/ 862030 w 1204461"/>
              <a:gd name="connsiteY44" fmla="*/ 1679197 h 1963512"/>
              <a:gd name="connsiteX45" fmla="*/ 904336 w 1204461"/>
              <a:gd name="connsiteY45" fmla="*/ 1662180 h 1963512"/>
              <a:gd name="connsiteX46" fmla="*/ 815165 w 1204461"/>
              <a:gd name="connsiteY46" fmla="*/ 1694445 h 1963512"/>
              <a:gd name="connsiteX47" fmla="*/ 725622 w 1204461"/>
              <a:gd name="connsiteY47" fmla="*/ 1714531 h 1963512"/>
              <a:gd name="connsiteX48" fmla="*/ 631895 w 1204461"/>
              <a:gd name="connsiteY48" fmla="*/ 1740659 h 1963512"/>
              <a:gd name="connsiteX49" fmla="*/ 573223 w 1204461"/>
              <a:gd name="connsiteY49" fmla="*/ 1759162 h 1963512"/>
              <a:gd name="connsiteX50" fmla="*/ 488701 w 1204461"/>
              <a:gd name="connsiteY50" fmla="*/ 1789940 h 1963512"/>
              <a:gd name="connsiteX51" fmla="*/ 419334 w 1204461"/>
              <a:gd name="connsiteY51" fmla="*/ 1814581 h 1963512"/>
              <a:gd name="connsiteX52" fmla="*/ 337881 w 1204461"/>
              <a:gd name="connsiteY52" fmla="*/ 1859120 h 1963512"/>
              <a:gd name="connsiteX53" fmla="*/ 259404 w 1204461"/>
              <a:gd name="connsiteY53" fmla="*/ 1876042 h 1963512"/>
              <a:gd name="connsiteX54" fmla="*/ 197756 w 1204461"/>
              <a:gd name="connsiteY54" fmla="*/ 1891479 h 1963512"/>
              <a:gd name="connsiteX55" fmla="*/ 151542 w 1204461"/>
              <a:gd name="connsiteY55" fmla="*/ 1908401 h 1963512"/>
              <a:gd name="connsiteX56" fmla="*/ 109979 w 1204461"/>
              <a:gd name="connsiteY56" fmla="*/ 1922256 h 1963512"/>
              <a:gd name="connsiteX57" fmla="*/ 11603 w 1204461"/>
              <a:gd name="connsiteY57" fmla="*/ 1962240 h 1963512"/>
              <a:gd name="connsiteX58" fmla="*/ 9835 w 1204461"/>
              <a:gd name="connsiteY58" fmla="*/ 1929973 h 1963512"/>
              <a:gd name="connsiteX0" fmla="*/ 9835 w 1214999"/>
              <a:gd name="connsiteY0" fmla="*/ 1926948 h 1960487"/>
              <a:gd name="connsiteX1" fmla="*/ 39218 w 1214999"/>
              <a:gd name="connsiteY1" fmla="*/ 1883803 h 1960487"/>
              <a:gd name="connsiteX2" fmla="*/ 68415 w 1214999"/>
              <a:gd name="connsiteY2" fmla="*/ 1836103 h 1960487"/>
              <a:gd name="connsiteX3" fmla="*/ 96124 w 1214999"/>
              <a:gd name="connsiteY3" fmla="*/ 1794540 h 1960487"/>
              <a:gd name="connsiteX4" fmla="*/ 134807 w 1214999"/>
              <a:gd name="connsiteY4" fmla="*/ 1719130 h 1960487"/>
              <a:gd name="connsiteX5" fmla="*/ 152937 w 1214999"/>
              <a:gd name="connsiteY5" fmla="*/ 1706949 h 1960487"/>
              <a:gd name="connsiteX6" fmla="*/ 179251 w 1214999"/>
              <a:gd name="connsiteY6" fmla="*/ 1642140 h 1960487"/>
              <a:gd name="connsiteX7" fmla="*/ 240900 w 1214999"/>
              <a:gd name="connsiteY7" fmla="*/ 1542183 h 1960487"/>
              <a:gd name="connsiteX8" fmla="*/ 328770 w 1214999"/>
              <a:gd name="connsiteY8" fmla="*/ 1412842 h 1960487"/>
              <a:gd name="connsiteX9" fmla="*/ 408735 w 1214999"/>
              <a:gd name="connsiteY9" fmla="*/ 1288338 h 1960487"/>
              <a:gd name="connsiteX10" fmla="*/ 431795 w 1214999"/>
              <a:gd name="connsiteY10" fmla="*/ 1252911 h 1960487"/>
              <a:gd name="connsiteX11" fmla="*/ 462572 w 1214999"/>
              <a:gd name="connsiteY11" fmla="*/ 1202142 h 1960487"/>
              <a:gd name="connsiteX12" fmla="*/ 524128 w 1214999"/>
              <a:gd name="connsiteY12" fmla="*/ 1098930 h 1960487"/>
              <a:gd name="connsiteX13" fmla="*/ 554905 w 1214999"/>
              <a:gd name="connsiteY13" fmla="*/ 1040350 h 1960487"/>
              <a:gd name="connsiteX14" fmla="*/ 582614 w 1214999"/>
              <a:gd name="connsiteY14" fmla="*/ 1001856 h 1960487"/>
              <a:gd name="connsiteX15" fmla="*/ 641102 w 1214999"/>
              <a:gd name="connsiteY15" fmla="*/ 896784 h 1960487"/>
              <a:gd name="connsiteX16" fmla="*/ 661093 w 1214999"/>
              <a:gd name="connsiteY16" fmla="*/ 864983 h 1960487"/>
              <a:gd name="connsiteX17" fmla="*/ 702656 w 1214999"/>
              <a:gd name="connsiteY17" fmla="*/ 803336 h 1960487"/>
              <a:gd name="connsiteX18" fmla="*/ 741151 w 1214999"/>
              <a:gd name="connsiteY18" fmla="*/ 746430 h 1960487"/>
              <a:gd name="connsiteX19" fmla="*/ 759655 w 1214999"/>
              <a:gd name="connsiteY19" fmla="*/ 712491 h 1960487"/>
              <a:gd name="connsiteX20" fmla="*/ 802799 w 1214999"/>
              <a:gd name="connsiteY20" fmla="*/ 641638 h 1960487"/>
              <a:gd name="connsiteX21" fmla="*/ 855056 w 1214999"/>
              <a:gd name="connsiteY21" fmla="*/ 566135 h 1960487"/>
              <a:gd name="connsiteX22" fmla="*/ 888902 w 1214999"/>
              <a:gd name="connsiteY22" fmla="*/ 501511 h 1960487"/>
              <a:gd name="connsiteX23" fmla="*/ 944319 w 1214999"/>
              <a:gd name="connsiteY23" fmla="*/ 418383 h 1960487"/>
              <a:gd name="connsiteX24" fmla="*/ 982815 w 1214999"/>
              <a:gd name="connsiteY24" fmla="*/ 353667 h 1960487"/>
              <a:gd name="connsiteX25" fmla="*/ 1008944 w 1214999"/>
              <a:gd name="connsiteY25" fmla="*/ 304386 h 1960487"/>
              <a:gd name="connsiteX26" fmla="*/ 1038233 w 1214999"/>
              <a:gd name="connsiteY26" fmla="*/ 256685 h 1960487"/>
              <a:gd name="connsiteX27" fmla="*/ 1093651 w 1214999"/>
              <a:gd name="connsiteY27" fmla="*/ 173558 h 1960487"/>
              <a:gd name="connsiteX28" fmla="*/ 1121361 w 1214999"/>
              <a:gd name="connsiteY28" fmla="*/ 136644 h 1960487"/>
              <a:gd name="connsiteX29" fmla="*/ 1161437 w 1214999"/>
              <a:gd name="connsiteY29" fmla="*/ 56585 h 1960487"/>
              <a:gd name="connsiteX30" fmla="*/ 1214904 w 1214999"/>
              <a:gd name="connsiteY30" fmla="*/ 794 h 1960487"/>
              <a:gd name="connsiteX31" fmla="*/ 1199745 w 1214999"/>
              <a:gd name="connsiteY31" fmla="*/ 251571 h 1960487"/>
              <a:gd name="connsiteX32" fmla="*/ 1201233 w 1214999"/>
              <a:gd name="connsiteY32" fmla="*/ 571341 h 1960487"/>
              <a:gd name="connsiteX33" fmla="*/ 1199562 w 1214999"/>
              <a:gd name="connsiteY33" fmla="*/ 863030 h 1960487"/>
              <a:gd name="connsiteX34" fmla="*/ 1196678 w 1214999"/>
              <a:gd name="connsiteY34" fmla="*/ 991442 h 1960487"/>
              <a:gd name="connsiteX35" fmla="*/ 1192214 w 1214999"/>
              <a:gd name="connsiteY35" fmla="*/ 1162252 h 1960487"/>
              <a:gd name="connsiteX36" fmla="*/ 1193794 w 1214999"/>
              <a:gd name="connsiteY36" fmla="*/ 1326554 h 1960487"/>
              <a:gd name="connsiteX37" fmla="*/ 1190633 w 1214999"/>
              <a:gd name="connsiteY37" fmla="*/ 1462031 h 1960487"/>
              <a:gd name="connsiteX38" fmla="*/ 1190541 w 1214999"/>
              <a:gd name="connsiteY38" fmla="*/ 1552689 h 1960487"/>
              <a:gd name="connsiteX39" fmla="*/ 1153626 w 1214999"/>
              <a:gd name="connsiteY39" fmla="*/ 1568217 h 1960487"/>
              <a:gd name="connsiteX40" fmla="*/ 1125918 w 1214999"/>
              <a:gd name="connsiteY40" fmla="*/ 1584119 h 1960487"/>
              <a:gd name="connsiteX41" fmla="*/ 1061200 w 1214999"/>
              <a:gd name="connsiteY41" fmla="*/ 1606900 h 1960487"/>
              <a:gd name="connsiteX42" fmla="*/ 982723 w 1214999"/>
              <a:gd name="connsiteY42" fmla="*/ 1636096 h 1960487"/>
              <a:gd name="connsiteX43" fmla="*/ 951016 w 1214999"/>
              <a:gd name="connsiteY43" fmla="*/ 1648556 h 1960487"/>
              <a:gd name="connsiteX44" fmla="*/ 862030 w 1214999"/>
              <a:gd name="connsiteY44" fmla="*/ 1676172 h 1960487"/>
              <a:gd name="connsiteX45" fmla="*/ 904336 w 1214999"/>
              <a:gd name="connsiteY45" fmla="*/ 1659155 h 1960487"/>
              <a:gd name="connsiteX46" fmla="*/ 815165 w 1214999"/>
              <a:gd name="connsiteY46" fmla="*/ 1691420 h 1960487"/>
              <a:gd name="connsiteX47" fmla="*/ 725622 w 1214999"/>
              <a:gd name="connsiteY47" fmla="*/ 1711506 h 1960487"/>
              <a:gd name="connsiteX48" fmla="*/ 631895 w 1214999"/>
              <a:gd name="connsiteY48" fmla="*/ 1737634 h 1960487"/>
              <a:gd name="connsiteX49" fmla="*/ 573223 w 1214999"/>
              <a:gd name="connsiteY49" fmla="*/ 1756137 h 1960487"/>
              <a:gd name="connsiteX50" fmla="*/ 488701 w 1214999"/>
              <a:gd name="connsiteY50" fmla="*/ 1786915 h 1960487"/>
              <a:gd name="connsiteX51" fmla="*/ 419334 w 1214999"/>
              <a:gd name="connsiteY51" fmla="*/ 1811556 h 1960487"/>
              <a:gd name="connsiteX52" fmla="*/ 337881 w 1214999"/>
              <a:gd name="connsiteY52" fmla="*/ 1856095 h 1960487"/>
              <a:gd name="connsiteX53" fmla="*/ 259404 w 1214999"/>
              <a:gd name="connsiteY53" fmla="*/ 1873017 h 1960487"/>
              <a:gd name="connsiteX54" fmla="*/ 197756 w 1214999"/>
              <a:gd name="connsiteY54" fmla="*/ 1888454 h 1960487"/>
              <a:gd name="connsiteX55" fmla="*/ 151542 w 1214999"/>
              <a:gd name="connsiteY55" fmla="*/ 1905376 h 1960487"/>
              <a:gd name="connsiteX56" fmla="*/ 109979 w 1214999"/>
              <a:gd name="connsiteY56" fmla="*/ 1919231 h 1960487"/>
              <a:gd name="connsiteX57" fmla="*/ 11603 w 1214999"/>
              <a:gd name="connsiteY57" fmla="*/ 1959215 h 1960487"/>
              <a:gd name="connsiteX58" fmla="*/ 9835 w 1214999"/>
              <a:gd name="connsiteY58" fmla="*/ 1926948 h 1960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4999" h="1960487">
                <a:moveTo>
                  <a:pt x="9835" y="1926948"/>
                </a:moveTo>
                <a:cubicBezTo>
                  <a:pt x="14438" y="1914379"/>
                  <a:pt x="29455" y="1898944"/>
                  <a:pt x="39218" y="1883803"/>
                </a:cubicBezTo>
                <a:cubicBezTo>
                  <a:pt x="48981" y="1868662"/>
                  <a:pt x="58931" y="1850980"/>
                  <a:pt x="68415" y="1836103"/>
                </a:cubicBezTo>
                <a:cubicBezTo>
                  <a:pt x="77899" y="1821226"/>
                  <a:pt x="85059" y="1814036"/>
                  <a:pt x="96124" y="1794540"/>
                </a:cubicBezTo>
                <a:cubicBezTo>
                  <a:pt x="107189" y="1775045"/>
                  <a:pt x="125338" y="1733728"/>
                  <a:pt x="134807" y="1719130"/>
                </a:cubicBezTo>
                <a:cubicBezTo>
                  <a:pt x="144276" y="1704532"/>
                  <a:pt x="145530" y="1719781"/>
                  <a:pt x="152937" y="1706949"/>
                </a:cubicBezTo>
                <a:cubicBezTo>
                  <a:pt x="160344" y="1694117"/>
                  <a:pt x="164591" y="1669601"/>
                  <a:pt x="179251" y="1642140"/>
                </a:cubicBezTo>
                <a:cubicBezTo>
                  <a:pt x="193911" y="1614679"/>
                  <a:pt x="215980" y="1580399"/>
                  <a:pt x="240900" y="1542183"/>
                </a:cubicBezTo>
                <a:cubicBezTo>
                  <a:pt x="265820" y="1503967"/>
                  <a:pt x="300797" y="1455150"/>
                  <a:pt x="328770" y="1412842"/>
                </a:cubicBezTo>
                <a:cubicBezTo>
                  <a:pt x="356743" y="1370534"/>
                  <a:pt x="340230" y="1391095"/>
                  <a:pt x="408735" y="1288338"/>
                </a:cubicBezTo>
                <a:cubicBezTo>
                  <a:pt x="413353" y="1274483"/>
                  <a:pt x="422822" y="1267277"/>
                  <a:pt x="431795" y="1252911"/>
                </a:cubicBezTo>
                <a:cubicBezTo>
                  <a:pt x="440768" y="1238545"/>
                  <a:pt x="447183" y="1227805"/>
                  <a:pt x="462572" y="1202142"/>
                </a:cubicBezTo>
                <a:cubicBezTo>
                  <a:pt x="477961" y="1176479"/>
                  <a:pt x="461419" y="1192992"/>
                  <a:pt x="524128" y="1098930"/>
                </a:cubicBezTo>
                <a:cubicBezTo>
                  <a:pt x="533364" y="1071221"/>
                  <a:pt x="545157" y="1056529"/>
                  <a:pt x="554905" y="1040350"/>
                </a:cubicBezTo>
                <a:cubicBezTo>
                  <a:pt x="564653" y="1024171"/>
                  <a:pt x="568248" y="1025784"/>
                  <a:pt x="582614" y="1001856"/>
                </a:cubicBezTo>
                <a:cubicBezTo>
                  <a:pt x="596980" y="977928"/>
                  <a:pt x="627511" y="907834"/>
                  <a:pt x="641102" y="896784"/>
                </a:cubicBezTo>
                <a:cubicBezTo>
                  <a:pt x="654693" y="885734"/>
                  <a:pt x="652880" y="880558"/>
                  <a:pt x="661093" y="864983"/>
                </a:cubicBezTo>
                <a:cubicBezTo>
                  <a:pt x="674978" y="823325"/>
                  <a:pt x="689313" y="823095"/>
                  <a:pt x="702656" y="803336"/>
                </a:cubicBezTo>
                <a:cubicBezTo>
                  <a:pt x="715999" y="783577"/>
                  <a:pt x="731651" y="761571"/>
                  <a:pt x="741151" y="746430"/>
                </a:cubicBezTo>
                <a:cubicBezTo>
                  <a:pt x="750651" y="731289"/>
                  <a:pt x="749380" y="729956"/>
                  <a:pt x="759655" y="712491"/>
                </a:cubicBezTo>
                <a:cubicBezTo>
                  <a:pt x="769930" y="695026"/>
                  <a:pt x="786899" y="666031"/>
                  <a:pt x="802799" y="641638"/>
                </a:cubicBezTo>
                <a:cubicBezTo>
                  <a:pt x="818699" y="617245"/>
                  <a:pt x="840706" y="589489"/>
                  <a:pt x="855056" y="566135"/>
                </a:cubicBezTo>
                <a:cubicBezTo>
                  <a:pt x="869406" y="542781"/>
                  <a:pt x="874025" y="526136"/>
                  <a:pt x="888902" y="501511"/>
                </a:cubicBezTo>
                <a:cubicBezTo>
                  <a:pt x="903779" y="476886"/>
                  <a:pt x="928667" y="443024"/>
                  <a:pt x="944319" y="418383"/>
                </a:cubicBezTo>
                <a:cubicBezTo>
                  <a:pt x="959971" y="393742"/>
                  <a:pt x="947005" y="407382"/>
                  <a:pt x="982815" y="353667"/>
                </a:cubicBezTo>
                <a:cubicBezTo>
                  <a:pt x="987433" y="335194"/>
                  <a:pt x="999497" y="320918"/>
                  <a:pt x="1008944" y="304386"/>
                </a:cubicBezTo>
                <a:cubicBezTo>
                  <a:pt x="1018665" y="287374"/>
                  <a:pt x="1024115" y="278490"/>
                  <a:pt x="1038233" y="256685"/>
                </a:cubicBezTo>
                <a:cubicBezTo>
                  <a:pt x="1052351" y="234880"/>
                  <a:pt x="1079796" y="193565"/>
                  <a:pt x="1093651" y="173558"/>
                </a:cubicBezTo>
                <a:cubicBezTo>
                  <a:pt x="1107506" y="153551"/>
                  <a:pt x="1110063" y="156139"/>
                  <a:pt x="1121361" y="136644"/>
                </a:cubicBezTo>
                <a:cubicBezTo>
                  <a:pt x="1132659" y="117149"/>
                  <a:pt x="1145847" y="79227"/>
                  <a:pt x="1161437" y="56585"/>
                </a:cubicBezTo>
                <a:cubicBezTo>
                  <a:pt x="1177027" y="33943"/>
                  <a:pt x="1217213" y="-6133"/>
                  <a:pt x="1214904" y="794"/>
                </a:cubicBezTo>
                <a:cubicBezTo>
                  <a:pt x="1212595" y="7721"/>
                  <a:pt x="1197421" y="139092"/>
                  <a:pt x="1199745" y="251571"/>
                </a:cubicBezTo>
                <a:cubicBezTo>
                  <a:pt x="1208128" y="736916"/>
                  <a:pt x="1201263" y="469431"/>
                  <a:pt x="1201233" y="571341"/>
                </a:cubicBezTo>
                <a:cubicBezTo>
                  <a:pt x="1201203" y="673251"/>
                  <a:pt x="1209527" y="757215"/>
                  <a:pt x="1199562" y="863030"/>
                </a:cubicBezTo>
                <a:cubicBezTo>
                  <a:pt x="1198803" y="932024"/>
                  <a:pt x="1197903" y="941572"/>
                  <a:pt x="1196678" y="991442"/>
                </a:cubicBezTo>
                <a:cubicBezTo>
                  <a:pt x="1195453" y="1041312"/>
                  <a:pt x="1192695" y="1106400"/>
                  <a:pt x="1192214" y="1162252"/>
                </a:cubicBezTo>
                <a:cubicBezTo>
                  <a:pt x="1191733" y="1218104"/>
                  <a:pt x="1194057" y="1276591"/>
                  <a:pt x="1193794" y="1326554"/>
                </a:cubicBezTo>
                <a:cubicBezTo>
                  <a:pt x="1193531" y="1376517"/>
                  <a:pt x="1191175" y="1424342"/>
                  <a:pt x="1190633" y="1462031"/>
                </a:cubicBezTo>
                <a:cubicBezTo>
                  <a:pt x="1190091" y="1499720"/>
                  <a:pt x="1196709" y="1534991"/>
                  <a:pt x="1190541" y="1552689"/>
                </a:cubicBezTo>
                <a:cubicBezTo>
                  <a:pt x="1184373" y="1570387"/>
                  <a:pt x="1164396" y="1562979"/>
                  <a:pt x="1153626" y="1568217"/>
                </a:cubicBezTo>
                <a:cubicBezTo>
                  <a:pt x="1142856" y="1573455"/>
                  <a:pt x="1142857" y="1579206"/>
                  <a:pt x="1125918" y="1584119"/>
                </a:cubicBezTo>
                <a:cubicBezTo>
                  <a:pt x="1108980" y="1589032"/>
                  <a:pt x="1085066" y="1598237"/>
                  <a:pt x="1061200" y="1606900"/>
                </a:cubicBezTo>
                <a:lnTo>
                  <a:pt x="982723" y="1636096"/>
                </a:lnTo>
                <a:cubicBezTo>
                  <a:pt x="964359" y="1643039"/>
                  <a:pt x="963971" y="1644434"/>
                  <a:pt x="951016" y="1648556"/>
                </a:cubicBezTo>
                <a:cubicBezTo>
                  <a:pt x="938061" y="1652678"/>
                  <a:pt x="874924" y="1674406"/>
                  <a:pt x="862030" y="1676172"/>
                </a:cubicBezTo>
                <a:cubicBezTo>
                  <a:pt x="849136" y="1677939"/>
                  <a:pt x="912147" y="1656614"/>
                  <a:pt x="904336" y="1659155"/>
                </a:cubicBezTo>
                <a:cubicBezTo>
                  <a:pt x="896525" y="1661696"/>
                  <a:pt x="833638" y="1686802"/>
                  <a:pt x="815165" y="1691420"/>
                </a:cubicBezTo>
                <a:cubicBezTo>
                  <a:pt x="747901" y="1712739"/>
                  <a:pt x="756167" y="1703804"/>
                  <a:pt x="725622" y="1711506"/>
                </a:cubicBezTo>
                <a:cubicBezTo>
                  <a:pt x="695077" y="1719208"/>
                  <a:pt x="657295" y="1730196"/>
                  <a:pt x="631895" y="1737634"/>
                </a:cubicBezTo>
                <a:cubicBezTo>
                  <a:pt x="606495" y="1745072"/>
                  <a:pt x="610168" y="1746901"/>
                  <a:pt x="573223" y="1756137"/>
                </a:cubicBezTo>
                <a:cubicBezTo>
                  <a:pt x="559368" y="1765373"/>
                  <a:pt x="514349" y="1777679"/>
                  <a:pt x="488701" y="1786915"/>
                </a:cubicBezTo>
                <a:cubicBezTo>
                  <a:pt x="463053" y="1796151"/>
                  <a:pt x="444471" y="1800026"/>
                  <a:pt x="419334" y="1811556"/>
                </a:cubicBezTo>
                <a:cubicBezTo>
                  <a:pt x="394197" y="1823086"/>
                  <a:pt x="364536" y="1845852"/>
                  <a:pt x="337881" y="1856095"/>
                </a:cubicBezTo>
                <a:cubicBezTo>
                  <a:pt x="311226" y="1866338"/>
                  <a:pt x="282758" y="1867624"/>
                  <a:pt x="259404" y="1873017"/>
                </a:cubicBezTo>
                <a:cubicBezTo>
                  <a:pt x="236050" y="1878410"/>
                  <a:pt x="215733" y="1883061"/>
                  <a:pt x="197756" y="1888454"/>
                </a:cubicBezTo>
                <a:cubicBezTo>
                  <a:pt x="179779" y="1893847"/>
                  <a:pt x="166171" y="1900247"/>
                  <a:pt x="151542" y="1905376"/>
                </a:cubicBezTo>
                <a:cubicBezTo>
                  <a:pt x="136913" y="1910505"/>
                  <a:pt x="123402" y="1913478"/>
                  <a:pt x="109979" y="1919231"/>
                </a:cubicBezTo>
                <a:cubicBezTo>
                  <a:pt x="90996" y="1927367"/>
                  <a:pt x="31196" y="1952684"/>
                  <a:pt x="11603" y="1959215"/>
                </a:cubicBezTo>
                <a:cubicBezTo>
                  <a:pt x="-10737" y="1966662"/>
                  <a:pt x="5233" y="1939517"/>
                  <a:pt x="9835" y="1926948"/>
                </a:cubicBezTo>
                <a:close/>
              </a:path>
            </a:pathLst>
          </a:custGeom>
          <a:solidFill>
            <a:srgbClr val="00CCFF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олилиния 48"/>
          <p:cNvSpPr/>
          <p:nvPr/>
        </p:nvSpPr>
        <p:spPr>
          <a:xfrm>
            <a:off x="6975360" y="608167"/>
            <a:ext cx="998217" cy="1752935"/>
          </a:xfrm>
          <a:custGeom>
            <a:avLst/>
            <a:gdLst>
              <a:gd name="connsiteX0" fmla="*/ 47625 w 1066800"/>
              <a:gd name="connsiteY0" fmla="*/ 199 h 1781374"/>
              <a:gd name="connsiteX1" fmla="*/ 38100 w 1066800"/>
              <a:gd name="connsiteY1" fmla="*/ 47824 h 1781374"/>
              <a:gd name="connsiteX2" fmla="*/ 19050 w 1066800"/>
              <a:gd name="connsiteY2" fmla="*/ 76399 h 1781374"/>
              <a:gd name="connsiteX3" fmla="*/ 38100 w 1066800"/>
              <a:gd name="connsiteY3" fmla="*/ 152599 h 1781374"/>
              <a:gd name="connsiteX4" fmla="*/ 47625 w 1066800"/>
              <a:gd name="connsiteY4" fmla="*/ 533599 h 1781374"/>
              <a:gd name="connsiteX5" fmla="*/ 57150 w 1066800"/>
              <a:gd name="connsiteY5" fmla="*/ 562174 h 1781374"/>
              <a:gd name="connsiteX6" fmla="*/ 28575 w 1066800"/>
              <a:gd name="connsiteY6" fmla="*/ 752674 h 1781374"/>
              <a:gd name="connsiteX7" fmla="*/ 38100 w 1066800"/>
              <a:gd name="connsiteY7" fmla="*/ 781249 h 1781374"/>
              <a:gd name="connsiteX8" fmla="*/ 0 w 1066800"/>
              <a:gd name="connsiteY8" fmla="*/ 857449 h 1781374"/>
              <a:gd name="connsiteX9" fmla="*/ 9525 w 1066800"/>
              <a:gd name="connsiteY9" fmla="*/ 1086049 h 1781374"/>
              <a:gd name="connsiteX10" fmla="*/ 28575 w 1066800"/>
              <a:gd name="connsiteY10" fmla="*/ 1333699 h 1781374"/>
              <a:gd name="connsiteX11" fmla="*/ 38100 w 1066800"/>
              <a:gd name="connsiteY11" fmla="*/ 1371799 h 1781374"/>
              <a:gd name="connsiteX12" fmla="*/ 47625 w 1066800"/>
              <a:gd name="connsiteY12" fmla="*/ 1457524 h 1781374"/>
              <a:gd name="connsiteX13" fmla="*/ 57150 w 1066800"/>
              <a:gd name="connsiteY13" fmla="*/ 1524199 h 1781374"/>
              <a:gd name="connsiteX14" fmla="*/ 85725 w 1066800"/>
              <a:gd name="connsiteY14" fmla="*/ 1543249 h 1781374"/>
              <a:gd name="connsiteX15" fmla="*/ 161925 w 1066800"/>
              <a:gd name="connsiteY15" fmla="*/ 1562299 h 1781374"/>
              <a:gd name="connsiteX16" fmla="*/ 190500 w 1066800"/>
              <a:gd name="connsiteY16" fmla="*/ 1581349 h 1781374"/>
              <a:gd name="connsiteX17" fmla="*/ 247650 w 1066800"/>
              <a:gd name="connsiteY17" fmla="*/ 1590874 h 1781374"/>
              <a:gd name="connsiteX18" fmla="*/ 276225 w 1066800"/>
              <a:gd name="connsiteY18" fmla="*/ 1600399 h 1781374"/>
              <a:gd name="connsiteX19" fmla="*/ 323850 w 1066800"/>
              <a:gd name="connsiteY19" fmla="*/ 1609924 h 1781374"/>
              <a:gd name="connsiteX20" fmla="*/ 352425 w 1066800"/>
              <a:gd name="connsiteY20" fmla="*/ 1619449 h 1781374"/>
              <a:gd name="connsiteX21" fmla="*/ 457200 w 1066800"/>
              <a:gd name="connsiteY21" fmla="*/ 1648024 h 1781374"/>
              <a:gd name="connsiteX22" fmla="*/ 514350 w 1066800"/>
              <a:gd name="connsiteY22" fmla="*/ 1686124 h 1781374"/>
              <a:gd name="connsiteX23" fmla="*/ 695325 w 1066800"/>
              <a:gd name="connsiteY23" fmla="*/ 1695649 h 1781374"/>
              <a:gd name="connsiteX24" fmla="*/ 923925 w 1066800"/>
              <a:gd name="connsiteY24" fmla="*/ 1724224 h 1781374"/>
              <a:gd name="connsiteX25" fmla="*/ 981075 w 1066800"/>
              <a:gd name="connsiteY25" fmla="*/ 1743274 h 1781374"/>
              <a:gd name="connsiteX26" fmla="*/ 1009650 w 1066800"/>
              <a:gd name="connsiteY26" fmla="*/ 1752799 h 1781374"/>
              <a:gd name="connsiteX27" fmla="*/ 1066800 w 1066800"/>
              <a:gd name="connsiteY27" fmla="*/ 1781374 h 1781374"/>
              <a:gd name="connsiteX28" fmla="*/ 1009650 w 1066800"/>
              <a:gd name="connsiteY28" fmla="*/ 1686124 h 1781374"/>
              <a:gd name="connsiteX29" fmla="*/ 990600 w 1066800"/>
              <a:gd name="connsiteY29" fmla="*/ 1657549 h 1781374"/>
              <a:gd name="connsiteX30" fmla="*/ 942975 w 1066800"/>
              <a:gd name="connsiteY30" fmla="*/ 1533724 h 1781374"/>
              <a:gd name="connsiteX31" fmla="*/ 904875 w 1066800"/>
              <a:gd name="connsiteY31" fmla="*/ 1476574 h 1781374"/>
              <a:gd name="connsiteX32" fmla="*/ 847725 w 1066800"/>
              <a:gd name="connsiteY32" fmla="*/ 1371799 h 1781374"/>
              <a:gd name="connsiteX33" fmla="*/ 828675 w 1066800"/>
              <a:gd name="connsiteY33" fmla="*/ 1343224 h 1781374"/>
              <a:gd name="connsiteX34" fmla="*/ 809625 w 1066800"/>
              <a:gd name="connsiteY34" fmla="*/ 1314649 h 1781374"/>
              <a:gd name="connsiteX35" fmla="*/ 790575 w 1066800"/>
              <a:gd name="connsiteY35" fmla="*/ 1247974 h 1781374"/>
              <a:gd name="connsiteX36" fmla="*/ 752475 w 1066800"/>
              <a:gd name="connsiteY36" fmla="*/ 1190824 h 1781374"/>
              <a:gd name="connsiteX37" fmla="*/ 733425 w 1066800"/>
              <a:gd name="connsiteY37" fmla="*/ 1162249 h 1781374"/>
              <a:gd name="connsiteX38" fmla="*/ 695325 w 1066800"/>
              <a:gd name="connsiteY38" fmla="*/ 1105099 h 1781374"/>
              <a:gd name="connsiteX39" fmla="*/ 676275 w 1066800"/>
              <a:gd name="connsiteY39" fmla="*/ 1076524 h 1781374"/>
              <a:gd name="connsiteX40" fmla="*/ 657225 w 1066800"/>
              <a:gd name="connsiteY40" fmla="*/ 1038424 h 1781374"/>
              <a:gd name="connsiteX41" fmla="*/ 600075 w 1066800"/>
              <a:gd name="connsiteY41" fmla="*/ 952699 h 1781374"/>
              <a:gd name="connsiteX42" fmla="*/ 581025 w 1066800"/>
              <a:gd name="connsiteY42" fmla="*/ 924124 h 1781374"/>
              <a:gd name="connsiteX43" fmla="*/ 523875 w 1066800"/>
              <a:gd name="connsiteY43" fmla="*/ 819349 h 1781374"/>
              <a:gd name="connsiteX44" fmla="*/ 504825 w 1066800"/>
              <a:gd name="connsiteY44" fmla="*/ 790774 h 1781374"/>
              <a:gd name="connsiteX45" fmla="*/ 476250 w 1066800"/>
              <a:gd name="connsiteY45" fmla="*/ 771724 h 1781374"/>
              <a:gd name="connsiteX46" fmla="*/ 438150 w 1066800"/>
              <a:gd name="connsiteY46" fmla="*/ 705049 h 1781374"/>
              <a:gd name="connsiteX47" fmla="*/ 381000 w 1066800"/>
              <a:gd name="connsiteY47" fmla="*/ 609799 h 1781374"/>
              <a:gd name="connsiteX48" fmla="*/ 361950 w 1066800"/>
              <a:gd name="connsiteY48" fmla="*/ 581224 h 1781374"/>
              <a:gd name="connsiteX49" fmla="*/ 323850 w 1066800"/>
              <a:gd name="connsiteY49" fmla="*/ 552649 h 1781374"/>
              <a:gd name="connsiteX50" fmla="*/ 266700 w 1066800"/>
              <a:gd name="connsiteY50" fmla="*/ 447874 h 1781374"/>
              <a:gd name="connsiteX51" fmla="*/ 247650 w 1066800"/>
              <a:gd name="connsiteY51" fmla="*/ 419299 h 1781374"/>
              <a:gd name="connsiteX52" fmla="*/ 228600 w 1066800"/>
              <a:gd name="connsiteY52" fmla="*/ 352624 h 1781374"/>
              <a:gd name="connsiteX53" fmla="*/ 190500 w 1066800"/>
              <a:gd name="connsiteY53" fmla="*/ 171649 h 1781374"/>
              <a:gd name="connsiteX54" fmla="*/ 142875 w 1066800"/>
              <a:gd name="connsiteY54" fmla="*/ 114499 h 1781374"/>
              <a:gd name="connsiteX55" fmla="*/ 95250 w 1066800"/>
              <a:gd name="connsiteY55" fmla="*/ 66874 h 1781374"/>
              <a:gd name="connsiteX56" fmla="*/ 47625 w 1066800"/>
              <a:gd name="connsiteY56" fmla="*/ 199 h 1781374"/>
              <a:gd name="connsiteX0" fmla="*/ 39474 w 1058649"/>
              <a:gd name="connsiteY0" fmla="*/ 199 h 1781374"/>
              <a:gd name="connsiteX1" fmla="*/ 29949 w 1058649"/>
              <a:gd name="connsiteY1" fmla="*/ 47824 h 1781374"/>
              <a:gd name="connsiteX2" fmla="*/ 10899 w 1058649"/>
              <a:gd name="connsiteY2" fmla="*/ 76399 h 1781374"/>
              <a:gd name="connsiteX3" fmla="*/ 29949 w 1058649"/>
              <a:gd name="connsiteY3" fmla="*/ 152599 h 1781374"/>
              <a:gd name="connsiteX4" fmla="*/ 39474 w 1058649"/>
              <a:gd name="connsiteY4" fmla="*/ 533599 h 1781374"/>
              <a:gd name="connsiteX5" fmla="*/ 48999 w 1058649"/>
              <a:gd name="connsiteY5" fmla="*/ 562174 h 1781374"/>
              <a:gd name="connsiteX6" fmla="*/ 20424 w 1058649"/>
              <a:gd name="connsiteY6" fmla="*/ 752674 h 1781374"/>
              <a:gd name="connsiteX7" fmla="*/ 29949 w 1058649"/>
              <a:gd name="connsiteY7" fmla="*/ 781249 h 1781374"/>
              <a:gd name="connsiteX8" fmla="*/ 55057 w 1058649"/>
              <a:gd name="connsiteY8" fmla="*/ 861663 h 1781374"/>
              <a:gd name="connsiteX9" fmla="*/ 1374 w 1058649"/>
              <a:gd name="connsiteY9" fmla="*/ 1086049 h 1781374"/>
              <a:gd name="connsiteX10" fmla="*/ 20424 w 1058649"/>
              <a:gd name="connsiteY10" fmla="*/ 1333699 h 1781374"/>
              <a:gd name="connsiteX11" fmla="*/ 29949 w 1058649"/>
              <a:gd name="connsiteY11" fmla="*/ 1371799 h 1781374"/>
              <a:gd name="connsiteX12" fmla="*/ 39474 w 1058649"/>
              <a:gd name="connsiteY12" fmla="*/ 1457524 h 1781374"/>
              <a:gd name="connsiteX13" fmla="*/ 48999 w 1058649"/>
              <a:gd name="connsiteY13" fmla="*/ 1524199 h 1781374"/>
              <a:gd name="connsiteX14" fmla="*/ 77574 w 1058649"/>
              <a:gd name="connsiteY14" fmla="*/ 1543249 h 1781374"/>
              <a:gd name="connsiteX15" fmla="*/ 153774 w 1058649"/>
              <a:gd name="connsiteY15" fmla="*/ 1562299 h 1781374"/>
              <a:gd name="connsiteX16" fmla="*/ 182349 w 1058649"/>
              <a:gd name="connsiteY16" fmla="*/ 1581349 h 1781374"/>
              <a:gd name="connsiteX17" fmla="*/ 239499 w 1058649"/>
              <a:gd name="connsiteY17" fmla="*/ 1590874 h 1781374"/>
              <a:gd name="connsiteX18" fmla="*/ 268074 w 1058649"/>
              <a:gd name="connsiteY18" fmla="*/ 1600399 h 1781374"/>
              <a:gd name="connsiteX19" fmla="*/ 315699 w 1058649"/>
              <a:gd name="connsiteY19" fmla="*/ 1609924 h 1781374"/>
              <a:gd name="connsiteX20" fmla="*/ 344274 w 1058649"/>
              <a:gd name="connsiteY20" fmla="*/ 1619449 h 1781374"/>
              <a:gd name="connsiteX21" fmla="*/ 449049 w 1058649"/>
              <a:gd name="connsiteY21" fmla="*/ 1648024 h 1781374"/>
              <a:gd name="connsiteX22" fmla="*/ 506199 w 1058649"/>
              <a:gd name="connsiteY22" fmla="*/ 1686124 h 1781374"/>
              <a:gd name="connsiteX23" fmla="*/ 687174 w 1058649"/>
              <a:gd name="connsiteY23" fmla="*/ 1695649 h 1781374"/>
              <a:gd name="connsiteX24" fmla="*/ 915774 w 1058649"/>
              <a:gd name="connsiteY24" fmla="*/ 1724224 h 1781374"/>
              <a:gd name="connsiteX25" fmla="*/ 972924 w 1058649"/>
              <a:gd name="connsiteY25" fmla="*/ 1743274 h 1781374"/>
              <a:gd name="connsiteX26" fmla="*/ 1001499 w 1058649"/>
              <a:gd name="connsiteY26" fmla="*/ 1752799 h 1781374"/>
              <a:gd name="connsiteX27" fmla="*/ 1058649 w 1058649"/>
              <a:gd name="connsiteY27" fmla="*/ 1781374 h 1781374"/>
              <a:gd name="connsiteX28" fmla="*/ 1001499 w 1058649"/>
              <a:gd name="connsiteY28" fmla="*/ 1686124 h 1781374"/>
              <a:gd name="connsiteX29" fmla="*/ 982449 w 1058649"/>
              <a:gd name="connsiteY29" fmla="*/ 1657549 h 1781374"/>
              <a:gd name="connsiteX30" fmla="*/ 934824 w 1058649"/>
              <a:gd name="connsiteY30" fmla="*/ 1533724 h 1781374"/>
              <a:gd name="connsiteX31" fmla="*/ 896724 w 1058649"/>
              <a:gd name="connsiteY31" fmla="*/ 1476574 h 1781374"/>
              <a:gd name="connsiteX32" fmla="*/ 839574 w 1058649"/>
              <a:gd name="connsiteY32" fmla="*/ 1371799 h 1781374"/>
              <a:gd name="connsiteX33" fmla="*/ 820524 w 1058649"/>
              <a:gd name="connsiteY33" fmla="*/ 1343224 h 1781374"/>
              <a:gd name="connsiteX34" fmla="*/ 801474 w 1058649"/>
              <a:gd name="connsiteY34" fmla="*/ 1314649 h 1781374"/>
              <a:gd name="connsiteX35" fmla="*/ 782424 w 1058649"/>
              <a:gd name="connsiteY35" fmla="*/ 1247974 h 1781374"/>
              <a:gd name="connsiteX36" fmla="*/ 744324 w 1058649"/>
              <a:gd name="connsiteY36" fmla="*/ 1190824 h 1781374"/>
              <a:gd name="connsiteX37" fmla="*/ 725274 w 1058649"/>
              <a:gd name="connsiteY37" fmla="*/ 1162249 h 1781374"/>
              <a:gd name="connsiteX38" fmla="*/ 687174 w 1058649"/>
              <a:gd name="connsiteY38" fmla="*/ 1105099 h 1781374"/>
              <a:gd name="connsiteX39" fmla="*/ 668124 w 1058649"/>
              <a:gd name="connsiteY39" fmla="*/ 1076524 h 1781374"/>
              <a:gd name="connsiteX40" fmla="*/ 649074 w 1058649"/>
              <a:gd name="connsiteY40" fmla="*/ 1038424 h 1781374"/>
              <a:gd name="connsiteX41" fmla="*/ 591924 w 1058649"/>
              <a:gd name="connsiteY41" fmla="*/ 952699 h 1781374"/>
              <a:gd name="connsiteX42" fmla="*/ 572874 w 1058649"/>
              <a:gd name="connsiteY42" fmla="*/ 924124 h 1781374"/>
              <a:gd name="connsiteX43" fmla="*/ 515724 w 1058649"/>
              <a:gd name="connsiteY43" fmla="*/ 819349 h 1781374"/>
              <a:gd name="connsiteX44" fmla="*/ 496674 w 1058649"/>
              <a:gd name="connsiteY44" fmla="*/ 790774 h 1781374"/>
              <a:gd name="connsiteX45" fmla="*/ 468099 w 1058649"/>
              <a:gd name="connsiteY45" fmla="*/ 771724 h 1781374"/>
              <a:gd name="connsiteX46" fmla="*/ 429999 w 1058649"/>
              <a:gd name="connsiteY46" fmla="*/ 705049 h 1781374"/>
              <a:gd name="connsiteX47" fmla="*/ 372849 w 1058649"/>
              <a:gd name="connsiteY47" fmla="*/ 609799 h 1781374"/>
              <a:gd name="connsiteX48" fmla="*/ 353799 w 1058649"/>
              <a:gd name="connsiteY48" fmla="*/ 581224 h 1781374"/>
              <a:gd name="connsiteX49" fmla="*/ 315699 w 1058649"/>
              <a:gd name="connsiteY49" fmla="*/ 552649 h 1781374"/>
              <a:gd name="connsiteX50" fmla="*/ 258549 w 1058649"/>
              <a:gd name="connsiteY50" fmla="*/ 447874 h 1781374"/>
              <a:gd name="connsiteX51" fmla="*/ 239499 w 1058649"/>
              <a:gd name="connsiteY51" fmla="*/ 419299 h 1781374"/>
              <a:gd name="connsiteX52" fmla="*/ 220449 w 1058649"/>
              <a:gd name="connsiteY52" fmla="*/ 352624 h 1781374"/>
              <a:gd name="connsiteX53" fmla="*/ 182349 w 1058649"/>
              <a:gd name="connsiteY53" fmla="*/ 171649 h 1781374"/>
              <a:gd name="connsiteX54" fmla="*/ 134724 w 1058649"/>
              <a:gd name="connsiteY54" fmla="*/ 114499 h 1781374"/>
              <a:gd name="connsiteX55" fmla="*/ 87099 w 1058649"/>
              <a:gd name="connsiteY55" fmla="*/ 66874 h 1781374"/>
              <a:gd name="connsiteX56" fmla="*/ 39474 w 1058649"/>
              <a:gd name="connsiteY56" fmla="*/ 199 h 1781374"/>
              <a:gd name="connsiteX0" fmla="*/ 28775 w 1047950"/>
              <a:gd name="connsiteY0" fmla="*/ 199 h 1781374"/>
              <a:gd name="connsiteX1" fmla="*/ 19250 w 1047950"/>
              <a:gd name="connsiteY1" fmla="*/ 47824 h 1781374"/>
              <a:gd name="connsiteX2" fmla="*/ 200 w 1047950"/>
              <a:gd name="connsiteY2" fmla="*/ 76399 h 1781374"/>
              <a:gd name="connsiteX3" fmla="*/ 19250 w 1047950"/>
              <a:gd name="connsiteY3" fmla="*/ 152599 h 1781374"/>
              <a:gd name="connsiteX4" fmla="*/ 28775 w 1047950"/>
              <a:gd name="connsiteY4" fmla="*/ 533599 h 1781374"/>
              <a:gd name="connsiteX5" fmla="*/ 38300 w 1047950"/>
              <a:gd name="connsiteY5" fmla="*/ 562174 h 1781374"/>
              <a:gd name="connsiteX6" fmla="*/ 9725 w 1047950"/>
              <a:gd name="connsiteY6" fmla="*/ 752674 h 1781374"/>
              <a:gd name="connsiteX7" fmla="*/ 19250 w 1047950"/>
              <a:gd name="connsiteY7" fmla="*/ 781249 h 1781374"/>
              <a:gd name="connsiteX8" fmla="*/ 44358 w 1047950"/>
              <a:gd name="connsiteY8" fmla="*/ 861663 h 1781374"/>
              <a:gd name="connsiteX9" fmla="*/ 32813 w 1047950"/>
              <a:gd name="connsiteY9" fmla="*/ 1102905 h 1781374"/>
              <a:gd name="connsiteX10" fmla="*/ 9725 w 1047950"/>
              <a:gd name="connsiteY10" fmla="*/ 1333699 h 1781374"/>
              <a:gd name="connsiteX11" fmla="*/ 19250 w 1047950"/>
              <a:gd name="connsiteY11" fmla="*/ 1371799 h 1781374"/>
              <a:gd name="connsiteX12" fmla="*/ 28775 w 1047950"/>
              <a:gd name="connsiteY12" fmla="*/ 1457524 h 1781374"/>
              <a:gd name="connsiteX13" fmla="*/ 38300 w 1047950"/>
              <a:gd name="connsiteY13" fmla="*/ 1524199 h 1781374"/>
              <a:gd name="connsiteX14" fmla="*/ 66875 w 1047950"/>
              <a:gd name="connsiteY14" fmla="*/ 1543249 h 1781374"/>
              <a:gd name="connsiteX15" fmla="*/ 143075 w 1047950"/>
              <a:gd name="connsiteY15" fmla="*/ 1562299 h 1781374"/>
              <a:gd name="connsiteX16" fmla="*/ 171650 w 1047950"/>
              <a:gd name="connsiteY16" fmla="*/ 1581349 h 1781374"/>
              <a:gd name="connsiteX17" fmla="*/ 228800 w 1047950"/>
              <a:gd name="connsiteY17" fmla="*/ 1590874 h 1781374"/>
              <a:gd name="connsiteX18" fmla="*/ 257375 w 1047950"/>
              <a:gd name="connsiteY18" fmla="*/ 1600399 h 1781374"/>
              <a:gd name="connsiteX19" fmla="*/ 305000 w 1047950"/>
              <a:gd name="connsiteY19" fmla="*/ 1609924 h 1781374"/>
              <a:gd name="connsiteX20" fmla="*/ 333575 w 1047950"/>
              <a:gd name="connsiteY20" fmla="*/ 1619449 h 1781374"/>
              <a:gd name="connsiteX21" fmla="*/ 438350 w 1047950"/>
              <a:gd name="connsiteY21" fmla="*/ 1648024 h 1781374"/>
              <a:gd name="connsiteX22" fmla="*/ 495500 w 1047950"/>
              <a:gd name="connsiteY22" fmla="*/ 1686124 h 1781374"/>
              <a:gd name="connsiteX23" fmla="*/ 676475 w 1047950"/>
              <a:gd name="connsiteY23" fmla="*/ 1695649 h 1781374"/>
              <a:gd name="connsiteX24" fmla="*/ 905075 w 1047950"/>
              <a:gd name="connsiteY24" fmla="*/ 1724224 h 1781374"/>
              <a:gd name="connsiteX25" fmla="*/ 962225 w 1047950"/>
              <a:gd name="connsiteY25" fmla="*/ 1743274 h 1781374"/>
              <a:gd name="connsiteX26" fmla="*/ 990800 w 1047950"/>
              <a:gd name="connsiteY26" fmla="*/ 1752799 h 1781374"/>
              <a:gd name="connsiteX27" fmla="*/ 1047950 w 1047950"/>
              <a:gd name="connsiteY27" fmla="*/ 1781374 h 1781374"/>
              <a:gd name="connsiteX28" fmla="*/ 990800 w 1047950"/>
              <a:gd name="connsiteY28" fmla="*/ 1686124 h 1781374"/>
              <a:gd name="connsiteX29" fmla="*/ 971750 w 1047950"/>
              <a:gd name="connsiteY29" fmla="*/ 1657549 h 1781374"/>
              <a:gd name="connsiteX30" fmla="*/ 924125 w 1047950"/>
              <a:gd name="connsiteY30" fmla="*/ 1533724 h 1781374"/>
              <a:gd name="connsiteX31" fmla="*/ 886025 w 1047950"/>
              <a:gd name="connsiteY31" fmla="*/ 1476574 h 1781374"/>
              <a:gd name="connsiteX32" fmla="*/ 828875 w 1047950"/>
              <a:gd name="connsiteY32" fmla="*/ 1371799 h 1781374"/>
              <a:gd name="connsiteX33" fmla="*/ 809825 w 1047950"/>
              <a:gd name="connsiteY33" fmla="*/ 1343224 h 1781374"/>
              <a:gd name="connsiteX34" fmla="*/ 790775 w 1047950"/>
              <a:gd name="connsiteY34" fmla="*/ 1314649 h 1781374"/>
              <a:gd name="connsiteX35" fmla="*/ 771725 w 1047950"/>
              <a:gd name="connsiteY35" fmla="*/ 1247974 h 1781374"/>
              <a:gd name="connsiteX36" fmla="*/ 733625 w 1047950"/>
              <a:gd name="connsiteY36" fmla="*/ 1190824 h 1781374"/>
              <a:gd name="connsiteX37" fmla="*/ 714575 w 1047950"/>
              <a:gd name="connsiteY37" fmla="*/ 1162249 h 1781374"/>
              <a:gd name="connsiteX38" fmla="*/ 676475 w 1047950"/>
              <a:gd name="connsiteY38" fmla="*/ 1105099 h 1781374"/>
              <a:gd name="connsiteX39" fmla="*/ 657425 w 1047950"/>
              <a:gd name="connsiteY39" fmla="*/ 1076524 h 1781374"/>
              <a:gd name="connsiteX40" fmla="*/ 638375 w 1047950"/>
              <a:gd name="connsiteY40" fmla="*/ 1038424 h 1781374"/>
              <a:gd name="connsiteX41" fmla="*/ 581225 w 1047950"/>
              <a:gd name="connsiteY41" fmla="*/ 952699 h 1781374"/>
              <a:gd name="connsiteX42" fmla="*/ 562175 w 1047950"/>
              <a:gd name="connsiteY42" fmla="*/ 924124 h 1781374"/>
              <a:gd name="connsiteX43" fmla="*/ 505025 w 1047950"/>
              <a:gd name="connsiteY43" fmla="*/ 819349 h 1781374"/>
              <a:gd name="connsiteX44" fmla="*/ 485975 w 1047950"/>
              <a:gd name="connsiteY44" fmla="*/ 790774 h 1781374"/>
              <a:gd name="connsiteX45" fmla="*/ 457400 w 1047950"/>
              <a:gd name="connsiteY45" fmla="*/ 771724 h 1781374"/>
              <a:gd name="connsiteX46" fmla="*/ 419300 w 1047950"/>
              <a:gd name="connsiteY46" fmla="*/ 705049 h 1781374"/>
              <a:gd name="connsiteX47" fmla="*/ 362150 w 1047950"/>
              <a:gd name="connsiteY47" fmla="*/ 609799 h 1781374"/>
              <a:gd name="connsiteX48" fmla="*/ 343100 w 1047950"/>
              <a:gd name="connsiteY48" fmla="*/ 581224 h 1781374"/>
              <a:gd name="connsiteX49" fmla="*/ 305000 w 1047950"/>
              <a:gd name="connsiteY49" fmla="*/ 552649 h 1781374"/>
              <a:gd name="connsiteX50" fmla="*/ 247850 w 1047950"/>
              <a:gd name="connsiteY50" fmla="*/ 447874 h 1781374"/>
              <a:gd name="connsiteX51" fmla="*/ 228800 w 1047950"/>
              <a:gd name="connsiteY51" fmla="*/ 419299 h 1781374"/>
              <a:gd name="connsiteX52" fmla="*/ 209750 w 1047950"/>
              <a:gd name="connsiteY52" fmla="*/ 352624 h 1781374"/>
              <a:gd name="connsiteX53" fmla="*/ 171650 w 1047950"/>
              <a:gd name="connsiteY53" fmla="*/ 171649 h 1781374"/>
              <a:gd name="connsiteX54" fmla="*/ 124025 w 1047950"/>
              <a:gd name="connsiteY54" fmla="*/ 114499 h 1781374"/>
              <a:gd name="connsiteX55" fmla="*/ 76400 w 1047950"/>
              <a:gd name="connsiteY55" fmla="*/ 66874 h 1781374"/>
              <a:gd name="connsiteX56" fmla="*/ 28775 w 1047950"/>
              <a:gd name="connsiteY56" fmla="*/ 199 h 1781374"/>
              <a:gd name="connsiteX0" fmla="*/ 28775 w 1047950"/>
              <a:gd name="connsiteY0" fmla="*/ 199 h 1781374"/>
              <a:gd name="connsiteX1" fmla="*/ 19250 w 1047950"/>
              <a:gd name="connsiteY1" fmla="*/ 47824 h 1781374"/>
              <a:gd name="connsiteX2" fmla="*/ 200 w 1047950"/>
              <a:gd name="connsiteY2" fmla="*/ 76399 h 1781374"/>
              <a:gd name="connsiteX3" fmla="*/ 19250 w 1047950"/>
              <a:gd name="connsiteY3" fmla="*/ 152599 h 1781374"/>
              <a:gd name="connsiteX4" fmla="*/ 28775 w 1047950"/>
              <a:gd name="connsiteY4" fmla="*/ 533599 h 1781374"/>
              <a:gd name="connsiteX5" fmla="*/ 38300 w 1047950"/>
              <a:gd name="connsiteY5" fmla="*/ 562174 h 1781374"/>
              <a:gd name="connsiteX6" fmla="*/ 9725 w 1047950"/>
              <a:gd name="connsiteY6" fmla="*/ 752674 h 1781374"/>
              <a:gd name="connsiteX7" fmla="*/ 19250 w 1047950"/>
              <a:gd name="connsiteY7" fmla="*/ 781249 h 1781374"/>
              <a:gd name="connsiteX8" fmla="*/ 44358 w 1047950"/>
              <a:gd name="connsiteY8" fmla="*/ 861663 h 1781374"/>
              <a:gd name="connsiteX9" fmla="*/ 32813 w 1047950"/>
              <a:gd name="connsiteY9" fmla="*/ 1102905 h 1781374"/>
              <a:gd name="connsiteX10" fmla="*/ 39222 w 1047950"/>
              <a:gd name="connsiteY10" fmla="*/ 1333699 h 1781374"/>
              <a:gd name="connsiteX11" fmla="*/ 19250 w 1047950"/>
              <a:gd name="connsiteY11" fmla="*/ 1371799 h 1781374"/>
              <a:gd name="connsiteX12" fmla="*/ 28775 w 1047950"/>
              <a:gd name="connsiteY12" fmla="*/ 1457524 h 1781374"/>
              <a:gd name="connsiteX13" fmla="*/ 38300 w 1047950"/>
              <a:gd name="connsiteY13" fmla="*/ 1524199 h 1781374"/>
              <a:gd name="connsiteX14" fmla="*/ 66875 w 1047950"/>
              <a:gd name="connsiteY14" fmla="*/ 1543249 h 1781374"/>
              <a:gd name="connsiteX15" fmla="*/ 143075 w 1047950"/>
              <a:gd name="connsiteY15" fmla="*/ 1562299 h 1781374"/>
              <a:gd name="connsiteX16" fmla="*/ 171650 w 1047950"/>
              <a:gd name="connsiteY16" fmla="*/ 1581349 h 1781374"/>
              <a:gd name="connsiteX17" fmla="*/ 228800 w 1047950"/>
              <a:gd name="connsiteY17" fmla="*/ 1590874 h 1781374"/>
              <a:gd name="connsiteX18" fmla="*/ 257375 w 1047950"/>
              <a:gd name="connsiteY18" fmla="*/ 1600399 h 1781374"/>
              <a:gd name="connsiteX19" fmla="*/ 305000 w 1047950"/>
              <a:gd name="connsiteY19" fmla="*/ 1609924 h 1781374"/>
              <a:gd name="connsiteX20" fmla="*/ 333575 w 1047950"/>
              <a:gd name="connsiteY20" fmla="*/ 1619449 h 1781374"/>
              <a:gd name="connsiteX21" fmla="*/ 438350 w 1047950"/>
              <a:gd name="connsiteY21" fmla="*/ 1648024 h 1781374"/>
              <a:gd name="connsiteX22" fmla="*/ 495500 w 1047950"/>
              <a:gd name="connsiteY22" fmla="*/ 1686124 h 1781374"/>
              <a:gd name="connsiteX23" fmla="*/ 676475 w 1047950"/>
              <a:gd name="connsiteY23" fmla="*/ 1695649 h 1781374"/>
              <a:gd name="connsiteX24" fmla="*/ 905075 w 1047950"/>
              <a:gd name="connsiteY24" fmla="*/ 1724224 h 1781374"/>
              <a:gd name="connsiteX25" fmla="*/ 962225 w 1047950"/>
              <a:gd name="connsiteY25" fmla="*/ 1743274 h 1781374"/>
              <a:gd name="connsiteX26" fmla="*/ 990800 w 1047950"/>
              <a:gd name="connsiteY26" fmla="*/ 1752799 h 1781374"/>
              <a:gd name="connsiteX27" fmla="*/ 1047950 w 1047950"/>
              <a:gd name="connsiteY27" fmla="*/ 1781374 h 1781374"/>
              <a:gd name="connsiteX28" fmla="*/ 990800 w 1047950"/>
              <a:gd name="connsiteY28" fmla="*/ 1686124 h 1781374"/>
              <a:gd name="connsiteX29" fmla="*/ 971750 w 1047950"/>
              <a:gd name="connsiteY29" fmla="*/ 1657549 h 1781374"/>
              <a:gd name="connsiteX30" fmla="*/ 924125 w 1047950"/>
              <a:gd name="connsiteY30" fmla="*/ 1533724 h 1781374"/>
              <a:gd name="connsiteX31" fmla="*/ 886025 w 1047950"/>
              <a:gd name="connsiteY31" fmla="*/ 1476574 h 1781374"/>
              <a:gd name="connsiteX32" fmla="*/ 828875 w 1047950"/>
              <a:gd name="connsiteY32" fmla="*/ 1371799 h 1781374"/>
              <a:gd name="connsiteX33" fmla="*/ 809825 w 1047950"/>
              <a:gd name="connsiteY33" fmla="*/ 1343224 h 1781374"/>
              <a:gd name="connsiteX34" fmla="*/ 790775 w 1047950"/>
              <a:gd name="connsiteY34" fmla="*/ 1314649 h 1781374"/>
              <a:gd name="connsiteX35" fmla="*/ 771725 w 1047950"/>
              <a:gd name="connsiteY35" fmla="*/ 1247974 h 1781374"/>
              <a:gd name="connsiteX36" fmla="*/ 733625 w 1047950"/>
              <a:gd name="connsiteY36" fmla="*/ 1190824 h 1781374"/>
              <a:gd name="connsiteX37" fmla="*/ 714575 w 1047950"/>
              <a:gd name="connsiteY37" fmla="*/ 1162249 h 1781374"/>
              <a:gd name="connsiteX38" fmla="*/ 676475 w 1047950"/>
              <a:gd name="connsiteY38" fmla="*/ 1105099 h 1781374"/>
              <a:gd name="connsiteX39" fmla="*/ 657425 w 1047950"/>
              <a:gd name="connsiteY39" fmla="*/ 1076524 h 1781374"/>
              <a:gd name="connsiteX40" fmla="*/ 638375 w 1047950"/>
              <a:gd name="connsiteY40" fmla="*/ 1038424 h 1781374"/>
              <a:gd name="connsiteX41" fmla="*/ 581225 w 1047950"/>
              <a:gd name="connsiteY41" fmla="*/ 952699 h 1781374"/>
              <a:gd name="connsiteX42" fmla="*/ 562175 w 1047950"/>
              <a:gd name="connsiteY42" fmla="*/ 924124 h 1781374"/>
              <a:gd name="connsiteX43" fmla="*/ 505025 w 1047950"/>
              <a:gd name="connsiteY43" fmla="*/ 819349 h 1781374"/>
              <a:gd name="connsiteX44" fmla="*/ 485975 w 1047950"/>
              <a:gd name="connsiteY44" fmla="*/ 790774 h 1781374"/>
              <a:gd name="connsiteX45" fmla="*/ 457400 w 1047950"/>
              <a:gd name="connsiteY45" fmla="*/ 771724 h 1781374"/>
              <a:gd name="connsiteX46" fmla="*/ 419300 w 1047950"/>
              <a:gd name="connsiteY46" fmla="*/ 705049 h 1781374"/>
              <a:gd name="connsiteX47" fmla="*/ 362150 w 1047950"/>
              <a:gd name="connsiteY47" fmla="*/ 609799 h 1781374"/>
              <a:gd name="connsiteX48" fmla="*/ 343100 w 1047950"/>
              <a:gd name="connsiteY48" fmla="*/ 581224 h 1781374"/>
              <a:gd name="connsiteX49" fmla="*/ 305000 w 1047950"/>
              <a:gd name="connsiteY49" fmla="*/ 552649 h 1781374"/>
              <a:gd name="connsiteX50" fmla="*/ 247850 w 1047950"/>
              <a:gd name="connsiteY50" fmla="*/ 447874 h 1781374"/>
              <a:gd name="connsiteX51" fmla="*/ 228800 w 1047950"/>
              <a:gd name="connsiteY51" fmla="*/ 419299 h 1781374"/>
              <a:gd name="connsiteX52" fmla="*/ 209750 w 1047950"/>
              <a:gd name="connsiteY52" fmla="*/ 352624 h 1781374"/>
              <a:gd name="connsiteX53" fmla="*/ 171650 w 1047950"/>
              <a:gd name="connsiteY53" fmla="*/ 171649 h 1781374"/>
              <a:gd name="connsiteX54" fmla="*/ 124025 w 1047950"/>
              <a:gd name="connsiteY54" fmla="*/ 114499 h 1781374"/>
              <a:gd name="connsiteX55" fmla="*/ 76400 w 1047950"/>
              <a:gd name="connsiteY55" fmla="*/ 66874 h 1781374"/>
              <a:gd name="connsiteX56" fmla="*/ 28775 w 1047950"/>
              <a:gd name="connsiteY56" fmla="*/ 199 h 1781374"/>
              <a:gd name="connsiteX0" fmla="*/ 28775 w 1047950"/>
              <a:gd name="connsiteY0" fmla="*/ 199 h 1781374"/>
              <a:gd name="connsiteX1" fmla="*/ 19250 w 1047950"/>
              <a:gd name="connsiteY1" fmla="*/ 47824 h 1781374"/>
              <a:gd name="connsiteX2" fmla="*/ 200 w 1047950"/>
              <a:gd name="connsiteY2" fmla="*/ 76399 h 1781374"/>
              <a:gd name="connsiteX3" fmla="*/ 19250 w 1047950"/>
              <a:gd name="connsiteY3" fmla="*/ 152599 h 1781374"/>
              <a:gd name="connsiteX4" fmla="*/ 28775 w 1047950"/>
              <a:gd name="connsiteY4" fmla="*/ 533599 h 1781374"/>
              <a:gd name="connsiteX5" fmla="*/ 38300 w 1047950"/>
              <a:gd name="connsiteY5" fmla="*/ 562174 h 1781374"/>
              <a:gd name="connsiteX6" fmla="*/ 9725 w 1047950"/>
              <a:gd name="connsiteY6" fmla="*/ 752674 h 1781374"/>
              <a:gd name="connsiteX7" fmla="*/ 19250 w 1047950"/>
              <a:gd name="connsiteY7" fmla="*/ 781249 h 1781374"/>
              <a:gd name="connsiteX8" fmla="*/ 44358 w 1047950"/>
              <a:gd name="connsiteY8" fmla="*/ 861663 h 1781374"/>
              <a:gd name="connsiteX9" fmla="*/ 32813 w 1047950"/>
              <a:gd name="connsiteY9" fmla="*/ 1102905 h 1781374"/>
              <a:gd name="connsiteX10" fmla="*/ 39222 w 1047950"/>
              <a:gd name="connsiteY10" fmla="*/ 1333699 h 1781374"/>
              <a:gd name="connsiteX11" fmla="*/ 19250 w 1047950"/>
              <a:gd name="connsiteY11" fmla="*/ 1371799 h 1781374"/>
              <a:gd name="connsiteX12" fmla="*/ 28775 w 1047950"/>
              <a:gd name="connsiteY12" fmla="*/ 1457524 h 1781374"/>
              <a:gd name="connsiteX13" fmla="*/ 25658 w 1047950"/>
              <a:gd name="connsiteY13" fmla="*/ 1519985 h 1781374"/>
              <a:gd name="connsiteX14" fmla="*/ 66875 w 1047950"/>
              <a:gd name="connsiteY14" fmla="*/ 1543249 h 1781374"/>
              <a:gd name="connsiteX15" fmla="*/ 143075 w 1047950"/>
              <a:gd name="connsiteY15" fmla="*/ 1562299 h 1781374"/>
              <a:gd name="connsiteX16" fmla="*/ 171650 w 1047950"/>
              <a:gd name="connsiteY16" fmla="*/ 1581349 h 1781374"/>
              <a:gd name="connsiteX17" fmla="*/ 228800 w 1047950"/>
              <a:gd name="connsiteY17" fmla="*/ 1590874 h 1781374"/>
              <a:gd name="connsiteX18" fmla="*/ 257375 w 1047950"/>
              <a:gd name="connsiteY18" fmla="*/ 1600399 h 1781374"/>
              <a:gd name="connsiteX19" fmla="*/ 305000 w 1047950"/>
              <a:gd name="connsiteY19" fmla="*/ 1609924 h 1781374"/>
              <a:gd name="connsiteX20" fmla="*/ 333575 w 1047950"/>
              <a:gd name="connsiteY20" fmla="*/ 1619449 h 1781374"/>
              <a:gd name="connsiteX21" fmla="*/ 438350 w 1047950"/>
              <a:gd name="connsiteY21" fmla="*/ 1648024 h 1781374"/>
              <a:gd name="connsiteX22" fmla="*/ 495500 w 1047950"/>
              <a:gd name="connsiteY22" fmla="*/ 1686124 h 1781374"/>
              <a:gd name="connsiteX23" fmla="*/ 676475 w 1047950"/>
              <a:gd name="connsiteY23" fmla="*/ 1695649 h 1781374"/>
              <a:gd name="connsiteX24" fmla="*/ 905075 w 1047950"/>
              <a:gd name="connsiteY24" fmla="*/ 1724224 h 1781374"/>
              <a:gd name="connsiteX25" fmla="*/ 962225 w 1047950"/>
              <a:gd name="connsiteY25" fmla="*/ 1743274 h 1781374"/>
              <a:gd name="connsiteX26" fmla="*/ 990800 w 1047950"/>
              <a:gd name="connsiteY26" fmla="*/ 1752799 h 1781374"/>
              <a:gd name="connsiteX27" fmla="*/ 1047950 w 1047950"/>
              <a:gd name="connsiteY27" fmla="*/ 1781374 h 1781374"/>
              <a:gd name="connsiteX28" fmla="*/ 990800 w 1047950"/>
              <a:gd name="connsiteY28" fmla="*/ 1686124 h 1781374"/>
              <a:gd name="connsiteX29" fmla="*/ 971750 w 1047950"/>
              <a:gd name="connsiteY29" fmla="*/ 1657549 h 1781374"/>
              <a:gd name="connsiteX30" fmla="*/ 924125 w 1047950"/>
              <a:gd name="connsiteY30" fmla="*/ 1533724 h 1781374"/>
              <a:gd name="connsiteX31" fmla="*/ 886025 w 1047950"/>
              <a:gd name="connsiteY31" fmla="*/ 1476574 h 1781374"/>
              <a:gd name="connsiteX32" fmla="*/ 828875 w 1047950"/>
              <a:gd name="connsiteY32" fmla="*/ 1371799 h 1781374"/>
              <a:gd name="connsiteX33" fmla="*/ 809825 w 1047950"/>
              <a:gd name="connsiteY33" fmla="*/ 1343224 h 1781374"/>
              <a:gd name="connsiteX34" fmla="*/ 790775 w 1047950"/>
              <a:gd name="connsiteY34" fmla="*/ 1314649 h 1781374"/>
              <a:gd name="connsiteX35" fmla="*/ 771725 w 1047950"/>
              <a:gd name="connsiteY35" fmla="*/ 1247974 h 1781374"/>
              <a:gd name="connsiteX36" fmla="*/ 733625 w 1047950"/>
              <a:gd name="connsiteY36" fmla="*/ 1190824 h 1781374"/>
              <a:gd name="connsiteX37" fmla="*/ 714575 w 1047950"/>
              <a:gd name="connsiteY37" fmla="*/ 1162249 h 1781374"/>
              <a:gd name="connsiteX38" fmla="*/ 676475 w 1047950"/>
              <a:gd name="connsiteY38" fmla="*/ 1105099 h 1781374"/>
              <a:gd name="connsiteX39" fmla="*/ 657425 w 1047950"/>
              <a:gd name="connsiteY39" fmla="*/ 1076524 h 1781374"/>
              <a:gd name="connsiteX40" fmla="*/ 638375 w 1047950"/>
              <a:gd name="connsiteY40" fmla="*/ 1038424 h 1781374"/>
              <a:gd name="connsiteX41" fmla="*/ 581225 w 1047950"/>
              <a:gd name="connsiteY41" fmla="*/ 952699 h 1781374"/>
              <a:gd name="connsiteX42" fmla="*/ 562175 w 1047950"/>
              <a:gd name="connsiteY42" fmla="*/ 924124 h 1781374"/>
              <a:gd name="connsiteX43" fmla="*/ 505025 w 1047950"/>
              <a:gd name="connsiteY43" fmla="*/ 819349 h 1781374"/>
              <a:gd name="connsiteX44" fmla="*/ 485975 w 1047950"/>
              <a:gd name="connsiteY44" fmla="*/ 790774 h 1781374"/>
              <a:gd name="connsiteX45" fmla="*/ 457400 w 1047950"/>
              <a:gd name="connsiteY45" fmla="*/ 771724 h 1781374"/>
              <a:gd name="connsiteX46" fmla="*/ 419300 w 1047950"/>
              <a:gd name="connsiteY46" fmla="*/ 705049 h 1781374"/>
              <a:gd name="connsiteX47" fmla="*/ 362150 w 1047950"/>
              <a:gd name="connsiteY47" fmla="*/ 609799 h 1781374"/>
              <a:gd name="connsiteX48" fmla="*/ 343100 w 1047950"/>
              <a:gd name="connsiteY48" fmla="*/ 581224 h 1781374"/>
              <a:gd name="connsiteX49" fmla="*/ 305000 w 1047950"/>
              <a:gd name="connsiteY49" fmla="*/ 552649 h 1781374"/>
              <a:gd name="connsiteX50" fmla="*/ 247850 w 1047950"/>
              <a:gd name="connsiteY50" fmla="*/ 447874 h 1781374"/>
              <a:gd name="connsiteX51" fmla="*/ 228800 w 1047950"/>
              <a:gd name="connsiteY51" fmla="*/ 419299 h 1781374"/>
              <a:gd name="connsiteX52" fmla="*/ 209750 w 1047950"/>
              <a:gd name="connsiteY52" fmla="*/ 352624 h 1781374"/>
              <a:gd name="connsiteX53" fmla="*/ 171650 w 1047950"/>
              <a:gd name="connsiteY53" fmla="*/ 171649 h 1781374"/>
              <a:gd name="connsiteX54" fmla="*/ 124025 w 1047950"/>
              <a:gd name="connsiteY54" fmla="*/ 114499 h 1781374"/>
              <a:gd name="connsiteX55" fmla="*/ 76400 w 1047950"/>
              <a:gd name="connsiteY55" fmla="*/ 66874 h 1781374"/>
              <a:gd name="connsiteX56" fmla="*/ 28775 w 1047950"/>
              <a:gd name="connsiteY56" fmla="*/ 199 h 1781374"/>
              <a:gd name="connsiteX0" fmla="*/ 28775 w 1047950"/>
              <a:gd name="connsiteY0" fmla="*/ 199 h 1781374"/>
              <a:gd name="connsiteX1" fmla="*/ 19250 w 1047950"/>
              <a:gd name="connsiteY1" fmla="*/ 47824 h 1781374"/>
              <a:gd name="connsiteX2" fmla="*/ 200 w 1047950"/>
              <a:gd name="connsiteY2" fmla="*/ 76399 h 1781374"/>
              <a:gd name="connsiteX3" fmla="*/ 19250 w 1047950"/>
              <a:gd name="connsiteY3" fmla="*/ 152599 h 1781374"/>
              <a:gd name="connsiteX4" fmla="*/ 28775 w 1047950"/>
              <a:gd name="connsiteY4" fmla="*/ 533599 h 1781374"/>
              <a:gd name="connsiteX5" fmla="*/ 38300 w 1047950"/>
              <a:gd name="connsiteY5" fmla="*/ 562174 h 1781374"/>
              <a:gd name="connsiteX6" fmla="*/ 9725 w 1047950"/>
              <a:gd name="connsiteY6" fmla="*/ 752674 h 1781374"/>
              <a:gd name="connsiteX7" fmla="*/ 19250 w 1047950"/>
              <a:gd name="connsiteY7" fmla="*/ 781249 h 1781374"/>
              <a:gd name="connsiteX8" fmla="*/ 44358 w 1047950"/>
              <a:gd name="connsiteY8" fmla="*/ 861663 h 1781374"/>
              <a:gd name="connsiteX9" fmla="*/ 32813 w 1047950"/>
              <a:gd name="connsiteY9" fmla="*/ 1102905 h 1781374"/>
              <a:gd name="connsiteX10" fmla="*/ 30794 w 1047950"/>
              <a:gd name="connsiteY10" fmla="*/ 1299989 h 1781374"/>
              <a:gd name="connsiteX11" fmla="*/ 19250 w 1047950"/>
              <a:gd name="connsiteY11" fmla="*/ 1371799 h 1781374"/>
              <a:gd name="connsiteX12" fmla="*/ 28775 w 1047950"/>
              <a:gd name="connsiteY12" fmla="*/ 1457524 h 1781374"/>
              <a:gd name="connsiteX13" fmla="*/ 25658 w 1047950"/>
              <a:gd name="connsiteY13" fmla="*/ 1519985 h 1781374"/>
              <a:gd name="connsiteX14" fmla="*/ 66875 w 1047950"/>
              <a:gd name="connsiteY14" fmla="*/ 1543249 h 1781374"/>
              <a:gd name="connsiteX15" fmla="*/ 143075 w 1047950"/>
              <a:gd name="connsiteY15" fmla="*/ 1562299 h 1781374"/>
              <a:gd name="connsiteX16" fmla="*/ 171650 w 1047950"/>
              <a:gd name="connsiteY16" fmla="*/ 1581349 h 1781374"/>
              <a:gd name="connsiteX17" fmla="*/ 228800 w 1047950"/>
              <a:gd name="connsiteY17" fmla="*/ 1590874 h 1781374"/>
              <a:gd name="connsiteX18" fmla="*/ 257375 w 1047950"/>
              <a:gd name="connsiteY18" fmla="*/ 1600399 h 1781374"/>
              <a:gd name="connsiteX19" fmla="*/ 305000 w 1047950"/>
              <a:gd name="connsiteY19" fmla="*/ 1609924 h 1781374"/>
              <a:gd name="connsiteX20" fmla="*/ 333575 w 1047950"/>
              <a:gd name="connsiteY20" fmla="*/ 1619449 h 1781374"/>
              <a:gd name="connsiteX21" fmla="*/ 438350 w 1047950"/>
              <a:gd name="connsiteY21" fmla="*/ 1648024 h 1781374"/>
              <a:gd name="connsiteX22" fmla="*/ 495500 w 1047950"/>
              <a:gd name="connsiteY22" fmla="*/ 1686124 h 1781374"/>
              <a:gd name="connsiteX23" fmla="*/ 676475 w 1047950"/>
              <a:gd name="connsiteY23" fmla="*/ 1695649 h 1781374"/>
              <a:gd name="connsiteX24" fmla="*/ 905075 w 1047950"/>
              <a:gd name="connsiteY24" fmla="*/ 1724224 h 1781374"/>
              <a:gd name="connsiteX25" fmla="*/ 962225 w 1047950"/>
              <a:gd name="connsiteY25" fmla="*/ 1743274 h 1781374"/>
              <a:gd name="connsiteX26" fmla="*/ 990800 w 1047950"/>
              <a:gd name="connsiteY26" fmla="*/ 1752799 h 1781374"/>
              <a:gd name="connsiteX27" fmla="*/ 1047950 w 1047950"/>
              <a:gd name="connsiteY27" fmla="*/ 1781374 h 1781374"/>
              <a:gd name="connsiteX28" fmla="*/ 990800 w 1047950"/>
              <a:gd name="connsiteY28" fmla="*/ 1686124 h 1781374"/>
              <a:gd name="connsiteX29" fmla="*/ 971750 w 1047950"/>
              <a:gd name="connsiteY29" fmla="*/ 1657549 h 1781374"/>
              <a:gd name="connsiteX30" fmla="*/ 924125 w 1047950"/>
              <a:gd name="connsiteY30" fmla="*/ 1533724 h 1781374"/>
              <a:gd name="connsiteX31" fmla="*/ 886025 w 1047950"/>
              <a:gd name="connsiteY31" fmla="*/ 1476574 h 1781374"/>
              <a:gd name="connsiteX32" fmla="*/ 828875 w 1047950"/>
              <a:gd name="connsiteY32" fmla="*/ 1371799 h 1781374"/>
              <a:gd name="connsiteX33" fmla="*/ 809825 w 1047950"/>
              <a:gd name="connsiteY33" fmla="*/ 1343224 h 1781374"/>
              <a:gd name="connsiteX34" fmla="*/ 790775 w 1047950"/>
              <a:gd name="connsiteY34" fmla="*/ 1314649 h 1781374"/>
              <a:gd name="connsiteX35" fmla="*/ 771725 w 1047950"/>
              <a:gd name="connsiteY35" fmla="*/ 1247974 h 1781374"/>
              <a:gd name="connsiteX36" fmla="*/ 733625 w 1047950"/>
              <a:gd name="connsiteY36" fmla="*/ 1190824 h 1781374"/>
              <a:gd name="connsiteX37" fmla="*/ 714575 w 1047950"/>
              <a:gd name="connsiteY37" fmla="*/ 1162249 h 1781374"/>
              <a:gd name="connsiteX38" fmla="*/ 676475 w 1047950"/>
              <a:gd name="connsiteY38" fmla="*/ 1105099 h 1781374"/>
              <a:gd name="connsiteX39" fmla="*/ 657425 w 1047950"/>
              <a:gd name="connsiteY39" fmla="*/ 1076524 h 1781374"/>
              <a:gd name="connsiteX40" fmla="*/ 638375 w 1047950"/>
              <a:gd name="connsiteY40" fmla="*/ 1038424 h 1781374"/>
              <a:gd name="connsiteX41" fmla="*/ 581225 w 1047950"/>
              <a:gd name="connsiteY41" fmla="*/ 952699 h 1781374"/>
              <a:gd name="connsiteX42" fmla="*/ 562175 w 1047950"/>
              <a:gd name="connsiteY42" fmla="*/ 924124 h 1781374"/>
              <a:gd name="connsiteX43" fmla="*/ 505025 w 1047950"/>
              <a:gd name="connsiteY43" fmla="*/ 819349 h 1781374"/>
              <a:gd name="connsiteX44" fmla="*/ 485975 w 1047950"/>
              <a:gd name="connsiteY44" fmla="*/ 790774 h 1781374"/>
              <a:gd name="connsiteX45" fmla="*/ 457400 w 1047950"/>
              <a:gd name="connsiteY45" fmla="*/ 771724 h 1781374"/>
              <a:gd name="connsiteX46" fmla="*/ 419300 w 1047950"/>
              <a:gd name="connsiteY46" fmla="*/ 705049 h 1781374"/>
              <a:gd name="connsiteX47" fmla="*/ 362150 w 1047950"/>
              <a:gd name="connsiteY47" fmla="*/ 609799 h 1781374"/>
              <a:gd name="connsiteX48" fmla="*/ 343100 w 1047950"/>
              <a:gd name="connsiteY48" fmla="*/ 581224 h 1781374"/>
              <a:gd name="connsiteX49" fmla="*/ 305000 w 1047950"/>
              <a:gd name="connsiteY49" fmla="*/ 552649 h 1781374"/>
              <a:gd name="connsiteX50" fmla="*/ 247850 w 1047950"/>
              <a:gd name="connsiteY50" fmla="*/ 447874 h 1781374"/>
              <a:gd name="connsiteX51" fmla="*/ 228800 w 1047950"/>
              <a:gd name="connsiteY51" fmla="*/ 419299 h 1781374"/>
              <a:gd name="connsiteX52" fmla="*/ 209750 w 1047950"/>
              <a:gd name="connsiteY52" fmla="*/ 352624 h 1781374"/>
              <a:gd name="connsiteX53" fmla="*/ 171650 w 1047950"/>
              <a:gd name="connsiteY53" fmla="*/ 171649 h 1781374"/>
              <a:gd name="connsiteX54" fmla="*/ 124025 w 1047950"/>
              <a:gd name="connsiteY54" fmla="*/ 114499 h 1781374"/>
              <a:gd name="connsiteX55" fmla="*/ 76400 w 1047950"/>
              <a:gd name="connsiteY55" fmla="*/ 66874 h 1781374"/>
              <a:gd name="connsiteX56" fmla="*/ 28775 w 1047950"/>
              <a:gd name="connsiteY56" fmla="*/ 199 h 1781374"/>
              <a:gd name="connsiteX0" fmla="*/ 28775 w 1047950"/>
              <a:gd name="connsiteY0" fmla="*/ 199 h 1781374"/>
              <a:gd name="connsiteX1" fmla="*/ 19250 w 1047950"/>
              <a:gd name="connsiteY1" fmla="*/ 47824 h 1781374"/>
              <a:gd name="connsiteX2" fmla="*/ 200 w 1047950"/>
              <a:gd name="connsiteY2" fmla="*/ 76399 h 1781374"/>
              <a:gd name="connsiteX3" fmla="*/ 19250 w 1047950"/>
              <a:gd name="connsiteY3" fmla="*/ 152599 h 1781374"/>
              <a:gd name="connsiteX4" fmla="*/ 28775 w 1047950"/>
              <a:gd name="connsiteY4" fmla="*/ 533599 h 1781374"/>
              <a:gd name="connsiteX5" fmla="*/ 38300 w 1047950"/>
              <a:gd name="connsiteY5" fmla="*/ 562174 h 1781374"/>
              <a:gd name="connsiteX6" fmla="*/ 9725 w 1047950"/>
              <a:gd name="connsiteY6" fmla="*/ 752674 h 1781374"/>
              <a:gd name="connsiteX7" fmla="*/ 19250 w 1047950"/>
              <a:gd name="connsiteY7" fmla="*/ 781249 h 1781374"/>
              <a:gd name="connsiteX8" fmla="*/ 27502 w 1047950"/>
              <a:gd name="connsiteY8" fmla="*/ 899588 h 1781374"/>
              <a:gd name="connsiteX9" fmla="*/ 32813 w 1047950"/>
              <a:gd name="connsiteY9" fmla="*/ 1102905 h 1781374"/>
              <a:gd name="connsiteX10" fmla="*/ 30794 w 1047950"/>
              <a:gd name="connsiteY10" fmla="*/ 1299989 h 1781374"/>
              <a:gd name="connsiteX11" fmla="*/ 19250 w 1047950"/>
              <a:gd name="connsiteY11" fmla="*/ 1371799 h 1781374"/>
              <a:gd name="connsiteX12" fmla="*/ 28775 w 1047950"/>
              <a:gd name="connsiteY12" fmla="*/ 1457524 h 1781374"/>
              <a:gd name="connsiteX13" fmla="*/ 25658 w 1047950"/>
              <a:gd name="connsiteY13" fmla="*/ 1519985 h 1781374"/>
              <a:gd name="connsiteX14" fmla="*/ 66875 w 1047950"/>
              <a:gd name="connsiteY14" fmla="*/ 1543249 h 1781374"/>
              <a:gd name="connsiteX15" fmla="*/ 143075 w 1047950"/>
              <a:gd name="connsiteY15" fmla="*/ 1562299 h 1781374"/>
              <a:gd name="connsiteX16" fmla="*/ 171650 w 1047950"/>
              <a:gd name="connsiteY16" fmla="*/ 1581349 h 1781374"/>
              <a:gd name="connsiteX17" fmla="*/ 228800 w 1047950"/>
              <a:gd name="connsiteY17" fmla="*/ 1590874 h 1781374"/>
              <a:gd name="connsiteX18" fmla="*/ 257375 w 1047950"/>
              <a:gd name="connsiteY18" fmla="*/ 1600399 h 1781374"/>
              <a:gd name="connsiteX19" fmla="*/ 305000 w 1047950"/>
              <a:gd name="connsiteY19" fmla="*/ 1609924 h 1781374"/>
              <a:gd name="connsiteX20" fmla="*/ 333575 w 1047950"/>
              <a:gd name="connsiteY20" fmla="*/ 1619449 h 1781374"/>
              <a:gd name="connsiteX21" fmla="*/ 438350 w 1047950"/>
              <a:gd name="connsiteY21" fmla="*/ 1648024 h 1781374"/>
              <a:gd name="connsiteX22" fmla="*/ 495500 w 1047950"/>
              <a:gd name="connsiteY22" fmla="*/ 1686124 h 1781374"/>
              <a:gd name="connsiteX23" fmla="*/ 676475 w 1047950"/>
              <a:gd name="connsiteY23" fmla="*/ 1695649 h 1781374"/>
              <a:gd name="connsiteX24" fmla="*/ 905075 w 1047950"/>
              <a:gd name="connsiteY24" fmla="*/ 1724224 h 1781374"/>
              <a:gd name="connsiteX25" fmla="*/ 962225 w 1047950"/>
              <a:gd name="connsiteY25" fmla="*/ 1743274 h 1781374"/>
              <a:gd name="connsiteX26" fmla="*/ 990800 w 1047950"/>
              <a:gd name="connsiteY26" fmla="*/ 1752799 h 1781374"/>
              <a:gd name="connsiteX27" fmla="*/ 1047950 w 1047950"/>
              <a:gd name="connsiteY27" fmla="*/ 1781374 h 1781374"/>
              <a:gd name="connsiteX28" fmla="*/ 990800 w 1047950"/>
              <a:gd name="connsiteY28" fmla="*/ 1686124 h 1781374"/>
              <a:gd name="connsiteX29" fmla="*/ 971750 w 1047950"/>
              <a:gd name="connsiteY29" fmla="*/ 1657549 h 1781374"/>
              <a:gd name="connsiteX30" fmla="*/ 924125 w 1047950"/>
              <a:gd name="connsiteY30" fmla="*/ 1533724 h 1781374"/>
              <a:gd name="connsiteX31" fmla="*/ 886025 w 1047950"/>
              <a:gd name="connsiteY31" fmla="*/ 1476574 h 1781374"/>
              <a:gd name="connsiteX32" fmla="*/ 828875 w 1047950"/>
              <a:gd name="connsiteY32" fmla="*/ 1371799 h 1781374"/>
              <a:gd name="connsiteX33" fmla="*/ 809825 w 1047950"/>
              <a:gd name="connsiteY33" fmla="*/ 1343224 h 1781374"/>
              <a:gd name="connsiteX34" fmla="*/ 790775 w 1047950"/>
              <a:gd name="connsiteY34" fmla="*/ 1314649 h 1781374"/>
              <a:gd name="connsiteX35" fmla="*/ 771725 w 1047950"/>
              <a:gd name="connsiteY35" fmla="*/ 1247974 h 1781374"/>
              <a:gd name="connsiteX36" fmla="*/ 733625 w 1047950"/>
              <a:gd name="connsiteY36" fmla="*/ 1190824 h 1781374"/>
              <a:gd name="connsiteX37" fmla="*/ 714575 w 1047950"/>
              <a:gd name="connsiteY37" fmla="*/ 1162249 h 1781374"/>
              <a:gd name="connsiteX38" fmla="*/ 676475 w 1047950"/>
              <a:gd name="connsiteY38" fmla="*/ 1105099 h 1781374"/>
              <a:gd name="connsiteX39" fmla="*/ 657425 w 1047950"/>
              <a:gd name="connsiteY39" fmla="*/ 1076524 h 1781374"/>
              <a:gd name="connsiteX40" fmla="*/ 638375 w 1047950"/>
              <a:gd name="connsiteY40" fmla="*/ 1038424 h 1781374"/>
              <a:gd name="connsiteX41" fmla="*/ 581225 w 1047950"/>
              <a:gd name="connsiteY41" fmla="*/ 952699 h 1781374"/>
              <a:gd name="connsiteX42" fmla="*/ 562175 w 1047950"/>
              <a:gd name="connsiteY42" fmla="*/ 924124 h 1781374"/>
              <a:gd name="connsiteX43" fmla="*/ 505025 w 1047950"/>
              <a:gd name="connsiteY43" fmla="*/ 819349 h 1781374"/>
              <a:gd name="connsiteX44" fmla="*/ 485975 w 1047950"/>
              <a:gd name="connsiteY44" fmla="*/ 790774 h 1781374"/>
              <a:gd name="connsiteX45" fmla="*/ 457400 w 1047950"/>
              <a:gd name="connsiteY45" fmla="*/ 771724 h 1781374"/>
              <a:gd name="connsiteX46" fmla="*/ 419300 w 1047950"/>
              <a:gd name="connsiteY46" fmla="*/ 705049 h 1781374"/>
              <a:gd name="connsiteX47" fmla="*/ 362150 w 1047950"/>
              <a:gd name="connsiteY47" fmla="*/ 609799 h 1781374"/>
              <a:gd name="connsiteX48" fmla="*/ 343100 w 1047950"/>
              <a:gd name="connsiteY48" fmla="*/ 581224 h 1781374"/>
              <a:gd name="connsiteX49" fmla="*/ 305000 w 1047950"/>
              <a:gd name="connsiteY49" fmla="*/ 552649 h 1781374"/>
              <a:gd name="connsiteX50" fmla="*/ 247850 w 1047950"/>
              <a:gd name="connsiteY50" fmla="*/ 447874 h 1781374"/>
              <a:gd name="connsiteX51" fmla="*/ 228800 w 1047950"/>
              <a:gd name="connsiteY51" fmla="*/ 419299 h 1781374"/>
              <a:gd name="connsiteX52" fmla="*/ 209750 w 1047950"/>
              <a:gd name="connsiteY52" fmla="*/ 352624 h 1781374"/>
              <a:gd name="connsiteX53" fmla="*/ 171650 w 1047950"/>
              <a:gd name="connsiteY53" fmla="*/ 171649 h 1781374"/>
              <a:gd name="connsiteX54" fmla="*/ 124025 w 1047950"/>
              <a:gd name="connsiteY54" fmla="*/ 114499 h 1781374"/>
              <a:gd name="connsiteX55" fmla="*/ 76400 w 1047950"/>
              <a:gd name="connsiteY55" fmla="*/ 66874 h 1781374"/>
              <a:gd name="connsiteX56" fmla="*/ 28775 w 1047950"/>
              <a:gd name="connsiteY56" fmla="*/ 199 h 1781374"/>
              <a:gd name="connsiteX0" fmla="*/ 28775 w 1047950"/>
              <a:gd name="connsiteY0" fmla="*/ 199 h 1781374"/>
              <a:gd name="connsiteX1" fmla="*/ 19250 w 1047950"/>
              <a:gd name="connsiteY1" fmla="*/ 47824 h 1781374"/>
              <a:gd name="connsiteX2" fmla="*/ 200 w 1047950"/>
              <a:gd name="connsiteY2" fmla="*/ 76399 h 1781374"/>
              <a:gd name="connsiteX3" fmla="*/ 19250 w 1047950"/>
              <a:gd name="connsiteY3" fmla="*/ 152599 h 1781374"/>
              <a:gd name="connsiteX4" fmla="*/ 28775 w 1047950"/>
              <a:gd name="connsiteY4" fmla="*/ 533599 h 1781374"/>
              <a:gd name="connsiteX5" fmla="*/ 38300 w 1047950"/>
              <a:gd name="connsiteY5" fmla="*/ 562174 h 1781374"/>
              <a:gd name="connsiteX6" fmla="*/ 9725 w 1047950"/>
              <a:gd name="connsiteY6" fmla="*/ 752674 h 1781374"/>
              <a:gd name="connsiteX7" fmla="*/ 19250 w 1047950"/>
              <a:gd name="connsiteY7" fmla="*/ 781249 h 1781374"/>
              <a:gd name="connsiteX8" fmla="*/ 27502 w 1047950"/>
              <a:gd name="connsiteY8" fmla="*/ 899588 h 1781374"/>
              <a:gd name="connsiteX9" fmla="*/ 32813 w 1047950"/>
              <a:gd name="connsiteY9" fmla="*/ 1119761 h 1781374"/>
              <a:gd name="connsiteX10" fmla="*/ 30794 w 1047950"/>
              <a:gd name="connsiteY10" fmla="*/ 1299989 h 1781374"/>
              <a:gd name="connsiteX11" fmla="*/ 19250 w 1047950"/>
              <a:gd name="connsiteY11" fmla="*/ 1371799 h 1781374"/>
              <a:gd name="connsiteX12" fmla="*/ 28775 w 1047950"/>
              <a:gd name="connsiteY12" fmla="*/ 1457524 h 1781374"/>
              <a:gd name="connsiteX13" fmla="*/ 25658 w 1047950"/>
              <a:gd name="connsiteY13" fmla="*/ 1519985 h 1781374"/>
              <a:gd name="connsiteX14" fmla="*/ 66875 w 1047950"/>
              <a:gd name="connsiteY14" fmla="*/ 1543249 h 1781374"/>
              <a:gd name="connsiteX15" fmla="*/ 143075 w 1047950"/>
              <a:gd name="connsiteY15" fmla="*/ 1562299 h 1781374"/>
              <a:gd name="connsiteX16" fmla="*/ 171650 w 1047950"/>
              <a:gd name="connsiteY16" fmla="*/ 1581349 h 1781374"/>
              <a:gd name="connsiteX17" fmla="*/ 228800 w 1047950"/>
              <a:gd name="connsiteY17" fmla="*/ 1590874 h 1781374"/>
              <a:gd name="connsiteX18" fmla="*/ 257375 w 1047950"/>
              <a:gd name="connsiteY18" fmla="*/ 1600399 h 1781374"/>
              <a:gd name="connsiteX19" fmla="*/ 305000 w 1047950"/>
              <a:gd name="connsiteY19" fmla="*/ 1609924 h 1781374"/>
              <a:gd name="connsiteX20" fmla="*/ 333575 w 1047950"/>
              <a:gd name="connsiteY20" fmla="*/ 1619449 h 1781374"/>
              <a:gd name="connsiteX21" fmla="*/ 438350 w 1047950"/>
              <a:gd name="connsiteY21" fmla="*/ 1648024 h 1781374"/>
              <a:gd name="connsiteX22" fmla="*/ 495500 w 1047950"/>
              <a:gd name="connsiteY22" fmla="*/ 1686124 h 1781374"/>
              <a:gd name="connsiteX23" fmla="*/ 676475 w 1047950"/>
              <a:gd name="connsiteY23" fmla="*/ 1695649 h 1781374"/>
              <a:gd name="connsiteX24" fmla="*/ 905075 w 1047950"/>
              <a:gd name="connsiteY24" fmla="*/ 1724224 h 1781374"/>
              <a:gd name="connsiteX25" fmla="*/ 962225 w 1047950"/>
              <a:gd name="connsiteY25" fmla="*/ 1743274 h 1781374"/>
              <a:gd name="connsiteX26" fmla="*/ 990800 w 1047950"/>
              <a:gd name="connsiteY26" fmla="*/ 1752799 h 1781374"/>
              <a:gd name="connsiteX27" fmla="*/ 1047950 w 1047950"/>
              <a:gd name="connsiteY27" fmla="*/ 1781374 h 1781374"/>
              <a:gd name="connsiteX28" fmla="*/ 990800 w 1047950"/>
              <a:gd name="connsiteY28" fmla="*/ 1686124 h 1781374"/>
              <a:gd name="connsiteX29" fmla="*/ 971750 w 1047950"/>
              <a:gd name="connsiteY29" fmla="*/ 1657549 h 1781374"/>
              <a:gd name="connsiteX30" fmla="*/ 924125 w 1047950"/>
              <a:gd name="connsiteY30" fmla="*/ 1533724 h 1781374"/>
              <a:gd name="connsiteX31" fmla="*/ 886025 w 1047950"/>
              <a:gd name="connsiteY31" fmla="*/ 1476574 h 1781374"/>
              <a:gd name="connsiteX32" fmla="*/ 828875 w 1047950"/>
              <a:gd name="connsiteY32" fmla="*/ 1371799 h 1781374"/>
              <a:gd name="connsiteX33" fmla="*/ 809825 w 1047950"/>
              <a:gd name="connsiteY33" fmla="*/ 1343224 h 1781374"/>
              <a:gd name="connsiteX34" fmla="*/ 790775 w 1047950"/>
              <a:gd name="connsiteY34" fmla="*/ 1314649 h 1781374"/>
              <a:gd name="connsiteX35" fmla="*/ 771725 w 1047950"/>
              <a:gd name="connsiteY35" fmla="*/ 1247974 h 1781374"/>
              <a:gd name="connsiteX36" fmla="*/ 733625 w 1047950"/>
              <a:gd name="connsiteY36" fmla="*/ 1190824 h 1781374"/>
              <a:gd name="connsiteX37" fmla="*/ 714575 w 1047950"/>
              <a:gd name="connsiteY37" fmla="*/ 1162249 h 1781374"/>
              <a:gd name="connsiteX38" fmla="*/ 676475 w 1047950"/>
              <a:gd name="connsiteY38" fmla="*/ 1105099 h 1781374"/>
              <a:gd name="connsiteX39" fmla="*/ 657425 w 1047950"/>
              <a:gd name="connsiteY39" fmla="*/ 1076524 h 1781374"/>
              <a:gd name="connsiteX40" fmla="*/ 638375 w 1047950"/>
              <a:gd name="connsiteY40" fmla="*/ 1038424 h 1781374"/>
              <a:gd name="connsiteX41" fmla="*/ 581225 w 1047950"/>
              <a:gd name="connsiteY41" fmla="*/ 952699 h 1781374"/>
              <a:gd name="connsiteX42" fmla="*/ 562175 w 1047950"/>
              <a:gd name="connsiteY42" fmla="*/ 924124 h 1781374"/>
              <a:gd name="connsiteX43" fmla="*/ 505025 w 1047950"/>
              <a:gd name="connsiteY43" fmla="*/ 819349 h 1781374"/>
              <a:gd name="connsiteX44" fmla="*/ 485975 w 1047950"/>
              <a:gd name="connsiteY44" fmla="*/ 790774 h 1781374"/>
              <a:gd name="connsiteX45" fmla="*/ 457400 w 1047950"/>
              <a:gd name="connsiteY45" fmla="*/ 771724 h 1781374"/>
              <a:gd name="connsiteX46" fmla="*/ 419300 w 1047950"/>
              <a:gd name="connsiteY46" fmla="*/ 705049 h 1781374"/>
              <a:gd name="connsiteX47" fmla="*/ 362150 w 1047950"/>
              <a:gd name="connsiteY47" fmla="*/ 609799 h 1781374"/>
              <a:gd name="connsiteX48" fmla="*/ 343100 w 1047950"/>
              <a:gd name="connsiteY48" fmla="*/ 581224 h 1781374"/>
              <a:gd name="connsiteX49" fmla="*/ 305000 w 1047950"/>
              <a:gd name="connsiteY49" fmla="*/ 552649 h 1781374"/>
              <a:gd name="connsiteX50" fmla="*/ 247850 w 1047950"/>
              <a:gd name="connsiteY50" fmla="*/ 447874 h 1781374"/>
              <a:gd name="connsiteX51" fmla="*/ 228800 w 1047950"/>
              <a:gd name="connsiteY51" fmla="*/ 419299 h 1781374"/>
              <a:gd name="connsiteX52" fmla="*/ 209750 w 1047950"/>
              <a:gd name="connsiteY52" fmla="*/ 352624 h 1781374"/>
              <a:gd name="connsiteX53" fmla="*/ 171650 w 1047950"/>
              <a:gd name="connsiteY53" fmla="*/ 171649 h 1781374"/>
              <a:gd name="connsiteX54" fmla="*/ 124025 w 1047950"/>
              <a:gd name="connsiteY54" fmla="*/ 114499 h 1781374"/>
              <a:gd name="connsiteX55" fmla="*/ 76400 w 1047950"/>
              <a:gd name="connsiteY55" fmla="*/ 66874 h 1781374"/>
              <a:gd name="connsiteX56" fmla="*/ 28775 w 1047950"/>
              <a:gd name="connsiteY56" fmla="*/ 199 h 1781374"/>
              <a:gd name="connsiteX0" fmla="*/ 28775 w 1047950"/>
              <a:gd name="connsiteY0" fmla="*/ 199 h 1781374"/>
              <a:gd name="connsiteX1" fmla="*/ 19250 w 1047950"/>
              <a:gd name="connsiteY1" fmla="*/ 47824 h 1781374"/>
              <a:gd name="connsiteX2" fmla="*/ 200 w 1047950"/>
              <a:gd name="connsiteY2" fmla="*/ 76399 h 1781374"/>
              <a:gd name="connsiteX3" fmla="*/ 19250 w 1047950"/>
              <a:gd name="connsiteY3" fmla="*/ 152599 h 1781374"/>
              <a:gd name="connsiteX4" fmla="*/ 28775 w 1047950"/>
              <a:gd name="connsiteY4" fmla="*/ 533599 h 1781374"/>
              <a:gd name="connsiteX5" fmla="*/ 38300 w 1047950"/>
              <a:gd name="connsiteY5" fmla="*/ 562174 h 1781374"/>
              <a:gd name="connsiteX6" fmla="*/ 43436 w 1047950"/>
              <a:gd name="connsiteY6" fmla="*/ 668398 h 1781374"/>
              <a:gd name="connsiteX7" fmla="*/ 19250 w 1047950"/>
              <a:gd name="connsiteY7" fmla="*/ 781249 h 1781374"/>
              <a:gd name="connsiteX8" fmla="*/ 27502 w 1047950"/>
              <a:gd name="connsiteY8" fmla="*/ 899588 h 1781374"/>
              <a:gd name="connsiteX9" fmla="*/ 32813 w 1047950"/>
              <a:gd name="connsiteY9" fmla="*/ 1119761 h 1781374"/>
              <a:gd name="connsiteX10" fmla="*/ 30794 w 1047950"/>
              <a:gd name="connsiteY10" fmla="*/ 1299989 h 1781374"/>
              <a:gd name="connsiteX11" fmla="*/ 19250 w 1047950"/>
              <a:gd name="connsiteY11" fmla="*/ 1371799 h 1781374"/>
              <a:gd name="connsiteX12" fmla="*/ 28775 w 1047950"/>
              <a:gd name="connsiteY12" fmla="*/ 1457524 h 1781374"/>
              <a:gd name="connsiteX13" fmla="*/ 25658 w 1047950"/>
              <a:gd name="connsiteY13" fmla="*/ 1519985 h 1781374"/>
              <a:gd name="connsiteX14" fmla="*/ 66875 w 1047950"/>
              <a:gd name="connsiteY14" fmla="*/ 1543249 h 1781374"/>
              <a:gd name="connsiteX15" fmla="*/ 143075 w 1047950"/>
              <a:gd name="connsiteY15" fmla="*/ 1562299 h 1781374"/>
              <a:gd name="connsiteX16" fmla="*/ 171650 w 1047950"/>
              <a:gd name="connsiteY16" fmla="*/ 1581349 h 1781374"/>
              <a:gd name="connsiteX17" fmla="*/ 228800 w 1047950"/>
              <a:gd name="connsiteY17" fmla="*/ 1590874 h 1781374"/>
              <a:gd name="connsiteX18" fmla="*/ 257375 w 1047950"/>
              <a:gd name="connsiteY18" fmla="*/ 1600399 h 1781374"/>
              <a:gd name="connsiteX19" fmla="*/ 305000 w 1047950"/>
              <a:gd name="connsiteY19" fmla="*/ 1609924 h 1781374"/>
              <a:gd name="connsiteX20" fmla="*/ 333575 w 1047950"/>
              <a:gd name="connsiteY20" fmla="*/ 1619449 h 1781374"/>
              <a:gd name="connsiteX21" fmla="*/ 438350 w 1047950"/>
              <a:gd name="connsiteY21" fmla="*/ 1648024 h 1781374"/>
              <a:gd name="connsiteX22" fmla="*/ 495500 w 1047950"/>
              <a:gd name="connsiteY22" fmla="*/ 1686124 h 1781374"/>
              <a:gd name="connsiteX23" fmla="*/ 676475 w 1047950"/>
              <a:gd name="connsiteY23" fmla="*/ 1695649 h 1781374"/>
              <a:gd name="connsiteX24" fmla="*/ 905075 w 1047950"/>
              <a:gd name="connsiteY24" fmla="*/ 1724224 h 1781374"/>
              <a:gd name="connsiteX25" fmla="*/ 962225 w 1047950"/>
              <a:gd name="connsiteY25" fmla="*/ 1743274 h 1781374"/>
              <a:gd name="connsiteX26" fmla="*/ 990800 w 1047950"/>
              <a:gd name="connsiteY26" fmla="*/ 1752799 h 1781374"/>
              <a:gd name="connsiteX27" fmla="*/ 1047950 w 1047950"/>
              <a:gd name="connsiteY27" fmla="*/ 1781374 h 1781374"/>
              <a:gd name="connsiteX28" fmla="*/ 990800 w 1047950"/>
              <a:gd name="connsiteY28" fmla="*/ 1686124 h 1781374"/>
              <a:gd name="connsiteX29" fmla="*/ 971750 w 1047950"/>
              <a:gd name="connsiteY29" fmla="*/ 1657549 h 1781374"/>
              <a:gd name="connsiteX30" fmla="*/ 924125 w 1047950"/>
              <a:gd name="connsiteY30" fmla="*/ 1533724 h 1781374"/>
              <a:gd name="connsiteX31" fmla="*/ 886025 w 1047950"/>
              <a:gd name="connsiteY31" fmla="*/ 1476574 h 1781374"/>
              <a:gd name="connsiteX32" fmla="*/ 828875 w 1047950"/>
              <a:gd name="connsiteY32" fmla="*/ 1371799 h 1781374"/>
              <a:gd name="connsiteX33" fmla="*/ 809825 w 1047950"/>
              <a:gd name="connsiteY33" fmla="*/ 1343224 h 1781374"/>
              <a:gd name="connsiteX34" fmla="*/ 790775 w 1047950"/>
              <a:gd name="connsiteY34" fmla="*/ 1314649 h 1781374"/>
              <a:gd name="connsiteX35" fmla="*/ 771725 w 1047950"/>
              <a:gd name="connsiteY35" fmla="*/ 1247974 h 1781374"/>
              <a:gd name="connsiteX36" fmla="*/ 733625 w 1047950"/>
              <a:gd name="connsiteY36" fmla="*/ 1190824 h 1781374"/>
              <a:gd name="connsiteX37" fmla="*/ 714575 w 1047950"/>
              <a:gd name="connsiteY37" fmla="*/ 1162249 h 1781374"/>
              <a:gd name="connsiteX38" fmla="*/ 676475 w 1047950"/>
              <a:gd name="connsiteY38" fmla="*/ 1105099 h 1781374"/>
              <a:gd name="connsiteX39" fmla="*/ 657425 w 1047950"/>
              <a:gd name="connsiteY39" fmla="*/ 1076524 h 1781374"/>
              <a:gd name="connsiteX40" fmla="*/ 638375 w 1047950"/>
              <a:gd name="connsiteY40" fmla="*/ 1038424 h 1781374"/>
              <a:gd name="connsiteX41" fmla="*/ 581225 w 1047950"/>
              <a:gd name="connsiteY41" fmla="*/ 952699 h 1781374"/>
              <a:gd name="connsiteX42" fmla="*/ 562175 w 1047950"/>
              <a:gd name="connsiteY42" fmla="*/ 924124 h 1781374"/>
              <a:gd name="connsiteX43" fmla="*/ 505025 w 1047950"/>
              <a:gd name="connsiteY43" fmla="*/ 819349 h 1781374"/>
              <a:gd name="connsiteX44" fmla="*/ 485975 w 1047950"/>
              <a:gd name="connsiteY44" fmla="*/ 790774 h 1781374"/>
              <a:gd name="connsiteX45" fmla="*/ 457400 w 1047950"/>
              <a:gd name="connsiteY45" fmla="*/ 771724 h 1781374"/>
              <a:gd name="connsiteX46" fmla="*/ 419300 w 1047950"/>
              <a:gd name="connsiteY46" fmla="*/ 705049 h 1781374"/>
              <a:gd name="connsiteX47" fmla="*/ 362150 w 1047950"/>
              <a:gd name="connsiteY47" fmla="*/ 609799 h 1781374"/>
              <a:gd name="connsiteX48" fmla="*/ 343100 w 1047950"/>
              <a:gd name="connsiteY48" fmla="*/ 581224 h 1781374"/>
              <a:gd name="connsiteX49" fmla="*/ 305000 w 1047950"/>
              <a:gd name="connsiteY49" fmla="*/ 552649 h 1781374"/>
              <a:gd name="connsiteX50" fmla="*/ 247850 w 1047950"/>
              <a:gd name="connsiteY50" fmla="*/ 447874 h 1781374"/>
              <a:gd name="connsiteX51" fmla="*/ 228800 w 1047950"/>
              <a:gd name="connsiteY51" fmla="*/ 419299 h 1781374"/>
              <a:gd name="connsiteX52" fmla="*/ 209750 w 1047950"/>
              <a:gd name="connsiteY52" fmla="*/ 352624 h 1781374"/>
              <a:gd name="connsiteX53" fmla="*/ 171650 w 1047950"/>
              <a:gd name="connsiteY53" fmla="*/ 171649 h 1781374"/>
              <a:gd name="connsiteX54" fmla="*/ 124025 w 1047950"/>
              <a:gd name="connsiteY54" fmla="*/ 114499 h 1781374"/>
              <a:gd name="connsiteX55" fmla="*/ 76400 w 1047950"/>
              <a:gd name="connsiteY55" fmla="*/ 66874 h 1781374"/>
              <a:gd name="connsiteX56" fmla="*/ 28775 w 1047950"/>
              <a:gd name="connsiteY56" fmla="*/ 199 h 1781374"/>
              <a:gd name="connsiteX0" fmla="*/ 28775 w 1047950"/>
              <a:gd name="connsiteY0" fmla="*/ 199 h 1781374"/>
              <a:gd name="connsiteX1" fmla="*/ 19250 w 1047950"/>
              <a:gd name="connsiteY1" fmla="*/ 47824 h 1781374"/>
              <a:gd name="connsiteX2" fmla="*/ 200 w 1047950"/>
              <a:gd name="connsiteY2" fmla="*/ 76399 h 1781374"/>
              <a:gd name="connsiteX3" fmla="*/ 19250 w 1047950"/>
              <a:gd name="connsiteY3" fmla="*/ 152599 h 1781374"/>
              <a:gd name="connsiteX4" fmla="*/ 28775 w 1047950"/>
              <a:gd name="connsiteY4" fmla="*/ 533599 h 1781374"/>
              <a:gd name="connsiteX5" fmla="*/ 38300 w 1047950"/>
              <a:gd name="connsiteY5" fmla="*/ 562174 h 1781374"/>
              <a:gd name="connsiteX6" fmla="*/ 43436 w 1047950"/>
              <a:gd name="connsiteY6" fmla="*/ 668398 h 1781374"/>
              <a:gd name="connsiteX7" fmla="*/ 40319 w 1047950"/>
              <a:gd name="connsiteY7" fmla="*/ 768608 h 1781374"/>
              <a:gd name="connsiteX8" fmla="*/ 27502 w 1047950"/>
              <a:gd name="connsiteY8" fmla="*/ 899588 h 1781374"/>
              <a:gd name="connsiteX9" fmla="*/ 32813 w 1047950"/>
              <a:gd name="connsiteY9" fmla="*/ 1119761 h 1781374"/>
              <a:gd name="connsiteX10" fmla="*/ 30794 w 1047950"/>
              <a:gd name="connsiteY10" fmla="*/ 1299989 h 1781374"/>
              <a:gd name="connsiteX11" fmla="*/ 19250 w 1047950"/>
              <a:gd name="connsiteY11" fmla="*/ 1371799 h 1781374"/>
              <a:gd name="connsiteX12" fmla="*/ 28775 w 1047950"/>
              <a:gd name="connsiteY12" fmla="*/ 1457524 h 1781374"/>
              <a:gd name="connsiteX13" fmla="*/ 25658 w 1047950"/>
              <a:gd name="connsiteY13" fmla="*/ 1519985 h 1781374"/>
              <a:gd name="connsiteX14" fmla="*/ 66875 w 1047950"/>
              <a:gd name="connsiteY14" fmla="*/ 1543249 h 1781374"/>
              <a:gd name="connsiteX15" fmla="*/ 143075 w 1047950"/>
              <a:gd name="connsiteY15" fmla="*/ 1562299 h 1781374"/>
              <a:gd name="connsiteX16" fmla="*/ 171650 w 1047950"/>
              <a:gd name="connsiteY16" fmla="*/ 1581349 h 1781374"/>
              <a:gd name="connsiteX17" fmla="*/ 228800 w 1047950"/>
              <a:gd name="connsiteY17" fmla="*/ 1590874 h 1781374"/>
              <a:gd name="connsiteX18" fmla="*/ 257375 w 1047950"/>
              <a:gd name="connsiteY18" fmla="*/ 1600399 h 1781374"/>
              <a:gd name="connsiteX19" fmla="*/ 305000 w 1047950"/>
              <a:gd name="connsiteY19" fmla="*/ 1609924 h 1781374"/>
              <a:gd name="connsiteX20" fmla="*/ 333575 w 1047950"/>
              <a:gd name="connsiteY20" fmla="*/ 1619449 h 1781374"/>
              <a:gd name="connsiteX21" fmla="*/ 438350 w 1047950"/>
              <a:gd name="connsiteY21" fmla="*/ 1648024 h 1781374"/>
              <a:gd name="connsiteX22" fmla="*/ 495500 w 1047950"/>
              <a:gd name="connsiteY22" fmla="*/ 1686124 h 1781374"/>
              <a:gd name="connsiteX23" fmla="*/ 676475 w 1047950"/>
              <a:gd name="connsiteY23" fmla="*/ 1695649 h 1781374"/>
              <a:gd name="connsiteX24" fmla="*/ 905075 w 1047950"/>
              <a:gd name="connsiteY24" fmla="*/ 1724224 h 1781374"/>
              <a:gd name="connsiteX25" fmla="*/ 962225 w 1047950"/>
              <a:gd name="connsiteY25" fmla="*/ 1743274 h 1781374"/>
              <a:gd name="connsiteX26" fmla="*/ 990800 w 1047950"/>
              <a:gd name="connsiteY26" fmla="*/ 1752799 h 1781374"/>
              <a:gd name="connsiteX27" fmla="*/ 1047950 w 1047950"/>
              <a:gd name="connsiteY27" fmla="*/ 1781374 h 1781374"/>
              <a:gd name="connsiteX28" fmla="*/ 990800 w 1047950"/>
              <a:gd name="connsiteY28" fmla="*/ 1686124 h 1781374"/>
              <a:gd name="connsiteX29" fmla="*/ 971750 w 1047950"/>
              <a:gd name="connsiteY29" fmla="*/ 1657549 h 1781374"/>
              <a:gd name="connsiteX30" fmla="*/ 924125 w 1047950"/>
              <a:gd name="connsiteY30" fmla="*/ 1533724 h 1781374"/>
              <a:gd name="connsiteX31" fmla="*/ 886025 w 1047950"/>
              <a:gd name="connsiteY31" fmla="*/ 1476574 h 1781374"/>
              <a:gd name="connsiteX32" fmla="*/ 828875 w 1047950"/>
              <a:gd name="connsiteY32" fmla="*/ 1371799 h 1781374"/>
              <a:gd name="connsiteX33" fmla="*/ 809825 w 1047950"/>
              <a:gd name="connsiteY33" fmla="*/ 1343224 h 1781374"/>
              <a:gd name="connsiteX34" fmla="*/ 790775 w 1047950"/>
              <a:gd name="connsiteY34" fmla="*/ 1314649 h 1781374"/>
              <a:gd name="connsiteX35" fmla="*/ 771725 w 1047950"/>
              <a:gd name="connsiteY35" fmla="*/ 1247974 h 1781374"/>
              <a:gd name="connsiteX36" fmla="*/ 733625 w 1047950"/>
              <a:gd name="connsiteY36" fmla="*/ 1190824 h 1781374"/>
              <a:gd name="connsiteX37" fmla="*/ 714575 w 1047950"/>
              <a:gd name="connsiteY37" fmla="*/ 1162249 h 1781374"/>
              <a:gd name="connsiteX38" fmla="*/ 676475 w 1047950"/>
              <a:gd name="connsiteY38" fmla="*/ 1105099 h 1781374"/>
              <a:gd name="connsiteX39" fmla="*/ 657425 w 1047950"/>
              <a:gd name="connsiteY39" fmla="*/ 1076524 h 1781374"/>
              <a:gd name="connsiteX40" fmla="*/ 638375 w 1047950"/>
              <a:gd name="connsiteY40" fmla="*/ 1038424 h 1781374"/>
              <a:gd name="connsiteX41" fmla="*/ 581225 w 1047950"/>
              <a:gd name="connsiteY41" fmla="*/ 952699 h 1781374"/>
              <a:gd name="connsiteX42" fmla="*/ 562175 w 1047950"/>
              <a:gd name="connsiteY42" fmla="*/ 924124 h 1781374"/>
              <a:gd name="connsiteX43" fmla="*/ 505025 w 1047950"/>
              <a:gd name="connsiteY43" fmla="*/ 819349 h 1781374"/>
              <a:gd name="connsiteX44" fmla="*/ 485975 w 1047950"/>
              <a:gd name="connsiteY44" fmla="*/ 790774 h 1781374"/>
              <a:gd name="connsiteX45" fmla="*/ 457400 w 1047950"/>
              <a:gd name="connsiteY45" fmla="*/ 771724 h 1781374"/>
              <a:gd name="connsiteX46" fmla="*/ 419300 w 1047950"/>
              <a:gd name="connsiteY46" fmla="*/ 705049 h 1781374"/>
              <a:gd name="connsiteX47" fmla="*/ 362150 w 1047950"/>
              <a:gd name="connsiteY47" fmla="*/ 609799 h 1781374"/>
              <a:gd name="connsiteX48" fmla="*/ 343100 w 1047950"/>
              <a:gd name="connsiteY48" fmla="*/ 581224 h 1781374"/>
              <a:gd name="connsiteX49" fmla="*/ 305000 w 1047950"/>
              <a:gd name="connsiteY49" fmla="*/ 552649 h 1781374"/>
              <a:gd name="connsiteX50" fmla="*/ 247850 w 1047950"/>
              <a:gd name="connsiteY50" fmla="*/ 447874 h 1781374"/>
              <a:gd name="connsiteX51" fmla="*/ 228800 w 1047950"/>
              <a:gd name="connsiteY51" fmla="*/ 419299 h 1781374"/>
              <a:gd name="connsiteX52" fmla="*/ 209750 w 1047950"/>
              <a:gd name="connsiteY52" fmla="*/ 352624 h 1781374"/>
              <a:gd name="connsiteX53" fmla="*/ 171650 w 1047950"/>
              <a:gd name="connsiteY53" fmla="*/ 171649 h 1781374"/>
              <a:gd name="connsiteX54" fmla="*/ 124025 w 1047950"/>
              <a:gd name="connsiteY54" fmla="*/ 114499 h 1781374"/>
              <a:gd name="connsiteX55" fmla="*/ 76400 w 1047950"/>
              <a:gd name="connsiteY55" fmla="*/ 66874 h 1781374"/>
              <a:gd name="connsiteX56" fmla="*/ 28775 w 1047950"/>
              <a:gd name="connsiteY56" fmla="*/ 199 h 1781374"/>
              <a:gd name="connsiteX0" fmla="*/ 28775 w 1047950"/>
              <a:gd name="connsiteY0" fmla="*/ 199 h 1781374"/>
              <a:gd name="connsiteX1" fmla="*/ 19250 w 1047950"/>
              <a:gd name="connsiteY1" fmla="*/ 47824 h 1781374"/>
              <a:gd name="connsiteX2" fmla="*/ 200 w 1047950"/>
              <a:gd name="connsiteY2" fmla="*/ 76399 h 1781374"/>
              <a:gd name="connsiteX3" fmla="*/ 19250 w 1047950"/>
              <a:gd name="connsiteY3" fmla="*/ 152599 h 1781374"/>
              <a:gd name="connsiteX4" fmla="*/ 28775 w 1047950"/>
              <a:gd name="connsiteY4" fmla="*/ 533599 h 1781374"/>
              <a:gd name="connsiteX5" fmla="*/ 38300 w 1047950"/>
              <a:gd name="connsiteY5" fmla="*/ 562174 h 1781374"/>
              <a:gd name="connsiteX6" fmla="*/ 30794 w 1047950"/>
              <a:gd name="connsiteY6" fmla="*/ 651542 h 1781374"/>
              <a:gd name="connsiteX7" fmla="*/ 40319 w 1047950"/>
              <a:gd name="connsiteY7" fmla="*/ 768608 h 1781374"/>
              <a:gd name="connsiteX8" fmla="*/ 27502 w 1047950"/>
              <a:gd name="connsiteY8" fmla="*/ 899588 h 1781374"/>
              <a:gd name="connsiteX9" fmla="*/ 32813 w 1047950"/>
              <a:gd name="connsiteY9" fmla="*/ 1119761 h 1781374"/>
              <a:gd name="connsiteX10" fmla="*/ 30794 w 1047950"/>
              <a:gd name="connsiteY10" fmla="*/ 1299989 h 1781374"/>
              <a:gd name="connsiteX11" fmla="*/ 19250 w 1047950"/>
              <a:gd name="connsiteY11" fmla="*/ 1371799 h 1781374"/>
              <a:gd name="connsiteX12" fmla="*/ 28775 w 1047950"/>
              <a:gd name="connsiteY12" fmla="*/ 1457524 h 1781374"/>
              <a:gd name="connsiteX13" fmla="*/ 25658 w 1047950"/>
              <a:gd name="connsiteY13" fmla="*/ 1519985 h 1781374"/>
              <a:gd name="connsiteX14" fmla="*/ 66875 w 1047950"/>
              <a:gd name="connsiteY14" fmla="*/ 1543249 h 1781374"/>
              <a:gd name="connsiteX15" fmla="*/ 143075 w 1047950"/>
              <a:gd name="connsiteY15" fmla="*/ 1562299 h 1781374"/>
              <a:gd name="connsiteX16" fmla="*/ 171650 w 1047950"/>
              <a:gd name="connsiteY16" fmla="*/ 1581349 h 1781374"/>
              <a:gd name="connsiteX17" fmla="*/ 228800 w 1047950"/>
              <a:gd name="connsiteY17" fmla="*/ 1590874 h 1781374"/>
              <a:gd name="connsiteX18" fmla="*/ 257375 w 1047950"/>
              <a:gd name="connsiteY18" fmla="*/ 1600399 h 1781374"/>
              <a:gd name="connsiteX19" fmla="*/ 305000 w 1047950"/>
              <a:gd name="connsiteY19" fmla="*/ 1609924 h 1781374"/>
              <a:gd name="connsiteX20" fmla="*/ 333575 w 1047950"/>
              <a:gd name="connsiteY20" fmla="*/ 1619449 h 1781374"/>
              <a:gd name="connsiteX21" fmla="*/ 438350 w 1047950"/>
              <a:gd name="connsiteY21" fmla="*/ 1648024 h 1781374"/>
              <a:gd name="connsiteX22" fmla="*/ 495500 w 1047950"/>
              <a:gd name="connsiteY22" fmla="*/ 1686124 h 1781374"/>
              <a:gd name="connsiteX23" fmla="*/ 676475 w 1047950"/>
              <a:gd name="connsiteY23" fmla="*/ 1695649 h 1781374"/>
              <a:gd name="connsiteX24" fmla="*/ 905075 w 1047950"/>
              <a:gd name="connsiteY24" fmla="*/ 1724224 h 1781374"/>
              <a:gd name="connsiteX25" fmla="*/ 962225 w 1047950"/>
              <a:gd name="connsiteY25" fmla="*/ 1743274 h 1781374"/>
              <a:gd name="connsiteX26" fmla="*/ 990800 w 1047950"/>
              <a:gd name="connsiteY26" fmla="*/ 1752799 h 1781374"/>
              <a:gd name="connsiteX27" fmla="*/ 1047950 w 1047950"/>
              <a:gd name="connsiteY27" fmla="*/ 1781374 h 1781374"/>
              <a:gd name="connsiteX28" fmla="*/ 990800 w 1047950"/>
              <a:gd name="connsiteY28" fmla="*/ 1686124 h 1781374"/>
              <a:gd name="connsiteX29" fmla="*/ 971750 w 1047950"/>
              <a:gd name="connsiteY29" fmla="*/ 1657549 h 1781374"/>
              <a:gd name="connsiteX30" fmla="*/ 924125 w 1047950"/>
              <a:gd name="connsiteY30" fmla="*/ 1533724 h 1781374"/>
              <a:gd name="connsiteX31" fmla="*/ 886025 w 1047950"/>
              <a:gd name="connsiteY31" fmla="*/ 1476574 h 1781374"/>
              <a:gd name="connsiteX32" fmla="*/ 828875 w 1047950"/>
              <a:gd name="connsiteY32" fmla="*/ 1371799 h 1781374"/>
              <a:gd name="connsiteX33" fmla="*/ 809825 w 1047950"/>
              <a:gd name="connsiteY33" fmla="*/ 1343224 h 1781374"/>
              <a:gd name="connsiteX34" fmla="*/ 790775 w 1047950"/>
              <a:gd name="connsiteY34" fmla="*/ 1314649 h 1781374"/>
              <a:gd name="connsiteX35" fmla="*/ 771725 w 1047950"/>
              <a:gd name="connsiteY35" fmla="*/ 1247974 h 1781374"/>
              <a:gd name="connsiteX36" fmla="*/ 733625 w 1047950"/>
              <a:gd name="connsiteY36" fmla="*/ 1190824 h 1781374"/>
              <a:gd name="connsiteX37" fmla="*/ 714575 w 1047950"/>
              <a:gd name="connsiteY37" fmla="*/ 1162249 h 1781374"/>
              <a:gd name="connsiteX38" fmla="*/ 676475 w 1047950"/>
              <a:gd name="connsiteY38" fmla="*/ 1105099 h 1781374"/>
              <a:gd name="connsiteX39" fmla="*/ 657425 w 1047950"/>
              <a:gd name="connsiteY39" fmla="*/ 1076524 h 1781374"/>
              <a:gd name="connsiteX40" fmla="*/ 638375 w 1047950"/>
              <a:gd name="connsiteY40" fmla="*/ 1038424 h 1781374"/>
              <a:gd name="connsiteX41" fmla="*/ 581225 w 1047950"/>
              <a:gd name="connsiteY41" fmla="*/ 952699 h 1781374"/>
              <a:gd name="connsiteX42" fmla="*/ 562175 w 1047950"/>
              <a:gd name="connsiteY42" fmla="*/ 924124 h 1781374"/>
              <a:gd name="connsiteX43" fmla="*/ 505025 w 1047950"/>
              <a:gd name="connsiteY43" fmla="*/ 819349 h 1781374"/>
              <a:gd name="connsiteX44" fmla="*/ 485975 w 1047950"/>
              <a:gd name="connsiteY44" fmla="*/ 790774 h 1781374"/>
              <a:gd name="connsiteX45" fmla="*/ 457400 w 1047950"/>
              <a:gd name="connsiteY45" fmla="*/ 771724 h 1781374"/>
              <a:gd name="connsiteX46" fmla="*/ 419300 w 1047950"/>
              <a:gd name="connsiteY46" fmla="*/ 705049 h 1781374"/>
              <a:gd name="connsiteX47" fmla="*/ 362150 w 1047950"/>
              <a:gd name="connsiteY47" fmla="*/ 609799 h 1781374"/>
              <a:gd name="connsiteX48" fmla="*/ 343100 w 1047950"/>
              <a:gd name="connsiteY48" fmla="*/ 581224 h 1781374"/>
              <a:gd name="connsiteX49" fmla="*/ 305000 w 1047950"/>
              <a:gd name="connsiteY49" fmla="*/ 552649 h 1781374"/>
              <a:gd name="connsiteX50" fmla="*/ 247850 w 1047950"/>
              <a:gd name="connsiteY50" fmla="*/ 447874 h 1781374"/>
              <a:gd name="connsiteX51" fmla="*/ 228800 w 1047950"/>
              <a:gd name="connsiteY51" fmla="*/ 419299 h 1781374"/>
              <a:gd name="connsiteX52" fmla="*/ 209750 w 1047950"/>
              <a:gd name="connsiteY52" fmla="*/ 352624 h 1781374"/>
              <a:gd name="connsiteX53" fmla="*/ 171650 w 1047950"/>
              <a:gd name="connsiteY53" fmla="*/ 171649 h 1781374"/>
              <a:gd name="connsiteX54" fmla="*/ 124025 w 1047950"/>
              <a:gd name="connsiteY54" fmla="*/ 114499 h 1781374"/>
              <a:gd name="connsiteX55" fmla="*/ 76400 w 1047950"/>
              <a:gd name="connsiteY55" fmla="*/ 66874 h 1781374"/>
              <a:gd name="connsiteX56" fmla="*/ 28775 w 1047950"/>
              <a:gd name="connsiteY56" fmla="*/ 199 h 1781374"/>
              <a:gd name="connsiteX0" fmla="*/ 28775 w 1047950"/>
              <a:gd name="connsiteY0" fmla="*/ 199 h 1781374"/>
              <a:gd name="connsiteX1" fmla="*/ 19250 w 1047950"/>
              <a:gd name="connsiteY1" fmla="*/ 47824 h 1781374"/>
              <a:gd name="connsiteX2" fmla="*/ 200 w 1047950"/>
              <a:gd name="connsiteY2" fmla="*/ 76399 h 1781374"/>
              <a:gd name="connsiteX3" fmla="*/ 19250 w 1047950"/>
              <a:gd name="connsiteY3" fmla="*/ 152599 h 1781374"/>
              <a:gd name="connsiteX4" fmla="*/ 28775 w 1047950"/>
              <a:gd name="connsiteY4" fmla="*/ 533599 h 1781374"/>
              <a:gd name="connsiteX5" fmla="*/ 38300 w 1047950"/>
              <a:gd name="connsiteY5" fmla="*/ 562174 h 1781374"/>
              <a:gd name="connsiteX6" fmla="*/ 30794 w 1047950"/>
              <a:gd name="connsiteY6" fmla="*/ 651542 h 1781374"/>
              <a:gd name="connsiteX7" fmla="*/ 27678 w 1047950"/>
              <a:gd name="connsiteY7" fmla="*/ 772822 h 1781374"/>
              <a:gd name="connsiteX8" fmla="*/ 27502 w 1047950"/>
              <a:gd name="connsiteY8" fmla="*/ 899588 h 1781374"/>
              <a:gd name="connsiteX9" fmla="*/ 32813 w 1047950"/>
              <a:gd name="connsiteY9" fmla="*/ 1119761 h 1781374"/>
              <a:gd name="connsiteX10" fmla="*/ 30794 w 1047950"/>
              <a:gd name="connsiteY10" fmla="*/ 1299989 h 1781374"/>
              <a:gd name="connsiteX11" fmla="*/ 19250 w 1047950"/>
              <a:gd name="connsiteY11" fmla="*/ 1371799 h 1781374"/>
              <a:gd name="connsiteX12" fmla="*/ 28775 w 1047950"/>
              <a:gd name="connsiteY12" fmla="*/ 1457524 h 1781374"/>
              <a:gd name="connsiteX13" fmla="*/ 25658 w 1047950"/>
              <a:gd name="connsiteY13" fmla="*/ 1519985 h 1781374"/>
              <a:gd name="connsiteX14" fmla="*/ 66875 w 1047950"/>
              <a:gd name="connsiteY14" fmla="*/ 1543249 h 1781374"/>
              <a:gd name="connsiteX15" fmla="*/ 143075 w 1047950"/>
              <a:gd name="connsiteY15" fmla="*/ 1562299 h 1781374"/>
              <a:gd name="connsiteX16" fmla="*/ 171650 w 1047950"/>
              <a:gd name="connsiteY16" fmla="*/ 1581349 h 1781374"/>
              <a:gd name="connsiteX17" fmla="*/ 228800 w 1047950"/>
              <a:gd name="connsiteY17" fmla="*/ 1590874 h 1781374"/>
              <a:gd name="connsiteX18" fmla="*/ 257375 w 1047950"/>
              <a:gd name="connsiteY18" fmla="*/ 1600399 h 1781374"/>
              <a:gd name="connsiteX19" fmla="*/ 305000 w 1047950"/>
              <a:gd name="connsiteY19" fmla="*/ 1609924 h 1781374"/>
              <a:gd name="connsiteX20" fmla="*/ 333575 w 1047950"/>
              <a:gd name="connsiteY20" fmla="*/ 1619449 h 1781374"/>
              <a:gd name="connsiteX21" fmla="*/ 438350 w 1047950"/>
              <a:gd name="connsiteY21" fmla="*/ 1648024 h 1781374"/>
              <a:gd name="connsiteX22" fmla="*/ 495500 w 1047950"/>
              <a:gd name="connsiteY22" fmla="*/ 1686124 h 1781374"/>
              <a:gd name="connsiteX23" fmla="*/ 676475 w 1047950"/>
              <a:gd name="connsiteY23" fmla="*/ 1695649 h 1781374"/>
              <a:gd name="connsiteX24" fmla="*/ 905075 w 1047950"/>
              <a:gd name="connsiteY24" fmla="*/ 1724224 h 1781374"/>
              <a:gd name="connsiteX25" fmla="*/ 962225 w 1047950"/>
              <a:gd name="connsiteY25" fmla="*/ 1743274 h 1781374"/>
              <a:gd name="connsiteX26" fmla="*/ 990800 w 1047950"/>
              <a:gd name="connsiteY26" fmla="*/ 1752799 h 1781374"/>
              <a:gd name="connsiteX27" fmla="*/ 1047950 w 1047950"/>
              <a:gd name="connsiteY27" fmla="*/ 1781374 h 1781374"/>
              <a:gd name="connsiteX28" fmla="*/ 990800 w 1047950"/>
              <a:gd name="connsiteY28" fmla="*/ 1686124 h 1781374"/>
              <a:gd name="connsiteX29" fmla="*/ 971750 w 1047950"/>
              <a:gd name="connsiteY29" fmla="*/ 1657549 h 1781374"/>
              <a:gd name="connsiteX30" fmla="*/ 924125 w 1047950"/>
              <a:gd name="connsiteY30" fmla="*/ 1533724 h 1781374"/>
              <a:gd name="connsiteX31" fmla="*/ 886025 w 1047950"/>
              <a:gd name="connsiteY31" fmla="*/ 1476574 h 1781374"/>
              <a:gd name="connsiteX32" fmla="*/ 828875 w 1047950"/>
              <a:gd name="connsiteY32" fmla="*/ 1371799 h 1781374"/>
              <a:gd name="connsiteX33" fmla="*/ 809825 w 1047950"/>
              <a:gd name="connsiteY33" fmla="*/ 1343224 h 1781374"/>
              <a:gd name="connsiteX34" fmla="*/ 790775 w 1047950"/>
              <a:gd name="connsiteY34" fmla="*/ 1314649 h 1781374"/>
              <a:gd name="connsiteX35" fmla="*/ 771725 w 1047950"/>
              <a:gd name="connsiteY35" fmla="*/ 1247974 h 1781374"/>
              <a:gd name="connsiteX36" fmla="*/ 733625 w 1047950"/>
              <a:gd name="connsiteY36" fmla="*/ 1190824 h 1781374"/>
              <a:gd name="connsiteX37" fmla="*/ 714575 w 1047950"/>
              <a:gd name="connsiteY37" fmla="*/ 1162249 h 1781374"/>
              <a:gd name="connsiteX38" fmla="*/ 676475 w 1047950"/>
              <a:gd name="connsiteY38" fmla="*/ 1105099 h 1781374"/>
              <a:gd name="connsiteX39" fmla="*/ 657425 w 1047950"/>
              <a:gd name="connsiteY39" fmla="*/ 1076524 h 1781374"/>
              <a:gd name="connsiteX40" fmla="*/ 638375 w 1047950"/>
              <a:gd name="connsiteY40" fmla="*/ 1038424 h 1781374"/>
              <a:gd name="connsiteX41" fmla="*/ 581225 w 1047950"/>
              <a:gd name="connsiteY41" fmla="*/ 952699 h 1781374"/>
              <a:gd name="connsiteX42" fmla="*/ 562175 w 1047950"/>
              <a:gd name="connsiteY42" fmla="*/ 924124 h 1781374"/>
              <a:gd name="connsiteX43" fmla="*/ 505025 w 1047950"/>
              <a:gd name="connsiteY43" fmla="*/ 819349 h 1781374"/>
              <a:gd name="connsiteX44" fmla="*/ 485975 w 1047950"/>
              <a:gd name="connsiteY44" fmla="*/ 790774 h 1781374"/>
              <a:gd name="connsiteX45" fmla="*/ 457400 w 1047950"/>
              <a:gd name="connsiteY45" fmla="*/ 771724 h 1781374"/>
              <a:gd name="connsiteX46" fmla="*/ 419300 w 1047950"/>
              <a:gd name="connsiteY46" fmla="*/ 705049 h 1781374"/>
              <a:gd name="connsiteX47" fmla="*/ 362150 w 1047950"/>
              <a:gd name="connsiteY47" fmla="*/ 609799 h 1781374"/>
              <a:gd name="connsiteX48" fmla="*/ 343100 w 1047950"/>
              <a:gd name="connsiteY48" fmla="*/ 581224 h 1781374"/>
              <a:gd name="connsiteX49" fmla="*/ 305000 w 1047950"/>
              <a:gd name="connsiteY49" fmla="*/ 552649 h 1781374"/>
              <a:gd name="connsiteX50" fmla="*/ 247850 w 1047950"/>
              <a:gd name="connsiteY50" fmla="*/ 447874 h 1781374"/>
              <a:gd name="connsiteX51" fmla="*/ 228800 w 1047950"/>
              <a:gd name="connsiteY51" fmla="*/ 419299 h 1781374"/>
              <a:gd name="connsiteX52" fmla="*/ 209750 w 1047950"/>
              <a:gd name="connsiteY52" fmla="*/ 352624 h 1781374"/>
              <a:gd name="connsiteX53" fmla="*/ 171650 w 1047950"/>
              <a:gd name="connsiteY53" fmla="*/ 171649 h 1781374"/>
              <a:gd name="connsiteX54" fmla="*/ 124025 w 1047950"/>
              <a:gd name="connsiteY54" fmla="*/ 114499 h 1781374"/>
              <a:gd name="connsiteX55" fmla="*/ 76400 w 1047950"/>
              <a:gd name="connsiteY55" fmla="*/ 66874 h 1781374"/>
              <a:gd name="connsiteX56" fmla="*/ 28775 w 1047950"/>
              <a:gd name="connsiteY56" fmla="*/ 199 h 1781374"/>
              <a:gd name="connsiteX0" fmla="*/ 28775 w 1047950"/>
              <a:gd name="connsiteY0" fmla="*/ 199 h 1781374"/>
              <a:gd name="connsiteX1" fmla="*/ 19250 w 1047950"/>
              <a:gd name="connsiteY1" fmla="*/ 47824 h 1781374"/>
              <a:gd name="connsiteX2" fmla="*/ 200 w 1047950"/>
              <a:gd name="connsiteY2" fmla="*/ 76399 h 1781374"/>
              <a:gd name="connsiteX3" fmla="*/ 19250 w 1047950"/>
              <a:gd name="connsiteY3" fmla="*/ 152599 h 1781374"/>
              <a:gd name="connsiteX4" fmla="*/ 32989 w 1047950"/>
              <a:gd name="connsiteY4" fmla="*/ 390329 h 1781374"/>
              <a:gd name="connsiteX5" fmla="*/ 38300 w 1047950"/>
              <a:gd name="connsiteY5" fmla="*/ 562174 h 1781374"/>
              <a:gd name="connsiteX6" fmla="*/ 30794 w 1047950"/>
              <a:gd name="connsiteY6" fmla="*/ 651542 h 1781374"/>
              <a:gd name="connsiteX7" fmla="*/ 27678 w 1047950"/>
              <a:gd name="connsiteY7" fmla="*/ 772822 h 1781374"/>
              <a:gd name="connsiteX8" fmla="*/ 27502 w 1047950"/>
              <a:gd name="connsiteY8" fmla="*/ 899588 h 1781374"/>
              <a:gd name="connsiteX9" fmla="*/ 32813 w 1047950"/>
              <a:gd name="connsiteY9" fmla="*/ 1119761 h 1781374"/>
              <a:gd name="connsiteX10" fmla="*/ 30794 w 1047950"/>
              <a:gd name="connsiteY10" fmla="*/ 1299989 h 1781374"/>
              <a:gd name="connsiteX11" fmla="*/ 19250 w 1047950"/>
              <a:gd name="connsiteY11" fmla="*/ 1371799 h 1781374"/>
              <a:gd name="connsiteX12" fmla="*/ 28775 w 1047950"/>
              <a:gd name="connsiteY12" fmla="*/ 1457524 h 1781374"/>
              <a:gd name="connsiteX13" fmla="*/ 25658 w 1047950"/>
              <a:gd name="connsiteY13" fmla="*/ 1519985 h 1781374"/>
              <a:gd name="connsiteX14" fmla="*/ 66875 w 1047950"/>
              <a:gd name="connsiteY14" fmla="*/ 1543249 h 1781374"/>
              <a:gd name="connsiteX15" fmla="*/ 143075 w 1047950"/>
              <a:gd name="connsiteY15" fmla="*/ 1562299 h 1781374"/>
              <a:gd name="connsiteX16" fmla="*/ 171650 w 1047950"/>
              <a:gd name="connsiteY16" fmla="*/ 1581349 h 1781374"/>
              <a:gd name="connsiteX17" fmla="*/ 228800 w 1047950"/>
              <a:gd name="connsiteY17" fmla="*/ 1590874 h 1781374"/>
              <a:gd name="connsiteX18" fmla="*/ 257375 w 1047950"/>
              <a:gd name="connsiteY18" fmla="*/ 1600399 h 1781374"/>
              <a:gd name="connsiteX19" fmla="*/ 305000 w 1047950"/>
              <a:gd name="connsiteY19" fmla="*/ 1609924 h 1781374"/>
              <a:gd name="connsiteX20" fmla="*/ 333575 w 1047950"/>
              <a:gd name="connsiteY20" fmla="*/ 1619449 h 1781374"/>
              <a:gd name="connsiteX21" fmla="*/ 438350 w 1047950"/>
              <a:gd name="connsiteY21" fmla="*/ 1648024 h 1781374"/>
              <a:gd name="connsiteX22" fmla="*/ 495500 w 1047950"/>
              <a:gd name="connsiteY22" fmla="*/ 1686124 h 1781374"/>
              <a:gd name="connsiteX23" fmla="*/ 676475 w 1047950"/>
              <a:gd name="connsiteY23" fmla="*/ 1695649 h 1781374"/>
              <a:gd name="connsiteX24" fmla="*/ 905075 w 1047950"/>
              <a:gd name="connsiteY24" fmla="*/ 1724224 h 1781374"/>
              <a:gd name="connsiteX25" fmla="*/ 962225 w 1047950"/>
              <a:gd name="connsiteY25" fmla="*/ 1743274 h 1781374"/>
              <a:gd name="connsiteX26" fmla="*/ 990800 w 1047950"/>
              <a:gd name="connsiteY26" fmla="*/ 1752799 h 1781374"/>
              <a:gd name="connsiteX27" fmla="*/ 1047950 w 1047950"/>
              <a:gd name="connsiteY27" fmla="*/ 1781374 h 1781374"/>
              <a:gd name="connsiteX28" fmla="*/ 990800 w 1047950"/>
              <a:gd name="connsiteY28" fmla="*/ 1686124 h 1781374"/>
              <a:gd name="connsiteX29" fmla="*/ 971750 w 1047950"/>
              <a:gd name="connsiteY29" fmla="*/ 1657549 h 1781374"/>
              <a:gd name="connsiteX30" fmla="*/ 924125 w 1047950"/>
              <a:gd name="connsiteY30" fmla="*/ 1533724 h 1781374"/>
              <a:gd name="connsiteX31" fmla="*/ 886025 w 1047950"/>
              <a:gd name="connsiteY31" fmla="*/ 1476574 h 1781374"/>
              <a:gd name="connsiteX32" fmla="*/ 828875 w 1047950"/>
              <a:gd name="connsiteY32" fmla="*/ 1371799 h 1781374"/>
              <a:gd name="connsiteX33" fmla="*/ 809825 w 1047950"/>
              <a:gd name="connsiteY33" fmla="*/ 1343224 h 1781374"/>
              <a:gd name="connsiteX34" fmla="*/ 790775 w 1047950"/>
              <a:gd name="connsiteY34" fmla="*/ 1314649 h 1781374"/>
              <a:gd name="connsiteX35" fmla="*/ 771725 w 1047950"/>
              <a:gd name="connsiteY35" fmla="*/ 1247974 h 1781374"/>
              <a:gd name="connsiteX36" fmla="*/ 733625 w 1047950"/>
              <a:gd name="connsiteY36" fmla="*/ 1190824 h 1781374"/>
              <a:gd name="connsiteX37" fmla="*/ 714575 w 1047950"/>
              <a:gd name="connsiteY37" fmla="*/ 1162249 h 1781374"/>
              <a:gd name="connsiteX38" fmla="*/ 676475 w 1047950"/>
              <a:gd name="connsiteY38" fmla="*/ 1105099 h 1781374"/>
              <a:gd name="connsiteX39" fmla="*/ 657425 w 1047950"/>
              <a:gd name="connsiteY39" fmla="*/ 1076524 h 1781374"/>
              <a:gd name="connsiteX40" fmla="*/ 638375 w 1047950"/>
              <a:gd name="connsiteY40" fmla="*/ 1038424 h 1781374"/>
              <a:gd name="connsiteX41" fmla="*/ 581225 w 1047950"/>
              <a:gd name="connsiteY41" fmla="*/ 952699 h 1781374"/>
              <a:gd name="connsiteX42" fmla="*/ 562175 w 1047950"/>
              <a:gd name="connsiteY42" fmla="*/ 924124 h 1781374"/>
              <a:gd name="connsiteX43" fmla="*/ 505025 w 1047950"/>
              <a:gd name="connsiteY43" fmla="*/ 819349 h 1781374"/>
              <a:gd name="connsiteX44" fmla="*/ 485975 w 1047950"/>
              <a:gd name="connsiteY44" fmla="*/ 790774 h 1781374"/>
              <a:gd name="connsiteX45" fmla="*/ 457400 w 1047950"/>
              <a:gd name="connsiteY45" fmla="*/ 771724 h 1781374"/>
              <a:gd name="connsiteX46" fmla="*/ 419300 w 1047950"/>
              <a:gd name="connsiteY46" fmla="*/ 705049 h 1781374"/>
              <a:gd name="connsiteX47" fmla="*/ 362150 w 1047950"/>
              <a:gd name="connsiteY47" fmla="*/ 609799 h 1781374"/>
              <a:gd name="connsiteX48" fmla="*/ 343100 w 1047950"/>
              <a:gd name="connsiteY48" fmla="*/ 581224 h 1781374"/>
              <a:gd name="connsiteX49" fmla="*/ 305000 w 1047950"/>
              <a:gd name="connsiteY49" fmla="*/ 552649 h 1781374"/>
              <a:gd name="connsiteX50" fmla="*/ 247850 w 1047950"/>
              <a:gd name="connsiteY50" fmla="*/ 447874 h 1781374"/>
              <a:gd name="connsiteX51" fmla="*/ 228800 w 1047950"/>
              <a:gd name="connsiteY51" fmla="*/ 419299 h 1781374"/>
              <a:gd name="connsiteX52" fmla="*/ 209750 w 1047950"/>
              <a:gd name="connsiteY52" fmla="*/ 352624 h 1781374"/>
              <a:gd name="connsiteX53" fmla="*/ 171650 w 1047950"/>
              <a:gd name="connsiteY53" fmla="*/ 171649 h 1781374"/>
              <a:gd name="connsiteX54" fmla="*/ 124025 w 1047950"/>
              <a:gd name="connsiteY54" fmla="*/ 114499 h 1781374"/>
              <a:gd name="connsiteX55" fmla="*/ 76400 w 1047950"/>
              <a:gd name="connsiteY55" fmla="*/ 66874 h 1781374"/>
              <a:gd name="connsiteX56" fmla="*/ 28775 w 1047950"/>
              <a:gd name="connsiteY56" fmla="*/ 199 h 1781374"/>
              <a:gd name="connsiteX0" fmla="*/ 28775 w 1047950"/>
              <a:gd name="connsiteY0" fmla="*/ 199 h 1781374"/>
              <a:gd name="connsiteX1" fmla="*/ 19250 w 1047950"/>
              <a:gd name="connsiteY1" fmla="*/ 47824 h 1781374"/>
              <a:gd name="connsiteX2" fmla="*/ 200 w 1047950"/>
              <a:gd name="connsiteY2" fmla="*/ 76399 h 1781374"/>
              <a:gd name="connsiteX3" fmla="*/ 19250 w 1047950"/>
              <a:gd name="connsiteY3" fmla="*/ 152599 h 1781374"/>
              <a:gd name="connsiteX4" fmla="*/ 32989 w 1047950"/>
              <a:gd name="connsiteY4" fmla="*/ 390329 h 1781374"/>
              <a:gd name="connsiteX5" fmla="*/ 25658 w 1047950"/>
              <a:gd name="connsiteY5" fmla="*/ 541105 h 1781374"/>
              <a:gd name="connsiteX6" fmla="*/ 30794 w 1047950"/>
              <a:gd name="connsiteY6" fmla="*/ 651542 h 1781374"/>
              <a:gd name="connsiteX7" fmla="*/ 27678 w 1047950"/>
              <a:gd name="connsiteY7" fmla="*/ 772822 h 1781374"/>
              <a:gd name="connsiteX8" fmla="*/ 27502 w 1047950"/>
              <a:gd name="connsiteY8" fmla="*/ 899588 h 1781374"/>
              <a:gd name="connsiteX9" fmla="*/ 32813 w 1047950"/>
              <a:gd name="connsiteY9" fmla="*/ 1119761 h 1781374"/>
              <a:gd name="connsiteX10" fmla="*/ 30794 w 1047950"/>
              <a:gd name="connsiteY10" fmla="*/ 1299989 h 1781374"/>
              <a:gd name="connsiteX11" fmla="*/ 19250 w 1047950"/>
              <a:gd name="connsiteY11" fmla="*/ 1371799 h 1781374"/>
              <a:gd name="connsiteX12" fmla="*/ 28775 w 1047950"/>
              <a:gd name="connsiteY12" fmla="*/ 1457524 h 1781374"/>
              <a:gd name="connsiteX13" fmla="*/ 25658 w 1047950"/>
              <a:gd name="connsiteY13" fmla="*/ 1519985 h 1781374"/>
              <a:gd name="connsiteX14" fmla="*/ 66875 w 1047950"/>
              <a:gd name="connsiteY14" fmla="*/ 1543249 h 1781374"/>
              <a:gd name="connsiteX15" fmla="*/ 143075 w 1047950"/>
              <a:gd name="connsiteY15" fmla="*/ 1562299 h 1781374"/>
              <a:gd name="connsiteX16" fmla="*/ 171650 w 1047950"/>
              <a:gd name="connsiteY16" fmla="*/ 1581349 h 1781374"/>
              <a:gd name="connsiteX17" fmla="*/ 228800 w 1047950"/>
              <a:gd name="connsiteY17" fmla="*/ 1590874 h 1781374"/>
              <a:gd name="connsiteX18" fmla="*/ 257375 w 1047950"/>
              <a:gd name="connsiteY18" fmla="*/ 1600399 h 1781374"/>
              <a:gd name="connsiteX19" fmla="*/ 305000 w 1047950"/>
              <a:gd name="connsiteY19" fmla="*/ 1609924 h 1781374"/>
              <a:gd name="connsiteX20" fmla="*/ 333575 w 1047950"/>
              <a:gd name="connsiteY20" fmla="*/ 1619449 h 1781374"/>
              <a:gd name="connsiteX21" fmla="*/ 438350 w 1047950"/>
              <a:gd name="connsiteY21" fmla="*/ 1648024 h 1781374"/>
              <a:gd name="connsiteX22" fmla="*/ 495500 w 1047950"/>
              <a:gd name="connsiteY22" fmla="*/ 1686124 h 1781374"/>
              <a:gd name="connsiteX23" fmla="*/ 676475 w 1047950"/>
              <a:gd name="connsiteY23" fmla="*/ 1695649 h 1781374"/>
              <a:gd name="connsiteX24" fmla="*/ 905075 w 1047950"/>
              <a:gd name="connsiteY24" fmla="*/ 1724224 h 1781374"/>
              <a:gd name="connsiteX25" fmla="*/ 962225 w 1047950"/>
              <a:gd name="connsiteY25" fmla="*/ 1743274 h 1781374"/>
              <a:gd name="connsiteX26" fmla="*/ 990800 w 1047950"/>
              <a:gd name="connsiteY26" fmla="*/ 1752799 h 1781374"/>
              <a:gd name="connsiteX27" fmla="*/ 1047950 w 1047950"/>
              <a:gd name="connsiteY27" fmla="*/ 1781374 h 1781374"/>
              <a:gd name="connsiteX28" fmla="*/ 990800 w 1047950"/>
              <a:gd name="connsiteY28" fmla="*/ 1686124 h 1781374"/>
              <a:gd name="connsiteX29" fmla="*/ 971750 w 1047950"/>
              <a:gd name="connsiteY29" fmla="*/ 1657549 h 1781374"/>
              <a:gd name="connsiteX30" fmla="*/ 924125 w 1047950"/>
              <a:gd name="connsiteY30" fmla="*/ 1533724 h 1781374"/>
              <a:gd name="connsiteX31" fmla="*/ 886025 w 1047950"/>
              <a:gd name="connsiteY31" fmla="*/ 1476574 h 1781374"/>
              <a:gd name="connsiteX32" fmla="*/ 828875 w 1047950"/>
              <a:gd name="connsiteY32" fmla="*/ 1371799 h 1781374"/>
              <a:gd name="connsiteX33" fmla="*/ 809825 w 1047950"/>
              <a:gd name="connsiteY33" fmla="*/ 1343224 h 1781374"/>
              <a:gd name="connsiteX34" fmla="*/ 790775 w 1047950"/>
              <a:gd name="connsiteY34" fmla="*/ 1314649 h 1781374"/>
              <a:gd name="connsiteX35" fmla="*/ 771725 w 1047950"/>
              <a:gd name="connsiteY35" fmla="*/ 1247974 h 1781374"/>
              <a:gd name="connsiteX36" fmla="*/ 733625 w 1047950"/>
              <a:gd name="connsiteY36" fmla="*/ 1190824 h 1781374"/>
              <a:gd name="connsiteX37" fmla="*/ 714575 w 1047950"/>
              <a:gd name="connsiteY37" fmla="*/ 1162249 h 1781374"/>
              <a:gd name="connsiteX38" fmla="*/ 676475 w 1047950"/>
              <a:gd name="connsiteY38" fmla="*/ 1105099 h 1781374"/>
              <a:gd name="connsiteX39" fmla="*/ 657425 w 1047950"/>
              <a:gd name="connsiteY39" fmla="*/ 1076524 h 1781374"/>
              <a:gd name="connsiteX40" fmla="*/ 638375 w 1047950"/>
              <a:gd name="connsiteY40" fmla="*/ 1038424 h 1781374"/>
              <a:gd name="connsiteX41" fmla="*/ 581225 w 1047950"/>
              <a:gd name="connsiteY41" fmla="*/ 952699 h 1781374"/>
              <a:gd name="connsiteX42" fmla="*/ 562175 w 1047950"/>
              <a:gd name="connsiteY42" fmla="*/ 924124 h 1781374"/>
              <a:gd name="connsiteX43" fmla="*/ 505025 w 1047950"/>
              <a:gd name="connsiteY43" fmla="*/ 819349 h 1781374"/>
              <a:gd name="connsiteX44" fmla="*/ 485975 w 1047950"/>
              <a:gd name="connsiteY44" fmla="*/ 790774 h 1781374"/>
              <a:gd name="connsiteX45" fmla="*/ 457400 w 1047950"/>
              <a:gd name="connsiteY45" fmla="*/ 771724 h 1781374"/>
              <a:gd name="connsiteX46" fmla="*/ 419300 w 1047950"/>
              <a:gd name="connsiteY46" fmla="*/ 705049 h 1781374"/>
              <a:gd name="connsiteX47" fmla="*/ 362150 w 1047950"/>
              <a:gd name="connsiteY47" fmla="*/ 609799 h 1781374"/>
              <a:gd name="connsiteX48" fmla="*/ 343100 w 1047950"/>
              <a:gd name="connsiteY48" fmla="*/ 581224 h 1781374"/>
              <a:gd name="connsiteX49" fmla="*/ 305000 w 1047950"/>
              <a:gd name="connsiteY49" fmla="*/ 552649 h 1781374"/>
              <a:gd name="connsiteX50" fmla="*/ 247850 w 1047950"/>
              <a:gd name="connsiteY50" fmla="*/ 447874 h 1781374"/>
              <a:gd name="connsiteX51" fmla="*/ 228800 w 1047950"/>
              <a:gd name="connsiteY51" fmla="*/ 419299 h 1781374"/>
              <a:gd name="connsiteX52" fmla="*/ 209750 w 1047950"/>
              <a:gd name="connsiteY52" fmla="*/ 352624 h 1781374"/>
              <a:gd name="connsiteX53" fmla="*/ 171650 w 1047950"/>
              <a:gd name="connsiteY53" fmla="*/ 171649 h 1781374"/>
              <a:gd name="connsiteX54" fmla="*/ 124025 w 1047950"/>
              <a:gd name="connsiteY54" fmla="*/ 114499 h 1781374"/>
              <a:gd name="connsiteX55" fmla="*/ 76400 w 1047950"/>
              <a:gd name="connsiteY55" fmla="*/ 66874 h 1781374"/>
              <a:gd name="connsiteX56" fmla="*/ 28775 w 1047950"/>
              <a:gd name="connsiteY56" fmla="*/ 199 h 1781374"/>
              <a:gd name="connsiteX0" fmla="*/ 28775 w 1047950"/>
              <a:gd name="connsiteY0" fmla="*/ 199 h 1781374"/>
              <a:gd name="connsiteX1" fmla="*/ 19250 w 1047950"/>
              <a:gd name="connsiteY1" fmla="*/ 47824 h 1781374"/>
              <a:gd name="connsiteX2" fmla="*/ 200 w 1047950"/>
              <a:gd name="connsiteY2" fmla="*/ 76399 h 1781374"/>
              <a:gd name="connsiteX3" fmla="*/ 19250 w 1047950"/>
              <a:gd name="connsiteY3" fmla="*/ 152599 h 1781374"/>
              <a:gd name="connsiteX4" fmla="*/ 32989 w 1047950"/>
              <a:gd name="connsiteY4" fmla="*/ 390329 h 1781374"/>
              <a:gd name="connsiteX5" fmla="*/ 25658 w 1047950"/>
              <a:gd name="connsiteY5" fmla="*/ 541105 h 1781374"/>
              <a:gd name="connsiteX6" fmla="*/ 30794 w 1047950"/>
              <a:gd name="connsiteY6" fmla="*/ 681038 h 1781374"/>
              <a:gd name="connsiteX7" fmla="*/ 27678 w 1047950"/>
              <a:gd name="connsiteY7" fmla="*/ 772822 h 1781374"/>
              <a:gd name="connsiteX8" fmla="*/ 27502 w 1047950"/>
              <a:gd name="connsiteY8" fmla="*/ 899588 h 1781374"/>
              <a:gd name="connsiteX9" fmla="*/ 32813 w 1047950"/>
              <a:gd name="connsiteY9" fmla="*/ 1119761 h 1781374"/>
              <a:gd name="connsiteX10" fmla="*/ 30794 w 1047950"/>
              <a:gd name="connsiteY10" fmla="*/ 1299989 h 1781374"/>
              <a:gd name="connsiteX11" fmla="*/ 19250 w 1047950"/>
              <a:gd name="connsiteY11" fmla="*/ 1371799 h 1781374"/>
              <a:gd name="connsiteX12" fmla="*/ 28775 w 1047950"/>
              <a:gd name="connsiteY12" fmla="*/ 1457524 h 1781374"/>
              <a:gd name="connsiteX13" fmla="*/ 25658 w 1047950"/>
              <a:gd name="connsiteY13" fmla="*/ 1519985 h 1781374"/>
              <a:gd name="connsiteX14" fmla="*/ 66875 w 1047950"/>
              <a:gd name="connsiteY14" fmla="*/ 1543249 h 1781374"/>
              <a:gd name="connsiteX15" fmla="*/ 143075 w 1047950"/>
              <a:gd name="connsiteY15" fmla="*/ 1562299 h 1781374"/>
              <a:gd name="connsiteX16" fmla="*/ 171650 w 1047950"/>
              <a:gd name="connsiteY16" fmla="*/ 1581349 h 1781374"/>
              <a:gd name="connsiteX17" fmla="*/ 228800 w 1047950"/>
              <a:gd name="connsiteY17" fmla="*/ 1590874 h 1781374"/>
              <a:gd name="connsiteX18" fmla="*/ 257375 w 1047950"/>
              <a:gd name="connsiteY18" fmla="*/ 1600399 h 1781374"/>
              <a:gd name="connsiteX19" fmla="*/ 305000 w 1047950"/>
              <a:gd name="connsiteY19" fmla="*/ 1609924 h 1781374"/>
              <a:gd name="connsiteX20" fmla="*/ 333575 w 1047950"/>
              <a:gd name="connsiteY20" fmla="*/ 1619449 h 1781374"/>
              <a:gd name="connsiteX21" fmla="*/ 438350 w 1047950"/>
              <a:gd name="connsiteY21" fmla="*/ 1648024 h 1781374"/>
              <a:gd name="connsiteX22" fmla="*/ 495500 w 1047950"/>
              <a:gd name="connsiteY22" fmla="*/ 1686124 h 1781374"/>
              <a:gd name="connsiteX23" fmla="*/ 676475 w 1047950"/>
              <a:gd name="connsiteY23" fmla="*/ 1695649 h 1781374"/>
              <a:gd name="connsiteX24" fmla="*/ 905075 w 1047950"/>
              <a:gd name="connsiteY24" fmla="*/ 1724224 h 1781374"/>
              <a:gd name="connsiteX25" fmla="*/ 962225 w 1047950"/>
              <a:gd name="connsiteY25" fmla="*/ 1743274 h 1781374"/>
              <a:gd name="connsiteX26" fmla="*/ 990800 w 1047950"/>
              <a:gd name="connsiteY26" fmla="*/ 1752799 h 1781374"/>
              <a:gd name="connsiteX27" fmla="*/ 1047950 w 1047950"/>
              <a:gd name="connsiteY27" fmla="*/ 1781374 h 1781374"/>
              <a:gd name="connsiteX28" fmla="*/ 990800 w 1047950"/>
              <a:gd name="connsiteY28" fmla="*/ 1686124 h 1781374"/>
              <a:gd name="connsiteX29" fmla="*/ 971750 w 1047950"/>
              <a:gd name="connsiteY29" fmla="*/ 1657549 h 1781374"/>
              <a:gd name="connsiteX30" fmla="*/ 924125 w 1047950"/>
              <a:gd name="connsiteY30" fmla="*/ 1533724 h 1781374"/>
              <a:gd name="connsiteX31" fmla="*/ 886025 w 1047950"/>
              <a:gd name="connsiteY31" fmla="*/ 1476574 h 1781374"/>
              <a:gd name="connsiteX32" fmla="*/ 828875 w 1047950"/>
              <a:gd name="connsiteY32" fmla="*/ 1371799 h 1781374"/>
              <a:gd name="connsiteX33" fmla="*/ 809825 w 1047950"/>
              <a:gd name="connsiteY33" fmla="*/ 1343224 h 1781374"/>
              <a:gd name="connsiteX34" fmla="*/ 790775 w 1047950"/>
              <a:gd name="connsiteY34" fmla="*/ 1314649 h 1781374"/>
              <a:gd name="connsiteX35" fmla="*/ 771725 w 1047950"/>
              <a:gd name="connsiteY35" fmla="*/ 1247974 h 1781374"/>
              <a:gd name="connsiteX36" fmla="*/ 733625 w 1047950"/>
              <a:gd name="connsiteY36" fmla="*/ 1190824 h 1781374"/>
              <a:gd name="connsiteX37" fmla="*/ 714575 w 1047950"/>
              <a:gd name="connsiteY37" fmla="*/ 1162249 h 1781374"/>
              <a:gd name="connsiteX38" fmla="*/ 676475 w 1047950"/>
              <a:gd name="connsiteY38" fmla="*/ 1105099 h 1781374"/>
              <a:gd name="connsiteX39" fmla="*/ 657425 w 1047950"/>
              <a:gd name="connsiteY39" fmla="*/ 1076524 h 1781374"/>
              <a:gd name="connsiteX40" fmla="*/ 638375 w 1047950"/>
              <a:gd name="connsiteY40" fmla="*/ 1038424 h 1781374"/>
              <a:gd name="connsiteX41" fmla="*/ 581225 w 1047950"/>
              <a:gd name="connsiteY41" fmla="*/ 952699 h 1781374"/>
              <a:gd name="connsiteX42" fmla="*/ 562175 w 1047950"/>
              <a:gd name="connsiteY42" fmla="*/ 924124 h 1781374"/>
              <a:gd name="connsiteX43" fmla="*/ 505025 w 1047950"/>
              <a:gd name="connsiteY43" fmla="*/ 819349 h 1781374"/>
              <a:gd name="connsiteX44" fmla="*/ 485975 w 1047950"/>
              <a:gd name="connsiteY44" fmla="*/ 790774 h 1781374"/>
              <a:gd name="connsiteX45" fmla="*/ 457400 w 1047950"/>
              <a:gd name="connsiteY45" fmla="*/ 771724 h 1781374"/>
              <a:gd name="connsiteX46" fmla="*/ 419300 w 1047950"/>
              <a:gd name="connsiteY46" fmla="*/ 705049 h 1781374"/>
              <a:gd name="connsiteX47" fmla="*/ 362150 w 1047950"/>
              <a:gd name="connsiteY47" fmla="*/ 609799 h 1781374"/>
              <a:gd name="connsiteX48" fmla="*/ 343100 w 1047950"/>
              <a:gd name="connsiteY48" fmla="*/ 581224 h 1781374"/>
              <a:gd name="connsiteX49" fmla="*/ 305000 w 1047950"/>
              <a:gd name="connsiteY49" fmla="*/ 552649 h 1781374"/>
              <a:gd name="connsiteX50" fmla="*/ 247850 w 1047950"/>
              <a:gd name="connsiteY50" fmla="*/ 447874 h 1781374"/>
              <a:gd name="connsiteX51" fmla="*/ 228800 w 1047950"/>
              <a:gd name="connsiteY51" fmla="*/ 419299 h 1781374"/>
              <a:gd name="connsiteX52" fmla="*/ 209750 w 1047950"/>
              <a:gd name="connsiteY52" fmla="*/ 352624 h 1781374"/>
              <a:gd name="connsiteX53" fmla="*/ 171650 w 1047950"/>
              <a:gd name="connsiteY53" fmla="*/ 171649 h 1781374"/>
              <a:gd name="connsiteX54" fmla="*/ 124025 w 1047950"/>
              <a:gd name="connsiteY54" fmla="*/ 114499 h 1781374"/>
              <a:gd name="connsiteX55" fmla="*/ 76400 w 1047950"/>
              <a:gd name="connsiteY55" fmla="*/ 66874 h 1781374"/>
              <a:gd name="connsiteX56" fmla="*/ 28775 w 1047950"/>
              <a:gd name="connsiteY56" fmla="*/ 199 h 1781374"/>
              <a:gd name="connsiteX0" fmla="*/ 28775 w 1047950"/>
              <a:gd name="connsiteY0" fmla="*/ 199 h 1781374"/>
              <a:gd name="connsiteX1" fmla="*/ 19250 w 1047950"/>
              <a:gd name="connsiteY1" fmla="*/ 47824 h 1781374"/>
              <a:gd name="connsiteX2" fmla="*/ 200 w 1047950"/>
              <a:gd name="connsiteY2" fmla="*/ 76399 h 1781374"/>
              <a:gd name="connsiteX3" fmla="*/ 19250 w 1047950"/>
              <a:gd name="connsiteY3" fmla="*/ 152599 h 1781374"/>
              <a:gd name="connsiteX4" fmla="*/ 32989 w 1047950"/>
              <a:gd name="connsiteY4" fmla="*/ 390329 h 1781374"/>
              <a:gd name="connsiteX5" fmla="*/ 25658 w 1047950"/>
              <a:gd name="connsiteY5" fmla="*/ 541105 h 1781374"/>
              <a:gd name="connsiteX6" fmla="*/ 30794 w 1047950"/>
              <a:gd name="connsiteY6" fmla="*/ 681038 h 1781374"/>
              <a:gd name="connsiteX7" fmla="*/ 27678 w 1047950"/>
              <a:gd name="connsiteY7" fmla="*/ 772822 h 1781374"/>
              <a:gd name="connsiteX8" fmla="*/ 27502 w 1047950"/>
              <a:gd name="connsiteY8" fmla="*/ 899588 h 1781374"/>
              <a:gd name="connsiteX9" fmla="*/ 32813 w 1047950"/>
              <a:gd name="connsiteY9" fmla="*/ 1119761 h 1781374"/>
              <a:gd name="connsiteX10" fmla="*/ 30794 w 1047950"/>
              <a:gd name="connsiteY10" fmla="*/ 1299989 h 1781374"/>
              <a:gd name="connsiteX11" fmla="*/ 19250 w 1047950"/>
              <a:gd name="connsiteY11" fmla="*/ 1371799 h 1781374"/>
              <a:gd name="connsiteX12" fmla="*/ 28775 w 1047950"/>
              <a:gd name="connsiteY12" fmla="*/ 1457524 h 1781374"/>
              <a:gd name="connsiteX13" fmla="*/ 25658 w 1047950"/>
              <a:gd name="connsiteY13" fmla="*/ 1519985 h 1781374"/>
              <a:gd name="connsiteX14" fmla="*/ 66875 w 1047950"/>
              <a:gd name="connsiteY14" fmla="*/ 1543249 h 1781374"/>
              <a:gd name="connsiteX15" fmla="*/ 143075 w 1047950"/>
              <a:gd name="connsiteY15" fmla="*/ 1562299 h 1781374"/>
              <a:gd name="connsiteX16" fmla="*/ 171650 w 1047950"/>
              <a:gd name="connsiteY16" fmla="*/ 1581349 h 1781374"/>
              <a:gd name="connsiteX17" fmla="*/ 228800 w 1047950"/>
              <a:gd name="connsiteY17" fmla="*/ 1590874 h 1781374"/>
              <a:gd name="connsiteX18" fmla="*/ 257375 w 1047950"/>
              <a:gd name="connsiteY18" fmla="*/ 1600399 h 1781374"/>
              <a:gd name="connsiteX19" fmla="*/ 305000 w 1047950"/>
              <a:gd name="connsiteY19" fmla="*/ 1609924 h 1781374"/>
              <a:gd name="connsiteX20" fmla="*/ 333575 w 1047950"/>
              <a:gd name="connsiteY20" fmla="*/ 1619449 h 1781374"/>
              <a:gd name="connsiteX21" fmla="*/ 438350 w 1047950"/>
              <a:gd name="connsiteY21" fmla="*/ 1648024 h 1781374"/>
              <a:gd name="connsiteX22" fmla="*/ 495500 w 1047950"/>
              <a:gd name="connsiteY22" fmla="*/ 1686124 h 1781374"/>
              <a:gd name="connsiteX23" fmla="*/ 676475 w 1047950"/>
              <a:gd name="connsiteY23" fmla="*/ 1695649 h 1781374"/>
              <a:gd name="connsiteX24" fmla="*/ 905075 w 1047950"/>
              <a:gd name="connsiteY24" fmla="*/ 1724224 h 1781374"/>
              <a:gd name="connsiteX25" fmla="*/ 962225 w 1047950"/>
              <a:gd name="connsiteY25" fmla="*/ 1743274 h 1781374"/>
              <a:gd name="connsiteX26" fmla="*/ 990800 w 1047950"/>
              <a:gd name="connsiteY26" fmla="*/ 1752799 h 1781374"/>
              <a:gd name="connsiteX27" fmla="*/ 1047950 w 1047950"/>
              <a:gd name="connsiteY27" fmla="*/ 1781374 h 1781374"/>
              <a:gd name="connsiteX28" fmla="*/ 990800 w 1047950"/>
              <a:gd name="connsiteY28" fmla="*/ 1686124 h 1781374"/>
              <a:gd name="connsiteX29" fmla="*/ 971750 w 1047950"/>
              <a:gd name="connsiteY29" fmla="*/ 1657549 h 1781374"/>
              <a:gd name="connsiteX30" fmla="*/ 924125 w 1047950"/>
              <a:gd name="connsiteY30" fmla="*/ 1533724 h 1781374"/>
              <a:gd name="connsiteX31" fmla="*/ 886025 w 1047950"/>
              <a:gd name="connsiteY31" fmla="*/ 1476574 h 1781374"/>
              <a:gd name="connsiteX32" fmla="*/ 828875 w 1047950"/>
              <a:gd name="connsiteY32" fmla="*/ 1371799 h 1781374"/>
              <a:gd name="connsiteX33" fmla="*/ 809825 w 1047950"/>
              <a:gd name="connsiteY33" fmla="*/ 1343224 h 1781374"/>
              <a:gd name="connsiteX34" fmla="*/ 790775 w 1047950"/>
              <a:gd name="connsiteY34" fmla="*/ 1314649 h 1781374"/>
              <a:gd name="connsiteX35" fmla="*/ 771725 w 1047950"/>
              <a:gd name="connsiteY35" fmla="*/ 1247974 h 1781374"/>
              <a:gd name="connsiteX36" fmla="*/ 733625 w 1047950"/>
              <a:gd name="connsiteY36" fmla="*/ 1190824 h 1781374"/>
              <a:gd name="connsiteX37" fmla="*/ 714575 w 1047950"/>
              <a:gd name="connsiteY37" fmla="*/ 1162249 h 1781374"/>
              <a:gd name="connsiteX38" fmla="*/ 676475 w 1047950"/>
              <a:gd name="connsiteY38" fmla="*/ 1105099 h 1781374"/>
              <a:gd name="connsiteX39" fmla="*/ 657425 w 1047950"/>
              <a:gd name="connsiteY39" fmla="*/ 1076524 h 1781374"/>
              <a:gd name="connsiteX40" fmla="*/ 638375 w 1047950"/>
              <a:gd name="connsiteY40" fmla="*/ 1038424 h 1781374"/>
              <a:gd name="connsiteX41" fmla="*/ 581225 w 1047950"/>
              <a:gd name="connsiteY41" fmla="*/ 952699 h 1781374"/>
              <a:gd name="connsiteX42" fmla="*/ 562175 w 1047950"/>
              <a:gd name="connsiteY42" fmla="*/ 924124 h 1781374"/>
              <a:gd name="connsiteX43" fmla="*/ 505025 w 1047950"/>
              <a:gd name="connsiteY43" fmla="*/ 819349 h 1781374"/>
              <a:gd name="connsiteX44" fmla="*/ 485975 w 1047950"/>
              <a:gd name="connsiteY44" fmla="*/ 790774 h 1781374"/>
              <a:gd name="connsiteX45" fmla="*/ 457400 w 1047950"/>
              <a:gd name="connsiteY45" fmla="*/ 771724 h 1781374"/>
              <a:gd name="connsiteX46" fmla="*/ 419300 w 1047950"/>
              <a:gd name="connsiteY46" fmla="*/ 705049 h 1781374"/>
              <a:gd name="connsiteX47" fmla="*/ 362150 w 1047950"/>
              <a:gd name="connsiteY47" fmla="*/ 609799 h 1781374"/>
              <a:gd name="connsiteX48" fmla="*/ 343100 w 1047950"/>
              <a:gd name="connsiteY48" fmla="*/ 581224 h 1781374"/>
              <a:gd name="connsiteX49" fmla="*/ 305000 w 1047950"/>
              <a:gd name="connsiteY49" fmla="*/ 552649 h 1781374"/>
              <a:gd name="connsiteX50" fmla="*/ 247850 w 1047950"/>
              <a:gd name="connsiteY50" fmla="*/ 447874 h 1781374"/>
              <a:gd name="connsiteX51" fmla="*/ 228800 w 1047950"/>
              <a:gd name="connsiteY51" fmla="*/ 419299 h 1781374"/>
              <a:gd name="connsiteX52" fmla="*/ 209750 w 1047950"/>
              <a:gd name="connsiteY52" fmla="*/ 352624 h 1781374"/>
              <a:gd name="connsiteX53" fmla="*/ 171650 w 1047950"/>
              <a:gd name="connsiteY53" fmla="*/ 171649 h 1781374"/>
              <a:gd name="connsiteX54" fmla="*/ 124025 w 1047950"/>
              <a:gd name="connsiteY54" fmla="*/ 114499 h 1781374"/>
              <a:gd name="connsiteX55" fmla="*/ 76400 w 1047950"/>
              <a:gd name="connsiteY55" fmla="*/ 66874 h 1781374"/>
              <a:gd name="connsiteX56" fmla="*/ 28775 w 1047950"/>
              <a:gd name="connsiteY56" fmla="*/ 199 h 1781374"/>
              <a:gd name="connsiteX0" fmla="*/ 28775 w 1047950"/>
              <a:gd name="connsiteY0" fmla="*/ 199 h 1781374"/>
              <a:gd name="connsiteX1" fmla="*/ 19250 w 1047950"/>
              <a:gd name="connsiteY1" fmla="*/ 47824 h 1781374"/>
              <a:gd name="connsiteX2" fmla="*/ 200 w 1047950"/>
              <a:gd name="connsiteY2" fmla="*/ 76399 h 1781374"/>
              <a:gd name="connsiteX3" fmla="*/ 19250 w 1047950"/>
              <a:gd name="connsiteY3" fmla="*/ 152599 h 1781374"/>
              <a:gd name="connsiteX4" fmla="*/ 32989 w 1047950"/>
              <a:gd name="connsiteY4" fmla="*/ 390329 h 1781374"/>
              <a:gd name="connsiteX5" fmla="*/ 38300 w 1047950"/>
              <a:gd name="connsiteY5" fmla="*/ 515822 h 1781374"/>
              <a:gd name="connsiteX6" fmla="*/ 30794 w 1047950"/>
              <a:gd name="connsiteY6" fmla="*/ 681038 h 1781374"/>
              <a:gd name="connsiteX7" fmla="*/ 27678 w 1047950"/>
              <a:gd name="connsiteY7" fmla="*/ 772822 h 1781374"/>
              <a:gd name="connsiteX8" fmla="*/ 27502 w 1047950"/>
              <a:gd name="connsiteY8" fmla="*/ 899588 h 1781374"/>
              <a:gd name="connsiteX9" fmla="*/ 32813 w 1047950"/>
              <a:gd name="connsiteY9" fmla="*/ 1119761 h 1781374"/>
              <a:gd name="connsiteX10" fmla="*/ 30794 w 1047950"/>
              <a:gd name="connsiteY10" fmla="*/ 1299989 h 1781374"/>
              <a:gd name="connsiteX11" fmla="*/ 19250 w 1047950"/>
              <a:gd name="connsiteY11" fmla="*/ 1371799 h 1781374"/>
              <a:gd name="connsiteX12" fmla="*/ 28775 w 1047950"/>
              <a:gd name="connsiteY12" fmla="*/ 1457524 h 1781374"/>
              <a:gd name="connsiteX13" fmla="*/ 25658 w 1047950"/>
              <a:gd name="connsiteY13" fmla="*/ 1519985 h 1781374"/>
              <a:gd name="connsiteX14" fmla="*/ 66875 w 1047950"/>
              <a:gd name="connsiteY14" fmla="*/ 1543249 h 1781374"/>
              <a:gd name="connsiteX15" fmla="*/ 143075 w 1047950"/>
              <a:gd name="connsiteY15" fmla="*/ 1562299 h 1781374"/>
              <a:gd name="connsiteX16" fmla="*/ 171650 w 1047950"/>
              <a:gd name="connsiteY16" fmla="*/ 1581349 h 1781374"/>
              <a:gd name="connsiteX17" fmla="*/ 228800 w 1047950"/>
              <a:gd name="connsiteY17" fmla="*/ 1590874 h 1781374"/>
              <a:gd name="connsiteX18" fmla="*/ 257375 w 1047950"/>
              <a:gd name="connsiteY18" fmla="*/ 1600399 h 1781374"/>
              <a:gd name="connsiteX19" fmla="*/ 305000 w 1047950"/>
              <a:gd name="connsiteY19" fmla="*/ 1609924 h 1781374"/>
              <a:gd name="connsiteX20" fmla="*/ 333575 w 1047950"/>
              <a:gd name="connsiteY20" fmla="*/ 1619449 h 1781374"/>
              <a:gd name="connsiteX21" fmla="*/ 438350 w 1047950"/>
              <a:gd name="connsiteY21" fmla="*/ 1648024 h 1781374"/>
              <a:gd name="connsiteX22" fmla="*/ 495500 w 1047950"/>
              <a:gd name="connsiteY22" fmla="*/ 1686124 h 1781374"/>
              <a:gd name="connsiteX23" fmla="*/ 676475 w 1047950"/>
              <a:gd name="connsiteY23" fmla="*/ 1695649 h 1781374"/>
              <a:gd name="connsiteX24" fmla="*/ 905075 w 1047950"/>
              <a:gd name="connsiteY24" fmla="*/ 1724224 h 1781374"/>
              <a:gd name="connsiteX25" fmla="*/ 962225 w 1047950"/>
              <a:gd name="connsiteY25" fmla="*/ 1743274 h 1781374"/>
              <a:gd name="connsiteX26" fmla="*/ 990800 w 1047950"/>
              <a:gd name="connsiteY26" fmla="*/ 1752799 h 1781374"/>
              <a:gd name="connsiteX27" fmla="*/ 1047950 w 1047950"/>
              <a:gd name="connsiteY27" fmla="*/ 1781374 h 1781374"/>
              <a:gd name="connsiteX28" fmla="*/ 990800 w 1047950"/>
              <a:gd name="connsiteY28" fmla="*/ 1686124 h 1781374"/>
              <a:gd name="connsiteX29" fmla="*/ 971750 w 1047950"/>
              <a:gd name="connsiteY29" fmla="*/ 1657549 h 1781374"/>
              <a:gd name="connsiteX30" fmla="*/ 924125 w 1047950"/>
              <a:gd name="connsiteY30" fmla="*/ 1533724 h 1781374"/>
              <a:gd name="connsiteX31" fmla="*/ 886025 w 1047950"/>
              <a:gd name="connsiteY31" fmla="*/ 1476574 h 1781374"/>
              <a:gd name="connsiteX32" fmla="*/ 828875 w 1047950"/>
              <a:gd name="connsiteY32" fmla="*/ 1371799 h 1781374"/>
              <a:gd name="connsiteX33" fmla="*/ 809825 w 1047950"/>
              <a:gd name="connsiteY33" fmla="*/ 1343224 h 1781374"/>
              <a:gd name="connsiteX34" fmla="*/ 790775 w 1047950"/>
              <a:gd name="connsiteY34" fmla="*/ 1314649 h 1781374"/>
              <a:gd name="connsiteX35" fmla="*/ 771725 w 1047950"/>
              <a:gd name="connsiteY35" fmla="*/ 1247974 h 1781374"/>
              <a:gd name="connsiteX36" fmla="*/ 733625 w 1047950"/>
              <a:gd name="connsiteY36" fmla="*/ 1190824 h 1781374"/>
              <a:gd name="connsiteX37" fmla="*/ 714575 w 1047950"/>
              <a:gd name="connsiteY37" fmla="*/ 1162249 h 1781374"/>
              <a:gd name="connsiteX38" fmla="*/ 676475 w 1047950"/>
              <a:gd name="connsiteY38" fmla="*/ 1105099 h 1781374"/>
              <a:gd name="connsiteX39" fmla="*/ 657425 w 1047950"/>
              <a:gd name="connsiteY39" fmla="*/ 1076524 h 1781374"/>
              <a:gd name="connsiteX40" fmla="*/ 638375 w 1047950"/>
              <a:gd name="connsiteY40" fmla="*/ 1038424 h 1781374"/>
              <a:gd name="connsiteX41" fmla="*/ 581225 w 1047950"/>
              <a:gd name="connsiteY41" fmla="*/ 952699 h 1781374"/>
              <a:gd name="connsiteX42" fmla="*/ 562175 w 1047950"/>
              <a:gd name="connsiteY42" fmla="*/ 924124 h 1781374"/>
              <a:gd name="connsiteX43" fmla="*/ 505025 w 1047950"/>
              <a:gd name="connsiteY43" fmla="*/ 819349 h 1781374"/>
              <a:gd name="connsiteX44" fmla="*/ 485975 w 1047950"/>
              <a:gd name="connsiteY44" fmla="*/ 790774 h 1781374"/>
              <a:gd name="connsiteX45" fmla="*/ 457400 w 1047950"/>
              <a:gd name="connsiteY45" fmla="*/ 771724 h 1781374"/>
              <a:gd name="connsiteX46" fmla="*/ 419300 w 1047950"/>
              <a:gd name="connsiteY46" fmla="*/ 705049 h 1781374"/>
              <a:gd name="connsiteX47" fmla="*/ 362150 w 1047950"/>
              <a:gd name="connsiteY47" fmla="*/ 609799 h 1781374"/>
              <a:gd name="connsiteX48" fmla="*/ 343100 w 1047950"/>
              <a:gd name="connsiteY48" fmla="*/ 581224 h 1781374"/>
              <a:gd name="connsiteX49" fmla="*/ 305000 w 1047950"/>
              <a:gd name="connsiteY49" fmla="*/ 552649 h 1781374"/>
              <a:gd name="connsiteX50" fmla="*/ 247850 w 1047950"/>
              <a:gd name="connsiteY50" fmla="*/ 447874 h 1781374"/>
              <a:gd name="connsiteX51" fmla="*/ 228800 w 1047950"/>
              <a:gd name="connsiteY51" fmla="*/ 419299 h 1781374"/>
              <a:gd name="connsiteX52" fmla="*/ 209750 w 1047950"/>
              <a:gd name="connsiteY52" fmla="*/ 352624 h 1781374"/>
              <a:gd name="connsiteX53" fmla="*/ 171650 w 1047950"/>
              <a:gd name="connsiteY53" fmla="*/ 171649 h 1781374"/>
              <a:gd name="connsiteX54" fmla="*/ 124025 w 1047950"/>
              <a:gd name="connsiteY54" fmla="*/ 114499 h 1781374"/>
              <a:gd name="connsiteX55" fmla="*/ 76400 w 1047950"/>
              <a:gd name="connsiteY55" fmla="*/ 66874 h 1781374"/>
              <a:gd name="connsiteX56" fmla="*/ 28775 w 1047950"/>
              <a:gd name="connsiteY56" fmla="*/ 199 h 1781374"/>
              <a:gd name="connsiteX0" fmla="*/ 28775 w 1047950"/>
              <a:gd name="connsiteY0" fmla="*/ 199 h 1781374"/>
              <a:gd name="connsiteX1" fmla="*/ 19250 w 1047950"/>
              <a:gd name="connsiteY1" fmla="*/ 47824 h 1781374"/>
              <a:gd name="connsiteX2" fmla="*/ 200 w 1047950"/>
              <a:gd name="connsiteY2" fmla="*/ 76399 h 1781374"/>
              <a:gd name="connsiteX3" fmla="*/ 19250 w 1047950"/>
              <a:gd name="connsiteY3" fmla="*/ 152599 h 1781374"/>
              <a:gd name="connsiteX4" fmla="*/ 41416 w 1047950"/>
              <a:gd name="connsiteY4" fmla="*/ 335550 h 1781374"/>
              <a:gd name="connsiteX5" fmla="*/ 38300 w 1047950"/>
              <a:gd name="connsiteY5" fmla="*/ 515822 h 1781374"/>
              <a:gd name="connsiteX6" fmla="*/ 30794 w 1047950"/>
              <a:gd name="connsiteY6" fmla="*/ 681038 h 1781374"/>
              <a:gd name="connsiteX7" fmla="*/ 27678 w 1047950"/>
              <a:gd name="connsiteY7" fmla="*/ 772822 h 1781374"/>
              <a:gd name="connsiteX8" fmla="*/ 27502 w 1047950"/>
              <a:gd name="connsiteY8" fmla="*/ 899588 h 1781374"/>
              <a:gd name="connsiteX9" fmla="*/ 32813 w 1047950"/>
              <a:gd name="connsiteY9" fmla="*/ 1119761 h 1781374"/>
              <a:gd name="connsiteX10" fmla="*/ 30794 w 1047950"/>
              <a:gd name="connsiteY10" fmla="*/ 1299989 h 1781374"/>
              <a:gd name="connsiteX11" fmla="*/ 19250 w 1047950"/>
              <a:gd name="connsiteY11" fmla="*/ 1371799 h 1781374"/>
              <a:gd name="connsiteX12" fmla="*/ 28775 w 1047950"/>
              <a:gd name="connsiteY12" fmla="*/ 1457524 h 1781374"/>
              <a:gd name="connsiteX13" fmla="*/ 25658 w 1047950"/>
              <a:gd name="connsiteY13" fmla="*/ 1519985 h 1781374"/>
              <a:gd name="connsiteX14" fmla="*/ 66875 w 1047950"/>
              <a:gd name="connsiteY14" fmla="*/ 1543249 h 1781374"/>
              <a:gd name="connsiteX15" fmla="*/ 143075 w 1047950"/>
              <a:gd name="connsiteY15" fmla="*/ 1562299 h 1781374"/>
              <a:gd name="connsiteX16" fmla="*/ 171650 w 1047950"/>
              <a:gd name="connsiteY16" fmla="*/ 1581349 h 1781374"/>
              <a:gd name="connsiteX17" fmla="*/ 228800 w 1047950"/>
              <a:gd name="connsiteY17" fmla="*/ 1590874 h 1781374"/>
              <a:gd name="connsiteX18" fmla="*/ 257375 w 1047950"/>
              <a:gd name="connsiteY18" fmla="*/ 1600399 h 1781374"/>
              <a:gd name="connsiteX19" fmla="*/ 305000 w 1047950"/>
              <a:gd name="connsiteY19" fmla="*/ 1609924 h 1781374"/>
              <a:gd name="connsiteX20" fmla="*/ 333575 w 1047950"/>
              <a:gd name="connsiteY20" fmla="*/ 1619449 h 1781374"/>
              <a:gd name="connsiteX21" fmla="*/ 438350 w 1047950"/>
              <a:gd name="connsiteY21" fmla="*/ 1648024 h 1781374"/>
              <a:gd name="connsiteX22" fmla="*/ 495500 w 1047950"/>
              <a:gd name="connsiteY22" fmla="*/ 1686124 h 1781374"/>
              <a:gd name="connsiteX23" fmla="*/ 676475 w 1047950"/>
              <a:gd name="connsiteY23" fmla="*/ 1695649 h 1781374"/>
              <a:gd name="connsiteX24" fmla="*/ 905075 w 1047950"/>
              <a:gd name="connsiteY24" fmla="*/ 1724224 h 1781374"/>
              <a:gd name="connsiteX25" fmla="*/ 962225 w 1047950"/>
              <a:gd name="connsiteY25" fmla="*/ 1743274 h 1781374"/>
              <a:gd name="connsiteX26" fmla="*/ 990800 w 1047950"/>
              <a:gd name="connsiteY26" fmla="*/ 1752799 h 1781374"/>
              <a:gd name="connsiteX27" fmla="*/ 1047950 w 1047950"/>
              <a:gd name="connsiteY27" fmla="*/ 1781374 h 1781374"/>
              <a:gd name="connsiteX28" fmla="*/ 990800 w 1047950"/>
              <a:gd name="connsiteY28" fmla="*/ 1686124 h 1781374"/>
              <a:gd name="connsiteX29" fmla="*/ 971750 w 1047950"/>
              <a:gd name="connsiteY29" fmla="*/ 1657549 h 1781374"/>
              <a:gd name="connsiteX30" fmla="*/ 924125 w 1047950"/>
              <a:gd name="connsiteY30" fmla="*/ 1533724 h 1781374"/>
              <a:gd name="connsiteX31" fmla="*/ 886025 w 1047950"/>
              <a:gd name="connsiteY31" fmla="*/ 1476574 h 1781374"/>
              <a:gd name="connsiteX32" fmla="*/ 828875 w 1047950"/>
              <a:gd name="connsiteY32" fmla="*/ 1371799 h 1781374"/>
              <a:gd name="connsiteX33" fmla="*/ 809825 w 1047950"/>
              <a:gd name="connsiteY33" fmla="*/ 1343224 h 1781374"/>
              <a:gd name="connsiteX34" fmla="*/ 790775 w 1047950"/>
              <a:gd name="connsiteY34" fmla="*/ 1314649 h 1781374"/>
              <a:gd name="connsiteX35" fmla="*/ 771725 w 1047950"/>
              <a:gd name="connsiteY35" fmla="*/ 1247974 h 1781374"/>
              <a:gd name="connsiteX36" fmla="*/ 733625 w 1047950"/>
              <a:gd name="connsiteY36" fmla="*/ 1190824 h 1781374"/>
              <a:gd name="connsiteX37" fmla="*/ 714575 w 1047950"/>
              <a:gd name="connsiteY37" fmla="*/ 1162249 h 1781374"/>
              <a:gd name="connsiteX38" fmla="*/ 676475 w 1047950"/>
              <a:gd name="connsiteY38" fmla="*/ 1105099 h 1781374"/>
              <a:gd name="connsiteX39" fmla="*/ 657425 w 1047950"/>
              <a:gd name="connsiteY39" fmla="*/ 1076524 h 1781374"/>
              <a:gd name="connsiteX40" fmla="*/ 638375 w 1047950"/>
              <a:gd name="connsiteY40" fmla="*/ 1038424 h 1781374"/>
              <a:gd name="connsiteX41" fmla="*/ 581225 w 1047950"/>
              <a:gd name="connsiteY41" fmla="*/ 952699 h 1781374"/>
              <a:gd name="connsiteX42" fmla="*/ 562175 w 1047950"/>
              <a:gd name="connsiteY42" fmla="*/ 924124 h 1781374"/>
              <a:gd name="connsiteX43" fmla="*/ 505025 w 1047950"/>
              <a:gd name="connsiteY43" fmla="*/ 819349 h 1781374"/>
              <a:gd name="connsiteX44" fmla="*/ 485975 w 1047950"/>
              <a:gd name="connsiteY44" fmla="*/ 790774 h 1781374"/>
              <a:gd name="connsiteX45" fmla="*/ 457400 w 1047950"/>
              <a:gd name="connsiteY45" fmla="*/ 771724 h 1781374"/>
              <a:gd name="connsiteX46" fmla="*/ 419300 w 1047950"/>
              <a:gd name="connsiteY46" fmla="*/ 705049 h 1781374"/>
              <a:gd name="connsiteX47" fmla="*/ 362150 w 1047950"/>
              <a:gd name="connsiteY47" fmla="*/ 609799 h 1781374"/>
              <a:gd name="connsiteX48" fmla="*/ 343100 w 1047950"/>
              <a:gd name="connsiteY48" fmla="*/ 581224 h 1781374"/>
              <a:gd name="connsiteX49" fmla="*/ 305000 w 1047950"/>
              <a:gd name="connsiteY49" fmla="*/ 552649 h 1781374"/>
              <a:gd name="connsiteX50" fmla="*/ 247850 w 1047950"/>
              <a:gd name="connsiteY50" fmla="*/ 447874 h 1781374"/>
              <a:gd name="connsiteX51" fmla="*/ 228800 w 1047950"/>
              <a:gd name="connsiteY51" fmla="*/ 419299 h 1781374"/>
              <a:gd name="connsiteX52" fmla="*/ 209750 w 1047950"/>
              <a:gd name="connsiteY52" fmla="*/ 352624 h 1781374"/>
              <a:gd name="connsiteX53" fmla="*/ 171650 w 1047950"/>
              <a:gd name="connsiteY53" fmla="*/ 171649 h 1781374"/>
              <a:gd name="connsiteX54" fmla="*/ 124025 w 1047950"/>
              <a:gd name="connsiteY54" fmla="*/ 114499 h 1781374"/>
              <a:gd name="connsiteX55" fmla="*/ 76400 w 1047950"/>
              <a:gd name="connsiteY55" fmla="*/ 66874 h 1781374"/>
              <a:gd name="connsiteX56" fmla="*/ 28775 w 1047950"/>
              <a:gd name="connsiteY56" fmla="*/ 199 h 1781374"/>
              <a:gd name="connsiteX0" fmla="*/ 28613 w 1047788"/>
              <a:gd name="connsiteY0" fmla="*/ 199 h 1781374"/>
              <a:gd name="connsiteX1" fmla="*/ 19088 w 1047788"/>
              <a:gd name="connsiteY1" fmla="*/ 47824 h 1781374"/>
              <a:gd name="connsiteX2" fmla="*/ 38 w 1047788"/>
              <a:gd name="connsiteY2" fmla="*/ 76399 h 1781374"/>
              <a:gd name="connsiteX3" fmla="*/ 14874 w 1047788"/>
              <a:gd name="connsiteY3" fmla="*/ 123102 h 1781374"/>
              <a:gd name="connsiteX4" fmla="*/ 41254 w 1047788"/>
              <a:gd name="connsiteY4" fmla="*/ 335550 h 1781374"/>
              <a:gd name="connsiteX5" fmla="*/ 38138 w 1047788"/>
              <a:gd name="connsiteY5" fmla="*/ 515822 h 1781374"/>
              <a:gd name="connsiteX6" fmla="*/ 30632 w 1047788"/>
              <a:gd name="connsiteY6" fmla="*/ 681038 h 1781374"/>
              <a:gd name="connsiteX7" fmla="*/ 27516 w 1047788"/>
              <a:gd name="connsiteY7" fmla="*/ 772822 h 1781374"/>
              <a:gd name="connsiteX8" fmla="*/ 27340 w 1047788"/>
              <a:gd name="connsiteY8" fmla="*/ 899588 h 1781374"/>
              <a:gd name="connsiteX9" fmla="*/ 32651 w 1047788"/>
              <a:gd name="connsiteY9" fmla="*/ 1119761 h 1781374"/>
              <a:gd name="connsiteX10" fmla="*/ 30632 w 1047788"/>
              <a:gd name="connsiteY10" fmla="*/ 1299989 h 1781374"/>
              <a:gd name="connsiteX11" fmla="*/ 19088 w 1047788"/>
              <a:gd name="connsiteY11" fmla="*/ 1371799 h 1781374"/>
              <a:gd name="connsiteX12" fmla="*/ 28613 w 1047788"/>
              <a:gd name="connsiteY12" fmla="*/ 1457524 h 1781374"/>
              <a:gd name="connsiteX13" fmla="*/ 25496 w 1047788"/>
              <a:gd name="connsiteY13" fmla="*/ 1519985 h 1781374"/>
              <a:gd name="connsiteX14" fmla="*/ 66713 w 1047788"/>
              <a:gd name="connsiteY14" fmla="*/ 1543249 h 1781374"/>
              <a:gd name="connsiteX15" fmla="*/ 142913 w 1047788"/>
              <a:gd name="connsiteY15" fmla="*/ 1562299 h 1781374"/>
              <a:gd name="connsiteX16" fmla="*/ 171488 w 1047788"/>
              <a:gd name="connsiteY16" fmla="*/ 1581349 h 1781374"/>
              <a:gd name="connsiteX17" fmla="*/ 228638 w 1047788"/>
              <a:gd name="connsiteY17" fmla="*/ 1590874 h 1781374"/>
              <a:gd name="connsiteX18" fmla="*/ 257213 w 1047788"/>
              <a:gd name="connsiteY18" fmla="*/ 1600399 h 1781374"/>
              <a:gd name="connsiteX19" fmla="*/ 304838 w 1047788"/>
              <a:gd name="connsiteY19" fmla="*/ 1609924 h 1781374"/>
              <a:gd name="connsiteX20" fmla="*/ 333413 w 1047788"/>
              <a:gd name="connsiteY20" fmla="*/ 1619449 h 1781374"/>
              <a:gd name="connsiteX21" fmla="*/ 438188 w 1047788"/>
              <a:gd name="connsiteY21" fmla="*/ 1648024 h 1781374"/>
              <a:gd name="connsiteX22" fmla="*/ 495338 w 1047788"/>
              <a:gd name="connsiteY22" fmla="*/ 1686124 h 1781374"/>
              <a:gd name="connsiteX23" fmla="*/ 676313 w 1047788"/>
              <a:gd name="connsiteY23" fmla="*/ 1695649 h 1781374"/>
              <a:gd name="connsiteX24" fmla="*/ 904913 w 1047788"/>
              <a:gd name="connsiteY24" fmla="*/ 1724224 h 1781374"/>
              <a:gd name="connsiteX25" fmla="*/ 962063 w 1047788"/>
              <a:gd name="connsiteY25" fmla="*/ 1743274 h 1781374"/>
              <a:gd name="connsiteX26" fmla="*/ 990638 w 1047788"/>
              <a:gd name="connsiteY26" fmla="*/ 1752799 h 1781374"/>
              <a:gd name="connsiteX27" fmla="*/ 1047788 w 1047788"/>
              <a:gd name="connsiteY27" fmla="*/ 1781374 h 1781374"/>
              <a:gd name="connsiteX28" fmla="*/ 990638 w 1047788"/>
              <a:gd name="connsiteY28" fmla="*/ 1686124 h 1781374"/>
              <a:gd name="connsiteX29" fmla="*/ 971588 w 1047788"/>
              <a:gd name="connsiteY29" fmla="*/ 1657549 h 1781374"/>
              <a:gd name="connsiteX30" fmla="*/ 923963 w 1047788"/>
              <a:gd name="connsiteY30" fmla="*/ 1533724 h 1781374"/>
              <a:gd name="connsiteX31" fmla="*/ 885863 w 1047788"/>
              <a:gd name="connsiteY31" fmla="*/ 1476574 h 1781374"/>
              <a:gd name="connsiteX32" fmla="*/ 828713 w 1047788"/>
              <a:gd name="connsiteY32" fmla="*/ 1371799 h 1781374"/>
              <a:gd name="connsiteX33" fmla="*/ 809663 w 1047788"/>
              <a:gd name="connsiteY33" fmla="*/ 1343224 h 1781374"/>
              <a:gd name="connsiteX34" fmla="*/ 790613 w 1047788"/>
              <a:gd name="connsiteY34" fmla="*/ 1314649 h 1781374"/>
              <a:gd name="connsiteX35" fmla="*/ 771563 w 1047788"/>
              <a:gd name="connsiteY35" fmla="*/ 1247974 h 1781374"/>
              <a:gd name="connsiteX36" fmla="*/ 733463 w 1047788"/>
              <a:gd name="connsiteY36" fmla="*/ 1190824 h 1781374"/>
              <a:gd name="connsiteX37" fmla="*/ 714413 w 1047788"/>
              <a:gd name="connsiteY37" fmla="*/ 1162249 h 1781374"/>
              <a:gd name="connsiteX38" fmla="*/ 676313 w 1047788"/>
              <a:gd name="connsiteY38" fmla="*/ 1105099 h 1781374"/>
              <a:gd name="connsiteX39" fmla="*/ 657263 w 1047788"/>
              <a:gd name="connsiteY39" fmla="*/ 1076524 h 1781374"/>
              <a:gd name="connsiteX40" fmla="*/ 638213 w 1047788"/>
              <a:gd name="connsiteY40" fmla="*/ 1038424 h 1781374"/>
              <a:gd name="connsiteX41" fmla="*/ 581063 w 1047788"/>
              <a:gd name="connsiteY41" fmla="*/ 952699 h 1781374"/>
              <a:gd name="connsiteX42" fmla="*/ 562013 w 1047788"/>
              <a:gd name="connsiteY42" fmla="*/ 924124 h 1781374"/>
              <a:gd name="connsiteX43" fmla="*/ 504863 w 1047788"/>
              <a:gd name="connsiteY43" fmla="*/ 819349 h 1781374"/>
              <a:gd name="connsiteX44" fmla="*/ 485813 w 1047788"/>
              <a:gd name="connsiteY44" fmla="*/ 790774 h 1781374"/>
              <a:gd name="connsiteX45" fmla="*/ 457238 w 1047788"/>
              <a:gd name="connsiteY45" fmla="*/ 771724 h 1781374"/>
              <a:gd name="connsiteX46" fmla="*/ 419138 w 1047788"/>
              <a:gd name="connsiteY46" fmla="*/ 705049 h 1781374"/>
              <a:gd name="connsiteX47" fmla="*/ 361988 w 1047788"/>
              <a:gd name="connsiteY47" fmla="*/ 609799 h 1781374"/>
              <a:gd name="connsiteX48" fmla="*/ 342938 w 1047788"/>
              <a:gd name="connsiteY48" fmla="*/ 581224 h 1781374"/>
              <a:gd name="connsiteX49" fmla="*/ 304838 w 1047788"/>
              <a:gd name="connsiteY49" fmla="*/ 552649 h 1781374"/>
              <a:gd name="connsiteX50" fmla="*/ 247688 w 1047788"/>
              <a:gd name="connsiteY50" fmla="*/ 447874 h 1781374"/>
              <a:gd name="connsiteX51" fmla="*/ 228638 w 1047788"/>
              <a:gd name="connsiteY51" fmla="*/ 419299 h 1781374"/>
              <a:gd name="connsiteX52" fmla="*/ 209588 w 1047788"/>
              <a:gd name="connsiteY52" fmla="*/ 352624 h 1781374"/>
              <a:gd name="connsiteX53" fmla="*/ 171488 w 1047788"/>
              <a:gd name="connsiteY53" fmla="*/ 171649 h 1781374"/>
              <a:gd name="connsiteX54" fmla="*/ 123863 w 1047788"/>
              <a:gd name="connsiteY54" fmla="*/ 114499 h 1781374"/>
              <a:gd name="connsiteX55" fmla="*/ 76238 w 1047788"/>
              <a:gd name="connsiteY55" fmla="*/ 66874 h 1781374"/>
              <a:gd name="connsiteX56" fmla="*/ 28613 w 1047788"/>
              <a:gd name="connsiteY56" fmla="*/ 199 h 1781374"/>
              <a:gd name="connsiteX0" fmla="*/ 28659 w 1047834"/>
              <a:gd name="connsiteY0" fmla="*/ 199 h 1781374"/>
              <a:gd name="connsiteX1" fmla="*/ 19134 w 1047834"/>
              <a:gd name="connsiteY1" fmla="*/ 47824 h 1781374"/>
              <a:gd name="connsiteX2" fmla="*/ 84 w 1047834"/>
              <a:gd name="connsiteY2" fmla="*/ 76399 h 1781374"/>
              <a:gd name="connsiteX3" fmla="*/ 27561 w 1047834"/>
              <a:gd name="connsiteY3" fmla="*/ 144172 h 1781374"/>
              <a:gd name="connsiteX4" fmla="*/ 41300 w 1047834"/>
              <a:gd name="connsiteY4" fmla="*/ 335550 h 1781374"/>
              <a:gd name="connsiteX5" fmla="*/ 38184 w 1047834"/>
              <a:gd name="connsiteY5" fmla="*/ 515822 h 1781374"/>
              <a:gd name="connsiteX6" fmla="*/ 30678 w 1047834"/>
              <a:gd name="connsiteY6" fmla="*/ 681038 h 1781374"/>
              <a:gd name="connsiteX7" fmla="*/ 27562 w 1047834"/>
              <a:gd name="connsiteY7" fmla="*/ 772822 h 1781374"/>
              <a:gd name="connsiteX8" fmla="*/ 27386 w 1047834"/>
              <a:gd name="connsiteY8" fmla="*/ 899588 h 1781374"/>
              <a:gd name="connsiteX9" fmla="*/ 32697 w 1047834"/>
              <a:gd name="connsiteY9" fmla="*/ 1119761 h 1781374"/>
              <a:gd name="connsiteX10" fmla="*/ 30678 w 1047834"/>
              <a:gd name="connsiteY10" fmla="*/ 1299989 h 1781374"/>
              <a:gd name="connsiteX11" fmla="*/ 19134 w 1047834"/>
              <a:gd name="connsiteY11" fmla="*/ 1371799 h 1781374"/>
              <a:gd name="connsiteX12" fmla="*/ 28659 w 1047834"/>
              <a:gd name="connsiteY12" fmla="*/ 1457524 h 1781374"/>
              <a:gd name="connsiteX13" fmla="*/ 25542 w 1047834"/>
              <a:gd name="connsiteY13" fmla="*/ 1519985 h 1781374"/>
              <a:gd name="connsiteX14" fmla="*/ 66759 w 1047834"/>
              <a:gd name="connsiteY14" fmla="*/ 1543249 h 1781374"/>
              <a:gd name="connsiteX15" fmla="*/ 142959 w 1047834"/>
              <a:gd name="connsiteY15" fmla="*/ 1562299 h 1781374"/>
              <a:gd name="connsiteX16" fmla="*/ 171534 w 1047834"/>
              <a:gd name="connsiteY16" fmla="*/ 1581349 h 1781374"/>
              <a:gd name="connsiteX17" fmla="*/ 228684 w 1047834"/>
              <a:gd name="connsiteY17" fmla="*/ 1590874 h 1781374"/>
              <a:gd name="connsiteX18" fmla="*/ 257259 w 1047834"/>
              <a:gd name="connsiteY18" fmla="*/ 1600399 h 1781374"/>
              <a:gd name="connsiteX19" fmla="*/ 304884 w 1047834"/>
              <a:gd name="connsiteY19" fmla="*/ 1609924 h 1781374"/>
              <a:gd name="connsiteX20" fmla="*/ 333459 w 1047834"/>
              <a:gd name="connsiteY20" fmla="*/ 1619449 h 1781374"/>
              <a:gd name="connsiteX21" fmla="*/ 438234 w 1047834"/>
              <a:gd name="connsiteY21" fmla="*/ 1648024 h 1781374"/>
              <a:gd name="connsiteX22" fmla="*/ 495384 w 1047834"/>
              <a:gd name="connsiteY22" fmla="*/ 1686124 h 1781374"/>
              <a:gd name="connsiteX23" fmla="*/ 676359 w 1047834"/>
              <a:gd name="connsiteY23" fmla="*/ 1695649 h 1781374"/>
              <a:gd name="connsiteX24" fmla="*/ 904959 w 1047834"/>
              <a:gd name="connsiteY24" fmla="*/ 1724224 h 1781374"/>
              <a:gd name="connsiteX25" fmla="*/ 962109 w 1047834"/>
              <a:gd name="connsiteY25" fmla="*/ 1743274 h 1781374"/>
              <a:gd name="connsiteX26" fmla="*/ 990684 w 1047834"/>
              <a:gd name="connsiteY26" fmla="*/ 1752799 h 1781374"/>
              <a:gd name="connsiteX27" fmla="*/ 1047834 w 1047834"/>
              <a:gd name="connsiteY27" fmla="*/ 1781374 h 1781374"/>
              <a:gd name="connsiteX28" fmla="*/ 990684 w 1047834"/>
              <a:gd name="connsiteY28" fmla="*/ 1686124 h 1781374"/>
              <a:gd name="connsiteX29" fmla="*/ 971634 w 1047834"/>
              <a:gd name="connsiteY29" fmla="*/ 1657549 h 1781374"/>
              <a:gd name="connsiteX30" fmla="*/ 924009 w 1047834"/>
              <a:gd name="connsiteY30" fmla="*/ 1533724 h 1781374"/>
              <a:gd name="connsiteX31" fmla="*/ 885909 w 1047834"/>
              <a:gd name="connsiteY31" fmla="*/ 1476574 h 1781374"/>
              <a:gd name="connsiteX32" fmla="*/ 828759 w 1047834"/>
              <a:gd name="connsiteY32" fmla="*/ 1371799 h 1781374"/>
              <a:gd name="connsiteX33" fmla="*/ 809709 w 1047834"/>
              <a:gd name="connsiteY33" fmla="*/ 1343224 h 1781374"/>
              <a:gd name="connsiteX34" fmla="*/ 790659 w 1047834"/>
              <a:gd name="connsiteY34" fmla="*/ 1314649 h 1781374"/>
              <a:gd name="connsiteX35" fmla="*/ 771609 w 1047834"/>
              <a:gd name="connsiteY35" fmla="*/ 1247974 h 1781374"/>
              <a:gd name="connsiteX36" fmla="*/ 733509 w 1047834"/>
              <a:gd name="connsiteY36" fmla="*/ 1190824 h 1781374"/>
              <a:gd name="connsiteX37" fmla="*/ 714459 w 1047834"/>
              <a:gd name="connsiteY37" fmla="*/ 1162249 h 1781374"/>
              <a:gd name="connsiteX38" fmla="*/ 676359 w 1047834"/>
              <a:gd name="connsiteY38" fmla="*/ 1105099 h 1781374"/>
              <a:gd name="connsiteX39" fmla="*/ 657309 w 1047834"/>
              <a:gd name="connsiteY39" fmla="*/ 1076524 h 1781374"/>
              <a:gd name="connsiteX40" fmla="*/ 638259 w 1047834"/>
              <a:gd name="connsiteY40" fmla="*/ 1038424 h 1781374"/>
              <a:gd name="connsiteX41" fmla="*/ 581109 w 1047834"/>
              <a:gd name="connsiteY41" fmla="*/ 952699 h 1781374"/>
              <a:gd name="connsiteX42" fmla="*/ 562059 w 1047834"/>
              <a:gd name="connsiteY42" fmla="*/ 924124 h 1781374"/>
              <a:gd name="connsiteX43" fmla="*/ 504909 w 1047834"/>
              <a:gd name="connsiteY43" fmla="*/ 819349 h 1781374"/>
              <a:gd name="connsiteX44" fmla="*/ 485859 w 1047834"/>
              <a:gd name="connsiteY44" fmla="*/ 790774 h 1781374"/>
              <a:gd name="connsiteX45" fmla="*/ 457284 w 1047834"/>
              <a:gd name="connsiteY45" fmla="*/ 771724 h 1781374"/>
              <a:gd name="connsiteX46" fmla="*/ 419184 w 1047834"/>
              <a:gd name="connsiteY46" fmla="*/ 705049 h 1781374"/>
              <a:gd name="connsiteX47" fmla="*/ 362034 w 1047834"/>
              <a:gd name="connsiteY47" fmla="*/ 609799 h 1781374"/>
              <a:gd name="connsiteX48" fmla="*/ 342984 w 1047834"/>
              <a:gd name="connsiteY48" fmla="*/ 581224 h 1781374"/>
              <a:gd name="connsiteX49" fmla="*/ 304884 w 1047834"/>
              <a:gd name="connsiteY49" fmla="*/ 552649 h 1781374"/>
              <a:gd name="connsiteX50" fmla="*/ 247734 w 1047834"/>
              <a:gd name="connsiteY50" fmla="*/ 447874 h 1781374"/>
              <a:gd name="connsiteX51" fmla="*/ 228684 w 1047834"/>
              <a:gd name="connsiteY51" fmla="*/ 419299 h 1781374"/>
              <a:gd name="connsiteX52" fmla="*/ 209634 w 1047834"/>
              <a:gd name="connsiteY52" fmla="*/ 352624 h 1781374"/>
              <a:gd name="connsiteX53" fmla="*/ 171534 w 1047834"/>
              <a:gd name="connsiteY53" fmla="*/ 171649 h 1781374"/>
              <a:gd name="connsiteX54" fmla="*/ 123909 w 1047834"/>
              <a:gd name="connsiteY54" fmla="*/ 114499 h 1781374"/>
              <a:gd name="connsiteX55" fmla="*/ 76284 w 1047834"/>
              <a:gd name="connsiteY55" fmla="*/ 66874 h 1781374"/>
              <a:gd name="connsiteX56" fmla="*/ 28659 w 1047834"/>
              <a:gd name="connsiteY56" fmla="*/ 199 h 1781374"/>
              <a:gd name="connsiteX0" fmla="*/ 10040 w 1029215"/>
              <a:gd name="connsiteY0" fmla="*/ 191 h 1781366"/>
              <a:gd name="connsiteX1" fmla="*/ 515 w 1029215"/>
              <a:gd name="connsiteY1" fmla="*/ 47816 h 1781366"/>
              <a:gd name="connsiteX2" fmla="*/ 10961 w 1029215"/>
              <a:gd name="connsiteY2" fmla="*/ 80605 h 1781366"/>
              <a:gd name="connsiteX3" fmla="*/ 8942 w 1029215"/>
              <a:gd name="connsiteY3" fmla="*/ 144164 h 1781366"/>
              <a:gd name="connsiteX4" fmla="*/ 22681 w 1029215"/>
              <a:gd name="connsiteY4" fmla="*/ 335542 h 1781366"/>
              <a:gd name="connsiteX5" fmla="*/ 19565 w 1029215"/>
              <a:gd name="connsiteY5" fmla="*/ 515814 h 1781366"/>
              <a:gd name="connsiteX6" fmla="*/ 12059 w 1029215"/>
              <a:gd name="connsiteY6" fmla="*/ 681030 h 1781366"/>
              <a:gd name="connsiteX7" fmla="*/ 8943 w 1029215"/>
              <a:gd name="connsiteY7" fmla="*/ 772814 h 1781366"/>
              <a:gd name="connsiteX8" fmla="*/ 8767 w 1029215"/>
              <a:gd name="connsiteY8" fmla="*/ 899580 h 1781366"/>
              <a:gd name="connsiteX9" fmla="*/ 14078 w 1029215"/>
              <a:gd name="connsiteY9" fmla="*/ 1119753 h 1781366"/>
              <a:gd name="connsiteX10" fmla="*/ 12059 w 1029215"/>
              <a:gd name="connsiteY10" fmla="*/ 1299981 h 1781366"/>
              <a:gd name="connsiteX11" fmla="*/ 515 w 1029215"/>
              <a:gd name="connsiteY11" fmla="*/ 1371791 h 1781366"/>
              <a:gd name="connsiteX12" fmla="*/ 10040 w 1029215"/>
              <a:gd name="connsiteY12" fmla="*/ 1457516 h 1781366"/>
              <a:gd name="connsiteX13" fmla="*/ 6923 w 1029215"/>
              <a:gd name="connsiteY13" fmla="*/ 1519977 h 1781366"/>
              <a:gd name="connsiteX14" fmla="*/ 48140 w 1029215"/>
              <a:gd name="connsiteY14" fmla="*/ 1543241 h 1781366"/>
              <a:gd name="connsiteX15" fmla="*/ 124340 w 1029215"/>
              <a:gd name="connsiteY15" fmla="*/ 1562291 h 1781366"/>
              <a:gd name="connsiteX16" fmla="*/ 152915 w 1029215"/>
              <a:gd name="connsiteY16" fmla="*/ 1581341 h 1781366"/>
              <a:gd name="connsiteX17" fmla="*/ 210065 w 1029215"/>
              <a:gd name="connsiteY17" fmla="*/ 1590866 h 1781366"/>
              <a:gd name="connsiteX18" fmla="*/ 238640 w 1029215"/>
              <a:gd name="connsiteY18" fmla="*/ 1600391 h 1781366"/>
              <a:gd name="connsiteX19" fmla="*/ 286265 w 1029215"/>
              <a:gd name="connsiteY19" fmla="*/ 1609916 h 1781366"/>
              <a:gd name="connsiteX20" fmla="*/ 314840 w 1029215"/>
              <a:gd name="connsiteY20" fmla="*/ 1619441 h 1781366"/>
              <a:gd name="connsiteX21" fmla="*/ 419615 w 1029215"/>
              <a:gd name="connsiteY21" fmla="*/ 1648016 h 1781366"/>
              <a:gd name="connsiteX22" fmla="*/ 476765 w 1029215"/>
              <a:gd name="connsiteY22" fmla="*/ 1686116 h 1781366"/>
              <a:gd name="connsiteX23" fmla="*/ 657740 w 1029215"/>
              <a:gd name="connsiteY23" fmla="*/ 1695641 h 1781366"/>
              <a:gd name="connsiteX24" fmla="*/ 886340 w 1029215"/>
              <a:gd name="connsiteY24" fmla="*/ 1724216 h 1781366"/>
              <a:gd name="connsiteX25" fmla="*/ 943490 w 1029215"/>
              <a:gd name="connsiteY25" fmla="*/ 1743266 h 1781366"/>
              <a:gd name="connsiteX26" fmla="*/ 972065 w 1029215"/>
              <a:gd name="connsiteY26" fmla="*/ 1752791 h 1781366"/>
              <a:gd name="connsiteX27" fmla="*/ 1029215 w 1029215"/>
              <a:gd name="connsiteY27" fmla="*/ 1781366 h 1781366"/>
              <a:gd name="connsiteX28" fmla="*/ 972065 w 1029215"/>
              <a:gd name="connsiteY28" fmla="*/ 1686116 h 1781366"/>
              <a:gd name="connsiteX29" fmla="*/ 953015 w 1029215"/>
              <a:gd name="connsiteY29" fmla="*/ 1657541 h 1781366"/>
              <a:gd name="connsiteX30" fmla="*/ 905390 w 1029215"/>
              <a:gd name="connsiteY30" fmla="*/ 1533716 h 1781366"/>
              <a:gd name="connsiteX31" fmla="*/ 867290 w 1029215"/>
              <a:gd name="connsiteY31" fmla="*/ 1476566 h 1781366"/>
              <a:gd name="connsiteX32" fmla="*/ 810140 w 1029215"/>
              <a:gd name="connsiteY32" fmla="*/ 1371791 h 1781366"/>
              <a:gd name="connsiteX33" fmla="*/ 791090 w 1029215"/>
              <a:gd name="connsiteY33" fmla="*/ 1343216 h 1781366"/>
              <a:gd name="connsiteX34" fmla="*/ 772040 w 1029215"/>
              <a:gd name="connsiteY34" fmla="*/ 1314641 h 1781366"/>
              <a:gd name="connsiteX35" fmla="*/ 752990 w 1029215"/>
              <a:gd name="connsiteY35" fmla="*/ 1247966 h 1781366"/>
              <a:gd name="connsiteX36" fmla="*/ 714890 w 1029215"/>
              <a:gd name="connsiteY36" fmla="*/ 1190816 h 1781366"/>
              <a:gd name="connsiteX37" fmla="*/ 695840 w 1029215"/>
              <a:gd name="connsiteY37" fmla="*/ 1162241 h 1781366"/>
              <a:gd name="connsiteX38" fmla="*/ 657740 w 1029215"/>
              <a:gd name="connsiteY38" fmla="*/ 1105091 h 1781366"/>
              <a:gd name="connsiteX39" fmla="*/ 638690 w 1029215"/>
              <a:gd name="connsiteY39" fmla="*/ 1076516 h 1781366"/>
              <a:gd name="connsiteX40" fmla="*/ 619640 w 1029215"/>
              <a:gd name="connsiteY40" fmla="*/ 1038416 h 1781366"/>
              <a:gd name="connsiteX41" fmla="*/ 562490 w 1029215"/>
              <a:gd name="connsiteY41" fmla="*/ 952691 h 1781366"/>
              <a:gd name="connsiteX42" fmla="*/ 543440 w 1029215"/>
              <a:gd name="connsiteY42" fmla="*/ 924116 h 1781366"/>
              <a:gd name="connsiteX43" fmla="*/ 486290 w 1029215"/>
              <a:gd name="connsiteY43" fmla="*/ 819341 h 1781366"/>
              <a:gd name="connsiteX44" fmla="*/ 467240 w 1029215"/>
              <a:gd name="connsiteY44" fmla="*/ 790766 h 1781366"/>
              <a:gd name="connsiteX45" fmla="*/ 438665 w 1029215"/>
              <a:gd name="connsiteY45" fmla="*/ 771716 h 1781366"/>
              <a:gd name="connsiteX46" fmla="*/ 400565 w 1029215"/>
              <a:gd name="connsiteY46" fmla="*/ 705041 h 1781366"/>
              <a:gd name="connsiteX47" fmla="*/ 343415 w 1029215"/>
              <a:gd name="connsiteY47" fmla="*/ 609791 h 1781366"/>
              <a:gd name="connsiteX48" fmla="*/ 324365 w 1029215"/>
              <a:gd name="connsiteY48" fmla="*/ 581216 h 1781366"/>
              <a:gd name="connsiteX49" fmla="*/ 286265 w 1029215"/>
              <a:gd name="connsiteY49" fmla="*/ 552641 h 1781366"/>
              <a:gd name="connsiteX50" fmla="*/ 229115 w 1029215"/>
              <a:gd name="connsiteY50" fmla="*/ 447866 h 1781366"/>
              <a:gd name="connsiteX51" fmla="*/ 210065 w 1029215"/>
              <a:gd name="connsiteY51" fmla="*/ 419291 h 1781366"/>
              <a:gd name="connsiteX52" fmla="*/ 191015 w 1029215"/>
              <a:gd name="connsiteY52" fmla="*/ 352616 h 1781366"/>
              <a:gd name="connsiteX53" fmla="*/ 152915 w 1029215"/>
              <a:gd name="connsiteY53" fmla="*/ 171641 h 1781366"/>
              <a:gd name="connsiteX54" fmla="*/ 105290 w 1029215"/>
              <a:gd name="connsiteY54" fmla="*/ 114491 h 1781366"/>
              <a:gd name="connsiteX55" fmla="*/ 57665 w 1029215"/>
              <a:gd name="connsiteY55" fmla="*/ 66866 h 1781366"/>
              <a:gd name="connsiteX56" fmla="*/ 10040 w 1029215"/>
              <a:gd name="connsiteY56" fmla="*/ 191 h 1781366"/>
              <a:gd name="connsiteX0" fmla="*/ 10040 w 1029215"/>
              <a:gd name="connsiteY0" fmla="*/ 678 h 1781853"/>
              <a:gd name="connsiteX1" fmla="*/ 8942 w 1029215"/>
              <a:gd name="connsiteY1" fmla="*/ 35662 h 1781853"/>
              <a:gd name="connsiteX2" fmla="*/ 10961 w 1029215"/>
              <a:gd name="connsiteY2" fmla="*/ 81092 h 1781853"/>
              <a:gd name="connsiteX3" fmla="*/ 8942 w 1029215"/>
              <a:gd name="connsiteY3" fmla="*/ 144651 h 1781853"/>
              <a:gd name="connsiteX4" fmla="*/ 22681 w 1029215"/>
              <a:gd name="connsiteY4" fmla="*/ 336029 h 1781853"/>
              <a:gd name="connsiteX5" fmla="*/ 19565 w 1029215"/>
              <a:gd name="connsiteY5" fmla="*/ 516301 h 1781853"/>
              <a:gd name="connsiteX6" fmla="*/ 12059 w 1029215"/>
              <a:gd name="connsiteY6" fmla="*/ 681517 h 1781853"/>
              <a:gd name="connsiteX7" fmla="*/ 8943 w 1029215"/>
              <a:gd name="connsiteY7" fmla="*/ 773301 h 1781853"/>
              <a:gd name="connsiteX8" fmla="*/ 8767 w 1029215"/>
              <a:gd name="connsiteY8" fmla="*/ 900067 h 1781853"/>
              <a:gd name="connsiteX9" fmla="*/ 14078 w 1029215"/>
              <a:gd name="connsiteY9" fmla="*/ 1120240 h 1781853"/>
              <a:gd name="connsiteX10" fmla="*/ 12059 w 1029215"/>
              <a:gd name="connsiteY10" fmla="*/ 1300468 h 1781853"/>
              <a:gd name="connsiteX11" fmla="*/ 515 w 1029215"/>
              <a:gd name="connsiteY11" fmla="*/ 1372278 h 1781853"/>
              <a:gd name="connsiteX12" fmla="*/ 10040 w 1029215"/>
              <a:gd name="connsiteY12" fmla="*/ 1458003 h 1781853"/>
              <a:gd name="connsiteX13" fmla="*/ 6923 w 1029215"/>
              <a:gd name="connsiteY13" fmla="*/ 1520464 h 1781853"/>
              <a:gd name="connsiteX14" fmla="*/ 48140 w 1029215"/>
              <a:gd name="connsiteY14" fmla="*/ 1543728 h 1781853"/>
              <a:gd name="connsiteX15" fmla="*/ 124340 w 1029215"/>
              <a:gd name="connsiteY15" fmla="*/ 1562778 h 1781853"/>
              <a:gd name="connsiteX16" fmla="*/ 152915 w 1029215"/>
              <a:gd name="connsiteY16" fmla="*/ 1581828 h 1781853"/>
              <a:gd name="connsiteX17" fmla="*/ 210065 w 1029215"/>
              <a:gd name="connsiteY17" fmla="*/ 1591353 h 1781853"/>
              <a:gd name="connsiteX18" fmla="*/ 238640 w 1029215"/>
              <a:gd name="connsiteY18" fmla="*/ 1600878 h 1781853"/>
              <a:gd name="connsiteX19" fmla="*/ 286265 w 1029215"/>
              <a:gd name="connsiteY19" fmla="*/ 1610403 h 1781853"/>
              <a:gd name="connsiteX20" fmla="*/ 314840 w 1029215"/>
              <a:gd name="connsiteY20" fmla="*/ 1619928 h 1781853"/>
              <a:gd name="connsiteX21" fmla="*/ 419615 w 1029215"/>
              <a:gd name="connsiteY21" fmla="*/ 1648503 h 1781853"/>
              <a:gd name="connsiteX22" fmla="*/ 476765 w 1029215"/>
              <a:gd name="connsiteY22" fmla="*/ 1686603 h 1781853"/>
              <a:gd name="connsiteX23" fmla="*/ 657740 w 1029215"/>
              <a:gd name="connsiteY23" fmla="*/ 1696128 h 1781853"/>
              <a:gd name="connsiteX24" fmla="*/ 886340 w 1029215"/>
              <a:gd name="connsiteY24" fmla="*/ 1724703 h 1781853"/>
              <a:gd name="connsiteX25" fmla="*/ 943490 w 1029215"/>
              <a:gd name="connsiteY25" fmla="*/ 1743753 h 1781853"/>
              <a:gd name="connsiteX26" fmla="*/ 972065 w 1029215"/>
              <a:gd name="connsiteY26" fmla="*/ 1753278 h 1781853"/>
              <a:gd name="connsiteX27" fmla="*/ 1029215 w 1029215"/>
              <a:gd name="connsiteY27" fmla="*/ 1781853 h 1781853"/>
              <a:gd name="connsiteX28" fmla="*/ 972065 w 1029215"/>
              <a:gd name="connsiteY28" fmla="*/ 1686603 h 1781853"/>
              <a:gd name="connsiteX29" fmla="*/ 953015 w 1029215"/>
              <a:gd name="connsiteY29" fmla="*/ 1658028 h 1781853"/>
              <a:gd name="connsiteX30" fmla="*/ 905390 w 1029215"/>
              <a:gd name="connsiteY30" fmla="*/ 1534203 h 1781853"/>
              <a:gd name="connsiteX31" fmla="*/ 867290 w 1029215"/>
              <a:gd name="connsiteY31" fmla="*/ 1477053 h 1781853"/>
              <a:gd name="connsiteX32" fmla="*/ 810140 w 1029215"/>
              <a:gd name="connsiteY32" fmla="*/ 1372278 h 1781853"/>
              <a:gd name="connsiteX33" fmla="*/ 791090 w 1029215"/>
              <a:gd name="connsiteY33" fmla="*/ 1343703 h 1781853"/>
              <a:gd name="connsiteX34" fmla="*/ 772040 w 1029215"/>
              <a:gd name="connsiteY34" fmla="*/ 1315128 h 1781853"/>
              <a:gd name="connsiteX35" fmla="*/ 752990 w 1029215"/>
              <a:gd name="connsiteY35" fmla="*/ 1248453 h 1781853"/>
              <a:gd name="connsiteX36" fmla="*/ 714890 w 1029215"/>
              <a:gd name="connsiteY36" fmla="*/ 1191303 h 1781853"/>
              <a:gd name="connsiteX37" fmla="*/ 695840 w 1029215"/>
              <a:gd name="connsiteY37" fmla="*/ 1162728 h 1781853"/>
              <a:gd name="connsiteX38" fmla="*/ 657740 w 1029215"/>
              <a:gd name="connsiteY38" fmla="*/ 1105578 h 1781853"/>
              <a:gd name="connsiteX39" fmla="*/ 638690 w 1029215"/>
              <a:gd name="connsiteY39" fmla="*/ 1077003 h 1781853"/>
              <a:gd name="connsiteX40" fmla="*/ 619640 w 1029215"/>
              <a:gd name="connsiteY40" fmla="*/ 1038903 h 1781853"/>
              <a:gd name="connsiteX41" fmla="*/ 562490 w 1029215"/>
              <a:gd name="connsiteY41" fmla="*/ 953178 h 1781853"/>
              <a:gd name="connsiteX42" fmla="*/ 543440 w 1029215"/>
              <a:gd name="connsiteY42" fmla="*/ 924603 h 1781853"/>
              <a:gd name="connsiteX43" fmla="*/ 486290 w 1029215"/>
              <a:gd name="connsiteY43" fmla="*/ 819828 h 1781853"/>
              <a:gd name="connsiteX44" fmla="*/ 467240 w 1029215"/>
              <a:gd name="connsiteY44" fmla="*/ 791253 h 1781853"/>
              <a:gd name="connsiteX45" fmla="*/ 438665 w 1029215"/>
              <a:gd name="connsiteY45" fmla="*/ 772203 h 1781853"/>
              <a:gd name="connsiteX46" fmla="*/ 400565 w 1029215"/>
              <a:gd name="connsiteY46" fmla="*/ 705528 h 1781853"/>
              <a:gd name="connsiteX47" fmla="*/ 343415 w 1029215"/>
              <a:gd name="connsiteY47" fmla="*/ 610278 h 1781853"/>
              <a:gd name="connsiteX48" fmla="*/ 324365 w 1029215"/>
              <a:gd name="connsiteY48" fmla="*/ 581703 h 1781853"/>
              <a:gd name="connsiteX49" fmla="*/ 286265 w 1029215"/>
              <a:gd name="connsiteY49" fmla="*/ 553128 h 1781853"/>
              <a:gd name="connsiteX50" fmla="*/ 229115 w 1029215"/>
              <a:gd name="connsiteY50" fmla="*/ 448353 h 1781853"/>
              <a:gd name="connsiteX51" fmla="*/ 210065 w 1029215"/>
              <a:gd name="connsiteY51" fmla="*/ 419778 h 1781853"/>
              <a:gd name="connsiteX52" fmla="*/ 191015 w 1029215"/>
              <a:gd name="connsiteY52" fmla="*/ 353103 h 1781853"/>
              <a:gd name="connsiteX53" fmla="*/ 152915 w 1029215"/>
              <a:gd name="connsiteY53" fmla="*/ 172128 h 1781853"/>
              <a:gd name="connsiteX54" fmla="*/ 105290 w 1029215"/>
              <a:gd name="connsiteY54" fmla="*/ 114978 h 1781853"/>
              <a:gd name="connsiteX55" fmla="*/ 57665 w 1029215"/>
              <a:gd name="connsiteY55" fmla="*/ 67353 h 1781853"/>
              <a:gd name="connsiteX56" fmla="*/ 10040 w 1029215"/>
              <a:gd name="connsiteY56" fmla="*/ 678 h 1781853"/>
              <a:gd name="connsiteX0" fmla="*/ 10040 w 1029215"/>
              <a:gd name="connsiteY0" fmla="*/ 678 h 1781853"/>
              <a:gd name="connsiteX1" fmla="*/ 8942 w 1029215"/>
              <a:gd name="connsiteY1" fmla="*/ 35662 h 1781853"/>
              <a:gd name="connsiteX2" fmla="*/ 10961 w 1029215"/>
              <a:gd name="connsiteY2" fmla="*/ 81092 h 1781853"/>
              <a:gd name="connsiteX3" fmla="*/ 8942 w 1029215"/>
              <a:gd name="connsiteY3" fmla="*/ 144651 h 1781853"/>
              <a:gd name="connsiteX4" fmla="*/ 22681 w 1029215"/>
              <a:gd name="connsiteY4" fmla="*/ 336029 h 1781853"/>
              <a:gd name="connsiteX5" fmla="*/ 19565 w 1029215"/>
              <a:gd name="connsiteY5" fmla="*/ 516301 h 1781853"/>
              <a:gd name="connsiteX6" fmla="*/ 12059 w 1029215"/>
              <a:gd name="connsiteY6" fmla="*/ 681517 h 1781853"/>
              <a:gd name="connsiteX7" fmla="*/ 8943 w 1029215"/>
              <a:gd name="connsiteY7" fmla="*/ 773301 h 1781853"/>
              <a:gd name="connsiteX8" fmla="*/ 8767 w 1029215"/>
              <a:gd name="connsiteY8" fmla="*/ 900067 h 1781853"/>
              <a:gd name="connsiteX9" fmla="*/ 14078 w 1029215"/>
              <a:gd name="connsiteY9" fmla="*/ 1120240 h 1781853"/>
              <a:gd name="connsiteX10" fmla="*/ 12059 w 1029215"/>
              <a:gd name="connsiteY10" fmla="*/ 1300468 h 1781853"/>
              <a:gd name="connsiteX11" fmla="*/ 515 w 1029215"/>
              <a:gd name="connsiteY11" fmla="*/ 1372278 h 1781853"/>
              <a:gd name="connsiteX12" fmla="*/ 10040 w 1029215"/>
              <a:gd name="connsiteY12" fmla="*/ 1458003 h 1781853"/>
              <a:gd name="connsiteX13" fmla="*/ 6923 w 1029215"/>
              <a:gd name="connsiteY13" fmla="*/ 1520464 h 1781853"/>
              <a:gd name="connsiteX14" fmla="*/ 48140 w 1029215"/>
              <a:gd name="connsiteY14" fmla="*/ 1543728 h 1781853"/>
              <a:gd name="connsiteX15" fmla="*/ 124340 w 1029215"/>
              <a:gd name="connsiteY15" fmla="*/ 1562778 h 1781853"/>
              <a:gd name="connsiteX16" fmla="*/ 152915 w 1029215"/>
              <a:gd name="connsiteY16" fmla="*/ 1581828 h 1781853"/>
              <a:gd name="connsiteX17" fmla="*/ 210065 w 1029215"/>
              <a:gd name="connsiteY17" fmla="*/ 1591353 h 1781853"/>
              <a:gd name="connsiteX18" fmla="*/ 238640 w 1029215"/>
              <a:gd name="connsiteY18" fmla="*/ 1600878 h 1781853"/>
              <a:gd name="connsiteX19" fmla="*/ 286265 w 1029215"/>
              <a:gd name="connsiteY19" fmla="*/ 1610403 h 1781853"/>
              <a:gd name="connsiteX20" fmla="*/ 314840 w 1029215"/>
              <a:gd name="connsiteY20" fmla="*/ 1619928 h 1781853"/>
              <a:gd name="connsiteX21" fmla="*/ 419615 w 1029215"/>
              <a:gd name="connsiteY21" fmla="*/ 1648503 h 1781853"/>
              <a:gd name="connsiteX22" fmla="*/ 476765 w 1029215"/>
              <a:gd name="connsiteY22" fmla="*/ 1686603 h 1781853"/>
              <a:gd name="connsiteX23" fmla="*/ 657740 w 1029215"/>
              <a:gd name="connsiteY23" fmla="*/ 1696128 h 1781853"/>
              <a:gd name="connsiteX24" fmla="*/ 886340 w 1029215"/>
              <a:gd name="connsiteY24" fmla="*/ 1724703 h 1781853"/>
              <a:gd name="connsiteX25" fmla="*/ 943490 w 1029215"/>
              <a:gd name="connsiteY25" fmla="*/ 1743753 h 1781853"/>
              <a:gd name="connsiteX26" fmla="*/ 972065 w 1029215"/>
              <a:gd name="connsiteY26" fmla="*/ 1753278 h 1781853"/>
              <a:gd name="connsiteX27" fmla="*/ 1029215 w 1029215"/>
              <a:gd name="connsiteY27" fmla="*/ 1781853 h 1781853"/>
              <a:gd name="connsiteX28" fmla="*/ 972065 w 1029215"/>
              <a:gd name="connsiteY28" fmla="*/ 1686603 h 1781853"/>
              <a:gd name="connsiteX29" fmla="*/ 953015 w 1029215"/>
              <a:gd name="connsiteY29" fmla="*/ 1658028 h 1781853"/>
              <a:gd name="connsiteX30" fmla="*/ 905390 w 1029215"/>
              <a:gd name="connsiteY30" fmla="*/ 1534203 h 1781853"/>
              <a:gd name="connsiteX31" fmla="*/ 867290 w 1029215"/>
              <a:gd name="connsiteY31" fmla="*/ 1477053 h 1781853"/>
              <a:gd name="connsiteX32" fmla="*/ 810140 w 1029215"/>
              <a:gd name="connsiteY32" fmla="*/ 1372278 h 1781853"/>
              <a:gd name="connsiteX33" fmla="*/ 791090 w 1029215"/>
              <a:gd name="connsiteY33" fmla="*/ 1343703 h 1781853"/>
              <a:gd name="connsiteX34" fmla="*/ 772040 w 1029215"/>
              <a:gd name="connsiteY34" fmla="*/ 1315128 h 1781853"/>
              <a:gd name="connsiteX35" fmla="*/ 752990 w 1029215"/>
              <a:gd name="connsiteY35" fmla="*/ 1248453 h 1781853"/>
              <a:gd name="connsiteX36" fmla="*/ 714890 w 1029215"/>
              <a:gd name="connsiteY36" fmla="*/ 1191303 h 1781853"/>
              <a:gd name="connsiteX37" fmla="*/ 695840 w 1029215"/>
              <a:gd name="connsiteY37" fmla="*/ 1162728 h 1781853"/>
              <a:gd name="connsiteX38" fmla="*/ 657740 w 1029215"/>
              <a:gd name="connsiteY38" fmla="*/ 1105578 h 1781853"/>
              <a:gd name="connsiteX39" fmla="*/ 638690 w 1029215"/>
              <a:gd name="connsiteY39" fmla="*/ 1077003 h 1781853"/>
              <a:gd name="connsiteX40" fmla="*/ 619640 w 1029215"/>
              <a:gd name="connsiteY40" fmla="*/ 1038903 h 1781853"/>
              <a:gd name="connsiteX41" fmla="*/ 562490 w 1029215"/>
              <a:gd name="connsiteY41" fmla="*/ 953178 h 1781853"/>
              <a:gd name="connsiteX42" fmla="*/ 543440 w 1029215"/>
              <a:gd name="connsiteY42" fmla="*/ 924603 h 1781853"/>
              <a:gd name="connsiteX43" fmla="*/ 486290 w 1029215"/>
              <a:gd name="connsiteY43" fmla="*/ 819828 h 1781853"/>
              <a:gd name="connsiteX44" fmla="*/ 467240 w 1029215"/>
              <a:gd name="connsiteY44" fmla="*/ 791253 h 1781853"/>
              <a:gd name="connsiteX45" fmla="*/ 438665 w 1029215"/>
              <a:gd name="connsiteY45" fmla="*/ 772203 h 1781853"/>
              <a:gd name="connsiteX46" fmla="*/ 400565 w 1029215"/>
              <a:gd name="connsiteY46" fmla="*/ 705528 h 1781853"/>
              <a:gd name="connsiteX47" fmla="*/ 343415 w 1029215"/>
              <a:gd name="connsiteY47" fmla="*/ 610278 h 1781853"/>
              <a:gd name="connsiteX48" fmla="*/ 324365 w 1029215"/>
              <a:gd name="connsiteY48" fmla="*/ 581703 h 1781853"/>
              <a:gd name="connsiteX49" fmla="*/ 286265 w 1029215"/>
              <a:gd name="connsiteY49" fmla="*/ 553128 h 1781853"/>
              <a:gd name="connsiteX50" fmla="*/ 229115 w 1029215"/>
              <a:gd name="connsiteY50" fmla="*/ 448353 h 1781853"/>
              <a:gd name="connsiteX51" fmla="*/ 210065 w 1029215"/>
              <a:gd name="connsiteY51" fmla="*/ 419778 h 1781853"/>
              <a:gd name="connsiteX52" fmla="*/ 191015 w 1029215"/>
              <a:gd name="connsiteY52" fmla="*/ 353103 h 1781853"/>
              <a:gd name="connsiteX53" fmla="*/ 131846 w 1029215"/>
              <a:gd name="connsiteY53" fmla="*/ 222694 h 1781853"/>
              <a:gd name="connsiteX54" fmla="*/ 105290 w 1029215"/>
              <a:gd name="connsiteY54" fmla="*/ 114978 h 1781853"/>
              <a:gd name="connsiteX55" fmla="*/ 57665 w 1029215"/>
              <a:gd name="connsiteY55" fmla="*/ 67353 h 1781853"/>
              <a:gd name="connsiteX56" fmla="*/ 10040 w 1029215"/>
              <a:gd name="connsiteY56" fmla="*/ 678 h 1781853"/>
              <a:gd name="connsiteX0" fmla="*/ 10040 w 1029215"/>
              <a:gd name="connsiteY0" fmla="*/ 678 h 1781853"/>
              <a:gd name="connsiteX1" fmla="*/ 8942 w 1029215"/>
              <a:gd name="connsiteY1" fmla="*/ 35662 h 1781853"/>
              <a:gd name="connsiteX2" fmla="*/ 10961 w 1029215"/>
              <a:gd name="connsiteY2" fmla="*/ 81092 h 1781853"/>
              <a:gd name="connsiteX3" fmla="*/ 8942 w 1029215"/>
              <a:gd name="connsiteY3" fmla="*/ 144651 h 1781853"/>
              <a:gd name="connsiteX4" fmla="*/ 22681 w 1029215"/>
              <a:gd name="connsiteY4" fmla="*/ 336029 h 1781853"/>
              <a:gd name="connsiteX5" fmla="*/ 19565 w 1029215"/>
              <a:gd name="connsiteY5" fmla="*/ 516301 h 1781853"/>
              <a:gd name="connsiteX6" fmla="*/ 12059 w 1029215"/>
              <a:gd name="connsiteY6" fmla="*/ 681517 h 1781853"/>
              <a:gd name="connsiteX7" fmla="*/ 8943 w 1029215"/>
              <a:gd name="connsiteY7" fmla="*/ 773301 h 1781853"/>
              <a:gd name="connsiteX8" fmla="*/ 8767 w 1029215"/>
              <a:gd name="connsiteY8" fmla="*/ 900067 h 1781853"/>
              <a:gd name="connsiteX9" fmla="*/ 14078 w 1029215"/>
              <a:gd name="connsiteY9" fmla="*/ 1120240 h 1781853"/>
              <a:gd name="connsiteX10" fmla="*/ 12059 w 1029215"/>
              <a:gd name="connsiteY10" fmla="*/ 1300468 h 1781853"/>
              <a:gd name="connsiteX11" fmla="*/ 515 w 1029215"/>
              <a:gd name="connsiteY11" fmla="*/ 1372278 h 1781853"/>
              <a:gd name="connsiteX12" fmla="*/ 10040 w 1029215"/>
              <a:gd name="connsiteY12" fmla="*/ 1458003 h 1781853"/>
              <a:gd name="connsiteX13" fmla="*/ 6923 w 1029215"/>
              <a:gd name="connsiteY13" fmla="*/ 1520464 h 1781853"/>
              <a:gd name="connsiteX14" fmla="*/ 48140 w 1029215"/>
              <a:gd name="connsiteY14" fmla="*/ 1543728 h 1781853"/>
              <a:gd name="connsiteX15" fmla="*/ 124340 w 1029215"/>
              <a:gd name="connsiteY15" fmla="*/ 1562778 h 1781853"/>
              <a:gd name="connsiteX16" fmla="*/ 152915 w 1029215"/>
              <a:gd name="connsiteY16" fmla="*/ 1581828 h 1781853"/>
              <a:gd name="connsiteX17" fmla="*/ 210065 w 1029215"/>
              <a:gd name="connsiteY17" fmla="*/ 1591353 h 1781853"/>
              <a:gd name="connsiteX18" fmla="*/ 238640 w 1029215"/>
              <a:gd name="connsiteY18" fmla="*/ 1600878 h 1781853"/>
              <a:gd name="connsiteX19" fmla="*/ 286265 w 1029215"/>
              <a:gd name="connsiteY19" fmla="*/ 1610403 h 1781853"/>
              <a:gd name="connsiteX20" fmla="*/ 314840 w 1029215"/>
              <a:gd name="connsiteY20" fmla="*/ 1619928 h 1781853"/>
              <a:gd name="connsiteX21" fmla="*/ 419615 w 1029215"/>
              <a:gd name="connsiteY21" fmla="*/ 1648503 h 1781853"/>
              <a:gd name="connsiteX22" fmla="*/ 476765 w 1029215"/>
              <a:gd name="connsiteY22" fmla="*/ 1686603 h 1781853"/>
              <a:gd name="connsiteX23" fmla="*/ 657740 w 1029215"/>
              <a:gd name="connsiteY23" fmla="*/ 1696128 h 1781853"/>
              <a:gd name="connsiteX24" fmla="*/ 886340 w 1029215"/>
              <a:gd name="connsiteY24" fmla="*/ 1724703 h 1781853"/>
              <a:gd name="connsiteX25" fmla="*/ 943490 w 1029215"/>
              <a:gd name="connsiteY25" fmla="*/ 1743753 h 1781853"/>
              <a:gd name="connsiteX26" fmla="*/ 972065 w 1029215"/>
              <a:gd name="connsiteY26" fmla="*/ 1753278 h 1781853"/>
              <a:gd name="connsiteX27" fmla="*/ 1029215 w 1029215"/>
              <a:gd name="connsiteY27" fmla="*/ 1781853 h 1781853"/>
              <a:gd name="connsiteX28" fmla="*/ 972065 w 1029215"/>
              <a:gd name="connsiteY28" fmla="*/ 1686603 h 1781853"/>
              <a:gd name="connsiteX29" fmla="*/ 953015 w 1029215"/>
              <a:gd name="connsiteY29" fmla="*/ 1658028 h 1781853"/>
              <a:gd name="connsiteX30" fmla="*/ 905390 w 1029215"/>
              <a:gd name="connsiteY30" fmla="*/ 1534203 h 1781853"/>
              <a:gd name="connsiteX31" fmla="*/ 867290 w 1029215"/>
              <a:gd name="connsiteY31" fmla="*/ 1477053 h 1781853"/>
              <a:gd name="connsiteX32" fmla="*/ 810140 w 1029215"/>
              <a:gd name="connsiteY32" fmla="*/ 1372278 h 1781853"/>
              <a:gd name="connsiteX33" fmla="*/ 791090 w 1029215"/>
              <a:gd name="connsiteY33" fmla="*/ 1343703 h 1781853"/>
              <a:gd name="connsiteX34" fmla="*/ 772040 w 1029215"/>
              <a:gd name="connsiteY34" fmla="*/ 1315128 h 1781853"/>
              <a:gd name="connsiteX35" fmla="*/ 752990 w 1029215"/>
              <a:gd name="connsiteY35" fmla="*/ 1248453 h 1781853"/>
              <a:gd name="connsiteX36" fmla="*/ 714890 w 1029215"/>
              <a:gd name="connsiteY36" fmla="*/ 1191303 h 1781853"/>
              <a:gd name="connsiteX37" fmla="*/ 695840 w 1029215"/>
              <a:gd name="connsiteY37" fmla="*/ 1162728 h 1781853"/>
              <a:gd name="connsiteX38" fmla="*/ 657740 w 1029215"/>
              <a:gd name="connsiteY38" fmla="*/ 1105578 h 1781853"/>
              <a:gd name="connsiteX39" fmla="*/ 638690 w 1029215"/>
              <a:gd name="connsiteY39" fmla="*/ 1077003 h 1781853"/>
              <a:gd name="connsiteX40" fmla="*/ 619640 w 1029215"/>
              <a:gd name="connsiteY40" fmla="*/ 1038903 h 1781853"/>
              <a:gd name="connsiteX41" fmla="*/ 562490 w 1029215"/>
              <a:gd name="connsiteY41" fmla="*/ 953178 h 1781853"/>
              <a:gd name="connsiteX42" fmla="*/ 543440 w 1029215"/>
              <a:gd name="connsiteY42" fmla="*/ 924603 h 1781853"/>
              <a:gd name="connsiteX43" fmla="*/ 486290 w 1029215"/>
              <a:gd name="connsiteY43" fmla="*/ 819828 h 1781853"/>
              <a:gd name="connsiteX44" fmla="*/ 467240 w 1029215"/>
              <a:gd name="connsiteY44" fmla="*/ 791253 h 1781853"/>
              <a:gd name="connsiteX45" fmla="*/ 438665 w 1029215"/>
              <a:gd name="connsiteY45" fmla="*/ 772203 h 1781853"/>
              <a:gd name="connsiteX46" fmla="*/ 400565 w 1029215"/>
              <a:gd name="connsiteY46" fmla="*/ 705528 h 1781853"/>
              <a:gd name="connsiteX47" fmla="*/ 343415 w 1029215"/>
              <a:gd name="connsiteY47" fmla="*/ 610278 h 1781853"/>
              <a:gd name="connsiteX48" fmla="*/ 324365 w 1029215"/>
              <a:gd name="connsiteY48" fmla="*/ 581703 h 1781853"/>
              <a:gd name="connsiteX49" fmla="*/ 286265 w 1029215"/>
              <a:gd name="connsiteY49" fmla="*/ 553128 h 1781853"/>
              <a:gd name="connsiteX50" fmla="*/ 229115 w 1029215"/>
              <a:gd name="connsiteY50" fmla="*/ 448353 h 1781853"/>
              <a:gd name="connsiteX51" fmla="*/ 210065 w 1029215"/>
              <a:gd name="connsiteY51" fmla="*/ 419778 h 1781853"/>
              <a:gd name="connsiteX52" fmla="*/ 191015 w 1029215"/>
              <a:gd name="connsiteY52" fmla="*/ 353103 h 1781853"/>
              <a:gd name="connsiteX53" fmla="*/ 131846 w 1029215"/>
              <a:gd name="connsiteY53" fmla="*/ 222694 h 1781853"/>
              <a:gd name="connsiteX54" fmla="*/ 71580 w 1029215"/>
              <a:gd name="connsiteY54" fmla="*/ 114978 h 1781853"/>
              <a:gd name="connsiteX55" fmla="*/ 57665 w 1029215"/>
              <a:gd name="connsiteY55" fmla="*/ 67353 h 1781853"/>
              <a:gd name="connsiteX56" fmla="*/ 10040 w 1029215"/>
              <a:gd name="connsiteY56" fmla="*/ 678 h 1781853"/>
              <a:gd name="connsiteX0" fmla="*/ 10040 w 1029215"/>
              <a:gd name="connsiteY0" fmla="*/ 678 h 1781853"/>
              <a:gd name="connsiteX1" fmla="*/ 8942 w 1029215"/>
              <a:gd name="connsiteY1" fmla="*/ 35662 h 1781853"/>
              <a:gd name="connsiteX2" fmla="*/ 10961 w 1029215"/>
              <a:gd name="connsiteY2" fmla="*/ 81092 h 1781853"/>
              <a:gd name="connsiteX3" fmla="*/ 8942 w 1029215"/>
              <a:gd name="connsiteY3" fmla="*/ 144651 h 1781853"/>
              <a:gd name="connsiteX4" fmla="*/ 22681 w 1029215"/>
              <a:gd name="connsiteY4" fmla="*/ 336029 h 1781853"/>
              <a:gd name="connsiteX5" fmla="*/ 19565 w 1029215"/>
              <a:gd name="connsiteY5" fmla="*/ 516301 h 1781853"/>
              <a:gd name="connsiteX6" fmla="*/ 12059 w 1029215"/>
              <a:gd name="connsiteY6" fmla="*/ 681517 h 1781853"/>
              <a:gd name="connsiteX7" fmla="*/ 8943 w 1029215"/>
              <a:gd name="connsiteY7" fmla="*/ 773301 h 1781853"/>
              <a:gd name="connsiteX8" fmla="*/ 8767 w 1029215"/>
              <a:gd name="connsiteY8" fmla="*/ 900067 h 1781853"/>
              <a:gd name="connsiteX9" fmla="*/ 14078 w 1029215"/>
              <a:gd name="connsiteY9" fmla="*/ 1120240 h 1781853"/>
              <a:gd name="connsiteX10" fmla="*/ 12059 w 1029215"/>
              <a:gd name="connsiteY10" fmla="*/ 1300468 h 1781853"/>
              <a:gd name="connsiteX11" fmla="*/ 515 w 1029215"/>
              <a:gd name="connsiteY11" fmla="*/ 1372278 h 1781853"/>
              <a:gd name="connsiteX12" fmla="*/ 10040 w 1029215"/>
              <a:gd name="connsiteY12" fmla="*/ 1458003 h 1781853"/>
              <a:gd name="connsiteX13" fmla="*/ 6923 w 1029215"/>
              <a:gd name="connsiteY13" fmla="*/ 1520464 h 1781853"/>
              <a:gd name="connsiteX14" fmla="*/ 48140 w 1029215"/>
              <a:gd name="connsiteY14" fmla="*/ 1543728 h 1781853"/>
              <a:gd name="connsiteX15" fmla="*/ 124340 w 1029215"/>
              <a:gd name="connsiteY15" fmla="*/ 1562778 h 1781853"/>
              <a:gd name="connsiteX16" fmla="*/ 152915 w 1029215"/>
              <a:gd name="connsiteY16" fmla="*/ 1581828 h 1781853"/>
              <a:gd name="connsiteX17" fmla="*/ 210065 w 1029215"/>
              <a:gd name="connsiteY17" fmla="*/ 1591353 h 1781853"/>
              <a:gd name="connsiteX18" fmla="*/ 238640 w 1029215"/>
              <a:gd name="connsiteY18" fmla="*/ 1600878 h 1781853"/>
              <a:gd name="connsiteX19" fmla="*/ 286265 w 1029215"/>
              <a:gd name="connsiteY19" fmla="*/ 1610403 h 1781853"/>
              <a:gd name="connsiteX20" fmla="*/ 314840 w 1029215"/>
              <a:gd name="connsiteY20" fmla="*/ 1619928 h 1781853"/>
              <a:gd name="connsiteX21" fmla="*/ 419615 w 1029215"/>
              <a:gd name="connsiteY21" fmla="*/ 1648503 h 1781853"/>
              <a:gd name="connsiteX22" fmla="*/ 476765 w 1029215"/>
              <a:gd name="connsiteY22" fmla="*/ 1686603 h 1781853"/>
              <a:gd name="connsiteX23" fmla="*/ 657740 w 1029215"/>
              <a:gd name="connsiteY23" fmla="*/ 1696128 h 1781853"/>
              <a:gd name="connsiteX24" fmla="*/ 886340 w 1029215"/>
              <a:gd name="connsiteY24" fmla="*/ 1724703 h 1781853"/>
              <a:gd name="connsiteX25" fmla="*/ 943490 w 1029215"/>
              <a:gd name="connsiteY25" fmla="*/ 1743753 h 1781853"/>
              <a:gd name="connsiteX26" fmla="*/ 972065 w 1029215"/>
              <a:gd name="connsiteY26" fmla="*/ 1753278 h 1781853"/>
              <a:gd name="connsiteX27" fmla="*/ 1029215 w 1029215"/>
              <a:gd name="connsiteY27" fmla="*/ 1781853 h 1781853"/>
              <a:gd name="connsiteX28" fmla="*/ 972065 w 1029215"/>
              <a:gd name="connsiteY28" fmla="*/ 1686603 h 1781853"/>
              <a:gd name="connsiteX29" fmla="*/ 953015 w 1029215"/>
              <a:gd name="connsiteY29" fmla="*/ 1658028 h 1781853"/>
              <a:gd name="connsiteX30" fmla="*/ 905390 w 1029215"/>
              <a:gd name="connsiteY30" fmla="*/ 1534203 h 1781853"/>
              <a:gd name="connsiteX31" fmla="*/ 867290 w 1029215"/>
              <a:gd name="connsiteY31" fmla="*/ 1477053 h 1781853"/>
              <a:gd name="connsiteX32" fmla="*/ 810140 w 1029215"/>
              <a:gd name="connsiteY32" fmla="*/ 1372278 h 1781853"/>
              <a:gd name="connsiteX33" fmla="*/ 791090 w 1029215"/>
              <a:gd name="connsiteY33" fmla="*/ 1343703 h 1781853"/>
              <a:gd name="connsiteX34" fmla="*/ 772040 w 1029215"/>
              <a:gd name="connsiteY34" fmla="*/ 1315128 h 1781853"/>
              <a:gd name="connsiteX35" fmla="*/ 752990 w 1029215"/>
              <a:gd name="connsiteY35" fmla="*/ 1248453 h 1781853"/>
              <a:gd name="connsiteX36" fmla="*/ 714890 w 1029215"/>
              <a:gd name="connsiteY36" fmla="*/ 1191303 h 1781853"/>
              <a:gd name="connsiteX37" fmla="*/ 695840 w 1029215"/>
              <a:gd name="connsiteY37" fmla="*/ 1162728 h 1781853"/>
              <a:gd name="connsiteX38" fmla="*/ 657740 w 1029215"/>
              <a:gd name="connsiteY38" fmla="*/ 1105578 h 1781853"/>
              <a:gd name="connsiteX39" fmla="*/ 638690 w 1029215"/>
              <a:gd name="connsiteY39" fmla="*/ 1077003 h 1781853"/>
              <a:gd name="connsiteX40" fmla="*/ 619640 w 1029215"/>
              <a:gd name="connsiteY40" fmla="*/ 1038903 h 1781853"/>
              <a:gd name="connsiteX41" fmla="*/ 562490 w 1029215"/>
              <a:gd name="connsiteY41" fmla="*/ 953178 h 1781853"/>
              <a:gd name="connsiteX42" fmla="*/ 543440 w 1029215"/>
              <a:gd name="connsiteY42" fmla="*/ 924603 h 1781853"/>
              <a:gd name="connsiteX43" fmla="*/ 486290 w 1029215"/>
              <a:gd name="connsiteY43" fmla="*/ 819828 h 1781853"/>
              <a:gd name="connsiteX44" fmla="*/ 467240 w 1029215"/>
              <a:gd name="connsiteY44" fmla="*/ 791253 h 1781853"/>
              <a:gd name="connsiteX45" fmla="*/ 438665 w 1029215"/>
              <a:gd name="connsiteY45" fmla="*/ 772203 h 1781853"/>
              <a:gd name="connsiteX46" fmla="*/ 400565 w 1029215"/>
              <a:gd name="connsiteY46" fmla="*/ 705528 h 1781853"/>
              <a:gd name="connsiteX47" fmla="*/ 343415 w 1029215"/>
              <a:gd name="connsiteY47" fmla="*/ 610278 h 1781853"/>
              <a:gd name="connsiteX48" fmla="*/ 324365 w 1029215"/>
              <a:gd name="connsiteY48" fmla="*/ 581703 h 1781853"/>
              <a:gd name="connsiteX49" fmla="*/ 286265 w 1029215"/>
              <a:gd name="connsiteY49" fmla="*/ 553128 h 1781853"/>
              <a:gd name="connsiteX50" fmla="*/ 271253 w 1029215"/>
              <a:gd name="connsiteY50" fmla="*/ 460994 h 1781853"/>
              <a:gd name="connsiteX51" fmla="*/ 210065 w 1029215"/>
              <a:gd name="connsiteY51" fmla="*/ 419778 h 1781853"/>
              <a:gd name="connsiteX52" fmla="*/ 191015 w 1029215"/>
              <a:gd name="connsiteY52" fmla="*/ 353103 h 1781853"/>
              <a:gd name="connsiteX53" fmla="*/ 131846 w 1029215"/>
              <a:gd name="connsiteY53" fmla="*/ 222694 h 1781853"/>
              <a:gd name="connsiteX54" fmla="*/ 71580 w 1029215"/>
              <a:gd name="connsiteY54" fmla="*/ 114978 h 1781853"/>
              <a:gd name="connsiteX55" fmla="*/ 57665 w 1029215"/>
              <a:gd name="connsiteY55" fmla="*/ 67353 h 1781853"/>
              <a:gd name="connsiteX56" fmla="*/ 10040 w 1029215"/>
              <a:gd name="connsiteY56" fmla="*/ 678 h 1781853"/>
              <a:gd name="connsiteX0" fmla="*/ 10040 w 1029215"/>
              <a:gd name="connsiteY0" fmla="*/ 678 h 1781853"/>
              <a:gd name="connsiteX1" fmla="*/ 8942 w 1029215"/>
              <a:gd name="connsiteY1" fmla="*/ 35662 h 1781853"/>
              <a:gd name="connsiteX2" fmla="*/ 10961 w 1029215"/>
              <a:gd name="connsiteY2" fmla="*/ 81092 h 1781853"/>
              <a:gd name="connsiteX3" fmla="*/ 8942 w 1029215"/>
              <a:gd name="connsiteY3" fmla="*/ 144651 h 1781853"/>
              <a:gd name="connsiteX4" fmla="*/ 22681 w 1029215"/>
              <a:gd name="connsiteY4" fmla="*/ 336029 h 1781853"/>
              <a:gd name="connsiteX5" fmla="*/ 19565 w 1029215"/>
              <a:gd name="connsiteY5" fmla="*/ 516301 h 1781853"/>
              <a:gd name="connsiteX6" fmla="*/ 12059 w 1029215"/>
              <a:gd name="connsiteY6" fmla="*/ 681517 h 1781853"/>
              <a:gd name="connsiteX7" fmla="*/ 8943 w 1029215"/>
              <a:gd name="connsiteY7" fmla="*/ 773301 h 1781853"/>
              <a:gd name="connsiteX8" fmla="*/ 8767 w 1029215"/>
              <a:gd name="connsiteY8" fmla="*/ 900067 h 1781853"/>
              <a:gd name="connsiteX9" fmla="*/ 14078 w 1029215"/>
              <a:gd name="connsiteY9" fmla="*/ 1120240 h 1781853"/>
              <a:gd name="connsiteX10" fmla="*/ 12059 w 1029215"/>
              <a:gd name="connsiteY10" fmla="*/ 1300468 h 1781853"/>
              <a:gd name="connsiteX11" fmla="*/ 515 w 1029215"/>
              <a:gd name="connsiteY11" fmla="*/ 1372278 h 1781853"/>
              <a:gd name="connsiteX12" fmla="*/ 10040 w 1029215"/>
              <a:gd name="connsiteY12" fmla="*/ 1458003 h 1781853"/>
              <a:gd name="connsiteX13" fmla="*/ 6923 w 1029215"/>
              <a:gd name="connsiteY13" fmla="*/ 1520464 h 1781853"/>
              <a:gd name="connsiteX14" fmla="*/ 48140 w 1029215"/>
              <a:gd name="connsiteY14" fmla="*/ 1543728 h 1781853"/>
              <a:gd name="connsiteX15" fmla="*/ 124340 w 1029215"/>
              <a:gd name="connsiteY15" fmla="*/ 1562778 h 1781853"/>
              <a:gd name="connsiteX16" fmla="*/ 152915 w 1029215"/>
              <a:gd name="connsiteY16" fmla="*/ 1581828 h 1781853"/>
              <a:gd name="connsiteX17" fmla="*/ 210065 w 1029215"/>
              <a:gd name="connsiteY17" fmla="*/ 1591353 h 1781853"/>
              <a:gd name="connsiteX18" fmla="*/ 238640 w 1029215"/>
              <a:gd name="connsiteY18" fmla="*/ 1600878 h 1781853"/>
              <a:gd name="connsiteX19" fmla="*/ 286265 w 1029215"/>
              <a:gd name="connsiteY19" fmla="*/ 1610403 h 1781853"/>
              <a:gd name="connsiteX20" fmla="*/ 314840 w 1029215"/>
              <a:gd name="connsiteY20" fmla="*/ 1619928 h 1781853"/>
              <a:gd name="connsiteX21" fmla="*/ 419615 w 1029215"/>
              <a:gd name="connsiteY21" fmla="*/ 1648503 h 1781853"/>
              <a:gd name="connsiteX22" fmla="*/ 476765 w 1029215"/>
              <a:gd name="connsiteY22" fmla="*/ 1686603 h 1781853"/>
              <a:gd name="connsiteX23" fmla="*/ 657740 w 1029215"/>
              <a:gd name="connsiteY23" fmla="*/ 1696128 h 1781853"/>
              <a:gd name="connsiteX24" fmla="*/ 886340 w 1029215"/>
              <a:gd name="connsiteY24" fmla="*/ 1724703 h 1781853"/>
              <a:gd name="connsiteX25" fmla="*/ 943490 w 1029215"/>
              <a:gd name="connsiteY25" fmla="*/ 1743753 h 1781853"/>
              <a:gd name="connsiteX26" fmla="*/ 972065 w 1029215"/>
              <a:gd name="connsiteY26" fmla="*/ 1753278 h 1781853"/>
              <a:gd name="connsiteX27" fmla="*/ 1029215 w 1029215"/>
              <a:gd name="connsiteY27" fmla="*/ 1781853 h 1781853"/>
              <a:gd name="connsiteX28" fmla="*/ 972065 w 1029215"/>
              <a:gd name="connsiteY28" fmla="*/ 1686603 h 1781853"/>
              <a:gd name="connsiteX29" fmla="*/ 953015 w 1029215"/>
              <a:gd name="connsiteY29" fmla="*/ 1658028 h 1781853"/>
              <a:gd name="connsiteX30" fmla="*/ 905390 w 1029215"/>
              <a:gd name="connsiteY30" fmla="*/ 1534203 h 1781853"/>
              <a:gd name="connsiteX31" fmla="*/ 867290 w 1029215"/>
              <a:gd name="connsiteY31" fmla="*/ 1477053 h 1781853"/>
              <a:gd name="connsiteX32" fmla="*/ 810140 w 1029215"/>
              <a:gd name="connsiteY32" fmla="*/ 1372278 h 1781853"/>
              <a:gd name="connsiteX33" fmla="*/ 791090 w 1029215"/>
              <a:gd name="connsiteY33" fmla="*/ 1343703 h 1781853"/>
              <a:gd name="connsiteX34" fmla="*/ 772040 w 1029215"/>
              <a:gd name="connsiteY34" fmla="*/ 1315128 h 1781853"/>
              <a:gd name="connsiteX35" fmla="*/ 752990 w 1029215"/>
              <a:gd name="connsiteY35" fmla="*/ 1248453 h 1781853"/>
              <a:gd name="connsiteX36" fmla="*/ 714890 w 1029215"/>
              <a:gd name="connsiteY36" fmla="*/ 1191303 h 1781853"/>
              <a:gd name="connsiteX37" fmla="*/ 695840 w 1029215"/>
              <a:gd name="connsiteY37" fmla="*/ 1162728 h 1781853"/>
              <a:gd name="connsiteX38" fmla="*/ 657740 w 1029215"/>
              <a:gd name="connsiteY38" fmla="*/ 1105578 h 1781853"/>
              <a:gd name="connsiteX39" fmla="*/ 638690 w 1029215"/>
              <a:gd name="connsiteY39" fmla="*/ 1077003 h 1781853"/>
              <a:gd name="connsiteX40" fmla="*/ 619640 w 1029215"/>
              <a:gd name="connsiteY40" fmla="*/ 1038903 h 1781853"/>
              <a:gd name="connsiteX41" fmla="*/ 562490 w 1029215"/>
              <a:gd name="connsiteY41" fmla="*/ 953178 h 1781853"/>
              <a:gd name="connsiteX42" fmla="*/ 543440 w 1029215"/>
              <a:gd name="connsiteY42" fmla="*/ 924603 h 1781853"/>
              <a:gd name="connsiteX43" fmla="*/ 486290 w 1029215"/>
              <a:gd name="connsiteY43" fmla="*/ 819828 h 1781853"/>
              <a:gd name="connsiteX44" fmla="*/ 467240 w 1029215"/>
              <a:gd name="connsiteY44" fmla="*/ 791253 h 1781853"/>
              <a:gd name="connsiteX45" fmla="*/ 438665 w 1029215"/>
              <a:gd name="connsiteY45" fmla="*/ 772203 h 1781853"/>
              <a:gd name="connsiteX46" fmla="*/ 400565 w 1029215"/>
              <a:gd name="connsiteY46" fmla="*/ 705528 h 1781853"/>
              <a:gd name="connsiteX47" fmla="*/ 343415 w 1029215"/>
              <a:gd name="connsiteY47" fmla="*/ 610278 h 1781853"/>
              <a:gd name="connsiteX48" fmla="*/ 324365 w 1029215"/>
              <a:gd name="connsiteY48" fmla="*/ 581703 h 1781853"/>
              <a:gd name="connsiteX49" fmla="*/ 286265 w 1029215"/>
              <a:gd name="connsiteY49" fmla="*/ 553128 h 1781853"/>
              <a:gd name="connsiteX50" fmla="*/ 271253 w 1029215"/>
              <a:gd name="connsiteY50" fmla="*/ 460994 h 1781853"/>
              <a:gd name="connsiteX51" fmla="*/ 235348 w 1029215"/>
              <a:gd name="connsiteY51" fmla="*/ 407137 h 1781853"/>
              <a:gd name="connsiteX52" fmla="*/ 191015 w 1029215"/>
              <a:gd name="connsiteY52" fmla="*/ 353103 h 1781853"/>
              <a:gd name="connsiteX53" fmla="*/ 131846 w 1029215"/>
              <a:gd name="connsiteY53" fmla="*/ 222694 h 1781853"/>
              <a:gd name="connsiteX54" fmla="*/ 71580 w 1029215"/>
              <a:gd name="connsiteY54" fmla="*/ 114978 h 1781853"/>
              <a:gd name="connsiteX55" fmla="*/ 57665 w 1029215"/>
              <a:gd name="connsiteY55" fmla="*/ 67353 h 1781853"/>
              <a:gd name="connsiteX56" fmla="*/ 10040 w 1029215"/>
              <a:gd name="connsiteY56" fmla="*/ 678 h 1781853"/>
              <a:gd name="connsiteX0" fmla="*/ 10040 w 1029215"/>
              <a:gd name="connsiteY0" fmla="*/ 678 h 1781853"/>
              <a:gd name="connsiteX1" fmla="*/ 8942 w 1029215"/>
              <a:gd name="connsiteY1" fmla="*/ 35662 h 1781853"/>
              <a:gd name="connsiteX2" fmla="*/ 10961 w 1029215"/>
              <a:gd name="connsiteY2" fmla="*/ 81092 h 1781853"/>
              <a:gd name="connsiteX3" fmla="*/ 8942 w 1029215"/>
              <a:gd name="connsiteY3" fmla="*/ 144651 h 1781853"/>
              <a:gd name="connsiteX4" fmla="*/ 22681 w 1029215"/>
              <a:gd name="connsiteY4" fmla="*/ 336029 h 1781853"/>
              <a:gd name="connsiteX5" fmla="*/ 19565 w 1029215"/>
              <a:gd name="connsiteY5" fmla="*/ 516301 h 1781853"/>
              <a:gd name="connsiteX6" fmla="*/ 12059 w 1029215"/>
              <a:gd name="connsiteY6" fmla="*/ 681517 h 1781853"/>
              <a:gd name="connsiteX7" fmla="*/ 8943 w 1029215"/>
              <a:gd name="connsiteY7" fmla="*/ 773301 h 1781853"/>
              <a:gd name="connsiteX8" fmla="*/ 8767 w 1029215"/>
              <a:gd name="connsiteY8" fmla="*/ 900067 h 1781853"/>
              <a:gd name="connsiteX9" fmla="*/ 14078 w 1029215"/>
              <a:gd name="connsiteY9" fmla="*/ 1120240 h 1781853"/>
              <a:gd name="connsiteX10" fmla="*/ 12059 w 1029215"/>
              <a:gd name="connsiteY10" fmla="*/ 1300468 h 1781853"/>
              <a:gd name="connsiteX11" fmla="*/ 515 w 1029215"/>
              <a:gd name="connsiteY11" fmla="*/ 1372278 h 1781853"/>
              <a:gd name="connsiteX12" fmla="*/ 10040 w 1029215"/>
              <a:gd name="connsiteY12" fmla="*/ 1458003 h 1781853"/>
              <a:gd name="connsiteX13" fmla="*/ 6923 w 1029215"/>
              <a:gd name="connsiteY13" fmla="*/ 1520464 h 1781853"/>
              <a:gd name="connsiteX14" fmla="*/ 48140 w 1029215"/>
              <a:gd name="connsiteY14" fmla="*/ 1543728 h 1781853"/>
              <a:gd name="connsiteX15" fmla="*/ 124340 w 1029215"/>
              <a:gd name="connsiteY15" fmla="*/ 1562778 h 1781853"/>
              <a:gd name="connsiteX16" fmla="*/ 152915 w 1029215"/>
              <a:gd name="connsiteY16" fmla="*/ 1581828 h 1781853"/>
              <a:gd name="connsiteX17" fmla="*/ 210065 w 1029215"/>
              <a:gd name="connsiteY17" fmla="*/ 1591353 h 1781853"/>
              <a:gd name="connsiteX18" fmla="*/ 238640 w 1029215"/>
              <a:gd name="connsiteY18" fmla="*/ 1600878 h 1781853"/>
              <a:gd name="connsiteX19" fmla="*/ 286265 w 1029215"/>
              <a:gd name="connsiteY19" fmla="*/ 1610403 h 1781853"/>
              <a:gd name="connsiteX20" fmla="*/ 314840 w 1029215"/>
              <a:gd name="connsiteY20" fmla="*/ 1619928 h 1781853"/>
              <a:gd name="connsiteX21" fmla="*/ 419615 w 1029215"/>
              <a:gd name="connsiteY21" fmla="*/ 1648503 h 1781853"/>
              <a:gd name="connsiteX22" fmla="*/ 476765 w 1029215"/>
              <a:gd name="connsiteY22" fmla="*/ 1686603 h 1781853"/>
              <a:gd name="connsiteX23" fmla="*/ 657740 w 1029215"/>
              <a:gd name="connsiteY23" fmla="*/ 1696128 h 1781853"/>
              <a:gd name="connsiteX24" fmla="*/ 886340 w 1029215"/>
              <a:gd name="connsiteY24" fmla="*/ 1724703 h 1781853"/>
              <a:gd name="connsiteX25" fmla="*/ 943490 w 1029215"/>
              <a:gd name="connsiteY25" fmla="*/ 1743753 h 1781853"/>
              <a:gd name="connsiteX26" fmla="*/ 972065 w 1029215"/>
              <a:gd name="connsiteY26" fmla="*/ 1753278 h 1781853"/>
              <a:gd name="connsiteX27" fmla="*/ 1029215 w 1029215"/>
              <a:gd name="connsiteY27" fmla="*/ 1781853 h 1781853"/>
              <a:gd name="connsiteX28" fmla="*/ 972065 w 1029215"/>
              <a:gd name="connsiteY28" fmla="*/ 1686603 h 1781853"/>
              <a:gd name="connsiteX29" fmla="*/ 953015 w 1029215"/>
              <a:gd name="connsiteY29" fmla="*/ 1658028 h 1781853"/>
              <a:gd name="connsiteX30" fmla="*/ 905390 w 1029215"/>
              <a:gd name="connsiteY30" fmla="*/ 1534203 h 1781853"/>
              <a:gd name="connsiteX31" fmla="*/ 867290 w 1029215"/>
              <a:gd name="connsiteY31" fmla="*/ 1477053 h 1781853"/>
              <a:gd name="connsiteX32" fmla="*/ 810140 w 1029215"/>
              <a:gd name="connsiteY32" fmla="*/ 1372278 h 1781853"/>
              <a:gd name="connsiteX33" fmla="*/ 791090 w 1029215"/>
              <a:gd name="connsiteY33" fmla="*/ 1343703 h 1781853"/>
              <a:gd name="connsiteX34" fmla="*/ 772040 w 1029215"/>
              <a:gd name="connsiteY34" fmla="*/ 1315128 h 1781853"/>
              <a:gd name="connsiteX35" fmla="*/ 752990 w 1029215"/>
              <a:gd name="connsiteY35" fmla="*/ 1248453 h 1781853"/>
              <a:gd name="connsiteX36" fmla="*/ 714890 w 1029215"/>
              <a:gd name="connsiteY36" fmla="*/ 1191303 h 1781853"/>
              <a:gd name="connsiteX37" fmla="*/ 695840 w 1029215"/>
              <a:gd name="connsiteY37" fmla="*/ 1162728 h 1781853"/>
              <a:gd name="connsiteX38" fmla="*/ 657740 w 1029215"/>
              <a:gd name="connsiteY38" fmla="*/ 1105578 h 1781853"/>
              <a:gd name="connsiteX39" fmla="*/ 638690 w 1029215"/>
              <a:gd name="connsiteY39" fmla="*/ 1077003 h 1781853"/>
              <a:gd name="connsiteX40" fmla="*/ 619640 w 1029215"/>
              <a:gd name="connsiteY40" fmla="*/ 1038903 h 1781853"/>
              <a:gd name="connsiteX41" fmla="*/ 562490 w 1029215"/>
              <a:gd name="connsiteY41" fmla="*/ 953178 h 1781853"/>
              <a:gd name="connsiteX42" fmla="*/ 543440 w 1029215"/>
              <a:gd name="connsiteY42" fmla="*/ 924603 h 1781853"/>
              <a:gd name="connsiteX43" fmla="*/ 486290 w 1029215"/>
              <a:gd name="connsiteY43" fmla="*/ 819828 h 1781853"/>
              <a:gd name="connsiteX44" fmla="*/ 467240 w 1029215"/>
              <a:gd name="connsiteY44" fmla="*/ 791253 h 1781853"/>
              <a:gd name="connsiteX45" fmla="*/ 438665 w 1029215"/>
              <a:gd name="connsiteY45" fmla="*/ 772203 h 1781853"/>
              <a:gd name="connsiteX46" fmla="*/ 400565 w 1029215"/>
              <a:gd name="connsiteY46" fmla="*/ 705528 h 1781853"/>
              <a:gd name="connsiteX47" fmla="*/ 343415 w 1029215"/>
              <a:gd name="connsiteY47" fmla="*/ 610278 h 1781853"/>
              <a:gd name="connsiteX48" fmla="*/ 324365 w 1029215"/>
              <a:gd name="connsiteY48" fmla="*/ 581703 h 1781853"/>
              <a:gd name="connsiteX49" fmla="*/ 286265 w 1029215"/>
              <a:gd name="connsiteY49" fmla="*/ 553128 h 1781853"/>
              <a:gd name="connsiteX50" fmla="*/ 271253 w 1029215"/>
              <a:gd name="connsiteY50" fmla="*/ 460994 h 1781853"/>
              <a:gd name="connsiteX51" fmla="*/ 235348 w 1029215"/>
              <a:gd name="connsiteY51" fmla="*/ 407137 h 1781853"/>
              <a:gd name="connsiteX52" fmla="*/ 191015 w 1029215"/>
              <a:gd name="connsiteY52" fmla="*/ 315179 h 1781853"/>
              <a:gd name="connsiteX53" fmla="*/ 131846 w 1029215"/>
              <a:gd name="connsiteY53" fmla="*/ 222694 h 1781853"/>
              <a:gd name="connsiteX54" fmla="*/ 71580 w 1029215"/>
              <a:gd name="connsiteY54" fmla="*/ 114978 h 1781853"/>
              <a:gd name="connsiteX55" fmla="*/ 57665 w 1029215"/>
              <a:gd name="connsiteY55" fmla="*/ 67353 h 1781853"/>
              <a:gd name="connsiteX56" fmla="*/ 10040 w 1029215"/>
              <a:gd name="connsiteY56" fmla="*/ 678 h 1781853"/>
              <a:gd name="connsiteX0" fmla="*/ 10040 w 1029215"/>
              <a:gd name="connsiteY0" fmla="*/ 678 h 1781853"/>
              <a:gd name="connsiteX1" fmla="*/ 8942 w 1029215"/>
              <a:gd name="connsiteY1" fmla="*/ 35662 h 1781853"/>
              <a:gd name="connsiteX2" fmla="*/ 10961 w 1029215"/>
              <a:gd name="connsiteY2" fmla="*/ 81092 h 1781853"/>
              <a:gd name="connsiteX3" fmla="*/ 8942 w 1029215"/>
              <a:gd name="connsiteY3" fmla="*/ 144651 h 1781853"/>
              <a:gd name="connsiteX4" fmla="*/ 22681 w 1029215"/>
              <a:gd name="connsiteY4" fmla="*/ 336029 h 1781853"/>
              <a:gd name="connsiteX5" fmla="*/ 19565 w 1029215"/>
              <a:gd name="connsiteY5" fmla="*/ 516301 h 1781853"/>
              <a:gd name="connsiteX6" fmla="*/ 12059 w 1029215"/>
              <a:gd name="connsiteY6" fmla="*/ 681517 h 1781853"/>
              <a:gd name="connsiteX7" fmla="*/ 8943 w 1029215"/>
              <a:gd name="connsiteY7" fmla="*/ 773301 h 1781853"/>
              <a:gd name="connsiteX8" fmla="*/ 8767 w 1029215"/>
              <a:gd name="connsiteY8" fmla="*/ 900067 h 1781853"/>
              <a:gd name="connsiteX9" fmla="*/ 14078 w 1029215"/>
              <a:gd name="connsiteY9" fmla="*/ 1120240 h 1781853"/>
              <a:gd name="connsiteX10" fmla="*/ 12059 w 1029215"/>
              <a:gd name="connsiteY10" fmla="*/ 1300468 h 1781853"/>
              <a:gd name="connsiteX11" fmla="*/ 515 w 1029215"/>
              <a:gd name="connsiteY11" fmla="*/ 1372278 h 1781853"/>
              <a:gd name="connsiteX12" fmla="*/ 10040 w 1029215"/>
              <a:gd name="connsiteY12" fmla="*/ 1458003 h 1781853"/>
              <a:gd name="connsiteX13" fmla="*/ 6923 w 1029215"/>
              <a:gd name="connsiteY13" fmla="*/ 1520464 h 1781853"/>
              <a:gd name="connsiteX14" fmla="*/ 48140 w 1029215"/>
              <a:gd name="connsiteY14" fmla="*/ 1543728 h 1781853"/>
              <a:gd name="connsiteX15" fmla="*/ 124340 w 1029215"/>
              <a:gd name="connsiteY15" fmla="*/ 1562778 h 1781853"/>
              <a:gd name="connsiteX16" fmla="*/ 152915 w 1029215"/>
              <a:gd name="connsiteY16" fmla="*/ 1581828 h 1781853"/>
              <a:gd name="connsiteX17" fmla="*/ 210065 w 1029215"/>
              <a:gd name="connsiteY17" fmla="*/ 1591353 h 1781853"/>
              <a:gd name="connsiteX18" fmla="*/ 238640 w 1029215"/>
              <a:gd name="connsiteY18" fmla="*/ 1600878 h 1781853"/>
              <a:gd name="connsiteX19" fmla="*/ 286265 w 1029215"/>
              <a:gd name="connsiteY19" fmla="*/ 1610403 h 1781853"/>
              <a:gd name="connsiteX20" fmla="*/ 314840 w 1029215"/>
              <a:gd name="connsiteY20" fmla="*/ 1619928 h 1781853"/>
              <a:gd name="connsiteX21" fmla="*/ 419615 w 1029215"/>
              <a:gd name="connsiteY21" fmla="*/ 1648503 h 1781853"/>
              <a:gd name="connsiteX22" fmla="*/ 476765 w 1029215"/>
              <a:gd name="connsiteY22" fmla="*/ 1686603 h 1781853"/>
              <a:gd name="connsiteX23" fmla="*/ 657740 w 1029215"/>
              <a:gd name="connsiteY23" fmla="*/ 1696128 h 1781853"/>
              <a:gd name="connsiteX24" fmla="*/ 886340 w 1029215"/>
              <a:gd name="connsiteY24" fmla="*/ 1724703 h 1781853"/>
              <a:gd name="connsiteX25" fmla="*/ 943490 w 1029215"/>
              <a:gd name="connsiteY25" fmla="*/ 1743753 h 1781853"/>
              <a:gd name="connsiteX26" fmla="*/ 972065 w 1029215"/>
              <a:gd name="connsiteY26" fmla="*/ 1753278 h 1781853"/>
              <a:gd name="connsiteX27" fmla="*/ 1029215 w 1029215"/>
              <a:gd name="connsiteY27" fmla="*/ 1781853 h 1781853"/>
              <a:gd name="connsiteX28" fmla="*/ 972065 w 1029215"/>
              <a:gd name="connsiteY28" fmla="*/ 1686603 h 1781853"/>
              <a:gd name="connsiteX29" fmla="*/ 953015 w 1029215"/>
              <a:gd name="connsiteY29" fmla="*/ 1658028 h 1781853"/>
              <a:gd name="connsiteX30" fmla="*/ 905390 w 1029215"/>
              <a:gd name="connsiteY30" fmla="*/ 1534203 h 1781853"/>
              <a:gd name="connsiteX31" fmla="*/ 867290 w 1029215"/>
              <a:gd name="connsiteY31" fmla="*/ 1477053 h 1781853"/>
              <a:gd name="connsiteX32" fmla="*/ 810140 w 1029215"/>
              <a:gd name="connsiteY32" fmla="*/ 1372278 h 1781853"/>
              <a:gd name="connsiteX33" fmla="*/ 791090 w 1029215"/>
              <a:gd name="connsiteY33" fmla="*/ 1343703 h 1781853"/>
              <a:gd name="connsiteX34" fmla="*/ 772040 w 1029215"/>
              <a:gd name="connsiteY34" fmla="*/ 1315128 h 1781853"/>
              <a:gd name="connsiteX35" fmla="*/ 752990 w 1029215"/>
              <a:gd name="connsiteY35" fmla="*/ 1248453 h 1781853"/>
              <a:gd name="connsiteX36" fmla="*/ 714890 w 1029215"/>
              <a:gd name="connsiteY36" fmla="*/ 1191303 h 1781853"/>
              <a:gd name="connsiteX37" fmla="*/ 695840 w 1029215"/>
              <a:gd name="connsiteY37" fmla="*/ 1162728 h 1781853"/>
              <a:gd name="connsiteX38" fmla="*/ 657740 w 1029215"/>
              <a:gd name="connsiteY38" fmla="*/ 1105578 h 1781853"/>
              <a:gd name="connsiteX39" fmla="*/ 638690 w 1029215"/>
              <a:gd name="connsiteY39" fmla="*/ 1077003 h 1781853"/>
              <a:gd name="connsiteX40" fmla="*/ 619640 w 1029215"/>
              <a:gd name="connsiteY40" fmla="*/ 1038903 h 1781853"/>
              <a:gd name="connsiteX41" fmla="*/ 562490 w 1029215"/>
              <a:gd name="connsiteY41" fmla="*/ 953178 h 1781853"/>
              <a:gd name="connsiteX42" fmla="*/ 543440 w 1029215"/>
              <a:gd name="connsiteY42" fmla="*/ 924603 h 1781853"/>
              <a:gd name="connsiteX43" fmla="*/ 486290 w 1029215"/>
              <a:gd name="connsiteY43" fmla="*/ 819828 h 1781853"/>
              <a:gd name="connsiteX44" fmla="*/ 467240 w 1029215"/>
              <a:gd name="connsiteY44" fmla="*/ 791253 h 1781853"/>
              <a:gd name="connsiteX45" fmla="*/ 438665 w 1029215"/>
              <a:gd name="connsiteY45" fmla="*/ 772203 h 1781853"/>
              <a:gd name="connsiteX46" fmla="*/ 400565 w 1029215"/>
              <a:gd name="connsiteY46" fmla="*/ 705528 h 1781853"/>
              <a:gd name="connsiteX47" fmla="*/ 343415 w 1029215"/>
              <a:gd name="connsiteY47" fmla="*/ 610278 h 1781853"/>
              <a:gd name="connsiteX48" fmla="*/ 324365 w 1029215"/>
              <a:gd name="connsiteY48" fmla="*/ 581703 h 1781853"/>
              <a:gd name="connsiteX49" fmla="*/ 286265 w 1029215"/>
              <a:gd name="connsiteY49" fmla="*/ 553128 h 1781853"/>
              <a:gd name="connsiteX50" fmla="*/ 271253 w 1029215"/>
              <a:gd name="connsiteY50" fmla="*/ 460994 h 1781853"/>
              <a:gd name="connsiteX51" fmla="*/ 235348 w 1029215"/>
              <a:gd name="connsiteY51" fmla="*/ 407137 h 1781853"/>
              <a:gd name="connsiteX52" fmla="*/ 191015 w 1029215"/>
              <a:gd name="connsiteY52" fmla="*/ 315179 h 1781853"/>
              <a:gd name="connsiteX53" fmla="*/ 131846 w 1029215"/>
              <a:gd name="connsiteY53" fmla="*/ 222694 h 1781853"/>
              <a:gd name="connsiteX54" fmla="*/ 88436 w 1029215"/>
              <a:gd name="connsiteY54" fmla="*/ 152902 h 1781853"/>
              <a:gd name="connsiteX55" fmla="*/ 57665 w 1029215"/>
              <a:gd name="connsiteY55" fmla="*/ 67353 h 1781853"/>
              <a:gd name="connsiteX56" fmla="*/ 10040 w 1029215"/>
              <a:gd name="connsiteY56" fmla="*/ 678 h 1781853"/>
              <a:gd name="connsiteX0" fmla="*/ 10040 w 1029215"/>
              <a:gd name="connsiteY0" fmla="*/ 398 h 1781573"/>
              <a:gd name="connsiteX1" fmla="*/ 8942 w 1029215"/>
              <a:gd name="connsiteY1" fmla="*/ 35382 h 1781573"/>
              <a:gd name="connsiteX2" fmla="*/ 10961 w 1029215"/>
              <a:gd name="connsiteY2" fmla="*/ 80812 h 1781573"/>
              <a:gd name="connsiteX3" fmla="*/ 8942 w 1029215"/>
              <a:gd name="connsiteY3" fmla="*/ 144371 h 1781573"/>
              <a:gd name="connsiteX4" fmla="*/ 22681 w 1029215"/>
              <a:gd name="connsiteY4" fmla="*/ 335749 h 1781573"/>
              <a:gd name="connsiteX5" fmla="*/ 19565 w 1029215"/>
              <a:gd name="connsiteY5" fmla="*/ 516021 h 1781573"/>
              <a:gd name="connsiteX6" fmla="*/ 12059 w 1029215"/>
              <a:gd name="connsiteY6" fmla="*/ 681237 h 1781573"/>
              <a:gd name="connsiteX7" fmla="*/ 8943 w 1029215"/>
              <a:gd name="connsiteY7" fmla="*/ 773021 h 1781573"/>
              <a:gd name="connsiteX8" fmla="*/ 8767 w 1029215"/>
              <a:gd name="connsiteY8" fmla="*/ 899787 h 1781573"/>
              <a:gd name="connsiteX9" fmla="*/ 14078 w 1029215"/>
              <a:gd name="connsiteY9" fmla="*/ 1119960 h 1781573"/>
              <a:gd name="connsiteX10" fmla="*/ 12059 w 1029215"/>
              <a:gd name="connsiteY10" fmla="*/ 1300188 h 1781573"/>
              <a:gd name="connsiteX11" fmla="*/ 515 w 1029215"/>
              <a:gd name="connsiteY11" fmla="*/ 1371998 h 1781573"/>
              <a:gd name="connsiteX12" fmla="*/ 10040 w 1029215"/>
              <a:gd name="connsiteY12" fmla="*/ 1457723 h 1781573"/>
              <a:gd name="connsiteX13" fmla="*/ 6923 w 1029215"/>
              <a:gd name="connsiteY13" fmla="*/ 1520184 h 1781573"/>
              <a:gd name="connsiteX14" fmla="*/ 48140 w 1029215"/>
              <a:gd name="connsiteY14" fmla="*/ 1543448 h 1781573"/>
              <a:gd name="connsiteX15" fmla="*/ 124340 w 1029215"/>
              <a:gd name="connsiteY15" fmla="*/ 1562498 h 1781573"/>
              <a:gd name="connsiteX16" fmla="*/ 152915 w 1029215"/>
              <a:gd name="connsiteY16" fmla="*/ 1581548 h 1781573"/>
              <a:gd name="connsiteX17" fmla="*/ 210065 w 1029215"/>
              <a:gd name="connsiteY17" fmla="*/ 1591073 h 1781573"/>
              <a:gd name="connsiteX18" fmla="*/ 238640 w 1029215"/>
              <a:gd name="connsiteY18" fmla="*/ 1600598 h 1781573"/>
              <a:gd name="connsiteX19" fmla="*/ 286265 w 1029215"/>
              <a:gd name="connsiteY19" fmla="*/ 1610123 h 1781573"/>
              <a:gd name="connsiteX20" fmla="*/ 314840 w 1029215"/>
              <a:gd name="connsiteY20" fmla="*/ 1619648 h 1781573"/>
              <a:gd name="connsiteX21" fmla="*/ 419615 w 1029215"/>
              <a:gd name="connsiteY21" fmla="*/ 1648223 h 1781573"/>
              <a:gd name="connsiteX22" fmla="*/ 476765 w 1029215"/>
              <a:gd name="connsiteY22" fmla="*/ 1686323 h 1781573"/>
              <a:gd name="connsiteX23" fmla="*/ 657740 w 1029215"/>
              <a:gd name="connsiteY23" fmla="*/ 1695848 h 1781573"/>
              <a:gd name="connsiteX24" fmla="*/ 886340 w 1029215"/>
              <a:gd name="connsiteY24" fmla="*/ 1724423 h 1781573"/>
              <a:gd name="connsiteX25" fmla="*/ 943490 w 1029215"/>
              <a:gd name="connsiteY25" fmla="*/ 1743473 h 1781573"/>
              <a:gd name="connsiteX26" fmla="*/ 972065 w 1029215"/>
              <a:gd name="connsiteY26" fmla="*/ 1752998 h 1781573"/>
              <a:gd name="connsiteX27" fmla="*/ 1029215 w 1029215"/>
              <a:gd name="connsiteY27" fmla="*/ 1781573 h 1781573"/>
              <a:gd name="connsiteX28" fmla="*/ 972065 w 1029215"/>
              <a:gd name="connsiteY28" fmla="*/ 1686323 h 1781573"/>
              <a:gd name="connsiteX29" fmla="*/ 953015 w 1029215"/>
              <a:gd name="connsiteY29" fmla="*/ 1657748 h 1781573"/>
              <a:gd name="connsiteX30" fmla="*/ 905390 w 1029215"/>
              <a:gd name="connsiteY30" fmla="*/ 1533923 h 1781573"/>
              <a:gd name="connsiteX31" fmla="*/ 867290 w 1029215"/>
              <a:gd name="connsiteY31" fmla="*/ 1476773 h 1781573"/>
              <a:gd name="connsiteX32" fmla="*/ 810140 w 1029215"/>
              <a:gd name="connsiteY32" fmla="*/ 1371998 h 1781573"/>
              <a:gd name="connsiteX33" fmla="*/ 791090 w 1029215"/>
              <a:gd name="connsiteY33" fmla="*/ 1343423 h 1781573"/>
              <a:gd name="connsiteX34" fmla="*/ 772040 w 1029215"/>
              <a:gd name="connsiteY34" fmla="*/ 1314848 h 1781573"/>
              <a:gd name="connsiteX35" fmla="*/ 752990 w 1029215"/>
              <a:gd name="connsiteY35" fmla="*/ 1248173 h 1781573"/>
              <a:gd name="connsiteX36" fmla="*/ 714890 w 1029215"/>
              <a:gd name="connsiteY36" fmla="*/ 1191023 h 1781573"/>
              <a:gd name="connsiteX37" fmla="*/ 695840 w 1029215"/>
              <a:gd name="connsiteY37" fmla="*/ 1162448 h 1781573"/>
              <a:gd name="connsiteX38" fmla="*/ 657740 w 1029215"/>
              <a:gd name="connsiteY38" fmla="*/ 1105298 h 1781573"/>
              <a:gd name="connsiteX39" fmla="*/ 638690 w 1029215"/>
              <a:gd name="connsiteY39" fmla="*/ 1076723 h 1781573"/>
              <a:gd name="connsiteX40" fmla="*/ 619640 w 1029215"/>
              <a:gd name="connsiteY40" fmla="*/ 1038623 h 1781573"/>
              <a:gd name="connsiteX41" fmla="*/ 562490 w 1029215"/>
              <a:gd name="connsiteY41" fmla="*/ 952898 h 1781573"/>
              <a:gd name="connsiteX42" fmla="*/ 543440 w 1029215"/>
              <a:gd name="connsiteY42" fmla="*/ 924323 h 1781573"/>
              <a:gd name="connsiteX43" fmla="*/ 486290 w 1029215"/>
              <a:gd name="connsiteY43" fmla="*/ 819548 h 1781573"/>
              <a:gd name="connsiteX44" fmla="*/ 467240 w 1029215"/>
              <a:gd name="connsiteY44" fmla="*/ 790973 h 1781573"/>
              <a:gd name="connsiteX45" fmla="*/ 438665 w 1029215"/>
              <a:gd name="connsiteY45" fmla="*/ 771923 h 1781573"/>
              <a:gd name="connsiteX46" fmla="*/ 400565 w 1029215"/>
              <a:gd name="connsiteY46" fmla="*/ 705248 h 1781573"/>
              <a:gd name="connsiteX47" fmla="*/ 343415 w 1029215"/>
              <a:gd name="connsiteY47" fmla="*/ 609998 h 1781573"/>
              <a:gd name="connsiteX48" fmla="*/ 324365 w 1029215"/>
              <a:gd name="connsiteY48" fmla="*/ 581423 h 1781573"/>
              <a:gd name="connsiteX49" fmla="*/ 286265 w 1029215"/>
              <a:gd name="connsiteY49" fmla="*/ 552848 h 1781573"/>
              <a:gd name="connsiteX50" fmla="*/ 271253 w 1029215"/>
              <a:gd name="connsiteY50" fmla="*/ 460714 h 1781573"/>
              <a:gd name="connsiteX51" fmla="*/ 235348 w 1029215"/>
              <a:gd name="connsiteY51" fmla="*/ 406857 h 1781573"/>
              <a:gd name="connsiteX52" fmla="*/ 191015 w 1029215"/>
              <a:gd name="connsiteY52" fmla="*/ 314899 h 1781573"/>
              <a:gd name="connsiteX53" fmla="*/ 131846 w 1029215"/>
              <a:gd name="connsiteY53" fmla="*/ 222414 h 1781573"/>
              <a:gd name="connsiteX54" fmla="*/ 88436 w 1029215"/>
              <a:gd name="connsiteY54" fmla="*/ 152622 h 1781573"/>
              <a:gd name="connsiteX55" fmla="*/ 36596 w 1029215"/>
              <a:gd name="connsiteY55" fmla="*/ 58645 h 1781573"/>
              <a:gd name="connsiteX56" fmla="*/ 10040 w 1029215"/>
              <a:gd name="connsiteY56" fmla="*/ 398 h 1781573"/>
              <a:gd name="connsiteX0" fmla="*/ 10040 w 1029215"/>
              <a:gd name="connsiteY0" fmla="*/ 398 h 1781573"/>
              <a:gd name="connsiteX1" fmla="*/ 8942 w 1029215"/>
              <a:gd name="connsiteY1" fmla="*/ 35382 h 1781573"/>
              <a:gd name="connsiteX2" fmla="*/ 10961 w 1029215"/>
              <a:gd name="connsiteY2" fmla="*/ 80812 h 1781573"/>
              <a:gd name="connsiteX3" fmla="*/ 8942 w 1029215"/>
              <a:gd name="connsiteY3" fmla="*/ 144371 h 1781573"/>
              <a:gd name="connsiteX4" fmla="*/ 22681 w 1029215"/>
              <a:gd name="connsiteY4" fmla="*/ 335749 h 1781573"/>
              <a:gd name="connsiteX5" fmla="*/ 19565 w 1029215"/>
              <a:gd name="connsiteY5" fmla="*/ 516021 h 1781573"/>
              <a:gd name="connsiteX6" fmla="*/ 12059 w 1029215"/>
              <a:gd name="connsiteY6" fmla="*/ 681237 h 1781573"/>
              <a:gd name="connsiteX7" fmla="*/ 8943 w 1029215"/>
              <a:gd name="connsiteY7" fmla="*/ 773021 h 1781573"/>
              <a:gd name="connsiteX8" fmla="*/ 8767 w 1029215"/>
              <a:gd name="connsiteY8" fmla="*/ 899787 h 1781573"/>
              <a:gd name="connsiteX9" fmla="*/ 14078 w 1029215"/>
              <a:gd name="connsiteY9" fmla="*/ 1119960 h 1781573"/>
              <a:gd name="connsiteX10" fmla="*/ 12059 w 1029215"/>
              <a:gd name="connsiteY10" fmla="*/ 1300188 h 1781573"/>
              <a:gd name="connsiteX11" fmla="*/ 515 w 1029215"/>
              <a:gd name="connsiteY11" fmla="*/ 1371998 h 1781573"/>
              <a:gd name="connsiteX12" fmla="*/ 10040 w 1029215"/>
              <a:gd name="connsiteY12" fmla="*/ 1457723 h 1781573"/>
              <a:gd name="connsiteX13" fmla="*/ 6923 w 1029215"/>
              <a:gd name="connsiteY13" fmla="*/ 1520184 h 1781573"/>
              <a:gd name="connsiteX14" fmla="*/ 48140 w 1029215"/>
              <a:gd name="connsiteY14" fmla="*/ 1543448 h 1781573"/>
              <a:gd name="connsiteX15" fmla="*/ 124340 w 1029215"/>
              <a:gd name="connsiteY15" fmla="*/ 1562498 h 1781573"/>
              <a:gd name="connsiteX16" fmla="*/ 152915 w 1029215"/>
              <a:gd name="connsiteY16" fmla="*/ 1581548 h 1781573"/>
              <a:gd name="connsiteX17" fmla="*/ 210065 w 1029215"/>
              <a:gd name="connsiteY17" fmla="*/ 1591073 h 1781573"/>
              <a:gd name="connsiteX18" fmla="*/ 238640 w 1029215"/>
              <a:gd name="connsiteY18" fmla="*/ 1600598 h 1781573"/>
              <a:gd name="connsiteX19" fmla="*/ 286265 w 1029215"/>
              <a:gd name="connsiteY19" fmla="*/ 1610123 h 1781573"/>
              <a:gd name="connsiteX20" fmla="*/ 314840 w 1029215"/>
              <a:gd name="connsiteY20" fmla="*/ 1619648 h 1781573"/>
              <a:gd name="connsiteX21" fmla="*/ 419615 w 1029215"/>
              <a:gd name="connsiteY21" fmla="*/ 1648223 h 1781573"/>
              <a:gd name="connsiteX22" fmla="*/ 476765 w 1029215"/>
              <a:gd name="connsiteY22" fmla="*/ 1686323 h 1781573"/>
              <a:gd name="connsiteX23" fmla="*/ 657740 w 1029215"/>
              <a:gd name="connsiteY23" fmla="*/ 1695848 h 1781573"/>
              <a:gd name="connsiteX24" fmla="*/ 886340 w 1029215"/>
              <a:gd name="connsiteY24" fmla="*/ 1724423 h 1781573"/>
              <a:gd name="connsiteX25" fmla="*/ 943490 w 1029215"/>
              <a:gd name="connsiteY25" fmla="*/ 1743473 h 1781573"/>
              <a:gd name="connsiteX26" fmla="*/ 972065 w 1029215"/>
              <a:gd name="connsiteY26" fmla="*/ 1752998 h 1781573"/>
              <a:gd name="connsiteX27" fmla="*/ 1029215 w 1029215"/>
              <a:gd name="connsiteY27" fmla="*/ 1781573 h 1781573"/>
              <a:gd name="connsiteX28" fmla="*/ 972065 w 1029215"/>
              <a:gd name="connsiteY28" fmla="*/ 1686323 h 1781573"/>
              <a:gd name="connsiteX29" fmla="*/ 953015 w 1029215"/>
              <a:gd name="connsiteY29" fmla="*/ 1657748 h 1781573"/>
              <a:gd name="connsiteX30" fmla="*/ 905390 w 1029215"/>
              <a:gd name="connsiteY30" fmla="*/ 1533923 h 1781573"/>
              <a:gd name="connsiteX31" fmla="*/ 867290 w 1029215"/>
              <a:gd name="connsiteY31" fmla="*/ 1476773 h 1781573"/>
              <a:gd name="connsiteX32" fmla="*/ 810140 w 1029215"/>
              <a:gd name="connsiteY32" fmla="*/ 1371998 h 1781573"/>
              <a:gd name="connsiteX33" fmla="*/ 791090 w 1029215"/>
              <a:gd name="connsiteY33" fmla="*/ 1343423 h 1781573"/>
              <a:gd name="connsiteX34" fmla="*/ 772040 w 1029215"/>
              <a:gd name="connsiteY34" fmla="*/ 1314848 h 1781573"/>
              <a:gd name="connsiteX35" fmla="*/ 752990 w 1029215"/>
              <a:gd name="connsiteY35" fmla="*/ 1248173 h 1781573"/>
              <a:gd name="connsiteX36" fmla="*/ 714890 w 1029215"/>
              <a:gd name="connsiteY36" fmla="*/ 1191023 h 1781573"/>
              <a:gd name="connsiteX37" fmla="*/ 695840 w 1029215"/>
              <a:gd name="connsiteY37" fmla="*/ 1162448 h 1781573"/>
              <a:gd name="connsiteX38" fmla="*/ 657740 w 1029215"/>
              <a:gd name="connsiteY38" fmla="*/ 1105298 h 1781573"/>
              <a:gd name="connsiteX39" fmla="*/ 638690 w 1029215"/>
              <a:gd name="connsiteY39" fmla="*/ 1076723 h 1781573"/>
              <a:gd name="connsiteX40" fmla="*/ 619640 w 1029215"/>
              <a:gd name="connsiteY40" fmla="*/ 1038623 h 1781573"/>
              <a:gd name="connsiteX41" fmla="*/ 562490 w 1029215"/>
              <a:gd name="connsiteY41" fmla="*/ 952898 h 1781573"/>
              <a:gd name="connsiteX42" fmla="*/ 543440 w 1029215"/>
              <a:gd name="connsiteY42" fmla="*/ 924323 h 1781573"/>
              <a:gd name="connsiteX43" fmla="*/ 486290 w 1029215"/>
              <a:gd name="connsiteY43" fmla="*/ 819548 h 1781573"/>
              <a:gd name="connsiteX44" fmla="*/ 467240 w 1029215"/>
              <a:gd name="connsiteY44" fmla="*/ 790973 h 1781573"/>
              <a:gd name="connsiteX45" fmla="*/ 438665 w 1029215"/>
              <a:gd name="connsiteY45" fmla="*/ 771923 h 1781573"/>
              <a:gd name="connsiteX46" fmla="*/ 400565 w 1029215"/>
              <a:gd name="connsiteY46" fmla="*/ 705248 h 1781573"/>
              <a:gd name="connsiteX47" fmla="*/ 343415 w 1029215"/>
              <a:gd name="connsiteY47" fmla="*/ 609998 h 1781573"/>
              <a:gd name="connsiteX48" fmla="*/ 324365 w 1029215"/>
              <a:gd name="connsiteY48" fmla="*/ 581423 h 1781573"/>
              <a:gd name="connsiteX49" fmla="*/ 286265 w 1029215"/>
              <a:gd name="connsiteY49" fmla="*/ 552848 h 1781573"/>
              <a:gd name="connsiteX50" fmla="*/ 271253 w 1029215"/>
              <a:gd name="connsiteY50" fmla="*/ 460714 h 1781573"/>
              <a:gd name="connsiteX51" fmla="*/ 235348 w 1029215"/>
              <a:gd name="connsiteY51" fmla="*/ 406857 h 1781573"/>
              <a:gd name="connsiteX52" fmla="*/ 191015 w 1029215"/>
              <a:gd name="connsiteY52" fmla="*/ 314899 h 1781573"/>
              <a:gd name="connsiteX53" fmla="*/ 131846 w 1029215"/>
              <a:gd name="connsiteY53" fmla="*/ 222414 h 1781573"/>
              <a:gd name="connsiteX54" fmla="*/ 88436 w 1029215"/>
              <a:gd name="connsiteY54" fmla="*/ 152622 h 1781573"/>
              <a:gd name="connsiteX55" fmla="*/ 36596 w 1029215"/>
              <a:gd name="connsiteY55" fmla="*/ 58645 h 1781573"/>
              <a:gd name="connsiteX56" fmla="*/ 10040 w 1029215"/>
              <a:gd name="connsiteY56" fmla="*/ 398 h 1781573"/>
              <a:gd name="connsiteX0" fmla="*/ 10040 w 1029215"/>
              <a:gd name="connsiteY0" fmla="*/ 398 h 1781573"/>
              <a:gd name="connsiteX1" fmla="*/ 8942 w 1029215"/>
              <a:gd name="connsiteY1" fmla="*/ 35382 h 1781573"/>
              <a:gd name="connsiteX2" fmla="*/ 10961 w 1029215"/>
              <a:gd name="connsiteY2" fmla="*/ 80812 h 1781573"/>
              <a:gd name="connsiteX3" fmla="*/ 8942 w 1029215"/>
              <a:gd name="connsiteY3" fmla="*/ 144371 h 1781573"/>
              <a:gd name="connsiteX4" fmla="*/ 22681 w 1029215"/>
              <a:gd name="connsiteY4" fmla="*/ 335749 h 1781573"/>
              <a:gd name="connsiteX5" fmla="*/ 19565 w 1029215"/>
              <a:gd name="connsiteY5" fmla="*/ 516021 h 1781573"/>
              <a:gd name="connsiteX6" fmla="*/ 12059 w 1029215"/>
              <a:gd name="connsiteY6" fmla="*/ 681237 h 1781573"/>
              <a:gd name="connsiteX7" fmla="*/ 8943 w 1029215"/>
              <a:gd name="connsiteY7" fmla="*/ 773021 h 1781573"/>
              <a:gd name="connsiteX8" fmla="*/ 8767 w 1029215"/>
              <a:gd name="connsiteY8" fmla="*/ 899787 h 1781573"/>
              <a:gd name="connsiteX9" fmla="*/ 14078 w 1029215"/>
              <a:gd name="connsiteY9" fmla="*/ 1119960 h 1781573"/>
              <a:gd name="connsiteX10" fmla="*/ 12059 w 1029215"/>
              <a:gd name="connsiteY10" fmla="*/ 1300188 h 1781573"/>
              <a:gd name="connsiteX11" fmla="*/ 515 w 1029215"/>
              <a:gd name="connsiteY11" fmla="*/ 1371998 h 1781573"/>
              <a:gd name="connsiteX12" fmla="*/ 10040 w 1029215"/>
              <a:gd name="connsiteY12" fmla="*/ 1457723 h 1781573"/>
              <a:gd name="connsiteX13" fmla="*/ 6923 w 1029215"/>
              <a:gd name="connsiteY13" fmla="*/ 1520184 h 1781573"/>
              <a:gd name="connsiteX14" fmla="*/ 48140 w 1029215"/>
              <a:gd name="connsiteY14" fmla="*/ 1543448 h 1781573"/>
              <a:gd name="connsiteX15" fmla="*/ 124340 w 1029215"/>
              <a:gd name="connsiteY15" fmla="*/ 1562498 h 1781573"/>
              <a:gd name="connsiteX16" fmla="*/ 152915 w 1029215"/>
              <a:gd name="connsiteY16" fmla="*/ 1581548 h 1781573"/>
              <a:gd name="connsiteX17" fmla="*/ 210065 w 1029215"/>
              <a:gd name="connsiteY17" fmla="*/ 1591073 h 1781573"/>
              <a:gd name="connsiteX18" fmla="*/ 238640 w 1029215"/>
              <a:gd name="connsiteY18" fmla="*/ 1600598 h 1781573"/>
              <a:gd name="connsiteX19" fmla="*/ 286265 w 1029215"/>
              <a:gd name="connsiteY19" fmla="*/ 1610123 h 1781573"/>
              <a:gd name="connsiteX20" fmla="*/ 314840 w 1029215"/>
              <a:gd name="connsiteY20" fmla="*/ 1619648 h 1781573"/>
              <a:gd name="connsiteX21" fmla="*/ 419615 w 1029215"/>
              <a:gd name="connsiteY21" fmla="*/ 1648223 h 1781573"/>
              <a:gd name="connsiteX22" fmla="*/ 476765 w 1029215"/>
              <a:gd name="connsiteY22" fmla="*/ 1686323 h 1781573"/>
              <a:gd name="connsiteX23" fmla="*/ 657740 w 1029215"/>
              <a:gd name="connsiteY23" fmla="*/ 1695848 h 1781573"/>
              <a:gd name="connsiteX24" fmla="*/ 886340 w 1029215"/>
              <a:gd name="connsiteY24" fmla="*/ 1724423 h 1781573"/>
              <a:gd name="connsiteX25" fmla="*/ 943490 w 1029215"/>
              <a:gd name="connsiteY25" fmla="*/ 1743473 h 1781573"/>
              <a:gd name="connsiteX26" fmla="*/ 972065 w 1029215"/>
              <a:gd name="connsiteY26" fmla="*/ 1752998 h 1781573"/>
              <a:gd name="connsiteX27" fmla="*/ 1029215 w 1029215"/>
              <a:gd name="connsiteY27" fmla="*/ 1781573 h 1781573"/>
              <a:gd name="connsiteX28" fmla="*/ 972065 w 1029215"/>
              <a:gd name="connsiteY28" fmla="*/ 1686323 h 1781573"/>
              <a:gd name="connsiteX29" fmla="*/ 953015 w 1029215"/>
              <a:gd name="connsiteY29" fmla="*/ 1657748 h 1781573"/>
              <a:gd name="connsiteX30" fmla="*/ 905390 w 1029215"/>
              <a:gd name="connsiteY30" fmla="*/ 1533923 h 1781573"/>
              <a:gd name="connsiteX31" fmla="*/ 867290 w 1029215"/>
              <a:gd name="connsiteY31" fmla="*/ 1476773 h 1781573"/>
              <a:gd name="connsiteX32" fmla="*/ 810140 w 1029215"/>
              <a:gd name="connsiteY32" fmla="*/ 1371998 h 1781573"/>
              <a:gd name="connsiteX33" fmla="*/ 791090 w 1029215"/>
              <a:gd name="connsiteY33" fmla="*/ 1343423 h 1781573"/>
              <a:gd name="connsiteX34" fmla="*/ 772040 w 1029215"/>
              <a:gd name="connsiteY34" fmla="*/ 1314848 h 1781573"/>
              <a:gd name="connsiteX35" fmla="*/ 752990 w 1029215"/>
              <a:gd name="connsiteY35" fmla="*/ 1248173 h 1781573"/>
              <a:gd name="connsiteX36" fmla="*/ 714890 w 1029215"/>
              <a:gd name="connsiteY36" fmla="*/ 1191023 h 1781573"/>
              <a:gd name="connsiteX37" fmla="*/ 695840 w 1029215"/>
              <a:gd name="connsiteY37" fmla="*/ 1162448 h 1781573"/>
              <a:gd name="connsiteX38" fmla="*/ 657740 w 1029215"/>
              <a:gd name="connsiteY38" fmla="*/ 1105298 h 1781573"/>
              <a:gd name="connsiteX39" fmla="*/ 638690 w 1029215"/>
              <a:gd name="connsiteY39" fmla="*/ 1076723 h 1781573"/>
              <a:gd name="connsiteX40" fmla="*/ 619640 w 1029215"/>
              <a:gd name="connsiteY40" fmla="*/ 1038623 h 1781573"/>
              <a:gd name="connsiteX41" fmla="*/ 562490 w 1029215"/>
              <a:gd name="connsiteY41" fmla="*/ 952898 h 1781573"/>
              <a:gd name="connsiteX42" fmla="*/ 543440 w 1029215"/>
              <a:gd name="connsiteY42" fmla="*/ 924323 h 1781573"/>
              <a:gd name="connsiteX43" fmla="*/ 486290 w 1029215"/>
              <a:gd name="connsiteY43" fmla="*/ 819548 h 1781573"/>
              <a:gd name="connsiteX44" fmla="*/ 467240 w 1029215"/>
              <a:gd name="connsiteY44" fmla="*/ 790973 h 1781573"/>
              <a:gd name="connsiteX45" fmla="*/ 438665 w 1029215"/>
              <a:gd name="connsiteY45" fmla="*/ 771923 h 1781573"/>
              <a:gd name="connsiteX46" fmla="*/ 400565 w 1029215"/>
              <a:gd name="connsiteY46" fmla="*/ 705248 h 1781573"/>
              <a:gd name="connsiteX47" fmla="*/ 343415 w 1029215"/>
              <a:gd name="connsiteY47" fmla="*/ 609998 h 1781573"/>
              <a:gd name="connsiteX48" fmla="*/ 324365 w 1029215"/>
              <a:gd name="connsiteY48" fmla="*/ 581423 h 1781573"/>
              <a:gd name="connsiteX49" fmla="*/ 311547 w 1029215"/>
              <a:gd name="connsiteY49" fmla="*/ 548634 h 1781573"/>
              <a:gd name="connsiteX50" fmla="*/ 271253 w 1029215"/>
              <a:gd name="connsiteY50" fmla="*/ 460714 h 1781573"/>
              <a:gd name="connsiteX51" fmla="*/ 235348 w 1029215"/>
              <a:gd name="connsiteY51" fmla="*/ 406857 h 1781573"/>
              <a:gd name="connsiteX52" fmla="*/ 191015 w 1029215"/>
              <a:gd name="connsiteY52" fmla="*/ 314899 h 1781573"/>
              <a:gd name="connsiteX53" fmla="*/ 131846 w 1029215"/>
              <a:gd name="connsiteY53" fmla="*/ 222414 h 1781573"/>
              <a:gd name="connsiteX54" fmla="*/ 88436 w 1029215"/>
              <a:gd name="connsiteY54" fmla="*/ 152622 h 1781573"/>
              <a:gd name="connsiteX55" fmla="*/ 36596 w 1029215"/>
              <a:gd name="connsiteY55" fmla="*/ 58645 h 1781573"/>
              <a:gd name="connsiteX56" fmla="*/ 10040 w 1029215"/>
              <a:gd name="connsiteY56" fmla="*/ 398 h 1781573"/>
              <a:gd name="connsiteX0" fmla="*/ 10040 w 1029215"/>
              <a:gd name="connsiteY0" fmla="*/ 398 h 1781573"/>
              <a:gd name="connsiteX1" fmla="*/ 8942 w 1029215"/>
              <a:gd name="connsiteY1" fmla="*/ 35382 h 1781573"/>
              <a:gd name="connsiteX2" fmla="*/ 10961 w 1029215"/>
              <a:gd name="connsiteY2" fmla="*/ 80812 h 1781573"/>
              <a:gd name="connsiteX3" fmla="*/ 8942 w 1029215"/>
              <a:gd name="connsiteY3" fmla="*/ 144371 h 1781573"/>
              <a:gd name="connsiteX4" fmla="*/ 22681 w 1029215"/>
              <a:gd name="connsiteY4" fmla="*/ 335749 h 1781573"/>
              <a:gd name="connsiteX5" fmla="*/ 19565 w 1029215"/>
              <a:gd name="connsiteY5" fmla="*/ 516021 h 1781573"/>
              <a:gd name="connsiteX6" fmla="*/ 12059 w 1029215"/>
              <a:gd name="connsiteY6" fmla="*/ 681237 h 1781573"/>
              <a:gd name="connsiteX7" fmla="*/ 8943 w 1029215"/>
              <a:gd name="connsiteY7" fmla="*/ 773021 h 1781573"/>
              <a:gd name="connsiteX8" fmla="*/ 8767 w 1029215"/>
              <a:gd name="connsiteY8" fmla="*/ 899787 h 1781573"/>
              <a:gd name="connsiteX9" fmla="*/ 14078 w 1029215"/>
              <a:gd name="connsiteY9" fmla="*/ 1119960 h 1781573"/>
              <a:gd name="connsiteX10" fmla="*/ 12059 w 1029215"/>
              <a:gd name="connsiteY10" fmla="*/ 1300188 h 1781573"/>
              <a:gd name="connsiteX11" fmla="*/ 515 w 1029215"/>
              <a:gd name="connsiteY11" fmla="*/ 1371998 h 1781573"/>
              <a:gd name="connsiteX12" fmla="*/ 10040 w 1029215"/>
              <a:gd name="connsiteY12" fmla="*/ 1457723 h 1781573"/>
              <a:gd name="connsiteX13" fmla="*/ 6923 w 1029215"/>
              <a:gd name="connsiteY13" fmla="*/ 1520184 h 1781573"/>
              <a:gd name="connsiteX14" fmla="*/ 48140 w 1029215"/>
              <a:gd name="connsiteY14" fmla="*/ 1543448 h 1781573"/>
              <a:gd name="connsiteX15" fmla="*/ 124340 w 1029215"/>
              <a:gd name="connsiteY15" fmla="*/ 1562498 h 1781573"/>
              <a:gd name="connsiteX16" fmla="*/ 152915 w 1029215"/>
              <a:gd name="connsiteY16" fmla="*/ 1581548 h 1781573"/>
              <a:gd name="connsiteX17" fmla="*/ 210065 w 1029215"/>
              <a:gd name="connsiteY17" fmla="*/ 1591073 h 1781573"/>
              <a:gd name="connsiteX18" fmla="*/ 238640 w 1029215"/>
              <a:gd name="connsiteY18" fmla="*/ 1600598 h 1781573"/>
              <a:gd name="connsiteX19" fmla="*/ 286265 w 1029215"/>
              <a:gd name="connsiteY19" fmla="*/ 1610123 h 1781573"/>
              <a:gd name="connsiteX20" fmla="*/ 314840 w 1029215"/>
              <a:gd name="connsiteY20" fmla="*/ 1619648 h 1781573"/>
              <a:gd name="connsiteX21" fmla="*/ 419615 w 1029215"/>
              <a:gd name="connsiteY21" fmla="*/ 1648223 h 1781573"/>
              <a:gd name="connsiteX22" fmla="*/ 476765 w 1029215"/>
              <a:gd name="connsiteY22" fmla="*/ 1686323 h 1781573"/>
              <a:gd name="connsiteX23" fmla="*/ 657740 w 1029215"/>
              <a:gd name="connsiteY23" fmla="*/ 1695848 h 1781573"/>
              <a:gd name="connsiteX24" fmla="*/ 886340 w 1029215"/>
              <a:gd name="connsiteY24" fmla="*/ 1724423 h 1781573"/>
              <a:gd name="connsiteX25" fmla="*/ 943490 w 1029215"/>
              <a:gd name="connsiteY25" fmla="*/ 1743473 h 1781573"/>
              <a:gd name="connsiteX26" fmla="*/ 972065 w 1029215"/>
              <a:gd name="connsiteY26" fmla="*/ 1752998 h 1781573"/>
              <a:gd name="connsiteX27" fmla="*/ 1029215 w 1029215"/>
              <a:gd name="connsiteY27" fmla="*/ 1781573 h 1781573"/>
              <a:gd name="connsiteX28" fmla="*/ 972065 w 1029215"/>
              <a:gd name="connsiteY28" fmla="*/ 1686323 h 1781573"/>
              <a:gd name="connsiteX29" fmla="*/ 953015 w 1029215"/>
              <a:gd name="connsiteY29" fmla="*/ 1657748 h 1781573"/>
              <a:gd name="connsiteX30" fmla="*/ 905390 w 1029215"/>
              <a:gd name="connsiteY30" fmla="*/ 1533923 h 1781573"/>
              <a:gd name="connsiteX31" fmla="*/ 867290 w 1029215"/>
              <a:gd name="connsiteY31" fmla="*/ 1476773 h 1781573"/>
              <a:gd name="connsiteX32" fmla="*/ 810140 w 1029215"/>
              <a:gd name="connsiteY32" fmla="*/ 1371998 h 1781573"/>
              <a:gd name="connsiteX33" fmla="*/ 791090 w 1029215"/>
              <a:gd name="connsiteY33" fmla="*/ 1343423 h 1781573"/>
              <a:gd name="connsiteX34" fmla="*/ 772040 w 1029215"/>
              <a:gd name="connsiteY34" fmla="*/ 1314848 h 1781573"/>
              <a:gd name="connsiteX35" fmla="*/ 752990 w 1029215"/>
              <a:gd name="connsiteY35" fmla="*/ 1248173 h 1781573"/>
              <a:gd name="connsiteX36" fmla="*/ 714890 w 1029215"/>
              <a:gd name="connsiteY36" fmla="*/ 1191023 h 1781573"/>
              <a:gd name="connsiteX37" fmla="*/ 695840 w 1029215"/>
              <a:gd name="connsiteY37" fmla="*/ 1162448 h 1781573"/>
              <a:gd name="connsiteX38" fmla="*/ 657740 w 1029215"/>
              <a:gd name="connsiteY38" fmla="*/ 1105298 h 1781573"/>
              <a:gd name="connsiteX39" fmla="*/ 638690 w 1029215"/>
              <a:gd name="connsiteY39" fmla="*/ 1076723 h 1781573"/>
              <a:gd name="connsiteX40" fmla="*/ 619640 w 1029215"/>
              <a:gd name="connsiteY40" fmla="*/ 1038623 h 1781573"/>
              <a:gd name="connsiteX41" fmla="*/ 562490 w 1029215"/>
              <a:gd name="connsiteY41" fmla="*/ 952898 h 1781573"/>
              <a:gd name="connsiteX42" fmla="*/ 543440 w 1029215"/>
              <a:gd name="connsiteY42" fmla="*/ 924323 h 1781573"/>
              <a:gd name="connsiteX43" fmla="*/ 486290 w 1029215"/>
              <a:gd name="connsiteY43" fmla="*/ 819548 h 1781573"/>
              <a:gd name="connsiteX44" fmla="*/ 467240 w 1029215"/>
              <a:gd name="connsiteY44" fmla="*/ 790973 h 1781573"/>
              <a:gd name="connsiteX45" fmla="*/ 438665 w 1029215"/>
              <a:gd name="connsiteY45" fmla="*/ 771923 h 1781573"/>
              <a:gd name="connsiteX46" fmla="*/ 400565 w 1029215"/>
              <a:gd name="connsiteY46" fmla="*/ 705248 h 1781573"/>
              <a:gd name="connsiteX47" fmla="*/ 343415 w 1029215"/>
              <a:gd name="connsiteY47" fmla="*/ 609998 h 1781573"/>
              <a:gd name="connsiteX48" fmla="*/ 353862 w 1029215"/>
              <a:gd name="connsiteY48" fmla="*/ 577210 h 1781573"/>
              <a:gd name="connsiteX49" fmla="*/ 311547 w 1029215"/>
              <a:gd name="connsiteY49" fmla="*/ 548634 h 1781573"/>
              <a:gd name="connsiteX50" fmla="*/ 271253 w 1029215"/>
              <a:gd name="connsiteY50" fmla="*/ 460714 h 1781573"/>
              <a:gd name="connsiteX51" fmla="*/ 235348 w 1029215"/>
              <a:gd name="connsiteY51" fmla="*/ 406857 h 1781573"/>
              <a:gd name="connsiteX52" fmla="*/ 191015 w 1029215"/>
              <a:gd name="connsiteY52" fmla="*/ 314899 h 1781573"/>
              <a:gd name="connsiteX53" fmla="*/ 131846 w 1029215"/>
              <a:gd name="connsiteY53" fmla="*/ 222414 h 1781573"/>
              <a:gd name="connsiteX54" fmla="*/ 88436 w 1029215"/>
              <a:gd name="connsiteY54" fmla="*/ 152622 h 1781573"/>
              <a:gd name="connsiteX55" fmla="*/ 36596 w 1029215"/>
              <a:gd name="connsiteY55" fmla="*/ 58645 h 1781573"/>
              <a:gd name="connsiteX56" fmla="*/ 10040 w 1029215"/>
              <a:gd name="connsiteY56" fmla="*/ 398 h 1781573"/>
              <a:gd name="connsiteX0" fmla="*/ 10040 w 1029215"/>
              <a:gd name="connsiteY0" fmla="*/ 398 h 1781573"/>
              <a:gd name="connsiteX1" fmla="*/ 8942 w 1029215"/>
              <a:gd name="connsiteY1" fmla="*/ 35382 h 1781573"/>
              <a:gd name="connsiteX2" fmla="*/ 10961 w 1029215"/>
              <a:gd name="connsiteY2" fmla="*/ 80812 h 1781573"/>
              <a:gd name="connsiteX3" fmla="*/ 8942 w 1029215"/>
              <a:gd name="connsiteY3" fmla="*/ 144371 h 1781573"/>
              <a:gd name="connsiteX4" fmla="*/ 22681 w 1029215"/>
              <a:gd name="connsiteY4" fmla="*/ 335749 h 1781573"/>
              <a:gd name="connsiteX5" fmla="*/ 19565 w 1029215"/>
              <a:gd name="connsiteY5" fmla="*/ 516021 h 1781573"/>
              <a:gd name="connsiteX6" fmla="*/ 12059 w 1029215"/>
              <a:gd name="connsiteY6" fmla="*/ 681237 h 1781573"/>
              <a:gd name="connsiteX7" fmla="*/ 8943 w 1029215"/>
              <a:gd name="connsiteY7" fmla="*/ 773021 h 1781573"/>
              <a:gd name="connsiteX8" fmla="*/ 8767 w 1029215"/>
              <a:gd name="connsiteY8" fmla="*/ 899787 h 1781573"/>
              <a:gd name="connsiteX9" fmla="*/ 14078 w 1029215"/>
              <a:gd name="connsiteY9" fmla="*/ 1119960 h 1781573"/>
              <a:gd name="connsiteX10" fmla="*/ 12059 w 1029215"/>
              <a:gd name="connsiteY10" fmla="*/ 1300188 h 1781573"/>
              <a:gd name="connsiteX11" fmla="*/ 515 w 1029215"/>
              <a:gd name="connsiteY11" fmla="*/ 1371998 h 1781573"/>
              <a:gd name="connsiteX12" fmla="*/ 10040 w 1029215"/>
              <a:gd name="connsiteY12" fmla="*/ 1457723 h 1781573"/>
              <a:gd name="connsiteX13" fmla="*/ 6923 w 1029215"/>
              <a:gd name="connsiteY13" fmla="*/ 1520184 h 1781573"/>
              <a:gd name="connsiteX14" fmla="*/ 48140 w 1029215"/>
              <a:gd name="connsiteY14" fmla="*/ 1543448 h 1781573"/>
              <a:gd name="connsiteX15" fmla="*/ 124340 w 1029215"/>
              <a:gd name="connsiteY15" fmla="*/ 1562498 h 1781573"/>
              <a:gd name="connsiteX16" fmla="*/ 152915 w 1029215"/>
              <a:gd name="connsiteY16" fmla="*/ 1581548 h 1781573"/>
              <a:gd name="connsiteX17" fmla="*/ 210065 w 1029215"/>
              <a:gd name="connsiteY17" fmla="*/ 1591073 h 1781573"/>
              <a:gd name="connsiteX18" fmla="*/ 238640 w 1029215"/>
              <a:gd name="connsiteY18" fmla="*/ 1600598 h 1781573"/>
              <a:gd name="connsiteX19" fmla="*/ 286265 w 1029215"/>
              <a:gd name="connsiteY19" fmla="*/ 1610123 h 1781573"/>
              <a:gd name="connsiteX20" fmla="*/ 314840 w 1029215"/>
              <a:gd name="connsiteY20" fmla="*/ 1619648 h 1781573"/>
              <a:gd name="connsiteX21" fmla="*/ 419615 w 1029215"/>
              <a:gd name="connsiteY21" fmla="*/ 1648223 h 1781573"/>
              <a:gd name="connsiteX22" fmla="*/ 476765 w 1029215"/>
              <a:gd name="connsiteY22" fmla="*/ 1686323 h 1781573"/>
              <a:gd name="connsiteX23" fmla="*/ 657740 w 1029215"/>
              <a:gd name="connsiteY23" fmla="*/ 1695848 h 1781573"/>
              <a:gd name="connsiteX24" fmla="*/ 886340 w 1029215"/>
              <a:gd name="connsiteY24" fmla="*/ 1724423 h 1781573"/>
              <a:gd name="connsiteX25" fmla="*/ 943490 w 1029215"/>
              <a:gd name="connsiteY25" fmla="*/ 1743473 h 1781573"/>
              <a:gd name="connsiteX26" fmla="*/ 972065 w 1029215"/>
              <a:gd name="connsiteY26" fmla="*/ 1752998 h 1781573"/>
              <a:gd name="connsiteX27" fmla="*/ 1029215 w 1029215"/>
              <a:gd name="connsiteY27" fmla="*/ 1781573 h 1781573"/>
              <a:gd name="connsiteX28" fmla="*/ 972065 w 1029215"/>
              <a:gd name="connsiteY28" fmla="*/ 1686323 h 1781573"/>
              <a:gd name="connsiteX29" fmla="*/ 953015 w 1029215"/>
              <a:gd name="connsiteY29" fmla="*/ 1657748 h 1781573"/>
              <a:gd name="connsiteX30" fmla="*/ 905390 w 1029215"/>
              <a:gd name="connsiteY30" fmla="*/ 1533923 h 1781573"/>
              <a:gd name="connsiteX31" fmla="*/ 867290 w 1029215"/>
              <a:gd name="connsiteY31" fmla="*/ 1476773 h 1781573"/>
              <a:gd name="connsiteX32" fmla="*/ 810140 w 1029215"/>
              <a:gd name="connsiteY32" fmla="*/ 1371998 h 1781573"/>
              <a:gd name="connsiteX33" fmla="*/ 791090 w 1029215"/>
              <a:gd name="connsiteY33" fmla="*/ 1343423 h 1781573"/>
              <a:gd name="connsiteX34" fmla="*/ 772040 w 1029215"/>
              <a:gd name="connsiteY34" fmla="*/ 1314848 h 1781573"/>
              <a:gd name="connsiteX35" fmla="*/ 752990 w 1029215"/>
              <a:gd name="connsiteY35" fmla="*/ 1248173 h 1781573"/>
              <a:gd name="connsiteX36" fmla="*/ 714890 w 1029215"/>
              <a:gd name="connsiteY36" fmla="*/ 1191023 h 1781573"/>
              <a:gd name="connsiteX37" fmla="*/ 695840 w 1029215"/>
              <a:gd name="connsiteY37" fmla="*/ 1162448 h 1781573"/>
              <a:gd name="connsiteX38" fmla="*/ 657740 w 1029215"/>
              <a:gd name="connsiteY38" fmla="*/ 1105298 h 1781573"/>
              <a:gd name="connsiteX39" fmla="*/ 638690 w 1029215"/>
              <a:gd name="connsiteY39" fmla="*/ 1076723 h 1781573"/>
              <a:gd name="connsiteX40" fmla="*/ 619640 w 1029215"/>
              <a:gd name="connsiteY40" fmla="*/ 1038623 h 1781573"/>
              <a:gd name="connsiteX41" fmla="*/ 562490 w 1029215"/>
              <a:gd name="connsiteY41" fmla="*/ 952898 h 1781573"/>
              <a:gd name="connsiteX42" fmla="*/ 543440 w 1029215"/>
              <a:gd name="connsiteY42" fmla="*/ 924323 h 1781573"/>
              <a:gd name="connsiteX43" fmla="*/ 486290 w 1029215"/>
              <a:gd name="connsiteY43" fmla="*/ 819548 h 1781573"/>
              <a:gd name="connsiteX44" fmla="*/ 467240 w 1029215"/>
              <a:gd name="connsiteY44" fmla="*/ 790973 h 1781573"/>
              <a:gd name="connsiteX45" fmla="*/ 438665 w 1029215"/>
              <a:gd name="connsiteY45" fmla="*/ 771923 h 1781573"/>
              <a:gd name="connsiteX46" fmla="*/ 400565 w 1029215"/>
              <a:gd name="connsiteY46" fmla="*/ 705248 h 1781573"/>
              <a:gd name="connsiteX47" fmla="*/ 343415 w 1029215"/>
              <a:gd name="connsiteY47" fmla="*/ 609998 h 1781573"/>
              <a:gd name="connsiteX48" fmla="*/ 324365 w 1029215"/>
              <a:gd name="connsiteY48" fmla="*/ 581423 h 1781573"/>
              <a:gd name="connsiteX49" fmla="*/ 311547 w 1029215"/>
              <a:gd name="connsiteY49" fmla="*/ 548634 h 1781573"/>
              <a:gd name="connsiteX50" fmla="*/ 271253 w 1029215"/>
              <a:gd name="connsiteY50" fmla="*/ 460714 h 1781573"/>
              <a:gd name="connsiteX51" fmla="*/ 235348 w 1029215"/>
              <a:gd name="connsiteY51" fmla="*/ 406857 h 1781573"/>
              <a:gd name="connsiteX52" fmla="*/ 191015 w 1029215"/>
              <a:gd name="connsiteY52" fmla="*/ 314899 h 1781573"/>
              <a:gd name="connsiteX53" fmla="*/ 131846 w 1029215"/>
              <a:gd name="connsiteY53" fmla="*/ 222414 h 1781573"/>
              <a:gd name="connsiteX54" fmla="*/ 88436 w 1029215"/>
              <a:gd name="connsiteY54" fmla="*/ 152622 h 1781573"/>
              <a:gd name="connsiteX55" fmla="*/ 36596 w 1029215"/>
              <a:gd name="connsiteY55" fmla="*/ 58645 h 1781573"/>
              <a:gd name="connsiteX56" fmla="*/ 10040 w 1029215"/>
              <a:gd name="connsiteY56" fmla="*/ 398 h 1781573"/>
              <a:gd name="connsiteX0" fmla="*/ 10040 w 1029215"/>
              <a:gd name="connsiteY0" fmla="*/ 398 h 1781573"/>
              <a:gd name="connsiteX1" fmla="*/ 8942 w 1029215"/>
              <a:gd name="connsiteY1" fmla="*/ 35382 h 1781573"/>
              <a:gd name="connsiteX2" fmla="*/ 10961 w 1029215"/>
              <a:gd name="connsiteY2" fmla="*/ 80812 h 1781573"/>
              <a:gd name="connsiteX3" fmla="*/ 8942 w 1029215"/>
              <a:gd name="connsiteY3" fmla="*/ 144371 h 1781573"/>
              <a:gd name="connsiteX4" fmla="*/ 22681 w 1029215"/>
              <a:gd name="connsiteY4" fmla="*/ 335749 h 1781573"/>
              <a:gd name="connsiteX5" fmla="*/ 19565 w 1029215"/>
              <a:gd name="connsiteY5" fmla="*/ 516021 h 1781573"/>
              <a:gd name="connsiteX6" fmla="*/ 12059 w 1029215"/>
              <a:gd name="connsiteY6" fmla="*/ 681237 h 1781573"/>
              <a:gd name="connsiteX7" fmla="*/ 8943 w 1029215"/>
              <a:gd name="connsiteY7" fmla="*/ 773021 h 1781573"/>
              <a:gd name="connsiteX8" fmla="*/ 8767 w 1029215"/>
              <a:gd name="connsiteY8" fmla="*/ 899787 h 1781573"/>
              <a:gd name="connsiteX9" fmla="*/ 14078 w 1029215"/>
              <a:gd name="connsiteY9" fmla="*/ 1119960 h 1781573"/>
              <a:gd name="connsiteX10" fmla="*/ 12059 w 1029215"/>
              <a:gd name="connsiteY10" fmla="*/ 1300188 h 1781573"/>
              <a:gd name="connsiteX11" fmla="*/ 515 w 1029215"/>
              <a:gd name="connsiteY11" fmla="*/ 1371998 h 1781573"/>
              <a:gd name="connsiteX12" fmla="*/ 10040 w 1029215"/>
              <a:gd name="connsiteY12" fmla="*/ 1457723 h 1781573"/>
              <a:gd name="connsiteX13" fmla="*/ 6923 w 1029215"/>
              <a:gd name="connsiteY13" fmla="*/ 1520184 h 1781573"/>
              <a:gd name="connsiteX14" fmla="*/ 48140 w 1029215"/>
              <a:gd name="connsiteY14" fmla="*/ 1543448 h 1781573"/>
              <a:gd name="connsiteX15" fmla="*/ 124340 w 1029215"/>
              <a:gd name="connsiteY15" fmla="*/ 1562498 h 1781573"/>
              <a:gd name="connsiteX16" fmla="*/ 152915 w 1029215"/>
              <a:gd name="connsiteY16" fmla="*/ 1581548 h 1781573"/>
              <a:gd name="connsiteX17" fmla="*/ 210065 w 1029215"/>
              <a:gd name="connsiteY17" fmla="*/ 1591073 h 1781573"/>
              <a:gd name="connsiteX18" fmla="*/ 238640 w 1029215"/>
              <a:gd name="connsiteY18" fmla="*/ 1600598 h 1781573"/>
              <a:gd name="connsiteX19" fmla="*/ 286265 w 1029215"/>
              <a:gd name="connsiteY19" fmla="*/ 1610123 h 1781573"/>
              <a:gd name="connsiteX20" fmla="*/ 314840 w 1029215"/>
              <a:gd name="connsiteY20" fmla="*/ 1619648 h 1781573"/>
              <a:gd name="connsiteX21" fmla="*/ 419615 w 1029215"/>
              <a:gd name="connsiteY21" fmla="*/ 1648223 h 1781573"/>
              <a:gd name="connsiteX22" fmla="*/ 476765 w 1029215"/>
              <a:gd name="connsiteY22" fmla="*/ 1686323 h 1781573"/>
              <a:gd name="connsiteX23" fmla="*/ 657740 w 1029215"/>
              <a:gd name="connsiteY23" fmla="*/ 1695848 h 1781573"/>
              <a:gd name="connsiteX24" fmla="*/ 886340 w 1029215"/>
              <a:gd name="connsiteY24" fmla="*/ 1724423 h 1781573"/>
              <a:gd name="connsiteX25" fmla="*/ 943490 w 1029215"/>
              <a:gd name="connsiteY25" fmla="*/ 1743473 h 1781573"/>
              <a:gd name="connsiteX26" fmla="*/ 972065 w 1029215"/>
              <a:gd name="connsiteY26" fmla="*/ 1752998 h 1781573"/>
              <a:gd name="connsiteX27" fmla="*/ 1029215 w 1029215"/>
              <a:gd name="connsiteY27" fmla="*/ 1781573 h 1781573"/>
              <a:gd name="connsiteX28" fmla="*/ 972065 w 1029215"/>
              <a:gd name="connsiteY28" fmla="*/ 1686323 h 1781573"/>
              <a:gd name="connsiteX29" fmla="*/ 953015 w 1029215"/>
              <a:gd name="connsiteY29" fmla="*/ 1657748 h 1781573"/>
              <a:gd name="connsiteX30" fmla="*/ 905390 w 1029215"/>
              <a:gd name="connsiteY30" fmla="*/ 1533923 h 1781573"/>
              <a:gd name="connsiteX31" fmla="*/ 867290 w 1029215"/>
              <a:gd name="connsiteY31" fmla="*/ 1476773 h 1781573"/>
              <a:gd name="connsiteX32" fmla="*/ 810140 w 1029215"/>
              <a:gd name="connsiteY32" fmla="*/ 1371998 h 1781573"/>
              <a:gd name="connsiteX33" fmla="*/ 791090 w 1029215"/>
              <a:gd name="connsiteY33" fmla="*/ 1343423 h 1781573"/>
              <a:gd name="connsiteX34" fmla="*/ 772040 w 1029215"/>
              <a:gd name="connsiteY34" fmla="*/ 1314848 h 1781573"/>
              <a:gd name="connsiteX35" fmla="*/ 752990 w 1029215"/>
              <a:gd name="connsiteY35" fmla="*/ 1248173 h 1781573"/>
              <a:gd name="connsiteX36" fmla="*/ 714890 w 1029215"/>
              <a:gd name="connsiteY36" fmla="*/ 1191023 h 1781573"/>
              <a:gd name="connsiteX37" fmla="*/ 695840 w 1029215"/>
              <a:gd name="connsiteY37" fmla="*/ 1162448 h 1781573"/>
              <a:gd name="connsiteX38" fmla="*/ 657740 w 1029215"/>
              <a:gd name="connsiteY38" fmla="*/ 1105298 h 1781573"/>
              <a:gd name="connsiteX39" fmla="*/ 638690 w 1029215"/>
              <a:gd name="connsiteY39" fmla="*/ 1076723 h 1781573"/>
              <a:gd name="connsiteX40" fmla="*/ 619640 w 1029215"/>
              <a:gd name="connsiteY40" fmla="*/ 1038623 h 1781573"/>
              <a:gd name="connsiteX41" fmla="*/ 562490 w 1029215"/>
              <a:gd name="connsiteY41" fmla="*/ 952898 h 1781573"/>
              <a:gd name="connsiteX42" fmla="*/ 543440 w 1029215"/>
              <a:gd name="connsiteY42" fmla="*/ 924323 h 1781573"/>
              <a:gd name="connsiteX43" fmla="*/ 486290 w 1029215"/>
              <a:gd name="connsiteY43" fmla="*/ 819548 h 1781573"/>
              <a:gd name="connsiteX44" fmla="*/ 467240 w 1029215"/>
              <a:gd name="connsiteY44" fmla="*/ 790973 h 1781573"/>
              <a:gd name="connsiteX45" fmla="*/ 438665 w 1029215"/>
              <a:gd name="connsiteY45" fmla="*/ 771923 h 1781573"/>
              <a:gd name="connsiteX46" fmla="*/ 400565 w 1029215"/>
              <a:gd name="connsiteY46" fmla="*/ 705248 h 1781573"/>
              <a:gd name="connsiteX47" fmla="*/ 371989 w 1029215"/>
              <a:gd name="connsiteY47" fmla="*/ 641383 h 1781573"/>
              <a:gd name="connsiteX48" fmla="*/ 343415 w 1029215"/>
              <a:gd name="connsiteY48" fmla="*/ 609998 h 1781573"/>
              <a:gd name="connsiteX49" fmla="*/ 324365 w 1029215"/>
              <a:gd name="connsiteY49" fmla="*/ 581423 h 1781573"/>
              <a:gd name="connsiteX50" fmla="*/ 311547 w 1029215"/>
              <a:gd name="connsiteY50" fmla="*/ 548634 h 1781573"/>
              <a:gd name="connsiteX51" fmla="*/ 271253 w 1029215"/>
              <a:gd name="connsiteY51" fmla="*/ 460714 h 1781573"/>
              <a:gd name="connsiteX52" fmla="*/ 235348 w 1029215"/>
              <a:gd name="connsiteY52" fmla="*/ 406857 h 1781573"/>
              <a:gd name="connsiteX53" fmla="*/ 191015 w 1029215"/>
              <a:gd name="connsiteY53" fmla="*/ 314899 h 1781573"/>
              <a:gd name="connsiteX54" fmla="*/ 131846 w 1029215"/>
              <a:gd name="connsiteY54" fmla="*/ 222414 h 1781573"/>
              <a:gd name="connsiteX55" fmla="*/ 88436 w 1029215"/>
              <a:gd name="connsiteY55" fmla="*/ 152622 h 1781573"/>
              <a:gd name="connsiteX56" fmla="*/ 36596 w 1029215"/>
              <a:gd name="connsiteY56" fmla="*/ 58645 h 1781573"/>
              <a:gd name="connsiteX57" fmla="*/ 10040 w 1029215"/>
              <a:gd name="connsiteY57" fmla="*/ 398 h 1781573"/>
              <a:gd name="connsiteX0" fmla="*/ 10040 w 1029215"/>
              <a:gd name="connsiteY0" fmla="*/ 398 h 1781573"/>
              <a:gd name="connsiteX1" fmla="*/ 8942 w 1029215"/>
              <a:gd name="connsiteY1" fmla="*/ 35382 h 1781573"/>
              <a:gd name="connsiteX2" fmla="*/ 10961 w 1029215"/>
              <a:gd name="connsiteY2" fmla="*/ 80812 h 1781573"/>
              <a:gd name="connsiteX3" fmla="*/ 8942 w 1029215"/>
              <a:gd name="connsiteY3" fmla="*/ 144371 h 1781573"/>
              <a:gd name="connsiteX4" fmla="*/ 22681 w 1029215"/>
              <a:gd name="connsiteY4" fmla="*/ 335749 h 1781573"/>
              <a:gd name="connsiteX5" fmla="*/ 19565 w 1029215"/>
              <a:gd name="connsiteY5" fmla="*/ 516021 h 1781573"/>
              <a:gd name="connsiteX6" fmla="*/ 12059 w 1029215"/>
              <a:gd name="connsiteY6" fmla="*/ 681237 h 1781573"/>
              <a:gd name="connsiteX7" fmla="*/ 8943 w 1029215"/>
              <a:gd name="connsiteY7" fmla="*/ 773021 h 1781573"/>
              <a:gd name="connsiteX8" fmla="*/ 8767 w 1029215"/>
              <a:gd name="connsiteY8" fmla="*/ 899787 h 1781573"/>
              <a:gd name="connsiteX9" fmla="*/ 14078 w 1029215"/>
              <a:gd name="connsiteY9" fmla="*/ 1119960 h 1781573"/>
              <a:gd name="connsiteX10" fmla="*/ 12059 w 1029215"/>
              <a:gd name="connsiteY10" fmla="*/ 1300188 h 1781573"/>
              <a:gd name="connsiteX11" fmla="*/ 515 w 1029215"/>
              <a:gd name="connsiteY11" fmla="*/ 1371998 h 1781573"/>
              <a:gd name="connsiteX12" fmla="*/ 10040 w 1029215"/>
              <a:gd name="connsiteY12" fmla="*/ 1457723 h 1781573"/>
              <a:gd name="connsiteX13" fmla="*/ 6923 w 1029215"/>
              <a:gd name="connsiteY13" fmla="*/ 1520184 h 1781573"/>
              <a:gd name="connsiteX14" fmla="*/ 48140 w 1029215"/>
              <a:gd name="connsiteY14" fmla="*/ 1543448 h 1781573"/>
              <a:gd name="connsiteX15" fmla="*/ 124340 w 1029215"/>
              <a:gd name="connsiteY15" fmla="*/ 1562498 h 1781573"/>
              <a:gd name="connsiteX16" fmla="*/ 152915 w 1029215"/>
              <a:gd name="connsiteY16" fmla="*/ 1581548 h 1781573"/>
              <a:gd name="connsiteX17" fmla="*/ 210065 w 1029215"/>
              <a:gd name="connsiteY17" fmla="*/ 1591073 h 1781573"/>
              <a:gd name="connsiteX18" fmla="*/ 238640 w 1029215"/>
              <a:gd name="connsiteY18" fmla="*/ 1600598 h 1781573"/>
              <a:gd name="connsiteX19" fmla="*/ 286265 w 1029215"/>
              <a:gd name="connsiteY19" fmla="*/ 1610123 h 1781573"/>
              <a:gd name="connsiteX20" fmla="*/ 314840 w 1029215"/>
              <a:gd name="connsiteY20" fmla="*/ 1619648 h 1781573"/>
              <a:gd name="connsiteX21" fmla="*/ 419615 w 1029215"/>
              <a:gd name="connsiteY21" fmla="*/ 1648223 h 1781573"/>
              <a:gd name="connsiteX22" fmla="*/ 476765 w 1029215"/>
              <a:gd name="connsiteY22" fmla="*/ 1686323 h 1781573"/>
              <a:gd name="connsiteX23" fmla="*/ 657740 w 1029215"/>
              <a:gd name="connsiteY23" fmla="*/ 1695848 h 1781573"/>
              <a:gd name="connsiteX24" fmla="*/ 886340 w 1029215"/>
              <a:gd name="connsiteY24" fmla="*/ 1724423 h 1781573"/>
              <a:gd name="connsiteX25" fmla="*/ 943490 w 1029215"/>
              <a:gd name="connsiteY25" fmla="*/ 1743473 h 1781573"/>
              <a:gd name="connsiteX26" fmla="*/ 972065 w 1029215"/>
              <a:gd name="connsiteY26" fmla="*/ 1752998 h 1781573"/>
              <a:gd name="connsiteX27" fmla="*/ 1029215 w 1029215"/>
              <a:gd name="connsiteY27" fmla="*/ 1781573 h 1781573"/>
              <a:gd name="connsiteX28" fmla="*/ 972065 w 1029215"/>
              <a:gd name="connsiteY28" fmla="*/ 1686323 h 1781573"/>
              <a:gd name="connsiteX29" fmla="*/ 953015 w 1029215"/>
              <a:gd name="connsiteY29" fmla="*/ 1657748 h 1781573"/>
              <a:gd name="connsiteX30" fmla="*/ 905390 w 1029215"/>
              <a:gd name="connsiteY30" fmla="*/ 1533923 h 1781573"/>
              <a:gd name="connsiteX31" fmla="*/ 867290 w 1029215"/>
              <a:gd name="connsiteY31" fmla="*/ 1476773 h 1781573"/>
              <a:gd name="connsiteX32" fmla="*/ 810140 w 1029215"/>
              <a:gd name="connsiteY32" fmla="*/ 1371998 h 1781573"/>
              <a:gd name="connsiteX33" fmla="*/ 791090 w 1029215"/>
              <a:gd name="connsiteY33" fmla="*/ 1343423 h 1781573"/>
              <a:gd name="connsiteX34" fmla="*/ 772040 w 1029215"/>
              <a:gd name="connsiteY34" fmla="*/ 1314848 h 1781573"/>
              <a:gd name="connsiteX35" fmla="*/ 752990 w 1029215"/>
              <a:gd name="connsiteY35" fmla="*/ 1248173 h 1781573"/>
              <a:gd name="connsiteX36" fmla="*/ 714890 w 1029215"/>
              <a:gd name="connsiteY36" fmla="*/ 1191023 h 1781573"/>
              <a:gd name="connsiteX37" fmla="*/ 695840 w 1029215"/>
              <a:gd name="connsiteY37" fmla="*/ 1162448 h 1781573"/>
              <a:gd name="connsiteX38" fmla="*/ 657740 w 1029215"/>
              <a:gd name="connsiteY38" fmla="*/ 1105298 h 1781573"/>
              <a:gd name="connsiteX39" fmla="*/ 638690 w 1029215"/>
              <a:gd name="connsiteY39" fmla="*/ 1076723 h 1781573"/>
              <a:gd name="connsiteX40" fmla="*/ 619640 w 1029215"/>
              <a:gd name="connsiteY40" fmla="*/ 1038623 h 1781573"/>
              <a:gd name="connsiteX41" fmla="*/ 562490 w 1029215"/>
              <a:gd name="connsiteY41" fmla="*/ 952898 h 1781573"/>
              <a:gd name="connsiteX42" fmla="*/ 543440 w 1029215"/>
              <a:gd name="connsiteY42" fmla="*/ 924323 h 1781573"/>
              <a:gd name="connsiteX43" fmla="*/ 486290 w 1029215"/>
              <a:gd name="connsiteY43" fmla="*/ 819548 h 1781573"/>
              <a:gd name="connsiteX44" fmla="*/ 467240 w 1029215"/>
              <a:gd name="connsiteY44" fmla="*/ 790973 h 1781573"/>
              <a:gd name="connsiteX45" fmla="*/ 438665 w 1029215"/>
              <a:gd name="connsiteY45" fmla="*/ 771923 h 1781573"/>
              <a:gd name="connsiteX46" fmla="*/ 400565 w 1029215"/>
              <a:gd name="connsiteY46" fmla="*/ 705248 h 1781573"/>
              <a:gd name="connsiteX47" fmla="*/ 371989 w 1029215"/>
              <a:gd name="connsiteY47" fmla="*/ 641383 h 1781573"/>
              <a:gd name="connsiteX48" fmla="*/ 343415 w 1029215"/>
              <a:gd name="connsiteY48" fmla="*/ 609998 h 1781573"/>
              <a:gd name="connsiteX49" fmla="*/ 332793 w 1029215"/>
              <a:gd name="connsiteY49" fmla="*/ 572995 h 1781573"/>
              <a:gd name="connsiteX50" fmla="*/ 311547 w 1029215"/>
              <a:gd name="connsiteY50" fmla="*/ 548634 h 1781573"/>
              <a:gd name="connsiteX51" fmla="*/ 271253 w 1029215"/>
              <a:gd name="connsiteY51" fmla="*/ 460714 h 1781573"/>
              <a:gd name="connsiteX52" fmla="*/ 235348 w 1029215"/>
              <a:gd name="connsiteY52" fmla="*/ 406857 h 1781573"/>
              <a:gd name="connsiteX53" fmla="*/ 191015 w 1029215"/>
              <a:gd name="connsiteY53" fmla="*/ 314899 h 1781573"/>
              <a:gd name="connsiteX54" fmla="*/ 131846 w 1029215"/>
              <a:gd name="connsiteY54" fmla="*/ 222414 h 1781573"/>
              <a:gd name="connsiteX55" fmla="*/ 88436 w 1029215"/>
              <a:gd name="connsiteY55" fmla="*/ 152622 h 1781573"/>
              <a:gd name="connsiteX56" fmla="*/ 36596 w 1029215"/>
              <a:gd name="connsiteY56" fmla="*/ 58645 h 1781573"/>
              <a:gd name="connsiteX57" fmla="*/ 10040 w 1029215"/>
              <a:gd name="connsiteY57" fmla="*/ 398 h 1781573"/>
              <a:gd name="connsiteX0" fmla="*/ 10040 w 1029215"/>
              <a:gd name="connsiteY0" fmla="*/ 398 h 1781573"/>
              <a:gd name="connsiteX1" fmla="*/ 8942 w 1029215"/>
              <a:gd name="connsiteY1" fmla="*/ 35382 h 1781573"/>
              <a:gd name="connsiteX2" fmla="*/ 10961 w 1029215"/>
              <a:gd name="connsiteY2" fmla="*/ 80812 h 1781573"/>
              <a:gd name="connsiteX3" fmla="*/ 8942 w 1029215"/>
              <a:gd name="connsiteY3" fmla="*/ 144371 h 1781573"/>
              <a:gd name="connsiteX4" fmla="*/ 22681 w 1029215"/>
              <a:gd name="connsiteY4" fmla="*/ 335749 h 1781573"/>
              <a:gd name="connsiteX5" fmla="*/ 19565 w 1029215"/>
              <a:gd name="connsiteY5" fmla="*/ 516021 h 1781573"/>
              <a:gd name="connsiteX6" fmla="*/ 12059 w 1029215"/>
              <a:gd name="connsiteY6" fmla="*/ 681237 h 1781573"/>
              <a:gd name="connsiteX7" fmla="*/ 8943 w 1029215"/>
              <a:gd name="connsiteY7" fmla="*/ 773021 h 1781573"/>
              <a:gd name="connsiteX8" fmla="*/ 8767 w 1029215"/>
              <a:gd name="connsiteY8" fmla="*/ 899787 h 1781573"/>
              <a:gd name="connsiteX9" fmla="*/ 14078 w 1029215"/>
              <a:gd name="connsiteY9" fmla="*/ 1119960 h 1781573"/>
              <a:gd name="connsiteX10" fmla="*/ 12059 w 1029215"/>
              <a:gd name="connsiteY10" fmla="*/ 1300188 h 1781573"/>
              <a:gd name="connsiteX11" fmla="*/ 515 w 1029215"/>
              <a:gd name="connsiteY11" fmla="*/ 1371998 h 1781573"/>
              <a:gd name="connsiteX12" fmla="*/ 10040 w 1029215"/>
              <a:gd name="connsiteY12" fmla="*/ 1457723 h 1781573"/>
              <a:gd name="connsiteX13" fmla="*/ 6923 w 1029215"/>
              <a:gd name="connsiteY13" fmla="*/ 1520184 h 1781573"/>
              <a:gd name="connsiteX14" fmla="*/ 48140 w 1029215"/>
              <a:gd name="connsiteY14" fmla="*/ 1543448 h 1781573"/>
              <a:gd name="connsiteX15" fmla="*/ 124340 w 1029215"/>
              <a:gd name="connsiteY15" fmla="*/ 1562498 h 1781573"/>
              <a:gd name="connsiteX16" fmla="*/ 152915 w 1029215"/>
              <a:gd name="connsiteY16" fmla="*/ 1581548 h 1781573"/>
              <a:gd name="connsiteX17" fmla="*/ 210065 w 1029215"/>
              <a:gd name="connsiteY17" fmla="*/ 1591073 h 1781573"/>
              <a:gd name="connsiteX18" fmla="*/ 238640 w 1029215"/>
              <a:gd name="connsiteY18" fmla="*/ 1600598 h 1781573"/>
              <a:gd name="connsiteX19" fmla="*/ 286265 w 1029215"/>
              <a:gd name="connsiteY19" fmla="*/ 1610123 h 1781573"/>
              <a:gd name="connsiteX20" fmla="*/ 314840 w 1029215"/>
              <a:gd name="connsiteY20" fmla="*/ 1619648 h 1781573"/>
              <a:gd name="connsiteX21" fmla="*/ 419615 w 1029215"/>
              <a:gd name="connsiteY21" fmla="*/ 1648223 h 1781573"/>
              <a:gd name="connsiteX22" fmla="*/ 476765 w 1029215"/>
              <a:gd name="connsiteY22" fmla="*/ 1686323 h 1781573"/>
              <a:gd name="connsiteX23" fmla="*/ 657740 w 1029215"/>
              <a:gd name="connsiteY23" fmla="*/ 1695848 h 1781573"/>
              <a:gd name="connsiteX24" fmla="*/ 886340 w 1029215"/>
              <a:gd name="connsiteY24" fmla="*/ 1724423 h 1781573"/>
              <a:gd name="connsiteX25" fmla="*/ 943490 w 1029215"/>
              <a:gd name="connsiteY25" fmla="*/ 1743473 h 1781573"/>
              <a:gd name="connsiteX26" fmla="*/ 972065 w 1029215"/>
              <a:gd name="connsiteY26" fmla="*/ 1752998 h 1781573"/>
              <a:gd name="connsiteX27" fmla="*/ 1029215 w 1029215"/>
              <a:gd name="connsiteY27" fmla="*/ 1781573 h 1781573"/>
              <a:gd name="connsiteX28" fmla="*/ 972065 w 1029215"/>
              <a:gd name="connsiteY28" fmla="*/ 1686323 h 1781573"/>
              <a:gd name="connsiteX29" fmla="*/ 953015 w 1029215"/>
              <a:gd name="connsiteY29" fmla="*/ 1657748 h 1781573"/>
              <a:gd name="connsiteX30" fmla="*/ 905390 w 1029215"/>
              <a:gd name="connsiteY30" fmla="*/ 1533923 h 1781573"/>
              <a:gd name="connsiteX31" fmla="*/ 867290 w 1029215"/>
              <a:gd name="connsiteY31" fmla="*/ 1476773 h 1781573"/>
              <a:gd name="connsiteX32" fmla="*/ 810140 w 1029215"/>
              <a:gd name="connsiteY32" fmla="*/ 1371998 h 1781573"/>
              <a:gd name="connsiteX33" fmla="*/ 791090 w 1029215"/>
              <a:gd name="connsiteY33" fmla="*/ 1343423 h 1781573"/>
              <a:gd name="connsiteX34" fmla="*/ 772040 w 1029215"/>
              <a:gd name="connsiteY34" fmla="*/ 1314848 h 1781573"/>
              <a:gd name="connsiteX35" fmla="*/ 719279 w 1029215"/>
              <a:gd name="connsiteY35" fmla="*/ 1248173 h 1781573"/>
              <a:gd name="connsiteX36" fmla="*/ 714890 w 1029215"/>
              <a:gd name="connsiteY36" fmla="*/ 1191023 h 1781573"/>
              <a:gd name="connsiteX37" fmla="*/ 695840 w 1029215"/>
              <a:gd name="connsiteY37" fmla="*/ 1162448 h 1781573"/>
              <a:gd name="connsiteX38" fmla="*/ 657740 w 1029215"/>
              <a:gd name="connsiteY38" fmla="*/ 1105298 h 1781573"/>
              <a:gd name="connsiteX39" fmla="*/ 638690 w 1029215"/>
              <a:gd name="connsiteY39" fmla="*/ 1076723 h 1781573"/>
              <a:gd name="connsiteX40" fmla="*/ 619640 w 1029215"/>
              <a:gd name="connsiteY40" fmla="*/ 1038623 h 1781573"/>
              <a:gd name="connsiteX41" fmla="*/ 562490 w 1029215"/>
              <a:gd name="connsiteY41" fmla="*/ 952898 h 1781573"/>
              <a:gd name="connsiteX42" fmla="*/ 543440 w 1029215"/>
              <a:gd name="connsiteY42" fmla="*/ 924323 h 1781573"/>
              <a:gd name="connsiteX43" fmla="*/ 486290 w 1029215"/>
              <a:gd name="connsiteY43" fmla="*/ 819548 h 1781573"/>
              <a:gd name="connsiteX44" fmla="*/ 467240 w 1029215"/>
              <a:gd name="connsiteY44" fmla="*/ 790973 h 1781573"/>
              <a:gd name="connsiteX45" fmla="*/ 438665 w 1029215"/>
              <a:gd name="connsiteY45" fmla="*/ 771923 h 1781573"/>
              <a:gd name="connsiteX46" fmla="*/ 400565 w 1029215"/>
              <a:gd name="connsiteY46" fmla="*/ 705248 h 1781573"/>
              <a:gd name="connsiteX47" fmla="*/ 371989 w 1029215"/>
              <a:gd name="connsiteY47" fmla="*/ 641383 h 1781573"/>
              <a:gd name="connsiteX48" fmla="*/ 343415 w 1029215"/>
              <a:gd name="connsiteY48" fmla="*/ 609998 h 1781573"/>
              <a:gd name="connsiteX49" fmla="*/ 332793 w 1029215"/>
              <a:gd name="connsiteY49" fmla="*/ 572995 h 1781573"/>
              <a:gd name="connsiteX50" fmla="*/ 311547 w 1029215"/>
              <a:gd name="connsiteY50" fmla="*/ 548634 h 1781573"/>
              <a:gd name="connsiteX51" fmla="*/ 271253 w 1029215"/>
              <a:gd name="connsiteY51" fmla="*/ 460714 h 1781573"/>
              <a:gd name="connsiteX52" fmla="*/ 235348 w 1029215"/>
              <a:gd name="connsiteY52" fmla="*/ 406857 h 1781573"/>
              <a:gd name="connsiteX53" fmla="*/ 191015 w 1029215"/>
              <a:gd name="connsiteY53" fmla="*/ 314899 h 1781573"/>
              <a:gd name="connsiteX54" fmla="*/ 131846 w 1029215"/>
              <a:gd name="connsiteY54" fmla="*/ 222414 h 1781573"/>
              <a:gd name="connsiteX55" fmla="*/ 88436 w 1029215"/>
              <a:gd name="connsiteY55" fmla="*/ 152622 h 1781573"/>
              <a:gd name="connsiteX56" fmla="*/ 36596 w 1029215"/>
              <a:gd name="connsiteY56" fmla="*/ 58645 h 1781573"/>
              <a:gd name="connsiteX57" fmla="*/ 10040 w 1029215"/>
              <a:gd name="connsiteY57" fmla="*/ 398 h 1781573"/>
              <a:gd name="connsiteX0" fmla="*/ 10040 w 1029215"/>
              <a:gd name="connsiteY0" fmla="*/ 398 h 1781573"/>
              <a:gd name="connsiteX1" fmla="*/ 8942 w 1029215"/>
              <a:gd name="connsiteY1" fmla="*/ 35382 h 1781573"/>
              <a:gd name="connsiteX2" fmla="*/ 10961 w 1029215"/>
              <a:gd name="connsiteY2" fmla="*/ 80812 h 1781573"/>
              <a:gd name="connsiteX3" fmla="*/ 8942 w 1029215"/>
              <a:gd name="connsiteY3" fmla="*/ 144371 h 1781573"/>
              <a:gd name="connsiteX4" fmla="*/ 22681 w 1029215"/>
              <a:gd name="connsiteY4" fmla="*/ 335749 h 1781573"/>
              <a:gd name="connsiteX5" fmla="*/ 19565 w 1029215"/>
              <a:gd name="connsiteY5" fmla="*/ 516021 h 1781573"/>
              <a:gd name="connsiteX6" fmla="*/ 12059 w 1029215"/>
              <a:gd name="connsiteY6" fmla="*/ 681237 h 1781573"/>
              <a:gd name="connsiteX7" fmla="*/ 8943 w 1029215"/>
              <a:gd name="connsiteY7" fmla="*/ 773021 h 1781573"/>
              <a:gd name="connsiteX8" fmla="*/ 8767 w 1029215"/>
              <a:gd name="connsiteY8" fmla="*/ 899787 h 1781573"/>
              <a:gd name="connsiteX9" fmla="*/ 14078 w 1029215"/>
              <a:gd name="connsiteY9" fmla="*/ 1119960 h 1781573"/>
              <a:gd name="connsiteX10" fmla="*/ 12059 w 1029215"/>
              <a:gd name="connsiteY10" fmla="*/ 1300188 h 1781573"/>
              <a:gd name="connsiteX11" fmla="*/ 515 w 1029215"/>
              <a:gd name="connsiteY11" fmla="*/ 1371998 h 1781573"/>
              <a:gd name="connsiteX12" fmla="*/ 10040 w 1029215"/>
              <a:gd name="connsiteY12" fmla="*/ 1457723 h 1781573"/>
              <a:gd name="connsiteX13" fmla="*/ 6923 w 1029215"/>
              <a:gd name="connsiteY13" fmla="*/ 1520184 h 1781573"/>
              <a:gd name="connsiteX14" fmla="*/ 48140 w 1029215"/>
              <a:gd name="connsiteY14" fmla="*/ 1543448 h 1781573"/>
              <a:gd name="connsiteX15" fmla="*/ 124340 w 1029215"/>
              <a:gd name="connsiteY15" fmla="*/ 1562498 h 1781573"/>
              <a:gd name="connsiteX16" fmla="*/ 152915 w 1029215"/>
              <a:gd name="connsiteY16" fmla="*/ 1581548 h 1781573"/>
              <a:gd name="connsiteX17" fmla="*/ 210065 w 1029215"/>
              <a:gd name="connsiteY17" fmla="*/ 1591073 h 1781573"/>
              <a:gd name="connsiteX18" fmla="*/ 238640 w 1029215"/>
              <a:gd name="connsiteY18" fmla="*/ 1600598 h 1781573"/>
              <a:gd name="connsiteX19" fmla="*/ 286265 w 1029215"/>
              <a:gd name="connsiteY19" fmla="*/ 1610123 h 1781573"/>
              <a:gd name="connsiteX20" fmla="*/ 314840 w 1029215"/>
              <a:gd name="connsiteY20" fmla="*/ 1619648 h 1781573"/>
              <a:gd name="connsiteX21" fmla="*/ 419615 w 1029215"/>
              <a:gd name="connsiteY21" fmla="*/ 1648223 h 1781573"/>
              <a:gd name="connsiteX22" fmla="*/ 476765 w 1029215"/>
              <a:gd name="connsiteY22" fmla="*/ 1686323 h 1781573"/>
              <a:gd name="connsiteX23" fmla="*/ 657740 w 1029215"/>
              <a:gd name="connsiteY23" fmla="*/ 1695848 h 1781573"/>
              <a:gd name="connsiteX24" fmla="*/ 886340 w 1029215"/>
              <a:gd name="connsiteY24" fmla="*/ 1724423 h 1781573"/>
              <a:gd name="connsiteX25" fmla="*/ 943490 w 1029215"/>
              <a:gd name="connsiteY25" fmla="*/ 1743473 h 1781573"/>
              <a:gd name="connsiteX26" fmla="*/ 972065 w 1029215"/>
              <a:gd name="connsiteY26" fmla="*/ 1752998 h 1781573"/>
              <a:gd name="connsiteX27" fmla="*/ 1029215 w 1029215"/>
              <a:gd name="connsiteY27" fmla="*/ 1781573 h 1781573"/>
              <a:gd name="connsiteX28" fmla="*/ 972065 w 1029215"/>
              <a:gd name="connsiteY28" fmla="*/ 1686323 h 1781573"/>
              <a:gd name="connsiteX29" fmla="*/ 953015 w 1029215"/>
              <a:gd name="connsiteY29" fmla="*/ 1657748 h 1781573"/>
              <a:gd name="connsiteX30" fmla="*/ 905390 w 1029215"/>
              <a:gd name="connsiteY30" fmla="*/ 1533923 h 1781573"/>
              <a:gd name="connsiteX31" fmla="*/ 867290 w 1029215"/>
              <a:gd name="connsiteY31" fmla="*/ 1476773 h 1781573"/>
              <a:gd name="connsiteX32" fmla="*/ 810140 w 1029215"/>
              <a:gd name="connsiteY32" fmla="*/ 1371998 h 1781573"/>
              <a:gd name="connsiteX33" fmla="*/ 791090 w 1029215"/>
              <a:gd name="connsiteY33" fmla="*/ 1343423 h 1781573"/>
              <a:gd name="connsiteX34" fmla="*/ 772040 w 1029215"/>
              <a:gd name="connsiteY34" fmla="*/ 1314848 h 1781573"/>
              <a:gd name="connsiteX35" fmla="*/ 719279 w 1029215"/>
              <a:gd name="connsiteY35" fmla="*/ 1248173 h 1781573"/>
              <a:gd name="connsiteX36" fmla="*/ 714890 w 1029215"/>
              <a:gd name="connsiteY36" fmla="*/ 1191023 h 1781573"/>
              <a:gd name="connsiteX37" fmla="*/ 674771 w 1029215"/>
              <a:gd name="connsiteY37" fmla="*/ 1154020 h 1781573"/>
              <a:gd name="connsiteX38" fmla="*/ 657740 w 1029215"/>
              <a:gd name="connsiteY38" fmla="*/ 1105298 h 1781573"/>
              <a:gd name="connsiteX39" fmla="*/ 638690 w 1029215"/>
              <a:gd name="connsiteY39" fmla="*/ 1076723 h 1781573"/>
              <a:gd name="connsiteX40" fmla="*/ 619640 w 1029215"/>
              <a:gd name="connsiteY40" fmla="*/ 1038623 h 1781573"/>
              <a:gd name="connsiteX41" fmla="*/ 562490 w 1029215"/>
              <a:gd name="connsiteY41" fmla="*/ 952898 h 1781573"/>
              <a:gd name="connsiteX42" fmla="*/ 543440 w 1029215"/>
              <a:gd name="connsiteY42" fmla="*/ 924323 h 1781573"/>
              <a:gd name="connsiteX43" fmla="*/ 486290 w 1029215"/>
              <a:gd name="connsiteY43" fmla="*/ 819548 h 1781573"/>
              <a:gd name="connsiteX44" fmla="*/ 467240 w 1029215"/>
              <a:gd name="connsiteY44" fmla="*/ 790973 h 1781573"/>
              <a:gd name="connsiteX45" fmla="*/ 438665 w 1029215"/>
              <a:gd name="connsiteY45" fmla="*/ 771923 h 1781573"/>
              <a:gd name="connsiteX46" fmla="*/ 400565 w 1029215"/>
              <a:gd name="connsiteY46" fmla="*/ 705248 h 1781573"/>
              <a:gd name="connsiteX47" fmla="*/ 371989 w 1029215"/>
              <a:gd name="connsiteY47" fmla="*/ 641383 h 1781573"/>
              <a:gd name="connsiteX48" fmla="*/ 343415 w 1029215"/>
              <a:gd name="connsiteY48" fmla="*/ 609998 h 1781573"/>
              <a:gd name="connsiteX49" fmla="*/ 332793 w 1029215"/>
              <a:gd name="connsiteY49" fmla="*/ 572995 h 1781573"/>
              <a:gd name="connsiteX50" fmla="*/ 311547 w 1029215"/>
              <a:gd name="connsiteY50" fmla="*/ 548634 h 1781573"/>
              <a:gd name="connsiteX51" fmla="*/ 271253 w 1029215"/>
              <a:gd name="connsiteY51" fmla="*/ 460714 h 1781573"/>
              <a:gd name="connsiteX52" fmla="*/ 235348 w 1029215"/>
              <a:gd name="connsiteY52" fmla="*/ 406857 h 1781573"/>
              <a:gd name="connsiteX53" fmla="*/ 191015 w 1029215"/>
              <a:gd name="connsiteY53" fmla="*/ 314899 h 1781573"/>
              <a:gd name="connsiteX54" fmla="*/ 131846 w 1029215"/>
              <a:gd name="connsiteY54" fmla="*/ 222414 h 1781573"/>
              <a:gd name="connsiteX55" fmla="*/ 88436 w 1029215"/>
              <a:gd name="connsiteY55" fmla="*/ 152622 h 1781573"/>
              <a:gd name="connsiteX56" fmla="*/ 36596 w 1029215"/>
              <a:gd name="connsiteY56" fmla="*/ 58645 h 1781573"/>
              <a:gd name="connsiteX57" fmla="*/ 10040 w 1029215"/>
              <a:gd name="connsiteY57" fmla="*/ 398 h 1781573"/>
              <a:gd name="connsiteX0" fmla="*/ 10040 w 1029215"/>
              <a:gd name="connsiteY0" fmla="*/ 398 h 1781573"/>
              <a:gd name="connsiteX1" fmla="*/ 8942 w 1029215"/>
              <a:gd name="connsiteY1" fmla="*/ 35382 h 1781573"/>
              <a:gd name="connsiteX2" fmla="*/ 10961 w 1029215"/>
              <a:gd name="connsiteY2" fmla="*/ 80812 h 1781573"/>
              <a:gd name="connsiteX3" fmla="*/ 8942 w 1029215"/>
              <a:gd name="connsiteY3" fmla="*/ 144371 h 1781573"/>
              <a:gd name="connsiteX4" fmla="*/ 22681 w 1029215"/>
              <a:gd name="connsiteY4" fmla="*/ 335749 h 1781573"/>
              <a:gd name="connsiteX5" fmla="*/ 19565 w 1029215"/>
              <a:gd name="connsiteY5" fmla="*/ 516021 h 1781573"/>
              <a:gd name="connsiteX6" fmla="*/ 12059 w 1029215"/>
              <a:gd name="connsiteY6" fmla="*/ 681237 h 1781573"/>
              <a:gd name="connsiteX7" fmla="*/ 8943 w 1029215"/>
              <a:gd name="connsiteY7" fmla="*/ 773021 h 1781573"/>
              <a:gd name="connsiteX8" fmla="*/ 8767 w 1029215"/>
              <a:gd name="connsiteY8" fmla="*/ 899787 h 1781573"/>
              <a:gd name="connsiteX9" fmla="*/ 14078 w 1029215"/>
              <a:gd name="connsiteY9" fmla="*/ 1119960 h 1781573"/>
              <a:gd name="connsiteX10" fmla="*/ 12059 w 1029215"/>
              <a:gd name="connsiteY10" fmla="*/ 1300188 h 1781573"/>
              <a:gd name="connsiteX11" fmla="*/ 515 w 1029215"/>
              <a:gd name="connsiteY11" fmla="*/ 1371998 h 1781573"/>
              <a:gd name="connsiteX12" fmla="*/ 10040 w 1029215"/>
              <a:gd name="connsiteY12" fmla="*/ 1457723 h 1781573"/>
              <a:gd name="connsiteX13" fmla="*/ 6923 w 1029215"/>
              <a:gd name="connsiteY13" fmla="*/ 1520184 h 1781573"/>
              <a:gd name="connsiteX14" fmla="*/ 48140 w 1029215"/>
              <a:gd name="connsiteY14" fmla="*/ 1543448 h 1781573"/>
              <a:gd name="connsiteX15" fmla="*/ 124340 w 1029215"/>
              <a:gd name="connsiteY15" fmla="*/ 1562498 h 1781573"/>
              <a:gd name="connsiteX16" fmla="*/ 152915 w 1029215"/>
              <a:gd name="connsiteY16" fmla="*/ 1581548 h 1781573"/>
              <a:gd name="connsiteX17" fmla="*/ 210065 w 1029215"/>
              <a:gd name="connsiteY17" fmla="*/ 1591073 h 1781573"/>
              <a:gd name="connsiteX18" fmla="*/ 238640 w 1029215"/>
              <a:gd name="connsiteY18" fmla="*/ 1600598 h 1781573"/>
              <a:gd name="connsiteX19" fmla="*/ 286265 w 1029215"/>
              <a:gd name="connsiteY19" fmla="*/ 1610123 h 1781573"/>
              <a:gd name="connsiteX20" fmla="*/ 314840 w 1029215"/>
              <a:gd name="connsiteY20" fmla="*/ 1619648 h 1781573"/>
              <a:gd name="connsiteX21" fmla="*/ 419615 w 1029215"/>
              <a:gd name="connsiteY21" fmla="*/ 1648223 h 1781573"/>
              <a:gd name="connsiteX22" fmla="*/ 476765 w 1029215"/>
              <a:gd name="connsiteY22" fmla="*/ 1686323 h 1781573"/>
              <a:gd name="connsiteX23" fmla="*/ 657740 w 1029215"/>
              <a:gd name="connsiteY23" fmla="*/ 1695848 h 1781573"/>
              <a:gd name="connsiteX24" fmla="*/ 886340 w 1029215"/>
              <a:gd name="connsiteY24" fmla="*/ 1724423 h 1781573"/>
              <a:gd name="connsiteX25" fmla="*/ 943490 w 1029215"/>
              <a:gd name="connsiteY25" fmla="*/ 1743473 h 1781573"/>
              <a:gd name="connsiteX26" fmla="*/ 972065 w 1029215"/>
              <a:gd name="connsiteY26" fmla="*/ 1752998 h 1781573"/>
              <a:gd name="connsiteX27" fmla="*/ 1029215 w 1029215"/>
              <a:gd name="connsiteY27" fmla="*/ 1781573 h 1781573"/>
              <a:gd name="connsiteX28" fmla="*/ 972065 w 1029215"/>
              <a:gd name="connsiteY28" fmla="*/ 1686323 h 1781573"/>
              <a:gd name="connsiteX29" fmla="*/ 953015 w 1029215"/>
              <a:gd name="connsiteY29" fmla="*/ 1657748 h 1781573"/>
              <a:gd name="connsiteX30" fmla="*/ 905390 w 1029215"/>
              <a:gd name="connsiteY30" fmla="*/ 1533923 h 1781573"/>
              <a:gd name="connsiteX31" fmla="*/ 867290 w 1029215"/>
              <a:gd name="connsiteY31" fmla="*/ 1476773 h 1781573"/>
              <a:gd name="connsiteX32" fmla="*/ 810140 w 1029215"/>
              <a:gd name="connsiteY32" fmla="*/ 1371998 h 1781573"/>
              <a:gd name="connsiteX33" fmla="*/ 791090 w 1029215"/>
              <a:gd name="connsiteY33" fmla="*/ 1343423 h 1781573"/>
              <a:gd name="connsiteX34" fmla="*/ 772040 w 1029215"/>
              <a:gd name="connsiteY34" fmla="*/ 1314848 h 1781573"/>
              <a:gd name="connsiteX35" fmla="*/ 719279 w 1029215"/>
              <a:gd name="connsiteY35" fmla="*/ 1248173 h 1781573"/>
              <a:gd name="connsiteX36" fmla="*/ 689607 w 1029215"/>
              <a:gd name="connsiteY36" fmla="*/ 1186809 h 1781573"/>
              <a:gd name="connsiteX37" fmla="*/ 674771 w 1029215"/>
              <a:gd name="connsiteY37" fmla="*/ 1154020 h 1781573"/>
              <a:gd name="connsiteX38" fmla="*/ 657740 w 1029215"/>
              <a:gd name="connsiteY38" fmla="*/ 1105298 h 1781573"/>
              <a:gd name="connsiteX39" fmla="*/ 638690 w 1029215"/>
              <a:gd name="connsiteY39" fmla="*/ 1076723 h 1781573"/>
              <a:gd name="connsiteX40" fmla="*/ 619640 w 1029215"/>
              <a:gd name="connsiteY40" fmla="*/ 1038623 h 1781573"/>
              <a:gd name="connsiteX41" fmla="*/ 562490 w 1029215"/>
              <a:gd name="connsiteY41" fmla="*/ 952898 h 1781573"/>
              <a:gd name="connsiteX42" fmla="*/ 543440 w 1029215"/>
              <a:gd name="connsiteY42" fmla="*/ 924323 h 1781573"/>
              <a:gd name="connsiteX43" fmla="*/ 486290 w 1029215"/>
              <a:gd name="connsiteY43" fmla="*/ 819548 h 1781573"/>
              <a:gd name="connsiteX44" fmla="*/ 467240 w 1029215"/>
              <a:gd name="connsiteY44" fmla="*/ 790973 h 1781573"/>
              <a:gd name="connsiteX45" fmla="*/ 438665 w 1029215"/>
              <a:gd name="connsiteY45" fmla="*/ 771923 h 1781573"/>
              <a:gd name="connsiteX46" fmla="*/ 400565 w 1029215"/>
              <a:gd name="connsiteY46" fmla="*/ 705248 h 1781573"/>
              <a:gd name="connsiteX47" fmla="*/ 371989 w 1029215"/>
              <a:gd name="connsiteY47" fmla="*/ 641383 h 1781573"/>
              <a:gd name="connsiteX48" fmla="*/ 343415 w 1029215"/>
              <a:gd name="connsiteY48" fmla="*/ 609998 h 1781573"/>
              <a:gd name="connsiteX49" fmla="*/ 332793 w 1029215"/>
              <a:gd name="connsiteY49" fmla="*/ 572995 h 1781573"/>
              <a:gd name="connsiteX50" fmla="*/ 311547 w 1029215"/>
              <a:gd name="connsiteY50" fmla="*/ 548634 h 1781573"/>
              <a:gd name="connsiteX51" fmla="*/ 271253 w 1029215"/>
              <a:gd name="connsiteY51" fmla="*/ 460714 h 1781573"/>
              <a:gd name="connsiteX52" fmla="*/ 235348 w 1029215"/>
              <a:gd name="connsiteY52" fmla="*/ 406857 h 1781573"/>
              <a:gd name="connsiteX53" fmla="*/ 191015 w 1029215"/>
              <a:gd name="connsiteY53" fmla="*/ 314899 h 1781573"/>
              <a:gd name="connsiteX54" fmla="*/ 131846 w 1029215"/>
              <a:gd name="connsiteY54" fmla="*/ 222414 h 1781573"/>
              <a:gd name="connsiteX55" fmla="*/ 88436 w 1029215"/>
              <a:gd name="connsiteY55" fmla="*/ 152622 h 1781573"/>
              <a:gd name="connsiteX56" fmla="*/ 36596 w 1029215"/>
              <a:gd name="connsiteY56" fmla="*/ 58645 h 1781573"/>
              <a:gd name="connsiteX57" fmla="*/ 10040 w 1029215"/>
              <a:gd name="connsiteY57" fmla="*/ 398 h 1781573"/>
              <a:gd name="connsiteX0" fmla="*/ 10040 w 1029215"/>
              <a:gd name="connsiteY0" fmla="*/ 398 h 1781573"/>
              <a:gd name="connsiteX1" fmla="*/ 8942 w 1029215"/>
              <a:gd name="connsiteY1" fmla="*/ 35382 h 1781573"/>
              <a:gd name="connsiteX2" fmla="*/ 10961 w 1029215"/>
              <a:gd name="connsiteY2" fmla="*/ 80812 h 1781573"/>
              <a:gd name="connsiteX3" fmla="*/ 8942 w 1029215"/>
              <a:gd name="connsiteY3" fmla="*/ 144371 h 1781573"/>
              <a:gd name="connsiteX4" fmla="*/ 22681 w 1029215"/>
              <a:gd name="connsiteY4" fmla="*/ 335749 h 1781573"/>
              <a:gd name="connsiteX5" fmla="*/ 19565 w 1029215"/>
              <a:gd name="connsiteY5" fmla="*/ 516021 h 1781573"/>
              <a:gd name="connsiteX6" fmla="*/ 12059 w 1029215"/>
              <a:gd name="connsiteY6" fmla="*/ 681237 h 1781573"/>
              <a:gd name="connsiteX7" fmla="*/ 8943 w 1029215"/>
              <a:gd name="connsiteY7" fmla="*/ 773021 h 1781573"/>
              <a:gd name="connsiteX8" fmla="*/ 8767 w 1029215"/>
              <a:gd name="connsiteY8" fmla="*/ 899787 h 1781573"/>
              <a:gd name="connsiteX9" fmla="*/ 14078 w 1029215"/>
              <a:gd name="connsiteY9" fmla="*/ 1119960 h 1781573"/>
              <a:gd name="connsiteX10" fmla="*/ 12059 w 1029215"/>
              <a:gd name="connsiteY10" fmla="*/ 1300188 h 1781573"/>
              <a:gd name="connsiteX11" fmla="*/ 515 w 1029215"/>
              <a:gd name="connsiteY11" fmla="*/ 1371998 h 1781573"/>
              <a:gd name="connsiteX12" fmla="*/ 10040 w 1029215"/>
              <a:gd name="connsiteY12" fmla="*/ 1457723 h 1781573"/>
              <a:gd name="connsiteX13" fmla="*/ 6923 w 1029215"/>
              <a:gd name="connsiteY13" fmla="*/ 1520184 h 1781573"/>
              <a:gd name="connsiteX14" fmla="*/ 48140 w 1029215"/>
              <a:gd name="connsiteY14" fmla="*/ 1543448 h 1781573"/>
              <a:gd name="connsiteX15" fmla="*/ 124340 w 1029215"/>
              <a:gd name="connsiteY15" fmla="*/ 1562498 h 1781573"/>
              <a:gd name="connsiteX16" fmla="*/ 152915 w 1029215"/>
              <a:gd name="connsiteY16" fmla="*/ 1581548 h 1781573"/>
              <a:gd name="connsiteX17" fmla="*/ 210065 w 1029215"/>
              <a:gd name="connsiteY17" fmla="*/ 1591073 h 1781573"/>
              <a:gd name="connsiteX18" fmla="*/ 238640 w 1029215"/>
              <a:gd name="connsiteY18" fmla="*/ 1600598 h 1781573"/>
              <a:gd name="connsiteX19" fmla="*/ 286265 w 1029215"/>
              <a:gd name="connsiteY19" fmla="*/ 1610123 h 1781573"/>
              <a:gd name="connsiteX20" fmla="*/ 314840 w 1029215"/>
              <a:gd name="connsiteY20" fmla="*/ 1619648 h 1781573"/>
              <a:gd name="connsiteX21" fmla="*/ 419615 w 1029215"/>
              <a:gd name="connsiteY21" fmla="*/ 1648223 h 1781573"/>
              <a:gd name="connsiteX22" fmla="*/ 476765 w 1029215"/>
              <a:gd name="connsiteY22" fmla="*/ 1686323 h 1781573"/>
              <a:gd name="connsiteX23" fmla="*/ 657740 w 1029215"/>
              <a:gd name="connsiteY23" fmla="*/ 1695848 h 1781573"/>
              <a:gd name="connsiteX24" fmla="*/ 886340 w 1029215"/>
              <a:gd name="connsiteY24" fmla="*/ 1724423 h 1781573"/>
              <a:gd name="connsiteX25" fmla="*/ 943490 w 1029215"/>
              <a:gd name="connsiteY25" fmla="*/ 1743473 h 1781573"/>
              <a:gd name="connsiteX26" fmla="*/ 972065 w 1029215"/>
              <a:gd name="connsiteY26" fmla="*/ 1752998 h 1781573"/>
              <a:gd name="connsiteX27" fmla="*/ 1029215 w 1029215"/>
              <a:gd name="connsiteY27" fmla="*/ 1781573 h 1781573"/>
              <a:gd name="connsiteX28" fmla="*/ 972065 w 1029215"/>
              <a:gd name="connsiteY28" fmla="*/ 1686323 h 1781573"/>
              <a:gd name="connsiteX29" fmla="*/ 953015 w 1029215"/>
              <a:gd name="connsiteY29" fmla="*/ 1657748 h 1781573"/>
              <a:gd name="connsiteX30" fmla="*/ 905390 w 1029215"/>
              <a:gd name="connsiteY30" fmla="*/ 1533923 h 1781573"/>
              <a:gd name="connsiteX31" fmla="*/ 867290 w 1029215"/>
              <a:gd name="connsiteY31" fmla="*/ 1476773 h 1781573"/>
              <a:gd name="connsiteX32" fmla="*/ 810140 w 1029215"/>
              <a:gd name="connsiteY32" fmla="*/ 1371998 h 1781573"/>
              <a:gd name="connsiteX33" fmla="*/ 791090 w 1029215"/>
              <a:gd name="connsiteY33" fmla="*/ 1343423 h 1781573"/>
              <a:gd name="connsiteX34" fmla="*/ 772040 w 1029215"/>
              <a:gd name="connsiteY34" fmla="*/ 1314848 h 1781573"/>
              <a:gd name="connsiteX35" fmla="*/ 719279 w 1029215"/>
              <a:gd name="connsiteY35" fmla="*/ 1248173 h 1781573"/>
              <a:gd name="connsiteX36" fmla="*/ 689607 w 1029215"/>
              <a:gd name="connsiteY36" fmla="*/ 1186809 h 1781573"/>
              <a:gd name="connsiteX37" fmla="*/ 674771 w 1029215"/>
              <a:gd name="connsiteY37" fmla="*/ 1154020 h 1781573"/>
              <a:gd name="connsiteX38" fmla="*/ 657740 w 1029215"/>
              <a:gd name="connsiteY38" fmla="*/ 1105298 h 1781573"/>
              <a:gd name="connsiteX39" fmla="*/ 638690 w 1029215"/>
              <a:gd name="connsiteY39" fmla="*/ 1076723 h 1781573"/>
              <a:gd name="connsiteX40" fmla="*/ 619640 w 1029215"/>
              <a:gd name="connsiteY40" fmla="*/ 1038623 h 1781573"/>
              <a:gd name="connsiteX41" fmla="*/ 562490 w 1029215"/>
              <a:gd name="connsiteY41" fmla="*/ 952898 h 1781573"/>
              <a:gd name="connsiteX42" fmla="*/ 518157 w 1029215"/>
              <a:gd name="connsiteY42" fmla="*/ 911682 h 1781573"/>
              <a:gd name="connsiteX43" fmla="*/ 486290 w 1029215"/>
              <a:gd name="connsiteY43" fmla="*/ 819548 h 1781573"/>
              <a:gd name="connsiteX44" fmla="*/ 467240 w 1029215"/>
              <a:gd name="connsiteY44" fmla="*/ 790973 h 1781573"/>
              <a:gd name="connsiteX45" fmla="*/ 438665 w 1029215"/>
              <a:gd name="connsiteY45" fmla="*/ 771923 h 1781573"/>
              <a:gd name="connsiteX46" fmla="*/ 400565 w 1029215"/>
              <a:gd name="connsiteY46" fmla="*/ 705248 h 1781573"/>
              <a:gd name="connsiteX47" fmla="*/ 371989 w 1029215"/>
              <a:gd name="connsiteY47" fmla="*/ 641383 h 1781573"/>
              <a:gd name="connsiteX48" fmla="*/ 343415 w 1029215"/>
              <a:gd name="connsiteY48" fmla="*/ 609998 h 1781573"/>
              <a:gd name="connsiteX49" fmla="*/ 332793 w 1029215"/>
              <a:gd name="connsiteY49" fmla="*/ 572995 h 1781573"/>
              <a:gd name="connsiteX50" fmla="*/ 311547 w 1029215"/>
              <a:gd name="connsiteY50" fmla="*/ 548634 h 1781573"/>
              <a:gd name="connsiteX51" fmla="*/ 271253 w 1029215"/>
              <a:gd name="connsiteY51" fmla="*/ 460714 h 1781573"/>
              <a:gd name="connsiteX52" fmla="*/ 235348 w 1029215"/>
              <a:gd name="connsiteY52" fmla="*/ 406857 h 1781573"/>
              <a:gd name="connsiteX53" fmla="*/ 191015 w 1029215"/>
              <a:gd name="connsiteY53" fmla="*/ 314899 h 1781573"/>
              <a:gd name="connsiteX54" fmla="*/ 131846 w 1029215"/>
              <a:gd name="connsiteY54" fmla="*/ 222414 h 1781573"/>
              <a:gd name="connsiteX55" fmla="*/ 88436 w 1029215"/>
              <a:gd name="connsiteY55" fmla="*/ 152622 h 1781573"/>
              <a:gd name="connsiteX56" fmla="*/ 36596 w 1029215"/>
              <a:gd name="connsiteY56" fmla="*/ 58645 h 1781573"/>
              <a:gd name="connsiteX57" fmla="*/ 10040 w 1029215"/>
              <a:gd name="connsiteY57" fmla="*/ 398 h 1781573"/>
              <a:gd name="connsiteX0" fmla="*/ 10040 w 1029215"/>
              <a:gd name="connsiteY0" fmla="*/ 398 h 1781573"/>
              <a:gd name="connsiteX1" fmla="*/ 8942 w 1029215"/>
              <a:gd name="connsiteY1" fmla="*/ 35382 h 1781573"/>
              <a:gd name="connsiteX2" fmla="*/ 10961 w 1029215"/>
              <a:gd name="connsiteY2" fmla="*/ 80812 h 1781573"/>
              <a:gd name="connsiteX3" fmla="*/ 8942 w 1029215"/>
              <a:gd name="connsiteY3" fmla="*/ 144371 h 1781573"/>
              <a:gd name="connsiteX4" fmla="*/ 22681 w 1029215"/>
              <a:gd name="connsiteY4" fmla="*/ 335749 h 1781573"/>
              <a:gd name="connsiteX5" fmla="*/ 19565 w 1029215"/>
              <a:gd name="connsiteY5" fmla="*/ 516021 h 1781573"/>
              <a:gd name="connsiteX6" fmla="*/ 12059 w 1029215"/>
              <a:gd name="connsiteY6" fmla="*/ 681237 h 1781573"/>
              <a:gd name="connsiteX7" fmla="*/ 8943 w 1029215"/>
              <a:gd name="connsiteY7" fmla="*/ 773021 h 1781573"/>
              <a:gd name="connsiteX8" fmla="*/ 8767 w 1029215"/>
              <a:gd name="connsiteY8" fmla="*/ 899787 h 1781573"/>
              <a:gd name="connsiteX9" fmla="*/ 14078 w 1029215"/>
              <a:gd name="connsiteY9" fmla="*/ 1119960 h 1781573"/>
              <a:gd name="connsiteX10" fmla="*/ 12059 w 1029215"/>
              <a:gd name="connsiteY10" fmla="*/ 1300188 h 1781573"/>
              <a:gd name="connsiteX11" fmla="*/ 515 w 1029215"/>
              <a:gd name="connsiteY11" fmla="*/ 1371998 h 1781573"/>
              <a:gd name="connsiteX12" fmla="*/ 10040 w 1029215"/>
              <a:gd name="connsiteY12" fmla="*/ 1457723 h 1781573"/>
              <a:gd name="connsiteX13" fmla="*/ 6923 w 1029215"/>
              <a:gd name="connsiteY13" fmla="*/ 1520184 h 1781573"/>
              <a:gd name="connsiteX14" fmla="*/ 48140 w 1029215"/>
              <a:gd name="connsiteY14" fmla="*/ 1543448 h 1781573"/>
              <a:gd name="connsiteX15" fmla="*/ 124340 w 1029215"/>
              <a:gd name="connsiteY15" fmla="*/ 1562498 h 1781573"/>
              <a:gd name="connsiteX16" fmla="*/ 152915 w 1029215"/>
              <a:gd name="connsiteY16" fmla="*/ 1581548 h 1781573"/>
              <a:gd name="connsiteX17" fmla="*/ 210065 w 1029215"/>
              <a:gd name="connsiteY17" fmla="*/ 1591073 h 1781573"/>
              <a:gd name="connsiteX18" fmla="*/ 238640 w 1029215"/>
              <a:gd name="connsiteY18" fmla="*/ 1600598 h 1781573"/>
              <a:gd name="connsiteX19" fmla="*/ 286265 w 1029215"/>
              <a:gd name="connsiteY19" fmla="*/ 1610123 h 1781573"/>
              <a:gd name="connsiteX20" fmla="*/ 314840 w 1029215"/>
              <a:gd name="connsiteY20" fmla="*/ 1619648 h 1781573"/>
              <a:gd name="connsiteX21" fmla="*/ 419615 w 1029215"/>
              <a:gd name="connsiteY21" fmla="*/ 1648223 h 1781573"/>
              <a:gd name="connsiteX22" fmla="*/ 476765 w 1029215"/>
              <a:gd name="connsiteY22" fmla="*/ 1686323 h 1781573"/>
              <a:gd name="connsiteX23" fmla="*/ 657740 w 1029215"/>
              <a:gd name="connsiteY23" fmla="*/ 1695848 h 1781573"/>
              <a:gd name="connsiteX24" fmla="*/ 886340 w 1029215"/>
              <a:gd name="connsiteY24" fmla="*/ 1724423 h 1781573"/>
              <a:gd name="connsiteX25" fmla="*/ 943490 w 1029215"/>
              <a:gd name="connsiteY25" fmla="*/ 1743473 h 1781573"/>
              <a:gd name="connsiteX26" fmla="*/ 972065 w 1029215"/>
              <a:gd name="connsiteY26" fmla="*/ 1752998 h 1781573"/>
              <a:gd name="connsiteX27" fmla="*/ 1029215 w 1029215"/>
              <a:gd name="connsiteY27" fmla="*/ 1781573 h 1781573"/>
              <a:gd name="connsiteX28" fmla="*/ 972065 w 1029215"/>
              <a:gd name="connsiteY28" fmla="*/ 1686323 h 1781573"/>
              <a:gd name="connsiteX29" fmla="*/ 953015 w 1029215"/>
              <a:gd name="connsiteY29" fmla="*/ 1657748 h 1781573"/>
              <a:gd name="connsiteX30" fmla="*/ 905390 w 1029215"/>
              <a:gd name="connsiteY30" fmla="*/ 1533923 h 1781573"/>
              <a:gd name="connsiteX31" fmla="*/ 867290 w 1029215"/>
              <a:gd name="connsiteY31" fmla="*/ 1476773 h 1781573"/>
              <a:gd name="connsiteX32" fmla="*/ 810140 w 1029215"/>
              <a:gd name="connsiteY32" fmla="*/ 1371998 h 1781573"/>
              <a:gd name="connsiteX33" fmla="*/ 791090 w 1029215"/>
              <a:gd name="connsiteY33" fmla="*/ 1343423 h 1781573"/>
              <a:gd name="connsiteX34" fmla="*/ 772040 w 1029215"/>
              <a:gd name="connsiteY34" fmla="*/ 1314848 h 1781573"/>
              <a:gd name="connsiteX35" fmla="*/ 719279 w 1029215"/>
              <a:gd name="connsiteY35" fmla="*/ 1248173 h 1781573"/>
              <a:gd name="connsiteX36" fmla="*/ 689607 w 1029215"/>
              <a:gd name="connsiteY36" fmla="*/ 1186809 h 1781573"/>
              <a:gd name="connsiteX37" fmla="*/ 674771 w 1029215"/>
              <a:gd name="connsiteY37" fmla="*/ 1154020 h 1781573"/>
              <a:gd name="connsiteX38" fmla="*/ 657740 w 1029215"/>
              <a:gd name="connsiteY38" fmla="*/ 1105298 h 1781573"/>
              <a:gd name="connsiteX39" fmla="*/ 638690 w 1029215"/>
              <a:gd name="connsiteY39" fmla="*/ 1076723 h 1781573"/>
              <a:gd name="connsiteX40" fmla="*/ 619640 w 1029215"/>
              <a:gd name="connsiteY40" fmla="*/ 1038623 h 1781573"/>
              <a:gd name="connsiteX41" fmla="*/ 557397 w 1029215"/>
              <a:gd name="connsiteY41" fmla="*/ 986917 h 1781573"/>
              <a:gd name="connsiteX42" fmla="*/ 562490 w 1029215"/>
              <a:gd name="connsiteY42" fmla="*/ 952898 h 1781573"/>
              <a:gd name="connsiteX43" fmla="*/ 518157 w 1029215"/>
              <a:gd name="connsiteY43" fmla="*/ 911682 h 1781573"/>
              <a:gd name="connsiteX44" fmla="*/ 486290 w 1029215"/>
              <a:gd name="connsiteY44" fmla="*/ 819548 h 1781573"/>
              <a:gd name="connsiteX45" fmla="*/ 467240 w 1029215"/>
              <a:gd name="connsiteY45" fmla="*/ 790973 h 1781573"/>
              <a:gd name="connsiteX46" fmla="*/ 438665 w 1029215"/>
              <a:gd name="connsiteY46" fmla="*/ 771923 h 1781573"/>
              <a:gd name="connsiteX47" fmla="*/ 400565 w 1029215"/>
              <a:gd name="connsiteY47" fmla="*/ 705248 h 1781573"/>
              <a:gd name="connsiteX48" fmla="*/ 371989 w 1029215"/>
              <a:gd name="connsiteY48" fmla="*/ 641383 h 1781573"/>
              <a:gd name="connsiteX49" fmla="*/ 343415 w 1029215"/>
              <a:gd name="connsiteY49" fmla="*/ 609998 h 1781573"/>
              <a:gd name="connsiteX50" fmla="*/ 332793 w 1029215"/>
              <a:gd name="connsiteY50" fmla="*/ 572995 h 1781573"/>
              <a:gd name="connsiteX51" fmla="*/ 311547 w 1029215"/>
              <a:gd name="connsiteY51" fmla="*/ 548634 h 1781573"/>
              <a:gd name="connsiteX52" fmla="*/ 271253 w 1029215"/>
              <a:gd name="connsiteY52" fmla="*/ 460714 h 1781573"/>
              <a:gd name="connsiteX53" fmla="*/ 235348 w 1029215"/>
              <a:gd name="connsiteY53" fmla="*/ 406857 h 1781573"/>
              <a:gd name="connsiteX54" fmla="*/ 191015 w 1029215"/>
              <a:gd name="connsiteY54" fmla="*/ 314899 h 1781573"/>
              <a:gd name="connsiteX55" fmla="*/ 131846 w 1029215"/>
              <a:gd name="connsiteY55" fmla="*/ 222414 h 1781573"/>
              <a:gd name="connsiteX56" fmla="*/ 88436 w 1029215"/>
              <a:gd name="connsiteY56" fmla="*/ 152622 h 1781573"/>
              <a:gd name="connsiteX57" fmla="*/ 36596 w 1029215"/>
              <a:gd name="connsiteY57" fmla="*/ 58645 h 1781573"/>
              <a:gd name="connsiteX58" fmla="*/ 10040 w 1029215"/>
              <a:gd name="connsiteY58" fmla="*/ 398 h 1781573"/>
              <a:gd name="connsiteX0" fmla="*/ 10040 w 1029215"/>
              <a:gd name="connsiteY0" fmla="*/ 398 h 1781573"/>
              <a:gd name="connsiteX1" fmla="*/ 8942 w 1029215"/>
              <a:gd name="connsiteY1" fmla="*/ 35382 h 1781573"/>
              <a:gd name="connsiteX2" fmla="*/ 10961 w 1029215"/>
              <a:gd name="connsiteY2" fmla="*/ 80812 h 1781573"/>
              <a:gd name="connsiteX3" fmla="*/ 8942 w 1029215"/>
              <a:gd name="connsiteY3" fmla="*/ 144371 h 1781573"/>
              <a:gd name="connsiteX4" fmla="*/ 22681 w 1029215"/>
              <a:gd name="connsiteY4" fmla="*/ 335749 h 1781573"/>
              <a:gd name="connsiteX5" fmla="*/ 19565 w 1029215"/>
              <a:gd name="connsiteY5" fmla="*/ 516021 h 1781573"/>
              <a:gd name="connsiteX6" fmla="*/ 12059 w 1029215"/>
              <a:gd name="connsiteY6" fmla="*/ 681237 h 1781573"/>
              <a:gd name="connsiteX7" fmla="*/ 8943 w 1029215"/>
              <a:gd name="connsiteY7" fmla="*/ 773021 h 1781573"/>
              <a:gd name="connsiteX8" fmla="*/ 8767 w 1029215"/>
              <a:gd name="connsiteY8" fmla="*/ 899787 h 1781573"/>
              <a:gd name="connsiteX9" fmla="*/ 14078 w 1029215"/>
              <a:gd name="connsiteY9" fmla="*/ 1119960 h 1781573"/>
              <a:gd name="connsiteX10" fmla="*/ 12059 w 1029215"/>
              <a:gd name="connsiteY10" fmla="*/ 1300188 h 1781573"/>
              <a:gd name="connsiteX11" fmla="*/ 515 w 1029215"/>
              <a:gd name="connsiteY11" fmla="*/ 1371998 h 1781573"/>
              <a:gd name="connsiteX12" fmla="*/ 10040 w 1029215"/>
              <a:gd name="connsiteY12" fmla="*/ 1457723 h 1781573"/>
              <a:gd name="connsiteX13" fmla="*/ 6923 w 1029215"/>
              <a:gd name="connsiteY13" fmla="*/ 1520184 h 1781573"/>
              <a:gd name="connsiteX14" fmla="*/ 48140 w 1029215"/>
              <a:gd name="connsiteY14" fmla="*/ 1543448 h 1781573"/>
              <a:gd name="connsiteX15" fmla="*/ 124340 w 1029215"/>
              <a:gd name="connsiteY15" fmla="*/ 1562498 h 1781573"/>
              <a:gd name="connsiteX16" fmla="*/ 152915 w 1029215"/>
              <a:gd name="connsiteY16" fmla="*/ 1581548 h 1781573"/>
              <a:gd name="connsiteX17" fmla="*/ 210065 w 1029215"/>
              <a:gd name="connsiteY17" fmla="*/ 1591073 h 1781573"/>
              <a:gd name="connsiteX18" fmla="*/ 238640 w 1029215"/>
              <a:gd name="connsiteY18" fmla="*/ 1600598 h 1781573"/>
              <a:gd name="connsiteX19" fmla="*/ 286265 w 1029215"/>
              <a:gd name="connsiteY19" fmla="*/ 1610123 h 1781573"/>
              <a:gd name="connsiteX20" fmla="*/ 314840 w 1029215"/>
              <a:gd name="connsiteY20" fmla="*/ 1619648 h 1781573"/>
              <a:gd name="connsiteX21" fmla="*/ 419615 w 1029215"/>
              <a:gd name="connsiteY21" fmla="*/ 1648223 h 1781573"/>
              <a:gd name="connsiteX22" fmla="*/ 476765 w 1029215"/>
              <a:gd name="connsiteY22" fmla="*/ 1686323 h 1781573"/>
              <a:gd name="connsiteX23" fmla="*/ 657740 w 1029215"/>
              <a:gd name="connsiteY23" fmla="*/ 1695848 h 1781573"/>
              <a:gd name="connsiteX24" fmla="*/ 886340 w 1029215"/>
              <a:gd name="connsiteY24" fmla="*/ 1724423 h 1781573"/>
              <a:gd name="connsiteX25" fmla="*/ 943490 w 1029215"/>
              <a:gd name="connsiteY25" fmla="*/ 1743473 h 1781573"/>
              <a:gd name="connsiteX26" fmla="*/ 972065 w 1029215"/>
              <a:gd name="connsiteY26" fmla="*/ 1752998 h 1781573"/>
              <a:gd name="connsiteX27" fmla="*/ 1029215 w 1029215"/>
              <a:gd name="connsiteY27" fmla="*/ 1781573 h 1781573"/>
              <a:gd name="connsiteX28" fmla="*/ 972065 w 1029215"/>
              <a:gd name="connsiteY28" fmla="*/ 1686323 h 1781573"/>
              <a:gd name="connsiteX29" fmla="*/ 953015 w 1029215"/>
              <a:gd name="connsiteY29" fmla="*/ 1657748 h 1781573"/>
              <a:gd name="connsiteX30" fmla="*/ 905390 w 1029215"/>
              <a:gd name="connsiteY30" fmla="*/ 1533923 h 1781573"/>
              <a:gd name="connsiteX31" fmla="*/ 867290 w 1029215"/>
              <a:gd name="connsiteY31" fmla="*/ 1476773 h 1781573"/>
              <a:gd name="connsiteX32" fmla="*/ 810140 w 1029215"/>
              <a:gd name="connsiteY32" fmla="*/ 1371998 h 1781573"/>
              <a:gd name="connsiteX33" fmla="*/ 791090 w 1029215"/>
              <a:gd name="connsiteY33" fmla="*/ 1343423 h 1781573"/>
              <a:gd name="connsiteX34" fmla="*/ 772040 w 1029215"/>
              <a:gd name="connsiteY34" fmla="*/ 1314848 h 1781573"/>
              <a:gd name="connsiteX35" fmla="*/ 719279 w 1029215"/>
              <a:gd name="connsiteY35" fmla="*/ 1248173 h 1781573"/>
              <a:gd name="connsiteX36" fmla="*/ 689607 w 1029215"/>
              <a:gd name="connsiteY36" fmla="*/ 1186809 h 1781573"/>
              <a:gd name="connsiteX37" fmla="*/ 674771 w 1029215"/>
              <a:gd name="connsiteY37" fmla="*/ 1154020 h 1781573"/>
              <a:gd name="connsiteX38" fmla="*/ 657740 w 1029215"/>
              <a:gd name="connsiteY38" fmla="*/ 1105298 h 1781573"/>
              <a:gd name="connsiteX39" fmla="*/ 638690 w 1029215"/>
              <a:gd name="connsiteY39" fmla="*/ 1076723 h 1781573"/>
              <a:gd name="connsiteX40" fmla="*/ 602785 w 1029215"/>
              <a:gd name="connsiteY40" fmla="*/ 1055478 h 1781573"/>
              <a:gd name="connsiteX41" fmla="*/ 557397 w 1029215"/>
              <a:gd name="connsiteY41" fmla="*/ 986917 h 1781573"/>
              <a:gd name="connsiteX42" fmla="*/ 562490 w 1029215"/>
              <a:gd name="connsiteY42" fmla="*/ 952898 h 1781573"/>
              <a:gd name="connsiteX43" fmla="*/ 518157 w 1029215"/>
              <a:gd name="connsiteY43" fmla="*/ 911682 h 1781573"/>
              <a:gd name="connsiteX44" fmla="*/ 486290 w 1029215"/>
              <a:gd name="connsiteY44" fmla="*/ 819548 h 1781573"/>
              <a:gd name="connsiteX45" fmla="*/ 467240 w 1029215"/>
              <a:gd name="connsiteY45" fmla="*/ 790973 h 1781573"/>
              <a:gd name="connsiteX46" fmla="*/ 438665 w 1029215"/>
              <a:gd name="connsiteY46" fmla="*/ 771923 h 1781573"/>
              <a:gd name="connsiteX47" fmla="*/ 400565 w 1029215"/>
              <a:gd name="connsiteY47" fmla="*/ 705248 h 1781573"/>
              <a:gd name="connsiteX48" fmla="*/ 371989 w 1029215"/>
              <a:gd name="connsiteY48" fmla="*/ 641383 h 1781573"/>
              <a:gd name="connsiteX49" fmla="*/ 343415 w 1029215"/>
              <a:gd name="connsiteY49" fmla="*/ 609998 h 1781573"/>
              <a:gd name="connsiteX50" fmla="*/ 332793 w 1029215"/>
              <a:gd name="connsiteY50" fmla="*/ 572995 h 1781573"/>
              <a:gd name="connsiteX51" fmla="*/ 311547 w 1029215"/>
              <a:gd name="connsiteY51" fmla="*/ 548634 h 1781573"/>
              <a:gd name="connsiteX52" fmla="*/ 271253 w 1029215"/>
              <a:gd name="connsiteY52" fmla="*/ 460714 h 1781573"/>
              <a:gd name="connsiteX53" fmla="*/ 235348 w 1029215"/>
              <a:gd name="connsiteY53" fmla="*/ 406857 h 1781573"/>
              <a:gd name="connsiteX54" fmla="*/ 191015 w 1029215"/>
              <a:gd name="connsiteY54" fmla="*/ 314899 h 1781573"/>
              <a:gd name="connsiteX55" fmla="*/ 131846 w 1029215"/>
              <a:gd name="connsiteY55" fmla="*/ 222414 h 1781573"/>
              <a:gd name="connsiteX56" fmla="*/ 88436 w 1029215"/>
              <a:gd name="connsiteY56" fmla="*/ 152622 h 1781573"/>
              <a:gd name="connsiteX57" fmla="*/ 36596 w 1029215"/>
              <a:gd name="connsiteY57" fmla="*/ 58645 h 1781573"/>
              <a:gd name="connsiteX58" fmla="*/ 10040 w 1029215"/>
              <a:gd name="connsiteY58" fmla="*/ 398 h 1781573"/>
              <a:gd name="connsiteX0" fmla="*/ 10040 w 1029215"/>
              <a:gd name="connsiteY0" fmla="*/ 398 h 1781573"/>
              <a:gd name="connsiteX1" fmla="*/ 8942 w 1029215"/>
              <a:gd name="connsiteY1" fmla="*/ 35382 h 1781573"/>
              <a:gd name="connsiteX2" fmla="*/ 10961 w 1029215"/>
              <a:gd name="connsiteY2" fmla="*/ 80812 h 1781573"/>
              <a:gd name="connsiteX3" fmla="*/ 8942 w 1029215"/>
              <a:gd name="connsiteY3" fmla="*/ 144371 h 1781573"/>
              <a:gd name="connsiteX4" fmla="*/ 22681 w 1029215"/>
              <a:gd name="connsiteY4" fmla="*/ 335749 h 1781573"/>
              <a:gd name="connsiteX5" fmla="*/ 19565 w 1029215"/>
              <a:gd name="connsiteY5" fmla="*/ 516021 h 1781573"/>
              <a:gd name="connsiteX6" fmla="*/ 12059 w 1029215"/>
              <a:gd name="connsiteY6" fmla="*/ 681237 h 1781573"/>
              <a:gd name="connsiteX7" fmla="*/ 8943 w 1029215"/>
              <a:gd name="connsiteY7" fmla="*/ 773021 h 1781573"/>
              <a:gd name="connsiteX8" fmla="*/ 8767 w 1029215"/>
              <a:gd name="connsiteY8" fmla="*/ 899787 h 1781573"/>
              <a:gd name="connsiteX9" fmla="*/ 14078 w 1029215"/>
              <a:gd name="connsiteY9" fmla="*/ 1119960 h 1781573"/>
              <a:gd name="connsiteX10" fmla="*/ 12059 w 1029215"/>
              <a:gd name="connsiteY10" fmla="*/ 1300188 h 1781573"/>
              <a:gd name="connsiteX11" fmla="*/ 515 w 1029215"/>
              <a:gd name="connsiteY11" fmla="*/ 1371998 h 1781573"/>
              <a:gd name="connsiteX12" fmla="*/ 10040 w 1029215"/>
              <a:gd name="connsiteY12" fmla="*/ 1457723 h 1781573"/>
              <a:gd name="connsiteX13" fmla="*/ 6923 w 1029215"/>
              <a:gd name="connsiteY13" fmla="*/ 1520184 h 1781573"/>
              <a:gd name="connsiteX14" fmla="*/ 48140 w 1029215"/>
              <a:gd name="connsiteY14" fmla="*/ 1543448 h 1781573"/>
              <a:gd name="connsiteX15" fmla="*/ 124340 w 1029215"/>
              <a:gd name="connsiteY15" fmla="*/ 1562498 h 1781573"/>
              <a:gd name="connsiteX16" fmla="*/ 152915 w 1029215"/>
              <a:gd name="connsiteY16" fmla="*/ 1581548 h 1781573"/>
              <a:gd name="connsiteX17" fmla="*/ 210065 w 1029215"/>
              <a:gd name="connsiteY17" fmla="*/ 1591073 h 1781573"/>
              <a:gd name="connsiteX18" fmla="*/ 238640 w 1029215"/>
              <a:gd name="connsiteY18" fmla="*/ 1600598 h 1781573"/>
              <a:gd name="connsiteX19" fmla="*/ 286265 w 1029215"/>
              <a:gd name="connsiteY19" fmla="*/ 1610123 h 1781573"/>
              <a:gd name="connsiteX20" fmla="*/ 314840 w 1029215"/>
              <a:gd name="connsiteY20" fmla="*/ 1619648 h 1781573"/>
              <a:gd name="connsiteX21" fmla="*/ 419615 w 1029215"/>
              <a:gd name="connsiteY21" fmla="*/ 1648223 h 1781573"/>
              <a:gd name="connsiteX22" fmla="*/ 476765 w 1029215"/>
              <a:gd name="connsiteY22" fmla="*/ 1686323 h 1781573"/>
              <a:gd name="connsiteX23" fmla="*/ 657740 w 1029215"/>
              <a:gd name="connsiteY23" fmla="*/ 1695848 h 1781573"/>
              <a:gd name="connsiteX24" fmla="*/ 886340 w 1029215"/>
              <a:gd name="connsiteY24" fmla="*/ 1724423 h 1781573"/>
              <a:gd name="connsiteX25" fmla="*/ 943490 w 1029215"/>
              <a:gd name="connsiteY25" fmla="*/ 1743473 h 1781573"/>
              <a:gd name="connsiteX26" fmla="*/ 972065 w 1029215"/>
              <a:gd name="connsiteY26" fmla="*/ 1752998 h 1781573"/>
              <a:gd name="connsiteX27" fmla="*/ 1029215 w 1029215"/>
              <a:gd name="connsiteY27" fmla="*/ 1781573 h 1781573"/>
              <a:gd name="connsiteX28" fmla="*/ 972065 w 1029215"/>
              <a:gd name="connsiteY28" fmla="*/ 1686323 h 1781573"/>
              <a:gd name="connsiteX29" fmla="*/ 953015 w 1029215"/>
              <a:gd name="connsiteY29" fmla="*/ 1657748 h 1781573"/>
              <a:gd name="connsiteX30" fmla="*/ 905390 w 1029215"/>
              <a:gd name="connsiteY30" fmla="*/ 1533923 h 1781573"/>
              <a:gd name="connsiteX31" fmla="*/ 867290 w 1029215"/>
              <a:gd name="connsiteY31" fmla="*/ 1476773 h 1781573"/>
              <a:gd name="connsiteX32" fmla="*/ 810140 w 1029215"/>
              <a:gd name="connsiteY32" fmla="*/ 1371998 h 1781573"/>
              <a:gd name="connsiteX33" fmla="*/ 791090 w 1029215"/>
              <a:gd name="connsiteY33" fmla="*/ 1343423 h 1781573"/>
              <a:gd name="connsiteX34" fmla="*/ 772040 w 1029215"/>
              <a:gd name="connsiteY34" fmla="*/ 1314848 h 1781573"/>
              <a:gd name="connsiteX35" fmla="*/ 719279 w 1029215"/>
              <a:gd name="connsiteY35" fmla="*/ 1248173 h 1781573"/>
              <a:gd name="connsiteX36" fmla="*/ 689607 w 1029215"/>
              <a:gd name="connsiteY36" fmla="*/ 1186809 h 1781573"/>
              <a:gd name="connsiteX37" fmla="*/ 674771 w 1029215"/>
              <a:gd name="connsiteY37" fmla="*/ 1154020 h 1781573"/>
              <a:gd name="connsiteX38" fmla="*/ 657740 w 1029215"/>
              <a:gd name="connsiteY38" fmla="*/ 1105298 h 1781573"/>
              <a:gd name="connsiteX39" fmla="*/ 638690 w 1029215"/>
              <a:gd name="connsiteY39" fmla="*/ 1076723 h 1781573"/>
              <a:gd name="connsiteX40" fmla="*/ 602785 w 1029215"/>
              <a:gd name="connsiteY40" fmla="*/ 1055478 h 1781573"/>
              <a:gd name="connsiteX41" fmla="*/ 574253 w 1029215"/>
              <a:gd name="connsiteY41" fmla="*/ 999558 h 1781573"/>
              <a:gd name="connsiteX42" fmla="*/ 562490 w 1029215"/>
              <a:gd name="connsiteY42" fmla="*/ 952898 h 1781573"/>
              <a:gd name="connsiteX43" fmla="*/ 518157 w 1029215"/>
              <a:gd name="connsiteY43" fmla="*/ 911682 h 1781573"/>
              <a:gd name="connsiteX44" fmla="*/ 486290 w 1029215"/>
              <a:gd name="connsiteY44" fmla="*/ 819548 h 1781573"/>
              <a:gd name="connsiteX45" fmla="*/ 467240 w 1029215"/>
              <a:gd name="connsiteY45" fmla="*/ 790973 h 1781573"/>
              <a:gd name="connsiteX46" fmla="*/ 438665 w 1029215"/>
              <a:gd name="connsiteY46" fmla="*/ 771923 h 1781573"/>
              <a:gd name="connsiteX47" fmla="*/ 400565 w 1029215"/>
              <a:gd name="connsiteY47" fmla="*/ 705248 h 1781573"/>
              <a:gd name="connsiteX48" fmla="*/ 371989 w 1029215"/>
              <a:gd name="connsiteY48" fmla="*/ 641383 h 1781573"/>
              <a:gd name="connsiteX49" fmla="*/ 343415 w 1029215"/>
              <a:gd name="connsiteY49" fmla="*/ 609998 h 1781573"/>
              <a:gd name="connsiteX50" fmla="*/ 332793 w 1029215"/>
              <a:gd name="connsiteY50" fmla="*/ 572995 h 1781573"/>
              <a:gd name="connsiteX51" fmla="*/ 311547 w 1029215"/>
              <a:gd name="connsiteY51" fmla="*/ 548634 h 1781573"/>
              <a:gd name="connsiteX52" fmla="*/ 271253 w 1029215"/>
              <a:gd name="connsiteY52" fmla="*/ 460714 h 1781573"/>
              <a:gd name="connsiteX53" fmla="*/ 235348 w 1029215"/>
              <a:gd name="connsiteY53" fmla="*/ 406857 h 1781573"/>
              <a:gd name="connsiteX54" fmla="*/ 191015 w 1029215"/>
              <a:gd name="connsiteY54" fmla="*/ 314899 h 1781573"/>
              <a:gd name="connsiteX55" fmla="*/ 131846 w 1029215"/>
              <a:gd name="connsiteY55" fmla="*/ 222414 h 1781573"/>
              <a:gd name="connsiteX56" fmla="*/ 88436 w 1029215"/>
              <a:gd name="connsiteY56" fmla="*/ 152622 h 1781573"/>
              <a:gd name="connsiteX57" fmla="*/ 36596 w 1029215"/>
              <a:gd name="connsiteY57" fmla="*/ 58645 h 1781573"/>
              <a:gd name="connsiteX58" fmla="*/ 10040 w 1029215"/>
              <a:gd name="connsiteY58" fmla="*/ 398 h 1781573"/>
              <a:gd name="connsiteX0" fmla="*/ 10040 w 1029215"/>
              <a:gd name="connsiteY0" fmla="*/ 398 h 1781573"/>
              <a:gd name="connsiteX1" fmla="*/ 8942 w 1029215"/>
              <a:gd name="connsiteY1" fmla="*/ 35382 h 1781573"/>
              <a:gd name="connsiteX2" fmla="*/ 10961 w 1029215"/>
              <a:gd name="connsiteY2" fmla="*/ 80812 h 1781573"/>
              <a:gd name="connsiteX3" fmla="*/ 8942 w 1029215"/>
              <a:gd name="connsiteY3" fmla="*/ 144371 h 1781573"/>
              <a:gd name="connsiteX4" fmla="*/ 22681 w 1029215"/>
              <a:gd name="connsiteY4" fmla="*/ 335749 h 1781573"/>
              <a:gd name="connsiteX5" fmla="*/ 19565 w 1029215"/>
              <a:gd name="connsiteY5" fmla="*/ 516021 h 1781573"/>
              <a:gd name="connsiteX6" fmla="*/ 12059 w 1029215"/>
              <a:gd name="connsiteY6" fmla="*/ 681237 h 1781573"/>
              <a:gd name="connsiteX7" fmla="*/ 8943 w 1029215"/>
              <a:gd name="connsiteY7" fmla="*/ 773021 h 1781573"/>
              <a:gd name="connsiteX8" fmla="*/ 8767 w 1029215"/>
              <a:gd name="connsiteY8" fmla="*/ 899787 h 1781573"/>
              <a:gd name="connsiteX9" fmla="*/ 14078 w 1029215"/>
              <a:gd name="connsiteY9" fmla="*/ 1119960 h 1781573"/>
              <a:gd name="connsiteX10" fmla="*/ 12059 w 1029215"/>
              <a:gd name="connsiteY10" fmla="*/ 1300188 h 1781573"/>
              <a:gd name="connsiteX11" fmla="*/ 515 w 1029215"/>
              <a:gd name="connsiteY11" fmla="*/ 1371998 h 1781573"/>
              <a:gd name="connsiteX12" fmla="*/ 10040 w 1029215"/>
              <a:gd name="connsiteY12" fmla="*/ 1457723 h 1781573"/>
              <a:gd name="connsiteX13" fmla="*/ 6923 w 1029215"/>
              <a:gd name="connsiteY13" fmla="*/ 1520184 h 1781573"/>
              <a:gd name="connsiteX14" fmla="*/ 48140 w 1029215"/>
              <a:gd name="connsiteY14" fmla="*/ 1543448 h 1781573"/>
              <a:gd name="connsiteX15" fmla="*/ 124340 w 1029215"/>
              <a:gd name="connsiteY15" fmla="*/ 1562498 h 1781573"/>
              <a:gd name="connsiteX16" fmla="*/ 152915 w 1029215"/>
              <a:gd name="connsiteY16" fmla="*/ 1581548 h 1781573"/>
              <a:gd name="connsiteX17" fmla="*/ 210065 w 1029215"/>
              <a:gd name="connsiteY17" fmla="*/ 1591073 h 1781573"/>
              <a:gd name="connsiteX18" fmla="*/ 238640 w 1029215"/>
              <a:gd name="connsiteY18" fmla="*/ 1600598 h 1781573"/>
              <a:gd name="connsiteX19" fmla="*/ 286265 w 1029215"/>
              <a:gd name="connsiteY19" fmla="*/ 1610123 h 1781573"/>
              <a:gd name="connsiteX20" fmla="*/ 314840 w 1029215"/>
              <a:gd name="connsiteY20" fmla="*/ 1619648 h 1781573"/>
              <a:gd name="connsiteX21" fmla="*/ 419615 w 1029215"/>
              <a:gd name="connsiteY21" fmla="*/ 1648223 h 1781573"/>
              <a:gd name="connsiteX22" fmla="*/ 476765 w 1029215"/>
              <a:gd name="connsiteY22" fmla="*/ 1686323 h 1781573"/>
              <a:gd name="connsiteX23" fmla="*/ 657740 w 1029215"/>
              <a:gd name="connsiteY23" fmla="*/ 1695848 h 1781573"/>
              <a:gd name="connsiteX24" fmla="*/ 886340 w 1029215"/>
              <a:gd name="connsiteY24" fmla="*/ 1724423 h 1781573"/>
              <a:gd name="connsiteX25" fmla="*/ 943490 w 1029215"/>
              <a:gd name="connsiteY25" fmla="*/ 1743473 h 1781573"/>
              <a:gd name="connsiteX26" fmla="*/ 972065 w 1029215"/>
              <a:gd name="connsiteY26" fmla="*/ 1752998 h 1781573"/>
              <a:gd name="connsiteX27" fmla="*/ 1029215 w 1029215"/>
              <a:gd name="connsiteY27" fmla="*/ 1781573 h 1781573"/>
              <a:gd name="connsiteX28" fmla="*/ 972065 w 1029215"/>
              <a:gd name="connsiteY28" fmla="*/ 1686323 h 1781573"/>
              <a:gd name="connsiteX29" fmla="*/ 953015 w 1029215"/>
              <a:gd name="connsiteY29" fmla="*/ 1657748 h 1781573"/>
              <a:gd name="connsiteX30" fmla="*/ 905390 w 1029215"/>
              <a:gd name="connsiteY30" fmla="*/ 1533923 h 1781573"/>
              <a:gd name="connsiteX31" fmla="*/ 867290 w 1029215"/>
              <a:gd name="connsiteY31" fmla="*/ 1476773 h 1781573"/>
              <a:gd name="connsiteX32" fmla="*/ 810140 w 1029215"/>
              <a:gd name="connsiteY32" fmla="*/ 1371998 h 1781573"/>
              <a:gd name="connsiteX33" fmla="*/ 791090 w 1029215"/>
              <a:gd name="connsiteY33" fmla="*/ 1343423 h 1781573"/>
              <a:gd name="connsiteX34" fmla="*/ 772040 w 1029215"/>
              <a:gd name="connsiteY34" fmla="*/ 1314848 h 1781573"/>
              <a:gd name="connsiteX35" fmla="*/ 719279 w 1029215"/>
              <a:gd name="connsiteY35" fmla="*/ 1248173 h 1781573"/>
              <a:gd name="connsiteX36" fmla="*/ 689607 w 1029215"/>
              <a:gd name="connsiteY36" fmla="*/ 1186809 h 1781573"/>
              <a:gd name="connsiteX37" fmla="*/ 674771 w 1029215"/>
              <a:gd name="connsiteY37" fmla="*/ 1154020 h 1781573"/>
              <a:gd name="connsiteX38" fmla="*/ 657740 w 1029215"/>
              <a:gd name="connsiteY38" fmla="*/ 1105298 h 1781573"/>
              <a:gd name="connsiteX39" fmla="*/ 638690 w 1029215"/>
              <a:gd name="connsiteY39" fmla="*/ 1076723 h 1781573"/>
              <a:gd name="connsiteX40" fmla="*/ 602785 w 1029215"/>
              <a:gd name="connsiteY40" fmla="*/ 1055478 h 1781573"/>
              <a:gd name="connsiteX41" fmla="*/ 574253 w 1029215"/>
              <a:gd name="connsiteY41" fmla="*/ 999558 h 1781573"/>
              <a:gd name="connsiteX42" fmla="*/ 541421 w 1029215"/>
              <a:gd name="connsiteY42" fmla="*/ 952898 h 1781573"/>
              <a:gd name="connsiteX43" fmla="*/ 518157 w 1029215"/>
              <a:gd name="connsiteY43" fmla="*/ 911682 h 1781573"/>
              <a:gd name="connsiteX44" fmla="*/ 486290 w 1029215"/>
              <a:gd name="connsiteY44" fmla="*/ 819548 h 1781573"/>
              <a:gd name="connsiteX45" fmla="*/ 467240 w 1029215"/>
              <a:gd name="connsiteY45" fmla="*/ 790973 h 1781573"/>
              <a:gd name="connsiteX46" fmla="*/ 438665 w 1029215"/>
              <a:gd name="connsiteY46" fmla="*/ 771923 h 1781573"/>
              <a:gd name="connsiteX47" fmla="*/ 400565 w 1029215"/>
              <a:gd name="connsiteY47" fmla="*/ 705248 h 1781573"/>
              <a:gd name="connsiteX48" fmla="*/ 371989 w 1029215"/>
              <a:gd name="connsiteY48" fmla="*/ 641383 h 1781573"/>
              <a:gd name="connsiteX49" fmla="*/ 343415 w 1029215"/>
              <a:gd name="connsiteY49" fmla="*/ 609998 h 1781573"/>
              <a:gd name="connsiteX50" fmla="*/ 332793 w 1029215"/>
              <a:gd name="connsiteY50" fmla="*/ 572995 h 1781573"/>
              <a:gd name="connsiteX51" fmla="*/ 311547 w 1029215"/>
              <a:gd name="connsiteY51" fmla="*/ 548634 h 1781573"/>
              <a:gd name="connsiteX52" fmla="*/ 271253 w 1029215"/>
              <a:gd name="connsiteY52" fmla="*/ 460714 h 1781573"/>
              <a:gd name="connsiteX53" fmla="*/ 235348 w 1029215"/>
              <a:gd name="connsiteY53" fmla="*/ 406857 h 1781573"/>
              <a:gd name="connsiteX54" fmla="*/ 191015 w 1029215"/>
              <a:gd name="connsiteY54" fmla="*/ 314899 h 1781573"/>
              <a:gd name="connsiteX55" fmla="*/ 131846 w 1029215"/>
              <a:gd name="connsiteY55" fmla="*/ 222414 h 1781573"/>
              <a:gd name="connsiteX56" fmla="*/ 88436 w 1029215"/>
              <a:gd name="connsiteY56" fmla="*/ 152622 h 1781573"/>
              <a:gd name="connsiteX57" fmla="*/ 36596 w 1029215"/>
              <a:gd name="connsiteY57" fmla="*/ 58645 h 1781573"/>
              <a:gd name="connsiteX58" fmla="*/ 10040 w 1029215"/>
              <a:gd name="connsiteY58" fmla="*/ 398 h 1781573"/>
              <a:gd name="connsiteX0" fmla="*/ 10040 w 1029215"/>
              <a:gd name="connsiteY0" fmla="*/ 398 h 1781573"/>
              <a:gd name="connsiteX1" fmla="*/ 8942 w 1029215"/>
              <a:gd name="connsiteY1" fmla="*/ 35382 h 1781573"/>
              <a:gd name="connsiteX2" fmla="*/ 10961 w 1029215"/>
              <a:gd name="connsiteY2" fmla="*/ 80812 h 1781573"/>
              <a:gd name="connsiteX3" fmla="*/ 8942 w 1029215"/>
              <a:gd name="connsiteY3" fmla="*/ 144371 h 1781573"/>
              <a:gd name="connsiteX4" fmla="*/ 22681 w 1029215"/>
              <a:gd name="connsiteY4" fmla="*/ 335749 h 1781573"/>
              <a:gd name="connsiteX5" fmla="*/ 19565 w 1029215"/>
              <a:gd name="connsiteY5" fmla="*/ 516021 h 1781573"/>
              <a:gd name="connsiteX6" fmla="*/ 12059 w 1029215"/>
              <a:gd name="connsiteY6" fmla="*/ 681237 h 1781573"/>
              <a:gd name="connsiteX7" fmla="*/ 8943 w 1029215"/>
              <a:gd name="connsiteY7" fmla="*/ 773021 h 1781573"/>
              <a:gd name="connsiteX8" fmla="*/ 8767 w 1029215"/>
              <a:gd name="connsiteY8" fmla="*/ 899787 h 1781573"/>
              <a:gd name="connsiteX9" fmla="*/ 14078 w 1029215"/>
              <a:gd name="connsiteY9" fmla="*/ 1119960 h 1781573"/>
              <a:gd name="connsiteX10" fmla="*/ 12059 w 1029215"/>
              <a:gd name="connsiteY10" fmla="*/ 1300188 h 1781573"/>
              <a:gd name="connsiteX11" fmla="*/ 515 w 1029215"/>
              <a:gd name="connsiteY11" fmla="*/ 1371998 h 1781573"/>
              <a:gd name="connsiteX12" fmla="*/ 10040 w 1029215"/>
              <a:gd name="connsiteY12" fmla="*/ 1457723 h 1781573"/>
              <a:gd name="connsiteX13" fmla="*/ 6923 w 1029215"/>
              <a:gd name="connsiteY13" fmla="*/ 1520184 h 1781573"/>
              <a:gd name="connsiteX14" fmla="*/ 48140 w 1029215"/>
              <a:gd name="connsiteY14" fmla="*/ 1543448 h 1781573"/>
              <a:gd name="connsiteX15" fmla="*/ 124340 w 1029215"/>
              <a:gd name="connsiteY15" fmla="*/ 1562498 h 1781573"/>
              <a:gd name="connsiteX16" fmla="*/ 152915 w 1029215"/>
              <a:gd name="connsiteY16" fmla="*/ 1581548 h 1781573"/>
              <a:gd name="connsiteX17" fmla="*/ 210065 w 1029215"/>
              <a:gd name="connsiteY17" fmla="*/ 1591073 h 1781573"/>
              <a:gd name="connsiteX18" fmla="*/ 238640 w 1029215"/>
              <a:gd name="connsiteY18" fmla="*/ 1600598 h 1781573"/>
              <a:gd name="connsiteX19" fmla="*/ 286265 w 1029215"/>
              <a:gd name="connsiteY19" fmla="*/ 1610123 h 1781573"/>
              <a:gd name="connsiteX20" fmla="*/ 314840 w 1029215"/>
              <a:gd name="connsiteY20" fmla="*/ 1619648 h 1781573"/>
              <a:gd name="connsiteX21" fmla="*/ 419615 w 1029215"/>
              <a:gd name="connsiteY21" fmla="*/ 1648223 h 1781573"/>
              <a:gd name="connsiteX22" fmla="*/ 476765 w 1029215"/>
              <a:gd name="connsiteY22" fmla="*/ 1686323 h 1781573"/>
              <a:gd name="connsiteX23" fmla="*/ 657740 w 1029215"/>
              <a:gd name="connsiteY23" fmla="*/ 1695848 h 1781573"/>
              <a:gd name="connsiteX24" fmla="*/ 886340 w 1029215"/>
              <a:gd name="connsiteY24" fmla="*/ 1724423 h 1781573"/>
              <a:gd name="connsiteX25" fmla="*/ 943490 w 1029215"/>
              <a:gd name="connsiteY25" fmla="*/ 1743473 h 1781573"/>
              <a:gd name="connsiteX26" fmla="*/ 972065 w 1029215"/>
              <a:gd name="connsiteY26" fmla="*/ 1752998 h 1781573"/>
              <a:gd name="connsiteX27" fmla="*/ 1029215 w 1029215"/>
              <a:gd name="connsiteY27" fmla="*/ 1781573 h 1781573"/>
              <a:gd name="connsiteX28" fmla="*/ 972065 w 1029215"/>
              <a:gd name="connsiteY28" fmla="*/ 1686323 h 1781573"/>
              <a:gd name="connsiteX29" fmla="*/ 953015 w 1029215"/>
              <a:gd name="connsiteY29" fmla="*/ 1657748 h 1781573"/>
              <a:gd name="connsiteX30" fmla="*/ 905390 w 1029215"/>
              <a:gd name="connsiteY30" fmla="*/ 1533923 h 1781573"/>
              <a:gd name="connsiteX31" fmla="*/ 867290 w 1029215"/>
              <a:gd name="connsiteY31" fmla="*/ 1476773 h 1781573"/>
              <a:gd name="connsiteX32" fmla="*/ 810140 w 1029215"/>
              <a:gd name="connsiteY32" fmla="*/ 1371998 h 1781573"/>
              <a:gd name="connsiteX33" fmla="*/ 791090 w 1029215"/>
              <a:gd name="connsiteY33" fmla="*/ 1343423 h 1781573"/>
              <a:gd name="connsiteX34" fmla="*/ 772040 w 1029215"/>
              <a:gd name="connsiteY34" fmla="*/ 1314848 h 1781573"/>
              <a:gd name="connsiteX35" fmla="*/ 719279 w 1029215"/>
              <a:gd name="connsiteY35" fmla="*/ 1248173 h 1781573"/>
              <a:gd name="connsiteX36" fmla="*/ 689607 w 1029215"/>
              <a:gd name="connsiteY36" fmla="*/ 1186809 h 1781573"/>
              <a:gd name="connsiteX37" fmla="*/ 674771 w 1029215"/>
              <a:gd name="connsiteY37" fmla="*/ 1154020 h 1781573"/>
              <a:gd name="connsiteX38" fmla="*/ 657740 w 1029215"/>
              <a:gd name="connsiteY38" fmla="*/ 1105298 h 1781573"/>
              <a:gd name="connsiteX39" fmla="*/ 638690 w 1029215"/>
              <a:gd name="connsiteY39" fmla="*/ 1076723 h 1781573"/>
              <a:gd name="connsiteX40" fmla="*/ 602785 w 1029215"/>
              <a:gd name="connsiteY40" fmla="*/ 1055478 h 1781573"/>
              <a:gd name="connsiteX41" fmla="*/ 574253 w 1029215"/>
              <a:gd name="connsiteY41" fmla="*/ 999558 h 1781573"/>
              <a:gd name="connsiteX42" fmla="*/ 541421 w 1029215"/>
              <a:gd name="connsiteY42" fmla="*/ 952898 h 1781573"/>
              <a:gd name="connsiteX43" fmla="*/ 518157 w 1029215"/>
              <a:gd name="connsiteY43" fmla="*/ 911682 h 1781573"/>
              <a:gd name="connsiteX44" fmla="*/ 486290 w 1029215"/>
              <a:gd name="connsiteY44" fmla="*/ 819548 h 1781573"/>
              <a:gd name="connsiteX45" fmla="*/ 467240 w 1029215"/>
              <a:gd name="connsiteY45" fmla="*/ 790973 h 1781573"/>
              <a:gd name="connsiteX46" fmla="*/ 438665 w 1029215"/>
              <a:gd name="connsiteY46" fmla="*/ 771923 h 1781573"/>
              <a:gd name="connsiteX47" fmla="*/ 400565 w 1029215"/>
              <a:gd name="connsiteY47" fmla="*/ 705248 h 1781573"/>
              <a:gd name="connsiteX48" fmla="*/ 371989 w 1029215"/>
              <a:gd name="connsiteY48" fmla="*/ 641383 h 1781573"/>
              <a:gd name="connsiteX49" fmla="*/ 343415 w 1029215"/>
              <a:gd name="connsiteY49" fmla="*/ 609998 h 1781573"/>
              <a:gd name="connsiteX50" fmla="*/ 332793 w 1029215"/>
              <a:gd name="connsiteY50" fmla="*/ 572995 h 1781573"/>
              <a:gd name="connsiteX51" fmla="*/ 311547 w 1029215"/>
              <a:gd name="connsiteY51" fmla="*/ 548634 h 1781573"/>
              <a:gd name="connsiteX52" fmla="*/ 271253 w 1029215"/>
              <a:gd name="connsiteY52" fmla="*/ 460714 h 1781573"/>
              <a:gd name="connsiteX53" fmla="*/ 235348 w 1029215"/>
              <a:gd name="connsiteY53" fmla="*/ 406857 h 1781573"/>
              <a:gd name="connsiteX54" fmla="*/ 191015 w 1029215"/>
              <a:gd name="connsiteY54" fmla="*/ 314899 h 1781573"/>
              <a:gd name="connsiteX55" fmla="*/ 131846 w 1029215"/>
              <a:gd name="connsiteY55" fmla="*/ 222414 h 1781573"/>
              <a:gd name="connsiteX56" fmla="*/ 88436 w 1029215"/>
              <a:gd name="connsiteY56" fmla="*/ 152622 h 1781573"/>
              <a:gd name="connsiteX57" fmla="*/ 36596 w 1029215"/>
              <a:gd name="connsiteY57" fmla="*/ 58645 h 1781573"/>
              <a:gd name="connsiteX58" fmla="*/ 10040 w 1029215"/>
              <a:gd name="connsiteY58" fmla="*/ 398 h 1781573"/>
              <a:gd name="connsiteX0" fmla="*/ 10040 w 1029215"/>
              <a:gd name="connsiteY0" fmla="*/ 398 h 1781573"/>
              <a:gd name="connsiteX1" fmla="*/ 8942 w 1029215"/>
              <a:gd name="connsiteY1" fmla="*/ 35382 h 1781573"/>
              <a:gd name="connsiteX2" fmla="*/ 10961 w 1029215"/>
              <a:gd name="connsiteY2" fmla="*/ 80812 h 1781573"/>
              <a:gd name="connsiteX3" fmla="*/ 8942 w 1029215"/>
              <a:gd name="connsiteY3" fmla="*/ 144371 h 1781573"/>
              <a:gd name="connsiteX4" fmla="*/ 22681 w 1029215"/>
              <a:gd name="connsiteY4" fmla="*/ 335749 h 1781573"/>
              <a:gd name="connsiteX5" fmla="*/ 19565 w 1029215"/>
              <a:gd name="connsiteY5" fmla="*/ 516021 h 1781573"/>
              <a:gd name="connsiteX6" fmla="*/ 12059 w 1029215"/>
              <a:gd name="connsiteY6" fmla="*/ 681237 h 1781573"/>
              <a:gd name="connsiteX7" fmla="*/ 8943 w 1029215"/>
              <a:gd name="connsiteY7" fmla="*/ 773021 h 1781573"/>
              <a:gd name="connsiteX8" fmla="*/ 8767 w 1029215"/>
              <a:gd name="connsiteY8" fmla="*/ 899787 h 1781573"/>
              <a:gd name="connsiteX9" fmla="*/ 14078 w 1029215"/>
              <a:gd name="connsiteY9" fmla="*/ 1119960 h 1781573"/>
              <a:gd name="connsiteX10" fmla="*/ 12059 w 1029215"/>
              <a:gd name="connsiteY10" fmla="*/ 1300188 h 1781573"/>
              <a:gd name="connsiteX11" fmla="*/ 515 w 1029215"/>
              <a:gd name="connsiteY11" fmla="*/ 1371998 h 1781573"/>
              <a:gd name="connsiteX12" fmla="*/ 10040 w 1029215"/>
              <a:gd name="connsiteY12" fmla="*/ 1457723 h 1781573"/>
              <a:gd name="connsiteX13" fmla="*/ 6923 w 1029215"/>
              <a:gd name="connsiteY13" fmla="*/ 1520184 h 1781573"/>
              <a:gd name="connsiteX14" fmla="*/ 48140 w 1029215"/>
              <a:gd name="connsiteY14" fmla="*/ 1543448 h 1781573"/>
              <a:gd name="connsiteX15" fmla="*/ 124340 w 1029215"/>
              <a:gd name="connsiteY15" fmla="*/ 1562498 h 1781573"/>
              <a:gd name="connsiteX16" fmla="*/ 152915 w 1029215"/>
              <a:gd name="connsiteY16" fmla="*/ 1581548 h 1781573"/>
              <a:gd name="connsiteX17" fmla="*/ 210065 w 1029215"/>
              <a:gd name="connsiteY17" fmla="*/ 1591073 h 1781573"/>
              <a:gd name="connsiteX18" fmla="*/ 238640 w 1029215"/>
              <a:gd name="connsiteY18" fmla="*/ 1600598 h 1781573"/>
              <a:gd name="connsiteX19" fmla="*/ 286265 w 1029215"/>
              <a:gd name="connsiteY19" fmla="*/ 1610123 h 1781573"/>
              <a:gd name="connsiteX20" fmla="*/ 314840 w 1029215"/>
              <a:gd name="connsiteY20" fmla="*/ 1619648 h 1781573"/>
              <a:gd name="connsiteX21" fmla="*/ 419615 w 1029215"/>
              <a:gd name="connsiteY21" fmla="*/ 1648223 h 1781573"/>
              <a:gd name="connsiteX22" fmla="*/ 476765 w 1029215"/>
              <a:gd name="connsiteY22" fmla="*/ 1686323 h 1781573"/>
              <a:gd name="connsiteX23" fmla="*/ 657740 w 1029215"/>
              <a:gd name="connsiteY23" fmla="*/ 1695848 h 1781573"/>
              <a:gd name="connsiteX24" fmla="*/ 886340 w 1029215"/>
              <a:gd name="connsiteY24" fmla="*/ 1724423 h 1781573"/>
              <a:gd name="connsiteX25" fmla="*/ 943490 w 1029215"/>
              <a:gd name="connsiteY25" fmla="*/ 1743473 h 1781573"/>
              <a:gd name="connsiteX26" fmla="*/ 972065 w 1029215"/>
              <a:gd name="connsiteY26" fmla="*/ 1752998 h 1781573"/>
              <a:gd name="connsiteX27" fmla="*/ 1029215 w 1029215"/>
              <a:gd name="connsiteY27" fmla="*/ 1781573 h 1781573"/>
              <a:gd name="connsiteX28" fmla="*/ 972065 w 1029215"/>
              <a:gd name="connsiteY28" fmla="*/ 1686323 h 1781573"/>
              <a:gd name="connsiteX29" fmla="*/ 953015 w 1029215"/>
              <a:gd name="connsiteY29" fmla="*/ 1657748 h 1781573"/>
              <a:gd name="connsiteX30" fmla="*/ 905390 w 1029215"/>
              <a:gd name="connsiteY30" fmla="*/ 1533923 h 1781573"/>
              <a:gd name="connsiteX31" fmla="*/ 867290 w 1029215"/>
              <a:gd name="connsiteY31" fmla="*/ 1476773 h 1781573"/>
              <a:gd name="connsiteX32" fmla="*/ 810140 w 1029215"/>
              <a:gd name="connsiteY32" fmla="*/ 1371998 h 1781573"/>
              <a:gd name="connsiteX33" fmla="*/ 791090 w 1029215"/>
              <a:gd name="connsiteY33" fmla="*/ 1343423 h 1781573"/>
              <a:gd name="connsiteX34" fmla="*/ 772040 w 1029215"/>
              <a:gd name="connsiteY34" fmla="*/ 1314848 h 1781573"/>
              <a:gd name="connsiteX35" fmla="*/ 719279 w 1029215"/>
              <a:gd name="connsiteY35" fmla="*/ 1248173 h 1781573"/>
              <a:gd name="connsiteX36" fmla="*/ 689607 w 1029215"/>
              <a:gd name="connsiteY36" fmla="*/ 1186809 h 1781573"/>
              <a:gd name="connsiteX37" fmla="*/ 674771 w 1029215"/>
              <a:gd name="connsiteY37" fmla="*/ 1154020 h 1781573"/>
              <a:gd name="connsiteX38" fmla="*/ 657740 w 1029215"/>
              <a:gd name="connsiteY38" fmla="*/ 1105298 h 1781573"/>
              <a:gd name="connsiteX39" fmla="*/ 638690 w 1029215"/>
              <a:gd name="connsiteY39" fmla="*/ 1076723 h 1781573"/>
              <a:gd name="connsiteX40" fmla="*/ 602785 w 1029215"/>
              <a:gd name="connsiteY40" fmla="*/ 1055478 h 1781573"/>
              <a:gd name="connsiteX41" fmla="*/ 574253 w 1029215"/>
              <a:gd name="connsiteY41" fmla="*/ 999558 h 1781573"/>
              <a:gd name="connsiteX42" fmla="*/ 541421 w 1029215"/>
              <a:gd name="connsiteY42" fmla="*/ 952898 h 1781573"/>
              <a:gd name="connsiteX43" fmla="*/ 518157 w 1029215"/>
              <a:gd name="connsiteY43" fmla="*/ 911682 h 1781573"/>
              <a:gd name="connsiteX44" fmla="*/ 473648 w 1029215"/>
              <a:gd name="connsiteY44" fmla="*/ 832189 h 1781573"/>
              <a:gd name="connsiteX45" fmla="*/ 467240 w 1029215"/>
              <a:gd name="connsiteY45" fmla="*/ 790973 h 1781573"/>
              <a:gd name="connsiteX46" fmla="*/ 438665 w 1029215"/>
              <a:gd name="connsiteY46" fmla="*/ 771923 h 1781573"/>
              <a:gd name="connsiteX47" fmla="*/ 400565 w 1029215"/>
              <a:gd name="connsiteY47" fmla="*/ 705248 h 1781573"/>
              <a:gd name="connsiteX48" fmla="*/ 371989 w 1029215"/>
              <a:gd name="connsiteY48" fmla="*/ 641383 h 1781573"/>
              <a:gd name="connsiteX49" fmla="*/ 343415 w 1029215"/>
              <a:gd name="connsiteY49" fmla="*/ 609998 h 1781573"/>
              <a:gd name="connsiteX50" fmla="*/ 332793 w 1029215"/>
              <a:gd name="connsiteY50" fmla="*/ 572995 h 1781573"/>
              <a:gd name="connsiteX51" fmla="*/ 311547 w 1029215"/>
              <a:gd name="connsiteY51" fmla="*/ 548634 h 1781573"/>
              <a:gd name="connsiteX52" fmla="*/ 271253 w 1029215"/>
              <a:gd name="connsiteY52" fmla="*/ 460714 h 1781573"/>
              <a:gd name="connsiteX53" fmla="*/ 235348 w 1029215"/>
              <a:gd name="connsiteY53" fmla="*/ 406857 h 1781573"/>
              <a:gd name="connsiteX54" fmla="*/ 191015 w 1029215"/>
              <a:gd name="connsiteY54" fmla="*/ 314899 h 1781573"/>
              <a:gd name="connsiteX55" fmla="*/ 131846 w 1029215"/>
              <a:gd name="connsiteY55" fmla="*/ 222414 h 1781573"/>
              <a:gd name="connsiteX56" fmla="*/ 88436 w 1029215"/>
              <a:gd name="connsiteY56" fmla="*/ 152622 h 1781573"/>
              <a:gd name="connsiteX57" fmla="*/ 36596 w 1029215"/>
              <a:gd name="connsiteY57" fmla="*/ 58645 h 1781573"/>
              <a:gd name="connsiteX58" fmla="*/ 10040 w 1029215"/>
              <a:gd name="connsiteY58" fmla="*/ 398 h 1781573"/>
              <a:gd name="connsiteX0" fmla="*/ 10040 w 1029215"/>
              <a:gd name="connsiteY0" fmla="*/ 398 h 1781573"/>
              <a:gd name="connsiteX1" fmla="*/ 8942 w 1029215"/>
              <a:gd name="connsiteY1" fmla="*/ 35382 h 1781573"/>
              <a:gd name="connsiteX2" fmla="*/ 10961 w 1029215"/>
              <a:gd name="connsiteY2" fmla="*/ 80812 h 1781573"/>
              <a:gd name="connsiteX3" fmla="*/ 8942 w 1029215"/>
              <a:gd name="connsiteY3" fmla="*/ 144371 h 1781573"/>
              <a:gd name="connsiteX4" fmla="*/ 22681 w 1029215"/>
              <a:gd name="connsiteY4" fmla="*/ 335749 h 1781573"/>
              <a:gd name="connsiteX5" fmla="*/ 19565 w 1029215"/>
              <a:gd name="connsiteY5" fmla="*/ 516021 h 1781573"/>
              <a:gd name="connsiteX6" fmla="*/ 12059 w 1029215"/>
              <a:gd name="connsiteY6" fmla="*/ 681237 h 1781573"/>
              <a:gd name="connsiteX7" fmla="*/ 8943 w 1029215"/>
              <a:gd name="connsiteY7" fmla="*/ 773021 h 1781573"/>
              <a:gd name="connsiteX8" fmla="*/ 8767 w 1029215"/>
              <a:gd name="connsiteY8" fmla="*/ 899787 h 1781573"/>
              <a:gd name="connsiteX9" fmla="*/ 14078 w 1029215"/>
              <a:gd name="connsiteY9" fmla="*/ 1119960 h 1781573"/>
              <a:gd name="connsiteX10" fmla="*/ 12059 w 1029215"/>
              <a:gd name="connsiteY10" fmla="*/ 1300188 h 1781573"/>
              <a:gd name="connsiteX11" fmla="*/ 515 w 1029215"/>
              <a:gd name="connsiteY11" fmla="*/ 1371998 h 1781573"/>
              <a:gd name="connsiteX12" fmla="*/ 10040 w 1029215"/>
              <a:gd name="connsiteY12" fmla="*/ 1457723 h 1781573"/>
              <a:gd name="connsiteX13" fmla="*/ 6923 w 1029215"/>
              <a:gd name="connsiteY13" fmla="*/ 1520184 h 1781573"/>
              <a:gd name="connsiteX14" fmla="*/ 48140 w 1029215"/>
              <a:gd name="connsiteY14" fmla="*/ 1543448 h 1781573"/>
              <a:gd name="connsiteX15" fmla="*/ 124340 w 1029215"/>
              <a:gd name="connsiteY15" fmla="*/ 1562498 h 1781573"/>
              <a:gd name="connsiteX16" fmla="*/ 152915 w 1029215"/>
              <a:gd name="connsiteY16" fmla="*/ 1581548 h 1781573"/>
              <a:gd name="connsiteX17" fmla="*/ 210065 w 1029215"/>
              <a:gd name="connsiteY17" fmla="*/ 1591073 h 1781573"/>
              <a:gd name="connsiteX18" fmla="*/ 238640 w 1029215"/>
              <a:gd name="connsiteY18" fmla="*/ 1600598 h 1781573"/>
              <a:gd name="connsiteX19" fmla="*/ 286265 w 1029215"/>
              <a:gd name="connsiteY19" fmla="*/ 1610123 h 1781573"/>
              <a:gd name="connsiteX20" fmla="*/ 314840 w 1029215"/>
              <a:gd name="connsiteY20" fmla="*/ 1619648 h 1781573"/>
              <a:gd name="connsiteX21" fmla="*/ 419615 w 1029215"/>
              <a:gd name="connsiteY21" fmla="*/ 1648223 h 1781573"/>
              <a:gd name="connsiteX22" fmla="*/ 476765 w 1029215"/>
              <a:gd name="connsiteY22" fmla="*/ 1686323 h 1781573"/>
              <a:gd name="connsiteX23" fmla="*/ 657740 w 1029215"/>
              <a:gd name="connsiteY23" fmla="*/ 1695848 h 1781573"/>
              <a:gd name="connsiteX24" fmla="*/ 886340 w 1029215"/>
              <a:gd name="connsiteY24" fmla="*/ 1724423 h 1781573"/>
              <a:gd name="connsiteX25" fmla="*/ 943490 w 1029215"/>
              <a:gd name="connsiteY25" fmla="*/ 1743473 h 1781573"/>
              <a:gd name="connsiteX26" fmla="*/ 972065 w 1029215"/>
              <a:gd name="connsiteY26" fmla="*/ 1752998 h 1781573"/>
              <a:gd name="connsiteX27" fmla="*/ 1029215 w 1029215"/>
              <a:gd name="connsiteY27" fmla="*/ 1781573 h 1781573"/>
              <a:gd name="connsiteX28" fmla="*/ 972065 w 1029215"/>
              <a:gd name="connsiteY28" fmla="*/ 1686323 h 1781573"/>
              <a:gd name="connsiteX29" fmla="*/ 953015 w 1029215"/>
              <a:gd name="connsiteY29" fmla="*/ 1657748 h 1781573"/>
              <a:gd name="connsiteX30" fmla="*/ 905390 w 1029215"/>
              <a:gd name="connsiteY30" fmla="*/ 1533923 h 1781573"/>
              <a:gd name="connsiteX31" fmla="*/ 867290 w 1029215"/>
              <a:gd name="connsiteY31" fmla="*/ 1476773 h 1781573"/>
              <a:gd name="connsiteX32" fmla="*/ 810140 w 1029215"/>
              <a:gd name="connsiteY32" fmla="*/ 1371998 h 1781573"/>
              <a:gd name="connsiteX33" fmla="*/ 791090 w 1029215"/>
              <a:gd name="connsiteY33" fmla="*/ 1343423 h 1781573"/>
              <a:gd name="connsiteX34" fmla="*/ 772040 w 1029215"/>
              <a:gd name="connsiteY34" fmla="*/ 1314848 h 1781573"/>
              <a:gd name="connsiteX35" fmla="*/ 719279 w 1029215"/>
              <a:gd name="connsiteY35" fmla="*/ 1248173 h 1781573"/>
              <a:gd name="connsiteX36" fmla="*/ 689607 w 1029215"/>
              <a:gd name="connsiteY36" fmla="*/ 1186809 h 1781573"/>
              <a:gd name="connsiteX37" fmla="*/ 674771 w 1029215"/>
              <a:gd name="connsiteY37" fmla="*/ 1154020 h 1781573"/>
              <a:gd name="connsiteX38" fmla="*/ 657740 w 1029215"/>
              <a:gd name="connsiteY38" fmla="*/ 1105298 h 1781573"/>
              <a:gd name="connsiteX39" fmla="*/ 638690 w 1029215"/>
              <a:gd name="connsiteY39" fmla="*/ 1076723 h 1781573"/>
              <a:gd name="connsiteX40" fmla="*/ 602785 w 1029215"/>
              <a:gd name="connsiteY40" fmla="*/ 1055478 h 1781573"/>
              <a:gd name="connsiteX41" fmla="*/ 574253 w 1029215"/>
              <a:gd name="connsiteY41" fmla="*/ 999558 h 1781573"/>
              <a:gd name="connsiteX42" fmla="*/ 541421 w 1029215"/>
              <a:gd name="connsiteY42" fmla="*/ 952898 h 1781573"/>
              <a:gd name="connsiteX43" fmla="*/ 518157 w 1029215"/>
              <a:gd name="connsiteY43" fmla="*/ 911682 h 1781573"/>
              <a:gd name="connsiteX44" fmla="*/ 473648 w 1029215"/>
              <a:gd name="connsiteY44" fmla="*/ 832189 h 1781573"/>
              <a:gd name="connsiteX45" fmla="*/ 441957 w 1029215"/>
              <a:gd name="connsiteY45" fmla="*/ 795186 h 1781573"/>
              <a:gd name="connsiteX46" fmla="*/ 438665 w 1029215"/>
              <a:gd name="connsiteY46" fmla="*/ 771923 h 1781573"/>
              <a:gd name="connsiteX47" fmla="*/ 400565 w 1029215"/>
              <a:gd name="connsiteY47" fmla="*/ 705248 h 1781573"/>
              <a:gd name="connsiteX48" fmla="*/ 371989 w 1029215"/>
              <a:gd name="connsiteY48" fmla="*/ 641383 h 1781573"/>
              <a:gd name="connsiteX49" fmla="*/ 343415 w 1029215"/>
              <a:gd name="connsiteY49" fmla="*/ 609998 h 1781573"/>
              <a:gd name="connsiteX50" fmla="*/ 332793 w 1029215"/>
              <a:gd name="connsiteY50" fmla="*/ 572995 h 1781573"/>
              <a:gd name="connsiteX51" fmla="*/ 311547 w 1029215"/>
              <a:gd name="connsiteY51" fmla="*/ 548634 h 1781573"/>
              <a:gd name="connsiteX52" fmla="*/ 271253 w 1029215"/>
              <a:gd name="connsiteY52" fmla="*/ 460714 h 1781573"/>
              <a:gd name="connsiteX53" fmla="*/ 235348 w 1029215"/>
              <a:gd name="connsiteY53" fmla="*/ 406857 h 1781573"/>
              <a:gd name="connsiteX54" fmla="*/ 191015 w 1029215"/>
              <a:gd name="connsiteY54" fmla="*/ 314899 h 1781573"/>
              <a:gd name="connsiteX55" fmla="*/ 131846 w 1029215"/>
              <a:gd name="connsiteY55" fmla="*/ 222414 h 1781573"/>
              <a:gd name="connsiteX56" fmla="*/ 88436 w 1029215"/>
              <a:gd name="connsiteY56" fmla="*/ 152622 h 1781573"/>
              <a:gd name="connsiteX57" fmla="*/ 36596 w 1029215"/>
              <a:gd name="connsiteY57" fmla="*/ 58645 h 1781573"/>
              <a:gd name="connsiteX58" fmla="*/ 10040 w 1029215"/>
              <a:gd name="connsiteY58" fmla="*/ 398 h 1781573"/>
              <a:gd name="connsiteX0" fmla="*/ 10040 w 1029215"/>
              <a:gd name="connsiteY0" fmla="*/ 398 h 1781573"/>
              <a:gd name="connsiteX1" fmla="*/ 8942 w 1029215"/>
              <a:gd name="connsiteY1" fmla="*/ 35382 h 1781573"/>
              <a:gd name="connsiteX2" fmla="*/ 10961 w 1029215"/>
              <a:gd name="connsiteY2" fmla="*/ 80812 h 1781573"/>
              <a:gd name="connsiteX3" fmla="*/ 8942 w 1029215"/>
              <a:gd name="connsiteY3" fmla="*/ 144371 h 1781573"/>
              <a:gd name="connsiteX4" fmla="*/ 22681 w 1029215"/>
              <a:gd name="connsiteY4" fmla="*/ 335749 h 1781573"/>
              <a:gd name="connsiteX5" fmla="*/ 19565 w 1029215"/>
              <a:gd name="connsiteY5" fmla="*/ 516021 h 1781573"/>
              <a:gd name="connsiteX6" fmla="*/ 12059 w 1029215"/>
              <a:gd name="connsiteY6" fmla="*/ 681237 h 1781573"/>
              <a:gd name="connsiteX7" fmla="*/ 8943 w 1029215"/>
              <a:gd name="connsiteY7" fmla="*/ 773021 h 1781573"/>
              <a:gd name="connsiteX8" fmla="*/ 8767 w 1029215"/>
              <a:gd name="connsiteY8" fmla="*/ 899787 h 1781573"/>
              <a:gd name="connsiteX9" fmla="*/ 14078 w 1029215"/>
              <a:gd name="connsiteY9" fmla="*/ 1119960 h 1781573"/>
              <a:gd name="connsiteX10" fmla="*/ 12059 w 1029215"/>
              <a:gd name="connsiteY10" fmla="*/ 1300188 h 1781573"/>
              <a:gd name="connsiteX11" fmla="*/ 515 w 1029215"/>
              <a:gd name="connsiteY11" fmla="*/ 1371998 h 1781573"/>
              <a:gd name="connsiteX12" fmla="*/ 10040 w 1029215"/>
              <a:gd name="connsiteY12" fmla="*/ 1457723 h 1781573"/>
              <a:gd name="connsiteX13" fmla="*/ 6923 w 1029215"/>
              <a:gd name="connsiteY13" fmla="*/ 1520184 h 1781573"/>
              <a:gd name="connsiteX14" fmla="*/ 48140 w 1029215"/>
              <a:gd name="connsiteY14" fmla="*/ 1543448 h 1781573"/>
              <a:gd name="connsiteX15" fmla="*/ 124340 w 1029215"/>
              <a:gd name="connsiteY15" fmla="*/ 1562498 h 1781573"/>
              <a:gd name="connsiteX16" fmla="*/ 152915 w 1029215"/>
              <a:gd name="connsiteY16" fmla="*/ 1581548 h 1781573"/>
              <a:gd name="connsiteX17" fmla="*/ 210065 w 1029215"/>
              <a:gd name="connsiteY17" fmla="*/ 1591073 h 1781573"/>
              <a:gd name="connsiteX18" fmla="*/ 238640 w 1029215"/>
              <a:gd name="connsiteY18" fmla="*/ 1600598 h 1781573"/>
              <a:gd name="connsiteX19" fmla="*/ 286265 w 1029215"/>
              <a:gd name="connsiteY19" fmla="*/ 1610123 h 1781573"/>
              <a:gd name="connsiteX20" fmla="*/ 314840 w 1029215"/>
              <a:gd name="connsiteY20" fmla="*/ 1619648 h 1781573"/>
              <a:gd name="connsiteX21" fmla="*/ 419615 w 1029215"/>
              <a:gd name="connsiteY21" fmla="*/ 1648223 h 1781573"/>
              <a:gd name="connsiteX22" fmla="*/ 476765 w 1029215"/>
              <a:gd name="connsiteY22" fmla="*/ 1686323 h 1781573"/>
              <a:gd name="connsiteX23" fmla="*/ 657740 w 1029215"/>
              <a:gd name="connsiteY23" fmla="*/ 1695848 h 1781573"/>
              <a:gd name="connsiteX24" fmla="*/ 886340 w 1029215"/>
              <a:gd name="connsiteY24" fmla="*/ 1724423 h 1781573"/>
              <a:gd name="connsiteX25" fmla="*/ 943490 w 1029215"/>
              <a:gd name="connsiteY25" fmla="*/ 1743473 h 1781573"/>
              <a:gd name="connsiteX26" fmla="*/ 972065 w 1029215"/>
              <a:gd name="connsiteY26" fmla="*/ 1752998 h 1781573"/>
              <a:gd name="connsiteX27" fmla="*/ 1029215 w 1029215"/>
              <a:gd name="connsiteY27" fmla="*/ 1781573 h 1781573"/>
              <a:gd name="connsiteX28" fmla="*/ 972065 w 1029215"/>
              <a:gd name="connsiteY28" fmla="*/ 1686323 h 1781573"/>
              <a:gd name="connsiteX29" fmla="*/ 953015 w 1029215"/>
              <a:gd name="connsiteY29" fmla="*/ 1657748 h 1781573"/>
              <a:gd name="connsiteX30" fmla="*/ 905390 w 1029215"/>
              <a:gd name="connsiteY30" fmla="*/ 1533923 h 1781573"/>
              <a:gd name="connsiteX31" fmla="*/ 867290 w 1029215"/>
              <a:gd name="connsiteY31" fmla="*/ 1476773 h 1781573"/>
              <a:gd name="connsiteX32" fmla="*/ 810140 w 1029215"/>
              <a:gd name="connsiteY32" fmla="*/ 1371998 h 1781573"/>
              <a:gd name="connsiteX33" fmla="*/ 791090 w 1029215"/>
              <a:gd name="connsiteY33" fmla="*/ 1343423 h 1781573"/>
              <a:gd name="connsiteX34" fmla="*/ 772040 w 1029215"/>
              <a:gd name="connsiteY34" fmla="*/ 1314848 h 1781573"/>
              <a:gd name="connsiteX35" fmla="*/ 719279 w 1029215"/>
              <a:gd name="connsiteY35" fmla="*/ 1248173 h 1781573"/>
              <a:gd name="connsiteX36" fmla="*/ 689607 w 1029215"/>
              <a:gd name="connsiteY36" fmla="*/ 1186809 h 1781573"/>
              <a:gd name="connsiteX37" fmla="*/ 674771 w 1029215"/>
              <a:gd name="connsiteY37" fmla="*/ 1154020 h 1781573"/>
              <a:gd name="connsiteX38" fmla="*/ 657740 w 1029215"/>
              <a:gd name="connsiteY38" fmla="*/ 1105298 h 1781573"/>
              <a:gd name="connsiteX39" fmla="*/ 638690 w 1029215"/>
              <a:gd name="connsiteY39" fmla="*/ 1076723 h 1781573"/>
              <a:gd name="connsiteX40" fmla="*/ 602785 w 1029215"/>
              <a:gd name="connsiteY40" fmla="*/ 1055478 h 1781573"/>
              <a:gd name="connsiteX41" fmla="*/ 574253 w 1029215"/>
              <a:gd name="connsiteY41" fmla="*/ 999558 h 1781573"/>
              <a:gd name="connsiteX42" fmla="*/ 541421 w 1029215"/>
              <a:gd name="connsiteY42" fmla="*/ 952898 h 1781573"/>
              <a:gd name="connsiteX43" fmla="*/ 518157 w 1029215"/>
              <a:gd name="connsiteY43" fmla="*/ 911682 h 1781573"/>
              <a:gd name="connsiteX44" fmla="*/ 473648 w 1029215"/>
              <a:gd name="connsiteY44" fmla="*/ 832189 h 1781573"/>
              <a:gd name="connsiteX45" fmla="*/ 441957 w 1029215"/>
              <a:gd name="connsiteY45" fmla="*/ 795186 h 1781573"/>
              <a:gd name="connsiteX46" fmla="*/ 438665 w 1029215"/>
              <a:gd name="connsiteY46" fmla="*/ 771923 h 1781573"/>
              <a:gd name="connsiteX47" fmla="*/ 400565 w 1029215"/>
              <a:gd name="connsiteY47" fmla="*/ 705248 h 1781573"/>
              <a:gd name="connsiteX48" fmla="*/ 371989 w 1029215"/>
              <a:gd name="connsiteY48" fmla="*/ 641383 h 1781573"/>
              <a:gd name="connsiteX49" fmla="*/ 343415 w 1029215"/>
              <a:gd name="connsiteY49" fmla="*/ 609998 h 1781573"/>
              <a:gd name="connsiteX50" fmla="*/ 332793 w 1029215"/>
              <a:gd name="connsiteY50" fmla="*/ 572995 h 1781573"/>
              <a:gd name="connsiteX51" fmla="*/ 311547 w 1029215"/>
              <a:gd name="connsiteY51" fmla="*/ 548634 h 1781573"/>
              <a:gd name="connsiteX52" fmla="*/ 271253 w 1029215"/>
              <a:gd name="connsiteY52" fmla="*/ 460714 h 1781573"/>
              <a:gd name="connsiteX53" fmla="*/ 235348 w 1029215"/>
              <a:gd name="connsiteY53" fmla="*/ 406857 h 1781573"/>
              <a:gd name="connsiteX54" fmla="*/ 191015 w 1029215"/>
              <a:gd name="connsiteY54" fmla="*/ 314899 h 1781573"/>
              <a:gd name="connsiteX55" fmla="*/ 131846 w 1029215"/>
              <a:gd name="connsiteY55" fmla="*/ 222414 h 1781573"/>
              <a:gd name="connsiteX56" fmla="*/ 88436 w 1029215"/>
              <a:gd name="connsiteY56" fmla="*/ 152622 h 1781573"/>
              <a:gd name="connsiteX57" fmla="*/ 36596 w 1029215"/>
              <a:gd name="connsiteY57" fmla="*/ 58645 h 1781573"/>
              <a:gd name="connsiteX58" fmla="*/ 10040 w 1029215"/>
              <a:gd name="connsiteY58" fmla="*/ 398 h 1781573"/>
              <a:gd name="connsiteX0" fmla="*/ 10040 w 1029215"/>
              <a:gd name="connsiteY0" fmla="*/ 398 h 1781573"/>
              <a:gd name="connsiteX1" fmla="*/ 8942 w 1029215"/>
              <a:gd name="connsiteY1" fmla="*/ 35382 h 1781573"/>
              <a:gd name="connsiteX2" fmla="*/ 10961 w 1029215"/>
              <a:gd name="connsiteY2" fmla="*/ 80812 h 1781573"/>
              <a:gd name="connsiteX3" fmla="*/ 8942 w 1029215"/>
              <a:gd name="connsiteY3" fmla="*/ 144371 h 1781573"/>
              <a:gd name="connsiteX4" fmla="*/ 22681 w 1029215"/>
              <a:gd name="connsiteY4" fmla="*/ 335749 h 1781573"/>
              <a:gd name="connsiteX5" fmla="*/ 19565 w 1029215"/>
              <a:gd name="connsiteY5" fmla="*/ 516021 h 1781573"/>
              <a:gd name="connsiteX6" fmla="*/ 12059 w 1029215"/>
              <a:gd name="connsiteY6" fmla="*/ 681237 h 1781573"/>
              <a:gd name="connsiteX7" fmla="*/ 8943 w 1029215"/>
              <a:gd name="connsiteY7" fmla="*/ 773021 h 1781573"/>
              <a:gd name="connsiteX8" fmla="*/ 8767 w 1029215"/>
              <a:gd name="connsiteY8" fmla="*/ 899787 h 1781573"/>
              <a:gd name="connsiteX9" fmla="*/ 14078 w 1029215"/>
              <a:gd name="connsiteY9" fmla="*/ 1119960 h 1781573"/>
              <a:gd name="connsiteX10" fmla="*/ 12059 w 1029215"/>
              <a:gd name="connsiteY10" fmla="*/ 1300188 h 1781573"/>
              <a:gd name="connsiteX11" fmla="*/ 515 w 1029215"/>
              <a:gd name="connsiteY11" fmla="*/ 1371998 h 1781573"/>
              <a:gd name="connsiteX12" fmla="*/ 10040 w 1029215"/>
              <a:gd name="connsiteY12" fmla="*/ 1457723 h 1781573"/>
              <a:gd name="connsiteX13" fmla="*/ 6923 w 1029215"/>
              <a:gd name="connsiteY13" fmla="*/ 1520184 h 1781573"/>
              <a:gd name="connsiteX14" fmla="*/ 48140 w 1029215"/>
              <a:gd name="connsiteY14" fmla="*/ 1543448 h 1781573"/>
              <a:gd name="connsiteX15" fmla="*/ 124340 w 1029215"/>
              <a:gd name="connsiteY15" fmla="*/ 1562498 h 1781573"/>
              <a:gd name="connsiteX16" fmla="*/ 152915 w 1029215"/>
              <a:gd name="connsiteY16" fmla="*/ 1581548 h 1781573"/>
              <a:gd name="connsiteX17" fmla="*/ 210065 w 1029215"/>
              <a:gd name="connsiteY17" fmla="*/ 1591073 h 1781573"/>
              <a:gd name="connsiteX18" fmla="*/ 238640 w 1029215"/>
              <a:gd name="connsiteY18" fmla="*/ 1600598 h 1781573"/>
              <a:gd name="connsiteX19" fmla="*/ 286265 w 1029215"/>
              <a:gd name="connsiteY19" fmla="*/ 1610123 h 1781573"/>
              <a:gd name="connsiteX20" fmla="*/ 314840 w 1029215"/>
              <a:gd name="connsiteY20" fmla="*/ 1619648 h 1781573"/>
              <a:gd name="connsiteX21" fmla="*/ 419615 w 1029215"/>
              <a:gd name="connsiteY21" fmla="*/ 1648223 h 1781573"/>
              <a:gd name="connsiteX22" fmla="*/ 476765 w 1029215"/>
              <a:gd name="connsiteY22" fmla="*/ 1686323 h 1781573"/>
              <a:gd name="connsiteX23" fmla="*/ 657740 w 1029215"/>
              <a:gd name="connsiteY23" fmla="*/ 1695848 h 1781573"/>
              <a:gd name="connsiteX24" fmla="*/ 886340 w 1029215"/>
              <a:gd name="connsiteY24" fmla="*/ 1724423 h 1781573"/>
              <a:gd name="connsiteX25" fmla="*/ 943490 w 1029215"/>
              <a:gd name="connsiteY25" fmla="*/ 1743473 h 1781573"/>
              <a:gd name="connsiteX26" fmla="*/ 972065 w 1029215"/>
              <a:gd name="connsiteY26" fmla="*/ 1752998 h 1781573"/>
              <a:gd name="connsiteX27" fmla="*/ 1029215 w 1029215"/>
              <a:gd name="connsiteY27" fmla="*/ 1781573 h 1781573"/>
              <a:gd name="connsiteX28" fmla="*/ 972065 w 1029215"/>
              <a:gd name="connsiteY28" fmla="*/ 1686323 h 1781573"/>
              <a:gd name="connsiteX29" fmla="*/ 953015 w 1029215"/>
              <a:gd name="connsiteY29" fmla="*/ 1657748 h 1781573"/>
              <a:gd name="connsiteX30" fmla="*/ 905390 w 1029215"/>
              <a:gd name="connsiteY30" fmla="*/ 1533923 h 1781573"/>
              <a:gd name="connsiteX31" fmla="*/ 867290 w 1029215"/>
              <a:gd name="connsiteY31" fmla="*/ 1476773 h 1781573"/>
              <a:gd name="connsiteX32" fmla="*/ 810140 w 1029215"/>
              <a:gd name="connsiteY32" fmla="*/ 1371998 h 1781573"/>
              <a:gd name="connsiteX33" fmla="*/ 791090 w 1029215"/>
              <a:gd name="connsiteY33" fmla="*/ 1343423 h 1781573"/>
              <a:gd name="connsiteX34" fmla="*/ 772040 w 1029215"/>
              <a:gd name="connsiteY34" fmla="*/ 1314848 h 1781573"/>
              <a:gd name="connsiteX35" fmla="*/ 719279 w 1029215"/>
              <a:gd name="connsiteY35" fmla="*/ 1248173 h 1781573"/>
              <a:gd name="connsiteX36" fmla="*/ 689607 w 1029215"/>
              <a:gd name="connsiteY36" fmla="*/ 1186809 h 1781573"/>
              <a:gd name="connsiteX37" fmla="*/ 674771 w 1029215"/>
              <a:gd name="connsiteY37" fmla="*/ 1154020 h 1781573"/>
              <a:gd name="connsiteX38" fmla="*/ 657740 w 1029215"/>
              <a:gd name="connsiteY38" fmla="*/ 1105298 h 1781573"/>
              <a:gd name="connsiteX39" fmla="*/ 638690 w 1029215"/>
              <a:gd name="connsiteY39" fmla="*/ 1076723 h 1781573"/>
              <a:gd name="connsiteX40" fmla="*/ 602785 w 1029215"/>
              <a:gd name="connsiteY40" fmla="*/ 1055478 h 1781573"/>
              <a:gd name="connsiteX41" fmla="*/ 574253 w 1029215"/>
              <a:gd name="connsiteY41" fmla="*/ 999558 h 1781573"/>
              <a:gd name="connsiteX42" fmla="*/ 541421 w 1029215"/>
              <a:gd name="connsiteY42" fmla="*/ 952898 h 1781573"/>
              <a:gd name="connsiteX43" fmla="*/ 518157 w 1029215"/>
              <a:gd name="connsiteY43" fmla="*/ 911682 h 1781573"/>
              <a:gd name="connsiteX44" fmla="*/ 473648 w 1029215"/>
              <a:gd name="connsiteY44" fmla="*/ 832189 h 1781573"/>
              <a:gd name="connsiteX45" fmla="*/ 441957 w 1029215"/>
              <a:gd name="connsiteY45" fmla="*/ 765689 h 1781573"/>
              <a:gd name="connsiteX46" fmla="*/ 438665 w 1029215"/>
              <a:gd name="connsiteY46" fmla="*/ 771923 h 1781573"/>
              <a:gd name="connsiteX47" fmla="*/ 400565 w 1029215"/>
              <a:gd name="connsiteY47" fmla="*/ 705248 h 1781573"/>
              <a:gd name="connsiteX48" fmla="*/ 371989 w 1029215"/>
              <a:gd name="connsiteY48" fmla="*/ 641383 h 1781573"/>
              <a:gd name="connsiteX49" fmla="*/ 343415 w 1029215"/>
              <a:gd name="connsiteY49" fmla="*/ 609998 h 1781573"/>
              <a:gd name="connsiteX50" fmla="*/ 332793 w 1029215"/>
              <a:gd name="connsiteY50" fmla="*/ 572995 h 1781573"/>
              <a:gd name="connsiteX51" fmla="*/ 311547 w 1029215"/>
              <a:gd name="connsiteY51" fmla="*/ 548634 h 1781573"/>
              <a:gd name="connsiteX52" fmla="*/ 271253 w 1029215"/>
              <a:gd name="connsiteY52" fmla="*/ 460714 h 1781573"/>
              <a:gd name="connsiteX53" fmla="*/ 235348 w 1029215"/>
              <a:gd name="connsiteY53" fmla="*/ 406857 h 1781573"/>
              <a:gd name="connsiteX54" fmla="*/ 191015 w 1029215"/>
              <a:gd name="connsiteY54" fmla="*/ 314899 h 1781573"/>
              <a:gd name="connsiteX55" fmla="*/ 131846 w 1029215"/>
              <a:gd name="connsiteY55" fmla="*/ 222414 h 1781573"/>
              <a:gd name="connsiteX56" fmla="*/ 88436 w 1029215"/>
              <a:gd name="connsiteY56" fmla="*/ 152622 h 1781573"/>
              <a:gd name="connsiteX57" fmla="*/ 36596 w 1029215"/>
              <a:gd name="connsiteY57" fmla="*/ 58645 h 1781573"/>
              <a:gd name="connsiteX58" fmla="*/ 10040 w 1029215"/>
              <a:gd name="connsiteY58" fmla="*/ 398 h 1781573"/>
              <a:gd name="connsiteX0" fmla="*/ 10040 w 1029215"/>
              <a:gd name="connsiteY0" fmla="*/ 398 h 1781573"/>
              <a:gd name="connsiteX1" fmla="*/ 8942 w 1029215"/>
              <a:gd name="connsiteY1" fmla="*/ 35382 h 1781573"/>
              <a:gd name="connsiteX2" fmla="*/ 10961 w 1029215"/>
              <a:gd name="connsiteY2" fmla="*/ 80812 h 1781573"/>
              <a:gd name="connsiteX3" fmla="*/ 8942 w 1029215"/>
              <a:gd name="connsiteY3" fmla="*/ 144371 h 1781573"/>
              <a:gd name="connsiteX4" fmla="*/ 22681 w 1029215"/>
              <a:gd name="connsiteY4" fmla="*/ 335749 h 1781573"/>
              <a:gd name="connsiteX5" fmla="*/ 19565 w 1029215"/>
              <a:gd name="connsiteY5" fmla="*/ 516021 h 1781573"/>
              <a:gd name="connsiteX6" fmla="*/ 12059 w 1029215"/>
              <a:gd name="connsiteY6" fmla="*/ 681237 h 1781573"/>
              <a:gd name="connsiteX7" fmla="*/ 8943 w 1029215"/>
              <a:gd name="connsiteY7" fmla="*/ 773021 h 1781573"/>
              <a:gd name="connsiteX8" fmla="*/ 8767 w 1029215"/>
              <a:gd name="connsiteY8" fmla="*/ 899787 h 1781573"/>
              <a:gd name="connsiteX9" fmla="*/ 14078 w 1029215"/>
              <a:gd name="connsiteY9" fmla="*/ 1119960 h 1781573"/>
              <a:gd name="connsiteX10" fmla="*/ 12059 w 1029215"/>
              <a:gd name="connsiteY10" fmla="*/ 1300188 h 1781573"/>
              <a:gd name="connsiteX11" fmla="*/ 515 w 1029215"/>
              <a:gd name="connsiteY11" fmla="*/ 1371998 h 1781573"/>
              <a:gd name="connsiteX12" fmla="*/ 10040 w 1029215"/>
              <a:gd name="connsiteY12" fmla="*/ 1457723 h 1781573"/>
              <a:gd name="connsiteX13" fmla="*/ 6923 w 1029215"/>
              <a:gd name="connsiteY13" fmla="*/ 1520184 h 1781573"/>
              <a:gd name="connsiteX14" fmla="*/ 48140 w 1029215"/>
              <a:gd name="connsiteY14" fmla="*/ 1543448 h 1781573"/>
              <a:gd name="connsiteX15" fmla="*/ 124340 w 1029215"/>
              <a:gd name="connsiteY15" fmla="*/ 1562498 h 1781573"/>
              <a:gd name="connsiteX16" fmla="*/ 152915 w 1029215"/>
              <a:gd name="connsiteY16" fmla="*/ 1581548 h 1781573"/>
              <a:gd name="connsiteX17" fmla="*/ 210065 w 1029215"/>
              <a:gd name="connsiteY17" fmla="*/ 1591073 h 1781573"/>
              <a:gd name="connsiteX18" fmla="*/ 238640 w 1029215"/>
              <a:gd name="connsiteY18" fmla="*/ 1600598 h 1781573"/>
              <a:gd name="connsiteX19" fmla="*/ 286265 w 1029215"/>
              <a:gd name="connsiteY19" fmla="*/ 1610123 h 1781573"/>
              <a:gd name="connsiteX20" fmla="*/ 314840 w 1029215"/>
              <a:gd name="connsiteY20" fmla="*/ 1619648 h 1781573"/>
              <a:gd name="connsiteX21" fmla="*/ 419615 w 1029215"/>
              <a:gd name="connsiteY21" fmla="*/ 1648223 h 1781573"/>
              <a:gd name="connsiteX22" fmla="*/ 476765 w 1029215"/>
              <a:gd name="connsiteY22" fmla="*/ 1686323 h 1781573"/>
              <a:gd name="connsiteX23" fmla="*/ 657740 w 1029215"/>
              <a:gd name="connsiteY23" fmla="*/ 1695848 h 1781573"/>
              <a:gd name="connsiteX24" fmla="*/ 886340 w 1029215"/>
              <a:gd name="connsiteY24" fmla="*/ 1724423 h 1781573"/>
              <a:gd name="connsiteX25" fmla="*/ 943490 w 1029215"/>
              <a:gd name="connsiteY25" fmla="*/ 1743473 h 1781573"/>
              <a:gd name="connsiteX26" fmla="*/ 972065 w 1029215"/>
              <a:gd name="connsiteY26" fmla="*/ 1752998 h 1781573"/>
              <a:gd name="connsiteX27" fmla="*/ 1029215 w 1029215"/>
              <a:gd name="connsiteY27" fmla="*/ 1781573 h 1781573"/>
              <a:gd name="connsiteX28" fmla="*/ 972065 w 1029215"/>
              <a:gd name="connsiteY28" fmla="*/ 1686323 h 1781573"/>
              <a:gd name="connsiteX29" fmla="*/ 953015 w 1029215"/>
              <a:gd name="connsiteY29" fmla="*/ 1657748 h 1781573"/>
              <a:gd name="connsiteX30" fmla="*/ 905390 w 1029215"/>
              <a:gd name="connsiteY30" fmla="*/ 1533923 h 1781573"/>
              <a:gd name="connsiteX31" fmla="*/ 867290 w 1029215"/>
              <a:gd name="connsiteY31" fmla="*/ 1476773 h 1781573"/>
              <a:gd name="connsiteX32" fmla="*/ 810140 w 1029215"/>
              <a:gd name="connsiteY32" fmla="*/ 1371998 h 1781573"/>
              <a:gd name="connsiteX33" fmla="*/ 791090 w 1029215"/>
              <a:gd name="connsiteY33" fmla="*/ 1343423 h 1781573"/>
              <a:gd name="connsiteX34" fmla="*/ 772040 w 1029215"/>
              <a:gd name="connsiteY34" fmla="*/ 1314848 h 1781573"/>
              <a:gd name="connsiteX35" fmla="*/ 719279 w 1029215"/>
              <a:gd name="connsiteY35" fmla="*/ 1248173 h 1781573"/>
              <a:gd name="connsiteX36" fmla="*/ 689607 w 1029215"/>
              <a:gd name="connsiteY36" fmla="*/ 1186809 h 1781573"/>
              <a:gd name="connsiteX37" fmla="*/ 674771 w 1029215"/>
              <a:gd name="connsiteY37" fmla="*/ 1154020 h 1781573"/>
              <a:gd name="connsiteX38" fmla="*/ 657740 w 1029215"/>
              <a:gd name="connsiteY38" fmla="*/ 1105298 h 1781573"/>
              <a:gd name="connsiteX39" fmla="*/ 638690 w 1029215"/>
              <a:gd name="connsiteY39" fmla="*/ 1076723 h 1781573"/>
              <a:gd name="connsiteX40" fmla="*/ 602785 w 1029215"/>
              <a:gd name="connsiteY40" fmla="*/ 1055478 h 1781573"/>
              <a:gd name="connsiteX41" fmla="*/ 574253 w 1029215"/>
              <a:gd name="connsiteY41" fmla="*/ 999558 h 1781573"/>
              <a:gd name="connsiteX42" fmla="*/ 541421 w 1029215"/>
              <a:gd name="connsiteY42" fmla="*/ 952898 h 1781573"/>
              <a:gd name="connsiteX43" fmla="*/ 518157 w 1029215"/>
              <a:gd name="connsiteY43" fmla="*/ 911682 h 1781573"/>
              <a:gd name="connsiteX44" fmla="*/ 473648 w 1029215"/>
              <a:gd name="connsiteY44" fmla="*/ 832189 h 1781573"/>
              <a:gd name="connsiteX45" fmla="*/ 441957 w 1029215"/>
              <a:gd name="connsiteY45" fmla="*/ 765689 h 1781573"/>
              <a:gd name="connsiteX46" fmla="*/ 438665 w 1029215"/>
              <a:gd name="connsiteY46" fmla="*/ 771923 h 1781573"/>
              <a:gd name="connsiteX47" fmla="*/ 400565 w 1029215"/>
              <a:gd name="connsiteY47" fmla="*/ 705248 h 1781573"/>
              <a:gd name="connsiteX48" fmla="*/ 371989 w 1029215"/>
              <a:gd name="connsiteY48" fmla="*/ 641383 h 1781573"/>
              <a:gd name="connsiteX49" fmla="*/ 343415 w 1029215"/>
              <a:gd name="connsiteY49" fmla="*/ 609998 h 1781573"/>
              <a:gd name="connsiteX50" fmla="*/ 332793 w 1029215"/>
              <a:gd name="connsiteY50" fmla="*/ 572995 h 1781573"/>
              <a:gd name="connsiteX51" fmla="*/ 311547 w 1029215"/>
              <a:gd name="connsiteY51" fmla="*/ 548634 h 1781573"/>
              <a:gd name="connsiteX52" fmla="*/ 271253 w 1029215"/>
              <a:gd name="connsiteY52" fmla="*/ 460714 h 1781573"/>
              <a:gd name="connsiteX53" fmla="*/ 235348 w 1029215"/>
              <a:gd name="connsiteY53" fmla="*/ 406857 h 1781573"/>
              <a:gd name="connsiteX54" fmla="*/ 191015 w 1029215"/>
              <a:gd name="connsiteY54" fmla="*/ 314899 h 1781573"/>
              <a:gd name="connsiteX55" fmla="*/ 131846 w 1029215"/>
              <a:gd name="connsiteY55" fmla="*/ 222414 h 1781573"/>
              <a:gd name="connsiteX56" fmla="*/ 88436 w 1029215"/>
              <a:gd name="connsiteY56" fmla="*/ 152622 h 1781573"/>
              <a:gd name="connsiteX57" fmla="*/ 36596 w 1029215"/>
              <a:gd name="connsiteY57" fmla="*/ 58645 h 1781573"/>
              <a:gd name="connsiteX58" fmla="*/ 10040 w 1029215"/>
              <a:gd name="connsiteY58" fmla="*/ 398 h 1781573"/>
              <a:gd name="connsiteX0" fmla="*/ 10040 w 1029215"/>
              <a:gd name="connsiteY0" fmla="*/ 398 h 1781573"/>
              <a:gd name="connsiteX1" fmla="*/ 8942 w 1029215"/>
              <a:gd name="connsiteY1" fmla="*/ 35382 h 1781573"/>
              <a:gd name="connsiteX2" fmla="*/ 10961 w 1029215"/>
              <a:gd name="connsiteY2" fmla="*/ 80812 h 1781573"/>
              <a:gd name="connsiteX3" fmla="*/ 8942 w 1029215"/>
              <a:gd name="connsiteY3" fmla="*/ 144371 h 1781573"/>
              <a:gd name="connsiteX4" fmla="*/ 22681 w 1029215"/>
              <a:gd name="connsiteY4" fmla="*/ 335749 h 1781573"/>
              <a:gd name="connsiteX5" fmla="*/ 19565 w 1029215"/>
              <a:gd name="connsiteY5" fmla="*/ 516021 h 1781573"/>
              <a:gd name="connsiteX6" fmla="*/ 12059 w 1029215"/>
              <a:gd name="connsiteY6" fmla="*/ 681237 h 1781573"/>
              <a:gd name="connsiteX7" fmla="*/ 8943 w 1029215"/>
              <a:gd name="connsiteY7" fmla="*/ 773021 h 1781573"/>
              <a:gd name="connsiteX8" fmla="*/ 8767 w 1029215"/>
              <a:gd name="connsiteY8" fmla="*/ 899787 h 1781573"/>
              <a:gd name="connsiteX9" fmla="*/ 14078 w 1029215"/>
              <a:gd name="connsiteY9" fmla="*/ 1119960 h 1781573"/>
              <a:gd name="connsiteX10" fmla="*/ 12059 w 1029215"/>
              <a:gd name="connsiteY10" fmla="*/ 1300188 h 1781573"/>
              <a:gd name="connsiteX11" fmla="*/ 515 w 1029215"/>
              <a:gd name="connsiteY11" fmla="*/ 1371998 h 1781573"/>
              <a:gd name="connsiteX12" fmla="*/ 10040 w 1029215"/>
              <a:gd name="connsiteY12" fmla="*/ 1457723 h 1781573"/>
              <a:gd name="connsiteX13" fmla="*/ 6923 w 1029215"/>
              <a:gd name="connsiteY13" fmla="*/ 1520184 h 1781573"/>
              <a:gd name="connsiteX14" fmla="*/ 48140 w 1029215"/>
              <a:gd name="connsiteY14" fmla="*/ 1543448 h 1781573"/>
              <a:gd name="connsiteX15" fmla="*/ 124340 w 1029215"/>
              <a:gd name="connsiteY15" fmla="*/ 1562498 h 1781573"/>
              <a:gd name="connsiteX16" fmla="*/ 152915 w 1029215"/>
              <a:gd name="connsiteY16" fmla="*/ 1581548 h 1781573"/>
              <a:gd name="connsiteX17" fmla="*/ 210065 w 1029215"/>
              <a:gd name="connsiteY17" fmla="*/ 1591073 h 1781573"/>
              <a:gd name="connsiteX18" fmla="*/ 238640 w 1029215"/>
              <a:gd name="connsiteY18" fmla="*/ 1600598 h 1781573"/>
              <a:gd name="connsiteX19" fmla="*/ 286265 w 1029215"/>
              <a:gd name="connsiteY19" fmla="*/ 1610123 h 1781573"/>
              <a:gd name="connsiteX20" fmla="*/ 314840 w 1029215"/>
              <a:gd name="connsiteY20" fmla="*/ 1619648 h 1781573"/>
              <a:gd name="connsiteX21" fmla="*/ 419615 w 1029215"/>
              <a:gd name="connsiteY21" fmla="*/ 1648223 h 1781573"/>
              <a:gd name="connsiteX22" fmla="*/ 476765 w 1029215"/>
              <a:gd name="connsiteY22" fmla="*/ 1686323 h 1781573"/>
              <a:gd name="connsiteX23" fmla="*/ 657740 w 1029215"/>
              <a:gd name="connsiteY23" fmla="*/ 1695848 h 1781573"/>
              <a:gd name="connsiteX24" fmla="*/ 886340 w 1029215"/>
              <a:gd name="connsiteY24" fmla="*/ 1724423 h 1781573"/>
              <a:gd name="connsiteX25" fmla="*/ 943490 w 1029215"/>
              <a:gd name="connsiteY25" fmla="*/ 1743473 h 1781573"/>
              <a:gd name="connsiteX26" fmla="*/ 972065 w 1029215"/>
              <a:gd name="connsiteY26" fmla="*/ 1752998 h 1781573"/>
              <a:gd name="connsiteX27" fmla="*/ 1029215 w 1029215"/>
              <a:gd name="connsiteY27" fmla="*/ 1781573 h 1781573"/>
              <a:gd name="connsiteX28" fmla="*/ 972065 w 1029215"/>
              <a:gd name="connsiteY28" fmla="*/ 1686323 h 1781573"/>
              <a:gd name="connsiteX29" fmla="*/ 953015 w 1029215"/>
              <a:gd name="connsiteY29" fmla="*/ 1657748 h 1781573"/>
              <a:gd name="connsiteX30" fmla="*/ 905390 w 1029215"/>
              <a:gd name="connsiteY30" fmla="*/ 1533923 h 1781573"/>
              <a:gd name="connsiteX31" fmla="*/ 867290 w 1029215"/>
              <a:gd name="connsiteY31" fmla="*/ 1476773 h 1781573"/>
              <a:gd name="connsiteX32" fmla="*/ 810140 w 1029215"/>
              <a:gd name="connsiteY32" fmla="*/ 1371998 h 1781573"/>
              <a:gd name="connsiteX33" fmla="*/ 791090 w 1029215"/>
              <a:gd name="connsiteY33" fmla="*/ 1343423 h 1781573"/>
              <a:gd name="connsiteX34" fmla="*/ 772040 w 1029215"/>
              <a:gd name="connsiteY34" fmla="*/ 1314848 h 1781573"/>
              <a:gd name="connsiteX35" fmla="*/ 719279 w 1029215"/>
              <a:gd name="connsiteY35" fmla="*/ 1248173 h 1781573"/>
              <a:gd name="connsiteX36" fmla="*/ 689607 w 1029215"/>
              <a:gd name="connsiteY36" fmla="*/ 1186809 h 1781573"/>
              <a:gd name="connsiteX37" fmla="*/ 674771 w 1029215"/>
              <a:gd name="connsiteY37" fmla="*/ 1154020 h 1781573"/>
              <a:gd name="connsiteX38" fmla="*/ 657740 w 1029215"/>
              <a:gd name="connsiteY38" fmla="*/ 1105298 h 1781573"/>
              <a:gd name="connsiteX39" fmla="*/ 626049 w 1029215"/>
              <a:gd name="connsiteY39" fmla="*/ 1089364 h 1781573"/>
              <a:gd name="connsiteX40" fmla="*/ 602785 w 1029215"/>
              <a:gd name="connsiteY40" fmla="*/ 1055478 h 1781573"/>
              <a:gd name="connsiteX41" fmla="*/ 574253 w 1029215"/>
              <a:gd name="connsiteY41" fmla="*/ 999558 h 1781573"/>
              <a:gd name="connsiteX42" fmla="*/ 541421 w 1029215"/>
              <a:gd name="connsiteY42" fmla="*/ 952898 h 1781573"/>
              <a:gd name="connsiteX43" fmla="*/ 518157 w 1029215"/>
              <a:gd name="connsiteY43" fmla="*/ 911682 h 1781573"/>
              <a:gd name="connsiteX44" fmla="*/ 473648 w 1029215"/>
              <a:gd name="connsiteY44" fmla="*/ 832189 h 1781573"/>
              <a:gd name="connsiteX45" fmla="*/ 441957 w 1029215"/>
              <a:gd name="connsiteY45" fmla="*/ 765689 h 1781573"/>
              <a:gd name="connsiteX46" fmla="*/ 438665 w 1029215"/>
              <a:gd name="connsiteY46" fmla="*/ 771923 h 1781573"/>
              <a:gd name="connsiteX47" fmla="*/ 400565 w 1029215"/>
              <a:gd name="connsiteY47" fmla="*/ 705248 h 1781573"/>
              <a:gd name="connsiteX48" fmla="*/ 371989 w 1029215"/>
              <a:gd name="connsiteY48" fmla="*/ 641383 h 1781573"/>
              <a:gd name="connsiteX49" fmla="*/ 343415 w 1029215"/>
              <a:gd name="connsiteY49" fmla="*/ 609998 h 1781573"/>
              <a:gd name="connsiteX50" fmla="*/ 332793 w 1029215"/>
              <a:gd name="connsiteY50" fmla="*/ 572995 h 1781573"/>
              <a:gd name="connsiteX51" fmla="*/ 311547 w 1029215"/>
              <a:gd name="connsiteY51" fmla="*/ 548634 h 1781573"/>
              <a:gd name="connsiteX52" fmla="*/ 271253 w 1029215"/>
              <a:gd name="connsiteY52" fmla="*/ 460714 h 1781573"/>
              <a:gd name="connsiteX53" fmla="*/ 235348 w 1029215"/>
              <a:gd name="connsiteY53" fmla="*/ 406857 h 1781573"/>
              <a:gd name="connsiteX54" fmla="*/ 191015 w 1029215"/>
              <a:gd name="connsiteY54" fmla="*/ 314899 h 1781573"/>
              <a:gd name="connsiteX55" fmla="*/ 131846 w 1029215"/>
              <a:gd name="connsiteY55" fmla="*/ 222414 h 1781573"/>
              <a:gd name="connsiteX56" fmla="*/ 88436 w 1029215"/>
              <a:gd name="connsiteY56" fmla="*/ 152622 h 1781573"/>
              <a:gd name="connsiteX57" fmla="*/ 36596 w 1029215"/>
              <a:gd name="connsiteY57" fmla="*/ 58645 h 1781573"/>
              <a:gd name="connsiteX58" fmla="*/ 10040 w 1029215"/>
              <a:gd name="connsiteY58" fmla="*/ 398 h 1781573"/>
              <a:gd name="connsiteX0" fmla="*/ 10040 w 1029215"/>
              <a:gd name="connsiteY0" fmla="*/ 398 h 1781573"/>
              <a:gd name="connsiteX1" fmla="*/ 8942 w 1029215"/>
              <a:gd name="connsiteY1" fmla="*/ 35382 h 1781573"/>
              <a:gd name="connsiteX2" fmla="*/ 10961 w 1029215"/>
              <a:gd name="connsiteY2" fmla="*/ 80812 h 1781573"/>
              <a:gd name="connsiteX3" fmla="*/ 8942 w 1029215"/>
              <a:gd name="connsiteY3" fmla="*/ 144371 h 1781573"/>
              <a:gd name="connsiteX4" fmla="*/ 22681 w 1029215"/>
              <a:gd name="connsiteY4" fmla="*/ 335749 h 1781573"/>
              <a:gd name="connsiteX5" fmla="*/ 19565 w 1029215"/>
              <a:gd name="connsiteY5" fmla="*/ 516021 h 1781573"/>
              <a:gd name="connsiteX6" fmla="*/ 12059 w 1029215"/>
              <a:gd name="connsiteY6" fmla="*/ 681237 h 1781573"/>
              <a:gd name="connsiteX7" fmla="*/ 8943 w 1029215"/>
              <a:gd name="connsiteY7" fmla="*/ 773021 h 1781573"/>
              <a:gd name="connsiteX8" fmla="*/ 8767 w 1029215"/>
              <a:gd name="connsiteY8" fmla="*/ 899787 h 1781573"/>
              <a:gd name="connsiteX9" fmla="*/ 14078 w 1029215"/>
              <a:gd name="connsiteY9" fmla="*/ 1119960 h 1781573"/>
              <a:gd name="connsiteX10" fmla="*/ 12059 w 1029215"/>
              <a:gd name="connsiteY10" fmla="*/ 1300188 h 1781573"/>
              <a:gd name="connsiteX11" fmla="*/ 515 w 1029215"/>
              <a:gd name="connsiteY11" fmla="*/ 1371998 h 1781573"/>
              <a:gd name="connsiteX12" fmla="*/ 10040 w 1029215"/>
              <a:gd name="connsiteY12" fmla="*/ 1457723 h 1781573"/>
              <a:gd name="connsiteX13" fmla="*/ 6923 w 1029215"/>
              <a:gd name="connsiteY13" fmla="*/ 1520184 h 1781573"/>
              <a:gd name="connsiteX14" fmla="*/ 48140 w 1029215"/>
              <a:gd name="connsiteY14" fmla="*/ 1543448 h 1781573"/>
              <a:gd name="connsiteX15" fmla="*/ 124340 w 1029215"/>
              <a:gd name="connsiteY15" fmla="*/ 1562498 h 1781573"/>
              <a:gd name="connsiteX16" fmla="*/ 152915 w 1029215"/>
              <a:gd name="connsiteY16" fmla="*/ 1581548 h 1781573"/>
              <a:gd name="connsiteX17" fmla="*/ 210065 w 1029215"/>
              <a:gd name="connsiteY17" fmla="*/ 1591073 h 1781573"/>
              <a:gd name="connsiteX18" fmla="*/ 238640 w 1029215"/>
              <a:gd name="connsiteY18" fmla="*/ 1600598 h 1781573"/>
              <a:gd name="connsiteX19" fmla="*/ 286265 w 1029215"/>
              <a:gd name="connsiteY19" fmla="*/ 1610123 h 1781573"/>
              <a:gd name="connsiteX20" fmla="*/ 314840 w 1029215"/>
              <a:gd name="connsiteY20" fmla="*/ 1619648 h 1781573"/>
              <a:gd name="connsiteX21" fmla="*/ 419615 w 1029215"/>
              <a:gd name="connsiteY21" fmla="*/ 1648223 h 1781573"/>
              <a:gd name="connsiteX22" fmla="*/ 476765 w 1029215"/>
              <a:gd name="connsiteY22" fmla="*/ 1686323 h 1781573"/>
              <a:gd name="connsiteX23" fmla="*/ 657740 w 1029215"/>
              <a:gd name="connsiteY23" fmla="*/ 1695848 h 1781573"/>
              <a:gd name="connsiteX24" fmla="*/ 886340 w 1029215"/>
              <a:gd name="connsiteY24" fmla="*/ 1724423 h 1781573"/>
              <a:gd name="connsiteX25" fmla="*/ 943490 w 1029215"/>
              <a:gd name="connsiteY25" fmla="*/ 1743473 h 1781573"/>
              <a:gd name="connsiteX26" fmla="*/ 972065 w 1029215"/>
              <a:gd name="connsiteY26" fmla="*/ 1752998 h 1781573"/>
              <a:gd name="connsiteX27" fmla="*/ 1029215 w 1029215"/>
              <a:gd name="connsiteY27" fmla="*/ 1781573 h 1781573"/>
              <a:gd name="connsiteX28" fmla="*/ 972065 w 1029215"/>
              <a:gd name="connsiteY28" fmla="*/ 1686323 h 1781573"/>
              <a:gd name="connsiteX29" fmla="*/ 953015 w 1029215"/>
              <a:gd name="connsiteY29" fmla="*/ 1657748 h 1781573"/>
              <a:gd name="connsiteX30" fmla="*/ 905390 w 1029215"/>
              <a:gd name="connsiteY30" fmla="*/ 1533923 h 1781573"/>
              <a:gd name="connsiteX31" fmla="*/ 867290 w 1029215"/>
              <a:gd name="connsiteY31" fmla="*/ 1476773 h 1781573"/>
              <a:gd name="connsiteX32" fmla="*/ 810140 w 1029215"/>
              <a:gd name="connsiteY32" fmla="*/ 1371998 h 1781573"/>
              <a:gd name="connsiteX33" fmla="*/ 791090 w 1029215"/>
              <a:gd name="connsiteY33" fmla="*/ 1343423 h 1781573"/>
              <a:gd name="connsiteX34" fmla="*/ 772040 w 1029215"/>
              <a:gd name="connsiteY34" fmla="*/ 1314848 h 1781573"/>
              <a:gd name="connsiteX35" fmla="*/ 719279 w 1029215"/>
              <a:gd name="connsiteY35" fmla="*/ 1248173 h 1781573"/>
              <a:gd name="connsiteX36" fmla="*/ 689607 w 1029215"/>
              <a:gd name="connsiteY36" fmla="*/ 1186809 h 1781573"/>
              <a:gd name="connsiteX37" fmla="*/ 674771 w 1029215"/>
              <a:gd name="connsiteY37" fmla="*/ 1154020 h 1781573"/>
              <a:gd name="connsiteX38" fmla="*/ 640885 w 1029215"/>
              <a:gd name="connsiteY38" fmla="*/ 1117939 h 1781573"/>
              <a:gd name="connsiteX39" fmla="*/ 626049 w 1029215"/>
              <a:gd name="connsiteY39" fmla="*/ 1089364 h 1781573"/>
              <a:gd name="connsiteX40" fmla="*/ 602785 w 1029215"/>
              <a:gd name="connsiteY40" fmla="*/ 1055478 h 1781573"/>
              <a:gd name="connsiteX41" fmla="*/ 574253 w 1029215"/>
              <a:gd name="connsiteY41" fmla="*/ 999558 h 1781573"/>
              <a:gd name="connsiteX42" fmla="*/ 541421 w 1029215"/>
              <a:gd name="connsiteY42" fmla="*/ 952898 h 1781573"/>
              <a:gd name="connsiteX43" fmla="*/ 518157 w 1029215"/>
              <a:gd name="connsiteY43" fmla="*/ 911682 h 1781573"/>
              <a:gd name="connsiteX44" fmla="*/ 473648 w 1029215"/>
              <a:gd name="connsiteY44" fmla="*/ 832189 h 1781573"/>
              <a:gd name="connsiteX45" fmla="*/ 441957 w 1029215"/>
              <a:gd name="connsiteY45" fmla="*/ 765689 h 1781573"/>
              <a:gd name="connsiteX46" fmla="*/ 438665 w 1029215"/>
              <a:gd name="connsiteY46" fmla="*/ 771923 h 1781573"/>
              <a:gd name="connsiteX47" fmla="*/ 400565 w 1029215"/>
              <a:gd name="connsiteY47" fmla="*/ 705248 h 1781573"/>
              <a:gd name="connsiteX48" fmla="*/ 371989 w 1029215"/>
              <a:gd name="connsiteY48" fmla="*/ 641383 h 1781573"/>
              <a:gd name="connsiteX49" fmla="*/ 343415 w 1029215"/>
              <a:gd name="connsiteY49" fmla="*/ 609998 h 1781573"/>
              <a:gd name="connsiteX50" fmla="*/ 332793 w 1029215"/>
              <a:gd name="connsiteY50" fmla="*/ 572995 h 1781573"/>
              <a:gd name="connsiteX51" fmla="*/ 311547 w 1029215"/>
              <a:gd name="connsiteY51" fmla="*/ 548634 h 1781573"/>
              <a:gd name="connsiteX52" fmla="*/ 271253 w 1029215"/>
              <a:gd name="connsiteY52" fmla="*/ 460714 h 1781573"/>
              <a:gd name="connsiteX53" fmla="*/ 235348 w 1029215"/>
              <a:gd name="connsiteY53" fmla="*/ 406857 h 1781573"/>
              <a:gd name="connsiteX54" fmla="*/ 191015 w 1029215"/>
              <a:gd name="connsiteY54" fmla="*/ 314899 h 1781573"/>
              <a:gd name="connsiteX55" fmla="*/ 131846 w 1029215"/>
              <a:gd name="connsiteY55" fmla="*/ 222414 h 1781573"/>
              <a:gd name="connsiteX56" fmla="*/ 88436 w 1029215"/>
              <a:gd name="connsiteY56" fmla="*/ 152622 h 1781573"/>
              <a:gd name="connsiteX57" fmla="*/ 36596 w 1029215"/>
              <a:gd name="connsiteY57" fmla="*/ 58645 h 1781573"/>
              <a:gd name="connsiteX58" fmla="*/ 10040 w 1029215"/>
              <a:gd name="connsiteY58" fmla="*/ 398 h 1781573"/>
              <a:gd name="connsiteX0" fmla="*/ 10040 w 1029215"/>
              <a:gd name="connsiteY0" fmla="*/ 398 h 1781573"/>
              <a:gd name="connsiteX1" fmla="*/ 8942 w 1029215"/>
              <a:gd name="connsiteY1" fmla="*/ 35382 h 1781573"/>
              <a:gd name="connsiteX2" fmla="*/ 10961 w 1029215"/>
              <a:gd name="connsiteY2" fmla="*/ 80812 h 1781573"/>
              <a:gd name="connsiteX3" fmla="*/ 8942 w 1029215"/>
              <a:gd name="connsiteY3" fmla="*/ 144371 h 1781573"/>
              <a:gd name="connsiteX4" fmla="*/ 22681 w 1029215"/>
              <a:gd name="connsiteY4" fmla="*/ 335749 h 1781573"/>
              <a:gd name="connsiteX5" fmla="*/ 19565 w 1029215"/>
              <a:gd name="connsiteY5" fmla="*/ 516021 h 1781573"/>
              <a:gd name="connsiteX6" fmla="*/ 12059 w 1029215"/>
              <a:gd name="connsiteY6" fmla="*/ 681237 h 1781573"/>
              <a:gd name="connsiteX7" fmla="*/ 8943 w 1029215"/>
              <a:gd name="connsiteY7" fmla="*/ 773021 h 1781573"/>
              <a:gd name="connsiteX8" fmla="*/ 8767 w 1029215"/>
              <a:gd name="connsiteY8" fmla="*/ 899787 h 1781573"/>
              <a:gd name="connsiteX9" fmla="*/ 14078 w 1029215"/>
              <a:gd name="connsiteY9" fmla="*/ 1119960 h 1781573"/>
              <a:gd name="connsiteX10" fmla="*/ 12059 w 1029215"/>
              <a:gd name="connsiteY10" fmla="*/ 1300188 h 1781573"/>
              <a:gd name="connsiteX11" fmla="*/ 515 w 1029215"/>
              <a:gd name="connsiteY11" fmla="*/ 1371998 h 1781573"/>
              <a:gd name="connsiteX12" fmla="*/ 10040 w 1029215"/>
              <a:gd name="connsiteY12" fmla="*/ 1457723 h 1781573"/>
              <a:gd name="connsiteX13" fmla="*/ 6923 w 1029215"/>
              <a:gd name="connsiteY13" fmla="*/ 1520184 h 1781573"/>
              <a:gd name="connsiteX14" fmla="*/ 48140 w 1029215"/>
              <a:gd name="connsiteY14" fmla="*/ 1543448 h 1781573"/>
              <a:gd name="connsiteX15" fmla="*/ 124340 w 1029215"/>
              <a:gd name="connsiteY15" fmla="*/ 1562498 h 1781573"/>
              <a:gd name="connsiteX16" fmla="*/ 152915 w 1029215"/>
              <a:gd name="connsiteY16" fmla="*/ 1581548 h 1781573"/>
              <a:gd name="connsiteX17" fmla="*/ 210065 w 1029215"/>
              <a:gd name="connsiteY17" fmla="*/ 1591073 h 1781573"/>
              <a:gd name="connsiteX18" fmla="*/ 238640 w 1029215"/>
              <a:gd name="connsiteY18" fmla="*/ 1600598 h 1781573"/>
              <a:gd name="connsiteX19" fmla="*/ 286265 w 1029215"/>
              <a:gd name="connsiteY19" fmla="*/ 1610123 h 1781573"/>
              <a:gd name="connsiteX20" fmla="*/ 314840 w 1029215"/>
              <a:gd name="connsiteY20" fmla="*/ 1619648 h 1781573"/>
              <a:gd name="connsiteX21" fmla="*/ 419615 w 1029215"/>
              <a:gd name="connsiteY21" fmla="*/ 1648223 h 1781573"/>
              <a:gd name="connsiteX22" fmla="*/ 476765 w 1029215"/>
              <a:gd name="connsiteY22" fmla="*/ 1686323 h 1781573"/>
              <a:gd name="connsiteX23" fmla="*/ 657740 w 1029215"/>
              <a:gd name="connsiteY23" fmla="*/ 1695848 h 1781573"/>
              <a:gd name="connsiteX24" fmla="*/ 886340 w 1029215"/>
              <a:gd name="connsiteY24" fmla="*/ 1724423 h 1781573"/>
              <a:gd name="connsiteX25" fmla="*/ 943490 w 1029215"/>
              <a:gd name="connsiteY25" fmla="*/ 1743473 h 1781573"/>
              <a:gd name="connsiteX26" fmla="*/ 972065 w 1029215"/>
              <a:gd name="connsiteY26" fmla="*/ 1752998 h 1781573"/>
              <a:gd name="connsiteX27" fmla="*/ 1029215 w 1029215"/>
              <a:gd name="connsiteY27" fmla="*/ 1781573 h 1781573"/>
              <a:gd name="connsiteX28" fmla="*/ 972065 w 1029215"/>
              <a:gd name="connsiteY28" fmla="*/ 1686323 h 1781573"/>
              <a:gd name="connsiteX29" fmla="*/ 953015 w 1029215"/>
              <a:gd name="connsiteY29" fmla="*/ 1657748 h 1781573"/>
              <a:gd name="connsiteX30" fmla="*/ 905390 w 1029215"/>
              <a:gd name="connsiteY30" fmla="*/ 1533923 h 1781573"/>
              <a:gd name="connsiteX31" fmla="*/ 867290 w 1029215"/>
              <a:gd name="connsiteY31" fmla="*/ 1476773 h 1781573"/>
              <a:gd name="connsiteX32" fmla="*/ 810140 w 1029215"/>
              <a:gd name="connsiteY32" fmla="*/ 1371998 h 1781573"/>
              <a:gd name="connsiteX33" fmla="*/ 791090 w 1029215"/>
              <a:gd name="connsiteY33" fmla="*/ 1343423 h 1781573"/>
              <a:gd name="connsiteX34" fmla="*/ 772040 w 1029215"/>
              <a:gd name="connsiteY34" fmla="*/ 1314848 h 1781573"/>
              <a:gd name="connsiteX35" fmla="*/ 730164 w 1029215"/>
              <a:gd name="connsiteY35" fmla="*/ 1286098 h 1781573"/>
              <a:gd name="connsiteX36" fmla="*/ 719279 w 1029215"/>
              <a:gd name="connsiteY36" fmla="*/ 1248173 h 1781573"/>
              <a:gd name="connsiteX37" fmla="*/ 689607 w 1029215"/>
              <a:gd name="connsiteY37" fmla="*/ 1186809 h 1781573"/>
              <a:gd name="connsiteX38" fmla="*/ 674771 w 1029215"/>
              <a:gd name="connsiteY38" fmla="*/ 1154020 h 1781573"/>
              <a:gd name="connsiteX39" fmla="*/ 640885 w 1029215"/>
              <a:gd name="connsiteY39" fmla="*/ 1117939 h 1781573"/>
              <a:gd name="connsiteX40" fmla="*/ 626049 w 1029215"/>
              <a:gd name="connsiteY40" fmla="*/ 1089364 h 1781573"/>
              <a:gd name="connsiteX41" fmla="*/ 602785 w 1029215"/>
              <a:gd name="connsiteY41" fmla="*/ 1055478 h 1781573"/>
              <a:gd name="connsiteX42" fmla="*/ 574253 w 1029215"/>
              <a:gd name="connsiteY42" fmla="*/ 999558 h 1781573"/>
              <a:gd name="connsiteX43" fmla="*/ 541421 w 1029215"/>
              <a:gd name="connsiteY43" fmla="*/ 952898 h 1781573"/>
              <a:gd name="connsiteX44" fmla="*/ 518157 w 1029215"/>
              <a:gd name="connsiteY44" fmla="*/ 911682 h 1781573"/>
              <a:gd name="connsiteX45" fmla="*/ 473648 w 1029215"/>
              <a:gd name="connsiteY45" fmla="*/ 832189 h 1781573"/>
              <a:gd name="connsiteX46" fmla="*/ 441957 w 1029215"/>
              <a:gd name="connsiteY46" fmla="*/ 765689 h 1781573"/>
              <a:gd name="connsiteX47" fmla="*/ 438665 w 1029215"/>
              <a:gd name="connsiteY47" fmla="*/ 771923 h 1781573"/>
              <a:gd name="connsiteX48" fmla="*/ 400565 w 1029215"/>
              <a:gd name="connsiteY48" fmla="*/ 705248 h 1781573"/>
              <a:gd name="connsiteX49" fmla="*/ 371989 w 1029215"/>
              <a:gd name="connsiteY49" fmla="*/ 641383 h 1781573"/>
              <a:gd name="connsiteX50" fmla="*/ 343415 w 1029215"/>
              <a:gd name="connsiteY50" fmla="*/ 609998 h 1781573"/>
              <a:gd name="connsiteX51" fmla="*/ 332793 w 1029215"/>
              <a:gd name="connsiteY51" fmla="*/ 572995 h 1781573"/>
              <a:gd name="connsiteX52" fmla="*/ 311547 w 1029215"/>
              <a:gd name="connsiteY52" fmla="*/ 548634 h 1781573"/>
              <a:gd name="connsiteX53" fmla="*/ 271253 w 1029215"/>
              <a:gd name="connsiteY53" fmla="*/ 460714 h 1781573"/>
              <a:gd name="connsiteX54" fmla="*/ 235348 w 1029215"/>
              <a:gd name="connsiteY54" fmla="*/ 406857 h 1781573"/>
              <a:gd name="connsiteX55" fmla="*/ 191015 w 1029215"/>
              <a:gd name="connsiteY55" fmla="*/ 314899 h 1781573"/>
              <a:gd name="connsiteX56" fmla="*/ 131846 w 1029215"/>
              <a:gd name="connsiteY56" fmla="*/ 222414 h 1781573"/>
              <a:gd name="connsiteX57" fmla="*/ 88436 w 1029215"/>
              <a:gd name="connsiteY57" fmla="*/ 152622 h 1781573"/>
              <a:gd name="connsiteX58" fmla="*/ 36596 w 1029215"/>
              <a:gd name="connsiteY58" fmla="*/ 58645 h 1781573"/>
              <a:gd name="connsiteX59" fmla="*/ 10040 w 1029215"/>
              <a:gd name="connsiteY59" fmla="*/ 398 h 1781573"/>
              <a:gd name="connsiteX0" fmla="*/ 10040 w 1029215"/>
              <a:gd name="connsiteY0" fmla="*/ 398 h 1781573"/>
              <a:gd name="connsiteX1" fmla="*/ 8942 w 1029215"/>
              <a:gd name="connsiteY1" fmla="*/ 35382 h 1781573"/>
              <a:gd name="connsiteX2" fmla="*/ 10961 w 1029215"/>
              <a:gd name="connsiteY2" fmla="*/ 80812 h 1781573"/>
              <a:gd name="connsiteX3" fmla="*/ 8942 w 1029215"/>
              <a:gd name="connsiteY3" fmla="*/ 144371 h 1781573"/>
              <a:gd name="connsiteX4" fmla="*/ 22681 w 1029215"/>
              <a:gd name="connsiteY4" fmla="*/ 335749 h 1781573"/>
              <a:gd name="connsiteX5" fmla="*/ 19565 w 1029215"/>
              <a:gd name="connsiteY5" fmla="*/ 516021 h 1781573"/>
              <a:gd name="connsiteX6" fmla="*/ 12059 w 1029215"/>
              <a:gd name="connsiteY6" fmla="*/ 681237 h 1781573"/>
              <a:gd name="connsiteX7" fmla="*/ 8943 w 1029215"/>
              <a:gd name="connsiteY7" fmla="*/ 773021 h 1781573"/>
              <a:gd name="connsiteX8" fmla="*/ 8767 w 1029215"/>
              <a:gd name="connsiteY8" fmla="*/ 899787 h 1781573"/>
              <a:gd name="connsiteX9" fmla="*/ 14078 w 1029215"/>
              <a:gd name="connsiteY9" fmla="*/ 1119960 h 1781573"/>
              <a:gd name="connsiteX10" fmla="*/ 12059 w 1029215"/>
              <a:gd name="connsiteY10" fmla="*/ 1300188 h 1781573"/>
              <a:gd name="connsiteX11" fmla="*/ 515 w 1029215"/>
              <a:gd name="connsiteY11" fmla="*/ 1371998 h 1781573"/>
              <a:gd name="connsiteX12" fmla="*/ 10040 w 1029215"/>
              <a:gd name="connsiteY12" fmla="*/ 1457723 h 1781573"/>
              <a:gd name="connsiteX13" fmla="*/ 6923 w 1029215"/>
              <a:gd name="connsiteY13" fmla="*/ 1520184 h 1781573"/>
              <a:gd name="connsiteX14" fmla="*/ 48140 w 1029215"/>
              <a:gd name="connsiteY14" fmla="*/ 1543448 h 1781573"/>
              <a:gd name="connsiteX15" fmla="*/ 124340 w 1029215"/>
              <a:gd name="connsiteY15" fmla="*/ 1562498 h 1781573"/>
              <a:gd name="connsiteX16" fmla="*/ 152915 w 1029215"/>
              <a:gd name="connsiteY16" fmla="*/ 1581548 h 1781573"/>
              <a:gd name="connsiteX17" fmla="*/ 210065 w 1029215"/>
              <a:gd name="connsiteY17" fmla="*/ 1591073 h 1781573"/>
              <a:gd name="connsiteX18" fmla="*/ 238640 w 1029215"/>
              <a:gd name="connsiteY18" fmla="*/ 1600598 h 1781573"/>
              <a:gd name="connsiteX19" fmla="*/ 286265 w 1029215"/>
              <a:gd name="connsiteY19" fmla="*/ 1610123 h 1781573"/>
              <a:gd name="connsiteX20" fmla="*/ 314840 w 1029215"/>
              <a:gd name="connsiteY20" fmla="*/ 1619648 h 1781573"/>
              <a:gd name="connsiteX21" fmla="*/ 419615 w 1029215"/>
              <a:gd name="connsiteY21" fmla="*/ 1648223 h 1781573"/>
              <a:gd name="connsiteX22" fmla="*/ 476765 w 1029215"/>
              <a:gd name="connsiteY22" fmla="*/ 1686323 h 1781573"/>
              <a:gd name="connsiteX23" fmla="*/ 657740 w 1029215"/>
              <a:gd name="connsiteY23" fmla="*/ 1695848 h 1781573"/>
              <a:gd name="connsiteX24" fmla="*/ 886340 w 1029215"/>
              <a:gd name="connsiteY24" fmla="*/ 1724423 h 1781573"/>
              <a:gd name="connsiteX25" fmla="*/ 943490 w 1029215"/>
              <a:gd name="connsiteY25" fmla="*/ 1743473 h 1781573"/>
              <a:gd name="connsiteX26" fmla="*/ 972065 w 1029215"/>
              <a:gd name="connsiteY26" fmla="*/ 1752998 h 1781573"/>
              <a:gd name="connsiteX27" fmla="*/ 1029215 w 1029215"/>
              <a:gd name="connsiteY27" fmla="*/ 1781573 h 1781573"/>
              <a:gd name="connsiteX28" fmla="*/ 972065 w 1029215"/>
              <a:gd name="connsiteY28" fmla="*/ 1686323 h 1781573"/>
              <a:gd name="connsiteX29" fmla="*/ 953015 w 1029215"/>
              <a:gd name="connsiteY29" fmla="*/ 1657748 h 1781573"/>
              <a:gd name="connsiteX30" fmla="*/ 905390 w 1029215"/>
              <a:gd name="connsiteY30" fmla="*/ 1533923 h 1781573"/>
              <a:gd name="connsiteX31" fmla="*/ 867290 w 1029215"/>
              <a:gd name="connsiteY31" fmla="*/ 1476773 h 1781573"/>
              <a:gd name="connsiteX32" fmla="*/ 810140 w 1029215"/>
              <a:gd name="connsiteY32" fmla="*/ 1371998 h 1781573"/>
              <a:gd name="connsiteX33" fmla="*/ 791090 w 1029215"/>
              <a:gd name="connsiteY33" fmla="*/ 1343423 h 1781573"/>
              <a:gd name="connsiteX34" fmla="*/ 772040 w 1029215"/>
              <a:gd name="connsiteY34" fmla="*/ 1314848 h 1781573"/>
              <a:gd name="connsiteX35" fmla="*/ 730164 w 1029215"/>
              <a:gd name="connsiteY35" fmla="*/ 1286098 h 1781573"/>
              <a:gd name="connsiteX36" fmla="*/ 702424 w 1029215"/>
              <a:gd name="connsiteY36" fmla="*/ 1227104 h 1781573"/>
              <a:gd name="connsiteX37" fmla="*/ 689607 w 1029215"/>
              <a:gd name="connsiteY37" fmla="*/ 1186809 h 1781573"/>
              <a:gd name="connsiteX38" fmla="*/ 674771 w 1029215"/>
              <a:gd name="connsiteY38" fmla="*/ 1154020 h 1781573"/>
              <a:gd name="connsiteX39" fmla="*/ 640885 w 1029215"/>
              <a:gd name="connsiteY39" fmla="*/ 1117939 h 1781573"/>
              <a:gd name="connsiteX40" fmla="*/ 626049 w 1029215"/>
              <a:gd name="connsiteY40" fmla="*/ 1089364 h 1781573"/>
              <a:gd name="connsiteX41" fmla="*/ 602785 w 1029215"/>
              <a:gd name="connsiteY41" fmla="*/ 1055478 h 1781573"/>
              <a:gd name="connsiteX42" fmla="*/ 574253 w 1029215"/>
              <a:gd name="connsiteY42" fmla="*/ 999558 h 1781573"/>
              <a:gd name="connsiteX43" fmla="*/ 541421 w 1029215"/>
              <a:gd name="connsiteY43" fmla="*/ 952898 h 1781573"/>
              <a:gd name="connsiteX44" fmla="*/ 518157 w 1029215"/>
              <a:gd name="connsiteY44" fmla="*/ 911682 h 1781573"/>
              <a:gd name="connsiteX45" fmla="*/ 473648 w 1029215"/>
              <a:gd name="connsiteY45" fmla="*/ 832189 h 1781573"/>
              <a:gd name="connsiteX46" fmla="*/ 441957 w 1029215"/>
              <a:gd name="connsiteY46" fmla="*/ 765689 h 1781573"/>
              <a:gd name="connsiteX47" fmla="*/ 438665 w 1029215"/>
              <a:gd name="connsiteY47" fmla="*/ 771923 h 1781573"/>
              <a:gd name="connsiteX48" fmla="*/ 400565 w 1029215"/>
              <a:gd name="connsiteY48" fmla="*/ 705248 h 1781573"/>
              <a:gd name="connsiteX49" fmla="*/ 371989 w 1029215"/>
              <a:gd name="connsiteY49" fmla="*/ 641383 h 1781573"/>
              <a:gd name="connsiteX50" fmla="*/ 343415 w 1029215"/>
              <a:gd name="connsiteY50" fmla="*/ 609998 h 1781573"/>
              <a:gd name="connsiteX51" fmla="*/ 332793 w 1029215"/>
              <a:gd name="connsiteY51" fmla="*/ 572995 h 1781573"/>
              <a:gd name="connsiteX52" fmla="*/ 311547 w 1029215"/>
              <a:gd name="connsiteY52" fmla="*/ 548634 h 1781573"/>
              <a:gd name="connsiteX53" fmla="*/ 271253 w 1029215"/>
              <a:gd name="connsiteY53" fmla="*/ 460714 h 1781573"/>
              <a:gd name="connsiteX54" fmla="*/ 235348 w 1029215"/>
              <a:gd name="connsiteY54" fmla="*/ 406857 h 1781573"/>
              <a:gd name="connsiteX55" fmla="*/ 191015 w 1029215"/>
              <a:gd name="connsiteY55" fmla="*/ 314899 h 1781573"/>
              <a:gd name="connsiteX56" fmla="*/ 131846 w 1029215"/>
              <a:gd name="connsiteY56" fmla="*/ 222414 h 1781573"/>
              <a:gd name="connsiteX57" fmla="*/ 88436 w 1029215"/>
              <a:gd name="connsiteY57" fmla="*/ 152622 h 1781573"/>
              <a:gd name="connsiteX58" fmla="*/ 36596 w 1029215"/>
              <a:gd name="connsiteY58" fmla="*/ 58645 h 1781573"/>
              <a:gd name="connsiteX59" fmla="*/ 10040 w 1029215"/>
              <a:gd name="connsiteY59" fmla="*/ 398 h 1781573"/>
              <a:gd name="connsiteX0" fmla="*/ 10040 w 1029215"/>
              <a:gd name="connsiteY0" fmla="*/ 398 h 1781573"/>
              <a:gd name="connsiteX1" fmla="*/ 8942 w 1029215"/>
              <a:gd name="connsiteY1" fmla="*/ 35382 h 1781573"/>
              <a:gd name="connsiteX2" fmla="*/ 10961 w 1029215"/>
              <a:gd name="connsiteY2" fmla="*/ 80812 h 1781573"/>
              <a:gd name="connsiteX3" fmla="*/ 8942 w 1029215"/>
              <a:gd name="connsiteY3" fmla="*/ 144371 h 1781573"/>
              <a:gd name="connsiteX4" fmla="*/ 22681 w 1029215"/>
              <a:gd name="connsiteY4" fmla="*/ 335749 h 1781573"/>
              <a:gd name="connsiteX5" fmla="*/ 19565 w 1029215"/>
              <a:gd name="connsiteY5" fmla="*/ 516021 h 1781573"/>
              <a:gd name="connsiteX6" fmla="*/ 12059 w 1029215"/>
              <a:gd name="connsiteY6" fmla="*/ 681237 h 1781573"/>
              <a:gd name="connsiteX7" fmla="*/ 8943 w 1029215"/>
              <a:gd name="connsiteY7" fmla="*/ 773021 h 1781573"/>
              <a:gd name="connsiteX8" fmla="*/ 8767 w 1029215"/>
              <a:gd name="connsiteY8" fmla="*/ 899787 h 1781573"/>
              <a:gd name="connsiteX9" fmla="*/ 14078 w 1029215"/>
              <a:gd name="connsiteY9" fmla="*/ 1119960 h 1781573"/>
              <a:gd name="connsiteX10" fmla="*/ 12059 w 1029215"/>
              <a:gd name="connsiteY10" fmla="*/ 1300188 h 1781573"/>
              <a:gd name="connsiteX11" fmla="*/ 515 w 1029215"/>
              <a:gd name="connsiteY11" fmla="*/ 1371998 h 1781573"/>
              <a:gd name="connsiteX12" fmla="*/ 10040 w 1029215"/>
              <a:gd name="connsiteY12" fmla="*/ 1457723 h 1781573"/>
              <a:gd name="connsiteX13" fmla="*/ 6923 w 1029215"/>
              <a:gd name="connsiteY13" fmla="*/ 1520184 h 1781573"/>
              <a:gd name="connsiteX14" fmla="*/ 48140 w 1029215"/>
              <a:gd name="connsiteY14" fmla="*/ 1543448 h 1781573"/>
              <a:gd name="connsiteX15" fmla="*/ 124340 w 1029215"/>
              <a:gd name="connsiteY15" fmla="*/ 1562498 h 1781573"/>
              <a:gd name="connsiteX16" fmla="*/ 152915 w 1029215"/>
              <a:gd name="connsiteY16" fmla="*/ 1581548 h 1781573"/>
              <a:gd name="connsiteX17" fmla="*/ 210065 w 1029215"/>
              <a:gd name="connsiteY17" fmla="*/ 1591073 h 1781573"/>
              <a:gd name="connsiteX18" fmla="*/ 238640 w 1029215"/>
              <a:gd name="connsiteY18" fmla="*/ 1600598 h 1781573"/>
              <a:gd name="connsiteX19" fmla="*/ 286265 w 1029215"/>
              <a:gd name="connsiteY19" fmla="*/ 1610123 h 1781573"/>
              <a:gd name="connsiteX20" fmla="*/ 314840 w 1029215"/>
              <a:gd name="connsiteY20" fmla="*/ 1619648 h 1781573"/>
              <a:gd name="connsiteX21" fmla="*/ 419615 w 1029215"/>
              <a:gd name="connsiteY21" fmla="*/ 1648223 h 1781573"/>
              <a:gd name="connsiteX22" fmla="*/ 476765 w 1029215"/>
              <a:gd name="connsiteY22" fmla="*/ 1686323 h 1781573"/>
              <a:gd name="connsiteX23" fmla="*/ 657740 w 1029215"/>
              <a:gd name="connsiteY23" fmla="*/ 1695848 h 1781573"/>
              <a:gd name="connsiteX24" fmla="*/ 886340 w 1029215"/>
              <a:gd name="connsiteY24" fmla="*/ 1724423 h 1781573"/>
              <a:gd name="connsiteX25" fmla="*/ 943490 w 1029215"/>
              <a:gd name="connsiteY25" fmla="*/ 1743473 h 1781573"/>
              <a:gd name="connsiteX26" fmla="*/ 972065 w 1029215"/>
              <a:gd name="connsiteY26" fmla="*/ 1752998 h 1781573"/>
              <a:gd name="connsiteX27" fmla="*/ 1029215 w 1029215"/>
              <a:gd name="connsiteY27" fmla="*/ 1781573 h 1781573"/>
              <a:gd name="connsiteX28" fmla="*/ 972065 w 1029215"/>
              <a:gd name="connsiteY28" fmla="*/ 1686323 h 1781573"/>
              <a:gd name="connsiteX29" fmla="*/ 953015 w 1029215"/>
              <a:gd name="connsiteY29" fmla="*/ 1657748 h 1781573"/>
              <a:gd name="connsiteX30" fmla="*/ 905390 w 1029215"/>
              <a:gd name="connsiteY30" fmla="*/ 1533923 h 1781573"/>
              <a:gd name="connsiteX31" fmla="*/ 867290 w 1029215"/>
              <a:gd name="connsiteY31" fmla="*/ 1476773 h 1781573"/>
              <a:gd name="connsiteX32" fmla="*/ 814354 w 1029215"/>
              <a:gd name="connsiteY32" fmla="*/ 1418350 h 1781573"/>
              <a:gd name="connsiteX33" fmla="*/ 791090 w 1029215"/>
              <a:gd name="connsiteY33" fmla="*/ 1343423 h 1781573"/>
              <a:gd name="connsiteX34" fmla="*/ 772040 w 1029215"/>
              <a:gd name="connsiteY34" fmla="*/ 1314848 h 1781573"/>
              <a:gd name="connsiteX35" fmla="*/ 730164 w 1029215"/>
              <a:gd name="connsiteY35" fmla="*/ 1286098 h 1781573"/>
              <a:gd name="connsiteX36" fmla="*/ 702424 w 1029215"/>
              <a:gd name="connsiteY36" fmla="*/ 1227104 h 1781573"/>
              <a:gd name="connsiteX37" fmla="*/ 689607 w 1029215"/>
              <a:gd name="connsiteY37" fmla="*/ 1186809 h 1781573"/>
              <a:gd name="connsiteX38" fmla="*/ 674771 w 1029215"/>
              <a:gd name="connsiteY38" fmla="*/ 1154020 h 1781573"/>
              <a:gd name="connsiteX39" fmla="*/ 640885 w 1029215"/>
              <a:gd name="connsiteY39" fmla="*/ 1117939 h 1781573"/>
              <a:gd name="connsiteX40" fmla="*/ 626049 w 1029215"/>
              <a:gd name="connsiteY40" fmla="*/ 1089364 h 1781573"/>
              <a:gd name="connsiteX41" fmla="*/ 602785 w 1029215"/>
              <a:gd name="connsiteY41" fmla="*/ 1055478 h 1781573"/>
              <a:gd name="connsiteX42" fmla="*/ 574253 w 1029215"/>
              <a:gd name="connsiteY42" fmla="*/ 999558 h 1781573"/>
              <a:gd name="connsiteX43" fmla="*/ 541421 w 1029215"/>
              <a:gd name="connsiteY43" fmla="*/ 952898 h 1781573"/>
              <a:gd name="connsiteX44" fmla="*/ 518157 w 1029215"/>
              <a:gd name="connsiteY44" fmla="*/ 911682 h 1781573"/>
              <a:gd name="connsiteX45" fmla="*/ 473648 w 1029215"/>
              <a:gd name="connsiteY45" fmla="*/ 832189 h 1781573"/>
              <a:gd name="connsiteX46" fmla="*/ 441957 w 1029215"/>
              <a:gd name="connsiteY46" fmla="*/ 765689 h 1781573"/>
              <a:gd name="connsiteX47" fmla="*/ 438665 w 1029215"/>
              <a:gd name="connsiteY47" fmla="*/ 771923 h 1781573"/>
              <a:gd name="connsiteX48" fmla="*/ 400565 w 1029215"/>
              <a:gd name="connsiteY48" fmla="*/ 705248 h 1781573"/>
              <a:gd name="connsiteX49" fmla="*/ 371989 w 1029215"/>
              <a:gd name="connsiteY49" fmla="*/ 641383 h 1781573"/>
              <a:gd name="connsiteX50" fmla="*/ 343415 w 1029215"/>
              <a:gd name="connsiteY50" fmla="*/ 609998 h 1781573"/>
              <a:gd name="connsiteX51" fmla="*/ 332793 w 1029215"/>
              <a:gd name="connsiteY51" fmla="*/ 572995 h 1781573"/>
              <a:gd name="connsiteX52" fmla="*/ 311547 w 1029215"/>
              <a:gd name="connsiteY52" fmla="*/ 548634 h 1781573"/>
              <a:gd name="connsiteX53" fmla="*/ 271253 w 1029215"/>
              <a:gd name="connsiteY53" fmla="*/ 460714 h 1781573"/>
              <a:gd name="connsiteX54" fmla="*/ 235348 w 1029215"/>
              <a:gd name="connsiteY54" fmla="*/ 406857 h 1781573"/>
              <a:gd name="connsiteX55" fmla="*/ 191015 w 1029215"/>
              <a:gd name="connsiteY55" fmla="*/ 314899 h 1781573"/>
              <a:gd name="connsiteX56" fmla="*/ 131846 w 1029215"/>
              <a:gd name="connsiteY56" fmla="*/ 222414 h 1781573"/>
              <a:gd name="connsiteX57" fmla="*/ 88436 w 1029215"/>
              <a:gd name="connsiteY57" fmla="*/ 152622 h 1781573"/>
              <a:gd name="connsiteX58" fmla="*/ 36596 w 1029215"/>
              <a:gd name="connsiteY58" fmla="*/ 58645 h 1781573"/>
              <a:gd name="connsiteX59" fmla="*/ 10040 w 1029215"/>
              <a:gd name="connsiteY59" fmla="*/ 398 h 1781573"/>
              <a:gd name="connsiteX0" fmla="*/ 10040 w 1029215"/>
              <a:gd name="connsiteY0" fmla="*/ 398 h 1781573"/>
              <a:gd name="connsiteX1" fmla="*/ 8942 w 1029215"/>
              <a:gd name="connsiteY1" fmla="*/ 35382 h 1781573"/>
              <a:gd name="connsiteX2" fmla="*/ 10961 w 1029215"/>
              <a:gd name="connsiteY2" fmla="*/ 80812 h 1781573"/>
              <a:gd name="connsiteX3" fmla="*/ 8942 w 1029215"/>
              <a:gd name="connsiteY3" fmla="*/ 144371 h 1781573"/>
              <a:gd name="connsiteX4" fmla="*/ 22681 w 1029215"/>
              <a:gd name="connsiteY4" fmla="*/ 335749 h 1781573"/>
              <a:gd name="connsiteX5" fmla="*/ 19565 w 1029215"/>
              <a:gd name="connsiteY5" fmla="*/ 516021 h 1781573"/>
              <a:gd name="connsiteX6" fmla="*/ 12059 w 1029215"/>
              <a:gd name="connsiteY6" fmla="*/ 681237 h 1781573"/>
              <a:gd name="connsiteX7" fmla="*/ 8943 w 1029215"/>
              <a:gd name="connsiteY7" fmla="*/ 773021 h 1781573"/>
              <a:gd name="connsiteX8" fmla="*/ 8767 w 1029215"/>
              <a:gd name="connsiteY8" fmla="*/ 899787 h 1781573"/>
              <a:gd name="connsiteX9" fmla="*/ 14078 w 1029215"/>
              <a:gd name="connsiteY9" fmla="*/ 1119960 h 1781573"/>
              <a:gd name="connsiteX10" fmla="*/ 12059 w 1029215"/>
              <a:gd name="connsiteY10" fmla="*/ 1300188 h 1781573"/>
              <a:gd name="connsiteX11" fmla="*/ 515 w 1029215"/>
              <a:gd name="connsiteY11" fmla="*/ 1371998 h 1781573"/>
              <a:gd name="connsiteX12" fmla="*/ 10040 w 1029215"/>
              <a:gd name="connsiteY12" fmla="*/ 1457723 h 1781573"/>
              <a:gd name="connsiteX13" fmla="*/ 6923 w 1029215"/>
              <a:gd name="connsiteY13" fmla="*/ 1520184 h 1781573"/>
              <a:gd name="connsiteX14" fmla="*/ 48140 w 1029215"/>
              <a:gd name="connsiteY14" fmla="*/ 1543448 h 1781573"/>
              <a:gd name="connsiteX15" fmla="*/ 124340 w 1029215"/>
              <a:gd name="connsiteY15" fmla="*/ 1562498 h 1781573"/>
              <a:gd name="connsiteX16" fmla="*/ 152915 w 1029215"/>
              <a:gd name="connsiteY16" fmla="*/ 1581548 h 1781573"/>
              <a:gd name="connsiteX17" fmla="*/ 210065 w 1029215"/>
              <a:gd name="connsiteY17" fmla="*/ 1591073 h 1781573"/>
              <a:gd name="connsiteX18" fmla="*/ 238640 w 1029215"/>
              <a:gd name="connsiteY18" fmla="*/ 1600598 h 1781573"/>
              <a:gd name="connsiteX19" fmla="*/ 286265 w 1029215"/>
              <a:gd name="connsiteY19" fmla="*/ 1610123 h 1781573"/>
              <a:gd name="connsiteX20" fmla="*/ 314840 w 1029215"/>
              <a:gd name="connsiteY20" fmla="*/ 1619648 h 1781573"/>
              <a:gd name="connsiteX21" fmla="*/ 419615 w 1029215"/>
              <a:gd name="connsiteY21" fmla="*/ 1648223 h 1781573"/>
              <a:gd name="connsiteX22" fmla="*/ 476765 w 1029215"/>
              <a:gd name="connsiteY22" fmla="*/ 1686323 h 1781573"/>
              <a:gd name="connsiteX23" fmla="*/ 657740 w 1029215"/>
              <a:gd name="connsiteY23" fmla="*/ 1695848 h 1781573"/>
              <a:gd name="connsiteX24" fmla="*/ 886340 w 1029215"/>
              <a:gd name="connsiteY24" fmla="*/ 1724423 h 1781573"/>
              <a:gd name="connsiteX25" fmla="*/ 943490 w 1029215"/>
              <a:gd name="connsiteY25" fmla="*/ 1743473 h 1781573"/>
              <a:gd name="connsiteX26" fmla="*/ 972065 w 1029215"/>
              <a:gd name="connsiteY26" fmla="*/ 1752998 h 1781573"/>
              <a:gd name="connsiteX27" fmla="*/ 1029215 w 1029215"/>
              <a:gd name="connsiteY27" fmla="*/ 1781573 h 1781573"/>
              <a:gd name="connsiteX28" fmla="*/ 972065 w 1029215"/>
              <a:gd name="connsiteY28" fmla="*/ 1686323 h 1781573"/>
              <a:gd name="connsiteX29" fmla="*/ 953015 w 1029215"/>
              <a:gd name="connsiteY29" fmla="*/ 1657748 h 1781573"/>
              <a:gd name="connsiteX30" fmla="*/ 905390 w 1029215"/>
              <a:gd name="connsiteY30" fmla="*/ 1533923 h 1781573"/>
              <a:gd name="connsiteX31" fmla="*/ 867290 w 1029215"/>
              <a:gd name="connsiteY31" fmla="*/ 1476773 h 1781573"/>
              <a:gd name="connsiteX32" fmla="*/ 814354 w 1029215"/>
              <a:gd name="connsiteY32" fmla="*/ 1418350 h 1781573"/>
              <a:gd name="connsiteX33" fmla="*/ 778448 w 1029215"/>
              <a:gd name="connsiteY33" fmla="*/ 1364492 h 1781573"/>
              <a:gd name="connsiteX34" fmla="*/ 772040 w 1029215"/>
              <a:gd name="connsiteY34" fmla="*/ 1314848 h 1781573"/>
              <a:gd name="connsiteX35" fmla="*/ 730164 w 1029215"/>
              <a:gd name="connsiteY35" fmla="*/ 1286098 h 1781573"/>
              <a:gd name="connsiteX36" fmla="*/ 702424 w 1029215"/>
              <a:gd name="connsiteY36" fmla="*/ 1227104 h 1781573"/>
              <a:gd name="connsiteX37" fmla="*/ 689607 w 1029215"/>
              <a:gd name="connsiteY37" fmla="*/ 1186809 h 1781573"/>
              <a:gd name="connsiteX38" fmla="*/ 674771 w 1029215"/>
              <a:gd name="connsiteY38" fmla="*/ 1154020 h 1781573"/>
              <a:gd name="connsiteX39" fmla="*/ 640885 w 1029215"/>
              <a:gd name="connsiteY39" fmla="*/ 1117939 h 1781573"/>
              <a:gd name="connsiteX40" fmla="*/ 626049 w 1029215"/>
              <a:gd name="connsiteY40" fmla="*/ 1089364 h 1781573"/>
              <a:gd name="connsiteX41" fmla="*/ 602785 w 1029215"/>
              <a:gd name="connsiteY41" fmla="*/ 1055478 h 1781573"/>
              <a:gd name="connsiteX42" fmla="*/ 574253 w 1029215"/>
              <a:gd name="connsiteY42" fmla="*/ 999558 h 1781573"/>
              <a:gd name="connsiteX43" fmla="*/ 541421 w 1029215"/>
              <a:gd name="connsiteY43" fmla="*/ 952898 h 1781573"/>
              <a:gd name="connsiteX44" fmla="*/ 518157 w 1029215"/>
              <a:gd name="connsiteY44" fmla="*/ 911682 h 1781573"/>
              <a:gd name="connsiteX45" fmla="*/ 473648 w 1029215"/>
              <a:gd name="connsiteY45" fmla="*/ 832189 h 1781573"/>
              <a:gd name="connsiteX46" fmla="*/ 441957 w 1029215"/>
              <a:gd name="connsiteY46" fmla="*/ 765689 h 1781573"/>
              <a:gd name="connsiteX47" fmla="*/ 438665 w 1029215"/>
              <a:gd name="connsiteY47" fmla="*/ 771923 h 1781573"/>
              <a:gd name="connsiteX48" fmla="*/ 400565 w 1029215"/>
              <a:gd name="connsiteY48" fmla="*/ 705248 h 1781573"/>
              <a:gd name="connsiteX49" fmla="*/ 371989 w 1029215"/>
              <a:gd name="connsiteY49" fmla="*/ 641383 h 1781573"/>
              <a:gd name="connsiteX50" fmla="*/ 343415 w 1029215"/>
              <a:gd name="connsiteY50" fmla="*/ 609998 h 1781573"/>
              <a:gd name="connsiteX51" fmla="*/ 332793 w 1029215"/>
              <a:gd name="connsiteY51" fmla="*/ 572995 h 1781573"/>
              <a:gd name="connsiteX52" fmla="*/ 311547 w 1029215"/>
              <a:gd name="connsiteY52" fmla="*/ 548634 h 1781573"/>
              <a:gd name="connsiteX53" fmla="*/ 271253 w 1029215"/>
              <a:gd name="connsiteY53" fmla="*/ 460714 h 1781573"/>
              <a:gd name="connsiteX54" fmla="*/ 235348 w 1029215"/>
              <a:gd name="connsiteY54" fmla="*/ 406857 h 1781573"/>
              <a:gd name="connsiteX55" fmla="*/ 191015 w 1029215"/>
              <a:gd name="connsiteY55" fmla="*/ 314899 h 1781573"/>
              <a:gd name="connsiteX56" fmla="*/ 131846 w 1029215"/>
              <a:gd name="connsiteY56" fmla="*/ 222414 h 1781573"/>
              <a:gd name="connsiteX57" fmla="*/ 88436 w 1029215"/>
              <a:gd name="connsiteY57" fmla="*/ 152622 h 1781573"/>
              <a:gd name="connsiteX58" fmla="*/ 36596 w 1029215"/>
              <a:gd name="connsiteY58" fmla="*/ 58645 h 1781573"/>
              <a:gd name="connsiteX59" fmla="*/ 10040 w 1029215"/>
              <a:gd name="connsiteY59" fmla="*/ 398 h 1781573"/>
              <a:gd name="connsiteX0" fmla="*/ 10040 w 1029215"/>
              <a:gd name="connsiteY0" fmla="*/ 398 h 1781573"/>
              <a:gd name="connsiteX1" fmla="*/ 8942 w 1029215"/>
              <a:gd name="connsiteY1" fmla="*/ 35382 h 1781573"/>
              <a:gd name="connsiteX2" fmla="*/ 10961 w 1029215"/>
              <a:gd name="connsiteY2" fmla="*/ 80812 h 1781573"/>
              <a:gd name="connsiteX3" fmla="*/ 8942 w 1029215"/>
              <a:gd name="connsiteY3" fmla="*/ 144371 h 1781573"/>
              <a:gd name="connsiteX4" fmla="*/ 22681 w 1029215"/>
              <a:gd name="connsiteY4" fmla="*/ 335749 h 1781573"/>
              <a:gd name="connsiteX5" fmla="*/ 19565 w 1029215"/>
              <a:gd name="connsiteY5" fmla="*/ 516021 h 1781573"/>
              <a:gd name="connsiteX6" fmla="*/ 12059 w 1029215"/>
              <a:gd name="connsiteY6" fmla="*/ 681237 h 1781573"/>
              <a:gd name="connsiteX7" fmla="*/ 8943 w 1029215"/>
              <a:gd name="connsiteY7" fmla="*/ 773021 h 1781573"/>
              <a:gd name="connsiteX8" fmla="*/ 8767 w 1029215"/>
              <a:gd name="connsiteY8" fmla="*/ 899787 h 1781573"/>
              <a:gd name="connsiteX9" fmla="*/ 14078 w 1029215"/>
              <a:gd name="connsiteY9" fmla="*/ 1119960 h 1781573"/>
              <a:gd name="connsiteX10" fmla="*/ 12059 w 1029215"/>
              <a:gd name="connsiteY10" fmla="*/ 1300188 h 1781573"/>
              <a:gd name="connsiteX11" fmla="*/ 515 w 1029215"/>
              <a:gd name="connsiteY11" fmla="*/ 1371998 h 1781573"/>
              <a:gd name="connsiteX12" fmla="*/ 10040 w 1029215"/>
              <a:gd name="connsiteY12" fmla="*/ 1457723 h 1781573"/>
              <a:gd name="connsiteX13" fmla="*/ 6923 w 1029215"/>
              <a:gd name="connsiteY13" fmla="*/ 1520184 h 1781573"/>
              <a:gd name="connsiteX14" fmla="*/ 48140 w 1029215"/>
              <a:gd name="connsiteY14" fmla="*/ 1543448 h 1781573"/>
              <a:gd name="connsiteX15" fmla="*/ 124340 w 1029215"/>
              <a:gd name="connsiteY15" fmla="*/ 1562498 h 1781573"/>
              <a:gd name="connsiteX16" fmla="*/ 152915 w 1029215"/>
              <a:gd name="connsiteY16" fmla="*/ 1581548 h 1781573"/>
              <a:gd name="connsiteX17" fmla="*/ 210065 w 1029215"/>
              <a:gd name="connsiteY17" fmla="*/ 1591073 h 1781573"/>
              <a:gd name="connsiteX18" fmla="*/ 238640 w 1029215"/>
              <a:gd name="connsiteY18" fmla="*/ 1600598 h 1781573"/>
              <a:gd name="connsiteX19" fmla="*/ 286265 w 1029215"/>
              <a:gd name="connsiteY19" fmla="*/ 1610123 h 1781573"/>
              <a:gd name="connsiteX20" fmla="*/ 314840 w 1029215"/>
              <a:gd name="connsiteY20" fmla="*/ 1619648 h 1781573"/>
              <a:gd name="connsiteX21" fmla="*/ 419615 w 1029215"/>
              <a:gd name="connsiteY21" fmla="*/ 1648223 h 1781573"/>
              <a:gd name="connsiteX22" fmla="*/ 476765 w 1029215"/>
              <a:gd name="connsiteY22" fmla="*/ 1686323 h 1781573"/>
              <a:gd name="connsiteX23" fmla="*/ 657740 w 1029215"/>
              <a:gd name="connsiteY23" fmla="*/ 1695848 h 1781573"/>
              <a:gd name="connsiteX24" fmla="*/ 886340 w 1029215"/>
              <a:gd name="connsiteY24" fmla="*/ 1724423 h 1781573"/>
              <a:gd name="connsiteX25" fmla="*/ 943490 w 1029215"/>
              <a:gd name="connsiteY25" fmla="*/ 1743473 h 1781573"/>
              <a:gd name="connsiteX26" fmla="*/ 972065 w 1029215"/>
              <a:gd name="connsiteY26" fmla="*/ 1752998 h 1781573"/>
              <a:gd name="connsiteX27" fmla="*/ 1029215 w 1029215"/>
              <a:gd name="connsiteY27" fmla="*/ 1781573 h 1781573"/>
              <a:gd name="connsiteX28" fmla="*/ 972065 w 1029215"/>
              <a:gd name="connsiteY28" fmla="*/ 1686323 h 1781573"/>
              <a:gd name="connsiteX29" fmla="*/ 953015 w 1029215"/>
              <a:gd name="connsiteY29" fmla="*/ 1657748 h 1781573"/>
              <a:gd name="connsiteX30" fmla="*/ 905390 w 1029215"/>
              <a:gd name="connsiteY30" fmla="*/ 1533923 h 1781573"/>
              <a:gd name="connsiteX31" fmla="*/ 867290 w 1029215"/>
              <a:gd name="connsiteY31" fmla="*/ 1476773 h 1781573"/>
              <a:gd name="connsiteX32" fmla="*/ 814354 w 1029215"/>
              <a:gd name="connsiteY32" fmla="*/ 1418350 h 1781573"/>
              <a:gd name="connsiteX33" fmla="*/ 778448 w 1029215"/>
              <a:gd name="connsiteY33" fmla="*/ 1364492 h 1781573"/>
              <a:gd name="connsiteX34" fmla="*/ 750971 w 1029215"/>
              <a:gd name="connsiteY34" fmla="*/ 1335917 h 1781573"/>
              <a:gd name="connsiteX35" fmla="*/ 730164 w 1029215"/>
              <a:gd name="connsiteY35" fmla="*/ 1286098 h 1781573"/>
              <a:gd name="connsiteX36" fmla="*/ 702424 w 1029215"/>
              <a:gd name="connsiteY36" fmla="*/ 1227104 h 1781573"/>
              <a:gd name="connsiteX37" fmla="*/ 689607 w 1029215"/>
              <a:gd name="connsiteY37" fmla="*/ 1186809 h 1781573"/>
              <a:gd name="connsiteX38" fmla="*/ 674771 w 1029215"/>
              <a:gd name="connsiteY38" fmla="*/ 1154020 h 1781573"/>
              <a:gd name="connsiteX39" fmla="*/ 640885 w 1029215"/>
              <a:gd name="connsiteY39" fmla="*/ 1117939 h 1781573"/>
              <a:gd name="connsiteX40" fmla="*/ 626049 w 1029215"/>
              <a:gd name="connsiteY40" fmla="*/ 1089364 h 1781573"/>
              <a:gd name="connsiteX41" fmla="*/ 602785 w 1029215"/>
              <a:gd name="connsiteY41" fmla="*/ 1055478 h 1781573"/>
              <a:gd name="connsiteX42" fmla="*/ 574253 w 1029215"/>
              <a:gd name="connsiteY42" fmla="*/ 999558 h 1781573"/>
              <a:gd name="connsiteX43" fmla="*/ 541421 w 1029215"/>
              <a:gd name="connsiteY43" fmla="*/ 952898 h 1781573"/>
              <a:gd name="connsiteX44" fmla="*/ 518157 w 1029215"/>
              <a:gd name="connsiteY44" fmla="*/ 911682 h 1781573"/>
              <a:gd name="connsiteX45" fmla="*/ 473648 w 1029215"/>
              <a:gd name="connsiteY45" fmla="*/ 832189 h 1781573"/>
              <a:gd name="connsiteX46" fmla="*/ 441957 w 1029215"/>
              <a:gd name="connsiteY46" fmla="*/ 765689 h 1781573"/>
              <a:gd name="connsiteX47" fmla="*/ 438665 w 1029215"/>
              <a:gd name="connsiteY47" fmla="*/ 771923 h 1781573"/>
              <a:gd name="connsiteX48" fmla="*/ 400565 w 1029215"/>
              <a:gd name="connsiteY48" fmla="*/ 705248 h 1781573"/>
              <a:gd name="connsiteX49" fmla="*/ 371989 w 1029215"/>
              <a:gd name="connsiteY49" fmla="*/ 641383 h 1781573"/>
              <a:gd name="connsiteX50" fmla="*/ 343415 w 1029215"/>
              <a:gd name="connsiteY50" fmla="*/ 609998 h 1781573"/>
              <a:gd name="connsiteX51" fmla="*/ 332793 w 1029215"/>
              <a:gd name="connsiteY51" fmla="*/ 572995 h 1781573"/>
              <a:gd name="connsiteX52" fmla="*/ 311547 w 1029215"/>
              <a:gd name="connsiteY52" fmla="*/ 548634 h 1781573"/>
              <a:gd name="connsiteX53" fmla="*/ 271253 w 1029215"/>
              <a:gd name="connsiteY53" fmla="*/ 460714 h 1781573"/>
              <a:gd name="connsiteX54" fmla="*/ 235348 w 1029215"/>
              <a:gd name="connsiteY54" fmla="*/ 406857 h 1781573"/>
              <a:gd name="connsiteX55" fmla="*/ 191015 w 1029215"/>
              <a:gd name="connsiteY55" fmla="*/ 314899 h 1781573"/>
              <a:gd name="connsiteX56" fmla="*/ 131846 w 1029215"/>
              <a:gd name="connsiteY56" fmla="*/ 222414 h 1781573"/>
              <a:gd name="connsiteX57" fmla="*/ 88436 w 1029215"/>
              <a:gd name="connsiteY57" fmla="*/ 152622 h 1781573"/>
              <a:gd name="connsiteX58" fmla="*/ 36596 w 1029215"/>
              <a:gd name="connsiteY58" fmla="*/ 58645 h 1781573"/>
              <a:gd name="connsiteX59" fmla="*/ 10040 w 1029215"/>
              <a:gd name="connsiteY59" fmla="*/ 398 h 1781573"/>
              <a:gd name="connsiteX0" fmla="*/ 10040 w 1029215"/>
              <a:gd name="connsiteY0" fmla="*/ 398 h 1781573"/>
              <a:gd name="connsiteX1" fmla="*/ 8942 w 1029215"/>
              <a:gd name="connsiteY1" fmla="*/ 35382 h 1781573"/>
              <a:gd name="connsiteX2" fmla="*/ 10961 w 1029215"/>
              <a:gd name="connsiteY2" fmla="*/ 80812 h 1781573"/>
              <a:gd name="connsiteX3" fmla="*/ 8942 w 1029215"/>
              <a:gd name="connsiteY3" fmla="*/ 144371 h 1781573"/>
              <a:gd name="connsiteX4" fmla="*/ 22681 w 1029215"/>
              <a:gd name="connsiteY4" fmla="*/ 335749 h 1781573"/>
              <a:gd name="connsiteX5" fmla="*/ 19565 w 1029215"/>
              <a:gd name="connsiteY5" fmla="*/ 516021 h 1781573"/>
              <a:gd name="connsiteX6" fmla="*/ 12059 w 1029215"/>
              <a:gd name="connsiteY6" fmla="*/ 681237 h 1781573"/>
              <a:gd name="connsiteX7" fmla="*/ 8943 w 1029215"/>
              <a:gd name="connsiteY7" fmla="*/ 773021 h 1781573"/>
              <a:gd name="connsiteX8" fmla="*/ 8767 w 1029215"/>
              <a:gd name="connsiteY8" fmla="*/ 899787 h 1781573"/>
              <a:gd name="connsiteX9" fmla="*/ 14078 w 1029215"/>
              <a:gd name="connsiteY9" fmla="*/ 1119960 h 1781573"/>
              <a:gd name="connsiteX10" fmla="*/ 12059 w 1029215"/>
              <a:gd name="connsiteY10" fmla="*/ 1300188 h 1781573"/>
              <a:gd name="connsiteX11" fmla="*/ 515 w 1029215"/>
              <a:gd name="connsiteY11" fmla="*/ 1371998 h 1781573"/>
              <a:gd name="connsiteX12" fmla="*/ 10040 w 1029215"/>
              <a:gd name="connsiteY12" fmla="*/ 1457723 h 1781573"/>
              <a:gd name="connsiteX13" fmla="*/ 6923 w 1029215"/>
              <a:gd name="connsiteY13" fmla="*/ 1520184 h 1781573"/>
              <a:gd name="connsiteX14" fmla="*/ 48140 w 1029215"/>
              <a:gd name="connsiteY14" fmla="*/ 1543448 h 1781573"/>
              <a:gd name="connsiteX15" fmla="*/ 124340 w 1029215"/>
              <a:gd name="connsiteY15" fmla="*/ 1562498 h 1781573"/>
              <a:gd name="connsiteX16" fmla="*/ 152915 w 1029215"/>
              <a:gd name="connsiteY16" fmla="*/ 1581548 h 1781573"/>
              <a:gd name="connsiteX17" fmla="*/ 210065 w 1029215"/>
              <a:gd name="connsiteY17" fmla="*/ 1591073 h 1781573"/>
              <a:gd name="connsiteX18" fmla="*/ 238640 w 1029215"/>
              <a:gd name="connsiteY18" fmla="*/ 1600598 h 1781573"/>
              <a:gd name="connsiteX19" fmla="*/ 286265 w 1029215"/>
              <a:gd name="connsiteY19" fmla="*/ 1610123 h 1781573"/>
              <a:gd name="connsiteX20" fmla="*/ 314840 w 1029215"/>
              <a:gd name="connsiteY20" fmla="*/ 1619648 h 1781573"/>
              <a:gd name="connsiteX21" fmla="*/ 419615 w 1029215"/>
              <a:gd name="connsiteY21" fmla="*/ 1648223 h 1781573"/>
              <a:gd name="connsiteX22" fmla="*/ 476765 w 1029215"/>
              <a:gd name="connsiteY22" fmla="*/ 1686323 h 1781573"/>
              <a:gd name="connsiteX23" fmla="*/ 657740 w 1029215"/>
              <a:gd name="connsiteY23" fmla="*/ 1695848 h 1781573"/>
              <a:gd name="connsiteX24" fmla="*/ 886340 w 1029215"/>
              <a:gd name="connsiteY24" fmla="*/ 1724423 h 1781573"/>
              <a:gd name="connsiteX25" fmla="*/ 943490 w 1029215"/>
              <a:gd name="connsiteY25" fmla="*/ 1743473 h 1781573"/>
              <a:gd name="connsiteX26" fmla="*/ 972065 w 1029215"/>
              <a:gd name="connsiteY26" fmla="*/ 1752998 h 1781573"/>
              <a:gd name="connsiteX27" fmla="*/ 1029215 w 1029215"/>
              <a:gd name="connsiteY27" fmla="*/ 1781573 h 1781573"/>
              <a:gd name="connsiteX28" fmla="*/ 972065 w 1029215"/>
              <a:gd name="connsiteY28" fmla="*/ 1686323 h 1781573"/>
              <a:gd name="connsiteX29" fmla="*/ 953015 w 1029215"/>
              <a:gd name="connsiteY29" fmla="*/ 1657748 h 1781573"/>
              <a:gd name="connsiteX30" fmla="*/ 905390 w 1029215"/>
              <a:gd name="connsiteY30" fmla="*/ 1533923 h 1781573"/>
              <a:gd name="connsiteX31" fmla="*/ 867290 w 1029215"/>
              <a:gd name="connsiteY31" fmla="*/ 1476773 h 1781573"/>
              <a:gd name="connsiteX32" fmla="*/ 814354 w 1029215"/>
              <a:gd name="connsiteY32" fmla="*/ 1418350 h 1781573"/>
              <a:gd name="connsiteX33" fmla="*/ 778448 w 1029215"/>
              <a:gd name="connsiteY33" fmla="*/ 1364492 h 1781573"/>
              <a:gd name="connsiteX34" fmla="*/ 750971 w 1029215"/>
              <a:gd name="connsiteY34" fmla="*/ 1335917 h 1781573"/>
              <a:gd name="connsiteX35" fmla="*/ 734378 w 1029215"/>
              <a:gd name="connsiteY35" fmla="*/ 1273457 h 1781573"/>
              <a:gd name="connsiteX36" fmla="*/ 702424 w 1029215"/>
              <a:gd name="connsiteY36" fmla="*/ 1227104 h 1781573"/>
              <a:gd name="connsiteX37" fmla="*/ 689607 w 1029215"/>
              <a:gd name="connsiteY37" fmla="*/ 1186809 h 1781573"/>
              <a:gd name="connsiteX38" fmla="*/ 674771 w 1029215"/>
              <a:gd name="connsiteY38" fmla="*/ 1154020 h 1781573"/>
              <a:gd name="connsiteX39" fmla="*/ 640885 w 1029215"/>
              <a:gd name="connsiteY39" fmla="*/ 1117939 h 1781573"/>
              <a:gd name="connsiteX40" fmla="*/ 626049 w 1029215"/>
              <a:gd name="connsiteY40" fmla="*/ 1089364 h 1781573"/>
              <a:gd name="connsiteX41" fmla="*/ 602785 w 1029215"/>
              <a:gd name="connsiteY41" fmla="*/ 1055478 h 1781573"/>
              <a:gd name="connsiteX42" fmla="*/ 574253 w 1029215"/>
              <a:gd name="connsiteY42" fmla="*/ 999558 h 1781573"/>
              <a:gd name="connsiteX43" fmla="*/ 541421 w 1029215"/>
              <a:gd name="connsiteY43" fmla="*/ 952898 h 1781573"/>
              <a:gd name="connsiteX44" fmla="*/ 518157 w 1029215"/>
              <a:gd name="connsiteY44" fmla="*/ 911682 h 1781573"/>
              <a:gd name="connsiteX45" fmla="*/ 473648 w 1029215"/>
              <a:gd name="connsiteY45" fmla="*/ 832189 h 1781573"/>
              <a:gd name="connsiteX46" fmla="*/ 441957 w 1029215"/>
              <a:gd name="connsiteY46" fmla="*/ 765689 h 1781573"/>
              <a:gd name="connsiteX47" fmla="*/ 438665 w 1029215"/>
              <a:gd name="connsiteY47" fmla="*/ 771923 h 1781573"/>
              <a:gd name="connsiteX48" fmla="*/ 400565 w 1029215"/>
              <a:gd name="connsiteY48" fmla="*/ 705248 h 1781573"/>
              <a:gd name="connsiteX49" fmla="*/ 371989 w 1029215"/>
              <a:gd name="connsiteY49" fmla="*/ 641383 h 1781573"/>
              <a:gd name="connsiteX50" fmla="*/ 343415 w 1029215"/>
              <a:gd name="connsiteY50" fmla="*/ 609998 h 1781573"/>
              <a:gd name="connsiteX51" fmla="*/ 332793 w 1029215"/>
              <a:gd name="connsiteY51" fmla="*/ 572995 h 1781573"/>
              <a:gd name="connsiteX52" fmla="*/ 311547 w 1029215"/>
              <a:gd name="connsiteY52" fmla="*/ 548634 h 1781573"/>
              <a:gd name="connsiteX53" fmla="*/ 271253 w 1029215"/>
              <a:gd name="connsiteY53" fmla="*/ 460714 h 1781573"/>
              <a:gd name="connsiteX54" fmla="*/ 235348 w 1029215"/>
              <a:gd name="connsiteY54" fmla="*/ 406857 h 1781573"/>
              <a:gd name="connsiteX55" fmla="*/ 191015 w 1029215"/>
              <a:gd name="connsiteY55" fmla="*/ 314899 h 1781573"/>
              <a:gd name="connsiteX56" fmla="*/ 131846 w 1029215"/>
              <a:gd name="connsiteY56" fmla="*/ 222414 h 1781573"/>
              <a:gd name="connsiteX57" fmla="*/ 88436 w 1029215"/>
              <a:gd name="connsiteY57" fmla="*/ 152622 h 1781573"/>
              <a:gd name="connsiteX58" fmla="*/ 36596 w 1029215"/>
              <a:gd name="connsiteY58" fmla="*/ 58645 h 1781573"/>
              <a:gd name="connsiteX59" fmla="*/ 10040 w 1029215"/>
              <a:gd name="connsiteY59" fmla="*/ 398 h 1781573"/>
              <a:gd name="connsiteX0" fmla="*/ 10040 w 1029215"/>
              <a:gd name="connsiteY0" fmla="*/ 398 h 1781573"/>
              <a:gd name="connsiteX1" fmla="*/ 8942 w 1029215"/>
              <a:gd name="connsiteY1" fmla="*/ 35382 h 1781573"/>
              <a:gd name="connsiteX2" fmla="*/ 10961 w 1029215"/>
              <a:gd name="connsiteY2" fmla="*/ 80812 h 1781573"/>
              <a:gd name="connsiteX3" fmla="*/ 8942 w 1029215"/>
              <a:gd name="connsiteY3" fmla="*/ 144371 h 1781573"/>
              <a:gd name="connsiteX4" fmla="*/ 22681 w 1029215"/>
              <a:gd name="connsiteY4" fmla="*/ 335749 h 1781573"/>
              <a:gd name="connsiteX5" fmla="*/ 19565 w 1029215"/>
              <a:gd name="connsiteY5" fmla="*/ 516021 h 1781573"/>
              <a:gd name="connsiteX6" fmla="*/ 12059 w 1029215"/>
              <a:gd name="connsiteY6" fmla="*/ 681237 h 1781573"/>
              <a:gd name="connsiteX7" fmla="*/ 8943 w 1029215"/>
              <a:gd name="connsiteY7" fmla="*/ 773021 h 1781573"/>
              <a:gd name="connsiteX8" fmla="*/ 8767 w 1029215"/>
              <a:gd name="connsiteY8" fmla="*/ 899787 h 1781573"/>
              <a:gd name="connsiteX9" fmla="*/ 14078 w 1029215"/>
              <a:gd name="connsiteY9" fmla="*/ 1119960 h 1781573"/>
              <a:gd name="connsiteX10" fmla="*/ 12059 w 1029215"/>
              <a:gd name="connsiteY10" fmla="*/ 1300188 h 1781573"/>
              <a:gd name="connsiteX11" fmla="*/ 515 w 1029215"/>
              <a:gd name="connsiteY11" fmla="*/ 1371998 h 1781573"/>
              <a:gd name="connsiteX12" fmla="*/ 10040 w 1029215"/>
              <a:gd name="connsiteY12" fmla="*/ 1457723 h 1781573"/>
              <a:gd name="connsiteX13" fmla="*/ 6923 w 1029215"/>
              <a:gd name="connsiteY13" fmla="*/ 1520184 h 1781573"/>
              <a:gd name="connsiteX14" fmla="*/ 48140 w 1029215"/>
              <a:gd name="connsiteY14" fmla="*/ 1543448 h 1781573"/>
              <a:gd name="connsiteX15" fmla="*/ 124340 w 1029215"/>
              <a:gd name="connsiteY15" fmla="*/ 1562498 h 1781573"/>
              <a:gd name="connsiteX16" fmla="*/ 152915 w 1029215"/>
              <a:gd name="connsiteY16" fmla="*/ 1581548 h 1781573"/>
              <a:gd name="connsiteX17" fmla="*/ 210065 w 1029215"/>
              <a:gd name="connsiteY17" fmla="*/ 1591073 h 1781573"/>
              <a:gd name="connsiteX18" fmla="*/ 238640 w 1029215"/>
              <a:gd name="connsiteY18" fmla="*/ 1600598 h 1781573"/>
              <a:gd name="connsiteX19" fmla="*/ 286265 w 1029215"/>
              <a:gd name="connsiteY19" fmla="*/ 1610123 h 1781573"/>
              <a:gd name="connsiteX20" fmla="*/ 314840 w 1029215"/>
              <a:gd name="connsiteY20" fmla="*/ 1619648 h 1781573"/>
              <a:gd name="connsiteX21" fmla="*/ 419615 w 1029215"/>
              <a:gd name="connsiteY21" fmla="*/ 1648223 h 1781573"/>
              <a:gd name="connsiteX22" fmla="*/ 476765 w 1029215"/>
              <a:gd name="connsiteY22" fmla="*/ 1686323 h 1781573"/>
              <a:gd name="connsiteX23" fmla="*/ 657740 w 1029215"/>
              <a:gd name="connsiteY23" fmla="*/ 1695848 h 1781573"/>
              <a:gd name="connsiteX24" fmla="*/ 886340 w 1029215"/>
              <a:gd name="connsiteY24" fmla="*/ 1724423 h 1781573"/>
              <a:gd name="connsiteX25" fmla="*/ 943490 w 1029215"/>
              <a:gd name="connsiteY25" fmla="*/ 1743473 h 1781573"/>
              <a:gd name="connsiteX26" fmla="*/ 972065 w 1029215"/>
              <a:gd name="connsiteY26" fmla="*/ 1752998 h 1781573"/>
              <a:gd name="connsiteX27" fmla="*/ 1029215 w 1029215"/>
              <a:gd name="connsiteY27" fmla="*/ 1781573 h 1781573"/>
              <a:gd name="connsiteX28" fmla="*/ 972065 w 1029215"/>
              <a:gd name="connsiteY28" fmla="*/ 1686323 h 1781573"/>
              <a:gd name="connsiteX29" fmla="*/ 953015 w 1029215"/>
              <a:gd name="connsiteY29" fmla="*/ 1657748 h 1781573"/>
              <a:gd name="connsiteX30" fmla="*/ 905390 w 1029215"/>
              <a:gd name="connsiteY30" fmla="*/ 1533923 h 1781573"/>
              <a:gd name="connsiteX31" fmla="*/ 867290 w 1029215"/>
              <a:gd name="connsiteY31" fmla="*/ 1476773 h 1781573"/>
              <a:gd name="connsiteX32" fmla="*/ 814354 w 1029215"/>
              <a:gd name="connsiteY32" fmla="*/ 1418350 h 1781573"/>
              <a:gd name="connsiteX33" fmla="*/ 778448 w 1029215"/>
              <a:gd name="connsiteY33" fmla="*/ 1364492 h 1781573"/>
              <a:gd name="connsiteX34" fmla="*/ 759398 w 1029215"/>
              <a:gd name="connsiteY34" fmla="*/ 1327489 h 1781573"/>
              <a:gd name="connsiteX35" fmla="*/ 734378 w 1029215"/>
              <a:gd name="connsiteY35" fmla="*/ 1273457 h 1781573"/>
              <a:gd name="connsiteX36" fmla="*/ 702424 w 1029215"/>
              <a:gd name="connsiteY36" fmla="*/ 1227104 h 1781573"/>
              <a:gd name="connsiteX37" fmla="*/ 689607 w 1029215"/>
              <a:gd name="connsiteY37" fmla="*/ 1186809 h 1781573"/>
              <a:gd name="connsiteX38" fmla="*/ 674771 w 1029215"/>
              <a:gd name="connsiteY38" fmla="*/ 1154020 h 1781573"/>
              <a:gd name="connsiteX39" fmla="*/ 640885 w 1029215"/>
              <a:gd name="connsiteY39" fmla="*/ 1117939 h 1781573"/>
              <a:gd name="connsiteX40" fmla="*/ 626049 w 1029215"/>
              <a:gd name="connsiteY40" fmla="*/ 1089364 h 1781573"/>
              <a:gd name="connsiteX41" fmla="*/ 602785 w 1029215"/>
              <a:gd name="connsiteY41" fmla="*/ 1055478 h 1781573"/>
              <a:gd name="connsiteX42" fmla="*/ 574253 w 1029215"/>
              <a:gd name="connsiteY42" fmla="*/ 999558 h 1781573"/>
              <a:gd name="connsiteX43" fmla="*/ 541421 w 1029215"/>
              <a:gd name="connsiteY43" fmla="*/ 952898 h 1781573"/>
              <a:gd name="connsiteX44" fmla="*/ 518157 w 1029215"/>
              <a:gd name="connsiteY44" fmla="*/ 911682 h 1781573"/>
              <a:gd name="connsiteX45" fmla="*/ 473648 w 1029215"/>
              <a:gd name="connsiteY45" fmla="*/ 832189 h 1781573"/>
              <a:gd name="connsiteX46" fmla="*/ 441957 w 1029215"/>
              <a:gd name="connsiteY46" fmla="*/ 765689 h 1781573"/>
              <a:gd name="connsiteX47" fmla="*/ 438665 w 1029215"/>
              <a:gd name="connsiteY47" fmla="*/ 771923 h 1781573"/>
              <a:gd name="connsiteX48" fmla="*/ 400565 w 1029215"/>
              <a:gd name="connsiteY48" fmla="*/ 705248 h 1781573"/>
              <a:gd name="connsiteX49" fmla="*/ 371989 w 1029215"/>
              <a:gd name="connsiteY49" fmla="*/ 641383 h 1781573"/>
              <a:gd name="connsiteX50" fmla="*/ 343415 w 1029215"/>
              <a:gd name="connsiteY50" fmla="*/ 609998 h 1781573"/>
              <a:gd name="connsiteX51" fmla="*/ 332793 w 1029215"/>
              <a:gd name="connsiteY51" fmla="*/ 572995 h 1781573"/>
              <a:gd name="connsiteX52" fmla="*/ 311547 w 1029215"/>
              <a:gd name="connsiteY52" fmla="*/ 548634 h 1781573"/>
              <a:gd name="connsiteX53" fmla="*/ 271253 w 1029215"/>
              <a:gd name="connsiteY53" fmla="*/ 460714 h 1781573"/>
              <a:gd name="connsiteX54" fmla="*/ 235348 w 1029215"/>
              <a:gd name="connsiteY54" fmla="*/ 406857 h 1781573"/>
              <a:gd name="connsiteX55" fmla="*/ 191015 w 1029215"/>
              <a:gd name="connsiteY55" fmla="*/ 314899 h 1781573"/>
              <a:gd name="connsiteX56" fmla="*/ 131846 w 1029215"/>
              <a:gd name="connsiteY56" fmla="*/ 222414 h 1781573"/>
              <a:gd name="connsiteX57" fmla="*/ 88436 w 1029215"/>
              <a:gd name="connsiteY57" fmla="*/ 152622 h 1781573"/>
              <a:gd name="connsiteX58" fmla="*/ 36596 w 1029215"/>
              <a:gd name="connsiteY58" fmla="*/ 58645 h 1781573"/>
              <a:gd name="connsiteX59" fmla="*/ 10040 w 1029215"/>
              <a:gd name="connsiteY59" fmla="*/ 398 h 1781573"/>
              <a:gd name="connsiteX0" fmla="*/ 10040 w 1029215"/>
              <a:gd name="connsiteY0" fmla="*/ 398 h 1781573"/>
              <a:gd name="connsiteX1" fmla="*/ 8942 w 1029215"/>
              <a:gd name="connsiteY1" fmla="*/ 35382 h 1781573"/>
              <a:gd name="connsiteX2" fmla="*/ 10961 w 1029215"/>
              <a:gd name="connsiteY2" fmla="*/ 80812 h 1781573"/>
              <a:gd name="connsiteX3" fmla="*/ 8942 w 1029215"/>
              <a:gd name="connsiteY3" fmla="*/ 144371 h 1781573"/>
              <a:gd name="connsiteX4" fmla="*/ 22681 w 1029215"/>
              <a:gd name="connsiteY4" fmla="*/ 335749 h 1781573"/>
              <a:gd name="connsiteX5" fmla="*/ 19565 w 1029215"/>
              <a:gd name="connsiteY5" fmla="*/ 516021 h 1781573"/>
              <a:gd name="connsiteX6" fmla="*/ 12059 w 1029215"/>
              <a:gd name="connsiteY6" fmla="*/ 681237 h 1781573"/>
              <a:gd name="connsiteX7" fmla="*/ 8943 w 1029215"/>
              <a:gd name="connsiteY7" fmla="*/ 773021 h 1781573"/>
              <a:gd name="connsiteX8" fmla="*/ 8767 w 1029215"/>
              <a:gd name="connsiteY8" fmla="*/ 899787 h 1781573"/>
              <a:gd name="connsiteX9" fmla="*/ 14078 w 1029215"/>
              <a:gd name="connsiteY9" fmla="*/ 1119960 h 1781573"/>
              <a:gd name="connsiteX10" fmla="*/ 12059 w 1029215"/>
              <a:gd name="connsiteY10" fmla="*/ 1300188 h 1781573"/>
              <a:gd name="connsiteX11" fmla="*/ 515 w 1029215"/>
              <a:gd name="connsiteY11" fmla="*/ 1371998 h 1781573"/>
              <a:gd name="connsiteX12" fmla="*/ 10040 w 1029215"/>
              <a:gd name="connsiteY12" fmla="*/ 1457723 h 1781573"/>
              <a:gd name="connsiteX13" fmla="*/ 6923 w 1029215"/>
              <a:gd name="connsiteY13" fmla="*/ 1520184 h 1781573"/>
              <a:gd name="connsiteX14" fmla="*/ 48140 w 1029215"/>
              <a:gd name="connsiteY14" fmla="*/ 1543448 h 1781573"/>
              <a:gd name="connsiteX15" fmla="*/ 124340 w 1029215"/>
              <a:gd name="connsiteY15" fmla="*/ 1562498 h 1781573"/>
              <a:gd name="connsiteX16" fmla="*/ 152915 w 1029215"/>
              <a:gd name="connsiteY16" fmla="*/ 1581548 h 1781573"/>
              <a:gd name="connsiteX17" fmla="*/ 210065 w 1029215"/>
              <a:gd name="connsiteY17" fmla="*/ 1591073 h 1781573"/>
              <a:gd name="connsiteX18" fmla="*/ 238640 w 1029215"/>
              <a:gd name="connsiteY18" fmla="*/ 1600598 h 1781573"/>
              <a:gd name="connsiteX19" fmla="*/ 286265 w 1029215"/>
              <a:gd name="connsiteY19" fmla="*/ 1610123 h 1781573"/>
              <a:gd name="connsiteX20" fmla="*/ 314840 w 1029215"/>
              <a:gd name="connsiteY20" fmla="*/ 1619648 h 1781573"/>
              <a:gd name="connsiteX21" fmla="*/ 419615 w 1029215"/>
              <a:gd name="connsiteY21" fmla="*/ 1648223 h 1781573"/>
              <a:gd name="connsiteX22" fmla="*/ 476765 w 1029215"/>
              <a:gd name="connsiteY22" fmla="*/ 1686323 h 1781573"/>
              <a:gd name="connsiteX23" fmla="*/ 657740 w 1029215"/>
              <a:gd name="connsiteY23" fmla="*/ 1695848 h 1781573"/>
              <a:gd name="connsiteX24" fmla="*/ 886340 w 1029215"/>
              <a:gd name="connsiteY24" fmla="*/ 1724423 h 1781573"/>
              <a:gd name="connsiteX25" fmla="*/ 943490 w 1029215"/>
              <a:gd name="connsiteY25" fmla="*/ 1743473 h 1781573"/>
              <a:gd name="connsiteX26" fmla="*/ 972065 w 1029215"/>
              <a:gd name="connsiteY26" fmla="*/ 1752998 h 1781573"/>
              <a:gd name="connsiteX27" fmla="*/ 1029215 w 1029215"/>
              <a:gd name="connsiteY27" fmla="*/ 1781573 h 1781573"/>
              <a:gd name="connsiteX28" fmla="*/ 972065 w 1029215"/>
              <a:gd name="connsiteY28" fmla="*/ 1686323 h 1781573"/>
              <a:gd name="connsiteX29" fmla="*/ 953015 w 1029215"/>
              <a:gd name="connsiteY29" fmla="*/ 1657748 h 1781573"/>
              <a:gd name="connsiteX30" fmla="*/ 905390 w 1029215"/>
              <a:gd name="connsiteY30" fmla="*/ 1533923 h 1781573"/>
              <a:gd name="connsiteX31" fmla="*/ 842007 w 1029215"/>
              <a:gd name="connsiteY31" fmla="*/ 1506269 h 1781573"/>
              <a:gd name="connsiteX32" fmla="*/ 814354 w 1029215"/>
              <a:gd name="connsiteY32" fmla="*/ 1418350 h 1781573"/>
              <a:gd name="connsiteX33" fmla="*/ 778448 w 1029215"/>
              <a:gd name="connsiteY33" fmla="*/ 1364492 h 1781573"/>
              <a:gd name="connsiteX34" fmla="*/ 759398 w 1029215"/>
              <a:gd name="connsiteY34" fmla="*/ 1327489 h 1781573"/>
              <a:gd name="connsiteX35" fmla="*/ 734378 w 1029215"/>
              <a:gd name="connsiteY35" fmla="*/ 1273457 h 1781573"/>
              <a:gd name="connsiteX36" fmla="*/ 702424 w 1029215"/>
              <a:gd name="connsiteY36" fmla="*/ 1227104 h 1781573"/>
              <a:gd name="connsiteX37" fmla="*/ 689607 w 1029215"/>
              <a:gd name="connsiteY37" fmla="*/ 1186809 h 1781573"/>
              <a:gd name="connsiteX38" fmla="*/ 674771 w 1029215"/>
              <a:gd name="connsiteY38" fmla="*/ 1154020 h 1781573"/>
              <a:gd name="connsiteX39" fmla="*/ 640885 w 1029215"/>
              <a:gd name="connsiteY39" fmla="*/ 1117939 h 1781573"/>
              <a:gd name="connsiteX40" fmla="*/ 626049 w 1029215"/>
              <a:gd name="connsiteY40" fmla="*/ 1089364 h 1781573"/>
              <a:gd name="connsiteX41" fmla="*/ 602785 w 1029215"/>
              <a:gd name="connsiteY41" fmla="*/ 1055478 h 1781573"/>
              <a:gd name="connsiteX42" fmla="*/ 574253 w 1029215"/>
              <a:gd name="connsiteY42" fmla="*/ 999558 h 1781573"/>
              <a:gd name="connsiteX43" fmla="*/ 541421 w 1029215"/>
              <a:gd name="connsiteY43" fmla="*/ 952898 h 1781573"/>
              <a:gd name="connsiteX44" fmla="*/ 518157 w 1029215"/>
              <a:gd name="connsiteY44" fmla="*/ 911682 h 1781573"/>
              <a:gd name="connsiteX45" fmla="*/ 473648 w 1029215"/>
              <a:gd name="connsiteY45" fmla="*/ 832189 h 1781573"/>
              <a:gd name="connsiteX46" fmla="*/ 441957 w 1029215"/>
              <a:gd name="connsiteY46" fmla="*/ 765689 h 1781573"/>
              <a:gd name="connsiteX47" fmla="*/ 438665 w 1029215"/>
              <a:gd name="connsiteY47" fmla="*/ 771923 h 1781573"/>
              <a:gd name="connsiteX48" fmla="*/ 400565 w 1029215"/>
              <a:gd name="connsiteY48" fmla="*/ 705248 h 1781573"/>
              <a:gd name="connsiteX49" fmla="*/ 371989 w 1029215"/>
              <a:gd name="connsiteY49" fmla="*/ 641383 h 1781573"/>
              <a:gd name="connsiteX50" fmla="*/ 343415 w 1029215"/>
              <a:gd name="connsiteY50" fmla="*/ 609998 h 1781573"/>
              <a:gd name="connsiteX51" fmla="*/ 332793 w 1029215"/>
              <a:gd name="connsiteY51" fmla="*/ 572995 h 1781573"/>
              <a:gd name="connsiteX52" fmla="*/ 311547 w 1029215"/>
              <a:gd name="connsiteY52" fmla="*/ 548634 h 1781573"/>
              <a:gd name="connsiteX53" fmla="*/ 271253 w 1029215"/>
              <a:gd name="connsiteY53" fmla="*/ 460714 h 1781573"/>
              <a:gd name="connsiteX54" fmla="*/ 235348 w 1029215"/>
              <a:gd name="connsiteY54" fmla="*/ 406857 h 1781573"/>
              <a:gd name="connsiteX55" fmla="*/ 191015 w 1029215"/>
              <a:gd name="connsiteY55" fmla="*/ 314899 h 1781573"/>
              <a:gd name="connsiteX56" fmla="*/ 131846 w 1029215"/>
              <a:gd name="connsiteY56" fmla="*/ 222414 h 1781573"/>
              <a:gd name="connsiteX57" fmla="*/ 88436 w 1029215"/>
              <a:gd name="connsiteY57" fmla="*/ 152622 h 1781573"/>
              <a:gd name="connsiteX58" fmla="*/ 36596 w 1029215"/>
              <a:gd name="connsiteY58" fmla="*/ 58645 h 1781573"/>
              <a:gd name="connsiteX59" fmla="*/ 10040 w 1029215"/>
              <a:gd name="connsiteY59" fmla="*/ 398 h 1781573"/>
              <a:gd name="connsiteX0" fmla="*/ 10040 w 1029215"/>
              <a:gd name="connsiteY0" fmla="*/ 398 h 1781573"/>
              <a:gd name="connsiteX1" fmla="*/ 8942 w 1029215"/>
              <a:gd name="connsiteY1" fmla="*/ 35382 h 1781573"/>
              <a:gd name="connsiteX2" fmla="*/ 10961 w 1029215"/>
              <a:gd name="connsiteY2" fmla="*/ 80812 h 1781573"/>
              <a:gd name="connsiteX3" fmla="*/ 8942 w 1029215"/>
              <a:gd name="connsiteY3" fmla="*/ 144371 h 1781573"/>
              <a:gd name="connsiteX4" fmla="*/ 22681 w 1029215"/>
              <a:gd name="connsiteY4" fmla="*/ 335749 h 1781573"/>
              <a:gd name="connsiteX5" fmla="*/ 19565 w 1029215"/>
              <a:gd name="connsiteY5" fmla="*/ 516021 h 1781573"/>
              <a:gd name="connsiteX6" fmla="*/ 12059 w 1029215"/>
              <a:gd name="connsiteY6" fmla="*/ 681237 h 1781573"/>
              <a:gd name="connsiteX7" fmla="*/ 8943 w 1029215"/>
              <a:gd name="connsiteY7" fmla="*/ 773021 h 1781573"/>
              <a:gd name="connsiteX8" fmla="*/ 8767 w 1029215"/>
              <a:gd name="connsiteY8" fmla="*/ 899787 h 1781573"/>
              <a:gd name="connsiteX9" fmla="*/ 14078 w 1029215"/>
              <a:gd name="connsiteY9" fmla="*/ 1119960 h 1781573"/>
              <a:gd name="connsiteX10" fmla="*/ 12059 w 1029215"/>
              <a:gd name="connsiteY10" fmla="*/ 1300188 h 1781573"/>
              <a:gd name="connsiteX11" fmla="*/ 515 w 1029215"/>
              <a:gd name="connsiteY11" fmla="*/ 1371998 h 1781573"/>
              <a:gd name="connsiteX12" fmla="*/ 10040 w 1029215"/>
              <a:gd name="connsiteY12" fmla="*/ 1457723 h 1781573"/>
              <a:gd name="connsiteX13" fmla="*/ 6923 w 1029215"/>
              <a:gd name="connsiteY13" fmla="*/ 1520184 h 1781573"/>
              <a:gd name="connsiteX14" fmla="*/ 48140 w 1029215"/>
              <a:gd name="connsiteY14" fmla="*/ 1543448 h 1781573"/>
              <a:gd name="connsiteX15" fmla="*/ 124340 w 1029215"/>
              <a:gd name="connsiteY15" fmla="*/ 1562498 h 1781573"/>
              <a:gd name="connsiteX16" fmla="*/ 152915 w 1029215"/>
              <a:gd name="connsiteY16" fmla="*/ 1581548 h 1781573"/>
              <a:gd name="connsiteX17" fmla="*/ 210065 w 1029215"/>
              <a:gd name="connsiteY17" fmla="*/ 1591073 h 1781573"/>
              <a:gd name="connsiteX18" fmla="*/ 238640 w 1029215"/>
              <a:gd name="connsiteY18" fmla="*/ 1600598 h 1781573"/>
              <a:gd name="connsiteX19" fmla="*/ 286265 w 1029215"/>
              <a:gd name="connsiteY19" fmla="*/ 1610123 h 1781573"/>
              <a:gd name="connsiteX20" fmla="*/ 314840 w 1029215"/>
              <a:gd name="connsiteY20" fmla="*/ 1619648 h 1781573"/>
              <a:gd name="connsiteX21" fmla="*/ 419615 w 1029215"/>
              <a:gd name="connsiteY21" fmla="*/ 1648223 h 1781573"/>
              <a:gd name="connsiteX22" fmla="*/ 476765 w 1029215"/>
              <a:gd name="connsiteY22" fmla="*/ 1686323 h 1781573"/>
              <a:gd name="connsiteX23" fmla="*/ 657740 w 1029215"/>
              <a:gd name="connsiteY23" fmla="*/ 1695848 h 1781573"/>
              <a:gd name="connsiteX24" fmla="*/ 886340 w 1029215"/>
              <a:gd name="connsiteY24" fmla="*/ 1724423 h 1781573"/>
              <a:gd name="connsiteX25" fmla="*/ 943490 w 1029215"/>
              <a:gd name="connsiteY25" fmla="*/ 1743473 h 1781573"/>
              <a:gd name="connsiteX26" fmla="*/ 972065 w 1029215"/>
              <a:gd name="connsiteY26" fmla="*/ 1752998 h 1781573"/>
              <a:gd name="connsiteX27" fmla="*/ 1029215 w 1029215"/>
              <a:gd name="connsiteY27" fmla="*/ 1781573 h 1781573"/>
              <a:gd name="connsiteX28" fmla="*/ 972065 w 1029215"/>
              <a:gd name="connsiteY28" fmla="*/ 1686323 h 1781573"/>
              <a:gd name="connsiteX29" fmla="*/ 953015 w 1029215"/>
              <a:gd name="connsiteY29" fmla="*/ 1657748 h 1781573"/>
              <a:gd name="connsiteX30" fmla="*/ 888534 w 1029215"/>
              <a:gd name="connsiteY30" fmla="*/ 1580275 h 1781573"/>
              <a:gd name="connsiteX31" fmla="*/ 842007 w 1029215"/>
              <a:gd name="connsiteY31" fmla="*/ 1506269 h 1781573"/>
              <a:gd name="connsiteX32" fmla="*/ 814354 w 1029215"/>
              <a:gd name="connsiteY32" fmla="*/ 1418350 h 1781573"/>
              <a:gd name="connsiteX33" fmla="*/ 778448 w 1029215"/>
              <a:gd name="connsiteY33" fmla="*/ 1364492 h 1781573"/>
              <a:gd name="connsiteX34" fmla="*/ 759398 w 1029215"/>
              <a:gd name="connsiteY34" fmla="*/ 1327489 h 1781573"/>
              <a:gd name="connsiteX35" fmla="*/ 734378 w 1029215"/>
              <a:gd name="connsiteY35" fmla="*/ 1273457 h 1781573"/>
              <a:gd name="connsiteX36" fmla="*/ 702424 w 1029215"/>
              <a:gd name="connsiteY36" fmla="*/ 1227104 h 1781573"/>
              <a:gd name="connsiteX37" fmla="*/ 689607 w 1029215"/>
              <a:gd name="connsiteY37" fmla="*/ 1186809 h 1781573"/>
              <a:gd name="connsiteX38" fmla="*/ 674771 w 1029215"/>
              <a:gd name="connsiteY38" fmla="*/ 1154020 h 1781573"/>
              <a:gd name="connsiteX39" fmla="*/ 640885 w 1029215"/>
              <a:gd name="connsiteY39" fmla="*/ 1117939 h 1781573"/>
              <a:gd name="connsiteX40" fmla="*/ 626049 w 1029215"/>
              <a:gd name="connsiteY40" fmla="*/ 1089364 h 1781573"/>
              <a:gd name="connsiteX41" fmla="*/ 602785 w 1029215"/>
              <a:gd name="connsiteY41" fmla="*/ 1055478 h 1781573"/>
              <a:gd name="connsiteX42" fmla="*/ 574253 w 1029215"/>
              <a:gd name="connsiteY42" fmla="*/ 999558 h 1781573"/>
              <a:gd name="connsiteX43" fmla="*/ 541421 w 1029215"/>
              <a:gd name="connsiteY43" fmla="*/ 952898 h 1781573"/>
              <a:gd name="connsiteX44" fmla="*/ 518157 w 1029215"/>
              <a:gd name="connsiteY44" fmla="*/ 911682 h 1781573"/>
              <a:gd name="connsiteX45" fmla="*/ 473648 w 1029215"/>
              <a:gd name="connsiteY45" fmla="*/ 832189 h 1781573"/>
              <a:gd name="connsiteX46" fmla="*/ 441957 w 1029215"/>
              <a:gd name="connsiteY46" fmla="*/ 765689 h 1781573"/>
              <a:gd name="connsiteX47" fmla="*/ 438665 w 1029215"/>
              <a:gd name="connsiteY47" fmla="*/ 771923 h 1781573"/>
              <a:gd name="connsiteX48" fmla="*/ 400565 w 1029215"/>
              <a:gd name="connsiteY48" fmla="*/ 705248 h 1781573"/>
              <a:gd name="connsiteX49" fmla="*/ 371989 w 1029215"/>
              <a:gd name="connsiteY49" fmla="*/ 641383 h 1781573"/>
              <a:gd name="connsiteX50" fmla="*/ 343415 w 1029215"/>
              <a:gd name="connsiteY50" fmla="*/ 609998 h 1781573"/>
              <a:gd name="connsiteX51" fmla="*/ 332793 w 1029215"/>
              <a:gd name="connsiteY51" fmla="*/ 572995 h 1781573"/>
              <a:gd name="connsiteX52" fmla="*/ 311547 w 1029215"/>
              <a:gd name="connsiteY52" fmla="*/ 548634 h 1781573"/>
              <a:gd name="connsiteX53" fmla="*/ 271253 w 1029215"/>
              <a:gd name="connsiteY53" fmla="*/ 460714 h 1781573"/>
              <a:gd name="connsiteX54" fmla="*/ 235348 w 1029215"/>
              <a:gd name="connsiteY54" fmla="*/ 406857 h 1781573"/>
              <a:gd name="connsiteX55" fmla="*/ 191015 w 1029215"/>
              <a:gd name="connsiteY55" fmla="*/ 314899 h 1781573"/>
              <a:gd name="connsiteX56" fmla="*/ 131846 w 1029215"/>
              <a:gd name="connsiteY56" fmla="*/ 222414 h 1781573"/>
              <a:gd name="connsiteX57" fmla="*/ 88436 w 1029215"/>
              <a:gd name="connsiteY57" fmla="*/ 152622 h 1781573"/>
              <a:gd name="connsiteX58" fmla="*/ 36596 w 1029215"/>
              <a:gd name="connsiteY58" fmla="*/ 58645 h 1781573"/>
              <a:gd name="connsiteX59" fmla="*/ 10040 w 1029215"/>
              <a:gd name="connsiteY59" fmla="*/ 398 h 1781573"/>
              <a:gd name="connsiteX0" fmla="*/ 10040 w 1029215"/>
              <a:gd name="connsiteY0" fmla="*/ 398 h 1781573"/>
              <a:gd name="connsiteX1" fmla="*/ 8942 w 1029215"/>
              <a:gd name="connsiteY1" fmla="*/ 35382 h 1781573"/>
              <a:gd name="connsiteX2" fmla="*/ 10961 w 1029215"/>
              <a:gd name="connsiteY2" fmla="*/ 80812 h 1781573"/>
              <a:gd name="connsiteX3" fmla="*/ 8942 w 1029215"/>
              <a:gd name="connsiteY3" fmla="*/ 144371 h 1781573"/>
              <a:gd name="connsiteX4" fmla="*/ 22681 w 1029215"/>
              <a:gd name="connsiteY4" fmla="*/ 335749 h 1781573"/>
              <a:gd name="connsiteX5" fmla="*/ 19565 w 1029215"/>
              <a:gd name="connsiteY5" fmla="*/ 516021 h 1781573"/>
              <a:gd name="connsiteX6" fmla="*/ 12059 w 1029215"/>
              <a:gd name="connsiteY6" fmla="*/ 681237 h 1781573"/>
              <a:gd name="connsiteX7" fmla="*/ 8943 w 1029215"/>
              <a:gd name="connsiteY7" fmla="*/ 773021 h 1781573"/>
              <a:gd name="connsiteX8" fmla="*/ 8767 w 1029215"/>
              <a:gd name="connsiteY8" fmla="*/ 899787 h 1781573"/>
              <a:gd name="connsiteX9" fmla="*/ 14078 w 1029215"/>
              <a:gd name="connsiteY9" fmla="*/ 1119960 h 1781573"/>
              <a:gd name="connsiteX10" fmla="*/ 12059 w 1029215"/>
              <a:gd name="connsiteY10" fmla="*/ 1300188 h 1781573"/>
              <a:gd name="connsiteX11" fmla="*/ 515 w 1029215"/>
              <a:gd name="connsiteY11" fmla="*/ 1371998 h 1781573"/>
              <a:gd name="connsiteX12" fmla="*/ 10040 w 1029215"/>
              <a:gd name="connsiteY12" fmla="*/ 1457723 h 1781573"/>
              <a:gd name="connsiteX13" fmla="*/ 6923 w 1029215"/>
              <a:gd name="connsiteY13" fmla="*/ 1520184 h 1781573"/>
              <a:gd name="connsiteX14" fmla="*/ 48140 w 1029215"/>
              <a:gd name="connsiteY14" fmla="*/ 1543448 h 1781573"/>
              <a:gd name="connsiteX15" fmla="*/ 124340 w 1029215"/>
              <a:gd name="connsiteY15" fmla="*/ 1562498 h 1781573"/>
              <a:gd name="connsiteX16" fmla="*/ 152915 w 1029215"/>
              <a:gd name="connsiteY16" fmla="*/ 1581548 h 1781573"/>
              <a:gd name="connsiteX17" fmla="*/ 210065 w 1029215"/>
              <a:gd name="connsiteY17" fmla="*/ 1591073 h 1781573"/>
              <a:gd name="connsiteX18" fmla="*/ 238640 w 1029215"/>
              <a:gd name="connsiteY18" fmla="*/ 1600598 h 1781573"/>
              <a:gd name="connsiteX19" fmla="*/ 286265 w 1029215"/>
              <a:gd name="connsiteY19" fmla="*/ 1610123 h 1781573"/>
              <a:gd name="connsiteX20" fmla="*/ 314840 w 1029215"/>
              <a:gd name="connsiteY20" fmla="*/ 1619648 h 1781573"/>
              <a:gd name="connsiteX21" fmla="*/ 419615 w 1029215"/>
              <a:gd name="connsiteY21" fmla="*/ 1648223 h 1781573"/>
              <a:gd name="connsiteX22" fmla="*/ 476765 w 1029215"/>
              <a:gd name="connsiteY22" fmla="*/ 1686323 h 1781573"/>
              <a:gd name="connsiteX23" fmla="*/ 657740 w 1029215"/>
              <a:gd name="connsiteY23" fmla="*/ 1695848 h 1781573"/>
              <a:gd name="connsiteX24" fmla="*/ 886340 w 1029215"/>
              <a:gd name="connsiteY24" fmla="*/ 1724423 h 1781573"/>
              <a:gd name="connsiteX25" fmla="*/ 943490 w 1029215"/>
              <a:gd name="connsiteY25" fmla="*/ 1743473 h 1781573"/>
              <a:gd name="connsiteX26" fmla="*/ 972065 w 1029215"/>
              <a:gd name="connsiteY26" fmla="*/ 1752998 h 1781573"/>
              <a:gd name="connsiteX27" fmla="*/ 1029215 w 1029215"/>
              <a:gd name="connsiteY27" fmla="*/ 1781573 h 1781573"/>
              <a:gd name="connsiteX28" fmla="*/ 972065 w 1029215"/>
              <a:gd name="connsiteY28" fmla="*/ 1686323 h 1781573"/>
              <a:gd name="connsiteX29" fmla="*/ 953015 w 1029215"/>
              <a:gd name="connsiteY29" fmla="*/ 1657748 h 1781573"/>
              <a:gd name="connsiteX30" fmla="*/ 888534 w 1029215"/>
              <a:gd name="connsiteY30" fmla="*/ 1580275 h 1781573"/>
              <a:gd name="connsiteX31" fmla="*/ 863077 w 1029215"/>
              <a:gd name="connsiteY31" fmla="*/ 1510483 h 1781573"/>
              <a:gd name="connsiteX32" fmla="*/ 814354 w 1029215"/>
              <a:gd name="connsiteY32" fmla="*/ 1418350 h 1781573"/>
              <a:gd name="connsiteX33" fmla="*/ 778448 w 1029215"/>
              <a:gd name="connsiteY33" fmla="*/ 1364492 h 1781573"/>
              <a:gd name="connsiteX34" fmla="*/ 759398 w 1029215"/>
              <a:gd name="connsiteY34" fmla="*/ 1327489 h 1781573"/>
              <a:gd name="connsiteX35" fmla="*/ 734378 w 1029215"/>
              <a:gd name="connsiteY35" fmla="*/ 1273457 h 1781573"/>
              <a:gd name="connsiteX36" fmla="*/ 702424 w 1029215"/>
              <a:gd name="connsiteY36" fmla="*/ 1227104 h 1781573"/>
              <a:gd name="connsiteX37" fmla="*/ 689607 w 1029215"/>
              <a:gd name="connsiteY37" fmla="*/ 1186809 h 1781573"/>
              <a:gd name="connsiteX38" fmla="*/ 674771 w 1029215"/>
              <a:gd name="connsiteY38" fmla="*/ 1154020 h 1781573"/>
              <a:gd name="connsiteX39" fmla="*/ 640885 w 1029215"/>
              <a:gd name="connsiteY39" fmla="*/ 1117939 h 1781573"/>
              <a:gd name="connsiteX40" fmla="*/ 626049 w 1029215"/>
              <a:gd name="connsiteY40" fmla="*/ 1089364 h 1781573"/>
              <a:gd name="connsiteX41" fmla="*/ 602785 w 1029215"/>
              <a:gd name="connsiteY41" fmla="*/ 1055478 h 1781573"/>
              <a:gd name="connsiteX42" fmla="*/ 574253 w 1029215"/>
              <a:gd name="connsiteY42" fmla="*/ 999558 h 1781573"/>
              <a:gd name="connsiteX43" fmla="*/ 541421 w 1029215"/>
              <a:gd name="connsiteY43" fmla="*/ 952898 h 1781573"/>
              <a:gd name="connsiteX44" fmla="*/ 518157 w 1029215"/>
              <a:gd name="connsiteY44" fmla="*/ 911682 h 1781573"/>
              <a:gd name="connsiteX45" fmla="*/ 473648 w 1029215"/>
              <a:gd name="connsiteY45" fmla="*/ 832189 h 1781573"/>
              <a:gd name="connsiteX46" fmla="*/ 441957 w 1029215"/>
              <a:gd name="connsiteY46" fmla="*/ 765689 h 1781573"/>
              <a:gd name="connsiteX47" fmla="*/ 438665 w 1029215"/>
              <a:gd name="connsiteY47" fmla="*/ 771923 h 1781573"/>
              <a:gd name="connsiteX48" fmla="*/ 400565 w 1029215"/>
              <a:gd name="connsiteY48" fmla="*/ 705248 h 1781573"/>
              <a:gd name="connsiteX49" fmla="*/ 371989 w 1029215"/>
              <a:gd name="connsiteY49" fmla="*/ 641383 h 1781573"/>
              <a:gd name="connsiteX50" fmla="*/ 343415 w 1029215"/>
              <a:gd name="connsiteY50" fmla="*/ 609998 h 1781573"/>
              <a:gd name="connsiteX51" fmla="*/ 332793 w 1029215"/>
              <a:gd name="connsiteY51" fmla="*/ 572995 h 1781573"/>
              <a:gd name="connsiteX52" fmla="*/ 311547 w 1029215"/>
              <a:gd name="connsiteY52" fmla="*/ 548634 h 1781573"/>
              <a:gd name="connsiteX53" fmla="*/ 271253 w 1029215"/>
              <a:gd name="connsiteY53" fmla="*/ 460714 h 1781573"/>
              <a:gd name="connsiteX54" fmla="*/ 235348 w 1029215"/>
              <a:gd name="connsiteY54" fmla="*/ 406857 h 1781573"/>
              <a:gd name="connsiteX55" fmla="*/ 191015 w 1029215"/>
              <a:gd name="connsiteY55" fmla="*/ 314899 h 1781573"/>
              <a:gd name="connsiteX56" fmla="*/ 131846 w 1029215"/>
              <a:gd name="connsiteY56" fmla="*/ 222414 h 1781573"/>
              <a:gd name="connsiteX57" fmla="*/ 88436 w 1029215"/>
              <a:gd name="connsiteY57" fmla="*/ 152622 h 1781573"/>
              <a:gd name="connsiteX58" fmla="*/ 36596 w 1029215"/>
              <a:gd name="connsiteY58" fmla="*/ 58645 h 1781573"/>
              <a:gd name="connsiteX59" fmla="*/ 10040 w 1029215"/>
              <a:gd name="connsiteY59" fmla="*/ 398 h 1781573"/>
              <a:gd name="connsiteX0" fmla="*/ 10040 w 1029215"/>
              <a:gd name="connsiteY0" fmla="*/ 398 h 1781573"/>
              <a:gd name="connsiteX1" fmla="*/ 8942 w 1029215"/>
              <a:gd name="connsiteY1" fmla="*/ 35382 h 1781573"/>
              <a:gd name="connsiteX2" fmla="*/ 10961 w 1029215"/>
              <a:gd name="connsiteY2" fmla="*/ 80812 h 1781573"/>
              <a:gd name="connsiteX3" fmla="*/ 8942 w 1029215"/>
              <a:gd name="connsiteY3" fmla="*/ 144371 h 1781573"/>
              <a:gd name="connsiteX4" fmla="*/ 22681 w 1029215"/>
              <a:gd name="connsiteY4" fmla="*/ 335749 h 1781573"/>
              <a:gd name="connsiteX5" fmla="*/ 19565 w 1029215"/>
              <a:gd name="connsiteY5" fmla="*/ 516021 h 1781573"/>
              <a:gd name="connsiteX6" fmla="*/ 12059 w 1029215"/>
              <a:gd name="connsiteY6" fmla="*/ 681237 h 1781573"/>
              <a:gd name="connsiteX7" fmla="*/ 8943 w 1029215"/>
              <a:gd name="connsiteY7" fmla="*/ 773021 h 1781573"/>
              <a:gd name="connsiteX8" fmla="*/ 8767 w 1029215"/>
              <a:gd name="connsiteY8" fmla="*/ 899787 h 1781573"/>
              <a:gd name="connsiteX9" fmla="*/ 14078 w 1029215"/>
              <a:gd name="connsiteY9" fmla="*/ 1119960 h 1781573"/>
              <a:gd name="connsiteX10" fmla="*/ 12059 w 1029215"/>
              <a:gd name="connsiteY10" fmla="*/ 1300188 h 1781573"/>
              <a:gd name="connsiteX11" fmla="*/ 515 w 1029215"/>
              <a:gd name="connsiteY11" fmla="*/ 1371998 h 1781573"/>
              <a:gd name="connsiteX12" fmla="*/ 10040 w 1029215"/>
              <a:gd name="connsiteY12" fmla="*/ 1457723 h 1781573"/>
              <a:gd name="connsiteX13" fmla="*/ 6923 w 1029215"/>
              <a:gd name="connsiteY13" fmla="*/ 1520184 h 1781573"/>
              <a:gd name="connsiteX14" fmla="*/ 48140 w 1029215"/>
              <a:gd name="connsiteY14" fmla="*/ 1543448 h 1781573"/>
              <a:gd name="connsiteX15" fmla="*/ 124340 w 1029215"/>
              <a:gd name="connsiteY15" fmla="*/ 1562498 h 1781573"/>
              <a:gd name="connsiteX16" fmla="*/ 152915 w 1029215"/>
              <a:gd name="connsiteY16" fmla="*/ 1581548 h 1781573"/>
              <a:gd name="connsiteX17" fmla="*/ 210065 w 1029215"/>
              <a:gd name="connsiteY17" fmla="*/ 1591073 h 1781573"/>
              <a:gd name="connsiteX18" fmla="*/ 238640 w 1029215"/>
              <a:gd name="connsiteY18" fmla="*/ 1600598 h 1781573"/>
              <a:gd name="connsiteX19" fmla="*/ 286265 w 1029215"/>
              <a:gd name="connsiteY19" fmla="*/ 1610123 h 1781573"/>
              <a:gd name="connsiteX20" fmla="*/ 314840 w 1029215"/>
              <a:gd name="connsiteY20" fmla="*/ 1619648 h 1781573"/>
              <a:gd name="connsiteX21" fmla="*/ 419615 w 1029215"/>
              <a:gd name="connsiteY21" fmla="*/ 1648223 h 1781573"/>
              <a:gd name="connsiteX22" fmla="*/ 476765 w 1029215"/>
              <a:gd name="connsiteY22" fmla="*/ 1686323 h 1781573"/>
              <a:gd name="connsiteX23" fmla="*/ 657740 w 1029215"/>
              <a:gd name="connsiteY23" fmla="*/ 1695848 h 1781573"/>
              <a:gd name="connsiteX24" fmla="*/ 886340 w 1029215"/>
              <a:gd name="connsiteY24" fmla="*/ 1724423 h 1781573"/>
              <a:gd name="connsiteX25" fmla="*/ 943490 w 1029215"/>
              <a:gd name="connsiteY25" fmla="*/ 1743473 h 1781573"/>
              <a:gd name="connsiteX26" fmla="*/ 972065 w 1029215"/>
              <a:gd name="connsiteY26" fmla="*/ 1752998 h 1781573"/>
              <a:gd name="connsiteX27" fmla="*/ 1029215 w 1029215"/>
              <a:gd name="connsiteY27" fmla="*/ 1781573 h 1781573"/>
              <a:gd name="connsiteX28" fmla="*/ 972065 w 1029215"/>
              <a:gd name="connsiteY28" fmla="*/ 1686323 h 1781573"/>
              <a:gd name="connsiteX29" fmla="*/ 953015 w 1029215"/>
              <a:gd name="connsiteY29" fmla="*/ 1657748 h 1781573"/>
              <a:gd name="connsiteX30" fmla="*/ 901176 w 1029215"/>
              <a:gd name="connsiteY30" fmla="*/ 1580275 h 1781573"/>
              <a:gd name="connsiteX31" fmla="*/ 863077 w 1029215"/>
              <a:gd name="connsiteY31" fmla="*/ 1510483 h 1781573"/>
              <a:gd name="connsiteX32" fmla="*/ 814354 w 1029215"/>
              <a:gd name="connsiteY32" fmla="*/ 1418350 h 1781573"/>
              <a:gd name="connsiteX33" fmla="*/ 778448 w 1029215"/>
              <a:gd name="connsiteY33" fmla="*/ 1364492 h 1781573"/>
              <a:gd name="connsiteX34" fmla="*/ 759398 w 1029215"/>
              <a:gd name="connsiteY34" fmla="*/ 1327489 h 1781573"/>
              <a:gd name="connsiteX35" fmla="*/ 734378 w 1029215"/>
              <a:gd name="connsiteY35" fmla="*/ 1273457 h 1781573"/>
              <a:gd name="connsiteX36" fmla="*/ 702424 w 1029215"/>
              <a:gd name="connsiteY36" fmla="*/ 1227104 h 1781573"/>
              <a:gd name="connsiteX37" fmla="*/ 689607 w 1029215"/>
              <a:gd name="connsiteY37" fmla="*/ 1186809 h 1781573"/>
              <a:gd name="connsiteX38" fmla="*/ 674771 w 1029215"/>
              <a:gd name="connsiteY38" fmla="*/ 1154020 h 1781573"/>
              <a:gd name="connsiteX39" fmla="*/ 640885 w 1029215"/>
              <a:gd name="connsiteY39" fmla="*/ 1117939 h 1781573"/>
              <a:gd name="connsiteX40" fmla="*/ 626049 w 1029215"/>
              <a:gd name="connsiteY40" fmla="*/ 1089364 h 1781573"/>
              <a:gd name="connsiteX41" fmla="*/ 602785 w 1029215"/>
              <a:gd name="connsiteY41" fmla="*/ 1055478 h 1781573"/>
              <a:gd name="connsiteX42" fmla="*/ 574253 w 1029215"/>
              <a:gd name="connsiteY42" fmla="*/ 999558 h 1781573"/>
              <a:gd name="connsiteX43" fmla="*/ 541421 w 1029215"/>
              <a:gd name="connsiteY43" fmla="*/ 952898 h 1781573"/>
              <a:gd name="connsiteX44" fmla="*/ 518157 w 1029215"/>
              <a:gd name="connsiteY44" fmla="*/ 911682 h 1781573"/>
              <a:gd name="connsiteX45" fmla="*/ 473648 w 1029215"/>
              <a:gd name="connsiteY45" fmla="*/ 832189 h 1781573"/>
              <a:gd name="connsiteX46" fmla="*/ 441957 w 1029215"/>
              <a:gd name="connsiteY46" fmla="*/ 765689 h 1781573"/>
              <a:gd name="connsiteX47" fmla="*/ 438665 w 1029215"/>
              <a:gd name="connsiteY47" fmla="*/ 771923 h 1781573"/>
              <a:gd name="connsiteX48" fmla="*/ 400565 w 1029215"/>
              <a:gd name="connsiteY48" fmla="*/ 705248 h 1781573"/>
              <a:gd name="connsiteX49" fmla="*/ 371989 w 1029215"/>
              <a:gd name="connsiteY49" fmla="*/ 641383 h 1781573"/>
              <a:gd name="connsiteX50" fmla="*/ 343415 w 1029215"/>
              <a:gd name="connsiteY50" fmla="*/ 609998 h 1781573"/>
              <a:gd name="connsiteX51" fmla="*/ 332793 w 1029215"/>
              <a:gd name="connsiteY51" fmla="*/ 572995 h 1781573"/>
              <a:gd name="connsiteX52" fmla="*/ 311547 w 1029215"/>
              <a:gd name="connsiteY52" fmla="*/ 548634 h 1781573"/>
              <a:gd name="connsiteX53" fmla="*/ 271253 w 1029215"/>
              <a:gd name="connsiteY53" fmla="*/ 460714 h 1781573"/>
              <a:gd name="connsiteX54" fmla="*/ 235348 w 1029215"/>
              <a:gd name="connsiteY54" fmla="*/ 406857 h 1781573"/>
              <a:gd name="connsiteX55" fmla="*/ 191015 w 1029215"/>
              <a:gd name="connsiteY55" fmla="*/ 314899 h 1781573"/>
              <a:gd name="connsiteX56" fmla="*/ 131846 w 1029215"/>
              <a:gd name="connsiteY56" fmla="*/ 222414 h 1781573"/>
              <a:gd name="connsiteX57" fmla="*/ 88436 w 1029215"/>
              <a:gd name="connsiteY57" fmla="*/ 152622 h 1781573"/>
              <a:gd name="connsiteX58" fmla="*/ 36596 w 1029215"/>
              <a:gd name="connsiteY58" fmla="*/ 58645 h 1781573"/>
              <a:gd name="connsiteX59" fmla="*/ 10040 w 1029215"/>
              <a:gd name="connsiteY59" fmla="*/ 398 h 1781573"/>
              <a:gd name="connsiteX0" fmla="*/ 10040 w 1029217"/>
              <a:gd name="connsiteY0" fmla="*/ 398 h 1781573"/>
              <a:gd name="connsiteX1" fmla="*/ 8942 w 1029217"/>
              <a:gd name="connsiteY1" fmla="*/ 35382 h 1781573"/>
              <a:gd name="connsiteX2" fmla="*/ 10961 w 1029217"/>
              <a:gd name="connsiteY2" fmla="*/ 80812 h 1781573"/>
              <a:gd name="connsiteX3" fmla="*/ 8942 w 1029217"/>
              <a:gd name="connsiteY3" fmla="*/ 144371 h 1781573"/>
              <a:gd name="connsiteX4" fmla="*/ 22681 w 1029217"/>
              <a:gd name="connsiteY4" fmla="*/ 335749 h 1781573"/>
              <a:gd name="connsiteX5" fmla="*/ 19565 w 1029217"/>
              <a:gd name="connsiteY5" fmla="*/ 516021 h 1781573"/>
              <a:gd name="connsiteX6" fmla="*/ 12059 w 1029217"/>
              <a:gd name="connsiteY6" fmla="*/ 681237 h 1781573"/>
              <a:gd name="connsiteX7" fmla="*/ 8943 w 1029217"/>
              <a:gd name="connsiteY7" fmla="*/ 773021 h 1781573"/>
              <a:gd name="connsiteX8" fmla="*/ 8767 w 1029217"/>
              <a:gd name="connsiteY8" fmla="*/ 899787 h 1781573"/>
              <a:gd name="connsiteX9" fmla="*/ 14078 w 1029217"/>
              <a:gd name="connsiteY9" fmla="*/ 1119960 h 1781573"/>
              <a:gd name="connsiteX10" fmla="*/ 12059 w 1029217"/>
              <a:gd name="connsiteY10" fmla="*/ 1300188 h 1781573"/>
              <a:gd name="connsiteX11" fmla="*/ 515 w 1029217"/>
              <a:gd name="connsiteY11" fmla="*/ 1371998 h 1781573"/>
              <a:gd name="connsiteX12" fmla="*/ 10040 w 1029217"/>
              <a:gd name="connsiteY12" fmla="*/ 1457723 h 1781573"/>
              <a:gd name="connsiteX13" fmla="*/ 6923 w 1029217"/>
              <a:gd name="connsiteY13" fmla="*/ 1520184 h 1781573"/>
              <a:gd name="connsiteX14" fmla="*/ 48140 w 1029217"/>
              <a:gd name="connsiteY14" fmla="*/ 1543448 h 1781573"/>
              <a:gd name="connsiteX15" fmla="*/ 124340 w 1029217"/>
              <a:gd name="connsiteY15" fmla="*/ 1562498 h 1781573"/>
              <a:gd name="connsiteX16" fmla="*/ 152915 w 1029217"/>
              <a:gd name="connsiteY16" fmla="*/ 1581548 h 1781573"/>
              <a:gd name="connsiteX17" fmla="*/ 210065 w 1029217"/>
              <a:gd name="connsiteY17" fmla="*/ 1591073 h 1781573"/>
              <a:gd name="connsiteX18" fmla="*/ 238640 w 1029217"/>
              <a:gd name="connsiteY18" fmla="*/ 1600598 h 1781573"/>
              <a:gd name="connsiteX19" fmla="*/ 286265 w 1029217"/>
              <a:gd name="connsiteY19" fmla="*/ 1610123 h 1781573"/>
              <a:gd name="connsiteX20" fmla="*/ 314840 w 1029217"/>
              <a:gd name="connsiteY20" fmla="*/ 1619648 h 1781573"/>
              <a:gd name="connsiteX21" fmla="*/ 419615 w 1029217"/>
              <a:gd name="connsiteY21" fmla="*/ 1648223 h 1781573"/>
              <a:gd name="connsiteX22" fmla="*/ 476765 w 1029217"/>
              <a:gd name="connsiteY22" fmla="*/ 1686323 h 1781573"/>
              <a:gd name="connsiteX23" fmla="*/ 657740 w 1029217"/>
              <a:gd name="connsiteY23" fmla="*/ 1695848 h 1781573"/>
              <a:gd name="connsiteX24" fmla="*/ 886340 w 1029217"/>
              <a:gd name="connsiteY24" fmla="*/ 1724423 h 1781573"/>
              <a:gd name="connsiteX25" fmla="*/ 943490 w 1029217"/>
              <a:gd name="connsiteY25" fmla="*/ 1743473 h 1781573"/>
              <a:gd name="connsiteX26" fmla="*/ 972065 w 1029217"/>
              <a:gd name="connsiteY26" fmla="*/ 1752998 h 1781573"/>
              <a:gd name="connsiteX27" fmla="*/ 1029215 w 1029217"/>
              <a:gd name="connsiteY27" fmla="*/ 1781573 h 1781573"/>
              <a:gd name="connsiteX28" fmla="*/ 957711 w 1029217"/>
              <a:gd name="connsiteY28" fmla="*/ 1677984 h 1781573"/>
              <a:gd name="connsiteX29" fmla="*/ 972065 w 1029217"/>
              <a:gd name="connsiteY29" fmla="*/ 1686323 h 1781573"/>
              <a:gd name="connsiteX30" fmla="*/ 953015 w 1029217"/>
              <a:gd name="connsiteY30" fmla="*/ 1657748 h 1781573"/>
              <a:gd name="connsiteX31" fmla="*/ 901176 w 1029217"/>
              <a:gd name="connsiteY31" fmla="*/ 1580275 h 1781573"/>
              <a:gd name="connsiteX32" fmla="*/ 863077 w 1029217"/>
              <a:gd name="connsiteY32" fmla="*/ 1510483 h 1781573"/>
              <a:gd name="connsiteX33" fmla="*/ 814354 w 1029217"/>
              <a:gd name="connsiteY33" fmla="*/ 1418350 h 1781573"/>
              <a:gd name="connsiteX34" fmla="*/ 778448 w 1029217"/>
              <a:gd name="connsiteY34" fmla="*/ 1364492 h 1781573"/>
              <a:gd name="connsiteX35" fmla="*/ 759398 w 1029217"/>
              <a:gd name="connsiteY35" fmla="*/ 1327489 h 1781573"/>
              <a:gd name="connsiteX36" fmla="*/ 734378 w 1029217"/>
              <a:gd name="connsiteY36" fmla="*/ 1273457 h 1781573"/>
              <a:gd name="connsiteX37" fmla="*/ 702424 w 1029217"/>
              <a:gd name="connsiteY37" fmla="*/ 1227104 h 1781573"/>
              <a:gd name="connsiteX38" fmla="*/ 689607 w 1029217"/>
              <a:gd name="connsiteY38" fmla="*/ 1186809 h 1781573"/>
              <a:gd name="connsiteX39" fmla="*/ 674771 w 1029217"/>
              <a:gd name="connsiteY39" fmla="*/ 1154020 h 1781573"/>
              <a:gd name="connsiteX40" fmla="*/ 640885 w 1029217"/>
              <a:gd name="connsiteY40" fmla="*/ 1117939 h 1781573"/>
              <a:gd name="connsiteX41" fmla="*/ 626049 w 1029217"/>
              <a:gd name="connsiteY41" fmla="*/ 1089364 h 1781573"/>
              <a:gd name="connsiteX42" fmla="*/ 602785 w 1029217"/>
              <a:gd name="connsiteY42" fmla="*/ 1055478 h 1781573"/>
              <a:gd name="connsiteX43" fmla="*/ 574253 w 1029217"/>
              <a:gd name="connsiteY43" fmla="*/ 999558 h 1781573"/>
              <a:gd name="connsiteX44" fmla="*/ 541421 w 1029217"/>
              <a:gd name="connsiteY44" fmla="*/ 952898 h 1781573"/>
              <a:gd name="connsiteX45" fmla="*/ 518157 w 1029217"/>
              <a:gd name="connsiteY45" fmla="*/ 911682 h 1781573"/>
              <a:gd name="connsiteX46" fmla="*/ 473648 w 1029217"/>
              <a:gd name="connsiteY46" fmla="*/ 832189 h 1781573"/>
              <a:gd name="connsiteX47" fmla="*/ 441957 w 1029217"/>
              <a:gd name="connsiteY47" fmla="*/ 765689 h 1781573"/>
              <a:gd name="connsiteX48" fmla="*/ 438665 w 1029217"/>
              <a:gd name="connsiteY48" fmla="*/ 771923 h 1781573"/>
              <a:gd name="connsiteX49" fmla="*/ 400565 w 1029217"/>
              <a:gd name="connsiteY49" fmla="*/ 705248 h 1781573"/>
              <a:gd name="connsiteX50" fmla="*/ 371989 w 1029217"/>
              <a:gd name="connsiteY50" fmla="*/ 641383 h 1781573"/>
              <a:gd name="connsiteX51" fmla="*/ 343415 w 1029217"/>
              <a:gd name="connsiteY51" fmla="*/ 609998 h 1781573"/>
              <a:gd name="connsiteX52" fmla="*/ 332793 w 1029217"/>
              <a:gd name="connsiteY52" fmla="*/ 572995 h 1781573"/>
              <a:gd name="connsiteX53" fmla="*/ 311547 w 1029217"/>
              <a:gd name="connsiteY53" fmla="*/ 548634 h 1781573"/>
              <a:gd name="connsiteX54" fmla="*/ 271253 w 1029217"/>
              <a:gd name="connsiteY54" fmla="*/ 460714 h 1781573"/>
              <a:gd name="connsiteX55" fmla="*/ 235348 w 1029217"/>
              <a:gd name="connsiteY55" fmla="*/ 406857 h 1781573"/>
              <a:gd name="connsiteX56" fmla="*/ 191015 w 1029217"/>
              <a:gd name="connsiteY56" fmla="*/ 314899 h 1781573"/>
              <a:gd name="connsiteX57" fmla="*/ 131846 w 1029217"/>
              <a:gd name="connsiteY57" fmla="*/ 222414 h 1781573"/>
              <a:gd name="connsiteX58" fmla="*/ 88436 w 1029217"/>
              <a:gd name="connsiteY58" fmla="*/ 152622 h 1781573"/>
              <a:gd name="connsiteX59" fmla="*/ 36596 w 1029217"/>
              <a:gd name="connsiteY59" fmla="*/ 58645 h 1781573"/>
              <a:gd name="connsiteX60" fmla="*/ 10040 w 1029217"/>
              <a:gd name="connsiteY60" fmla="*/ 398 h 1781573"/>
              <a:gd name="connsiteX0" fmla="*/ 10040 w 995509"/>
              <a:gd name="connsiteY0" fmla="*/ 398 h 1753018"/>
              <a:gd name="connsiteX1" fmla="*/ 8942 w 995509"/>
              <a:gd name="connsiteY1" fmla="*/ 35382 h 1753018"/>
              <a:gd name="connsiteX2" fmla="*/ 10961 w 995509"/>
              <a:gd name="connsiteY2" fmla="*/ 80812 h 1753018"/>
              <a:gd name="connsiteX3" fmla="*/ 8942 w 995509"/>
              <a:gd name="connsiteY3" fmla="*/ 144371 h 1753018"/>
              <a:gd name="connsiteX4" fmla="*/ 22681 w 995509"/>
              <a:gd name="connsiteY4" fmla="*/ 335749 h 1753018"/>
              <a:gd name="connsiteX5" fmla="*/ 19565 w 995509"/>
              <a:gd name="connsiteY5" fmla="*/ 516021 h 1753018"/>
              <a:gd name="connsiteX6" fmla="*/ 12059 w 995509"/>
              <a:gd name="connsiteY6" fmla="*/ 681237 h 1753018"/>
              <a:gd name="connsiteX7" fmla="*/ 8943 w 995509"/>
              <a:gd name="connsiteY7" fmla="*/ 773021 h 1753018"/>
              <a:gd name="connsiteX8" fmla="*/ 8767 w 995509"/>
              <a:gd name="connsiteY8" fmla="*/ 899787 h 1753018"/>
              <a:gd name="connsiteX9" fmla="*/ 14078 w 995509"/>
              <a:gd name="connsiteY9" fmla="*/ 1119960 h 1753018"/>
              <a:gd name="connsiteX10" fmla="*/ 12059 w 995509"/>
              <a:gd name="connsiteY10" fmla="*/ 1300188 h 1753018"/>
              <a:gd name="connsiteX11" fmla="*/ 515 w 995509"/>
              <a:gd name="connsiteY11" fmla="*/ 1371998 h 1753018"/>
              <a:gd name="connsiteX12" fmla="*/ 10040 w 995509"/>
              <a:gd name="connsiteY12" fmla="*/ 1457723 h 1753018"/>
              <a:gd name="connsiteX13" fmla="*/ 6923 w 995509"/>
              <a:gd name="connsiteY13" fmla="*/ 1520184 h 1753018"/>
              <a:gd name="connsiteX14" fmla="*/ 48140 w 995509"/>
              <a:gd name="connsiteY14" fmla="*/ 1543448 h 1753018"/>
              <a:gd name="connsiteX15" fmla="*/ 124340 w 995509"/>
              <a:gd name="connsiteY15" fmla="*/ 1562498 h 1753018"/>
              <a:gd name="connsiteX16" fmla="*/ 152915 w 995509"/>
              <a:gd name="connsiteY16" fmla="*/ 1581548 h 1753018"/>
              <a:gd name="connsiteX17" fmla="*/ 210065 w 995509"/>
              <a:gd name="connsiteY17" fmla="*/ 1591073 h 1753018"/>
              <a:gd name="connsiteX18" fmla="*/ 238640 w 995509"/>
              <a:gd name="connsiteY18" fmla="*/ 1600598 h 1753018"/>
              <a:gd name="connsiteX19" fmla="*/ 286265 w 995509"/>
              <a:gd name="connsiteY19" fmla="*/ 1610123 h 1753018"/>
              <a:gd name="connsiteX20" fmla="*/ 314840 w 995509"/>
              <a:gd name="connsiteY20" fmla="*/ 1619648 h 1753018"/>
              <a:gd name="connsiteX21" fmla="*/ 419615 w 995509"/>
              <a:gd name="connsiteY21" fmla="*/ 1648223 h 1753018"/>
              <a:gd name="connsiteX22" fmla="*/ 476765 w 995509"/>
              <a:gd name="connsiteY22" fmla="*/ 1686323 h 1753018"/>
              <a:gd name="connsiteX23" fmla="*/ 657740 w 995509"/>
              <a:gd name="connsiteY23" fmla="*/ 1695848 h 1753018"/>
              <a:gd name="connsiteX24" fmla="*/ 886340 w 995509"/>
              <a:gd name="connsiteY24" fmla="*/ 1724423 h 1753018"/>
              <a:gd name="connsiteX25" fmla="*/ 943490 w 995509"/>
              <a:gd name="connsiteY25" fmla="*/ 1743473 h 1753018"/>
              <a:gd name="connsiteX26" fmla="*/ 972065 w 995509"/>
              <a:gd name="connsiteY26" fmla="*/ 1752998 h 1753018"/>
              <a:gd name="connsiteX27" fmla="*/ 995505 w 995509"/>
              <a:gd name="connsiteY27" fmla="*/ 1747862 h 1753018"/>
              <a:gd name="connsiteX28" fmla="*/ 957711 w 995509"/>
              <a:gd name="connsiteY28" fmla="*/ 1677984 h 1753018"/>
              <a:gd name="connsiteX29" fmla="*/ 972065 w 995509"/>
              <a:gd name="connsiteY29" fmla="*/ 1686323 h 1753018"/>
              <a:gd name="connsiteX30" fmla="*/ 953015 w 995509"/>
              <a:gd name="connsiteY30" fmla="*/ 1657748 h 1753018"/>
              <a:gd name="connsiteX31" fmla="*/ 901176 w 995509"/>
              <a:gd name="connsiteY31" fmla="*/ 1580275 h 1753018"/>
              <a:gd name="connsiteX32" fmla="*/ 863077 w 995509"/>
              <a:gd name="connsiteY32" fmla="*/ 1510483 h 1753018"/>
              <a:gd name="connsiteX33" fmla="*/ 814354 w 995509"/>
              <a:gd name="connsiteY33" fmla="*/ 1418350 h 1753018"/>
              <a:gd name="connsiteX34" fmla="*/ 778448 w 995509"/>
              <a:gd name="connsiteY34" fmla="*/ 1364492 h 1753018"/>
              <a:gd name="connsiteX35" fmla="*/ 759398 w 995509"/>
              <a:gd name="connsiteY35" fmla="*/ 1327489 h 1753018"/>
              <a:gd name="connsiteX36" fmla="*/ 734378 w 995509"/>
              <a:gd name="connsiteY36" fmla="*/ 1273457 h 1753018"/>
              <a:gd name="connsiteX37" fmla="*/ 702424 w 995509"/>
              <a:gd name="connsiteY37" fmla="*/ 1227104 h 1753018"/>
              <a:gd name="connsiteX38" fmla="*/ 689607 w 995509"/>
              <a:gd name="connsiteY38" fmla="*/ 1186809 h 1753018"/>
              <a:gd name="connsiteX39" fmla="*/ 674771 w 995509"/>
              <a:gd name="connsiteY39" fmla="*/ 1154020 h 1753018"/>
              <a:gd name="connsiteX40" fmla="*/ 640885 w 995509"/>
              <a:gd name="connsiteY40" fmla="*/ 1117939 h 1753018"/>
              <a:gd name="connsiteX41" fmla="*/ 626049 w 995509"/>
              <a:gd name="connsiteY41" fmla="*/ 1089364 h 1753018"/>
              <a:gd name="connsiteX42" fmla="*/ 602785 w 995509"/>
              <a:gd name="connsiteY42" fmla="*/ 1055478 h 1753018"/>
              <a:gd name="connsiteX43" fmla="*/ 574253 w 995509"/>
              <a:gd name="connsiteY43" fmla="*/ 999558 h 1753018"/>
              <a:gd name="connsiteX44" fmla="*/ 541421 w 995509"/>
              <a:gd name="connsiteY44" fmla="*/ 952898 h 1753018"/>
              <a:gd name="connsiteX45" fmla="*/ 518157 w 995509"/>
              <a:gd name="connsiteY45" fmla="*/ 911682 h 1753018"/>
              <a:gd name="connsiteX46" fmla="*/ 473648 w 995509"/>
              <a:gd name="connsiteY46" fmla="*/ 832189 h 1753018"/>
              <a:gd name="connsiteX47" fmla="*/ 441957 w 995509"/>
              <a:gd name="connsiteY47" fmla="*/ 765689 h 1753018"/>
              <a:gd name="connsiteX48" fmla="*/ 438665 w 995509"/>
              <a:gd name="connsiteY48" fmla="*/ 771923 h 1753018"/>
              <a:gd name="connsiteX49" fmla="*/ 400565 w 995509"/>
              <a:gd name="connsiteY49" fmla="*/ 705248 h 1753018"/>
              <a:gd name="connsiteX50" fmla="*/ 371989 w 995509"/>
              <a:gd name="connsiteY50" fmla="*/ 641383 h 1753018"/>
              <a:gd name="connsiteX51" fmla="*/ 343415 w 995509"/>
              <a:gd name="connsiteY51" fmla="*/ 609998 h 1753018"/>
              <a:gd name="connsiteX52" fmla="*/ 332793 w 995509"/>
              <a:gd name="connsiteY52" fmla="*/ 572995 h 1753018"/>
              <a:gd name="connsiteX53" fmla="*/ 311547 w 995509"/>
              <a:gd name="connsiteY53" fmla="*/ 548634 h 1753018"/>
              <a:gd name="connsiteX54" fmla="*/ 271253 w 995509"/>
              <a:gd name="connsiteY54" fmla="*/ 460714 h 1753018"/>
              <a:gd name="connsiteX55" fmla="*/ 235348 w 995509"/>
              <a:gd name="connsiteY55" fmla="*/ 406857 h 1753018"/>
              <a:gd name="connsiteX56" fmla="*/ 191015 w 995509"/>
              <a:gd name="connsiteY56" fmla="*/ 314899 h 1753018"/>
              <a:gd name="connsiteX57" fmla="*/ 131846 w 995509"/>
              <a:gd name="connsiteY57" fmla="*/ 222414 h 1753018"/>
              <a:gd name="connsiteX58" fmla="*/ 88436 w 995509"/>
              <a:gd name="connsiteY58" fmla="*/ 152622 h 1753018"/>
              <a:gd name="connsiteX59" fmla="*/ 36596 w 995509"/>
              <a:gd name="connsiteY59" fmla="*/ 58645 h 1753018"/>
              <a:gd name="connsiteX60" fmla="*/ 10040 w 995509"/>
              <a:gd name="connsiteY60" fmla="*/ 398 h 1753018"/>
              <a:gd name="connsiteX0" fmla="*/ 10040 w 995509"/>
              <a:gd name="connsiteY0" fmla="*/ 398 h 1753018"/>
              <a:gd name="connsiteX1" fmla="*/ 8942 w 995509"/>
              <a:gd name="connsiteY1" fmla="*/ 35382 h 1753018"/>
              <a:gd name="connsiteX2" fmla="*/ 10961 w 995509"/>
              <a:gd name="connsiteY2" fmla="*/ 80812 h 1753018"/>
              <a:gd name="connsiteX3" fmla="*/ 8942 w 995509"/>
              <a:gd name="connsiteY3" fmla="*/ 144371 h 1753018"/>
              <a:gd name="connsiteX4" fmla="*/ 22681 w 995509"/>
              <a:gd name="connsiteY4" fmla="*/ 335749 h 1753018"/>
              <a:gd name="connsiteX5" fmla="*/ 19565 w 995509"/>
              <a:gd name="connsiteY5" fmla="*/ 516021 h 1753018"/>
              <a:gd name="connsiteX6" fmla="*/ 12059 w 995509"/>
              <a:gd name="connsiteY6" fmla="*/ 681237 h 1753018"/>
              <a:gd name="connsiteX7" fmla="*/ 8943 w 995509"/>
              <a:gd name="connsiteY7" fmla="*/ 773021 h 1753018"/>
              <a:gd name="connsiteX8" fmla="*/ 8767 w 995509"/>
              <a:gd name="connsiteY8" fmla="*/ 899787 h 1753018"/>
              <a:gd name="connsiteX9" fmla="*/ 14078 w 995509"/>
              <a:gd name="connsiteY9" fmla="*/ 1119960 h 1753018"/>
              <a:gd name="connsiteX10" fmla="*/ 12059 w 995509"/>
              <a:gd name="connsiteY10" fmla="*/ 1300188 h 1753018"/>
              <a:gd name="connsiteX11" fmla="*/ 515 w 995509"/>
              <a:gd name="connsiteY11" fmla="*/ 1371998 h 1753018"/>
              <a:gd name="connsiteX12" fmla="*/ 10040 w 995509"/>
              <a:gd name="connsiteY12" fmla="*/ 1457723 h 1753018"/>
              <a:gd name="connsiteX13" fmla="*/ 6923 w 995509"/>
              <a:gd name="connsiteY13" fmla="*/ 1520184 h 1753018"/>
              <a:gd name="connsiteX14" fmla="*/ 48140 w 995509"/>
              <a:gd name="connsiteY14" fmla="*/ 1543448 h 1753018"/>
              <a:gd name="connsiteX15" fmla="*/ 124340 w 995509"/>
              <a:gd name="connsiteY15" fmla="*/ 1562498 h 1753018"/>
              <a:gd name="connsiteX16" fmla="*/ 152915 w 995509"/>
              <a:gd name="connsiteY16" fmla="*/ 1581548 h 1753018"/>
              <a:gd name="connsiteX17" fmla="*/ 210065 w 995509"/>
              <a:gd name="connsiteY17" fmla="*/ 1591073 h 1753018"/>
              <a:gd name="connsiteX18" fmla="*/ 238640 w 995509"/>
              <a:gd name="connsiteY18" fmla="*/ 1600598 h 1753018"/>
              <a:gd name="connsiteX19" fmla="*/ 286265 w 995509"/>
              <a:gd name="connsiteY19" fmla="*/ 1610123 h 1753018"/>
              <a:gd name="connsiteX20" fmla="*/ 314840 w 995509"/>
              <a:gd name="connsiteY20" fmla="*/ 1619648 h 1753018"/>
              <a:gd name="connsiteX21" fmla="*/ 419615 w 995509"/>
              <a:gd name="connsiteY21" fmla="*/ 1648223 h 1753018"/>
              <a:gd name="connsiteX22" fmla="*/ 476765 w 995509"/>
              <a:gd name="connsiteY22" fmla="*/ 1686323 h 1753018"/>
              <a:gd name="connsiteX23" fmla="*/ 657740 w 995509"/>
              <a:gd name="connsiteY23" fmla="*/ 1695848 h 1753018"/>
              <a:gd name="connsiteX24" fmla="*/ 886340 w 995509"/>
              <a:gd name="connsiteY24" fmla="*/ 1724423 h 1753018"/>
              <a:gd name="connsiteX25" fmla="*/ 943490 w 995509"/>
              <a:gd name="connsiteY25" fmla="*/ 1743473 h 1753018"/>
              <a:gd name="connsiteX26" fmla="*/ 972065 w 995509"/>
              <a:gd name="connsiteY26" fmla="*/ 1752998 h 1753018"/>
              <a:gd name="connsiteX27" fmla="*/ 995505 w 995509"/>
              <a:gd name="connsiteY27" fmla="*/ 1747862 h 1753018"/>
              <a:gd name="connsiteX28" fmla="*/ 957711 w 995509"/>
              <a:gd name="connsiteY28" fmla="*/ 1677984 h 1753018"/>
              <a:gd name="connsiteX29" fmla="*/ 972065 w 995509"/>
              <a:gd name="connsiteY29" fmla="*/ 1686323 h 1753018"/>
              <a:gd name="connsiteX30" fmla="*/ 923518 w 995509"/>
              <a:gd name="connsiteY30" fmla="*/ 1636679 h 1753018"/>
              <a:gd name="connsiteX31" fmla="*/ 901176 w 995509"/>
              <a:gd name="connsiteY31" fmla="*/ 1580275 h 1753018"/>
              <a:gd name="connsiteX32" fmla="*/ 863077 w 995509"/>
              <a:gd name="connsiteY32" fmla="*/ 1510483 h 1753018"/>
              <a:gd name="connsiteX33" fmla="*/ 814354 w 995509"/>
              <a:gd name="connsiteY33" fmla="*/ 1418350 h 1753018"/>
              <a:gd name="connsiteX34" fmla="*/ 778448 w 995509"/>
              <a:gd name="connsiteY34" fmla="*/ 1364492 h 1753018"/>
              <a:gd name="connsiteX35" fmla="*/ 759398 w 995509"/>
              <a:gd name="connsiteY35" fmla="*/ 1327489 h 1753018"/>
              <a:gd name="connsiteX36" fmla="*/ 734378 w 995509"/>
              <a:gd name="connsiteY36" fmla="*/ 1273457 h 1753018"/>
              <a:gd name="connsiteX37" fmla="*/ 702424 w 995509"/>
              <a:gd name="connsiteY37" fmla="*/ 1227104 h 1753018"/>
              <a:gd name="connsiteX38" fmla="*/ 689607 w 995509"/>
              <a:gd name="connsiteY38" fmla="*/ 1186809 h 1753018"/>
              <a:gd name="connsiteX39" fmla="*/ 674771 w 995509"/>
              <a:gd name="connsiteY39" fmla="*/ 1154020 h 1753018"/>
              <a:gd name="connsiteX40" fmla="*/ 640885 w 995509"/>
              <a:gd name="connsiteY40" fmla="*/ 1117939 h 1753018"/>
              <a:gd name="connsiteX41" fmla="*/ 626049 w 995509"/>
              <a:gd name="connsiteY41" fmla="*/ 1089364 h 1753018"/>
              <a:gd name="connsiteX42" fmla="*/ 602785 w 995509"/>
              <a:gd name="connsiteY42" fmla="*/ 1055478 h 1753018"/>
              <a:gd name="connsiteX43" fmla="*/ 574253 w 995509"/>
              <a:gd name="connsiteY43" fmla="*/ 999558 h 1753018"/>
              <a:gd name="connsiteX44" fmla="*/ 541421 w 995509"/>
              <a:gd name="connsiteY44" fmla="*/ 952898 h 1753018"/>
              <a:gd name="connsiteX45" fmla="*/ 518157 w 995509"/>
              <a:gd name="connsiteY45" fmla="*/ 911682 h 1753018"/>
              <a:gd name="connsiteX46" fmla="*/ 473648 w 995509"/>
              <a:gd name="connsiteY46" fmla="*/ 832189 h 1753018"/>
              <a:gd name="connsiteX47" fmla="*/ 441957 w 995509"/>
              <a:gd name="connsiteY47" fmla="*/ 765689 h 1753018"/>
              <a:gd name="connsiteX48" fmla="*/ 438665 w 995509"/>
              <a:gd name="connsiteY48" fmla="*/ 771923 h 1753018"/>
              <a:gd name="connsiteX49" fmla="*/ 400565 w 995509"/>
              <a:gd name="connsiteY49" fmla="*/ 705248 h 1753018"/>
              <a:gd name="connsiteX50" fmla="*/ 371989 w 995509"/>
              <a:gd name="connsiteY50" fmla="*/ 641383 h 1753018"/>
              <a:gd name="connsiteX51" fmla="*/ 343415 w 995509"/>
              <a:gd name="connsiteY51" fmla="*/ 609998 h 1753018"/>
              <a:gd name="connsiteX52" fmla="*/ 332793 w 995509"/>
              <a:gd name="connsiteY52" fmla="*/ 572995 h 1753018"/>
              <a:gd name="connsiteX53" fmla="*/ 311547 w 995509"/>
              <a:gd name="connsiteY53" fmla="*/ 548634 h 1753018"/>
              <a:gd name="connsiteX54" fmla="*/ 271253 w 995509"/>
              <a:gd name="connsiteY54" fmla="*/ 460714 h 1753018"/>
              <a:gd name="connsiteX55" fmla="*/ 235348 w 995509"/>
              <a:gd name="connsiteY55" fmla="*/ 406857 h 1753018"/>
              <a:gd name="connsiteX56" fmla="*/ 191015 w 995509"/>
              <a:gd name="connsiteY56" fmla="*/ 314899 h 1753018"/>
              <a:gd name="connsiteX57" fmla="*/ 131846 w 995509"/>
              <a:gd name="connsiteY57" fmla="*/ 222414 h 1753018"/>
              <a:gd name="connsiteX58" fmla="*/ 88436 w 995509"/>
              <a:gd name="connsiteY58" fmla="*/ 152622 h 1753018"/>
              <a:gd name="connsiteX59" fmla="*/ 36596 w 995509"/>
              <a:gd name="connsiteY59" fmla="*/ 58645 h 1753018"/>
              <a:gd name="connsiteX60" fmla="*/ 10040 w 995509"/>
              <a:gd name="connsiteY60" fmla="*/ 398 h 1753018"/>
              <a:gd name="connsiteX0" fmla="*/ 10040 w 995509"/>
              <a:gd name="connsiteY0" fmla="*/ 398 h 1753018"/>
              <a:gd name="connsiteX1" fmla="*/ 8942 w 995509"/>
              <a:gd name="connsiteY1" fmla="*/ 35382 h 1753018"/>
              <a:gd name="connsiteX2" fmla="*/ 10961 w 995509"/>
              <a:gd name="connsiteY2" fmla="*/ 80812 h 1753018"/>
              <a:gd name="connsiteX3" fmla="*/ 8942 w 995509"/>
              <a:gd name="connsiteY3" fmla="*/ 144371 h 1753018"/>
              <a:gd name="connsiteX4" fmla="*/ 22681 w 995509"/>
              <a:gd name="connsiteY4" fmla="*/ 335749 h 1753018"/>
              <a:gd name="connsiteX5" fmla="*/ 19565 w 995509"/>
              <a:gd name="connsiteY5" fmla="*/ 516021 h 1753018"/>
              <a:gd name="connsiteX6" fmla="*/ 12059 w 995509"/>
              <a:gd name="connsiteY6" fmla="*/ 681237 h 1753018"/>
              <a:gd name="connsiteX7" fmla="*/ 8943 w 995509"/>
              <a:gd name="connsiteY7" fmla="*/ 773021 h 1753018"/>
              <a:gd name="connsiteX8" fmla="*/ 8767 w 995509"/>
              <a:gd name="connsiteY8" fmla="*/ 899787 h 1753018"/>
              <a:gd name="connsiteX9" fmla="*/ 14078 w 995509"/>
              <a:gd name="connsiteY9" fmla="*/ 1119960 h 1753018"/>
              <a:gd name="connsiteX10" fmla="*/ 12059 w 995509"/>
              <a:gd name="connsiteY10" fmla="*/ 1300188 h 1753018"/>
              <a:gd name="connsiteX11" fmla="*/ 515 w 995509"/>
              <a:gd name="connsiteY11" fmla="*/ 1371998 h 1753018"/>
              <a:gd name="connsiteX12" fmla="*/ 10040 w 995509"/>
              <a:gd name="connsiteY12" fmla="*/ 1457723 h 1753018"/>
              <a:gd name="connsiteX13" fmla="*/ 6923 w 995509"/>
              <a:gd name="connsiteY13" fmla="*/ 1520184 h 1753018"/>
              <a:gd name="connsiteX14" fmla="*/ 48140 w 995509"/>
              <a:gd name="connsiteY14" fmla="*/ 1543448 h 1753018"/>
              <a:gd name="connsiteX15" fmla="*/ 124340 w 995509"/>
              <a:gd name="connsiteY15" fmla="*/ 1562498 h 1753018"/>
              <a:gd name="connsiteX16" fmla="*/ 152915 w 995509"/>
              <a:gd name="connsiteY16" fmla="*/ 1581548 h 1753018"/>
              <a:gd name="connsiteX17" fmla="*/ 210065 w 995509"/>
              <a:gd name="connsiteY17" fmla="*/ 1591073 h 1753018"/>
              <a:gd name="connsiteX18" fmla="*/ 238640 w 995509"/>
              <a:gd name="connsiteY18" fmla="*/ 1600598 h 1753018"/>
              <a:gd name="connsiteX19" fmla="*/ 286265 w 995509"/>
              <a:gd name="connsiteY19" fmla="*/ 1610123 h 1753018"/>
              <a:gd name="connsiteX20" fmla="*/ 314840 w 995509"/>
              <a:gd name="connsiteY20" fmla="*/ 1619648 h 1753018"/>
              <a:gd name="connsiteX21" fmla="*/ 419615 w 995509"/>
              <a:gd name="connsiteY21" fmla="*/ 1648223 h 1753018"/>
              <a:gd name="connsiteX22" fmla="*/ 476765 w 995509"/>
              <a:gd name="connsiteY22" fmla="*/ 1686323 h 1753018"/>
              <a:gd name="connsiteX23" fmla="*/ 657740 w 995509"/>
              <a:gd name="connsiteY23" fmla="*/ 1695848 h 1753018"/>
              <a:gd name="connsiteX24" fmla="*/ 886340 w 995509"/>
              <a:gd name="connsiteY24" fmla="*/ 1724423 h 1753018"/>
              <a:gd name="connsiteX25" fmla="*/ 943490 w 995509"/>
              <a:gd name="connsiteY25" fmla="*/ 1743473 h 1753018"/>
              <a:gd name="connsiteX26" fmla="*/ 972065 w 995509"/>
              <a:gd name="connsiteY26" fmla="*/ 1752998 h 1753018"/>
              <a:gd name="connsiteX27" fmla="*/ 995505 w 995509"/>
              <a:gd name="connsiteY27" fmla="*/ 1747862 h 1753018"/>
              <a:gd name="connsiteX28" fmla="*/ 957711 w 995509"/>
              <a:gd name="connsiteY28" fmla="*/ 1677984 h 1753018"/>
              <a:gd name="connsiteX29" fmla="*/ 972065 w 995509"/>
              <a:gd name="connsiteY29" fmla="*/ 1686323 h 1753018"/>
              <a:gd name="connsiteX30" fmla="*/ 936160 w 995509"/>
              <a:gd name="connsiteY30" fmla="*/ 1628251 h 1753018"/>
              <a:gd name="connsiteX31" fmla="*/ 901176 w 995509"/>
              <a:gd name="connsiteY31" fmla="*/ 1580275 h 1753018"/>
              <a:gd name="connsiteX32" fmla="*/ 863077 w 995509"/>
              <a:gd name="connsiteY32" fmla="*/ 1510483 h 1753018"/>
              <a:gd name="connsiteX33" fmla="*/ 814354 w 995509"/>
              <a:gd name="connsiteY33" fmla="*/ 1418350 h 1753018"/>
              <a:gd name="connsiteX34" fmla="*/ 778448 w 995509"/>
              <a:gd name="connsiteY34" fmla="*/ 1364492 h 1753018"/>
              <a:gd name="connsiteX35" fmla="*/ 759398 w 995509"/>
              <a:gd name="connsiteY35" fmla="*/ 1327489 h 1753018"/>
              <a:gd name="connsiteX36" fmla="*/ 734378 w 995509"/>
              <a:gd name="connsiteY36" fmla="*/ 1273457 h 1753018"/>
              <a:gd name="connsiteX37" fmla="*/ 702424 w 995509"/>
              <a:gd name="connsiteY37" fmla="*/ 1227104 h 1753018"/>
              <a:gd name="connsiteX38" fmla="*/ 689607 w 995509"/>
              <a:gd name="connsiteY38" fmla="*/ 1186809 h 1753018"/>
              <a:gd name="connsiteX39" fmla="*/ 674771 w 995509"/>
              <a:gd name="connsiteY39" fmla="*/ 1154020 h 1753018"/>
              <a:gd name="connsiteX40" fmla="*/ 640885 w 995509"/>
              <a:gd name="connsiteY40" fmla="*/ 1117939 h 1753018"/>
              <a:gd name="connsiteX41" fmla="*/ 626049 w 995509"/>
              <a:gd name="connsiteY41" fmla="*/ 1089364 h 1753018"/>
              <a:gd name="connsiteX42" fmla="*/ 602785 w 995509"/>
              <a:gd name="connsiteY42" fmla="*/ 1055478 h 1753018"/>
              <a:gd name="connsiteX43" fmla="*/ 574253 w 995509"/>
              <a:gd name="connsiteY43" fmla="*/ 999558 h 1753018"/>
              <a:gd name="connsiteX44" fmla="*/ 541421 w 995509"/>
              <a:gd name="connsiteY44" fmla="*/ 952898 h 1753018"/>
              <a:gd name="connsiteX45" fmla="*/ 518157 w 995509"/>
              <a:gd name="connsiteY45" fmla="*/ 911682 h 1753018"/>
              <a:gd name="connsiteX46" fmla="*/ 473648 w 995509"/>
              <a:gd name="connsiteY46" fmla="*/ 832189 h 1753018"/>
              <a:gd name="connsiteX47" fmla="*/ 441957 w 995509"/>
              <a:gd name="connsiteY47" fmla="*/ 765689 h 1753018"/>
              <a:gd name="connsiteX48" fmla="*/ 438665 w 995509"/>
              <a:gd name="connsiteY48" fmla="*/ 771923 h 1753018"/>
              <a:gd name="connsiteX49" fmla="*/ 400565 w 995509"/>
              <a:gd name="connsiteY49" fmla="*/ 705248 h 1753018"/>
              <a:gd name="connsiteX50" fmla="*/ 371989 w 995509"/>
              <a:gd name="connsiteY50" fmla="*/ 641383 h 1753018"/>
              <a:gd name="connsiteX51" fmla="*/ 343415 w 995509"/>
              <a:gd name="connsiteY51" fmla="*/ 609998 h 1753018"/>
              <a:gd name="connsiteX52" fmla="*/ 332793 w 995509"/>
              <a:gd name="connsiteY52" fmla="*/ 572995 h 1753018"/>
              <a:gd name="connsiteX53" fmla="*/ 311547 w 995509"/>
              <a:gd name="connsiteY53" fmla="*/ 548634 h 1753018"/>
              <a:gd name="connsiteX54" fmla="*/ 271253 w 995509"/>
              <a:gd name="connsiteY54" fmla="*/ 460714 h 1753018"/>
              <a:gd name="connsiteX55" fmla="*/ 235348 w 995509"/>
              <a:gd name="connsiteY55" fmla="*/ 406857 h 1753018"/>
              <a:gd name="connsiteX56" fmla="*/ 191015 w 995509"/>
              <a:gd name="connsiteY56" fmla="*/ 314899 h 1753018"/>
              <a:gd name="connsiteX57" fmla="*/ 131846 w 995509"/>
              <a:gd name="connsiteY57" fmla="*/ 222414 h 1753018"/>
              <a:gd name="connsiteX58" fmla="*/ 88436 w 995509"/>
              <a:gd name="connsiteY58" fmla="*/ 152622 h 1753018"/>
              <a:gd name="connsiteX59" fmla="*/ 36596 w 995509"/>
              <a:gd name="connsiteY59" fmla="*/ 58645 h 1753018"/>
              <a:gd name="connsiteX60" fmla="*/ 10040 w 995509"/>
              <a:gd name="connsiteY60" fmla="*/ 398 h 1753018"/>
              <a:gd name="connsiteX0" fmla="*/ 10040 w 995509"/>
              <a:gd name="connsiteY0" fmla="*/ 398 h 1753018"/>
              <a:gd name="connsiteX1" fmla="*/ 8942 w 995509"/>
              <a:gd name="connsiteY1" fmla="*/ 35382 h 1753018"/>
              <a:gd name="connsiteX2" fmla="*/ 10961 w 995509"/>
              <a:gd name="connsiteY2" fmla="*/ 80812 h 1753018"/>
              <a:gd name="connsiteX3" fmla="*/ 8942 w 995509"/>
              <a:gd name="connsiteY3" fmla="*/ 144371 h 1753018"/>
              <a:gd name="connsiteX4" fmla="*/ 22681 w 995509"/>
              <a:gd name="connsiteY4" fmla="*/ 335749 h 1753018"/>
              <a:gd name="connsiteX5" fmla="*/ 19565 w 995509"/>
              <a:gd name="connsiteY5" fmla="*/ 516021 h 1753018"/>
              <a:gd name="connsiteX6" fmla="*/ 12059 w 995509"/>
              <a:gd name="connsiteY6" fmla="*/ 681237 h 1753018"/>
              <a:gd name="connsiteX7" fmla="*/ 8943 w 995509"/>
              <a:gd name="connsiteY7" fmla="*/ 773021 h 1753018"/>
              <a:gd name="connsiteX8" fmla="*/ 8767 w 995509"/>
              <a:gd name="connsiteY8" fmla="*/ 899787 h 1753018"/>
              <a:gd name="connsiteX9" fmla="*/ 14078 w 995509"/>
              <a:gd name="connsiteY9" fmla="*/ 1119960 h 1753018"/>
              <a:gd name="connsiteX10" fmla="*/ 12059 w 995509"/>
              <a:gd name="connsiteY10" fmla="*/ 1300188 h 1753018"/>
              <a:gd name="connsiteX11" fmla="*/ 515 w 995509"/>
              <a:gd name="connsiteY11" fmla="*/ 1371998 h 1753018"/>
              <a:gd name="connsiteX12" fmla="*/ 10040 w 995509"/>
              <a:gd name="connsiteY12" fmla="*/ 1457723 h 1753018"/>
              <a:gd name="connsiteX13" fmla="*/ 6923 w 995509"/>
              <a:gd name="connsiteY13" fmla="*/ 1520184 h 1753018"/>
              <a:gd name="connsiteX14" fmla="*/ 48140 w 995509"/>
              <a:gd name="connsiteY14" fmla="*/ 1543448 h 1753018"/>
              <a:gd name="connsiteX15" fmla="*/ 124340 w 995509"/>
              <a:gd name="connsiteY15" fmla="*/ 1562498 h 1753018"/>
              <a:gd name="connsiteX16" fmla="*/ 152915 w 995509"/>
              <a:gd name="connsiteY16" fmla="*/ 1581548 h 1753018"/>
              <a:gd name="connsiteX17" fmla="*/ 210065 w 995509"/>
              <a:gd name="connsiteY17" fmla="*/ 1591073 h 1753018"/>
              <a:gd name="connsiteX18" fmla="*/ 238640 w 995509"/>
              <a:gd name="connsiteY18" fmla="*/ 1600598 h 1753018"/>
              <a:gd name="connsiteX19" fmla="*/ 286265 w 995509"/>
              <a:gd name="connsiteY19" fmla="*/ 1610123 h 1753018"/>
              <a:gd name="connsiteX20" fmla="*/ 314840 w 995509"/>
              <a:gd name="connsiteY20" fmla="*/ 1619648 h 1753018"/>
              <a:gd name="connsiteX21" fmla="*/ 419615 w 995509"/>
              <a:gd name="connsiteY21" fmla="*/ 1648223 h 1753018"/>
              <a:gd name="connsiteX22" fmla="*/ 506261 w 995509"/>
              <a:gd name="connsiteY22" fmla="*/ 1656826 h 1753018"/>
              <a:gd name="connsiteX23" fmla="*/ 657740 w 995509"/>
              <a:gd name="connsiteY23" fmla="*/ 1695848 h 1753018"/>
              <a:gd name="connsiteX24" fmla="*/ 886340 w 995509"/>
              <a:gd name="connsiteY24" fmla="*/ 1724423 h 1753018"/>
              <a:gd name="connsiteX25" fmla="*/ 943490 w 995509"/>
              <a:gd name="connsiteY25" fmla="*/ 1743473 h 1753018"/>
              <a:gd name="connsiteX26" fmla="*/ 972065 w 995509"/>
              <a:gd name="connsiteY26" fmla="*/ 1752998 h 1753018"/>
              <a:gd name="connsiteX27" fmla="*/ 995505 w 995509"/>
              <a:gd name="connsiteY27" fmla="*/ 1747862 h 1753018"/>
              <a:gd name="connsiteX28" fmla="*/ 957711 w 995509"/>
              <a:gd name="connsiteY28" fmla="*/ 1677984 h 1753018"/>
              <a:gd name="connsiteX29" fmla="*/ 972065 w 995509"/>
              <a:gd name="connsiteY29" fmla="*/ 1686323 h 1753018"/>
              <a:gd name="connsiteX30" fmla="*/ 936160 w 995509"/>
              <a:gd name="connsiteY30" fmla="*/ 1628251 h 1753018"/>
              <a:gd name="connsiteX31" fmla="*/ 901176 w 995509"/>
              <a:gd name="connsiteY31" fmla="*/ 1580275 h 1753018"/>
              <a:gd name="connsiteX32" fmla="*/ 863077 w 995509"/>
              <a:gd name="connsiteY32" fmla="*/ 1510483 h 1753018"/>
              <a:gd name="connsiteX33" fmla="*/ 814354 w 995509"/>
              <a:gd name="connsiteY33" fmla="*/ 1418350 h 1753018"/>
              <a:gd name="connsiteX34" fmla="*/ 778448 w 995509"/>
              <a:gd name="connsiteY34" fmla="*/ 1364492 h 1753018"/>
              <a:gd name="connsiteX35" fmla="*/ 759398 w 995509"/>
              <a:gd name="connsiteY35" fmla="*/ 1327489 h 1753018"/>
              <a:gd name="connsiteX36" fmla="*/ 734378 w 995509"/>
              <a:gd name="connsiteY36" fmla="*/ 1273457 h 1753018"/>
              <a:gd name="connsiteX37" fmla="*/ 702424 w 995509"/>
              <a:gd name="connsiteY37" fmla="*/ 1227104 h 1753018"/>
              <a:gd name="connsiteX38" fmla="*/ 689607 w 995509"/>
              <a:gd name="connsiteY38" fmla="*/ 1186809 h 1753018"/>
              <a:gd name="connsiteX39" fmla="*/ 674771 w 995509"/>
              <a:gd name="connsiteY39" fmla="*/ 1154020 h 1753018"/>
              <a:gd name="connsiteX40" fmla="*/ 640885 w 995509"/>
              <a:gd name="connsiteY40" fmla="*/ 1117939 h 1753018"/>
              <a:gd name="connsiteX41" fmla="*/ 626049 w 995509"/>
              <a:gd name="connsiteY41" fmla="*/ 1089364 h 1753018"/>
              <a:gd name="connsiteX42" fmla="*/ 602785 w 995509"/>
              <a:gd name="connsiteY42" fmla="*/ 1055478 h 1753018"/>
              <a:gd name="connsiteX43" fmla="*/ 574253 w 995509"/>
              <a:gd name="connsiteY43" fmla="*/ 999558 h 1753018"/>
              <a:gd name="connsiteX44" fmla="*/ 541421 w 995509"/>
              <a:gd name="connsiteY44" fmla="*/ 952898 h 1753018"/>
              <a:gd name="connsiteX45" fmla="*/ 518157 w 995509"/>
              <a:gd name="connsiteY45" fmla="*/ 911682 h 1753018"/>
              <a:gd name="connsiteX46" fmla="*/ 473648 w 995509"/>
              <a:gd name="connsiteY46" fmla="*/ 832189 h 1753018"/>
              <a:gd name="connsiteX47" fmla="*/ 441957 w 995509"/>
              <a:gd name="connsiteY47" fmla="*/ 765689 h 1753018"/>
              <a:gd name="connsiteX48" fmla="*/ 438665 w 995509"/>
              <a:gd name="connsiteY48" fmla="*/ 771923 h 1753018"/>
              <a:gd name="connsiteX49" fmla="*/ 400565 w 995509"/>
              <a:gd name="connsiteY49" fmla="*/ 705248 h 1753018"/>
              <a:gd name="connsiteX50" fmla="*/ 371989 w 995509"/>
              <a:gd name="connsiteY50" fmla="*/ 641383 h 1753018"/>
              <a:gd name="connsiteX51" fmla="*/ 343415 w 995509"/>
              <a:gd name="connsiteY51" fmla="*/ 609998 h 1753018"/>
              <a:gd name="connsiteX52" fmla="*/ 332793 w 995509"/>
              <a:gd name="connsiteY52" fmla="*/ 572995 h 1753018"/>
              <a:gd name="connsiteX53" fmla="*/ 311547 w 995509"/>
              <a:gd name="connsiteY53" fmla="*/ 548634 h 1753018"/>
              <a:gd name="connsiteX54" fmla="*/ 271253 w 995509"/>
              <a:gd name="connsiteY54" fmla="*/ 460714 h 1753018"/>
              <a:gd name="connsiteX55" fmla="*/ 235348 w 995509"/>
              <a:gd name="connsiteY55" fmla="*/ 406857 h 1753018"/>
              <a:gd name="connsiteX56" fmla="*/ 191015 w 995509"/>
              <a:gd name="connsiteY56" fmla="*/ 314899 h 1753018"/>
              <a:gd name="connsiteX57" fmla="*/ 131846 w 995509"/>
              <a:gd name="connsiteY57" fmla="*/ 222414 h 1753018"/>
              <a:gd name="connsiteX58" fmla="*/ 88436 w 995509"/>
              <a:gd name="connsiteY58" fmla="*/ 152622 h 1753018"/>
              <a:gd name="connsiteX59" fmla="*/ 36596 w 995509"/>
              <a:gd name="connsiteY59" fmla="*/ 58645 h 1753018"/>
              <a:gd name="connsiteX60" fmla="*/ 10040 w 995509"/>
              <a:gd name="connsiteY60" fmla="*/ 398 h 1753018"/>
              <a:gd name="connsiteX0" fmla="*/ 10040 w 995509"/>
              <a:gd name="connsiteY0" fmla="*/ 398 h 1753018"/>
              <a:gd name="connsiteX1" fmla="*/ 8942 w 995509"/>
              <a:gd name="connsiteY1" fmla="*/ 35382 h 1753018"/>
              <a:gd name="connsiteX2" fmla="*/ 10961 w 995509"/>
              <a:gd name="connsiteY2" fmla="*/ 80812 h 1753018"/>
              <a:gd name="connsiteX3" fmla="*/ 8942 w 995509"/>
              <a:gd name="connsiteY3" fmla="*/ 144371 h 1753018"/>
              <a:gd name="connsiteX4" fmla="*/ 22681 w 995509"/>
              <a:gd name="connsiteY4" fmla="*/ 335749 h 1753018"/>
              <a:gd name="connsiteX5" fmla="*/ 19565 w 995509"/>
              <a:gd name="connsiteY5" fmla="*/ 516021 h 1753018"/>
              <a:gd name="connsiteX6" fmla="*/ 12059 w 995509"/>
              <a:gd name="connsiteY6" fmla="*/ 681237 h 1753018"/>
              <a:gd name="connsiteX7" fmla="*/ 8943 w 995509"/>
              <a:gd name="connsiteY7" fmla="*/ 773021 h 1753018"/>
              <a:gd name="connsiteX8" fmla="*/ 8767 w 995509"/>
              <a:gd name="connsiteY8" fmla="*/ 899787 h 1753018"/>
              <a:gd name="connsiteX9" fmla="*/ 14078 w 995509"/>
              <a:gd name="connsiteY9" fmla="*/ 1119960 h 1753018"/>
              <a:gd name="connsiteX10" fmla="*/ 12059 w 995509"/>
              <a:gd name="connsiteY10" fmla="*/ 1300188 h 1753018"/>
              <a:gd name="connsiteX11" fmla="*/ 515 w 995509"/>
              <a:gd name="connsiteY11" fmla="*/ 1371998 h 1753018"/>
              <a:gd name="connsiteX12" fmla="*/ 10040 w 995509"/>
              <a:gd name="connsiteY12" fmla="*/ 1457723 h 1753018"/>
              <a:gd name="connsiteX13" fmla="*/ 6923 w 995509"/>
              <a:gd name="connsiteY13" fmla="*/ 1520184 h 1753018"/>
              <a:gd name="connsiteX14" fmla="*/ 48140 w 995509"/>
              <a:gd name="connsiteY14" fmla="*/ 1543448 h 1753018"/>
              <a:gd name="connsiteX15" fmla="*/ 124340 w 995509"/>
              <a:gd name="connsiteY15" fmla="*/ 1562498 h 1753018"/>
              <a:gd name="connsiteX16" fmla="*/ 152915 w 995509"/>
              <a:gd name="connsiteY16" fmla="*/ 1581548 h 1753018"/>
              <a:gd name="connsiteX17" fmla="*/ 210065 w 995509"/>
              <a:gd name="connsiteY17" fmla="*/ 1591073 h 1753018"/>
              <a:gd name="connsiteX18" fmla="*/ 238640 w 995509"/>
              <a:gd name="connsiteY18" fmla="*/ 1600598 h 1753018"/>
              <a:gd name="connsiteX19" fmla="*/ 286265 w 995509"/>
              <a:gd name="connsiteY19" fmla="*/ 1610123 h 1753018"/>
              <a:gd name="connsiteX20" fmla="*/ 314840 w 995509"/>
              <a:gd name="connsiteY20" fmla="*/ 1619648 h 1753018"/>
              <a:gd name="connsiteX21" fmla="*/ 406973 w 995509"/>
              <a:gd name="connsiteY21" fmla="*/ 1631368 h 1753018"/>
              <a:gd name="connsiteX22" fmla="*/ 506261 w 995509"/>
              <a:gd name="connsiteY22" fmla="*/ 1656826 h 1753018"/>
              <a:gd name="connsiteX23" fmla="*/ 657740 w 995509"/>
              <a:gd name="connsiteY23" fmla="*/ 1695848 h 1753018"/>
              <a:gd name="connsiteX24" fmla="*/ 886340 w 995509"/>
              <a:gd name="connsiteY24" fmla="*/ 1724423 h 1753018"/>
              <a:gd name="connsiteX25" fmla="*/ 943490 w 995509"/>
              <a:gd name="connsiteY25" fmla="*/ 1743473 h 1753018"/>
              <a:gd name="connsiteX26" fmla="*/ 972065 w 995509"/>
              <a:gd name="connsiteY26" fmla="*/ 1752998 h 1753018"/>
              <a:gd name="connsiteX27" fmla="*/ 995505 w 995509"/>
              <a:gd name="connsiteY27" fmla="*/ 1747862 h 1753018"/>
              <a:gd name="connsiteX28" fmla="*/ 957711 w 995509"/>
              <a:gd name="connsiteY28" fmla="*/ 1677984 h 1753018"/>
              <a:gd name="connsiteX29" fmla="*/ 972065 w 995509"/>
              <a:gd name="connsiteY29" fmla="*/ 1686323 h 1753018"/>
              <a:gd name="connsiteX30" fmla="*/ 936160 w 995509"/>
              <a:gd name="connsiteY30" fmla="*/ 1628251 h 1753018"/>
              <a:gd name="connsiteX31" fmla="*/ 901176 w 995509"/>
              <a:gd name="connsiteY31" fmla="*/ 1580275 h 1753018"/>
              <a:gd name="connsiteX32" fmla="*/ 863077 w 995509"/>
              <a:gd name="connsiteY32" fmla="*/ 1510483 h 1753018"/>
              <a:gd name="connsiteX33" fmla="*/ 814354 w 995509"/>
              <a:gd name="connsiteY33" fmla="*/ 1418350 h 1753018"/>
              <a:gd name="connsiteX34" fmla="*/ 778448 w 995509"/>
              <a:gd name="connsiteY34" fmla="*/ 1364492 h 1753018"/>
              <a:gd name="connsiteX35" fmla="*/ 759398 w 995509"/>
              <a:gd name="connsiteY35" fmla="*/ 1327489 h 1753018"/>
              <a:gd name="connsiteX36" fmla="*/ 734378 w 995509"/>
              <a:gd name="connsiteY36" fmla="*/ 1273457 h 1753018"/>
              <a:gd name="connsiteX37" fmla="*/ 702424 w 995509"/>
              <a:gd name="connsiteY37" fmla="*/ 1227104 h 1753018"/>
              <a:gd name="connsiteX38" fmla="*/ 689607 w 995509"/>
              <a:gd name="connsiteY38" fmla="*/ 1186809 h 1753018"/>
              <a:gd name="connsiteX39" fmla="*/ 674771 w 995509"/>
              <a:gd name="connsiteY39" fmla="*/ 1154020 h 1753018"/>
              <a:gd name="connsiteX40" fmla="*/ 640885 w 995509"/>
              <a:gd name="connsiteY40" fmla="*/ 1117939 h 1753018"/>
              <a:gd name="connsiteX41" fmla="*/ 626049 w 995509"/>
              <a:gd name="connsiteY41" fmla="*/ 1089364 h 1753018"/>
              <a:gd name="connsiteX42" fmla="*/ 602785 w 995509"/>
              <a:gd name="connsiteY42" fmla="*/ 1055478 h 1753018"/>
              <a:gd name="connsiteX43" fmla="*/ 574253 w 995509"/>
              <a:gd name="connsiteY43" fmla="*/ 999558 h 1753018"/>
              <a:gd name="connsiteX44" fmla="*/ 541421 w 995509"/>
              <a:gd name="connsiteY44" fmla="*/ 952898 h 1753018"/>
              <a:gd name="connsiteX45" fmla="*/ 518157 w 995509"/>
              <a:gd name="connsiteY45" fmla="*/ 911682 h 1753018"/>
              <a:gd name="connsiteX46" fmla="*/ 473648 w 995509"/>
              <a:gd name="connsiteY46" fmla="*/ 832189 h 1753018"/>
              <a:gd name="connsiteX47" fmla="*/ 441957 w 995509"/>
              <a:gd name="connsiteY47" fmla="*/ 765689 h 1753018"/>
              <a:gd name="connsiteX48" fmla="*/ 438665 w 995509"/>
              <a:gd name="connsiteY48" fmla="*/ 771923 h 1753018"/>
              <a:gd name="connsiteX49" fmla="*/ 400565 w 995509"/>
              <a:gd name="connsiteY49" fmla="*/ 705248 h 1753018"/>
              <a:gd name="connsiteX50" fmla="*/ 371989 w 995509"/>
              <a:gd name="connsiteY50" fmla="*/ 641383 h 1753018"/>
              <a:gd name="connsiteX51" fmla="*/ 343415 w 995509"/>
              <a:gd name="connsiteY51" fmla="*/ 609998 h 1753018"/>
              <a:gd name="connsiteX52" fmla="*/ 332793 w 995509"/>
              <a:gd name="connsiteY52" fmla="*/ 572995 h 1753018"/>
              <a:gd name="connsiteX53" fmla="*/ 311547 w 995509"/>
              <a:gd name="connsiteY53" fmla="*/ 548634 h 1753018"/>
              <a:gd name="connsiteX54" fmla="*/ 271253 w 995509"/>
              <a:gd name="connsiteY54" fmla="*/ 460714 h 1753018"/>
              <a:gd name="connsiteX55" fmla="*/ 235348 w 995509"/>
              <a:gd name="connsiteY55" fmla="*/ 406857 h 1753018"/>
              <a:gd name="connsiteX56" fmla="*/ 191015 w 995509"/>
              <a:gd name="connsiteY56" fmla="*/ 314899 h 1753018"/>
              <a:gd name="connsiteX57" fmla="*/ 131846 w 995509"/>
              <a:gd name="connsiteY57" fmla="*/ 222414 h 1753018"/>
              <a:gd name="connsiteX58" fmla="*/ 88436 w 995509"/>
              <a:gd name="connsiteY58" fmla="*/ 152622 h 1753018"/>
              <a:gd name="connsiteX59" fmla="*/ 36596 w 995509"/>
              <a:gd name="connsiteY59" fmla="*/ 58645 h 1753018"/>
              <a:gd name="connsiteX60" fmla="*/ 10040 w 995509"/>
              <a:gd name="connsiteY60" fmla="*/ 398 h 1753018"/>
              <a:gd name="connsiteX0" fmla="*/ 10040 w 995509"/>
              <a:gd name="connsiteY0" fmla="*/ 398 h 1753018"/>
              <a:gd name="connsiteX1" fmla="*/ 8942 w 995509"/>
              <a:gd name="connsiteY1" fmla="*/ 35382 h 1753018"/>
              <a:gd name="connsiteX2" fmla="*/ 10961 w 995509"/>
              <a:gd name="connsiteY2" fmla="*/ 80812 h 1753018"/>
              <a:gd name="connsiteX3" fmla="*/ 8942 w 995509"/>
              <a:gd name="connsiteY3" fmla="*/ 144371 h 1753018"/>
              <a:gd name="connsiteX4" fmla="*/ 22681 w 995509"/>
              <a:gd name="connsiteY4" fmla="*/ 335749 h 1753018"/>
              <a:gd name="connsiteX5" fmla="*/ 19565 w 995509"/>
              <a:gd name="connsiteY5" fmla="*/ 516021 h 1753018"/>
              <a:gd name="connsiteX6" fmla="*/ 12059 w 995509"/>
              <a:gd name="connsiteY6" fmla="*/ 681237 h 1753018"/>
              <a:gd name="connsiteX7" fmla="*/ 8943 w 995509"/>
              <a:gd name="connsiteY7" fmla="*/ 773021 h 1753018"/>
              <a:gd name="connsiteX8" fmla="*/ 8767 w 995509"/>
              <a:gd name="connsiteY8" fmla="*/ 899787 h 1753018"/>
              <a:gd name="connsiteX9" fmla="*/ 14078 w 995509"/>
              <a:gd name="connsiteY9" fmla="*/ 1119960 h 1753018"/>
              <a:gd name="connsiteX10" fmla="*/ 12059 w 995509"/>
              <a:gd name="connsiteY10" fmla="*/ 1300188 h 1753018"/>
              <a:gd name="connsiteX11" fmla="*/ 515 w 995509"/>
              <a:gd name="connsiteY11" fmla="*/ 1371998 h 1753018"/>
              <a:gd name="connsiteX12" fmla="*/ 10040 w 995509"/>
              <a:gd name="connsiteY12" fmla="*/ 1457723 h 1753018"/>
              <a:gd name="connsiteX13" fmla="*/ 6923 w 995509"/>
              <a:gd name="connsiteY13" fmla="*/ 1520184 h 1753018"/>
              <a:gd name="connsiteX14" fmla="*/ 48140 w 995509"/>
              <a:gd name="connsiteY14" fmla="*/ 1543448 h 1753018"/>
              <a:gd name="connsiteX15" fmla="*/ 124340 w 995509"/>
              <a:gd name="connsiteY15" fmla="*/ 1562498 h 1753018"/>
              <a:gd name="connsiteX16" fmla="*/ 152915 w 995509"/>
              <a:gd name="connsiteY16" fmla="*/ 1581548 h 1753018"/>
              <a:gd name="connsiteX17" fmla="*/ 210065 w 995509"/>
              <a:gd name="connsiteY17" fmla="*/ 1591073 h 1753018"/>
              <a:gd name="connsiteX18" fmla="*/ 238640 w 995509"/>
              <a:gd name="connsiteY18" fmla="*/ 1600598 h 1753018"/>
              <a:gd name="connsiteX19" fmla="*/ 286265 w 995509"/>
              <a:gd name="connsiteY19" fmla="*/ 1610123 h 1753018"/>
              <a:gd name="connsiteX20" fmla="*/ 314840 w 995509"/>
              <a:gd name="connsiteY20" fmla="*/ 1619648 h 1753018"/>
              <a:gd name="connsiteX21" fmla="*/ 406973 w 995509"/>
              <a:gd name="connsiteY21" fmla="*/ 1631368 h 1753018"/>
              <a:gd name="connsiteX22" fmla="*/ 506261 w 995509"/>
              <a:gd name="connsiteY22" fmla="*/ 1656826 h 1753018"/>
              <a:gd name="connsiteX23" fmla="*/ 628243 w 995509"/>
              <a:gd name="connsiteY23" fmla="*/ 1674779 h 1753018"/>
              <a:gd name="connsiteX24" fmla="*/ 886340 w 995509"/>
              <a:gd name="connsiteY24" fmla="*/ 1724423 h 1753018"/>
              <a:gd name="connsiteX25" fmla="*/ 943490 w 995509"/>
              <a:gd name="connsiteY25" fmla="*/ 1743473 h 1753018"/>
              <a:gd name="connsiteX26" fmla="*/ 972065 w 995509"/>
              <a:gd name="connsiteY26" fmla="*/ 1752998 h 1753018"/>
              <a:gd name="connsiteX27" fmla="*/ 995505 w 995509"/>
              <a:gd name="connsiteY27" fmla="*/ 1747862 h 1753018"/>
              <a:gd name="connsiteX28" fmla="*/ 957711 w 995509"/>
              <a:gd name="connsiteY28" fmla="*/ 1677984 h 1753018"/>
              <a:gd name="connsiteX29" fmla="*/ 972065 w 995509"/>
              <a:gd name="connsiteY29" fmla="*/ 1686323 h 1753018"/>
              <a:gd name="connsiteX30" fmla="*/ 936160 w 995509"/>
              <a:gd name="connsiteY30" fmla="*/ 1628251 h 1753018"/>
              <a:gd name="connsiteX31" fmla="*/ 901176 w 995509"/>
              <a:gd name="connsiteY31" fmla="*/ 1580275 h 1753018"/>
              <a:gd name="connsiteX32" fmla="*/ 863077 w 995509"/>
              <a:gd name="connsiteY32" fmla="*/ 1510483 h 1753018"/>
              <a:gd name="connsiteX33" fmla="*/ 814354 w 995509"/>
              <a:gd name="connsiteY33" fmla="*/ 1418350 h 1753018"/>
              <a:gd name="connsiteX34" fmla="*/ 778448 w 995509"/>
              <a:gd name="connsiteY34" fmla="*/ 1364492 h 1753018"/>
              <a:gd name="connsiteX35" fmla="*/ 759398 w 995509"/>
              <a:gd name="connsiteY35" fmla="*/ 1327489 h 1753018"/>
              <a:gd name="connsiteX36" fmla="*/ 734378 w 995509"/>
              <a:gd name="connsiteY36" fmla="*/ 1273457 h 1753018"/>
              <a:gd name="connsiteX37" fmla="*/ 702424 w 995509"/>
              <a:gd name="connsiteY37" fmla="*/ 1227104 h 1753018"/>
              <a:gd name="connsiteX38" fmla="*/ 689607 w 995509"/>
              <a:gd name="connsiteY38" fmla="*/ 1186809 h 1753018"/>
              <a:gd name="connsiteX39" fmla="*/ 674771 w 995509"/>
              <a:gd name="connsiteY39" fmla="*/ 1154020 h 1753018"/>
              <a:gd name="connsiteX40" fmla="*/ 640885 w 995509"/>
              <a:gd name="connsiteY40" fmla="*/ 1117939 h 1753018"/>
              <a:gd name="connsiteX41" fmla="*/ 626049 w 995509"/>
              <a:gd name="connsiteY41" fmla="*/ 1089364 h 1753018"/>
              <a:gd name="connsiteX42" fmla="*/ 602785 w 995509"/>
              <a:gd name="connsiteY42" fmla="*/ 1055478 h 1753018"/>
              <a:gd name="connsiteX43" fmla="*/ 574253 w 995509"/>
              <a:gd name="connsiteY43" fmla="*/ 999558 h 1753018"/>
              <a:gd name="connsiteX44" fmla="*/ 541421 w 995509"/>
              <a:gd name="connsiteY44" fmla="*/ 952898 h 1753018"/>
              <a:gd name="connsiteX45" fmla="*/ 518157 w 995509"/>
              <a:gd name="connsiteY45" fmla="*/ 911682 h 1753018"/>
              <a:gd name="connsiteX46" fmla="*/ 473648 w 995509"/>
              <a:gd name="connsiteY46" fmla="*/ 832189 h 1753018"/>
              <a:gd name="connsiteX47" fmla="*/ 441957 w 995509"/>
              <a:gd name="connsiteY47" fmla="*/ 765689 h 1753018"/>
              <a:gd name="connsiteX48" fmla="*/ 438665 w 995509"/>
              <a:gd name="connsiteY48" fmla="*/ 771923 h 1753018"/>
              <a:gd name="connsiteX49" fmla="*/ 400565 w 995509"/>
              <a:gd name="connsiteY49" fmla="*/ 705248 h 1753018"/>
              <a:gd name="connsiteX50" fmla="*/ 371989 w 995509"/>
              <a:gd name="connsiteY50" fmla="*/ 641383 h 1753018"/>
              <a:gd name="connsiteX51" fmla="*/ 343415 w 995509"/>
              <a:gd name="connsiteY51" fmla="*/ 609998 h 1753018"/>
              <a:gd name="connsiteX52" fmla="*/ 332793 w 995509"/>
              <a:gd name="connsiteY52" fmla="*/ 572995 h 1753018"/>
              <a:gd name="connsiteX53" fmla="*/ 311547 w 995509"/>
              <a:gd name="connsiteY53" fmla="*/ 548634 h 1753018"/>
              <a:gd name="connsiteX54" fmla="*/ 271253 w 995509"/>
              <a:gd name="connsiteY54" fmla="*/ 460714 h 1753018"/>
              <a:gd name="connsiteX55" fmla="*/ 235348 w 995509"/>
              <a:gd name="connsiteY55" fmla="*/ 406857 h 1753018"/>
              <a:gd name="connsiteX56" fmla="*/ 191015 w 995509"/>
              <a:gd name="connsiteY56" fmla="*/ 314899 h 1753018"/>
              <a:gd name="connsiteX57" fmla="*/ 131846 w 995509"/>
              <a:gd name="connsiteY57" fmla="*/ 222414 h 1753018"/>
              <a:gd name="connsiteX58" fmla="*/ 88436 w 995509"/>
              <a:gd name="connsiteY58" fmla="*/ 152622 h 1753018"/>
              <a:gd name="connsiteX59" fmla="*/ 36596 w 995509"/>
              <a:gd name="connsiteY59" fmla="*/ 58645 h 1753018"/>
              <a:gd name="connsiteX60" fmla="*/ 10040 w 995509"/>
              <a:gd name="connsiteY60" fmla="*/ 398 h 1753018"/>
              <a:gd name="connsiteX0" fmla="*/ 10040 w 995509"/>
              <a:gd name="connsiteY0" fmla="*/ 398 h 1753018"/>
              <a:gd name="connsiteX1" fmla="*/ 8942 w 995509"/>
              <a:gd name="connsiteY1" fmla="*/ 35382 h 1753018"/>
              <a:gd name="connsiteX2" fmla="*/ 10961 w 995509"/>
              <a:gd name="connsiteY2" fmla="*/ 80812 h 1753018"/>
              <a:gd name="connsiteX3" fmla="*/ 8942 w 995509"/>
              <a:gd name="connsiteY3" fmla="*/ 144371 h 1753018"/>
              <a:gd name="connsiteX4" fmla="*/ 22681 w 995509"/>
              <a:gd name="connsiteY4" fmla="*/ 335749 h 1753018"/>
              <a:gd name="connsiteX5" fmla="*/ 19565 w 995509"/>
              <a:gd name="connsiteY5" fmla="*/ 516021 h 1753018"/>
              <a:gd name="connsiteX6" fmla="*/ 12059 w 995509"/>
              <a:gd name="connsiteY6" fmla="*/ 681237 h 1753018"/>
              <a:gd name="connsiteX7" fmla="*/ 8943 w 995509"/>
              <a:gd name="connsiteY7" fmla="*/ 773021 h 1753018"/>
              <a:gd name="connsiteX8" fmla="*/ 8767 w 995509"/>
              <a:gd name="connsiteY8" fmla="*/ 899787 h 1753018"/>
              <a:gd name="connsiteX9" fmla="*/ 14078 w 995509"/>
              <a:gd name="connsiteY9" fmla="*/ 1119960 h 1753018"/>
              <a:gd name="connsiteX10" fmla="*/ 12059 w 995509"/>
              <a:gd name="connsiteY10" fmla="*/ 1300188 h 1753018"/>
              <a:gd name="connsiteX11" fmla="*/ 515 w 995509"/>
              <a:gd name="connsiteY11" fmla="*/ 1371998 h 1753018"/>
              <a:gd name="connsiteX12" fmla="*/ 10040 w 995509"/>
              <a:gd name="connsiteY12" fmla="*/ 1457723 h 1753018"/>
              <a:gd name="connsiteX13" fmla="*/ 6923 w 995509"/>
              <a:gd name="connsiteY13" fmla="*/ 1520184 h 1753018"/>
              <a:gd name="connsiteX14" fmla="*/ 48140 w 995509"/>
              <a:gd name="connsiteY14" fmla="*/ 1543448 h 1753018"/>
              <a:gd name="connsiteX15" fmla="*/ 124340 w 995509"/>
              <a:gd name="connsiteY15" fmla="*/ 1562498 h 1753018"/>
              <a:gd name="connsiteX16" fmla="*/ 152915 w 995509"/>
              <a:gd name="connsiteY16" fmla="*/ 1581548 h 1753018"/>
              <a:gd name="connsiteX17" fmla="*/ 210065 w 995509"/>
              <a:gd name="connsiteY17" fmla="*/ 1591073 h 1753018"/>
              <a:gd name="connsiteX18" fmla="*/ 238640 w 995509"/>
              <a:gd name="connsiteY18" fmla="*/ 1600598 h 1753018"/>
              <a:gd name="connsiteX19" fmla="*/ 286265 w 995509"/>
              <a:gd name="connsiteY19" fmla="*/ 1610123 h 1753018"/>
              <a:gd name="connsiteX20" fmla="*/ 314840 w 995509"/>
              <a:gd name="connsiteY20" fmla="*/ 1619648 h 1753018"/>
              <a:gd name="connsiteX21" fmla="*/ 406973 w 995509"/>
              <a:gd name="connsiteY21" fmla="*/ 1631368 h 1753018"/>
              <a:gd name="connsiteX22" fmla="*/ 506261 w 995509"/>
              <a:gd name="connsiteY22" fmla="*/ 1656826 h 1753018"/>
              <a:gd name="connsiteX23" fmla="*/ 628243 w 995509"/>
              <a:gd name="connsiteY23" fmla="*/ 1674779 h 1753018"/>
              <a:gd name="connsiteX24" fmla="*/ 886340 w 995509"/>
              <a:gd name="connsiteY24" fmla="*/ 1724423 h 1753018"/>
              <a:gd name="connsiteX25" fmla="*/ 943490 w 995509"/>
              <a:gd name="connsiteY25" fmla="*/ 1743473 h 1753018"/>
              <a:gd name="connsiteX26" fmla="*/ 972065 w 995509"/>
              <a:gd name="connsiteY26" fmla="*/ 1752998 h 1753018"/>
              <a:gd name="connsiteX27" fmla="*/ 995505 w 995509"/>
              <a:gd name="connsiteY27" fmla="*/ 1747862 h 1753018"/>
              <a:gd name="connsiteX28" fmla="*/ 957711 w 995509"/>
              <a:gd name="connsiteY28" fmla="*/ 1677984 h 1753018"/>
              <a:gd name="connsiteX29" fmla="*/ 972065 w 995509"/>
              <a:gd name="connsiteY29" fmla="*/ 1686323 h 1753018"/>
              <a:gd name="connsiteX30" fmla="*/ 936160 w 995509"/>
              <a:gd name="connsiteY30" fmla="*/ 1628251 h 1753018"/>
              <a:gd name="connsiteX31" fmla="*/ 901176 w 995509"/>
              <a:gd name="connsiteY31" fmla="*/ 1580275 h 1753018"/>
              <a:gd name="connsiteX32" fmla="*/ 863077 w 995509"/>
              <a:gd name="connsiteY32" fmla="*/ 1510483 h 1753018"/>
              <a:gd name="connsiteX33" fmla="*/ 814354 w 995509"/>
              <a:gd name="connsiteY33" fmla="*/ 1418350 h 1753018"/>
              <a:gd name="connsiteX34" fmla="*/ 778448 w 995509"/>
              <a:gd name="connsiteY34" fmla="*/ 1364492 h 1753018"/>
              <a:gd name="connsiteX35" fmla="*/ 759398 w 995509"/>
              <a:gd name="connsiteY35" fmla="*/ 1327489 h 1753018"/>
              <a:gd name="connsiteX36" fmla="*/ 734378 w 995509"/>
              <a:gd name="connsiteY36" fmla="*/ 1273457 h 1753018"/>
              <a:gd name="connsiteX37" fmla="*/ 702424 w 995509"/>
              <a:gd name="connsiteY37" fmla="*/ 1227104 h 1753018"/>
              <a:gd name="connsiteX38" fmla="*/ 689607 w 995509"/>
              <a:gd name="connsiteY38" fmla="*/ 1186809 h 1753018"/>
              <a:gd name="connsiteX39" fmla="*/ 674771 w 995509"/>
              <a:gd name="connsiteY39" fmla="*/ 1154020 h 1753018"/>
              <a:gd name="connsiteX40" fmla="*/ 640885 w 995509"/>
              <a:gd name="connsiteY40" fmla="*/ 1117939 h 1753018"/>
              <a:gd name="connsiteX41" fmla="*/ 626049 w 995509"/>
              <a:gd name="connsiteY41" fmla="*/ 1089364 h 1753018"/>
              <a:gd name="connsiteX42" fmla="*/ 602785 w 995509"/>
              <a:gd name="connsiteY42" fmla="*/ 1055478 h 1753018"/>
              <a:gd name="connsiteX43" fmla="*/ 574253 w 995509"/>
              <a:gd name="connsiteY43" fmla="*/ 999558 h 1753018"/>
              <a:gd name="connsiteX44" fmla="*/ 541421 w 995509"/>
              <a:gd name="connsiteY44" fmla="*/ 952898 h 1753018"/>
              <a:gd name="connsiteX45" fmla="*/ 518157 w 995509"/>
              <a:gd name="connsiteY45" fmla="*/ 911682 h 1753018"/>
              <a:gd name="connsiteX46" fmla="*/ 473648 w 995509"/>
              <a:gd name="connsiteY46" fmla="*/ 832189 h 1753018"/>
              <a:gd name="connsiteX47" fmla="*/ 441957 w 995509"/>
              <a:gd name="connsiteY47" fmla="*/ 765689 h 1753018"/>
              <a:gd name="connsiteX48" fmla="*/ 438665 w 995509"/>
              <a:gd name="connsiteY48" fmla="*/ 771923 h 1753018"/>
              <a:gd name="connsiteX49" fmla="*/ 400565 w 995509"/>
              <a:gd name="connsiteY49" fmla="*/ 705248 h 1753018"/>
              <a:gd name="connsiteX50" fmla="*/ 371989 w 995509"/>
              <a:gd name="connsiteY50" fmla="*/ 641383 h 1753018"/>
              <a:gd name="connsiteX51" fmla="*/ 343415 w 995509"/>
              <a:gd name="connsiteY51" fmla="*/ 609998 h 1753018"/>
              <a:gd name="connsiteX52" fmla="*/ 332793 w 995509"/>
              <a:gd name="connsiteY52" fmla="*/ 572995 h 1753018"/>
              <a:gd name="connsiteX53" fmla="*/ 311547 w 995509"/>
              <a:gd name="connsiteY53" fmla="*/ 548634 h 1753018"/>
              <a:gd name="connsiteX54" fmla="*/ 271253 w 995509"/>
              <a:gd name="connsiteY54" fmla="*/ 460714 h 1753018"/>
              <a:gd name="connsiteX55" fmla="*/ 235348 w 995509"/>
              <a:gd name="connsiteY55" fmla="*/ 406857 h 1753018"/>
              <a:gd name="connsiteX56" fmla="*/ 191015 w 995509"/>
              <a:gd name="connsiteY56" fmla="*/ 314899 h 1753018"/>
              <a:gd name="connsiteX57" fmla="*/ 131846 w 995509"/>
              <a:gd name="connsiteY57" fmla="*/ 222414 h 1753018"/>
              <a:gd name="connsiteX58" fmla="*/ 88436 w 995509"/>
              <a:gd name="connsiteY58" fmla="*/ 152622 h 1753018"/>
              <a:gd name="connsiteX59" fmla="*/ 36596 w 995509"/>
              <a:gd name="connsiteY59" fmla="*/ 58645 h 1753018"/>
              <a:gd name="connsiteX60" fmla="*/ 10040 w 995509"/>
              <a:gd name="connsiteY60" fmla="*/ 398 h 1753018"/>
              <a:gd name="connsiteX0" fmla="*/ 10040 w 995509"/>
              <a:gd name="connsiteY0" fmla="*/ 398 h 1753018"/>
              <a:gd name="connsiteX1" fmla="*/ 8942 w 995509"/>
              <a:gd name="connsiteY1" fmla="*/ 35382 h 1753018"/>
              <a:gd name="connsiteX2" fmla="*/ 10961 w 995509"/>
              <a:gd name="connsiteY2" fmla="*/ 80812 h 1753018"/>
              <a:gd name="connsiteX3" fmla="*/ 8942 w 995509"/>
              <a:gd name="connsiteY3" fmla="*/ 144371 h 1753018"/>
              <a:gd name="connsiteX4" fmla="*/ 22681 w 995509"/>
              <a:gd name="connsiteY4" fmla="*/ 335749 h 1753018"/>
              <a:gd name="connsiteX5" fmla="*/ 19565 w 995509"/>
              <a:gd name="connsiteY5" fmla="*/ 516021 h 1753018"/>
              <a:gd name="connsiteX6" fmla="*/ 12059 w 995509"/>
              <a:gd name="connsiteY6" fmla="*/ 681237 h 1753018"/>
              <a:gd name="connsiteX7" fmla="*/ 8943 w 995509"/>
              <a:gd name="connsiteY7" fmla="*/ 773021 h 1753018"/>
              <a:gd name="connsiteX8" fmla="*/ 8767 w 995509"/>
              <a:gd name="connsiteY8" fmla="*/ 899787 h 1753018"/>
              <a:gd name="connsiteX9" fmla="*/ 14078 w 995509"/>
              <a:gd name="connsiteY9" fmla="*/ 1119960 h 1753018"/>
              <a:gd name="connsiteX10" fmla="*/ 12059 w 995509"/>
              <a:gd name="connsiteY10" fmla="*/ 1300188 h 1753018"/>
              <a:gd name="connsiteX11" fmla="*/ 515 w 995509"/>
              <a:gd name="connsiteY11" fmla="*/ 1371998 h 1753018"/>
              <a:gd name="connsiteX12" fmla="*/ 10040 w 995509"/>
              <a:gd name="connsiteY12" fmla="*/ 1457723 h 1753018"/>
              <a:gd name="connsiteX13" fmla="*/ 6923 w 995509"/>
              <a:gd name="connsiteY13" fmla="*/ 1520184 h 1753018"/>
              <a:gd name="connsiteX14" fmla="*/ 48140 w 995509"/>
              <a:gd name="connsiteY14" fmla="*/ 1543448 h 1753018"/>
              <a:gd name="connsiteX15" fmla="*/ 124340 w 995509"/>
              <a:gd name="connsiteY15" fmla="*/ 1562498 h 1753018"/>
              <a:gd name="connsiteX16" fmla="*/ 152915 w 995509"/>
              <a:gd name="connsiteY16" fmla="*/ 1581548 h 1753018"/>
              <a:gd name="connsiteX17" fmla="*/ 210065 w 995509"/>
              <a:gd name="connsiteY17" fmla="*/ 1591073 h 1753018"/>
              <a:gd name="connsiteX18" fmla="*/ 238640 w 995509"/>
              <a:gd name="connsiteY18" fmla="*/ 1600598 h 1753018"/>
              <a:gd name="connsiteX19" fmla="*/ 286265 w 995509"/>
              <a:gd name="connsiteY19" fmla="*/ 1610123 h 1753018"/>
              <a:gd name="connsiteX20" fmla="*/ 314840 w 995509"/>
              <a:gd name="connsiteY20" fmla="*/ 1619648 h 1753018"/>
              <a:gd name="connsiteX21" fmla="*/ 406973 w 995509"/>
              <a:gd name="connsiteY21" fmla="*/ 1631368 h 1753018"/>
              <a:gd name="connsiteX22" fmla="*/ 506261 w 995509"/>
              <a:gd name="connsiteY22" fmla="*/ 1656826 h 1753018"/>
              <a:gd name="connsiteX23" fmla="*/ 628243 w 995509"/>
              <a:gd name="connsiteY23" fmla="*/ 1674779 h 1753018"/>
              <a:gd name="connsiteX24" fmla="*/ 848416 w 995509"/>
              <a:gd name="connsiteY24" fmla="*/ 1703354 h 1753018"/>
              <a:gd name="connsiteX25" fmla="*/ 943490 w 995509"/>
              <a:gd name="connsiteY25" fmla="*/ 1743473 h 1753018"/>
              <a:gd name="connsiteX26" fmla="*/ 972065 w 995509"/>
              <a:gd name="connsiteY26" fmla="*/ 1752998 h 1753018"/>
              <a:gd name="connsiteX27" fmla="*/ 995505 w 995509"/>
              <a:gd name="connsiteY27" fmla="*/ 1747862 h 1753018"/>
              <a:gd name="connsiteX28" fmla="*/ 957711 w 995509"/>
              <a:gd name="connsiteY28" fmla="*/ 1677984 h 1753018"/>
              <a:gd name="connsiteX29" fmla="*/ 972065 w 995509"/>
              <a:gd name="connsiteY29" fmla="*/ 1686323 h 1753018"/>
              <a:gd name="connsiteX30" fmla="*/ 936160 w 995509"/>
              <a:gd name="connsiteY30" fmla="*/ 1628251 h 1753018"/>
              <a:gd name="connsiteX31" fmla="*/ 901176 w 995509"/>
              <a:gd name="connsiteY31" fmla="*/ 1580275 h 1753018"/>
              <a:gd name="connsiteX32" fmla="*/ 863077 w 995509"/>
              <a:gd name="connsiteY32" fmla="*/ 1510483 h 1753018"/>
              <a:gd name="connsiteX33" fmla="*/ 814354 w 995509"/>
              <a:gd name="connsiteY33" fmla="*/ 1418350 h 1753018"/>
              <a:gd name="connsiteX34" fmla="*/ 778448 w 995509"/>
              <a:gd name="connsiteY34" fmla="*/ 1364492 h 1753018"/>
              <a:gd name="connsiteX35" fmla="*/ 759398 w 995509"/>
              <a:gd name="connsiteY35" fmla="*/ 1327489 h 1753018"/>
              <a:gd name="connsiteX36" fmla="*/ 734378 w 995509"/>
              <a:gd name="connsiteY36" fmla="*/ 1273457 h 1753018"/>
              <a:gd name="connsiteX37" fmla="*/ 702424 w 995509"/>
              <a:gd name="connsiteY37" fmla="*/ 1227104 h 1753018"/>
              <a:gd name="connsiteX38" fmla="*/ 689607 w 995509"/>
              <a:gd name="connsiteY38" fmla="*/ 1186809 h 1753018"/>
              <a:gd name="connsiteX39" fmla="*/ 674771 w 995509"/>
              <a:gd name="connsiteY39" fmla="*/ 1154020 h 1753018"/>
              <a:gd name="connsiteX40" fmla="*/ 640885 w 995509"/>
              <a:gd name="connsiteY40" fmla="*/ 1117939 h 1753018"/>
              <a:gd name="connsiteX41" fmla="*/ 626049 w 995509"/>
              <a:gd name="connsiteY41" fmla="*/ 1089364 h 1753018"/>
              <a:gd name="connsiteX42" fmla="*/ 602785 w 995509"/>
              <a:gd name="connsiteY42" fmla="*/ 1055478 h 1753018"/>
              <a:gd name="connsiteX43" fmla="*/ 574253 w 995509"/>
              <a:gd name="connsiteY43" fmla="*/ 999558 h 1753018"/>
              <a:gd name="connsiteX44" fmla="*/ 541421 w 995509"/>
              <a:gd name="connsiteY44" fmla="*/ 952898 h 1753018"/>
              <a:gd name="connsiteX45" fmla="*/ 518157 w 995509"/>
              <a:gd name="connsiteY45" fmla="*/ 911682 h 1753018"/>
              <a:gd name="connsiteX46" fmla="*/ 473648 w 995509"/>
              <a:gd name="connsiteY46" fmla="*/ 832189 h 1753018"/>
              <a:gd name="connsiteX47" fmla="*/ 441957 w 995509"/>
              <a:gd name="connsiteY47" fmla="*/ 765689 h 1753018"/>
              <a:gd name="connsiteX48" fmla="*/ 438665 w 995509"/>
              <a:gd name="connsiteY48" fmla="*/ 771923 h 1753018"/>
              <a:gd name="connsiteX49" fmla="*/ 400565 w 995509"/>
              <a:gd name="connsiteY49" fmla="*/ 705248 h 1753018"/>
              <a:gd name="connsiteX50" fmla="*/ 371989 w 995509"/>
              <a:gd name="connsiteY50" fmla="*/ 641383 h 1753018"/>
              <a:gd name="connsiteX51" fmla="*/ 343415 w 995509"/>
              <a:gd name="connsiteY51" fmla="*/ 609998 h 1753018"/>
              <a:gd name="connsiteX52" fmla="*/ 332793 w 995509"/>
              <a:gd name="connsiteY52" fmla="*/ 572995 h 1753018"/>
              <a:gd name="connsiteX53" fmla="*/ 311547 w 995509"/>
              <a:gd name="connsiteY53" fmla="*/ 548634 h 1753018"/>
              <a:gd name="connsiteX54" fmla="*/ 271253 w 995509"/>
              <a:gd name="connsiteY54" fmla="*/ 460714 h 1753018"/>
              <a:gd name="connsiteX55" fmla="*/ 235348 w 995509"/>
              <a:gd name="connsiteY55" fmla="*/ 406857 h 1753018"/>
              <a:gd name="connsiteX56" fmla="*/ 191015 w 995509"/>
              <a:gd name="connsiteY56" fmla="*/ 314899 h 1753018"/>
              <a:gd name="connsiteX57" fmla="*/ 131846 w 995509"/>
              <a:gd name="connsiteY57" fmla="*/ 222414 h 1753018"/>
              <a:gd name="connsiteX58" fmla="*/ 88436 w 995509"/>
              <a:gd name="connsiteY58" fmla="*/ 152622 h 1753018"/>
              <a:gd name="connsiteX59" fmla="*/ 36596 w 995509"/>
              <a:gd name="connsiteY59" fmla="*/ 58645 h 1753018"/>
              <a:gd name="connsiteX60" fmla="*/ 10040 w 995509"/>
              <a:gd name="connsiteY60" fmla="*/ 398 h 1753018"/>
              <a:gd name="connsiteX0" fmla="*/ 10040 w 995509"/>
              <a:gd name="connsiteY0" fmla="*/ 398 h 1753156"/>
              <a:gd name="connsiteX1" fmla="*/ 8942 w 995509"/>
              <a:gd name="connsiteY1" fmla="*/ 35382 h 1753156"/>
              <a:gd name="connsiteX2" fmla="*/ 10961 w 995509"/>
              <a:gd name="connsiteY2" fmla="*/ 80812 h 1753156"/>
              <a:gd name="connsiteX3" fmla="*/ 8942 w 995509"/>
              <a:gd name="connsiteY3" fmla="*/ 144371 h 1753156"/>
              <a:gd name="connsiteX4" fmla="*/ 22681 w 995509"/>
              <a:gd name="connsiteY4" fmla="*/ 335749 h 1753156"/>
              <a:gd name="connsiteX5" fmla="*/ 19565 w 995509"/>
              <a:gd name="connsiteY5" fmla="*/ 516021 h 1753156"/>
              <a:gd name="connsiteX6" fmla="*/ 12059 w 995509"/>
              <a:gd name="connsiteY6" fmla="*/ 681237 h 1753156"/>
              <a:gd name="connsiteX7" fmla="*/ 8943 w 995509"/>
              <a:gd name="connsiteY7" fmla="*/ 773021 h 1753156"/>
              <a:gd name="connsiteX8" fmla="*/ 8767 w 995509"/>
              <a:gd name="connsiteY8" fmla="*/ 899787 h 1753156"/>
              <a:gd name="connsiteX9" fmla="*/ 14078 w 995509"/>
              <a:gd name="connsiteY9" fmla="*/ 1119960 h 1753156"/>
              <a:gd name="connsiteX10" fmla="*/ 12059 w 995509"/>
              <a:gd name="connsiteY10" fmla="*/ 1300188 h 1753156"/>
              <a:gd name="connsiteX11" fmla="*/ 515 w 995509"/>
              <a:gd name="connsiteY11" fmla="*/ 1371998 h 1753156"/>
              <a:gd name="connsiteX12" fmla="*/ 10040 w 995509"/>
              <a:gd name="connsiteY12" fmla="*/ 1457723 h 1753156"/>
              <a:gd name="connsiteX13" fmla="*/ 6923 w 995509"/>
              <a:gd name="connsiteY13" fmla="*/ 1520184 h 1753156"/>
              <a:gd name="connsiteX14" fmla="*/ 48140 w 995509"/>
              <a:gd name="connsiteY14" fmla="*/ 1543448 h 1753156"/>
              <a:gd name="connsiteX15" fmla="*/ 124340 w 995509"/>
              <a:gd name="connsiteY15" fmla="*/ 1562498 h 1753156"/>
              <a:gd name="connsiteX16" fmla="*/ 152915 w 995509"/>
              <a:gd name="connsiteY16" fmla="*/ 1581548 h 1753156"/>
              <a:gd name="connsiteX17" fmla="*/ 210065 w 995509"/>
              <a:gd name="connsiteY17" fmla="*/ 1591073 h 1753156"/>
              <a:gd name="connsiteX18" fmla="*/ 238640 w 995509"/>
              <a:gd name="connsiteY18" fmla="*/ 1600598 h 1753156"/>
              <a:gd name="connsiteX19" fmla="*/ 286265 w 995509"/>
              <a:gd name="connsiteY19" fmla="*/ 1610123 h 1753156"/>
              <a:gd name="connsiteX20" fmla="*/ 314840 w 995509"/>
              <a:gd name="connsiteY20" fmla="*/ 1619648 h 1753156"/>
              <a:gd name="connsiteX21" fmla="*/ 406973 w 995509"/>
              <a:gd name="connsiteY21" fmla="*/ 1631368 h 1753156"/>
              <a:gd name="connsiteX22" fmla="*/ 506261 w 995509"/>
              <a:gd name="connsiteY22" fmla="*/ 1656826 h 1753156"/>
              <a:gd name="connsiteX23" fmla="*/ 628243 w 995509"/>
              <a:gd name="connsiteY23" fmla="*/ 1674779 h 1753156"/>
              <a:gd name="connsiteX24" fmla="*/ 848416 w 995509"/>
              <a:gd name="connsiteY24" fmla="*/ 1703354 h 1753156"/>
              <a:gd name="connsiteX25" fmla="*/ 901351 w 995509"/>
              <a:gd name="connsiteY25" fmla="*/ 1735046 h 1753156"/>
              <a:gd name="connsiteX26" fmla="*/ 972065 w 995509"/>
              <a:gd name="connsiteY26" fmla="*/ 1752998 h 1753156"/>
              <a:gd name="connsiteX27" fmla="*/ 995505 w 995509"/>
              <a:gd name="connsiteY27" fmla="*/ 1747862 h 1753156"/>
              <a:gd name="connsiteX28" fmla="*/ 957711 w 995509"/>
              <a:gd name="connsiteY28" fmla="*/ 1677984 h 1753156"/>
              <a:gd name="connsiteX29" fmla="*/ 972065 w 995509"/>
              <a:gd name="connsiteY29" fmla="*/ 1686323 h 1753156"/>
              <a:gd name="connsiteX30" fmla="*/ 936160 w 995509"/>
              <a:gd name="connsiteY30" fmla="*/ 1628251 h 1753156"/>
              <a:gd name="connsiteX31" fmla="*/ 901176 w 995509"/>
              <a:gd name="connsiteY31" fmla="*/ 1580275 h 1753156"/>
              <a:gd name="connsiteX32" fmla="*/ 863077 w 995509"/>
              <a:gd name="connsiteY32" fmla="*/ 1510483 h 1753156"/>
              <a:gd name="connsiteX33" fmla="*/ 814354 w 995509"/>
              <a:gd name="connsiteY33" fmla="*/ 1418350 h 1753156"/>
              <a:gd name="connsiteX34" fmla="*/ 778448 w 995509"/>
              <a:gd name="connsiteY34" fmla="*/ 1364492 h 1753156"/>
              <a:gd name="connsiteX35" fmla="*/ 759398 w 995509"/>
              <a:gd name="connsiteY35" fmla="*/ 1327489 h 1753156"/>
              <a:gd name="connsiteX36" fmla="*/ 734378 w 995509"/>
              <a:gd name="connsiteY36" fmla="*/ 1273457 h 1753156"/>
              <a:gd name="connsiteX37" fmla="*/ 702424 w 995509"/>
              <a:gd name="connsiteY37" fmla="*/ 1227104 h 1753156"/>
              <a:gd name="connsiteX38" fmla="*/ 689607 w 995509"/>
              <a:gd name="connsiteY38" fmla="*/ 1186809 h 1753156"/>
              <a:gd name="connsiteX39" fmla="*/ 674771 w 995509"/>
              <a:gd name="connsiteY39" fmla="*/ 1154020 h 1753156"/>
              <a:gd name="connsiteX40" fmla="*/ 640885 w 995509"/>
              <a:gd name="connsiteY40" fmla="*/ 1117939 h 1753156"/>
              <a:gd name="connsiteX41" fmla="*/ 626049 w 995509"/>
              <a:gd name="connsiteY41" fmla="*/ 1089364 h 1753156"/>
              <a:gd name="connsiteX42" fmla="*/ 602785 w 995509"/>
              <a:gd name="connsiteY42" fmla="*/ 1055478 h 1753156"/>
              <a:gd name="connsiteX43" fmla="*/ 574253 w 995509"/>
              <a:gd name="connsiteY43" fmla="*/ 999558 h 1753156"/>
              <a:gd name="connsiteX44" fmla="*/ 541421 w 995509"/>
              <a:gd name="connsiteY44" fmla="*/ 952898 h 1753156"/>
              <a:gd name="connsiteX45" fmla="*/ 518157 w 995509"/>
              <a:gd name="connsiteY45" fmla="*/ 911682 h 1753156"/>
              <a:gd name="connsiteX46" fmla="*/ 473648 w 995509"/>
              <a:gd name="connsiteY46" fmla="*/ 832189 h 1753156"/>
              <a:gd name="connsiteX47" fmla="*/ 441957 w 995509"/>
              <a:gd name="connsiteY47" fmla="*/ 765689 h 1753156"/>
              <a:gd name="connsiteX48" fmla="*/ 438665 w 995509"/>
              <a:gd name="connsiteY48" fmla="*/ 771923 h 1753156"/>
              <a:gd name="connsiteX49" fmla="*/ 400565 w 995509"/>
              <a:gd name="connsiteY49" fmla="*/ 705248 h 1753156"/>
              <a:gd name="connsiteX50" fmla="*/ 371989 w 995509"/>
              <a:gd name="connsiteY50" fmla="*/ 641383 h 1753156"/>
              <a:gd name="connsiteX51" fmla="*/ 343415 w 995509"/>
              <a:gd name="connsiteY51" fmla="*/ 609998 h 1753156"/>
              <a:gd name="connsiteX52" fmla="*/ 332793 w 995509"/>
              <a:gd name="connsiteY52" fmla="*/ 572995 h 1753156"/>
              <a:gd name="connsiteX53" fmla="*/ 311547 w 995509"/>
              <a:gd name="connsiteY53" fmla="*/ 548634 h 1753156"/>
              <a:gd name="connsiteX54" fmla="*/ 271253 w 995509"/>
              <a:gd name="connsiteY54" fmla="*/ 460714 h 1753156"/>
              <a:gd name="connsiteX55" fmla="*/ 235348 w 995509"/>
              <a:gd name="connsiteY55" fmla="*/ 406857 h 1753156"/>
              <a:gd name="connsiteX56" fmla="*/ 191015 w 995509"/>
              <a:gd name="connsiteY56" fmla="*/ 314899 h 1753156"/>
              <a:gd name="connsiteX57" fmla="*/ 131846 w 995509"/>
              <a:gd name="connsiteY57" fmla="*/ 222414 h 1753156"/>
              <a:gd name="connsiteX58" fmla="*/ 88436 w 995509"/>
              <a:gd name="connsiteY58" fmla="*/ 152622 h 1753156"/>
              <a:gd name="connsiteX59" fmla="*/ 36596 w 995509"/>
              <a:gd name="connsiteY59" fmla="*/ 58645 h 1753156"/>
              <a:gd name="connsiteX60" fmla="*/ 10040 w 995509"/>
              <a:gd name="connsiteY60" fmla="*/ 398 h 1753156"/>
              <a:gd name="connsiteX0" fmla="*/ 10040 w 995509"/>
              <a:gd name="connsiteY0" fmla="*/ 398 h 1753156"/>
              <a:gd name="connsiteX1" fmla="*/ 8942 w 995509"/>
              <a:gd name="connsiteY1" fmla="*/ 35382 h 1753156"/>
              <a:gd name="connsiteX2" fmla="*/ 10961 w 995509"/>
              <a:gd name="connsiteY2" fmla="*/ 80812 h 1753156"/>
              <a:gd name="connsiteX3" fmla="*/ 8942 w 995509"/>
              <a:gd name="connsiteY3" fmla="*/ 144371 h 1753156"/>
              <a:gd name="connsiteX4" fmla="*/ 22681 w 995509"/>
              <a:gd name="connsiteY4" fmla="*/ 335749 h 1753156"/>
              <a:gd name="connsiteX5" fmla="*/ 19565 w 995509"/>
              <a:gd name="connsiteY5" fmla="*/ 516021 h 1753156"/>
              <a:gd name="connsiteX6" fmla="*/ 12059 w 995509"/>
              <a:gd name="connsiteY6" fmla="*/ 681237 h 1753156"/>
              <a:gd name="connsiteX7" fmla="*/ 8943 w 995509"/>
              <a:gd name="connsiteY7" fmla="*/ 773021 h 1753156"/>
              <a:gd name="connsiteX8" fmla="*/ 8767 w 995509"/>
              <a:gd name="connsiteY8" fmla="*/ 899787 h 1753156"/>
              <a:gd name="connsiteX9" fmla="*/ 14078 w 995509"/>
              <a:gd name="connsiteY9" fmla="*/ 1119960 h 1753156"/>
              <a:gd name="connsiteX10" fmla="*/ 12059 w 995509"/>
              <a:gd name="connsiteY10" fmla="*/ 1300188 h 1753156"/>
              <a:gd name="connsiteX11" fmla="*/ 515 w 995509"/>
              <a:gd name="connsiteY11" fmla="*/ 1371998 h 1753156"/>
              <a:gd name="connsiteX12" fmla="*/ 10040 w 995509"/>
              <a:gd name="connsiteY12" fmla="*/ 1457723 h 1753156"/>
              <a:gd name="connsiteX13" fmla="*/ 6923 w 995509"/>
              <a:gd name="connsiteY13" fmla="*/ 1520184 h 1753156"/>
              <a:gd name="connsiteX14" fmla="*/ 48140 w 995509"/>
              <a:gd name="connsiteY14" fmla="*/ 1543448 h 1753156"/>
              <a:gd name="connsiteX15" fmla="*/ 124340 w 995509"/>
              <a:gd name="connsiteY15" fmla="*/ 1562498 h 1753156"/>
              <a:gd name="connsiteX16" fmla="*/ 152915 w 995509"/>
              <a:gd name="connsiteY16" fmla="*/ 1581548 h 1753156"/>
              <a:gd name="connsiteX17" fmla="*/ 210065 w 995509"/>
              <a:gd name="connsiteY17" fmla="*/ 1591073 h 1753156"/>
              <a:gd name="connsiteX18" fmla="*/ 238640 w 995509"/>
              <a:gd name="connsiteY18" fmla="*/ 1600598 h 1753156"/>
              <a:gd name="connsiteX19" fmla="*/ 286265 w 995509"/>
              <a:gd name="connsiteY19" fmla="*/ 1610123 h 1753156"/>
              <a:gd name="connsiteX20" fmla="*/ 314840 w 995509"/>
              <a:gd name="connsiteY20" fmla="*/ 1619648 h 1753156"/>
              <a:gd name="connsiteX21" fmla="*/ 406973 w 995509"/>
              <a:gd name="connsiteY21" fmla="*/ 1631368 h 1753156"/>
              <a:gd name="connsiteX22" fmla="*/ 506261 w 995509"/>
              <a:gd name="connsiteY22" fmla="*/ 1656826 h 1753156"/>
              <a:gd name="connsiteX23" fmla="*/ 628243 w 995509"/>
              <a:gd name="connsiteY23" fmla="*/ 1674779 h 1753156"/>
              <a:gd name="connsiteX24" fmla="*/ 768353 w 995509"/>
              <a:gd name="connsiteY24" fmla="*/ 1703354 h 1753156"/>
              <a:gd name="connsiteX25" fmla="*/ 901351 w 995509"/>
              <a:gd name="connsiteY25" fmla="*/ 1735046 h 1753156"/>
              <a:gd name="connsiteX26" fmla="*/ 972065 w 995509"/>
              <a:gd name="connsiteY26" fmla="*/ 1752998 h 1753156"/>
              <a:gd name="connsiteX27" fmla="*/ 995505 w 995509"/>
              <a:gd name="connsiteY27" fmla="*/ 1747862 h 1753156"/>
              <a:gd name="connsiteX28" fmla="*/ 957711 w 995509"/>
              <a:gd name="connsiteY28" fmla="*/ 1677984 h 1753156"/>
              <a:gd name="connsiteX29" fmla="*/ 972065 w 995509"/>
              <a:gd name="connsiteY29" fmla="*/ 1686323 h 1753156"/>
              <a:gd name="connsiteX30" fmla="*/ 936160 w 995509"/>
              <a:gd name="connsiteY30" fmla="*/ 1628251 h 1753156"/>
              <a:gd name="connsiteX31" fmla="*/ 901176 w 995509"/>
              <a:gd name="connsiteY31" fmla="*/ 1580275 h 1753156"/>
              <a:gd name="connsiteX32" fmla="*/ 863077 w 995509"/>
              <a:gd name="connsiteY32" fmla="*/ 1510483 h 1753156"/>
              <a:gd name="connsiteX33" fmla="*/ 814354 w 995509"/>
              <a:gd name="connsiteY33" fmla="*/ 1418350 h 1753156"/>
              <a:gd name="connsiteX34" fmla="*/ 778448 w 995509"/>
              <a:gd name="connsiteY34" fmla="*/ 1364492 h 1753156"/>
              <a:gd name="connsiteX35" fmla="*/ 759398 w 995509"/>
              <a:gd name="connsiteY35" fmla="*/ 1327489 h 1753156"/>
              <a:gd name="connsiteX36" fmla="*/ 734378 w 995509"/>
              <a:gd name="connsiteY36" fmla="*/ 1273457 h 1753156"/>
              <a:gd name="connsiteX37" fmla="*/ 702424 w 995509"/>
              <a:gd name="connsiteY37" fmla="*/ 1227104 h 1753156"/>
              <a:gd name="connsiteX38" fmla="*/ 689607 w 995509"/>
              <a:gd name="connsiteY38" fmla="*/ 1186809 h 1753156"/>
              <a:gd name="connsiteX39" fmla="*/ 674771 w 995509"/>
              <a:gd name="connsiteY39" fmla="*/ 1154020 h 1753156"/>
              <a:gd name="connsiteX40" fmla="*/ 640885 w 995509"/>
              <a:gd name="connsiteY40" fmla="*/ 1117939 h 1753156"/>
              <a:gd name="connsiteX41" fmla="*/ 626049 w 995509"/>
              <a:gd name="connsiteY41" fmla="*/ 1089364 h 1753156"/>
              <a:gd name="connsiteX42" fmla="*/ 602785 w 995509"/>
              <a:gd name="connsiteY42" fmla="*/ 1055478 h 1753156"/>
              <a:gd name="connsiteX43" fmla="*/ 574253 w 995509"/>
              <a:gd name="connsiteY43" fmla="*/ 999558 h 1753156"/>
              <a:gd name="connsiteX44" fmla="*/ 541421 w 995509"/>
              <a:gd name="connsiteY44" fmla="*/ 952898 h 1753156"/>
              <a:gd name="connsiteX45" fmla="*/ 518157 w 995509"/>
              <a:gd name="connsiteY45" fmla="*/ 911682 h 1753156"/>
              <a:gd name="connsiteX46" fmla="*/ 473648 w 995509"/>
              <a:gd name="connsiteY46" fmla="*/ 832189 h 1753156"/>
              <a:gd name="connsiteX47" fmla="*/ 441957 w 995509"/>
              <a:gd name="connsiteY47" fmla="*/ 765689 h 1753156"/>
              <a:gd name="connsiteX48" fmla="*/ 438665 w 995509"/>
              <a:gd name="connsiteY48" fmla="*/ 771923 h 1753156"/>
              <a:gd name="connsiteX49" fmla="*/ 400565 w 995509"/>
              <a:gd name="connsiteY49" fmla="*/ 705248 h 1753156"/>
              <a:gd name="connsiteX50" fmla="*/ 371989 w 995509"/>
              <a:gd name="connsiteY50" fmla="*/ 641383 h 1753156"/>
              <a:gd name="connsiteX51" fmla="*/ 343415 w 995509"/>
              <a:gd name="connsiteY51" fmla="*/ 609998 h 1753156"/>
              <a:gd name="connsiteX52" fmla="*/ 332793 w 995509"/>
              <a:gd name="connsiteY52" fmla="*/ 572995 h 1753156"/>
              <a:gd name="connsiteX53" fmla="*/ 311547 w 995509"/>
              <a:gd name="connsiteY53" fmla="*/ 548634 h 1753156"/>
              <a:gd name="connsiteX54" fmla="*/ 271253 w 995509"/>
              <a:gd name="connsiteY54" fmla="*/ 460714 h 1753156"/>
              <a:gd name="connsiteX55" fmla="*/ 235348 w 995509"/>
              <a:gd name="connsiteY55" fmla="*/ 406857 h 1753156"/>
              <a:gd name="connsiteX56" fmla="*/ 191015 w 995509"/>
              <a:gd name="connsiteY56" fmla="*/ 314899 h 1753156"/>
              <a:gd name="connsiteX57" fmla="*/ 131846 w 995509"/>
              <a:gd name="connsiteY57" fmla="*/ 222414 h 1753156"/>
              <a:gd name="connsiteX58" fmla="*/ 88436 w 995509"/>
              <a:gd name="connsiteY58" fmla="*/ 152622 h 1753156"/>
              <a:gd name="connsiteX59" fmla="*/ 36596 w 995509"/>
              <a:gd name="connsiteY59" fmla="*/ 58645 h 1753156"/>
              <a:gd name="connsiteX60" fmla="*/ 10040 w 995509"/>
              <a:gd name="connsiteY60" fmla="*/ 398 h 1753156"/>
              <a:gd name="connsiteX0" fmla="*/ 10040 w 995509"/>
              <a:gd name="connsiteY0" fmla="*/ 398 h 1753156"/>
              <a:gd name="connsiteX1" fmla="*/ 8942 w 995509"/>
              <a:gd name="connsiteY1" fmla="*/ 35382 h 1753156"/>
              <a:gd name="connsiteX2" fmla="*/ 10961 w 995509"/>
              <a:gd name="connsiteY2" fmla="*/ 80812 h 1753156"/>
              <a:gd name="connsiteX3" fmla="*/ 8942 w 995509"/>
              <a:gd name="connsiteY3" fmla="*/ 144371 h 1753156"/>
              <a:gd name="connsiteX4" fmla="*/ 22681 w 995509"/>
              <a:gd name="connsiteY4" fmla="*/ 335749 h 1753156"/>
              <a:gd name="connsiteX5" fmla="*/ 19565 w 995509"/>
              <a:gd name="connsiteY5" fmla="*/ 516021 h 1753156"/>
              <a:gd name="connsiteX6" fmla="*/ 12059 w 995509"/>
              <a:gd name="connsiteY6" fmla="*/ 681237 h 1753156"/>
              <a:gd name="connsiteX7" fmla="*/ 8943 w 995509"/>
              <a:gd name="connsiteY7" fmla="*/ 773021 h 1753156"/>
              <a:gd name="connsiteX8" fmla="*/ 8767 w 995509"/>
              <a:gd name="connsiteY8" fmla="*/ 899787 h 1753156"/>
              <a:gd name="connsiteX9" fmla="*/ 14078 w 995509"/>
              <a:gd name="connsiteY9" fmla="*/ 1119960 h 1753156"/>
              <a:gd name="connsiteX10" fmla="*/ 12059 w 995509"/>
              <a:gd name="connsiteY10" fmla="*/ 1300188 h 1753156"/>
              <a:gd name="connsiteX11" fmla="*/ 515 w 995509"/>
              <a:gd name="connsiteY11" fmla="*/ 1371998 h 1753156"/>
              <a:gd name="connsiteX12" fmla="*/ 10040 w 995509"/>
              <a:gd name="connsiteY12" fmla="*/ 1457723 h 1753156"/>
              <a:gd name="connsiteX13" fmla="*/ 6923 w 995509"/>
              <a:gd name="connsiteY13" fmla="*/ 1520184 h 1753156"/>
              <a:gd name="connsiteX14" fmla="*/ 48140 w 995509"/>
              <a:gd name="connsiteY14" fmla="*/ 1543448 h 1753156"/>
              <a:gd name="connsiteX15" fmla="*/ 124340 w 995509"/>
              <a:gd name="connsiteY15" fmla="*/ 1562498 h 1753156"/>
              <a:gd name="connsiteX16" fmla="*/ 152915 w 995509"/>
              <a:gd name="connsiteY16" fmla="*/ 1581548 h 1753156"/>
              <a:gd name="connsiteX17" fmla="*/ 210065 w 995509"/>
              <a:gd name="connsiteY17" fmla="*/ 1591073 h 1753156"/>
              <a:gd name="connsiteX18" fmla="*/ 238640 w 995509"/>
              <a:gd name="connsiteY18" fmla="*/ 1600598 h 1753156"/>
              <a:gd name="connsiteX19" fmla="*/ 286265 w 995509"/>
              <a:gd name="connsiteY19" fmla="*/ 1610123 h 1753156"/>
              <a:gd name="connsiteX20" fmla="*/ 314840 w 995509"/>
              <a:gd name="connsiteY20" fmla="*/ 1619648 h 1753156"/>
              <a:gd name="connsiteX21" fmla="*/ 406973 w 995509"/>
              <a:gd name="connsiteY21" fmla="*/ 1631368 h 1753156"/>
              <a:gd name="connsiteX22" fmla="*/ 506261 w 995509"/>
              <a:gd name="connsiteY22" fmla="*/ 1656826 h 1753156"/>
              <a:gd name="connsiteX23" fmla="*/ 548181 w 995509"/>
              <a:gd name="connsiteY23" fmla="*/ 1657924 h 1753156"/>
              <a:gd name="connsiteX24" fmla="*/ 768353 w 995509"/>
              <a:gd name="connsiteY24" fmla="*/ 1703354 h 1753156"/>
              <a:gd name="connsiteX25" fmla="*/ 901351 w 995509"/>
              <a:gd name="connsiteY25" fmla="*/ 1735046 h 1753156"/>
              <a:gd name="connsiteX26" fmla="*/ 972065 w 995509"/>
              <a:gd name="connsiteY26" fmla="*/ 1752998 h 1753156"/>
              <a:gd name="connsiteX27" fmla="*/ 995505 w 995509"/>
              <a:gd name="connsiteY27" fmla="*/ 1747862 h 1753156"/>
              <a:gd name="connsiteX28" fmla="*/ 957711 w 995509"/>
              <a:gd name="connsiteY28" fmla="*/ 1677984 h 1753156"/>
              <a:gd name="connsiteX29" fmla="*/ 972065 w 995509"/>
              <a:gd name="connsiteY29" fmla="*/ 1686323 h 1753156"/>
              <a:gd name="connsiteX30" fmla="*/ 936160 w 995509"/>
              <a:gd name="connsiteY30" fmla="*/ 1628251 h 1753156"/>
              <a:gd name="connsiteX31" fmla="*/ 901176 w 995509"/>
              <a:gd name="connsiteY31" fmla="*/ 1580275 h 1753156"/>
              <a:gd name="connsiteX32" fmla="*/ 863077 w 995509"/>
              <a:gd name="connsiteY32" fmla="*/ 1510483 h 1753156"/>
              <a:gd name="connsiteX33" fmla="*/ 814354 w 995509"/>
              <a:gd name="connsiteY33" fmla="*/ 1418350 h 1753156"/>
              <a:gd name="connsiteX34" fmla="*/ 778448 w 995509"/>
              <a:gd name="connsiteY34" fmla="*/ 1364492 h 1753156"/>
              <a:gd name="connsiteX35" fmla="*/ 759398 w 995509"/>
              <a:gd name="connsiteY35" fmla="*/ 1327489 h 1753156"/>
              <a:gd name="connsiteX36" fmla="*/ 734378 w 995509"/>
              <a:gd name="connsiteY36" fmla="*/ 1273457 h 1753156"/>
              <a:gd name="connsiteX37" fmla="*/ 702424 w 995509"/>
              <a:gd name="connsiteY37" fmla="*/ 1227104 h 1753156"/>
              <a:gd name="connsiteX38" fmla="*/ 689607 w 995509"/>
              <a:gd name="connsiteY38" fmla="*/ 1186809 h 1753156"/>
              <a:gd name="connsiteX39" fmla="*/ 674771 w 995509"/>
              <a:gd name="connsiteY39" fmla="*/ 1154020 h 1753156"/>
              <a:gd name="connsiteX40" fmla="*/ 640885 w 995509"/>
              <a:gd name="connsiteY40" fmla="*/ 1117939 h 1753156"/>
              <a:gd name="connsiteX41" fmla="*/ 626049 w 995509"/>
              <a:gd name="connsiteY41" fmla="*/ 1089364 h 1753156"/>
              <a:gd name="connsiteX42" fmla="*/ 602785 w 995509"/>
              <a:gd name="connsiteY42" fmla="*/ 1055478 h 1753156"/>
              <a:gd name="connsiteX43" fmla="*/ 574253 w 995509"/>
              <a:gd name="connsiteY43" fmla="*/ 999558 h 1753156"/>
              <a:gd name="connsiteX44" fmla="*/ 541421 w 995509"/>
              <a:gd name="connsiteY44" fmla="*/ 952898 h 1753156"/>
              <a:gd name="connsiteX45" fmla="*/ 518157 w 995509"/>
              <a:gd name="connsiteY45" fmla="*/ 911682 h 1753156"/>
              <a:gd name="connsiteX46" fmla="*/ 473648 w 995509"/>
              <a:gd name="connsiteY46" fmla="*/ 832189 h 1753156"/>
              <a:gd name="connsiteX47" fmla="*/ 441957 w 995509"/>
              <a:gd name="connsiteY47" fmla="*/ 765689 h 1753156"/>
              <a:gd name="connsiteX48" fmla="*/ 438665 w 995509"/>
              <a:gd name="connsiteY48" fmla="*/ 771923 h 1753156"/>
              <a:gd name="connsiteX49" fmla="*/ 400565 w 995509"/>
              <a:gd name="connsiteY49" fmla="*/ 705248 h 1753156"/>
              <a:gd name="connsiteX50" fmla="*/ 371989 w 995509"/>
              <a:gd name="connsiteY50" fmla="*/ 641383 h 1753156"/>
              <a:gd name="connsiteX51" fmla="*/ 343415 w 995509"/>
              <a:gd name="connsiteY51" fmla="*/ 609998 h 1753156"/>
              <a:gd name="connsiteX52" fmla="*/ 332793 w 995509"/>
              <a:gd name="connsiteY52" fmla="*/ 572995 h 1753156"/>
              <a:gd name="connsiteX53" fmla="*/ 311547 w 995509"/>
              <a:gd name="connsiteY53" fmla="*/ 548634 h 1753156"/>
              <a:gd name="connsiteX54" fmla="*/ 271253 w 995509"/>
              <a:gd name="connsiteY54" fmla="*/ 460714 h 1753156"/>
              <a:gd name="connsiteX55" fmla="*/ 235348 w 995509"/>
              <a:gd name="connsiteY55" fmla="*/ 406857 h 1753156"/>
              <a:gd name="connsiteX56" fmla="*/ 191015 w 995509"/>
              <a:gd name="connsiteY56" fmla="*/ 314899 h 1753156"/>
              <a:gd name="connsiteX57" fmla="*/ 131846 w 995509"/>
              <a:gd name="connsiteY57" fmla="*/ 222414 h 1753156"/>
              <a:gd name="connsiteX58" fmla="*/ 88436 w 995509"/>
              <a:gd name="connsiteY58" fmla="*/ 152622 h 1753156"/>
              <a:gd name="connsiteX59" fmla="*/ 36596 w 995509"/>
              <a:gd name="connsiteY59" fmla="*/ 58645 h 1753156"/>
              <a:gd name="connsiteX60" fmla="*/ 10040 w 995509"/>
              <a:gd name="connsiteY60" fmla="*/ 398 h 1753156"/>
              <a:gd name="connsiteX0" fmla="*/ 10040 w 995509"/>
              <a:gd name="connsiteY0" fmla="*/ 398 h 1753156"/>
              <a:gd name="connsiteX1" fmla="*/ 8942 w 995509"/>
              <a:gd name="connsiteY1" fmla="*/ 35382 h 1753156"/>
              <a:gd name="connsiteX2" fmla="*/ 10961 w 995509"/>
              <a:gd name="connsiteY2" fmla="*/ 80812 h 1753156"/>
              <a:gd name="connsiteX3" fmla="*/ 8942 w 995509"/>
              <a:gd name="connsiteY3" fmla="*/ 144371 h 1753156"/>
              <a:gd name="connsiteX4" fmla="*/ 22681 w 995509"/>
              <a:gd name="connsiteY4" fmla="*/ 335749 h 1753156"/>
              <a:gd name="connsiteX5" fmla="*/ 19565 w 995509"/>
              <a:gd name="connsiteY5" fmla="*/ 516021 h 1753156"/>
              <a:gd name="connsiteX6" fmla="*/ 12059 w 995509"/>
              <a:gd name="connsiteY6" fmla="*/ 681237 h 1753156"/>
              <a:gd name="connsiteX7" fmla="*/ 8943 w 995509"/>
              <a:gd name="connsiteY7" fmla="*/ 773021 h 1753156"/>
              <a:gd name="connsiteX8" fmla="*/ 8767 w 995509"/>
              <a:gd name="connsiteY8" fmla="*/ 899787 h 1753156"/>
              <a:gd name="connsiteX9" fmla="*/ 14078 w 995509"/>
              <a:gd name="connsiteY9" fmla="*/ 1119960 h 1753156"/>
              <a:gd name="connsiteX10" fmla="*/ 12059 w 995509"/>
              <a:gd name="connsiteY10" fmla="*/ 1300188 h 1753156"/>
              <a:gd name="connsiteX11" fmla="*/ 515 w 995509"/>
              <a:gd name="connsiteY11" fmla="*/ 1371998 h 1753156"/>
              <a:gd name="connsiteX12" fmla="*/ 10040 w 995509"/>
              <a:gd name="connsiteY12" fmla="*/ 1457723 h 1753156"/>
              <a:gd name="connsiteX13" fmla="*/ 6923 w 995509"/>
              <a:gd name="connsiteY13" fmla="*/ 1520184 h 1753156"/>
              <a:gd name="connsiteX14" fmla="*/ 48140 w 995509"/>
              <a:gd name="connsiteY14" fmla="*/ 1543448 h 1753156"/>
              <a:gd name="connsiteX15" fmla="*/ 124340 w 995509"/>
              <a:gd name="connsiteY15" fmla="*/ 1562498 h 1753156"/>
              <a:gd name="connsiteX16" fmla="*/ 152915 w 995509"/>
              <a:gd name="connsiteY16" fmla="*/ 1581548 h 1753156"/>
              <a:gd name="connsiteX17" fmla="*/ 210065 w 995509"/>
              <a:gd name="connsiteY17" fmla="*/ 1591073 h 1753156"/>
              <a:gd name="connsiteX18" fmla="*/ 238640 w 995509"/>
              <a:gd name="connsiteY18" fmla="*/ 1600598 h 1753156"/>
              <a:gd name="connsiteX19" fmla="*/ 286265 w 995509"/>
              <a:gd name="connsiteY19" fmla="*/ 1610123 h 1753156"/>
              <a:gd name="connsiteX20" fmla="*/ 335909 w 995509"/>
              <a:gd name="connsiteY20" fmla="*/ 1607007 h 1753156"/>
              <a:gd name="connsiteX21" fmla="*/ 406973 w 995509"/>
              <a:gd name="connsiteY21" fmla="*/ 1631368 h 1753156"/>
              <a:gd name="connsiteX22" fmla="*/ 506261 w 995509"/>
              <a:gd name="connsiteY22" fmla="*/ 1656826 h 1753156"/>
              <a:gd name="connsiteX23" fmla="*/ 548181 w 995509"/>
              <a:gd name="connsiteY23" fmla="*/ 1657924 h 1753156"/>
              <a:gd name="connsiteX24" fmla="*/ 768353 w 995509"/>
              <a:gd name="connsiteY24" fmla="*/ 1703354 h 1753156"/>
              <a:gd name="connsiteX25" fmla="*/ 901351 w 995509"/>
              <a:gd name="connsiteY25" fmla="*/ 1735046 h 1753156"/>
              <a:gd name="connsiteX26" fmla="*/ 972065 w 995509"/>
              <a:gd name="connsiteY26" fmla="*/ 1752998 h 1753156"/>
              <a:gd name="connsiteX27" fmla="*/ 995505 w 995509"/>
              <a:gd name="connsiteY27" fmla="*/ 1747862 h 1753156"/>
              <a:gd name="connsiteX28" fmla="*/ 957711 w 995509"/>
              <a:gd name="connsiteY28" fmla="*/ 1677984 h 1753156"/>
              <a:gd name="connsiteX29" fmla="*/ 972065 w 995509"/>
              <a:gd name="connsiteY29" fmla="*/ 1686323 h 1753156"/>
              <a:gd name="connsiteX30" fmla="*/ 936160 w 995509"/>
              <a:gd name="connsiteY30" fmla="*/ 1628251 h 1753156"/>
              <a:gd name="connsiteX31" fmla="*/ 901176 w 995509"/>
              <a:gd name="connsiteY31" fmla="*/ 1580275 h 1753156"/>
              <a:gd name="connsiteX32" fmla="*/ 863077 w 995509"/>
              <a:gd name="connsiteY32" fmla="*/ 1510483 h 1753156"/>
              <a:gd name="connsiteX33" fmla="*/ 814354 w 995509"/>
              <a:gd name="connsiteY33" fmla="*/ 1418350 h 1753156"/>
              <a:gd name="connsiteX34" fmla="*/ 778448 w 995509"/>
              <a:gd name="connsiteY34" fmla="*/ 1364492 h 1753156"/>
              <a:gd name="connsiteX35" fmla="*/ 759398 w 995509"/>
              <a:gd name="connsiteY35" fmla="*/ 1327489 h 1753156"/>
              <a:gd name="connsiteX36" fmla="*/ 734378 w 995509"/>
              <a:gd name="connsiteY36" fmla="*/ 1273457 h 1753156"/>
              <a:gd name="connsiteX37" fmla="*/ 702424 w 995509"/>
              <a:gd name="connsiteY37" fmla="*/ 1227104 h 1753156"/>
              <a:gd name="connsiteX38" fmla="*/ 689607 w 995509"/>
              <a:gd name="connsiteY38" fmla="*/ 1186809 h 1753156"/>
              <a:gd name="connsiteX39" fmla="*/ 674771 w 995509"/>
              <a:gd name="connsiteY39" fmla="*/ 1154020 h 1753156"/>
              <a:gd name="connsiteX40" fmla="*/ 640885 w 995509"/>
              <a:gd name="connsiteY40" fmla="*/ 1117939 h 1753156"/>
              <a:gd name="connsiteX41" fmla="*/ 626049 w 995509"/>
              <a:gd name="connsiteY41" fmla="*/ 1089364 h 1753156"/>
              <a:gd name="connsiteX42" fmla="*/ 602785 w 995509"/>
              <a:gd name="connsiteY42" fmla="*/ 1055478 h 1753156"/>
              <a:gd name="connsiteX43" fmla="*/ 574253 w 995509"/>
              <a:gd name="connsiteY43" fmla="*/ 999558 h 1753156"/>
              <a:gd name="connsiteX44" fmla="*/ 541421 w 995509"/>
              <a:gd name="connsiteY44" fmla="*/ 952898 h 1753156"/>
              <a:gd name="connsiteX45" fmla="*/ 518157 w 995509"/>
              <a:gd name="connsiteY45" fmla="*/ 911682 h 1753156"/>
              <a:gd name="connsiteX46" fmla="*/ 473648 w 995509"/>
              <a:gd name="connsiteY46" fmla="*/ 832189 h 1753156"/>
              <a:gd name="connsiteX47" fmla="*/ 441957 w 995509"/>
              <a:gd name="connsiteY47" fmla="*/ 765689 h 1753156"/>
              <a:gd name="connsiteX48" fmla="*/ 438665 w 995509"/>
              <a:gd name="connsiteY48" fmla="*/ 771923 h 1753156"/>
              <a:gd name="connsiteX49" fmla="*/ 400565 w 995509"/>
              <a:gd name="connsiteY49" fmla="*/ 705248 h 1753156"/>
              <a:gd name="connsiteX50" fmla="*/ 371989 w 995509"/>
              <a:gd name="connsiteY50" fmla="*/ 641383 h 1753156"/>
              <a:gd name="connsiteX51" fmla="*/ 343415 w 995509"/>
              <a:gd name="connsiteY51" fmla="*/ 609998 h 1753156"/>
              <a:gd name="connsiteX52" fmla="*/ 332793 w 995509"/>
              <a:gd name="connsiteY52" fmla="*/ 572995 h 1753156"/>
              <a:gd name="connsiteX53" fmla="*/ 311547 w 995509"/>
              <a:gd name="connsiteY53" fmla="*/ 548634 h 1753156"/>
              <a:gd name="connsiteX54" fmla="*/ 271253 w 995509"/>
              <a:gd name="connsiteY54" fmla="*/ 460714 h 1753156"/>
              <a:gd name="connsiteX55" fmla="*/ 235348 w 995509"/>
              <a:gd name="connsiteY55" fmla="*/ 406857 h 1753156"/>
              <a:gd name="connsiteX56" fmla="*/ 191015 w 995509"/>
              <a:gd name="connsiteY56" fmla="*/ 314899 h 1753156"/>
              <a:gd name="connsiteX57" fmla="*/ 131846 w 995509"/>
              <a:gd name="connsiteY57" fmla="*/ 222414 h 1753156"/>
              <a:gd name="connsiteX58" fmla="*/ 88436 w 995509"/>
              <a:gd name="connsiteY58" fmla="*/ 152622 h 1753156"/>
              <a:gd name="connsiteX59" fmla="*/ 36596 w 995509"/>
              <a:gd name="connsiteY59" fmla="*/ 58645 h 1753156"/>
              <a:gd name="connsiteX60" fmla="*/ 10040 w 995509"/>
              <a:gd name="connsiteY60" fmla="*/ 398 h 1753156"/>
              <a:gd name="connsiteX0" fmla="*/ 10040 w 995509"/>
              <a:gd name="connsiteY0" fmla="*/ 398 h 1753156"/>
              <a:gd name="connsiteX1" fmla="*/ 8942 w 995509"/>
              <a:gd name="connsiteY1" fmla="*/ 35382 h 1753156"/>
              <a:gd name="connsiteX2" fmla="*/ 10961 w 995509"/>
              <a:gd name="connsiteY2" fmla="*/ 80812 h 1753156"/>
              <a:gd name="connsiteX3" fmla="*/ 8942 w 995509"/>
              <a:gd name="connsiteY3" fmla="*/ 144371 h 1753156"/>
              <a:gd name="connsiteX4" fmla="*/ 22681 w 995509"/>
              <a:gd name="connsiteY4" fmla="*/ 335749 h 1753156"/>
              <a:gd name="connsiteX5" fmla="*/ 19565 w 995509"/>
              <a:gd name="connsiteY5" fmla="*/ 516021 h 1753156"/>
              <a:gd name="connsiteX6" fmla="*/ 12059 w 995509"/>
              <a:gd name="connsiteY6" fmla="*/ 681237 h 1753156"/>
              <a:gd name="connsiteX7" fmla="*/ 8943 w 995509"/>
              <a:gd name="connsiteY7" fmla="*/ 773021 h 1753156"/>
              <a:gd name="connsiteX8" fmla="*/ 8767 w 995509"/>
              <a:gd name="connsiteY8" fmla="*/ 899787 h 1753156"/>
              <a:gd name="connsiteX9" fmla="*/ 14078 w 995509"/>
              <a:gd name="connsiteY9" fmla="*/ 1119960 h 1753156"/>
              <a:gd name="connsiteX10" fmla="*/ 12059 w 995509"/>
              <a:gd name="connsiteY10" fmla="*/ 1300188 h 1753156"/>
              <a:gd name="connsiteX11" fmla="*/ 515 w 995509"/>
              <a:gd name="connsiteY11" fmla="*/ 1371998 h 1753156"/>
              <a:gd name="connsiteX12" fmla="*/ 10040 w 995509"/>
              <a:gd name="connsiteY12" fmla="*/ 1457723 h 1753156"/>
              <a:gd name="connsiteX13" fmla="*/ 6923 w 995509"/>
              <a:gd name="connsiteY13" fmla="*/ 1520184 h 1753156"/>
              <a:gd name="connsiteX14" fmla="*/ 48140 w 995509"/>
              <a:gd name="connsiteY14" fmla="*/ 1543448 h 1753156"/>
              <a:gd name="connsiteX15" fmla="*/ 124340 w 995509"/>
              <a:gd name="connsiteY15" fmla="*/ 1562498 h 1753156"/>
              <a:gd name="connsiteX16" fmla="*/ 169771 w 995509"/>
              <a:gd name="connsiteY16" fmla="*/ 1564693 h 1753156"/>
              <a:gd name="connsiteX17" fmla="*/ 210065 w 995509"/>
              <a:gd name="connsiteY17" fmla="*/ 1591073 h 1753156"/>
              <a:gd name="connsiteX18" fmla="*/ 238640 w 995509"/>
              <a:gd name="connsiteY18" fmla="*/ 1600598 h 1753156"/>
              <a:gd name="connsiteX19" fmla="*/ 286265 w 995509"/>
              <a:gd name="connsiteY19" fmla="*/ 1610123 h 1753156"/>
              <a:gd name="connsiteX20" fmla="*/ 335909 w 995509"/>
              <a:gd name="connsiteY20" fmla="*/ 1607007 h 1753156"/>
              <a:gd name="connsiteX21" fmla="*/ 406973 w 995509"/>
              <a:gd name="connsiteY21" fmla="*/ 1631368 h 1753156"/>
              <a:gd name="connsiteX22" fmla="*/ 506261 w 995509"/>
              <a:gd name="connsiteY22" fmla="*/ 1656826 h 1753156"/>
              <a:gd name="connsiteX23" fmla="*/ 548181 w 995509"/>
              <a:gd name="connsiteY23" fmla="*/ 1657924 h 1753156"/>
              <a:gd name="connsiteX24" fmla="*/ 768353 w 995509"/>
              <a:gd name="connsiteY24" fmla="*/ 1703354 h 1753156"/>
              <a:gd name="connsiteX25" fmla="*/ 901351 w 995509"/>
              <a:gd name="connsiteY25" fmla="*/ 1735046 h 1753156"/>
              <a:gd name="connsiteX26" fmla="*/ 972065 w 995509"/>
              <a:gd name="connsiteY26" fmla="*/ 1752998 h 1753156"/>
              <a:gd name="connsiteX27" fmla="*/ 995505 w 995509"/>
              <a:gd name="connsiteY27" fmla="*/ 1747862 h 1753156"/>
              <a:gd name="connsiteX28" fmla="*/ 957711 w 995509"/>
              <a:gd name="connsiteY28" fmla="*/ 1677984 h 1753156"/>
              <a:gd name="connsiteX29" fmla="*/ 972065 w 995509"/>
              <a:gd name="connsiteY29" fmla="*/ 1686323 h 1753156"/>
              <a:gd name="connsiteX30" fmla="*/ 936160 w 995509"/>
              <a:gd name="connsiteY30" fmla="*/ 1628251 h 1753156"/>
              <a:gd name="connsiteX31" fmla="*/ 901176 w 995509"/>
              <a:gd name="connsiteY31" fmla="*/ 1580275 h 1753156"/>
              <a:gd name="connsiteX32" fmla="*/ 863077 w 995509"/>
              <a:gd name="connsiteY32" fmla="*/ 1510483 h 1753156"/>
              <a:gd name="connsiteX33" fmla="*/ 814354 w 995509"/>
              <a:gd name="connsiteY33" fmla="*/ 1418350 h 1753156"/>
              <a:gd name="connsiteX34" fmla="*/ 778448 w 995509"/>
              <a:gd name="connsiteY34" fmla="*/ 1364492 h 1753156"/>
              <a:gd name="connsiteX35" fmla="*/ 759398 w 995509"/>
              <a:gd name="connsiteY35" fmla="*/ 1327489 h 1753156"/>
              <a:gd name="connsiteX36" fmla="*/ 734378 w 995509"/>
              <a:gd name="connsiteY36" fmla="*/ 1273457 h 1753156"/>
              <a:gd name="connsiteX37" fmla="*/ 702424 w 995509"/>
              <a:gd name="connsiteY37" fmla="*/ 1227104 h 1753156"/>
              <a:gd name="connsiteX38" fmla="*/ 689607 w 995509"/>
              <a:gd name="connsiteY38" fmla="*/ 1186809 h 1753156"/>
              <a:gd name="connsiteX39" fmla="*/ 674771 w 995509"/>
              <a:gd name="connsiteY39" fmla="*/ 1154020 h 1753156"/>
              <a:gd name="connsiteX40" fmla="*/ 640885 w 995509"/>
              <a:gd name="connsiteY40" fmla="*/ 1117939 h 1753156"/>
              <a:gd name="connsiteX41" fmla="*/ 626049 w 995509"/>
              <a:gd name="connsiteY41" fmla="*/ 1089364 h 1753156"/>
              <a:gd name="connsiteX42" fmla="*/ 602785 w 995509"/>
              <a:gd name="connsiteY42" fmla="*/ 1055478 h 1753156"/>
              <a:gd name="connsiteX43" fmla="*/ 574253 w 995509"/>
              <a:gd name="connsiteY43" fmla="*/ 999558 h 1753156"/>
              <a:gd name="connsiteX44" fmla="*/ 541421 w 995509"/>
              <a:gd name="connsiteY44" fmla="*/ 952898 h 1753156"/>
              <a:gd name="connsiteX45" fmla="*/ 518157 w 995509"/>
              <a:gd name="connsiteY45" fmla="*/ 911682 h 1753156"/>
              <a:gd name="connsiteX46" fmla="*/ 473648 w 995509"/>
              <a:gd name="connsiteY46" fmla="*/ 832189 h 1753156"/>
              <a:gd name="connsiteX47" fmla="*/ 441957 w 995509"/>
              <a:gd name="connsiteY47" fmla="*/ 765689 h 1753156"/>
              <a:gd name="connsiteX48" fmla="*/ 438665 w 995509"/>
              <a:gd name="connsiteY48" fmla="*/ 771923 h 1753156"/>
              <a:gd name="connsiteX49" fmla="*/ 400565 w 995509"/>
              <a:gd name="connsiteY49" fmla="*/ 705248 h 1753156"/>
              <a:gd name="connsiteX50" fmla="*/ 371989 w 995509"/>
              <a:gd name="connsiteY50" fmla="*/ 641383 h 1753156"/>
              <a:gd name="connsiteX51" fmla="*/ 343415 w 995509"/>
              <a:gd name="connsiteY51" fmla="*/ 609998 h 1753156"/>
              <a:gd name="connsiteX52" fmla="*/ 332793 w 995509"/>
              <a:gd name="connsiteY52" fmla="*/ 572995 h 1753156"/>
              <a:gd name="connsiteX53" fmla="*/ 311547 w 995509"/>
              <a:gd name="connsiteY53" fmla="*/ 548634 h 1753156"/>
              <a:gd name="connsiteX54" fmla="*/ 271253 w 995509"/>
              <a:gd name="connsiteY54" fmla="*/ 460714 h 1753156"/>
              <a:gd name="connsiteX55" fmla="*/ 235348 w 995509"/>
              <a:gd name="connsiteY55" fmla="*/ 406857 h 1753156"/>
              <a:gd name="connsiteX56" fmla="*/ 191015 w 995509"/>
              <a:gd name="connsiteY56" fmla="*/ 314899 h 1753156"/>
              <a:gd name="connsiteX57" fmla="*/ 131846 w 995509"/>
              <a:gd name="connsiteY57" fmla="*/ 222414 h 1753156"/>
              <a:gd name="connsiteX58" fmla="*/ 88436 w 995509"/>
              <a:gd name="connsiteY58" fmla="*/ 152622 h 1753156"/>
              <a:gd name="connsiteX59" fmla="*/ 36596 w 995509"/>
              <a:gd name="connsiteY59" fmla="*/ 58645 h 1753156"/>
              <a:gd name="connsiteX60" fmla="*/ 10040 w 995509"/>
              <a:gd name="connsiteY60" fmla="*/ 398 h 1753156"/>
              <a:gd name="connsiteX0" fmla="*/ 10040 w 995509"/>
              <a:gd name="connsiteY0" fmla="*/ 398 h 1753156"/>
              <a:gd name="connsiteX1" fmla="*/ 8942 w 995509"/>
              <a:gd name="connsiteY1" fmla="*/ 35382 h 1753156"/>
              <a:gd name="connsiteX2" fmla="*/ 10961 w 995509"/>
              <a:gd name="connsiteY2" fmla="*/ 80812 h 1753156"/>
              <a:gd name="connsiteX3" fmla="*/ 8942 w 995509"/>
              <a:gd name="connsiteY3" fmla="*/ 144371 h 1753156"/>
              <a:gd name="connsiteX4" fmla="*/ 22681 w 995509"/>
              <a:gd name="connsiteY4" fmla="*/ 335749 h 1753156"/>
              <a:gd name="connsiteX5" fmla="*/ 19565 w 995509"/>
              <a:gd name="connsiteY5" fmla="*/ 516021 h 1753156"/>
              <a:gd name="connsiteX6" fmla="*/ 12059 w 995509"/>
              <a:gd name="connsiteY6" fmla="*/ 681237 h 1753156"/>
              <a:gd name="connsiteX7" fmla="*/ 8943 w 995509"/>
              <a:gd name="connsiteY7" fmla="*/ 773021 h 1753156"/>
              <a:gd name="connsiteX8" fmla="*/ 8767 w 995509"/>
              <a:gd name="connsiteY8" fmla="*/ 899787 h 1753156"/>
              <a:gd name="connsiteX9" fmla="*/ 14078 w 995509"/>
              <a:gd name="connsiteY9" fmla="*/ 1119960 h 1753156"/>
              <a:gd name="connsiteX10" fmla="*/ 12059 w 995509"/>
              <a:gd name="connsiteY10" fmla="*/ 1300188 h 1753156"/>
              <a:gd name="connsiteX11" fmla="*/ 515 w 995509"/>
              <a:gd name="connsiteY11" fmla="*/ 1371998 h 1753156"/>
              <a:gd name="connsiteX12" fmla="*/ 10040 w 995509"/>
              <a:gd name="connsiteY12" fmla="*/ 1457723 h 1753156"/>
              <a:gd name="connsiteX13" fmla="*/ 6923 w 995509"/>
              <a:gd name="connsiteY13" fmla="*/ 1520184 h 1753156"/>
              <a:gd name="connsiteX14" fmla="*/ 48140 w 995509"/>
              <a:gd name="connsiteY14" fmla="*/ 1543448 h 1753156"/>
              <a:gd name="connsiteX15" fmla="*/ 111698 w 995509"/>
              <a:gd name="connsiteY15" fmla="*/ 1549856 h 1753156"/>
              <a:gd name="connsiteX16" fmla="*/ 169771 w 995509"/>
              <a:gd name="connsiteY16" fmla="*/ 1564693 h 1753156"/>
              <a:gd name="connsiteX17" fmla="*/ 210065 w 995509"/>
              <a:gd name="connsiteY17" fmla="*/ 1591073 h 1753156"/>
              <a:gd name="connsiteX18" fmla="*/ 238640 w 995509"/>
              <a:gd name="connsiteY18" fmla="*/ 1600598 h 1753156"/>
              <a:gd name="connsiteX19" fmla="*/ 286265 w 995509"/>
              <a:gd name="connsiteY19" fmla="*/ 1610123 h 1753156"/>
              <a:gd name="connsiteX20" fmla="*/ 335909 w 995509"/>
              <a:gd name="connsiteY20" fmla="*/ 1607007 h 1753156"/>
              <a:gd name="connsiteX21" fmla="*/ 406973 w 995509"/>
              <a:gd name="connsiteY21" fmla="*/ 1631368 h 1753156"/>
              <a:gd name="connsiteX22" fmla="*/ 506261 w 995509"/>
              <a:gd name="connsiteY22" fmla="*/ 1656826 h 1753156"/>
              <a:gd name="connsiteX23" fmla="*/ 548181 w 995509"/>
              <a:gd name="connsiteY23" fmla="*/ 1657924 h 1753156"/>
              <a:gd name="connsiteX24" fmla="*/ 768353 w 995509"/>
              <a:gd name="connsiteY24" fmla="*/ 1703354 h 1753156"/>
              <a:gd name="connsiteX25" fmla="*/ 901351 w 995509"/>
              <a:gd name="connsiteY25" fmla="*/ 1735046 h 1753156"/>
              <a:gd name="connsiteX26" fmla="*/ 972065 w 995509"/>
              <a:gd name="connsiteY26" fmla="*/ 1752998 h 1753156"/>
              <a:gd name="connsiteX27" fmla="*/ 995505 w 995509"/>
              <a:gd name="connsiteY27" fmla="*/ 1747862 h 1753156"/>
              <a:gd name="connsiteX28" fmla="*/ 957711 w 995509"/>
              <a:gd name="connsiteY28" fmla="*/ 1677984 h 1753156"/>
              <a:gd name="connsiteX29" fmla="*/ 972065 w 995509"/>
              <a:gd name="connsiteY29" fmla="*/ 1686323 h 1753156"/>
              <a:gd name="connsiteX30" fmla="*/ 936160 w 995509"/>
              <a:gd name="connsiteY30" fmla="*/ 1628251 h 1753156"/>
              <a:gd name="connsiteX31" fmla="*/ 901176 w 995509"/>
              <a:gd name="connsiteY31" fmla="*/ 1580275 h 1753156"/>
              <a:gd name="connsiteX32" fmla="*/ 863077 w 995509"/>
              <a:gd name="connsiteY32" fmla="*/ 1510483 h 1753156"/>
              <a:gd name="connsiteX33" fmla="*/ 814354 w 995509"/>
              <a:gd name="connsiteY33" fmla="*/ 1418350 h 1753156"/>
              <a:gd name="connsiteX34" fmla="*/ 778448 w 995509"/>
              <a:gd name="connsiteY34" fmla="*/ 1364492 h 1753156"/>
              <a:gd name="connsiteX35" fmla="*/ 759398 w 995509"/>
              <a:gd name="connsiteY35" fmla="*/ 1327489 h 1753156"/>
              <a:gd name="connsiteX36" fmla="*/ 734378 w 995509"/>
              <a:gd name="connsiteY36" fmla="*/ 1273457 h 1753156"/>
              <a:gd name="connsiteX37" fmla="*/ 702424 w 995509"/>
              <a:gd name="connsiteY37" fmla="*/ 1227104 h 1753156"/>
              <a:gd name="connsiteX38" fmla="*/ 689607 w 995509"/>
              <a:gd name="connsiteY38" fmla="*/ 1186809 h 1753156"/>
              <a:gd name="connsiteX39" fmla="*/ 674771 w 995509"/>
              <a:gd name="connsiteY39" fmla="*/ 1154020 h 1753156"/>
              <a:gd name="connsiteX40" fmla="*/ 640885 w 995509"/>
              <a:gd name="connsiteY40" fmla="*/ 1117939 h 1753156"/>
              <a:gd name="connsiteX41" fmla="*/ 626049 w 995509"/>
              <a:gd name="connsiteY41" fmla="*/ 1089364 h 1753156"/>
              <a:gd name="connsiteX42" fmla="*/ 602785 w 995509"/>
              <a:gd name="connsiteY42" fmla="*/ 1055478 h 1753156"/>
              <a:gd name="connsiteX43" fmla="*/ 574253 w 995509"/>
              <a:gd name="connsiteY43" fmla="*/ 999558 h 1753156"/>
              <a:gd name="connsiteX44" fmla="*/ 541421 w 995509"/>
              <a:gd name="connsiteY44" fmla="*/ 952898 h 1753156"/>
              <a:gd name="connsiteX45" fmla="*/ 518157 w 995509"/>
              <a:gd name="connsiteY45" fmla="*/ 911682 h 1753156"/>
              <a:gd name="connsiteX46" fmla="*/ 473648 w 995509"/>
              <a:gd name="connsiteY46" fmla="*/ 832189 h 1753156"/>
              <a:gd name="connsiteX47" fmla="*/ 441957 w 995509"/>
              <a:gd name="connsiteY47" fmla="*/ 765689 h 1753156"/>
              <a:gd name="connsiteX48" fmla="*/ 438665 w 995509"/>
              <a:gd name="connsiteY48" fmla="*/ 771923 h 1753156"/>
              <a:gd name="connsiteX49" fmla="*/ 400565 w 995509"/>
              <a:gd name="connsiteY49" fmla="*/ 705248 h 1753156"/>
              <a:gd name="connsiteX50" fmla="*/ 371989 w 995509"/>
              <a:gd name="connsiteY50" fmla="*/ 641383 h 1753156"/>
              <a:gd name="connsiteX51" fmla="*/ 343415 w 995509"/>
              <a:gd name="connsiteY51" fmla="*/ 609998 h 1753156"/>
              <a:gd name="connsiteX52" fmla="*/ 332793 w 995509"/>
              <a:gd name="connsiteY52" fmla="*/ 572995 h 1753156"/>
              <a:gd name="connsiteX53" fmla="*/ 311547 w 995509"/>
              <a:gd name="connsiteY53" fmla="*/ 548634 h 1753156"/>
              <a:gd name="connsiteX54" fmla="*/ 271253 w 995509"/>
              <a:gd name="connsiteY54" fmla="*/ 460714 h 1753156"/>
              <a:gd name="connsiteX55" fmla="*/ 235348 w 995509"/>
              <a:gd name="connsiteY55" fmla="*/ 406857 h 1753156"/>
              <a:gd name="connsiteX56" fmla="*/ 191015 w 995509"/>
              <a:gd name="connsiteY56" fmla="*/ 314899 h 1753156"/>
              <a:gd name="connsiteX57" fmla="*/ 131846 w 995509"/>
              <a:gd name="connsiteY57" fmla="*/ 222414 h 1753156"/>
              <a:gd name="connsiteX58" fmla="*/ 88436 w 995509"/>
              <a:gd name="connsiteY58" fmla="*/ 152622 h 1753156"/>
              <a:gd name="connsiteX59" fmla="*/ 36596 w 995509"/>
              <a:gd name="connsiteY59" fmla="*/ 58645 h 1753156"/>
              <a:gd name="connsiteX60" fmla="*/ 10040 w 995509"/>
              <a:gd name="connsiteY60" fmla="*/ 398 h 1753156"/>
              <a:gd name="connsiteX0" fmla="*/ 10040 w 995509"/>
              <a:gd name="connsiteY0" fmla="*/ 398 h 1753156"/>
              <a:gd name="connsiteX1" fmla="*/ 8942 w 995509"/>
              <a:gd name="connsiteY1" fmla="*/ 35382 h 1753156"/>
              <a:gd name="connsiteX2" fmla="*/ 10961 w 995509"/>
              <a:gd name="connsiteY2" fmla="*/ 80812 h 1753156"/>
              <a:gd name="connsiteX3" fmla="*/ 8942 w 995509"/>
              <a:gd name="connsiteY3" fmla="*/ 144371 h 1753156"/>
              <a:gd name="connsiteX4" fmla="*/ 22681 w 995509"/>
              <a:gd name="connsiteY4" fmla="*/ 335749 h 1753156"/>
              <a:gd name="connsiteX5" fmla="*/ 19565 w 995509"/>
              <a:gd name="connsiteY5" fmla="*/ 516021 h 1753156"/>
              <a:gd name="connsiteX6" fmla="*/ 12059 w 995509"/>
              <a:gd name="connsiteY6" fmla="*/ 681237 h 1753156"/>
              <a:gd name="connsiteX7" fmla="*/ 8943 w 995509"/>
              <a:gd name="connsiteY7" fmla="*/ 773021 h 1753156"/>
              <a:gd name="connsiteX8" fmla="*/ 8767 w 995509"/>
              <a:gd name="connsiteY8" fmla="*/ 899787 h 1753156"/>
              <a:gd name="connsiteX9" fmla="*/ 14078 w 995509"/>
              <a:gd name="connsiteY9" fmla="*/ 1119960 h 1753156"/>
              <a:gd name="connsiteX10" fmla="*/ 12059 w 995509"/>
              <a:gd name="connsiteY10" fmla="*/ 1300188 h 1753156"/>
              <a:gd name="connsiteX11" fmla="*/ 515 w 995509"/>
              <a:gd name="connsiteY11" fmla="*/ 1371998 h 1753156"/>
              <a:gd name="connsiteX12" fmla="*/ 10040 w 995509"/>
              <a:gd name="connsiteY12" fmla="*/ 1457723 h 1753156"/>
              <a:gd name="connsiteX13" fmla="*/ 6923 w 995509"/>
              <a:gd name="connsiteY13" fmla="*/ 1520184 h 1753156"/>
              <a:gd name="connsiteX14" fmla="*/ 48140 w 995509"/>
              <a:gd name="connsiteY14" fmla="*/ 1543448 h 1753156"/>
              <a:gd name="connsiteX15" fmla="*/ 111698 w 995509"/>
              <a:gd name="connsiteY15" fmla="*/ 1549856 h 1753156"/>
              <a:gd name="connsiteX16" fmla="*/ 169771 w 995509"/>
              <a:gd name="connsiteY16" fmla="*/ 1564693 h 1753156"/>
              <a:gd name="connsiteX17" fmla="*/ 218493 w 995509"/>
              <a:gd name="connsiteY17" fmla="*/ 1578431 h 1753156"/>
              <a:gd name="connsiteX18" fmla="*/ 238640 w 995509"/>
              <a:gd name="connsiteY18" fmla="*/ 1600598 h 1753156"/>
              <a:gd name="connsiteX19" fmla="*/ 286265 w 995509"/>
              <a:gd name="connsiteY19" fmla="*/ 1610123 h 1753156"/>
              <a:gd name="connsiteX20" fmla="*/ 335909 w 995509"/>
              <a:gd name="connsiteY20" fmla="*/ 1607007 h 1753156"/>
              <a:gd name="connsiteX21" fmla="*/ 406973 w 995509"/>
              <a:gd name="connsiteY21" fmla="*/ 1631368 h 1753156"/>
              <a:gd name="connsiteX22" fmla="*/ 506261 w 995509"/>
              <a:gd name="connsiteY22" fmla="*/ 1656826 h 1753156"/>
              <a:gd name="connsiteX23" fmla="*/ 548181 w 995509"/>
              <a:gd name="connsiteY23" fmla="*/ 1657924 h 1753156"/>
              <a:gd name="connsiteX24" fmla="*/ 768353 w 995509"/>
              <a:gd name="connsiteY24" fmla="*/ 1703354 h 1753156"/>
              <a:gd name="connsiteX25" fmla="*/ 901351 w 995509"/>
              <a:gd name="connsiteY25" fmla="*/ 1735046 h 1753156"/>
              <a:gd name="connsiteX26" fmla="*/ 972065 w 995509"/>
              <a:gd name="connsiteY26" fmla="*/ 1752998 h 1753156"/>
              <a:gd name="connsiteX27" fmla="*/ 995505 w 995509"/>
              <a:gd name="connsiteY27" fmla="*/ 1747862 h 1753156"/>
              <a:gd name="connsiteX28" fmla="*/ 957711 w 995509"/>
              <a:gd name="connsiteY28" fmla="*/ 1677984 h 1753156"/>
              <a:gd name="connsiteX29" fmla="*/ 972065 w 995509"/>
              <a:gd name="connsiteY29" fmla="*/ 1686323 h 1753156"/>
              <a:gd name="connsiteX30" fmla="*/ 936160 w 995509"/>
              <a:gd name="connsiteY30" fmla="*/ 1628251 h 1753156"/>
              <a:gd name="connsiteX31" fmla="*/ 901176 w 995509"/>
              <a:gd name="connsiteY31" fmla="*/ 1580275 h 1753156"/>
              <a:gd name="connsiteX32" fmla="*/ 863077 w 995509"/>
              <a:gd name="connsiteY32" fmla="*/ 1510483 h 1753156"/>
              <a:gd name="connsiteX33" fmla="*/ 814354 w 995509"/>
              <a:gd name="connsiteY33" fmla="*/ 1418350 h 1753156"/>
              <a:gd name="connsiteX34" fmla="*/ 778448 w 995509"/>
              <a:gd name="connsiteY34" fmla="*/ 1364492 h 1753156"/>
              <a:gd name="connsiteX35" fmla="*/ 759398 w 995509"/>
              <a:gd name="connsiteY35" fmla="*/ 1327489 h 1753156"/>
              <a:gd name="connsiteX36" fmla="*/ 734378 w 995509"/>
              <a:gd name="connsiteY36" fmla="*/ 1273457 h 1753156"/>
              <a:gd name="connsiteX37" fmla="*/ 702424 w 995509"/>
              <a:gd name="connsiteY37" fmla="*/ 1227104 h 1753156"/>
              <a:gd name="connsiteX38" fmla="*/ 689607 w 995509"/>
              <a:gd name="connsiteY38" fmla="*/ 1186809 h 1753156"/>
              <a:gd name="connsiteX39" fmla="*/ 674771 w 995509"/>
              <a:gd name="connsiteY39" fmla="*/ 1154020 h 1753156"/>
              <a:gd name="connsiteX40" fmla="*/ 640885 w 995509"/>
              <a:gd name="connsiteY40" fmla="*/ 1117939 h 1753156"/>
              <a:gd name="connsiteX41" fmla="*/ 626049 w 995509"/>
              <a:gd name="connsiteY41" fmla="*/ 1089364 h 1753156"/>
              <a:gd name="connsiteX42" fmla="*/ 602785 w 995509"/>
              <a:gd name="connsiteY42" fmla="*/ 1055478 h 1753156"/>
              <a:gd name="connsiteX43" fmla="*/ 574253 w 995509"/>
              <a:gd name="connsiteY43" fmla="*/ 999558 h 1753156"/>
              <a:gd name="connsiteX44" fmla="*/ 541421 w 995509"/>
              <a:gd name="connsiteY44" fmla="*/ 952898 h 1753156"/>
              <a:gd name="connsiteX45" fmla="*/ 518157 w 995509"/>
              <a:gd name="connsiteY45" fmla="*/ 911682 h 1753156"/>
              <a:gd name="connsiteX46" fmla="*/ 473648 w 995509"/>
              <a:gd name="connsiteY46" fmla="*/ 832189 h 1753156"/>
              <a:gd name="connsiteX47" fmla="*/ 441957 w 995509"/>
              <a:gd name="connsiteY47" fmla="*/ 765689 h 1753156"/>
              <a:gd name="connsiteX48" fmla="*/ 438665 w 995509"/>
              <a:gd name="connsiteY48" fmla="*/ 771923 h 1753156"/>
              <a:gd name="connsiteX49" fmla="*/ 400565 w 995509"/>
              <a:gd name="connsiteY49" fmla="*/ 705248 h 1753156"/>
              <a:gd name="connsiteX50" fmla="*/ 371989 w 995509"/>
              <a:gd name="connsiteY50" fmla="*/ 641383 h 1753156"/>
              <a:gd name="connsiteX51" fmla="*/ 343415 w 995509"/>
              <a:gd name="connsiteY51" fmla="*/ 609998 h 1753156"/>
              <a:gd name="connsiteX52" fmla="*/ 332793 w 995509"/>
              <a:gd name="connsiteY52" fmla="*/ 572995 h 1753156"/>
              <a:gd name="connsiteX53" fmla="*/ 311547 w 995509"/>
              <a:gd name="connsiteY53" fmla="*/ 548634 h 1753156"/>
              <a:gd name="connsiteX54" fmla="*/ 271253 w 995509"/>
              <a:gd name="connsiteY54" fmla="*/ 460714 h 1753156"/>
              <a:gd name="connsiteX55" fmla="*/ 235348 w 995509"/>
              <a:gd name="connsiteY55" fmla="*/ 406857 h 1753156"/>
              <a:gd name="connsiteX56" fmla="*/ 191015 w 995509"/>
              <a:gd name="connsiteY56" fmla="*/ 314899 h 1753156"/>
              <a:gd name="connsiteX57" fmla="*/ 131846 w 995509"/>
              <a:gd name="connsiteY57" fmla="*/ 222414 h 1753156"/>
              <a:gd name="connsiteX58" fmla="*/ 88436 w 995509"/>
              <a:gd name="connsiteY58" fmla="*/ 152622 h 1753156"/>
              <a:gd name="connsiteX59" fmla="*/ 36596 w 995509"/>
              <a:gd name="connsiteY59" fmla="*/ 58645 h 1753156"/>
              <a:gd name="connsiteX60" fmla="*/ 10040 w 995509"/>
              <a:gd name="connsiteY60" fmla="*/ 398 h 1753156"/>
              <a:gd name="connsiteX0" fmla="*/ 10040 w 995509"/>
              <a:gd name="connsiteY0" fmla="*/ 398 h 1753156"/>
              <a:gd name="connsiteX1" fmla="*/ 8942 w 995509"/>
              <a:gd name="connsiteY1" fmla="*/ 35382 h 1753156"/>
              <a:gd name="connsiteX2" fmla="*/ 10961 w 995509"/>
              <a:gd name="connsiteY2" fmla="*/ 80812 h 1753156"/>
              <a:gd name="connsiteX3" fmla="*/ 8942 w 995509"/>
              <a:gd name="connsiteY3" fmla="*/ 144371 h 1753156"/>
              <a:gd name="connsiteX4" fmla="*/ 22681 w 995509"/>
              <a:gd name="connsiteY4" fmla="*/ 335749 h 1753156"/>
              <a:gd name="connsiteX5" fmla="*/ 19565 w 995509"/>
              <a:gd name="connsiteY5" fmla="*/ 516021 h 1753156"/>
              <a:gd name="connsiteX6" fmla="*/ 12059 w 995509"/>
              <a:gd name="connsiteY6" fmla="*/ 681237 h 1753156"/>
              <a:gd name="connsiteX7" fmla="*/ 8943 w 995509"/>
              <a:gd name="connsiteY7" fmla="*/ 773021 h 1753156"/>
              <a:gd name="connsiteX8" fmla="*/ 8767 w 995509"/>
              <a:gd name="connsiteY8" fmla="*/ 899787 h 1753156"/>
              <a:gd name="connsiteX9" fmla="*/ 14078 w 995509"/>
              <a:gd name="connsiteY9" fmla="*/ 1119960 h 1753156"/>
              <a:gd name="connsiteX10" fmla="*/ 12059 w 995509"/>
              <a:gd name="connsiteY10" fmla="*/ 1300188 h 1753156"/>
              <a:gd name="connsiteX11" fmla="*/ 515 w 995509"/>
              <a:gd name="connsiteY11" fmla="*/ 1371998 h 1753156"/>
              <a:gd name="connsiteX12" fmla="*/ 10040 w 995509"/>
              <a:gd name="connsiteY12" fmla="*/ 1457723 h 1753156"/>
              <a:gd name="connsiteX13" fmla="*/ 6923 w 995509"/>
              <a:gd name="connsiteY13" fmla="*/ 1520184 h 1753156"/>
              <a:gd name="connsiteX14" fmla="*/ 48140 w 995509"/>
              <a:gd name="connsiteY14" fmla="*/ 1543448 h 1753156"/>
              <a:gd name="connsiteX15" fmla="*/ 111698 w 995509"/>
              <a:gd name="connsiteY15" fmla="*/ 1549856 h 1753156"/>
              <a:gd name="connsiteX16" fmla="*/ 169771 w 995509"/>
              <a:gd name="connsiteY16" fmla="*/ 1564693 h 1753156"/>
              <a:gd name="connsiteX17" fmla="*/ 218493 w 995509"/>
              <a:gd name="connsiteY17" fmla="*/ 1578431 h 1753156"/>
              <a:gd name="connsiteX18" fmla="*/ 251282 w 995509"/>
              <a:gd name="connsiteY18" fmla="*/ 1592170 h 1753156"/>
              <a:gd name="connsiteX19" fmla="*/ 286265 w 995509"/>
              <a:gd name="connsiteY19" fmla="*/ 1610123 h 1753156"/>
              <a:gd name="connsiteX20" fmla="*/ 335909 w 995509"/>
              <a:gd name="connsiteY20" fmla="*/ 1607007 h 1753156"/>
              <a:gd name="connsiteX21" fmla="*/ 406973 w 995509"/>
              <a:gd name="connsiteY21" fmla="*/ 1631368 h 1753156"/>
              <a:gd name="connsiteX22" fmla="*/ 506261 w 995509"/>
              <a:gd name="connsiteY22" fmla="*/ 1656826 h 1753156"/>
              <a:gd name="connsiteX23" fmla="*/ 548181 w 995509"/>
              <a:gd name="connsiteY23" fmla="*/ 1657924 h 1753156"/>
              <a:gd name="connsiteX24" fmla="*/ 768353 w 995509"/>
              <a:gd name="connsiteY24" fmla="*/ 1703354 h 1753156"/>
              <a:gd name="connsiteX25" fmla="*/ 901351 w 995509"/>
              <a:gd name="connsiteY25" fmla="*/ 1735046 h 1753156"/>
              <a:gd name="connsiteX26" fmla="*/ 972065 w 995509"/>
              <a:gd name="connsiteY26" fmla="*/ 1752998 h 1753156"/>
              <a:gd name="connsiteX27" fmla="*/ 995505 w 995509"/>
              <a:gd name="connsiteY27" fmla="*/ 1747862 h 1753156"/>
              <a:gd name="connsiteX28" fmla="*/ 957711 w 995509"/>
              <a:gd name="connsiteY28" fmla="*/ 1677984 h 1753156"/>
              <a:gd name="connsiteX29" fmla="*/ 972065 w 995509"/>
              <a:gd name="connsiteY29" fmla="*/ 1686323 h 1753156"/>
              <a:gd name="connsiteX30" fmla="*/ 936160 w 995509"/>
              <a:gd name="connsiteY30" fmla="*/ 1628251 h 1753156"/>
              <a:gd name="connsiteX31" fmla="*/ 901176 w 995509"/>
              <a:gd name="connsiteY31" fmla="*/ 1580275 h 1753156"/>
              <a:gd name="connsiteX32" fmla="*/ 863077 w 995509"/>
              <a:gd name="connsiteY32" fmla="*/ 1510483 h 1753156"/>
              <a:gd name="connsiteX33" fmla="*/ 814354 w 995509"/>
              <a:gd name="connsiteY33" fmla="*/ 1418350 h 1753156"/>
              <a:gd name="connsiteX34" fmla="*/ 778448 w 995509"/>
              <a:gd name="connsiteY34" fmla="*/ 1364492 h 1753156"/>
              <a:gd name="connsiteX35" fmla="*/ 759398 w 995509"/>
              <a:gd name="connsiteY35" fmla="*/ 1327489 h 1753156"/>
              <a:gd name="connsiteX36" fmla="*/ 734378 w 995509"/>
              <a:gd name="connsiteY36" fmla="*/ 1273457 h 1753156"/>
              <a:gd name="connsiteX37" fmla="*/ 702424 w 995509"/>
              <a:gd name="connsiteY37" fmla="*/ 1227104 h 1753156"/>
              <a:gd name="connsiteX38" fmla="*/ 689607 w 995509"/>
              <a:gd name="connsiteY38" fmla="*/ 1186809 h 1753156"/>
              <a:gd name="connsiteX39" fmla="*/ 674771 w 995509"/>
              <a:gd name="connsiteY39" fmla="*/ 1154020 h 1753156"/>
              <a:gd name="connsiteX40" fmla="*/ 640885 w 995509"/>
              <a:gd name="connsiteY40" fmla="*/ 1117939 h 1753156"/>
              <a:gd name="connsiteX41" fmla="*/ 626049 w 995509"/>
              <a:gd name="connsiteY41" fmla="*/ 1089364 h 1753156"/>
              <a:gd name="connsiteX42" fmla="*/ 602785 w 995509"/>
              <a:gd name="connsiteY42" fmla="*/ 1055478 h 1753156"/>
              <a:gd name="connsiteX43" fmla="*/ 574253 w 995509"/>
              <a:gd name="connsiteY43" fmla="*/ 999558 h 1753156"/>
              <a:gd name="connsiteX44" fmla="*/ 541421 w 995509"/>
              <a:gd name="connsiteY44" fmla="*/ 952898 h 1753156"/>
              <a:gd name="connsiteX45" fmla="*/ 518157 w 995509"/>
              <a:gd name="connsiteY45" fmla="*/ 911682 h 1753156"/>
              <a:gd name="connsiteX46" fmla="*/ 473648 w 995509"/>
              <a:gd name="connsiteY46" fmla="*/ 832189 h 1753156"/>
              <a:gd name="connsiteX47" fmla="*/ 441957 w 995509"/>
              <a:gd name="connsiteY47" fmla="*/ 765689 h 1753156"/>
              <a:gd name="connsiteX48" fmla="*/ 438665 w 995509"/>
              <a:gd name="connsiteY48" fmla="*/ 771923 h 1753156"/>
              <a:gd name="connsiteX49" fmla="*/ 400565 w 995509"/>
              <a:gd name="connsiteY49" fmla="*/ 705248 h 1753156"/>
              <a:gd name="connsiteX50" fmla="*/ 371989 w 995509"/>
              <a:gd name="connsiteY50" fmla="*/ 641383 h 1753156"/>
              <a:gd name="connsiteX51" fmla="*/ 343415 w 995509"/>
              <a:gd name="connsiteY51" fmla="*/ 609998 h 1753156"/>
              <a:gd name="connsiteX52" fmla="*/ 332793 w 995509"/>
              <a:gd name="connsiteY52" fmla="*/ 572995 h 1753156"/>
              <a:gd name="connsiteX53" fmla="*/ 311547 w 995509"/>
              <a:gd name="connsiteY53" fmla="*/ 548634 h 1753156"/>
              <a:gd name="connsiteX54" fmla="*/ 271253 w 995509"/>
              <a:gd name="connsiteY54" fmla="*/ 460714 h 1753156"/>
              <a:gd name="connsiteX55" fmla="*/ 235348 w 995509"/>
              <a:gd name="connsiteY55" fmla="*/ 406857 h 1753156"/>
              <a:gd name="connsiteX56" fmla="*/ 191015 w 995509"/>
              <a:gd name="connsiteY56" fmla="*/ 314899 h 1753156"/>
              <a:gd name="connsiteX57" fmla="*/ 131846 w 995509"/>
              <a:gd name="connsiteY57" fmla="*/ 222414 h 1753156"/>
              <a:gd name="connsiteX58" fmla="*/ 88436 w 995509"/>
              <a:gd name="connsiteY58" fmla="*/ 152622 h 1753156"/>
              <a:gd name="connsiteX59" fmla="*/ 36596 w 995509"/>
              <a:gd name="connsiteY59" fmla="*/ 58645 h 1753156"/>
              <a:gd name="connsiteX60" fmla="*/ 10040 w 995509"/>
              <a:gd name="connsiteY60" fmla="*/ 398 h 1753156"/>
              <a:gd name="connsiteX0" fmla="*/ 10040 w 995509"/>
              <a:gd name="connsiteY0" fmla="*/ 398 h 1753156"/>
              <a:gd name="connsiteX1" fmla="*/ 8942 w 995509"/>
              <a:gd name="connsiteY1" fmla="*/ 35382 h 1753156"/>
              <a:gd name="connsiteX2" fmla="*/ 10961 w 995509"/>
              <a:gd name="connsiteY2" fmla="*/ 80812 h 1753156"/>
              <a:gd name="connsiteX3" fmla="*/ 8942 w 995509"/>
              <a:gd name="connsiteY3" fmla="*/ 144371 h 1753156"/>
              <a:gd name="connsiteX4" fmla="*/ 22681 w 995509"/>
              <a:gd name="connsiteY4" fmla="*/ 335749 h 1753156"/>
              <a:gd name="connsiteX5" fmla="*/ 19565 w 995509"/>
              <a:gd name="connsiteY5" fmla="*/ 516021 h 1753156"/>
              <a:gd name="connsiteX6" fmla="*/ 12059 w 995509"/>
              <a:gd name="connsiteY6" fmla="*/ 681237 h 1753156"/>
              <a:gd name="connsiteX7" fmla="*/ 8943 w 995509"/>
              <a:gd name="connsiteY7" fmla="*/ 773021 h 1753156"/>
              <a:gd name="connsiteX8" fmla="*/ 8767 w 995509"/>
              <a:gd name="connsiteY8" fmla="*/ 899787 h 1753156"/>
              <a:gd name="connsiteX9" fmla="*/ 14078 w 995509"/>
              <a:gd name="connsiteY9" fmla="*/ 1119960 h 1753156"/>
              <a:gd name="connsiteX10" fmla="*/ 12059 w 995509"/>
              <a:gd name="connsiteY10" fmla="*/ 1300188 h 1753156"/>
              <a:gd name="connsiteX11" fmla="*/ 515 w 995509"/>
              <a:gd name="connsiteY11" fmla="*/ 1371998 h 1753156"/>
              <a:gd name="connsiteX12" fmla="*/ 10040 w 995509"/>
              <a:gd name="connsiteY12" fmla="*/ 1457723 h 1753156"/>
              <a:gd name="connsiteX13" fmla="*/ 6923 w 995509"/>
              <a:gd name="connsiteY13" fmla="*/ 1520184 h 1753156"/>
              <a:gd name="connsiteX14" fmla="*/ 48140 w 995509"/>
              <a:gd name="connsiteY14" fmla="*/ 1543448 h 1753156"/>
              <a:gd name="connsiteX15" fmla="*/ 111698 w 995509"/>
              <a:gd name="connsiteY15" fmla="*/ 1549856 h 1753156"/>
              <a:gd name="connsiteX16" fmla="*/ 169771 w 995509"/>
              <a:gd name="connsiteY16" fmla="*/ 1564693 h 1753156"/>
              <a:gd name="connsiteX17" fmla="*/ 218493 w 995509"/>
              <a:gd name="connsiteY17" fmla="*/ 1578431 h 1753156"/>
              <a:gd name="connsiteX18" fmla="*/ 251282 w 995509"/>
              <a:gd name="connsiteY18" fmla="*/ 1592170 h 1753156"/>
              <a:gd name="connsiteX19" fmla="*/ 286265 w 995509"/>
              <a:gd name="connsiteY19" fmla="*/ 1610123 h 1753156"/>
              <a:gd name="connsiteX20" fmla="*/ 335909 w 995509"/>
              <a:gd name="connsiteY20" fmla="*/ 1607007 h 1753156"/>
              <a:gd name="connsiteX21" fmla="*/ 406973 w 995509"/>
              <a:gd name="connsiteY21" fmla="*/ 1631368 h 1753156"/>
              <a:gd name="connsiteX22" fmla="*/ 506261 w 995509"/>
              <a:gd name="connsiteY22" fmla="*/ 1656826 h 1753156"/>
              <a:gd name="connsiteX23" fmla="*/ 607175 w 995509"/>
              <a:gd name="connsiteY23" fmla="*/ 1678993 h 1753156"/>
              <a:gd name="connsiteX24" fmla="*/ 768353 w 995509"/>
              <a:gd name="connsiteY24" fmla="*/ 1703354 h 1753156"/>
              <a:gd name="connsiteX25" fmla="*/ 901351 w 995509"/>
              <a:gd name="connsiteY25" fmla="*/ 1735046 h 1753156"/>
              <a:gd name="connsiteX26" fmla="*/ 972065 w 995509"/>
              <a:gd name="connsiteY26" fmla="*/ 1752998 h 1753156"/>
              <a:gd name="connsiteX27" fmla="*/ 995505 w 995509"/>
              <a:gd name="connsiteY27" fmla="*/ 1747862 h 1753156"/>
              <a:gd name="connsiteX28" fmla="*/ 957711 w 995509"/>
              <a:gd name="connsiteY28" fmla="*/ 1677984 h 1753156"/>
              <a:gd name="connsiteX29" fmla="*/ 972065 w 995509"/>
              <a:gd name="connsiteY29" fmla="*/ 1686323 h 1753156"/>
              <a:gd name="connsiteX30" fmla="*/ 936160 w 995509"/>
              <a:gd name="connsiteY30" fmla="*/ 1628251 h 1753156"/>
              <a:gd name="connsiteX31" fmla="*/ 901176 w 995509"/>
              <a:gd name="connsiteY31" fmla="*/ 1580275 h 1753156"/>
              <a:gd name="connsiteX32" fmla="*/ 863077 w 995509"/>
              <a:gd name="connsiteY32" fmla="*/ 1510483 h 1753156"/>
              <a:gd name="connsiteX33" fmla="*/ 814354 w 995509"/>
              <a:gd name="connsiteY33" fmla="*/ 1418350 h 1753156"/>
              <a:gd name="connsiteX34" fmla="*/ 778448 w 995509"/>
              <a:gd name="connsiteY34" fmla="*/ 1364492 h 1753156"/>
              <a:gd name="connsiteX35" fmla="*/ 759398 w 995509"/>
              <a:gd name="connsiteY35" fmla="*/ 1327489 h 1753156"/>
              <a:gd name="connsiteX36" fmla="*/ 734378 w 995509"/>
              <a:gd name="connsiteY36" fmla="*/ 1273457 h 1753156"/>
              <a:gd name="connsiteX37" fmla="*/ 702424 w 995509"/>
              <a:gd name="connsiteY37" fmla="*/ 1227104 h 1753156"/>
              <a:gd name="connsiteX38" fmla="*/ 689607 w 995509"/>
              <a:gd name="connsiteY38" fmla="*/ 1186809 h 1753156"/>
              <a:gd name="connsiteX39" fmla="*/ 674771 w 995509"/>
              <a:gd name="connsiteY39" fmla="*/ 1154020 h 1753156"/>
              <a:gd name="connsiteX40" fmla="*/ 640885 w 995509"/>
              <a:gd name="connsiteY40" fmla="*/ 1117939 h 1753156"/>
              <a:gd name="connsiteX41" fmla="*/ 626049 w 995509"/>
              <a:gd name="connsiteY41" fmla="*/ 1089364 h 1753156"/>
              <a:gd name="connsiteX42" fmla="*/ 602785 w 995509"/>
              <a:gd name="connsiteY42" fmla="*/ 1055478 h 1753156"/>
              <a:gd name="connsiteX43" fmla="*/ 574253 w 995509"/>
              <a:gd name="connsiteY43" fmla="*/ 999558 h 1753156"/>
              <a:gd name="connsiteX44" fmla="*/ 541421 w 995509"/>
              <a:gd name="connsiteY44" fmla="*/ 952898 h 1753156"/>
              <a:gd name="connsiteX45" fmla="*/ 518157 w 995509"/>
              <a:gd name="connsiteY45" fmla="*/ 911682 h 1753156"/>
              <a:gd name="connsiteX46" fmla="*/ 473648 w 995509"/>
              <a:gd name="connsiteY46" fmla="*/ 832189 h 1753156"/>
              <a:gd name="connsiteX47" fmla="*/ 441957 w 995509"/>
              <a:gd name="connsiteY47" fmla="*/ 765689 h 1753156"/>
              <a:gd name="connsiteX48" fmla="*/ 438665 w 995509"/>
              <a:gd name="connsiteY48" fmla="*/ 771923 h 1753156"/>
              <a:gd name="connsiteX49" fmla="*/ 400565 w 995509"/>
              <a:gd name="connsiteY49" fmla="*/ 705248 h 1753156"/>
              <a:gd name="connsiteX50" fmla="*/ 371989 w 995509"/>
              <a:gd name="connsiteY50" fmla="*/ 641383 h 1753156"/>
              <a:gd name="connsiteX51" fmla="*/ 343415 w 995509"/>
              <a:gd name="connsiteY51" fmla="*/ 609998 h 1753156"/>
              <a:gd name="connsiteX52" fmla="*/ 332793 w 995509"/>
              <a:gd name="connsiteY52" fmla="*/ 572995 h 1753156"/>
              <a:gd name="connsiteX53" fmla="*/ 311547 w 995509"/>
              <a:gd name="connsiteY53" fmla="*/ 548634 h 1753156"/>
              <a:gd name="connsiteX54" fmla="*/ 271253 w 995509"/>
              <a:gd name="connsiteY54" fmla="*/ 460714 h 1753156"/>
              <a:gd name="connsiteX55" fmla="*/ 235348 w 995509"/>
              <a:gd name="connsiteY55" fmla="*/ 406857 h 1753156"/>
              <a:gd name="connsiteX56" fmla="*/ 191015 w 995509"/>
              <a:gd name="connsiteY56" fmla="*/ 314899 h 1753156"/>
              <a:gd name="connsiteX57" fmla="*/ 131846 w 995509"/>
              <a:gd name="connsiteY57" fmla="*/ 222414 h 1753156"/>
              <a:gd name="connsiteX58" fmla="*/ 88436 w 995509"/>
              <a:gd name="connsiteY58" fmla="*/ 152622 h 1753156"/>
              <a:gd name="connsiteX59" fmla="*/ 36596 w 995509"/>
              <a:gd name="connsiteY59" fmla="*/ 58645 h 1753156"/>
              <a:gd name="connsiteX60" fmla="*/ 10040 w 995509"/>
              <a:gd name="connsiteY60" fmla="*/ 398 h 1753156"/>
              <a:gd name="connsiteX0" fmla="*/ 10040 w 995509"/>
              <a:gd name="connsiteY0" fmla="*/ 398 h 1753156"/>
              <a:gd name="connsiteX1" fmla="*/ 8942 w 995509"/>
              <a:gd name="connsiteY1" fmla="*/ 35382 h 1753156"/>
              <a:gd name="connsiteX2" fmla="*/ 10961 w 995509"/>
              <a:gd name="connsiteY2" fmla="*/ 80812 h 1753156"/>
              <a:gd name="connsiteX3" fmla="*/ 8942 w 995509"/>
              <a:gd name="connsiteY3" fmla="*/ 144371 h 1753156"/>
              <a:gd name="connsiteX4" fmla="*/ 10039 w 995509"/>
              <a:gd name="connsiteY4" fmla="*/ 335749 h 1753156"/>
              <a:gd name="connsiteX5" fmla="*/ 19565 w 995509"/>
              <a:gd name="connsiteY5" fmla="*/ 516021 h 1753156"/>
              <a:gd name="connsiteX6" fmla="*/ 12059 w 995509"/>
              <a:gd name="connsiteY6" fmla="*/ 681237 h 1753156"/>
              <a:gd name="connsiteX7" fmla="*/ 8943 w 995509"/>
              <a:gd name="connsiteY7" fmla="*/ 773021 h 1753156"/>
              <a:gd name="connsiteX8" fmla="*/ 8767 w 995509"/>
              <a:gd name="connsiteY8" fmla="*/ 899787 h 1753156"/>
              <a:gd name="connsiteX9" fmla="*/ 14078 w 995509"/>
              <a:gd name="connsiteY9" fmla="*/ 1119960 h 1753156"/>
              <a:gd name="connsiteX10" fmla="*/ 12059 w 995509"/>
              <a:gd name="connsiteY10" fmla="*/ 1300188 h 1753156"/>
              <a:gd name="connsiteX11" fmla="*/ 515 w 995509"/>
              <a:gd name="connsiteY11" fmla="*/ 1371998 h 1753156"/>
              <a:gd name="connsiteX12" fmla="*/ 10040 w 995509"/>
              <a:gd name="connsiteY12" fmla="*/ 1457723 h 1753156"/>
              <a:gd name="connsiteX13" fmla="*/ 6923 w 995509"/>
              <a:gd name="connsiteY13" fmla="*/ 1520184 h 1753156"/>
              <a:gd name="connsiteX14" fmla="*/ 48140 w 995509"/>
              <a:gd name="connsiteY14" fmla="*/ 1543448 h 1753156"/>
              <a:gd name="connsiteX15" fmla="*/ 111698 w 995509"/>
              <a:gd name="connsiteY15" fmla="*/ 1549856 h 1753156"/>
              <a:gd name="connsiteX16" fmla="*/ 169771 w 995509"/>
              <a:gd name="connsiteY16" fmla="*/ 1564693 h 1753156"/>
              <a:gd name="connsiteX17" fmla="*/ 218493 w 995509"/>
              <a:gd name="connsiteY17" fmla="*/ 1578431 h 1753156"/>
              <a:gd name="connsiteX18" fmla="*/ 251282 w 995509"/>
              <a:gd name="connsiteY18" fmla="*/ 1592170 h 1753156"/>
              <a:gd name="connsiteX19" fmla="*/ 286265 w 995509"/>
              <a:gd name="connsiteY19" fmla="*/ 1610123 h 1753156"/>
              <a:gd name="connsiteX20" fmla="*/ 335909 w 995509"/>
              <a:gd name="connsiteY20" fmla="*/ 1607007 h 1753156"/>
              <a:gd name="connsiteX21" fmla="*/ 406973 w 995509"/>
              <a:gd name="connsiteY21" fmla="*/ 1631368 h 1753156"/>
              <a:gd name="connsiteX22" fmla="*/ 506261 w 995509"/>
              <a:gd name="connsiteY22" fmla="*/ 1656826 h 1753156"/>
              <a:gd name="connsiteX23" fmla="*/ 607175 w 995509"/>
              <a:gd name="connsiteY23" fmla="*/ 1678993 h 1753156"/>
              <a:gd name="connsiteX24" fmla="*/ 768353 w 995509"/>
              <a:gd name="connsiteY24" fmla="*/ 1703354 h 1753156"/>
              <a:gd name="connsiteX25" fmla="*/ 901351 w 995509"/>
              <a:gd name="connsiteY25" fmla="*/ 1735046 h 1753156"/>
              <a:gd name="connsiteX26" fmla="*/ 972065 w 995509"/>
              <a:gd name="connsiteY26" fmla="*/ 1752998 h 1753156"/>
              <a:gd name="connsiteX27" fmla="*/ 995505 w 995509"/>
              <a:gd name="connsiteY27" fmla="*/ 1747862 h 1753156"/>
              <a:gd name="connsiteX28" fmla="*/ 957711 w 995509"/>
              <a:gd name="connsiteY28" fmla="*/ 1677984 h 1753156"/>
              <a:gd name="connsiteX29" fmla="*/ 972065 w 995509"/>
              <a:gd name="connsiteY29" fmla="*/ 1686323 h 1753156"/>
              <a:gd name="connsiteX30" fmla="*/ 936160 w 995509"/>
              <a:gd name="connsiteY30" fmla="*/ 1628251 h 1753156"/>
              <a:gd name="connsiteX31" fmla="*/ 901176 w 995509"/>
              <a:gd name="connsiteY31" fmla="*/ 1580275 h 1753156"/>
              <a:gd name="connsiteX32" fmla="*/ 863077 w 995509"/>
              <a:gd name="connsiteY32" fmla="*/ 1510483 h 1753156"/>
              <a:gd name="connsiteX33" fmla="*/ 814354 w 995509"/>
              <a:gd name="connsiteY33" fmla="*/ 1418350 h 1753156"/>
              <a:gd name="connsiteX34" fmla="*/ 778448 w 995509"/>
              <a:gd name="connsiteY34" fmla="*/ 1364492 h 1753156"/>
              <a:gd name="connsiteX35" fmla="*/ 759398 w 995509"/>
              <a:gd name="connsiteY35" fmla="*/ 1327489 h 1753156"/>
              <a:gd name="connsiteX36" fmla="*/ 734378 w 995509"/>
              <a:gd name="connsiteY36" fmla="*/ 1273457 h 1753156"/>
              <a:gd name="connsiteX37" fmla="*/ 702424 w 995509"/>
              <a:gd name="connsiteY37" fmla="*/ 1227104 h 1753156"/>
              <a:gd name="connsiteX38" fmla="*/ 689607 w 995509"/>
              <a:gd name="connsiteY38" fmla="*/ 1186809 h 1753156"/>
              <a:gd name="connsiteX39" fmla="*/ 674771 w 995509"/>
              <a:gd name="connsiteY39" fmla="*/ 1154020 h 1753156"/>
              <a:gd name="connsiteX40" fmla="*/ 640885 w 995509"/>
              <a:gd name="connsiteY40" fmla="*/ 1117939 h 1753156"/>
              <a:gd name="connsiteX41" fmla="*/ 626049 w 995509"/>
              <a:gd name="connsiteY41" fmla="*/ 1089364 h 1753156"/>
              <a:gd name="connsiteX42" fmla="*/ 602785 w 995509"/>
              <a:gd name="connsiteY42" fmla="*/ 1055478 h 1753156"/>
              <a:gd name="connsiteX43" fmla="*/ 574253 w 995509"/>
              <a:gd name="connsiteY43" fmla="*/ 999558 h 1753156"/>
              <a:gd name="connsiteX44" fmla="*/ 541421 w 995509"/>
              <a:gd name="connsiteY44" fmla="*/ 952898 h 1753156"/>
              <a:gd name="connsiteX45" fmla="*/ 518157 w 995509"/>
              <a:gd name="connsiteY45" fmla="*/ 911682 h 1753156"/>
              <a:gd name="connsiteX46" fmla="*/ 473648 w 995509"/>
              <a:gd name="connsiteY46" fmla="*/ 832189 h 1753156"/>
              <a:gd name="connsiteX47" fmla="*/ 441957 w 995509"/>
              <a:gd name="connsiteY47" fmla="*/ 765689 h 1753156"/>
              <a:gd name="connsiteX48" fmla="*/ 438665 w 995509"/>
              <a:gd name="connsiteY48" fmla="*/ 771923 h 1753156"/>
              <a:gd name="connsiteX49" fmla="*/ 400565 w 995509"/>
              <a:gd name="connsiteY49" fmla="*/ 705248 h 1753156"/>
              <a:gd name="connsiteX50" fmla="*/ 371989 w 995509"/>
              <a:gd name="connsiteY50" fmla="*/ 641383 h 1753156"/>
              <a:gd name="connsiteX51" fmla="*/ 343415 w 995509"/>
              <a:gd name="connsiteY51" fmla="*/ 609998 h 1753156"/>
              <a:gd name="connsiteX52" fmla="*/ 332793 w 995509"/>
              <a:gd name="connsiteY52" fmla="*/ 572995 h 1753156"/>
              <a:gd name="connsiteX53" fmla="*/ 311547 w 995509"/>
              <a:gd name="connsiteY53" fmla="*/ 548634 h 1753156"/>
              <a:gd name="connsiteX54" fmla="*/ 271253 w 995509"/>
              <a:gd name="connsiteY54" fmla="*/ 460714 h 1753156"/>
              <a:gd name="connsiteX55" fmla="*/ 235348 w 995509"/>
              <a:gd name="connsiteY55" fmla="*/ 406857 h 1753156"/>
              <a:gd name="connsiteX56" fmla="*/ 191015 w 995509"/>
              <a:gd name="connsiteY56" fmla="*/ 314899 h 1753156"/>
              <a:gd name="connsiteX57" fmla="*/ 131846 w 995509"/>
              <a:gd name="connsiteY57" fmla="*/ 222414 h 1753156"/>
              <a:gd name="connsiteX58" fmla="*/ 88436 w 995509"/>
              <a:gd name="connsiteY58" fmla="*/ 152622 h 1753156"/>
              <a:gd name="connsiteX59" fmla="*/ 36596 w 995509"/>
              <a:gd name="connsiteY59" fmla="*/ 58645 h 1753156"/>
              <a:gd name="connsiteX60" fmla="*/ 10040 w 995509"/>
              <a:gd name="connsiteY60" fmla="*/ 398 h 1753156"/>
              <a:gd name="connsiteX0" fmla="*/ 10040 w 995509"/>
              <a:gd name="connsiteY0" fmla="*/ 398 h 1753156"/>
              <a:gd name="connsiteX1" fmla="*/ 8942 w 995509"/>
              <a:gd name="connsiteY1" fmla="*/ 35382 h 1753156"/>
              <a:gd name="connsiteX2" fmla="*/ 10961 w 995509"/>
              <a:gd name="connsiteY2" fmla="*/ 80812 h 1753156"/>
              <a:gd name="connsiteX3" fmla="*/ 8942 w 995509"/>
              <a:gd name="connsiteY3" fmla="*/ 144371 h 1753156"/>
              <a:gd name="connsiteX4" fmla="*/ 10039 w 995509"/>
              <a:gd name="connsiteY4" fmla="*/ 335749 h 1753156"/>
              <a:gd name="connsiteX5" fmla="*/ 11137 w 995509"/>
              <a:gd name="connsiteY5" fmla="*/ 507594 h 1753156"/>
              <a:gd name="connsiteX6" fmla="*/ 12059 w 995509"/>
              <a:gd name="connsiteY6" fmla="*/ 681237 h 1753156"/>
              <a:gd name="connsiteX7" fmla="*/ 8943 w 995509"/>
              <a:gd name="connsiteY7" fmla="*/ 773021 h 1753156"/>
              <a:gd name="connsiteX8" fmla="*/ 8767 w 995509"/>
              <a:gd name="connsiteY8" fmla="*/ 899787 h 1753156"/>
              <a:gd name="connsiteX9" fmla="*/ 14078 w 995509"/>
              <a:gd name="connsiteY9" fmla="*/ 1119960 h 1753156"/>
              <a:gd name="connsiteX10" fmla="*/ 12059 w 995509"/>
              <a:gd name="connsiteY10" fmla="*/ 1300188 h 1753156"/>
              <a:gd name="connsiteX11" fmla="*/ 515 w 995509"/>
              <a:gd name="connsiteY11" fmla="*/ 1371998 h 1753156"/>
              <a:gd name="connsiteX12" fmla="*/ 10040 w 995509"/>
              <a:gd name="connsiteY12" fmla="*/ 1457723 h 1753156"/>
              <a:gd name="connsiteX13" fmla="*/ 6923 w 995509"/>
              <a:gd name="connsiteY13" fmla="*/ 1520184 h 1753156"/>
              <a:gd name="connsiteX14" fmla="*/ 48140 w 995509"/>
              <a:gd name="connsiteY14" fmla="*/ 1543448 h 1753156"/>
              <a:gd name="connsiteX15" fmla="*/ 111698 w 995509"/>
              <a:gd name="connsiteY15" fmla="*/ 1549856 h 1753156"/>
              <a:gd name="connsiteX16" fmla="*/ 169771 w 995509"/>
              <a:gd name="connsiteY16" fmla="*/ 1564693 h 1753156"/>
              <a:gd name="connsiteX17" fmla="*/ 218493 w 995509"/>
              <a:gd name="connsiteY17" fmla="*/ 1578431 h 1753156"/>
              <a:gd name="connsiteX18" fmla="*/ 251282 w 995509"/>
              <a:gd name="connsiteY18" fmla="*/ 1592170 h 1753156"/>
              <a:gd name="connsiteX19" fmla="*/ 286265 w 995509"/>
              <a:gd name="connsiteY19" fmla="*/ 1610123 h 1753156"/>
              <a:gd name="connsiteX20" fmla="*/ 335909 w 995509"/>
              <a:gd name="connsiteY20" fmla="*/ 1607007 h 1753156"/>
              <a:gd name="connsiteX21" fmla="*/ 406973 w 995509"/>
              <a:gd name="connsiteY21" fmla="*/ 1631368 h 1753156"/>
              <a:gd name="connsiteX22" fmla="*/ 506261 w 995509"/>
              <a:gd name="connsiteY22" fmla="*/ 1656826 h 1753156"/>
              <a:gd name="connsiteX23" fmla="*/ 607175 w 995509"/>
              <a:gd name="connsiteY23" fmla="*/ 1678993 h 1753156"/>
              <a:gd name="connsiteX24" fmla="*/ 768353 w 995509"/>
              <a:gd name="connsiteY24" fmla="*/ 1703354 h 1753156"/>
              <a:gd name="connsiteX25" fmla="*/ 901351 w 995509"/>
              <a:gd name="connsiteY25" fmla="*/ 1735046 h 1753156"/>
              <a:gd name="connsiteX26" fmla="*/ 972065 w 995509"/>
              <a:gd name="connsiteY26" fmla="*/ 1752998 h 1753156"/>
              <a:gd name="connsiteX27" fmla="*/ 995505 w 995509"/>
              <a:gd name="connsiteY27" fmla="*/ 1747862 h 1753156"/>
              <a:gd name="connsiteX28" fmla="*/ 957711 w 995509"/>
              <a:gd name="connsiteY28" fmla="*/ 1677984 h 1753156"/>
              <a:gd name="connsiteX29" fmla="*/ 972065 w 995509"/>
              <a:gd name="connsiteY29" fmla="*/ 1686323 h 1753156"/>
              <a:gd name="connsiteX30" fmla="*/ 936160 w 995509"/>
              <a:gd name="connsiteY30" fmla="*/ 1628251 h 1753156"/>
              <a:gd name="connsiteX31" fmla="*/ 901176 w 995509"/>
              <a:gd name="connsiteY31" fmla="*/ 1580275 h 1753156"/>
              <a:gd name="connsiteX32" fmla="*/ 863077 w 995509"/>
              <a:gd name="connsiteY32" fmla="*/ 1510483 h 1753156"/>
              <a:gd name="connsiteX33" fmla="*/ 814354 w 995509"/>
              <a:gd name="connsiteY33" fmla="*/ 1418350 h 1753156"/>
              <a:gd name="connsiteX34" fmla="*/ 778448 w 995509"/>
              <a:gd name="connsiteY34" fmla="*/ 1364492 h 1753156"/>
              <a:gd name="connsiteX35" fmla="*/ 759398 w 995509"/>
              <a:gd name="connsiteY35" fmla="*/ 1327489 h 1753156"/>
              <a:gd name="connsiteX36" fmla="*/ 734378 w 995509"/>
              <a:gd name="connsiteY36" fmla="*/ 1273457 h 1753156"/>
              <a:gd name="connsiteX37" fmla="*/ 702424 w 995509"/>
              <a:gd name="connsiteY37" fmla="*/ 1227104 h 1753156"/>
              <a:gd name="connsiteX38" fmla="*/ 689607 w 995509"/>
              <a:gd name="connsiteY38" fmla="*/ 1186809 h 1753156"/>
              <a:gd name="connsiteX39" fmla="*/ 674771 w 995509"/>
              <a:gd name="connsiteY39" fmla="*/ 1154020 h 1753156"/>
              <a:gd name="connsiteX40" fmla="*/ 640885 w 995509"/>
              <a:gd name="connsiteY40" fmla="*/ 1117939 h 1753156"/>
              <a:gd name="connsiteX41" fmla="*/ 626049 w 995509"/>
              <a:gd name="connsiteY41" fmla="*/ 1089364 h 1753156"/>
              <a:gd name="connsiteX42" fmla="*/ 602785 w 995509"/>
              <a:gd name="connsiteY42" fmla="*/ 1055478 h 1753156"/>
              <a:gd name="connsiteX43" fmla="*/ 574253 w 995509"/>
              <a:gd name="connsiteY43" fmla="*/ 999558 h 1753156"/>
              <a:gd name="connsiteX44" fmla="*/ 541421 w 995509"/>
              <a:gd name="connsiteY44" fmla="*/ 952898 h 1753156"/>
              <a:gd name="connsiteX45" fmla="*/ 518157 w 995509"/>
              <a:gd name="connsiteY45" fmla="*/ 911682 h 1753156"/>
              <a:gd name="connsiteX46" fmla="*/ 473648 w 995509"/>
              <a:gd name="connsiteY46" fmla="*/ 832189 h 1753156"/>
              <a:gd name="connsiteX47" fmla="*/ 441957 w 995509"/>
              <a:gd name="connsiteY47" fmla="*/ 765689 h 1753156"/>
              <a:gd name="connsiteX48" fmla="*/ 438665 w 995509"/>
              <a:gd name="connsiteY48" fmla="*/ 771923 h 1753156"/>
              <a:gd name="connsiteX49" fmla="*/ 400565 w 995509"/>
              <a:gd name="connsiteY49" fmla="*/ 705248 h 1753156"/>
              <a:gd name="connsiteX50" fmla="*/ 371989 w 995509"/>
              <a:gd name="connsiteY50" fmla="*/ 641383 h 1753156"/>
              <a:gd name="connsiteX51" fmla="*/ 343415 w 995509"/>
              <a:gd name="connsiteY51" fmla="*/ 609998 h 1753156"/>
              <a:gd name="connsiteX52" fmla="*/ 332793 w 995509"/>
              <a:gd name="connsiteY52" fmla="*/ 572995 h 1753156"/>
              <a:gd name="connsiteX53" fmla="*/ 311547 w 995509"/>
              <a:gd name="connsiteY53" fmla="*/ 548634 h 1753156"/>
              <a:gd name="connsiteX54" fmla="*/ 271253 w 995509"/>
              <a:gd name="connsiteY54" fmla="*/ 460714 h 1753156"/>
              <a:gd name="connsiteX55" fmla="*/ 235348 w 995509"/>
              <a:gd name="connsiteY55" fmla="*/ 406857 h 1753156"/>
              <a:gd name="connsiteX56" fmla="*/ 191015 w 995509"/>
              <a:gd name="connsiteY56" fmla="*/ 314899 h 1753156"/>
              <a:gd name="connsiteX57" fmla="*/ 131846 w 995509"/>
              <a:gd name="connsiteY57" fmla="*/ 222414 h 1753156"/>
              <a:gd name="connsiteX58" fmla="*/ 88436 w 995509"/>
              <a:gd name="connsiteY58" fmla="*/ 152622 h 1753156"/>
              <a:gd name="connsiteX59" fmla="*/ 36596 w 995509"/>
              <a:gd name="connsiteY59" fmla="*/ 58645 h 1753156"/>
              <a:gd name="connsiteX60" fmla="*/ 10040 w 995509"/>
              <a:gd name="connsiteY60" fmla="*/ 398 h 1753156"/>
              <a:gd name="connsiteX0" fmla="*/ 10040 w 995509"/>
              <a:gd name="connsiteY0" fmla="*/ 398 h 1753156"/>
              <a:gd name="connsiteX1" fmla="*/ 8942 w 995509"/>
              <a:gd name="connsiteY1" fmla="*/ 35382 h 1753156"/>
              <a:gd name="connsiteX2" fmla="*/ 10961 w 995509"/>
              <a:gd name="connsiteY2" fmla="*/ 80812 h 1753156"/>
              <a:gd name="connsiteX3" fmla="*/ 8942 w 995509"/>
              <a:gd name="connsiteY3" fmla="*/ 169654 h 1753156"/>
              <a:gd name="connsiteX4" fmla="*/ 10039 w 995509"/>
              <a:gd name="connsiteY4" fmla="*/ 335749 h 1753156"/>
              <a:gd name="connsiteX5" fmla="*/ 11137 w 995509"/>
              <a:gd name="connsiteY5" fmla="*/ 507594 h 1753156"/>
              <a:gd name="connsiteX6" fmla="*/ 12059 w 995509"/>
              <a:gd name="connsiteY6" fmla="*/ 681237 h 1753156"/>
              <a:gd name="connsiteX7" fmla="*/ 8943 w 995509"/>
              <a:gd name="connsiteY7" fmla="*/ 773021 h 1753156"/>
              <a:gd name="connsiteX8" fmla="*/ 8767 w 995509"/>
              <a:gd name="connsiteY8" fmla="*/ 899787 h 1753156"/>
              <a:gd name="connsiteX9" fmla="*/ 14078 w 995509"/>
              <a:gd name="connsiteY9" fmla="*/ 1119960 h 1753156"/>
              <a:gd name="connsiteX10" fmla="*/ 12059 w 995509"/>
              <a:gd name="connsiteY10" fmla="*/ 1300188 h 1753156"/>
              <a:gd name="connsiteX11" fmla="*/ 515 w 995509"/>
              <a:gd name="connsiteY11" fmla="*/ 1371998 h 1753156"/>
              <a:gd name="connsiteX12" fmla="*/ 10040 w 995509"/>
              <a:gd name="connsiteY12" fmla="*/ 1457723 h 1753156"/>
              <a:gd name="connsiteX13" fmla="*/ 6923 w 995509"/>
              <a:gd name="connsiteY13" fmla="*/ 1520184 h 1753156"/>
              <a:gd name="connsiteX14" fmla="*/ 48140 w 995509"/>
              <a:gd name="connsiteY14" fmla="*/ 1543448 h 1753156"/>
              <a:gd name="connsiteX15" fmla="*/ 111698 w 995509"/>
              <a:gd name="connsiteY15" fmla="*/ 1549856 h 1753156"/>
              <a:gd name="connsiteX16" fmla="*/ 169771 w 995509"/>
              <a:gd name="connsiteY16" fmla="*/ 1564693 h 1753156"/>
              <a:gd name="connsiteX17" fmla="*/ 218493 w 995509"/>
              <a:gd name="connsiteY17" fmla="*/ 1578431 h 1753156"/>
              <a:gd name="connsiteX18" fmla="*/ 251282 w 995509"/>
              <a:gd name="connsiteY18" fmla="*/ 1592170 h 1753156"/>
              <a:gd name="connsiteX19" fmla="*/ 286265 w 995509"/>
              <a:gd name="connsiteY19" fmla="*/ 1610123 h 1753156"/>
              <a:gd name="connsiteX20" fmla="*/ 335909 w 995509"/>
              <a:gd name="connsiteY20" fmla="*/ 1607007 h 1753156"/>
              <a:gd name="connsiteX21" fmla="*/ 406973 w 995509"/>
              <a:gd name="connsiteY21" fmla="*/ 1631368 h 1753156"/>
              <a:gd name="connsiteX22" fmla="*/ 506261 w 995509"/>
              <a:gd name="connsiteY22" fmla="*/ 1656826 h 1753156"/>
              <a:gd name="connsiteX23" fmla="*/ 607175 w 995509"/>
              <a:gd name="connsiteY23" fmla="*/ 1678993 h 1753156"/>
              <a:gd name="connsiteX24" fmla="*/ 768353 w 995509"/>
              <a:gd name="connsiteY24" fmla="*/ 1703354 h 1753156"/>
              <a:gd name="connsiteX25" fmla="*/ 901351 w 995509"/>
              <a:gd name="connsiteY25" fmla="*/ 1735046 h 1753156"/>
              <a:gd name="connsiteX26" fmla="*/ 972065 w 995509"/>
              <a:gd name="connsiteY26" fmla="*/ 1752998 h 1753156"/>
              <a:gd name="connsiteX27" fmla="*/ 995505 w 995509"/>
              <a:gd name="connsiteY27" fmla="*/ 1747862 h 1753156"/>
              <a:gd name="connsiteX28" fmla="*/ 957711 w 995509"/>
              <a:gd name="connsiteY28" fmla="*/ 1677984 h 1753156"/>
              <a:gd name="connsiteX29" fmla="*/ 972065 w 995509"/>
              <a:gd name="connsiteY29" fmla="*/ 1686323 h 1753156"/>
              <a:gd name="connsiteX30" fmla="*/ 936160 w 995509"/>
              <a:gd name="connsiteY30" fmla="*/ 1628251 h 1753156"/>
              <a:gd name="connsiteX31" fmla="*/ 901176 w 995509"/>
              <a:gd name="connsiteY31" fmla="*/ 1580275 h 1753156"/>
              <a:gd name="connsiteX32" fmla="*/ 863077 w 995509"/>
              <a:gd name="connsiteY32" fmla="*/ 1510483 h 1753156"/>
              <a:gd name="connsiteX33" fmla="*/ 814354 w 995509"/>
              <a:gd name="connsiteY33" fmla="*/ 1418350 h 1753156"/>
              <a:gd name="connsiteX34" fmla="*/ 778448 w 995509"/>
              <a:gd name="connsiteY34" fmla="*/ 1364492 h 1753156"/>
              <a:gd name="connsiteX35" fmla="*/ 759398 w 995509"/>
              <a:gd name="connsiteY35" fmla="*/ 1327489 h 1753156"/>
              <a:gd name="connsiteX36" fmla="*/ 734378 w 995509"/>
              <a:gd name="connsiteY36" fmla="*/ 1273457 h 1753156"/>
              <a:gd name="connsiteX37" fmla="*/ 702424 w 995509"/>
              <a:gd name="connsiteY37" fmla="*/ 1227104 h 1753156"/>
              <a:gd name="connsiteX38" fmla="*/ 689607 w 995509"/>
              <a:gd name="connsiteY38" fmla="*/ 1186809 h 1753156"/>
              <a:gd name="connsiteX39" fmla="*/ 674771 w 995509"/>
              <a:gd name="connsiteY39" fmla="*/ 1154020 h 1753156"/>
              <a:gd name="connsiteX40" fmla="*/ 640885 w 995509"/>
              <a:gd name="connsiteY40" fmla="*/ 1117939 h 1753156"/>
              <a:gd name="connsiteX41" fmla="*/ 626049 w 995509"/>
              <a:gd name="connsiteY41" fmla="*/ 1089364 h 1753156"/>
              <a:gd name="connsiteX42" fmla="*/ 602785 w 995509"/>
              <a:gd name="connsiteY42" fmla="*/ 1055478 h 1753156"/>
              <a:gd name="connsiteX43" fmla="*/ 574253 w 995509"/>
              <a:gd name="connsiteY43" fmla="*/ 999558 h 1753156"/>
              <a:gd name="connsiteX44" fmla="*/ 541421 w 995509"/>
              <a:gd name="connsiteY44" fmla="*/ 952898 h 1753156"/>
              <a:gd name="connsiteX45" fmla="*/ 518157 w 995509"/>
              <a:gd name="connsiteY45" fmla="*/ 911682 h 1753156"/>
              <a:gd name="connsiteX46" fmla="*/ 473648 w 995509"/>
              <a:gd name="connsiteY46" fmla="*/ 832189 h 1753156"/>
              <a:gd name="connsiteX47" fmla="*/ 441957 w 995509"/>
              <a:gd name="connsiteY47" fmla="*/ 765689 h 1753156"/>
              <a:gd name="connsiteX48" fmla="*/ 438665 w 995509"/>
              <a:gd name="connsiteY48" fmla="*/ 771923 h 1753156"/>
              <a:gd name="connsiteX49" fmla="*/ 400565 w 995509"/>
              <a:gd name="connsiteY49" fmla="*/ 705248 h 1753156"/>
              <a:gd name="connsiteX50" fmla="*/ 371989 w 995509"/>
              <a:gd name="connsiteY50" fmla="*/ 641383 h 1753156"/>
              <a:gd name="connsiteX51" fmla="*/ 343415 w 995509"/>
              <a:gd name="connsiteY51" fmla="*/ 609998 h 1753156"/>
              <a:gd name="connsiteX52" fmla="*/ 332793 w 995509"/>
              <a:gd name="connsiteY52" fmla="*/ 572995 h 1753156"/>
              <a:gd name="connsiteX53" fmla="*/ 311547 w 995509"/>
              <a:gd name="connsiteY53" fmla="*/ 548634 h 1753156"/>
              <a:gd name="connsiteX54" fmla="*/ 271253 w 995509"/>
              <a:gd name="connsiteY54" fmla="*/ 460714 h 1753156"/>
              <a:gd name="connsiteX55" fmla="*/ 235348 w 995509"/>
              <a:gd name="connsiteY55" fmla="*/ 406857 h 1753156"/>
              <a:gd name="connsiteX56" fmla="*/ 191015 w 995509"/>
              <a:gd name="connsiteY56" fmla="*/ 314899 h 1753156"/>
              <a:gd name="connsiteX57" fmla="*/ 131846 w 995509"/>
              <a:gd name="connsiteY57" fmla="*/ 222414 h 1753156"/>
              <a:gd name="connsiteX58" fmla="*/ 88436 w 995509"/>
              <a:gd name="connsiteY58" fmla="*/ 152622 h 1753156"/>
              <a:gd name="connsiteX59" fmla="*/ 36596 w 995509"/>
              <a:gd name="connsiteY59" fmla="*/ 58645 h 1753156"/>
              <a:gd name="connsiteX60" fmla="*/ 10040 w 995509"/>
              <a:gd name="connsiteY60" fmla="*/ 398 h 1753156"/>
              <a:gd name="connsiteX0" fmla="*/ 10040 w 995509"/>
              <a:gd name="connsiteY0" fmla="*/ 398 h 1753156"/>
              <a:gd name="connsiteX1" fmla="*/ 8942 w 995509"/>
              <a:gd name="connsiteY1" fmla="*/ 35382 h 1753156"/>
              <a:gd name="connsiteX2" fmla="*/ 10961 w 995509"/>
              <a:gd name="connsiteY2" fmla="*/ 80812 h 1753156"/>
              <a:gd name="connsiteX3" fmla="*/ 8942 w 995509"/>
              <a:gd name="connsiteY3" fmla="*/ 169654 h 1753156"/>
              <a:gd name="connsiteX4" fmla="*/ 10039 w 995509"/>
              <a:gd name="connsiteY4" fmla="*/ 335749 h 1753156"/>
              <a:gd name="connsiteX5" fmla="*/ 11137 w 995509"/>
              <a:gd name="connsiteY5" fmla="*/ 507594 h 1753156"/>
              <a:gd name="connsiteX6" fmla="*/ 12059 w 995509"/>
              <a:gd name="connsiteY6" fmla="*/ 681237 h 1753156"/>
              <a:gd name="connsiteX7" fmla="*/ 8943 w 995509"/>
              <a:gd name="connsiteY7" fmla="*/ 773021 h 1753156"/>
              <a:gd name="connsiteX8" fmla="*/ 8767 w 995509"/>
              <a:gd name="connsiteY8" fmla="*/ 899787 h 1753156"/>
              <a:gd name="connsiteX9" fmla="*/ 14078 w 995509"/>
              <a:gd name="connsiteY9" fmla="*/ 1119960 h 1753156"/>
              <a:gd name="connsiteX10" fmla="*/ 12059 w 995509"/>
              <a:gd name="connsiteY10" fmla="*/ 1300188 h 1753156"/>
              <a:gd name="connsiteX11" fmla="*/ 515 w 995509"/>
              <a:gd name="connsiteY11" fmla="*/ 1371998 h 1753156"/>
              <a:gd name="connsiteX12" fmla="*/ 10040 w 995509"/>
              <a:gd name="connsiteY12" fmla="*/ 1457723 h 1753156"/>
              <a:gd name="connsiteX13" fmla="*/ 6923 w 995509"/>
              <a:gd name="connsiteY13" fmla="*/ 1520184 h 1753156"/>
              <a:gd name="connsiteX14" fmla="*/ 48140 w 995509"/>
              <a:gd name="connsiteY14" fmla="*/ 1543448 h 1753156"/>
              <a:gd name="connsiteX15" fmla="*/ 111698 w 995509"/>
              <a:gd name="connsiteY15" fmla="*/ 1549856 h 1753156"/>
              <a:gd name="connsiteX16" fmla="*/ 169771 w 995509"/>
              <a:gd name="connsiteY16" fmla="*/ 1564693 h 1753156"/>
              <a:gd name="connsiteX17" fmla="*/ 218493 w 995509"/>
              <a:gd name="connsiteY17" fmla="*/ 1578431 h 1753156"/>
              <a:gd name="connsiteX18" fmla="*/ 251282 w 995509"/>
              <a:gd name="connsiteY18" fmla="*/ 1592170 h 1753156"/>
              <a:gd name="connsiteX19" fmla="*/ 286265 w 995509"/>
              <a:gd name="connsiteY19" fmla="*/ 1610123 h 1753156"/>
              <a:gd name="connsiteX20" fmla="*/ 335909 w 995509"/>
              <a:gd name="connsiteY20" fmla="*/ 1607007 h 1753156"/>
              <a:gd name="connsiteX21" fmla="*/ 406973 w 995509"/>
              <a:gd name="connsiteY21" fmla="*/ 1631368 h 1753156"/>
              <a:gd name="connsiteX22" fmla="*/ 506261 w 995509"/>
              <a:gd name="connsiteY22" fmla="*/ 1656826 h 1753156"/>
              <a:gd name="connsiteX23" fmla="*/ 607175 w 995509"/>
              <a:gd name="connsiteY23" fmla="*/ 1678993 h 1753156"/>
              <a:gd name="connsiteX24" fmla="*/ 768353 w 995509"/>
              <a:gd name="connsiteY24" fmla="*/ 1703354 h 1753156"/>
              <a:gd name="connsiteX25" fmla="*/ 901351 w 995509"/>
              <a:gd name="connsiteY25" fmla="*/ 1735046 h 1753156"/>
              <a:gd name="connsiteX26" fmla="*/ 972065 w 995509"/>
              <a:gd name="connsiteY26" fmla="*/ 1752998 h 1753156"/>
              <a:gd name="connsiteX27" fmla="*/ 995505 w 995509"/>
              <a:gd name="connsiteY27" fmla="*/ 1747862 h 1753156"/>
              <a:gd name="connsiteX28" fmla="*/ 957711 w 995509"/>
              <a:gd name="connsiteY28" fmla="*/ 1677984 h 1753156"/>
              <a:gd name="connsiteX29" fmla="*/ 972065 w 995509"/>
              <a:gd name="connsiteY29" fmla="*/ 1686323 h 1753156"/>
              <a:gd name="connsiteX30" fmla="*/ 936160 w 995509"/>
              <a:gd name="connsiteY30" fmla="*/ 1628251 h 1753156"/>
              <a:gd name="connsiteX31" fmla="*/ 901176 w 995509"/>
              <a:gd name="connsiteY31" fmla="*/ 1580275 h 1753156"/>
              <a:gd name="connsiteX32" fmla="*/ 863077 w 995509"/>
              <a:gd name="connsiteY32" fmla="*/ 1510483 h 1753156"/>
              <a:gd name="connsiteX33" fmla="*/ 814354 w 995509"/>
              <a:gd name="connsiteY33" fmla="*/ 1418350 h 1753156"/>
              <a:gd name="connsiteX34" fmla="*/ 778448 w 995509"/>
              <a:gd name="connsiteY34" fmla="*/ 1364492 h 1753156"/>
              <a:gd name="connsiteX35" fmla="*/ 759398 w 995509"/>
              <a:gd name="connsiteY35" fmla="*/ 1327489 h 1753156"/>
              <a:gd name="connsiteX36" fmla="*/ 734378 w 995509"/>
              <a:gd name="connsiteY36" fmla="*/ 1273457 h 1753156"/>
              <a:gd name="connsiteX37" fmla="*/ 702424 w 995509"/>
              <a:gd name="connsiteY37" fmla="*/ 1227104 h 1753156"/>
              <a:gd name="connsiteX38" fmla="*/ 689607 w 995509"/>
              <a:gd name="connsiteY38" fmla="*/ 1186809 h 1753156"/>
              <a:gd name="connsiteX39" fmla="*/ 674771 w 995509"/>
              <a:gd name="connsiteY39" fmla="*/ 1154020 h 1753156"/>
              <a:gd name="connsiteX40" fmla="*/ 640885 w 995509"/>
              <a:gd name="connsiteY40" fmla="*/ 1117939 h 1753156"/>
              <a:gd name="connsiteX41" fmla="*/ 626049 w 995509"/>
              <a:gd name="connsiteY41" fmla="*/ 1089364 h 1753156"/>
              <a:gd name="connsiteX42" fmla="*/ 602785 w 995509"/>
              <a:gd name="connsiteY42" fmla="*/ 1055478 h 1753156"/>
              <a:gd name="connsiteX43" fmla="*/ 574253 w 995509"/>
              <a:gd name="connsiteY43" fmla="*/ 999558 h 1753156"/>
              <a:gd name="connsiteX44" fmla="*/ 541421 w 995509"/>
              <a:gd name="connsiteY44" fmla="*/ 952898 h 1753156"/>
              <a:gd name="connsiteX45" fmla="*/ 518157 w 995509"/>
              <a:gd name="connsiteY45" fmla="*/ 911682 h 1753156"/>
              <a:gd name="connsiteX46" fmla="*/ 473648 w 995509"/>
              <a:gd name="connsiteY46" fmla="*/ 832189 h 1753156"/>
              <a:gd name="connsiteX47" fmla="*/ 441957 w 995509"/>
              <a:gd name="connsiteY47" fmla="*/ 765689 h 1753156"/>
              <a:gd name="connsiteX48" fmla="*/ 438665 w 995509"/>
              <a:gd name="connsiteY48" fmla="*/ 771923 h 1753156"/>
              <a:gd name="connsiteX49" fmla="*/ 400565 w 995509"/>
              <a:gd name="connsiteY49" fmla="*/ 705248 h 1753156"/>
              <a:gd name="connsiteX50" fmla="*/ 371989 w 995509"/>
              <a:gd name="connsiteY50" fmla="*/ 641383 h 1753156"/>
              <a:gd name="connsiteX51" fmla="*/ 343415 w 995509"/>
              <a:gd name="connsiteY51" fmla="*/ 609998 h 1753156"/>
              <a:gd name="connsiteX52" fmla="*/ 332793 w 995509"/>
              <a:gd name="connsiteY52" fmla="*/ 572995 h 1753156"/>
              <a:gd name="connsiteX53" fmla="*/ 311547 w 995509"/>
              <a:gd name="connsiteY53" fmla="*/ 548634 h 1753156"/>
              <a:gd name="connsiteX54" fmla="*/ 271253 w 995509"/>
              <a:gd name="connsiteY54" fmla="*/ 460714 h 1753156"/>
              <a:gd name="connsiteX55" fmla="*/ 235348 w 995509"/>
              <a:gd name="connsiteY55" fmla="*/ 406857 h 1753156"/>
              <a:gd name="connsiteX56" fmla="*/ 191015 w 995509"/>
              <a:gd name="connsiteY56" fmla="*/ 314899 h 1753156"/>
              <a:gd name="connsiteX57" fmla="*/ 131846 w 995509"/>
              <a:gd name="connsiteY57" fmla="*/ 222414 h 1753156"/>
              <a:gd name="connsiteX58" fmla="*/ 88436 w 995509"/>
              <a:gd name="connsiteY58" fmla="*/ 152622 h 1753156"/>
              <a:gd name="connsiteX59" fmla="*/ 36596 w 995509"/>
              <a:gd name="connsiteY59" fmla="*/ 58645 h 1753156"/>
              <a:gd name="connsiteX60" fmla="*/ 10040 w 995509"/>
              <a:gd name="connsiteY60" fmla="*/ 398 h 1753156"/>
              <a:gd name="connsiteX0" fmla="*/ 10040 w 995509"/>
              <a:gd name="connsiteY0" fmla="*/ 398 h 1753156"/>
              <a:gd name="connsiteX1" fmla="*/ 8942 w 995509"/>
              <a:gd name="connsiteY1" fmla="*/ 35382 h 1753156"/>
              <a:gd name="connsiteX2" fmla="*/ 10961 w 995509"/>
              <a:gd name="connsiteY2" fmla="*/ 80812 h 1753156"/>
              <a:gd name="connsiteX3" fmla="*/ 8942 w 995509"/>
              <a:gd name="connsiteY3" fmla="*/ 169654 h 1753156"/>
              <a:gd name="connsiteX4" fmla="*/ 10039 w 995509"/>
              <a:gd name="connsiteY4" fmla="*/ 335749 h 1753156"/>
              <a:gd name="connsiteX5" fmla="*/ 11137 w 995509"/>
              <a:gd name="connsiteY5" fmla="*/ 507594 h 1753156"/>
              <a:gd name="connsiteX6" fmla="*/ 12059 w 995509"/>
              <a:gd name="connsiteY6" fmla="*/ 681237 h 1753156"/>
              <a:gd name="connsiteX7" fmla="*/ 8943 w 995509"/>
              <a:gd name="connsiteY7" fmla="*/ 773021 h 1753156"/>
              <a:gd name="connsiteX8" fmla="*/ 8767 w 995509"/>
              <a:gd name="connsiteY8" fmla="*/ 899787 h 1753156"/>
              <a:gd name="connsiteX9" fmla="*/ 14078 w 995509"/>
              <a:gd name="connsiteY9" fmla="*/ 1119960 h 1753156"/>
              <a:gd name="connsiteX10" fmla="*/ 12059 w 995509"/>
              <a:gd name="connsiteY10" fmla="*/ 1300188 h 1753156"/>
              <a:gd name="connsiteX11" fmla="*/ 515 w 995509"/>
              <a:gd name="connsiteY11" fmla="*/ 1371998 h 1753156"/>
              <a:gd name="connsiteX12" fmla="*/ 10040 w 995509"/>
              <a:gd name="connsiteY12" fmla="*/ 1457723 h 1753156"/>
              <a:gd name="connsiteX13" fmla="*/ 6923 w 995509"/>
              <a:gd name="connsiteY13" fmla="*/ 1520184 h 1753156"/>
              <a:gd name="connsiteX14" fmla="*/ 48140 w 995509"/>
              <a:gd name="connsiteY14" fmla="*/ 1543448 h 1753156"/>
              <a:gd name="connsiteX15" fmla="*/ 111698 w 995509"/>
              <a:gd name="connsiteY15" fmla="*/ 1549856 h 1753156"/>
              <a:gd name="connsiteX16" fmla="*/ 169771 w 995509"/>
              <a:gd name="connsiteY16" fmla="*/ 1564693 h 1753156"/>
              <a:gd name="connsiteX17" fmla="*/ 218493 w 995509"/>
              <a:gd name="connsiteY17" fmla="*/ 1578431 h 1753156"/>
              <a:gd name="connsiteX18" fmla="*/ 251282 w 995509"/>
              <a:gd name="connsiteY18" fmla="*/ 1592170 h 1753156"/>
              <a:gd name="connsiteX19" fmla="*/ 286265 w 995509"/>
              <a:gd name="connsiteY19" fmla="*/ 1610123 h 1753156"/>
              <a:gd name="connsiteX20" fmla="*/ 335909 w 995509"/>
              <a:gd name="connsiteY20" fmla="*/ 1607007 h 1753156"/>
              <a:gd name="connsiteX21" fmla="*/ 406973 w 995509"/>
              <a:gd name="connsiteY21" fmla="*/ 1631368 h 1753156"/>
              <a:gd name="connsiteX22" fmla="*/ 506261 w 995509"/>
              <a:gd name="connsiteY22" fmla="*/ 1656826 h 1753156"/>
              <a:gd name="connsiteX23" fmla="*/ 607175 w 995509"/>
              <a:gd name="connsiteY23" fmla="*/ 1678993 h 1753156"/>
              <a:gd name="connsiteX24" fmla="*/ 768353 w 995509"/>
              <a:gd name="connsiteY24" fmla="*/ 1703354 h 1753156"/>
              <a:gd name="connsiteX25" fmla="*/ 901351 w 995509"/>
              <a:gd name="connsiteY25" fmla="*/ 1735046 h 1753156"/>
              <a:gd name="connsiteX26" fmla="*/ 972065 w 995509"/>
              <a:gd name="connsiteY26" fmla="*/ 1752998 h 1753156"/>
              <a:gd name="connsiteX27" fmla="*/ 995505 w 995509"/>
              <a:gd name="connsiteY27" fmla="*/ 1747862 h 1753156"/>
              <a:gd name="connsiteX28" fmla="*/ 957711 w 995509"/>
              <a:gd name="connsiteY28" fmla="*/ 1677984 h 1753156"/>
              <a:gd name="connsiteX29" fmla="*/ 972065 w 995509"/>
              <a:gd name="connsiteY29" fmla="*/ 1686323 h 1753156"/>
              <a:gd name="connsiteX30" fmla="*/ 936160 w 995509"/>
              <a:gd name="connsiteY30" fmla="*/ 1628251 h 1753156"/>
              <a:gd name="connsiteX31" fmla="*/ 901176 w 995509"/>
              <a:gd name="connsiteY31" fmla="*/ 1580275 h 1753156"/>
              <a:gd name="connsiteX32" fmla="*/ 863077 w 995509"/>
              <a:gd name="connsiteY32" fmla="*/ 1510483 h 1753156"/>
              <a:gd name="connsiteX33" fmla="*/ 814354 w 995509"/>
              <a:gd name="connsiteY33" fmla="*/ 1418350 h 1753156"/>
              <a:gd name="connsiteX34" fmla="*/ 778448 w 995509"/>
              <a:gd name="connsiteY34" fmla="*/ 1364492 h 1753156"/>
              <a:gd name="connsiteX35" fmla="*/ 759398 w 995509"/>
              <a:gd name="connsiteY35" fmla="*/ 1327489 h 1753156"/>
              <a:gd name="connsiteX36" fmla="*/ 734378 w 995509"/>
              <a:gd name="connsiteY36" fmla="*/ 1273457 h 1753156"/>
              <a:gd name="connsiteX37" fmla="*/ 702424 w 995509"/>
              <a:gd name="connsiteY37" fmla="*/ 1227104 h 1753156"/>
              <a:gd name="connsiteX38" fmla="*/ 689607 w 995509"/>
              <a:gd name="connsiteY38" fmla="*/ 1186809 h 1753156"/>
              <a:gd name="connsiteX39" fmla="*/ 674771 w 995509"/>
              <a:gd name="connsiteY39" fmla="*/ 1154020 h 1753156"/>
              <a:gd name="connsiteX40" fmla="*/ 640885 w 995509"/>
              <a:gd name="connsiteY40" fmla="*/ 1117939 h 1753156"/>
              <a:gd name="connsiteX41" fmla="*/ 626049 w 995509"/>
              <a:gd name="connsiteY41" fmla="*/ 1089364 h 1753156"/>
              <a:gd name="connsiteX42" fmla="*/ 602785 w 995509"/>
              <a:gd name="connsiteY42" fmla="*/ 1055478 h 1753156"/>
              <a:gd name="connsiteX43" fmla="*/ 574253 w 995509"/>
              <a:gd name="connsiteY43" fmla="*/ 999558 h 1753156"/>
              <a:gd name="connsiteX44" fmla="*/ 541421 w 995509"/>
              <a:gd name="connsiteY44" fmla="*/ 952898 h 1753156"/>
              <a:gd name="connsiteX45" fmla="*/ 518157 w 995509"/>
              <a:gd name="connsiteY45" fmla="*/ 911682 h 1753156"/>
              <a:gd name="connsiteX46" fmla="*/ 473648 w 995509"/>
              <a:gd name="connsiteY46" fmla="*/ 832189 h 1753156"/>
              <a:gd name="connsiteX47" fmla="*/ 441957 w 995509"/>
              <a:gd name="connsiteY47" fmla="*/ 765689 h 1753156"/>
              <a:gd name="connsiteX48" fmla="*/ 438665 w 995509"/>
              <a:gd name="connsiteY48" fmla="*/ 771923 h 1753156"/>
              <a:gd name="connsiteX49" fmla="*/ 400565 w 995509"/>
              <a:gd name="connsiteY49" fmla="*/ 705248 h 1753156"/>
              <a:gd name="connsiteX50" fmla="*/ 371989 w 995509"/>
              <a:gd name="connsiteY50" fmla="*/ 641383 h 1753156"/>
              <a:gd name="connsiteX51" fmla="*/ 343415 w 995509"/>
              <a:gd name="connsiteY51" fmla="*/ 609998 h 1753156"/>
              <a:gd name="connsiteX52" fmla="*/ 332793 w 995509"/>
              <a:gd name="connsiteY52" fmla="*/ 572995 h 1753156"/>
              <a:gd name="connsiteX53" fmla="*/ 311547 w 995509"/>
              <a:gd name="connsiteY53" fmla="*/ 548634 h 1753156"/>
              <a:gd name="connsiteX54" fmla="*/ 271253 w 995509"/>
              <a:gd name="connsiteY54" fmla="*/ 460714 h 1753156"/>
              <a:gd name="connsiteX55" fmla="*/ 235348 w 995509"/>
              <a:gd name="connsiteY55" fmla="*/ 406857 h 1753156"/>
              <a:gd name="connsiteX56" fmla="*/ 191015 w 995509"/>
              <a:gd name="connsiteY56" fmla="*/ 314899 h 1753156"/>
              <a:gd name="connsiteX57" fmla="*/ 131846 w 995509"/>
              <a:gd name="connsiteY57" fmla="*/ 222414 h 1753156"/>
              <a:gd name="connsiteX58" fmla="*/ 88436 w 995509"/>
              <a:gd name="connsiteY58" fmla="*/ 127339 h 1753156"/>
              <a:gd name="connsiteX59" fmla="*/ 36596 w 995509"/>
              <a:gd name="connsiteY59" fmla="*/ 58645 h 1753156"/>
              <a:gd name="connsiteX60" fmla="*/ 10040 w 995509"/>
              <a:gd name="connsiteY60" fmla="*/ 398 h 1753156"/>
              <a:gd name="connsiteX0" fmla="*/ 10040 w 995509"/>
              <a:gd name="connsiteY0" fmla="*/ 398 h 1753156"/>
              <a:gd name="connsiteX1" fmla="*/ 8942 w 995509"/>
              <a:gd name="connsiteY1" fmla="*/ 35382 h 1753156"/>
              <a:gd name="connsiteX2" fmla="*/ 10961 w 995509"/>
              <a:gd name="connsiteY2" fmla="*/ 80812 h 1753156"/>
              <a:gd name="connsiteX3" fmla="*/ 8942 w 995509"/>
              <a:gd name="connsiteY3" fmla="*/ 169654 h 1753156"/>
              <a:gd name="connsiteX4" fmla="*/ 10039 w 995509"/>
              <a:gd name="connsiteY4" fmla="*/ 335749 h 1753156"/>
              <a:gd name="connsiteX5" fmla="*/ 11137 w 995509"/>
              <a:gd name="connsiteY5" fmla="*/ 507594 h 1753156"/>
              <a:gd name="connsiteX6" fmla="*/ 12059 w 995509"/>
              <a:gd name="connsiteY6" fmla="*/ 681237 h 1753156"/>
              <a:gd name="connsiteX7" fmla="*/ 8943 w 995509"/>
              <a:gd name="connsiteY7" fmla="*/ 773021 h 1753156"/>
              <a:gd name="connsiteX8" fmla="*/ 8767 w 995509"/>
              <a:gd name="connsiteY8" fmla="*/ 899787 h 1753156"/>
              <a:gd name="connsiteX9" fmla="*/ 14078 w 995509"/>
              <a:gd name="connsiteY9" fmla="*/ 1119960 h 1753156"/>
              <a:gd name="connsiteX10" fmla="*/ 12059 w 995509"/>
              <a:gd name="connsiteY10" fmla="*/ 1300188 h 1753156"/>
              <a:gd name="connsiteX11" fmla="*/ 515 w 995509"/>
              <a:gd name="connsiteY11" fmla="*/ 1371998 h 1753156"/>
              <a:gd name="connsiteX12" fmla="*/ 10040 w 995509"/>
              <a:gd name="connsiteY12" fmla="*/ 1457723 h 1753156"/>
              <a:gd name="connsiteX13" fmla="*/ 6923 w 995509"/>
              <a:gd name="connsiteY13" fmla="*/ 1520184 h 1753156"/>
              <a:gd name="connsiteX14" fmla="*/ 48140 w 995509"/>
              <a:gd name="connsiteY14" fmla="*/ 1543448 h 1753156"/>
              <a:gd name="connsiteX15" fmla="*/ 111698 w 995509"/>
              <a:gd name="connsiteY15" fmla="*/ 1549856 h 1753156"/>
              <a:gd name="connsiteX16" fmla="*/ 169771 w 995509"/>
              <a:gd name="connsiteY16" fmla="*/ 1564693 h 1753156"/>
              <a:gd name="connsiteX17" fmla="*/ 218493 w 995509"/>
              <a:gd name="connsiteY17" fmla="*/ 1578431 h 1753156"/>
              <a:gd name="connsiteX18" fmla="*/ 251282 w 995509"/>
              <a:gd name="connsiteY18" fmla="*/ 1592170 h 1753156"/>
              <a:gd name="connsiteX19" fmla="*/ 286265 w 995509"/>
              <a:gd name="connsiteY19" fmla="*/ 1610123 h 1753156"/>
              <a:gd name="connsiteX20" fmla="*/ 335909 w 995509"/>
              <a:gd name="connsiteY20" fmla="*/ 1607007 h 1753156"/>
              <a:gd name="connsiteX21" fmla="*/ 406973 w 995509"/>
              <a:gd name="connsiteY21" fmla="*/ 1631368 h 1753156"/>
              <a:gd name="connsiteX22" fmla="*/ 506261 w 995509"/>
              <a:gd name="connsiteY22" fmla="*/ 1656826 h 1753156"/>
              <a:gd name="connsiteX23" fmla="*/ 607175 w 995509"/>
              <a:gd name="connsiteY23" fmla="*/ 1678993 h 1753156"/>
              <a:gd name="connsiteX24" fmla="*/ 768353 w 995509"/>
              <a:gd name="connsiteY24" fmla="*/ 1703354 h 1753156"/>
              <a:gd name="connsiteX25" fmla="*/ 901351 w 995509"/>
              <a:gd name="connsiteY25" fmla="*/ 1735046 h 1753156"/>
              <a:gd name="connsiteX26" fmla="*/ 972065 w 995509"/>
              <a:gd name="connsiteY26" fmla="*/ 1752998 h 1753156"/>
              <a:gd name="connsiteX27" fmla="*/ 995505 w 995509"/>
              <a:gd name="connsiteY27" fmla="*/ 1747862 h 1753156"/>
              <a:gd name="connsiteX28" fmla="*/ 957711 w 995509"/>
              <a:gd name="connsiteY28" fmla="*/ 1677984 h 1753156"/>
              <a:gd name="connsiteX29" fmla="*/ 972065 w 995509"/>
              <a:gd name="connsiteY29" fmla="*/ 1686323 h 1753156"/>
              <a:gd name="connsiteX30" fmla="*/ 936160 w 995509"/>
              <a:gd name="connsiteY30" fmla="*/ 1628251 h 1753156"/>
              <a:gd name="connsiteX31" fmla="*/ 901176 w 995509"/>
              <a:gd name="connsiteY31" fmla="*/ 1580275 h 1753156"/>
              <a:gd name="connsiteX32" fmla="*/ 863077 w 995509"/>
              <a:gd name="connsiteY32" fmla="*/ 1510483 h 1753156"/>
              <a:gd name="connsiteX33" fmla="*/ 814354 w 995509"/>
              <a:gd name="connsiteY33" fmla="*/ 1418350 h 1753156"/>
              <a:gd name="connsiteX34" fmla="*/ 778448 w 995509"/>
              <a:gd name="connsiteY34" fmla="*/ 1364492 h 1753156"/>
              <a:gd name="connsiteX35" fmla="*/ 759398 w 995509"/>
              <a:gd name="connsiteY35" fmla="*/ 1327489 h 1753156"/>
              <a:gd name="connsiteX36" fmla="*/ 734378 w 995509"/>
              <a:gd name="connsiteY36" fmla="*/ 1273457 h 1753156"/>
              <a:gd name="connsiteX37" fmla="*/ 702424 w 995509"/>
              <a:gd name="connsiteY37" fmla="*/ 1227104 h 1753156"/>
              <a:gd name="connsiteX38" fmla="*/ 689607 w 995509"/>
              <a:gd name="connsiteY38" fmla="*/ 1186809 h 1753156"/>
              <a:gd name="connsiteX39" fmla="*/ 674771 w 995509"/>
              <a:gd name="connsiteY39" fmla="*/ 1154020 h 1753156"/>
              <a:gd name="connsiteX40" fmla="*/ 640885 w 995509"/>
              <a:gd name="connsiteY40" fmla="*/ 1117939 h 1753156"/>
              <a:gd name="connsiteX41" fmla="*/ 626049 w 995509"/>
              <a:gd name="connsiteY41" fmla="*/ 1089364 h 1753156"/>
              <a:gd name="connsiteX42" fmla="*/ 602785 w 995509"/>
              <a:gd name="connsiteY42" fmla="*/ 1055478 h 1753156"/>
              <a:gd name="connsiteX43" fmla="*/ 574253 w 995509"/>
              <a:gd name="connsiteY43" fmla="*/ 999558 h 1753156"/>
              <a:gd name="connsiteX44" fmla="*/ 541421 w 995509"/>
              <a:gd name="connsiteY44" fmla="*/ 952898 h 1753156"/>
              <a:gd name="connsiteX45" fmla="*/ 518157 w 995509"/>
              <a:gd name="connsiteY45" fmla="*/ 911682 h 1753156"/>
              <a:gd name="connsiteX46" fmla="*/ 473648 w 995509"/>
              <a:gd name="connsiteY46" fmla="*/ 832189 h 1753156"/>
              <a:gd name="connsiteX47" fmla="*/ 441957 w 995509"/>
              <a:gd name="connsiteY47" fmla="*/ 765689 h 1753156"/>
              <a:gd name="connsiteX48" fmla="*/ 438665 w 995509"/>
              <a:gd name="connsiteY48" fmla="*/ 771923 h 1753156"/>
              <a:gd name="connsiteX49" fmla="*/ 400565 w 995509"/>
              <a:gd name="connsiteY49" fmla="*/ 705248 h 1753156"/>
              <a:gd name="connsiteX50" fmla="*/ 371989 w 995509"/>
              <a:gd name="connsiteY50" fmla="*/ 641383 h 1753156"/>
              <a:gd name="connsiteX51" fmla="*/ 343415 w 995509"/>
              <a:gd name="connsiteY51" fmla="*/ 609998 h 1753156"/>
              <a:gd name="connsiteX52" fmla="*/ 332793 w 995509"/>
              <a:gd name="connsiteY52" fmla="*/ 572995 h 1753156"/>
              <a:gd name="connsiteX53" fmla="*/ 311547 w 995509"/>
              <a:gd name="connsiteY53" fmla="*/ 548634 h 1753156"/>
              <a:gd name="connsiteX54" fmla="*/ 271253 w 995509"/>
              <a:gd name="connsiteY54" fmla="*/ 460714 h 1753156"/>
              <a:gd name="connsiteX55" fmla="*/ 235348 w 995509"/>
              <a:gd name="connsiteY55" fmla="*/ 406857 h 1753156"/>
              <a:gd name="connsiteX56" fmla="*/ 191015 w 995509"/>
              <a:gd name="connsiteY56" fmla="*/ 314899 h 1753156"/>
              <a:gd name="connsiteX57" fmla="*/ 131846 w 995509"/>
              <a:gd name="connsiteY57" fmla="*/ 222414 h 1753156"/>
              <a:gd name="connsiteX58" fmla="*/ 88436 w 995509"/>
              <a:gd name="connsiteY58" fmla="*/ 127339 h 1753156"/>
              <a:gd name="connsiteX59" fmla="*/ 36596 w 995509"/>
              <a:gd name="connsiteY59" fmla="*/ 58645 h 1753156"/>
              <a:gd name="connsiteX60" fmla="*/ 10040 w 995509"/>
              <a:gd name="connsiteY60" fmla="*/ 398 h 1753156"/>
              <a:gd name="connsiteX0" fmla="*/ 10040 w 995509"/>
              <a:gd name="connsiteY0" fmla="*/ 398 h 1753156"/>
              <a:gd name="connsiteX1" fmla="*/ 8942 w 995509"/>
              <a:gd name="connsiteY1" fmla="*/ 35382 h 1753156"/>
              <a:gd name="connsiteX2" fmla="*/ 10961 w 995509"/>
              <a:gd name="connsiteY2" fmla="*/ 80812 h 1753156"/>
              <a:gd name="connsiteX3" fmla="*/ 8942 w 995509"/>
              <a:gd name="connsiteY3" fmla="*/ 169654 h 1753156"/>
              <a:gd name="connsiteX4" fmla="*/ 10039 w 995509"/>
              <a:gd name="connsiteY4" fmla="*/ 335749 h 1753156"/>
              <a:gd name="connsiteX5" fmla="*/ 11137 w 995509"/>
              <a:gd name="connsiteY5" fmla="*/ 507594 h 1753156"/>
              <a:gd name="connsiteX6" fmla="*/ 12059 w 995509"/>
              <a:gd name="connsiteY6" fmla="*/ 681237 h 1753156"/>
              <a:gd name="connsiteX7" fmla="*/ 8943 w 995509"/>
              <a:gd name="connsiteY7" fmla="*/ 773021 h 1753156"/>
              <a:gd name="connsiteX8" fmla="*/ 8767 w 995509"/>
              <a:gd name="connsiteY8" fmla="*/ 899787 h 1753156"/>
              <a:gd name="connsiteX9" fmla="*/ 14078 w 995509"/>
              <a:gd name="connsiteY9" fmla="*/ 1119960 h 1753156"/>
              <a:gd name="connsiteX10" fmla="*/ 12059 w 995509"/>
              <a:gd name="connsiteY10" fmla="*/ 1300188 h 1753156"/>
              <a:gd name="connsiteX11" fmla="*/ 515 w 995509"/>
              <a:gd name="connsiteY11" fmla="*/ 1371998 h 1753156"/>
              <a:gd name="connsiteX12" fmla="*/ 10040 w 995509"/>
              <a:gd name="connsiteY12" fmla="*/ 1457723 h 1753156"/>
              <a:gd name="connsiteX13" fmla="*/ 6923 w 995509"/>
              <a:gd name="connsiteY13" fmla="*/ 1520184 h 1753156"/>
              <a:gd name="connsiteX14" fmla="*/ 48140 w 995509"/>
              <a:gd name="connsiteY14" fmla="*/ 1543448 h 1753156"/>
              <a:gd name="connsiteX15" fmla="*/ 111698 w 995509"/>
              <a:gd name="connsiteY15" fmla="*/ 1549856 h 1753156"/>
              <a:gd name="connsiteX16" fmla="*/ 169771 w 995509"/>
              <a:gd name="connsiteY16" fmla="*/ 1564693 h 1753156"/>
              <a:gd name="connsiteX17" fmla="*/ 218493 w 995509"/>
              <a:gd name="connsiteY17" fmla="*/ 1578431 h 1753156"/>
              <a:gd name="connsiteX18" fmla="*/ 251282 w 995509"/>
              <a:gd name="connsiteY18" fmla="*/ 1592170 h 1753156"/>
              <a:gd name="connsiteX19" fmla="*/ 286265 w 995509"/>
              <a:gd name="connsiteY19" fmla="*/ 1610123 h 1753156"/>
              <a:gd name="connsiteX20" fmla="*/ 335909 w 995509"/>
              <a:gd name="connsiteY20" fmla="*/ 1607007 h 1753156"/>
              <a:gd name="connsiteX21" fmla="*/ 406973 w 995509"/>
              <a:gd name="connsiteY21" fmla="*/ 1631368 h 1753156"/>
              <a:gd name="connsiteX22" fmla="*/ 506261 w 995509"/>
              <a:gd name="connsiteY22" fmla="*/ 1656826 h 1753156"/>
              <a:gd name="connsiteX23" fmla="*/ 607175 w 995509"/>
              <a:gd name="connsiteY23" fmla="*/ 1678993 h 1753156"/>
              <a:gd name="connsiteX24" fmla="*/ 768353 w 995509"/>
              <a:gd name="connsiteY24" fmla="*/ 1703354 h 1753156"/>
              <a:gd name="connsiteX25" fmla="*/ 901351 w 995509"/>
              <a:gd name="connsiteY25" fmla="*/ 1735046 h 1753156"/>
              <a:gd name="connsiteX26" fmla="*/ 972065 w 995509"/>
              <a:gd name="connsiteY26" fmla="*/ 1752998 h 1753156"/>
              <a:gd name="connsiteX27" fmla="*/ 995505 w 995509"/>
              <a:gd name="connsiteY27" fmla="*/ 1747862 h 1753156"/>
              <a:gd name="connsiteX28" fmla="*/ 957711 w 995509"/>
              <a:gd name="connsiteY28" fmla="*/ 1677984 h 1753156"/>
              <a:gd name="connsiteX29" fmla="*/ 972065 w 995509"/>
              <a:gd name="connsiteY29" fmla="*/ 1686323 h 1753156"/>
              <a:gd name="connsiteX30" fmla="*/ 936160 w 995509"/>
              <a:gd name="connsiteY30" fmla="*/ 1628251 h 1753156"/>
              <a:gd name="connsiteX31" fmla="*/ 901176 w 995509"/>
              <a:gd name="connsiteY31" fmla="*/ 1580275 h 1753156"/>
              <a:gd name="connsiteX32" fmla="*/ 863077 w 995509"/>
              <a:gd name="connsiteY32" fmla="*/ 1510483 h 1753156"/>
              <a:gd name="connsiteX33" fmla="*/ 814354 w 995509"/>
              <a:gd name="connsiteY33" fmla="*/ 1418350 h 1753156"/>
              <a:gd name="connsiteX34" fmla="*/ 778448 w 995509"/>
              <a:gd name="connsiteY34" fmla="*/ 1364492 h 1753156"/>
              <a:gd name="connsiteX35" fmla="*/ 759398 w 995509"/>
              <a:gd name="connsiteY35" fmla="*/ 1327489 h 1753156"/>
              <a:gd name="connsiteX36" fmla="*/ 734378 w 995509"/>
              <a:gd name="connsiteY36" fmla="*/ 1273457 h 1753156"/>
              <a:gd name="connsiteX37" fmla="*/ 702424 w 995509"/>
              <a:gd name="connsiteY37" fmla="*/ 1227104 h 1753156"/>
              <a:gd name="connsiteX38" fmla="*/ 689607 w 995509"/>
              <a:gd name="connsiteY38" fmla="*/ 1186809 h 1753156"/>
              <a:gd name="connsiteX39" fmla="*/ 674771 w 995509"/>
              <a:gd name="connsiteY39" fmla="*/ 1154020 h 1753156"/>
              <a:gd name="connsiteX40" fmla="*/ 640885 w 995509"/>
              <a:gd name="connsiteY40" fmla="*/ 1117939 h 1753156"/>
              <a:gd name="connsiteX41" fmla="*/ 626049 w 995509"/>
              <a:gd name="connsiteY41" fmla="*/ 1089364 h 1753156"/>
              <a:gd name="connsiteX42" fmla="*/ 602785 w 995509"/>
              <a:gd name="connsiteY42" fmla="*/ 1055478 h 1753156"/>
              <a:gd name="connsiteX43" fmla="*/ 574253 w 995509"/>
              <a:gd name="connsiteY43" fmla="*/ 999558 h 1753156"/>
              <a:gd name="connsiteX44" fmla="*/ 541421 w 995509"/>
              <a:gd name="connsiteY44" fmla="*/ 952898 h 1753156"/>
              <a:gd name="connsiteX45" fmla="*/ 518157 w 995509"/>
              <a:gd name="connsiteY45" fmla="*/ 911682 h 1753156"/>
              <a:gd name="connsiteX46" fmla="*/ 473648 w 995509"/>
              <a:gd name="connsiteY46" fmla="*/ 832189 h 1753156"/>
              <a:gd name="connsiteX47" fmla="*/ 441957 w 995509"/>
              <a:gd name="connsiteY47" fmla="*/ 765689 h 1753156"/>
              <a:gd name="connsiteX48" fmla="*/ 438665 w 995509"/>
              <a:gd name="connsiteY48" fmla="*/ 771923 h 1753156"/>
              <a:gd name="connsiteX49" fmla="*/ 400565 w 995509"/>
              <a:gd name="connsiteY49" fmla="*/ 705248 h 1753156"/>
              <a:gd name="connsiteX50" fmla="*/ 371989 w 995509"/>
              <a:gd name="connsiteY50" fmla="*/ 641383 h 1753156"/>
              <a:gd name="connsiteX51" fmla="*/ 343415 w 995509"/>
              <a:gd name="connsiteY51" fmla="*/ 609998 h 1753156"/>
              <a:gd name="connsiteX52" fmla="*/ 332793 w 995509"/>
              <a:gd name="connsiteY52" fmla="*/ 572995 h 1753156"/>
              <a:gd name="connsiteX53" fmla="*/ 311547 w 995509"/>
              <a:gd name="connsiteY53" fmla="*/ 548634 h 1753156"/>
              <a:gd name="connsiteX54" fmla="*/ 271253 w 995509"/>
              <a:gd name="connsiteY54" fmla="*/ 460714 h 1753156"/>
              <a:gd name="connsiteX55" fmla="*/ 235348 w 995509"/>
              <a:gd name="connsiteY55" fmla="*/ 406857 h 1753156"/>
              <a:gd name="connsiteX56" fmla="*/ 191015 w 995509"/>
              <a:gd name="connsiteY56" fmla="*/ 314899 h 1753156"/>
              <a:gd name="connsiteX57" fmla="*/ 131846 w 995509"/>
              <a:gd name="connsiteY57" fmla="*/ 222414 h 1753156"/>
              <a:gd name="connsiteX58" fmla="*/ 88436 w 995509"/>
              <a:gd name="connsiteY58" fmla="*/ 127339 h 1753156"/>
              <a:gd name="connsiteX59" fmla="*/ 36596 w 995509"/>
              <a:gd name="connsiteY59" fmla="*/ 58645 h 1753156"/>
              <a:gd name="connsiteX60" fmla="*/ 10040 w 995509"/>
              <a:gd name="connsiteY60" fmla="*/ 398 h 1753156"/>
              <a:gd name="connsiteX0" fmla="*/ 10040 w 995509"/>
              <a:gd name="connsiteY0" fmla="*/ 398 h 1753156"/>
              <a:gd name="connsiteX1" fmla="*/ 8942 w 995509"/>
              <a:gd name="connsiteY1" fmla="*/ 35382 h 1753156"/>
              <a:gd name="connsiteX2" fmla="*/ 10961 w 995509"/>
              <a:gd name="connsiteY2" fmla="*/ 80812 h 1753156"/>
              <a:gd name="connsiteX3" fmla="*/ 8942 w 995509"/>
              <a:gd name="connsiteY3" fmla="*/ 169654 h 1753156"/>
              <a:gd name="connsiteX4" fmla="*/ 10039 w 995509"/>
              <a:gd name="connsiteY4" fmla="*/ 335749 h 1753156"/>
              <a:gd name="connsiteX5" fmla="*/ 11137 w 995509"/>
              <a:gd name="connsiteY5" fmla="*/ 507594 h 1753156"/>
              <a:gd name="connsiteX6" fmla="*/ 12059 w 995509"/>
              <a:gd name="connsiteY6" fmla="*/ 681237 h 1753156"/>
              <a:gd name="connsiteX7" fmla="*/ 8943 w 995509"/>
              <a:gd name="connsiteY7" fmla="*/ 773021 h 1753156"/>
              <a:gd name="connsiteX8" fmla="*/ 8767 w 995509"/>
              <a:gd name="connsiteY8" fmla="*/ 899787 h 1753156"/>
              <a:gd name="connsiteX9" fmla="*/ 14078 w 995509"/>
              <a:gd name="connsiteY9" fmla="*/ 1119960 h 1753156"/>
              <a:gd name="connsiteX10" fmla="*/ 12059 w 995509"/>
              <a:gd name="connsiteY10" fmla="*/ 1300188 h 1753156"/>
              <a:gd name="connsiteX11" fmla="*/ 515 w 995509"/>
              <a:gd name="connsiteY11" fmla="*/ 1371998 h 1753156"/>
              <a:gd name="connsiteX12" fmla="*/ 10040 w 995509"/>
              <a:gd name="connsiteY12" fmla="*/ 1457723 h 1753156"/>
              <a:gd name="connsiteX13" fmla="*/ 6923 w 995509"/>
              <a:gd name="connsiteY13" fmla="*/ 1520184 h 1753156"/>
              <a:gd name="connsiteX14" fmla="*/ 48140 w 995509"/>
              <a:gd name="connsiteY14" fmla="*/ 1543448 h 1753156"/>
              <a:gd name="connsiteX15" fmla="*/ 111698 w 995509"/>
              <a:gd name="connsiteY15" fmla="*/ 1549856 h 1753156"/>
              <a:gd name="connsiteX16" fmla="*/ 169771 w 995509"/>
              <a:gd name="connsiteY16" fmla="*/ 1564693 h 1753156"/>
              <a:gd name="connsiteX17" fmla="*/ 218493 w 995509"/>
              <a:gd name="connsiteY17" fmla="*/ 1578431 h 1753156"/>
              <a:gd name="connsiteX18" fmla="*/ 251282 w 995509"/>
              <a:gd name="connsiteY18" fmla="*/ 1592170 h 1753156"/>
              <a:gd name="connsiteX19" fmla="*/ 286265 w 995509"/>
              <a:gd name="connsiteY19" fmla="*/ 1610123 h 1753156"/>
              <a:gd name="connsiteX20" fmla="*/ 335909 w 995509"/>
              <a:gd name="connsiteY20" fmla="*/ 1607007 h 1753156"/>
              <a:gd name="connsiteX21" fmla="*/ 406973 w 995509"/>
              <a:gd name="connsiteY21" fmla="*/ 1631368 h 1753156"/>
              <a:gd name="connsiteX22" fmla="*/ 506261 w 995509"/>
              <a:gd name="connsiteY22" fmla="*/ 1656826 h 1753156"/>
              <a:gd name="connsiteX23" fmla="*/ 607175 w 995509"/>
              <a:gd name="connsiteY23" fmla="*/ 1678993 h 1753156"/>
              <a:gd name="connsiteX24" fmla="*/ 768353 w 995509"/>
              <a:gd name="connsiteY24" fmla="*/ 1703354 h 1753156"/>
              <a:gd name="connsiteX25" fmla="*/ 901351 w 995509"/>
              <a:gd name="connsiteY25" fmla="*/ 1735046 h 1753156"/>
              <a:gd name="connsiteX26" fmla="*/ 972065 w 995509"/>
              <a:gd name="connsiteY26" fmla="*/ 1752998 h 1753156"/>
              <a:gd name="connsiteX27" fmla="*/ 995505 w 995509"/>
              <a:gd name="connsiteY27" fmla="*/ 1747862 h 1753156"/>
              <a:gd name="connsiteX28" fmla="*/ 957711 w 995509"/>
              <a:gd name="connsiteY28" fmla="*/ 1677984 h 1753156"/>
              <a:gd name="connsiteX29" fmla="*/ 972065 w 995509"/>
              <a:gd name="connsiteY29" fmla="*/ 1686323 h 1753156"/>
              <a:gd name="connsiteX30" fmla="*/ 936160 w 995509"/>
              <a:gd name="connsiteY30" fmla="*/ 1628251 h 1753156"/>
              <a:gd name="connsiteX31" fmla="*/ 901176 w 995509"/>
              <a:gd name="connsiteY31" fmla="*/ 1580275 h 1753156"/>
              <a:gd name="connsiteX32" fmla="*/ 863077 w 995509"/>
              <a:gd name="connsiteY32" fmla="*/ 1510483 h 1753156"/>
              <a:gd name="connsiteX33" fmla="*/ 814354 w 995509"/>
              <a:gd name="connsiteY33" fmla="*/ 1418350 h 1753156"/>
              <a:gd name="connsiteX34" fmla="*/ 778448 w 995509"/>
              <a:gd name="connsiteY34" fmla="*/ 1364492 h 1753156"/>
              <a:gd name="connsiteX35" fmla="*/ 759398 w 995509"/>
              <a:gd name="connsiteY35" fmla="*/ 1327489 h 1753156"/>
              <a:gd name="connsiteX36" fmla="*/ 734378 w 995509"/>
              <a:gd name="connsiteY36" fmla="*/ 1273457 h 1753156"/>
              <a:gd name="connsiteX37" fmla="*/ 702424 w 995509"/>
              <a:gd name="connsiteY37" fmla="*/ 1227104 h 1753156"/>
              <a:gd name="connsiteX38" fmla="*/ 689607 w 995509"/>
              <a:gd name="connsiteY38" fmla="*/ 1186809 h 1753156"/>
              <a:gd name="connsiteX39" fmla="*/ 674771 w 995509"/>
              <a:gd name="connsiteY39" fmla="*/ 1154020 h 1753156"/>
              <a:gd name="connsiteX40" fmla="*/ 640885 w 995509"/>
              <a:gd name="connsiteY40" fmla="*/ 1117939 h 1753156"/>
              <a:gd name="connsiteX41" fmla="*/ 626049 w 995509"/>
              <a:gd name="connsiteY41" fmla="*/ 1089364 h 1753156"/>
              <a:gd name="connsiteX42" fmla="*/ 602785 w 995509"/>
              <a:gd name="connsiteY42" fmla="*/ 1055478 h 1753156"/>
              <a:gd name="connsiteX43" fmla="*/ 574253 w 995509"/>
              <a:gd name="connsiteY43" fmla="*/ 999558 h 1753156"/>
              <a:gd name="connsiteX44" fmla="*/ 541421 w 995509"/>
              <a:gd name="connsiteY44" fmla="*/ 952898 h 1753156"/>
              <a:gd name="connsiteX45" fmla="*/ 518157 w 995509"/>
              <a:gd name="connsiteY45" fmla="*/ 911682 h 1753156"/>
              <a:gd name="connsiteX46" fmla="*/ 473648 w 995509"/>
              <a:gd name="connsiteY46" fmla="*/ 832189 h 1753156"/>
              <a:gd name="connsiteX47" fmla="*/ 441957 w 995509"/>
              <a:gd name="connsiteY47" fmla="*/ 765689 h 1753156"/>
              <a:gd name="connsiteX48" fmla="*/ 438665 w 995509"/>
              <a:gd name="connsiteY48" fmla="*/ 771923 h 1753156"/>
              <a:gd name="connsiteX49" fmla="*/ 400565 w 995509"/>
              <a:gd name="connsiteY49" fmla="*/ 705248 h 1753156"/>
              <a:gd name="connsiteX50" fmla="*/ 371989 w 995509"/>
              <a:gd name="connsiteY50" fmla="*/ 641383 h 1753156"/>
              <a:gd name="connsiteX51" fmla="*/ 343415 w 995509"/>
              <a:gd name="connsiteY51" fmla="*/ 609998 h 1753156"/>
              <a:gd name="connsiteX52" fmla="*/ 332793 w 995509"/>
              <a:gd name="connsiteY52" fmla="*/ 572995 h 1753156"/>
              <a:gd name="connsiteX53" fmla="*/ 311547 w 995509"/>
              <a:gd name="connsiteY53" fmla="*/ 548634 h 1753156"/>
              <a:gd name="connsiteX54" fmla="*/ 271253 w 995509"/>
              <a:gd name="connsiteY54" fmla="*/ 460714 h 1753156"/>
              <a:gd name="connsiteX55" fmla="*/ 235348 w 995509"/>
              <a:gd name="connsiteY55" fmla="*/ 406857 h 1753156"/>
              <a:gd name="connsiteX56" fmla="*/ 191015 w 995509"/>
              <a:gd name="connsiteY56" fmla="*/ 314899 h 1753156"/>
              <a:gd name="connsiteX57" fmla="*/ 148701 w 995509"/>
              <a:gd name="connsiteY57" fmla="*/ 230841 h 1753156"/>
              <a:gd name="connsiteX58" fmla="*/ 88436 w 995509"/>
              <a:gd name="connsiteY58" fmla="*/ 127339 h 1753156"/>
              <a:gd name="connsiteX59" fmla="*/ 36596 w 995509"/>
              <a:gd name="connsiteY59" fmla="*/ 58645 h 1753156"/>
              <a:gd name="connsiteX60" fmla="*/ 10040 w 995509"/>
              <a:gd name="connsiteY60" fmla="*/ 398 h 1753156"/>
              <a:gd name="connsiteX0" fmla="*/ 10040 w 995509"/>
              <a:gd name="connsiteY0" fmla="*/ 398 h 1753156"/>
              <a:gd name="connsiteX1" fmla="*/ 8942 w 995509"/>
              <a:gd name="connsiteY1" fmla="*/ 35382 h 1753156"/>
              <a:gd name="connsiteX2" fmla="*/ 10961 w 995509"/>
              <a:gd name="connsiteY2" fmla="*/ 80812 h 1753156"/>
              <a:gd name="connsiteX3" fmla="*/ 8942 w 995509"/>
              <a:gd name="connsiteY3" fmla="*/ 169654 h 1753156"/>
              <a:gd name="connsiteX4" fmla="*/ 10039 w 995509"/>
              <a:gd name="connsiteY4" fmla="*/ 335749 h 1753156"/>
              <a:gd name="connsiteX5" fmla="*/ 11137 w 995509"/>
              <a:gd name="connsiteY5" fmla="*/ 507594 h 1753156"/>
              <a:gd name="connsiteX6" fmla="*/ 12059 w 995509"/>
              <a:gd name="connsiteY6" fmla="*/ 681237 h 1753156"/>
              <a:gd name="connsiteX7" fmla="*/ 8943 w 995509"/>
              <a:gd name="connsiteY7" fmla="*/ 773021 h 1753156"/>
              <a:gd name="connsiteX8" fmla="*/ 8767 w 995509"/>
              <a:gd name="connsiteY8" fmla="*/ 899787 h 1753156"/>
              <a:gd name="connsiteX9" fmla="*/ 14078 w 995509"/>
              <a:gd name="connsiteY9" fmla="*/ 1119960 h 1753156"/>
              <a:gd name="connsiteX10" fmla="*/ 12059 w 995509"/>
              <a:gd name="connsiteY10" fmla="*/ 1300188 h 1753156"/>
              <a:gd name="connsiteX11" fmla="*/ 515 w 995509"/>
              <a:gd name="connsiteY11" fmla="*/ 1371998 h 1753156"/>
              <a:gd name="connsiteX12" fmla="*/ 10040 w 995509"/>
              <a:gd name="connsiteY12" fmla="*/ 1457723 h 1753156"/>
              <a:gd name="connsiteX13" fmla="*/ 6923 w 995509"/>
              <a:gd name="connsiteY13" fmla="*/ 1520184 h 1753156"/>
              <a:gd name="connsiteX14" fmla="*/ 48140 w 995509"/>
              <a:gd name="connsiteY14" fmla="*/ 1543448 h 1753156"/>
              <a:gd name="connsiteX15" fmla="*/ 111698 w 995509"/>
              <a:gd name="connsiteY15" fmla="*/ 1549856 h 1753156"/>
              <a:gd name="connsiteX16" fmla="*/ 169771 w 995509"/>
              <a:gd name="connsiteY16" fmla="*/ 1564693 h 1753156"/>
              <a:gd name="connsiteX17" fmla="*/ 218493 w 995509"/>
              <a:gd name="connsiteY17" fmla="*/ 1578431 h 1753156"/>
              <a:gd name="connsiteX18" fmla="*/ 251282 w 995509"/>
              <a:gd name="connsiteY18" fmla="*/ 1592170 h 1753156"/>
              <a:gd name="connsiteX19" fmla="*/ 286265 w 995509"/>
              <a:gd name="connsiteY19" fmla="*/ 1610123 h 1753156"/>
              <a:gd name="connsiteX20" fmla="*/ 335909 w 995509"/>
              <a:gd name="connsiteY20" fmla="*/ 1607007 h 1753156"/>
              <a:gd name="connsiteX21" fmla="*/ 406973 w 995509"/>
              <a:gd name="connsiteY21" fmla="*/ 1631368 h 1753156"/>
              <a:gd name="connsiteX22" fmla="*/ 506261 w 995509"/>
              <a:gd name="connsiteY22" fmla="*/ 1656826 h 1753156"/>
              <a:gd name="connsiteX23" fmla="*/ 619816 w 995509"/>
              <a:gd name="connsiteY23" fmla="*/ 1674779 h 1753156"/>
              <a:gd name="connsiteX24" fmla="*/ 768353 w 995509"/>
              <a:gd name="connsiteY24" fmla="*/ 1703354 h 1753156"/>
              <a:gd name="connsiteX25" fmla="*/ 901351 w 995509"/>
              <a:gd name="connsiteY25" fmla="*/ 1735046 h 1753156"/>
              <a:gd name="connsiteX26" fmla="*/ 972065 w 995509"/>
              <a:gd name="connsiteY26" fmla="*/ 1752998 h 1753156"/>
              <a:gd name="connsiteX27" fmla="*/ 995505 w 995509"/>
              <a:gd name="connsiteY27" fmla="*/ 1747862 h 1753156"/>
              <a:gd name="connsiteX28" fmla="*/ 957711 w 995509"/>
              <a:gd name="connsiteY28" fmla="*/ 1677984 h 1753156"/>
              <a:gd name="connsiteX29" fmla="*/ 972065 w 995509"/>
              <a:gd name="connsiteY29" fmla="*/ 1686323 h 1753156"/>
              <a:gd name="connsiteX30" fmla="*/ 936160 w 995509"/>
              <a:gd name="connsiteY30" fmla="*/ 1628251 h 1753156"/>
              <a:gd name="connsiteX31" fmla="*/ 901176 w 995509"/>
              <a:gd name="connsiteY31" fmla="*/ 1580275 h 1753156"/>
              <a:gd name="connsiteX32" fmla="*/ 863077 w 995509"/>
              <a:gd name="connsiteY32" fmla="*/ 1510483 h 1753156"/>
              <a:gd name="connsiteX33" fmla="*/ 814354 w 995509"/>
              <a:gd name="connsiteY33" fmla="*/ 1418350 h 1753156"/>
              <a:gd name="connsiteX34" fmla="*/ 778448 w 995509"/>
              <a:gd name="connsiteY34" fmla="*/ 1364492 h 1753156"/>
              <a:gd name="connsiteX35" fmla="*/ 759398 w 995509"/>
              <a:gd name="connsiteY35" fmla="*/ 1327489 h 1753156"/>
              <a:gd name="connsiteX36" fmla="*/ 734378 w 995509"/>
              <a:gd name="connsiteY36" fmla="*/ 1273457 h 1753156"/>
              <a:gd name="connsiteX37" fmla="*/ 702424 w 995509"/>
              <a:gd name="connsiteY37" fmla="*/ 1227104 h 1753156"/>
              <a:gd name="connsiteX38" fmla="*/ 689607 w 995509"/>
              <a:gd name="connsiteY38" fmla="*/ 1186809 h 1753156"/>
              <a:gd name="connsiteX39" fmla="*/ 674771 w 995509"/>
              <a:gd name="connsiteY39" fmla="*/ 1154020 h 1753156"/>
              <a:gd name="connsiteX40" fmla="*/ 640885 w 995509"/>
              <a:gd name="connsiteY40" fmla="*/ 1117939 h 1753156"/>
              <a:gd name="connsiteX41" fmla="*/ 626049 w 995509"/>
              <a:gd name="connsiteY41" fmla="*/ 1089364 h 1753156"/>
              <a:gd name="connsiteX42" fmla="*/ 602785 w 995509"/>
              <a:gd name="connsiteY42" fmla="*/ 1055478 h 1753156"/>
              <a:gd name="connsiteX43" fmla="*/ 574253 w 995509"/>
              <a:gd name="connsiteY43" fmla="*/ 999558 h 1753156"/>
              <a:gd name="connsiteX44" fmla="*/ 541421 w 995509"/>
              <a:gd name="connsiteY44" fmla="*/ 952898 h 1753156"/>
              <a:gd name="connsiteX45" fmla="*/ 518157 w 995509"/>
              <a:gd name="connsiteY45" fmla="*/ 911682 h 1753156"/>
              <a:gd name="connsiteX46" fmla="*/ 473648 w 995509"/>
              <a:gd name="connsiteY46" fmla="*/ 832189 h 1753156"/>
              <a:gd name="connsiteX47" fmla="*/ 441957 w 995509"/>
              <a:gd name="connsiteY47" fmla="*/ 765689 h 1753156"/>
              <a:gd name="connsiteX48" fmla="*/ 438665 w 995509"/>
              <a:gd name="connsiteY48" fmla="*/ 771923 h 1753156"/>
              <a:gd name="connsiteX49" fmla="*/ 400565 w 995509"/>
              <a:gd name="connsiteY49" fmla="*/ 705248 h 1753156"/>
              <a:gd name="connsiteX50" fmla="*/ 371989 w 995509"/>
              <a:gd name="connsiteY50" fmla="*/ 641383 h 1753156"/>
              <a:gd name="connsiteX51" fmla="*/ 343415 w 995509"/>
              <a:gd name="connsiteY51" fmla="*/ 609998 h 1753156"/>
              <a:gd name="connsiteX52" fmla="*/ 332793 w 995509"/>
              <a:gd name="connsiteY52" fmla="*/ 572995 h 1753156"/>
              <a:gd name="connsiteX53" fmla="*/ 311547 w 995509"/>
              <a:gd name="connsiteY53" fmla="*/ 548634 h 1753156"/>
              <a:gd name="connsiteX54" fmla="*/ 271253 w 995509"/>
              <a:gd name="connsiteY54" fmla="*/ 460714 h 1753156"/>
              <a:gd name="connsiteX55" fmla="*/ 235348 w 995509"/>
              <a:gd name="connsiteY55" fmla="*/ 406857 h 1753156"/>
              <a:gd name="connsiteX56" fmla="*/ 191015 w 995509"/>
              <a:gd name="connsiteY56" fmla="*/ 314899 h 1753156"/>
              <a:gd name="connsiteX57" fmla="*/ 148701 w 995509"/>
              <a:gd name="connsiteY57" fmla="*/ 230841 h 1753156"/>
              <a:gd name="connsiteX58" fmla="*/ 88436 w 995509"/>
              <a:gd name="connsiteY58" fmla="*/ 127339 h 1753156"/>
              <a:gd name="connsiteX59" fmla="*/ 36596 w 995509"/>
              <a:gd name="connsiteY59" fmla="*/ 58645 h 1753156"/>
              <a:gd name="connsiteX60" fmla="*/ 10040 w 995509"/>
              <a:gd name="connsiteY60" fmla="*/ 398 h 1753156"/>
              <a:gd name="connsiteX0" fmla="*/ 9978 w 995447"/>
              <a:gd name="connsiteY0" fmla="*/ 398 h 1753156"/>
              <a:gd name="connsiteX1" fmla="*/ 8880 w 995447"/>
              <a:gd name="connsiteY1" fmla="*/ 35382 h 1753156"/>
              <a:gd name="connsiteX2" fmla="*/ 10899 w 995447"/>
              <a:gd name="connsiteY2" fmla="*/ 80812 h 1753156"/>
              <a:gd name="connsiteX3" fmla="*/ 8880 w 995447"/>
              <a:gd name="connsiteY3" fmla="*/ 169654 h 1753156"/>
              <a:gd name="connsiteX4" fmla="*/ 9977 w 995447"/>
              <a:gd name="connsiteY4" fmla="*/ 335749 h 1753156"/>
              <a:gd name="connsiteX5" fmla="*/ 11075 w 995447"/>
              <a:gd name="connsiteY5" fmla="*/ 507594 h 1753156"/>
              <a:gd name="connsiteX6" fmla="*/ 11997 w 995447"/>
              <a:gd name="connsiteY6" fmla="*/ 681237 h 1753156"/>
              <a:gd name="connsiteX7" fmla="*/ 8881 w 995447"/>
              <a:gd name="connsiteY7" fmla="*/ 773021 h 1753156"/>
              <a:gd name="connsiteX8" fmla="*/ 8705 w 995447"/>
              <a:gd name="connsiteY8" fmla="*/ 899787 h 1753156"/>
              <a:gd name="connsiteX9" fmla="*/ 1375 w 995447"/>
              <a:gd name="connsiteY9" fmla="*/ 1115746 h 1753156"/>
              <a:gd name="connsiteX10" fmla="*/ 11997 w 995447"/>
              <a:gd name="connsiteY10" fmla="*/ 1300188 h 1753156"/>
              <a:gd name="connsiteX11" fmla="*/ 453 w 995447"/>
              <a:gd name="connsiteY11" fmla="*/ 1371998 h 1753156"/>
              <a:gd name="connsiteX12" fmla="*/ 9978 w 995447"/>
              <a:gd name="connsiteY12" fmla="*/ 1457723 h 1753156"/>
              <a:gd name="connsiteX13" fmla="*/ 6861 w 995447"/>
              <a:gd name="connsiteY13" fmla="*/ 1520184 h 1753156"/>
              <a:gd name="connsiteX14" fmla="*/ 48078 w 995447"/>
              <a:gd name="connsiteY14" fmla="*/ 1543448 h 1753156"/>
              <a:gd name="connsiteX15" fmla="*/ 111636 w 995447"/>
              <a:gd name="connsiteY15" fmla="*/ 1549856 h 1753156"/>
              <a:gd name="connsiteX16" fmla="*/ 169709 w 995447"/>
              <a:gd name="connsiteY16" fmla="*/ 1564693 h 1753156"/>
              <a:gd name="connsiteX17" fmla="*/ 218431 w 995447"/>
              <a:gd name="connsiteY17" fmla="*/ 1578431 h 1753156"/>
              <a:gd name="connsiteX18" fmla="*/ 251220 w 995447"/>
              <a:gd name="connsiteY18" fmla="*/ 1592170 h 1753156"/>
              <a:gd name="connsiteX19" fmla="*/ 286203 w 995447"/>
              <a:gd name="connsiteY19" fmla="*/ 1610123 h 1753156"/>
              <a:gd name="connsiteX20" fmla="*/ 335847 w 995447"/>
              <a:gd name="connsiteY20" fmla="*/ 1607007 h 1753156"/>
              <a:gd name="connsiteX21" fmla="*/ 406911 w 995447"/>
              <a:gd name="connsiteY21" fmla="*/ 1631368 h 1753156"/>
              <a:gd name="connsiteX22" fmla="*/ 506199 w 995447"/>
              <a:gd name="connsiteY22" fmla="*/ 1656826 h 1753156"/>
              <a:gd name="connsiteX23" fmla="*/ 619754 w 995447"/>
              <a:gd name="connsiteY23" fmla="*/ 1674779 h 1753156"/>
              <a:gd name="connsiteX24" fmla="*/ 768291 w 995447"/>
              <a:gd name="connsiteY24" fmla="*/ 1703354 h 1753156"/>
              <a:gd name="connsiteX25" fmla="*/ 901289 w 995447"/>
              <a:gd name="connsiteY25" fmla="*/ 1735046 h 1753156"/>
              <a:gd name="connsiteX26" fmla="*/ 972003 w 995447"/>
              <a:gd name="connsiteY26" fmla="*/ 1752998 h 1753156"/>
              <a:gd name="connsiteX27" fmla="*/ 995443 w 995447"/>
              <a:gd name="connsiteY27" fmla="*/ 1747862 h 1753156"/>
              <a:gd name="connsiteX28" fmla="*/ 957649 w 995447"/>
              <a:gd name="connsiteY28" fmla="*/ 1677984 h 1753156"/>
              <a:gd name="connsiteX29" fmla="*/ 972003 w 995447"/>
              <a:gd name="connsiteY29" fmla="*/ 1686323 h 1753156"/>
              <a:gd name="connsiteX30" fmla="*/ 936098 w 995447"/>
              <a:gd name="connsiteY30" fmla="*/ 1628251 h 1753156"/>
              <a:gd name="connsiteX31" fmla="*/ 901114 w 995447"/>
              <a:gd name="connsiteY31" fmla="*/ 1580275 h 1753156"/>
              <a:gd name="connsiteX32" fmla="*/ 863015 w 995447"/>
              <a:gd name="connsiteY32" fmla="*/ 1510483 h 1753156"/>
              <a:gd name="connsiteX33" fmla="*/ 814292 w 995447"/>
              <a:gd name="connsiteY33" fmla="*/ 1418350 h 1753156"/>
              <a:gd name="connsiteX34" fmla="*/ 778386 w 995447"/>
              <a:gd name="connsiteY34" fmla="*/ 1364492 h 1753156"/>
              <a:gd name="connsiteX35" fmla="*/ 759336 w 995447"/>
              <a:gd name="connsiteY35" fmla="*/ 1327489 h 1753156"/>
              <a:gd name="connsiteX36" fmla="*/ 734316 w 995447"/>
              <a:gd name="connsiteY36" fmla="*/ 1273457 h 1753156"/>
              <a:gd name="connsiteX37" fmla="*/ 702362 w 995447"/>
              <a:gd name="connsiteY37" fmla="*/ 1227104 h 1753156"/>
              <a:gd name="connsiteX38" fmla="*/ 689545 w 995447"/>
              <a:gd name="connsiteY38" fmla="*/ 1186809 h 1753156"/>
              <a:gd name="connsiteX39" fmla="*/ 674709 w 995447"/>
              <a:gd name="connsiteY39" fmla="*/ 1154020 h 1753156"/>
              <a:gd name="connsiteX40" fmla="*/ 640823 w 995447"/>
              <a:gd name="connsiteY40" fmla="*/ 1117939 h 1753156"/>
              <a:gd name="connsiteX41" fmla="*/ 625987 w 995447"/>
              <a:gd name="connsiteY41" fmla="*/ 1089364 h 1753156"/>
              <a:gd name="connsiteX42" fmla="*/ 602723 w 995447"/>
              <a:gd name="connsiteY42" fmla="*/ 1055478 h 1753156"/>
              <a:gd name="connsiteX43" fmla="*/ 574191 w 995447"/>
              <a:gd name="connsiteY43" fmla="*/ 999558 h 1753156"/>
              <a:gd name="connsiteX44" fmla="*/ 541359 w 995447"/>
              <a:gd name="connsiteY44" fmla="*/ 952898 h 1753156"/>
              <a:gd name="connsiteX45" fmla="*/ 518095 w 995447"/>
              <a:gd name="connsiteY45" fmla="*/ 911682 h 1753156"/>
              <a:gd name="connsiteX46" fmla="*/ 473586 w 995447"/>
              <a:gd name="connsiteY46" fmla="*/ 832189 h 1753156"/>
              <a:gd name="connsiteX47" fmla="*/ 441895 w 995447"/>
              <a:gd name="connsiteY47" fmla="*/ 765689 h 1753156"/>
              <a:gd name="connsiteX48" fmla="*/ 438603 w 995447"/>
              <a:gd name="connsiteY48" fmla="*/ 771923 h 1753156"/>
              <a:gd name="connsiteX49" fmla="*/ 400503 w 995447"/>
              <a:gd name="connsiteY49" fmla="*/ 705248 h 1753156"/>
              <a:gd name="connsiteX50" fmla="*/ 371927 w 995447"/>
              <a:gd name="connsiteY50" fmla="*/ 641383 h 1753156"/>
              <a:gd name="connsiteX51" fmla="*/ 343353 w 995447"/>
              <a:gd name="connsiteY51" fmla="*/ 609998 h 1753156"/>
              <a:gd name="connsiteX52" fmla="*/ 332731 w 995447"/>
              <a:gd name="connsiteY52" fmla="*/ 572995 h 1753156"/>
              <a:gd name="connsiteX53" fmla="*/ 311485 w 995447"/>
              <a:gd name="connsiteY53" fmla="*/ 548634 h 1753156"/>
              <a:gd name="connsiteX54" fmla="*/ 271191 w 995447"/>
              <a:gd name="connsiteY54" fmla="*/ 460714 h 1753156"/>
              <a:gd name="connsiteX55" fmla="*/ 235286 w 995447"/>
              <a:gd name="connsiteY55" fmla="*/ 406857 h 1753156"/>
              <a:gd name="connsiteX56" fmla="*/ 190953 w 995447"/>
              <a:gd name="connsiteY56" fmla="*/ 314899 h 1753156"/>
              <a:gd name="connsiteX57" fmla="*/ 148639 w 995447"/>
              <a:gd name="connsiteY57" fmla="*/ 230841 h 1753156"/>
              <a:gd name="connsiteX58" fmla="*/ 88374 w 995447"/>
              <a:gd name="connsiteY58" fmla="*/ 127339 h 1753156"/>
              <a:gd name="connsiteX59" fmla="*/ 36534 w 995447"/>
              <a:gd name="connsiteY59" fmla="*/ 58645 h 1753156"/>
              <a:gd name="connsiteX60" fmla="*/ 9978 w 995447"/>
              <a:gd name="connsiteY60" fmla="*/ 398 h 1753156"/>
              <a:gd name="connsiteX0" fmla="*/ 10435 w 995904"/>
              <a:gd name="connsiteY0" fmla="*/ 398 h 1753156"/>
              <a:gd name="connsiteX1" fmla="*/ 9337 w 995904"/>
              <a:gd name="connsiteY1" fmla="*/ 35382 h 1753156"/>
              <a:gd name="connsiteX2" fmla="*/ 11356 w 995904"/>
              <a:gd name="connsiteY2" fmla="*/ 80812 h 1753156"/>
              <a:gd name="connsiteX3" fmla="*/ 9337 w 995904"/>
              <a:gd name="connsiteY3" fmla="*/ 169654 h 1753156"/>
              <a:gd name="connsiteX4" fmla="*/ 10434 w 995904"/>
              <a:gd name="connsiteY4" fmla="*/ 335749 h 1753156"/>
              <a:gd name="connsiteX5" fmla="*/ 11532 w 995904"/>
              <a:gd name="connsiteY5" fmla="*/ 507594 h 1753156"/>
              <a:gd name="connsiteX6" fmla="*/ 12454 w 995904"/>
              <a:gd name="connsiteY6" fmla="*/ 681237 h 1753156"/>
              <a:gd name="connsiteX7" fmla="*/ 9338 w 995904"/>
              <a:gd name="connsiteY7" fmla="*/ 773021 h 1753156"/>
              <a:gd name="connsiteX8" fmla="*/ 9162 w 995904"/>
              <a:gd name="connsiteY8" fmla="*/ 899787 h 1753156"/>
              <a:gd name="connsiteX9" fmla="*/ 1832 w 995904"/>
              <a:gd name="connsiteY9" fmla="*/ 1115746 h 1753156"/>
              <a:gd name="connsiteX10" fmla="*/ 4027 w 995904"/>
              <a:gd name="connsiteY10" fmla="*/ 1287546 h 1753156"/>
              <a:gd name="connsiteX11" fmla="*/ 910 w 995904"/>
              <a:gd name="connsiteY11" fmla="*/ 1371998 h 1753156"/>
              <a:gd name="connsiteX12" fmla="*/ 10435 w 995904"/>
              <a:gd name="connsiteY12" fmla="*/ 1457723 h 1753156"/>
              <a:gd name="connsiteX13" fmla="*/ 7318 w 995904"/>
              <a:gd name="connsiteY13" fmla="*/ 1520184 h 1753156"/>
              <a:gd name="connsiteX14" fmla="*/ 48535 w 995904"/>
              <a:gd name="connsiteY14" fmla="*/ 1543448 h 1753156"/>
              <a:gd name="connsiteX15" fmla="*/ 112093 w 995904"/>
              <a:gd name="connsiteY15" fmla="*/ 1549856 h 1753156"/>
              <a:gd name="connsiteX16" fmla="*/ 170166 w 995904"/>
              <a:gd name="connsiteY16" fmla="*/ 1564693 h 1753156"/>
              <a:gd name="connsiteX17" fmla="*/ 218888 w 995904"/>
              <a:gd name="connsiteY17" fmla="*/ 1578431 h 1753156"/>
              <a:gd name="connsiteX18" fmla="*/ 251677 w 995904"/>
              <a:gd name="connsiteY18" fmla="*/ 1592170 h 1753156"/>
              <a:gd name="connsiteX19" fmla="*/ 286660 w 995904"/>
              <a:gd name="connsiteY19" fmla="*/ 1610123 h 1753156"/>
              <a:gd name="connsiteX20" fmla="*/ 336304 w 995904"/>
              <a:gd name="connsiteY20" fmla="*/ 1607007 h 1753156"/>
              <a:gd name="connsiteX21" fmla="*/ 407368 w 995904"/>
              <a:gd name="connsiteY21" fmla="*/ 1631368 h 1753156"/>
              <a:gd name="connsiteX22" fmla="*/ 506656 w 995904"/>
              <a:gd name="connsiteY22" fmla="*/ 1656826 h 1753156"/>
              <a:gd name="connsiteX23" fmla="*/ 620211 w 995904"/>
              <a:gd name="connsiteY23" fmla="*/ 1674779 h 1753156"/>
              <a:gd name="connsiteX24" fmla="*/ 768748 w 995904"/>
              <a:gd name="connsiteY24" fmla="*/ 1703354 h 1753156"/>
              <a:gd name="connsiteX25" fmla="*/ 901746 w 995904"/>
              <a:gd name="connsiteY25" fmla="*/ 1735046 h 1753156"/>
              <a:gd name="connsiteX26" fmla="*/ 972460 w 995904"/>
              <a:gd name="connsiteY26" fmla="*/ 1752998 h 1753156"/>
              <a:gd name="connsiteX27" fmla="*/ 995900 w 995904"/>
              <a:gd name="connsiteY27" fmla="*/ 1747862 h 1753156"/>
              <a:gd name="connsiteX28" fmla="*/ 958106 w 995904"/>
              <a:gd name="connsiteY28" fmla="*/ 1677984 h 1753156"/>
              <a:gd name="connsiteX29" fmla="*/ 972460 w 995904"/>
              <a:gd name="connsiteY29" fmla="*/ 1686323 h 1753156"/>
              <a:gd name="connsiteX30" fmla="*/ 936555 w 995904"/>
              <a:gd name="connsiteY30" fmla="*/ 1628251 h 1753156"/>
              <a:gd name="connsiteX31" fmla="*/ 901571 w 995904"/>
              <a:gd name="connsiteY31" fmla="*/ 1580275 h 1753156"/>
              <a:gd name="connsiteX32" fmla="*/ 863472 w 995904"/>
              <a:gd name="connsiteY32" fmla="*/ 1510483 h 1753156"/>
              <a:gd name="connsiteX33" fmla="*/ 814749 w 995904"/>
              <a:gd name="connsiteY33" fmla="*/ 1418350 h 1753156"/>
              <a:gd name="connsiteX34" fmla="*/ 778843 w 995904"/>
              <a:gd name="connsiteY34" fmla="*/ 1364492 h 1753156"/>
              <a:gd name="connsiteX35" fmla="*/ 759793 w 995904"/>
              <a:gd name="connsiteY35" fmla="*/ 1327489 h 1753156"/>
              <a:gd name="connsiteX36" fmla="*/ 734773 w 995904"/>
              <a:gd name="connsiteY36" fmla="*/ 1273457 h 1753156"/>
              <a:gd name="connsiteX37" fmla="*/ 702819 w 995904"/>
              <a:gd name="connsiteY37" fmla="*/ 1227104 h 1753156"/>
              <a:gd name="connsiteX38" fmla="*/ 690002 w 995904"/>
              <a:gd name="connsiteY38" fmla="*/ 1186809 h 1753156"/>
              <a:gd name="connsiteX39" fmla="*/ 675166 w 995904"/>
              <a:gd name="connsiteY39" fmla="*/ 1154020 h 1753156"/>
              <a:gd name="connsiteX40" fmla="*/ 641280 w 995904"/>
              <a:gd name="connsiteY40" fmla="*/ 1117939 h 1753156"/>
              <a:gd name="connsiteX41" fmla="*/ 626444 w 995904"/>
              <a:gd name="connsiteY41" fmla="*/ 1089364 h 1753156"/>
              <a:gd name="connsiteX42" fmla="*/ 603180 w 995904"/>
              <a:gd name="connsiteY42" fmla="*/ 1055478 h 1753156"/>
              <a:gd name="connsiteX43" fmla="*/ 574648 w 995904"/>
              <a:gd name="connsiteY43" fmla="*/ 999558 h 1753156"/>
              <a:gd name="connsiteX44" fmla="*/ 541816 w 995904"/>
              <a:gd name="connsiteY44" fmla="*/ 952898 h 1753156"/>
              <a:gd name="connsiteX45" fmla="*/ 518552 w 995904"/>
              <a:gd name="connsiteY45" fmla="*/ 911682 h 1753156"/>
              <a:gd name="connsiteX46" fmla="*/ 474043 w 995904"/>
              <a:gd name="connsiteY46" fmla="*/ 832189 h 1753156"/>
              <a:gd name="connsiteX47" fmla="*/ 442352 w 995904"/>
              <a:gd name="connsiteY47" fmla="*/ 765689 h 1753156"/>
              <a:gd name="connsiteX48" fmla="*/ 439060 w 995904"/>
              <a:gd name="connsiteY48" fmla="*/ 771923 h 1753156"/>
              <a:gd name="connsiteX49" fmla="*/ 400960 w 995904"/>
              <a:gd name="connsiteY49" fmla="*/ 705248 h 1753156"/>
              <a:gd name="connsiteX50" fmla="*/ 372384 w 995904"/>
              <a:gd name="connsiteY50" fmla="*/ 641383 h 1753156"/>
              <a:gd name="connsiteX51" fmla="*/ 343810 w 995904"/>
              <a:gd name="connsiteY51" fmla="*/ 609998 h 1753156"/>
              <a:gd name="connsiteX52" fmla="*/ 333188 w 995904"/>
              <a:gd name="connsiteY52" fmla="*/ 572995 h 1753156"/>
              <a:gd name="connsiteX53" fmla="*/ 311942 w 995904"/>
              <a:gd name="connsiteY53" fmla="*/ 548634 h 1753156"/>
              <a:gd name="connsiteX54" fmla="*/ 271648 w 995904"/>
              <a:gd name="connsiteY54" fmla="*/ 460714 h 1753156"/>
              <a:gd name="connsiteX55" fmla="*/ 235743 w 995904"/>
              <a:gd name="connsiteY55" fmla="*/ 406857 h 1753156"/>
              <a:gd name="connsiteX56" fmla="*/ 191410 w 995904"/>
              <a:gd name="connsiteY56" fmla="*/ 314899 h 1753156"/>
              <a:gd name="connsiteX57" fmla="*/ 149096 w 995904"/>
              <a:gd name="connsiteY57" fmla="*/ 230841 h 1753156"/>
              <a:gd name="connsiteX58" fmla="*/ 88831 w 995904"/>
              <a:gd name="connsiteY58" fmla="*/ 127339 h 1753156"/>
              <a:gd name="connsiteX59" fmla="*/ 36991 w 995904"/>
              <a:gd name="connsiteY59" fmla="*/ 58645 h 1753156"/>
              <a:gd name="connsiteX60" fmla="*/ 10435 w 995904"/>
              <a:gd name="connsiteY60" fmla="*/ 398 h 1753156"/>
              <a:gd name="connsiteX0" fmla="*/ 12748 w 998217"/>
              <a:gd name="connsiteY0" fmla="*/ 398 h 1753156"/>
              <a:gd name="connsiteX1" fmla="*/ 11650 w 998217"/>
              <a:gd name="connsiteY1" fmla="*/ 35382 h 1753156"/>
              <a:gd name="connsiteX2" fmla="*/ 13669 w 998217"/>
              <a:gd name="connsiteY2" fmla="*/ 80812 h 1753156"/>
              <a:gd name="connsiteX3" fmla="*/ 11650 w 998217"/>
              <a:gd name="connsiteY3" fmla="*/ 169654 h 1753156"/>
              <a:gd name="connsiteX4" fmla="*/ 12747 w 998217"/>
              <a:gd name="connsiteY4" fmla="*/ 335749 h 1753156"/>
              <a:gd name="connsiteX5" fmla="*/ 13845 w 998217"/>
              <a:gd name="connsiteY5" fmla="*/ 507594 h 1753156"/>
              <a:gd name="connsiteX6" fmla="*/ 14767 w 998217"/>
              <a:gd name="connsiteY6" fmla="*/ 681237 h 1753156"/>
              <a:gd name="connsiteX7" fmla="*/ 11651 w 998217"/>
              <a:gd name="connsiteY7" fmla="*/ 773021 h 1753156"/>
              <a:gd name="connsiteX8" fmla="*/ 11475 w 998217"/>
              <a:gd name="connsiteY8" fmla="*/ 899787 h 1753156"/>
              <a:gd name="connsiteX9" fmla="*/ 4145 w 998217"/>
              <a:gd name="connsiteY9" fmla="*/ 1115746 h 1753156"/>
              <a:gd name="connsiteX10" fmla="*/ 6340 w 998217"/>
              <a:gd name="connsiteY10" fmla="*/ 1287546 h 1753156"/>
              <a:gd name="connsiteX11" fmla="*/ 3223 w 998217"/>
              <a:gd name="connsiteY11" fmla="*/ 1371998 h 1753156"/>
              <a:gd name="connsiteX12" fmla="*/ 106 w 998217"/>
              <a:gd name="connsiteY12" fmla="*/ 1466151 h 1753156"/>
              <a:gd name="connsiteX13" fmla="*/ 9631 w 998217"/>
              <a:gd name="connsiteY13" fmla="*/ 1520184 h 1753156"/>
              <a:gd name="connsiteX14" fmla="*/ 50848 w 998217"/>
              <a:gd name="connsiteY14" fmla="*/ 1543448 h 1753156"/>
              <a:gd name="connsiteX15" fmla="*/ 114406 w 998217"/>
              <a:gd name="connsiteY15" fmla="*/ 1549856 h 1753156"/>
              <a:gd name="connsiteX16" fmla="*/ 172479 w 998217"/>
              <a:gd name="connsiteY16" fmla="*/ 1564693 h 1753156"/>
              <a:gd name="connsiteX17" fmla="*/ 221201 w 998217"/>
              <a:gd name="connsiteY17" fmla="*/ 1578431 h 1753156"/>
              <a:gd name="connsiteX18" fmla="*/ 253990 w 998217"/>
              <a:gd name="connsiteY18" fmla="*/ 1592170 h 1753156"/>
              <a:gd name="connsiteX19" fmla="*/ 288973 w 998217"/>
              <a:gd name="connsiteY19" fmla="*/ 1610123 h 1753156"/>
              <a:gd name="connsiteX20" fmla="*/ 338617 w 998217"/>
              <a:gd name="connsiteY20" fmla="*/ 1607007 h 1753156"/>
              <a:gd name="connsiteX21" fmla="*/ 409681 w 998217"/>
              <a:gd name="connsiteY21" fmla="*/ 1631368 h 1753156"/>
              <a:gd name="connsiteX22" fmla="*/ 508969 w 998217"/>
              <a:gd name="connsiteY22" fmla="*/ 1656826 h 1753156"/>
              <a:gd name="connsiteX23" fmla="*/ 622524 w 998217"/>
              <a:gd name="connsiteY23" fmla="*/ 1674779 h 1753156"/>
              <a:gd name="connsiteX24" fmla="*/ 771061 w 998217"/>
              <a:gd name="connsiteY24" fmla="*/ 1703354 h 1753156"/>
              <a:gd name="connsiteX25" fmla="*/ 904059 w 998217"/>
              <a:gd name="connsiteY25" fmla="*/ 1735046 h 1753156"/>
              <a:gd name="connsiteX26" fmla="*/ 974773 w 998217"/>
              <a:gd name="connsiteY26" fmla="*/ 1752998 h 1753156"/>
              <a:gd name="connsiteX27" fmla="*/ 998213 w 998217"/>
              <a:gd name="connsiteY27" fmla="*/ 1747862 h 1753156"/>
              <a:gd name="connsiteX28" fmla="*/ 960419 w 998217"/>
              <a:gd name="connsiteY28" fmla="*/ 1677984 h 1753156"/>
              <a:gd name="connsiteX29" fmla="*/ 974773 w 998217"/>
              <a:gd name="connsiteY29" fmla="*/ 1686323 h 1753156"/>
              <a:gd name="connsiteX30" fmla="*/ 938868 w 998217"/>
              <a:gd name="connsiteY30" fmla="*/ 1628251 h 1753156"/>
              <a:gd name="connsiteX31" fmla="*/ 903884 w 998217"/>
              <a:gd name="connsiteY31" fmla="*/ 1580275 h 1753156"/>
              <a:gd name="connsiteX32" fmla="*/ 865785 w 998217"/>
              <a:gd name="connsiteY32" fmla="*/ 1510483 h 1753156"/>
              <a:gd name="connsiteX33" fmla="*/ 817062 w 998217"/>
              <a:gd name="connsiteY33" fmla="*/ 1418350 h 1753156"/>
              <a:gd name="connsiteX34" fmla="*/ 781156 w 998217"/>
              <a:gd name="connsiteY34" fmla="*/ 1364492 h 1753156"/>
              <a:gd name="connsiteX35" fmla="*/ 762106 w 998217"/>
              <a:gd name="connsiteY35" fmla="*/ 1327489 h 1753156"/>
              <a:gd name="connsiteX36" fmla="*/ 737086 w 998217"/>
              <a:gd name="connsiteY36" fmla="*/ 1273457 h 1753156"/>
              <a:gd name="connsiteX37" fmla="*/ 705132 w 998217"/>
              <a:gd name="connsiteY37" fmla="*/ 1227104 h 1753156"/>
              <a:gd name="connsiteX38" fmla="*/ 692315 w 998217"/>
              <a:gd name="connsiteY38" fmla="*/ 1186809 h 1753156"/>
              <a:gd name="connsiteX39" fmla="*/ 677479 w 998217"/>
              <a:gd name="connsiteY39" fmla="*/ 1154020 h 1753156"/>
              <a:gd name="connsiteX40" fmla="*/ 643593 w 998217"/>
              <a:gd name="connsiteY40" fmla="*/ 1117939 h 1753156"/>
              <a:gd name="connsiteX41" fmla="*/ 628757 w 998217"/>
              <a:gd name="connsiteY41" fmla="*/ 1089364 h 1753156"/>
              <a:gd name="connsiteX42" fmla="*/ 605493 w 998217"/>
              <a:gd name="connsiteY42" fmla="*/ 1055478 h 1753156"/>
              <a:gd name="connsiteX43" fmla="*/ 576961 w 998217"/>
              <a:gd name="connsiteY43" fmla="*/ 999558 h 1753156"/>
              <a:gd name="connsiteX44" fmla="*/ 544129 w 998217"/>
              <a:gd name="connsiteY44" fmla="*/ 952898 h 1753156"/>
              <a:gd name="connsiteX45" fmla="*/ 520865 w 998217"/>
              <a:gd name="connsiteY45" fmla="*/ 911682 h 1753156"/>
              <a:gd name="connsiteX46" fmla="*/ 476356 w 998217"/>
              <a:gd name="connsiteY46" fmla="*/ 832189 h 1753156"/>
              <a:gd name="connsiteX47" fmla="*/ 444665 w 998217"/>
              <a:gd name="connsiteY47" fmla="*/ 765689 h 1753156"/>
              <a:gd name="connsiteX48" fmla="*/ 441373 w 998217"/>
              <a:gd name="connsiteY48" fmla="*/ 771923 h 1753156"/>
              <a:gd name="connsiteX49" fmla="*/ 403273 w 998217"/>
              <a:gd name="connsiteY49" fmla="*/ 705248 h 1753156"/>
              <a:gd name="connsiteX50" fmla="*/ 374697 w 998217"/>
              <a:gd name="connsiteY50" fmla="*/ 641383 h 1753156"/>
              <a:gd name="connsiteX51" fmla="*/ 346123 w 998217"/>
              <a:gd name="connsiteY51" fmla="*/ 609998 h 1753156"/>
              <a:gd name="connsiteX52" fmla="*/ 335501 w 998217"/>
              <a:gd name="connsiteY52" fmla="*/ 572995 h 1753156"/>
              <a:gd name="connsiteX53" fmla="*/ 314255 w 998217"/>
              <a:gd name="connsiteY53" fmla="*/ 548634 h 1753156"/>
              <a:gd name="connsiteX54" fmla="*/ 273961 w 998217"/>
              <a:gd name="connsiteY54" fmla="*/ 460714 h 1753156"/>
              <a:gd name="connsiteX55" fmla="*/ 238056 w 998217"/>
              <a:gd name="connsiteY55" fmla="*/ 406857 h 1753156"/>
              <a:gd name="connsiteX56" fmla="*/ 193723 w 998217"/>
              <a:gd name="connsiteY56" fmla="*/ 314899 h 1753156"/>
              <a:gd name="connsiteX57" fmla="*/ 151409 w 998217"/>
              <a:gd name="connsiteY57" fmla="*/ 230841 h 1753156"/>
              <a:gd name="connsiteX58" fmla="*/ 91144 w 998217"/>
              <a:gd name="connsiteY58" fmla="*/ 127339 h 1753156"/>
              <a:gd name="connsiteX59" fmla="*/ 39304 w 998217"/>
              <a:gd name="connsiteY59" fmla="*/ 58645 h 1753156"/>
              <a:gd name="connsiteX60" fmla="*/ 12748 w 998217"/>
              <a:gd name="connsiteY60" fmla="*/ 398 h 1753156"/>
              <a:gd name="connsiteX0" fmla="*/ 12748 w 998217"/>
              <a:gd name="connsiteY0" fmla="*/ 398 h 1753156"/>
              <a:gd name="connsiteX1" fmla="*/ 11650 w 998217"/>
              <a:gd name="connsiteY1" fmla="*/ 35382 h 1753156"/>
              <a:gd name="connsiteX2" fmla="*/ 13669 w 998217"/>
              <a:gd name="connsiteY2" fmla="*/ 80812 h 1753156"/>
              <a:gd name="connsiteX3" fmla="*/ 11650 w 998217"/>
              <a:gd name="connsiteY3" fmla="*/ 169654 h 1753156"/>
              <a:gd name="connsiteX4" fmla="*/ 12747 w 998217"/>
              <a:gd name="connsiteY4" fmla="*/ 335749 h 1753156"/>
              <a:gd name="connsiteX5" fmla="*/ 13845 w 998217"/>
              <a:gd name="connsiteY5" fmla="*/ 507594 h 1753156"/>
              <a:gd name="connsiteX6" fmla="*/ 14767 w 998217"/>
              <a:gd name="connsiteY6" fmla="*/ 681237 h 1753156"/>
              <a:gd name="connsiteX7" fmla="*/ 11651 w 998217"/>
              <a:gd name="connsiteY7" fmla="*/ 773021 h 1753156"/>
              <a:gd name="connsiteX8" fmla="*/ 11475 w 998217"/>
              <a:gd name="connsiteY8" fmla="*/ 899787 h 1753156"/>
              <a:gd name="connsiteX9" fmla="*/ 4145 w 998217"/>
              <a:gd name="connsiteY9" fmla="*/ 1115746 h 1753156"/>
              <a:gd name="connsiteX10" fmla="*/ 6340 w 998217"/>
              <a:gd name="connsiteY10" fmla="*/ 1287546 h 1753156"/>
              <a:gd name="connsiteX11" fmla="*/ 3223 w 998217"/>
              <a:gd name="connsiteY11" fmla="*/ 1371998 h 1753156"/>
              <a:gd name="connsiteX12" fmla="*/ 106 w 998217"/>
              <a:gd name="connsiteY12" fmla="*/ 1466151 h 1753156"/>
              <a:gd name="connsiteX13" fmla="*/ 9631 w 998217"/>
              <a:gd name="connsiteY13" fmla="*/ 1520184 h 1753156"/>
              <a:gd name="connsiteX14" fmla="*/ 50848 w 998217"/>
              <a:gd name="connsiteY14" fmla="*/ 1543448 h 1753156"/>
              <a:gd name="connsiteX15" fmla="*/ 114406 w 998217"/>
              <a:gd name="connsiteY15" fmla="*/ 1549856 h 1753156"/>
              <a:gd name="connsiteX16" fmla="*/ 172479 w 998217"/>
              <a:gd name="connsiteY16" fmla="*/ 1564693 h 1753156"/>
              <a:gd name="connsiteX17" fmla="*/ 221201 w 998217"/>
              <a:gd name="connsiteY17" fmla="*/ 1578431 h 1753156"/>
              <a:gd name="connsiteX18" fmla="*/ 253990 w 998217"/>
              <a:gd name="connsiteY18" fmla="*/ 1592170 h 1753156"/>
              <a:gd name="connsiteX19" fmla="*/ 288973 w 998217"/>
              <a:gd name="connsiteY19" fmla="*/ 1610123 h 1753156"/>
              <a:gd name="connsiteX20" fmla="*/ 338617 w 998217"/>
              <a:gd name="connsiteY20" fmla="*/ 1607007 h 1753156"/>
              <a:gd name="connsiteX21" fmla="*/ 409681 w 998217"/>
              <a:gd name="connsiteY21" fmla="*/ 1631368 h 1753156"/>
              <a:gd name="connsiteX22" fmla="*/ 508969 w 998217"/>
              <a:gd name="connsiteY22" fmla="*/ 1656826 h 1753156"/>
              <a:gd name="connsiteX23" fmla="*/ 622524 w 998217"/>
              <a:gd name="connsiteY23" fmla="*/ 1674779 h 1753156"/>
              <a:gd name="connsiteX24" fmla="*/ 771061 w 998217"/>
              <a:gd name="connsiteY24" fmla="*/ 1703354 h 1753156"/>
              <a:gd name="connsiteX25" fmla="*/ 904059 w 998217"/>
              <a:gd name="connsiteY25" fmla="*/ 1735046 h 1753156"/>
              <a:gd name="connsiteX26" fmla="*/ 974773 w 998217"/>
              <a:gd name="connsiteY26" fmla="*/ 1752998 h 1753156"/>
              <a:gd name="connsiteX27" fmla="*/ 998213 w 998217"/>
              <a:gd name="connsiteY27" fmla="*/ 1747862 h 1753156"/>
              <a:gd name="connsiteX28" fmla="*/ 960419 w 998217"/>
              <a:gd name="connsiteY28" fmla="*/ 1677984 h 1753156"/>
              <a:gd name="connsiteX29" fmla="*/ 974773 w 998217"/>
              <a:gd name="connsiteY29" fmla="*/ 1686323 h 1753156"/>
              <a:gd name="connsiteX30" fmla="*/ 938868 w 998217"/>
              <a:gd name="connsiteY30" fmla="*/ 1628251 h 1753156"/>
              <a:gd name="connsiteX31" fmla="*/ 903884 w 998217"/>
              <a:gd name="connsiteY31" fmla="*/ 1567634 h 1753156"/>
              <a:gd name="connsiteX32" fmla="*/ 865785 w 998217"/>
              <a:gd name="connsiteY32" fmla="*/ 1510483 h 1753156"/>
              <a:gd name="connsiteX33" fmla="*/ 817062 w 998217"/>
              <a:gd name="connsiteY33" fmla="*/ 1418350 h 1753156"/>
              <a:gd name="connsiteX34" fmla="*/ 781156 w 998217"/>
              <a:gd name="connsiteY34" fmla="*/ 1364492 h 1753156"/>
              <a:gd name="connsiteX35" fmla="*/ 762106 w 998217"/>
              <a:gd name="connsiteY35" fmla="*/ 1327489 h 1753156"/>
              <a:gd name="connsiteX36" fmla="*/ 737086 w 998217"/>
              <a:gd name="connsiteY36" fmla="*/ 1273457 h 1753156"/>
              <a:gd name="connsiteX37" fmla="*/ 705132 w 998217"/>
              <a:gd name="connsiteY37" fmla="*/ 1227104 h 1753156"/>
              <a:gd name="connsiteX38" fmla="*/ 692315 w 998217"/>
              <a:gd name="connsiteY38" fmla="*/ 1186809 h 1753156"/>
              <a:gd name="connsiteX39" fmla="*/ 677479 w 998217"/>
              <a:gd name="connsiteY39" fmla="*/ 1154020 h 1753156"/>
              <a:gd name="connsiteX40" fmla="*/ 643593 w 998217"/>
              <a:gd name="connsiteY40" fmla="*/ 1117939 h 1753156"/>
              <a:gd name="connsiteX41" fmla="*/ 628757 w 998217"/>
              <a:gd name="connsiteY41" fmla="*/ 1089364 h 1753156"/>
              <a:gd name="connsiteX42" fmla="*/ 605493 w 998217"/>
              <a:gd name="connsiteY42" fmla="*/ 1055478 h 1753156"/>
              <a:gd name="connsiteX43" fmla="*/ 576961 w 998217"/>
              <a:gd name="connsiteY43" fmla="*/ 999558 h 1753156"/>
              <a:gd name="connsiteX44" fmla="*/ 544129 w 998217"/>
              <a:gd name="connsiteY44" fmla="*/ 952898 h 1753156"/>
              <a:gd name="connsiteX45" fmla="*/ 520865 w 998217"/>
              <a:gd name="connsiteY45" fmla="*/ 911682 h 1753156"/>
              <a:gd name="connsiteX46" fmla="*/ 476356 w 998217"/>
              <a:gd name="connsiteY46" fmla="*/ 832189 h 1753156"/>
              <a:gd name="connsiteX47" fmla="*/ 444665 w 998217"/>
              <a:gd name="connsiteY47" fmla="*/ 765689 h 1753156"/>
              <a:gd name="connsiteX48" fmla="*/ 441373 w 998217"/>
              <a:gd name="connsiteY48" fmla="*/ 771923 h 1753156"/>
              <a:gd name="connsiteX49" fmla="*/ 403273 w 998217"/>
              <a:gd name="connsiteY49" fmla="*/ 705248 h 1753156"/>
              <a:gd name="connsiteX50" fmla="*/ 374697 w 998217"/>
              <a:gd name="connsiteY50" fmla="*/ 641383 h 1753156"/>
              <a:gd name="connsiteX51" fmla="*/ 346123 w 998217"/>
              <a:gd name="connsiteY51" fmla="*/ 609998 h 1753156"/>
              <a:gd name="connsiteX52" fmla="*/ 335501 w 998217"/>
              <a:gd name="connsiteY52" fmla="*/ 572995 h 1753156"/>
              <a:gd name="connsiteX53" fmla="*/ 314255 w 998217"/>
              <a:gd name="connsiteY53" fmla="*/ 548634 h 1753156"/>
              <a:gd name="connsiteX54" fmla="*/ 273961 w 998217"/>
              <a:gd name="connsiteY54" fmla="*/ 460714 h 1753156"/>
              <a:gd name="connsiteX55" fmla="*/ 238056 w 998217"/>
              <a:gd name="connsiteY55" fmla="*/ 406857 h 1753156"/>
              <a:gd name="connsiteX56" fmla="*/ 193723 w 998217"/>
              <a:gd name="connsiteY56" fmla="*/ 314899 h 1753156"/>
              <a:gd name="connsiteX57" fmla="*/ 151409 w 998217"/>
              <a:gd name="connsiteY57" fmla="*/ 230841 h 1753156"/>
              <a:gd name="connsiteX58" fmla="*/ 91144 w 998217"/>
              <a:gd name="connsiteY58" fmla="*/ 127339 h 1753156"/>
              <a:gd name="connsiteX59" fmla="*/ 39304 w 998217"/>
              <a:gd name="connsiteY59" fmla="*/ 58645 h 1753156"/>
              <a:gd name="connsiteX60" fmla="*/ 12748 w 998217"/>
              <a:gd name="connsiteY60" fmla="*/ 398 h 1753156"/>
              <a:gd name="connsiteX0" fmla="*/ 12748 w 998217"/>
              <a:gd name="connsiteY0" fmla="*/ 398 h 1753156"/>
              <a:gd name="connsiteX1" fmla="*/ 11650 w 998217"/>
              <a:gd name="connsiteY1" fmla="*/ 35382 h 1753156"/>
              <a:gd name="connsiteX2" fmla="*/ 13669 w 998217"/>
              <a:gd name="connsiteY2" fmla="*/ 80812 h 1753156"/>
              <a:gd name="connsiteX3" fmla="*/ 11650 w 998217"/>
              <a:gd name="connsiteY3" fmla="*/ 169654 h 1753156"/>
              <a:gd name="connsiteX4" fmla="*/ 12747 w 998217"/>
              <a:gd name="connsiteY4" fmla="*/ 335749 h 1753156"/>
              <a:gd name="connsiteX5" fmla="*/ 13845 w 998217"/>
              <a:gd name="connsiteY5" fmla="*/ 507594 h 1753156"/>
              <a:gd name="connsiteX6" fmla="*/ 14767 w 998217"/>
              <a:gd name="connsiteY6" fmla="*/ 681237 h 1753156"/>
              <a:gd name="connsiteX7" fmla="*/ 11651 w 998217"/>
              <a:gd name="connsiteY7" fmla="*/ 773021 h 1753156"/>
              <a:gd name="connsiteX8" fmla="*/ 11475 w 998217"/>
              <a:gd name="connsiteY8" fmla="*/ 899787 h 1753156"/>
              <a:gd name="connsiteX9" fmla="*/ 4145 w 998217"/>
              <a:gd name="connsiteY9" fmla="*/ 1115746 h 1753156"/>
              <a:gd name="connsiteX10" fmla="*/ 6340 w 998217"/>
              <a:gd name="connsiteY10" fmla="*/ 1287546 h 1753156"/>
              <a:gd name="connsiteX11" fmla="*/ 3223 w 998217"/>
              <a:gd name="connsiteY11" fmla="*/ 1371998 h 1753156"/>
              <a:gd name="connsiteX12" fmla="*/ 106 w 998217"/>
              <a:gd name="connsiteY12" fmla="*/ 1466151 h 1753156"/>
              <a:gd name="connsiteX13" fmla="*/ 9631 w 998217"/>
              <a:gd name="connsiteY13" fmla="*/ 1520184 h 1753156"/>
              <a:gd name="connsiteX14" fmla="*/ 50848 w 998217"/>
              <a:gd name="connsiteY14" fmla="*/ 1543448 h 1753156"/>
              <a:gd name="connsiteX15" fmla="*/ 114406 w 998217"/>
              <a:gd name="connsiteY15" fmla="*/ 1549856 h 1753156"/>
              <a:gd name="connsiteX16" fmla="*/ 172479 w 998217"/>
              <a:gd name="connsiteY16" fmla="*/ 1564693 h 1753156"/>
              <a:gd name="connsiteX17" fmla="*/ 221201 w 998217"/>
              <a:gd name="connsiteY17" fmla="*/ 1578431 h 1753156"/>
              <a:gd name="connsiteX18" fmla="*/ 253990 w 998217"/>
              <a:gd name="connsiteY18" fmla="*/ 1592170 h 1753156"/>
              <a:gd name="connsiteX19" fmla="*/ 288973 w 998217"/>
              <a:gd name="connsiteY19" fmla="*/ 1610123 h 1753156"/>
              <a:gd name="connsiteX20" fmla="*/ 338617 w 998217"/>
              <a:gd name="connsiteY20" fmla="*/ 1607007 h 1753156"/>
              <a:gd name="connsiteX21" fmla="*/ 409681 w 998217"/>
              <a:gd name="connsiteY21" fmla="*/ 1631368 h 1753156"/>
              <a:gd name="connsiteX22" fmla="*/ 508969 w 998217"/>
              <a:gd name="connsiteY22" fmla="*/ 1656826 h 1753156"/>
              <a:gd name="connsiteX23" fmla="*/ 622524 w 998217"/>
              <a:gd name="connsiteY23" fmla="*/ 1674779 h 1753156"/>
              <a:gd name="connsiteX24" fmla="*/ 771061 w 998217"/>
              <a:gd name="connsiteY24" fmla="*/ 1703354 h 1753156"/>
              <a:gd name="connsiteX25" fmla="*/ 904059 w 998217"/>
              <a:gd name="connsiteY25" fmla="*/ 1735046 h 1753156"/>
              <a:gd name="connsiteX26" fmla="*/ 974773 w 998217"/>
              <a:gd name="connsiteY26" fmla="*/ 1752998 h 1753156"/>
              <a:gd name="connsiteX27" fmla="*/ 998213 w 998217"/>
              <a:gd name="connsiteY27" fmla="*/ 1747862 h 1753156"/>
              <a:gd name="connsiteX28" fmla="*/ 960419 w 998217"/>
              <a:gd name="connsiteY28" fmla="*/ 1677984 h 1753156"/>
              <a:gd name="connsiteX29" fmla="*/ 974773 w 998217"/>
              <a:gd name="connsiteY29" fmla="*/ 1686323 h 1753156"/>
              <a:gd name="connsiteX30" fmla="*/ 938868 w 998217"/>
              <a:gd name="connsiteY30" fmla="*/ 1628251 h 1753156"/>
              <a:gd name="connsiteX31" fmla="*/ 903884 w 998217"/>
              <a:gd name="connsiteY31" fmla="*/ 1567634 h 1753156"/>
              <a:gd name="connsiteX32" fmla="*/ 857357 w 998217"/>
              <a:gd name="connsiteY32" fmla="*/ 1480986 h 1753156"/>
              <a:gd name="connsiteX33" fmla="*/ 817062 w 998217"/>
              <a:gd name="connsiteY33" fmla="*/ 1418350 h 1753156"/>
              <a:gd name="connsiteX34" fmla="*/ 781156 w 998217"/>
              <a:gd name="connsiteY34" fmla="*/ 1364492 h 1753156"/>
              <a:gd name="connsiteX35" fmla="*/ 762106 w 998217"/>
              <a:gd name="connsiteY35" fmla="*/ 1327489 h 1753156"/>
              <a:gd name="connsiteX36" fmla="*/ 737086 w 998217"/>
              <a:gd name="connsiteY36" fmla="*/ 1273457 h 1753156"/>
              <a:gd name="connsiteX37" fmla="*/ 705132 w 998217"/>
              <a:gd name="connsiteY37" fmla="*/ 1227104 h 1753156"/>
              <a:gd name="connsiteX38" fmla="*/ 692315 w 998217"/>
              <a:gd name="connsiteY38" fmla="*/ 1186809 h 1753156"/>
              <a:gd name="connsiteX39" fmla="*/ 677479 w 998217"/>
              <a:gd name="connsiteY39" fmla="*/ 1154020 h 1753156"/>
              <a:gd name="connsiteX40" fmla="*/ 643593 w 998217"/>
              <a:gd name="connsiteY40" fmla="*/ 1117939 h 1753156"/>
              <a:gd name="connsiteX41" fmla="*/ 628757 w 998217"/>
              <a:gd name="connsiteY41" fmla="*/ 1089364 h 1753156"/>
              <a:gd name="connsiteX42" fmla="*/ 605493 w 998217"/>
              <a:gd name="connsiteY42" fmla="*/ 1055478 h 1753156"/>
              <a:gd name="connsiteX43" fmla="*/ 576961 w 998217"/>
              <a:gd name="connsiteY43" fmla="*/ 999558 h 1753156"/>
              <a:gd name="connsiteX44" fmla="*/ 544129 w 998217"/>
              <a:gd name="connsiteY44" fmla="*/ 952898 h 1753156"/>
              <a:gd name="connsiteX45" fmla="*/ 520865 w 998217"/>
              <a:gd name="connsiteY45" fmla="*/ 911682 h 1753156"/>
              <a:gd name="connsiteX46" fmla="*/ 476356 w 998217"/>
              <a:gd name="connsiteY46" fmla="*/ 832189 h 1753156"/>
              <a:gd name="connsiteX47" fmla="*/ 444665 w 998217"/>
              <a:gd name="connsiteY47" fmla="*/ 765689 h 1753156"/>
              <a:gd name="connsiteX48" fmla="*/ 441373 w 998217"/>
              <a:gd name="connsiteY48" fmla="*/ 771923 h 1753156"/>
              <a:gd name="connsiteX49" fmla="*/ 403273 w 998217"/>
              <a:gd name="connsiteY49" fmla="*/ 705248 h 1753156"/>
              <a:gd name="connsiteX50" fmla="*/ 374697 w 998217"/>
              <a:gd name="connsiteY50" fmla="*/ 641383 h 1753156"/>
              <a:gd name="connsiteX51" fmla="*/ 346123 w 998217"/>
              <a:gd name="connsiteY51" fmla="*/ 609998 h 1753156"/>
              <a:gd name="connsiteX52" fmla="*/ 335501 w 998217"/>
              <a:gd name="connsiteY52" fmla="*/ 572995 h 1753156"/>
              <a:gd name="connsiteX53" fmla="*/ 314255 w 998217"/>
              <a:gd name="connsiteY53" fmla="*/ 548634 h 1753156"/>
              <a:gd name="connsiteX54" fmla="*/ 273961 w 998217"/>
              <a:gd name="connsiteY54" fmla="*/ 460714 h 1753156"/>
              <a:gd name="connsiteX55" fmla="*/ 238056 w 998217"/>
              <a:gd name="connsiteY55" fmla="*/ 406857 h 1753156"/>
              <a:gd name="connsiteX56" fmla="*/ 193723 w 998217"/>
              <a:gd name="connsiteY56" fmla="*/ 314899 h 1753156"/>
              <a:gd name="connsiteX57" fmla="*/ 151409 w 998217"/>
              <a:gd name="connsiteY57" fmla="*/ 230841 h 1753156"/>
              <a:gd name="connsiteX58" fmla="*/ 91144 w 998217"/>
              <a:gd name="connsiteY58" fmla="*/ 127339 h 1753156"/>
              <a:gd name="connsiteX59" fmla="*/ 39304 w 998217"/>
              <a:gd name="connsiteY59" fmla="*/ 58645 h 1753156"/>
              <a:gd name="connsiteX60" fmla="*/ 12748 w 998217"/>
              <a:gd name="connsiteY60" fmla="*/ 398 h 1753156"/>
              <a:gd name="connsiteX0" fmla="*/ 12748 w 998217"/>
              <a:gd name="connsiteY0" fmla="*/ 398 h 1753156"/>
              <a:gd name="connsiteX1" fmla="*/ 11650 w 998217"/>
              <a:gd name="connsiteY1" fmla="*/ 35382 h 1753156"/>
              <a:gd name="connsiteX2" fmla="*/ 13669 w 998217"/>
              <a:gd name="connsiteY2" fmla="*/ 80812 h 1753156"/>
              <a:gd name="connsiteX3" fmla="*/ 11650 w 998217"/>
              <a:gd name="connsiteY3" fmla="*/ 169654 h 1753156"/>
              <a:gd name="connsiteX4" fmla="*/ 12747 w 998217"/>
              <a:gd name="connsiteY4" fmla="*/ 335749 h 1753156"/>
              <a:gd name="connsiteX5" fmla="*/ 13845 w 998217"/>
              <a:gd name="connsiteY5" fmla="*/ 507594 h 1753156"/>
              <a:gd name="connsiteX6" fmla="*/ 14767 w 998217"/>
              <a:gd name="connsiteY6" fmla="*/ 681237 h 1753156"/>
              <a:gd name="connsiteX7" fmla="*/ 11651 w 998217"/>
              <a:gd name="connsiteY7" fmla="*/ 773021 h 1753156"/>
              <a:gd name="connsiteX8" fmla="*/ 11475 w 998217"/>
              <a:gd name="connsiteY8" fmla="*/ 899787 h 1753156"/>
              <a:gd name="connsiteX9" fmla="*/ 4145 w 998217"/>
              <a:gd name="connsiteY9" fmla="*/ 1115746 h 1753156"/>
              <a:gd name="connsiteX10" fmla="*/ 6340 w 998217"/>
              <a:gd name="connsiteY10" fmla="*/ 1287546 h 1753156"/>
              <a:gd name="connsiteX11" fmla="*/ 3223 w 998217"/>
              <a:gd name="connsiteY11" fmla="*/ 1371998 h 1753156"/>
              <a:gd name="connsiteX12" fmla="*/ 106 w 998217"/>
              <a:gd name="connsiteY12" fmla="*/ 1466151 h 1753156"/>
              <a:gd name="connsiteX13" fmla="*/ 9631 w 998217"/>
              <a:gd name="connsiteY13" fmla="*/ 1520184 h 1753156"/>
              <a:gd name="connsiteX14" fmla="*/ 50848 w 998217"/>
              <a:gd name="connsiteY14" fmla="*/ 1543448 h 1753156"/>
              <a:gd name="connsiteX15" fmla="*/ 114406 w 998217"/>
              <a:gd name="connsiteY15" fmla="*/ 1549856 h 1753156"/>
              <a:gd name="connsiteX16" fmla="*/ 172479 w 998217"/>
              <a:gd name="connsiteY16" fmla="*/ 1564693 h 1753156"/>
              <a:gd name="connsiteX17" fmla="*/ 221201 w 998217"/>
              <a:gd name="connsiteY17" fmla="*/ 1578431 h 1753156"/>
              <a:gd name="connsiteX18" fmla="*/ 253990 w 998217"/>
              <a:gd name="connsiteY18" fmla="*/ 1592170 h 1753156"/>
              <a:gd name="connsiteX19" fmla="*/ 288973 w 998217"/>
              <a:gd name="connsiteY19" fmla="*/ 1610123 h 1753156"/>
              <a:gd name="connsiteX20" fmla="*/ 338617 w 998217"/>
              <a:gd name="connsiteY20" fmla="*/ 1607007 h 1753156"/>
              <a:gd name="connsiteX21" fmla="*/ 409681 w 998217"/>
              <a:gd name="connsiteY21" fmla="*/ 1631368 h 1753156"/>
              <a:gd name="connsiteX22" fmla="*/ 508969 w 998217"/>
              <a:gd name="connsiteY22" fmla="*/ 1656826 h 1753156"/>
              <a:gd name="connsiteX23" fmla="*/ 622524 w 998217"/>
              <a:gd name="connsiteY23" fmla="*/ 1674779 h 1753156"/>
              <a:gd name="connsiteX24" fmla="*/ 771061 w 998217"/>
              <a:gd name="connsiteY24" fmla="*/ 1703354 h 1753156"/>
              <a:gd name="connsiteX25" fmla="*/ 904059 w 998217"/>
              <a:gd name="connsiteY25" fmla="*/ 1735046 h 1753156"/>
              <a:gd name="connsiteX26" fmla="*/ 974773 w 998217"/>
              <a:gd name="connsiteY26" fmla="*/ 1752998 h 1753156"/>
              <a:gd name="connsiteX27" fmla="*/ 998213 w 998217"/>
              <a:gd name="connsiteY27" fmla="*/ 1747862 h 1753156"/>
              <a:gd name="connsiteX28" fmla="*/ 960419 w 998217"/>
              <a:gd name="connsiteY28" fmla="*/ 1677984 h 1753156"/>
              <a:gd name="connsiteX29" fmla="*/ 974773 w 998217"/>
              <a:gd name="connsiteY29" fmla="*/ 1686323 h 1753156"/>
              <a:gd name="connsiteX30" fmla="*/ 938868 w 998217"/>
              <a:gd name="connsiteY30" fmla="*/ 1628251 h 1753156"/>
              <a:gd name="connsiteX31" fmla="*/ 903884 w 998217"/>
              <a:gd name="connsiteY31" fmla="*/ 1567634 h 1753156"/>
              <a:gd name="connsiteX32" fmla="*/ 857357 w 998217"/>
              <a:gd name="connsiteY32" fmla="*/ 1480986 h 1753156"/>
              <a:gd name="connsiteX33" fmla="*/ 817062 w 998217"/>
              <a:gd name="connsiteY33" fmla="*/ 1418350 h 1753156"/>
              <a:gd name="connsiteX34" fmla="*/ 781156 w 998217"/>
              <a:gd name="connsiteY34" fmla="*/ 1364492 h 1753156"/>
              <a:gd name="connsiteX35" fmla="*/ 762106 w 998217"/>
              <a:gd name="connsiteY35" fmla="*/ 1327489 h 1753156"/>
              <a:gd name="connsiteX36" fmla="*/ 737086 w 998217"/>
              <a:gd name="connsiteY36" fmla="*/ 1273457 h 1753156"/>
              <a:gd name="connsiteX37" fmla="*/ 705132 w 998217"/>
              <a:gd name="connsiteY37" fmla="*/ 1227104 h 1753156"/>
              <a:gd name="connsiteX38" fmla="*/ 692315 w 998217"/>
              <a:gd name="connsiteY38" fmla="*/ 1186809 h 1753156"/>
              <a:gd name="connsiteX39" fmla="*/ 677479 w 998217"/>
              <a:gd name="connsiteY39" fmla="*/ 1154020 h 1753156"/>
              <a:gd name="connsiteX40" fmla="*/ 643593 w 998217"/>
              <a:gd name="connsiteY40" fmla="*/ 1117939 h 1753156"/>
              <a:gd name="connsiteX41" fmla="*/ 628757 w 998217"/>
              <a:gd name="connsiteY41" fmla="*/ 1089364 h 1753156"/>
              <a:gd name="connsiteX42" fmla="*/ 605493 w 998217"/>
              <a:gd name="connsiteY42" fmla="*/ 1055478 h 1753156"/>
              <a:gd name="connsiteX43" fmla="*/ 576961 w 998217"/>
              <a:gd name="connsiteY43" fmla="*/ 999558 h 1753156"/>
              <a:gd name="connsiteX44" fmla="*/ 544129 w 998217"/>
              <a:gd name="connsiteY44" fmla="*/ 952898 h 1753156"/>
              <a:gd name="connsiteX45" fmla="*/ 520865 w 998217"/>
              <a:gd name="connsiteY45" fmla="*/ 899041 h 1753156"/>
              <a:gd name="connsiteX46" fmla="*/ 476356 w 998217"/>
              <a:gd name="connsiteY46" fmla="*/ 832189 h 1753156"/>
              <a:gd name="connsiteX47" fmla="*/ 444665 w 998217"/>
              <a:gd name="connsiteY47" fmla="*/ 765689 h 1753156"/>
              <a:gd name="connsiteX48" fmla="*/ 441373 w 998217"/>
              <a:gd name="connsiteY48" fmla="*/ 771923 h 1753156"/>
              <a:gd name="connsiteX49" fmla="*/ 403273 w 998217"/>
              <a:gd name="connsiteY49" fmla="*/ 705248 h 1753156"/>
              <a:gd name="connsiteX50" fmla="*/ 374697 w 998217"/>
              <a:gd name="connsiteY50" fmla="*/ 641383 h 1753156"/>
              <a:gd name="connsiteX51" fmla="*/ 346123 w 998217"/>
              <a:gd name="connsiteY51" fmla="*/ 609998 h 1753156"/>
              <a:gd name="connsiteX52" fmla="*/ 335501 w 998217"/>
              <a:gd name="connsiteY52" fmla="*/ 572995 h 1753156"/>
              <a:gd name="connsiteX53" fmla="*/ 314255 w 998217"/>
              <a:gd name="connsiteY53" fmla="*/ 548634 h 1753156"/>
              <a:gd name="connsiteX54" fmla="*/ 273961 w 998217"/>
              <a:gd name="connsiteY54" fmla="*/ 460714 h 1753156"/>
              <a:gd name="connsiteX55" fmla="*/ 238056 w 998217"/>
              <a:gd name="connsiteY55" fmla="*/ 406857 h 1753156"/>
              <a:gd name="connsiteX56" fmla="*/ 193723 w 998217"/>
              <a:gd name="connsiteY56" fmla="*/ 314899 h 1753156"/>
              <a:gd name="connsiteX57" fmla="*/ 151409 w 998217"/>
              <a:gd name="connsiteY57" fmla="*/ 230841 h 1753156"/>
              <a:gd name="connsiteX58" fmla="*/ 91144 w 998217"/>
              <a:gd name="connsiteY58" fmla="*/ 127339 h 1753156"/>
              <a:gd name="connsiteX59" fmla="*/ 39304 w 998217"/>
              <a:gd name="connsiteY59" fmla="*/ 58645 h 1753156"/>
              <a:gd name="connsiteX60" fmla="*/ 12748 w 998217"/>
              <a:gd name="connsiteY60" fmla="*/ 398 h 1753156"/>
              <a:gd name="connsiteX0" fmla="*/ 12748 w 998217"/>
              <a:gd name="connsiteY0" fmla="*/ 398 h 1753156"/>
              <a:gd name="connsiteX1" fmla="*/ 11650 w 998217"/>
              <a:gd name="connsiteY1" fmla="*/ 35382 h 1753156"/>
              <a:gd name="connsiteX2" fmla="*/ 13669 w 998217"/>
              <a:gd name="connsiteY2" fmla="*/ 80812 h 1753156"/>
              <a:gd name="connsiteX3" fmla="*/ 11650 w 998217"/>
              <a:gd name="connsiteY3" fmla="*/ 169654 h 1753156"/>
              <a:gd name="connsiteX4" fmla="*/ 12747 w 998217"/>
              <a:gd name="connsiteY4" fmla="*/ 335749 h 1753156"/>
              <a:gd name="connsiteX5" fmla="*/ 13845 w 998217"/>
              <a:gd name="connsiteY5" fmla="*/ 507594 h 1753156"/>
              <a:gd name="connsiteX6" fmla="*/ 14767 w 998217"/>
              <a:gd name="connsiteY6" fmla="*/ 681237 h 1753156"/>
              <a:gd name="connsiteX7" fmla="*/ 11651 w 998217"/>
              <a:gd name="connsiteY7" fmla="*/ 773021 h 1753156"/>
              <a:gd name="connsiteX8" fmla="*/ 11475 w 998217"/>
              <a:gd name="connsiteY8" fmla="*/ 899787 h 1753156"/>
              <a:gd name="connsiteX9" fmla="*/ 4145 w 998217"/>
              <a:gd name="connsiteY9" fmla="*/ 1115746 h 1753156"/>
              <a:gd name="connsiteX10" fmla="*/ 6340 w 998217"/>
              <a:gd name="connsiteY10" fmla="*/ 1287546 h 1753156"/>
              <a:gd name="connsiteX11" fmla="*/ 3223 w 998217"/>
              <a:gd name="connsiteY11" fmla="*/ 1371998 h 1753156"/>
              <a:gd name="connsiteX12" fmla="*/ 106 w 998217"/>
              <a:gd name="connsiteY12" fmla="*/ 1466151 h 1753156"/>
              <a:gd name="connsiteX13" fmla="*/ 9631 w 998217"/>
              <a:gd name="connsiteY13" fmla="*/ 1520184 h 1753156"/>
              <a:gd name="connsiteX14" fmla="*/ 50848 w 998217"/>
              <a:gd name="connsiteY14" fmla="*/ 1543448 h 1753156"/>
              <a:gd name="connsiteX15" fmla="*/ 114406 w 998217"/>
              <a:gd name="connsiteY15" fmla="*/ 1549856 h 1753156"/>
              <a:gd name="connsiteX16" fmla="*/ 172479 w 998217"/>
              <a:gd name="connsiteY16" fmla="*/ 1564693 h 1753156"/>
              <a:gd name="connsiteX17" fmla="*/ 221201 w 998217"/>
              <a:gd name="connsiteY17" fmla="*/ 1578431 h 1753156"/>
              <a:gd name="connsiteX18" fmla="*/ 253990 w 998217"/>
              <a:gd name="connsiteY18" fmla="*/ 1592170 h 1753156"/>
              <a:gd name="connsiteX19" fmla="*/ 288973 w 998217"/>
              <a:gd name="connsiteY19" fmla="*/ 1610123 h 1753156"/>
              <a:gd name="connsiteX20" fmla="*/ 338617 w 998217"/>
              <a:gd name="connsiteY20" fmla="*/ 1607007 h 1753156"/>
              <a:gd name="connsiteX21" fmla="*/ 409681 w 998217"/>
              <a:gd name="connsiteY21" fmla="*/ 1631368 h 1753156"/>
              <a:gd name="connsiteX22" fmla="*/ 508969 w 998217"/>
              <a:gd name="connsiteY22" fmla="*/ 1656826 h 1753156"/>
              <a:gd name="connsiteX23" fmla="*/ 622524 w 998217"/>
              <a:gd name="connsiteY23" fmla="*/ 1674779 h 1753156"/>
              <a:gd name="connsiteX24" fmla="*/ 771061 w 998217"/>
              <a:gd name="connsiteY24" fmla="*/ 1703354 h 1753156"/>
              <a:gd name="connsiteX25" fmla="*/ 904059 w 998217"/>
              <a:gd name="connsiteY25" fmla="*/ 1735046 h 1753156"/>
              <a:gd name="connsiteX26" fmla="*/ 974773 w 998217"/>
              <a:gd name="connsiteY26" fmla="*/ 1752998 h 1753156"/>
              <a:gd name="connsiteX27" fmla="*/ 998213 w 998217"/>
              <a:gd name="connsiteY27" fmla="*/ 1747862 h 1753156"/>
              <a:gd name="connsiteX28" fmla="*/ 960419 w 998217"/>
              <a:gd name="connsiteY28" fmla="*/ 1677984 h 1753156"/>
              <a:gd name="connsiteX29" fmla="*/ 974773 w 998217"/>
              <a:gd name="connsiteY29" fmla="*/ 1686323 h 1753156"/>
              <a:gd name="connsiteX30" fmla="*/ 938868 w 998217"/>
              <a:gd name="connsiteY30" fmla="*/ 1628251 h 1753156"/>
              <a:gd name="connsiteX31" fmla="*/ 903884 w 998217"/>
              <a:gd name="connsiteY31" fmla="*/ 1567634 h 1753156"/>
              <a:gd name="connsiteX32" fmla="*/ 857357 w 998217"/>
              <a:gd name="connsiteY32" fmla="*/ 1480986 h 1753156"/>
              <a:gd name="connsiteX33" fmla="*/ 817062 w 998217"/>
              <a:gd name="connsiteY33" fmla="*/ 1418350 h 1753156"/>
              <a:gd name="connsiteX34" fmla="*/ 781156 w 998217"/>
              <a:gd name="connsiteY34" fmla="*/ 1364492 h 1753156"/>
              <a:gd name="connsiteX35" fmla="*/ 762106 w 998217"/>
              <a:gd name="connsiteY35" fmla="*/ 1327489 h 1753156"/>
              <a:gd name="connsiteX36" fmla="*/ 737086 w 998217"/>
              <a:gd name="connsiteY36" fmla="*/ 1273457 h 1753156"/>
              <a:gd name="connsiteX37" fmla="*/ 705132 w 998217"/>
              <a:gd name="connsiteY37" fmla="*/ 1227104 h 1753156"/>
              <a:gd name="connsiteX38" fmla="*/ 692315 w 998217"/>
              <a:gd name="connsiteY38" fmla="*/ 1186809 h 1753156"/>
              <a:gd name="connsiteX39" fmla="*/ 677479 w 998217"/>
              <a:gd name="connsiteY39" fmla="*/ 1154020 h 1753156"/>
              <a:gd name="connsiteX40" fmla="*/ 643593 w 998217"/>
              <a:gd name="connsiteY40" fmla="*/ 1117939 h 1753156"/>
              <a:gd name="connsiteX41" fmla="*/ 628757 w 998217"/>
              <a:gd name="connsiteY41" fmla="*/ 1089364 h 1753156"/>
              <a:gd name="connsiteX42" fmla="*/ 605493 w 998217"/>
              <a:gd name="connsiteY42" fmla="*/ 1055478 h 1753156"/>
              <a:gd name="connsiteX43" fmla="*/ 576961 w 998217"/>
              <a:gd name="connsiteY43" fmla="*/ 999558 h 1753156"/>
              <a:gd name="connsiteX44" fmla="*/ 556770 w 998217"/>
              <a:gd name="connsiteY44" fmla="*/ 940257 h 1753156"/>
              <a:gd name="connsiteX45" fmla="*/ 520865 w 998217"/>
              <a:gd name="connsiteY45" fmla="*/ 899041 h 1753156"/>
              <a:gd name="connsiteX46" fmla="*/ 476356 w 998217"/>
              <a:gd name="connsiteY46" fmla="*/ 832189 h 1753156"/>
              <a:gd name="connsiteX47" fmla="*/ 444665 w 998217"/>
              <a:gd name="connsiteY47" fmla="*/ 765689 h 1753156"/>
              <a:gd name="connsiteX48" fmla="*/ 441373 w 998217"/>
              <a:gd name="connsiteY48" fmla="*/ 771923 h 1753156"/>
              <a:gd name="connsiteX49" fmla="*/ 403273 w 998217"/>
              <a:gd name="connsiteY49" fmla="*/ 705248 h 1753156"/>
              <a:gd name="connsiteX50" fmla="*/ 374697 w 998217"/>
              <a:gd name="connsiteY50" fmla="*/ 641383 h 1753156"/>
              <a:gd name="connsiteX51" fmla="*/ 346123 w 998217"/>
              <a:gd name="connsiteY51" fmla="*/ 609998 h 1753156"/>
              <a:gd name="connsiteX52" fmla="*/ 335501 w 998217"/>
              <a:gd name="connsiteY52" fmla="*/ 572995 h 1753156"/>
              <a:gd name="connsiteX53" fmla="*/ 314255 w 998217"/>
              <a:gd name="connsiteY53" fmla="*/ 548634 h 1753156"/>
              <a:gd name="connsiteX54" fmla="*/ 273961 w 998217"/>
              <a:gd name="connsiteY54" fmla="*/ 460714 h 1753156"/>
              <a:gd name="connsiteX55" fmla="*/ 238056 w 998217"/>
              <a:gd name="connsiteY55" fmla="*/ 406857 h 1753156"/>
              <a:gd name="connsiteX56" fmla="*/ 193723 w 998217"/>
              <a:gd name="connsiteY56" fmla="*/ 314899 h 1753156"/>
              <a:gd name="connsiteX57" fmla="*/ 151409 w 998217"/>
              <a:gd name="connsiteY57" fmla="*/ 230841 h 1753156"/>
              <a:gd name="connsiteX58" fmla="*/ 91144 w 998217"/>
              <a:gd name="connsiteY58" fmla="*/ 127339 h 1753156"/>
              <a:gd name="connsiteX59" fmla="*/ 39304 w 998217"/>
              <a:gd name="connsiteY59" fmla="*/ 58645 h 1753156"/>
              <a:gd name="connsiteX60" fmla="*/ 12748 w 998217"/>
              <a:gd name="connsiteY60" fmla="*/ 398 h 1753156"/>
              <a:gd name="connsiteX0" fmla="*/ 12748 w 998217"/>
              <a:gd name="connsiteY0" fmla="*/ 398 h 1753156"/>
              <a:gd name="connsiteX1" fmla="*/ 11650 w 998217"/>
              <a:gd name="connsiteY1" fmla="*/ 35382 h 1753156"/>
              <a:gd name="connsiteX2" fmla="*/ 13669 w 998217"/>
              <a:gd name="connsiteY2" fmla="*/ 80812 h 1753156"/>
              <a:gd name="connsiteX3" fmla="*/ 11650 w 998217"/>
              <a:gd name="connsiteY3" fmla="*/ 169654 h 1753156"/>
              <a:gd name="connsiteX4" fmla="*/ 12747 w 998217"/>
              <a:gd name="connsiteY4" fmla="*/ 335749 h 1753156"/>
              <a:gd name="connsiteX5" fmla="*/ 13845 w 998217"/>
              <a:gd name="connsiteY5" fmla="*/ 507594 h 1753156"/>
              <a:gd name="connsiteX6" fmla="*/ 14767 w 998217"/>
              <a:gd name="connsiteY6" fmla="*/ 681237 h 1753156"/>
              <a:gd name="connsiteX7" fmla="*/ 11651 w 998217"/>
              <a:gd name="connsiteY7" fmla="*/ 773021 h 1753156"/>
              <a:gd name="connsiteX8" fmla="*/ 11475 w 998217"/>
              <a:gd name="connsiteY8" fmla="*/ 899787 h 1753156"/>
              <a:gd name="connsiteX9" fmla="*/ 4145 w 998217"/>
              <a:gd name="connsiteY9" fmla="*/ 1115746 h 1753156"/>
              <a:gd name="connsiteX10" fmla="*/ 6340 w 998217"/>
              <a:gd name="connsiteY10" fmla="*/ 1287546 h 1753156"/>
              <a:gd name="connsiteX11" fmla="*/ 3223 w 998217"/>
              <a:gd name="connsiteY11" fmla="*/ 1371998 h 1753156"/>
              <a:gd name="connsiteX12" fmla="*/ 106 w 998217"/>
              <a:gd name="connsiteY12" fmla="*/ 1466151 h 1753156"/>
              <a:gd name="connsiteX13" fmla="*/ 9631 w 998217"/>
              <a:gd name="connsiteY13" fmla="*/ 1520184 h 1753156"/>
              <a:gd name="connsiteX14" fmla="*/ 50848 w 998217"/>
              <a:gd name="connsiteY14" fmla="*/ 1543448 h 1753156"/>
              <a:gd name="connsiteX15" fmla="*/ 114406 w 998217"/>
              <a:gd name="connsiteY15" fmla="*/ 1549856 h 1753156"/>
              <a:gd name="connsiteX16" fmla="*/ 172479 w 998217"/>
              <a:gd name="connsiteY16" fmla="*/ 1564693 h 1753156"/>
              <a:gd name="connsiteX17" fmla="*/ 221201 w 998217"/>
              <a:gd name="connsiteY17" fmla="*/ 1578431 h 1753156"/>
              <a:gd name="connsiteX18" fmla="*/ 253990 w 998217"/>
              <a:gd name="connsiteY18" fmla="*/ 1592170 h 1753156"/>
              <a:gd name="connsiteX19" fmla="*/ 288973 w 998217"/>
              <a:gd name="connsiteY19" fmla="*/ 1610123 h 1753156"/>
              <a:gd name="connsiteX20" fmla="*/ 338617 w 998217"/>
              <a:gd name="connsiteY20" fmla="*/ 1607007 h 1753156"/>
              <a:gd name="connsiteX21" fmla="*/ 409681 w 998217"/>
              <a:gd name="connsiteY21" fmla="*/ 1631368 h 1753156"/>
              <a:gd name="connsiteX22" fmla="*/ 508969 w 998217"/>
              <a:gd name="connsiteY22" fmla="*/ 1656826 h 1753156"/>
              <a:gd name="connsiteX23" fmla="*/ 622524 w 998217"/>
              <a:gd name="connsiteY23" fmla="*/ 1674779 h 1753156"/>
              <a:gd name="connsiteX24" fmla="*/ 771061 w 998217"/>
              <a:gd name="connsiteY24" fmla="*/ 1703354 h 1753156"/>
              <a:gd name="connsiteX25" fmla="*/ 904059 w 998217"/>
              <a:gd name="connsiteY25" fmla="*/ 1735046 h 1753156"/>
              <a:gd name="connsiteX26" fmla="*/ 974773 w 998217"/>
              <a:gd name="connsiteY26" fmla="*/ 1752998 h 1753156"/>
              <a:gd name="connsiteX27" fmla="*/ 998213 w 998217"/>
              <a:gd name="connsiteY27" fmla="*/ 1747862 h 1753156"/>
              <a:gd name="connsiteX28" fmla="*/ 960419 w 998217"/>
              <a:gd name="connsiteY28" fmla="*/ 1677984 h 1753156"/>
              <a:gd name="connsiteX29" fmla="*/ 974773 w 998217"/>
              <a:gd name="connsiteY29" fmla="*/ 1686323 h 1753156"/>
              <a:gd name="connsiteX30" fmla="*/ 938868 w 998217"/>
              <a:gd name="connsiteY30" fmla="*/ 1628251 h 1753156"/>
              <a:gd name="connsiteX31" fmla="*/ 903884 w 998217"/>
              <a:gd name="connsiteY31" fmla="*/ 1567634 h 1753156"/>
              <a:gd name="connsiteX32" fmla="*/ 857357 w 998217"/>
              <a:gd name="connsiteY32" fmla="*/ 1480986 h 1753156"/>
              <a:gd name="connsiteX33" fmla="*/ 817062 w 998217"/>
              <a:gd name="connsiteY33" fmla="*/ 1418350 h 1753156"/>
              <a:gd name="connsiteX34" fmla="*/ 781156 w 998217"/>
              <a:gd name="connsiteY34" fmla="*/ 1364492 h 1753156"/>
              <a:gd name="connsiteX35" fmla="*/ 762106 w 998217"/>
              <a:gd name="connsiteY35" fmla="*/ 1327489 h 1753156"/>
              <a:gd name="connsiteX36" fmla="*/ 737086 w 998217"/>
              <a:gd name="connsiteY36" fmla="*/ 1273457 h 1753156"/>
              <a:gd name="connsiteX37" fmla="*/ 705132 w 998217"/>
              <a:gd name="connsiteY37" fmla="*/ 1227104 h 1753156"/>
              <a:gd name="connsiteX38" fmla="*/ 692315 w 998217"/>
              <a:gd name="connsiteY38" fmla="*/ 1186809 h 1753156"/>
              <a:gd name="connsiteX39" fmla="*/ 677479 w 998217"/>
              <a:gd name="connsiteY39" fmla="*/ 1154020 h 1753156"/>
              <a:gd name="connsiteX40" fmla="*/ 643593 w 998217"/>
              <a:gd name="connsiteY40" fmla="*/ 1117939 h 1753156"/>
              <a:gd name="connsiteX41" fmla="*/ 628757 w 998217"/>
              <a:gd name="connsiteY41" fmla="*/ 1089364 h 1753156"/>
              <a:gd name="connsiteX42" fmla="*/ 605493 w 998217"/>
              <a:gd name="connsiteY42" fmla="*/ 1055478 h 1753156"/>
              <a:gd name="connsiteX43" fmla="*/ 576961 w 998217"/>
              <a:gd name="connsiteY43" fmla="*/ 999558 h 1753156"/>
              <a:gd name="connsiteX44" fmla="*/ 544128 w 998217"/>
              <a:gd name="connsiteY44" fmla="*/ 931830 h 1753156"/>
              <a:gd name="connsiteX45" fmla="*/ 520865 w 998217"/>
              <a:gd name="connsiteY45" fmla="*/ 899041 h 1753156"/>
              <a:gd name="connsiteX46" fmla="*/ 476356 w 998217"/>
              <a:gd name="connsiteY46" fmla="*/ 832189 h 1753156"/>
              <a:gd name="connsiteX47" fmla="*/ 444665 w 998217"/>
              <a:gd name="connsiteY47" fmla="*/ 765689 h 1753156"/>
              <a:gd name="connsiteX48" fmla="*/ 441373 w 998217"/>
              <a:gd name="connsiteY48" fmla="*/ 771923 h 1753156"/>
              <a:gd name="connsiteX49" fmla="*/ 403273 w 998217"/>
              <a:gd name="connsiteY49" fmla="*/ 705248 h 1753156"/>
              <a:gd name="connsiteX50" fmla="*/ 374697 w 998217"/>
              <a:gd name="connsiteY50" fmla="*/ 641383 h 1753156"/>
              <a:gd name="connsiteX51" fmla="*/ 346123 w 998217"/>
              <a:gd name="connsiteY51" fmla="*/ 609998 h 1753156"/>
              <a:gd name="connsiteX52" fmla="*/ 335501 w 998217"/>
              <a:gd name="connsiteY52" fmla="*/ 572995 h 1753156"/>
              <a:gd name="connsiteX53" fmla="*/ 314255 w 998217"/>
              <a:gd name="connsiteY53" fmla="*/ 548634 h 1753156"/>
              <a:gd name="connsiteX54" fmla="*/ 273961 w 998217"/>
              <a:gd name="connsiteY54" fmla="*/ 460714 h 1753156"/>
              <a:gd name="connsiteX55" fmla="*/ 238056 w 998217"/>
              <a:gd name="connsiteY55" fmla="*/ 406857 h 1753156"/>
              <a:gd name="connsiteX56" fmla="*/ 193723 w 998217"/>
              <a:gd name="connsiteY56" fmla="*/ 314899 h 1753156"/>
              <a:gd name="connsiteX57" fmla="*/ 151409 w 998217"/>
              <a:gd name="connsiteY57" fmla="*/ 230841 h 1753156"/>
              <a:gd name="connsiteX58" fmla="*/ 91144 w 998217"/>
              <a:gd name="connsiteY58" fmla="*/ 127339 h 1753156"/>
              <a:gd name="connsiteX59" fmla="*/ 39304 w 998217"/>
              <a:gd name="connsiteY59" fmla="*/ 58645 h 1753156"/>
              <a:gd name="connsiteX60" fmla="*/ 12748 w 998217"/>
              <a:gd name="connsiteY60" fmla="*/ 398 h 1753156"/>
              <a:gd name="connsiteX0" fmla="*/ 12748 w 998217"/>
              <a:gd name="connsiteY0" fmla="*/ 398 h 1753156"/>
              <a:gd name="connsiteX1" fmla="*/ 11650 w 998217"/>
              <a:gd name="connsiteY1" fmla="*/ 35382 h 1753156"/>
              <a:gd name="connsiteX2" fmla="*/ 13669 w 998217"/>
              <a:gd name="connsiteY2" fmla="*/ 80812 h 1753156"/>
              <a:gd name="connsiteX3" fmla="*/ 11650 w 998217"/>
              <a:gd name="connsiteY3" fmla="*/ 169654 h 1753156"/>
              <a:gd name="connsiteX4" fmla="*/ 12747 w 998217"/>
              <a:gd name="connsiteY4" fmla="*/ 335749 h 1753156"/>
              <a:gd name="connsiteX5" fmla="*/ 13845 w 998217"/>
              <a:gd name="connsiteY5" fmla="*/ 507594 h 1753156"/>
              <a:gd name="connsiteX6" fmla="*/ 14767 w 998217"/>
              <a:gd name="connsiteY6" fmla="*/ 681237 h 1753156"/>
              <a:gd name="connsiteX7" fmla="*/ 11651 w 998217"/>
              <a:gd name="connsiteY7" fmla="*/ 773021 h 1753156"/>
              <a:gd name="connsiteX8" fmla="*/ 11475 w 998217"/>
              <a:gd name="connsiteY8" fmla="*/ 899787 h 1753156"/>
              <a:gd name="connsiteX9" fmla="*/ 4145 w 998217"/>
              <a:gd name="connsiteY9" fmla="*/ 1115746 h 1753156"/>
              <a:gd name="connsiteX10" fmla="*/ 6340 w 998217"/>
              <a:gd name="connsiteY10" fmla="*/ 1287546 h 1753156"/>
              <a:gd name="connsiteX11" fmla="*/ 3223 w 998217"/>
              <a:gd name="connsiteY11" fmla="*/ 1371998 h 1753156"/>
              <a:gd name="connsiteX12" fmla="*/ 106 w 998217"/>
              <a:gd name="connsiteY12" fmla="*/ 1466151 h 1753156"/>
              <a:gd name="connsiteX13" fmla="*/ 9631 w 998217"/>
              <a:gd name="connsiteY13" fmla="*/ 1520184 h 1753156"/>
              <a:gd name="connsiteX14" fmla="*/ 50848 w 998217"/>
              <a:gd name="connsiteY14" fmla="*/ 1543448 h 1753156"/>
              <a:gd name="connsiteX15" fmla="*/ 114406 w 998217"/>
              <a:gd name="connsiteY15" fmla="*/ 1549856 h 1753156"/>
              <a:gd name="connsiteX16" fmla="*/ 172479 w 998217"/>
              <a:gd name="connsiteY16" fmla="*/ 1564693 h 1753156"/>
              <a:gd name="connsiteX17" fmla="*/ 221201 w 998217"/>
              <a:gd name="connsiteY17" fmla="*/ 1578431 h 1753156"/>
              <a:gd name="connsiteX18" fmla="*/ 253990 w 998217"/>
              <a:gd name="connsiteY18" fmla="*/ 1592170 h 1753156"/>
              <a:gd name="connsiteX19" fmla="*/ 288973 w 998217"/>
              <a:gd name="connsiteY19" fmla="*/ 1610123 h 1753156"/>
              <a:gd name="connsiteX20" fmla="*/ 338617 w 998217"/>
              <a:gd name="connsiteY20" fmla="*/ 1607007 h 1753156"/>
              <a:gd name="connsiteX21" fmla="*/ 409681 w 998217"/>
              <a:gd name="connsiteY21" fmla="*/ 1631368 h 1753156"/>
              <a:gd name="connsiteX22" fmla="*/ 508969 w 998217"/>
              <a:gd name="connsiteY22" fmla="*/ 1656826 h 1753156"/>
              <a:gd name="connsiteX23" fmla="*/ 622524 w 998217"/>
              <a:gd name="connsiteY23" fmla="*/ 1674779 h 1753156"/>
              <a:gd name="connsiteX24" fmla="*/ 771061 w 998217"/>
              <a:gd name="connsiteY24" fmla="*/ 1703354 h 1753156"/>
              <a:gd name="connsiteX25" fmla="*/ 904059 w 998217"/>
              <a:gd name="connsiteY25" fmla="*/ 1735046 h 1753156"/>
              <a:gd name="connsiteX26" fmla="*/ 974773 w 998217"/>
              <a:gd name="connsiteY26" fmla="*/ 1752998 h 1753156"/>
              <a:gd name="connsiteX27" fmla="*/ 998213 w 998217"/>
              <a:gd name="connsiteY27" fmla="*/ 1747862 h 1753156"/>
              <a:gd name="connsiteX28" fmla="*/ 960419 w 998217"/>
              <a:gd name="connsiteY28" fmla="*/ 1677984 h 1753156"/>
              <a:gd name="connsiteX29" fmla="*/ 974773 w 998217"/>
              <a:gd name="connsiteY29" fmla="*/ 1686323 h 1753156"/>
              <a:gd name="connsiteX30" fmla="*/ 938868 w 998217"/>
              <a:gd name="connsiteY30" fmla="*/ 1628251 h 1753156"/>
              <a:gd name="connsiteX31" fmla="*/ 903884 w 998217"/>
              <a:gd name="connsiteY31" fmla="*/ 1567634 h 1753156"/>
              <a:gd name="connsiteX32" fmla="*/ 857357 w 998217"/>
              <a:gd name="connsiteY32" fmla="*/ 1480986 h 1753156"/>
              <a:gd name="connsiteX33" fmla="*/ 817062 w 998217"/>
              <a:gd name="connsiteY33" fmla="*/ 1418350 h 1753156"/>
              <a:gd name="connsiteX34" fmla="*/ 781156 w 998217"/>
              <a:gd name="connsiteY34" fmla="*/ 1364492 h 1753156"/>
              <a:gd name="connsiteX35" fmla="*/ 762106 w 998217"/>
              <a:gd name="connsiteY35" fmla="*/ 1327489 h 1753156"/>
              <a:gd name="connsiteX36" fmla="*/ 737086 w 998217"/>
              <a:gd name="connsiteY36" fmla="*/ 1273457 h 1753156"/>
              <a:gd name="connsiteX37" fmla="*/ 705132 w 998217"/>
              <a:gd name="connsiteY37" fmla="*/ 1227104 h 1753156"/>
              <a:gd name="connsiteX38" fmla="*/ 692315 w 998217"/>
              <a:gd name="connsiteY38" fmla="*/ 1186809 h 1753156"/>
              <a:gd name="connsiteX39" fmla="*/ 677479 w 998217"/>
              <a:gd name="connsiteY39" fmla="*/ 1154020 h 1753156"/>
              <a:gd name="connsiteX40" fmla="*/ 643593 w 998217"/>
              <a:gd name="connsiteY40" fmla="*/ 1117939 h 1753156"/>
              <a:gd name="connsiteX41" fmla="*/ 628757 w 998217"/>
              <a:gd name="connsiteY41" fmla="*/ 1089364 h 1753156"/>
              <a:gd name="connsiteX42" fmla="*/ 605493 w 998217"/>
              <a:gd name="connsiteY42" fmla="*/ 1055478 h 1753156"/>
              <a:gd name="connsiteX43" fmla="*/ 581174 w 998217"/>
              <a:gd name="connsiteY43" fmla="*/ 1012200 h 1753156"/>
              <a:gd name="connsiteX44" fmla="*/ 544128 w 998217"/>
              <a:gd name="connsiteY44" fmla="*/ 931830 h 1753156"/>
              <a:gd name="connsiteX45" fmla="*/ 520865 w 998217"/>
              <a:gd name="connsiteY45" fmla="*/ 899041 h 1753156"/>
              <a:gd name="connsiteX46" fmla="*/ 476356 w 998217"/>
              <a:gd name="connsiteY46" fmla="*/ 832189 h 1753156"/>
              <a:gd name="connsiteX47" fmla="*/ 444665 w 998217"/>
              <a:gd name="connsiteY47" fmla="*/ 765689 h 1753156"/>
              <a:gd name="connsiteX48" fmla="*/ 441373 w 998217"/>
              <a:gd name="connsiteY48" fmla="*/ 771923 h 1753156"/>
              <a:gd name="connsiteX49" fmla="*/ 403273 w 998217"/>
              <a:gd name="connsiteY49" fmla="*/ 705248 h 1753156"/>
              <a:gd name="connsiteX50" fmla="*/ 374697 w 998217"/>
              <a:gd name="connsiteY50" fmla="*/ 641383 h 1753156"/>
              <a:gd name="connsiteX51" fmla="*/ 346123 w 998217"/>
              <a:gd name="connsiteY51" fmla="*/ 609998 h 1753156"/>
              <a:gd name="connsiteX52" fmla="*/ 335501 w 998217"/>
              <a:gd name="connsiteY52" fmla="*/ 572995 h 1753156"/>
              <a:gd name="connsiteX53" fmla="*/ 314255 w 998217"/>
              <a:gd name="connsiteY53" fmla="*/ 548634 h 1753156"/>
              <a:gd name="connsiteX54" fmla="*/ 273961 w 998217"/>
              <a:gd name="connsiteY54" fmla="*/ 460714 h 1753156"/>
              <a:gd name="connsiteX55" fmla="*/ 238056 w 998217"/>
              <a:gd name="connsiteY55" fmla="*/ 406857 h 1753156"/>
              <a:gd name="connsiteX56" fmla="*/ 193723 w 998217"/>
              <a:gd name="connsiteY56" fmla="*/ 314899 h 1753156"/>
              <a:gd name="connsiteX57" fmla="*/ 151409 w 998217"/>
              <a:gd name="connsiteY57" fmla="*/ 230841 h 1753156"/>
              <a:gd name="connsiteX58" fmla="*/ 91144 w 998217"/>
              <a:gd name="connsiteY58" fmla="*/ 127339 h 1753156"/>
              <a:gd name="connsiteX59" fmla="*/ 39304 w 998217"/>
              <a:gd name="connsiteY59" fmla="*/ 58645 h 1753156"/>
              <a:gd name="connsiteX60" fmla="*/ 12748 w 998217"/>
              <a:gd name="connsiteY60" fmla="*/ 398 h 1753156"/>
              <a:gd name="connsiteX0" fmla="*/ 12748 w 998217"/>
              <a:gd name="connsiteY0" fmla="*/ 398 h 1753156"/>
              <a:gd name="connsiteX1" fmla="*/ 11650 w 998217"/>
              <a:gd name="connsiteY1" fmla="*/ 35382 h 1753156"/>
              <a:gd name="connsiteX2" fmla="*/ 13669 w 998217"/>
              <a:gd name="connsiteY2" fmla="*/ 80812 h 1753156"/>
              <a:gd name="connsiteX3" fmla="*/ 11650 w 998217"/>
              <a:gd name="connsiteY3" fmla="*/ 169654 h 1753156"/>
              <a:gd name="connsiteX4" fmla="*/ 12747 w 998217"/>
              <a:gd name="connsiteY4" fmla="*/ 335749 h 1753156"/>
              <a:gd name="connsiteX5" fmla="*/ 13845 w 998217"/>
              <a:gd name="connsiteY5" fmla="*/ 507594 h 1753156"/>
              <a:gd name="connsiteX6" fmla="*/ 14767 w 998217"/>
              <a:gd name="connsiteY6" fmla="*/ 681237 h 1753156"/>
              <a:gd name="connsiteX7" fmla="*/ 11651 w 998217"/>
              <a:gd name="connsiteY7" fmla="*/ 773021 h 1753156"/>
              <a:gd name="connsiteX8" fmla="*/ 11475 w 998217"/>
              <a:gd name="connsiteY8" fmla="*/ 899787 h 1753156"/>
              <a:gd name="connsiteX9" fmla="*/ 4145 w 998217"/>
              <a:gd name="connsiteY9" fmla="*/ 1115746 h 1753156"/>
              <a:gd name="connsiteX10" fmla="*/ 6340 w 998217"/>
              <a:gd name="connsiteY10" fmla="*/ 1287546 h 1753156"/>
              <a:gd name="connsiteX11" fmla="*/ 3223 w 998217"/>
              <a:gd name="connsiteY11" fmla="*/ 1371998 h 1753156"/>
              <a:gd name="connsiteX12" fmla="*/ 106 w 998217"/>
              <a:gd name="connsiteY12" fmla="*/ 1466151 h 1753156"/>
              <a:gd name="connsiteX13" fmla="*/ 9631 w 998217"/>
              <a:gd name="connsiteY13" fmla="*/ 1520184 h 1753156"/>
              <a:gd name="connsiteX14" fmla="*/ 50848 w 998217"/>
              <a:gd name="connsiteY14" fmla="*/ 1543448 h 1753156"/>
              <a:gd name="connsiteX15" fmla="*/ 114406 w 998217"/>
              <a:gd name="connsiteY15" fmla="*/ 1549856 h 1753156"/>
              <a:gd name="connsiteX16" fmla="*/ 172479 w 998217"/>
              <a:gd name="connsiteY16" fmla="*/ 1564693 h 1753156"/>
              <a:gd name="connsiteX17" fmla="*/ 221201 w 998217"/>
              <a:gd name="connsiteY17" fmla="*/ 1578431 h 1753156"/>
              <a:gd name="connsiteX18" fmla="*/ 253990 w 998217"/>
              <a:gd name="connsiteY18" fmla="*/ 1592170 h 1753156"/>
              <a:gd name="connsiteX19" fmla="*/ 288973 w 998217"/>
              <a:gd name="connsiteY19" fmla="*/ 1610123 h 1753156"/>
              <a:gd name="connsiteX20" fmla="*/ 338617 w 998217"/>
              <a:gd name="connsiteY20" fmla="*/ 1607007 h 1753156"/>
              <a:gd name="connsiteX21" fmla="*/ 409681 w 998217"/>
              <a:gd name="connsiteY21" fmla="*/ 1631368 h 1753156"/>
              <a:gd name="connsiteX22" fmla="*/ 508969 w 998217"/>
              <a:gd name="connsiteY22" fmla="*/ 1656826 h 1753156"/>
              <a:gd name="connsiteX23" fmla="*/ 622524 w 998217"/>
              <a:gd name="connsiteY23" fmla="*/ 1674779 h 1753156"/>
              <a:gd name="connsiteX24" fmla="*/ 771061 w 998217"/>
              <a:gd name="connsiteY24" fmla="*/ 1703354 h 1753156"/>
              <a:gd name="connsiteX25" fmla="*/ 904059 w 998217"/>
              <a:gd name="connsiteY25" fmla="*/ 1735046 h 1753156"/>
              <a:gd name="connsiteX26" fmla="*/ 974773 w 998217"/>
              <a:gd name="connsiteY26" fmla="*/ 1752998 h 1753156"/>
              <a:gd name="connsiteX27" fmla="*/ 998213 w 998217"/>
              <a:gd name="connsiteY27" fmla="*/ 1747862 h 1753156"/>
              <a:gd name="connsiteX28" fmla="*/ 960419 w 998217"/>
              <a:gd name="connsiteY28" fmla="*/ 1677984 h 1753156"/>
              <a:gd name="connsiteX29" fmla="*/ 974773 w 998217"/>
              <a:gd name="connsiteY29" fmla="*/ 1686323 h 1753156"/>
              <a:gd name="connsiteX30" fmla="*/ 938868 w 998217"/>
              <a:gd name="connsiteY30" fmla="*/ 1628251 h 1753156"/>
              <a:gd name="connsiteX31" fmla="*/ 903884 w 998217"/>
              <a:gd name="connsiteY31" fmla="*/ 1567634 h 1753156"/>
              <a:gd name="connsiteX32" fmla="*/ 857357 w 998217"/>
              <a:gd name="connsiteY32" fmla="*/ 1480986 h 1753156"/>
              <a:gd name="connsiteX33" fmla="*/ 817062 w 998217"/>
              <a:gd name="connsiteY33" fmla="*/ 1418350 h 1753156"/>
              <a:gd name="connsiteX34" fmla="*/ 781156 w 998217"/>
              <a:gd name="connsiteY34" fmla="*/ 1364492 h 1753156"/>
              <a:gd name="connsiteX35" fmla="*/ 762106 w 998217"/>
              <a:gd name="connsiteY35" fmla="*/ 1327489 h 1753156"/>
              <a:gd name="connsiteX36" fmla="*/ 737086 w 998217"/>
              <a:gd name="connsiteY36" fmla="*/ 1273457 h 1753156"/>
              <a:gd name="connsiteX37" fmla="*/ 705132 w 998217"/>
              <a:gd name="connsiteY37" fmla="*/ 1227104 h 1753156"/>
              <a:gd name="connsiteX38" fmla="*/ 692315 w 998217"/>
              <a:gd name="connsiteY38" fmla="*/ 1186809 h 1753156"/>
              <a:gd name="connsiteX39" fmla="*/ 677479 w 998217"/>
              <a:gd name="connsiteY39" fmla="*/ 1154020 h 1753156"/>
              <a:gd name="connsiteX40" fmla="*/ 643593 w 998217"/>
              <a:gd name="connsiteY40" fmla="*/ 1117939 h 1753156"/>
              <a:gd name="connsiteX41" fmla="*/ 628757 w 998217"/>
              <a:gd name="connsiteY41" fmla="*/ 1089364 h 1753156"/>
              <a:gd name="connsiteX42" fmla="*/ 605493 w 998217"/>
              <a:gd name="connsiteY42" fmla="*/ 1055478 h 1753156"/>
              <a:gd name="connsiteX43" fmla="*/ 581174 w 998217"/>
              <a:gd name="connsiteY43" fmla="*/ 1012200 h 1753156"/>
              <a:gd name="connsiteX44" fmla="*/ 544128 w 998217"/>
              <a:gd name="connsiteY44" fmla="*/ 931830 h 1753156"/>
              <a:gd name="connsiteX45" fmla="*/ 520865 w 998217"/>
              <a:gd name="connsiteY45" fmla="*/ 899041 h 1753156"/>
              <a:gd name="connsiteX46" fmla="*/ 484784 w 998217"/>
              <a:gd name="connsiteY46" fmla="*/ 819548 h 1753156"/>
              <a:gd name="connsiteX47" fmla="*/ 444665 w 998217"/>
              <a:gd name="connsiteY47" fmla="*/ 765689 h 1753156"/>
              <a:gd name="connsiteX48" fmla="*/ 441373 w 998217"/>
              <a:gd name="connsiteY48" fmla="*/ 771923 h 1753156"/>
              <a:gd name="connsiteX49" fmla="*/ 403273 w 998217"/>
              <a:gd name="connsiteY49" fmla="*/ 705248 h 1753156"/>
              <a:gd name="connsiteX50" fmla="*/ 374697 w 998217"/>
              <a:gd name="connsiteY50" fmla="*/ 641383 h 1753156"/>
              <a:gd name="connsiteX51" fmla="*/ 346123 w 998217"/>
              <a:gd name="connsiteY51" fmla="*/ 609998 h 1753156"/>
              <a:gd name="connsiteX52" fmla="*/ 335501 w 998217"/>
              <a:gd name="connsiteY52" fmla="*/ 572995 h 1753156"/>
              <a:gd name="connsiteX53" fmla="*/ 314255 w 998217"/>
              <a:gd name="connsiteY53" fmla="*/ 548634 h 1753156"/>
              <a:gd name="connsiteX54" fmla="*/ 273961 w 998217"/>
              <a:gd name="connsiteY54" fmla="*/ 460714 h 1753156"/>
              <a:gd name="connsiteX55" fmla="*/ 238056 w 998217"/>
              <a:gd name="connsiteY55" fmla="*/ 406857 h 1753156"/>
              <a:gd name="connsiteX56" fmla="*/ 193723 w 998217"/>
              <a:gd name="connsiteY56" fmla="*/ 314899 h 1753156"/>
              <a:gd name="connsiteX57" fmla="*/ 151409 w 998217"/>
              <a:gd name="connsiteY57" fmla="*/ 230841 h 1753156"/>
              <a:gd name="connsiteX58" fmla="*/ 91144 w 998217"/>
              <a:gd name="connsiteY58" fmla="*/ 127339 h 1753156"/>
              <a:gd name="connsiteX59" fmla="*/ 39304 w 998217"/>
              <a:gd name="connsiteY59" fmla="*/ 58645 h 1753156"/>
              <a:gd name="connsiteX60" fmla="*/ 12748 w 998217"/>
              <a:gd name="connsiteY60" fmla="*/ 398 h 1753156"/>
              <a:gd name="connsiteX0" fmla="*/ 12748 w 998217"/>
              <a:gd name="connsiteY0" fmla="*/ 398 h 1753156"/>
              <a:gd name="connsiteX1" fmla="*/ 11650 w 998217"/>
              <a:gd name="connsiteY1" fmla="*/ 35382 h 1753156"/>
              <a:gd name="connsiteX2" fmla="*/ 13669 w 998217"/>
              <a:gd name="connsiteY2" fmla="*/ 80812 h 1753156"/>
              <a:gd name="connsiteX3" fmla="*/ 11650 w 998217"/>
              <a:gd name="connsiteY3" fmla="*/ 169654 h 1753156"/>
              <a:gd name="connsiteX4" fmla="*/ 12747 w 998217"/>
              <a:gd name="connsiteY4" fmla="*/ 335749 h 1753156"/>
              <a:gd name="connsiteX5" fmla="*/ 13845 w 998217"/>
              <a:gd name="connsiteY5" fmla="*/ 507594 h 1753156"/>
              <a:gd name="connsiteX6" fmla="*/ 14767 w 998217"/>
              <a:gd name="connsiteY6" fmla="*/ 681237 h 1753156"/>
              <a:gd name="connsiteX7" fmla="*/ 11651 w 998217"/>
              <a:gd name="connsiteY7" fmla="*/ 773021 h 1753156"/>
              <a:gd name="connsiteX8" fmla="*/ 11475 w 998217"/>
              <a:gd name="connsiteY8" fmla="*/ 899787 h 1753156"/>
              <a:gd name="connsiteX9" fmla="*/ 4145 w 998217"/>
              <a:gd name="connsiteY9" fmla="*/ 1115746 h 1753156"/>
              <a:gd name="connsiteX10" fmla="*/ 6340 w 998217"/>
              <a:gd name="connsiteY10" fmla="*/ 1287546 h 1753156"/>
              <a:gd name="connsiteX11" fmla="*/ 3223 w 998217"/>
              <a:gd name="connsiteY11" fmla="*/ 1371998 h 1753156"/>
              <a:gd name="connsiteX12" fmla="*/ 106 w 998217"/>
              <a:gd name="connsiteY12" fmla="*/ 1466151 h 1753156"/>
              <a:gd name="connsiteX13" fmla="*/ 9631 w 998217"/>
              <a:gd name="connsiteY13" fmla="*/ 1520184 h 1753156"/>
              <a:gd name="connsiteX14" fmla="*/ 50848 w 998217"/>
              <a:gd name="connsiteY14" fmla="*/ 1543448 h 1753156"/>
              <a:gd name="connsiteX15" fmla="*/ 114406 w 998217"/>
              <a:gd name="connsiteY15" fmla="*/ 1549856 h 1753156"/>
              <a:gd name="connsiteX16" fmla="*/ 172479 w 998217"/>
              <a:gd name="connsiteY16" fmla="*/ 1564693 h 1753156"/>
              <a:gd name="connsiteX17" fmla="*/ 221201 w 998217"/>
              <a:gd name="connsiteY17" fmla="*/ 1578431 h 1753156"/>
              <a:gd name="connsiteX18" fmla="*/ 253990 w 998217"/>
              <a:gd name="connsiteY18" fmla="*/ 1592170 h 1753156"/>
              <a:gd name="connsiteX19" fmla="*/ 288973 w 998217"/>
              <a:gd name="connsiteY19" fmla="*/ 1610123 h 1753156"/>
              <a:gd name="connsiteX20" fmla="*/ 338617 w 998217"/>
              <a:gd name="connsiteY20" fmla="*/ 1607007 h 1753156"/>
              <a:gd name="connsiteX21" fmla="*/ 409681 w 998217"/>
              <a:gd name="connsiteY21" fmla="*/ 1631368 h 1753156"/>
              <a:gd name="connsiteX22" fmla="*/ 508969 w 998217"/>
              <a:gd name="connsiteY22" fmla="*/ 1656826 h 1753156"/>
              <a:gd name="connsiteX23" fmla="*/ 622524 w 998217"/>
              <a:gd name="connsiteY23" fmla="*/ 1674779 h 1753156"/>
              <a:gd name="connsiteX24" fmla="*/ 771061 w 998217"/>
              <a:gd name="connsiteY24" fmla="*/ 1703354 h 1753156"/>
              <a:gd name="connsiteX25" fmla="*/ 904059 w 998217"/>
              <a:gd name="connsiteY25" fmla="*/ 1735046 h 1753156"/>
              <a:gd name="connsiteX26" fmla="*/ 974773 w 998217"/>
              <a:gd name="connsiteY26" fmla="*/ 1752998 h 1753156"/>
              <a:gd name="connsiteX27" fmla="*/ 998213 w 998217"/>
              <a:gd name="connsiteY27" fmla="*/ 1747862 h 1753156"/>
              <a:gd name="connsiteX28" fmla="*/ 960419 w 998217"/>
              <a:gd name="connsiteY28" fmla="*/ 1677984 h 1753156"/>
              <a:gd name="connsiteX29" fmla="*/ 974773 w 998217"/>
              <a:gd name="connsiteY29" fmla="*/ 1686323 h 1753156"/>
              <a:gd name="connsiteX30" fmla="*/ 938868 w 998217"/>
              <a:gd name="connsiteY30" fmla="*/ 1628251 h 1753156"/>
              <a:gd name="connsiteX31" fmla="*/ 903884 w 998217"/>
              <a:gd name="connsiteY31" fmla="*/ 1567634 h 1753156"/>
              <a:gd name="connsiteX32" fmla="*/ 857357 w 998217"/>
              <a:gd name="connsiteY32" fmla="*/ 1480986 h 1753156"/>
              <a:gd name="connsiteX33" fmla="*/ 817062 w 998217"/>
              <a:gd name="connsiteY33" fmla="*/ 1418350 h 1753156"/>
              <a:gd name="connsiteX34" fmla="*/ 781156 w 998217"/>
              <a:gd name="connsiteY34" fmla="*/ 1364492 h 1753156"/>
              <a:gd name="connsiteX35" fmla="*/ 762106 w 998217"/>
              <a:gd name="connsiteY35" fmla="*/ 1327489 h 1753156"/>
              <a:gd name="connsiteX36" fmla="*/ 737086 w 998217"/>
              <a:gd name="connsiteY36" fmla="*/ 1273457 h 1753156"/>
              <a:gd name="connsiteX37" fmla="*/ 705132 w 998217"/>
              <a:gd name="connsiteY37" fmla="*/ 1227104 h 1753156"/>
              <a:gd name="connsiteX38" fmla="*/ 692315 w 998217"/>
              <a:gd name="connsiteY38" fmla="*/ 1186809 h 1753156"/>
              <a:gd name="connsiteX39" fmla="*/ 677479 w 998217"/>
              <a:gd name="connsiteY39" fmla="*/ 1154020 h 1753156"/>
              <a:gd name="connsiteX40" fmla="*/ 643593 w 998217"/>
              <a:gd name="connsiteY40" fmla="*/ 1117939 h 1753156"/>
              <a:gd name="connsiteX41" fmla="*/ 628757 w 998217"/>
              <a:gd name="connsiteY41" fmla="*/ 1089364 h 1753156"/>
              <a:gd name="connsiteX42" fmla="*/ 605493 w 998217"/>
              <a:gd name="connsiteY42" fmla="*/ 1055478 h 1753156"/>
              <a:gd name="connsiteX43" fmla="*/ 581174 w 998217"/>
              <a:gd name="connsiteY43" fmla="*/ 1012200 h 1753156"/>
              <a:gd name="connsiteX44" fmla="*/ 544128 w 998217"/>
              <a:gd name="connsiteY44" fmla="*/ 931830 h 1753156"/>
              <a:gd name="connsiteX45" fmla="*/ 520865 w 998217"/>
              <a:gd name="connsiteY45" fmla="*/ 899041 h 1753156"/>
              <a:gd name="connsiteX46" fmla="*/ 484784 w 998217"/>
              <a:gd name="connsiteY46" fmla="*/ 819548 h 1753156"/>
              <a:gd name="connsiteX47" fmla="*/ 444665 w 998217"/>
              <a:gd name="connsiteY47" fmla="*/ 765689 h 1753156"/>
              <a:gd name="connsiteX48" fmla="*/ 441373 w 998217"/>
              <a:gd name="connsiteY48" fmla="*/ 771923 h 1753156"/>
              <a:gd name="connsiteX49" fmla="*/ 403273 w 998217"/>
              <a:gd name="connsiteY49" fmla="*/ 684179 h 1753156"/>
              <a:gd name="connsiteX50" fmla="*/ 374697 w 998217"/>
              <a:gd name="connsiteY50" fmla="*/ 641383 h 1753156"/>
              <a:gd name="connsiteX51" fmla="*/ 346123 w 998217"/>
              <a:gd name="connsiteY51" fmla="*/ 609998 h 1753156"/>
              <a:gd name="connsiteX52" fmla="*/ 335501 w 998217"/>
              <a:gd name="connsiteY52" fmla="*/ 572995 h 1753156"/>
              <a:gd name="connsiteX53" fmla="*/ 314255 w 998217"/>
              <a:gd name="connsiteY53" fmla="*/ 548634 h 1753156"/>
              <a:gd name="connsiteX54" fmla="*/ 273961 w 998217"/>
              <a:gd name="connsiteY54" fmla="*/ 460714 h 1753156"/>
              <a:gd name="connsiteX55" fmla="*/ 238056 w 998217"/>
              <a:gd name="connsiteY55" fmla="*/ 406857 h 1753156"/>
              <a:gd name="connsiteX56" fmla="*/ 193723 w 998217"/>
              <a:gd name="connsiteY56" fmla="*/ 314899 h 1753156"/>
              <a:gd name="connsiteX57" fmla="*/ 151409 w 998217"/>
              <a:gd name="connsiteY57" fmla="*/ 230841 h 1753156"/>
              <a:gd name="connsiteX58" fmla="*/ 91144 w 998217"/>
              <a:gd name="connsiteY58" fmla="*/ 127339 h 1753156"/>
              <a:gd name="connsiteX59" fmla="*/ 39304 w 998217"/>
              <a:gd name="connsiteY59" fmla="*/ 58645 h 1753156"/>
              <a:gd name="connsiteX60" fmla="*/ 12748 w 998217"/>
              <a:gd name="connsiteY60" fmla="*/ 398 h 1753156"/>
              <a:gd name="connsiteX0" fmla="*/ 12748 w 998217"/>
              <a:gd name="connsiteY0" fmla="*/ 398 h 1753156"/>
              <a:gd name="connsiteX1" fmla="*/ 11650 w 998217"/>
              <a:gd name="connsiteY1" fmla="*/ 35382 h 1753156"/>
              <a:gd name="connsiteX2" fmla="*/ 13669 w 998217"/>
              <a:gd name="connsiteY2" fmla="*/ 80812 h 1753156"/>
              <a:gd name="connsiteX3" fmla="*/ 11650 w 998217"/>
              <a:gd name="connsiteY3" fmla="*/ 169654 h 1753156"/>
              <a:gd name="connsiteX4" fmla="*/ 12747 w 998217"/>
              <a:gd name="connsiteY4" fmla="*/ 335749 h 1753156"/>
              <a:gd name="connsiteX5" fmla="*/ 13845 w 998217"/>
              <a:gd name="connsiteY5" fmla="*/ 507594 h 1753156"/>
              <a:gd name="connsiteX6" fmla="*/ 14767 w 998217"/>
              <a:gd name="connsiteY6" fmla="*/ 681237 h 1753156"/>
              <a:gd name="connsiteX7" fmla="*/ 11651 w 998217"/>
              <a:gd name="connsiteY7" fmla="*/ 773021 h 1753156"/>
              <a:gd name="connsiteX8" fmla="*/ 11475 w 998217"/>
              <a:gd name="connsiteY8" fmla="*/ 899787 h 1753156"/>
              <a:gd name="connsiteX9" fmla="*/ 4145 w 998217"/>
              <a:gd name="connsiteY9" fmla="*/ 1115746 h 1753156"/>
              <a:gd name="connsiteX10" fmla="*/ 6340 w 998217"/>
              <a:gd name="connsiteY10" fmla="*/ 1287546 h 1753156"/>
              <a:gd name="connsiteX11" fmla="*/ 3223 w 998217"/>
              <a:gd name="connsiteY11" fmla="*/ 1371998 h 1753156"/>
              <a:gd name="connsiteX12" fmla="*/ 106 w 998217"/>
              <a:gd name="connsiteY12" fmla="*/ 1466151 h 1753156"/>
              <a:gd name="connsiteX13" fmla="*/ 9631 w 998217"/>
              <a:gd name="connsiteY13" fmla="*/ 1520184 h 1753156"/>
              <a:gd name="connsiteX14" fmla="*/ 50848 w 998217"/>
              <a:gd name="connsiteY14" fmla="*/ 1543448 h 1753156"/>
              <a:gd name="connsiteX15" fmla="*/ 114406 w 998217"/>
              <a:gd name="connsiteY15" fmla="*/ 1549856 h 1753156"/>
              <a:gd name="connsiteX16" fmla="*/ 172479 w 998217"/>
              <a:gd name="connsiteY16" fmla="*/ 1564693 h 1753156"/>
              <a:gd name="connsiteX17" fmla="*/ 221201 w 998217"/>
              <a:gd name="connsiteY17" fmla="*/ 1578431 h 1753156"/>
              <a:gd name="connsiteX18" fmla="*/ 253990 w 998217"/>
              <a:gd name="connsiteY18" fmla="*/ 1592170 h 1753156"/>
              <a:gd name="connsiteX19" fmla="*/ 288973 w 998217"/>
              <a:gd name="connsiteY19" fmla="*/ 1610123 h 1753156"/>
              <a:gd name="connsiteX20" fmla="*/ 338617 w 998217"/>
              <a:gd name="connsiteY20" fmla="*/ 1607007 h 1753156"/>
              <a:gd name="connsiteX21" fmla="*/ 409681 w 998217"/>
              <a:gd name="connsiteY21" fmla="*/ 1631368 h 1753156"/>
              <a:gd name="connsiteX22" fmla="*/ 508969 w 998217"/>
              <a:gd name="connsiteY22" fmla="*/ 1656826 h 1753156"/>
              <a:gd name="connsiteX23" fmla="*/ 622524 w 998217"/>
              <a:gd name="connsiteY23" fmla="*/ 1674779 h 1753156"/>
              <a:gd name="connsiteX24" fmla="*/ 771061 w 998217"/>
              <a:gd name="connsiteY24" fmla="*/ 1703354 h 1753156"/>
              <a:gd name="connsiteX25" fmla="*/ 904059 w 998217"/>
              <a:gd name="connsiteY25" fmla="*/ 1735046 h 1753156"/>
              <a:gd name="connsiteX26" fmla="*/ 974773 w 998217"/>
              <a:gd name="connsiteY26" fmla="*/ 1752998 h 1753156"/>
              <a:gd name="connsiteX27" fmla="*/ 998213 w 998217"/>
              <a:gd name="connsiteY27" fmla="*/ 1747862 h 1753156"/>
              <a:gd name="connsiteX28" fmla="*/ 960419 w 998217"/>
              <a:gd name="connsiteY28" fmla="*/ 1677984 h 1753156"/>
              <a:gd name="connsiteX29" fmla="*/ 974773 w 998217"/>
              <a:gd name="connsiteY29" fmla="*/ 1686323 h 1753156"/>
              <a:gd name="connsiteX30" fmla="*/ 938868 w 998217"/>
              <a:gd name="connsiteY30" fmla="*/ 1628251 h 1753156"/>
              <a:gd name="connsiteX31" fmla="*/ 903884 w 998217"/>
              <a:gd name="connsiteY31" fmla="*/ 1567634 h 1753156"/>
              <a:gd name="connsiteX32" fmla="*/ 857357 w 998217"/>
              <a:gd name="connsiteY32" fmla="*/ 1480986 h 1753156"/>
              <a:gd name="connsiteX33" fmla="*/ 817062 w 998217"/>
              <a:gd name="connsiteY33" fmla="*/ 1418350 h 1753156"/>
              <a:gd name="connsiteX34" fmla="*/ 781156 w 998217"/>
              <a:gd name="connsiteY34" fmla="*/ 1364492 h 1753156"/>
              <a:gd name="connsiteX35" fmla="*/ 762106 w 998217"/>
              <a:gd name="connsiteY35" fmla="*/ 1327489 h 1753156"/>
              <a:gd name="connsiteX36" fmla="*/ 737086 w 998217"/>
              <a:gd name="connsiteY36" fmla="*/ 1273457 h 1753156"/>
              <a:gd name="connsiteX37" fmla="*/ 705132 w 998217"/>
              <a:gd name="connsiteY37" fmla="*/ 1227104 h 1753156"/>
              <a:gd name="connsiteX38" fmla="*/ 692315 w 998217"/>
              <a:gd name="connsiteY38" fmla="*/ 1186809 h 1753156"/>
              <a:gd name="connsiteX39" fmla="*/ 677479 w 998217"/>
              <a:gd name="connsiteY39" fmla="*/ 1154020 h 1753156"/>
              <a:gd name="connsiteX40" fmla="*/ 643593 w 998217"/>
              <a:gd name="connsiteY40" fmla="*/ 1117939 h 1753156"/>
              <a:gd name="connsiteX41" fmla="*/ 628757 w 998217"/>
              <a:gd name="connsiteY41" fmla="*/ 1089364 h 1753156"/>
              <a:gd name="connsiteX42" fmla="*/ 605493 w 998217"/>
              <a:gd name="connsiteY42" fmla="*/ 1055478 h 1753156"/>
              <a:gd name="connsiteX43" fmla="*/ 581174 w 998217"/>
              <a:gd name="connsiteY43" fmla="*/ 1012200 h 1753156"/>
              <a:gd name="connsiteX44" fmla="*/ 544128 w 998217"/>
              <a:gd name="connsiteY44" fmla="*/ 931830 h 1753156"/>
              <a:gd name="connsiteX45" fmla="*/ 520865 w 998217"/>
              <a:gd name="connsiteY45" fmla="*/ 899041 h 1753156"/>
              <a:gd name="connsiteX46" fmla="*/ 484784 w 998217"/>
              <a:gd name="connsiteY46" fmla="*/ 819548 h 1753156"/>
              <a:gd name="connsiteX47" fmla="*/ 444665 w 998217"/>
              <a:gd name="connsiteY47" fmla="*/ 765689 h 1753156"/>
              <a:gd name="connsiteX48" fmla="*/ 445587 w 998217"/>
              <a:gd name="connsiteY48" fmla="*/ 759281 h 1753156"/>
              <a:gd name="connsiteX49" fmla="*/ 403273 w 998217"/>
              <a:gd name="connsiteY49" fmla="*/ 684179 h 1753156"/>
              <a:gd name="connsiteX50" fmla="*/ 374697 w 998217"/>
              <a:gd name="connsiteY50" fmla="*/ 641383 h 1753156"/>
              <a:gd name="connsiteX51" fmla="*/ 346123 w 998217"/>
              <a:gd name="connsiteY51" fmla="*/ 609998 h 1753156"/>
              <a:gd name="connsiteX52" fmla="*/ 335501 w 998217"/>
              <a:gd name="connsiteY52" fmla="*/ 572995 h 1753156"/>
              <a:gd name="connsiteX53" fmla="*/ 314255 w 998217"/>
              <a:gd name="connsiteY53" fmla="*/ 548634 h 1753156"/>
              <a:gd name="connsiteX54" fmla="*/ 273961 w 998217"/>
              <a:gd name="connsiteY54" fmla="*/ 460714 h 1753156"/>
              <a:gd name="connsiteX55" fmla="*/ 238056 w 998217"/>
              <a:gd name="connsiteY55" fmla="*/ 406857 h 1753156"/>
              <a:gd name="connsiteX56" fmla="*/ 193723 w 998217"/>
              <a:gd name="connsiteY56" fmla="*/ 314899 h 1753156"/>
              <a:gd name="connsiteX57" fmla="*/ 151409 w 998217"/>
              <a:gd name="connsiteY57" fmla="*/ 230841 h 1753156"/>
              <a:gd name="connsiteX58" fmla="*/ 91144 w 998217"/>
              <a:gd name="connsiteY58" fmla="*/ 127339 h 1753156"/>
              <a:gd name="connsiteX59" fmla="*/ 39304 w 998217"/>
              <a:gd name="connsiteY59" fmla="*/ 58645 h 1753156"/>
              <a:gd name="connsiteX60" fmla="*/ 12748 w 998217"/>
              <a:gd name="connsiteY60" fmla="*/ 398 h 1753156"/>
              <a:gd name="connsiteX0" fmla="*/ 12748 w 998217"/>
              <a:gd name="connsiteY0" fmla="*/ 398 h 1753156"/>
              <a:gd name="connsiteX1" fmla="*/ 11650 w 998217"/>
              <a:gd name="connsiteY1" fmla="*/ 35382 h 1753156"/>
              <a:gd name="connsiteX2" fmla="*/ 13669 w 998217"/>
              <a:gd name="connsiteY2" fmla="*/ 80812 h 1753156"/>
              <a:gd name="connsiteX3" fmla="*/ 11650 w 998217"/>
              <a:gd name="connsiteY3" fmla="*/ 169654 h 1753156"/>
              <a:gd name="connsiteX4" fmla="*/ 12747 w 998217"/>
              <a:gd name="connsiteY4" fmla="*/ 335749 h 1753156"/>
              <a:gd name="connsiteX5" fmla="*/ 13845 w 998217"/>
              <a:gd name="connsiteY5" fmla="*/ 507594 h 1753156"/>
              <a:gd name="connsiteX6" fmla="*/ 14767 w 998217"/>
              <a:gd name="connsiteY6" fmla="*/ 681237 h 1753156"/>
              <a:gd name="connsiteX7" fmla="*/ 11651 w 998217"/>
              <a:gd name="connsiteY7" fmla="*/ 773021 h 1753156"/>
              <a:gd name="connsiteX8" fmla="*/ 11475 w 998217"/>
              <a:gd name="connsiteY8" fmla="*/ 899787 h 1753156"/>
              <a:gd name="connsiteX9" fmla="*/ 4145 w 998217"/>
              <a:gd name="connsiteY9" fmla="*/ 1115746 h 1753156"/>
              <a:gd name="connsiteX10" fmla="*/ 6340 w 998217"/>
              <a:gd name="connsiteY10" fmla="*/ 1287546 h 1753156"/>
              <a:gd name="connsiteX11" fmla="*/ 3223 w 998217"/>
              <a:gd name="connsiteY11" fmla="*/ 1371998 h 1753156"/>
              <a:gd name="connsiteX12" fmla="*/ 106 w 998217"/>
              <a:gd name="connsiteY12" fmla="*/ 1466151 h 1753156"/>
              <a:gd name="connsiteX13" fmla="*/ 9631 w 998217"/>
              <a:gd name="connsiteY13" fmla="*/ 1520184 h 1753156"/>
              <a:gd name="connsiteX14" fmla="*/ 50848 w 998217"/>
              <a:gd name="connsiteY14" fmla="*/ 1543448 h 1753156"/>
              <a:gd name="connsiteX15" fmla="*/ 114406 w 998217"/>
              <a:gd name="connsiteY15" fmla="*/ 1549856 h 1753156"/>
              <a:gd name="connsiteX16" fmla="*/ 172479 w 998217"/>
              <a:gd name="connsiteY16" fmla="*/ 1564693 h 1753156"/>
              <a:gd name="connsiteX17" fmla="*/ 221201 w 998217"/>
              <a:gd name="connsiteY17" fmla="*/ 1578431 h 1753156"/>
              <a:gd name="connsiteX18" fmla="*/ 253990 w 998217"/>
              <a:gd name="connsiteY18" fmla="*/ 1592170 h 1753156"/>
              <a:gd name="connsiteX19" fmla="*/ 288973 w 998217"/>
              <a:gd name="connsiteY19" fmla="*/ 1610123 h 1753156"/>
              <a:gd name="connsiteX20" fmla="*/ 338617 w 998217"/>
              <a:gd name="connsiteY20" fmla="*/ 1607007 h 1753156"/>
              <a:gd name="connsiteX21" fmla="*/ 409681 w 998217"/>
              <a:gd name="connsiteY21" fmla="*/ 1631368 h 1753156"/>
              <a:gd name="connsiteX22" fmla="*/ 508969 w 998217"/>
              <a:gd name="connsiteY22" fmla="*/ 1656826 h 1753156"/>
              <a:gd name="connsiteX23" fmla="*/ 622524 w 998217"/>
              <a:gd name="connsiteY23" fmla="*/ 1674779 h 1753156"/>
              <a:gd name="connsiteX24" fmla="*/ 771061 w 998217"/>
              <a:gd name="connsiteY24" fmla="*/ 1703354 h 1753156"/>
              <a:gd name="connsiteX25" fmla="*/ 904059 w 998217"/>
              <a:gd name="connsiteY25" fmla="*/ 1735046 h 1753156"/>
              <a:gd name="connsiteX26" fmla="*/ 974773 w 998217"/>
              <a:gd name="connsiteY26" fmla="*/ 1752998 h 1753156"/>
              <a:gd name="connsiteX27" fmla="*/ 998213 w 998217"/>
              <a:gd name="connsiteY27" fmla="*/ 1747862 h 1753156"/>
              <a:gd name="connsiteX28" fmla="*/ 960419 w 998217"/>
              <a:gd name="connsiteY28" fmla="*/ 1677984 h 1753156"/>
              <a:gd name="connsiteX29" fmla="*/ 974773 w 998217"/>
              <a:gd name="connsiteY29" fmla="*/ 1686323 h 1753156"/>
              <a:gd name="connsiteX30" fmla="*/ 938868 w 998217"/>
              <a:gd name="connsiteY30" fmla="*/ 1628251 h 1753156"/>
              <a:gd name="connsiteX31" fmla="*/ 903884 w 998217"/>
              <a:gd name="connsiteY31" fmla="*/ 1567634 h 1753156"/>
              <a:gd name="connsiteX32" fmla="*/ 857357 w 998217"/>
              <a:gd name="connsiteY32" fmla="*/ 1480986 h 1753156"/>
              <a:gd name="connsiteX33" fmla="*/ 817062 w 998217"/>
              <a:gd name="connsiteY33" fmla="*/ 1418350 h 1753156"/>
              <a:gd name="connsiteX34" fmla="*/ 781156 w 998217"/>
              <a:gd name="connsiteY34" fmla="*/ 1364492 h 1753156"/>
              <a:gd name="connsiteX35" fmla="*/ 762106 w 998217"/>
              <a:gd name="connsiteY35" fmla="*/ 1327489 h 1753156"/>
              <a:gd name="connsiteX36" fmla="*/ 737086 w 998217"/>
              <a:gd name="connsiteY36" fmla="*/ 1273457 h 1753156"/>
              <a:gd name="connsiteX37" fmla="*/ 705132 w 998217"/>
              <a:gd name="connsiteY37" fmla="*/ 1227104 h 1753156"/>
              <a:gd name="connsiteX38" fmla="*/ 692315 w 998217"/>
              <a:gd name="connsiteY38" fmla="*/ 1186809 h 1753156"/>
              <a:gd name="connsiteX39" fmla="*/ 677479 w 998217"/>
              <a:gd name="connsiteY39" fmla="*/ 1154020 h 1753156"/>
              <a:gd name="connsiteX40" fmla="*/ 643593 w 998217"/>
              <a:gd name="connsiteY40" fmla="*/ 1117939 h 1753156"/>
              <a:gd name="connsiteX41" fmla="*/ 628757 w 998217"/>
              <a:gd name="connsiteY41" fmla="*/ 1089364 h 1753156"/>
              <a:gd name="connsiteX42" fmla="*/ 605493 w 998217"/>
              <a:gd name="connsiteY42" fmla="*/ 1055478 h 1753156"/>
              <a:gd name="connsiteX43" fmla="*/ 581174 w 998217"/>
              <a:gd name="connsiteY43" fmla="*/ 1012200 h 1753156"/>
              <a:gd name="connsiteX44" fmla="*/ 544128 w 998217"/>
              <a:gd name="connsiteY44" fmla="*/ 931830 h 1753156"/>
              <a:gd name="connsiteX45" fmla="*/ 520865 w 998217"/>
              <a:gd name="connsiteY45" fmla="*/ 899041 h 1753156"/>
              <a:gd name="connsiteX46" fmla="*/ 484784 w 998217"/>
              <a:gd name="connsiteY46" fmla="*/ 819548 h 1753156"/>
              <a:gd name="connsiteX47" fmla="*/ 444665 w 998217"/>
              <a:gd name="connsiteY47" fmla="*/ 765689 h 1753156"/>
              <a:gd name="connsiteX48" fmla="*/ 445587 w 998217"/>
              <a:gd name="connsiteY48" fmla="*/ 759281 h 1753156"/>
              <a:gd name="connsiteX49" fmla="*/ 403273 w 998217"/>
              <a:gd name="connsiteY49" fmla="*/ 684179 h 1753156"/>
              <a:gd name="connsiteX50" fmla="*/ 374697 w 998217"/>
              <a:gd name="connsiteY50" fmla="*/ 641383 h 1753156"/>
              <a:gd name="connsiteX51" fmla="*/ 346123 w 998217"/>
              <a:gd name="connsiteY51" fmla="*/ 609998 h 1753156"/>
              <a:gd name="connsiteX52" fmla="*/ 335501 w 998217"/>
              <a:gd name="connsiteY52" fmla="*/ 572995 h 1753156"/>
              <a:gd name="connsiteX53" fmla="*/ 318468 w 998217"/>
              <a:gd name="connsiteY53" fmla="*/ 535993 h 1753156"/>
              <a:gd name="connsiteX54" fmla="*/ 273961 w 998217"/>
              <a:gd name="connsiteY54" fmla="*/ 460714 h 1753156"/>
              <a:gd name="connsiteX55" fmla="*/ 238056 w 998217"/>
              <a:gd name="connsiteY55" fmla="*/ 406857 h 1753156"/>
              <a:gd name="connsiteX56" fmla="*/ 193723 w 998217"/>
              <a:gd name="connsiteY56" fmla="*/ 314899 h 1753156"/>
              <a:gd name="connsiteX57" fmla="*/ 151409 w 998217"/>
              <a:gd name="connsiteY57" fmla="*/ 230841 h 1753156"/>
              <a:gd name="connsiteX58" fmla="*/ 91144 w 998217"/>
              <a:gd name="connsiteY58" fmla="*/ 127339 h 1753156"/>
              <a:gd name="connsiteX59" fmla="*/ 39304 w 998217"/>
              <a:gd name="connsiteY59" fmla="*/ 58645 h 1753156"/>
              <a:gd name="connsiteX60" fmla="*/ 12748 w 998217"/>
              <a:gd name="connsiteY60" fmla="*/ 398 h 1753156"/>
              <a:gd name="connsiteX0" fmla="*/ 12748 w 998217"/>
              <a:gd name="connsiteY0" fmla="*/ 398 h 1753156"/>
              <a:gd name="connsiteX1" fmla="*/ 11650 w 998217"/>
              <a:gd name="connsiteY1" fmla="*/ 35382 h 1753156"/>
              <a:gd name="connsiteX2" fmla="*/ 13669 w 998217"/>
              <a:gd name="connsiteY2" fmla="*/ 80812 h 1753156"/>
              <a:gd name="connsiteX3" fmla="*/ 11650 w 998217"/>
              <a:gd name="connsiteY3" fmla="*/ 169654 h 1753156"/>
              <a:gd name="connsiteX4" fmla="*/ 12747 w 998217"/>
              <a:gd name="connsiteY4" fmla="*/ 335749 h 1753156"/>
              <a:gd name="connsiteX5" fmla="*/ 13845 w 998217"/>
              <a:gd name="connsiteY5" fmla="*/ 507594 h 1753156"/>
              <a:gd name="connsiteX6" fmla="*/ 14767 w 998217"/>
              <a:gd name="connsiteY6" fmla="*/ 681237 h 1753156"/>
              <a:gd name="connsiteX7" fmla="*/ 11651 w 998217"/>
              <a:gd name="connsiteY7" fmla="*/ 773021 h 1753156"/>
              <a:gd name="connsiteX8" fmla="*/ 11475 w 998217"/>
              <a:gd name="connsiteY8" fmla="*/ 899787 h 1753156"/>
              <a:gd name="connsiteX9" fmla="*/ 4145 w 998217"/>
              <a:gd name="connsiteY9" fmla="*/ 1115746 h 1753156"/>
              <a:gd name="connsiteX10" fmla="*/ 6340 w 998217"/>
              <a:gd name="connsiteY10" fmla="*/ 1287546 h 1753156"/>
              <a:gd name="connsiteX11" fmla="*/ 3223 w 998217"/>
              <a:gd name="connsiteY11" fmla="*/ 1371998 h 1753156"/>
              <a:gd name="connsiteX12" fmla="*/ 106 w 998217"/>
              <a:gd name="connsiteY12" fmla="*/ 1466151 h 1753156"/>
              <a:gd name="connsiteX13" fmla="*/ 9631 w 998217"/>
              <a:gd name="connsiteY13" fmla="*/ 1520184 h 1753156"/>
              <a:gd name="connsiteX14" fmla="*/ 50848 w 998217"/>
              <a:gd name="connsiteY14" fmla="*/ 1543448 h 1753156"/>
              <a:gd name="connsiteX15" fmla="*/ 114406 w 998217"/>
              <a:gd name="connsiteY15" fmla="*/ 1549856 h 1753156"/>
              <a:gd name="connsiteX16" fmla="*/ 172479 w 998217"/>
              <a:gd name="connsiteY16" fmla="*/ 1564693 h 1753156"/>
              <a:gd name="connsiteX17" fmla="*/ 221201 w 998217"/>
              <a:gd name="connsiteY17" fmla="*/ 1578431 h 1753156"/>
              <a:gd name="connsiteX18" fmla="*/ 253990 w 998217"/>
              <a:gd name="connsiteY18" fmla="*/ 1592170 h 1753156"/>
              <a:gd name="connsiteX19" fmla="*/ 288973 w 998217"/>
              <a:gd name="connsiteY19" fmla="*/ 1610123 h 1753156"/>
              <a:gd name="connsiteX20" fmla="*/ 338617 w 998217"/>
              <a:gd name="connsiteY20" fmla="*/ 1607007 h 1753156"/>
              <a:gd name="connsiteX21" fmla="*/ 409681 w 998217"/>
              <a:gd name="connsiteY21" fmla="*/ 1631368 h 1753156"/>
              <a:gd name="connsiteX22" fmla="*/ 508969 w 998217"/>
              <a:gd name="connsiteY22" fmla="*/ 1656826 h 1753156"/>
              <a:gd name="connsiteX23" fmla="*/ 622524 w 998217"/>
              <a:gd name="connsiteY23" fmla="*/ 1674779 h 1753156"/>
              <a:gd name="connsiteX24" fmla="*/ 771061 w 998217"/>
              <a:gd name="connsiteY24" fmla="*/ 1703354 h 1753156"/>
              <a:gd name="connsiteX25" fmla="*/ 904059 w 998217"/>
              <a:gd name="connsiteY25" fmla="*/ 1735046 h 1753156"/>
              <a:gd name="connsiteX26" fmla="*/ 974773 w 998217"/>
              <a:gd name="connsiteY26" fmla="*/ 1752998 h 1753156"/>
              <a:gd name="connsiteX27" fmla="*/ 998213 w 998217"/>
              <a:gd name="connsiteY27" fmla="*/ 1747862 h 1753156"/>
              <a:gd name="connsiteX28" fmla="*/ 960419 w 998217"/>
              <a:gd name="connsiteY28" fmla="*/ 1677984 h 1753156"/>
              <a:gd name="connsiteX29" fmla="*/ 974773 w 998217"/>
              <a:gd name="connsiteY29" fmla="*/ 1686323 h 1753156"/>
              <a:gd name="connsiteX30" fmla="*/ 938868 w 998217"/>
              <a:gd name="connsiteY30" fmla="*/ 1628251 h 1753156"/>
              <a:gd name="connsiteX31" fmla="*/ 903884 w 998217"/>
              <a:gd name="connsiteY31" fmla="*/ 1567634 h 1753156"/>
              <a:gd name="connsiteX32" fmla="*/ 857357 w 998217"/>
              <a:gd name="connsiteY32" fmla="*/ 1480986 h 1753156"/>
              <a:gd name="connsiteX33" fmla="*/ 817062 w 998217"/>
              <a:gd name="connsiteY33" fmla="*/ 1418350 h 1753156"/>
              <a:gd name="connsiteX34" fmla="*/ 781156 w 998217"/>
              <a:gd name="connsiteY34" fmla="*/ 1364492 h 1753156"/>
              <a:gd name="connsiteX35" fmla="*/ 762106 w 998217"/>
              <a:gd name="connsiteY35" fmla="*/ 1327489 h 1753156"/>
              <a:gd name="connsiteX36" fmla="*/ 737086 w 998217"/>
              <a:gd name="connsiteY36" fmla="*/ 1273457 h 1753156"/>
              <a:gd name="connsiteX37" fmla="*/ 705132 w 998217"/>
              <a:gd name="connsiteY37" fmla="*/ 1227104 h 1753156"/>
              <a:gd name="connsiteX38" fmla="*/ 692315 w 998217"/>
              <a:gd name="connsiteY38" fmla="*/ 1186809 h 1753156"/>
              <a:gd name="connsiteX39" fmla="*/ 677479 w 998217"/>
              <a:gd name="connsiteY39" fmla="*/ 1154020 h 1753156"/>
              <a:gd name="connsiteX40" fmla="*/ 643593 w 998217"/>
              <a:gd name="connsiteY40" fmla="*/ 1117939 h 1753156"/>
              <a:gd name="connsiteX41" fmla="*/ 628757 w 998217"/>
              <a:gd name="connsiteY41" fmla="*/ 1089364 h 1753156"/>
              <a:gd name="connsiteX42" fmla="*/ 605493 w 998217"/>
              <a:gd name="connsiteY42" fmla="*/ 1055478 h 1753156"/>
              <a:gd name="connsiteX43" fmla="*/ 581174 w 998217"/>
              <a:gd name="connsiteY43" fmla="*/ 1012200 h 1753156"/>
              <a:gd name="connsiteX44" fmla="*/ 544128 w 998217"/>
              <a:gd name="connsiteY44" fmla="*/ 931830 h 1753156"/>
              <a:gd name="connsiteX45" fmla="*/ 520865 w 998217"/>
              <a:gd name="connsiteY45" fmla="*/ 899041 h 1753156"/>
              <a:gd name="connsiteX46" fmla="*/ 484784 w 998217"/>
              <a:gd name="connsiteY46" fmla="*/ 819548 h 1753156"/>
              <a:gd name="connsiteX47" fmla="*/ 444665 w 998217"/>
              <a:gd name="connsiteY47" fmla="*/ 765689 h 1753156"/>
              <a:gd name="connsiteX48" fmla="*/ 445587 w 998217"/>
              <a:gd name="connsiteY48" fmla="*/ 759281 h 1753156"/>
              <a:gd name="connsiteX49" fmla="*/ 403273 w 998217"/>
              <a:gd name="connsiteY49" fmla="*/ 684179 h 1753156"/>
              <a:gd name="connsiteX50" fmla="*/ 374697 w 998217"/>
              <a:gd name="connsiteY50" fmla="*/ 641383 h 1753156"/>
              <a:gd name="connsiteX51" fmla="*/ 362978 w 998217"/>
              <a:gd name="connsiteY51" fmla="*/ 609998 h 1753156"/>
              <a:gd name="connsiteX52" fmla="*/ 335501 w 998217"/>
              <a:gd name="connsiteY52" fmla="*/ 572995 h 1753156"/>
              <a:gd name="connsiteX53" fmla="*/ 318468 w 998217"/>
              <a:gd name="connsiteY53" fmla="*/ 535993 h 1753156"/>
              <a:gd name="connsiteX54" fmla="*/ 273961 w 998217"/>
              <a:gd name="connsiteY54" fmla="*/ 460714 h 1753156"/>
              <a:gd name="connsiteX55" fmla="*/ 238056 w 998217"/>
              <a:gd name="connsiteY55" fmla="*/ 406857 h 1753156"/>
              <a:gd name="connsiteX56" fmla="*/ 193723 w 998217"/>
              <a:gd name="connsiteY56" fmla="*/ 314899 h 1753156"/>
              <a:gd name="connsiteX57" fmla="*/ 151409 w 998217"/>
              <a:gd name="connsiteY57" fmla="*/ 230841 h 1753156"/>
              <a:gd name="connsiteX58" fmla="*/ 91144 w 998217"/>
              <a:gd name="connsiteY58" fmla="*/ 127339 h 1753156"/>
              <a:gd name="connsiteX59" fmla="*/ 39304 w 998217"/>
              <a:gd name="connsiteY59" fmla="*/ 58645 h 1753156"/>
              <a:gd name="connsiteX60" fmla="*/ 12748 w 998217"/>
              <a:gd name="connsiteY60" fmla="*/ 398 h 1753156"/>
              <a:gd name="connsiteX0" fmla="*/ 12748 w 998217"/>
              <a:gd name="connsiteY0" fmla="*/ 398 h 1753156"/>
              <a:gd name="connsiteX1" fmla="*/ 11650 w 998217"/>
              <a:gd name="connsiteY1" fmla="*/ 35382 h 1753156"/>
              <a:gd name="connsiteX2" fmla="*/ 13669 w 998217"/>
              <a:gd name="connsiteY2" fmla="*/ 80812 h 1753156"/>
              <a:gd name="connsiteX3" fmla="*/ 11650 w 998217"/>
              <a:gd name="connsiteY3" fmla="*/ 169654 h 1753156"/>
              <a:gd name="connsiteX4" fmla="*/ 12747 w 998217"/>
              <a:gd name="connsiteY4" fmla="*/ 335749 h 1753156"/>
              <a:gd name="connsiteX5" fmla="*/ 13845 w 998217"/>
              <a:gd name="connsiteY5" fmla="*/ 507594 h 1753156"/>
              <a:gd name="connsiteX6" fmla="*/ 14767 w 998217"/>
              <a:gd name="connsiteY6" fmla="*/ 681237 h 1753156"/>
              <a:gd name="connsiteX7" fmla="*/ 11651 w 998217"/>
              <a:gd name="connsiteY7" fmla="*/ 773021 h 1753156"/>
              <a:gd name="connsiteX8" fmla="*/ 11475 w 998217"/>
              <a:gd name="connsiteY8" fmla="*/ 899787 h 1753156"/>
              <a:gd name="connsiteX9" fmla="*/ 4145 w 998217"/>
              <a:gd name="connsiteY9" fmla="*/ 1115746 h 1753156"/>
              <a:gd name="connsiteX10" fmla="*/ 6340 w 998217"/>
              <a:gd name="connsiteY10" fmla="*/ 1287546 h 1753156"/>
              <a:gd name="connsiteX11" fmla="*/ 3223 w 998217"/>
              <a:gd name="connsiteY11" fmla="*/ 1371998 h 1753156"/>
              <a:gd name="connsiteX12" fmla="*/ 106 w 998217"/>
              <a:gd name="connsiteY12" fmla="*/ 1466151 h 1753156"/>
              <a:gd name="connsiteX13" fmla="*/ 9631 w 998217"/>
              <a:gd name="connsiteY13" fmla="*/ 1520184 h 1753156"/>
              <a:gd name="connsiteX14" fmla="*/ 50848 w 998217"/>
              <a:gd name="connsiteY14" fmla="*/ 1543448 h 1753156"/>
              <a:gd name="connsiteX15" fmla="*/ 114406 w 998217"/>
              <a:gd name="connsiteY15" fmla="*/ 1549856 h 1753156"/>
              <a:gd name="connsiteX16" fmla="*/ 172479 w 998217"/>
              <a:gd name="connsiteY16" fmla="*/ 1564693 h 1753156"/>
              <a:gd name="connsiteX17" fmla="*/ 221201 w 998217"/>
              <a:gd name="connsiteY17" fmla="*/ 1578431 h 1753156"/>
              <a:gd name="connsiteX18" fmla="*/ 253990 w 998217"/>
              <a:gd name="connsiteY18" fmla="*/ 1592170 h 1753156"/>
              <a:gd name="connsiteX19" fmla="*/ 288973 w 998217"/>
              <a:gd name="connsiteY19" fmla="*/ 1610123 h 1753156"/>
              <a:gd name="connsiteX20" fmla="*/ 338617 w 998217"/>
              <a:gd name="connsiteY20" fmla="*/ 1607007 h 1753156"/>
              <a:gd name="connsiteX21" fmla="*/ 409681 w 998217"/>
              <a:gd name="connsiteY21" fmla="*/ 1631368 h 1753156"/>
              <a:gd name="connsiteX22" fmla="*/ 508969 w 998217"/>
              <a:gd name="connsiteY22" fmla="*/ 1656826 h 1753156"/>
              <a:gd name="connsiteX23" fmla="*/ 622524 w 998217"/>
              <a:gd name="connsiteY23" fmla="*/ 1674779 h 1753156"/>
              <a:gd name="connsiteX24" fmla="*/ 771061 w 998217"/>
              <a:gd name="connsiteY24" fmla="*/ 1703354 h 1753156"/>
              <a:gd name="connsiteX25" fmla="*/ 904059 w 998217"/>
              <a:gd name="connsiteY25" fmla="*/ 1735046 h 1753156"/>
              <a:gd name="connsiteX26" fmla="*/ 974773 w 998217"/>
              <a:gd name="connsiteY26" fmla="*/ 1752998 h 1753156"/>
              <a:gd name="connsiteX27" fmla="*/ 998213 w 998217"/>
              <a:gd name="connsiteY27" fmla="*/ 1747862 h 1753156"/>
              <a:gd name="connsiteX28" fmla="*/ 960419 w 998217"/>
              <a:gd name="connsiteY28" fmla="*/ 1677984 h 1753156"/>
              <a:gd name="connsiteX29" fmla="*/ 974773 w 998217"/>
              <a:gd name="connsiteY29" fmla="*/ 1686323 h 1753156"/>
              <a:gd name="connsiteX30" fmla="*/ 938868 w 998217"/>
              <a:gd name="connsiteY30" fmla="*/ 1628251 h 1753156"/>
              <a:gd name="connsiteX31" fmla="*/ 903884 w 998217"/>
              <a:gd name="connsiteY31" fmla="*/ 1567634 h 1753156"/>
              <a:gd name="connsiteX32" fmla="*/ 857357 w 998217"/>
              <a:gd name="connsiteY32" fmla="*/ 1480986 h 1753156"/>
              <a:gd name="connsiteX33" fmla="*/ 817062 w 998217"/>
              <a:gd name="connsiteY33" fmla="*/ 1418350 h 1753156"/>
              <a:gd name="connsiteX34" fmla="*/ 781156 w 998217"/>
              <a:gd name="connsiteY34" fmla="*/ 1364492 h 1753156"/>
              <a:gd name="connsiteX35" fmla="*/ 762106 w 998217"/>
              <a:gd name="connsiteY35" fmla="*/ 1327489 h 1753156"/>
              <a:gd name="connsiteX36" fmla="*/ 737086 w 998217"/>
              <a:gd name="connsiteY36" fmla="*/ 1273457 h 1753156"/>
              <a:gd name="connsiteX37" fmla="*/ 705132 w 998217"/>
              <a:gd name="connsiteY37" fmla="*/ 1227104 h 1753156"/>
              <a:gd name="connsiteX38" fmla="*/ 692315 w 998217"/>
              <a:gd name="connsiteY38" fmla="*/ 1186809 h 1753156"/>
              <a:gd name="connsiteX39" fmla="*/ 677479 w 998217"/>
              <a:gd name="connsiteY39" fmla="*/ 1154020 h 1753156"/>
              <a:gd name="connsiteX40" fmla="*/ 643593 w 998217"/>
              <a:gd name="connsiteY40" fmla="*/ 1117939 h 1753156"/>
              <a:gd name="connsiteX41" fmla="*/ 628757 w 998217"/>
              <a:gd name="connsiteY41" fmla="*/ 1089364 h 1753156"/>
              <a:gd name="connsiteX42" fmla="*/ 605493 w 998217"/>
              <a:gd name="connsiteY42" fmla="*/ 1055478 h 1753156"/>
              <a:gd name="connsiteX43" fmla="*/ 581174 w 998217"/>
              <a:gd name="connsiteY43" fmla="*/ 1012200 h 1753156"/>
              <a:gd name="connsiteX44" fmla="*/ 544128 w 998217"/>
              <a:gd name="connsiteY44" fmla="*/ 931830 h 1753156"/>
              <a:gd name="connsiteX45" fmla="*/ 520865 w 998217"/>
              <a:gd name="connsiteY45" fmla="*/ 899041 h 1753156"/>
              <a:gd name="connsiteX46" fmla="*/ 484784 w 998217"/>
              <a:gd name="connsiteY46" fmla="*/ 819548 h 1753156"/>
              <a:gd name="connsiteX47" fmla="*/ 444665 w 998217"/>
              <a:gd name="connsiteY47" fmla="*/ 765689 h 1753156"/>
              <a:gd name="connsiteX48" fmla="*/ 445587 w 998217"/>
              <a:gd name="connsiteY48" fmla="*/ 759281 h 1753156"/>
              <a:gd name="connsiteX49" fmla="*/ 403273 w 998217"/>
              <a:gd name="connsiteY49" fmla="*/ 684179 h 1753156"/>
              <a:gd name="connsiteX50" fmla="*/ 391553 w 998217"/>
              <a:gd name="connsiteY50" fmla="*/ 654025 h 1753156"/>
              <a:gd name="connsiteX51" fmla="*/ 374697 w 998217"/>
              <a:gd name="connsiteY51" fmla="*/ 641383 h 1753156"/>
              <a:gd name="connsiteX52" fmla="*/ 362978 w 998217"/>
              <a:gd name="connsiteY52" fmla="*/ 609998 h 1753156"/>
              <a:gd name="connsiteX53" fmla="*/ 335501 w 998217"/>
              <a:gd name="connsiteY53" fmla="*/ 572995 h 1753156"/>
              <a:gd name="connsiteX54" fmla="*/ 318468 w 998217"/>
              <a:gd name="connsiteY54" fmla="*/ 535993 h 1753156"/>
              <a:gd name="connsiteX55" fmla="*/ 273961 w 998217"/>
              <a:gd name="connsiteY55" fmla="*/ 460714 h 1753156"/>
              <a:gd name="connsiteX56" fmla="*/ 238056 w 998217"/>
              <a:gd name="connsiteY56" fmla="*/ 406857 h 1753156"/>
              <a:gd name="connsiteX57" fmla="*/ 193723 w 998217"/>
              <a:gd name="connsiteY57" fmla="*/ 314899 h 1753156"/>
              <a:gd name="connsiteX58" fmla="*/ 151409 w 998217"/>
              <a:gd name="connsiteY58" fmla="*/ 230841 h 1753156"/>
              <a:gd name="connsiteX59" fmla="*/ 91144 w 998217"/>
              <a:gd name="connsiteY59" fmla="*/ 127339 h 1753156"/>
              <a:gd name="connsiteX60" fmla="*/ 39304 w 998217"/>
              <a:gd name="connsiteY60" fmla="*/ 58645 h 1753156"/>
              <a:gd name="connsiteX61" fmla="*/ 12748 w 998217"/>
              <a:gd name="connsiteY61" fmla="*/ 398 h 1753156"/>
              <a:gd name="connsiteX0" fmla="*/ 12748 w 998217"/>
              <a:gd name="connsiteY0" fmla="*/ 398 h 1753156"/>
              <a:gd name="connsiteX1" fmla="*/ 11650 w 998217"/>
              <a:gd name="connsiteY1" fmla="*/ 35382 h 1753156"/>
              <a:gd name="connsiteX2" fmla="*/ 13669 w 998217"/>
              <a:gd name="connsiteY2" fmla="*/ 80812 h 1753156"/>
              <a:gd name="connsiteX3" fmla="*/ 11650 w 998217"/>
              <a:gd name="connsiteY3" fmla="*/ 169654 h 1753156"/>
              <a:gd name="connsiteX4" fmla="*/ 12747 w 998217"/>
              <a:gd name="connsiteY4" fmla="*/ 335749 h 1753156"/>
              <a:gd name="connsiteX5" fmla="*/ 13845 w 998217"/>
              <a:gd name="connsiteY5" fmla="*/ 507594 h 1753156"/>
              <a:gd name="connsiteX6" fmla="*/ 14767 w 998217"/>
              <a:gd name="connsiteY6" fmla="*/ 681237 h 1753156"/>
              <a:gd name="connsiteX7" fmla="*/ 11651 w 998217"/>
              <a:gd name="connsiteY7" fmla="*/ 773021 h 1753156"/>
              <a:gd name="connsiteX8" fmla="*/ 11475 w 998217"/>
              <a:gd name="connsiteY8" fmla="*/ 899787 h 1753156"/>
              <a:gd name="connsiteX9" fmla="*/ 4145 w 998217"/>
              <a:gd name="connsiteY9" fmla="*/ 1115746 h 1753156"/>
              <a:gd name="connsiteX10" fmla="*/ 6340 w 998217"/>
              <a:gd name="connsiteY10" fmla="*/ 1287546 h 1753156"/>
              <a:gd name="connsiteX11" fmla="*/ 3223 w 998217"/>
              <a:gd name="connsiteY11" fmla="*/ 1371998 h 1753156"/>
              <a:gd name="connsiteX12" fmla="*/ 106 w 998217"/>
              <a:gd name="connsiteY12" fmla="*/ 1466151 h 1753156"/>
              <a:gd name="connsiteX13" fmla="*/ 9631 w 998217"/>
              <a:gd name="connsiteY13" fmla="*/ 1520184 h 1753156"/>
              <a:gd name="connsiteX14" fmla="*/ 50848 w 998217"/>
              <a:gd name="connsiteY14" fmla="*/ 1543448 h 1753156"/>
              <a:gd name="connsiteX15" fmla="*/ 114406 w 998217"/>
              <a:gd name="connsiteY15" fmla="*/ 1549856 h 1753156"/>
              <a:gd name="connsiteX16" fmla="*/ 172479 w 998217"/>
              <a:gd name="connsiteY16" fmla="*/ 1564693 h 1753156"/>
              <a:gd name="connsiteX17" fmla="*/ 221201 w 998217"/>
              <a:gd name="connsiteY17" fmla="*/ 1578431 h 1753156"/>
              <a:gd name="connsiteX18" fmla="*/ 253990 w 998217"/>
              <a:gd name="connsiteY18" fmla="*/ 1592170 h 1753156"/>
              <a:gd name="connsiteX19" fmla="*/ 288973 w 998217"/>
              <a:gd name="connsiteY19" fmla="*/ 1610123 h 1753156"/>
              <a:gd name="connsiteX20" fmla="*/ 338617 w 998217"/>
              <a:gd name="connsiteY20" fmla="*/ 1607007 h 1753156"/>
              <a:gd name="connsiteX21" fmla="*/ 409681 w 998217"/>
              <a:gd name="connsiteY21" fmla="*/ 1631368 h 1753156"/>
              <a:gd name="connsiteX22" fmla="*/ 508969 w 998217"/>
              <a:gd name="connsiteY22" fmla="*/ 1656826 h 1753156"/>
              <a:gd name="connsiteX23" fmla="*/ 622524 w 998217"/>
              <a:gd name="connsiteY23" fmla="*/ 1674779 h 1753156"/>
              <a:gd name="connsiteX24" fmla="*/ 771061 w 998217"/>
              <a:gd name="connsiteY24" fmla="*/ 1703354 h 1753156"/>
              <a:gd name="connsiteX25" fmla="*/ 904059 w 998217"/>
              <a:gd name="connsiteY25" fmla="*/ 1735046 h 1753156"/>
              <a:gd name="connsiteX26" fmla="*/ 974773 w 998217"/>
              <a:gd name="connsiteY26" fmla="*/ 1752998 h 1753156"/>
              <a:gd name="connsiteX27" fmla="*/ 998213 w 998217"/>
              <a:gd name="connsiteY27" fmla="*/ 1747862 h 1753156"/>
              <a:gd name="connsiteX28" fmla="*/ 960419 w 998217"/>
              <a:gd name="connsiteY28" fmla="*/ 1677984 h 1753156"/>
              <a:gd name="connsiteX29" fmla="*/ 974773 w 998217"/>
              <a:gd name="connsiteY29" fmla="*/ 1686323 h 1753156"/>
              <a:gd name="connsiteX30" fmla="*/ 938868 w 998217"/>
              <a:gd name="connsiteY30" fmla="*/ 1628251 h 1753156"/>
              <a:gd name="connsiteX31" fmla="*/ 903884 w 998217"/>
              <a:gd name="connsiteY31" fmla="*/ 1567634 h 1753156"/>
              <a:gd name="connsiteX32" fmla="*/ 857357 w 998217"/>
              <a:gd name="connsiteY32" fmla="*/ 1480986 h 1753156"/>
              <a:gd name="connsiteX33" fmla="*/ 817062 w 998217"/>
              <a:gd name="connsiteY33" fmla="*/ 1418350 h 1753156"/>
              <a:gd name="connsiteX34" fmla="*/ 781156 w 998217"/>
              <a:gd name="connsiteY34" fmla="*/ 1364492 h 1753156"/>
              <a:gd name="connsiteX35" fmla="*/ 762106 w 998217"/>
              <a:gd name="connsiteY35" fmla="*/ 1327489 h 1753156"/>
              <a:gd name="connsiteX36" fmla="*/ 737086 w 998217"/>
              <a:gd name="connsiteY36" fmla="*/ 1273457 h 1753156"/>
              <a:gd name="connsiteX37" fmla="*/ 705132 w 998217"/>
              <a:gd name="connsiteY37" fmla="*/ 1227104 h 1753156"/>
              <a:gd name="connsiteX38" fmla="*/ 692315 w 998217"/>
              <a:gd name="connsiteY38" fmla="*/ 1186809 h 1753156"/>
              <a:gd name="connsiteX39" fmla="*/ 677479 w 998217"/>
              <a:gd name="connsiteY39" fmla="*/ 1154020 h 1753156"/>
              <a:gd name="connsiteX40" fmla="*/ 643593 w 998217"/>
              <a:gd name="connsiteY40" fmla="*/ 1117939 h 1753156"/>
              <a:gd name="connsiteX41" fmla="*/ 628757 w 998217"/>
              <a:gd name="connsiteY41" fmla="*/ 1089364 h 1753156"/>
              <a:gd name="connsiteX42" fmla="*/ 605493 w 998217"/>
              <a:gd name="connsiteY42" fmla="*/ 1055478 h 1753156"/>
              <a:gd name="connsiteX43" fmla="*/ 581174 w 998217"/>
              <a:gd name="connsiteY43" fmla="*/ 1012200 h 1753156"/>
              <a:gd name="connsiteX44" fmla="*/ 544128 w 998217"/>
              <a:gd name="connsiteY44" fmla="*/ 931830 h 1753156"/>
              <a:gd name="connsiteX45" fmla="*/ 520865 w 998217"/>
              <a:gd name="connsiteY45" fmla="*/ 899041 h 1753156"/>
              <a:gd name="connsiteX46" fmla="*/ 484784 w 998217"/>
              <a:gd name="connsiteY46" fmla="*/ 819548 h 1753156"/>
              <a:gd name="connsiteX47" fmla="*/ 444665 w 998217"/>
              <a:gd name="connsiteY47" fmla="*/ 765689 h 1753156"/>
              <a:gd name="connsiteX48" fmla="*/ 445587 w 998217"/>
              <a:gd name="connsiteY48" fmla="*/ 759281 h 1753156"/>
              <a:gd name="connsiteX49" fmla="*/ 403273 w 998217"/>
              <a:gd name="connsiteY49" fmla="*/ 684179 h 1753156"/>
              <a:gd name="connsiteX50" fmla="*/ 391553 w 998217"/>
              <a:gd name="connsiteY50" fmla="*/ 654025 h 1753156"/>
              <a:gd name="connsiteX51" fmla="*/ 374697 w 998217"/>
              <a:gd name="connsiteY51" fmla="*/ 641383 h 1753156"/>
              <a:gd name="connsiteX52" fmla="*/ 362978 w 998217"/>
              <a:gd name="connsiteY52" fmla="*/ 609998 h 1753156"/>
              <a:gd name="connsiteX53" fmla="*/ 335501 w 998217"/>
              <a:gd name="connsiteY53" fmla="*/ 572995 h 1753156"/>
              <a:gd name="connsiteX54" fmla="*/ 318468 w 998217"/>
              <a:gd name="connsiteY54" fmla="*/ 535993 h 1753156"/>
              <a:gd name="connsiteX55" fmla="*/ 273961 w 998217"/>
              <a:gd name="connsiteY55" fmla="*/ 460714 h 1753156"/>
              <a:gd name="connsiteX56" fmla="*/ 242270 w 998217"/>
              <a:gd name="connsiteY56" fmla="*/ 381574 h 1753156"/>
              <a:gd name="connsiteX57" fmla="*/ 193723 w 998217"/>
              <a:gd name="connsiteY57" fmla="*/ 314899 h 1753156"/>
              <a:gd name="connsiteX58" fmla="*/ 151409 w 998217"/>
              <a:gd name="connsiteY58" fmla="*/ 230841 h 1753156"/>
              <a:gd name="connsiteX59" fmla="*/ 91144 w 998217"/>
              <a:gd name="connsiteY59" fmla="*/ 127339 h 1753156"/>
              <a:gd name="connsiteX60" fmla="*/ 39304 w 998217"/>
              <a:gd name="connsiteY60" fmla="*/ 58645 h 1753156"/>
              <a:gd name="connsiteX61" fmla="*/ 12748 w 998217"/>
              <a:gd name="connsiteY61" fmla="*/ 398 h 1753156"/>
              <a:gd name="connsiteX0" fmla="*/ 12748 w 998217"/>
              <a:gd name="connsiteY0" fmla="*/ 398 h 1753156"/>
              <a:gd name="connsiteX1" fmla="*/ 11650 w 998217"/>
              <a:gd name="connsiteY1" fmla="*/ 35382 h 1753156"/>
              <a:gd name="connsiteX2" fmla="*/ 13669 w 998217"/>
              <a:gd name="connsiteY2" fmla="*/ 80812 h 1753156"/>
              <a:gd name="connsiteX3" fmla="*/ 11650 w 998217"/>
              <a:gd name="connsiteY3" fmla="*/ 169654 h 1753156"/>
              <a:gd name="connsiteX4" fmla="*/ 12747 w 998217"/>
              <a:gd name="connsiteY4" fmla="*/ 335749 h 1753156"/>
              <a:gd name="connsiteX5" fmla="*/ 13845 w 998217"/>
              <a:gd name="connsiteY5" fmla="*/ 507594 h 1753156"/>
              <a:gd name="connsiteX6" fmla="*/ 14767 w 998217"/>
              <a:gd name="connsiteY6" fmla="*/ 681237 h 1753156"/>
              <a:gd name="connsiteX7" fmla="*/ 11651 w 998217"/>
              <a:gd name="connsiteY7" fmla="*/ 773021 h 1753156"/>
              <a:gd name="connsiteX8" fmla="*/ 11475 w 998217"/>
              <a:gd name="connsiteY8" fmla="*/ 899787 h 1753156"/>
              <a:gd name="connsiteX9" fmla="*/ 4145 w 998217"/>
              <a:gd name="connsiteY9" fmla="*/ 1115746 h 1753156"/>
              <a:gd name="connsiteX10" fmla="*/ 6340 w 998217"/>
              <a:gd name="connsiteY10" fmla="*/ 1287546 h 1753156"/>
              <a:gd name="connsiteX11" fmla="*/ 3223 w 998217"/>
              <a:gd name="connsiteY11" fmla="*/ 1371998 h 1753156"/>
              <a:gd name="connsiteX12" fmla="*/ 106 w 998217"/>
              <a:gd name="connsiteY12" fmla="*/ 1466151 h 1753156"/>
              <a:gd name="connsiteX13" fmla="*/ 9631 w 998217"/>
              <a:gd name="connsiteY13" fmla="*/ 1520184 h 1753156"/>
              <a:gd name="connsiteX14" fmla="*/ 50848 w 998217"/>
              <a:gd name="connsiteY14" fmla="*/ 1543448 h 1753156"/>
              <a:gd name="connsiteX15" fmla="*/ 114406 w 998217"/>
              <a:gd name="connsiteY15" fmla="*/ 1549856 h 1753156"/>
              <a:gd name="connsiteX16" fmla="*/ 172479 w 998217"/>
              <a:gd name="connsiteY16" fmla="*/ 1564693 h 1753156"/>
              <a:gd name="connsiteX17" fmla="*/ 221201 w 998217"/>
              <a:gd name="connsiteY17" fmla="*/ 1578431 h 1753156"/>
              <a:gd name="connsiteX18" fmla="*/ 253990 w 998217"/>
              <a:gd name="connsiteY18" fmla="*/ 1592170 h 1753156"/>
              <a:gd name="connsiteX19" fmla="*/ 288973 w 998217"/>
              <a:gd name="connsiteY19" fmla="*/ 1610123 h 1753156"/>
              <a:gd name="connsiteX20" fmla="*/ 338617 w 998217"/>
              <a:gd name="connsiteY20" fmla="*/ 1607007 h 1753156"/>
              <a:gd name="connsiteX21" fmla="*/ 409681 w 998217"/>
              <a:gd name="connsiteY21" fmla="*/ 1631368 h 1753156"/>
              <a:gd name="connsiteX22" fmla="*/ 508969 w 998217"/>
              <a:gd name="connsiteY22" fmla="*/ 1656826 h 1753156"/>
              <a:gd name="connsiteX23" fmla="*/ 622524 w 998217"/>
              <a:gd name="connsiteY23" fmla="*/ 1674779 h 1753156"/>
              <a:gd name="connsiteX24" fmla="*/ 771061 w 998217"/>
              <a:gd name="connsiteY24" fmla="*/ 1703354 h 1753156"/>
              <a:gd name="connsiteX25" fmla="*/ 904059 w 998217"/>
              <a:gd name="connsiteY25" fmla="*/ 1735046 h 1753156"/>
              <a:gd name="connsiteX26" fmla="*/ 974773 w 998217"/>
              <a:gd name="connsiteY26" fmla="*/ 1752998 h 1753156"/>
              <a:gd name="connsiteX27" fmla="*/ 998213 w 998217"/>
              <a:gd name="connsiteY27" fmla="*/ 1747862 h 1753156"/>
              <a:gd name="connsiteX28" fmla="*/ 960419 w 998217"/>
              <a:gd name="connsiteY28" fmla="*/ 1677984 h 1753156"/>
              <a:gd name="connsiteX29" fmla="*/ 974773 w 998217"/>
              <a:gd name="connsiteY29" fmla="*/ 1686323 h 1753156"/>
              <a:gd name="connsiteX30" fmla="*/ 938868 w 998217"/>
              <a:gd name="connsiteY30" fmla="*/ 1628251 h 1753156"/>
              <a:gd name="connsiteX31" fmla="*/ 903884 w 998217"/>
              <a:gd name="connsiteY31" fmla="*/ 1567634 h 1753156"/>
              <a:gd name="connsiteX32" fmla="*/ 857357 w 998217"/>
              <a:gd name="connsiteY32" fmla="*/ 1480986 h 1753156"/>
              <a:gd name="connsiteX33" fmla="*/ 817062 w 998217"/>
              <a:gd name="connsiteY33" fmla="*/ 1418350 h 1753156"/>
              <a:gd name="connsiteX34" fmla="*/ 781156 w 998217"/>
              <a:gd name="connsiteY34" fmla="*/ 1364492 h 1753156"/>
              <a:gd name="connsiteX35" fmla="*/ 762106 w 998217"/>
              <a:gd name="connsiteY35" fmla="*/ 1327489 h 1753156"/>
              <a:gd name="connsiteX36" fmla="*/ 737086 w 998217"/>
              <a:gd name="connsiteY36" fmla="*/ 1273457 h 1753156"/>
              <a:gd name="connsiteX37" fmla="*/ 705132 w 998217"/>
              <a:gd name="connsiteY37" fmla="*/ 1227104 h 1753156"/>
              <a:gd name="connsiteX38" fmla="*/ 692315 w 998217"/>
              <a:gd name="connsiteY38" fmla="*/ 1186809 h 1753156"/>
              <a:gd name="connsiteX39" fmla="*/ 677479 w 998217"/>
              <a:gd name="connsiteY39" fmla="*/ 1154020 h 1753156"/>
              <a:gd name="connsiteX40" fmla="*/ 643593 w 998217"/>
              <a:gd name="connsiteY40" fmla="*/ 1117939 h 1753156"/>
              <a:gd name="connsiteX41" fmla="*/ 628757 w 998217"/>
              <a:gd name="connsiteY41" fmla="*/ 1089364 h 1753156"/>
              <a:gd name="connsiteX42" fmla="*/ 605493 w 998217"/>
              <a:gd name="connsiteY42" fmla="*/ 1055478 h 1753156"/>
              <a:gd name="connsiteX43" fmla="*/ 581174 w 998217"/>
              <a:gd name="connsiteY43" fmla="*/ 1012200 h 1753156"/>
              <a:gd name="connsiteX44" fmla="*/ 544128 w 998217"/>
              <a:gd name="connsiteY44" fmla="*/ 931830 h 1753156"/>
              <a:gd name="connsiteX45" fmla="*/ 520865 w 998217"/>
              <a:gd name="connsiteY45" fmla="*/ 899041 h 1753156"/>
              <a:gd name="connsiteX46" fmla="*/ 484784 w 998217"/>
              <a:gd name="connsiteY46" fmla="*/ 819548 h 1753156"/>
              <a:gd name="connsiteX47" fmla="*/ 444665 w 998217"/>
              <a:gd name="connsiteY47" fmla="*/ 765689 h 1753156"/>
              <a:gd name="connsiteX48" fmla="*/ 445587 w 998217"/>
              <a:gd name="connsiteY48" fmla="*/ 759281 h 1753156"/>
              <a:gd name="connsiteX49" fmla="*/ 403273 w 998217"/>
              <a:gd name="connsiteY49" fmla="*/ 684179 h 1753156"/>
              <a:gd name="connsiteX50" fmla="*/ 391553 w 998217"/>
              <a:gd name="connsiteY50" fmla="*/ 654025 h 1753156"/>
              <a:gd name="connsiteX51" fmla="*/ 374697 w 998217"/>
              <a:gd name="connsiteY51" fmla="*/ 641383 h 1753156"/>
              <a:gd name="connsiteX52" fmla="*/ 362978 w 998217"/>
              <a:gd name="connsiteY52" fmla="*/ 609998 h 1753156"/>
              <a:gd name="connsiteX53" fmla="*/ 335501 w 998217"/>
              <a:gd name="connsiteY53" fmla="*/ 572995 h 1753156"/>
              <a:gd name="connsiteX54" fmla="*/ 318468 w 998217"/>
              <a:gd name="connsiteY54" fmla="*/ 535993 h 1753156"/>
              <a:gd name="connsiteX55" fmla="*/ 273961 w 998217"/>
              <a:gd name="connsiteY55" fmla="*/ 460714 h 1753156"/>
              <a:gd name="connsiteX56" fmla="*/ 242270 w 998217"/>
              <a:gd name="connsiteY56" fmla="*/ 381574 h 1753156"/>
              <a:gd name="connsiteX57" fmla="*/ 176868 w 998217"/>
              <a:gd name="connsiteY57" fmla="*/ 289616 h 1753156"/>
              <a:gd name="connsiteX58" fmla="*/ 151409 w 998217"/>
              <a:gd name="connsiteY58" fmla="*/ 230841 h 1753156"/>
              <a:gd name="connsiteX59" fmla="*/ 91144 w 998217"/>
              <a:gd name="connsiteY59" fmla="*/ 127339 h 1753156"/>
              <a:gd name="connsiteX60" fmla="*/ 39304 w 998217"/>
              <a:gd name="connsiteY60" fmla="*/ 58645 h 1753156"/>
              <a:gd name="connsiteX61" fmla="*/ 12748 w 998217"/>
              <a:gd name="connsiteY61" fmla="*/ 398 h 1753156"/>
              <a:gd name="connsiteX0" fmla="*/ 12748 w 998217"/>
              <a:gd name="connsiteY0" fmla="*/ 177 h 1752935"/>
              <a:gd name="connsiteX1" fmla="*/ 11650 w 998217"/>
              <a:gd name="connsiteY1" fmla="*/ 35161 h 1752935"/>
              <a:gd name="connsiteX2" fmla="*/ 13669 w 998217"/>
              <a:gd name="connsiteY2" fmla="*/ 80591 h 1752935"/>
              <a:gd name="connsiteX3" fmla="*/ 11650 w 998217"/>
              <a:gd name="connsiteY3" fmla="*/ 169433 h 1752935"/>
              <a:gd name="connsiteX4" fmla="*/ 12747 w 998217"/>
              <a:gd name="connsiteY4" fmla="*/ 335528 h 1752935"/>
              <a:gd name="connsiteX5" fmla="*/ 13845 w 998217"/>
              <a:gd name="connsiteY5" fmla="*/ 507373 h 1752935"/>
              <a:gd name="connsiteX6" fmla="*/ 14767 w 998217"/>
              <a:gd name="connsiteY6" fmla="*/ 681016 h 1752935"/>
              <a:gd name="connsiteX7" fmla="*/ 11651 w 998217"/>
              <a:gd name="connsiteY7" fmla="*/ 772800 h 1752935"/>
              <a:gd name="connsiteX8" fmla="*/ 11475 w 998217"/>
              <a:gd name="connsiteY8" fmla="*/ 899566 h 1752935"/>
              <a:gd name="connsiteX9" fmla="*/ 4145 w 998217"/>
              <a:gd name="connsiteY9" fmla="*/ 1115525 h 1752935"/>
              <a:gd name="connsiteX10" fmla="*/ 6340 w 998217"/>
              <a:gd name="connsiteY10" fmla="*/ 1287325 h 1752935"/>
              <a:gd name="connsiteX11" fmla="*/ 3223 w 998217"/>
              <a:gd name="connsiteY11" fmla="*/ 1371777 h 1752935"/>
              <a:gd name="connsiteX12" fmla="*/ 106 w 998217"/>
              <a:gd name="connsiteY12" fmla="*/ 1465930 h 1752935"/>
              <a:gd name="connsiteX13" fmla="*/ 9631 w 998217"/>
              <a:gd name="connsiteY13" fmla="*/ 1519963 h 1752935"/>
              <a:gd name="connsiteX14" fmla="*/ 50848 w 998217"/>
              <a:gd name="connsiteY14" fmla="*/ 1543227 h 1752935"/>
              <a:gd name="connsiteX15" fmla="*/ 114406 w 998217"/>
              <a:gd name="connsiteY15" fmla="*/ 1549635 h 1752935"/>
              <a:gd name="connsiteX16" fmla="*/ 172479 w 998217"/>
              <a:gd name="connsiteY16" fmla="*/ 1564472 h 1752935"/>
              <a:gd name="connsiteX17" fmla="*/ 221201 w 998217"/>
              <a:gd name="connsiteY17" fmla="*/ 1578210 h 1752935"/>
              <a:gd name="connsiteX18" fmla="*/ 253990 w 998217"/>
              <a:gd name="connsiteY18" fmla="*/ 1591949 h 1752935"/>
              <a:gd name="connsiteX19" fmla="*/ 288973 w 998217"/>
              <a:gd name="connsiteY19" fmla="*/ 1609902 h 1752935"/>
              <a:gd name="connsiteX20" fmla="*/ 338617 w 998217"/>
              <a:gd name="connsiteY20" fmla="*/ 1606786 h 1752935"/>
              <a:gd name="connsiteX21" fmla="*/ 409681 w 998217"/>
              <a:gd name="connsiteY21" fmla="*/ 1631147 h 1752935"/>
              <a:gd name="connsiteX22" fmla="*/ 508969 w 998217"/>
              <a:gd name="connsiteY22" fmla="*/ 1656605 h 1752935"/>
              <a:gd name="connsiteX23" fmla="*/ 622524 w 998217"/>
              <a:gd name="connsiteY23" fmla="*/ 1674558 h 1752935"/>
              <a:gd name="connsiteX24" fmla="*/ 771061 w 998217"/>
              <a:gd name="connsiteY24" fmla="*/ 1703133 h 1752935"/>
              <a:gd name="connsiteX25" fmla="*/ 904059 w 998217"/>
              <a:gd name="connsiteY25" fmla="*/ 1734825 h 1752935"/>
              <a:gd name="connsiteX26" fmla="*/ 974773 w 998217"/>
              <a:gd name="connsiteY26" fmla="*/ 1752777 h 1752935"/>
              <a:gd name="connsiteX27" fmla="*/ 998213 w 998217"/>
              <a:gd name="connsiteY27" fmla="*/ 1747641 h 1752935"/>
              <a:gd name="connsiteX28" fmla="*/ 960419 w 998217"/>
              <a:gd name="connsiteY28" fmla="*/ 1677763 h 1752935"/>
              <a:gd name="connsiteX29" fmla="*/ 974773 w 998217"/>
              <a:gd name="connsiteY29" fmla="*/ 1686102 h 1752935"/>
              <a:gd name="connsiteX30" fmla="*/ 938868 w 998217"/>
              <a:gd name="connsiteY30" fmla="*/ 1628030 h 1752935"/>
              <a:gd name="connsiteX31" fmla="*/ 903884 w 998217"/>
              <a:gd name="connsiteY31" fmla="*/ 1567413 h 1752935"/>
              <a:gd name="connsiteX32" fmla="*/ 857357 w 998217"/>
              <a:gd name="connsiteY32" fmla="*/ 1480765 h 1752935"/>
              <a:gd name="connsiteX33" fmla="*/ 817062 w 998217"/>
              <a:gd name="connsiteY33" fmla="*/ 1418129 h 1752935"/>
              <a:gd name="connsiteX34" fmla="*/ 781156 w 998217"/>
              <a:gd name="connsiteY34" fmla="*/ 1364271 h 1752935"/>
              <a:gd name="connsiteX35" fmla="*/ 762106 w 998217"/>
              <a:gd name="connsiteY35" fmla="*/ 1327268 h 1752935"/>
              <a:gd name="connsiteX36" fmla="*/ 737086 w 998217"/>
              <a:gd name="connsiteY36" fmla="*/ 1273236 h 1752935"/>
              <a:gd name="connsiteX37" fmla="*/ 705132 w 998217"/>
              <a:gd name="connsiteY37" fmla="*/ 1226883 h 1752935"/>
              <a:gd name="connsiteX38" fmla="*/ 692315 w 998217"/>
              <a:gd name="connsiteY38" fmla="*/ 1186588 h 1752935"/>
              <a:gd name="connsiteX39" fmla="*/ 677479 w 998217"/>
              <a:gd name="connsiteY39" fmla="*/ 1153799 h 1752935"/>
              <a:gd name="connsiteX40" fmla="*/ 643593 w 998217"/>
              <a:gd name="connsiteY40" fmla="*/ 1117718 h 1752935"/>
              <a:gd name="connsiteX41" fmla="*/ 628757 w 998217"/>
              <a:gd name="connsiteY41" fmla="*/ 1089143 h 1752935"/>
              <a:gd name="connsiteX42" fmla="*/ 605493 w 998217"/>
              <a:gd name="connsiteY42" fmla="*/ 1055257 h 1752935"/>
              <a:gd name="connsiteX43" fmla="*/ 581174 w 998217"/>
              <a:gd name="connsiteY43" fmla="*/ 1011979 h 1752935"/>
              <a:gd name="connsiteX44" fmla="*/ 544128 w 998217"/>
              <a:gd name="connsiteY44" fmla="*/ 931609 h 1752935"/>
              <a:gd name="connsiteX45" fmla="*/ 520865 w 998217"/>
              <a:gd name="connsiteY45" fmla="*/ 898820 h 1752935"/>
              <a:gd name="connsiteX46" fmla="*/ 484784 w 998217"/>
              <a:gd name="connsiteY46" fmla="*/ 819327 h 1752935"/>
              <a:gd name="connsiteX47" fmla="*/ 444665 w 998217"/>
              <a:gd name="connsiteY47" fmla="*/ 765468 h 1752935"/>
              <a:gd name="connsiteX48" fmla="*/ 445587 w 998217"/>
              <a:gd name="connsiteY48" fmla="*/ 759060 h 1752935"/>
              <a:gd name="connsiteX49" fmla="*/ 403273 w 998217"/>
              <a:gd name="connsiteY49" fmla="*/ 683958 h 1752935"/>
              <a:gd name="connsiteX50" fmla="*/ 391553 w 998217"/>
              <a:gd name="connsiteY50" fmla="*/ 653804 h 1752935"/>
              <a:gd name="connsiteX51" fmla="*/ 374697 w 998217"/>
              <a:gd name="connsiteY51" fmla="*/ 641162 h 1752935"/>
              <a:gd name="connsiteX52" fmla="*/ 362978 w 998217"/>
              <a:gd name="connsiteY52" fmla="*/ 609777 h 1752935"/>
              <a:gd name="connsiteX53" fmla="*/ 335501 w 998217"/>
              <a:gd name="connsiteY53" fmla="*/ 572774 h 1752935"/>
              <a:gd name="connsiteX54" fmla="*/ 318468 w 998217"/>
              <a:gd name="connsiteY54" fmla="*/ 535772 h 1752935"/>
              <a:gd name="connsiteX55" fmla="*/ 273961 w 998217"/>
              <a:gd name="connsiteY55" fmla="*/ 460493 h 1752935"/>
              <a:gd name="connsiteX56" fmla="*/ 242270 w 998217"/>
              <a:gd name="connsiteY56" fmla="*/ 381353 h 1752935"/>
              <a:gd name="connsiteX57" fmla="*/ 176868 w 998217"/>
              <a:gd name="connsiteY57" fmla="*/ 289395 h 1752935"/>
              <a:gd name="connsiteX58" fmla="*/ 151409 w 998217"/>
              <a:gd name="connsiteY58" fmla="*/ 230620 h 1752935"/>
              <a:gd name="connsiteX59" fmla="*/ 91144 w 998217"/>
              <a:gd name="connsiteY59" fmla="*/ 127118 h 1752935"/>
              <a:gd name="connsiteX60" fmla="*/ 51946 w 998217"/>
              <a:gd name="connsiteY60" fmla="*/ 49996 h 1752935"/>
              <a:gd name="connsiteX61" fmla="*/ 12748 w 998217"/>
              <a:gd name="connsiteY61" fmla="*/ 177 h 1752935"/>
              <a:gd name="connsiteX0" fmla="*/ 12748 w 998217"/>
              <a:gd name="connsiteY0" fmla="*/ 177 h 1752935"/>
              <a:gd name="connsiteX1" fmla="*/ 11650 w 998217"/>
              <a:gd name="connsiteY1" fmla="*/ 35161 h 1752935"/>
              <a:gd name="connsiteX2" fmla="*/ 13669 w 998217"/>
              <a:gd name="connsiteY2" fmla="*/ 80591 h 1752935"/>
              <a:gd name="connsiteX3" fmla="*/ 11650 w 998217"/>
              <a:gd name="connsiteY3" fmla="*/ 169433 h 1752935"/>
              <a:gd name="connsiteX4" fmla="*/ 12747 w 998217"/>
              <a:gd name="connsiteY4" fmla="*/ 335528 h 1752935"/>
              <a:gd name="connsiteX5" fmla="*/ 13845 w 998217"/>
              <a:gd name="connsiteY5" fmla="*/ 507373 h 1752935"/>
              <a:gd name="connsiteX6" fmla="*/ 14767 w 998217"/>
              <a:gd name="connsiteY6" fmla="*/ 681016 h 1752935"/>
              <a:gd name="connsiteX7" fmla="*/ 11651 w 998217"/>
              <a:gd name="connsiteY7" fmla="*/ 772800 h 1752935"/>
              <a:gd name="connsiteX8" fmla="*/ 11475 w 998217"/>
              <a:gd name="connsiteY8" fmla="*/ 899566 h 1752935"/>
              <a:gd name="connsiteX9" fmla="*/ 4145 w 998217"/>
              <a:gd name="connsiteY9" fmla="*/ 1115525 h 1752935"/>
              <a:gd name="connsiteX10" fmla="*/ 6340 w 998217"/>
              <a:gd name="connsiteY10" fmla="*/ 1287325 h 1752935"/>
              <a:gd name="connsiteX11" fmla="*/ 3223 w 998217"/>
              <a:gd name="connsiteY11" fmla="*/ 1371777 h 1752935"/>
              <a:gd name="connsiteX12" fmla="*/ 106 w 998217"/>
              <a:gd name="connsiteY12" fmla="*/ 1465930 h 1752935"/>
              <a:gd name="connsiteX13" fmla="*/ 9631 w 998217"/>
              <a:gd name="connsiteY13" fmla="*/ 1519963 h 1752935"/>
              <a:gd name="connsiteX14" fmla="*/ 50848 w 998217"/>
              <a:gd name="connsiteY14" fmla="*/ 1543227 h 1752935"/>
              <a:gd name="connsiteX15" fmla="*/ 114406 w 998217"/>
              <a:gd name="connsiteY15" fmla="*/ 1549635 h 1752935"/>
              <a:gd name="connsiteX16" fmla="*/ 172479 w 998217"/>
              <a:gd name="connsiteY16" fmla="*/ 1564472 h 1752935"/>
              <a:gd name="connsiteX17" fmla="*/ 221201 w 998217"/>
              <a:gd name="connsiteY17" fmla="*/ 1578210 h 1752935"/>
              <a:gd name="connsiteX18" fmla="*/ 253990 w 998217"/>
              <a:gd name="connsiteY18" fmla="*/ 1591949 h 1752935"/>
              <a:gd name="connsiteX19" fmla="*/ 288973 w 998217"/>
              <a:gd name="connsiteY19" fmla="*/ 1609902 h 1752935"/>
              <a:gd name="connsiteX20" fmla="*/ 338617 w 998217"/>
              <a:gd name="connsiteY20" fmla="*/ 1606786 h 1752935"/>
              <a:gd name="connsiteX21" fmla="*/ 409681 w 998217"/>
              <a:gd name="connsiteY21" fmla="*/ 1631147 h 1752935"/>
              <a:gd name="connsiteX22" fmla="*/ 508969 w 998217"/>
              <a:gd name="connsiteY22" fmla="*/ 1656605 h 1752935"/>
              <a:gd name="connsiteX23" fmla="*/ 622524 w 998217"/>
              <a:gd name="connsiteY23" fmla="*/ 1674558 h 1752935"/>
              <a:gd name="connsiteX24" fmla="*/ 771061 w 998217"/>
              <a:gd name="connsiteY24" fmla="*/ 1703133 h 1752935"/>
              <a:gd name="connsiteX25" fmla="*/ 904059 w 998217"/>
              <a:gd name="connsiteY25" fmla="*/ 1734825 h 1752935"/>
              <a:gd name="connsiteX26" fmla="*/ 974773 w 998217"/>
              <a:gd name="connsiteY26" fmla="*/ 1752777 h 1752935"/>
              <a:gd name="connsiteX27" fmla="*/ 998213 w 998217"/>
              <a:gd name="connsiteY27" fmla="*/ 1747641 h 1752935"/>
              <a:gd name="connsiteX28" fmla="*/ 960419 w 998217"/>
              <a:gd name="connsiteY28" fmla="*/ 1677763 h 1752935"/>
              <a:gd name="connsiteX29" fmla="*/ 974773 w 998217"/>
              <a:gd name="connsiteY29" fmla="*/ 1686102 h 1752935"/>
              <a:gd name="connsiteX30" fmla="*/ 938868 w 998217"/>
              <a:gd name="connsiteY30" fmla="*/ 1628030 h 1752935"/>
              <a:gd name="connsiteX31" fmla="*/ 903884 w 998217"/>
              <a:gd name="connsiteY31" fmla="*/ 1567413 h 1752935"/>
              <a:gd name="connsiteX32" fmla="*/ 857357 w 998217"/>
              <a:gd name="connsiteY32" fmla="*/ 1480765 h 1752935"/>
              <a:gd name="connsiteX33" fmla="*/ 817062 w 998217"/>
              <a:gd name="connsiteY33" fmla="*/ 1418129 h 1752935"/>
              <a:gd name="connsiteX34" fmla="*/ 781156 w 998217"/>
              <a:gd name="connsiteY34" fmla="*/ 1364271 h 1752935"/>
              <a:gd name="connsiteX35" fmla="*/ 762106 w 998217"/>
              <a:gd name="connsiteY35" fmla="*/ 1327268 h 1752935"/>
              <a:gd name="connsiteX36" fmla="*/ 737086 w 998217"/>
              <a:gd name="connsiteY36" fmla="*/ 1273236 h 1752935"/>
              <a:gd name="connsiteX37" fmla="*/ 705132 w 998217"/>
              <a:gd name="connsiteY37" fmla="*/ 1226883 h 1752935"/>
              <a:gd name="connsiteX38" fmla="*/ 692315 w 998217"/>
              <a:gd name="connsiteY38" fmla="*/ 1186588 h 1752935"/>
              <a:gd name="connsiteX39" fmla="*/ 677479 w 998217"/>
              <a:gd name="connsiteY39" fmla="*/ 1153799 h 1752935"/>
              <a:gd name="connsiteX40" fmla="*/ 643593 w 998217"/>
              <a:gd name="connsiteY40" fmla="*/ 1117718 h 1752935"/>
              <a:gd name="connsiteX41" fmla="*/ 628757 w 998217"/>
              <a:gd name="connsiteY41" fmla="*/ 1089143 h 1752935"/>
              <a:gd name="connsiteX42" fmla="*/ 605493 w 998217"/>
              <a:gd name="connsiteY42" fmla="*/ 1055257 h 1752935"/>
              <a:gd name="connsiteX43" fmla="*/ 581174 w 998217"/>
              <a:gd name="connsiteY43" fmla="*/ 1011979 h 1752935"/>
              <a:gd name="connsiteX44" fmla="*/ 544128 w 998217"/>
              <a:gd name="connsiteY44" fmla="*/ 931609 h 1752935"/>
              <a:gd name="connsiteX45" fmla="*/ 520865 w 998217"/>
              <a:gd name="connsiteY45" fmla="*/ 898820 h 1752935"/>
              <a:gd name="connsiteX46" fmla="*/ 484784 w 998217"/>
              <a:gd name="connsiteY46" fmla="*/ 819327 h 1752935"/>
              <a:gd name="connsiteX47" fmla="*/ 444665 w 998217"/>
              <a:gd name="connsiteY47" fmla="*/ 765468 h 1752935"/>
              <a:gd name="connsiteX48" fmla="*/ 445587 w 998217"/>
              <a:gd name="connsiteY48" fmla="*/ 759060 h 1752935"/>
              <a:gd name="connsiteX49" fmla="*/ 403273 w 998217"/>
              <a:gd name="connsiteY49" fmla="*/ 683958 h 1752935"/>
              <a:gd name="connsiteX50" fmla="*/ 391553 w 998217"/>
              <a:gd name="connsiteY50" fmla="*/ 653804 h 1752935"/>
              <a:gd name="connsiteX51" fmla="*/ 374697 w 998217"/>
              <a:gd name="connsiteY51" fmla="*/ 641162 h 1752935"/>
              <a:gd name="connsiteX52" fmla="*/ 362978 w 998217"/>
              <a:gd name="connsiteY52" fmla="*/ 609777 h 1752935"/>
              <a:gd name="connsiteX53" fmla="*/ 335501 w 998217"/>
              <a:gd name="connsiteY53" fmla="*/ 572774 h 1752935"/>
              <a:gd name="connsiteX54" fmla="*/ 318468 w 998217"/>
              <a:gd name="connsiteY54" fmla="*/ 535772 h 1752935"/>
              <a:gd name="connsiteX55" fmla="*/ 273961 w 998217"/>
              <a:gd name="connsiteY55" fmla="*/ 460493 h 1752935"/>
              <a:gd name="connsiteX56" fmla="*/ 242270 w 998217"/>
              <a:gd name="connsiteY56" fmla="*/ 381353 h 1752935"/>
              <a:gd name="connsiteX57" fmla="*/ 176868 w 998217"/>
              <a:gd name="connsiteY57" fmla="*/ 289395 h 1752935"/>
              <a:gd name="connsiteX58" fmla="*/ 151409 w 998217"/>
              <a:gd name="connsiteY58" fmla="*/ 230620 h 1752935"/>
              <a:gd name="connsiteX59" fmla="*/ 91144 w 998217"/>
              <a:gd name="connsiteY59" fmla="*/ 127118 h 1752935"/>
              <a:gd name="connsiteX60" fmla="*/ 51946 w 998217"/>
              <a:gd name="connsiteY60" fmla="*/ 49996 h 1752935"/>
              <a:gd name="connsiteX61" fmla="*/ 12748 w 998217"/>
              <a:gd name="connsiteY61" fmla="*/ 177 h 1752935"/>
              <a:gd name="connsiteX0" fmla="*/ 12748 w 998217"/>
              <a:gd name="connsiteY0" fmla="*/ 177 h 1752935"/>
              <a:gd name="connsiteX1" fmla="*/ 11650 w 998217"/>
              <a:gd name="connsiteY1" fmla="*/ 35161 h 1752935"/>
              <a:gd name="connsiteX2" fmla="*/ 13669 w 998217"/>
              <a:gd name="connsiteY2" fmla="*/ 80591 h 1752935"/>
              <a:gd name="connsiteX3" fmla="*/ 11650 w 998217"/>
              <a:gd name="connsiteY3" fmla="*/ 169433 h 1752935"/>
              <a:gd name="connsiteX4" fmla="*/ 12747 w 998217"/>
              <a:gd name="connsiteY4" fmla="*/ 335528 h 1752935"/>
              <a:gd name="connsiteX5" fmla="*/ 13845 w 998217"/>
              <a:gd name="connsiteY5" fmla="*/ 507373 h 1752935"/>
              <a:gd name="connsiteX6" fmla="*/ 14767 w 998217"/>
              <a:gd name="connsiteY6" fmla="*/ 681016 h 1752935"/>
              <a:gd name="connsiteX7" fmla="*/ 11651 w 998217"/>
              <a:gd name="connsiteY7" fmla="*/ 772800 h 1752935"/>
              <a:gd name="connsiteX8" fmla="*/ 11475 w 998217"/>
              <a:gd name="connsiteY8" fmla="*/ 899566 h 1752935"/>
              <a:gd name="connsiteX9" fmla="*/ 4145 w 998217"/>
              <a:gd name="connsiteY9" fmla="*/ 1115525 h 1752935"/>
              <a:gd name="connsiteX10" fmla="*/ 6340 w 998217"/>
              <a:gd name="connsiteY10" fmla="*/ 1287325 h 1752935"/>
              <a:gd name="connsiteX11" fmla="*/ 3223 w 998217"/>
              <a:gd name="connsiteY11" fmla="*/ 1371777 h 1752935"/>
              <a:gd name="connsiteX12" fmla="*/ 106 w 998217"/>
              <a:gd name="connsiteY12" fmla="*/ 1465930 h 1752935"/>
              <a:gd name="connsiteX13" fmla="*/ 9631 w 998217"/>
              <a:gd name="connsiteY13" fmla="*/ 1519963 h 1752935"/>
              <a:gd name="connsiteX14" fmla="*/ 50848 w 998217"/>
              <a:gd name="connsiteY14" fmla="*/ 1543227 h 1752935"/>
              <a:gd name="connsiteX15" fmla="*/ 114406 w 998217"/>
              <a:gd name="connsiteY15" fmla="*/ 1549635 h 1752935"/>
              <a:gd name="connsiteX16" fmla="*/ 172479 w 998217"/>
              <a:gd name="connsiteY16" fmla="*/ 1564472 h 1752935"/>
              <a:gd name="connsiteX17" fmla="*/ 221201 w 998217"/>
              <a:gd name="connsiteY17" fmla="*/ 1578210 h 1752935"/>
              <a:gd name="connsiteX18" fmla="*/ 253990 w 998217"/>
              <a:gd name="connsiteY18" fmla="*/ 1591949 h 1752935"/>
              <a:gd name="connsiteX19" fmla="*/ 288973 w 998217"/>
              <a:gd name="connsiteY19" fmla="*/ 1609902 h 1752935"/>
              <a:gd name="connsiteX20" fmla="*/ 338617 w 998217"/>
              <a:gd name="connsiteY20" fmla="*/ 1606786 h 1752935"/>
              <a:gd name="connsiteX21" fmla="*/ 409681 w 998217"/>
              <a:gd name="connsiteY21" fmla="*/ 1631147 h 1752935"/>
              <a:gd name="connsiteX22" fmla="*/ 508969 w 998217"/>
              <a:gd name="connsiteY22" fmla="*/ 1656605 h 1752935"/>
              <a:gd name="connsiteX23" fmla="*/ 622524 w 998217"/>
              <a:gd name="connsiteY23" fmla="*/ 1674558 h 1752935"/>
              <a:gd name="connsiteX24" fmla="*/ 771061 w 998217"/>
              <a:gd name="connsiteY24" fmla="*/ 1703133 h 1752935"/>
              <a:gd name="connsiteX25" fmla="*/ 904059 w 998217"/>
              <a:gd name="connsiteY25" fmla="*/ 1734825 h 1752935"/>
              <a:gd name="connsiteX26" fmla="*/ 974773 w 998217"/>
              <a:gd name="connsiteY26" fmla="*/ 1752777 h 1752935"/>
              <a:gd name="connsiteX27" fmla="*/ 998213 w 998217"/>
              <a:gd name="connsiteY27" fmla="*/ 1747641 h 1752935"/>
              <a:gd name="connsiteX28" fmla="*/ 960419 w 998217"/>
              <a:gd name="connsiteY28" fmla="*/ 1677763 h 1752935"/>
              <a:gd name="connsiteX29" fmla="*/ 974773 w 998217"/>
              <a:gd name="connsiteY29" fmla="*/ 1686102 h 1752935"/>
              <a:gd name="connsiteX30" fmla="*/ 938868 w 998217"/>
              <a:gd name="connsiteY30" fmla="*/ 1628030 h 1752935"/>
              <a:gd name="connsiteX31" fmla="*/ 903884 w 998217"/>
              <a:gd name="connsiteY31" fmla="*/ 1567413 h 1752935"/>
              <a:gd name="connsiteX32" fmla="*/ 857357 w 998217"/>
              <a:gd name="connsiteY32" fmla="*/ 1480765 h 1752935"/>
              <a:gd name="connsiteX33" fmla="*/ 817062 w 998217"/>
              <a:gd name="connsiteY33" fmla="*/ 1418129 h 1752935"/>
              <a:gd name="connsiteX34" fmla="*/ 781156 w 998217"/>
              <a:gd name="connsiteY34" fmla="*/ 1364271 h 1752935"/>
              <a:gd name="connsiteX35" fmla="*/ 762106 w 998217"/>
              <a:gd name="connsiteY35" fmla="*/ 1327268 h 1752935"/>
              <a:gd name="connsiteX36" fmla="*/ 737086 w 998217"/>
              <a:gd name="connsiteY36" fmla="*/ 1273236 h 1752935"/>
              <a:gd name="connsiteX37" fmla="*/ 705132 w 998217"/>
              <a:gd name="connsiteY37" fmla="*/ 1226883 h 1752935"/>
              <a:gd name="connsiteX38" fmla="*/ 692315 w 998217"/>
              <a:gd name="connsiteY38" fmla="*/ 1186588 h 1752935"/>
              <a:gd name="connsiteX39" fmla="*/ 677479 w 998217"/>
              <a:gd name="connsiteY39" fmla="*/ 1153799 h 1752935"/>
              <a:gd name="connsiteX40" fmla="*/ 643593 w 998217"/>
              <a:gd name="connsiteY40" fmla="*/ 1117718 h 1752935"/>
              <a:gd name="connsiteX41" fmla="*/ 628757 w 998217"/>
              <a:gd name="connsiteY41" fmla="*/ 1089143 h 1752935"/>
              <a:gd name="connsiteX42" fmla="*/ 605493 w 998217"/>
              <a:gd name="connsiteY42" fmla="*/ 1055257 h 1752935"/>
              <a:gd name="connsiteX43" fmla="*/ 581174 w 998217"/>
              <a:gd name="connsiteY43" fmla="*/ 1011979 h 1752935"/>
              <a:gd name="connsiteX44" fmla="*/ 544128 w 998217"/>
              <a:gd name="connsiteY44" fmla="*/ 931609 h 1752935"/>
              <a:gd name="connsiteX45" fmla="*/ 520865 w 998217"/>
              <a:gd name="connsiteY45" fmla="*/ 898820 h 1752935"/>
              <a:gd name="connsiteX46" fmla="*/ 484784 w 998217"/>
              <a:gd name="connsiteY46" fmla="*/ 819327 h 1752935"/>
              <a:gd name="connsiteX47" fmla="*/ 444665 w 998217"/>
              <a:gd name="connsiteY47" fmla="*/ 765468 h 1752935"/>
              <a:gd name="connsiteX48" fmla="*/ 445587 w 998217"/>
              <a:gd name="connsiteY48" fmla="*/ 759060 h 1752935"/>
              <a:gd name="connsiteX49" fmla="*/ 403273 w 998217"/>
              <a:gd name="connsiteY49" fmla="*/ 683958 h 1752935"/>
              <a:gd name="connsiteX50" fmla="*/ 391553 w 998217"/>
              <a:gd name="connsiteY50" fmla="*/ 653804 h 1752935"/>
              <a:gd name="connsiteX51" fmla="*/ 374697 w 998217"/>
              <a:gd name="connsiteY51" fmla="*/ 641162 h 1752935"/>
              <a:gd name="connsiteX52" fmla="*/ 362978 w 998217"/>
              <a:gd name="connsiteY52" fmla="*/ 609777 h 1752935"/>
              <a:gd name="connsiteX53" fmla="*/ 335501 w 998217"/>
              <a:gd name="connsiteY53" fmla="*/ 572774 h 1752935"/>
              <a:gd name="connsiteX54" fmla="*/ 318468 w 998217"/>
              <a:gd name="connsiteY54" fmla="*/ 535772 h 1752935"/>
              <a:gd name="connsiteX55" fmla="*/ 273961 w 998217"/>
              <a:gd name="connsiteY55" fmla="*/ 460493 h 1752935"/>
              <a:gd name="connsiteX56" fmla="*/ 242270 w 998217"/>
              <a:gd name="connsiteY56" fmla="*/ 381353 h 1752935"/>
              <a:gd name="connsiteX57" fmla="*/ 176868 w 998217"/>
              <a:gd name="connsiteY57" fmla="*/ 289395 h 1752935"/>
              <a:gd name="connsiteX58" fmla="*/ 151409 w 998217"/>
              <a:gd name="connsiteY58" fmla="*/ 230620 h 1752935"/>
              <a:gd name="connsiteX59" fmla="*/ 103786 w 998217"/>
              <a:gd name="connsiteY59" fmla="*/ 127118 h 1752935"/>
              <a:gd name="connsiteX60" fmla="*/ 51946 w 998217"/>
              <a:gd name="connsiteY60" fmla="*/ 49996 h 1752935"/>
              <a:gd name="connsiteX61" fmla="*/ 12748 w 998217"/>
              <a:gd name="connsiteY61" fmla="*/ 177 h 1752935"/>
              <a:gd name="connsiteX0" fmla="*/ 12748 w 998217"/>
              <a:gd name="connsiteY0" fmla="*/ 177 h 1752935"/>
              <a:gd name="connsiteX1" fmla="*/ 11650 w 998217"/>
              <a:gd name="connsiteY1" fmla="*/ 35161 h 1752935"/>
              <a:gd name="connsiteX2" fmla="*/ 13669 w 998217"/>
              <a:gd name="connsiteY2" fmla="*/ 80591 h 1752935"/>
              <a:gd name="connsiteX3" fmla="*/ 11650 w 998217"/>
              <a:gd name="connsiteY3" fmla="*/ 169433 h 1752935"/>
              <a:gd name="connsiteX4" fmla="*/ 12747 w 998217"/>
              <a:gd name="connsiteY4" fmla="*/ 335528 h 1752935"/>
              <a:gd name="connsiteX5" fmla="*/ 13845 w 998217"/>
              <a:gd name="connsiteY5" fmla="*/ 507373 h 1752935"/>
              <a:gd name="connsiteX6" fmla="*/ 14767 w 998217"/>
              <a:gd name="connsiteY6" fmla="*/ 681016 h 1752935"/>
              <a:gd name="connsiteX7" fmla="*/ 11651 w 998217"/>
              <a:gd name="connsiteY7" fmla="*/ 772800 h 1752935"/>
              <a:gd name="connsiteX8" fmla="*/ 11475 w 998217"/>
              <a:gd name="connsiteY8" fmla="*/ 899566 h 1752935"/>
              <a:gd name="connsiteX9" fmla="*/ 4145 w 998217"/>
              <a:gd name="connsiteY9" fmla="*/ 1115525 h 1752935"/>
              <a:gd name="connsiteX10" fmla="*/ 6340 w 998217"/>
              <a:gd name="connsiteY10" fmla="*/ 1287325 h 1752935"/>
              <a:gd name="connsiteX11" fmla="*/ 3223 w 998217"/>
              <a:gd name="connsiteY11" fmla="*/ 1371777 h 1752935"/>
              <a:gd name="connsiteX12" fmla="*/ 106 w 998217"/>
              <a:gd name="connsiteY12" fmla="*/ 1465930 h 1752935"/>
              <a:gd name="connsiteX13" fmla="*/ 9631 w 998217"/>
              <a:gd name="connsiteY13" fmla="*/ 1519963 h 1752935"/>
              <a:gd name="connsiteX14" fmla="*/ 50848 w 998217"/>
              <a:gd name="connsiteY14" fmla="*/ 1543227 h 1752935"/>
              <a:gd name="connsiteX15" fmla="*/ 114406 w 998217"/>
              <a:gd name="connsiteY15" fmla="*/ 1549635 h 1752935"/>
              <a:gd name="connsiteX16" fmla="*/ 172479 w 998217"/>
              <a:gd name="connsiteY16" fmla="*/ 1564472 h 1752935"/>
              <a:gd name="connsiteX17" fmla="*/ 221201 w 998217"/>
              <a:gd name="connsiteY17" fmla="*/ 1578210 h 1752935"/>
              <a:gd name="connsiteX18" fmla="*/ 253990 w 998217"/>
              <a:gd name="connsiteY18" fmla="*/ 1591949 h 1752935"/>
              <a:gd name="connsiteX19" fmla="*/ 288973 w 998217"/>
              <a:gd name="connsiteY19" fmla="*/ 1609902 h 1752935"/>
              <a:gd name="connsiteX20" fmla="*/ 338617 w 998217"/>
              <a:gd name="connsiteY20" fmla="*/ 1606786 h 1752935"/>
              <a:gd name="connsiteX21" fmla="*/ 409681 w 998217"/>
              <a:gd name="connsiteY21" fmla="*/ 1631147 h 1752935"/>
              <a:gd name="connsiteX22" fmla="*/ 508969 w 998217"/>
              <a:gd name="connsiteY22" fmla="*/ 1656605 h 1752935"/>
              <a:gd name="connsiteX23" fmla="*/ 622524 w 998217"/>
              <a:gd name="connsiteY23" fmla="*/ 1674558 h 1752935"/>
              <a:gd name="connsiteX24" fmla="*/ 771061 w 998217"/>
              <a:gd name="connsiteY24" fmla="*/ 1703133 h 1752935"/>
              <a:gd name="connsiteX25" fmla="*/ 904059 w 998217"/>
              <a:gd name="connsiteY25" fmla="*/ 1734825 h 1752935"/>
              <a:gd name="connsiteX26" fmla="*/ 974773 w 998217"/>
              <a:gd name="connsiteY26" fmla="*/ 1752777 h 1752935"/>
              <a:gd name="connsiteX27" fmla="*/ 998213 w 998217"/>
              <a:gd name="connsiteY27" fmla="*/ 1747641 h 1752935"/>
              <a:gd name="connsiteX28" fmla="*/ 960419 w 998217"/>
              <a:gd name="connsiteY28" fmla="*/ 1677763 h 1752935"/>
              <a:gd name="connsiteX29" fmla="*/ 974773 w 998217"/>
              <a:gd name="connsiteY29" fmla="*/ 1686102 h 1752935"/>
              <a:gd name="connsiteX30" fmla="*/ 938868 w 998217"/>
              <a:gd name="connsiteY30" fmla="*/ 1628030 h 1752935"/>
              <a:gd name="connsiteX31" fmla="*/ 903884 w 998217"/>
              <a:gd name="connsiteY31" fmla="*/ 1567413 h 1752935"/>
              <a:gd name="connsiteX32" fmla="*/ 857357 w 998217"/>
              <a:gd name="connsiteY32" fmla="*/ 1480765 h 1752935"/>
              <a:gd name="connsiteX33" fmla="*/ 817062 w 998217"/>
              <a:gd name="connsiteY33" fmla="*/ 1418129 h 1752935"/>
              <a:gd name="connsiteX34" fmla="*/ 781156 w 998217"/>
              <a:gd name="connsiteY34" fmla="*/ 1364271 h 1752935"/>
              <a:gd name="connsiteX35" fmla="*/ 762106 w 998217"/>
              <a:gd name="connsiteY35" fmla="*/ 1327268 h 1752935"/>
              <a:gd name="connsiteX36" fmla="*/ 737086 w 998217"/>
              <a:gd name="connsiteY36" fmla="*/ 1273236 h 1752935"/>
              <a:gd name="connsiteX37" fmla="*/ 705132 w 998217"/>
              <a:gd name="connsiteY37" fmla="*/ 1226883 h 1752935"/>
              <a:gd name="connsiteX38" fmla="*/ 692315 w 998217"/>
              <a:gd name="connsiteY38" fmla="*/ 1186588 h 1752935"/>
              <a:gd name="connsiteX39" fmla="*/ 677479 w 998217"/>
              <a:gd name="connsiteY39" fmla="*/ 1153799 h 1752935"/>
              <a:gd name="connsiteX40" fmla="*/ 643593 w 998217"/>
              <a:gd name="connsiteY40" fmla="*/ 1117718 h 1752935"/>
              <a:gd name="connsiteX41" fmla="*/ 628757 w 998217"/>
              <a:gd name="connsiteY41" fmla="*/ 1089143 h 1752935"/>
              <a:gd name="connsiteX42" fmla="*/ 605493 w 998217"/>
              <a:gd name="connsiteY42" fmla="*/ 1055257 h 1752935"/>
              <a:gd name="connsiteX43" fmla="*/ 581174 w 998217"/>
              <a:gd name="connsiteY43" fmla="*/ 1011979 h 1752935"/>
              <a:gd name="connsiteX44" fmla="*/ 544128 w 998217"/>
              <a:gd name="connsiteY44" fmla="*/ 931609 h 1752935"/>
              <a:gd name="connsiteX45" fmla="*/ 520865 w 998217"/>
              <a:gd name="connsiteY45" fmla="*/ 898820 h 1752935"/>
              <a:gd name="connsiteX46" fmla="*/ 484784 w 998217"/>
              <a:gd name="connsiteY46" fmla="*/ 819327 h 1752935"/>
              <a:gd name="connsiteX47" fmla="*/ 444665 w 998217"/>
              <a:gd name="connsiteY47" fmla="*/ 765468 h 1752935"/>
              <a:gd name="connsiteX48" fmla="*/ 445587 w 998217"/>
              <a:gd name="connsiteY48" fmla="*/ 759060 h 1752935"/>
              <a:gd name="connsiteX49" fmla="*/ 403273 w 998217"/>
              <a:gd name="connsiteY49" fmla="*/ 683958 h 1752935"/>
              <a:gd name="connsiteX50" fmla="*/ 391553 w 998217"/>
              <a:gd name="connsiteY50" fmla="*/ 653804 h 1752935"/>
              <a:gd name="connsiteX51" fmla="*/ 374697 w 998217"/>
              <a:gd name="connsiteY51" fmla="*/ 641162 h 1752935"/>
              <a:gd name="connsiteX52" fmla="*/ 362978 w 998217"/>
              <a:gd name="connsiteY52" fmla="*/ 609777 h 1752935"/>
              <a:gd name="connsiteX53" fmla="*/ 335501 w 998217"/>
              <a:gd name="connsiteY53" fmla="*/ 572774 h 1752935"/>
              <a:gd name="connsiteX54" fmla="*/ 318468 w 998217"/>
              <a:gd name="connsiteY54" fmla="*/ 535772 h 1752935"/>
              <a:gd name="connsiteX55" fmla="*/ 273961 w 998217"/>
              <a:gd name="connsiteY55" fmla="*/ 460493 h 1752935"/>
              <a:gd name="connsiteX56" fmla="*/ 242270 w 998217"/>
              <a:gd name="connsiteY56" fmla="*/ 381353 h 1752935"/>
              <a:gd name="connsiteX57" fmla="*/ 176868 w 998217"/>
              <a:gd name="connsiteY57" fmla="*/ 289395 h 1752935"/>
              <a:gd name="connsiteX58" fmla="*/ 151409 w 998217"/>
              <a:gd name="connsiteY58" fmla="*/ 230620 h 1752935"/>
              <a:gd name="connsiteX59" fmla="*/ 103786 w 998217"/>
              <a:gd name="connsiteY59" fmla="*/ 127118 h 1752935"/>
              <a:gd name="connsiteX60" fmla="*/ 51946 w 998217"/>
              <a:gd name="connsiteY60" fmla="*/ 49996 h 1752935"/>
              <a:gd name="connsiteX61" fmla="*/ 12748 w 998217"/>
              <a:gd name="connsiteY61" fmla="*/ 177 h 1752935"/>
              <a:gd name="connsiteX0" fmla="*/ 12748 w 998217"/>
              <a:gd name="connsiteY0" fmla="*/ 177 h 1752935"/>
              <a:gd name="connsiteX1" fmla="*/ 11650 w 998217"/>
              <a:gd name="connsiteY1" fmla="*/ 35161 h 1752935"/>
              <a:gd name="connsiteX2" fmla="*/ 13669 w 998217"/>
              <a:gd name="connsiteY2" fmla="*/ 80591 h 1752935"/>
              <a:gd name="connsiteX3" fmla="*/ 11650 w 998217"/>
              <a:gd name="connsiteY3" fmla="*/ 169433 h 1752935"/>
              <a:gd name="connsiteX4" fmla="*/ 12747 w 998217"/>
              <a:gd name="connsiteY4" fmla="*/ 335528 h 1752935"/>
              <a:gd name="connsiteX5" fmla="*/ 9631 w 998217"/>
              <a:gd name="connsiteY5" fmla="*/ 477877 h 1752935"/>
              <a:gd name="connsiteX6" fmla="*/ 14767 w 998217"/>
              <a:gd name="connsiteY6" fmla="*/ 681016 h 1752935"/>
              <a:gd name="connsiteX7" fmla="*/ 11651 w 998217"/>
              <a:gd name="connsiteY7" fmla="*/ 772800 h 1752935"/>
              <a:gd name="connsiteX8" fmla="*/ 11475 w 998217"/>
              <a:gd name="connsiteY8" fmla="*/ 899566 h 1752935"/>
              <a:gd name="connsiteX9" fmla="*/ 4145 w 998217"/>
              <a:gd name="connsiteY9" fmla="*/ 1115525 h 1752935"/>
              <a:gd name="connsiteX10" fmla="*/ 6340 w 998217"/>
              <a:gd name="connsiteY10" fmla="*/ 1287325 h 1752935"/>
              <a:gd name="connsiteX11" fmla="*/ 3223 w 998217"/>
              <a:gd name="connsiteY11" fmla="*/ 1371777 h 1752935"/>
              <a:gd name="connsiteX12" fmla="*/ 106 w 998217"/>
              <a:gd name="connsiteY12" fmla="*/ 1465930 h 1752935"/>
              <a:gd name="connsiteX13" fmla="*/ 9631 w 998217"/>
              <a:gd name="connsiteY13" fmla="*/ 1519963 h 1752935"/>
              <a:gd name="connsiteX14" fmla="*/ 50848 w 998217"/>
              <a:gd name="connsiteY14" fmla="*/ 1543227 h 1752935"/>
              <a:gd name="connsiteX15" fmla="*/ 114406 w 998217"/>
              <a:gd name="connsiteY15" fmla="*/ 1549635 h 1752935"/>
              <a:gd name="connsiteX16" fmla="*/ 172479 w 998217"/>
              <a:gd name="connsiteY16" fmla="*/ 1564472 h 1752935"/>
              <a:gd name="connsiteX17" fmla="*/ 221201 w 998217"/>
              <a:gd name="connsiteY17" fmla="*/ 1578210 h 1752935"/>
              <a:gd name="connsiteX18" fmla="*/ 253990 w 998217"/>
              <a:gd name="connsiteY18" fmla="*/ 1591949 h 1752935"/>
              <a:gd name="connsiteX19" fmla="*/ 288973 w 998217"/>
              <a:gd name="connsiteY19" fmla="*/ 1609902 h 1752935"/>
              <a:gd name="connsiteX20" fmla="*/ 338617 w 998217"/>
              <a:gd name="connsiteY20" fmla="*/ 1606786 h 1752935"/>
              <a:gd name="connsiteX21" fmla="*/ 409681 w 998217"/>
              <a:gd name="connsiteY21" fmla="*/ 1631147 h 1752935"/>
              <a:gd name="connsiteX22" fmla="*/ 508969 w 998217"/>
              <a:gd name="connsiteY22" fmla="*/ 1656605 h 1752935"/>
              <a:gd name="connsiteX23" fmla="*/ 622524 w 998217"/>
              <a:gd name="connsiteY23" fmla="*/ 1674558 h 1752935"/>
              <a:gd name="connsiteX24" fmla="*/ 771061 w 998217"/>
              <a:gd name="connsiteY24" fmla="*/ 1703133 h 1752935"/>
              <a:gd name="connsiteX25" fmla="*/ 904059 w 998217"/>
              <a:gd name="connsiteY25" fmla="*/ 1734825 h 1752935"/>
              <a:gd name="connsiteX26" fmla="*/ 974773 w 998217"/>
              <a:gd name="connsiteY26" fmla="*/ 1752777 h 1752935"/>
              <a:gd name="connsiteX27" fmla="*/ 998213 w 998217"/>
              <a:gd name="connsiteY27" fmla="*/ 1747641 h 1752935"/>
              <a:gd name="connsiteX28" fmla="*/ 960419 w 998217"/>
              <a:gd name="connsiteY28" fmla="*/ 1677763 h 1752935"/>
              <a:gd name="connsiteX29" fmla="*/ 974773 w 998217"/>
              <a:gd name="connsiteY29" fmla="*/ 1686102 h 1752935"/>
              <a:gd name="connsiteX30" fmla="*/ 938868 w 998217"/>
              <a:gd name="connsiteY30" fmla="*/ 1628030 h 1752935"/>
              <a:gd name="connsiteX31" fmla="*/ 903884 w 998217"/>
              <a:gd name="connsiteY31" fmla="*/ 1567413 h 1752935"/>
              <a:gd name="connsiteX32" fmla="*/ 857357 w 998217"/>
              <a:gd name="connsiteY32" fmla="*/ 1480765 h 1752935"/>
              <a:gd name="connsiteX33" fmla="*/ 817062 w 998217"/>
              <a:gd name="connsiteY33" fmla="*/ 1418129 h 1752935"/>
              <a:gd name="connsiteX34" fmla="*/ 781156 w 998217"/>
              <a:gd name="connsiteY34" fmla="*/ 1364271 h 1752935"/>
              <a:gd name="connsiteX35" fmla="*/ 762106 w 998217"/>
              <a:gd name="connsiteY35" fmla="*/ 1327268 h 1752935"/>
              <a:gd name="connsiteX36" fmla="*/ 737086 w 998217"/>
              <a:gd name="connsiteY36" fmla="*/ 1273236 h 1752935"/>
              <a:gd name="connsiteX37" fmla="*/ 705132 w 998217"/>
              <a:gd name="connsiteY37" fmla="*/ 1226883 h 1752935"/>
              <a:gd name="connsiteX38" fmla="*/ 692315 w 998217"/>
              <a:gd name="connsiteY38" fmla="*/ 1186588 h 1752935"/>
              <a:gd name="connsiteX39" fmla="*/ 677479 w 998217"/>
              <a:gd name="connsiteY39" fmla="*/ 1153799 h 1752935"/>
              <a:gd name="connsiteX40" fmla="*/ 643593 w 998217"/>
              <a:gd name="connsiteY40" fmla="*/ 1117718 h 1752935"/>
              <a:gd name="connsiteX41" fmla="*/ 628757 w 998217"/>
              <a:gd name="connsiteY41" fmla="*/ 1089143 h 1752935"/>
              <a:gd name="connsiteX42" fmla="*/ 605493 w 998217"/>
              <a:gd name="connsiteY42" fmla="*/ 1055257 h 1752935"/>
              <a:gd name="connsiteX43" fmla="*/ 581174 w 998217"/>
              <a:gd name="connsiteY43" fmla="*/ 1011979 h 1752935"/>
              <a:gd name="connsiteX44" fmla="*/ 544128 w 998217"/>
              <a:gd name="connsiteY44" fmla="*/ 931609 h 1752935"/>
              <a:gd name="connsiteX45" fmla="*/ 520865 w 998217"/>
              <a:gd name="connsiteY45" fmla="*/ 898820 h 1752935"/>
              <a:gd name="connsiteX46" fmla="*/ 484784 w 998217"/>
              <a:gd name="connsiteY46" fmla="*/ 819327 h 1752935"/>
              <a:gd name="connsiteX47" fmla="*/ 444665 w 998217"/>
              <a:gd name="connsiteY47" fmla="*/ 765468 h 1752935"/>
              <a:gd name="connsiteX48" fmla="*/ 445587 w 998217"/>
              <a:gd name="connsiteY48" fmla="*/ 759060 h 1752935"/>
              <a:gd name="connsiteX49" fmla="*/ 403273 w 998217"/>
              <a:gd name="connsiteY49" fmla="*/ 683958 h 1752935"/>
              <a:gd name="connsiteX50" fmla="*/ 391553 w 998217"/>
              <a:gd name="connsiteY50" fmla="*/ 653804 h 1752935"/>
              <a:gd name="connsiteX51" fmla="*/ 374697 w 998217"/>
              <a:gd name="connsiteY51" fmla="*/ 641162 h 1752935"/>
              <a:gd name="connsiteX52" fmla="*/ 362978 w 998217"/>
              <a:gd name="connsiteY52" fmla="*/ 609777 h 1752935"/>
              <a:gd name="connsiteX53" fmla="*/ 335501 w 998217"/>
              <a:gd name="connsiteY53" fmla="*/ 572774 h 1752935"/>
              <a:gd name="connsiteX54" fmla="*/ 318468 w 998217"/>
              <a:gd name="connsiteY54" fmla="*/ 535772 h 1752935"/>
              <a:gd name="connsiteX55" fmla="*/ 273961 w 998217"/>
              <a:gd name="connsiteY55" fmla="*/ 460493 h 1752935"/>
              <a:gd name="connsiteX56" fmla="*/ 242270 w 998217"/>
              <a:gd name="connsiteY56" fmla="*/ 381353 h 1752935"/>
              <a:gd name="connsiteX57" fmla="*/ 176868 w 998217"/>
              <a:gd name="connsiteY57" fmla="*/ 289395 h 1752935"/>
              <a:gd name="connsiteX58" fmla="*/ 151409 w 998217"/>
              <a:gd name="connsiteY58" fmla="*/ 230620 h 1752935"/>
              <a:gd name="connsiteX59" fmla="*/ 103786 w 998217"/>
              <a:gd name="connsiteY59" fmla="*/ 127118 h 1752935"/>
              <a:gd name="connsiteX60" fmla="*/ 51946 w 998217"/>
              <a:gd name="connsiteY60" fmla="*/ 49996 h 1752935"/>
              <a:gd name="connsiteX61" fmla="*/ 12748 w 998217"/>
              <a:gd name="connsiteY61" fmla="*/ 177 h 1752935"/>
              <a:gd name="connsiteX0" fmla="*/ 12748 w 998217"/>
              <a:gd name="connsiteY0" fmla="*/ 177 h 1752935"/>
              <a:gd name="connsiteX1" fmla="*/ 11650 w 998217"/>
              <a:gd name="connsiteY1" fmla="*/ 35161 h 1752935"/>
              <a:gd name="connsiteX2" fmla="*/ 13669 w 998217"/>
              <a:gd name="connsiteY2" fmla="*/ 80591 h 1752935"/>
              <a:gd name="connsiteX3" fmla="*/ 11650 w 998217"/>
              <a:gd name="connsiteY3" fmla="*/ 169433 h 1752935"/>
              <a:gd name="connsiteX4" fmla="*/ 12747 w 998217"/>
              <a:gd name="connsiteY4" fmla="*/ 335528 h 1752935"/>
              <a:gd name="connsiteX5" fmla="*/ 9631 w 998217"/>
              <a:gd name="connsiteY5" fmla="*/ 477877 h 1752935"/>
              <a:gd name="connsiteX6" fmla="*/ 6340 w 998217"/>
              <a:gd name="connsiteY6" fmla="*/ 647306 h 1752935"/>
              <a:gd name="connsiteX7" fmla="*/ 11651 w 998217"/>
              <a:gd name="connsiteY7" fmla="*/ 772800 h 1752935"/>
              <a:gd name="connsiteX8" fmla="*/ 11475 w 998217"/>
              <a:gd name="connsiteY8" fmla="*/ 899566 h 1752935"/>
              <a:gd name="connsiteX9" fmla="*/ 4145 w 998217"/>
              <a:gd name="connsiteY9" fmla="*/ 1115525 h 1752935"/>
              <a:gd name="connsiteX10" fmla="*/ 6340 w 998217"/>
              <a:gd name="connsiteY10" fmla="*/ 1287325 h 1752935"/>
              <a:gd name="connsiteX11" fmla="*/ 3223 w 998217"/>
              <a:gd name="connsiteY11" fmla="*/ 1371777 h 1752935"/>
              <a:gd name="connsiteX12" fmla="*/ 106 w 998217"/>
              <a:gd name="connsiteY12" fmla="*/ 1465930 h 1752935"/>
              <a:gd name="connsiteX13" fmla="*/ 9631 w 998217"/>
              <a:gd name="connsiteY13" fmla="*/ 1519963 h 1752935"/>
              <a:gd name="connsiteX14" fmla="*/ 50848 w 998217"/>
              <a:gd name="connsiteY14" fmla="*/ 1543227 h 1752935"/>
              <a:gd name="connsiteX15" fmla="*/ 114406 w 998217"/>
              <a:gd name="connsiteY15" fmla="*/ 1549635 h 1752935"/>
              <a:gd name="connsiteX16" fmla="*/ 172479 w 998217"/>
              <a:gd name="connsiteY16" fmla="*/ 1564472 h 1752935"/>
              <a:gd name="connsiteX17" fmla="*/ 221201 w 998217"/>
              <a:gd name="connsiteY17" fmla="*/ 1578210 h 1752935"/>
              <a:gd name="connsiteX18" fmla="*/ 253990 w 998217"/>
              <a:gd name="connsiteY18" fmla="*/ 1591949 h 1752935"/>
              <a:gd name="connsiteX19" fmla="*/ 288973 w 998217"/>
              <a:gd name="connsiteY19" fmla="*/ 1609902 h 1752935"/>
              <a:gd name="connsiteX20" fmla="*/ 338617 w 998217"/>
              <a:gd name="connsiteY20" fmla="*/ 1606786 h 1752935"/>
              <a:gd name="connsiteX21" fmla="*/ 409681 w 998217"/>
              <a:gd name="connsiteY21" fmla="*/ 1631147 h 1752935"/>
              <a:gd name="connsiteX22" fmla="*/ 508969 w 998217"/>
              <a:gd name="connsiteY22" fmla="*/ 1656605 h 1752935"/>
              <a:gd name="connsiteX23" fmla="*/ 622524 w 998217"/>
              <a:gd name="connsiteY23" fmla="*/ 1674558 h 1752935"/>
              <a:gd name="connsiteX24" fmla="*/ 771061 w 998217"/>
              <a:gd name="connsiteY24" fmla="*/ 1703133 h 1752935"/>
              <a:gd name="connsiteX25" fmla="*/ 904059 w 998217"/>
              <a:gd name="connsiteY25" fmla="*/ 1734825 h 1752935"/>
              <a:gd name="connsiteX26" fmla="*/ 974773 w 998217"/>
              <a:gd name="connsiteY26" fmla="*/ 1752777 h 1752935"/>
              <a:gd name="connsiteX27" fmla="*/ 998213 w 998217"/>
              <a:gd name="connsiteY27" fmla="*/ 1747641 h 1752935"/>
              <a:gd name="connsiteX28" fmla="*/ 960419 w 998217"/>
              <a:gd name="connsiteY28" fmla="*/ 1677763 h 1752935"/>
              <a:gd name="connsiteX29" fmla="*/ 974773 w 998217"/>
              <a:gd name="connsiteY29" fmla="*/ 1686102 h 1752935"/>
              <a:gd name="connsiteX30" fmla="*/ 938868 w 998217"/>
              <a:gd name="connsiteY30" fmla="*/ 1628030 h 1752935"/>
              <a:gd name="connsiteX31" fmla="*/ 903884 w 998217"/>
              <a:gd name="connsiteY31" fmla="*/ 1567413 h 1752935"/>
              <a:gd name="connsiteX32" fmla="*/ 857357 w 998217"/>
              <a:gd name="connsiteY32" fmla="*/ 1480765 h 1752935"/>
              <a:gd name="connsiteX33" fmla="*/ 817062 w 998217"/>
              <a:gd name="connsiteY33" fmla="*/ 1418129 h 1752935"/>
              <a:gd name="connsiteX34" fmla="*/ 781156 w 998217"/>
              <a:gd name="connsiteY34" fmla="*/ 1364271 h 1752935"/>
              <a:gd name="connsiteX35" fmla="*/ 762106 w 998217"/>
              <a:gd name="connsiteY35" fmla="*/ 1327268 h 1752935"/>
              <a:gd name="connsiteX36" fmla="*/ 737086 w 998217"/>
              <a:gd name="connsiteY36" fmla="*/ 1273236 h 1752935"/>
              <a:gd name="connsiteX37" fmla="*/ 705132 w 998217"/>
              <a:gd name="connsiteY37" fmla="*/ 1226883 h 1752935"/>
              <a:gd name="connsiteX38" fmla="*/ 692315 w 998217"/>
              <a:gd name="connsiteY38" fmla="*/ 1186588 h 1752935"/>
              <a:gd name="connsiteX39" fmla="*/ 677479 w 998217"/>
              <a:gd name="connsiteY39" fmla="*/ 1153799 h 1752935"/>
              <a:gd name="connsiteX40" fmla="*/ 643593 w 998217"/>
              <a:gd name="connsiteY40" fmla="*/ 1117718 h 1752935"/>
              <a:gd name="connsiteX41" fmla="*/ 628757 w 998217"/>
              <a:gd name="connsiteY41" fmla="*/ 1089143 h 1752935"/>
              <a:gd name="connsiteX42" fmla="*/ 605493 w 998217"/>
              <a:gd name="connsiteY42" fmla="*/ 1055257 h 1752935"/>
              <a:gd name="connsiteX43" fmla="*/ 581174 w 998217"/>
              <a:gd name="connsiteY43" fmla="*/ 1011979 h 1752935"/>
              <a:gd name="connsiteX44" fmla="*/ 544128 w 998217"/>
              <a:gd name="connsiteY44" fmla="*/ 931609 h 1752935"/>
              <a:gd name="connsiteX45" fmla="*/ 520865 w 998217"/>
              <a:gd name="connsiteY45" fmla="*/ 898820 h 1752935"/>
              <a:gd name="connsiteX46" fmla="*/ 484784 w 998217"/>
              <a:gd name="connsiteY46" fmla="*/ 819327 h 1752935"/>
              <a:gd name="connsiteX47" fmla="*/ 444665 w 998217"/>
              <a:gd name="connsiteY47" fmla="*/ 765468 h 1752935"/>
              <a:gd name="connsiteX48" fmla="*/ 445587 w 998217"/>
              <a:gd name="connsiteY48" fmla="*/ 759060 h 1752935"/>
              <a:gd name="connsiteX49" fmla="*/ 403273 w 998217"/>
              <a:gd name="connsiteY49" fmla="*/ 683958 h 1752935"/>
              <a:gd name="connsiteX50" fmla="*/ 391553 w 998217"/>
              <a:gd name="connsiteY50" fmla="*/ 653804 h 1752935"/>
              <a:gd name="connsiteX51" fmla="*/ 374697 w 998217"/>
              <a:gd name="connsiteY51" fmla="*/ 641162 h 1752935"/>
              <a:gd name="connsiteX52" fmla="*/ 362978 w 998217"/>
              <a:gd name="connsiteY52" fmla="*/ 609777 h 1752935"/>
              <a:gd name="connsiteX53" fmla="*/ 335501 w 998217"/>
              <a:gd name="connsiteY53" fmla="*/ 572774 h 1752935"/>
              <a:gd name="connsiteX54" fmla="*/ 318468 w 998217"/>
              <a:gd name="connsiteY54" fmla="*/ 535772 h 1752935"/>
              <a:gd name="connsiteX55" fmla="*/ 273961 w 998217"/>
              <a:gd name="connsiteY55" fmla="*/ 460493 h 1752935"/>
              <a:gd name="connsiteX56" fmla="*/ 242270 w 998217"/>
              <a:gd name="connsiteY56" fmla="*/ 381353 h 1752935"/>
              <a:gd name="connsiteX57" fmla="*/ 176868 w 998217"/>
              <a:gd name="connsiteY57" fmla="*/ 289395 h 1752935"/>
              <a:gd name="connsiteX58" fmla="*/ 151409 w 998217"/>
              <a:gd name="connsiteY58" fmla="*/ 230620 h 1752935"/>
              <a:gd name="connsiteX59" fmla="*/ 103786 w 998217"/>
              <a:gd name="connsiteY59" fmla="*/ 127118 h 1752935"/>
              <a:gd name="connsiteX60" fmla="*/ 51946 w 998217"/>
              <a:gd name="connsiteY60" fmla="*/ 49996 h 1752935"/>
              <a:gd name="connsiteX61" fmla="*/ 12748 w 998217"/>
              <a:gd name="connsiteY61" fmla="*/ 177 h 1752935"/>
              <a:gd name="connsiteX0" fmla="*/ 12748 w 998217"/>
              <a:gd name="connsiteY0" fmla="*/ 177 h 1752935"/>
              <a:gd name="connsiteX1" fmla="*/ 11650 w 998217"/>
              <a:gd name="connsiteY1" fmla="*/ 35161 h 1752935"/>
              <a:gd name="connsiteX2" fmla="*/ 13669 w 998217"/>
              <a:gd name="connsiteY2" fmla="*/ 80591 h 1752935"/>
              <a:gd name="connsiteX3" fmla="*/ 11650 w 998217"/>
              <a:gd name="connsiteY3" fmla="*/ 169433 h 1752935"/>
              <a:gd name="connsiteX4" fmla="*/ 12747 w 998217"/>
              <a:gd name="connsiteY4" fmla="*/ 335528 h 1752935"/>
              <a:gd name="connsiteX5" fmla="*/ 9631 w 998217"/>
              <a:gd name="connsiteY5" fmla="*/ 477877 h 1752935"/>
              <a:gd name="connsiteX6" fmla="*/ 6340 w 998217"/>
              <a:gd name="connsiteY6" fmla="*/ 647306 h 1752935"/>
              <a:gd name="connsiteX7" fmla="*/ 11651 w 998217"/>
              <a:gd name="connsiteY7" fmla="*/ 772800 h 1752935"/>
              <a:gd name="connsiteX8" fmla="*/ 11475 w 998217"/>
              <a:gd name="connsiteY8" fmla="*/ 916422 h 1752935"/>
              <a:gd name="connsiteX9" fmla="*/ 4145 w 998217"/>
              <a:gd name="connsiteY9" fmla="*/ 1115525 h 1752935"/>
              <a:gd name="connsiteX10" fmla="*/ 6340 w 998217"/>
              <a:gd name="connsiteY10" fmla="*/ 1287325 h 1752935"/>
              <a:gd name="connsiteX11" fmla="*/ 3223 w 998217"/>
              <a:gd name="connsiteY11" fmla="*/ 1371777 h 1752935"/>
              <a:gd name="connsiteX12" fmla="*/ 106 w 998217"/>
              <a:gd name="connsiteY12" fmla="*/ 1465930 h 1752935"/>
              <a:gd name="connsiteX13" fmla="*/ 9631 w 998217"/>
              <a:gd name="connsiteY13" fmla="*/ 1519963 h 1752935"/>
              <a:gd name="connsiteX14" fmla="*/ 50848 w 998217"/>
              <a:gd name="connsiteY14" fmla="*/ 1543227 h 1752935"/>
              <a:gd name="connsiteX15" fmla="*/ 114406 w 998217"/>
              <a:gd name="connsiteY15" fmla="*/ 1549635 h 1752935"/>
              <a:gd name="connsiteX16" fmla="*/ 172479 w 998217"/>
              <a:gd name="connsiteY16" fmla="*/ 1564472 h 1752935"/>
              <a:gd name="connsiteX17" fmla="*/ 221201 w 998217"/>
              <a:gd name="connsiteY17" fmla="*/ 1578210 h 1752935"/>
              <a:gd name="connsiteX18" fmla="*/ 253990 w 998217"/>
              <a:gd name="connsiteY18" fmla="*/ 1591949 h 1752935"/>
              <a:gd name="connsiteX19" fmla="*/ 288973 w 998217"/>
              <a:gd name="connsiteY19" fmla="*/ 1609902 h 1752935"/>
              <a:gd name="connsiteX20" fmla="*/ 338617 w 998217"/>
              <a:gd name="connsiteY20" fmla="*/ 1606786 h 1752935"/>
              <a:gd name="connsiteX21" fmla="*/ 409681 w 998217"/>
              <a:gd name="connsiteY21" fmla="*/ 1631147 h 1752935"/>
              <a:gd name="connsiteX22" fmla="*/ 508969 w 998217"/>
              <a:gd name="connsiteY22" fmla="*/ 1656605 h 1752935"/>
              <a:gd name="connsiteX23" fmla="*/ 622524 w 998217"/>
              <a:gd name="connsiteY23" fmla="*/ 1674558 h 1752935"/>
              <a:gd name="connsiteX24" fmla="*/ 771061 w 998217"/>
              <a:gd name="connsiteY24" fmla="*/ 1703133 h 1752935"/>
              <a:gd name="connsiteX25" fmla="*/ 904059 w 998217"/>
              <a:gd name="connsiteY25" fmla="*/ 1734825 h 1752935"/>
              <a:gd name="connsiteX26" fmla="*/ 974773 w 998217"/>
              <a:gd name="connsiteY26" fmla="*/ 1752777 h 1752935"/>
              <a:gd name="connsiteX27" fmla="*/ 998213 w 998217"/>
              <a:gd name="connsiteY27" fmla="*/ 1747641 h 1752935"/>
              <a:gd name="connsiteX28" fmla="*/ 960419 w 998217"/>
              <a:gd name="connsiteY28" fmla="*/ 1677763 h 1752935"/>
              <a:gd name="connsiteX29" fmla="*/ 974773 w 998217"/>
              <a:gd name="connsiteY29" fmla="*/ 1686102 h 1752935"/>
              <a:gd name="connsiteX30" fmla="*/ 938868 w 998217"/>
              <a:gd name="connsiteY30" fmla="*/ 1628030 h 1752935"/>
              <a:gd name="connsiteX31" fmla="*/ 903884 w 998217"/>
              <a:gd name="connsiteY31" fmla="*/ 1567413 h 1752935"/>
              <a:gd name="connsiteX32" fmla="*/ 857357 w 998217"/>
              <a:gd name="connsiteY32" fmla="*/ 1480765 h 1752935"/>
              <a:gd name="connsiteX33" fmla="*/ 817062 w 998217"/>
              <a:gd name="connsiteY33" fmla="*/ 1418129 h 1752935"/>
              <a:gd name="connsiteX34" fmla="*/ 781156 w 998217"/>
              <a:gd name="connsiteY34" fmla="*/ 1364271 h 1752935"/>
              <a:gd name="connsiteX35" fmla="*/ 762106 w 998217"/>
              <a:gd name="connsiteY35" fmla="*/ 1327268 h 1752935"/>
              <a:gd name="connsiteX36" fmla="*/ 737086 w 998217"/>
              <a:gd name="connsiteY36" fmla="*/ 1273236 h 1752935"/>
              <a:gd name="connsiteX37" fmla="*/ 705132 w 998217"/>
              <a:gd name="connsiteY37" fmla="*/ 1226883 h 1752935"/>
              <a:gd name="connsiteX38" fmla="*/ 692315 w 998217"/>
              <a:gd name="connsiteY38" fmla="*/ 1186588 h 1752935"/>
              <a:gd name="connsiteX39" fmla="*/ 677479 w 998217"/>
              <a:gd name="connsiteY39" fmla="*/ 1153799 h 1752935"/>
              <a:gd name="connsiteX40" fmla="*/ 643593 w 998217"/>
              <a:gd name="connsiteY40" fmla="*/ 1117718 h 1752935"/>
              <a:gd name="connsiteX41" fmla="*/ 628757 w 998217"/>
              <a:gd name="connsiteY41" fmla="*/ 1089143 h 1752935"/>
              <a:gd name="connsiteX42" fmla="*/ 605493 w 998217"/>
              <a:gd name="connsiteY42" fmla="*/ 1055257 h 1752935"/>
              <a:gd name="connsiteX43" fmla="*/ 581174 w 998217"/>
              <a:gd name="connsiteY43" fmla="*/ 1011979 h 1752935"/>
              <a:gd name="connsiteX44" fmla="*/ 544128 w 998217"/>
              <a:gd name="connsiteY44" fmla="*/ 931609 h 1752935"/>
              <a:gd name="connsiteX45" fmla="*/ 520865 w 998217"/>
              <a:gd name="connsiteY45" fmla="*/ 898820 h 1752935"/>
              <a:gd name="connsiteX46" fmla="*/ 484784 w 998217"/>
              <a:gd name="connsiteY46" fmla="*/ 819327 h 1752935"/>
              <a:gd name="connsiteX47" fmla="*/ 444665 w 998217"/>
              <a:gd name="connsiteY47" fmla="*/ 765468 h 1752935"/>
              <a:gd name="connsiteX48" fmla="*/ 445587 w 998217"/>
              <a:gd name="connsiteY48" fmla="*/ 759060 h 1752935"/>
              <a:gd name="connsiteX49" fmla="*/ 403273 w 998217"/>
              <a:gd name="connsiteY49" fmla="*/ 683958 h 1752935"/>
              <a:gd name="connsiteX50" fmla="*/ 391553 w 998217"/>
              <a:gd name="connsiteY50" fmla="*/ 653804 h 1752935"/>
              <a:gd name="connsiteX51" fmla="*/ 374697 w 998217"/>
              <a:gd name="connsiteY51" fmla="*/ 641162 h 1752935"/>
              <a:gd name="connsiteX52" fmla="*/ 362978 w 998217"/>
              <a:gd name="connsiteY52" fmla="*/ 609777 h 1752935"/>
              <a:gd name="connsiteX53" fmla="*/ 335501 w 998217"/>
              <a:gd name="connsiteY53" fmla="*/ 572774 h 1752935"/>
              <a:gd name="connsiteX54" fmla="*/ 318468 w 998217"/>
              <a:gd name="connsiteY54" fmla="*/ 535772 h 1752935"/>
              <a:gd name="connsiteX55" fmla="*/ 273961 w 998217"/>
              <a:gd name="connsiteY55" fmla="*/ 460493 h 1752935"/>
              <a:gd name="connsiteX56" fmla="*/ 242270 w 998217"/>
              <a:gd name="connsiteY56" fmla="*/ 381353 h 1752935"/>
              <a:gd name="connsiteX57" fmla="*/ 176868 w 998217"/>
              <a:gd name="connsiteY57" fmla="*/ 289395 h 1752935"/>
              <a:gd name="connsiteX58" fmla="*/ 151409 w 998217"/>
              <a:gd name="connsiteY58" fmla="*/ 230620 h 1752935"/>
              <a:gd name="connsiteX59" fmla="*/ 103786 w 998217"/>
              <a:gd name="connsiteY59" fmla="*/ 127118 h 1752935"/>
              <a:gd name="connsiteX60" fmla="*/ 51946 w 998217"/>
              <a:gd name="connsiteY60" fmla="*/ 49996 h 1752935"/>
              <a:gd name="connsiteX61" fmla="*/ 12748 w 998217"/>
              <a:gd name="connsiteY61" fmla="*/ 177 h 1752935"/>
              <a:gd name="connsiteX0" fmla="*/ 12748 w 998217"/>
              <a:gd name="connsiteY0" fmla="*/ 177 h 1752935"/>
              <a:gd name="connsiteX1" fmla="*/ 11650 w 998217"/>
              <a:gd name="connsiteY1" fmla="*/ 35161 h 1752935"/>
              <a:gd name="connsiteX2" fmla="*/ 13669 w 998217"/>
              <a:gd name="connsiteY2" fmla="*/ 80591 h 1752935"/>
              <a:gd name="connsiteX3" fmla="*/ 11650 w 998217"/>
              <a:gd name="connsiteY3" fmla="*/ 169433 h 1752935"/>
              <a:gd name="connsiteX4" fmla="*/ 12747 w 998217"/>
              <a:gd name="connsiteY4" fmla="*/ 335528 h 1752935"/>
              <a:gd name="connsiteX5" fmla="*/ 9631 w 998217"/>
              <a:gd name="connsiteY5" fmla="*/ 477877 h 1752935"/>
              <a:gd name="connsiteX6" fmla="*/ 6340 w 998217"/>
              <a:gd name="connsiteY6" fmla="*/ 647306 h 1752935"/>
              <a:gd name="connsiteX7" fmla="*/ 11651 w 998217"/>
              <a:gd name="connsiteY7" fmla="*/ 772800 h 1752935"/>
              <a:gd name="connsiteX8" fmla="*/ 11475 w 998217"/>
              <a:gd name="connsiteY8" fmla="*/ 916422 h 1752935"/>
              <a:gd name="connsiteX9" fmla="*/ 4145 w 998217"/>
              <a:gd name="connsiteY9" fmla="*/ 1115525 h 1752935"/>
              <a:gd name="connsiteX10" fmla="*/ 6340 w 998217"/>
              <a:gd name="connsiteY10" fmla="*/ 1287325 h 1752935"/>
              <a:gd name="connsiteX11" fmla="*/ 3223 w 998217"/>
              <a:gd name="connsiteY11" fmla="*/ 1371777 h 1752935"/>
              <a:gd name="connsiteX12" fmla="*/ 106 w 998217"/>
              <a:gd name="connsiteY12" fmla="*/ 1465930 h 1752935"/>
              <a:gd name="connsiteX13" fmla="*/ 9631 w 998217"/>
              <a:gd name="connsiteY13" fmla="*/ 1519963 h 1752935"/>
              <a:gd name="connsiteX14" fmla="*/ 50848 w 998217"/>
              <a:gd name="connsiteY14" fmla="*/ 1543227 h 1752935"/>
              <a:gd name="connsiteX15" fmla="*/ 114406 w 998217"/>
              <a:gd name="connsiteY15" fmla="*/ 1549635 h 1752935"/>
              <a:gd name="connsiteX16" fmla="*/ 172479 w 998217"/>
              <a:gd name="connsiteY16" fmla="*/ 1564472 h 1752935"/>
              <a:gd name="connsiteX17" fmla="*/ 221201 w 998217"/>
              <a:gd name="connsiteY17" fmla="*/ 1578210 h 1752935"/>
              <a:gd name="connsiteX18" fmla="*/ 253990 w 998217"/>
              <a:gd name="connsiteY18" fmla="*/ 1591949 h 1752935"/>
              <a:gd name="connsiteX19" fmla="*/ 288973 w 998217"/>
              <a:gd name="connsiteY19" fmla="*/ 1609902 h 1752935"/>
              <a:gd name="connsiteX20" fmla="*/ 338617 w 998217"/>
              <a:gd name="connsiteY20" fmla="*/ 1606786 h 1752935"/>
              <a:gd name="connsiteX21" fmla="*/ 409681 w 998217"/>
              <a:gd name="connsiteY21" fmla="*/ 1631147 h 1752935"/>
              <a:gd name="connsiteX22" fmla="*/ 508969 w 998217"/>
              <a:gd name="connsiteY22" fmla="*/ 1656605 h 1752935"/>
              <a:gd name="connsiteX23" fmla="*/ 622524 w 998217"/>
              <a:gd name="connsiteY23" fmla="*/ 1674558 h 1752935"/>
              <a:gd name="connsiteX24" fmla="*/ 771061 w 998217"/>
              <a:gd name="connsiteY24" fmla="*/ 1703133 h 1752935"/>
              <a:gd name="connsiteX25" fmla="*/ 904059 w 998217"/>
              <a:gd name="connsiteY25" fmla="*/ 1734825 h 1752935"/>
              <a:gd name="connsiteX26" fmla="*/ 974773 w 998217"/>
              <a:gd name="connsiteY26" fmla="*/ 1752777 h 1752935"/>
              <a:gd name="connsiteX27" fmla="*/ 998213 w 998217"/>
              <a:gd name="connsiteY27" fmla="*/ 1747641 h 1752935"/>
              <a:gd name="connsiteX28" fmla="*/ 960419 w 998217"/>
              <a:gd name="connsiteY28" fmla="*/ 1677763 h 1752935"/>
              <a:gd name="connsiteX29" fmla="*/ 974773 w 998217"/>
              <a:gd name="connsiteY29" fmla="*/ 1686102 h 1752935"/>
              <a:gd name="connsiteX30" fmla="*/ 938868 w 998217"/>
              <a:gd name="connsiteY30" fmla="*/ 1628030 h 1752935"/>
              <a:gd name="connsiteX31" fmla="*/ 903884 w 998217"/>
              <a:gd name="connsiteY31" fmla="*/ 1567413 h 1752935"/>
              <a:gd name="connsiteX32" fmla="*/ 857357 w 998217"/>
              <a:gd name="connsiteY32" fmla="*/ 1480765 h 1752935"/>
              <a:gd name="connsiteX33" fmla="*/ 817062 w 998217"/>
              <a:gd name="connsiteY33" fmla="*/ 1418129 h 1752935"/>
              <a:gd name="connsiteX34" fmla="*/ 781156 w 998217"/>
              <a:gd name="connsiteY34" fmla="*/ 1364271 h 1752935"/>
              <a:gd name="connsiteX35" fmla="*/ 762106 w 998217"/>
              <a:gd name="connsiteY35" fmla="*/ 1327268 h 1752935"/>
              <a:gd name="connsiteX36" fmla="*/ 737086 w 998217"/>
              <a:gd name="connsiteY36" fmla="*/ 1273236 h 1752935"/>
              <a:gd name="connsiteX37" fmla="*/ 705132 w 998217"/>
              <a:gd name="connsiteY37" fmla="*/ 1226883 h 1752935"/>
              <a:gd name="connsiteX38" fmla="*/ 692315 w 998217"/>
              <a:gd name="connsiteY38" fmla="*/ 1186588 h 1752935"/>
              <a:gd name="connsiteX39" fmla="*/ 677479 w 998217"/>
              <a:gd name="connsiteY39" fmla="*/ 1153799 h 1752935"/>
              <a:gd name="connsiteX40" fmla="*/ 643593 w 998217"/>
              <a:gd name="connsiteY40" fmla="*/ 1117718 h 1752935"/>
              <a:gd name="connsiteX41" fmla="*/ 628757 w 998217"/>
              <a:gd name="connsiteY41" fmla="*/ 1089143 h 1752935"/>
              <a:gd name="connsiteX42" fmla="*/ 605493 w 998217"/>
              <a:gd name="connsiteY42" fmla="*/ 1055257 h 1752935"/>
              <a:gd name="connsiteX43" fmla="*/ 581174 w 998217"/>
              <a:gd name="connsiteY43" fmla="*/ 1011979 h 1752935"/>
              <a:gd name="connsiteX44" fmla="*/ 544128 w 998217"/>
              <a:gd name="connsiteY44" fmla="*/ 931609 h 1752935"/>
              <a:gd name="connsiteX45" fmla="*/ 520865 w 998217"/>
              <a:gd name="connsiteY45" fmla="*/ 898820 h 1752935"/>
              <a:gd name="connsiteX46" fmla="*/ 484784 w 998217"/>
              <a:gd name="connsiteY46" fmla="*/ 819327 h 1752935"/>
              <a:gd name="connsiteX47" fmla="*/ 444665 w 998217"/>
              <a:gd name="connsiteY47" fmla="*/ 765468 h 1752935"/>
              <a:gd name="connsiteX48" fmla="*/ 445587 w 998217"/>
              <a:gd name="connsiteY48" fmla="*/ 759060 h 1752935"/>
              <a:gd name="connsiteX49" fmla="*/ 403273 w 998217"/>
              <a:gd name="connsiteY49" fmla="*/ 683958 h 1752935"/>
              <a:gd name="connsiteX50" fmla="*/ 391553 w 998217"/>
              <a:gd name="connsiteY50" fmla="*/ 653804 h 1752935"/>
              <a:gd name="connsiteX51" fmla="*/ 374697 w 998217"/>
              <a:gd name="connsiteY51" fmla="*/ 641162 h 1752935"/>
              <a:gd name="connsiteX52" fmla="*/ 362978 w 998217"/>
              <a:gd name="connsiteY52" fmla="*/ 609777 h 1752935"/>
              <a:gd name="connsiteX53" fmla="*/ 335501 w 998217"/>
              <a:gd name="connsiteY53" fmla="*/ 572774 h 1752935"/>
              <a:gd name="connsiteX54" fmla="*/ 318468 w 998217"/>
              <a:gd name="connsiteY54" fmla="*/ 535772 h 1752935"/>
              <a:gd name="connsiteX55" fmla="*/ 273961 w 998217"/>
              <a:gd name="connsiteY55" fmla="*/ 460493 h 1752935"/>
              <a:gd name="connsiteX56" fmla="*/ 242270 w 998217"/>
              <a:gd name="connsiteY56" fmla="*/ 381353 h 1752935"/>
              <a:gd name="connsiteX57" fmla="*/ 176868 w 998217"/>
              <a:gd name="connsiteY57" fmla="*/ 289395 h 1752935"/>
              <a:gd name="connsiteX58" fmla="*/ 151409 w 998217"/>
              <a:gd name="connsiteY58" fmla="*/ 230620 h 1752935"/>
              <a:gd name="connsiteX59" fmla="*/ 103786 w 998217"/>
              <a:gd name="connsiteY59" fmla="*/ 127118 h 1752935"/>
              <a:gd name="connsiteX60" fmla="*/ 51946 w 998217"/>
              <a:gd name="connsiteY60" fmla="*/ 49996 h 1752935"/>
              <a:gd name="connsiteX61" fmla="*/ 12748 w 998217"/>
              <a:gd name="connsiteY61" fmla="*/ 177 h 1752935"/>
              <a:gd name="connsiteX0" fmla="*/ 12748 w 998217"/>
              <a:gd name="connsiteY0" fmla="*/ 177 h 1752935"/>
              <a:gd name="connsiteX1" fmla="*/ 11650 w 998217"/>
              <a:gd name="connsiteY1" fmla="*/ 35161 h 1752935"/>
              <a:gd name="connsiteX2" fmla="*/ 13669 w 998217"/>
              <a:gd name="connsiteY2" fmla="*/ 80591 h 1752935"/>
              <a:gd name="connsiteX3" fmla="*/ 11650 w 998217"/>
              <a:gd name="connsiteY3" fmla="*/ 169433 h 1752935"/>
              <a:gd name="connsiteX4" fmla="*/ 12747 w 998217"/>
              <a:gd name="connsiteY4" fmla="*/ 335528 h 1752935"/>
              <a:gd name="connsiteX5" fmla="*/ 9631 w 998217"/>
              <a:gd name="connsiteY5" fmla="*/ 477877 h 1752935"/>
              <a:gd name="connsiteX6" fmla="*/ 6340 w 998217"/>
              <a:gd name="connsiteY6" fmla="*/ 647306 h 1752935"/>
              <a:gd name="connsiteX7" fmla="*/ 11651 w 998217"/>
              <a:gd name="connsiteY7" fmla="*/ 772800 h 1752935"/>
              <a:gd name="connsiteX8" fmla="*/ 11475 w 998217"/>
              <a:gd name="connsiteY8" fmla="*/ 916422 h 1752935"/>
              <a:gd name="connsiteX9" fmla="*/ 4145 w 998217"/>
              <a:gd name="connsiteY9" fmla="*/ 1115525 h 1752935"/>
              <a:gd name="connsiteX10" fmla="*/ 6340 w 998217"/>
              <a:gd name="connsiteY10" fmla="*/ 1287325 h 1752935"/>
              <a:gd name="connsiteX11" fmla="*/ 3223 w 998217"/>
              <a:gd name="connsiteY11" fmla="*/ 1371777 h 1752935"/>
              <a:gd name="connsiteX12" fmla="*/ 106 w 998217"/>
              <a:gd name="connsiteY12" fmla="*/ 1465930 h 1752935"/>
              <a:gd name="connsiteX13" fmla="*/ 9631 w 998217"/>
              <a:gd name="connsiteY13" fmla="*/ 1519963 h 1752935"/>
              <a:gd name="connsiteX14" fmla="*/ 50848 w 998217"/>
              <a:gd name="connsiteY14" fmla="*/ 1543227 h 1752935"/>
              <a:gd name="connsiteX15" fmla="*/ 114406 w 998217"/>
              <a:gd name="connsiteY15" fmla="*/ 1549635 h 1752935"/>
              <a:gd name="connsiteX16" fmla="*/ 172479 w 998217"/>
              <a:gd name="connsiteY16" fmla="*/ 1564472 h 1752935"/>
              <a:gd name="connsiteX17" fmla="*/ 221201 w 998217"/>
              <a:gd name="connsiteY17" fmla="*/ 1578210 h 1752935"/>
              <a:gd name="connsiteX18" fmla="*/ 253990 w 998217"/>
              <a:gd name="connsiteY18" fmla="*/ 1591949 h 1752935"/>
              <a:gd name="connsiteX19" fmla="*/ 288973 w 998217"/>
              <a:gd name="connsiteY19" fmla="*/ 1609902 h 1752935"/>
              <a:gd name="connsiteX20" fmla="*/ 338617 w 998217"/>
              <a:gd name="connsiteY20" fmla="*/ 1606786 h 1752935"/>
              <a:gd name="connsiteX21" fmla="*/ 409681 w 998217"/>
              <a:gd name="connsiteY21" fmla="*/ 1631147 h 1752935"/>
              <a:gd name="connsiteX22" fmla="*/ 508969 w 998217"/>
              <a:gd name="connsiteY22" fmla="*/ 1656605 h 1752935"/>
              <a:gd name="connsiteX23" fmla="*/ 622524 w 998217"/>
              <a:gd name="connsiteY23" fmla="*/ 1674558 h 1752935"/>
              <a:gd name="connsiteX24" fmla="*/ 771061 w 998217"/>
              <a:gd name="connsiteY24" fmla="*/ 1703133 h 1752935"/>
              <a:gd name="connsiteX25" fmla="*/ 904059 w 998217"/>
              <a:gd name="connsiteY25" fmla="*/ 1734825 h 1752935"/>
              <a:gd name="connsiteX26" fmla="*/ 974773 w 998217"/>
              <a:gd name="connsiteY26" fmla="*/ 1752777 h 1752935"/>
              <a:gd name="connsiteX27" fmla="*/ 998213 w 998217"/>
              <a:gd name="connsiteY27" fmla="*/ 1747641 h 1752935"/>
              <a:gd name="connsiteX28" fmla="*/ 960419 w 998217"/>
              <a:gd name="connsiteY28" fmla="*/ 1677763 h 1752935"/>
              <a:gd name="connsiteX29" fmla="*/ 974773 w 998217"/>
              <a:gd name="connsiteY29" fmla="*/ 1686102 h 1752935"/>
              <a:gd name="connsiteX30" fmla="*/ 938868 w 998217"/>
              <a:gd name="connsiteY30" fmla="*/ 1628030 h 1752935"/>
              <a:gd name="connsiteX31" fmla="*/ 903884 w 998217"/>
              <a:gd name="connsiteY31" fmla="*/ 1567413 h 1752935"/>
              <a:gd name="connsiteX32" fmla="*/ 857357 w 998217"/>
              <a:gd name="connsiteY32" fmla="*/ 1480765 h 1752935"/>
              <a:gd name="connsiteX33" fmla="*/ 817062 w 998217"/>
              <a:gd name="connsiteY33" fmla="*/ 1418129 h 1752935"/>
              <a:gd name="connsiteX34" fmla="*/ 781156 w 998217"/>
              <a:gd name="connsiteY34" fmla="*/ 1364271 h 1752935"/>
              <a:gd name="connsiteX35" fmla="*/ 762106 w 998217"/>
              <a:gd name="connsiteY35" fmla="*/ 1327268 h 1752935"/>
              <a:gd name="connsiteX36" fmla="*/ 737086 w 998217"/>
              <a:gd name="connsiteY36" fmla="*/ 1273236 h 1752935"/>
              <a:gd name="connsiteX37" fmla="*/ 705132 w 998217"/>
              <a:gd name="connsiteY37" fmla="*/ 1226883 h 1752935"/>
              <a:gd name="connsiteX38" fmla="*/ 692315 w 998217"/>
              <a:gd name="connsiteY38" fmla="*/ 1186588 h 1752935"/>
              <a:gd name="connsiteX39" fmla="*/ 677479 w 998217"/>
              <a:gd name="connsiteY39" fmla="*/ 1153799 h 1752935"/>
              <a:gd name="connsiteX40" fmla="*/ 643593 w 998217"/>
              <a:gd name="connsiteY40" fmla="*/ 1117718 h 1752935"/>
              <a:gd name="connsiteX41" fmla="*/ 628757 w 998217"/>
              <a:gd name="connsiteY41" fmla="*/ 1089143 h 1752935"/>
              <a:gd name="connsiteX42" fmla="*/ 605493 w 998217"/>
              <a:gd name="connsiteY42" fmla="*/ 1055257 h 1752935"/>
              <a:gd name="connsiteX43" fmla="*/ 581174 w 998217"/>
              <a:gd name="connsiteY43" fmla="*/ 1011979 h 1752935"/>
              <a:gd name="connsiteX44" fmla="*/ 544128 w 998217"/>
              <a:gd name="connsiteY44" fmla="*/ 931609 h 1752935"/>
              <a:gd name="connsiteX45" fmla="*/ 520865 w 998217"/>
              <a:gd name="connsiteY45" fmla="*/ 898820 h 1752935"/>
              <a:gd name="connsiteX46" fmla="*/ 484784 w 998217"/>
              <a:gd name="connsiteY46" fmla="*/ 819327 h 1752935"/>
              <a:gd name="connsiteX47" fmla="*/ 444665 w 998217"/>
              <a:gd name="connsiteY47" fmla="*/ 765468 h 1752935"/>
              <a:gd name="connsiteX48" fmla="*/ 445587 w 998217"/>
              <a:gd name="connsiteY48" fmla="*/ 759060 h 1752935"/>
              <a:gd name="connsiteX49" fmla="*/ 403273 w 998217"/>
              <a:gd name="connsiteY49" fmla="*/ 683958 h 1752935"/>
              <a:gd name="connsiteX50" fmla="*/ 391553 w 998217"/>
              <a:gd name="connsiteY50" fmla="*/ 653804 h 1752935"/>
              <a:gd name="connsiteX51" fmla="*/ 374697 w 998217"/>
              <a:gd name="connsiteY51" fmla="*/ 641162 h 1752935"/>
              <a:gd name="connsiteX52" fmla="*/ 362978 w 998217"/>
              <a:gd name="connsiteY52" fmla="*/ 609777 h 1752935"/>
              <a:gd name="connsiteX53" fmla="*/ 335501 w 998217"/>
              <a:gd name="connsiteY53" fmla="*/ 572774 h 1752935"/>
              <a:gd name="connsiteX54" fmla="*/ 318468 w 998217"/>
              <a:gd name="connsiteY54" fmla="*/ 535772 h 1752935"/>
              <a:gd name="connsiteX55" fmla="*/ 273961 w 998217"/>
              <a:gd name="connsiteY55" fmla="*/ 460493 h 1752935"/>
              <a:gd name="connsiteX56" fmla="*/ 242270 w 998217"/>
              <a:gd name="connsiteY56" fmla="*/ 381353 h 1752935"/>
              <a:gd name="connsiteX57" fmla="*/ 176868 w 998217"/>
              <a:gd name="connsiteY57" fmla="*/ 289395 h 1752935"/>
              <a:gd name="connsiteX58" fmla="*/ 151409 w 998217"/>
              <a:gd name="connsiteY58" fmla="*/ 230620 h 1752935"/>
              <a:gd name="connsiteX59" fmla="*/ 103786 w 998217"/>
              <a:gd name="connsiteY59" fmla="*/ 127118 h 1752935"/>
              <a:gd name="connsiteX60" fmla="*/ 51946 w 998217"/>
              <a:gd name="connsiteY60" fmla="*/ 49996 h 1752935"/>
              <a:gd name="connsiteX61" fmla="*/ 12748 w 998217"/>
              <a:gd name="connsiteY61" fmla="*/ 177 h 1752935"/>
              <a:gd name="connsiteX0" fmla="*/ 12748 w 998217"/>
              <a:gd name="connsiteY0" fmla="*/ 177 h 1752935"/>
              <a:gd name="connsiteX1" fmla="*/ 11650 w 998217"/>
              <a:gd name="connsiteY1" fmla="*/ 35161 h 1752935"/>
              <a:gd name="connsiteX2" fmla="*/ 13669 w 998217"/>
              <a:gd name="connsiteY2" fmla="*/ 80591 h 1752935"/>
              <a:gd name="connsiteX3" fmla="*/ 11650 w 998217"/>
              <a:gd name="connsiteY3" fmla="*/ 169433 h 1752935"/>
              <a:gd name="connsiteX4" fmla="*/ 12747 w 998217"/>
              <a:gd name="connsiteY4" fmla="*/ 335528 h 1752935"/>
              <a:gd name="connsiteX5" fmla="*/ 9631 w 998217"/>
              <a:gd name="connsiteY5" fmla="*/ 477877 h 1752935"/>
              <a:gd name="connsiteX6" fmla="*/ 6340 w 998217"/>
              <a:gd name="connsiteY6" fmla="*/ 647306 h 1752935"/>
              <a:gd name="connsiteX7" fmla="*/ 11651 w 998217"/>
              <a:gd name="connsiteY7" fmla="*/ 772800 h 1752935"/>
              <a:gd name="connsiteX8" fmla="*/ 11475 w 998217"/>
              <a:gd name="connsiteY8" fmla="*/ 916422 h 1752935"/>
              <a:gd name="connsiteX9" fmla="*/ 4145 w 998217"/>
              <a:gd name="connsiteY9" fmla="*/ 1115525 h 1752935"/>
              <a:gd name="connsiteX10" fmla="*/ 6340 w 998217"/>
              <a:gd name="connsiteY10" fmla="*/ 1287325 h 1752935"/>
              <a:gd name="connsiteX11" fmla="*/ 3223 w 998217"/>
              <a:gd name="connsiteY11" fmla="*/ 1371777 h 1752935"/>
              <a:gd name="connsiteX12" fmla="*/ 106 w 998217"/>
              <a:gd name="connsiteY12" fmla="*/ 1465930 h 1752935"/>
              <a:gd name="connsiteX13" fmla="*/ 9631 w 998217"/>
              <a:gd name="connsiteY13" fmla="*/ 1519963 h 1752935"/>
              <a:gd name="connsiteX14" fmla="*/ 50848 w 998217"/>
              <a:gd name="connsiteY14" fmla="*/ 1543227 h 1752935"/>
              <a:gd name="connsiteX15" fmla="*/ 114406 w 998217"/>
              <a:gd name="connsiteY15" fmla="*/ 1549635 h 1752935"/>
              <a:gd name="connsiteX16" fmla="*/ 172479 w 998217"/>
              <a:gd name="connsiteY16" fmla="*/ 1564472 h 1752935"/>
              <a:gd name="connsiteX17" fmla="*/ 221201 w 998217"/>
              <a:gd name="connsiteY17" fmla="*/ 1578210 h 1752935"/>
              <a:gd name="connsiteX18" fmla="*/ 253990 w 998217"/>
              <a:gd name="connsiteY18" fmla="*/ 1591949 h 1752935"/>
              <a:gd name="connsiteX19" fmla="*/ 288973 w 998217"/>
              <a:gd name="connsiteY19" fmla="*/ 1609902 h 1752935"/>
              <a:gd name="connsiteX20" fmla="*/ 338617 w 998217"/>
              <a:gd name="connsiteY20" fmla="*/ 1606786 h 1752935"/>
              <a:gd name="connsiteX21" fmla="*/ 409681 w 998217"/>
              <a:gd name="connsiteY21" fmla="*/ 1631147 h 1752935"/>
              <a:gd name="connsiteX22" fmla="*/ 508969 w 998217"/>
              <a:gd name="connsiteY22" fmla="*/ 1656605 h 1752935"/>
              <a:gd name="connsiteX23" fmla="*/ 622524 w 998217"/>
              <a:gd name="connsiteY23" fmla="*/ 1674558 h 1752935"/>
              <a:gd name="connsiteX24" fmla="*/ 771061 w 998217"/>
              <a:gd name="connsiteY24" fmla="*/ 1703133 h 1752935"/>
              <a:gd name="connsiteX25" fmla="*/ 904059 w 998217"/>
              <a:gd name="connsiteY25" fmla="*/ 1734825 h 1752935"/>
              <a:gd name="connsiteX26" fmla="*/ 974773 w 998217"/>
              <a:gd name="connsiteY26" fmla="*/ 1752777 h 1752935"/>
              <a:gd name="connsiteX27" fmla="*/ 998213 w 998217"/>
              <a:gd name="connsiteY27" fmla="*/ 1747641 h 1752935"/>
              <a:gd name="connsiteX28" fmla="*/ 960419 w 998217"/>
              <a:gd name="connsiteY28" fmla="*/ 1677763 h 1752935"/>
              <a:gd name="connsiteX29" fmla="*/ 974773 w 998217"/>
              <a:gd name="connsiteY29" fmla="*/ 1686102 h 1752935"/>
              <a:gd name="connsiteX30" fmla="*/ 938868 w 998217"/>
              <a:gd name="connsiteY30" fmla="*/ 1628030 h 1752935"/>
              <a:gd name="connsiteX31" fmla="*/ 903884 w 998217"/>
              <a:gd name="connsiteY31" fmla="*/ 1567413 h 1752935"/>
              <a:gd name="connsiteX32" fmla="*/ 857357 w 998217"/>
              <a:gd name="connsiteY32" fmla="*/ 1480765 h 1752935"/>
              <a:gd name="connsiteX33" fmla="*/ 817062 w 998217"/>
              <a:gd name="connsiteY33" fmla="*/ 1418129 h 1752935"/>
              <a:gd name="connsiteX34" fmla="*/ 781156 w 998217"/>
              <a:gd name="connsiteY34" fmla="*/ 1364271 h 1752935"/>
              <a:gd name="connsiteX35" fmla="*/ 762106 w 998217"/>
              <a:gd name="connsiteY35" fmla="*/ 1327268 h 1752935"/>
              <a:gd name="connsiteX36" fmla="*/ 737086 w 998217"/>
              <a:gd name="connsiteY36" fmla="*/ 1273236 h 1752935"/>
              <a:gd name="connsiteX37" fmla="*/ 705132 w 998217"/>
              <a:gd name="connsiteY37" fmla="*/ 1226883 h 1752935"/>
              <a:gd name="connsiteX38" fmla="*/ 692315 w 998217"/>
              <a:gd name="connsiteY38" fmla="*/ 1186588 h 1752935"/>
              <a:gd name="connsiteX39" fmla="*/ 677479 w 998217"/>
              <a:gd name="connsiteY39" fmla="*/ 1153799 h 1752935"/>
              <a:gd name="connsiteX40" fmla="*/ 643593 w 998217"/>
              <a:gd name="connsiteY40" fmla="*/ 1117718 h 1752935"/>
              <a:gd name="connsiteX41" fmla="*/ 628757 w 998217"/>
              <a:gd name="connsiteY41" fmla="*/ 1089143 h 1752935"/>
              <a:gd name="connsiteX42" fmla="*/ 605493 w 998217"/>
              <a:gd name="connsiteY42" fmla="*/ 1055257 h 1752935"/>
              <a:gd name="connsiteX43" fmla="*/ 581174 w 998217"/>
              <a:gd name="connsiteY43" fmla="*/ 1011979 h 1752935"/>
              <a:gd name="connsiteX44" fmla="*/ 544128 w 998217"/>
              <a:gd name="connsiteY44" fmla="*/ 931609 h 1752935"/>
              <a:gd name="connsiteX45" fmla="*/ 520865 w 998217"/>
              <a:gd name="connsiteY45" fmla="*/ 898820 h 1752935"/>
              <a:gd name="connsiteX46" fmla="*/ 484784 w 998217"/>
              <a:gd name="connsiteY46" fmla="*/ 819327 h 1752935"/>
              <a:gd name="connsiteX47" fmla="*/ 444665 w 998217"/>
              <a:gd name="connsiteY47" fmla="*/ 765468 h 1752935"/>
              <a:gd name="connsiteX48" fmla="*/ 445587 w 998217"/>
              <a:gd name="connsiteY48" fmla="*/ 759060 h 1752935"/>
              <a:gd name="connsiteX49" fmla="*/ 403273 w 998217"/>
              <a:gd name="connsiteY49" fmla="*/ 683958 h 1752935"/>
              <a:gd name="connsiteX50" fmla="*/ 391553 w 998217"/>
              <a:gd name="connsiteY50" fmla="*/ 653804 h 1752935"/>
              <a:gd name="connsiteX51" fmla="*/ 374697 w 998217"/>
              <a:gd name="connsiteY51" fmla="*/ 641162 h 1752935"/>
              <a:gd name="connsiteX52" fmla="*/ 362978 w 998217"/>
              <a:gd name="connsiteY52" fmla="*/ 609777 h 1752935"/>
              <a:gd name="connsiteX53" fmla="*/ 335501 w 998217"/>
              <a:gd name="connsiteY53" fmla="*/ 572774 h 1752935"/>
              <a:gd name="connsiteX54" fmla="*/ 318468 w 998217"/>
              <a:gd name="connsiteY54" fmla="*/ 535772 h 1752935"/>
              <a:gd name="connsiteX55" fmla="*/ 273961 w 998217"/>
              <a:gd name="connsiteY55" fmla="*/ 460493 h 1752935"/>
              <a:gd name="connsiteX56" fmla="*/ 242270 w 998217"/>
              <a:gd name="connsiteY56" fmla="*/ 381353 h 1752935"/>
              <a:gd name="connsiteX57" fmla="*/ 176868 w 998217"/>
              <a:gd name="connsiteY57" fmla="*/ 289395 h 1752935"/>
              <a:gd name="connsiteX58" fmla="*/ 151409 w 998217"/>
              <a:gd name="connsiteY58" fmla="*/ 230620 h 1752935"/>
              <a:gd name="connsiteX59" fmla="*/ 103786 w 998217"/>
              <a:gd name="connsiteY59" fmla="*/ 127118 h 1752935"/>
              <a:gd name="connsiteX60" fmla="*/ 51946 w 998217"/>
              <a:gd name="connsiteY60" fmla="*/ 49996 h 1752935"/>
              <a:gd name="connsiteX61" fmla="*/ 12748 w 998217"/>
              <a:gd name="connsiteY61" fmla="*/ 177 h 1752935"/>
              <a:gd name="connsiteX0" fmla="*/ 12748 w 998217"/>
              <a:gd name="connsiteY0" fmla="*/ 177 h 1752935"/>
              <a:gd name="connsiteX1" fmla="*/ 11650 w 998217"/>
              <a:gd name="connsiteY1" fmla="*/ 35161 h 1752935"/>
              <a:gd name="connsiteX2" fmla="*/ 13669 w 998217"/>
              <a:gd name="connsiteY2" fmla="*/ 80591 h 1752935"/>
              <a:gd name="connsiteX3" fmla="*/ 11650 w 998217"/>
              <a:gd name="connsiteY3" fmla="*/ 169433 h 1752935"/>
              <a:gd name="connsiteX4" fmla="*/ 12747 w 998217"/>
              <a:gd name="connsiteY4" fmla="*/ 335528 h 1752935"/>
              <a:gd name="connsiteX5" fmla="*/ 9631 w 998217"/>
              <a:gd name="connsiteY5" fmla="*/ 477877 h 1752935"/>
              <a:gd name="connsiteX6" fmla="*/ 6340 w 998217"/>
              <a:gd name="connsiteY6" fmla="*/ 647306 h 1752935"/>
              <a:gd name="connsiteX7" fmla="*/ 11651 w 998217"/>
              <a:gd name="connsiteY7" fmla="*/ 772800 h 1752935"/>
              <a:gd name="connsiteX8" fmla="*/ 11475 w 998217"/>
              <a:gd name="connsiteY8" fmla="*/ 916422 h 1752935"/>
              <a:gd name="connsiteX9" fmla="*/ 4145 w 998217"/>
              <a:gd name="connsiteY9" fmla="*/ 1115525 h 1752935"/>
              <a:gd name="connsiteX10" fmla="*/ 6340 w 998217"/>
              <a:gd name="connsiteY10" fmla="*/ 1287325 h 1752935"/>
              <a:gd name="connsiteX11" fmla="*/ 3223 w 998217"/>
              <a:gd name="connsiteY11" fmla="*/ 1371777 h 1752935"/>
              <a:gd name="connsiteX12" fmla="*/ 106 w 998217"/>
              <a:gd name="connsiteY12" fmla="*/ 1465930 h 1752935"/>
              <a:gd name="connsiteX13" fmla="*/ 9631 w 998217"/>
              <a:gd name="connsiteY13" fmla="*/ 1519963 h 1752935"/>
              <a:gd name="connsiteX14" fmla="*/ 50848 w 998217"/>
              <a:gd name="connsiteY14" fmla="*/ 1543227 h 1752935"/>
              <a:gd name="connsiteX15" fmla="*/ 93337 w 998217"/>
              <a:gd name="connsiteY15" fmla="*/ 1553849 h 1752935"/>
              <a:gd name="connsiteX16" fmla="*/ 172479 w 998217"/>
              <a:gd name="connsiteY16" fmla="*/ 1564472 h 1752935"/>
              <a:gd name="connsiteX17" fmla="*/ 221201 w 998217"/>
              <a:gd name="connsiteY17" fmla="*/ 1578210 h 1752935"/>
              <a:gd name="connsiteX18" fmla="*/ 253990 w 998217"/>
              <a:gd name="connsiteY18" fmla="*/ 1591949 h 1752935"/>
              <a:gd name="connsiteX19" fmla="*/ 288973 w 998217"/>
              <a:gd name="connsiteY19" fmla="*/ 1609902 h 1752935"/>
              <a:gd name="connsiteX20" fmla="*/ 338617 w 998217"/>
              <a:gd name="connsiteY20" fmla="*/ 1606786 h 1752935"/>
              <a:gd name="connsiteX21" fmla="*/ 409681 w 998217"/>
              <a:gd name="connsiteY21" fmla="*/ 1631147 h 1752935"/>
              <a:gd name="connsiteX22" fmla="*/ 508969 w 998217"/>
              <a:gd name="connsiteY22" fmla="*/ 1656605 h 1752935"/>
              <a:gd name="connsiteX23" fmla="*/ 622524 w 998217"/>
              <a:gd name="connsiteY23" fmla="*/ 1674558 h 1752935"/>
              <a:gd name="connsiteX24" fmla="*/ 771061 w 998217"/>
              <a:gd name="connsiteY24" fmla="*/ 1703133 h 1752935"/>
              <a:gd name="connsiteX25" fmla="*/ 904059 w 998217"/>
              <a:gd name="connsiteY25" fmla="*/ 1734825 h 1752935"/>
              <a:gd name="connsiteX26" fmla="*/ 974773 w 998217"/>
              <a:gd name="connsiteY26" fmla="*/ 1752777 h 1752935"/>
              <a:gd name="connsiteX27" fmla="*/ 998213 w 998217"/>
              <a:gd name="connsiteY27" fmla="*/ 1747641 h 1752935"/>
              <a:gd name="connsiteX28" fmla="*/ 960419 w 998217"/>
              <a:gd name="connsiteY28" fmla="*/ 1677763 h 1752935"/>
              <a:gd name="connsiteX29" fmla="*/ 974773 w 998217"/>
              <a:gd name="connsiteY29" fmla="*/ 1686102 h 1752935"/>
              <a:gd name="connsiteX30" fmla="*/ 938868 w 998217"/>
              <a:gd name="connsiteY30" fmla="*/ 1628030 h 1752935"/>
              <a:gd name="connsiteX31" fmla="*/ 903884 w 998217"/>
              <a:gd name="connsiteY31" fmla="*/ 1567413 h 1752935"/>
              <a:gd name="connsiteX32" fmla="*/ 857357 w 998217"/>
              <a:gd name="connsiteY32" fmla="*/ 1480765 h 1752935"/>
              <a:gd name="connsiteX33" fmla="*/ 817062 w 998217"/>
              <a:gd name="connsiteY33" fmla="*/ 1418129 h 1752935"/>
              <a:gd name="connsiteX34" fmla="*/ 781156 w 998217"/>
              <a:gd name="connsiteY34" fmla="*/ 1364271 h 1752935"/>
              <a:gd name="connsiteX35" fmla="*/ 762106 w 998217"/>
              <a:gd name="connsiteY35" fmla="*/ 1327268 h 1752935"/>
              <a:gd name="connsiteX36" fmla="*/ 737086 w 998217"/>
              <a:gd name="connsiteY36" fmla="*/ 1273236 h 1752935"/>
              <a:gd name="connsiteX37" fmla="*/ 705132 w 998217"/>
              <a:gd name="connsiteY37" fmla="*/ 1226883 h 1752935"/>
              <a:gd name="connsiteX38" fmla="*/ 692315 w 998217"/>
              <a:gd name="connsiteY38" fmla="*/ 1186588 h 1752935"/>
              <a:gd name="connsiteX39" fmla="*/ 677479 w 998217"/>
              <a:gd name="connsiteY39" fmla="*/ 1153799 h 1752935"/>
              <a:gd name="connsiteX40" fmla="*/ 643593 w 998217"/>
              <a:gd name="connsiteY40" fmla="*/ 1117718 h 1752935"/>
              <a:gd name="connsiteX41" fmla="*/ 628757 w 998217"/>
              <a:gd name="connsiteY41" fmla="*/ 1089143 h 1752935"/>
              <a:gd name="connsiteX42" fmla="*/ 605493 w 998217"/>
              <a:gd name="connsiteY42" fmla="*/ 1055257 h 1752935"/>
              <a:gd name="connsiteX43" fmla="*/ 581174 w 998217"/>
              <a:gd name="connsiteY43" fmla="*/ 1011979 h 1752935"/>
              <a:gd name="connsiteX44" fmla="*/ 544128 w 998217"/>
              <a:gd name="connsiteY44" fmla="*/ 931609 h 1752935"/>
              <a:gd name="connsiteX45" fmla="*/ 520865 w 998217"/>
              <a:gd name="connsiteY45" fmla="*/ 898820 h 1752935"/>
              <a:gd name="connsiteX46" fmla="*/ 484784 w 998217"/>
              <a:gd name="connsiteY46" fmla="*/ 819327 h 1752935"/>
              <a:gd name="connsiteX47" fmla="*/ 444665 w 998217"/>
              <a:gd name="connsiteY47" fmla="*/ 765468 h 1752935"/>
              <a:gd name="connsiteX48" fmla="*/ 445587 w 998217"/>
              <a:gd name="connsiteY48" fmla="*/ 759060 h 1752935"/>
              <a:gd name="connsiteX49" fmla="*/ 403273 w 998217"/>
              <a:gd name="connsiteY49" fmla="*/ 683958 h 1752935"/>
              <a:gd name="connsiteX50" fmla="*/ 391553 w 998217"/>
              <a:gd name="connsiteY50" fmla="*/ 653804 h 1752935"/>
              <a:gd name="connsiteX51" fmla="*/ 374697 w 998217"/>
              <a:gd name="connsiteY51" fmla="*/ 641162 h 1752935"/>
              <a:gd name="connsiteX52" fmla="*/ 362978 w 998217"/>
              <a:gd name="connsiteY52" fmla="*/ 609777 h 1752935"/>
              <a:gd name="connsiteX53" fmla="*/ 335501 w 998217"/>
              <a:gd name="connsiteY53" fmla="*/ 572774 h 1752935"/>
              <a:gd name="connsiteX54" fmla="*/ 318468 w 998217"/>
              <a:gd name="connsiteY54" fmla="*/ 535772 h 1752935"/>
              <a:gd name="connsiteX55" fmla="*/ 273961 w 998217"/>
              <a:gd name="connsiteY55" fmla="*/ 460493 h 1752935"/>
              <a:gd name="connsiteX56" fmla="*/ 242270 w 998217"/>
              <a:gd name="connsiteY56" fmla="*/ 381353 h 1752935"/>
              <a:gd name="connsiteX57" fmla="*/ 176868 w 998217"/>
              <a:gd name="connsiteY57" fmla="*/ 289395 h 1752935"/>
              <a:gd name="connsiteX58" fmla="*/ 151409 w 998217"/>
              <a:gd name="connsiteY58" fmla="*/ 230620 h 1752935"/>
              <a:gd name="connsiteX59" fmla="*/ 103786 w 998217"/>
              <a:gd name="connsiteY59" fmla="*/ 127118 h 1752935"/>
              <a:gd name="connsiteX60" fmla="*/ 51946 w 998217"/>
              <a:gd name="connsiteY60" fmla="*/ 49996 h 1752935"/>
              <a:gd name="connsiteX61" fmla="*/ 12748 w 998217"/>
              <a:gd name="connsiteY61" fmla="*/ 177 h 1752935"/>
              <a:gd name="connsiteX0" fmla="*/ 12748 w 998217"/>
              <a:gd name="connsiteY0" fmla="*/ 177 h 1752935"/>
              <a:gd name="connsiteX1" fmla="*/ 11650 w 998217"/>
              <a:gd name="connsiteY1" fmla="*/ 35161 h 1752935"/>
              <a:gd name="connsiteX2" fmla="*/ 13669 w 998217"/>
              <a:gd name="connsiteY2" fmla="*/ 80591 h 1752935"/>
              <a:gd name="connsiteX3" fmla="*/ 11650 w 998217"/>
              <a:gd name="connsiteY3" fmla="*/ 169433 h 1752935"/>
              <a:gd name="connsiteX4" fmla="*/ 12747 w 998217"/>
              <a:gd name="connsiteY4" fmla="*/ 335528 h 1752935"/>
              <a:gd name="connsiteX5" fmla="*/ 9631 w 998217"/>
              <a:gd name="connsiteY5" fmla="*/ 477877 h 1752935"/>
              <a:gd name="connsiteX6" fmla="*/ 6340 w 998217"/>
              <a:gd name="connsiteY6" fmla="*/ 647306 h 1752935"/>
              <a:gd name="connsiteX7" fmla="*/ 11651 w 998217"/>
              <a:gd name="connsiteY7" fmla="*/ 772800 h 1752935"/>
              <a:gd name="connsiteX8" fmla="*/ 11475 w 998217"/>
              <a:gd name="connsiteY8" fmla="*/ 916422 h 1752935"/>
              <a:gd name="connsiteX9" fmla="*/ 4145 w 998217"/>
              <a:gd name="connsiteY9" fmla="*/ 1115525 h 1752935"/>
              <a:gd name="connsiteX10" fmla="*/ 6340 w 998217"/>
              <a:gd name="connsiteY10" fmla="*/ 1287325 h 1752935"/>
              <a:gd name="connsiteX11" fmla="*/ 3223 w 998217"/>
              <a:gd name="connsiteY11" fmla="*/ 1371777 h 1752935"/>
              <a:gd name="connsiteX12" fmla="*/ 106 w 998217"/>
              <a:gd name="connsiteY12" fmla="*/ 1465930 h 1752935"/>
              <a:gd name="connsiteX13" fmla="*/ 9631 w 998217"/>
              <a:gd name="connsiteY13" fmla="*/ 1519963 h 1752935"/>
              <a:gd name="connsiteX14" fmla="*/ 50848 w 998217"/>
              <a:gd name="connsiteY14" fmla="*/ 1543227 h 1752935"/>
              <a:gd name="connsiteX15" fmla="*/ 93337 w 998217"/>
              <a:gd name="connsiteY15" fmla="*/ 1553849 h 1752935"/>
              <a:gd name="connsiteX16" fmla="*/ 172479 w 998217"/>
              <a:gd name="connsiteY16" fmla="*/ 1564472 h 1752935"/>
              <a:gd name="connsiteX17" fmla="*/ 208560 w 998217"/>
              <a:gd name="connsiteY17" fmla="*/ 1590852 h 1752935"/>
              <a:gd name="connsiteX18" fmla="*/ 253990 w 998217"/>
              <a:gd name="connsiteY18" fmla="*/ 1591949 h 1752935"/>
              <a:gd name="connsiteX19" fmla="*/ 288973 w 998217"/>
              <a:gd name="connsiteY19" fmla="*/ 1609902 h 1752935"/>
              <a:gd name="connsiteX20" fmla="*/ 338617 w 998217"/>
              <a:gd name="connsiteY20" fmla="*/ 1606786 h 1752935"/>
              <a:gd name="connsiteX21" fmla="*/ 409681 w 998217"/>
              <a:gd name="connsiteY21" fmla="*/ 1631147 h 1752935"/>
              <a:gd name="connsiteX22" fmla="*/ 508969 w 998217"/>
              <a:gd name="connsiteY22" fmla="*/ 1656605 h 1752935"/>
              <a:gd name="connsiteX23" fmla="*/ 622524 w 998217"/>
              <a:gd name="connsiteY23" fmla="*/ 1674558 h 1752935"/>
              <a:gd name="connsiteX24" fmla="*/ 771061 w 998217"/>
              <a:gd name="connsiteY24" fmla="*/ 1703133 h 1752935"/>
              <a:gd name="connsiteX25" fmla="*/ 904059 w 998217"/>
              <a:gd name="connsiteY25" fmla="*/ 1734825 h 1752935"/>
              <a:gd name="connsiteX26" fmla="*/ 974773 w 998217"/>
              <a:gd name="connsiteY26" fmla="*/ 1752777 h 1752935"/>
              <a:gd name="connsiteX27" fmla="*/ 998213 w 998217"/>
              <a:gd name="connsiteY27" fmla="*/ 1747641 h 1752935"/>
              <a:gd name="connsiteX28" fmla="*/ 960419 w 998217"/>
              <a:gd name="connsiteY28" fmla="*/ 1677763 h 1752935"/>
              <a:gd name="connsiteX29" fmla="*/ 974773 w 998217"/>
              <a:gd name="connsiteY29" fmla="*/ 1686102 h 1752935"/>
              <a:gd name="connsiteX30" fmla="*/ 938868 w 998217"/>
              <a:gd name="connsiteY30" fmla="*/ 1628030 h 1752935"/>
              <a:gd name="connsiteX31" fmla="*/ 903884 w 998217"/>
              <a:gd name="connsiteY31" fmla="*/ 1567413 h 1752935"/>
              <a:gd name="connsiteX32" fmla="*/ 857357 w 998217"/>
              <a:gd name="connsiteY32" fmla="*/ 1480765 h 1752935"/>
              <a:gd name="connsiteX33" fmla="*/ 817062 w 998217"/>
              <a:gd name="connsiteY33" fmla="*/ 1418129 h 1752935"/>
              <a:gd name="connsiteX34" fmla="*/ 781156 w 998217"/>
              <a:gd name="connsiteY34" fmla="*/ 1364271 h 1752935"/>
              <a:gd name="connsiteX35" fmla="*/ 762106 w 998217"/>
              <a:gd name="connsiteY35" fmla="*/ 1327268 h 1752935"/>
              <a:gd name="connsiteX36" fmla="*/ 737086 w 998217"/>
              <a:gd name="connsiteY36" fmla="*/ 1273236 h 1752935"/>
              <a:gd name="connsiteX37" fmla="*/ 705132 w 998217"/>
              <a:gd name="connsiteY37" fmla="*/ 1226883 h 1752935"/>
              <a:gd name="connsiteX38" fmla="*/ 692315 w 998217"/>
              <a:gd name="connsiteY38" fmla="*/ 1186588 h 1752935"/>
              <a:gd name="connsiteX39" fmla="*/ 677479 w 998217"/>
              <a:gd name="connsiteY39" fmla="*/ 1153799 h 1752935"/>
              <a:gd name="connsiteX40" fmla="*/ 643593 w 998217"/>
              <a:gd name="connsiteY40" fmla="*/ 1117718 h 1752935"/>
              <a:gd name="connsiteX41" fmla="*/ 628757 w 998217"/>
              <a:gd name="connsiteY41" fmla="*/ 1089143 h 1752935"/>
              <a:gd name="connsiteX42" fmla="*/ 605493 w 998217"/>
              <a:gd name="connsiteY42" fmla="*/ 1055257 h 1752935"/>
              <a:gd name="connsiteX43" fmla="*/ 581174 w 998217"/>
              <a:gd name="connsiteY43" fmla="*/ 1011979 h 1752935"/>
              <a:gd name="connsiteX44" fmla="*/ 544128 w 998217"/>
              <a:gd name="connsiteY44" fmla="*/ 931609 h 1752935"/>
              <a:gd name="connsiteX45" fmla="*/ 520865 w 998217"/>
              <a:gd name="connsiteY45" fmla="*/ 898820 h 1752935"/>
              <a:gd name="connsiteX46" fmla="*/ 484784 w 998217"/>
              <a:gd name="connsiteY46" fmla="*/ 819327 h 1752935"/>
              <a:gd name="connsiteX47" fmla="*/ 444665 w 998217"/>
              <a:gd name="connsiteY47" fmla="*/ 765468 h 1752935"/>
              <a:gd name="connsiteX48" fmla="*/ 445587 w 998217"/>
              <a:gd name="connsiteY48" fmla="*/ 759060 h 1752935"/>
              <a:gd name="connsiteX49" fmla="*/ 403273 w 998217"/>
              <a:gd name="connsiteY49" fmla="*/ 683958 h 1752935"/>
              <a:gd name="connsiteX50" fmla="*/ 391553 w 998217"/>
              <a:gd name="connsiteY50" fmla="*/ 653804 h 1752935"/>
              <a:gd name="connsiteX51" fmla="*/ 374697 w 998217"/>
              <a:gd name="connsiteY51" fmla="*/ 641162 h 1752935"/>
              <a:gd name="connsiteX52" fmla="*/ 362978 w 998217"/>
              <a:gd name="connsiteY52" fmla="*/ 609777 h 1752935"/>
              <a:gd name="connsiteX53" fmla="*/ 335501 w 998217"/>
              <a:gd name="connsiteY53" fmla="*/ 572774 h 1752935"/>
              <a:gd name="connsiteX54" fmla="*/ 318468 w 998217"/>
              <a:gd name="connsiteY54" fmla="*/ 535772 h 1752935"/>
              <a:gd name="connsiteX55" fmla="*/ 273961 w 998217"/>
              <a:gd name="connsiteY55" fmla="*/ 460493 h 1752935"/>
              <a:gd name="connsiteX56" fmla="*/ 242270 w 998217"/>
              <a:gd name="connsiteY56" fmla="*/ 381353 h 1752935"/>
              <a:gd name="connsiteX57" fmla="*/ 176868 w 998217"/>
              <a:gd name="connsiteY57" fmla="*/ 289395 h 1752935"/>
              <a:gd name="connsiteX58" fmla="*/ 151409 w 998217"/>
              <a:gd name="connsiteY58" fmla="*/ 230620 h 1752935"/>
              <a:gd name="connsiteX59" fmla="*/ 103786 w 998217"/>
              <a:gd name="connsiteY59" fmla="*/ 127118 h 1752935"/>
              <a:gd name="connsiteX60" fmla="*/ 51946 w 998217"/>
              <a:gd name="connsiteY60" fmla="*/ 49996 h 1752935"/>
              <a:gd name="connsiteX61" fmla="*/ 12748 w 998217"/>
              <a:gd name="connsiteY61" fmla="*/ 177 h 1752935"/>
              <a:gd name="connsiteX0" fmla="*/ 12748 w 998217"/>
              <a:gd name="connsiteY0" fmla="*/ 177 h 1752935"/>
              <a:gd name="connsiteX1" fmla="*/ 11650 w 998217"/>
              <a:gd name="connsiteY1" fmla="*/ 35161 h 1752935"/>
              <a:gd name="connsiteX2" fmla="*/ 13669 w 998217"/>
              <a:gd name="connsiteY2" fmla="*/ 80591 h 1752935"/>
              <a:gd name="connsiteX3" fmla="*/ 11650 w 998217"/>
              <a:gd name="connsiteY3" fmla="*/ 169433 h 1752935"/>
              <a:gd name="connsiteX4" fmla="*/ 12747 w 998217"/>
              <a:gd name="connsiteY4" fmla="*/ 335528 h 1752935"/>
              <a:gd name="connsiteX5" fmla="*/ 9631 w 998217"/>
              <a:gd name="connsiteY5" fmla="*/ 477877 h 1752935"/>
              <a:gd name="connsiteX6" fmla="*/ 6340 w 998217"/>
              <a:gd name="connsiteY6" fmla="*/ 647306 h 1752935"/>
              <a:gd name="connsiteX7" fmla="*/ 11651 w 998217"/>
              <a:gd name="connsiteY7" fmla="*/ 772800 h 1752935"/>
              <a:gd name="connsiteX8" fmla="*/ 11475 w 998217"/>
              <a:gd name="connsiteY8" fmla="*/ 916422 h 1752935"/>
              <a:gd name="connsiteX9" fmla="*/ 4145 w 998217"/>
              <a:gd name="connsiteY9" fmla="*/ 1115525 h 1752935"/>
              <a:gd name="connsiteX10" fmla="*/ 6340 w 998217"/>
              <a:gd name="connsiteY10" fmla="*/ 1287325 h 1752935"/>
              <a:gd name="connsiteX11" fmla="*/ 3223 w 998217"/>
              <a:gd name="connsiteY11" fmla="*/ 1371777 h 1752935"/>
              <a:gd name="connsiteX12" fmla="*/ 106 w 998217"/>
              <a:gd name="connsiteY12" fmla="*/ 1465930 h 1752935"/>
              <a:gd name="connsiteX13" fmla="*/ 9631 w 998217"/>
              <a:gd name="connsiteY13" fmla="*/ 1519963 h 1752935"/>
              <a:gd name="connsiteX14" fmla="*/ 50848 w 998217"/>
              <a:gd name="connsiteY14" fmla="*/ 1543227 h 1752935"/>
              <a:gd name="connsiteX15" fmla="*/ 93337 w 998217"/>
              <a:gd name="connsiteY15" fmla="*/ 1553849 h 1752935"/>
              <a:gd name="connsiteX16" fmla="*/ 151410 w 998217"/>
              <a:gd name="connsiteY16" fmla="*/ 1564472 h 1752935"/>
              <a:gd name="connsiteX17" fmla="*/ 208560 w 998217"/>
              <a:gd name="connsiteY17" fmla="*/ 1590852 h 1752935"/>
              <a:gd name="connsiteX18" fmla="*/ 253990 w 998217"/>
              <a:gd name="connsiteY18" fmla="*/ 1591949 h 1752935"/>
              <a:gd name="connsiteX19" fmla="*/ 288973 w 998217"/>
              <a:gd name="connsiteY19" fmla="*/ 1609902 h 1752935"/>
              <a:gd name="connsiteX20" fmla="*/ 338617 w 998217"/>
              <a:gd name="connsiteY20" fmla="*/ 1606786 h 1752935"/>
              <a:gd name="connsiteX21" fmla="*/ 409681 w 998217"/>
              <a:gd name="connsiteY21" fmla="*/ 1631147 h 1752935"/>
              <a:gd name="connsiteX22" fmla="*/ 508969 w 998217"/>
              <a:gd name="connsiteY22" fmla="*/ 1656605 h 1752935"/>
              <a:gd name="connsiteX23" fmla="*/ 622524 w 998217"/>
              <a:gd name="connsiteY23" fmla="*/ 1674558 h 1752935"/>
              <a:gd name="connsiteX24" fmla="*/ 771061 w 998217"/>
              <a:gd name="connsiteY24" fmla="*/ 1703133 h 1752935"/>
              <a:gd name="connsiteX25" fmla="*/ 904059 w 998217"/>
              <a:gd name="connsiteY25" fmla="*/ 1734825 h 1752935"/>
              <a:gd name="connsiteX26" fmla="*/ 974773 w 998217"/>
              <a:gd name="connsiteY26" fmla="*/ 1752777 h 1752935"/>
              <a:gd name="connsiteX27" fmla="*/ 998213 w 998217"/>
              <a:gd name="connsiteY27" fmla="*/ 1747641 h 1752935"/>
              <a:gd name="connsiteX28" fmla="*/ 960419 w 998217"/>
              <a:gd name="connsiteY28" fmla="*/ 1677763 h 1752935"/>
              <a:gd name="connsiteX29" fmla="*/ 974773 w 998217"/>
              <a:gd name="connsiteY29" fmla="*/ 1686102 h 1752935"/>
              <a:gd name="connsiteX30" fmla="*/ 938868 w 998217"/>
              <a:gd name="connsiteY30" fmla="*/ 1628030 h 1752935"/>
              <a:gd name="connsiteX31" fmla="*/ 903884 w 998217"/>
              <a:gd name="connsiteY31" fmla="*/ 1567413 h 1752935"/>
              <a:gd name="connsiteX32" fmla="*/ 857357 w 998217"/>
              <a:gd name="connsiteY32" fmla="*/ 1480765 h 1752935"/>
              <a:gd name="connsiteX33" fmla="*/ 817062 w 998217"/>
              <a:gd name="connsiteY33" fmla="*/ 1418129 h 1752935"/>
              <a:gd name="connsiteX34" fmla="*/ 781156 w 998217"/>
              <a:gd name="connsiteY34" fmla="*/ 1364271 h 1752935"/>
              <a:gd name="connsiteX35" fmla="*/ 762106 w 998217"/>
              <a:gd name="connsiteY35" fmla="*/ 1327268 h 1752935"/>
              <a:gd name="connsiteX36" fmla="*/ 737086 w 998217"/>
              <a:gd name="connsiteY36" fmla="*/ 1273236 h 1752935"/>
              <a:gd name="connsiteX37" fmla="*/ 705132 w 998217"/>
              <a:gd name="connsiteY37" fmla="*/ 1226883 h 1752935"/>
              <a:gd name="connsiteX38" fmla="*/ 692315 w 998217"/>
              <a:gd name="connsiteY38" fmla="*/ 1186588 h 1752935"/>
              <a:gd name="connsiteX39" fmla="*/ 677479 w 998217"/>
              <a:gd name="connsiteY39" fmla="*/ 1153799 h 1752935"/>
              <a:gd name="connsiteX40" fmla="*/ 643593 w 998217"/>
              <a:gd name="connsiteY40" fmla="*/ 1117718 h 1752935"/>
              <a:gd name="connsiteX41" fmla="*/ 628757 w 998217"/>
              <a:gd name="connsiteY41" fmla="*/ 1089143 h 1752935"/>
              <a:gd name="connsiteX42" fmla="*/ 605493 w 998217"/>
              <a:gd name="connsiteY42" fmla="*/ 1055257 h 1752935"/>
              <a:gd name="connsiteX43" fmla="*/ 581174 w 998217"/>
              <a:gd name="connsiteY43" fmla="*/ 1011979 h 1752935"/>
              <a:gd name="connsiteX44" fmla="*/ 544128 w 998217"/>
              <a:gd name="connsiteY44" fmla="*/ 931609 h 1752935"/>
              <a:gd name="connsiteX45" fmla="*/ 520865 w 998217"/>
              <a:gd name="connsiteY45" fmla="*/ 898820 h 1752935"/>
              <a:gd name="connsiteX46" fmla="*/ 484784 w 998217"/>
              <a:gd name="connsiteY46" fmla="*/ 819327 h 1752935"/>
              <a:gd name="connsiteX47" fmla="*/ 444665 w 998217"/>
              <a:gd name="connsiteY47" fmla="*/ 765468 h 1752935"/>
              <a:gd name="connsiteX48" fmla="*/ 445587 w 998217"/>
              <a:gd name="connsiteY48" fmla="*/ 759060 h 1752935"/>
              <a:gd name="connsiteX49" fmla="*/ 403273 w 998217"/>
              <a:gd name="connsiteY49" fmla="*/ 683958 h 1752935"/>
              <a:gd name="connsiteX50" fmla="*/ 391553 w 998217"/>
              <a:gd name="connsiteY50" fmla="*/ 653804 h 1752935"/>
              <a:gd name="connsiteX51" fmla="*/ 374697 w 998217"/>
              <a:gd name="connsiteY51" fmla="*/ 641162 h 1752935"/>
              <a:gd name="connsiteX52" fmla="*/ 362978 w 998217"/>
              <a:gd name="connsiteY52" fmla="*/ 609777 h 1752935"/>
              <a:gd name="connsiteX53" fmla="*/ 335501 w 998217"/>
              <a:gd name="connsiteY53" fmla="*/ 572774 h 1752935"/>
              <a:gd name="connsiteX54" fmla="*/ 318468 w 998217"/>
              <a:gd name="connsiteY54" fmla="*/ 535772 h 1752935"/>
              <a:gd name="connsiteX55" fmla="*/ 273961 w 998217"/>
              <a:gd name="connsiteY55" fmla="*/ 460493 h 1752935"/>
              <a:gd name="connsiteX56" fmla="*/ 242270 w 998217"/>
              <a:gd name="connsiteY56" fmla="*/ 381353 h 1752935"/>
              <a:gd name="connsiteX57" fmla="*/ 176868 w 998217"/>
              <a:gd name="connsiteY57" fmla="*/ 289395 h 1752935"/>
              <a:gd name="connsiteX58" fmla="*/ 151409 w 998217"/>
              <a:gd name="connsiteY58" fmla="*/ 230620 h 1752935"/>
              <a:gd name="connsiteX59" fmla="*/ 103786 w 998217"/>
              <a:gd name="connsiteY59" fmla="*/ 127118 h 1752935"/>
              <a:gd name="connsiteX60" fmla="*/ 51946 w 998217"/>
              <a:gd name="connsiteY60" fmla="*/ 49996 h 1752935"/>
              <a:gd name="connsiteX61" fmla="*/ 12748 w 998217"/>
              <a:gd name="connsiteY61" fmla="*/ 177 h 1752935"/>
              <a:gd name="connsiteX0" fmla="*/ 12748 w 998217"/>
              <a:gd name="connsiteY0" fmla="*/ 177 h 1752935"/>
              <a:gd name="connsiteX1" fmla="*/ 11650 w 998217"/>
              <a:gd name="connsiteY1" fmla="*/ 35161 h 1752935"/>
              <a:gd name="connsiteX2" fmla="*/ 13669 w 998217"/>
              <a:gd name="connsiteY2" fmla="*/ 80591 h 1752935"/>
              <a:gd name="connsiteX3" fmla="*/ 11650 w 998217"/>
              <a:gd name="connsiteY3" fmla="*/ 169433 h 1752935"/>
              <a:gd name="connsiteX4" fmla="*/ 12747 w 998217"/>
              <a:gd name="connsiteY4" fmla="*/ 335528 h 1752935"/>
              <a:gd name="connsiteX5" fmla="*/ 9631 w 998217"/>
              <a:gd name="connsiteY5" fmla="*/ 477877 h 1752935"/>
              <a:gd name="connsiteX6" fmla="*/ 6340 w 998217"/>
              <a:gd name="connsiteY6" fmla="*/ 647306 h 1752935"/>
              <a:gd name="connsiteX7" fmla="*/ 11651 w 998217"/>
              <a:gd name="connsiteY7" fmla="*/ 772800 h 1752935"/>
              <a:gd name="connsiteX8" fmla="*/ 11475 w 998217"/>
              <a:gd name="connsiteY8" fmla="*/ 916422 h 1752935"/>
              <a:gd name="connsiteX9" fmla="*/ 4145 w 998217"/>
              <a:gd name="connsiteY9" fmla="*/ 1115525 h 1752935"/>
              <a:gd name="connsiteX10" fmla="*/ 6340 w 998217"/>
              <a:gd name="connsiteY10" fmla="*/ 1287325 h 1752935"/>
              <a:gd name="connsiteX11" fmla="*/ 3223 w 998217"/>
              <a:gd name="connsiteY11" fmla="*/ 1371777 h 1752935"/>
              <a:gd name="connsiteX12" fmla="*/ 106 w 998217"/>
              <a:gd name="connsiteY12" fmla="*/ 1465930 h 1752935"/>
              <a:gd name="connsiteX13" fmla="*/ 9631 w 998217"/>
              <a:gd name="connsiteY13" fmla="*/ 1519963 h 1752935"/>
              <a:gd name="connsiteX14" fmla="*/ 50848 w 998217"/>
              <a:gd name="connsiteY14" fmla="*/ 1543227 h 1752935"/>
              <a:gd name="connsiteX15" fmla="*/ 93337 w 998217"/>
              <a:gd name="connsiteY15" fmla="*/ 1553849 h 1752935"/>
              <a:gd name="connsiteX16" fmla="*/ 151410 w 998217"/>
              <a:gd name="connsiteY16" fmla="*/ 1564472 h 1752935"/>
              <a:gd name="connsiteX17" fmla="*/ 208560 w 998217"/>
              <a:gd name="connsiteY17" fmla="*/ 1590852 h 1752935"/>
              <a:gd name="connsiteX18" fmla="*/ 253990 w 998217"/>
              <a:gd name="connsiteY18" fmla="*/ 1591949 h 1752935"/>
              <a:gd name="connsiteX19" fmla="*/ 288973 w 998217"/>
              <a:gd name="connsiteY19" fmla="*/ 1609902 h 1752935"/>
              <a:gd name="connsiteX20" fmla="*/ 338617 w 998217"/>
              <a:gd name="connsiteY20" fmla="*/ 1606786 h 1752935"/>
              <a:gd name="connsiteX21" fmla="*/ 409681 w 998217"/>
              <a:gd name="connsiteY21" fmla="*/ 1631147 h 1752935"/>
              <a:gd name="connsiteX22" fmla="*/ 508969 w 998217"/>
              <a:gd name="connsiteY22" fmla="*/ 1656605 h 1752935"/>
              <a:gd name="connsiteX23" fmla="*/ 622524 w 998217"/>
              <a:gd name="connsiteY23" fmla="*/ 1674558 h 1752935"/>
              <a:gd name="connsiteX24" fmla="*/ 771061 w 998217"/>
              <a:gd name="connsiteY24" fmla="*/ 1703133 h 1752935"/>
              <a:gd name="connsiteX25" fmla="*/ 904059 w 998217"/>
              <a:gd name="connsiteY25" fmla="*/ 1734825 h 1752935"/>
              <a:gd name="connsiteX26" fmla="*/ 974773 w 998217"/>
              <a:gd name="connsiteY26" fmla="*/ 1752777 h 1752935"/>
              <a:gd name="connsiteX27" fmla="*/ 998213 w 998217"/>
              <a:gd name="connsiteY27" fmla="*/ 1747641 h 1752935"/>
              <a:gd name="connsiteX28" fmla="*/ 960419 w 998217"/>
              <a:gd name="connsiteY28" fmla="*/ 1677763 h 1752935"/>
              <a:gd name="connsiteX29" fmla="*/ 974773 w 998217"/>
              <a:gd name="connsiteY29" fmla="*/ 1686102 h 1752935"/>
              <a:gd name="connsiteX30" fmla="*/ 938868 w 998217"/>
              <a:gd name="connsiteY30" fmla="*/ 1628030 h 1752935"/>
              <a:gd name="connsiteX31" fmla="*/ 903884 w 998217"/>
              <a:gd name="connsiteY31" fmla="*/ 1567413 h 1752935"/>
              <a:gd name="connsiteX32" fmla="*/ 857357 w 998217"/>
              <a:gd name="connsiteY32" fmla="*/ 1480765 h 1752935"/>
              <a:gd name="connsiteX33" fmla="*/ 817062 w 998217"/>
              <a:gd name="connsiteY33" fmla="*/ 1418129 h 1752935"/>
              <a:gd name="connsiteX34" fmla="*/ 781156 w 998217"/>
              <a:gd name="connsiteY34" fmla="*/ 1364271 h 1752935"/>
              <a:gd name="connsiteX35" fmla="*/ 762106 w 998217"/>
              <a:gd name="connsiteY35" fmla="*/ 1327268 h 1752935"/>
              <a:gd name="connsiteX36" fmla="*/ 737086 w 998217"/>
              <a:gd name="connsiteY36" fmla="*/ 1273236 h 1752935"/>
              <a:gd name="connsiteX37" fmla="*/ 705132 w 998217"/>
              <a:gd name="connsiteY37" fmla="*/ 1226883 h 1752935"/>
              <a:gd name="connsiteX38" fmla="*/ 692315 w 998217"/>
              <a:gd name="connsiteY38" fmla="*/ 1186588 h 1752935"/>
              <a:gd name="connsiteX39" fmla="*/ 677479 w 998217"/>
              <a:gd name="connsiteY39" fmla="*/ 1153799 h 1752935"/>
              <a:gd name="connsiteX40" fmla="*/ 643593 w 998217"/>
              <a:gd name="connsiteY40" fmla="*/ 1117718 h 1752935"/>
              <a:gd name="connsiteX41" fmla="*/ 628757 w 998217"/>
              <a:gd name="connsiteY41" fmla="*/ 1089143 h 1752935"/>
              <a:gd name="connsiteX42" fmla="*/ 605493 w 998217"/>
              <a:gd name="connsiteY42" fmla="*/ 1055257 h 1752935"/>
              <a:gd name="connsiteX43" fmla="*/ 585388 w 998217"/>
              <a:gd name="connsiteY43" fmla="*/ 986696 h 1752935"/>
              <a:gd name="connsiteX44" fmla="*/ 544128 w 998217"/>
              <a:gd name="connsiteY44" fmla="*/ 931609 h 1752935"/>
              <a:gd name="connsiteX45" fmla="*/ 520865 w 998217"/>
              <a:gd name="connsiteY45" fmla="*/ 898820 h 1752935"/>
              <a:gd name="connsiteX46" fmla="*/ 484784 w 998217"/>
              <a:gd name="connsiteY46" fmla="*/ 819327 h 1752935"/>
              <a:gd name="connsiteX47" fmla="*/ 444665 w 998217"/>
              <a:gd name="connsiteY47" fmla="*/ 765468 h 1752935"/>
              <a:gd name="connsiteX48" fmla="*/ 445587 w 998217"/>
              <a:gd name="connsiteY48" fmla="*/ 759060 h 1752935"/>
              <a:gd name="connsiteX49" fmla="*/ 403273 w 998217"/>
              <a:gd name="connsiteY49" fmla="*/ 683958 h 1752935"/>
              <a:gd name="connsiteX50" fmla="*/ 391553 w 998217"/>
              <a:gd name="connsiteY50" fmla="*/ 653804 h 1752935"/>
              <a:gd name="connsiteX51" fmla="*/ 374697 w 998217"/>
              <a:gd name="connsiteY51" fmla="*/ 641162 h 1752935"/>
              <a:gd name="connsiteX52" fmla="*/ 362978 w 998217"/>
              <a:gd name="connsiteY52" fmla="*/ 609777 h 1752935"/>
              <a:gd name="connsiteX53" fmla="*/ 335501 w 998217"/>
              <a:gd name="connsiteY53" fmla="*/ 572774 h 1752935"/>
              <a:gd name="connsiteX54" fmla="*/ 318468 w 998217"/>
              <a:gd name="connsiteY54" fmla="*/ 535772 h 1752935"/>
              <a:gd name="connsiteX55" fmla="*/ 273961 w 998217"/>
              <a:gd name="connsiteY55" fmla="*/ 460493 h 1752935"/>
              <a:gd name="connsiteX56" fmla="*/ 242270 w 998217"/>
              <a:gd name="connsiteY56" fmla="*/ 381353 h 1752935"/>
              <a:gd name="connsiteX57" fmla="*/ 176868 w 998217"/>
              <a:gd name="connsiteY57" fmla="*/ 289395 h 1752935"/>
              <a:gd name="connsiteX58" fmla="*/ 151409 w 998217"/>
              <a:gd name="connsiteY58" fmla="*/ 230620 h 1752935"/>
              <a:gd name="connsiteX59" fmla="*/ 103786 w 998217"/>
              <a:gd name="connsiteY59" fmla="*/ 127118 h 1752935"/>
              <a:gd name="connsiteX60" fmla="*/ 51946 w 998217"/>
              <a:gd name="connsiteY60" fmla="*/ 49996 h 1752935"/>
              <a:gd name="connsiteX61" fmla="*/ 12748 w 998217"/>
              <a:gd name="connsiteY61" fmla="*/ 177 h 1752935"/>
              <a:gd name="connsiteX0" fmla="*/ 12748 w 998217"/>
              <a:gd name="connsiteY0" fmla="*/ 177 h 1752935"/>
              <a:gd name="connsiteX1" fmla="*/ 11650 w 998217"/>
              <a:gd name="connsiteY1" fmla="*/ 35161 h 1752935"/>
              <a:gd name="connsiteX2" fmla="*/ 13669 w 998217"/>
              <a:gd name="connsiteY2" fmla="*/ 80591 h 1752935"/>
              <a:gd name="connsiteX3" fmla="*/ 11650 w 998217"/>
              <a:gd name="connsiteY3" fmla="*/ 169433 h 1752935"/>
              <a:gd name="connsiteX4" fmla="*/ 12747 w 998217"/>
              <a:gd name="connsiteY4" fmla="*/ 335528 h 1752935"/>
              <a:gd name="connsiteX5" fmla="*/ 9631 w 998217"/>
              <a:gd name="connsiteY5" fmla="*/ 477877 h 1752935"/>
              <a:gd name="connsiteX6" fmla="*/ 6340 w 998217"/>
              <a:gd name="connsiteY6" fmla="*/ 647306 h 1752935"/>
              <a:gd name="connsiteX7" fmla="*/ 11651 w 998217"/>
              <a:gd name="connsiteY7" fmla="*/ 772800 h 1752935"/>
              <a:gd name="connsiteX8" fmla="*/ 11475 w 998217"/>
              <a:gd name="connsiteY8" fmla="*/ 916422 h 1752935"/>
              <a:gd name="connsiteX9" fmla="*/ 4145 w 998217"/>
              <a:gd name="connsiteY9" fmla="*/ 1115525 h 1752935"/>
              <a:gd name="connsiteX10" fmla="*/ 6340 w 998217"/>
              <a:gd name="connsiteY10" fmla="*/ 1287325 h 1752935"/>
              <a:gd name="connsiteX11" fmla="*/ 3223 w 998217"/>
              <a:gd name="connsiteY11" fmla="*/ 1371777 h 1752935"/>
              <a:gd name="connsiteX12" fmla="*/ 106 w 998217"/>
              <a:gd name="connsiteY12" fmla="*/ 1465930 h 1752935"/>
              <a:gd name="connsiteX13" fmla="*/ 9631 w 998217"/>
              <a:gd name="connsiteY13" fmla="*/ 1519963 h 1752935"/>
              <a:gd name="connsiteX14" fmla="*/ 50848 w 998217"/>
              <a:gd name="connsiteY14" fmla="*/ 1543227 h 1752935"/>
              <a:gd name="connsiteX15" fmla="*/ 93337 w 998217"/>
              <a:gd name="connsiteY15" fmla="*/ 1553849 h 1752935"/>
              <a:gd name="connsiteX16" fmla="*/ 151410 w 998217"/>
              <a:gd name="connsiteY16" fmla="*/ 1564472 h 1752935"/>
              <a:gd name="connsiteX17" fmla="*/ 208560 w 998217"/>
              <a:gd name="connsiteY17" fmla="*/ 1590852 h 1752935"/>
              <a:gd name="connsiteX18" fmla="*/ 253990 w 998217"/>
              <a:gd name="connsiteY18" fmla="*/ 1591949 h 1752935"/>
              <a:gd name="connsiteX19" fmla="*/ 288973 w 998217"/>
              <a:gd name="connsiteY19" fmla="*/ 1609902 h 1752935"/>
              <a:gd name="connsiteX20" fmla="*/ 338617 w 998217"/>
              <a:gd name="connsiteY20" fmla="*/ 1606786 h 1752935"/>
              <a:gd name="connsiteX21" fmla="*/ 409681 w 998217"/>
              <a:gd name="connsiteY21" fmla="*/ 1631147 h 1752935"/>
              <a:gd name="connsiteX22" fmla="*/ 508969 w 998217"/>
              <a:gd name="connsiteY22" fmla="*/ 1656605 h 1752935"/>
              <a:gd name="connsiteX23" fmla="*/ 622524 w 998217"/>
              <a:gd name="connsiteY23" fmla="*/ 1674558 h 1752935"/>
              <a:gd name="connsiteX24" fmla="*/ 771061 w 998217"/>
              <a:gd name="connsiteY24" fmla="*/ 1703133 h 1752935"/>
              <a:gd name="connsiteX25" fmla="*/ 904059 w 998217"/>
              <a:gd name="connsiteY25" fmla="*/ 1734825 h 1752935"/>
              <a:gd name="connsiteX26" fmla="*/ 974773 w 998217"/>
              <a:gd name="connsiteY26" fmla="*/ 1752777 h 1752935"/>
              <a:gd name="connsiteX27" fmla="*/ 998213 w 998217"/>
              <a:gd name="connsiteY27" fmla="*/ 1747641 h 1752935"/>
              <a:gd name="connsiteX28" fmla="*/ 960419 w 998217"/>
              <a:gd name="connsiteY28" fmla="*/ 1677763 h 1752935"/>
              <a:gd name="connsiteX29" fmla="*/ 974773 w 998217"/>
              <a:gd name="connsiteY29" fmla="*/ 1686102 h 1752935"/>
              <a:gd name="connsiteX30" fmla="*/ 938868 w 998217"/>
              <a:gd name="connsiteY30" fmla="*/ 1628030 h 1752935"/>
              <a:gd name="connsiteX31" fmla="*/ 903884 w 998217"/>
              <a:gd name="connsiteY31" fmla="*/ 1567413 h 1752935"/>
              <a:gd name="connsiteX32" fmla="*/ 857357 w 998217"/>
              <a:gd name="connsiteY32" fmla="*/ 1480765 h 1752935"/>
              <a:gd name="connsiteX33" fmla="*/ 817062 w 998217"/>
              <a:gd name="connsiteY33" fmla="*/ 1418129 h 1752935"/>
              <a:gd name="connsiteX34" fmla="*/ 781156 w 998217"/>
              <a:gd name="connsiteY34" fmla="*/ 1364271 h 1752935"/>
              <a:gd name="connsiteX35" fmla="*/ 762106 w 998217"/>
              <a:gd name="connsiteY35" fmla="*/ 1327268 h 1752935"/>
              <a:gd name="connsiteX36" fmla="*/ 737086 w 998217"/>
              <a:gd name="connsiteY36" fmla="*/ 1273236 h 1752935"/>
              <a:gd name="connsiteX37" fmla="*/ 705132 w 998217"/>
              <a:gd name="connsiteY37" fmla="*/ 1226883 h 1752935"/>
              <a:gd name="connsiteX38" fmla="*/ 692315 w 998217"/>
              <a:gd name="connsiteY38" fmla="*/ 1186588 h 1752935"/>
              <a:gd name="connsiteX39" fmla="*/ 677479 w 998217"/>
              <a:gd name="connsiteY39" fmla="*/ 1153799 h 1752935"/>
              <a:gd name="connsiteX40" fmla="*/ 643593 w 998217"/>
              <a:gd name="connsiteY40" fmla="*/ 1117718 h 1752935"/>
              <a:gd name="connsiteX41" fmla="*/ 628757 w 998217"/>
              <a:gd name="connsiteY41" fmla="*/ 1089143 h 1752935"/>
              <a:gd name="connsiteX42" fmla="*/ 592851 w 998217"/>
              <a:gd name="connsiteY42" fmla="*/ 1029974 h 1752935"/>
              <a:gd name="connsiteX43" fmla="*/ 585388 w 998217"/>
              <a:gd name="connsiteY43" fmla="*/ 986696 h 1752935"/>
              <a:gd name="connsiteX44" fmla="*/ 544128 w 998217"/>
              <a:gd name="connsiteY44" fmla="*/ 931609 h 1752935"/>
              <a:gd name="connsiteX45" fmla="*/ 520865 w 998217"/>
              <a:gd name="connsiteY45" fmla="*/ 898820 h 1752935"/>
              <a:gd name="connsiteX46" fmla="*/ 484784 w 998217"/>
              <a:gd name="connsiteY46" fmla="*/ 819327 h 1752935"/>
              <a:gd name="connsiteX47" fmla="*/ 444665 w 998217"/>
              <a:gd name="connsiteY47" fmla="*/ 765468 h 1752935"/>
              <a:gd name="connsiteX48" fmla="*/ 445587 w 998217"/>
              <a:gd name="connsiteY48" fmla="*/ 759060 h 1752935"/>
              <a:gd name="connsiteX49" fmla="*/ 403273 w 998217"/>
              <a:gd name="connsiteY49" fmla="*/ 683958 h 1752935"/>
              <a:gd name="connsiteX50" fmla="*/ 391553 w 998217"/>
              <a:gd name="connsiteY50" fmla="*/ 653804 h 1752935"/>
              <a:gd name="connsiteX51" fmla="*/ 374697 w 998217"/>
              <a:gd name="connsiteY51" fmla="*/ 641162 h 1752935"/>
              <a:gd name="connsiteX52" fmla="*/ 362978 w 998217"/>
              <a:gd name="connsiteY52" fmla="*/ 609777 h 1752935"/>
              <a:gd name="connsiteX53" fmla="*/ 335501 w 998217"/>
              <a:gd name="connsiteY53" fmla="*/ 572774 h 1752935"/>
              <a:gd name="connsiteX54" fmla="*/ 318468 w 998217"/>
              <a:gd name="connsiteY54" fmla="*/ 535772 h 1752935"/>
              <a:gd name="connsiteX55" fmla="*/ 273961 w 998217"/>
              <a:gd name="connsiteY55" fmla="*/ 460493 h 1752935"/>
              <a:gd name="connsiteX56" fmla="*/ 242270 w 998217"/>
              <a:gd name="connsiteY56" fmla="*/ 381353 h 1752935"/>
              <a:gd name="connsiteX57" fmla="*/ 176868 w 998217"/>
              <a:gd name="connsiteY57" fmla="*/ 289395 h 1752935"/>
              <a:gd name="connsiteX58" fmla="*/ 151409 w 998217"/>
              <a:gd name="connsiteY58" fmla="*/ 230620 h 1752935"/>
              <a:gd name="connsiteX59" fmla="*/ 103786 w 998217"/>
              <a:gd name="connsiteY59" fmla="*/ 127118 h 1752935"/>
              <a:gd name="connsiteX60" fmla="*/ 51946 w 998217"/>
              <a:gd name="connsiteY60" fmla="*/ 49996 h 1752935"/>
              <a:gd name="connsiteX61" fmla="*/ 12748 w 998217"/>
              <a:gd name="connsiteY61" fmla="*/ 177 h 1752935"/>
              <a:gd name="connsiteX0" fmla="*/ 12748 w 998217"/>
              <a:gd name="connsiteY0" fmla="*/ 177 h 1752935"/>
              <a:gd name="connsiteX1" fmla="*/ 11650 w 998217"/>
              <a:gd name="connsiteY1" fmla="*/ 35161 h 1752935"/>
              <a:gd name="connsiteX2" fmla="*/ 13669 w 998217"/>
              <a:gd name="connsiteY2" fmla="*/ 80591 h 1752935"/>
              <a:gd name="connsiteX3" fmla="*/ 11650 w 998217"/>
              <a:gd name="connsiteY3" fmla="*/ 169433 h 1752935"/>
              <a:gd name="connsiteX4" fmla="*/ 12747 w 998217"/>
              <a:gd name="connsiteY4" fmla="*/ 335528 h 1752935"/>
              <a:gd name="connsiteX5" fmla="*/ 9631 w 998217"/>
              <a:gd name="connsiteY5" fmla="*/ 477877 h 1752935"/>
              <a:gd name="connsiteX6" fmla="*/ 6340 w 998217"/>
              <a:gd name="connsiteY6" fmla="*/ 647306 h 1752935"/>
              <a:gd name="connsiteX7" fmla="*/ 11651 w 998217"/>
              <a:gd name="connsiteY7" fmla="*/ 772800 h 1752935"/>
              <a:gd name="connsiteX8" fmla="*/ 11475 w 998217"/>
              <a:gd name="connsiteY8" fmla="*/ 916422 h 1752935"/>
              <a:gd name="connsiteX9" fmla="*/ 4145 w 998217"/>
              <a:gd name="connsiteY9" fmla="*/ 1115525 h 1752935"/>
              <a:gd name="connsiteX10" fmla="*/ 6340 w 998217"/>
              <a:gd name="connsiteY10" fmla="*/ 1287325 h 1752935"/>
              <a:gd name="connsiteX11" fmla="*/ 3223 w 998217"/>
              <a:gd name="connsiteY11" fmla="*/ 1371777 h 1752935"/>
              <a:gd name="connsiteX12" fmla="*/ 106 w 998217"/>
              <a:gd name="connsiteY12" fmla="*/ 1465930 h 1752935"/>
              <a:gd name="connsiteX13" fmla="*/ 9631 w 998217"/>
              <a:gd name="connsiteY13" fmla="*/ 1519963 h 1752935"/>
              <a:gd name="connsiteX14" fmla="*/ 50848 w 998217"/>
              <a:gd name="connsiteY14" fmla="*/ 1543227 h 1752935"/>
              <a:gd name="connsiteX15" fmla="*/ 93337 w 998217"/>
              <a:gd name="connsiteY15" fmla="*/ 1553849 h 1752935"/>
              <a:gd name="connsiteX16" fmla="*/ 151410 w 998217"/>
              <a:gd name="connsiteY16" fmla="*/ 1564472 h 1752935"/>
              <a:gd name="connsiteX17" fmla="*/ 208560 w 998217"/>
              <a:gd name="connsiteY17" fmla="*/ 1590852 h 1752935"/>
              <a:gd name="connsiteX18" fmla="*/ 253990 w 998217"/>
              <a:gd name="connsiteY18" fmla="*/ 1591949 h 1752935"/>
              <a:gd name="connsiteX19" fmla="*/ 288973 w 998217"/>
              <a:gd name="connsiteY19" fmla="*/ 1609902 h 1752935"/>
              <a:gd name="connsiteX20" fmla="*/ 338617 w 998217"/>
              <a:gd name="connsiteY20" fmla="*/ 1606786 h 1752935"/>
              <a:gd name="connsiteX21" fmla="*/ 409681 w 998217"/>
              <a:gd name="connsiteY21" fmla="*/ 1631147 h 1752935"/>
              <a:gd name="connsiteX22" fmla="*/ 508969 w 998217"/>
              <a:gd name="connsiteY22" fmla="*/ 1656605 h 1752935"/>
              <a:gd name="connsiteX23" fmla="*/ 622524 w 998217"/>
              <a:gd name="connsiteY23" fmla="*/ 1674558 h 1752935"/>
              <a:gd name="connsiteX24" fmla="*/ 771061 w 998217"/>
              <a:gd name="connsiteY24" fmla="*/ 1703133 h 1752935"/>
              <a:gd name="connsiteX25" fmla="*/ 904059 w 998217"/>
              <a:gd name="connsiteY25" fmla="*/ 1734825 h 1752935"/>
              <a:gd name="connsiteX26" fmla="*/ 974773 w 998217"/>
              <a:gd name="connsiteY26" fmla="*/ 1752777 h 1752935"/>
              <a:gd name="connsiteX27" fmla="*/ 998213 w 998217"/>
              <a:gd name="connsiteY27" fmla="*/ 1747641 h 1752935"/>
              <a:gd name="connsiteX28" fmla="*/ 960419 w 998217"/>
              <a:gd name="connsiteY28" fmla="*/ 1677763 h 1752935"/>
              <a:gd name="connsiteX29" fmla="*/ 974773 w 998217"/>
              <a:gd name="connsiteY29" fmla="*/ 1686102 h 1752935"/>
              <a:gd name="connsiteX30" fmla="*/ 938868 w 998217"/>
              <a:gd name="connsiteY30" fmla="*/ 1628030 h 1752935"/>
              <a:gd name="connsiteX31" fmla="*/ 903884 w 998217"/>
              <a:gd name="connsiteY31" fmla="*/ 1567413 h 1752935"/>
              <a:gd name="connsiteX32" fmla="*/ 857357 w 998217"/>
              <a:gd name="connsiteY32" fmla="*/ 1480765 h 1752935"/>
              <a:gd name="connsiteX33" fmla="*/ 817062 w 998217"/>
              <a:gd name="connsiteY33" fmla="*/ 1418129 h 1752935"/>
              <a:gd name="connsiteX34" fmla="*/ 781156 w 998217"/>
              <a:gd name="connsiteY34" fmla="*/ 1364271 h 1752935"/>
              <a:gd name="connsiteX35" fmla="*/ 762106 w 998217"/>
              <a:gd name="connsiteY35" fmla="*/ 1327268 h 1752935"/>
              <a:gd name="connsiteX36" fmla="*/ 737086 w 998217"/>
              <a:gd name="connsiteY36" fmla="*/ 1273236 h 1752935"/>
              <a:gd name="connsiteX37" fmla="*/ 705132 w 998217"/>
              <a:gd name="connsiteY37" fmla="*/ 1226883 h 1752935"/>
              <a:gd name="connsiteX38" fmla="*/ 692315 w 998217"/>
              <a:gd name="connsiteY38" fmla="*/ 1186588 h 1752935"/>
              <a:gd name="connsiteX39" fmla="*/ 677479 w 998217"/>
              <a:gd name="connsiteY39" fmla="*/ 1153799 h 1752935"/>
              <a:gd name="connsiteX40" fmla="*/ 643593 w 998217"/>
              <a:gd name="connsiteY40" fmla="*/ 1117718 h 1752935"/>
              <a:gd name="connsiteX41" fmla="*/ 628757 w 998217"/>
              <a:gd name="connsiteY41" fmla="*/ 1089143 h 1752935"/>
              <a:gd name="connsiteX42" fmla="*/ 605492 w 998217"/>
              <a:gd name="connsiteY42" fmla="*/ 1046829 h 1752935"/>
              <a:gd name="connsiteX43" fmla="*/ 585388 w 998217"/>
              <a:gd name="connsiteY43" fmla="*/ 986696 h 1752935"/>
              <a:gd name="connsiteX44" fmla="*/ 544128 w 998217"/>
              <a:gd name="connsiteY44" fmla="*/ 931609 h 1752935"/>
              <a:gd name="connsiteX45" fmla="*/ 520865 w 998217"/>
              <a:gd name="connsiteY45" fmla="*/ 898820 h 1752935"/>
              <a:gd name="connsiteX46" fmla="*/ 484784 w 998217"/>
              <a:gd name="connsiteY46" fmla="*/ 819327 h 1752935"/>
              <a:gd name="connsiteX47" fmla="*/ 444665 w 998217"/>
              <a:gd name="connsiteY47" fmla="*/ 765468 h 1752935"/>
              <a:gd name="connsiteX48" fmla="*/ 445587 w 998217"/>
              <a:gd name="connsiteY48" fmla="*/ 759060 h 1752935"/>
              <a:gd name="connsiteX49" fmla="*/ 403273 w 998217"/>
              <a:gd name="connsiteY49" fmla="*/ 683958 h 1752935"/>
              <a:gd name="connsiteX50" fmla="*/ 391553 w 998217"/>
              <a:gd name="connsiteY50" fmla="*/ 653804 h 1752935"/>
              <a:gd name="connsiteX51" fmla="*/ 374697 w 998217"/>
              <a:gd name="connsiteY51" fmla="*/ 641162 h 1752935"/>
              <a:gd name="connsiteX52" fmla="*/ 362978 w 998217"/>
              <a:gd name="connsiteY52" fmla="*/ 609777 h 1752935"/>
              <a:gd name="connsiteX53" fmla="*/ 335501 w 998217"/>
              <a:gd name="connsiteY53" fmla="*/ 572774 h 1752935"/>
              <a:gd name="connsiteX54" fmla="*/ 318468 w 998217"/>
              <a:gd name="connsiteY54" fmla="*/ 535772 h 1752935"/>
              <a:gd name="connsiteX55" fmla="*/ 273961 w 998217"/>
              <a:gd name="connsiteY55" fmla="*/ 460493 h 1752935"/>
              <a:gd name="connsiteX56" fmla="*/ 242270 w 998217"/>
              <a:gd name="connsiteY56" fmla="*/ 381353 h 1752935"/>
              <a:gd name="connsiteX57" fmla="*/ 176868 w 998217"/>
              <a:gd name="connsiteY57" fmla="*/ 289395 h 1752935"/>
              <a:gd name="connsiteX58" fmla="*/ 151409 w 998217"/>
              <a:gd name="connsiteY58" fmla="*/ 230620 h 1752935"/>
              <a:gd name="connsiteX59" fmla="*/ 103786 w 998217"/>
              <a:gd name="connsiteY59" fmla="*/ 127118 h 1752935"/>
              <a:gd name="connsiteX60" fmla="*/ 51946 w 998217"/>
              <a:gd name="connsiteY60" fmla="*/ 49996 h 1752935"/>
              <a:gd name="connsiteX61" fmla="*/ 12748 w 998217"/>
              <a:gd name="connsiteY61" fmla="*/ 177 h 1752935"/>
              <a:gd name="connsiteX0" fmla="*/ 12748 w 998217"/>
              <a:gd name="connsiteY0" fmla="*/ 177 h 1752935"/>
              <a:gd name="connsiteX1" fmla="*/ 11650 w 998217"/>
              <a:gd name="connsiteY1" fmla="*/ 35161 h 1752935"/>
              <a:gd name="connsiteX2" fmla="*/ 13669 w 998217"/>
              <a:gd name="connsiteY2" fmla="*/ 80591 h 1752935"/>
              <a:gd name="connsiteX3" fmla="*/ 11650 w 998217"/>
              <a:gd name="connsiteY3" fmla="*/ 169433 h 1752935"/>
              <a:gd name="connsiteX4" fmla="*/ 12747 w 998217"/>
              <a:gd name="connsiteY4" fmla="*/ 335528 h 1752935"/>
              <a:gd name="connsiteX5" fmla="*/ 9631 w 998217"/>
              <a:gd name="connsiteY5" fmla="*/ 477877 h 1752935"/>
              <a:gd name="connsiteX6" fmla="*/ 6340 w 998217"/>
              <a:gd name="connsiteY6" fmla="*/ 647306 h 1752935"/>
              <a:gd name="connsiteX7" fmla="*/ 11651 w 998217"/>
              <a:gd name="connsiteY7" fmla="*/ 772800 h 1752935"/>
              <a:gd name="connsiteX8" fmla="*/ 11475 w 998217"/>
              <a:gd name="connsiteY8" fmla="*/ 916422 h 1752935"/>
              <a:gd name="connsiteX9" fmla="*/ 4145 w 998217"/>
              <a:gd name="connsiteY9" fmla="*/ 1115525 h 1752935"/>
              <a:gd name="connsiteX10" fmla="*/ 6340 w 998217"/>
              <a:gd name="connsiteY10" fmla="*/ 1287325 h 1752935"/>
              <a:gd name="connsiteX11" fmla="*/ 3223 w 998217"/>
              <a:gd name="connsiteY11" fmla="*/ 1371777 h 1752935"/>
              <a:gd name="connsiteX12" fmla="*/ 106 w 998217"/>
              <a:gd name="connsiteY12" fmla="*/ 1465930 h 1752935"/>
              <a:gd name="connsiteX13" fmla="*/ 9631 w 998217"/>
              <a:gd name="connsiteY13" fmla="*/ 1519963 h 1752935"/>
              <a:gd name="connsiteX14" fmla="*/ 50848 w 998217"/>
              <a:gd name="connsiteY14" fmla="*/ 1543227 h 1752935"/>
              <a:gd name="connsiteX15" fmla="*/ 93337 w 998217"/>
              <a:gd name="connsiteY15" fmla="*/ 1553849 h 1752935"/>
              <a:gd name="connsiteX16" fmla="*/ 151410 w 998217"/>
              <a:gd name="connsiteY16" fmla="*/ 1564472 h 1752935"/>
              <a:gd name="connsiteX17" fmla="*/ 208560 w 998217"/>
              <a:gd name="connsiteY17" fmla="*/ 1590852 h 1752935"/>
              <a:gd name="connsiteX18" fmla="*/ 253990 w 998217"/>
              <a:gd name="connsiteY18" fmla="*/ 1591949 h 1752935"/>
              <a:gd name="connsiteX19" fmla="*/ 288973 w 998217"/>
              <a:gd name="connsiteY19" fmla="*/ 1609902 h 1752935"/>
              <a:gd name="connsiteX20" fmla="*/ 338617 w 998217"/>
              <a:gd name="connsiteY20" fmla="*/ 1606786 h 1752935"/>
              <a:gd name="connsiteX21" fmla="*/ 409681 w 998217"/>
              <a:gd name="connsiteY21" fmla="*/ 1631147 h 1752935"/>
              <a:gd name="connsiteX22" fmla="*/ 508969 w 998217"/>
              <a:gd name="connsiteY22" fmla="*/ 1656605 h 1752935"/>
              <a:gd name="connsiteX23" fmla="*/ 622524 w 998217"/>
              <a:gd name="connsiteY23" fmla="*/ 1674558 h 1752935"/>
              <a:gd name="connsiteX24" fmla="*/ 771061 w 998217"/>
              <a:gd name="connsiteY24" fmla="*/ 1703133 h 1752935"/>
              <a:gd name="connsiteX25" fmla="*/ 904059 w 998217"/>
              <a:gd name="connsiteY25" fmla="*/ 1734825 h 1752935"/>
              <a:gd name="connsiteX26" fmla="*/ 974773 w 998217"/>
              <a:gd name="connsiteY26" fmla="*/ 1752777 h 1752935"/>
              <a:gd name="connsiteX27" fmla="*/ 998213 w 998217"/>
              <a:gd name="connsiteY27" fmla="*/ 1747641 h 1752935"/>
              <a:gd name="connsiteX28" fmla="*/ 960419 w 998217"/>
              <a:gd name="connsiteY28" fmla="*/ 1677763 h 1752935"/>
              <a:gd name="connsiteX29" fmla="*/ 974773 w 998217"/>
              <a:gd name="connsiteY29" fmla="*/ 1686102 h 1752935"/>
              <a:gd name="connsiteX30" fmla="*/ 938868 w 998217"/>
              <a:gd name="connsiteY30" fmla="*/ 1628030 h 1752935"/>
              <a:gd name="connsiteX31" fmla="*/ 903884 w 998217"/>
              <a:gd name="connsiteY31" fmla="*/ 1567413 h 1752935"/>
              <a:gd name="connsiteX32" fmla="*/ 857357 w 998217"/>
              <a:gd name="connsiteY32" fmla="*/ 1480765 h 1752935"/>
              <a:gd name="connsiteX33" fmla="*/ 817062 w 998217"/>
              <a:gd name="connsiteY33" fmla="*/ 1418129 h 1752935"/>
              <a:gd name="connsiteX34" fmla="*/ 781156 w 998217"/>
              <a:gd name="connsiteY34" fmla="*/ 1364271 h 1752935"/>
              <a:gd name="connsiteX35" fmla="*/ 762106 w 998217"/>
              <a:gd name="connsiteY35" fmla="*/ 1327268 h 1752935"/>
              <a:gd name="connsiteX36" fmla="*/ 737086 w 998217"/>
              <a:gd name="connsiteY36" fmla="*/ 1273236 h 1752935"/>
              <a:gd name="connsiteX37" fmla="*/ 705132 w 998217"/>
              <a:gd name="connsiteY37" fmla="*/ 1226883 h 1752935"/>
              <a:gd name="connsiteX38" fmla="*/ 692315 w 998217"/>
              <a:gd name="connsiteY38" fmla="*/ 1186588 h 1752935"/>
              <a:gd name="connsiteX39" fmla="*/ 677479 w 998217"/>
              <a:gd name="connsiteY39" fmla="*/ 1153799 h 1752935"/>
              <a:gd name="connsiteX40" fmla="*/ 643593 w 998217"/>
              <a:gd name="connsiteY40" fmla="*/ 1117718 h 1752935"/>
              <a:gd name="connsiteX41" fmla="*/ 628757 w 998217"/>
              <a:gd name="connsiteY41" fmla="*/ 1089143 h 1752935"/>
              <a:gd name="connsiteX42" fmla="*/ 605492 w 998217"/>
              <a:gd name="connsiteY42" fmla="*/ 1046829 h 1752935"/>
              <a:gd name="connsiteX43" fmla="*/ 585388 w 998217"/>
              <a:gd name="connsiteY43" fmla="*/ 986696 h 1752935"/>
              <a:gd name="connsiteX44" fmla="*/ 531486 w 998217"/>
              <a:gd name="connsiteY44" fmla="*/ 885257 h 1752935"/>
              <a:gd name="connsiteX45" fmla="*/ 520865 w 998217"/>
              <a:gd name="connsiteY45" fmla="*/ 898820 h 1752935"/>
              <a:gd name="connsiteX46" fmla="*/ 484784 w 998217"/>
              <a:gd name="connsiteY46" fmla="*/ 819327 h 1752935"/>
              <a:gd name="connsiteX47" fmla="*/ 444665 w 998217"/>
              <a:gd name="connsiteY47" fmla="*/ 765468 h 1752935"/>
              <a:gd name="connsiteX48" fmla="*/ 445587 w 998217"/>
              <a:gd name="connsiteY48" fmla="*/ 759060 h 1752935"/>
              <a:gd name="connsiteX49" fmla="*/ 403273 w 998217"/>
              <a:gd name="connsiteY49" fmla="*/ 683958 h 1752935"/>
              <a:gd name="connsiteX50" fmla="*/ 391553 w 998217"/>
              <a:gd name="connsiteY50" fmla="*/ 653804 h 1752935"/>
              <a:gd name="connsiteX51" fmla="*/ 374697 w 998217"/>
              <a:gd name="connsiteY51" fmla="*/ 641162 h 1752935"/>
              <a:gd name="connsiteX52" fmla="*/ 362978 w 998217"/>
              <a:gd name="connsiteY52" fmla="*/ 609777 h 1752935"/>
              <a:gd name="connsiteX53" fmla="*/ 335501 w 998217"/>
              <a:gd name="connsiteY53" fmla="*/ 572774 h 1752935"/>
              <a:gd name="connsiteX54" fmla="*/ 318468 w 998217"/>
              <a:gd name="connsiteY54" fmla="*/ 535772 h 1752935"/>
              <a:gd name="connsiteX55" fmla="*/ 273961 w 998217"/>
              <a:gd name="connsiteY55" fmla="*/ 460493 h 1752935"/>
              <a:gd name="connsiteX56" fmla="*/ 242270 w 998217"/>
              <a:gd name="connsiteY56" fmla="*/ 381353 h 1752935"/>
              <a:gd name="connsiteX57" fmla="*/ 176868 w 998217"/>
              <a:gd name="connsiteY57" fmla="*/ 289395 h 1752935"/>
              <a:gd name="connsiteX58" fmla="*/ 151409 w 998217"/>
              <a:gd name="connsiteY58" fmla="*/ 230620 h 1752935"/>
              <a:gd name="connsiteX59" fmla="*/ 103786 w 998217"/>
              <a:gd name="connsiteY59" fmla="*/ 127118 h 1752935"/>
              <a:gd name="connsiteX60" fmla="*/ 51946 w 998217"/>
              <a:gd name="connsiteY60" fmla="*/ 49996 h 1752935"/>
              <a:gd name="connsiteX61" fmla="*/ 12748 w 998217"/>
              <a:gd name="connsiteY61" fmla="*/ 177 h 1752935"/>
              <a:gd name="connsiteX0" fmla="*/ 12748 w 998217"/>
              <a:gd name="connsiteY0" fmla="*/ 177 h 1752935"/>
              <a:gd name="connsiteX1" fmla="*/ 11650 w 998217"/>
              <a:gd name="connsiteY1" fmla="*/ 35161 h 1752935"/>
              <a:gd name="connsiteX2" fmla="*/ 13669 w 998217"/>
              <a:gd name="connsiteY2" fmla="*/ 80591 h 1752935"/>
              <a:gd name="connsiteX3" fmla="*/ 11650 w 998217"/>
              <a:gd name="connsiteY3" fmla="*/ 169433 h 1752935"/>
              <a:gd name="connsiteX4" fmla="*/ 12747 w 998217"/>
              <a:gd name="connsiteY4" fmla="*/ 335528 h 1752935"/>
              <a:gd name="connsiteX5" fmla="*/ 9631 w 998217"/>
              <a:gd name="connsiteY5" fmla="*/ 477877 h 1752935"/>
              <a:gd name="connsiteX6" fmla="*/ 6340 w 998217"/>
              <a:gd name="connsiteY6" fmla="*/ 647306 h 1752935"/>
              <a:gd name="connsiteX7" fmla="*/ 11651 w 998217"/>
              <a:gd name="connsiteY7" fmla="*/ 772800 h 1752935"/>
              <a:gd name="connsiteX8" fmla="*/ 11475 w 998217"/>
              <a:gd name="connsiteY8" fmla="*/ 916422 h 1752935"/>
              <a:gd name="connsiteX9" fmla="*/ 4145 w 998217"/>
              <a:gd name="connsiteY9" fmla="*/ 1115525 h 1752935"/>
              <a:gd name="connsiteX10" fmla="*/ 6340 w 998217"/>
              <a:gd name="connsiteY10" fmla="*/ 1287325 h 1752935"/>
              <a:gd name="connsiteX11" fmla="*/ 3223 w 998217"/>
              <a:gd name="connsiteY11" fmla="*/ 1371777 h 1752935"/>
              <a:gd name="connsiteX12" fmla="*/ 106 w 998217"/>
              <a:gd name="connsiteY12" fmla="*/ 1465930 h 1752935"/>
              <a:gd name="connsiteX13" fmla="*/ 9631 w 998217"/>
              <a:gd name="connsiteY13" fmla="*/ 1519963 h 1752935"/>
              <a:gd name="connsiteX14" fmla="*/ 50848 w 998217"/>
              <a:gd name="connsiteY14" fmla="*/ 1543227 h 1752935"/>
              <a:gd name="connsiteX15" fmla="*/ 93337 w 998217"/>
              <a:gd name="connsiteY15" fmla="*/ 1553849 h 1752935"/>
              <a:gd name="connsiteX16" fmla="*/ 151410 w 998217"/>
              <a:gd name="connsiteY16" fmla="*/ 1564472 h 1752935"/>
              <a:gd name="connsiteX17" fmla="*/ 208560 w 998217"/>
              <a:gd name="connsiteY17" fmla="*/ 1590852 h 1752935"/>
              <a:gd name="connsiteX18" fmla="*/ 253990 w 998217"/>
              <a:gd name="connsiteY18" fmla="*/ 1591949 h 1752935"/>
              <a:gd name="connsiteX19" fmla="*/ 288973 w 998217"/>
              <a:gd name="connsiteY19" fmla="*/ 1609902 h 1752935"/>
              <a:gd name="connsiteX20" fmla="*/ 338617 w 998217"/>
              <a:gd name="connsiteY20" fmla="*/ 1606786 h 1752935"/>
              <a:gd name="connsiteX21" fmla="*/ 409681 w 998217"/>
              <a:gd name="connsiteY21" fmla="*/ 1631147 h 1752935"/>
              <a:gd name="connsiteX22" fmla="*/ 508969 w 998217"/>
              <a:gd name="connsiteY22" fmla="*/ 1656605 h 1752935"/>
              <a:gd name="connsiteX23" fmla="*/ 622524 w 998217"/>
              <a:gd name="connsiteY23" fmla="*/ 1674558 h 1752935"/>
              <a:gd name="connsiteX24" fmla="*/ 771061 w 998217"/>
              <a:gd name="connsiteY24" fmla="*/ 1703133 h 1752935"/>
              <a:gd name="connsiteX25" fmla="*/ 904059 w 998217"/>
              <a:gd name="connsiteY25" fmla="*/ 1734825 h 1752935"/>
              <a:gd name="connsiteX26" fmla="*/ 974773 w 998217"/>
              <a:gd name="connsiteY26" fmla="*/ 1752777 h 1752935"/>
              <a:gd name="connsiteX27" fmla="*/ 998213 w 998217"/>
              <a:gd name="connsiteY27" fmla="*/ 1747641 h 1752935"/>
              <a:gd name="connsiteX28" fmla="*/ 960419 w 998217"/>
              <a:gd name="connsiteY28" fmla="*/ 1677763 h 1752935"/>
              <a:gd name="connsiteX29" fmla="*/ 974773 w 998217"/>
              <a:gd name="connsiteY29" fmla="*/ 1686102 h 1752935"/>
              <a:gd name="connsiteX30" fmla="*/ 938868 w 998217"/>
              <a:gd name="connsiteY30" fmla="*/ 1628030 h 1752935"/>
              <a:gd name="connsiteX31" fmla="*/ 903884 w 998217"/>
              <a:gd name="connsiteY31" fmla="*/ 1567413 h 1752935"/>
              <a:gd name="connsiteX32" fmla="*/ 857357 w 998217"/>
              <a:gd name="connsiteY32" fmla="*/ 1480765 h 1752935"/>
              <a:gd name="connsiteX33" fmla="*/ 817062 w 998217"/>
              <a:gd name="connsiteY33" fmla="*/ 1418129 h 1752935"/>
              <a:gd name="connsiteX34" fmla="*/ 781156 w 998217"/>
              <a:gd name="connsiteY34" fmla="*/ 1364271 h 1752935"/>
              <a:gd name="connsiteX35" fmla="*/ 762106 w 998217"/>
              <a:gd name="connsiteY35" fmla="*/ 1327268 h 1752935"/>
              <a:gd name="connsiteX36" fmla="*/ 737086 w 998217"/>
              <a:gd name="connsiteY36" fmla="*/ 1273236 h 1752935"/>
              <a:gd name="connsiteX37" fmla="*/ 705132 w 998217"/>
              <a:gd name="connsiteY37" fmla="*/ 1226883 h 1752935"/>
              <a:gd name="connsiteX38" fmla="*/ 692315 w 998217"/>
              <a:gd name="connsiteY38" fmla="*/ 1186588 h 1752935"/>
              <a:gd name="connsiteX39" fmla="*/ 677479 w 998217"/>
              <a:gd name="connsiteY39" fmla="*/ 1153799 h 1752935"/>
              <a:gd name="connsiteX40" fmla="*/ 643593 w 998217"/>
              <a:gd name="connsiteY40" fmla="*/ 1117718 h 1752935"/>
              <a:gd name="connsiteX41" fmla="*/ 628757 w 998217"/>
              <a:gd name="connsiteY41" fmla="*/ 1089143 h 1752935"/>
              <a:gd name="connsiteX42" fmla="*/ 605492 w 998217"/>
              <a:gd name="connsiteY42" fmla="*/ 1046829 h 1752935"/>
              <a:gd name="connsiteX43" fmla="*/ 585388 w 998217"/>
              <a:gd name="connsiteY43" fmla="*/ 986696 h 1752935"/>
              <a:gd name="connsiteX44" fmla="*/ 531486 w 998217"/>
              <a:gd name="connsiteY44" fmla="*/ 885257 h 1752935"/>
              <a:gd name="connsiteX45" fmla="*/ 520865 w 998217"/>
              <a:gd name="connsiteY45" fmla="*/ 898820 h 1752935"/>
              <a:gd name="connsiteX46" fmla="*/ 484784 w 998217"/>
              <a:gd name="connsiteY46" fmla="*/ 819327 h 1752935"/>
              <a:gd name="connsiteX47" fmla="*/ 444665 w 998217"/>
              <a:gd name="connsiteY47" fmla="*/ 765468 h 1752935"/>
              <a:gd name="connsiteX48" fmla="*/ 445587 w 998217"/>
              <a:gd name="connsiteY48" fmla="*/ 759060 h 1752935"/>
              <a:gd name="connsiteX49" fmla="*/ 403273 w 998217"/>
              <a:gd name="connsiteY49" fmla="*/ 683958 h 1752935"/>
              <a:gd name="connsiteX50" fmla="*/ 391553 w 998217"/>
              <a:gd name="connsiteY50" fmla="*/ 653804 h 1752935"/>
              <a:gd name="connsiteX51" fmla="*/ 374697 w 998217"/>
              <a:gd name="connsiteY51" fmla="*/ 641162 h 1752935"/>
              <a:gd name="connsiteX52" fmla="*/ 362978 w 998217"/>
              <a:gd name="connsiteY52" fmla="*/ 609777 h 1752935"/>
              <a:gd name="connsiteX53" fmla="*/ 335501 w 998217"/>
              <a:gd name="connsiteY53" fmla="*/ 572774 h 1752935"/>
              <a:gd name="connsiteX54" fmla="*/ 318468 w 998217"/>
              <a:gd name="connsiteY54" fmla="*/ 535772 h 1752935"/>
              <a:gd name="connsiteX55" fmla="*/ 273961 w 998217"/>
              <a:gd name="connsiteY55" fmla="*/ 460493 h 1752935"/>
              <a:gd name="connsiteX56" fmla="*/ 242270 w 998217"/>
              <a:gd name="connsiteY56" fmla="*/ 381353 h 1752935"/>
              <a:gd name="connsiteX57" fmla="*/ 176868 w 998217"/>
              <a:gd name="connsiteY57" fmla="*/ 289395 h 1752935"/>
              <a:gd name="connsiteX58" fmla="*/ 151409 w 998217"/>
              <a:gd name="connsiteY58" fmla="*/ 230620 h 1752935"/>
              <a:gd name="connsiteX59" fmla="*/ 103786 w 998217"/>
              <a:gd name="connsiteY59" fmla="*/ 127118 h 1752935"/>
              <a:gd name="connsiteX60" fmla="*/ 51946 w 998217"/>
              <a:gd name="connsiteY60" fmla="*/ 49996 h 1752935"/>
              <a:gd name="connsiteX61" fmla="*/ 12748 w 998217"/>
              <a:gd name="connsiteY61" fmla="*/ 177 h 1752935"/>
              <a:gd name="connsiteX0" fmla="*/ 12748 w 998217"/>
              <a:gd name="connsiteY0" fmla="*/ 177 h 1752935"/>
              <a:gd name="connsiteX1" fmla="*/ 11650 w 998217"/>
              <a:gd name="connsiteY1" fmla="*/ 35161 h 1752935"/>
              <a:gd name="connsiteX2" fmla="*/ 13669 w 998217"/>
              <a:gd name="connsiteY2" fmla="*/ 80591 h 1752935"/>
              <a:gd name="connsiteX3" fmla="*/ 11650 w 998217"/>
              <a:gd name="connsiteY3" fmla="*/ 169433 h 1752935"/>
              <a:gd name="connsiteX4" fmla="*/ 12747 w 998217"/>
              <a:gd name="connsiteY4" fmla="*/ 335528 h 1752935"/>
              <a:gd name="connsiteX5" fmla="*/ 9631 w 998217"/>
              <a:gd name="connsiteY5" fmla="*/ 477877 h 1752935"/>
              <a:gd name="connsiteX6" fmla="*/ 6340 w 998217"/>
              <a:gd name="connsiteY6" fmla="*/ 647306 h 1752935"/>
              <a:gd name="connsiteX7" fmla="*/ 11651 w 998217"/>
              <a:gd name="connsiteY7" fmla="*/ 772800 h 1752935"/>
              <a:gd name="connsiteX8" fmla="*/ 11475 w 998217"/>
              <a:gd name="connsiteY8" fmla="*/ 916422 h 1752935"/>
              <a:gd name="connsiteX9" fmla="*/ 4145 w 998217"/>
              <a:gd name="connsiteY9" fmla="*/ 1115525 h 1752935"/>
              <a:gd name="connsiteX10" fmla="*/ 6340 w 998217"/>
              <a:gd name="connsiteY10" fmla="*/ 1287325 h 1752935"/>
              <a:gd name="connsiteX11" fmla="*/ 3223 w 998217"/>
              <a:gd name="connsiteY11" fmla="*/ 1371777 h 1752935"/>
              <a:gd name="connsiteX12" fmla="*/ 106 w 998217"/>
              <a:gd name="connsiteY12" fmla="*/ 1465930 h 1752935"/>
              <a:gd name="connsiteX13" fmla="*/ 9631 w 998217"/>
              <a:gd name="connsiteY13" fmla="*/ 1519963 h 1752935"/>
              <a:gd name="connsiteX14" fmla="*/ 50848 w 998217"/>
              <a:gd name="connsiteY14" fmla="*/ 1543227 h 1752935"/>
              <a:gd name="connsiteX15" fmla="*/ 93337 w 998217"/>
              <a:gd name="connsiteY15" fmla="*/ 1553849 h 1752935"/>
              <a:gd name="connsiteX16" fmla="*/ 151410 w 998217"/>
              <a:gd name="connsiteY16" fmla="*/ 1564472 h 1752935"/>
              <a:gd name="connsiteX17" fmla="*/ 208560 w 998217"/>
              <a:gd name="connsiteY17" fmla="*/ 1590852 h 1752935"/>
              <a:gd name="connsiteX18" fmla="*/ 253990 w 998217"/>
              <a:gd name="connsiteY18" fmla="*/ 1591949 h 1752935"/>
              <a:gd name="connsiteX19" fmla="*/ 288973 w 998217"/>
              <a:gd name="connsiteY19" fmla="*/ 1609902 h 1752935"/>
              <a:gd name="connsiteX20" fmla="*/ 338617 w 998217"/>
              <a:gd name="connsiteY20" fmla="*/ 1606786 h 1752935"/>
              <a:gd name="connsiteX21" fmla="*/ 409681 w 998217"/>
              <a:gd name="connsiteY21" fmla="*/ 1631147 h 1752935"/>
              <a:gd name="connsiteX22" fmla="*/ 508969 w 998217"/>
              <a:gd name="connsiteY22" fmla="*/ 1656605 h 1752935"/>
              <a:gd name="connsiteX23" fmla="*/ 622524 w 998217"/>
              <a:gd name="connsiteY23" fmla="*/ 1674558 h 1752935"/>
              <a:gd name="connsiteX24" fmla="*/ 771061 w 998217"/>
              <a:gd name="connsiteY24" fmla="*/ 1703133 h 1752935"/>
              <a:gd name="connsiteX25" fmla="*/ 904059 w 998217"/>
              <a:gd name="connsiteY25" fmla="*/ 1734825 h 1752935"/>
              <a:gd name="connsiteX26" fmla="*/ 974773 w 998217"/>
              <a:gd name="connsiteY26" fmla="*/ 1752777 h 1752935"/>
              <a:gd name="connsiteX27" fmla="*/ 998213 w 998217"/>
              <a:gd name="connsiteY27" fmla="*/ 1747641 h 1752935"/>
              <a:gd name="connsiteX28" fmla="*/ 960419 w 998217"/>
              <a:gd name="connsiteY28" fmla="*/ 1677763 h 1752935"/>
              <a:gd name="connsiteX29" fmla="*/ 974773 w 998217"/>
              <a:gd name="connsiteY29" fmla="*/ 1686102 h 1752935"/>
              <a:gd name="connsiteX30" fmla="*/ 938868 w 998217"/>
              <a:gd name="connsiteY30" fmla="*/ 1628030 h 1752935"/>
              <a:gd name="connsiteX31" fmla="*/ 903884 w 998217"/>
              <a:gd name="connsiteY31" fmla="*/ 1567413 h 1752935"/>
              <a:gd name="connsiteX32" fmla="*/ 857357 w 998217"/>
              <a:gd name="connsiteY32" fmla="*/ 1480765 h 1752935"/>
              <a:gd name="connsiteX33" fmla="*/ 817062 w 998217"/>
              <a:gd name="connsiteY33" fmla="*/ 1418129 h 1752935"/>
              <a:gd name="connsiteX34" fmla="*/ 781156 w 998217"/>
              <a:gd name="connsiteY34" fmla="*/ 1364271 h 1752935"/>
              <a:gd name="connsiteX35" fmla="*/ 762106 w 998217"/>
              <a:gd name="connsiteY35" fmla="*/ 1327268 h 1752935"/>
              <a:gd name="connsiteX36" fmla="*/ 737086 w 998217"/>
              <a:gd name="connsiteY36" fmla="*/ 1273236 h 1752935"/>
              <a:gd name="connsiteX37" fmla="*/ 705132 w 998217"/>
              <a:gd name="connsiteY37" fmla="*/ 1226883 h 1752935"/>
              <a:gd name="connsiteX38" fmla="*/ 692315 w 998217"/>
              <a:gd name="connsiteY38" fmla="*/ 1186588 h 1752935"/>
              <a:gd name="connsiteX39" fmla="*/ 677479 w 998217"/>
              <a:gd name="connsiteY39" fmla="*/ 1153799 h 1752935"/>
              <a:gd name="connsiteX40" fmla="*/ 643593 w 998217"/>
              <a:gd name="connsiteY40" fmla="*/ 1117718 h 1752935"/>
              <a:gd name="connsiteX41" fmla="*/ 628757 w 998217"/>
              <a:gd name="connsiteY41" fmla="*/ 1089143 h 1752935"/>
              <a:gd name="connsiteX42" fmla="*/ 605492 w 998217"/>
              <a:gd name="connsiteY42" fmla="*/ 1046829 h 1752935"/>
              <a:gd name="connsiteX43" fmla="*/ 585388 w 998217"/>
              <a:gd name="connsiteY43" fmla="*/ 986696 h 1752935"/>
              <a:gd name="connsiteX44" fmla="*/ 514630 w 998217"/>
              <a:gd name="connsiteY44" fmla="*/ 881043 h 1752935"/>
              <a:gd name="connsiteX45" fmla="*/ 520865 w 998217"/>
              <a:gd name="connsiteY45" fmla="*/ 898820 h 1752935"/>
              <a:gd name="connsiteX46" fmla="*/ 484784 w 998217"/>
              <a:gd name="connsiteY46" fmla="*/ 819327 h 1752935"/>
              <a:gd name="connsiteX47" fmla="*/ 444665 w 998217"/>
              <a:gd name="connsiteY47" fmla="*/ 765468 h 1752935"/>
              <a:gd name="connsiteX48" fmla="*/ 445587 w 998217"/>
              <a:gd name="connsiteY48" fmla="*/ 759060 h 1752935"/>
              <a:gd name="connsiteX49" fmla="*/ 403273 w 998217"/>
              <a:gd name="connsiteY49" fmla="*/ 683958 h 1752935"/>
              <a:gd name="connsiteX50" fmla="*/ 391553 w 998217"/>
              <a:gd name="connsiteY50" fmla="*/ 653804 h 1752935"/>
              <a:gd name="connsiteX51" fmla="*/ 374697 w 998217"/>
              <a:gd name="connsiteY51" fmla="*/ 641162 h 1752935"/>
              <a:gd name="connsiteX52" fmla="*/ 362978 w 998217"/>
              <a:gd name="connsiteY52" fmla="*/ 609777 h 1752935"/>
              <a:gd name="connsiteX53" fmla="*/ 335501 w 998217"/>
              <a:gd name="connsiteY53" fmla="*/ 572774 h 1752935"/>
              <a:gd name="connsiteX54" fmla="*/ 318468 w 998217"/>
              <a:gd name="connsiteY54" fmla="*/ 535772 h 1752935"/>
              <a:gd name="connsiteX55" fmla="*/ 273961 w 998217"/>
              <a:gd name="connsiteY55" fmla="*/ 460493 h 1752935"/>
              <a:gd name="connsiteX56" fmla="*/ 242270 w 998217"/>
              <a:gd name="connsiteY56" fmla="*/ 381353 h 1752935"/>
              <a:gd name="connsiteX57" fmla="*/ 176868 w 998217"/>
              <a:gd name="connsiteY57" fmla="*/ 289395 h 1752935"/>
              <a:gd name="connsiteX58" fmla="*/ 151409 w 998217"/>
              <a:gd name="connsiteY58" fmla="*/ 230620 h 1752935"/>
              <a:gd name="connsiteX59" fmla="*/ 103786 w 998217"/>
              <a:gd name="connsiteY59" fmla="*/ 127118 h 1752935"/>
              <a:gd name="connsiteX60" fmla="*/ 51946 w 998217"/>
              <a:gd name="connsiteY60" fmla="*/ 49996 h 1752935"/>
              <a:gd name="connsiteX61" fmla="*/ 12748 w 998217"/>
              <a:gd name="connsiteY61" fmla="*/ 177 h 175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998217" h="1752935">
                <a:moveTo>
                  <a:pt x="12748" y="177"/>
                </a:moveTo>
                <a:cubicBezTo>
                  <a:pt x="6032" y="-2295"/>
                  <a:pt x="11497" y="21759"/>
                  <a:pt x="11650" y="35161"/>
                </a:cubicBezTo>
                <a:cubicBezTo>
                  <a:pt x="11803" y="48563"/>
                  <a:pt x="13669" y="58212"/>
                  <a:pt x="13669" y="80591"/>
                </a:cubicBezTo>
                <a:cubicBezTo>
                  <a:pt x="13669" y="102970"/>
                  <a:pt x="22286" y="154986"/>
                  <a:pt x="11650" y="169433"/>
                </a:cubicBezTo>
                <a:cubicBezTo>
                  <a:pt x="14825" y="296433"/>
                  <a:pt x="6845" y="208626"/>
                  <a:pt x="12747" y="335528"/>
                </a:cubicBezTo>
                <a:cubicBezTo>
                  <a:pt x="13213" y="345557"/>
                  <a:pt x="10699" y="425914"/>
                  <a:pt x="9631" y="477877"/>
                </a:cubicBezTo>
                <a:cubicBezTo>
                  <a:pt x="8563" y="529840"/>
                  <a:pt x="9455" y="591610"/>
                  <a:pt x="6340" y="647306"/>
                </a:cubicBezTo>
                <a:cubicBezTo>
                  <a:pt x="9515" y="656831"/>
                  <a:pt x="10795" y="727947"/>
                  <a:pt x="11651" y="772800"/>
                </a:cubicBezTo>
                <a:cubicBezTo>
                  <a:pt x="12507" y="817653"/>
                  <a:pt x="11147" y="841574"/>
                  <a:pt x="11475" y="916422"/>
                </a:cubicBezTo>
                <a:cubicBezTo>
                  <a:pt x="11741" y="977105"/>
                  <a:pt x="5001" y="1053708"/>
                  <a:pt x="4145" y="1115525"/>
                </a:cubicBezTo>
                <a:cubicBezTo>
                  <a:pt x="3289" y="1177342"/>
                  <a:pt x="6494" y="1244616"/>
                  <a:pt x="6340" y="1287325"/>
                </a:cubicBezTo>
                <a:cubicBezTo>
                  <a:pt x="6186" y="1330034"/>
                  <a:pt x="48" y="1359077"/>
                  <a:pt x="3223" y="1371777"/>
                </a:cubicBezTo>
                <a:cubicBezTo>
                  <a:pt x="6398" y="1400352"/>
                  <a:pt x="-962" y="1441232"/>
                  <a:pt x="106" y="1465930"/>
                </a:cubicBezTo>
                <a:cubicBezTo>
                  <a:pt x="1174" y="1490628"/>
                  <a:pt x="1174" y="1507080"/>
                  <a:pt x="9631" y="1519963"/>
                </a:cubicBezTo>
                <a:cubicBezTo>
                  <a:pt x="18088" y="1532846"/>
                  <a:pt x="36897" y="1537579"/>
                  <a:pt x="50848" y="1543227"/>
                </a:cubicBezTo>
                <a:cubicBezTo>
                  <a:pt x="64799" y="1548875"/>
                  <a:pt x="75223" y="1550226"/>
                  <a:pt x="93337" y="1553849"/>
                </a:cubicBezTo>
                <a:cubicBezTo>
                  <a:pt x="102862" y="1560199"/>
                  <a:pt x="132206" y="1558305"/>
                  <a:pt x="151410" y="1564472"/>
                </a:cubicBezTo>
                <a:cubicBezTo>
                  <a:pt x="170614" y="1570639"/>
                  <a:pt x="191463" y="1586273"/>
                  <a:pt x="208560" y="1590852"/>
                </a:cubicBezTo>
                <a:cubicBezTo>
                  <a:pt x="225657" y="1595431"/>
                  <a:pt x="240588" y="1588774"/>
                  <a:pt x="253990" y="1591949"/>
                </a:cubicBezTo>
                <a:cubicBezTo>
                  <a:pt x="267392" y="1595124"/>
                  <a:pt x="274868" y="1607429"/>
                  <a:pt x="288973" y="1609902"/>
                </a:cubicBezTo>
                <a:cubicBezTo>
                  <a:pt x="303078" y="1612375"/>
                  <a:pt x="318499" y="1603245"/>
                  <a:pt x="338617" y="1606786"/>
                </a:cubicBezTo>
                <a:cubicBezTo>
                  <a:pt x="358735" y="1610327"/>
                  <a:pt x="381289" y="1622844"/>
                  <a:pt x="409681" y="1631147"/>
                </a:cubicBezTo>
                <a:cubicBezTo>
                  <a:pt x="438073" y="1639450"/>
                  <a:pt x="473495" y="1649370"/>
                  <a:pt x="508969" y="1656605"/>
                </a:cubicBezTo>
                <a:cubicBezTo>
                  <a:pt x="544443" y="1663840"/>
                  <a:pt x="581863" y="1668574"/>
                  <a:pt x="622524" y="1674558"/>
                </a:cubicBezTo>
                <a:cubicBezTo>
                  <a:pt x="755044" y="1694852"/>
                  <a:pt x="579561" y="1692494"/>
                  <a:pt x="771061" y="1703133"/>
                </a:cubicBezTo>
                <a:lnTo>
                  <a:pt x="904059" y="1734825"/>
                </a:lnTo>
                <a:cubicBezTo>
                  <a:pt x="938011" y="1743099"/>
                  <a:pt x="959081" y="1750641"/>
                  <a:pt x="974773" y="1752777"/>
                </a:cubicBezTo>
                <a:cubicBezTo>
                  <a:pt x="990465" y="1754913"/>
                  <a:pt x="958778" y="1734496"/>
                  <a:pt x="998213" y="1747641"/>
                </a:cubicBezTo>
                <a:cubicBezTo>
                  <a:pt x="998630" y="1738650"/>
                  <a:pt x="969944" y="1693638"/>
                  <a:pt x="960419" y="1677763"/>
                </a:cubicBezTo>
                <a:cubicBezTo>
                  <a:pt x="950894" y="1661888"/>
                  <a:pt x="978365" y="1694391"/>
                  <a:pt x="974773" y="1686102"/>
                </a:cubicBezTo>
                <a:cubicBezTo>
                  <a:pt x="971181" y="1677813"/>
                  <a:pt x="950683" y="1647811"/>
                  <a:pt x="938868" y="1628030"/>
                </a:cubicBezTo>
                <a:cubicBezTo>
                  <a:pt x="927053" y="1608249"/>
                  <a:pt x="917469" y="1591957"/>
                  <a:pt x="903884" y="1567413"/>
                </a:cubicBezTo>
                <a:cubicBezTo>
                  <a:pt x="890299" y="1542869"/>
                  <a:pt x="871827" y="1505646"/>
                  <a:pt x="857357" y="1480765"/>
                </a:cubicBezTo>
                <a:cubicBezTo>
                  <a:pt x="842887" y="1455884"/>
                  <a:pt x="829762" y="1437545"/>
                  <a:pt x="817062" y="1418129"/>
                </a:cubicBezTo>
                <a:cubicBezTo>
                  <a:pt x="804362" y="1398713"/>
                  <a:pt x="790315" y="1379415"/>
                  <a:pt x="781156" y="1364271"/>
                </a:cubicBezTo>
                <a:cubicBezTo>
                  <a:pt x="771997" y="1349128"/>
                  <a:pt x="769451" y="1342440"/>
                  <a:pt x="762106" y="1327268"/>
                </a:cubicBezTo>
                <a:cubicBezTo>
                  <a:pt x="754761" y="1312096"/>
                  <a:pt x="745879" y="1284348"/>
                  <a:pt x="737086" y="1273236"/>
                </a:cubicBezTo>
                <a:cubicBezTo>
                  <a:pt x="728293" y="1262124"/>
                  <a:pt x="712594" y="1241324"/>
                  <a:pt x="705132" y="1226883"/>
                </a:cubicBezTo>
                <a:cubicBezTo>
                  <a:pt x="697670" y="1212442"/>
                  <a:pt x="696924" y="1198769"/>
                  <a:pt x="692315" y="1186588"/>
                </a:cubicBezTo>
                <a:cubicBezTo>
                  <a:pt x="687706" y="1174407"/>
                  <a:pt x="685599" y="1165277"/>
                  <a:pt x="677479" y="1153799"/>
                </a:cubicBezTo>
                <a:cubicBezTo>
                  <a:pt x="669359" y="1142321"/>
                  <a:pt x="651713" y="1128494"/>
                  <a:pt x="643593" y="1117718"/>
                </a:cubicBezTo>
                <a:cubicBezTo>
                  <a:pt x="635473" y="1106942"/>
                  <a:pt x="635107" y="1100958"/>
                  <a:pt x="628757" y="1089143"/>
                </a:cubicBezTo>
                <a:cubicBezTo>
                  <a:pt x="622407" y="1077328"/>
                  <a:pt x="612720" y="1063904"/>
                  <a:pt x="605492" y="1046829"/>
                </a:cubicBezTo>
                <a:cubicBezTo>
                  <a:pt x="598264" y="1029754"/>
                  <a:pt x="594913" y="1000983"/>
                  <a:pt x="585388" y="986696"/>
                </a:cubicBezTo>
                <a:cubicBezTo>
                  <a:pt x="575863" y="972409"/>
                  <a:pt x="533811" y="925186"/>
                  <a:pt x="514630" y="881043"/>
                </a:cubicBezTo>
                <a:cubicBezTo>
                  <a:pt x="507389" y="864378"/>
                  <a:pt x="525839" y="909106"/>
                  <a:pt x="520865" y="898820"/>
                </a:cubicBezTo>
                <a:cubicBezTo>
                  <a:pt x="515891" y="888534"/>
                  <a:pt x="497484" y="841552"/>
                  <a:pt x="484784" y="819327"/>
                </a:cubicBezTo>
                <a:cubicBezTo>
                  <a:pt x="472084" y="797102"/>
                  <a:pt x="451198" y="775513"/>
                  <a:pt x="444665" y="765468"/>
                </a:cubicBezTo>
                <a:cubicBezTo>
                  <a:pt x="438132" y="755424"/>
                  <a:pt x="455112" y="765410"/>
                  <a:pt x="445587" y="759060"/>
                </a:cubicBezTo>
                <a:cubicBezTo>
                  <a:pt x="388020" y="643925"/>
                  <a:pt x="412279" y="701501"/>
                  <a:pt x="403273" y="683958"/>
                </a:cubicBezTo>
                <a:cubicBezTo>
                  <a:pt x="394267" y="666415"/>
                  <a:pt x="396316" y="660937"/>
                  <a:pt x="391553" y="653804"/>
                </a:cubicBezTo>
                <a:cubicBezTo>
                  <a:pt x="386790" y="646671"/>
                  <a:pt x="377353" y="648500"/>
                  <a:pt x="374697" y="641162"/>
                </a:cubicBezTo>
                <a:cubicBezTo>
                  <a:pt x="372041" y="633824"/>
                  <a:pt x="369511" y="621175"/>
                  <a:pt x="362978" y="609777"/>
                </a:cubicBezTo>
                <a:cubicBezTo>
                  <a:pt x="356445" y="598379"/>
                  <a:pt x="342919" y="585108"/>
                  <a:pt x="335501" y="572774"/>
                </a:cubicBezTo>
                <a:cubicBezTo>
                  <a:pt x="328083" y="560440"/>
                  <a:pt x="322741" y="546702"/>
                  <a:pt x="318468" y="535772"/>
                </a:cubicBezTo>
                <a:cubicBezTo>
                  <a:pt x="290915" y="466889"/>
                  <a:pt x="286661" y="486229"/>
                  <a:pt x="273961" y="460493"/>
                </a:cubicBezTo>
                <a:cubicBezTo>
                  <a:pt x="261261" y="434757"/>
                  <a:pt x="258452" y="409869"/>
                  <a:pt x="242270" y="381353"/>
                </a:cubicBezTo>
                <a:cubicBezTo>
                  <a:pt x="226088" y="352837"/>
                  <a:pt x="192011" y="314517"/>
                  <a:pt x="176868" y="289395"/>
                </a:cubicBezTo>
                <a:cubicBezTo>
                  <a:pt x="161725" y="264273"/>
                  <a:pt x="163589" y="257666"/>
                  <a:pt x="151409" y="230620"/>
                </a:cubicBezTo>
                <a:cubicBezTo>
                  <a:pt x="139229" y="203574"/>
                  <a:pt x="110123" y="179388"/>
                  <a:pt x="103786" y="127118"/>
                </a:cubicBezTo>
                <a:cubicBezTo>
                  <a:pt x="64099" y="79493"/>
                  <a:pt x="74836" y="80707"/>
                  <a:pt x="51946" y="49996"/>
                </a:cubicBezTo>
                <a:cubicBezTo>
                  <a:pt x="11355" y="-10890"/>
                  <a:pt x="19464" y="2649"/>
                  <a:pt x="12748" y="177"/>
                </a:cubicBezTo>
                <a:close/>
              </a:path>
            </a:pathLst>
          </a:cu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олилиния 49"/>
          <p:cNvSpPr/>
          <p:nvPr/>
        </p:nvSpPr>
        <p:spPr>
          <a:xfrm>
            <a:off x="5797066" y="606833"/>
            <a:ext cx="1181641" cy="2313811"/>
          </a:xfrm>
          <a:custGeom>
            <a:avLst/>
            <a:gdLst>
              <a:gd name="connsiteX0" fmla="*/ 1553 w 1175249"/>
              <a:gd name="connsiteY0" fmla="*/ 1925245 h 2290329"/>
              <a:gd name="connsiteX1" fmla="*/ 11078 w 1175249"/>
              <a:gd name="connsiteY1" fmla="*/ 1877620 h 2290329"/>
              <a:gd name="connsiteX2" fmla="*/ 68228 w 1175249"/>
              <a:gd name="connsiteY2" fmla="*/ 1829995 h 2290329"/>
              <a:gd name="connsiteX3" fmla="*/ 96803 w 1175249"/>
              <a:gd name="connsiteY3" fmla="*/ 1801420 h 2290329"/>
              <a:gd name="connsiteX4" fmla="*/ 115853 w 1175249"/>
              <a:gd name="connsiteY4" fmla="*/ 1772845 h 2290329"/>
              <a:gd name="connsiteX5" fmla="*/ 144428 w 1175249"/>
              <a:gd name="connsiteY5" fmla="*/ 1734745 h 2290329"/>
              <a:gd name="connsiteX6" fmla="*/ 173003 w 1175249"/>
              <a:gd name="connsiteY6" fmla="*/ 1706170 h 2290329"/>
              <a:gd name="connsiteX7" fmla="*/ 201578 w 1175249"/>
              <a:gd name="connsiteY7" fmla="*/ 1620445 h 2290329"/>
              <a:gd name="connsiteX8" fmla="*/ 211103 w 1175249"/>
              <a:gd name="connsiteY8" fmla="*/ 1591870 h 2290329"/>
              <a:gd name="connsiteX9" fmla="*/ 220628 w 1175249"/>
              <a:gd name="connsiteY9" fmla="*/ 1563295 h 2290329"/>
              <a:gd name="connsiteX10" fmla="*/ 239678 w 1175249"/>
              <a:gd name="connsiteY10" fmla="*/ 1515670 h 2290329"/>
              <a:gd name="connsiteX11" fmla="*/ 258728 w 1175249"/>
              <a:gd name="connsiteY11" fmla="*/ 1458520 h 2290329"/>
              <a:gd name="connsiteX12" fmla="*/ 296828 w 1175249"/>
              <a:gd name="connsiteY12" fmla="*/ 1401370 h 2290329"/>
              <a:gd name="connsiteX13" fmla="*/ 315878 w 1175249"/>
              <a:gd name="connsiteY13" fmla="*/ 1363270 h 2290329"/>
              <a:gd name="connsiteX14" fmla="*/ 325403 w 1175249"/>
              <a:gd name="connsiteY14" fmla="*/ 1334695 h 2290329"/>
              <a:gd name="connsiteX15" fmla="*/ 353978 w 1175249"/>
              <a:gd name="connsiteY15" fmla="*/ 1306120 h 2290329"/>
              <a:gd name="connsiteX16" fmla="*/ 411128 w 1175249"/>
              <a:gd name="connsiteY16" fmla="*/ 1220395 h 2290329"/>
              <a:gd name="connsiteX17" fmla="*/ 430178 w 1175249"/>
              <a:gd name="connsiteY17" fmla="*/ 1191820 h 2290329"/>
              <a:gd name="connsiteX18" fmla="*/ 449228 w 1175249"/>
              <a:gd name="connsiteY18" fmla="*/ 1163245 h 2290329"/>
              <a:gd name="connsiteX19" fmla="*/ 468278 w 1175249"/>
              <a:gd name="connsiteY19" fmla="*/ 1125145 h 2290329"/>
              <a:gd name="connsiteX20" fmla="*/ 506378 w 1175249"/>
              <a:gd name="connsiteY20" fmla="*/ 1067995 h 2290329"/>
              <a:gd name="connsiteX21" fmla="*/ 515903 w 1175249"/>
              <a:gd name="connsiteY21" fmla="*/ 1039420 h 2290329"/>
              <a:gd name="connsiteX22" fmla="*/ 544478 w 1175249"/>
              <a:gd name="connsiteY22" fmla="*/ 1010845 h 2290329"/>
              <a:gd name="connsiteX23" fmla="*/ 563528 w 1175249"/>
              <a:gd name="connsiteY23" fmla="*/ 972745 h 2290329"/>
              <a:gd name="connsiteX24" fmla="*/ 601628 w 1175249"/>
              <a:gd name="connsiteY24" fmla="*/ 915595 h 2290329"/>
              <a:gd name="connsiteX25" fmla="*/ 639728 w 1175249"/>
              <a:gd name="connsiteY25" fmla="*/ 848920 h 2290329"/>
              <a:gd name="connsiteX26" fmla="*/ 696878 w 1175249"/>
              <a:gd name="connsiteY26" fmla="*/ 753670 h 2290329"/>
              <a:gd name="connsiteX27" fmla="*/ 744503 w 1175249"/>
              <a:gd name="connsiteY27" fmla="*/ 696520 h 2290329"/>
              <a:gd name="connsiteX28" fmla="*/ 763553 w 1175249"/>
              <a:gd name="connsiteY28" fmla="*/ 658420 h 2290329"/>
              <a:gd name="connsiteX29" fmla="*/ 801653 w 1175249"/>
              <a:gd name="connsiteY29" fmla="*/ 601270 h 2290329"/>
              <a:gd name="connsiteX30" fmla="*/ 811178 w 1175249"/>
              <a:gd name="connsiteY30" fmla="*/ 572695 h 2290329"/>
              <a:gd name="connsiteX31" fmla="*/ 839753 w 1175249"/>
              <a:gd name="connsiteY31" fmla="*/ 544120 h 2290329"/>
              <a:gd name="connsiteX32" fmla="*/ 858803 w 1175249"/>
              <a:gd name="connsiteY32" fmla="*/ 506020 h 2290329"/>
              <a:gd name="connsiteX33" fmla="*/ 896903 w 1175249"/>
              <a:gd name="connsiteY33" fmla="*/ 448870 h 2290329"/>
              <a:gd name="connsiteX34" fmla="*/ 906428 w 1175249"/>
              <a:gd name="connsiteY34" fmla="*/ 420295 h 2290329"/>
              <a:gd name="connsiteX35" fmla="*/ 935003 w 1175249"/>
              <a:gd name="connsiteY35" fmla="*/ 391720 h 2290329"/>
              <a:gd name="connsiteX36" fmla="*/ 973103 w 1175249"/>
              <a:gd name="connsiteY36" fmla="*/ 334570 h 2290329"/>
              <a:gd name="connsiteX37" fmla="*/ 1001678 w 1175249"/>
              <a:gd name="connsiteY37" fmla="*/ 305995 h 2290329"/>
              <a:gd name="connsiteX38" fmla="*/ 1020728 w 1175249"/>
              <a:gd name="connsiteY38" fmla="*/ 267895 h 2290329"/>
              <a:gd name="connsiteX39" fmla="*/ 1068353 w 1175249"/>
              <a:gd name="connsiteY39" fmla="*/ 210745 h 2290329"/>
              <a:gd name="connsiteX40" fmla="*/ 1106453 w 1175249"/>
              <a:gd name="connsiteY40" fmla="*/ 153595 h 2290329"/>
              <a:gd name="connsiteX41" fmla="*/ 1144553 w 1175249"/>
              <a:gd name="connsiteY41" fmla="*/ 67870 h 2290329"/>
              <a:gd name="connsiteX42" fmla="*/ 1163603 w 1175249"/>
              <a:gd name="connsiteY42" fmla="*/ 29770 h 2290329"/>
              <a:gd name="connsiteX43" fmla="*/ 1173128 w 1175249"/>
              <a:gd name="connsiteY43" fmla="*/ 1195 h 2290329"/>
              <a:gd name="connsiteX44" fmla="*/ 1135028 w 1175249"/>
              <a:gd name="connsiteY44" fmla="*/ 58345 h 2290329"/>
              <a:gd name="connsiteX45" fmla="*/ 1115978 w 1175249"/>
              <a:gd name="connsiteY45" fmla="*/ 86920 h 2290329"/>
              <a:gd name="connsiteX46" fmla="*/ 1096928 w 1175249"/>
              <a:gd name="connsiteY46" fmla="*/ 477445 h 2290329"/>
              <a:gd name="connsiteX47" fmla="*/ 1058828 w 1175249"/>
              <a:gd name="connsiteY47" fmla="*/ 601270 h 2290329"/>
              <a:gd name="connsiteX48" fmla="*/ 1039778 w 1175249"/>
              <a:gd name="connsiteY48" fmla="*/ 686995 h 2290329"/>
              <a:gd name="connsiteX49" fmla="*/ 1001678 w 1175249"/>
              <a:gd name="connsiteY49" fmla="*/ 858445 h 2290329"/>
              <a:gd name="connsiteX50" fmla="*/ 982628 w 1175249"/>
              <a:gd name="connsiteY50" fmla="*/ 915595 h 2290329"/>
              <a:gd name="connsiteX51" fmla="*/ 944528 w 1175249"/>
              <a:gd name="connsiteY51" fmla="*/ 1096570 h 2290329"/>
              <a:gd name="connsiteX52" fmla="*/ 925478 w 1175249"/>
              <a:gd name="connsiteY52" fmla="*/ 1144195 h 2290329"/>
              <a:gd name="connsiteX53" fmla="*/ 906428 w 1175249"/>
              <a:gd name="connsiteY53" fmla="*/ 1220395 h 2290329"/>
              <a:gd name="connsiteX54" fmla="*/ 887378 w 1175249"/>
              <a:gd name="connsiteY54" fmla="*/ 1287070 h 2290329"/>
              <a:gd name="connsiteX55" fmla="*/ 868328 w 1175249"/>
              <a:gd name="connsiteY55" fmla="*/ 1410895 h 2290329"/>
              <a:gd name="connsiteX56" fmla="*/ 849278 w 1175249"/>
              <a:gd name="connsiteY56" fmla="*/ 1448995 h 2290329"/>
              <a:gd name="connsiteX57" fmla="*/ 811178 w 1175249"/>
              <a:gd name="connsiteY57" fmla="*/ 1553770 h 2290329"/>
              <a:gd name="connsiteX58" fmla="*/ 792128 w 1175249"/>
              <a:gd name="connsiteY58" fmla="*/ 1668070 h 2290329"/>
              <a:gd name="connsiteX59" fmla="*/ 773078 w 1175249"/>
              <a:gd name="connsiteY59" fmla="*/ 1725220 h 2290329"/>
              <a:gd name="connsiteX60" fmla="*/ 754028 w 1175249"/>
              <a:gd name="connsiteY60" fmla="*/ 1810945 h 2290329"/>
              <a:gd name="connsiteX61" fmla="*/ 734978 w 1175249"/>
              <a:gd name="connsiteY61" fmla="*/ 2287195 h 2290329"/>
              <a:gd name="connsiteX62" fmla="*/ 706403 w 1175249"/>
              <a:gd name="connsiteY62" fmla="*/ 2258620 h 2290329"/>
              <a:gd name="connsiteX63" fmla="*/ 630203 w 1175249"/>
              <a:gd name="connsiteY63" fmla="*/ 2220520 h 2290329"/>
              <a:gd name="connsiteX64" fmla="*/ 554003 w 1175249"/>
              <a:gd name="connsiteY64" fmla="*/ 2201470 h 2290329"/>
              <a:gd name="connsiteX65" fmla="*/ 430178 w 1175249"/>
              <a:gd name="connsiteY65" fmla="*/ 2172895 h 2290329"/>
              <a:gd name="connsiteX66" fmla="*/ 334928 w 1175249"/>
              <a:gd name="connsiteY66" fmla="*/ 2106220 h 2290329"/>
              <a:gd name="connsiteX67" fmla="*/ 277778 w 1175249"/>
              <a:gd name="connsiteY67" fmla="*/ 2049070 h 2290329"/>
              <a:gd name="connsiteX68" fmla="*/ 220628 w 1175249"/>
              <a:gd name="connsiteY68" fmla="*/ 2020495 h 2290329"/>
              <a:gd name="connsiteX69" fmla="*/ 153953 w 1175249"/>
              <a:gd name="connsiteY69" fmla="*/ 1963345 h 2290329"/>
              <a:gd name="connsiteX70" fmla="*/ 125378 w 1175249"/>
              <a:gd name="connsiteY70" fmla="*/ 1953820 h 2290329"/>
              <a:gd name="connsiteX71" fmla="*/ 39653 w 1175249"/>
              <a:gd name="connsiteY71" fmla="*/ 1934770 h 2290329"/>
              <a:gd name="connsiteX72" fmla="*/ 1553 w 1175249"/>
              <a:gd name="connsiteY72" fmla="*/ 1925245 h 2290329"/>
              <a:gd name="connsiteX0" fmla="*/ 1553 w 1175249"/>
              <a:gd name="connsiteY0" fmla="*/ 1925245 h 2290329"/>
              <a:gd name="connsiteX1" fmla="*/ 11078 w 1175249"/>
              <a:gd name="connsiteY1" fmla="*/ 1877620 h 2290329"/>
              <a:gd name="connsiteX2" fmla="*/ 68228 w 1175249"/>
              <a:gd name="connsiteY2" fmla="*/ 1829995 h 2290329"/>
              <a:gd name="connsiteX3" fmla="*/ 96803 w 1175249"/>
              <a:gd name="connsiteY3" fmla="*/ 1801420 h 2290329"/>
              <a:gd name="connsiteX4" fmla="*/ 115853 w 1175249"/>
              <a:gd name="connsiteY4" fmla="*/ 1772845 h 2290329"/>
              <a:gd name="connsiteX5" fmla="*/ 144428 w 1175249"/>
              <a:gd name="connsiteY5" fmla="*/ 1734745 h 2290329"/>
              <a:gd name="connsiteX6" fmla="*/ 173003 w 1175249"/>
              <a:gd name="connsiteY6" fmla="*/ 1706170 h 2290329"/>
              <a:gd name="connsiteX7" fmla="*/ 201578 w 1175249"/>
              <a:gd name="connsiteY7" fmla="*/ 1620445 h 2290329"/>
              <a:gd name="connsiteX8" fmla="*/ 211103 w 1175249"/>
              <a:gd name="connsiteY8" fmla="*/ 1591870 h 2290329"/>
              <a:gd name="connsiteX9" fmla="*/ 220628 w 1175249"/>
              <a:gd name="connsiteY9" fmla="*/ 1563295 h 2290329"/>
              <a:gd name="connsiteX10" fmla="*/ 239678 w 1175249"/>
              <a:gd name="connsiteY10" fmla="*/ 1515670 h 2290329"/>
              <a:gd name="connsiteX11" fmla="*/ 258728 w 1175249"/>
              <a:gd name="connsiteY11" fmla="*/ 1458520 h 2290329"/>
              <a:gd name="connsiteX12" fmla="*/ 296828 w 1175249"/>
              <a:gd name="connsiteY12" fmla="*/ 1401370 h 2290329"/>
              <a:gd name="connsiteX13" fmla="*/ 315878 w 1175249"/>
              <a:gd name="connsiteY13" fmla="*/ 1363270 h 2290329"/>
              <a:gd name="connsiteX14" fmla="*/ 325403 w 1175249"/>
              <a:gd name="connsiteY14" fmla="*/ 1334695 h 2290329"/>
              <a:gd name="connsiteX15" fmla="*/ 353978 w 1175249"/>
              <a:gd name="connsiteY15" fmla="*/ 1306120 h 2290329"/>
              <a:gd name="connsiteX16" fmla="*/ 411128 w 1175249"/>
              <a:gd name="connsiteY16" fmla="*/ 1220395 h 2290329"/>
              <a:gd name="connsiteX17" fmla="*/ 430178 w 1175249"/>
              <a:gd name="connsiteY17" fmla="*/ 1191820 h 2290329"/>
              <a:gd name="connsiteX18" fmla="*/ 449228 w 1175249"/>
              <a:gd name="connsiteY18" fmla="*/ 1163245 h 2290329"/>
              <a:gd name="connsiteX19" fmla="*/ 468278 w 1175249"/>
              <a:gd name="connsiteY19" fmla="*/ 1125145 h 2290329"/>
              <a:gd name="connsiteX20" fmla="*/ 506378 w 1175249"/>
              <a:gd name="connsiteY20" fmla="*/ 1067995 h 2290329"/>
              <a:gd name="connsiteX21" fmla="*/ 515903 w 1175249"/>
              <a:gd name="connsiteY21" fmla="*/ 1039420 h 2290329"/>
              <a:gd name="connsiteX22" fmla="*/ 544478 w 1175249"/>
              <a:gd name="connsiteY22" fmla="*/ 1010845 h 2290329"/>
              <a:gd name="connsiteX23" fmla="*/ 563528 w 1175249"/>
              <a:gd name="connsiteY23" fmla="*/ 972745 h 2290329"/>
              <a:gd name="connsiteX24" fmla="*/ 601628 w 1175249"/>
              <a:gd name="connsiteY24" fmla="*/ 915595 h 2290329"/>
              <a:gd name="connsiteX25" fmla="*/ 639728 w 1175249"/>
              <a:gd name="connsiteY25" fmla="*/ 848920 h 2290329"/>
              <a:gd name="connsiteX26" fmla="*/ 696878 w 1175249"/>
              <a:gd name="connsiteY26" fmla="*/ 753670 h 2290329"/>
              <a:gd name="connsiteX27" fmla="*/ 744503 w 1175249"/>
              <a:gd name="connsiteY27" fmla="*/ 696520 h 2290329"/>
              <a:gd name="connsiteX28" fmla="*/ 763553 w 1175249"/>
              <a:gd name="connsiteY28" fmla="*/ 658420 h 2290329"/>
              <a:gd name="connsiteX29" fmla="*/ 801653 w 1175249"/>
              <a:gd name="connsiteY29" fmla="*/ 601270 h 2290329"/>
              <a:gd name="connsiteX30" fmla="*/ 811178 w 1175249"/>
              <a:gd name="connsiteY30" fmla="*/ 572695 h 2290329"/>
              <a:gd name="connsiteX31" fmla="*/ 839753 w 1175249"/>
              <a:gd name="connsiteY31" fmla="*/ 544120 h 2290329"/>
              <a:gd name="connsiteX32" fmla="*/ 858803 w 1175249"/>
              <a:gd name="connsiteY32" fmla="*/ 506020 h 2290329"/>
              <a:gd name="connsiteX33" fmla="*/ 896903 w 1175249"/>
              <a:gd name="connsiteY33" fmla="*/ 448870 h 2290329"/>
              <a:gd name="connsiteX34" fmla="*/ 906428 w 1175249"/>
              <a:gd name="connsiteY34" fmla="*/ 420295 h 2290329"/>
              <a:gd name="connsiteX35" fmla="*/ 935003 w 1175249"/>
              <a:gd name="connsiteY35" fmla="*/ 391720 h 2290329"/>
              <a:gd name="connsiteX36" fmla="*/ 973103 w 1175249"/>
              <a:gd name="connsiteY36" fmla="*/ 334570 h 2290329"/>
              <a:gd name="connsiteX37" fmla="*/ 1001678 w 1175249"/>
              <a:gd name="connsiteY37" fmla="*/ 305995 h 2290329"/>
              <a:gd name="connsiteX38" fmla="*/ 1020728 w 1175249"/>
              <a:gd name="connsiteY38" fmla="*/ 267895 h 2290329"/>
              <a:gd name="connsiteX39" fmla="*/ 1068353 w 1175249"/>
              <a:gd name="connsiteY39" fmla="*/ 210745 h 2290329"/>
              <a:gd name="connsiteX40" fmla="*/ 1123449 w 1175249"/>
              <a:gd name="connsiteY40" fmla="*/ 116203 h 2290329"/>
              <a:gd name="connsiteX41" fmla="*/ 1144553 w 1175249"/>
              <a:gd name="connsiteY41" fmla="*/ 67870 h 2290329"/>
              <a:gd name="connsiteX42" fmla="*/ 1163603 w 1175249"/>
              <a:gd name="connsiteY42" fmla="*/ 29770 h 2290329"/>
              <a:gd name="connsiteX43" fmla="*/ 1173128 w 1175249"/>
              <a:gd name="connsiteY43" fmla="*/ 1195 h 2290329"/>
              <a:gd name="connsiteX44" fmla="*/ 1135028 w 1175249"/>
              <a:gd name="connsiteY44" fmla="*/ 58345 h 2290329"/>
              <a:gd name="connsiteX45" fmla="*/ 1115978 w 1175249"/>
              <a:gd name="connsiteY45" fmla="*/ 86920 h 2290329"/>
              <a:gd name="connsiteX46" fmla="*/ 1096928 w 1175249"/>
              <a:gd name="connsiteY46" fmla="*/ 477445 h 2290329"/>
              <a:gd name="connsiteX47" fmla="*/ 1058828 w 1175249"/>
              <a:gd name="connsiteY47" fmla="*/ 601270 h 2290329"/>
              <a:gd name="connsiteX48" fmla="*/ 1039778 w 1175249"/>
              <a:gd name="connsiteY48" fmla="*/ 686995 h 2290329"/>
              <a:gd name="connsiteX49" fmla="*/ 1001678 w 1175249"/>
              <a:gd name="connsiteY49" fmla="*/ 858445 h 2290329"/>
              <a:gd name="connsiteX50" fmla="*/ 982628 w 1175249"/>
              <a:gd name="connsiteY50" fmla="*/ 915595 h 2290329"/>
              <a:gd name="connsiteX51" fmla="*/ 944528 w 1175249"/>
              <a:gd name="connsiteY51" fmla="*/ 1096570 h 2290329"/>
              <a:gd name="connsiteX52" fmla="*/ 925478 w 1175249"/>
              <a:gd name="connsiteY52" fmla="*/ 1144195 h 2290329"/>
              <a:gd name="connsiteX53" fmla="*/ 906428 w 1175249"/>
              <a:gd name="connsiteY53" fmla="*/ 1220395 h 2290329"/>
              <a:gd name="connsiteX54" fmla="*/ 887378 w 1175249"/>
              <a:gd name="connsiteY54" fmla="*/ 1287070 h 2290329"/>
              <a:gd name="connsiteX55" fmla="*/ 868328 w 1175249"/>
              <a:gd name="connsiteY55" fmla="*/ 1410895 h 2290329"/>
              <a:gd name="connsiteX56" fmla="*/ 849278 w 1175249"/>
              <a:gd name="connsiteY56" fmla="*/ 1448995 h 2290329"/>
              <a:gd name="connsiteX57" fmla="*/ 811178 w 1175249"/>
              <a:gd name="connsiteY57" fmla="*/ 1553770 h 2290329"/>
              <a:gd name="connsiteX58" fmla="*/ 792128 w 1175249"/>
              <a:gd name="connsiteY58" fmla="*/ 1668070 h 2290329"/>
              <a:gd name="connsiteX59" fmla="*/ 773078 w 1175249"/>
              <a:gd name="connsiteY59" fmla="*/ 1725220 h 2290329"/>
              <a:gd name="connsiteX60" fmla="*/ 754028 w 1175249"/>
              <a:gd name="connsiteY60" fmla="*/ 1810945 h 2290329"/>
              <a:gd name="connsiteX61" fmla="*/ 734978 w 1175249"/>
              <a:gd name="connsiteY61" fmla="*/ 2287195 h 2290329"/>
              <a:gd name="connsiteX62" fmla="*/ 706403 w 1175249"/>
              <a:gd name="connsiteY62" fmla="*/ 2258620 h 2290329"/>
              <a:gd name="connsiteX63" fmla="*/ 630203 w 1175249"/>
              <a:gd name="connsiteY63" fmla="*/ 2220520 h 2290329"/>
              <a:gd name="connsiteX64" fmla="*/ 554003 w 1175249"/>
              <a:gd name="connsiteY64" fmla="*/ 2201470 h 2290329"/>
              <a:gd name="connsiteX65" fmla="*/ 430178 w 1175249"/>
              <a:gd name="connsiteY65" fmla="*/ 2172895 h 2290329"/>
              <a:gd name="connsiteX66" fmla="*/ 334928 w 1175249"/>
              <a:gd name="connsiteY66" fmla="*/ 2106220 h 2290329"/>
              <a:gd name="connsiteX67" fmla="*/ 277778 w 1175249"/>
              <a:gd name="connsiteY67" fmla="*/ 2049070 h 2290329"/>
              <a:gd name="connsiteX68" fmla="*/ 220628 w 1175249"/>
              <a:gd name="connsiteY68" fmla="*/ 2020495 h 2290329"/>
              <a:gd name="connsiteX69" fmla="*/ 153953 w 1175249"/>
              <a:gd name="connsiteY69" fmla="*/ 1963345 h 2290329"/>
              <a:gd name="connsiteX70" fmla="*/ 125378 w 1175249"/>
              <a:gd name="connsiteY70" fmla="*/ 1953820 h 2290329"/>
              <a:gd name="connsiteX71" fmla="*/ 39653 w 1175249"/>
              <a:gd name="connsiteY71" fmla="*/ 1934770 h 2290329"/>
              <a:gd name="connsiteX72" fmla="*/ 1553 w 1175249"/>
              <a:gd name="connsiteY72" fmla="*/ 1925245 h 2290329"/>
              <a:gd name="connsiteX0" fmla="*/ 1553 w 1175249"/>
              <a:gd name="connsiteY0" fmla="*/ 1925245 h 2290329"/>
              <a:gd name="connsiteX1" fmla="*/ 11078 w 1175249"/>
              <a:gd name="connsiteY1" fmla="*/ 1877620 h 2290329"/>
              <a:gd name="connsiteX2" fmla="*/ 68228 w 1175249"/>
              <a:gd name="connsiteY2" fmla="*/ 1829995 h 2290329"/>
              <a:gd name="connsiteX3" fmla="*/ 96803 w 1175249"/>
              <a:gd name="connsiteY3" fmla="*/ 1801420 h 2290329"/>
              <a:gd name="connsiteX4" fmla="*/ 115853 w 1175249"/>
              <a:gd name="connsiteY4" fmla="*/ 1772845 h 2290329"/>
              <a:gd name="connsiteX5" fmla="*/ 144428 w 1175249"/>
              <a:gd name="connsiteY5" fmla="*/ 1734745 h 2290329"/>
              <a:gd name="connsiteX6" fmla="*/ 173003 w 1175249"/>
              <a:gd name="connsiteY6" fmla="*/ 1706170 h 2290329"/>
              <a:gd name="connsiteX7" fmla="*/ 201578 w 1175249"/>
              <a:gd name="connsiteY7" fmla="*/ 1620445 h 2290329"/>
              <a:gd name="connsiteX8" fmla="*/ 211103 w 1175249"/>
              <a:gd name="connsiteY8" fmla="*/ 1591870 h 2290329"/>
              <a:gd name="connsiteX9" fmla="*/ 220628 w 1175249"/>
              <a:gd name="connsiteY9" fmla="*/ 1563295 h 2290329"/>
              <a:gd name="connsiteX10" fmla="*/ 239678 w 1175249"/>
              <a:gd name="connsiteY10" fmla="*/ 1515670 h 2290329"/>
              <a:gd name="connsiteX11" fmla="*/ 258728 w 1175249"/>
              <a:gd name="connsiteY11" fmla="*/ 1458520 h 2290329"/>
              <a:gd name="connsiteX12" fmla="*/ 296828 w 1175249"/>
              <a:gd name="connsiteY12" fmla="*/ 1401370 h 2290329"/>
              <a:gd name="connsiteX13" fmla="*/ 315878 w 1175249"/>
              <a:gd name="connsiteY13" fmla="*/ 1363270 h 2290329"/>
              <a:gd name="connsiteX14" fmla="*/ 325403 w 1175249"/>
              <a:gd name="connsiteY14" fmla="*/ 1334695 h 2290329"/>
              <a:gd name="connsiteX15" fmla="*/ 353978 w 1175249"/>
              <a:gd name="connsiteY15" fmla="*/ 1306120 h 2290329"/>
              <a:gd name="connsiteX16" fmla="*/ 411128 w 1175249"/>
              <a:gd name="connsiteY16" fmla="*/ 1220395 h 2290329"/>
              <a:gd name="connsiteX17" fmla="*/ 430178 w 1175249"/>
              <a:gd name="connsiteY17" fmla="*/ 1191820 h 2290329"/>
              <a:gd name="connsiteX18" fmla="*/ 449228 w 1175249"/>
              <a:gd name="connsiteY18" fmla="*/ 1163245 h 2290329"/>
              <a:gd name="connsiteX19" fmla="*/ 468278 w 1175249"/>
              <a:gd name="connsiteY19" fmla="*/ 1125145 h 2290329"/>
              <a:gd name="connsiteX20" fmla="*/ 506378 w 1175249"/>
              <a:gd name="connsiteY20" fmla="*/ 1067995 h 2290329"/>
              <a:gd name="connsiteX21" fmla="*/ 515903 w 1175249"/>
              <a:gd name="connsiteY21" fmla="*/ 1039420 h 2290329"/>
              <a:gd name="connsiteX22" fmla="*/ 544478 w 1175249"/>
              <a:gd name="connsiteY22" fmla="*/ 1010845 h 2290329"/>
              <a:gd name="connsiteX23" fmla="*/ 563528 w 1175249"/>
              <a:gd name="connsiteY23" fmla="*/ 972745 h 2290329"/>
              <a:gd name="connsiteX24" fmla="*/ 601628 w 1175249"/>
              <a:gd name="connsiteY24" fmla="*/ 915595 h 2290329"/>
              <a:gd name="connsiteX25" fmla="*/ 639728 w 1175249"/>
              <a:gd name="connsiteY25" fmla="*/ 848920 h 2290329"/>
              <a:gd name="connsiteX26" fmla="*/ 696878 w 1175249"/>
              <a:gd name="connsiteY26" fmla="*/ 753670 h 2290329"/>
              <a:gd name="connsiteX27" fmla="*/ 744503 w 1175249"/>
              <a:gd name="connsiteY27" fmla="*/ 696520 h 2290329"/>
              <a:gd name="connsiteX28" fmla="*/ 763553 w 1175249"/>
              <a:gd name="connsiteY28" fmla="*/ 658420 h 2290329"/>
              <a:gd name="connsiteX29" fmla="*/ 801653 w 1175249"/>
              <a:gd name="connsiteY29" fmla="*/ 601270 h 2290329"/>
              <a:gd name="connsiteX30" fmla="*/ 811178 w 1175249"/>
              <a:gd name="connsiteY30" fmla="*/ 572695 h 2290329"/>
              <a:gd name="connsiteX31" fmla="*/ 839753 w 1175249"/>
              <a:gd name="connsiteY31" fmla="*/ 544120 h 2290329"/>
              <a:gd name="connsiteX32" fmla="*/ 858803 w 1175249"/>
              <a:gd name="connsiteY32" fmla="*/ 506020 h 2290329"/>
              <a:gd name="connsiteX33" fmla="*/ 896903 w 1175249"/>
              <a:gd name="connsiteY33" fmla="*/ 448870 h 2290329"/>
              <a:gd name="connsiteX34" fmla="*/ 906428 w 1175249"/>
              <a:gd name="connsiteY34" fmla="*/ 420295 h 2290329"/>
              <a:gd name="connsiteX35" fmla="*/ 935003 w 1175249"/>
              <a:gd name="connsiteY35" fmla="*/ 391720 h 2290329"/>
              <a:gd name="connsiteX36" fmla="*/ 973103 w 1175249"/>
              <a:gd name="connsiteY36" fmla="*/ 334570 h 2290329"/>
              <a:gd name="connsiteX37" fmla="*/ 1001678 w 1175249"/>
              <a:gd name="connsiteY37" fmla="*/ 305995 h 2290329"/>
              <a:gd name="connsiteX38" fmla="*/ 1020728 w 1175249"/>
              <a:gd name="connsiteY38" fmla="*/ 267895 h 2290329"/>
              <a:gd name="connsiteX39" fmla="*/ 1068353 w 1175249"/>
              <a:gd name="connsiteY39" fmla="*/ 210745 h 2290329"/>
              <a:gd name="connsiteX40" fmla="*/ 1164240 w 1175249"/>
              <a:gd name="connsiteY40" fmla="*/ 129800 h 2290329"/>
              <a:gd name="connsiteX41" fmla="*/ 1144553 w 1175249"/>
              <a:gd name="connsiteY41" fmla="*/ 67870 h 2290329"/>
              <a:gd name="connsiteX42" fmla="*/ 1163603 w 1175249"/>
              <a:gd name="connsiteY42" fmla="*/ 29770 h 2290329"/>
              <a:gd name="connsiteX43" fmla="*/ 1173128 w 1175249"/>
              <a:gd name="connsiteY43" fmla="*/ 1195 h 2290329"/>
              <a:gd name="connsiteX44" fmla="*/ 1135028 w 1175249"/>
              <a:gd name="connsiteY44" fmla="*/ 58345 h 2290329"/>
              <a:gd name="connsiteX45" fmla="*/ 1115978 w 1175249"/>
              <a:gd name="connsiteY45" fmla="*/ 86920 h 2290329"/>
              <a:gd name="connsiteX46" fmla="*/ 1096928 w 1175249"/>
              <a:gd name="connsiteY46" fmla="*/ 477445 h 2290329"/>
              <a:gd name="connsiteX47" fmla="*/ 1058828 w 1175249"/>
              <a:gd name="connsiteY47" fmla="*/ 601270 h 2290329"/>
              <a:gd name="connsiteX48" fmla="*/ 1039778 w 1175249"/>
              <a:gd name="connsiteY48" fmla="*/ 686995 h 2290329"/>
              <a:gd name="connsiteX49" fmla="*/ 1001678 w 1175249"/>
              <a:gd name="connsiteY49" fmla="*/ 858445 h 2290329"/>
              <a:gd name="connsiteX50" fmla="*/ 982628 w 1175249"/>
              <a:gd name="connsiteY50" fmla="*/ 915595 h 2290329"/>
              <a:gd name="connsiteX51" fmla="*/ 944528 w 1175249"/>
              <a:gd name="connsiteY51" fmla="*/ 1096570 h 2290329"/>
              <a:gd name="connsiteX52" fmla="*/ 925478 w 1175249"/>
              <a:gd name="connsiteY52" fmla="*/ 1144195 h 2290329"/>
              <a:gd name="connsiteX53" fmla="*/ 906428 w 1175249"/>
              <a:gd name="connsiteY53" fmla="*/ 1220395 h 2290329"/>
              <a:gd name="connsiteX54" fmla="*/ 887378 w 1175249"/>
              <a:gd name="connsiteY54" fmla="*/ 1287070 h 2290329"/>
              <a:gd name="connsiteX55" fmla="*/ 868328 w 1175249"/>
              <a:gd name="connsiteY55" fmla="*/ 1410895 h 2290329"/>
              <a:gd name="connsiteX56" fmla="*/ 849278 w 1175249"/>
              <a:gd name="connsiteY56" fmla="*/ 1448995 h 2290329"/>
              <a:gd name="connsiteX57" fmla="*/ 811178 w 1175249"/>
              <a:gd name="connsiteY57" fmla="*/ 1553770 h 2290329"/>
              <a:gd name="connsiteX58" fmla="*/ 792128 w 1175249"/>
              <a:gd name="connsiteY58" fmla="*/ 1668070 h 2290329"/>
              <a:gd name="connsiteX59" fmla="*/ 773078 w 1175249"/>
              <a:gd name="connsiteY59" fmla="*/ 1725220 h 2290329"/>
              <a:gd name="connsiteX60" fmla="*/ 754028 w 1175249"/>
              <a:gd name="connsiteY60" fmla="*/ 1810945 h 2290329"/>
              <a:gd name="connsiteX61" fmla="*/ 734978 w 1175249"/>
              <a:gd name="connsiteY61" fmla="*/ 2287195 h 2290329"/>
              <a:gd name="connsiteX62" fmla="*/ 706403 w 1175249"/>
              <a:gd name="connsiteY62" fmla="*/ 2258620 h 2290329"/>
              <a:gd name="connsiteX63" fmla="*/ 630203 w 1175249"/>
              <a:gd name="connsiteY63" fmla="*/ 2220520 h 2290329"/>
              <a:gd name="connsiteX64" fmla="*/ 554003 w 1175249"/>
              <a:gd name="connsiteY64" fmla="*/ 2201470 h 2290329"/>
              <a:gd name="connsiteX65" fmla="*/ 430178 w 1175249"/>
              <a:gd name="connsiteY65" fmla="*/ 2172895 h 2290329"/>
              <a:gd name="connsiteX66" fmla="*/ 334928 w 1175249"/>
              <a:gd name="connsiteY66" fmla="*/ 2106220 h 2290329"/>
              <a:gd name="connsiteX67" fmla="*/ 277778 w 1175249"/>
              <a:gd name="connsiteY67" fmla="*/ 2049070 h 2290329"/>
              <a:gd name="connsiteX68" fmla="*/ 220628 w 1175249"/>
              <a:gd name="connsiteY68" fmla="*/ 2020495 h 2290329"/>
              <a:gd name="connsiteX69" fmla="*/ 153953 w 1175249"/>
              <a:gd name="connsiteY69" fmla="*/ 1963345 h 2290329"/>
              <a:gd name="connsiteX70" fmla="*/ 125378 w 1175249"/>
              <a:gd name="connsiteY70" fmla="*/ 1953820 h 2290329"/>
              <a:gd name="connsiteX71" fmla="*/ 39653 w 1175249"/>
              <a:gd name="connsiteY71" fmla="*/ 1934770 h 2290329"/>
              <a:gd name="connsiteX72" fmla="*/ 1553 w 1175249"/>
              <a:gd name="connsiteY72" fmla="*/ 1925245 h 2290329"/>
              <a:gd name="connsiteX0" fmla="*/ 1553 w 1175249"/>
              <a:gd name="connsiteY0" fmla="*/ 1925245 h 2290329"/>
              <a:gd name="connsiteX1" fmla="*/ 11078 w 1175249"/>
              <a:gd name="connsiteY1" fmla="*/ 1877620 h 2290329"/>
              <a:gd name="connsiteX2" fmla="*/ 68228 w 1175249"/>
              <a:gd name="connsiteY2" fmla="*/ 1829995 h 2290329"/>
              <a:gd name="connsiteX3" fmla="*/ 96803 w 1175249"/>
              <a:gd name="connsiteY3" fmla="*/ 1801420 h 2290329"/>
              <a:gd name="connsiteX4" fmla="*/ 115853 w 1175249"/>
              <a:gd name="connsiteY4" fmla="*/ 1772845 h 2290329"/>
              <a:gd name="connsiteX5" fmla="*/ 144428 w 1175249"/>
              <a:gd name="connsiteY5" fmla="*/ 1734745 h 2290329"/>
              <a:gd name="connsiteX6" fmla="*/ 173003 w 1175249"/>
              <a:gd name="connsiteY6" fmla="*/ 1706170 h 2290329"/>
              <a:gd name="connsiteX7" fmla="*/ 201578 w 1175249"/>
              <a:gd name="connsiteY7" fmla="*/ 1620445 h 2290329"/>
              <a:gd name="connsiteX8" fmla="*/ 211103 w 1175249"/>
              <a:gd name="connsiteY8" fmla="*/ 1591870 h 2290329"/>
              <a:gd name="connsiteX9" fmla="*/ 220628 w 1175249"/>
              <a:gd name="connsiteY9" fmla="*/ 1563295 h 2290329"/>
              <a:gd name="connsiteX10" fmla="*/ 239678 w 1175249"/>
              <a:gd name="connsiteY10" fmla="*/ 1515670 h 2290329"/>
              <a:gd name="connsiteX11" fmla="*/ 258728 w 1175249"/>
              <a:gd name="connsiteY11" fmla="*/ 1458520 h 2290329"/>
              <a:gd name="connsiteX12" fmla="*/ 296828 w 1175249"/>
              <a:gd name="connsiteY12" fmla="*/ 1401370 h 2290329"/>
              <a:gd name="connsiteX13" fmla="*/ 315878 w 1175249"/>
              <a:gd name="connsiteY13" fmla="*/ 1363270 h 2290329"/>
              <a:gd name="connsiteX14" fmla="*/ 325403 w 1175249"/>
              <a:gd name="connsiteY14" fmla="*/ 1334695 h 2290329"/>
              <a:gd name="connsiteX15" fmla="*/ 353978 w 1175249"/>
              <a:gd name="connsiteY15" fmla="*/ 1306120 h 2290329"/>
              <a:gd name="connsiteX16" fmla="*/ 411128 w 1175249"/>
              <a:gd name="connsiteY16" fmla="*/ 1220395 h 2290329"/>
              <a:gd name="connsiteX17" fmla="*/ 430178 w 1175249"/>
              <a:gd name="connsiteY17" fmla="*/ 1191820 h 2290329"/>
              <a:gd name="connsiteX18" fmla="*/ 449228 w 1175249"/>
              <a:gd name="connsiteY18" fmla="*/ 1163245 h 2290329"/>
              <a:gd name="connsiteX19" fmla="*/ 468278 w 1175249"/>
              <a:gd name="connsiteY19" fmla="*/ 1125145 h 2290329"/>
              <a:gd name="connsiteX20" fmla="*/ 506378 w 1175249"/>
              <a:gd name="connsiteY20" fmla="*/ 1067995 h 2290329"/>
              <a:gd name="connsiteX21" fmla="*/ 515903 w 1175249"/>
              <a:gd name="connsiteY21" fmla="*/ 1039420 h 2290329"/>
              <a:gd name="connsiteX22" fmla="*/ 544478 w 1175249"/>
              <a:gd name="connsiteY22" fmla="*/ 1010845 h 2290329"/>
              <a:gd name="connsiteX23" fmla="*/ 563528 w 1175249"/>
              <a:gd name="connsiteY23" fmla="*/ 972745 h 2290329"/>
              <a:gd name="connsiteX24" fmla="*/ 601628 w 1175249"/>
              <a:gd name="connsiteY24" fmla="*/ 915595 h 2290329"/>
              <a:gd name="connsiteX25" fmla="*/ 639728 w 1175249"/>
              <a:gd name="connsiteY25" fmla="*/ 848920 h 2290329"/>
              <a:gd name="connsiteX26" fmla="*/ 696878 w 1175249"/>
              <a:gd name="connsiteY26" fmla="*/ 753670 h 2290329"/>
              <a:gd name="connsiteX27" fmla="*/ 744503 w 1175249"/>
              <a:gd name="connsiteY27" fmla="*/ 696520 h 2290329"/>
              <a:gd name="connsiteX28" fmla="*/ 763553 w 1175249"/>
              <a:gd name="connsiteY28" fmla="*/ 658420 h 2290329"/>
              <a:gd name="connsiteX29" fmla="*/ 801653 w 1175249"/>
              <a:gd name="connsiteY29" fmla="*/ 601270 h 2290329"/>
              <a:gd name="connsiteX30" fmla="*/ 811178 w 1175249"/>
              <a:gd name="connsiteY30" fmla="*/ 572695 h 2290329"/>
              <a:gd name="connsiteX31" fmla="*/ 839753 w 1175249"/>
              <a:gd name="connsiteY31" fmla="*/ 544120 h 2290329"/>
              <a:gd name="connsiteX32" fmla="*/ 858803 w 1175249"/>
              <a:gd name="connsiteY32" fmla="*/ 506020 h 2290329"/>
              <a:gd name="connsiteX33" fmla="*/ 896903 w 1175249"/>
              <a:gd name="connsiteY33" fmla="*/ 448870 h 2290329"/>
              <a:gd name="connsiteX34" fmla="*/ 906428 w 1175249"/>
              <a:gd name="connsiteY34" fmla="*/ 420295 h 2290329"/>
              <a:gd name="connsiteX35" fmla="*/ 935003 w 1175249"/>
              <a:gd name="connsiteY35" fmla="*/ 391720 h 2290329"/>
              <a:gd name="connsiteX36" fmla="*/ 973103 w 1175249"/>
              <a:gd name="connsiteY36" fmla="*/ 334570 h 2290329"/>
              <a:gd name="connsiteX37" fmla="*/ 1001678 w 1175249"/>
              <a:gd name="connsiteY37" fmla="*/ 305995 h 2290329"/>
              <a:gd name="connsiteX38" fmla="*/ 1020728 w 1175249"/>
              <a:gd name="connsiteY38" fmla="*/ 267895 h 2290329"/>
              <a:gd name="connsiteX39" fmla="*/ 1068353 w 1175249"/>
              <a:gd name="connsiteY39" fmla="*/ 210745 h 2290329"/>
              <a:gd name="connsiteX40" fmla="*/ 1164240 w 1175249"/>
              <a:gd name="connsiteY40" fmla="*/ 129800 h 2290329"/>
              <a:gd name="connsiteX41" fmla="*/ 1144553 w 1175249"/>
              <a:gd name="connsiteY41" fmla="*/ 67870 h 2290329"/>
              <a:gd name="connsiteX42" fmla="*/ 1163603 w 1175249"/>
              <a:gd name="connsiteY42" fmla="*/ 29770 h 2290329"/>
              <a:gd name="connsiteX43" fmla="*/ 1173128 w 1175249"/>
              <a:gd name="connsiteY43" fmla="*/ 1195 h 2290329"/>
              <a:gd name="connsiteX44" fmla="*/ 1135028 w 1175249"/>
              <a:gd name="connsiteY44" fmla="*/ 58345 h 2290329"/>
              <a:gd name="connsiteX45" fmla="*/ 1115978 w 1175249"/>
              <a:gd name="connsiteY45" fmla="*/ 86920 h 2290329"/>
              <a:gd name="connsiteX46" fmla="*/ 1096928 w 1175249"/>
              <a:gd name="connsiteY46" fmla="*/ 477445 h 2290329"/>
              <a:gd name="connsiteX47" fmla="*/ 1058828 w 1175249"/>
              <a:gd name="connsiteY47" fmla="*/ 601270 h 2290329"/>
              <a:gd name="connsiteX48" fmla="*/ 1039778 w 1175249"/>
              <a:gd name="connsiteY48" fmla="*/ 686995 h 2290329"/>
              <a:gd name="connsiteX49" fmla="*/ 1001678 w 1175249"/>
              <a:gd name="connsiteY49" fmla="*/ 858445 h 2290329"/>
              <a:gd name="connsiteX50" fmla="*/ 982628 w 1175249"/>
              <a:gd name="connsiteY50" fmla="*/ 915595 h 2290329"/>
              <a:gd name="connsiteX51" fmla="*/ 944528 w 1175249"/>
              <a:gd name="connsiteY51" fmla="*/ 1096570 h 2290329"/>
              <a:gd name="connsiteX52" fmla="*/ 925478 w 1175249"/>
              <a:gd name="connsiteY52" fmla="*/ 1144195 h 2290329"/>
              <a:gd name="connsiteX53" fmla="*/ 906428 w 1175249"/>
              <a:gd name="connsiteY53" fmla="*/ 1220395 h 2290329"/>
              <a:gd name="connsiteX54" fmla="*/ 887378 w 1175249"/>
              <a:gd name="connsiteY54" fmla="*/ 1287070 h 2290329"/>
              <a:gd name="connsiteX55" fmla="*/ 868328 w 1175249"/>
              <a:gd name="connsiteY55" fmla="*/ 1410895 h 2290329"/>
              <a:gd name="connsiteX56" fmla="*/ 849278 w 1175249"/>
              <a:gd name="connsiteY56" fmla="*/ 1448995 h 2290329"/>
              <a:gd name="connsiteX57" fmla="*/ 811178 w 1175249"/>
              <a:gd name="connsiteY57" fmla="*/ 1553770 h 2290329"/>
              <a:gd name="connsiteX58" fmla="*/ 792128 w 1175249"/>
              <a:gd name="connsiteY58" fmla="*/ 1668070 h 2290329"/>
              <a:gd name="connsiteX59" fmla="*/ 773078 w 1175249"/>
              <a:gd name="connsiteY59" fmla="*/ 1725220 h 2290329"/>
              <a:gd name="connsiteX60" fmla="*/ 754028 w 1175249"/>
              <a:gd name="connsiteY60" fmla="*/ 1810945 h 2290329"/>
              <a:gd name="connsiteX61" fmla="*/ 734978 w 1175249"/>
              <a:gd name="connsiteY61" fmla="*/ 2287195 h 2290329"/>
              <a:gd name="connsiteX62" fmla="*/ 706403 w 1175249"/>
              <a:gd name="connsiteY62" fmla="*/ 2258620 h 2290329"/>
              <a:gd name="connsiteX63" fmla="*/ 630203 w 1175249"/>
              <a:gd name="connsiteY63" fmla="*/ 2220520 h 2290329"/>
              <a:gd name="connsiteX64" fmla="*/ 554003 w 1175249"/>
              <a:gd name="connsiteY64" fmla="*/ 2201470 h 2290329"/>
              <a:gd name="connsiteX65" fmla="*/ 430178 w 1175249"/>
              <a:gd name="connsiteY65" fmla="*/ 2172895 h 2290329"/>
              <a:gd name="connsiteX66" fmla="*/ 334928 w 1175249"/>
              <a:gd name="connsiteY66" fmla="*/ 2106220 h 2290329"/>
              <a:gd name="connsiteX67" fmla="*/ 277778 w 1175249"/>
              <a:gd name="connsiteY67" fmla="*/ 2049070 h 2290329"/>
              <a:gd name="connsiteX68" fmla="*/ 220628 w 1175249"/>
              <a:gd name="connsiteY68" fmla="*/ 2020495 h 2290329"/>
              <a:gd name="connsiteX69" fmla="*/ 153953 w 1175249"/>
              <a:gd name="connsiteY69" fmla="*/ 1963345 h 2290329"/>
              <a:gd name="connsiteX70" fmla="*/ 125378 w 1175249"/>
              <a:gd name="connsiteY70" fmla="*/ 1953820 h 2290329"/>
              <a:gd name="connsiteX71" fmla="*/ 39653 w 1175249"/>
              <a:gd name="connsiteY71" fmla="*/ 1934770 h 2290329"/>
              <a:gd name="connsiteX72" fmla="*/ 1553 w 1175249"/>
              <a:gd name="connsiteY72" fmla="*/ 1925245 h 2290329"/>
              <a:gd name="connsiteX0" fmla="*/ 1553 w 1175249"/>
              <a:gd name="connsiteY0" fmla="*/ 1925245 h 2290329"/>
              <a:gd name="connsiteX1" fmla="*/ 11078 w 1175249"/>
              <a:gd name="connsiteY1" fmla="*/ 1877620 h 2290329"/>
              <a:gd name="connsiteX2" fmla="*/ 68228 w 1175249"/>
              <a:gd name="connsiteY2" fmla="*/ 1829995 h 2290329"/>
              <a:gd name="connsiteX3" fmla="*/ 96803 w 1175249"/>
              <a:gd name="connsiteY3" fmla="*/ 1801420 h 2290329"/>
              <a:gd name="connsiteX4" fmla="*/ 115853 w 1175249"/>
              <a:gd name="connsiteY4" fmla="*/ 1772845 h 2290329"/>
              <a:gd name="connsiteX5" fmla="*/ 144428 w 1175249"/>
              <a:gd name="connsiteY5" fmla="*/ 1734745 h 2290329"/>
              <a:gd name="connsiteX6" fmla="*/ 173003 w 1175249"/>
              <a:gd name="connsiteY6" fmla="*/ 1706170 h 2290329"/>
              <a:gd name="connsiteX7" fmla="*/ 201578 w 1175249"/>
              <a:gd name="connsiteY7" fmla="*/ 1620445 h 2290329"/>
              <a:gd name="connsiteX8" fmla="*/ 211103 w 1175249"/>
              <a:gd name="connsiteY8" fmla="*/ 1591870 h 2290329"/>
              <a:gd name="connsiteX9" fmla="*/ 220628 w 1175249"/>
              <a:gd name="connsiteY9" fmla="*/ 1563295 h 2290329"/>
              <a:gd name="connsiteX10" fmla="*/ 239678 w 1175249"/>
              <a:gd name="connsiteY10" fmla="*/ 1515670 h 2290329"/>
              <a:gd name="connsiteX11" fmla="*/ 258728 w 1175249"/>
              <a:gd name="connsiteY11" fmla="*/ 1458520 h 2290329"/>
              <a:gd name="connsiteX12" fmla="*/ 296828 w 1175249"/>
              <a:gd name="connsiteY12" fmla="*/ 1401370 h 2290329"/>
              <a:gd name="connsiteX13" fmla="*/ 315878 w 1175249"/>
              <a:gd name="connsiteY13" fmla="*/ 1363270 h 2290329"/>
              <a:gd name="connsiteX14" fmla="*/ 325403 w 1175249"/>
              <a:gd name="connsiteY14" fmla="*/ 1334695 h 2290329"/>
              <a:gd name="connsiteX15" fmla="*/ 353978 w 1175249"/>
              <a:gd name="connsiteY15" fmla="*/ 1306120 h 2290329"/>
              <a:gd name="connsiteX16" fmla="*/ 411128 w 1175249"/>
              <a:gd name="connsiteY16" fmla="*/ 1220395 h 2290329"/>
              <a:gd name="connsiteX17" fmla="*/ 430178 w 1175249"/>
              <a:gd name="connsiteY17" fmla="*/ 1191820 h 2290329"/>
              <a:gd name="connsiteX18" fmla="*/ 449228 w 1175249"/>
              <a:gd name="connsiteY18" fmla="*/ 1163245 h 2290329"/>
              <a:gd name="connsiteX19" fmla="*/ 468278 w 1175249"/>
              <a:gd name="connsiteY19" fmla="*/ 1125145 h 2290329"/>
              <a:gd name="connsiteX20" fmla="*/ 506378 w 1175249"/>
              <a:gd name="connsiteY20" fmla="*/ 1067995 h 2290329"/>
              <a:gd name="connsiteX21" fmla="*/ 515903 w 1175249"/>
              <a:gd name="connsiteY21" fmla="*/ 1039420 h 2290329"/>
              <a:gd name="connsiteX22" fmla="*/ 544478 w 1175249"/>
              <a:gd name="connsiteY22" fmla="*/ 1010845 h 2290329"/>
              <a:gd name="connsiteX23" fmla="*/ 563528 w 1175249"/>
              <a:gd name="connsiteY23" fmla="*/ 972745 h 2290329"/>
              <a:gd name="connsiteX24" fmla="*/ 601628 w 1175249"/>
              <a:gd name="connsiteY24" fmla="*/ 915595 h 2290329"/>
              <a:gd name="connsiteX25" fmla="*/ 639728 w 1175249"/>
              <a:gd name="connsiteY25" fmla="*/ 848920 h 2290329"/>
              <a:gd name="connsiteX26" fmla="*/ 696878 w 1175249"/>
              <a:gd name="connsiteY26" fmla="*/ 753670 h 2290329"/>
              <a:gd name="connsiteX27" fmla="*/ 744503 w 1175249"/>
              <a:gd name="connsiteY27" fmla="*/ 696520 h 2290329"/>
              <a:gd name="connsiteX28" fmla="*/ 763553 w 1175249"/>
              <a:gd name="connsiteY28" fmla="*/ 658420 h 2290329"/>
              <a:gd name="connsiteX29" fmla="*/ 801653 w 1175249"/>
              <a:gd name="connsiteY29" fmla="*/ 601270 h 2290329"/>
              <a:gd name="connsiteX30" fmla="*/ 811178 w 1175249"/>
              <a:gd name="connsiteY30" fmla="*/ 572695 h 2290329"/>
              <a:gd name="connsiteX31" fmla="*/ 839753 w 1175249"/>
              <a:gd name="connsiteY31" fmla="*/ 544120 h 2290329"/>
              <a:gd name="connsiteX32" fmla="*/ 858803 w 1175249"/>
              <a:gd name="connsiteY32" fmla="*/ 506020 h 2290329"/>
              <a:gd name="connsiteX33" fmla="*/ 896903 w 1175249"/>
              <a:gd name="connsiteY33" fmla="*/ 448870 h 2290329"/>
              <a:gd name="connsiteX34" fmla="*/ 906428 w 1175249"/>
              <a:gd name="connsiteY34" fmla="*/ 420295 h 2290329"/>
              <a:gd name="connsiteX35" fmla="*/ 935003 w 1175249"/>
              <a:gd name="connsiteY35" fmla="*/ 391720 h 2290329"/>
              <a:gd name="connsiteX36" fmla="*/ 973103 w 1175249"/>
              <a:gd name="connsiteY36" fmla="*/ 334570 h 2290329"/>
              <a:gd name="connsiteX37" fmla="*/ 1001678 w 1175249"/>
              <a:gd name="connsiteY37" fmla="*/ 305995 h 2290329"/>
              <a:gd name="connsiteX38" fmla="*/ 1020728 w 1175249"/>
              <a:gd name="connsiteY38" fmla="*/ 267895 h 2290329"/>
              <a:gd name="connsiteX39" fmla="*/ 1068353 w 1175249"/>
              <a:gd name="connsiteY39" fmla="*/ 210745 h 2290329"/>
              <a:gd name="connsiteX40" fmla="*/ 1164240 w 1175249"/>
              <a:gd name="connsiteY40" fmla="*/ 129800 h 2290329"/>
              <a:gd name="connsiteX41" fmla="*/ 1144553 w 1175249"/>
              <a:gd name="connsiteY41" fmla="*/ 67870 h 2290329"/>
              <a:gd name="connsiteX42" fmla="*/ 1163603 w 1175249"/>
              <a:gd name="connsiteY42" fmla="*/ 29770 h 2290329"/>
              <a:gd name="connsiteX43" fmla="*/ 1173128 w 1175249"/>
              <a:gd name="connsiteY43" fmla="*/ 1195 h 2290329"/>
              <a:gd name="connsiteX44" fmla="*/ 1135028 w 1175249"/>
              <a:gd name="connsiteY44" fmla="*/ 58345 h 2290329"/>
              <a:gd name="connsiteX45" fmla="*/ 1115978 w 1175249"/>
              <a:gd name="connsiteY45" fmla="*/ 86920 h 2290329"/>
              <a:gd name="connsiteX46" fmla="*/ 1096928 w 1175249"/>
              <a:gd name="connsiteY46" fmla="*/ 477445 h 2290329"/>
              <a:gd name="connsiteX47" fmla="*/ 1058828 w 1175249"/>
              <a:gd name="connsiteY47" fmla="*/ 601270 h 2290329"/>
              <a:gd name="connsiteX48" fmla="*/ 1039778 w 1175249"/>
              <a:gd name="connsiteY48" fmla="*/ 686995 h 2290329"/>
              <a:gd name="connsiteX49" fmla="*/ 1001678 w 1175249"/>
              <a:gd name="connsiteY49" fmla="*/ 858445 h 2290329"/>
              <a:gd name="connsiteX50" fmla="*/ 982628 w 1175249"/>
              <a:gd name="connsiteY50" fmla="*/ 915595 h 2290329"/>
              <a:gd name="connsiteX51" fmla="*/ 944528 w 1175249"/>
              <a:gd name="connsiteY51" fmla="*/ 1096570 h 2290329"/>
              <a:gd name="connsiteX52" fmla="*/ 925478 w 1175249"/>
              <a:gd name="connsiteY52" fmla="*/ 1144195 h 2290329"/>
              <a:gd name="connsiteX53" fmla="*/ 906428 w 1175249"/>
              <a:gd name="connsiteY53" fmla="*/ 1220395 h 2290329"/>
              <a:gd name="connsiteX54" fmla="*/ 887378 w 1175249"/>
              <a:gd name="connsiteY54" fmla="*/ 1287070 h 2290329"/>
              <a:gd name="connsiteX55" fmla="*/ 868328 w 1175249"/>
              <a:gd name="connsiteY55" fmla="*/ 1410895 h 2290329"/>
              <a:gd name="connsiteX56" fmla="*/ 849278 w 1175249"/>
              <a:gd name="connsiteY56" fmla="*/ 1448995 h 2290329"/>
              <a:gd name="connsiteX57" fmla="*/ 811178 w 1175249"/>
              <a:gd name="connsiteY57" fmla="*/ 1553770 h 2290329"/>
              <a:gd name="connsiteX58" fmla="*/ 792128 w 1175249"/>
              <a:gd name="connsiteY58" fmla="*/ 1668070 h 2290329"/>
              <a:gd name="connsiteX59" fmla="*/ 773078 w 1175249"/>
              <a:gd name="connsiteY59" fmla="*/ 1725220 h 2290329"/>
              <a:gd name="connsiteX60" fmla="*/ 754028 w 1175249"/>
              <a:gd name="connsiteY60" fmla="*/ 1810945 h 2290329"/>
              <a:gd name="connsiteX61" fmla="*/ 734978 w 1175249"/>
              <a:gd name="connsiteY61" fmla="*/ 2287195 h 2290329"/>
              <a:gd name="connsiteX62" fmla="*/ 706403 w 1175249"/>
              <a:gd name="connsiteY62" fmla="*/ 2258620 h 2290329"/>
              <a:gd name="connsiteX63" fmla="*/ 630203 w 1175249"/>
              <a:gd name="connsiteY63" fmla="*/ 2220520 h 2290329"/>
              <a:gd name="connsiteX64" fmla="*/ 554003 w 1175249"/>
              <a:gd name="connsiteY64" fmla="*/ 2201470 h 2290329"/>
              <a:gd name="connsiteX65" fmla="*/ 430178 w 1175249"/>
              <a:gd name="connsiteY65" fmla="*/ 2172895 h 2290329"/>
              <a:gd name="connsiteX66" fmla="*/ 334928 w 1175249"/>
              <a:gd name="connsiteY66" fmla="*/ 2106220 h 2290329"/>
              <a:gd name="connsiteX67" fmla="*/ 277778 w 1175249"/>
              <a:gd name="connsiteY67" fmla="*/ 2049070 h 2290329"/>
              <a:gd name="connsiteX68" fmla="*/ 220628 w 1175249"/>
              <a:gd name="connsiteY68" fmla="*/ 2020495 h 2290329"/>
              <a:gd name="connsiteX69" fmla="*/ 153953 w 1175249"/>
              <a:gd name="connsiteY69" fmla="*/ 1963345 h 2290329"/>
              <a:gd name="connsiteX70" fmla="*/ 125378 w 1175249"/>
              <a:gd name="connsiteY70" fmla="*/ 1953820 h 2290329"/>
              <a:gd name="connsiteX71" fmla="*/ 39653 w 1175249"/>
              <a:gd name="connsiteY71" fmla="*/ 1934770 h 2290329"/>
              <a:gd name="connsiteX72" fmla="*/ 1553 w 1175249"/>
              <a:gd name="connsiteY72" fmla="*/ 1925245 h 2290329"/>
              <a:gd name="connsiteX0" fmla="*/ 1553 w 1175249"/>
              <a:gd name="connsiteY0" fmla="*/ 1925245 h 2290329"/>
              <a:gd name="connsiteX1" fmla="*/ 11078 w 1175249"/>
              <a:gd name="connsiteY1" fmla="*/ 1877620 h 2290329"/>
              <a:gd name="connsiteX2" fmla="*/ 68228 w 1175249"/>
              <a:gd name="connsiteY2" fmla="*/ 1829995 h 2290329"/>
              <a:gd name="connsiteX3" fmla="*/ 96803 w 1175249"/>
              <a:gd name="connsiteY3" fmla="*/ 1801420 h 2290329"/>
              <a:gd name="connsiteX4" fmla="*/ 115853 w 1175249"/>
              <a:gd name="connsiteY4" fmla="*/ 1772845 h 2290329"/>
              <a:gd name="connsiteX5" fmla="*/ 144428 w 1175249"/>
              <a:gd name="connsiteY5" fmla="*/ 1734745 h 2290329"/>
              <a:gd name="connsiteX6" fmla="*/ 173003 w 1175249"/>
              <a:gd name="connsiteY6" fmla="*/ 1706170 h 2290329"/>
              <a:gd name="connsiteX7" fmla="*/ 201578 w 1175249"/>
              <a:gd name="connsiteY7" fmla="*/ 1620445 h 2290329"/>
              <a:gd name="connsiteX8" fmla="*/ 211103 w 1175249"/>
              <a:gd name="connsiteY8" fmla="*/ 1591870 h 2290329"/>
              <a:gd name="connsiteX9" fmla="*/ 220628 w 1175249"/>
              <a:gd name="connsiteY9" fmla="*/ 1563295 h 2290329"/>
              <a:gd name="connsiteX10" fmla="*/ 239678 w 1175249"/>
              <a:gd name="connsiteY10" fmla="*/ 1515670 h 2290329"/>
              <a:gd name="connsiteX11" fmla="*/ 258728 w 1175249"/>
              <a:gd name="connsiteY11" fmla="*/ 1458520 h 2290329"/>
              <a:gd name="connsiteX12" fmla="*/ 296828 w 1175249"/>
              <a:gd name="connsiteY12" fmla="*/ 1401370 h 2290329"/>
              <a:gd name="connsiteX13" fmla="*/ 315878 w 1175249"/>
              <a:gd name="connsiteY13" fmla="*/ 1363270 h 2290329"/>
              <a:gd name="connsiteX14" fmla="*/ 325403 w 1175249"/>
              <a:gd name="connsiteY14" fmla="*/ 1334695 h 2290329"/>
              <a:gd name="connsiteX15" fmla="*/ 353978 w 1175249"/>
              <a:gd name="connsiteY15" fmla="*/ 1306120 h 2290329"/>
              <a:gd name="connsiteX16" fmla="*/ 411128 w 1175249"/>
              <a:gd name="connsiteY16" fmla="*/ 1220395 h 2290329"/>
              <a:gd name="connsiteX17" fmla="*/ 430178 w 1175249"/>
              <a:gd name="connsiteY17" fmla="*/ 1191820 h 2290329"/>
              <a:gd name="connsiteX18" fmla="*/ 449228 w 1175249"/>
              <a:gd name="connsiteY18" fmla="*/ 1163245 h 2290329"/>
              <a:gd name="connsiteX19" fmla="*/ 468278 w 1175249"/>
              <a:gd name="connsiteY19" fmla="*/ 1125145 h 2290329"/>
              <a:gd name="connsiteX20" fmla="*/ 506378 w 1175249"/>
              <a:gd name="connsiteY20" fmla="*/ 1067995 h 2290329"/>
              <a:gd name="connsiteX21" fmla="*/ 515903 w 1175249"/>
              <a:gd name="connsiteY21" fmla="*/ 1039420 h 2290329"/>
              <a:gd name="connsiteX22" fmla="*/ 544478 w 1175249"/>
              <a:gd name="connsiteY22" fmla="*/ 1010845 h 2290329"/>
              <a:gd name="connsiteX23" fmla="*/ 563528 w 1175249"/>
              <a:gd name="connsiteY23" fmla="*/ 972745 h 2290329"/>
              <a:gd name="connsiteX24" fmla="*/ 601628 w 1175249"/>
              <a:gd name="connsiteY24" fmla="*/ 915595 h 2290329"/>
              <a:gd name="connsiteX25" fmla="*/ 639728 w 1175249"/>
              <a:gd name="connsiteY25" fmla="*/ 848920 h 2290329"/>
              <a:gd name="connsiteX26" fmla="*/ 696878 w 1175249"/>
              <a:gd name="connsiteY26" fmla="*/ 753670 h 2290329"/>
              <a:gd name="connsiteX27" fmla="*/ 744503 w 1175249"/>
              <a:gd name="connsiteY27" fmla="*/ 696520 h 2290329"/>
              <a:gd name="connsiteX28" fmla="*/ 763553 w 1175249"/>
              <a:gd name="connsiteY28" fmla="*/ 658420 h 2290329"/>
              <a:gd name="connsiteX29" fmla="*/ 801653 w 1175249"/>
              <a:gd name="connsiteY29" fmla="*/ 601270 h 2290329"/>
              <a:gd name="connsiteX30" fmla="*/ 811178 w 1175249"/>
              <a:gd name="connsiteY30" fmla="*/ 572695 h 2290329"/>
              <a:gd name="connsiteX31" fmla="*/ 839753 w 1175249"/>
              <a:gd name="connsiteY31" fmla="*/ 544120 h 2290329"/>
              <a:gd name="connsiteX32" fmla="*/ 858803 w 1175249"/>
              <a:gd name="connsiteY32" fmla="*/ 506020 h 2290329"/>
              <a:gd name="connsiteX33" fmla="*/ 896903 w 1175249"/>
              <a:gd name="connsiteY33" fmla="*/ 448870 h 2290329"/>
              <a:gd name="connsiteX34" fmla="*/ 906428 w 1175249"/>
              <a:gd name="connsiteY34" fmla="*/ 420295 h 2290329"/>
              <a:gd name="connsiteX35" fmla="*/ 935003 w 1175249"/>
              <a:gd name="connsiteY35" fmla="*/ 391720 h 2290329"/>
              <a:gd name="connsiteX36" fmla="*/ 973103 w 1175249"/>
              <a:gd name="connsiteY36" fmla="*/ 334570 h 2290329"/>
              <a:gd name="connsiteX37" fmla="*/ 1001678 w 1175249"/>
              <a:gd name="connsiteY37" fmla="*/ 305995 h 2290329"/>
              <a:gd name="connsiteX38" fmla="*/ 1020728 w 1175249"/>
              <a:gd name="connsiteY38" fmla="*/ 267895 h 2290329"/>
              <a:gd name="connsiteX39" fmla="*/ 1068353 w 1175249"/>
              <a:gd name="connsiteY39" fmla="*/ 210745 h 2290329"/>
              <a:gd name="connsiteX40" fmla="*/ 1164240 w 1175249"/>
              <a:gd name="connsiteY40" fmla="*/ 129800 h 2290329"/>
              <a:gd name="connsiteX41" fmla="*/ 1144553 w 1175249"/>
              <a:gd name="connsiteY41" fmla="*/ 67870 h 2290329"/>
              <a:gd name="connsiteX42" fmla="*/ 1163603 w 1175249"/>
              <a:gd name="connsiteY42" fmla="*/ 29770 h 2290329"/>
              <a:gd name="connsiteX43" fmla="*/ 1173128 w 1175249"/>
              <a:gd name="connsiteY43" fmla="*/ 1195 h 2290329"/>
              <a:gd name="connsiteX44" fmla="*/ 1135028 w 1175249"/>
              <a:gd name="connsiteY44" fmla="*/ 58345 h 2290329"/>
              <a:gd name="connsiteX45" fmla="*/ 1160169 w 1175249"/>
              <a:gd name="connsiteY45" fmla="*/ 175301 h 2290329"/>
              <a:gd name="connsiteX46" fmla="*/ 1096928 w 1175249"/>
              <a:gd name="connsiteY46" fmla="*/ 477445 h 2290329"/>
              <a:gd name="connsiteX47" fmla="*/ 1058828 w 1175249"/>
              <a:gd name="connsiteY47" fmla="*/ 601270 h 2290329"/>
              <a:gd name="connsiteX48" fmla="*/ 1039778 w 1175249"/>
              <a:gd name="connsiteY48" fmla="*/ 686995 h 2290329"/>
              <a:gd name="connsiteX49" fmla="*/ 1001678 w 1175249"/>
              <a:gd name="connsiteY49" fmla="*/ 858445 h 2290329"/>
              <a:gd name="connsiteX50" fmla="*/ 982628 w 1175249"/>
              <a:gd name="connsiteY50" fmla="*/ 915595 h 2290329"/>
              <a:gd name="connsiteX51" fmla="*/ 944528 w 1175249"/>
              <a:gd name="connsiteY51" fmla="*/ 1096570 h 2290329"/>
              <a:gd name="connsiteX52" fmla="*/ 925478 w 1175249"/>
              <a:gd name="connsiteY52" fmla="*/ 1144195 h 2290329"/>
              <a:gd name="connsiteX53" fmla="*/ 906428 w 1175249"/>
              <a:gd name="connsiteY53" fmla="*/ 1220395 h 2290329"/>
              <a:gd name="connsiteX54" fmla="*/ 887378 w 1175249"/>
              <a:gd name="connsiteY54" fmla="*/ 1287070 h 2290329"/>
              <a:gd name="connsiteX55" fmla="*/ 868328 w 1175249"/>
              <a:gd name="connsiteY55" fmla="*/ 1410895 h 2290329"/>
              <a:gd name="connsiteX56" fmla="*/ 849278 w 1175249"/>
              <a:gd name="connsiteY56" fmla="*/ 1448995 h 2290329"/>
              <a:gd name="connsiteX57" fmla="*/ 811178 w 1175249"/>
              <a:gd name="connsiteY57" fmla="*/ 1553770 h 2290329"/>
              <a:gd name="connsiteX58" fmla="*/ 792128 w 1175249"/>
              <a:gd name="connsiteY58" fmla="*/ 1668070 h 2290329"/>
              <a:gd name="connsiteX59" fmla="*/ 773078 w 1175249"/>
              <a:gd name="connsiteY59" fmla="*/ 1725220 h 2290329"/>
              <a:gd name="connsiteX60" fmla="*/ 754028 w 1175249"/>
              <a:gd name="connsiteY60" fmla="*/ 1810945 h 2290329"/>
              <a:gd name="connsiteX61" fmla="*/ 734978 w 1175249"/>
              <a:gd name="connsiteY61" fmla="*/ 2287195 h 2290329"/>
              <a:gd name="connsiteX62" fmla="*/ 706403 w 1175249"/>
              <a:gd name="connsiteY62" fmla="*/ 2258620 h 2290329"/>
              <a:gd name="connsiteX63" fmla="*/ 630203 w 1175249"/>
              <a:gd name="connsiteY63" fmla="*/ 2220520 h 2290329"/>
              <a:gd name="connsiteX64" fmla="*/ 554003 w 1175249"/>
              <a:gd name="connsiteY64" fmla="*/ 2201470 h 2290329"/>
              <a:gd name="connsiteX65" fmla="*/ 430178 w 1175249"/>
              <a:gd name="connsiteY65" fmla="*/ 2172895 h 2290329"/>
              <a:gd name="connsiteX66" fmla="*/ 334928 w 1175249"/>
              <a:gd name="connsiteY66" fmla="*/ 2106220 h 2290329"/>
              <a:gd name="connsiteX67" fmla="*/ 277778 w 1175249"/>
              <a:gd name="connsiteY67" fmla="*/ 2049070 h 2290329"/>
              <a:gd name="connsiteX68" fmla="*/ 220628 w 1175249"/>
              <a:gd name="connsiteY68" fmla="*/ 2020495 h 2290329"/>
              <a:gd name="connsiteX69" fmla="*/ 153953 w 1175249"/>
              <a:gd name="connsiteY69" fmla="*/ 1963345 h 2290329"/>
              <a:gd name="connsiteX70" fmla="*/ 125378 w 1175249"/>
              <a:gd name="connsiteY70" fmla="*/ 1953820 h 2290329"/>
              <a:gd name="connsiteX71" fmla="*/ 39653 w 1175249"/>
              <a:gd name="connsiteY71" fmla="*/ 1934770 h 2290329"/>
              <a:gd name="connsiteX72" fmla="*/ 1553 w 1175249"/>
              <a:gd name="connsiteY72" fmla="*/ 1925245 h 2290329"/>
              <a:gd name="connsiteX0" fmla="*/ 1553 w 1185619"/>
              <a:gd name="connsiteY0" fmla="*/ 1925047 h 2290131"/>
              <a:gd name="connsiteX1" fmla="*/ 11078 w 1185619"/>
              <a:gd name="connsiteY1" fmla="*/ 1877422 h 2290131"/>
              <a:gd name="connsiteX2" fmla="*/ 68228 w 1185619"/>
              <a:gd name="connsiteY2" fmla="*/ 1829797 h 2290131"/>
              <a:gd name="connsiteX3" fmla="*/ 96803 w 1185619"/>
              <a:gd name="connsiteY3" fmla="*/ 1801222 h 2290131"/>
              <a:gd name="connsiteX4" fmla="*/ 115853 w 1185619"/>
              <a:gd name="connsiteY4" fmla="*/ 1772647 h 2290131"/>
              <a:gd name="connsiteX5" fmla="*/ 144428 w 1185619"/>
              <a:gd name="connsiteY5" fmla="*/ 1734547 h 2290131"/>
              <a:gd name="connsiteX6" fmla="*/ 173003 w 1185619"/>
              <a:gd name="connsiteY6" fmla="*/ 1705972 h 2290131"/>
              <a:gd name="connsiteX7" fmla="*/ 201578 w 1185619"/>
              <a:gd name="connsiteY7" fmla="*/ 1620247 h 2290131"/>
              <a:gd name="connsiteX8" fmla="*/ 211103 w 1185619"/>
              <a:gd name="connsiteY8" fmla="*/ 1591672 h 2290131"/>
              <a:gd name="connsiteX9" fmla="*/ 220628 w 1185619"/>
              <a:gd name="connsiteY9" fmla="*/ 1563097 h 2290131"/>
              <a:gd name="connsiteX10" fmla="*/ 239678 w 1185619"/>
              <a:gd name="connsiteY10" fmla="*/ 1515472 h 2290131"/>
              <a:gd name="connsiteX11" fmla="*/ 258728 w 1185619"/>
              <a:gd name="connsiteY11" fmla="*/ 1458322 h 2290131"/>
              <a:gd name="connsiteX12" fmla="*/ 296828 w 1185619"/>
              <a:gd name="connsiteY12" fmla="*/ 1401172 h 2290131"/>
              <a:gd name="connsiteX13" fmla="*/ 315878 w 1185619"/>
              <a:gd name="connsiteY13" fmla="*/ 1363072 h 2290131"/>
              <a:gd name="connsiteX14" fmla="*/ 325403 w 1185619"/>
              <a:gd name="connsiteY14" fmla="*/ 1334497 h 2290131"/>
              <a:gd name="connsiteX15" fmla="*/ 353978 w 1185619"/>
              <a:gd name="connsiteY15" fmla="*/ 1305922 h 2290131"/>
              <a:gd name="connsiteX16" fmla="*/ 411128 w 1185619"/>
              <a:gd name="connsiteY16" fmla="*/ 1220197 h 2290131"/>
              <a:gd name="connsiteX17" fmla="*/ 430178 w 1185619"/>
              <a:gd name="connsiteY17" fmla="*/ 1191622 h 2290131"/>
              <a:gd name="connsiteX18" fmla="*/ 449228 w 1185619"/>
              <a:gd name="connsiteY18" fmla="*/ 1163047 h 2290131"/>
              <a:gd name="connsiteX19" fmla="*/ 468278 w 1185619"/>
              <a:gd name="connsiteY19" fmla="*/ 1124947 h 2290131"/>
              <a:gd name="connsiteX20" fmla="*/ 506378 w 1185619"/>
              <a:gd name="connsiteY20" fmla="*/ 1067797 h 2290131"/>
              <a:gd name="connsiteX21" fmla="*/ 515903 w 1185619"/>
              <a:gd name="connsiteY21" fmla="*/ 1039222 h 2290131"/>
              <a:gd name="connsiteX22" fmla="*/ 544478 w 1185619"/>
              <a:gd name="connsiteY22" fmla="*/ 1010647 h 2290131"/>
              <a:gd name="connsiteX23" fmla="*/ 563528 w 1185619"/>
              <a:gd name="connsiteY23" fmla="*/ 972547 h 2290131"/>
              <a:gd name="connsiteX24" fmla="*/ 601628 w 1185619"/>
              <a:gd name="connsiteY24" fmla="*/ 915397 h 2290131"/>
              <a:gd name="connsiteX25" fmla="*/ 639728 w 1185619"/>
              <a:gd name="connsiteY25" fmla="*/ 848722 h 2290131"/>
              <a:gd name="connsiteX26" fmla="*/ 696878 w 1185619"/>
              <a:gd name="connsiteY26" fmla="*/ 753472 h 2290131"/>
              <a:gd name="connsiteX27" fmla="*/ 744503 w 1185619"/>
              <a:gd name="connsiteY27" fmla="*/ 696322 h 2290131"/>
              <a:gd name="connsiteX28" fmla="*/ 763553 w 1185619"/>
              <a:gd name="connsiteY28" fmla="*/ 658222 h 2290131"/>
              <a:gd name="connsiteX29" fmla="*/ 801653 w 1185619"/>
              <a:gd name="connsiteY29" fmla="*/ 601072 h 2290131"/>
              <a:gd name="connsiteX30" fmla="*/ 811178 w 1185619"/>
              <a:gd name="connsiteY30" fmla="*/ 572497 h 2290131"/>
              <a:gd name="connsiteX31" fmla="*/ 839753 w 1185619"/>
              <a:gd name="connsiteY31" fmla="*/ 543922 h 2290131"/>
              <a:gd name="connsiteX32" fmla="*/ 858803 w 1185619"/>
              <a:gd name="connsiteY32" fmla="*/ 505822 h 2290131"/>
              <a:gd name="connsiteX33" fmla="*/ 896903 w 1185619"/>
              <a:gd name="connsiteY33" fmla="*/ 448672 h 2290131"/>
              <a:gd name="connsiteX34" fmla="*/ 906428 w 1185619"/>
              <a:gd name="connsiteY34" fmla="*/ 420097 h 2290131"/>
              <a:gd name="connsiteX35" fmla="*/ 935003 w 1185619"/>
              <a:gd name="connsiteY35" fmla="*/ 391522 h 2290131"/>
              <a:gd name="connsiteX36" fmla="*/ 973103 w 1185619"/>
              <a:gd name="connsiteY36" fmla="*/ 334372 h 2290131"/>
              <a:gd name="connsiteX37" fmla="*/ 1001678 w 1185619"/>
              <a:gd name="connsiteY37" fmla="*/ 305797 h 2290131"/>
              <a:gd name="connsiteX38" fmla="*/ 1020728 w 1185619"/>
              <a:gd name="connsiteY38" fmla="*/ 267697 h 2290131"/>
              <a:gd name="connsiteX39" fmla="*/ 1068353 w 1185619"/>
              <a:gd name="connsiteY39" fmla="*/ 210547 h 2290131"/>
              <a:gd name="connsiteX40" fmla="*/ 1164240 w 1185619"/>
              <a:gd name="connsiteY40" fmla="*/ 129602 h 2290131"/>
              <a:gd name="connsiteX41" fmla="*/ 1181945 w 1185619"/>
              <a:gd name="connsiteY41" fmla="*/ 16683 h 2290131"/>
              <a:gd name="connsiteX42" fmla="*/ 1163603 w 1185619"/>
              <a:gd name="connsiteY42" fmla="*/ 29572 h 2290131"/>
              <a:gd name="connsiteX43" fmla="*/ 1173128 w 1185619"/>
              <a:gd name="connsiteY43" fmla="*/ 997 h 2290131"/>
              <a:gd name="connsiteX44" fmla="*/ 1135028 w 1185619"/>
              <a:gd name="connsiteY44" fmla="*/ 58147 h 2290131"/>
              <a:gd name="connsiteX45" fmla="*/ 1160169 w 1185619"/>
              <a:gd name="connsiteY45" fmla="*/ 175103 h 2290131"/>
              <a:gd name="connsiteX46" fmla="*/ 1096928 w 1185619"/>
              <a:gd name="connsiteY46" fmla="*/ 477247 h 2290131"/>
              <a:gd name="connsiteX47" fmla="*/ 1058828 w 1185619"/>
              <a:gd name="connsiteY47" fmla="*/ 601072 h 2290131"/>
              <a:gd name="connsiteX48" fmla="*/ 1039778 w 1185619"/>
              <a:gd name="connsiteY48" fmla="*/ 686797 h 2290131"/>
              <a:gd name="connsiteX49" fmla="*/ 1001678 w 1185619"/>
              <a:gd name="connsiteY49" fmla="*/ 858247 h 2290131"/>
              <a:gd name="connsiteX50" fmla="*/ 982628 w 1185619"/>
              <a:gd name="connsiteY50" fmla="*/ 915397 h 2290131"/>
              <a:gd name="connsiteX51" fmla="*/ 944528 w 1185619"/>
              <a:gd name="connsiteY51" fmla="*/ 1096372 h 2290131"/>
              <a:gd name="connsiteX52" fmla="*/ 925478 w 1185619"/>
              <a:gd name="connsiteY52" fmla="*/ 1143997 h 2290131"/>
              <a:gd name="connsiteX53" fmla="*/ 906428 w 1185619"/>
              <a:gd name="connsiteY53" fmla="*/ 1220197 h 2290131"/>
              <a:gd name="connsiteX54" fmla="*/ 887378 w 1185619"/>
              <a:gd name="connsiteY54" fmla="*/ 1286872 h 2290131"/>
              <a:gd name="connsiteX55" fmla="*/ 868328 w 1185619"/>
              <a:gd name="connsiteY55" fmla="*/ 1410697 h 2290131"/>
              <a:gd name="connsiteX56" fmla="*/ 849278 w 1185619"/>
              <a:gd name="connsiteY56" fmla="*/ 1448797 h 2290131"/>
              <a:gd name="connsiteX57" fmla="*/ 811178 w 1185619"/>
              <a:gd name="connsiteY57" fmla="*/ 1553572 h 2290131"/>
              <a:gd name="connsiteX58" fmla="*/ 792128 w 1185619"/>
              <a:gd name="connsiteY58" fmla="*/ 1667872 h 2290131"/>
              <a:gd name="connsiteX59" fmla="*/ 773078 w 1185619"/>
              <a:gd name="connsiteY59" fmla="*/ 1725022 h 2290131"/>
              <a:gd name="connsiteX60" fmla="*/ 754028 w 1185619"/>
              <a:gd name="connsiteY60" fmla="*/ 1810747 h 2290131"/>
              <a:gd name="connsiteX61" fmla="*/ 734978 w 1185619"/>
              <a:gd name="connsiteY61" fmla="*/ 2286997 h 2290131"/>
              <a:gd name="connsiteX62" fmla="*/ 706403 w 1185619"/>
              <a:gd name="connsiteY62" fmla="*/ 2258422 h 2290131"/>
              <a:gd name="connsiteX63" fmla="*/ 630203 w 1185619"/>
              <a:gd name="connsiteY63" fmla="*/ 2220322 h 2290131"/>
              <a:gd name="connsiteX64" fmla="*/ 554003 w 1185619"/>
              <a:gd name="connsiteY64" fmla="*/ 2201272 h 2290131"/>
              <a:gd name="connsiteX65" fmla="*/ 430178 w 1185619"/>
              <a:gd name="connsiteY65" fmla="*/ 2172697 h 2290131"/>
              <a:gd name="connsiteX66" fmla="*/ 334928 w 1185619"/>
              <a:gd name="connsiteY66" fmla="*/ 2106022 h 2290131"/>
              <a:gd name="connsiteX67" fmla="*/ 277778 w 1185619"/>
              <a:gd name="connsiteY67" fmla="*/ 2048872 h 2290131"/>
              <a:gd name="connsiteX68" fmla="*/ 220628 w 1185619"/>
              <a:gd name="connsiteY68" fmla="*/ 2020297 h 2290131"/>
              <a:gd name="connsiteX69" fmla="*/ 153953 w 1185619"/>
              <a:gd name="connsiteY69" fmla="*/ 1963147 h 2290131"/>
              <a:gd name="connsiteX70" fmla="*/ 125378 w 1185619"/>
              <a:gd name="connsiteY70" fmla="*/ 1953622 h 2290131"/>
              <a:gd name="connsiteX71" fmla="*/ 39653 w 1185619"/>
              <a:gd name="connsiteY71" fmla="*/ 1934572 h 2290131"/>
              <a:gd name="connsiteX72" fmla="*/ 1553 w 1185619"/>
              <a:gd name="connsiteY72" fmla="*/ 1925047 h 2290131"/>
              <a:gd name="connsiteX0" fmla="*/ 1553 w 1183303"/>
              <a:gd name="connsiteY0" fmla="*/ 1925047 h 2290131"/>
              <a:gd name="connsiteX1" fmla="*/ 11078 w 1183303"/>
              <a:gd name="connsiteY1" fmla="*/ 1877422 h 2290131"/>
              <a:gd name="connsiteX2" fmla="*/ 68228 w 1183303"/>
              <a:gd name="connsiteY2" fmla="*/ 1829797 h 2290131"/>
              <a:gd name="connsiteX3" fmla="*/ 96803 w 1183303"/>
              <a:gd name="connsiteY3" fmla="*/ 1801222 h 2290131"/>
              <a:gd name="connsiteX4" fmla="*/ 115853 w 1183303"/>
              <a:gd name="connsiteY4" fmla="*/ 1772647 h 2290131"/>
              <a:gd name="connsiteX5" fmla="*/ 144428 w 1183303"/>
              <a:gd name="connsiteY5" fmla="*/ 1734547 h 2290131"/>
              <a:gd name="connsiteX6" fmla="*/ 173003 w 1183303"/>
              <a:gd name="connsiteY6" fmla="*/ 1705972 h 2290131"/>
              <a:gd name="connsiteX7" fmla="*/ 201578 w 1183303"/>
              <a:gd name="connsiteY7" fmla="*/ 1620247 h 2290131"/>
              <a:gd name="connsiteX8" fmla="*/ 211103 w 1183303"/>
              <a:gd name="connsiteY8" fmla="*/ 1591672 h 2290131"/>
              <a:gd name="connsiteX9" fmla="*/ 220628 w 1183303"/>
              <a:gd name="connsiteY9" fmla="*/ 1563097 h 2290131"/>
              <a:gd name="connsiteX10" fmla="*/ 239678 w 1183303"/>
              <a:gd name="connsiteY10" fmla="*/ 1515472 h 2290131"/>
              <a:gd name="connsiteX11" fmla="*/ 258728 w 1183303"/>
              <a:gd name="connsiteY11" fmla="*/ 1458322 h 2290131"/>
              <a:gd name="connsiteX12" fmla="*/ 296828 w 1183303"/>
              <a:gd name="connsiteY12" fmla="*/ 1401172 h 2290131"/>
              <a:gd name="connsiteX13" fmla="*/ 315878 w 1183303"/>
              <a:gd name="connsiteY13" fmla="*/ 1363072 h 2290131"/>
              <a:gd name="connsiteX14" fmla="*/ 325403 w 1183303"/>
              <a:gd name="connsiteY14" fmla="*/ 1334497 h 2290131"/>
              <a:gd name="connsiteX15" fmla="*/ 353978 w 1183303"/>
              <a:gd name="connsiteY15" fmla="*/ 1305922 h 2290131"/>
              <a:gd name="connsiteX16" fmla="*/ 411128 w 1183303"/>
              <a:gd name="connsiteY16" fmla="*/ 1220197 h 2290131"/>
              <a:gd name="connsiteX17" fmla="*/ 430178 w 1183303"/>
              <a:gd name="connsiteY17" fmla="*/ 1191622 h 2290131"/>
              <a:gd name="connsiteX18" fmla="*/ 449228 w 1183303"/>
              <a:gd name="connsiteY18" fmla="*/ 1163047 h 2290131"/>
              <a:gd name="connsiteX19" fmla="*/ 468278 w 1183303"/>
              <a:gd name="connsiteY19" fmla="*/ 1124947 h 2290131"/>
              <a:gd name="connsiteX20" fmla="*/ 506378 w 1183303"/>
              <a:gd name="connsiteY20" fmla="*/ 1067797 h 2290131"/>
              <a:gd name="connsiteX21" fmla="*/ 515903 w 1183303"/>
              <a:gd name="connsiteY21" fmla="*/ 1039222 h 2290131"/>
              <a:gd name="connsiteX22" fmla="*/ 544478 w 1183303"/>
              <a:gd name="connsiteY22" fmla="*/ 1010647 h 2290131"/>
              <a:gd name="connsiteX23" fmla="*/ 563528 w 1183303"/>
              <a:gd name="connsiteY23" fmla="*/ 972547 h 2290131"/>
              <a:gd name="connsiteX24" fmla="*/ 601628 w 1183303"/>
              <a:gd name="connsiteY24" fmla="*/ 915397 h 2290131"/>
              <a:gd name="connsiteX25" fmla="*/ 639728 w 1183303"/>
              <a:gd name="connsiteY25" fmla="*/ 848722 h 2290131"/>
              <a:gd name="connsiteX26" fmla="*/ 696878 w 1183303"/>
              <a:gd name="connsiteY26" fmla="*/ 753472 h 2290131"/>
              <a:gd name="connsiteX27" fmla="*/ 744503 w 1183303"/>
              <a:gd name="connsiteY27" fmla="*/ 696322 h 2290131"/>
              <a:gd name="connsiteX28" fmla="*/ 763553 w 1183303"/>
              <a:gd name="connsiteY28" fmla="*/ 658222 h 2290131"/>
              <a:gd name="connsiteX29" fmla="*/ 801653 w 1183303"/>
              <a:gd name="connsiteY29" fmla="*/ 601072 h 2290131"/>
              <a:gd name="connsiteX30" fmla="*/ 811178 w 1183303"/>
              <a:gd name="connsiteY30" fmla="*/ 572497 h 2290131"/>
              <a:gd name="connsiteX31" fmla="*/ 839753 w 1183303"/>
              <a:gd name="connsiteY31" fmla="*/ 543922 h 2290131"/>
              <a:gd name="connsiteX32" fmla="*/ 858803 w 1183303"/>
              <a:gd name="connsiteY32" fmla="*/ 505822 h 2290131"/>
              <a:gd name="connsiteX33" fmla="*/ 896903 w 1183303"/>
              <a:gd name="connsiteY33" fmla="*/ 448672 h 2290131"/>
              <a:gd name="connsiteX34" fmla="*/ 906428 w 1183303"/>
              <a:gd name="connsiteY34" fmla="*/ 420097 h 2290131"/>
              <a:gd name="connsiteX35" fmla="*/ 935003 w 1183303"/>
              <a:gd name="connsiteY35" fmla="*/ 391522 h 2290131"/>
              <a:gd name="connsiteX36" fmla="*/ 973103 w 1183303"/>
              <a:gd name="connsiteY36" fmla="*/ 334372 h 2290131"/>
              <a:gd name="connsiteX37" fmla="*/ 1001678 w 1183303"/>
              <a:gd name="connsiteY37" fmla="*/ 305797 h 2290131"/>
              <a:gd name="connsiteX38" fmla="*/ 1020728 w 1183303"/>
              <a:gd name="connsiteY38" fmla="*/ 267697 h 2290131"/>
              <a:gd name="connsiteX39" fmla="*/ 1068353 w 1183303"/>
              <a:gd name="connsiteY39" fmla="*/ 210547 h 2290131"/>
              <a:gd name="connsiteX40" fmla="*/ 1120049 w 1183303"/>
              <a:gd name="connsiteY40" fmla="*/ 109207 h 2290131"/>
              <a:gd name="connsiteX41" fmla="*/ 1181945 w 1183303"/>
              <a:gd name="connsiteY41" fmla="*/ 16683 h 2290131"/>
              <a:gd name="connsiteX42" fmla="*/ 1163603 w 1183303"/>
              <a:gd name="connsiteY42" fmla="*/ 29572 h 2290131"/>
              <a:gd name="connsiteX43" fmla="*/ 1173128 w 1183303"/>
              <a:gd name="connsiteY43" fmla="*/ 997 h 2290131"/>
              <a:gd name="connsiteX44" fmla="*/ 1135028 w 1183303"/>
              <a:gd name="connsiteY44" fmla="*/ 58147 h 2290131"/>
              <a:gd name="connsiteX45" fmla="*/ 1160169 w 1183303"/>
              <a:gd name="connsiteY45" fmla="*/ 175103 h 2290131"/>
              <a:gd name="connsiteX46" fmla="*/ 1096928 w 1183303"/>
              <a:gd name="connsiteY46" fmla="*/ 477247 h 2290131"/>
              <a:gd name="connsiteX47" fmla="*/ 1058828 w 1183303"/>
              <a:gd name="connsiteY47" fmla="*/ 601072 h 2290131"/>
              <a:gd name="connsiteX48" fmla="*/ 1039778 w 1183303"/>
              <a:gd name="connsiteY48" fmla="*/ 686797 h 2290131"/>
              <a:gd name="connsiteX49" fmla="*/ 1001678 w 1183303"/>
              <a:gd name="connsiteY49" fmla="*/ 858247 h 2290131"/>
              <a:gd name="connsiteX50" fmla="*/ 982628 w 1183303"/>
              <a:gd name="connsiteY50" fmla="*/ 915397 h 2290131"/>
              <a:gd name="connsiteX51" fmla="*/ 944528 w 1183303"/>
              <a:gd name="connsiteY51" fmla="*/ 1096372 h 2290131"/>
              <a:gd name="connsiteX52" fmla="*/ 925478 w 1183303"/>
              <a:gd name="connsiteY52" fmla="*/ 1143997 h 2290131"/>
              <a:gd name="connsiteX53" fmla="*/ 906428 w 1183303"/>
              <a:gd name="connsiteY53" fmla="*/ 1220197 h 2290131"/>
              <a:gd name="connsiteX54" fmla="*/ 887378 w 1183303"/>
              <a:gd name="connsiteY54" fmla="*/ 1286872 h 2290131"/>
              <a:gd name="connsiteX55" fmla="*/ 868328 w 1183303"/>
              <a:gd name="connsiteY55" fmla="*/ 1410697 h 2290131"/>
              <a:gd name="connsiteX56" fmla="*/ 849278 w 1183303"/>
              <a:gd name="connsiteY56" fmla="*/ 1448797 h 2290131"/>
              <a:gd name="connsiteX57" fmla="*/ 811178 w 1183303"/>
              <a:gd name="connsiteY57" fmla="*/ 1553572 h 2290131"/>
              <a:gd name="connsiteX58" fmla="*/ 792128 w 1183303"/>
              <a:gd name="connsiteY58" fmla="*/ 1667872 h 2290131"/>
              <a:gd name="connsiteX59" fmla="*/ 773078 w 1183303"/>
              <a:gd name="connsiteY59" fmla="*/ 1725022 h 2290131"/>
              <a:gd name="connsiteX60" fmla="*/ 754028 w 1183303"/>
              <a:gd name="connsiteY60" fmla="*/ 1810747 h 2290131"/>
              <a:gd name="connsiteX61" fmla="*/ 734978 w 1183303"/>
              <a:gd name="connsiteY61" fmla="*/ 2286997 h 2290131"/>
              <a:gd name="connsiteX62" fmla="*/ 706403 w 1183303"/>
              <a:gd name="connsiteY62" fmla="*/ 2258422 h 2290131"/>
              <a:gd name="connsiteX63" fmla="*/ 630203 w 1183303"/>
              <a:gd name="connsiteY63" fmla="*/ 2220322 h 2290131"/>
              <a:gd name="connsiteX64" fmla="*/ 554003 w 1183303"/>
              <a:gd name="connsiteY64" fmla="*/ 2201272 h 2290131"/>
              <a:gd name="connsiteX65" fmla="*/ 430178 w 1183303"/>
              <a:gd name="connsiteY65" fmla="*/ 2172697 h 2290131"/>
              <a:gd name="connsiteX66" fmla="*/ 334928 w 1183303"/>
              <a:gd name="connsiteY66" fmla="*/ 2106022 h 2290131"/>
              <a:gd name="connsiteX67" fmla="*/ 277778 w 1183303"/>
              <a:gd name="connsiteY67" fmla="*/ 2048872 h 2290131"/>
              <a:gd name="connsiteX68" fmla="*/ 220628 w 1183303"/>
              <a:gd name="connsiteY68" fmla="*/ 2020297 h 2290131"/>
              <a:gd name="connsiteX69" fmla="*/ 153953 w 1183303"/>
              <a:gd name="connsiteY69" fmla="*/ 1963147 h 2290131"/>
              <a:gd name="connsiteX70" fmla="*/ 125378 w 1183303"/>
              <a:gd name="connsiteY70" fmla="*/ 1953622 h 2290131"/>
              <a:gd name="connsiteX71" fmla="*/ 39653 w 1183303"/>
              <a:gd name="connsiteY71" fmla="*/ 1934572 h 2290131"/>
              <a:gd name="connsiteX72" fmla="*/ 1553 w 1183303"/>
              <a:gd name="connsiteY72" fmla="*/ 1925047 h 2290131"/>
              <a:gd name="connsiteX0" fmla="*/ 1553 w 1468525"/>
              <a:gd name="connsiteY0" fmla="*/ 1925047 h 2290131"/>
              <a:gd name="connsiteX1" fmla="*/ 11078 w 1468525"/>
              <a:gd name="connsiteY1" fmla="*/ 1877422 h 2290131"/>
              <a:gd name="connsiteX2" fmla="*/ 68228 w 1468525"/>
              <a:gd name="connsiteY2" fmla="*/ 1829797 h 2290131"/>
              <a:gd name="connsiteX3" fmla="*/ 96803 w 1468525"/>
              <a:gd name="connsiteY3" fmla="*/ 1801222 h 2290131"/>
              <a:gd name="connsiteX4" fmla="*/ 115853 w 1468525"/>
              <a:gd name="connsiteY4" fmla="*/ 1772647 h 2290131"/>
              <a:gd name="connsiteX5" fmla="*/ 144428 w 1468525"/>
              <a:gd name="connsiteY5" fmla="*/ 1734547 h 2290131"/>
              <a:gd name="connsiteX6" fmla="*/ 173003 w 1468525"/>
              <a:gd name="connsiteY6" fmla="*/ 1705972 h 2290131"/>
              <a:gd name="connsiteX7" fmla="*/ 201578 w 1468525"/>
              <a:gd name="connsiteY7" fmla="*/ 1620247 h 2290131"/>
              <a:gd name="connsiteX8" fmla="*/ 211103 w 1468525"/>
              <a:gd name="connsiteY8" fmla="*/ 1591672 h 2290131"/>
              <a:gd name="connsiteX9" fmla="*/ 220628 w 1468525"/>
              <a:gd name="connsiteY9" fmla="*/ 1563097 h 2290131"/>
              <a:gd name="connsiteX10" fmla="*/ 239678 w 1468525"/>
              <a:gd name="connsiteY10" fmla="*/ 1515472 h 2290131"/>
              <a:gd name="connsiteX11" fmla="*/ 258728 w 1468525"/>
              <a:gd name="connsiteY11" fmla="*/ 1458322 h 2290131"/>
              <a:gd name="connsiteX12" fmla="*/ 296828 w 1468525"/>
              <a:gd name="connsiteY12" fmla="*/ 1401172 h 2290131"/>
              <a:gd name="connsiteX13" fmla="*/ 315878 w 1468525"/>
              <a:gd name="connsiteY13" fmla="*/ 1363072 h 2290131"/>
              <a:gd name="connsiteX14" fmla="*/ 325403 w 1468525"/>
              <a:gd name="connsiteY14" fmla="*/ 1334497 h 2290131"/>
              <a:gd name="connsiteX15" fmla="*/ 353978 w 1468525"/>
              <a:gd name="connsiteY15" fmla="*/ 1305922 h 2290131"/>
              <a:gd name="connsiteX16" fmla="*/ 411128 w 1468525"/>
              <a:gd name="connsiteY16" fmla="*/ 1220197 h 2290131"/>
              <a:gd name="connsiteX17" fmla="*/ 430178 w 1468525"/>
              <a:gd name="connsiteY17" fmla="*/ 1191622 h 2290131"/>
              <a:gd name="connsiteX18" fmla="*/ 449228 w 1468525"/>
              <a:gd name="connsiteY18" fmla="*/ 1163047 h 2290131"/>
              <a:gd name="connsiteX19" fmla="*/ 468278 w 1468525"/>
              <a:gd name="connsiteY19" fmla="*/ 1124947 h 2290131"/>
              <a:gd name="connsiteX20" fmla="*/ 506378 w 1468525"/>
              <a:gd name="connsiteY20" fmla="*/ 1067797 h 2290131"/>
              <a:gd name="connsiteX21" fmla="*/ 515903 w 1468525"/>
              <a:gd name="connsiteY21" fmla="*/ 1039222 h 2290131"/>
              <a:gd name="connsiteX22" fmla="*/ 544478 w 1468525"/>
              <a:gd name="connsiteY22" fmla="*/ 1010647 h 2290131"/>
              <a:gd name="connsiteX23" fmla="*/ 563528 w 1468525"/>
              <a:gd name="connsiteY23" fmla="*/ 972547 h 2290131"/>
              <a:gd name="connsiteX24" fmla="*/ 601628 w 1468525"/>
              <a:gd name="connsiteY24" fmla="*/ 915397 h 2290131"/>
              <a:gd name="connsiteX25" fmla="*/ 639728 w 1468525"/>
              <a:gd name="connsiteY25" fmla="*/ 848722 h 2290131"/>
              <a:gd name="connsiteX26" fmla="*/ 696878 w 1468525"/>
              <a:gd name="connsiteY26" fmla="*/ 753472 h 2290131"/>
              <a:gd name="connsiteX27" fmla="*/ 744503 w 1468525"/>
              <a:gd name="connsiteY27" fmla="*/ 696322 h 2290131"/>
              <a:gd name="connsiteX28" fmla="*/ 763553 w 1468525"/>
              <a:gd name="connsiteY28" fmla="*/ 658222 h 2290131"/>
              <a:gd name="connsiteX29" fmla="*/ 801653 w 1468525"/>
              <a:gd name="connsiteY29" fmla="*/ 601072 h 2290131"/>
              <a:gd name="connsiteX30" fmla="*/ 811178 w 1468525"/>
              <a:gd name="connsiteY30" fmla="*/ 572497 h 2290131"/>
              <a:gd name="connsiteX31" fmla="*/ 839753 w 1468525"/>
              <a:gd name="connsiteY31" fmla="*/ 543922 h 2290131"/>
              <a:gd name="connsiteX32" fmla="*/ 858803 w 1468525"/>
              <a:gd name="connsiteY32" fmla="*/ 505822 h 2290131"/>
              <a:gd name="connsiteX33" fmla="*/ 896903 w 1468525"/>
              <a:gd name="connsiteY33" fmla="*/ 448672 h 2290131"/>
              <a:gd name="connsiteX34" fmla="*/ 906428 w 1468525"/>
              <a:gd name="connsiteY34" fmla="*/ 420097 h 2290131"/>
              <a:gd name="connsiteX35" fmla="*/ 935003 w 1468525"/>
              <a:gd name="connsiteY35" fmla="*/ 391522 h 2290131"/>
              <a:gd name="connsiteX36" fmla="*/ 973103 w 1468525"/>
              <a:gd name="connsiteY36" fmla="*/ 334372 h 2290131"/>
              <a:gd name="connsiteX37" fmla="*/ 1001678 w 1468525"/>
              <a:gd name="connsiteY37" fmla="*/ 305797 h 2290131"/>
              <a:gd name="connsiteX38" fmla="*/ 1020728 w 1468525"/>
              <a:gd name="connsiteY38" fmla="*/ 267697 h 2290131"/>
              <a:gd name="connsiteX39" fmla="*/ 1068353 w 1468525"/>
              <a:gd name="connsiteY39" fmla="*/ 210547 h 2290131"/>
              <a:gd name="connsiteX40" fmla="*/ 1120049 w 1468525"/>
              <a:gd name="connsiteY40" fmla="*/ 109207 h 2290131"/>
              <a:gd name="connsiteX41" fmla="*/ 1181945 w 1468525"/>
              <a:gd name="connsiteY41" fmla="*/ 16683 h 2290131"/>
              <a:gd name="connsiteX42" fmla="*/ 1163603 w 1468525"/>
              <a:gd name="connsiteY42" fmla="*/ 29572 h 2290131"/>
              <a:gd name="connsiteX43" fmla="*/ 1173128 w 1468525"/>
              <a:gd name="connsiteY43" fmla="*/ 997 h 2290131"/>
              <a:gd name="connsiteX44" fmla="*/ 1135028 w 1468525"/>
              <a:gd name="connsiteY44" fmla="*/ 58147 h 2290131"/>
              <a:gd name="connsiteX45" fmla="*/ 1468474 w 1468525"/>
              <a:gd name="connsiteY45" fmla="*/ 107295 h 2290131"/>
              <a:gd name="connsiteX46" fmla="*/ 1160169 w 1468525"/>
              <a:gd name="connsiteY46" fmla="*/ 175103 h 2290131"/>
              <a:gd name="connsiteX47" fmla="*/ 1096928 w 1468525"/>
              <a:gd name="connsiteY47" fmla="*/ 477247 h 2290131"/>
              <a:gd name="connsiteX48" fmla="*/ 1058828 w 1468525"/>
              <a:gd name="connsiteY48" fmla="*/ 601072 h 2290131"/>
              <a:gd name="connsiteX49" fmla="*/ 1039778 w 1468525"/>
              <a:gd name="connsiteY49" fmla="*/ 686797 h 2290131"/>
              <a:gd name="connsiteX50" fmla="*/ 1001678 w 1468525"/>
              <a:gd name="connsiteY50" fmla="*/ 858247 h 2290131"/>
              <a:gd name="connsiteX51" fmla="*/ 982628 w 1468525"/>
              <a:gd name="connsiteY51" fmla="*/ 915397 h 2290131"/>
              <a:gd name="connsiteX52" fmla="*/ 944528 w 1468525"/>
              <a:gd name="connsiteY52" fmla="*/ 1096372 h 2290131"/>
              <a:gd name="connsiteX53" fmla="*/ 925478 w 1468525"/>
              <a:gd name="connsiteY53" fmla="*/ 1143997 h 2290131"/>
              <a:gd name="connsiteX54" fmla="*/ 906428 w 1468525"/>
              <a:gd name="connsiteY54" fmla="*/ 1220197 h 2290131"/>
              <a:gd name="connsiteX55" fmla="*/ 887378 w 1468525"/>
              <a:gd name="connsiteY55" fmla="*/ 1286872 h 2290131"/>
              <a:gd name="connsiteX56" fmla="*/ 868328 w 1468525"/>
              <a:gd name="connsiteY56" fmla="*/ 1410697 h 2290131"/>
              <a:gd name="connsiteX57" fmla="*/ 849278 w 1468525"/>
              <a:gd name="connsiteY57" fmla="*/ 1448797 h 2290131"/>
              <a:gd name="connsiteX58" fmla="*/ 811178 w 1468525"/>
              <a:gd name="connsiteY58" fmla="*/ 1553572 h 2290131"/>
              <a:gd name="connsiteX59" fmla="*/ 792128 w 1468525"/>
              <a:gd name="connsiteY59" fmla="*/ 1667872 h 2290131"/>
              <a:gd name="connsiteX60" fmla="*/ 773078 w 1468525"/>
              <a:gd name="connsiteY60" fmla="*/ 1725022 h 2290131"/>
              <a:gd name="connsiteX61" fmla="*/ 754028 w 1468525"/>
              <a:gd name="connsiteY61" fmla="*/ 1810747 h 2290131"/>
              <a:gd name="connsiteX62" fmla="*/ 734978 w 1468525"/>
              <a:gd name="connsiteY62" fmla="*/ 2286997 h 2290131"/>
              <a:gd name="connsiteX63" fmla="*/ 706403 w 1468525"/>
              <a:gd name="connsiteY63" fmla="*/ 2258422 h 2290131"/>
              <a:gd name="connsiteX64" fmla="*/ 630203 w 1468525"/>
              <a:gd name="connsiteY64" fmla="*/ 2220322 h 2290131"/>
              <a:gd name="connsiteX65" fmla="*/ 554003 w 1468525"/>
              <a:gd name="connsiteY65" fmla="*/ 2201272 h 2290131"/>
              <a:gd name="connsiteX66" fmla="*/ 430178 w 1468525"/>
              <a:gd name="connsiteY66" fmla="*/ 2172697 h 2290131"/>
              <a:gd name="connsiteX67" fmla="*/ 334928 w 1468525"/>
              <a:gd name="connsiteY67" fmla="*/ 2106022 h 2290131"/>
              <a:gd name="connsiteX68" fmla="*/ 277778 w 1468525"/>
              <a:gd name="connsiteY68" fmla="*/ 2048872 h 2290131"/>
              <a:gd name="connsiteX69" fmla="*/ 220628 w 1468525"/>
              <a:gd name="connsiteY69" fmla="*/ 2020297 h 2290131"/>
              <a:gd name="connsiteX70" fmla="*/ 153953 w 1468525"/>
              <a:gd name="connsiteY70" fmla="*/ 1963147 h 2290131"/>
              <a:gd name="connsiteX71" fmla="*/ 125378 w 1468525"/>
              <a:gd name="connsiteY71" fmla="*/ 1953622 h 2290131"/>
              <a:gd name="connsiteX72" fmla="*/ 39653 w 1468525"/>
              <a:gd name="connsiteY72" fmla="*/ 1934572 h 2290131"/>
              <a:gd name="connsiteX73" fmla="*/ 1553 w 1468525"/>
              <a:gd name="connsiteY73" fmla="*/ 1925047 h 2290131"/>
              <a:gd name="connsiteX0" fmla="*/ 1553 w 1468525"/>
              <a:gd name="connsiteY0" fmla="*/ 2048899 h 2413983"/>
              <a:gd name="connsiteX1" fmla="*/ 11078 w 1468525"/>
              <a:gd name="connsiteY1" fmla="*/ 2001274 h 2413983"/>
              <a:gd name="connsiteX2" fmla="*/ 68228 w 1468525"/>
              <a:gd name="connsiteY2" fmla="*/ 1953649 h 2413983"/>
              <a:gd name="connsiteX3" fmla="*/ 96803 w 1468525"/>
              <a:gd name="connsiteY3" fmla="*/ 1925074 h 2413983"/>
              <a:gd name="connsiteX4" fmla="*/ 115853 w 1468525"/>
              <a:gd name="connsiteY4" fmla="*/ 1896499 h 2413983"/>
              <a:gd name="connsiteX5" fmla="*/ 144428 w 1468525"/>
              <a:gd name="connsiteY5" fmla="*/ 1858399 h 2413983"/>
              <a:gd name="connsiteX6" fmla="*/ 173003 w 1468525"/>
              <a:gd name="connsiteY6" fmla="*/ 1829824 h 2413983"/>
              <a:gd name="connsiteX7" fmla="*/ 201578 w 1468525"/>
              <a:gd name="connsiteY7" fmla="*/ 1744099 h 2413983"/>
              <a:gd name="connsiteX8" fmla="*/ 211103 w 1468525"/>
              <a:gd name="connsiteY8" fmla="*/ 1715524 h 2413983"/>
              <a:gd name="connsiteX9" fmla="*/ 220628 w 1468525"/>
              <a:gd name="connsiteY9" fmla="*/ 1686949 h 2413983"/>
              <a:gd name="connsiteX10" fmla="*/ 239678 w 1468525"/>
              <a:gd name="connsiteY10" fmla="*/ 1639324 h 2413983"/>
              <a:gd name="connsiteX11" fmla="*/ 258728 w 1468525"/>
              <a:gd name="connsiteY11" fmla="*/ 1582174 h 2413983"/>
              <a:gd name="connsiteX12" fmla="*/ 296828 w 1468525"/>
              <a:gd name="connsiteY12" fmla="*/ 1525024 h 2413983"/>
              <a:gd name="connsiteX13" fmla="*/ 315878 w 1468525"/>
              <a:gd name="connsiteY13" fmla="*/ 1486924 h 2413983"/>
              <a:gd name="connsiteX14" fmla="*/ 325403 w 1468525"/>
              <a:gd name="connsiteY14" fmla="*/ 1458349 h 2413983"/>
              <a:gd name="connsiteX15" fmla="*/ 353978 w 1468525"/>
              <a:gd name="connsiteY15" fmla="*/ 1429774 h 2413983"/>
              <a:gd name="connsiteX16" fmla="*/ 411128 w 1468525"/>
              <a:gd name="connsiteY16" fmla="*/ 1344049 h 2413983"/>
              <a:gd name="connsiteX17" fmla="*/ 430178 w 1468525"/>
              <a:gd name="connsiteY17" fmla="*/ 1315474 h 2413983"/>
              <a:gd name="connsiteX18" fmla="*/ 449228 w 1468525"/>
              <a:gd name="connsiteY18" fmla="*/ 1286899 h 2413983"/>
              <a:gd name="connsiteX19" fmla="*/ 468278 w 1468525"/>
              <a:gd name="connsiteY19" fmla="*/ 1248799 h 2413983"/>
              <a:gd name="connsiteX20" fmla="*/ 506378 w 1468525"/>
              <a:gd name="connsiteY20" fmla="*/ 1191649 h 2413983"/>
              <a:gd name="connsiteX21" fmla="*/ 515903 w 1468525"/>
              <a:gd name="connsiteY21" fmla="*/ 1163074 h 2413983"/>
              <a:gd name="connsiteX22" fmla="*/ 544478 w 1468525"/>
              <a:gd name="connsiteY22" fmla="*/ 1134499 h 2413983"/>
              <a:gd name="connsiteX23" fmla="*/ 563528 w 1468525"/>
              <a:gd name="connsiteY23" fmla="*/ 1096399 h 2413983"/>
              <a:gd name="connsiteX24" fmla="*/ 601628 w 1468525"/>
              <a:gd name="connsiteY24" fmla="*/ 1039249 h 2413983"/>
              <a:gd name="connsiteX25" fmla="*/ 639728 w 1468525"/>
              <a:gd name="connsiteY25" fmla="*/ 972574 h 2413983"/>
              <a:gd name="connsiteX26" fmla="*/ 696878 w 1468525"/>
              <a:gd name="connsiteY26" fmla="*/ 877324 h 2413983"/>
              <a:gd name="connsiteX27" fmla="*/ 744503 w 1468525"/>
              <a:gd name="connsiteY27" fmla="*/ 820174 h 2413983"/>
              <a:gd name="connsiteX28" fmla="*/ 763553 w 1468525"/>
              <a:gd name="connsiteY28" fmla="*/ 782074 h 2413983"/>
              <a:gd name="connsiteX29" fmla="*/ 801653 w 1468525"/>
              <a:gd name="connsiteY29" fmla="*/ 724924 h 2413983"/>
              <a:gd name="connsiteX30" fmla="*/ 811178 w 1468525"/>
              <a:gd name="connsiteY30" fmla="*/ 696349 h 2413983"/>
              <a:gd name="connsiteX31" fmla="*/ 839753 w 1468525"/>
              <a:gd name="connsiteY31" fmla="*/ 667774 h 2413983"/>
              <a:gd name="connsiteX32" fmla="*/ 858803 w 1468525"/>
              <a:gd name="connsiteY32" fmla="*/ 629674 h 2413983"/>
              <a:gd name="connsiteX33" fmla="*/ 896903 w 1468525"/>
              <a:gd name="connsiteY33" fmla="*/ 572524 h 2413983"/>
              <a:gd name="connsiteX34" fmla="*/ 906428 w 1468525"/>
              <a:gd name="connsiteY34" fmla="*/ 543949 h 2413983"/>
              <a:gd name="connsiteX35" fmla="*/ 935003 w 1468525"/>
              <a:gd name="connsiteY35" fmla="*/ 515374 h 2413983"/>
              <a:gd name="connsiteX36" fmla="*/ 973103 w 1468525"/>
              <a:gd name="connsiteY36" fmla="*/ 458224 h 2413983"/>
              <a:gd name="connsiteX37" fmla="*/ 1001678 w 1468525"/>
              <a:gd name="connsiteY37" fmla="*/ 429649 h 2413983"/>
              <a:gd name="connsiteX38" fmla="*/ 1020728 w 1468525"/>
              <a:gd name="connsiteY38" fmla="*/ 391549 h 2413983"/>
              <a:gd name="connsiteX39" fmla="*/ 1068353 w 1468525"/>
              <a:gd name="connsiteY39" fmla="*/ 334399 h 2413983"/>
              <a:gd name="connsiteX40" fmla="*/ 1120049 w 1468525"/>
              <a:gd name="connsiteY40" fmla="*/ 233059 h 2413983"/>
              <a:gd name="connsiteX41" fmla="*/ 1181945 w 1468525"/>
              <a:gd name="connsiteY41" fmla="*/ 140535 h 2413983"/>
              <a:gd name="connsiteX42" fmla="*/ 1163603 w 1468525"/>
              <a:gd name="connsiteY42" fmla="*/ 153424 h 2413983"/>
              <a:gd name="connsiteX43" fmla="*/ 1173128 w 1468525"/>
              <a:gd name="connsiteY43" fmla="*/ 124849 h 2413983"/>
              <a:gd name="connsiteX44" fmla="*/ 1318588 w 1468525"/>
              <a:gd name="connsiteY44" fmla="*/ 1839 h 2413983"/>
              <a:gd name="connsiteX45" fmla="*/ 1468474 w 1468525"/>
              <a:gd name="connsiteY45" fmla="*/ 231147 h 2413983"/>
              <a:gd name="connsiteX46" fmla="*/ 1160169 w 1468525"/>
              <a:gd name="connsiteY46" fmla="*/ 298955 h 2413983"/>
              <a:gd name="connsiteX47" fmla="*/ 1096928 w 1468525"/>
              <a:gd name="connsiteY47" fmla="*/ 601099 h 2413983"/>
              <a:gd name="connsiteX48" fmla="*/ 1058828 w 1468525"/>
              <a:gd name="connsiteY48" fmla="*/ 724924 h 2413983"/>
              <a:gd name="connsiteX49" fmla="*/ 1039778 w 1468525"/>
              <a:gd name="connsiteY49" fmla="*/ 810649 h 2413983"/>
              <a:gd name="connsiteX50" fmla="*/ 1001678 w 1468525"/>
              <a:gd name="connsiteY50" fmla="*/ 982099 h 2413983"/>
              <a:gd name="connsiteX51" fmla="*/ 982628 w 1468525"/>
              <a:gd name="connsiteY51" fmla="*/ 1039249 h 2413983"/>
              <a:gd name="connsiteX52" fmla="*/ 944528 w 1468525"/>
              <a:gd name="connsiteY52" fmla="*/ 1220224 h 2413983"/>
              <a:gd name="connsiteX53" fmla="*/ 925478 w 1468525"/>
              <a:gd name="connsiteY53" fmla="*/ 1267849 h 2413983"/>
              <a:gd name="connsiteX54" fmla="*/ 906428 w 1468525"/>
              <a:gd name="connsiteY54" fmla="*/ 1344049 h 2413983"/>
              <a:gd name="connsiteX55" fmla="*/ 887378 w 1468525"/>
              <a:gd name="connsiteY55" fmla="*/ 1410724 h 2413983"/>
              <a:gd name="connsiteX56" fmla="*/ 868328 w 1468525"/>
              <a:gd name="connsiteY56" fmla="*/ 1534549 h 2413983"/>
              <a:gd name="connsiteX57" fmla="*/ 849278 w 1468525"/>
              <a:gd name="connsiteY57" fmla="*/ 1572649 h 2413983"/>
              <a:gd name="connsiteX58" fmla="*/ 811178 w 1468525"/>
              <a:gd name="connsiteY58" fmla="*/ 1677424 h 2413983"/>
              <a:gd name="connsiteX59" fmla="*/ 792128 w 1468525"/>
              <a:gd name="connsiteY59" fmla="*/ 1791724 h 2413983"/>
              <a:gd name="connsiteX60" fmla="*/ 773078 w 1468525"/>
              <a:gd name="connsiteY60" fmla="*/ 1848874 h 2413983"/>
              <a:gd name="connsiteX61" fmla="*/ 754028 w 1468525"/>
              <a:gd name="connsiteY61" fmla="*/ 1934599 h 2413983"/>
              <a:gd name="connsiteX62" fmla="*/ 734978 w 1468525"/>
              <a:gd name="connsiteY62" fmla="*/ 2410849 h 2413983"/>
              <a:gd name="connsiteX63" fmla="*/ 706403 w 1468525"/>
              <a:gd name="connsiteY63" fmla="*/ 2382274 h 2413983"/>
              <a:gd name="connsiteX64" fmla="*/ 630203 w 1468525"/>
              <a:gd name="connsiteY64" fmla="*/ 2344174 h 2413983"/>
              <a:gd name="connsiteX65" fmla="*/ 554003 w 1468525"/>
              <a:gd name="connsiteY65" fmla="*/ 2325124 h 2413983"/>
              <a:gd name="connsiteX66" fmla="*/ 430178 w 1468525"/>
              <a:gd name="connsiteY66" fmla="*/ 2296549 h 2413983"/>
              <a:gd name="connsiteX67" fmla="*/ 334928 w 1468525"/>
              <a:gd name="connsiteY67" fmla="*/ 2229874 h 2413983"/>
              <a:gd name="connsiteX68" fmla="*/ 277778 w 1468525"/>
              <a:gd name="connsiteY68" fmla="*/ 2172724 h 2413983"/>
              <a:gd name="connsiteX69" fmla="*/ 220628 w 1468525"/>
              <a:gd name="connsiteY69" fmla="*/ 2144149 h 2413983"/>
              <a:gd name="connsiteX70" fmla="*/ 153953 w 1468525"/>
              <a:gd name="connsiteY70" fmla="*/ 2086999 h 2413983"/>
              <a:gd name="connsiteX71" fmla="*/ 125378 w 1468525"/>
              <a:gd name="connsiteY71" fmla="*/ 2077474 h 2413983"/>
              <a:gd name="connsiteX72" fmla="*/ 39653 w 1468525"/>
              <a:gd name="connsiteY72" fmla="*/ 2058424 h 2413983"/>
              <a:gd name="connsiteX73" fmla="*/ 1553 w 1468525"/>
              <a:gd name="connsiteY73" fmla="*/ 2048899 h 2413983"/>
              <a:gd name="connsiteX0" fmla="*/ 1553 w 1468520"/>
              <a:gd name="connsiteY0" fmla="*/ 2048899 h 2413983"/>
              <a:gd name="connsiteX1" fmla="*/ 11078 w 1468520"/>
              <a:gd name="connsiteY1" fmla="*/ 2001274 h 2413983"/>
              <a:gd name="connsiteX2" fmla="*/ 68228 w 1468520"/>
              <a:gd name="connsiteY2" fmla="*/ 1953649 h 2413983"/>
              <a:gd name="connsiteX3" fmla="*/ 96803 w 1468520"/>
              <a:gd name="connsiteY3" fmla="*/ 1925074 h 2413983"/>
              <a:gd name="connsiteX4" fmla="*/ 115853 w 1468520"/>
              <a:gd name="connsiteY4" fmla="*/ 1896499 h 2413983"/>
              <a:gd name="connsiteX5" fmla="*/ 144428 w 1468520"/>
              <a:gd name="connsiteY5" fmla="*/ 1858399 h 2413983"/>
              <a:gd name="connsiteX6" fmla="*/ 173003 w 1468520"/>
              <a:gd name="connsiteY6" fmla="*/ 1829824 h 2413983"/>
              <a:gd name="connsiteX7" fmla="*/ 201578 w 1468520"/>
              <a:gd name="connsiteY7" fmla="*/ 1744099 h 2413983"/>
              <a:gd name="connsiteX8" fmla="*/ 211103 w 1468520"/>
              <a:gd name="connsiteY8" fmla="*/ 1715524 h 2413983"/>
              <a:gd name="connsiteX9" fmla="*/ 220628 w 1468520"/>
              <a:gd name="connsiteY9" fmla="*/ 1686949 h 2413983"/>
              <a:gd name="connsiteX10" fmla="*/ 239678 w 1468520"/>
              <a:gd name="connsiteY10" fmla="*/ 1639324 h 2413983"/>
              <a:gd name="connsiteX11" fmla="*/ 258728 w 1468520"/>
              <a:gd name="connsiteY11" fmla="*/ 1582174 h 2413983"/>
              <a:gd name="connsiteX12" fmla="*/ 296828 w 1468520"/>
              <a:gd name="connsiteY12" fmla="*/ 1525024 h 2413983"/>
              <a:gd name="connsiteX13" fmla="*/ 315878 w 1468520"/>
              <a:gd name="connsiteY13" fmla="*/ 1486924 h 2413983"/>
              <a:gd name="connsiteX14" fmla="*/ 325403 w 1468520"/>
              <a:gd name="connsiteY14" fmla="*/ 1458349 h 2413983"/>
              <a:gd name="connsiteX15" fmla="*/ 353978 w 1468520"/>
              <a:gd name="connsiteY15" fmla="*/ 1429774 h 2413983"/>
              <a:gd name="connsiteX16" fmla="*/ 411128 w 1468520"/>
              <a:gd name="connsiteY16" fmla="*/ 1344049 h 2413983"/>
              <a:gd name="connsiteX17" fmla="*/ 430178 w 1468520"/>
              <a:gd name="connsiteY17" fmla="*/ 1315474 h 2413983"/>
              <a:gd name="connsiteX18" fmla="*/ 449228 w 1468520"/>
              <a:gd name="connsiteY18" fmla="*/ 1286899 h 2413983"/>
              <a:gd name="connsiteX19" fmla="*/ 468278 w 1468520"/>
              <a:gd name="connsiteY19" fmla="*/ 1248799 h 2413983"/>
              <a:gd name="connsiteX20" fmla="*/ 506378 w 1468520"/>
              <a:gd name="connsiteY20" fmla="*/ 1191649 h 2413983"/>
              <a:gd name="connsiteX21" fmla="*/ 515903 w 1468520"/>
              <a:gd name="connsiteY21" fmla="*/ 1163074 h 2413983"/>
              <a:gd name="connsiteX22" fmla="*/ 544478 w 1468520"/>
              <a:gd name="connsiteY22" fmla="*/ 1134499 h 2413983"/>
              <a:gd name="connsiteX23" fmla="*/ 563528 w 1468520"/>
              <a:gd name="connsiteY23" fmla="*/ 1096399 h 2413983"/>
              <a:gd name="connsiteX24" fmla="*/ 601628 w 1468520"/>
              <a:gd name="connsiteY24" fmla="*/ 1039249 h 2413983"/>
              <a:gd name="connsiteX25" fmla="*/ 639728 w 1468520"/>
              <a:gd name="connsiteY25" fmla="*/ 972574 h 2413983"/>
              <a:gd name="connsiteX26" fmla="*/ 696878 w 1468520"/>
              <a:gd name="connsiteY26" fmla="*/ 877324 h 2413983"/>
              <a:gd name="connsiteX27" fmla="*/ 744503 w 1468520"/>
              <a:gd name="connsiteY27" fmla="*/ 820174 h 2413983"/>
              <a:gd name="connsiteX28" fmla="*/ 763553 w 1468520"/>
              <a:gd name="connsiteY28" fmla="*/ 782074 h 2413983"/>
              <a:gd name="connsiteX29" fmla="*/ 801653 w 1468520"/>
              <a:gd name="connsiteY29" fmla="*/ 724924 h 2413983"/>
              <a:gd name="connsiteX30" fmla="*/ 811178 w 1468520"/>
              <a:gd name="connsiteY30" fmla="*/ 696349 h 2413983"/>
              <a:gd name="connsiteX31" fmla="*/ 839753 w 1468520"/>
              <a:gd name="connsiteY31" fmla="*/ 667774 h 2413983"/>
              <a:gd name="connsiteX32" fmla="*/ 858803 w 1468520"/>
              <a:gd name="connsiteY32" fmla="*/ 629674 h 2413983"/>
              <a:gd name="connsiteX33" fmla="*/ 896903 w 1468520"/>
              <a:gd name="connsiteY33" fmla="*/ 572524 h 2413983"/>
              <a:gd name="connsiteX34" fmla="*/ 906428 w 1468520"/>
              <a:gd name="connsiteY34" fmla="*/ 543949 h 2413983"/>
              <a:gd name="connsiteX35" fmla="*/ 935003 w 1468520"/>
              <a:gd name="connsiteY35" fmla="*/ 515374 h 2413983"/>
              <a:gd name="connsiteX36" fmla="*/ 973103 w 1468520"/>
              <a:gd name="connsiteY36" fmla="*/ 458224 h 2413983"/>
              <a:gd name="connsiteX37" fmla="*/ 1001678 w 1468520"/>
              <a:gd name="connsiteY37" fmla="*/ 429649 h 2413983"/>
              <a:gd name="connsiteX38" fmla="*/ 1020728 w 1468520"/>
              <a:gd name="connsiteY38" fmla="*/ 391549 h 2413983"/>
              <a:gd name="connsiteX39" fmla="*/ 1068353 w 1468520"/>
              <a:gd name="connsiteY39" fmla="*/ 334399 h 2413983"/>
              <a:gd name="connsiteX40" fmla="*/ 1120049 w 1468520"/>
              <a:gd name="connsiteY40" fmla="*/ 233059 h 2413983"/>
              <a:gd name="connsiteX41" fmla="*/ 1181945 w 1468520"/>
              <a:gd name="connsiteY41" fmla="*/ 140535 h 2413983"/>
              <a:gd name="connsiteX42" fmla="*/ 1163603 w 1468520"/>
              <a:gd name="connsiteY42" fmla="*/ 153424 h 2413983"/>
              <a:gd name="connsiteX43" fmla="*/ 1173128 w 1468520"/>
              <a:gd name="connsiteY43" fmla="*/ 124849 h 2413983"/>
              <a:gd name="connsiteX44" fmla="*/ 1318588 w 1468520"/>
              <a:gd name="connsiteY44" fmla="*/ 1839 h 2413983"/>
              <a:gd name="connsiteX45" fmla="*/ 1468474 w 1468520"/>
              <a:gd name="connsiteY45" fmla="*/ 231147 h 2413983"/>
              <a:gd name="connsiteX46" fmla="*/ 1132975 w 1468520"/>
              <a:gd name="connsiteY46" fmla="*/ 404332 h 2413983"/>
              <a:gd name="connsiteX47" fmla="*/ 1096928 w 1468520"/>
              <a:gd name="connsiteY47" fmla="*/ 601099 h 2413983"/>
              <a:gd name="connsiteX48" fmla="*/ 1058828 w 1468520"/>
              <a:gd name="connsiteY48" fmla="*/ 724924 h 2413983"/>
              <a:gd name="connsiteX49" fmla="*/ 1039778 w 1468520"/>
              <a:gd name="connsiteY49" fmla="*/ 810649 h 2413983"/>
              <a:gd name="connsiteX50" fmla="*/ 1001678 w 1468520"/>
              <a:gd name="connsiteY50" fmla="*/ 982099 h 2413983"/>
              <a:gd name="connsiteX51" fmla="*/ 982628 w 1468520"/>
              <a:gd name="connsiteY51" fmla="*/ 1039249 h 2413983"/>
              <a:gd name="connsiteX52" fmla="*/ 944528 w 1468520"/>
              <a:gd name="connsiteY52" fmla="*/ 1220224 h 2413983"/>
              <a:gd name="connsiteX53" fmla="*/ 925478 w 1468520"/>
              <a:gd name="connsiteY53" fmla="*/ 1267849 h 2413983"/>
              <a:gd name="connsiteX54" fmla="*/ 906428 w 1468520"/>
              <a:gd name="connsiteY54" fmla="*/ 1344049 h 2413983"/>
              <a:gd name="connsiteX55" fmla="*/ 887378 w 1468520"/>
              <a:gd name="connsiteY55" fmla="*/ 1410724 h 2413983"/>
              <a:gd name="connsiteX56" fmla="*/ 868328 w 1468520"/>
              <a:gd name="connsiteY56" fmla="*/ 1534549 h 2413983"/>
              <a:gd name="connsiteX57" fmla="*/ 849278 w 1468520"/>
              <a:gd name="connsiteY57" fmla="*/ 1572649 h 2413983"/>
              <a:gd name="connsiteX58" fmla="*/ 811178 w 1468520"/>
              <a:gd name="connsiteY58" fmla="*/ 1677424 h 2413983"/>
              <a:gd name="connsiteX59" fmla="*/ 792128 w 1468520"/>
              <a:gd name="connsiteY59" fmla="*/ 1791724 h 2413983"/>
              <a:gd name="connsiteX60" fmla="*/ 773078 w 1468520"/>
              <a:gd name="connsiteY60" fmla="*/ 1848874 h 2413983"/>
              <a:gd name="connsiteX61" fmla="*/ 754028 w 1468520"/>
              <a:gd name="connsiteY61" fmla="*/ 1934599 h 2413983"/>
              <a:gd name="connsiteX62" fmla="*/ 734978 w 1468520"/>
              <a:gd name="connsiteY62" fmla="*/ 2410849 h 2413983"/>
              <a:gd name="connsiteX63" fmla="*/ 706403 w 1468520"/>
              <a:gd name="connsiteY63" fmla="*/ 2382274 h 2413983"/>
              <a:gd name="connsiteX64" fmla="*/ 630203 w 1468520"/>
              <a:gd name="connsiteY64" fmla="*/ 2344174 h 2413983"/>
              <a:gd name="connsiteX65" fmla="*/ 554003 w 1468520"/>
              <a:gd name="connsiteY65" fmla="*/ 2325124 h 2413983"/>
              <a:gd name="connsiteX66" fmla="*/ 430178 w 1468520"/>
              <a:gd name="connsiteY66" fmla="*/ 2296549 h 2413983"/>
              <a:gd name="connsiteX67" fmla="*/ 334928 w 1468520"/>
              <a:gd name="connsiteY67" fmla="*/ 2229874 h 2413983"/>
              <a:gd name="connsiteX68" fmla="*/ 277778 w 1468520"/>
              <a:gd name="connsiteY68" fmla="*/ 2172724 h 2413983"/>
              <a:gd name="connsiteX69" fmla="*/ 220628 w 1468520"/>
              <a:gd name="connsiteY69" fmla="*/ 2144149 h 2413983"/>
              <a:gd name="connsiteX70" fmla="*/ 153953 w 1468520"/>
              <a:gd name="connsiteY70" fmla="*/ 2086999 h 2413983"/>
              <a:gd name="connsiteX71" fmla="*/ 125378 w 1468520"/>
              <a:gd name="connsiteY71" fmla="*/ 2077474 h 2413983"/>
              <a:gd name="connsiteX72" fmla="*/ 39653 w 1468520"/>
              <a:gd name="connsiteY72" fmla="*/ 2058424 h 2413983"/>
              <a:gd name="connsiteX73" fmla="*/ 1553 w 1468520"/>
              <a:gd name="connsiteY73" fmla="*/ 2048899 h 2413983"/>
              <a:gd name="connsiteX0" fmla="*/ 1553 w 1318673"/>
              <a:gd name="connsiteY0" fmla="*/ 2049677 h 2414761"/>
              <a:gd name="connsiteX1" fmla="*/ 11078 w 1318673"/>
              <a:gd name="connsiteY1" fmla="*/ 2002052 h 2414761"/>
              <a:gd name="connsiteX2" fmla="*/ 68228 w 1318673"/>
              <a:gd name="connsiteY2" fmla="*/ 1954427 h 2414761"/>
              <a:gd name="connsiteX3" fmla="*/ 96803 w 1318673"/>
              <a:gd name="connsiteY3" fmla="*/ 1925852 h 2414761"/>
              <a:gd name="connsiteX4" fmla="*/ 115853 w 1318673"/>
              <a:gd name="connsiteY4" fmla="*/ 1897277 h 2414761"/>
              <a:gd name="connsiteX5" fmla="*/ 144428 w 1318673"/>
              <a:gd name="connsiteY5" fmla="*/ 1859177 h 2414761"/>
              <a:gd name="connsiteX6" fmla="*/ 173003 w 1318673"/>
              <a:gd name="connsiteY6" fmla="*/ 1830602 h 2414761"/>
              <a:gd name="connsiteX7" fmla="*/ 201578 w 1318673"/>
              <a:gd name="connsiteY7" fmla="*/ 1744877 h 2414761"/>
              <a:gd name="connsiteX8" fmla="*/ 211103 w 1318673"/>
              <a:gd name="connsiteY8" fmla="*/ 1716302 h 2414761"/>
              <a:gd name="connsiteX9" fmla="*/ 220628 w 1318673"/>
              <a:gd name="connsiteY9" fmla="*/ 1687727 h 2414761"/>
              <a:gd name="connsiteX10" fmla="*/ 239678 w 1318673"/>
              <a:gd name="connsiteY10" fmla="*/ 1640102 h 2414761"/>
              <a:gd name="connsiteX11" fmla="*/ 258728 w 1318673"/>
              <a:gd name="connsiteY11" fmla="*/ 1582952 h 2414761"/>
              <a:gd name="connsiteX12" fmla="*/ 296828 w 1318673"/>
              <a:gd name="connsiteY12" fmla="*/ 1525802 h 2414761"/>
              <a:gd name="connsiteX13" fmla="*/ 315878 w 1318673"/>
              <a:gd name="connsiteY13" fmla="*/ 1487702 h 2414761"/>
              <a:gd name="connsiteX14" fmla="*/ 325403 w 1318673"/>
              <a:gd name="connsiteY14" fmla="*/ 1459127 h 2414761"/>
              <a:gd name="connsiteX15" fmla="*/ 353978 w 1318673"/>
              <a:gd name="connsiteY15" fmla="*/ 1430552 h 2414761"/>
              <a:gd name="connsiteX16" fmla="*/ 411128 w 1318673"/>
              <a:gd name="connsiteY16" fmla="*/ 1344827 h 2414761"/>
              <a:gd name="connsiteX17" fmla="*/ 430178 w 1318673"/>
              <a:gd name="connsiteY17" fmla="*/ 1316252 h 2414761"/>
              <a:gd name="connsiteX18" fmla="*/ 449228 w 1318673"/>
              <a:gd name="connsiteY18" fmla="*/ 1287677 h 2414761"/>
              <a:gd name="connsiteX19" fmla="*/ 468278 w 1318673"/>
              <a:gd name="connsiteY19" fmla="*/ 1249577 h 2414761"/>
              <a:gd name="connsiteX20" fmla="*/ 506378 w 1318673"/>
              <a:gd name="connsiteY20" fmla="*/ 1192427 h 2414761"/>
              <a:gd name="connsiteX21" fmla="*/ 515903 w 1318673"/>
              <a:gd name="connsiteY21" fmla="*/ 1163852 h 2414761"/>
              <a:gd name="connsiteX22" fmla="*/ 544478 w 1318673"/>
              <a:gd name="connsiteY22" fmla="*/ 1135277 h 2414761"/>
              <a:gd name="connsiteX23" fmla="*/ 563528 w 1318673"/>
              <a:gd name="connsiteY23" fmla="*/ 1097177 h 2414761"/>
              <a:gd name="connsiteX24" fmla="*/ 601628 w 1318673"/>
              <a:gd name="connsiteY24" fmla="*/ 1040027 h 2414761"/>
              <a:gd name="connsiteX25" fmla="*/ 639728 w 1318673"/>
              <a:gd name="connsiteY25" fmla="*/ 973352 h 2414761"/>
              <a:gd name="connsiteX26" fmla="*/ 696878 w 1318673"/>
              <a:gd name="connsiteY26" fmla="*/ 878102 h 2414761"/>
              <a:gd name="connsiteX27" fmla="*/ 744503 w 1318673"/>
              <a:gd name="connsiteY27" fmla="*/ 820952 h 2414761"/>
              <a:gd name="connsiteX28" fmla="*/ 763553 w 1318673"/>
              <a:gd name="connsiteY28" fmla="*/ 782852 h 2414761"/>
              <a:gd name="connsiteX29" fmla="*/ 801653 w 1318673"/>
              <a:gd name="connsiteY29" fmla="*/ 725702 h 2414761"/>
              <a:gd name="connsiteX30" fmla="*/ 811178 w 1318673"/>
              <a:gd name="connsiteY30" fmla="*/ 697127 h 2414761"/>
              <a:gd name="connsiteX31" fmla="*/ 839753 w 1318673"/>
              <a:gd name="connsiteY31" fmla="*/ 668552 h 2414761"/>
              <a:gd name="connsiteX32" fmla="*/ 858803 w 1318673"/>
              <a:gd name="connsiteY32" fmla="*/ 630452 h 2414761"/>
              <a:gd name="connsiteX33" fmla="*/ 896903 w 1318673"/>
              <a:gd name="connsiteY33" fmla="*/ 573302 h 2414761"/>
              <a:gd name="connsiteX34" fmla="*/ 906428 w 1318673"/>
              <a:gd name="connsiteY34" fmla="*/ 544727 h 2414761"/>
              <a:gd name="connsiteX35" fmla="*/ 935003 w 1318673"/>
              <a:gd name="connsiteY35" fmla="*/ 516152 h 2414761"/>
              <a:gd name="connsiteX36" fmla="*/ 973103 w 1318673"/>
              <a:gd name="connsiteY36" fmla="*/ 459002 h 2414761"/>
              <a:gd name="connsiteX37" fmla="*/ 1001678 w 1318673"/>
              <a:gd name="connsiteY37" fmla="*/ 430427 h 2414761"/>
              <a:gd name="connsiteX38" fmla="*/ 1020728 w 1318673"/>
              <a:gd name="connsiteY38" fmla="*/ 392327 h 2414761"/>
              <a:gd name="connsiteX39" fmla="*/ 1068353 w 1318673"/>
              <a:gd name="connsiteY39" fmla="*/ 335177 h 2414761"/>
              <a:gd name="connsiteX40" fmla="*/ 1120049 w 1318673"/>
              <a:gd name="connsiteY40" fmla="*/ 233837 h 2414761"/>
              <a:gd name="connsiteX41" fmla="*/ 1181945 w 1318673"/>
              <a:gd name="connsiteY41" fmla="*/ 141313 h 2414761"/>
              <a:gd name="connsiteX42" fmla="*/ 1163603 w 1318673"/>
              <a:gd name="connsiteY42" fmla="*/ 154202 h 2414761"/>
              <a:gd name="connsiteX43" fmla="*/ 1173128 w 1318673"/>
              <a:gd name="connsiteY43" fmla="*/ 125627 h 2414761"/>
              <a:gd name="connsiteX44" fmla="*/ 1318588 w 1318673"/>
              <a:gd name="connsiteY44" fmla="*/ 2617 h 2414761"/>
              <a:gd name="connsiteX45" fmla="*/ 1196534 w 1318673"/>
              <a:gd name="connsiteY45" fmla="*/ 255719 h 2414761"/>
              <a:gd name="connsiteX46" fmla="*/ 1132975 w 1318673"/>
              <a:gd name="connsiteY46" fmla="*/ 405110 h 2414761"/>
              <a:gd name="connsiteX47" fmla="*/ 1096928 w 1318673"/>
              <a:gd name="connsiteY47" fmla="*/ 601877 h 2414761"/>
              <a:gd name="connsiteX48" fmla="*/ 1058828 w 1318673"/>
              <a:gd name="connsiteY48" fmla="*/ 725702 h 2414761"/>
              <a:gd name="connsiteX49" fmla="*/ 1039778 w 1318673"/>
              <a:gd name="connsiteY49" fmla="*/ 811427 h 2414761"/>
              <a:gd name="connsiteX50" fmla="*/ 1001678 w 1318673"/>
              <a:gd name="connsiteY50" fmla="*/ 982877 h 2414761"/>
              <a:gd name="connsiteX51" fmla="*/ 982628 w 1318673"/>
              <a:gd name="connsiteY51" fmla="*/ 1040027 h 2414761"/>
              <a:gd name="connsiteX52" fmla="*/ 944528 w 1318673"/>
              <a:gd name="connsiteY52" fmla="*/ 1221002 h 2414761"/>
              <a:gd name="connsiteX53" fmla="*/ 925478 w 1318673"/>
              <a:gd name="connsiteY53" fmla="*/ 1268627 h 2414761"/>
              <a:gd name="connsiteX54" fmla="*/ 906428 w 1318673"/>
              <a:gd name="connsiteY54" fmla="*/ 1344827 h 2414761"/>
              <a:gd name="connsiteX55" fmla="*/ 887378 w 1318673"/>
              <a:gd name="connsiteY55" fmla="*/ 1411502 h 2414761"/>
              <a:gd name="connsiteX56" fmla="*/ 868328 w 1318673"/>
              <a:gd name="connsiteY56" fmla="*/ 1535327 h 2414761"/>
              <a:gd name="connsiteX57" fmla="*/ 849278 w 1318673"/>
              <a:gd name="connsiteY57" fmla="*/ 1573427 h 2414761"/>
              <a:gd name="connsiteX58" fmla="*/ 811178 w 1318673"/>
              <a:gd name="connsiteY58" fmla="*/ 1678202 h 2414761"/>
              <a:gd name="connsiteX59" fmla="*/ 792128 w 1318673"/>
              <a:gd name="connsiteY59" fmla="*/ 1792502 h 2414761"/>
              <a:gd name="connsiteX60" fmla="*/ 773078 w 1318673"/>
              <a:gd name="connsiteY60" fmla="*/ 1849652 h 2414761"/>
              <a:gd name="connsiteX61" fmla="*/ 754028 w 1318673"/>
              <a:gd name="connsiteY61" fmla="*/ 1935377 h 2414761"/>
              <a:gd name="connsiteX62" fmla="*/ 734978 w 1318673"/>
              <a:gd name="connsiteY62" fmla="*/ 2411627 h 2414761"/>
              <a:gd name="connsiteX63" fmla="*/ 706403 w 1318673"/>
              <a:gd name="connsiteY63" fmla="*/ 2383052 h 2414761"/>
              <a:gd name="connsiteX64" fmla="*/ 630203 w 1318673"/>
              <a:gd name="connsiteY64" fmla="*/ 2344952 h 2414761"/>
              <a:gd name="connsiteX65" fmla="*/ 554003 w 1318673"/>
              <a:gd name="connsiteY65" fmla="*/ 2325902 h 2414761"/>
              <a:gd name="connsiteX66" fmla="*/ 430178 w 1318673"/>
              <a:gd name="connsiteY66" fmla="*/ 2297327 h 2414761"/>
              <a:gd name="connsiteX67" fmla="*/ 334928 w 1318673"/>
              <a:gd name="connsiteY67" fmla="*/ 2230652 h 2414761"/>
              <a:gd name="connsiteX68" fmla="*/ 277778 w 1318673"/>
              <a:gd name="connsiteY68" fmla="*/ 2173502 h 2414761"/>
              <a:gd name="connsiteX69" fmla="*/ 220628 w 1318673"/>
              <a:gd name="connsiteY69" fmla="*/ 2144927 h 2414761"/>
              <a:gd name="connsiteX70" fmla="*/ 153953 w 1318673"/>
              <a:gd name="connsiteY70" fmla="*/ 2087777 h 2414761"/>
              <a:gd name="connsiteX71" fmla="*/ 125378 w 1318673"/>
              <a:gd name="connsiteY71" fmla="*/ 2078252 h 2414761"/>
              <a:gd name="connsiteX72" fmla="*/ 39653 w 1318673"/>
              <a:gd name="connsiteY72" fmla="*/ 2059202 h 2414761"/>
              <a:gd name="connsiteX73" fmla="*/ 1553 w 1318673"/>
              <a:gd name="connsiteY73" fmla="*/ 2049677 h 2414761"/>
              <a:gd name="connsiteX0" fmla="*/ 1553 w 1318673"/>
              <a:gd name="connsiteY0" fmla="*/ 2049677 h 2414761"/>
              <a:gd name="connsiteX1" fmla="*/ 11078 w 1318673"/>
              <a:gd name="connsiteY1" fmla="*/ 2002052 h 2414761"/>
              <a:gd name="connsiteX2" fmla="*/ 68228 w 1318673"/>
              <a:gd name="connsiteY2" fmla="*/ 1954427 h 2414761"/>
              <a:gd name="connsiteX3" fmla="*/ 96803 w 1318673"/>
              <a:gd name="connsiteY3" fmla="*/ 1925852 h 2414761"/>
              <a:gd name="connsiteX4" fmla="*/ 115853 w 1318673"/>
              <a:gd name="connsiteY4" fmla="*/ 1897277 h 2414761"/>
              <a:gd name="connsiteX5" fmla="*/ 144428 w 1318673"/>
              <a:gd name="connsiteY5" fmla="*/ 1859177 h 2414761"/>
              <a:gd name="connsiteX6" fmla="*/ 173003 w 1318673"/>
              <a:gd name="connsiteY6" fmla="*/ 1830602 h 2414761"/>
              <a:gd name="connsiteX7" fmla="*/ 201578 w 1318673"/>
              <a:gd name="connsiteY7" fmla="*/ 1744877 h 2414761"/>
              <a:gd name="connsiteX8" fmla="*/ 211103 w 1318673"/>
              <a:gd name="connsiteY8" fmla="*/ 1716302 h 2414761"/>
              <a:gd name="connsiteX9" fmla="*/ 220628 w 1318673"/>
              <a:gd name="connsiteY9" fmla="*/ 1687727 h 2414761"/>
              <a:gd name="connsiteX10" fmla="*/ 239678 w 1318673"/>
              <a:gd name="connsiteY10" fmla="*/ 1640102 h 2414761"/>
              <a:gd name="connsiteX11" fmla="*/ 258728 w 1318673"/>
              <a:gd name="connsiteY11" fmla="*/ 1582952 h 2414761"/>
              <a:gd name="connsiteX12" fmla="*/ 296828 w 1318673"/>
              <a:gd name="connsiteY12" fmla="*/ 1525802 h 2414761"/>
              <a:gd name="connsiteX13" fmla="*/ 315878 w 1318673"/>
              <a:gd name="connsiteY13" fmla="*/ 1487702 h 2414761"/>
              <a:gd name="connsiteX14" fmla="*/ 325403 w 1318673"/>
              <a:gd name="connsiteY14" fmla="*/ 1459127 h 2414761"/>
              <a:gd name="connsiteX15" fmla="*/ 353978 w 1318673"/>
              <a:gd name="connsiteY15" fmla="*/ 1430552 h 2414761"/>
              <a:gd name="connsiteX16" fmla="*/ 411128 w 1318673"/>
              <a:gd name="connsiteY16" fmla="*/ 1344827 h 2414761"/>
              <a:gd name="connsiteX17" fmla="*/ 430178 w 1318673"/>
              <a:gd name="connsiteY17" fmla="*/ 1316252 h 2414761"/>
              <a:gd name="connsiteX18" fmla="*/ 449228 w 1318673"/>
              <a:gd name="connsiteY18" fmla="*/ 1287677 h 2414761"/>
              <a:gd name="connsiteX19" fmla="*/ 468278 w 1318673"/>
              <a:gd name="connsiteY19" fmla="*/ 1249577 h 2414761"/>
              <a:gd name="connsiteX20" fmla="*/ 506378 w 1318673"/>
              <a:gd name="connsiteY20" fmla="*/ 1192427 h 2414761"/>
              <a:gd name="connsiteX21" fmla="*/ 515903 w 1318673"/>
              <a:gd name="connsiteY21" fmla="*/ 1163852 h 2414761"/>
              <a:gd name="connsiteX22" fmla="*/ 544478 w 1318673"/>
              <a:gd name="connsiteY22" fmla="*/ 1135277 h 2414761"/>
              <a:gd name="connsiteX23" fmla="*/ 563528 w 1318673"/>
              <a:gd name="connsiteY23" fmla="*/ 1097177 h 2414761"/>
              <a:gd name="connsiteX24" fmla="*/ 601628 w 1318673"/>
              <a:gd name="connsiteY24" fmla="*/ 1040027 h 2414761"/>
              <a:gd name="connsiteX25" fmla="*/ 639728 w 1318673"/>
              <a:gd name="connsiteY25" fmla="*/ 973352 h 2414761"/>
              <a:gd name="connsiteX26" fmla="*/ 696878 w 1318673"/>
              <a:gd name="connsiteY26" fmla="*/ 878102 h 2414761"/>
              <a:gd name="connsiteX27" fmla="*/ 744503 w 1318673"/>
              <a:gd name="connsiteY27" fmla="*/ 820952 h 2414761"/>
              <a:gd name="connsiteX28" fmla="*/ 763553 w 1318673"/>
              <a:gd name="connsiteY28" fmla="*/ 782852 h 2414761"/>
              <a:gd name="connsiteX29" fmla="*/ 801653 w 1318673"/>
              <a:gd name="connsiteY29" fmla="*/ 725702 h 2414761"/>
              <a:gd name="connsiteX30" fmla="*/ 811178 w 1318673"/>
              <a:gd name="connsiteY30" fmla="*/ 697127 h 2414761"/>
              <a:gd name="connsiteX31" fmla="*/ 839753 w 1318673"/>
              <a:gd name="connsiteY31" fmla="*/ 668552 h 2414761"/>
              <a:gd name="connsiteX32" fmla="*/ 858803 w 1318673"/>
              <a:gd name="connsiteY32" fmla="*/ 630452 h 2414761"/>
              <a:gd name="connsiteX33" fmla="*/ 896903 w 1318673"/>
              <a:gd name="connsiteY33" fmla="*/ 573302 h 2414761"/>
              <a:gd name="connsiteX34" fmla="*/ 906428 w 1318673"/>
              <a:gd name="connsiteY34" fmla="*/ 544727 h 2414761"/>
              <a:gd name="connsiteX35" fmla="*/ 935003 w 1318673"/>
              <a:gd name="connsiteY35" fmla="*/ 516152 h 2414761"/>
              <a:gd name="connsiteX36" fmla="*/ 973103 w 1318673"/>
              <a:gd name="connsiteY36" fmla="*/ 459002 h 2414761"/>
              <a:gd name="connsiteX37" fmla="*/ 1001678 w 1318673"/>
              <a:gd name="connsiteY37" fmla="*/ 430427 h 2414761"/>
              <a:gd name="connsiteX38" fmla="*/ 1020728 w 1318673"/>
              <a:gd name="connsiteY38" fmla="*/ 392327 h 2414761"/>
              <a:gd name="connsiteX39" fmla="*/ 993570 w 1318673"/>
              <a:gd name="connsiteY39" fmla="*/ 420158 h 2414761"/>
              <a:gd name="connsiteX40" fmla="*/ 1120049 w 1318673"/>
              <a:gd name="connsiteY40" fmla="*/ 233837 h 2414761"/>
              <a:gd name="connsiteX41" fmla="*/ 1181945 w 1318673"/>
              <a:gd name="connsiteY41" fmla="*/ 141313 h 2414761"/>
              <a:gd name="connsiteX42" fmla="*/ 1163603 w 1318673"/>
              <a:gd name="connsiteY42" fmla="*/ 154202 h 2414761"/>
              <a:gd name="connsiteX43" fmla="*/ 1173128 w 1318673"/>
              <a:gd name="connsiteY43" fmla="*/ 125627 h 2414761"/>
              <a:gd name="connsiteX44" fmla="*/ 1318588 w 1318673"/>
              <a:gd name="connsiteY44" fmla="*/ 2617 h 2414761"/>
              <a:gd name="connsiteX45" fmla="*/ 1196534 w 1318673"/>
              <a:gd name="connsiteY45" fmla="*/ 255719 h 2414761"/>
              <a:gd name="connsiteX46" fmla="*/ 1132975 w 1318673"/>
              <a:gd name="connsiteY46" fmla="*/ 405110 h 2414761"/>
              <a:gd name="connsiteX47" fmla="*/ 1096928 w 1318673"/>
              <a:gd name="connsiteY47" fmla="*/ 601877 h 2414761"/>
              <a:gd name="connsiteX48" fmla="*/ 1058828 w 1318673"/>
              <a:gd name="connsiteY48" fmla="*/ 725702 h 2414761"/>
              <a:gd name="connsiteX49" fmla="*/ 1039778 w 1318673"/>
              <a:gd name="connsiteY49" fmla="*/ 811427 h 2414761"/>
              <a:gd name="connsiteX50" fmla="*/ 1001678 w 1318673"/>
              <a:gd name="connsiteY50" fmla="*/ 982877 h 2414761"/>
              <a:gd name="connsiteX51" fmla="*/ 982628 w 1318673"/>
              <a:gd name="connsiteY51" fmla="*/ 1040027 h 2414761"/>
              <a:gd name="connsiteX52" fmla="*/ 944528 w 1318673"/>
              <a:gd name="connsiteY52" fmla="*/ 1221002 h 2414761"/>
              <a:gd name="connsiteX53" fmla="*/ 925478 w 1318673"/>
              <a:gd name="connsiteY53" fmla="*/ 1268627 h 2414761"/>
              <a:gd name="connsiteX54" fmla="*/ 906428 w 1318673"/>
              <a:gd name="connsiteY54" fmla="*/ 1344827 h 2414761"/>
              <a:gd name="connsiteX55" fmla="*/ 887378 w 1318673"/>
              <a:gd name="connsiteY55" fmla="*/ 1411502 h 2414761"/>
              <a:gd name="connsiteX56" fmla="*/ 868328 w 1318673"/>
              <a:gd name="connsiteY56" fmla="*/ 1535327 h 2414761"/>
              <a:gd name="connsiteX57" fmla="*/ 849278 w 1318673"/>
              <a:gd name="connsiteY57" fmla="*/ 1573427 h 2414761"/>
              <a:gd name="connsiteX58" fmla="*/ 811178 w 1318673"/>
              <a:gd name="connsiteY58" fmla="*/ 1678202 h 2414761"/>
              <a:gd name="connsiteX59" fmla="*/ 792128 w 1318673"/>
              <a:gd name="connsiteY59" fmla="*/ 1792502 h 2414761"/>
              <a:gd name="connsiteX60" fmla="*/ 773078 w 1318673"/>
              <a:gd name="connsiteY60" fmla="*/ 1849652 h 2414761"/>
              <a:gd name="connsiteX61" fmla="*/ 754028 w 1318673"/>
              <a:gd name="connsiteY61" fmla="*/ 1935377 h 2414761"/>
              <a:gd name="connsiteX62" fmla="*/ 734978 w 1318673"/>
              <a:gd name="connsiteY62" fmla="*/ 2411627 h 2414761"/>
              <a:gd name="connsiteX63" fmla="*/ 706403 w 1318673"/>
              <a:gd name="connsiteY63" fmla="*/ 2383052 h 2414761"/>
              <a:gd name="connsiteX64" fmla="*/ 630203 w 1318673"/>
              <a:gd name="connsiteY64" fmla="*/ 2344952 h 2414761"/>
              <a:gd name="connsiteX65" fmla="*/ 554003 w 1318673"/>
              <a:gd name="connsiteY65" fmla="*/ 2325902 h 2414761"/>
              <a:gd name="connsiteX66" fmla="*/ 430178 w 1318673"/>
              <a:gd name="connsiteY66" fmla="*/ 2297327 h 2414761"/>
              <a:gd name="connsiteX67" fmla="*/ 334928 w 1318673"/>
              <a:gd name="connsiteY67" fmla="*/ 2230652 h 2414761"/>
              <a:gd name="connsiteX68" fmla="*/ 277778 w 1318673"/>
              <a:gd name="connsiteY68" fmla="*/ 2173502 h 2414761"/>
              <a:gd name="connsiteX69" fmla="*/ 220628 w 1318673"/>
              <a:gd name="connsiteY69" fmla="*/ 2144927 h 2414761"/>
              <a:gd name="connsiteX70" fmla="*/ 153953 w 1318673"/>
              <a:gd name="connsiteY70" fmla="*/ 2087777 h 2414761"/>
              <a:gd name="connsiteX71" fmla="*/ 125378 w 1318673"/>
              <a:gd name="connsiteY71" fmla="*/ 2078252 h 2414761"/>
              <a:gd name="connsiteX72" fmla="*/ 39653 w 1318673"/>
              <a:gd name="connsiteY72" fmla="*/ 2059202 h 2414761"/>
              <a:gd name="connsiteX73" fmla="*/ 1553 w 1318673"/>
              <a:gd name="connsiteY73" fmla="*/ 2049677 h 2414761"/>
              <a:gd name="connsiteX0" fmla="*/ 1553 w 1318673"/>
              <a:gd name="connsiteY0" fmla="*/ 2049677 h 2414761"/>
              <a:gd name="connsiteX1" fmla="*/ 11078 w 1318673"/>
              <a:gd name="connsiteY1" fmla="*/ 2002052 h 2414761"/>
              <a:gd name="connsiteX2" fmla="*/ 68228 w 1318673"/>
              <a:gd name="connsiteY2" fmla="*/ 1954427 h 2414761"/>
              <a:gd name="connsiteX3" fmla="*/ 96803 w 1318673"/>
              <a:gd name="connsiteY3" fmla="*/ 1925852 h 2414761"/>
              <a:gd name="connsiteX4" fmla="*/ 115853 w 1318673"/>
              <a:gd name="connsiteY4" fmla="*/ 1897277 h 2414761"/>
              <a:gd name="connsiteX5" fmla="*/ 144428 w 1318673"/>
              <a:gd name="connsiteY5" fmla="*/ 1859177 h 2414761"/>
              <a:gd name="connsiteX6" fmla="*/ 173003 w 1318673"/>
              <a:gd name="connsiteY6" fmla="*/ 1830602 h 2414761"/>
              <a:gd name="connsiteX7" fmla="*/ 201578 w 1318673"/>
              <a:gd name="connsiteY7" fmla="*/ 1744877 h 2414761"/>
              <a:gd name="connsiteX8" fmla="*/ 211103 w 1318673"/>
              <a:gd name="connsiteY8" fmla="*/ 1716302 h 2414761"/>
              <a:gd name="connsiteX9" fmla="*/ 220628 w 1318673"/>
              <a:gd name="connsiteY9" fmla="*/ 1687727 h 2414761"/>
              <a:gd name="connsiteX10" fmla="*/ 239678 w 1318673"/>
              <a:gd name="connsiteY10" fmla="*/ 1640102 h 2414761"/>
              <a:gd name="connsiteX11" fmla="*/ 258728 w 1318673"/>
              <a:gd name="connsiteY11" fmla="*/ 1582952 h 2414761"/>
              <a:gd name="connsiteX12" fmla="*/ 296828 w 1318673"/>
              <a:gd name="connsiteY12" fmla="*/ 1525802 h 2414761"/>
              <a:gd name="connsiteX13" fmla="*/ 315878 w 1318673"/>
              <a:gd name="connsiteY13" fmla="*/ 1487702 h 2414761"/>
              <a:gd name="connsiteX14" fmla="*/ 325403 w 1318673"/>
              <a:gd name="connsiteY14" fmla="*/ 1459127 h 2414761"/>
              <a:gd name="connsiteX15" fmla="*/ 353978 w 1318673"/>
              <a:gd name="connsiteY15" fmla="*/ 1430552 h 2414761"/>
              <a:gd name="connsiteX16" fmla="*/ 411128 w 1318673"/>
              <a:gd name="connsiteY16" fmla="*/ 1344827 h 2414761"/>
              <a:gd name="connsiteX17" fmla="*/ 430178 w 1318673"/>
              <a:gd name="connsiteY17" fmla="*/ 1316252 h 2414761"/>
              <a:gd name="connsiteX18" fmla="*/ 449228 w 1318673"/>
              <a:gd name="connsiteY18" fmla="*/ 1287677 h 2414761"/>
              <a:gd name="connsiteX19" fmla="*/ 468278 w 1318673"/>
              <a:gd name="connsiteY19" fmla="*/ 1249577 h 2414761"/>
              <a:gd name="connsiteX20" fmla="*/ 506378 w 1318673"/>
              <a:gd name="connsiteY20" fmla="*/ 1192427 h 2414761"/>
              <a:gd name="connsiteX21" fmla="*/ 515903 w 1318673"/>
              <a:gd name="connsiteY21" fmla="*/ 1163852 h 2414761"/>
              <a:gd name="connsiteX22" fmla="*/ 544478 w 1318673"/>
              <a:gd name="connsiteY22" fmla="*/ 1135277 h 2414761"/>
              <a:gd name="connsiteX23" fmla="*/ 563528 w 1318673"/>
              <a:gd name="connsiteY23" fmla="*/ 1097177 h 2414761"/>
              <a:gd name="connsiteX24" fmla="*/ 601628 w 1318673"/>
              <a:gd name="connsiteY24" fmla="*/ 1040027 h 2414761"/>
              <a:gd name="connsiteX25" fmla="*/ 639728 w 1318673"/>
              <a:gd name="connsiteY25" fmla="*/ 973352 h 2414761"/>
              <a:gd name="connsiteX26" fmla="*/ 696878 w 1318673"/>
              <a:gd name="connsiteY26" fmla="*/ 878102 h 2414761"/>
              <a:gd name="connsiteX27" fmla="*/ 744503 w 1318673"/>
              <a:gd name="connsiteY27" fmla="*/ 820952 h 2414761"/>
              <a:gd name="connsiteX28" fmla="*/ 763553 w 1318673"/>
              <a:gd name="connsiteY28" fmla="*/ 782852 h 2414761"/>
              <a:gd name="connsiteX29" fmla="*/ 801653 w 1318673"/>
              <a:gd name="connsiteY29" fmla="*/ 725702 h 2414761"/>
              <a:gd name="connsiteX30" fmla="*/ 811178 w 1318673"/>
              <a:gd name="connsiteY30" fmla="*/ 697127 h 2414761"/>
              <a:gd name="connsiteX31" fmla="*/ 839753 w 1318673"/>
              <a:gd name="connsiteY31" fmla="*/ 668552 h 2414761"/>
              <a:gd name="connsiteX32" fmla="*/ 858803 w 1318673"/>
              <a:gd name="connsiteY32" fmla="*/ 630452 h 2414761"/>
              <a:gd name="connsiteX33" fmla="*/ 896903 w 1318673"/>
              <a:gd name="connsiteY33" fmla="*/ 573302 h 2414761"/>
              <a:gd name="connsiteX34" fmla="*/ 906428 w 1318673"/>
              <a:gd name="connsiteY34" fmla="*/ 544727 h 2414761"/>
              <a:gd name="connsiteX35" fmla="*/ 935003 w 1318673"/>
              <a:gd name="connsiteY35" fmla="*/ 516152 h 2414761"/>
              <a:gd name="connsiteX36" fmla="*/ 973103 w 1318673"/>
              <a:gd name="connsiteY36" fmla="*/ 459002 h 2414761"/>
              <a:gd name="connsiteX37" fmla="*/ 1001678 w 1318673"/>
              <a:gd name="connsiteY37" fmla="*/ 430427 h 2414761"/>
              <a:gd name="connsiteX38" fmla="*/ 1020728 w 1318673"/>
              <a:gd name="connsiteY38" fmla="*/ 392327 h 2414761"/>
              <a:gd name="connsiteX39" fmla="*/ 993570 w 1318673"/>
              <a:gd name="connsiteY39" fmla="*/ 420158 h 2414761"/>
              <a:gd name="connsiteX40" fmla="*/ 1130247 w 1318673"/>
              <a:gd name="connsiteY40" fmla="*/ 216841 h 2414761"/>
              <a:gd name="connsiteX41" fmla="*/ 1181945 w 1318673"/>
              <a:gd name="connsiteY41" fmla="*/ 141313 h 2414761"/>
              <a:gd name="connsiteX42" fmla="*/ 1163603 w 1318673"/>
              <a:gd name="connsiteY42" fmla="*/ 154202 h 2414761"/>
              <a:gd name="connsiteX43" fmla="*/ 1173128 w 1318673"/>
              <a:gd name="connsiteY43" fmla="*/ 125627 h 2414761"/>
              <a:gd name="connsiteX44" fmla="*/ 1318588 w 1318673"/>
              <a:gd name="connsiteY44" fmla="*/ 2617 h 2414761"/>
              <a:gd name="connsiteX45" fmla="*/ 1196534 w 1318673"/>
              <a:gd name="connsiteY45" fmla="*/ 255719 h 2414761"/>
              <a:gd name="connsiteX46" fmla="*/ 1132975 w 1318673"/>
              <a:gd name="connsiteY46" fmla="*/ 405110 h 2414761"/>
              <a:gd name="connsiteX47" fmla="*/ 1096928 w 1318673"/>
              <a:gd name="connsiteY47" fmla="*/ 601877 h 2414761"/>
              <a:gd name="connsiteX48" fmla="*/ 1058828 w 1318673"/>
              <a:gd name="connsiteY48" fmla="*/ 725702 h 2414761"/>
              <a:gd name="connsiteX49" fmla="*/ 1039778 w 1318673"/>
              <a:gd name="connsiteY49" fmla="*/ 811427 h 2414761"/>
              <a:gd name="connsiteX50" fmla="*/ 1001678 w 1318673"/>
              <a:gd name="connsiteY50" fmla="*/ 982877 h 2414761"/>
              <a:gd name="connsiteX51" fmla="*/ 982628 w 1318673"/>
              <a:gd name="connsiteY51" fmla="*/ 1040027 h 2414761"/>
              <a:gd name="connsiteX52" fmla="*/ 944528 w 1318673"/>
              <a:gd name="connsiteY52" fmla="*/ 1221002 h 2414761"/>
              <a:gd name="connsiteX53" fmla="*/ 925478 w 1318673"/>
              <a:gd name="connsiteY53" fmla="*/ 1268627 h 2414761"/>
              <a:gd name="connsiteX54" fmla="*/ 906428 w 1318673"/>
              <a:gd name="connsiteY54" fmla="*/ 1344827 h 2414761"/>
              <a:gd name="connsiteX55" fmla="*/ 887378 w 1318673"/>
              <a:gd name="connsiteY55" fmla="*/ 1411502 h 2414761"/>
              <a:gd name="connsiteX56" fmla="*/ 868328 w 1318673"/>
              <a:gd name="connsiteY56" fmla="*/ 1535327 h 2414761"/>
              <a:gd name="connsiteX57" fmla="*/ 849278 w 1318673"/>
              <a:gd name="connsiteY57" fmla="*/ 1573427 h 2414761"/>
              <a:gd name="connsiteX58" fmla="*/ 811178 w 1318673"/>
              <a:gd name="connsiteY58" fmla="*/ 1678202 h 2414761"/>
              <a:gd name="connsiteX59" fmla="*/ 792128 w 1318673"/>
              <a:gd name="connsiteY59" fmla="*/ 1792502 h 2414761"/>
              <a:gd name="connsiteX60" fmla="*/ 773078 w 1318673"/>
              <a:gd name="connsiteY60" fmla="*/ 1849652 h 2414761"/>
              <a:gd name="connsiteX61" fmla="*/ 754028 w 1318673"/>
              <a:gd name="connsiteY61" fmla="*/ 1935377 h 2414761"/>
              <a:gd name="connsiteX62" fmla="*/ 734978 w 1318673"/>
              <a:gd name="connsiteY62" fmla="*/ 2411627 h 2414761"/>
              <a:gd name="connsiteX63" fmla="*/ 706403 w 1318673"/>
              <a:gd name="connsiteY63" fmla="*/ 2383052 h 2414761"/>
              <a:gd name="connsiteX64" fmla="*/ 630203 w 1318673"/>
              <a:gd name="connsiteY64" fmla="*/ 2344952 h 2414761"/>
              <a:gd name="connsiteX65" fmla="*/ 554003 w 1318673"/>
              <a:gd name="connsiteY65" fmla="*/ 2325902 h 2414761"/>
              <a:gd name="connsiteX66" fmla="*/ 430178 w 1318673"/>
              <a:gd name="connsiteY66" fmla="*/ 2297327 h 2414761"/>
              <a:gd name="connsiteX67" fmla="*/ 334928 w 1318673"/>
              <a:gd name="connsiteY67" fmla="*/ 2230652 h 2414761"/>
              <a:gd name="connsiteX68" fmla="*/ 277778 w 1318673"/>
              <a:gd name="connsiteY68" fmla="*/ 2173502 h 2414761"/>
              <a:gd name="connsiteX69" fmla="*/ 220628 w 1318673"/>
              <a:gd name="connsiteY69" fmla="*/ 2144927 h 2414761"/>
              <a:gd name="connsiteX70" fmla="*/ 153953 w 1318673"/>
              <a:gd name="connsiteY70" fmla="*/ 2087777 h 2414761"/>
              <a:gd name="connsiteX71" fmla="*/ 125378 w 1318673"/>
              <a:gd name="connsiteY71" fmla="*/ 2078252 h 2414761"/>
              <a:gd name="connsiteX72" fmla="*/ 39653 w 1318673"/>
              <a:gd name="connsiteY72" fmla="*/ 2059202 h 2414761"/>
              <a:gd name="connsiteX73" fmla="*/ 1553 w 1318673"/>
              <a:gd name="connsiteY73" fmla="*/ 2049677 h 2414761"/>
              <a:gd name="connsiteX0" fmla="*/ 1553 w 1318673"/>
              <a:gd name="connsiteY0" fmla="*/ 2049677 h 2414761"/>
              <a:gd name="connsiteX1" fmla="*/ 11078 w 1318673"/>
              <a:gd name="connsiteY1" fmla="*/ 2002052 h 2414761"/>
              <a:gd name="connsiteX2" fmla="*/ 68228 w 1318673"/>
              <a:gd name="connsiteY2" fmla="*/ 1954427 h 2414761"/>
              <a:gd name="connsiteX3" fmla="*/ 96803 w 1318673"/>
              <a:gd name="connsiteY3" fmla="*/ 1925852 h 2414761"/>
              <a:gd name="connsiteX4" fmla="*/ 115853 w 1318673"/>
              <a:gd name="connsiteY4" fmla="*/ 1897277 h 2414761"/>
              <a:gd name="connsiteX5" fmla="*/ 144428 w 1318673"/>
              <a:gd name="connsiteY5" fmla="*/ 1859177 h 2414761"/>
              <a:gd name="connsiteX6" fmla="*/ 173003 w 1318673"/>
              <a:gd name="connsiteY6" fmla="*/ 1830602 h 2414761"/>
              <a:gd name="connsiteX7" fmla="*/ 201578 w 1318673"/>
              <a:gd name="connsiteY7" fmla="*/ 1744877 h 2414761"/>
              <a:gd name="connsiteX8" fmla="*/ 211103 w 1318673"/>
              <a:gd name="connsiteY8" fmla="*/ 1716302 h 2414761"/>
              <a:gd name="connsiteX9" fmla="*/ 220628 w 1318673"/>
              <a:gd name="connsiteY9" fmla="*/ 1687727 h 2414761"/>
              <a:gd name="connsiteX10" fmla="*/ 239678 w 1318673"/>
              <a:gd name="connsiteY10" fmla="*/ 1640102 h 2414761"/>
              <a:gd name="connsiteX11" fmla="*/ 258728 w 1318673"/>
              <a:gd name="connsiteY11" fmla="*/ 1582952 h 2414761"/>
              <a:gd name="connsiteX12" fmla="*/ 296828 w 1318673"/>
              <a:gd name="connsiteY12" fmla="*/ 1525802 h 2414761"/>
              <a:gd name="connsiteX13" fmla="*/ 315878 w 1318673"/>
              <a:gd name="connsiteY13" fmla="*/ 1487702 h 2414761"/>
              <a:gd name="connsiteX14" fmla="*/ 325403 w 1318673"/>
              <a:gd name="connsiteY14" fmla="*/ 1459127 h 2414761"/>
              <a:gd name="connsiteX15" fmla="*/ 353978 w 1318673"/>
              <a:gd name="connsiteY15" fmla="*/ 1430552 h 2414761"/>
              <a:gd name="connsiteX16" fmla="*/ 411128 w 1318673"/>
              <a:gd name="connsiteY16" fmla="*/ 1344827 h 2414761"/>
              <a:gd name="connsiteX17" fmla="*/ 430178 w 1318673"/>
              <a:gd name="connsiteY17" fmla="*/ 1316252 h 2414761"/>
              <a:gd name="connsiteX18" fmla="*/ 449228 w 1318673"/>
              <a:gd name="connsiteY18" fmla="*/ 1287677 h 2414761"/>
              <a:gd name="connsiteX19" fmla="*/ 468278 w 1318673"/>
              <a:gd name="connsiteY19" fmla="*/ 1249577 h 2414761"/>
              <a:gd name="connsiteX20" fmla="*/ 506378 w 1318673"/>
              <a:gd name="connsiteY20" fmla="*/ 1192427 h 2414761"/>
              <a:gd name="connsiteX21" fmla="*/ 515903 w 1318673"/>
              <a:gd name="connsiteY21" fmla="*/ 1163852 h 2414761"/>
              <a:gd name="connsiteX22" fmla="*/ 544478 w 1318673"/>
              <a:gd name="connsiteY22" fmla="*/ 1135277 h 2414761"/>
              <a:gd name="connsiteX23" fmla="*/ 563528 w 1318673"/>
              <a:gd name="connsiteY23" fmla="*/ 1097177 h 2414761"/>
              <a:gd name="connsiteX24" fmla="*/ 601628 w 1318673"/>
              <a:gd name="connsiteY24" fmla="*/ 1040027 h 2414761"/>
              <a:gd name="connsiteX25" fmla="*/ 639728 w 1318673"/>
              <a:gd name="connsiteY25" fmla="*/ 973352 h 2414761"/>
              <a:gd name="connsiteX26" fmla="*/ 696878 w 1318673"/>
              <a:gd name="connsiteY26" fmla="*/ 878102 h 2414761"/>
              <a:gd name="connsiteX27" fmla="*/ 744503 w 1318673"/>
              <a:gd name="connsiteY27" fmla="*/ 820952 h 2414761"/>
              <a:gd name="connsiteX28" fmla="*/ 763553 w 1318673"/>
              <a:gd name="connsiteY28" fmla="*/ 782852 h 2414761"/>
              <a:gd name="connsiteX29" fmla="*/ 801653 w 1318673"/>
              <a:gd name="connsiteY29" fmla="*/ 725702 h 2414761"/>
              <a:gd name="connsiteX30" fmla="*/ 811178 w 1318673"/>
              <a:gd name="connsiteY30" fmla="*/ 697127 h 2414761"/>
              <a:gd name="connsiteX31" fmla="*/ 839753 w 1318673"/>
              <a:gd name="connsiteY31" fmla="*/ 668552 h 2414761"/>
              <a:gd name="connsiteX32" fmla="*/ 858803 w 1318673"/>
              <a:gd name="connsiteY32" fmla="*/ 630452 h 2414761"/>
              <a:gd name="connsiteX33" fmla="*/ 896903 w 1318673"/>
              <a:gd name="connsiteY33" fmla="*/ 573302 h 2414761"/>
              <a:gd name="connsiteX34" fmla="*/ 906428 w 1318673"/>
              <a:gd name="connsiteY34" fmla="*/ 544727 h 2414761"/>
              <a:gd name="connsiteX35" fmla="*/ 935003 w 1318673"/>
              <a:gd name="connsiteY35" fmla="*/ 516152 h 2414761"/>
              <a:gd name="connsiteX36" fmla="*/ 973103 w 1318673"/>
              <a:gd name="connsiteY36" fmla="*/ 459002 h 2414761"/>
              <a:gd name="connsiteX37" fmla="*/ 1001678 w 1318673"/>
              <a:gd name="connsiteY37" fmla="*/ 430427 h 2414761"/>
              <a:gd name="connsiteX38" fmla="*/ 1020728 w 1318673"/>
              <a:gd name="connsiteY38" fmla="*/ 392327 h 2414761"/>
              <a:gd name="connsiteX39" fmla="*/ 993570 w 1318673"/>
              <a:gd name="connsiteY39" fmla="*/ 420158 h 2414761"/>
              <a:gd name="connsiteX40" fmla="*/ 1130247 w 1318673"/>
              <a:gd name="connsiteY40" fmla="*/ 216841 h 2414761"/>
              <a:gd name="connsiteX41" fmla="*/ 1181945 w 1318673"/>
              <a:gd name="connsiteY41" fmla="*/ 141313 h 2414761"/>
              <a:gd name="connsiteX42" fmla="*/ 1163603 w 1318673"/>
              <a:gd name="connsiteY42" fmla="*/ 154202 h 2414761"/>
              <a:gd name="connsiteX43" fmla="*/ 1173128 w 1318673"/>
              <a:gd name="connsiteY43" fmla="*/ 125627 h 2414761"/>
              <a:gd name="connsiteX44" fmla="*/ 1318588 w 1318673"/>
              <a:gd name="connsiteY44" fmla="*/ 2617 h 2414761"/>
              <a:gd name="connsiteX45" fmla="*/ 1196534 w 1318673"/>
              <a:gd name="connsiteY45" fmla="*/ 255719 h 2414761"/>
              <a:gd name="connsiteX46" fmla="*/ 1132975 w 1318673"/>
              <a:gd name="connsiteY46" fmla="*/ 405110 h 2414761"/>
              <a:gd name="connsiteX47" fmla="*/ 1096928 w 1318673"/>
              <a:gd name="connsiteY47" fmla="*/ 601877 h 2414761"/>
              <a:gd name="connsiteX48" fmla="*/ 1058828 w 1318673"/>
              <a:gd name="connsiteY48" fmla="*/ 725702 h 2414761"/>
              <a:gd name="connsiteX49" fmla="*/ 1039778 w 1318673"/>
              <a:gd name="connsiteY49" fmla="*/ 811427 h 2414761"/>
              <a:gd name="connsiteX50" fmla="*/ 1001678 w 1318673"/>
              <a:gd name="connsiteY50" fmla="*/ 982877 h 2414761"/>
              <a:gd name="connsiteX51" fmla="*/ 982628 w 1318673"/>
              <a:gd name="connsiteY51" fmla="*/ 1040027 h 2414761"/>
              <a:gd name="connsiteX52" fmla="*/ 944528 w 1318673"/>
              <a:gd name="connsiteY52" fmla="*/ 1221002 h 2414761"/>
              <a:gd name="connsiteX53" fmla="*/ 925478 w 1318673"/>
              <a:gd name="connsiteY53" fmla="*/ 1268627 h 2414761"/>
              <a:gd name="connsiteX54" fmla="*/ 906428 w 1318673"/>
              <a:gd name="connsiteY54" fmla="*/ 1344827 h 2414761"/>
              <a:gd name="connsiteX55" fmla="*/ 887378 w 1318673"/>
              <a:gd name="connsiteY55" fmla="*/ 1411502 h 2414761"/>
              <a:gd name="connsiteX56" fmla="*/ 868328 w 1318673"/>
              <a:gd name="connsiteY56" fmla="*/ 1535327 h 2414761"/>
              <a:gd name="connsiteX57" fmla="*/ 849278 w 1318673"/>
              <a:gd name="connsiteY57" fmla="*/ 1573427 h 2414761"/>
              <a:gd name="connsiteX58" fmla="*/ 811178 w 1318673"/>
              <a:gd name="connsiteY58" fmla="*/ 1678202 h 2414761"/>
              <a:gd name="connsiteX59" fmla="*/ 792128 w 1318673"/>
              <a:gd name="connsiteY59" fmla="*/ 1792502 h 2414761"/>
              <a:gd name="connsiteX60" fmla="*/ 773078 w 1318673"/>
              <a:gd name="connsiteY60" fmla="*/ 1849652 h 2414761"/>
              <a:gd name="connsiteX61" fmla="*/ 754028 w 1318673"/>
              <a:gd name="connsiteY61" fmla="*/ 1935377 h 2414761"/>
              <a:gd name="connsiteX62" fmla="*/ 734978 w 1318673"/>
              <a:gd name="connsiteY62" fmla="*/ 2411627 h 2414761"/>
              <a:gd name="connsiteX63" fmla="*/ 706403 w 1318673"/>
              <a:gd name="connsiteY63" fmla="*/ 2383052 h 2414761"/>
              <a:gd name="connsiteX64" fmla="*/ 630203 w 1318673"/>
              <a:gd name="connsiteY64" fmla="*/ 2344952 h 2414761"/>
              <a:gd name="connsiteX65" fmla="*/ 554003 w 1318673"/>
              <a:gd name="connsiteY65" fmla="*/ 2325902 h 2414761"/>
              <a:gd name="connsiteX66" fmla="*/ 430178 w 1318673"/>
              <a:gd name="connsiteY66" fmla="*/ 2297327 h 2414761"/>
              <a:gd name="connsiteX67" fmla="*/ 334928 w 1318673"/>
              <a:gd name="connsiteY67" fmla="*/ 2230652 h 2414761"/>
              <a:gd name="connsiteX68" fmla="*/ 277778 w 1318673"/>
              <a:gd name="connsiteY68" fmla="*/ 2173502 h 2414761"/>
              <a:gd name="connsiteX69" fmla="*/ 220628 w 1318673"/>
              <a:gd name="connsiteY69" fmla="*/ 2144927 h 2414761"/>
              <a:gd name="connsiteX70" fmla="*/ 153953 w 1318673"/>
              <a:gd name="connsiteY70" fmla="*/ 2087777 h 2414761"/>
              <a:gd name="connsiteX71" fmla="*/ 125378 w 1318673"/>
              <a:gd name="connsiteY71" fmla="*/ 2078252 h 2414761"/>
              <a:gd name="connsiteX72" fmla="*/ 39653 w 1318673"/>
              <a:gd name="connsiteY72" fmla="*/ 2059202 h 2414761"/>
              <a:gd name="connsiteX73" fmla="*/ 1553 w 1318673"/>
              <a:gd name="connsiteY73" fmla="*/ 2049677 h 2414761"/>
              <a:gd name="connsiteX0" fmla="*/ 1553 w 1318673"/>
              <a:gd name="connsiteY0" fmla="*/ 2049677 h 2414761"/>
              <a:gd name="connsiteX1" fmla="*/ 11078 w 1318673"/>
              <a:gd name="connsiteY1" fmla="*/ 2002052 h 2414761"/>
              <a:gd name="connsiteX2" fmla="*/ 68228 w 1318673"/>
              <a:gd name="connsiteY2" fmla="*/ 1954427 h 2414761"/>
              <a:gd name="connsiteX3" fmla="*/ 96803 w 1318673"/>
              <a:gd name="connsiteY3" fmla="*/ 1925852 h 2414761"/>
              <a:gd name="connsiteX4" fmla="*/ 115853 w 1318673"/>
              <a:gd name="connsiteY4" fmla="*/ 1897277 h 2414761"/>
              <a:gd name="connsiteX5" fmla="*/ 144428 w 1318673"/>
              <a:gd name="connsiteY5" fmla="*/ 1859177 h 2414761"/>
              <a:gd name="connsiteX6" fmla="*/ 173003 w 1318673"/>
              <a:gd name="connsiteY6" fmla="*/ 1830602 h 2414761"/>
              <a:gd name="connsiteX7" fmla="*/ 201578 w 1318673"/>
              <a:gd name="connsiteY7" fmla="*/ 1744877 h 2414761"/>
              <a:gd name="connsiteX8" fmla="*/ 211103 w 1318673"/>
              <a:gd name="connsiteY8" fmla="*/ 1716302 h 2414761"/>
              <a:gd name="connsiteX9" fmla="*/ 220628 w 1318673"/>
              <a:gd name="connsiteY9" fmla="*/ 1687727 h 2414761"/>
              <a:gd name="connsiteX10" fmla="*/ 239678 w 1318673"/>
              <a:gd name="connsiteY10" fmla="*/ 1640102 h 2414761"/>
              <a:gd name="connsiteX11" fmla="*/ 258728 w 1318673"/>
              <a:gd name="connsiteY11" fmla="*/ 1582952 h 2414761"/>
              <a:gd name="connsiteX12" fmla="*/ 296828 w 1318673"/>
              <a:gd name="connsiteY12" fmla="*/ 1525802 h 2414761"/>
              <a:gd name="connsiteX13" fmla="*/ 315878 w 1318673"/>
              <a:gd name="connsiteY13" fmla="*/ 1487702 h 2414761"/>
              <a:gd name="connsiteX14" fmla="*/ 325403 w 1318673"/>
              <a:gd name="connsiteY14" fmla="*/ 1459127 h 2414761"/>
              <a:gd name="connsiteX15" fmla="*/ 353978 w 1318673"/>
              <a:gd name="connsiteY15" fmla="*/ 1430552 h 2414761"/>
              <a:gd name="connsiteX16" fmla="*/ 411128 w 1318673"/>
              <a:gd name="connsiteY16" fmla="*/ 1344827 h 2414761"/>
              <a:gd name="connsiteX17" fmla="*/ 430178 w 1318673"/>
              <a:gd name="connsiteY17" fmla="*/ 1316252 h 2414761"/>
              <a:gd name="connsiteX18" fmla="*/ 449228 w 1318673"/>
              <a:gd name="connsiteY18" fmla="*/ 1287677 h 2414761"/>
              <a:gd name="connsiteX19" fmla="*/ 468278 w 1318673"/>
              <a:gd name="connsiteY19" fmla="*/ 1249577 h 2414761"/>
              <a:gd name="connsiteX20" fmla="*/ 506378 w 1318673"/>
              <a:gd name="connsiteY20" fmla="*/ 1192427 h 2414761"/>
              <a:gd name="connsiteX21" fmla="*/ 515903 w 1318673"/>
              <a:gd name="connsiteY21" fmla="*/ 1163852 h 2414761"/>
              <a:gd name="connsiteX22" fmla="*/ 544478 w 1318673"/>
              <a:gd name="connsiteY22" fmla="*/ 1135277 h 2414761"/>
              <a:gd name="connsiteX23" fmla="*/ 563528 w 1318673"/>
              <a:gd name="connsiteY23" fmla="*/ 1097177 h 2414761"/>
              <a:gd name="connsiteX24" fmla="*/ 601628 w 1318673"/>
              <a:gd name="connsiteY24" fmla="*/ 1040027 h 2414761"/>
              <a:gd name="connsiteX25" fmla="*/ 639728 w 1318673"/>
              <a:gd name="connsiteY25" fmla="*/ 973352 h 2414761"/>
              <a:gd name="connsiteX26" fmla="*/ 696878 w 1318673"/>
              <a:gd name="connsiteY26" fmla="*/ 878102 h 2414761"/>
              <a:gd name="connsiteX27" fmla="*/ 744503 w 1318673"/>
              <a:gd name="connsiteY27" fmla="*/ 820952 h 2414761"/>
              <a:gd name="connsiteX28" fmla="*/ 763553 w 1318673"/>
              <a:gd name="connsiteY28" fmla="*/ 782852 h 2414761"/>
              <a:gd name="connsiteX29" fmla="*/ 801653 w 1318673"/>
              <a:gd name="connsiteY29" fmla="*/ 725702 h 2414761"/>
              <a:gd name="connsiteX30" fmla="*/ 811178 w 1318673"/>
              <a:gd name="connsiteY30" fmla="*/ 697127 h 2414761"/>
              <a:gd name="connsiteX31" fmla="*/ 839753 w 1318673"/>
              <a:gd name="connsiteY31" fmla="*/ 668552 h 2414761"/>
              <a:gd name="connsiteX32" fmla="*/ 858803 w 1318673"/>
              <a:gd name="connsiteY32" fmla="*/ 630452 h 2414761"/>
              <a:gd name="connsiteX33" fmla="*/ 896903 w 1318673"/>
              <a:gd name="connsiteY33" fmla="*/ 573302 h 2414761"/>
              <a:gd name="connsiteX34" fmla="*/ 906428 w 1318673"/>
              <a:gd name="connsiteY34" fmla="*/ 544727 h 2414761"/>
              <a:gd name="connsiteX35" fmla="*/ 935003 w 1318673"/>
              <a:gd name="connsiteY35" fmla="*/ 516152 h 2414761"/>
              <a:gd name="connsiteX36" fmla="*/ 973103 w 1318673"/>
              <a:gd name="connsiteY36" fmla="*/ 459002 h 2414761"/>
              <a:gd name="connsiteX37" fmla="*/ 1001678 w 1318673"/>
              <a:gd name="connsiteY37" fmla="*/ 430427 h 2414761"/>
              <a:gd name="connsiteX38" fmla="*/ 1020728 w 1318673"/>
              <a:gd name="connsiteY38" fmla="*/ 392327 h 2414761"/>
              <a:gd name="connsiteX39" fmla="*/ 993570 w 1318673"/>
              <a:gd name="connsiteY39" fmla="*/ 420158 h 2414761"/>
              <a:gd name="connsiteX40" fmla="*/ 1128549 w 1318673"/>
              <a:gd name="connsiteY40" fmla="*/ 218328 h 2414761"/>
              <a:gd name="connsiteX41" fmla="*/ 1130247 w 1318673"/>
              <a:gd name="connsiteY41" fmla="*/ 216841 h 2414761"/>
              <a:gd name="connsiteX42" fmla="*/ 1181945 w 1318673"/>
              <a:gd name="connsiteY42" fmla="*/ 141313 h 2414761"/>
              <a:gd name="connsiteX43" fmla="*/ 1163603 w 1318673"/>
              <a:gd name="connsiteY43" fmla="*/ 154202 h 2414761"/>
              <a:gd name="connsiteX44" fmla="*/ 1173128 w 1318673"/>
              <a:gd name="connsiteY44" fmla="*/ 125627 h 2414761"/>
              <a:gd name="connsiteX45" fmla="*/ 1318588 w 1318673"/>
              <a:gd name="connsiteY45" fmla="*/ 2617 h 2414761"/>
              <a:gd name="connsiteX46" fmla="*/ 1196534 w 1318673"/>
              <a:gd name="connsiteY46" fmla="*/ 255719 h 2414761"/>
              <a:gd name="connsiteX47" fmla="*/ 1132975 w 1318673"/>
              <a:gd name="connsiteY47" fmla="*/ 405110 h 2414761"/>
              <a:gd name="connsiteX48" fmla="*/ 1096928 w 1318673"/>
              <a:gd name="connsiteY48" fmla="*/ 601877 h 2414761"/>
              <a:gd name="connsiteX49" fmla="*/ 1058828 w 1318673"/>
              <a:gd name="connsiteY49" fmla="*/ 725702 h 2414761"/>
              <a:gd name="connsiteX50" fmla="*/ 1039778 w 1318673"/>
              <a:gd name="connsiteY50" fmla="*/ 811427 h 2414761"/>
              <a:gd name="connsiteX51" fmla="*/ 1001678 w 1318673"/>
              <a:gd name="connsiteY51" fmla="*/ 982877 h 2414761"/>
              <a:gd name="connsiteX52" fmla="*/ 982628 w 1318673"/>
              <a:gd name="connsiteY52" fmla="*/ 1040027 h 2414761"/>
              <a:gd name="connsiteX53" fmla="*/ 944528 w 1318673"/>
              <a:gd name="connsiteY53" fmla="*/ 1221002 h 2414761"/>
              <a:gd name="connsiteX54" fmla="*/ 925478 w 1318673"/>
              <a:gd name="connsiteY54" fmla="*/ 1268627 h 2414761"/>
              <a:gd name="connsiteX55" fmla="*/ 906428 w 1318673"/>
              <a:gd name="connsiteY55" fmla="*/ 1344827 h 2414761"/>
              <a:gd name="connsiteX56" fmla="*/ 887378 w 1318673"/>
              <a:gd name="connsiteY56" fmla="*/ 1411502 h 2414761"/>
              <a:gd name="connsiteX57" fmla="*/ 868328 w 1318673"/>
              <a:gd name="connsiteY57" fmla="*/ 1535327 h 2414761"/>
              <a:gd name="connsiteX58" fmla="*/ 849278 w 1318673"/>
              <a:gd name="connsiteY58" fmla="*/ 1573427 h 2414761"/>
              <a:gd name="connsiteX59" fmla="*/ 811178 w 1318673"/>
              <a:gd name="connsiteY59" fmla="*/ 1678202 h 2414761"/>
              <a:gd name="connsiteX60" fmla="*/ 792128 w 1318673"/>
              <a:gd name="connsiteY60" fmla="*/ 1792502 h 2414761"/>
              <a:gd name="connsiteX61" fmla="*/ 773078 w 1318673"/>
              <a:gd name="connsiteY61" fmla="*/ 1849652 h 2414761"/>
              <a:gd name="connsiteX62" fmla="*/ 754028 w 1318673"/>
              <a:gd name="connsiteY62" fmla="*/ 1935377 h 2414761"/>
              <a:gd name="connsiteX63" fmla="*/ 734978 w 1318673"/>
              <a:gd name="connsiteY63" fmla="*/ 2411627 h 2414761"/>
              <a:gd name="connsiteX64" fmla="*/ 706403 w 1318673"/>
              <a:gd name="connsiteY64" fmla="*/ 2383052 h 2414761"/>
              <a:gd name="connsiteX65" fmla="*/ 630203 w 1318673"/>
              <a:gd name="connsiteY65" fmla="*/ 2344952 h 2414761"/>
              <a:gd name="connsiteX66" fmla="*/ 554003 w 1318673"/>
              <a:gd name="connsiteY66" fmla="*/ 2325902 h 2414761"/>
              <a:gd name="connsiteX67" fmla="*/ 430178 w 1318673"/>
              <a:gd name="connsiteY67" fmla="*/ 2297327 h 2414761"/>
              <a:gd name="connsiteX68" fmla="*/ 334928 w 1318673"/>
              <a:gd name="connsiteY68" fmla="*/ 2230652 h 2414761"/>
              <a:gd name="connsiteX69" fmla="*/ 277778 w 1318673"/>
              <a:gd name="connsiteY69" fmla="*/ 2173502 h 2414761"/>
              <a:gd name="connsiteX70" fmla="*/ 220628 w 1318673"/>
              <a:gd name="connsiteY70" fmla="*/ 2144927 h 2414761"/>
              <a:gd name="connsiteX71" fmla="*/ 153953 w 1318673"/>
              <a:gd name="connsiteY71" fmla="*/ 2087777 h 2414761"/>
              <a:gd name="connsiteX72" fmla="*/ 125378 w 1318673"/>
              <a:gd name="connsiteY72" fmla="*/ 2078252 h 2414761"/>
              <a:gd name="connsiteX73" fmla="*/ 39653 w 1318673"/>
              <a:gd name="connsiteY73" fmla="*/ 2059202 h 2414761"/>
              <a:gd name="connsiteX74" fmla="*/ 1553 w 1318673"/>
              <a:gd name="connsiteY74" fmla="*/ 2049677 h 2414761"/>
              <a:gd name="connsiteX0" fmla="*/ 1553 w 1318635"/>
              <a:gd name="connsiteY0" fmla="*/ 2051244 h 2416328"/>
              <a:gd name="connsiteX1" fmla="*/ 11078 w 1318635"/>
              <a:gd name="connsiteY1" fmla="*/ 2003619 h 2416328"/>
              <a:gd name="connsiteX2" fmla="*/ 68228 w 1318635"/>
              <a:gd name="connsiteY2" fmla="*/ 1955994 h 2416328"/>
              <a:gd name="connsiteX3" fmla="*/ 96803 w 1318635"/>
              <a:gd name="connsiteY3" fmla="*/ 1927419 h 2416328"/>
              <a:gd name="connsiteX4" fmla="*/ 115853 w 1318635"/>
              <a:gd name="connsiteY4" fmla="*/ 1898844 h 2416328"/>
              <a:gd name="connsiteX5" fmla="*/ 144428 w 1318635"/>
              <a:gd name="connsiteY5" fmla="*/ 1860744 h 2416328"/>
              <a:gd name="connsiteX6" fmla="*/ 173003 w 1318635"/>
              <a:gd name="connsiteY6" fmla="*/ 1832169 h 2416328"/>
              <a:gd name="connsiteX7" fmla="*/ 201578 w 1318635"/>
              <a:gd name="connsiteY7" fmla="*/ 1746444 h 2416328"/>
              <a:gd name="connsiteX8" fmla="*/ 211103 w 1318635"/>
              <a:gd name="connsiteY8" fmla="*/ 1717869 h 2416328"/>
              <a:gd name="connsiteX9" fmla="*/ 220628 w 1318635"/>
              <a:gd name="connsiteY9" fmla="*/ 1689294 h 2416328"/>
              <a:gd name="connsiteX10" fmla="*/ 239678 w 1318635"/>
              <a:gd name="connsiteY10" fmla="*/ 1641669 h 2416328"/>
              <a:gd name="connsiteX11" fmla="*/ 258728 w 1318635"/>
              <a:gd name="connsiteY11" fmla="*/ 1584519 h 2416328"/>
              <a:gd name="connsiteX12" fmla="*/ 296828 w 1318635"/>
              <a:gd name="connsiteY12" fmla="*/ 1527369 h 2416328"/>
              <a:gd name="connsiteX13" fmla="*/ 315878 w 1318635"/>
              <a:gd name="connsiteY13" fmla="*/ 1489269 h 2416328"/>
              <a:gd name="connsiteX14" fmla="*/ 325403 w 1318635"/>
              <a:gd name="connsiteY14" fmla="*/ 1460694 h 2416328"/>
              <a:gd name="connsiteX15" fmla="*/ 353978 w 1318635"/>
              <a:gd name="connsiteY15" fmla="*/ 1432119 h 2416328"/>
              <a:gd name="connsiteX16" fmla="*/ 411128 w 1318635"/>
              <a:gd name="connsiteY16" fmla="*/ 1346394 h 2416328"/>
              <a:gd name="connsiteX17" fmla="*/ 430178 w 1318635"/>
              <a:gd name="connsiteY17" fmla="*/ 1317819 h 2416328"/>
              <a:gd name="connsiteX18" fmla="*/ 449228 w 1318635"/>
              <a:gd name="connsiteY18" fmla="*/ 1289244 h 2416328"/>
              <a:gd name="connsiteX19" fmla="*/ 468278 w 1318635"/>
              <a:gd name="connsiteY19" fmla="*/ 1251144 h 2416328"/>
              <a:gd name="connsiteX20" fmla="*/ 506378 w 1318635"/>
              <a:gd name="connsiteY20" fmla="*/ 1193994 h 2416328"/>
              <a:gd name="connsiteX21" fmla="*/ 515903 w 1318635"/>
              <a:gd name="connsiteY21" fmla="*/ 1165419 h 2416328"/>
              <a:gd name="connsiteX22" fmla="*/ 544478 w 1318635"/>
              <a:gd name="connsiteY22" fmla="*/ 1136844 h 2416328"/>
              <a:gd name="connsiteX23" fmla="*/ 563528 w 1318635"/>
              <a:gd name="connsiteY23" fmla="*/ 1098744 h 2416328"/>
              <a:gd name="connsiteX24" fmla="*/ 601628 w 1318635"/>
              <a:gd name="connsiteY24" fmla="*/ 1041594 h 2416328"/>
              <a:gd name="connsiteX25" fmla="*/ 639728 w 1318635"/>
              <a:gd name="connsiteY25" fmla="*/ 974919 h 2416328"/>
              <a:gd name="connsiteX26" fmla="*/ 696878 w 1318635"/>
              <a:gd name="connsiteY26" fmla="*/ 879669 h 2416328"/>
              <a:gd name="connsiteX27" fmla="*/ 744503 w 1318635"/>
              <a:gd name="connsiteY27" fmla="*/ 822519 h 2416328"/>
              <a:gd name="connsiteX28" fmla="*/ 763553 w 1318635"/>
              <a:gd name="connsiteY28" fmla="*/ 784419 h 2416328"/>
              <a:gd name="connsiteX29" fmla="*/ 801653 w 1318635"/>
              <a:gd name="connsiteY29" fmla="*/ 727269 h 2416328"/>
              <a:gd name="connsiteX30" fmla="*/ 811178 w 1318635"/>
              <a:gd name="connsiteY30" fmla="*/ 698694 h 2416328"/>
              <a:gd name="connsiteX31" fmla="*/ 839753 w 1318635"/>
              <a:gd name="connsiteY31" fmla="*/ 670119 h 2416328"/>
              <a:gd name="connsiteX32" fmla="*/ 858803 w 1318635"/>
              <a:gd name="connsiteY32" fmla="*/ 632019 h 2416328"/>
              <a:gd name="connsiteX33" fmla="*/ 896903 w 1318635"/>
              <a:gd name="connsiteY33" fmla="*/ 574869 h 2416328"/>
              <a:gd name="connsiteX34" fmla="*/ 906428 w 1318635"/>
              <a:gd name="connsiteY34" fmla="*/ 546294 h 2416328"/>
              <a:gd name="connsiteX35" fmla="*/ 935003 w 1318635"/>
              <a:gd name="connsiteY35" fmla="*/ 517719 h 2416328"/>
              <a:gd name="connsiteX36" fmla="*/ 973103 w 1318635"/>
              <a:gd name="connsiteY36" fmla="*/ 460569 h 2416328"/>
              <a:gd name="connsiteX37" fmla="*/ 1001678 w 1318635"/>
              <a:gd name="connsiteY37" fmla="*/ 431994 h 2416328"/>
              <a:gd name="connsiteX38" fmla="*/ 1020728 w 1318635"/>
              <a:gd name="connsiteY38" fmla="*/ 393894 h 2416328"/>
              <a:gd name="connsiteX39" fmla="*/ 993570 w 1318635"/>
              <a:gd name="connsiteY39" fmla="*/ 421725 h 2416328"/>
              <a:gd name="connsiteX40" fmla="*/ 1128549 w 1318635"/>
              <a:gd name="connsiteY40" fmla="*/ 219895 h 2416328"/>
              <a:gd name="connsiteX41" fmla="*/ 1130247 w 1318635"/>
              <a:gd name="connsiteY41" fmla="*/ 218408 h 2416328"/>
              <a:gd name="connsiteX42" fmla="*/ 1181945 w 1318635"/>
              <a:gd name="connsiteY42" fmla="*/ 142880 h 2416328"/>
              <a:gd name="connsiteX43" fmla="*/ 1163603 w 1318635"/>
              <a:gd name="connsiteY43" fmla="*/ 155769 h 2416328"/>
              <a:gd name="connsiteX44" fmla="*/ 1210520 w 1318635"/>
              <a:gd name="connsiteY44" fmla="*/ 103399 h 2416328"/>
              <a:gd name="connsiteX45" fmla="*/ 1318588 w 1318635"/>
              <a:gd name="connsiteY45" fmla="*/ 4184 h 2416328"/>
              <a:gd name="connsiteX46" fmla="*/ 1196534 w 1318635"/>
              <a:gd name="connsiteY46" fmla="*/ 257286 h 2416328"/>
              <a:gd name="connsiteX47" fmla="*/ 1132975 w 1318635"/>
              <a:gd name="connsiteY47" fmla="*/ 406677 h 2416328"/>
              <a:gd name="connsiteX48" fmla="*/ 1096928 w 1318635"/>
              <a:gd name="connsiteY48" fmla="*/ 603444 h 2416328"/>
              <a:gd name="connsiteX49" fmla="*/ 1058828 w 1318635"/>
              <a:gd name="connsiteY49" fmla="*/ 727269 h 2416328"/>
              <a:gd name="connsiteX50" fmla="*/ 1039778 w 1318635"/>
              <a:gd name="connsiteY50" fmla="*/ 812994 h 2416328"/>
              <a:gd name="connsiteX51" fmla="*/ 1001678 w 1318635"/>
              <a:gd name="connsiteY51" fmla="*/ 984444 h 2416328"/>
              <a:gd name="connsiteX52" fmla="*/ 982628 w 1318635"/>
              <a:gd name="connsiteY52" fmla="*/ 1041594 h 2416328"/>
              <a:gd name="connsiteX53" fmla="*/ 944528 w 1318635"/>
              <a:gd name="connsiteY53" fmla="*/ 1222569 h 2416328"/>
              <a:gd name="connsiteX54" fmla="*/ 925478 w 1318635"/>
              <a:gd name="connsiteY54" fmla="*/ 1270194 h 2416328"/>
              <a:gd name="connsiteX55" fmla="*/ 906428 w 1318635"/>
              <a:gd name="connsiteY55" fmla="*/ 1346394 h 2416328"/>
              <a:gd name="connsiteX56" fmla="*/ 887378 w 1318635"/>
              <a:gd name="connsiteY56" fmla="*/ 1413069 h 2416328"/>
              <a:gd name="connsiteX57" fmla="*/ 868328 w 1318635"/>
              <a:gd name="connsiteY57" fmla="*/ 1536894 h 2416328"/>
              <a:gd name="connsiteX58" fmla="*/ 849278 w 1318635"/>
              <a:gd name="connsiteY58" fmla="*/ 1574994 h 2416328"/>
              <a:gd name="connsiteX59" fmla="*/ 811178 w 1318635"/>
              <a:gd name="connsiteY59" fmla="*/ 1679769 h 2416328"/>
              <a:gd name="connsiteX60" fmla="*/ 792128 w 1318635"/>
              <a:gd name="connsiteY60" fmla="*/ 1794069 h 2416328"/>
              <a:gd name="connsiteX61" fmla="*/ 773078 w 1318635"/>
              <a:gd name="connsiteY61" fmla="*/ 1851219 h 2416328"/>
              <a:gd name="connsiteX62" fmla="*/ 754028 w 1318635"/>
              <a:gd name="connsiteY62" fmla="*/ 1936944 h 2416328"/>
              <a:gd name="connsiteX63" fmla="*/ 734978 w 1318635"/>
              <a:gd name="connsiteY63" fmla="*/ 2413194 h 2416328"/>
              <a:gd name="connsiteX64" fmla="*/ 706403 w 1318635"/>
              <a:gd name="connsiteY64" fmla="*/ 2384619 h 2416328"/>
              <a:gd name="connsiteX65" fmla="*/ 630203 w 1318635"/>
              <a:gd name="connsiteY65" fmla="*/ 2346519 h 2416328"/>
              <a:gd name="connsiteX66" fmla="*/ 554003 w 1318635"/>
              <a:gd name="connsiteY66" fmla="*/ 2327469 h 2416328"/>
              <a:gd name="connsiteX67" fmla="*/ 430178 w 1318635"/>
              <a:gd name="connsiteY67" fmla="*/ 2298894 h 2416328"/>
              <a:gd name="connsiteX68" fmla="*/ 334928 w 1318635"/>
              <a:gd name="connsiteY68" fmla="*/ 2232219 h 2416328"/>
              <a:gd name="connsiteX69" fmla="*/ 277778 w 1318635"/>
              <a:gd name="connsiteY69" fmla="*/ 2175069 h 2416328"/>
              <a:gd name="connsiteX70" fmla="*/ 220628 w 1318635"/>
              <a:gd name="connsiteY70" fmla="*/ 2146494 h 2416328"/>
              <a:gd name="connsiteX71" fmla="*/ 153953 w 1318635"/>
              <a:gd name="connsiteY71" fmla="*/ 2089344 h 2416328"/>
              <a:gd name="connsiteX72" fmla="*/ 125378 w 1318635"/>
              <a:gd name="connsiteY72" fmla="*/ 2079819 h 2416328"/>
              <a:gd name="connsiteX73" fmla="*/ 39653 w 1318635"/>
              <a:gd name="connsiteY73" fmla="*/ 2060769 h 2416328"/>
              <a:gd name="connsiteX74" fmla="*/ 1553 w 1318635"/>
              <a:gd name="connsiteY74" fmla="*/ 2051244 h 2416328"/>
              <a:gd name="connsiteX0" fmla="*/ 1553 w 1318635"/>
              <a:gd name="connsiteY0" fmla="*/ 2051244 h 2416328"/>
              <a:gd name="connsiteX1" fmla="*/ 11078 w 1318635"/>
              <a:gd name="connsiteY1" fmla="*/ 2003619 h 2416328"/>
              <a:gd name="connsiteX2" fmla="*/ 68228 w 1318635"/>
              <a:gd name="connsiteY2" fmla="*/ 1955994 h 2416328"/>
              <a:gd name="connsiteX3" fmla="*/ 96803 w 1318635"/>
              <a:gd name="connsiteY3" fmla="*/ 1927419 h 2416328"/>
              <a:gd name="connsiteX4" fmla="*/ 115853 w 1318635"/>
              <a:gd name="connsiteY4" fmla="*/ 1898844 h 2416328"/>
              <a:gd name="connsiteX5" fmla="*/ 144428 w 1318635"/>
              <a:gd name="connsiteY5" fmla="*/ 1860744 h 2416328"/>
              <a:gd name="connsiteX6" fmla="*/ 173003 w 1318635"/>
              <a:gd name="connsiteY6" fmla="*/ 1832169 h 2416328"/>
              <a:gd name="connsiteX7" fmla="*/ 201578 w 1318635"/>
              <a:gd name="connsiteY7" fmla="*/ 1746444 h 2416328"/>
              <a:gd name="connsiteX8" fmla="*/ 211103 w 1318635"/>
              <a:gd name="connsiteY8" fmla="*/ 1717869 h 2416328"/>
              <a:gd name="connsiteX9" fmla="*/ 220628 w 1318635"/>
              <a:gd name="connsiteY9" fmla="*/ 1689294 h 2416328"/>
              <a:gd name="connsiteX10" fmla="*/ 239678 w 1318635"/>
              <a:gd name="connsiteY10" fmla="*/ 1641669 h 2416328"/>
              <a:gd name="connsiteX11" fmla="*/ 258728 w 1318635"/>
              <a:gd name="connsiteY11" fmla="*/ 1584519 h 2416328"/>
              <a:gd name="connsiteX12" fmla="*/ 296828 w 1318635"/>
              <a:gd name="connsiteY12" fmla="*/ 1527369 h 2416328"/>
              <a:gd name="connsiteX13" fmla="*/ 315878 w 1318635"/>
              <a:gd name="connsiteY13" fmla="*/ 1489269 h 2416328"/>
              <a:gd name="connsiteX14" fmla="*/ 325403 w 1318635"/>
              <a:gd name="connsiteY14" fmla="*/ 1460694 h 2416328"/>
              <a:gd name="connsiteX15" fmla="*/ 353978 w 1318635"/>
              <a:gd name="connsiteY15" fmla="*/ 1432119 h 2416328"/>
              <a:gd name="connsiteX16" fmla="*/ 411128 w 1318635"/>
              <a:gd name="connsiteY16" fmla="*/ 1346394 h 2416328"/>
              <a:gd name="connsiteX17" fmla="*/ 430178 w 1318635"/>
              <a:gd name="connsiteY17" fmla="*/ 1317819 h 2416328"/>
              <a:gd name="connsiteX18" fmla="*/ 449228 w 1318635"/>
              <a:gd name="connsiteY18" fmla="*/ 1289244 h 2416328"/>
              <a:gd name="connsiteX19" fmla="*/ 468278 w 1318635"/>
              <a:gd name="connsiteY19" fmla="*/ 1251144 h 2416328"/>
              <a:gd name="connsiteX20" fmla="*/ 506378 w 1318635"/>
              <a:gd name="connsiteY20" fmla="*/ 1193994 h 2416328"/>
              <a:gd name="connsiteX21" fmla="*/ 515903 w 1318635"/>
              <a:gd name="connsiteY21" fmla="*/ 1165419 h 2416328"/>
              <a:gd name="connsiteX22" fmla="*/ 544478 w 1318635"/>
              <a:gd name="connsiteY22" fmla="*/ 1136844 h 2416328"/>
              <a:gd name="connsiteX23" fmla="*/ 563528 w 1318635"/>
              <a:gd name="connsiteY23" fmla="*/ 1098744 h 2416328"/>
              <a:gd name="connsiteX24" fmla="*/ 601628 w 1318635"/>
              <a:gd name="connsiteY24" fmla="*/ 1041594 h 2416328"/>
              <a:gd name="connsiteX25" fmla="*/ 639728 w 1318635"/>
              <a:gd name="connsiteY25" fmla="*/ 974919 h 2416328"/>
              <a:gd name="connsiteX26" fmla="*/ 696878 w 1318635"/>
              <a:gd name="connsiteY26" fmla="*/ 879669 h 2416328"/>
              <a:gd name="connsiteX27" fmla="*/ 744503 w 1318635"/>
              <a:gd name="connsiteY27" fmla="*/ 822519 h 2416328"/>
              <a:gd name="connsiteX28" fmla="*/ 763553 w 1318635"/>
              <a:gd name="connsiteY28" fmla="*/ 784419 h 2416328"/>
              <a:gd name="connsiteX29" fmla="*/ 801653 w 1318635"/>
              <a:gd name="connsiteY29" fmla="*/ 727269 h 2416328"/>
              <a:gd name="connsiteX30" fmla="*/ 811178 w 1318635"/>
              <a:gd name="connsiteY30" fmla="*/ 698694 h 2416328"/>
              <a:gd name="connsiteX31" fmla="*/ 839753 w 1318635"/>
              <a:gd name="connsiteY31" fmla="*/ 670119 h 2416328"/>
              <a:gd name="connsiteX32" fmla="*/ 858803 w 1318635"/>
              <a:gd name="connsiteY32" fmla="*/ 632019 h 2416328"/>
              <a:gd name="connsiteX33" fmla="*/ 896903 w 1318635"/>
              <a:gd name="connsiteY33" fmla="*/ 574869 h 2416328"/>
              <a:gd name="connsiteX34" fmla="*/ 906428 w 1318635"/>
              <a:gd name="connsiteY34" fmla="*/ 546294 h 2416328"/>
              <a:gd name="connsiteX35" fmla="*/ 935003 w 1318635"/>
              <a:gd name="connsiteY35" fmla="*/ 517719 h 2416328"/>
              <a:gd name="connsiteX36" fmla="*/ 973103 w 1318635"/>
              <a:gd name="connsiteY36" fmla="*/ 460569 h 2416328"/>
              <a:gd name="connsiteX37" fmla="*/ 1001678 w 1318635"/>
              <a:gd name="connsiteY37" fmla="*/ 431994 h 2416328"/>
              <a:gd name="connsiteX38" fmla="*/ 1020728 w 1318635"/>
              <a:gd name="connsiteY38" fmla="*/ 393894 h 2416328"/>
              <a:gd name="connsiteX39" fmla="*/ 993570 w 1318635"/>
              <a:gd name="connsiteY39" fmla="*/ 421725 h 2416328"/>
              <a:gd name="connsiteX40" fmla="*/ 1128549 w 1318635"/>
              <a:gd name="connsiteY40" fmla="*/ 219895 h 2416328"/>
              <a:gd name="connsiteX41" fmla="*/ 1035068 w 1318635"/>
              <a:gd name="connsiteY41" fmla="*/ 354378 h 2416328"/>
              <a:gd name="connsiteX42" fmla="*/ 1181945 w 1318635"/>
              <a:gd name="connsiteY42" fmla="*/ 142880 h 2416328"/>
              <a:gd name="connsiteX43" fmla="*/ 1163603 w 1318635"/>
              <a:gd name="connsiteY43" fmla="*/ 155769 h 2416328"/>
              <a:gd name="connsiteX44" fmla="*/ 1210520 w 1318635"/>
              <a:gd name="connsiteY44" fmla="*/ 103399 h 2416328"/>
              <a:gd name="connsiteX45" fmla="*/ 1318588 w 1318635"/>
              <a:gd name="connsiteY45" fmla="*/ 4184 h 2416328"/>
              <a:gd name="connsiteX46" fmla="*/ 1196534 w 1318635"/>
              <a:gd name="connsiteY46" fmla="*/ 257286 h 2416328"/>
              <a:gd name="connsiteX47" fmla="*/ 1132975 w 1318635"/>
              <a:gd name="connsiteY47" fmla="*/ 406677 h 2416328"/>
              <a:gd name="connsiteX48" fmla="*/ 1096928 w 1318635"/>
              <a:gd name="connsiteY48" fmla="*/ 603444 h 2416328"/>
              <a:gd name="connsiteX49" fmla="*/ 1058828 w 1318635"/>
              <a:gd name="connsiteY49" fmla="*/ 727269 h 2416328"/>
              <a:gd name="connsiteX50" fmla="*/ 1039778 w 1318635"/>
              <a:gd name="connsiteY50" fmla="*/ 812994 h 2416328"/>
              <a:gd name="connsiteX51" fmla="*/ 1001678 w 1318635"/>
              <a:gd name="connsiteY51" fmla="*/ 984444 h 2416328"/>
              <a:gd name="connsiteX52" fmla="*/ 982628 w 1318635"/>
              <a:gd name="connsiteY52" fmla="*/ 1041594 h 2416328"/>
              <a:gd name="connsiteX53" fmla="*/ 944528 w 1318635"/>
              <a:gd name="connsiteY53" fmla="*/ 1222569 h 2416328"/>
              <a:gd name="connsiteX54" fmla="*/ 925478 w 1318635"/>
              <a:gd name="connsiteY54" fmla="*/ 1270194 h 2416328"/>
              <a:gd name="connsiteX55" fmla="*/ 906428 w 1318635"/>
              <a:gd name="connsiteY55" fmla="*/ 1346394 h 2416328"/>
              <a:gd name="connsiteX56" fmla="*/ 887378 w 1318635"/>
              <a:gd name="connsiteY56" fmla="*/ 1413069 h 2416328"/>
              <a:gd name="connsiteX57" fmla="*/ 868328 w 1318635"/>
              <a:gd name="connsiteY57" fmla="*/ 1536894 h 2416328"/>
              <a:gd name="connsiteX58" fmla="*/ 849278 w 1318635"/>
              <a:gd name="connsiteY58" fmla="*/ 1574994 h 2416328"/>
              <a:gd name="connsiteX59" fmla="*/ 811178 w 1318635"/>
              <a:gd name="connsiteY59" fmla="*/ 1679769 h 2416328"/>
              <a:gd name="connsiteX60" fmla="*/ 792128 w 1318635"/>
              <a:gd name="connsiteY60" fmla="*/ 1794069 h 2416328"/>
              <a:gd name="connsiteX61" fmla="*/ 773078 w 1318635"/>
              <a:gd name="connsiteY61" fmla="*/ 1851219 h 2416328"/>
              <a:gd name="connsiteX62" fmla="*/ 754028 w 1318635"/>
              <a:gd name="connsiteY62" fmla="*/ 1936944 h 2416328"/>
              <a:gd name="connsiteX63" fmla="*/ 734978 w 1318635"/>
              <a:gd name="connsiteY63" fmla="*/ 2413194 h 2416328"/>
              <a:gd name="connsiteX64" fmla="*/ 706403 w 1318635"/>
              <a:gd name="connsiteY64" fmla="*/ 2384619 h 2416328"/>
              <a:gd name="connsiteX65" fmla="*/ 630203 w 1318635"/>
              <a:gd name="connsiteY65" fmla="*/ 2346519 h 2416328"/>
              <a:gd name="connsiteX66" fmla="*/ 554003 w 1318635"/>
              <a:gd name="connsiteY66" fmla="*/ 2327469 h 2416328"/>
              <a:gd name="connsiteX67" fmla="*/ 430178 w 1318635"/>
              <a:gd name="connsiteY67" fmla="*/ 2298894 h 2416328"/>
              <a:gd name="connsiteX68" fmla="*/ 334928 w 1318635"/>
              <a:gd name="connsiteY68" fmla="*/ 2232219 h 2416328"/>
              <a:gd name="connsiteX69" fmla="*/ 277778 w 1318635"/>
              <a:gd name="connsiteY69" fmla="*/ 2175069 h 2416328"/>
              <a:gd name="connsiteX70" fmla="*/ 220628 w 1318635"/>
              <a:gd name="connsiteY70" fmla="*/ 2146494 h 2416328"/>
              <a:gd name="connsiteX71" fmla="*/ 153953 w 1318635"/>
              <a:gd name="connsiteY71" fmla="*/ 2089344 h 2416328"/>
              <a:gd name="connsiteX72" fmla="*/ 125378 w 1318635"/>
              <a:gd name="connsiteY72" fmla="*/ 2079819 h 2416328"/>
              <a:gd name="connsiteX73" fmla="*/ 39653 w 1318635"/>
              <a:gd name="connsiteY73" fmla="*/ 2060769 h 2416328"/>
              <a:gd name="connsiteX74" fmla="*/ 1553 w 1318635"/>
              <a:gd name="connsiteY74" fmla="*/ 2051244 h 2416328"/>
              <a:gd name="connsiteX0" fmla="*/ 1553 w 1318635"/>
              <a:gd name="connsiteY0" fmla="*/ 2051244 h 2416328"/>
              <a:gd name="connsiteX1" fmla="*/ 11078 w 1318635"/>
              <a:gd name="connsiteY1" fmla="*/ 2003619 h 2416328"/>
              <a:gd name="connsiteX2" fmla="*/ 68228 w 1318635"/>
              <a:gd name="connsiteY2" fmla="*/ 1955994 h 2416328"/>
              <a:gd name="connsiteX3" fmla="*/ 96803 w 1318635"/>
              <a:gd name="connsiteY3" fmla="*/ 1927419 h 2416328"/>
              <a:gd name="connsiteX4" fmla="*/ 115853 w 1318635"/>
              <a:gd name="connsiteY4" fmla="*/ 1898844 h 2416328"/>
              <a:gd name="connsiteX5" fmla="*/ 144428 w 1318635"/>
              <a:gd name="connsiteY5" fmla="*/ 1860744 h 2416328"/>
              <a:gd name="connsiteX6" fmla="*/ 173003 w 1318635"/>
              <a:gd name="connsiteY6" fmla="*/ 1832169 h 2416328"/>
              <a:gd name="connsiteX7" fmla="*/ 201578 w 1318635"/>
              <a:gd name="connsiteY7" fmla="*/ 1746444 h 2416328"/>
              <a:gd name="connsiteX8" fmla="*/ 211103 w 1318635"/>
              <a:gd name="connsiteY8" fmla="*/ 1717869 h 2416328"/>
              <a:gd name="connsiteX9" fmla="*/ 220628 w 1318635"/>
              <a:gd name="connsiteY9" fmla="*/ 1689294 h 2416328"/>
              <a:gd name="connsiteX10" fmla="*/ 239678 w 1318635"/>
              <a:gd name="connsiteY10" fmla="*/ 1641669 h 2416328"/>
              <a:gd name="connsiteX11" fmla="*/ 258728 w 1318635"/>
              <a:gd name="connsiteY11" fmla="*/ 1584519 h 2416328"/>
              <a:gd name="connsiteX12" fmla="*/ 296828 w 1318635"/>
              <a:gd name="connsiteY12" fmla="*/ 1527369 h 2416328"/>
              <a:gd name="connsiteX13" fmla="*/ 315878 w 1318635"/>
              <a:gd name="connsiteY13" fmla="*/ 1489269 h 2416328"/>
              <a:gd name="connsiteX14" fmla="*/ 325403 w 1318635"/>
              <a:gd name="connsiteY14" fmla="*/ 1460694 h 2416328"/>
              <a:gd name="connsiteX15" fmla="*/ 353978 w 1318635"/>
              <a:gd name="connsiteY15" fmla="*/ 1432119 h 2416328"/>
              <a:gd name="connsiteX16" fmla="*/ 411128 w 1318635"/>
              <a:gd name="connsiteY16" fmla="*/ 1346394 h 2416328"/>
              <a:gd name="connsiteX17" fmla="*/ 430178 w 1318635"/>
              <a:gd name="connsiteY17" fmla="*/ 1317819 h 2416328"/>
              <a:gd name="connsiteX18" fmla="*/ 449228 w 1318635"/>
              <a:gd name="connsiteY18" fmla="*/ 1289244 h 2416328"/>
              <a:gd name="connsiteX19" fmla="*/ 468278 w 1318635"/>
              <a:gd name="connsiteY19" fmla="*/ 1251144 h 2416328"/>
              <a:gd name="connsiteX20" fmla="*/ 506378 w 1318635"/>
              <a:gd name="connsiteY20" fmla="*/ 1193994 h 2416328"/>
              <a:gd name="connsiteX21" fmla="*/ 515903 w 1318635"/>
              <a:gd name="connsiteY21" fmla="*/ 1165419 h 2416328"/>
              <a:gd name="connsiteX22" fmla="*/ 544478 w 1318635"/>
              <a:gd name="connsiteY22" fmla="*/ 1136844 h 2416328"/>
              <a:gd name="connsiteX23" fmla="*/ 563528 w 1318635"/>
              <a:gd name="connsiteY23" fmla="*/ 1098744 h 2416328"/>
              <a:gd name="connsiteX24" fmla="*/ 601628 w 1318635"/>
              <a:gd name="connsiteY24" fmla="*/ 1041594 h 2416328"/>
              <a:gd name="connsiteX25" fmla="*/ 639728 w 1318635"/>
              <a:gd name="connsiteY25" fmla="*/ 974919 h 2416328"/>
              <a:gd name="connsiteX26" fmla="*/ 666284 w 1318635"/>
              <a:gd name="connsiteY26" fmla="*/ 927258 h 2416328"/>
              <a:gd name="connsiteX27" fmla="*/ 744503 w 1318635"/>
              <a:gd name="connsiteY27" fmla="*/ 822519 h 2416328"/>
              <a:gd name="connsiteX28" fmla="*/ 763553 w 1318635"/>
              <a:gd name="connsiteY28" fmla="*/ 784419 h 2416328"/>
              <a:gd name="connsiteX29" fmla="*/ 801653 w 1318635"/>
              <a:gd name="connsiteY29" fmla="*/ 727269 h 2416328"/>
              <a:gd name="connsiteX30" fmla="*/ 811178 w 1318635"/>
              <a:gd name="connsiteY30" fmla="*/ 698694 h 2416328"/>
              <a:gd name="connsiteX31" fmla="*/ 839753 w 1318635"/>
              <a:gd name="connsiteY31" fmla="*/ 670119 h 2416328"/>
              <a:gd name="connsiteX32" fmla="*/ 858803 w 1318635"/>
              <a:gd name="connsiteY32" fmla="*/ 632019 h 2416328"/>
              <a:gd name="connsiteX33" fmla="*/ 896903 w 1318635"/>
              <a:gd name="connsiteY33" fmla="*/ 574869 h 2416328"/>
              <a:gd name="connsiteX34" fmla="*/ 906428 w 1318635"/>
              <a:gd name="connsiteY34" fmla="*/ 546294 h 2416328"/>
              <a:gd name="connsiteX35" fmla="*/ 935003 w 1318635"/>
              <a:gd name="connsiteY35" fmla="*/ 517719 h 2416328"/>
              <a:gd name="connsiteX36" fmla="*/ 973103 w 1318635"/>
              <a:gd name="connsiteY36" fmla="*/ 460569 h 2416328"/>
              <a:gd name="connsiteX37" fmla="*/ 1001678 w 1318635"/>
              <a:gd name="connsiteY37" fmla="*/ 431994 h 2416328"/>
              <a:gd name="connsiteX38" fmla="*/ 1020728 w 1318635"/>
              <a:gd name="connsiteY38" fmla="*/ 393894 h 2416328"/>
              <a:gd name="connsiteX39" fmla="*/ 993570 w 1318635"/>
              <a:gd name="connsiteY39" fmla="*/ 421725 h 2416328"/>
              <a:gd name="connsiteX40" fmla="*/ 1128549 w 1318635"/>
              <a:gd name="connsiteY40" fmla="*/ 219895 h 2416328"/>
              <a:gd name="connsiteX41" fmla="*/ 1035068 w 1318635"/>
              <a:gd name="connsiteY41" fmla="*/ 354378 h 2416328"/>
              <a:gd name="connsiteX42" fmla="*/ 1181945 w 1318635"/>
              <a:gd name="connsiteY42" fmla="*/ 142880 h 2416328"/>
              <a:gd name="connsiteX43" fmla="*/ 1163603 w 1318635"/>
              <a:gd name="connsiteY43" fmla="*/ 155769 h 2416328"/>
              <a:gd name="connsiteX44" fmla="*/ 1210520 w 1318635"/>
              <a:gd name="connsiteY44" fmla="*/ 103399 h 2416328"/>
              <a:gd name="connsiteX45" fmla="*/ 1318588 w 1318635"/>
              <a:gd name="connsiteY45" fmla="*/ 4184 h 2416328"/>
              <a:gd name="connsiteX46" fmla="*/ 1196534 w 1318635"/>
              <a:gd name="connsiteY46" fmla="*/ 257286 h 2416328"/>
              <a:gd name="connsiteX47" fmla="*/ 1132975 w 1318635"/>
              <a:gd name="connsiteY47" fmla="*/ 406677 h 2416328"/>
              <a:gd name="connsiteX48" fmla="*/ 1096928 w 1318635"/>
              <a:gd name="connsiteY48" fmla="*/ 603444 h 2416328"/>
              <a:gd name="connsiteX49" fmla="*/ 1058828 w 1318635"/>
              <a:gd name="connsiteY49" fmla="*/ 727269 h 2416328"/>
              <a:gd name="connsiteX50" fmla="*/ 1039778 w 1318635"/>
              <a:gd name="connsiteY50" fmla="*/ 812994 h 2416328"/>
              <a:gd name="connsiteX51" fmla="*/ 1001678 w 1318635"/>
              <a:gd name="connsiteY51" fmla="*/ 984444 h 2416328"/>
              <a:gd name="connsiteX52" fmla="*/ 982628 w 1318635"/>
              <a:gd name="connsiteY52" fmla="*/ 1041594 h 2416328"/>
              <a:gd name="connsiteX53" fmla="*/ 944528 w 1318635"/>
              <a:gd name="connsiteY53" fmla="*/ 1222569 h 2416328"/>
              <a:gd name="connsiteX54" fmla="*/ 925478 w 1318635"/>
              <a:gd name="connsiteY54" fmla="*/ 1270194 h 2416328"/>
              <a:gd name="connsiteX55" fmla="*/ 906428 w 1318635"/>
              <a:gd name="connsiteY55" fmla="*/ 1346394 h 2416328"/>
              <a:gd name="connsiteX56" fmla="*/ 887378 w 1318635"/>
              <a:gd name="connsiteY56" fmla="*/ 1413069 h 2416328"/>
              <a:gd name="connsiteX57" fmla="*/ 868328 w 1318635"/>
              <a:gd name="connsiteY57" fmla="*/ 1536894 h 2416328"/>
              <a:gd name="connsiteX58" fmla="*/ 849278 w 1318635"/>
              <a:gd name="connsiteY58" fmla="*/ 1574994 h 2416328"/>
              <a:gd name="connsiteX59" fmla="*/ 811178 w 1318635"/>
              <a:gd name="connsiteY59" fmla="*/ 1679769 h 2416328"/>
              <a:gd name="connsiteX60" fmla="*/ 792128 w 1318635"/>
              <a:gd name="connsiteY60" fmla="*/ 1794069 h 2416328"/>
              <a:gd name="connsiteX61" fmla="*/ 773078 w 1318635"/>
              <a:gd name="connsiteY61" fmla="*/ 1851219 h 2416328"/>
              <a:gd name="connsiteX62" fmla="*/ 754028 w 1318635"/>
              <a:gd name="connsiteY62" fmla="*/ 1936944 h 2416328"/>
              <a:gd name="connsiteX63" fmla="*/ 734978 w 1318635"/>
              <a:gd name="connsiteY63" fmla="*/ 2413194 h 2416328"/>
              <a:gd name="connsiteX64" fmla="*/ 706403 w 1318635"/>
              <a:gd name="connsiteY64" fmla="*/ 2384619 h 2416328"/>
              <a:gd name="connsiteX65" fmla="*/ 630203 w 1318635"/>
              <a:gd name="connsiteY65" fmla="*/ 2346519 h 2416328"/>
              <a:gd name="connsiteX66" fmla="*/ 554003 w 1318635"/>
              <a:gd name="connsiteY66" fmla="*/ 2327469 h 2416328"/>
              <a:gd name="connsiteX67" fmla="*/ 430178 w 1318635"/>
              <a:gd name="connsiteY67" fmla="*/ 2298894 h 2416328"/>
              <a:gd name="connsiteX68" fmla="*/ 334928 w 1318635"/>
              <a:gd name="connsiteY68" fmla="*/ 2232219 h 2416328"/>
              <a:gd name="connsiteX69" fmla="*/ 277778 w 1318635"/>
              <a:gd name="connsiteY69" fmla="*/ 2175069 h 2416328"/>
              <a:gd name="connsiteX70" fmla="*/ 220628 w 1318635"/>
              <a:gd name="connsiteY70" fmla="*/ 2146494 h 2416328"/>
              <a:gd name="connsiteX71" fmla="*/ 153953 w 1318635"/>
              <a:gd name="connsiteY71" fmla="*/ 2089344 h 2416328"/>
              <a:gd name="connsiteX72" fmla="*/ 125378 w 1318635"/>
              <a:gd name="connsiteY72" fmla="*/ 2079819 h 2416328"/>
              <a:gd name="connsiteX73" fmla="*/ 39653 w 1318635"/>
              <a:gd name="connsiteY73" fmla="*/ 2060769 h 2416328"/>
              <a:gd name="connsiteX74" fmla="*/ 1553 w 1318635"/>
              <a:gd name="connsiteY74" fmla="*/ 2051244 h 2416328"/>
              <a:gd name="connsiteX0" fmla="*/ 1553 w 1318635"/>
              <a:gd name="connsiteY0" fmla="*/ 2051244 h 2416328"/>
              <a:gd name="connsiteX1" fmla="*/ 11078 w 1318635"/>
              <a:gd name="connsiteY1" fmla="*/ 2003619 h 2416328"/>
              <a:gd name="connsiteX2" fmla="*/ 68228 w 1318635"/>
              <a:gd name="connsiteY2" fmla="*/ 1955994 h 2416328"/>
              <a:gd name="connsiteX3" fmla="*/ 96803 w 1318635"/>
              <a:gd name="connsiteY3" fmla="*/ 1927419 h 2416328"/>
              <a:gd name="connsiteX4" fmla="*/ 115853 w 1318635"/>
              <a:gd name="connsiteY4" fmla="*/ 1898844 h 2416328"/>
              <a:gd name="connsiteX5" fmla="*/ 144428 w 1318635"/>
              <a:gd name="connsiteY5" fmla="*/ 1860744 h 2416328"/>
              <a:gd name="connsiteX6" fmla="*/ 173003 w 1318635"/>
              <a:gd name="connsiteY6" fmla="*/ 1832169 h 2416328"/>
              <a:gd name="connsiteX7" fmla="*/ 201578 w 1318635"/>
              <a:gd name="connsiteY7" fmla="*/ 1746444 h 2416328"/>
              <a:gd name="connsiteX8" fmla="*/ 211103 w 1318635"/>
              <a:gd name="connsiteY8" fmla="*/ 1717869 h 2416328"/>
              <a:gd name="connsiteX9" fmla="*/ 220628 w 1318635"/>
              <a:gd name="connsiteY9" fmla="*/ 1689294 h 2416328"/>
              <a:gd name="connsiteX10" fmla="*/ 239678 w 1318635"/>
              <a:gd name="connsiteY10" fmla="*/ 1641669 h 2416328"/>
              <a:gd name="connsiteX11" fmla="*/ 258728 w 1318635"/>
              <a:gd name="connsiteY11" fmla="*/ 1584519 h 2416328"/>
              <a:gd name="connsiteX12" fmla="*/ 296828 w 1318635"/>
              <a:gd name="connsiteY12" fmla="*/ 1527369 h 2416328"/>
              <a:gd name="connsiteX13" fmla="*/ 315878 w 1318635"/>
              <a:gd name="connsiteY13" fmla="*/ 1489269 h 2416328"/>
              <a:gd name="connsiteX14" fmla="*/ 325403 w 1318635"/>
              <a:gd name="connsiteY14" fmla="*/ 1460694 h 2416328"/>
              <a:gd name="connsiteX15" fmla="*/ 353978 w 1318635"/>
              <a:gd name="connsiteY15" fmla="*/ 1432119 h 2416328"/>
              <a:gd name="connsiteX16" fmla="*/ 411128 w 1318635"/>
              <a:gd name="connsiteY16" fmla="*/ 1346394 h 2416328"/>
              <a:gd name="connsiteX17" fmla="*/ 430178 w 1318635"/>
              <a:gd name="connsiteY17" fmla="*/ 1317819 h 2416328"/>
              <a:gd name="connsiteX18" fmla="*/ 449228 w 1318635"/>
              <a:gd name="connsiteY18" fmla="*/ 1289244 h 2416328"/>
              <a:gd name="connsiteX19" fmla="*/ 468278 w 1318635"/>
              <a:gd name="connsiteY19" fmla="*/ 1251144 h 2416328"/>
              <a:gd name="connsiteX20" fmla="*/ 506378 w 1318635"/>
              <a:gd name="connsiteY20" fmla="*/ 1193994 h 2416328"/>
              <a:gd name="connsiteX21" fmla="*/ 515903 w 1318635"/>
              <a:gd name="connsiteY21" fmla="*/ 1165419 h 2416328"/>
              <a:gd name="connsiteX22" fmla="*/ 544478 w 1318635"/>
              <a:gd name="connsiteY22" fmla="*/ 1136844 h 2416328"/>
              <a:gd name="connsiteX23" fmla="*/ 563528 w 1318635"/>
              <a:gd name="connsiteY23" fmla="*/ 1098744 h 2416328"/>
              <a:gd name="connsiteX24" fmla="*/ 601628 w 1318635"/>
              <a:gd name="connsiteY24" fmla="*/ 1041594 h 2416328"/>
              <a:gd name="connsiteX25" fmla="*/ 639728 w 1318635"/>
              <a:gd name="connsiteY25" fmla="*/ 974919 h 2416328"/>
              <a:gd name="connsiteX26" fmla="*/ 666284 w 1318635"/>
              <a:gd name="connsiteY26" fmla="*/ 927258 h 2416328"/>
              <a:gd name="connsiteX27" fmla="*/ 744503 w 1318635"/>
              <a:gd name="connsiteY27" fmla="*/ 822519 h 2416328"/>
              <a:gd name="connsiteX28" fmla="*/ 743158 w 1318635"/>
              <a:gd name="connsiteY28" fmla="*/ 821811 h 2416328"/>
              <a:gd name="connsiteX29" fmla="*/ 801653 w 1318635"/>
              <a:gd name="connsiteY29" fmla="*/ 727269 h 2416328"/>
              <a:gd name="connsiteX30" fmla="*/ 811178 w 1318635"/>
              <a:gd name="connsiteY30" fmla="*/ 698694 h 2416328"/>
              <a:gd name="connsiteX31" fmla="*/ 839753 w 1318635"/>
              <a:gd name="connsiteY31" fmla="*/ 670119 h 2416328"/>
              <a:gd name="connsiteX32" fmla="*/ 858803 w 1318635"/>
              <a:gd name="connsiteY32" fmla="*/ 632019 h 2416328"/>
              <a:gd name="connsiteX33" fmla="*/ 896903 w 1318635"/>
              <a:gd name="connsiteY33" fmla="*/ 574869 h 2416328"/>
              <a:gd name="connsiteX34" fmla="*/ 906428 w 1318635"/>
              <a:gd name="connsiteY34" fmla="*/ 546294 h 2416328"/>
              <a:gd name="connsiteX35" fmla="*/ 935003 w 1318635"/>
              <a:gd name="connsiteY35" fmla="*/ 517719 h 2416328"/>
              <a:gd name="connsiteX36" fmla="*/ 973103 w 1318635"/>
              <a:gd name="connsiteY36" fmla="*/ 460569 h 2416328"/>
              <a:gd name="connsiteX37" fmla="*/ 1001678 w 1318635"/>
              <a:gd name="connsiteY37" fmla="*/ 431994 h 2416328"/>
              <a:gd name="connsiteX38" fmla="*/ 1020728 w 1318635"/>
              <a:gd name="connsiteY38" fmla="*/ 393894 h 2416328"/>
              <a:gd name="connsiteX39" fmla="*/ 993570 w 1318635"/>
              <a:gd name="connsiteY39" fmla="*/ 421725 h 2416328"/>
              <a:gd name="connsiteX40" fmla="*/ 1128549 w 1318635"/>
              <a:gd name="connsiteY40" fmla="*/ 219895 h 2416328"/>
              <a:gd name="connsiteX41" fmla="*/ 1035068 w 1318635"/>
              <a:gd name="connsiteY41" fmla="*/ 354378 h 2416328"/>
              <a:gd name="connsiteX42" fmla="*/ 1181945 w 1318635"/>
              <a:gd name="connsiteY42" fmla="*/ 142880 h 2416328"/>
              <a:gd name="connsiteX43" fmla="*/ 1163603 w 1318635"/>
              <a:gd name="connsiteY43" fmla="*/ 155769 h 2416328"/>
              <a:gd name="connsiteX44" fmla="*/ 1210520 w 1318635"/>
              <a:gd name="connsiteY44" fmla="*/ 103399 h 2416328"/>
              <a:gd name="connsiteX45" fmla="*/ 1318588 w 1318635"/>
              <a:gd name="connsiteY45" fmla="*/ 4184 h 2416328"/>
              <a:gd name="connsiteX46" fmla="*/ 1196534 w 1318635"/>
              <a:gd name="connsiteY46" fmla="*/ 257286 h 2416328"/>
              <a:gd name="connsiteX47" fmla="*/ 1132975 w 1318635"/>
              <a:gd name="connsiteY47" fmla="*/ 406677 h 2416328"/>
              <a:gd name="connsiteX48" fmla="*/ 1096928 w 1318635"/>
              <a:gd name="connsiteY48" fmla="*/ 603444 h 2416328"/>
              <a:gd name="connsiteX49" fmla="*/ 1058828 w 1318635"/>
              <a:gd name="connsiteY49" fmla="*/ 727269 h 2416328"/>
              <a:gd name="connsiteX50" fmla="*/ 1039778 w 1318635"/>
              <a:gd name="connsiteY50" fmla="*/ 812994 h 2416328"/>
              <a:gd name="connsiteX51" fmla="*/ 1001678 w 1318635"/>
              <a:gd name="connsiteY51" fmla="*/ 984444 h 2416328"/>
              <a:gd name="connsiteX52" fmla="*/ 982628 w 1318635"/>
              <a:gd name="connsiteY52" fmla="*/ 1041594 h 2416328"/>
              <a:gd name="connsiteX53" fmla="*/ 944528 w 1318635"/>
              <a:gd name="connsiteY53" fmla="*/ 1222569 h 2416328"/>
              <a:gd name="connsiteX54" fmla="*/ 925478 w 1318635"/>
              <a:gd name="connsiteY54" fmla="*/ 1270194 h 2416328"/>
              <a:gd name="connsiteX55" fmla="*/ 906428 w 1318635"/>
              <a:gd name="connsiteY55" fmla="*/ 1346394 h 2416328"/>
              <a:gd name="connsiteX56" fmla="*/ 887378 w 1318635"/>
              <a:gd name="connsiteY56" fmla="*/ 1413069 h 2416328"/>
              <a:gd name="connsiteX57" fmla="*/ 868328 w 1318635"/>
              <a:gd name="connsiteY57" fmla="*/ 1536894 h 2416328"/>
              <a:gd name="connsiteX58" fmla="*/ 849278 w 1318635"/>
              <a:gd name="connsiteY58" fmla="*/ 1574994 h 2416328"/>
              <a:gd name="connsiteX59" fmla="*/ 811178 w 1318635"/>
              <a:gd name="connsiteY59" fmla="*/ 1679769 h 2416328"/>
              <a:gd name="connsiteX60" fmla="*/ 792128 w 1318635"/>
              <a:gd name="connsiteY60" fmla="*/ 1794069 h 2416328"/>
              <a:gd name="connsiteX61" fmla="*/ 773078 w 1318635"/>
              <a:gd name="connsiteY61" fmla="*/ 1851219 h 2416328"/>
              <a:gd name="connsiteX62" fmla="*/ 754028 w 1318635"/>
              <a:gd name="connsiteY62" fmla="*/ 1936944 h 2416328"/>
              <a:gd name="connsiteX63" fmla="*/ 734978 w 1318635"/>
              <a:gd name="connsiteY63" fmla="*/ 2413194 h 2416328"/>
              <a:gd name="connsiteX64" fmla="*/ 706403 w 1318635"/>
              <a:gd name="connsiteY64" fmla="*/ 2384619 h 2416328"/>
              <a:gd name="connsiteX65" fmla="*/ 630203 w 1318635"/>
              <a:gd name="connsiteY65" fmla="*/ 2346519 h 2416328"/>
              <a:gd name="connsiteX66" fmla="*/ 554003 w 1318635"/>
              <a:gd name="connsiteY66" fmla="*/ 2327469 h 2416328"/>
              <a:gd name="connsiteX67" fmla="*/ 430178 w 1318635"/>
              <a:gd name="connsiteY67" fmla="*/ 2298894 h 2416328"/>
              <a:gd name="connsiteX68" fmla="*/ 334928 w 1318635"/>
              <a:gd name="connsiteY68" fmla="*/ 2232219 h 2416328"/>
              <a:gd name="connsiteX69" fmla="*/ 277778 w 1318635"/>
              <a:gd name="connsiteY69" fmla="*/ 2175069 h 2416328"/>
              <a:gd name="connsiteX70" fmla="*/ 220628 w 1318635"/>
              <a:gd name="connsiteY70" fmla="*/ 2146494 h 2416328"/>
              <a:gd name="connsiteX71" fmla="*/ 153953 w 1318635"/>
              <a:gd name="connsiteY71" fmla="*/ 2089344 h 2416328"/>
              <a:gd name="connsiteX72" fmla="*/ 125378 w 1318635"/>
              <a:gd name="connsiteY72" fmla="*/ 2079819 h 2416328"/>
              <a:gd name="connsiteX73" fmla="*/ 39653 w 1318635"/>
              <a:gd name="connsiteY73" fmla="*/ 2060769 h 2416328"/>
              <a:gd name="connsiteX74" fmla="*/ 1553 w 1318635"/>
              <a:gd name="connsiteY74" fmla="*/ 2051244 h 2416328"/>
              <a:gd name="connsiteX0" fmla="*/ 1553 w 1318635"/>
              <a:gd name="connsiteY0" fmla="*/ 2051244 h 2416328"/>
              <a:gd name="connsiteX1" fmla="*/ 11078 w 1318635"/>
              <a:gd name="connsiteY1" fmla="*/ 2003619 h 2416328"/>
              <a:gd name="connsiteX2" fmla="*/ 68228 w 1318635"/>
              <a:gd name="connsiteY2" fmla="*/ 1955994 h 2416328"/>
              <a:gd name="connsiteX3" fmla="*/ 96803 w 1318635"/>
              <a:gd name="connsiteY3" fmla="*/ 1927419 h 2416328"/>
              <a:gd name="connsiteX4" fmla="*/ 115853 w 1318635"/>
              <a:gd name="connsiteY4" fmla="*/ 1898844 h 2416328"/>
              <a:gd name="connsiteX5" fmla="*/ 144428 w 1318635"/>
              <a:gd name="connsiteY5" fmla="*/ 1860744 h 2416328"/>
              <a:gd name="connsiteX6" fmla="*/ 173003 w 1318635"/>
              <a:gd name="connsiteY6" fmla="*/ 1832169 h 2416328"/>
              <a:gd name="connsiteX7" fmla="*/ 201578 w 1318635"/>
              <a:gd name="connsiteY7" fmla="*/ 1746444 h 2416328"/>
              <a:gd name="connsiteX8" fmla="*/ 211103 w 1318635"/>
              <a:gd name="connsiteY8" fmla="*/ 1717869 h 2416328"/>
              <a:gd name="connsiteX9" fmla="*/ 220628 w 1318635"/>
              <a:gd name="connsiteY9" fmla="*/ 1689294 h 2416328"/>
              <a:gd name="connsiteX10" fmla="*/ 239678 w 1318635"/>
              <a:gd name="connsiteY10" fmla="*/ 1641669 h 2416328"/>
              <a:gd name="connsiteX11" fmla="*/ 258728 w 1318635"/>
              <a:gd name="connsiteY11" fmla="*/ 1584519 h 2416328"/>
              <a:gd name="connsiteX12" fmla="*/ 296828 w 1318635"/>
              <a:gd name="connsiteY12" fmla="*/ 1527369 h 2416328"/>
              <a:gd name="connsiteX13" fmla="*/ 315878 w 1318635"/>
              <a:gd name="connsiteY13" fmla="*/ 1489269 h 2416328"/>
              <a:gd name="connsiteX14" fmla="*/ 325403 w 1318635"/>
              <a:gd name="connsiteY14" fmla="*/ 1460694 h 2416328"/>
              <a:gd name="connsiteX15" fmla="*/ 353978 w 1318635"/>
              <a:gd name="connsiteY15" fmla="*/ 1432119 h 2416328"/>
              <a:gd name="connsiteX16" fmla="*/ 411128 w 1318635"/>
              <a:gd name="connsiteY16" fmla="*/ 1346394 h 2416328"/>
              <a:gd name="connsiteX17" fmla="*/ 430178 w 1318635"/>
              <a:gd name="connsiteY17" fmla="*/ 1317819 h 2416328"/>
              <a:gd name="connsiteX18" fmla="*/ 449228 w 1318635"/>
              <a:gd name="connsiteY18" fmla="*/ 1289244 h 2416328"/>
              <a:gd name="connsiteX19" fmla="*/ 468278 w 1318635"/>
              <a:gd name="connsiteY19" fmla="*/ 1251144 h 2416328"/>
              <a:gd name="connsiteX20" fmla="*/ 506378 w 1318635"/>
              <a:gd name="connsiteY20" fmla="*/ 1193994 h 2416328"/>
              <a:gd name="connsiteX21" fmla="*/ 515903 w 1318635"/>
              <a:gd name="connsiteY21" fmla="*/ 1165419 h 2416328"/>
              <a:gd name="connsiteX22" fmla="*/ 544478 w 1318635"/>
              <a:gd name="connsiteY22" fmla="*/ 1136844 h 2416328"/>
              <a:gd name="connsiteX23" fmla="*/ 563528 w 1318635"/>
              <a:gd name="connsiteY23" fmla="*/ 1098744 h 2416328"/>
              <a:gd name="connsiteX24" fmla="*/ 601628 w 1318635"/>
              <a:gd name="connsiteY24" fmla="*/ 1041594 h 2416328"/>
              <a:gd name="connsiteX25" fmla="*/ 639728 w 1318635"/>
              <a:gd name="connsiteY25" fmla="*/ 974919 h 2416328"/>
              <a:gd name="connsiteX26" fmla="*/ 666284 w 1318635"/>
              <a:gd name="connsiteY26" fmla="*/ 927258 h 2416328"/>
              <a:gd name="connsiteX27" fmla="*/ 744503 w 1318635"/>
              <a:gd name="connsiteY27" fmla="*/ 822519 h 2416328"/>
              <a:gd name="connsiteX28" fmla="*/ 743158 w 1318635"/>
              <a:gd name="connsiteY28" fmla="*/ 821811 h 2416328"/>
              <a:gd name="connsiteX29" fmla="*/ 801653 w 1318635"/>
              <a:gd name="connsiteY29" fmla="*/ 727269 h 2416328"/>
              <a:gd name="connsiteX30" fmla="*/ 811178 w 1318635"/>
              <a:gd name="connsiteY30" fmla="*/ 698694 h 2416328"/>
              <a:gd name="connsiteX31" fmla="*/ 839753 w 1318635"/>
              <a:gd name="connsiteY31" fmla="*/ 670119 h 2416328"/>
              <a:gd name="connsiteX32" fmla="*/ 858803 w 1318635"/>
              <a:gd name="connsiteY32" fmla="*/ 632019 h 2416328"/>
              <a:gd name="connsiteX33" fmla="*/ 869709 w 1318635"/>
              <a:gd name="connsiteY33" fmla="*/ 615661 h 2416328"/>
              <a:gd name="connsiteX34" fmla="*/ 906428 w 1318635"/>
              <a:gd name="connsiteY34" fmla="*/ 546294 h 2416328"/>
              <a:gd name="connsiteX35" fmla="*/ 935003 w 1318635"/>
              <a:gd name="connsiteY35" fmla="*/ 517719 h 2416328"/>
              <a:gd name="connsiteX36" fmla="*/ 973103 w 1318635"/>
              <a:gd name="connsiteY36" fmla="*/ 460569 h 2416328"/>
              <a:gd name="connsiteX37" fmla="*/ 1001678 w 1318635"/>
              <a:gd name="connsiteY37" fmla="*/ 431994 h 2416328"/>
              <a:gd name="connsiteX38" fmla="*/ 1020728 w 1318635"/>
              <a:gd name="connsiteY38" fmla="*/ 393894 h 2416328"/>
              <a:gd name="connsiteX39" fmla="*/ 993570 w 1318635"/>
              <a:gd name="connsiteY39" fmla="*/ 421725 h 2416328"/>
              <a:gd name="connsiteX40" fmla="*/ 1128549 w 1318635"/>
              <a:gd name="connsiteY40" fmla="*/ 219895 h 2416328"/>
              <a:gd name="connsiteX41" fmla="*/ 1035068 w 1318635"/>
              <a:gd name="connsiteY41" fmla="*/ 354378 h 2416328"/>
              <a:gd name="connsiteX42" fmla="*/ 1181945 w 1318635"/>
              <a:gd name="connsiteY42" fmla="*/ 142880 h 2416328"/>
              <a:gd name="connsiteX43" fmla="*/ 1163603 w 1318635"/>
              <a:gd name="connsiteY43" fmla="*/ 155769 h 2416328"/>
              <a:gd name="connsiteX44" fmla="*/ 1210520 w 1318635"/>
              <a:gd name="connsiteY44" fmla="*/ 103399 h 2416328"/>
              <a:gd name="connsiteX45" fmla="*/ 1318588 w 1318635"/>
              <a:gd name="connsiteY45" fmla="*/ 4184 h 2416328"/>
              <a:gd name="connsiteX46" fmla="*/ 1196534 w 1318635"/>
              <a:gd name="connsiteY46" fmla="*/ 257286 h 2416328"/>
              <a:gd name="connsiteX47" fmla="*/ 1132975 w 1318635"/>
              <a:gd name="connsiteY47" fmla="*/ 406677 h 2416328"/>
              <a:gd name="connsiteX48" fmla="*/ 1096928 w 1318635"/>
              <a:gd name="connsiteY48" fmla="*/ 603444 h 2416328"/>
              <a:gd name="connsiteX49" fmla="*/ 1058828 w 1318635"/>
              <a:gd name="connsiteY49" fmla="*/ 727269 h 2416328"/>
              <a:gd name="connsiteX50" fmla="*/ 1039778 w 1318635"/>
              <a:gd name="connsiteY50" fmla="*/ 812994 h 2416328"/>
              <a:gd name="connsiteX51" fmla="*/ 1001678 w 1318635"/>
              <a:gd name="connsiteY51" fmla="*/ 984444 h 2416328"/>
              <a:gd name="connsiteX52" fmla="*/ 982628 w 1318635"/>
              <a:gd name="connsiteY52" fmla="*/ 1041594 h 2416328"/>
              <a:gd name="connsiteX53" fmla="*/ 944528 w 1318635"/>
              <a:gd name="connsiteY53" fmla="*/ 1222569 h 2416328"/>
              <a:gd name="connsiteX54" fmla="*/ 925478 w 1318635"/>
              <a:gd name="connsiteY54" fmla="*/ 1270194 h 2416328"/>
              <a:gd name="connsiteX55" fmla="*/ 906428 w 1318635"/>
              <a:gd name="connsiteY55" fmla="*/ 1346394 h 2416328"/>
              <a:gd name="connsiteX56" fmla="*/ 887378 w 1318635"/>
              <a:gd name="connsiteY56" fmla="*/ 1413069 h 2416328"/>
              <a:gd name="connsiteX57" fmla="*/ 868328 w 1318635"/>
              <a:gd name="connsiteY57" fmla="*/ 1536894 h 2416328"/>
              <a:gd name="connsiteX58" fmla="*/ 849278 w 1318635"/>
              <a:gd name="connsiteY58" fmla="*/ 1574994 h 2416328"/>
              <a:gd name="connsiteX59" fmla="*/ 811178 w 1318635"/>
              <a:gd name="connsiteY59" fmla="*/ 1679769 h 2416328"/>
              <a:gd name="connsiteX60" fmla="*/ 792128 w 1318635"/>
              <a:gd name="connsiteY60" fmla="*/ 1794069 h 2416328"/>
              <a:gd name="connsiteX61" fmla="*/ 773078 w 1318635"/>
              <a:gd name="connsiteY61" fmla="*/ 1851219 h 2416328"/>
              <a:gd name="connsiteX62" fmla="*/ 754028 w 1318635"/>
              <a:gd name="connsiteY62" fmla="*/ 1936944 h 2416328"/>
              <a:gd name="connsiteX63" fmla="*/ 734978 w 1318635"/>
              <a:gd name="connsiteY63" fmla="*/ 2413194 h 2416328"/>
              <a:gd name="connsiteX64" fmla="*/ 706403 w 1318635"/>
              <a:gd name="connsiteY64" fmla="*/ 2384619 h 2416328"/>
              <a:gd name="connsiteX65" fmla="*/ 630203 w 1318635"/>
              <a:gd name="connsiteY65" fmla="*/ 2346519 h 2416328"/>
              <a:gd name="connsiteX66" fmla="*/ 554003 w 1318635"/>
              <a:gd name="connsiteY66" fmla="*/ 2327469 h 2416328"/>
              <a:gd name="connsiteX67" fmla="*/ 430178 w 1318635"/>
              <a:gd name="connsiteY67" fmla="*/ 2298894 h 2416328"/>
              <a:gd name="connsiteX68" fmla="*/ 334928 w 1318635"/>
              <a:gd name="connsiteY68" fmla="*/ 2232219 h 2416328"/>
              <a:gd name="connsiteX69" fmla="*/ 277778 w 1318635"/>
              <a:gd name="connsiteY69" fmla="*/ 2175069 h 2416328"/>
              <a:gd name="connsiteX70" fmla="*/ 220628 w 1318635"/>
              <a:gd name="connsiteY70" fmla="*/ 2146494 h 2416328"/>
              <a:gd name="connsiteX71" fmla="*/ 153953 w 1318635"/>
              <a:gd name="connsiteY71" fmla="*/ 2089344 h 2416328"/>
              <a:gd name="connsiteX72" fmla="*/ 125378 w 1318635"/>
              <a:gd name="connsiteY72" fmla="*/ 2079819 h 2416328"/>
              <a:gd name="connsiteX73" fmla="*/ 39653 w 1318635"/>
              <a:gd name="connsiteY73" fmla="*/ 2060769 h 2416328"/>
              <a:gd name="connsiteX74" fmla="*/ 1553 w 1318635"/>
              <a:gd name="connsiteY74" fmla="*/ 2051244 h 2416328"/>
              <a:gd name="connsiteX0" fmla="*/ 1553 w 1318635"/>
              <a:gd name="connsiteY0" fmla="*/ 2051244 h 2416328"/>
              <a:gd name="connsiteX1" fmla="*/ 11078 w 1318635"/>
              <a:gd name="connsiteY1" fmla="*/ 2003619 h 2416328"/>
              <a:gd name="connsiteX2" fmla="*/ 68228 w 1318635"/>
              <a:gd name="connsiteY2" fmla="*/ 1955994 h 2416328"/>
              <a:gd name="connsiteX3" fmla="*/ 96803 w 1318635"/>
              <a:gd name="connsiteY3" fmla="*/ 1927419 h 2416328"/>
              <a:gd name="connsiteX4" fmla="*/ 115853 w 1318635"/>
              <a:gd name="connsiteY4" fmla="*/ 1898844 h 2416328"/>
              <a:gd name="connsiteX5" fmla="*/ 144428 w 1318635"/>
              <a:gd name="connsiteY5" fmla="*/ 1860744 h 2416328"/>
              <a:gd name="connsiteX6" fmla="*/ 173003 w 1318635"/>
              <a:gd name="connsiteY6" fmla="*/ 1832169 h 2416328"/>
              <a:gd name="connsiteX7" fmla="*/ 201578 w 1318635"/>
              <a:gd name="connsiteY7" fmla="*/ 1746444 h 2416328"/>
              <a:gd name="connsiteX8" fmla="*/ 211103 w 1318635"/>
              <a:gd name="connsiteY8" fmla="*/ 1717869 h 2416328"/>
              <a:gd name="connsiteX9" fmla="*/ 220628 w 1318635"/>
              <a:gd name="connsiteY9" fmla="*/ 1689294 h 2416328"/>
              <a:gd name="connsiteX10" fmla="*/ 239678 w 1318635"/>
              <a:gd name="connsiteY10" fmla="*/ 1641669 h 2416328"/>
              <a:gd name="connsiteX11" fmla="*/ 258728 w 1318635"/>
              <a:gd name="connsiteY11" fmla="*/ 1584519 h 2416328"/>
              <a:gd name="connsiteX12" fmla="*/ 296828 w 1318635"/>
              <a:gd name="connsiteY12" fmla="*/ 1527369 h 2416328"/>
              <a:gd name="connsiteX13" fmla="*/ 315878 w 1318635"/>
              <a:gd name="connsiteY13" fmla="*/ 1489269 h 2416328"/>
              <a:gd name="connsiteX14" fmla="*/ 325403 w 1318635"/>
              <a:gd name="connsiteY14" fmla="*/ 1460694 h 2416328"/>
              <a:gd name="connsiteX15" fmla="*/ 353978 w 1318635"/>
              <a:gd name="connsiteY15" fmla="*/ 1432119 h 2416328"/>
              <a:gd name="connsiteX16" fmla="*/ 411128 w 1318635"/>
              <a:gd name="connsiteY16" fmla="*/ 1346394 h 2416328"/>
              <a:gd name="connsiteX17" fmla="*/ 430178 w 1318635"/>
              <a:gd name="connsiteY17" fmla="*/ 1317819 h 2416328"/>
              <a:gd name="connsiteX18" fmla="*/ 449228 w 1318635"/>
              <a:gd name="connsiteY18" fmla="*/ 1289244 h 2416328"/>
              <a:gd name="connsiteX19" fmla="*/ 468278 w 1318635"/>
              <a:gd name="connsiteY19" fmla="*/ 1251144 h 2416328"/>
              <a:gd name="connsiteX20" fmla="*/ 506378 w 1318635"/>
              <a:gd name="connsiteY20" fmla="*/ 1193994 h 2416328"/>
              <a:gd name="connsiteX21" fmla="*/ 515903 w 1318635"/>
              <a:gd name="connsiteY21" fmla="*/ 1165419 h 2416328"/>
              <a:gd name="connsiteX22" fmla="*/ 544478 w 1318635"/>
              <a:gd name="connsiteY22" fmla="*/ 1136844 h 2416328"/>
              <a:gd name="connsiteX23" fmla="*/ 563528 w 1318635"/>
              <a:gd name="connsiteY23" fmla="*/ 1098744 h 2416328"/>
              <a:gd name="connsiteX24" fmla="*/ 601628 w 1318635"/>
              <a:gd name="connsiteY24" fmla="*/ 1041594 h 2416328"/>
              <a:gd name="connsiteX25" fmla="*/ 639728 w 1318635"/>
              <a:gd name="connsiteY25" fmla="*/ 974919 h 2416328"/>
              <a:gd name="connsiteX26" fmla="*/ 666284 w 1318635"/>
              <a:gd name="connsiteY26" fmla="*/ 927258 h 2416328"/>
              <a:gd name="connsiteX27" fmla="*/ 744503 w 1318635"/>
              <a:gd name="connsiteY27" fmla="*/ 822519 h 2416328"/>
              <a:gd name="connsiteX28" fmla="*/ 743158 w 1318635"/>
              <a:gd name="connsiteY28" fmla="*/ 821811 h 2416328"/>
              <a:gd name="connsiteX29" fmla="*/ 801653 w 1318635"/>
              <a:gd name="connsiteY29" fmla="*/ 727269 h 2416328"/>
              <a:gd name="connsiteX30" fmla="*/ 811178 w 1318635"/>
              <a:gd name="connsiteY30" fmla="*/ 698694 h 2416328"/>
              <a:gd name="connsiteX31" fmla="*/ 839753 w 1318635"/>
              <a:gd name="connsiteY31" fmla="*/ 670119 h 2416328"/>
              <a:gd name="connsiteX32" fmla="*/ 858803 w 1318635"/>
              <a:gd name="connsiteY32" fmla="*/ 632019 h 2416328"/>
              <a:gd name="connsiteX33" fmla="*/ 869709 w 1318635"/>
              <a:gd name="connsiteY33" fmla="*/ 615661 h 2416328"/>
              <a:gd name="connsiteX34" fmla="*/ 906428 w 1318635"/>
              <a:gd name="connsiteY34" fmla="*/ 546294 h 2416328"/>
              <a:gd name="connsiteX35" fmla="*/ 911208 w 1318635"/>
              <a:gd name="connsiteY35" fmla="*/ 541514 h 2416328"/>
              <a:gd name="connsiteX36" fmla="*/ 973103 w 1318635"/>
              <a:gd name="connsiteY36" fmla="*/ 460569 h 2416328"/>
              <a:gd name="connsiteX37" fmla="*/ 1001678 w 1318635"/>
              <a:gd name="connsiteY37" fmla="*/ 431994 h 2416328"/>
              <a:gd name="connsiteX38" fmla="*/ 1020728 w 1318635"/>
              <a:gd name="connsiteY38" fmla="*/ 393894 h 2416328"/>
              <a:gd name="connsiteX39" fmla="*/ 993570 w 1318635"/>
              <a:gd name="connsiteY39" fmla="*/ 421725 h 2416328"/>
              <a:gd name="connsiteX40" fmla="*/ 1128549 w 1318635"/>
              <a:gd name="connsiteY40" fmla="*/ 219895 h 2416328"/>
              <a:gd name="connsiteX41" fmla="*/ 1035068 w 1318635"/>
              <a:gd name="connsiteY41" fmla="*/ 354378 h 2416328"/>
              <a:gd name="connsiteX42" fmla="*/ 1181945 w 1318635"/>
              <a:gd name="connsiteY42" fmla="*/ 142880 h 2416328"/>
              <a:gd name="connsiteX43" fmla="*/ 1163603 w 1318635"/>
              <a:gd name="connsiteY43" fmla="*/ 155769 h 2416328"/>
              <a:gd name="connsiteX44" fmla="*/ 1210520 w 1318635"/>
              <a:gd name="connsiteY44" fmla="*/ 103399 h 2416328"/>
              <a:gd name="connsiteX45" fmla="*/ 1318588 w 1318635"/>
              <a:gd name="connsiteY45" fmla="*/ 4184 h 2416328"/>
              <a:gd name="connsiteX46" fmla="*/ 1196534 w 1318635"/>
              <a:gd name="connsiteY46" fmla="*/ 257286 h 2416328"/>
              <a:gd name="connsiteX47" fmla="*/ 1132975 w 1318635"/>
              <a:gd name="connsiteY47" fmla="*/ 406677 h 2416328"/>
              <a:gd name="connsiteX48" fmla="*/ 1096928 w 1318635"/>
              <a:gd name="connsiteY48" fmla="*/ 603444 h 2416328"/>
              <a:gd name="connsiteX49" fmla="*/ 1058828 w 1318635"/>
              <a:gd name="connsiteY49" fmla="*/ 727269 h 2416328"/>
              <a:gd name="connsiteX50" fmla="*/ 1039778 w 1318635"/>
              <a:gd name="connsiteY50" fmla="*/ 812994 h 2416328"/>
              <a:gd name="connsiteX51" fmla="*/ 1001678 w 1318635"/>
              <a:gd name="connsiteY51" fmla="*/ 984444 h 2416328"/>
              <a:gd name="connsiteX52" fmla="*/ 982628 w 1318635"/>
              <a:gd name="connsiteY52" fmla="*/ 1041594 h 2416328"/>
              <a:gd name="connsiteX53" fmla="*/ 944528 w 1318635"/>
              <a:gd name="connsiteY53" fmla="*/ 1222569 h 2416328"/>
              <a:gd name="connsiteX54" fmla="*/ 925478 w 1318635"/>
              <a:gd name="connsiteY54" fmla="*/ 1270194 h 2416328"/>
              <a:gd name="connsiteX55" fmla="*/ 906428 w 1318635"/>
              <a:gd name="connsiteY55" fmla="*/ 1346394 h 2416328"/>
              <a:gd name="connsiteX56" fmla="*/ 887378 w 1318635"/>
              <a:gd name="connsiteY56" fmla="*/ 1413069 h 2416328"/>
              <a:gd name="connsiteX57" fmla="*/ 868328 w 1318635"/>
              <a:gd name="connsiteY57" fmla="*/ 1536894 h 2416328"/>
              <a:gd name="connsiteX58" fmla="*/ 849278 w 1318635"/>
              <a:gd name="connsiteY58" fmla="*/ 1574994 h 2416328"/>
              <a:gd name="connsiteX59" fmla="*/ 811178 w 1318635"/>
              <a:gd name="connsiteY59" fmla="*/ 1679769 h 2416328"/>
              <a:gd name="connsiteX60" fmla="*/ 792128 w 1318635"/>
              <a:gd name="connsiteY60" fmla="*/ 1794069 h 2416328"/>
              <a:gd name="connsiteX61" fmla="*/ 773078 w 1318635"/>
              <a:gd name="connsiteY61" fmla="*/ 1851219 h 2416328"/>
              <a:gd name="connsiteX62" fmla="*/ 754028 w 1318635"/>
              <a:gd name="connsiteY62" fmla="*/ 1936944 h 2416328"/>
              <a:gd name="connsiteX63" fmla="*/ 734978 w 1318635"/>
              <a:gd name="connsiteY63" fmla="*/ 2413194 h 2416328"/>
              <a:gd name="connsiteX64" fmla="*/ 706403 w 1318635"/>
              <a:gd name="connsiteY64" fmla="*/ 2384619 h 2416328"/>
              <a:gd name="connsiteX65" fmla="*/ 630203 w 1318635"/>
              <a:gd name="connsiteY65" fmla="*/ 2346519 h 2416328"/>
              <a:gd name="connsiteX66" fmla="*/ 554003 w 1318635"/>
              <a:gd name="connsiteY66" fmla="*/ 2327469 h 2416328"/>
              <a:gd name="connsiteX67" fmla="*/ 430178 w 1318635"/>
              <a:gd name="connsiteY67" fmla="*/ 2298894 h 2416328"/>
              <a:gd name="connsiteX68" fmla="*/ 334928 w 1318635"/>
              <a:gd name="connsiteY68" fmla="*/ 2232219 h 2416328"/>
              <a:gd name="connsiteX69" fmla="*/ 277778 w 1318635"/>
              <a:gd name="connsiteY69" fmla="*/ 2175069 h 2416328"/>
              <a:gd name="connsiteX70" fmla="*/ 220628 w 1318635"/>
              <a:gd name="connsiteY70" fmla="*/ 2146494 h 2416328"/>
              <a:gd name="connsiteX71" fmla="*/ 153953 w 1318635"/>
              <a:gd name="connsiteY71" fmla="*/ 2089344 h 2416328"/>
              <a:gd name="connsiteX72" fmla="*/ 125378 w 1318635"/>
              <a:gd name="connsiteY72" fmla="*/ 2079819 h 2416328"/>
              <a:gd name="connsiteX73" fmla="*/ 39653 w 1318635"/>
              <a:gd name="connsiteY73" fmla="*/ 2060769 h 2416328"/>
              <a:gd name="connsiteX74" fmla="*/ 1553 w 1318635"/>
              <a:gd name="connsiteY74" fmla="*/ 2051244 h 2416328"/>
              <a:gd name="connsiteX0" fmla="*/ 1553 w 1318635"/>
              <a:gd name="connsiteY0" fmla="*/ 2051244 h 2416328"/>
              <a:gd name="connsiteX1" fmla="*/ 11078 w 1318635"/>
              <a:gd name="connsiteY1" fmla="*/ 2003619 h 2416328"/>
              <a:gd name="connsiteX2" fmla="*/ 68228 w 1318635"/>
              <a:gd name="connsiteY2" fmla="*/ 1955994 h 2416328"/>
              <a:gd name="connsiteX3" fmla="*/ 96803 w 1318635"/>
              <a:gd name="connsiteY3" fmla="*/ 1927419 h 2416328"/>
              <a:gd name="connsiteX4" fmla="*/ 115853 w 1318635"/>
              <a:gd name="connsiteY4" fmla="*/ 1898844 h 2416328"/>
              <a:gd name="connsiteX5" fmla="*/ 144428 w 1318635"/>
              <a:gd name="connsiteY5" fmla="*/ 1860744 h 2416328"/>
              <a:gd name="connsiteX6" fmla="*/ 173003 w 1318635"/>
              <a:gd name="connsiteY6" fmla="*/ 1832169 h 2416328"/>
              <a:gd name="connsiteX7" fmla="*/ 201578 w 1318635"/>
              <a:gd name="connsiteY7" fmla="*/ 1746444 h 2416328"/>
              <a:gd name="connsiteX8" fmla="*/ 211103 w 1318635"/>
              <a:gd name="connsiteY8" fmla="*/ 1717869 h 2416328"/>
              <a:gd name="connsiteX9" fmla="*/ 220628 w 1318635"/>
              <a:gd name="connsiteY9" fmla="*/ 1689294 h 2416328"/>
              <a:gd name="connsiteX10" fmla="*/ 239678 w 1318635"/>
              <a:gd name="connsiteY10" fmla="*/ 1641669 h 2416328"/>
              <a:gd name="connsiteX11" fmla="*/ 258728 w 1318635"/>
              <a:gd name="connsiteY11" fmla="*/ 1584519 h 2416328"/>
              <a:gd name="connsiteX12" fmla="*/ 296828 w 1318635"/>
              <a:gd name="connsiteY12" fmla="*/ 1527369 h 2416328"/>
              <a:gd name="connsiteX13" fmla="*/ 315878 w 1318635"/>
              <a:gd name="connsiteY13" fmla="*/ 1489269 h 2416328"/>
              <a:gd name="connsiteX14" fmla="*/ 325403 w 1318635"/>
              <a:gd name="connsiteY14" fmla="*/ 1460694 h 2416328"/>
              <a:gd name="connsiteX15" fmla="*/ 353978 w 1318635"/>
              <a:gd name="connsiteY15" fmla="*/ 1432119 h 2416328"/>
              <a:gd name="connsiteX16" fmla="*/ 411128 w 1318635"/>
              <a:gd name="connsiteY16" fmla="*/ 1346394 h 2416328"/>
              <a:gd name="connsiteX17" fmla="*/ 430178 w 1318635"/>
              <a:gd name="connsiteY17" fmla="*/ 1317819 h 2416328"/>
              <a:gd name="connsiteX18" fmla="*/ 449228 w 1318635"/>
              <a:gd name="connsiteY18" fmla="*/ 1289244 h 2416328"/>
              <a:gd name="connsiteX19" fmla="*/ 468278 w 1318635"/>
              <a:gd name="connsiteY19" fmla="*/ 1251144 h 2416328"/>
              <a:gd name="connsiteX20" fmla="*/ 506378 w 1318635"/>
              <a:gd name="connsiteY20" fmla="*/ 1193994 h 2416328"/>
              <a:gd name="connsiteX21" fmla="*/ 515903 w 1318635"/>
              <a:gd name="connsiteY21" fmla="*/ 1165419 h 2416328"/>
              <a:gd name="connsiteX22" fmla="*/ 544478 w 1318635"/>
              <a:gd name="connsiteY22" fmla="*/ 1136844 h 2416328"/>
              <a:gd name="connsiteX23" fmla="*/ 563528 w 1318635"/>
              <a:gd name="connsiteY23" fmla="*/ 1098744 h 2416328"/>
              <a:gd name="connsiteX24" fmla="*/ 601628 w 1318635"/>
              <a:gd name="connsiteY24" fmla="*/ 1041594 h 2416328"/>
              <a:gd name="connsiteX25" fmla="*/ 639728 w 1318635"/>
              <a:gd name="connsiteY25" fmla="*/ 974919 h 2416328"/>
              <a:gd name="connsiteX26" fmla="*/ 666284 w 1318635"/>
              <a:gd name="connsiteY26" fmla="*/ 927258 h 2416328"/>
              <a:gd name="connsiteX27" fmla="*/ 744503 w 1318635"/>
              <a:gd name="connsiteY27" fmla="*/ 822519 h 2416328"/>
              <a:gd name="connsiteX28" fmla="*/ 743158 w 1318635"/>
              <a:gd name="connsiteY28" fmla="*/ 821811 h 2416328"/>
              <a:gd name="connsiteX29" fmla="*/ 801653 w 1318635"/>
              <a:gd name="connsiteY29" fmla="*/ 727269 h 2416328"/>
              <a:gd name="connsiteX30" fmla="*/ 811178 w 1318635"/>
              <a:gd name="connsiteY30" fmla="*/ 698694 h 2416328"/>
              <a:gd name="connsiteX31" fmla="*/ 839753 w 1318635"/>
              <a:gd name="connsiteY31" fmla="*/ 670119 h 2416328"/>
              <a:gd name="connsiteX32" fmla="*/ 858803 w 1318635"/>
              <a:gd name="connsiteY32" fmla="*/ 632019 h 2416328"/>
              <a:gd name="connsiteX33" fmla="*/ 869709 w 1318635"/>
              <a:gd name="connsiteY33" fmla="*/ 615661 h 2416328"/>
              <a:gd name="connsiteX34" fmla="*/ 906428 w 1318635"/>
              <a:gd name="connsiteY34" fmla="*/ 546294 h 2416328"/>
              <a:gd name="connsiteX35" fmla="*/ 911208 w 1318635"/>
              <a:gd name="connsiteY35" fmla="*/ 541514 h 2416328"/>
              <a:gd name="connsiteX36" fmla="*/ 949308 w 1318635"/>
              <a:gd name="connsiteY36" fmla="*/ 491162 h 2416328"/>
              <a:gd name="connsiteX37" fmla="*/ 1001678 w 1318635"/>
              <a:gd name="connsiteY37" fmla="*/ 431994 h 2416328"/>
              <a:gd name="connsiteX38" fmla="*/ 1020728 w 1318635"/>
              <a:gd name="connsiteY38" fmla="*/ 393894 h 2416328"/>
              <a:gd name="connsiteX39" fmla="*/ 993570 w 1318635"/>
              <a:gd name="connsiteY39" fmla="*/ 421725 h 2416328"/>
              <a:gd name="connsiteX40" fmla="*/ 1128549 w 1318635"/>
              <a:gd name="connsiteY40" fmla="*/ 219895 h 2416328"/>
              <a:gd name="connsiteX41" fmla="*/ 1035068 w 1318635"/>
              <a:gd name="connsiteY41" fmla="*/ 354378 h 2416328"/>
              <a:gd name="connsiteX42" fmla="*/ 1181945 w 1318635"/>
              <a:gd name="connsiteY42" fmla="*/ 142880 h 2416328"/>
              <a:gd name="connsiteX43" fmla="*/ 1163603 w 1318635"/>
              <a:gd name="connsiteY43" fmla="*/ 155769 h 2416328"/>
              <a:gd name="connsiteX44" fmla="*/ 1210520 w 1318635"/>
              <a:gd name="connsiteY44" fmla="*/ 103399 h 2416328"/>
              <a:gd name="connsiteX45" fmla="*/ 1318588 w 1318635"/>
              <a:gd name="connsiteY45" fmla="*/ 4184 h 2416328"/>
              <a:gd name="connsiteX46" fmla="*/ 1196534 w 1318635"/>
              <a:gd name="connsiteY46" fmla="*/ 257286 h 2416328"/>
              <a:gd name="connsiteX47" fmla="*/ 1132975 w 1318635"/>
              <a:gd name="connsiteY47" fmla="*/ 406677 h 2416328"/>
              <a:gd name="connsiteX48" fmla="*/ 1096928 w 1318635"/>
              <a:gd name="connsiteY48" fmla="*/ 603444 h 2416328"/>
              <a:gd name="connsiteX49" fmla="*/ 1058828 w 1318635"/>
              <a:gd name="connsiteY49" fmla="*/ 727269 h 2416328"/>
              <a:gd name="connsiteX50" fmla="*/ 1039778 w 1318635"/>
              <a:gd name="connsiteY50" fmla="*/ 812994 h 2416328"/>
              <a:gd name="connsiteX51" fmla="*/ 1001678 w 1318635"/>
              <a:gd name="connsiteY51" fmla="*/ 984444 h 2416328"/>
              <a:gd name="connsiteX52" fmla="*/ 982628 w 1318635"/>
              <a:gd name="connsiteY52" fmla="*/ 1041594 h 2416328"/>
              <a:gd name="connsiteX53" fmla="*/ 944528 w 1318635"/>
              <a:gd name="connsiteY53" fmla="*/ 1222569 h 2416328"/>
              <a:gd name="connsiteX54" fmla="*/ 925478 w 1318635"/>
              <a:gd name="connsiteY54" fmla="*/ 1270194 h 2416328"/>
              <a:gd name="connsiteX55" fmla="*/ 906428 w 1318635"/>
              <a:gd name="connsiteY55" fmla="*/ 1346394 h 2416328"/>
              <a:gd name="connsiteX56" fmla="*/ 887378 w 1318635"/>
              <a:gd name="connsiteY56" fmla="*/ 1413069 h 2416328"/>
              <a:gd name="connsiteX57" fmla="*/ 868328 w 1318635"/>
              <a:gd name="connsiteY57" fmla="*/ 1536894 h 2416328"/>
              <a:gd name="connsiteX58" fmla="*/ 849278 w 1318635"/>
              <a:gd name="connsiteY58" fmla="*/ 1574994 h 2416328"/>
              <a:gd name="connsiteX59" fmla="*/ 811178 w 1318635"/>
              <a:gd name="connsiteY59" fmla="*/ 1679769 h 2416328"/>
              <a:gd name="connsiteX60" fmla="*/ 792128 w 1318635"/>
              <a:gd name="connsiteY60" fmla="*/ 1794069 h 2416328"/>
              <a:gd name="connsiteX61" fmla="*/ 773078 w 1318635"/>
              <a:gd name="connsiteY61" fmla="*/ 1851219 h 2416328"/>
              <a:gd name="connsiteX62" fmla="*/ 754028 w 1318635"/>
              <a:gd name="connsiteY62" fmla="*/ 1936944 h 2416328"/>
              <a:gd name="connsiteX63" fmla="*/ 734978 w 1318635"/>
              <a:gd name="connsiteY63" fmla="*/ 2413194 h 2416328"/>
              <a:gd name="connsiteX64" fmla="*/ 706403 w 1318635"/>
              <a:gd name="connsiteY64" fmla="*/ 2384619 h 2416328"/>
              <a:gd name="connsiteX65" fmla="*/ 630203 w 1318635"/>
              <a:gd name="connsiteY65" fmla="*/ 2346519 h 2416328"/>
              <a:gd name="connsiteX66" fmla="*/ 554003 w 1318635"/>
              <a:gd name="connsiteY66" fmla="*/ 2327469 h 2416328"/>
              <a:gd name="connsiteX67" fmla="*/ 430178 w 1318635"/>
              <a:gd name="connsiteY67" fmla="*/ 2298894 h 2416328"/>
              <a:gd name="connsiteX68" fmla="*/ 334928 w 1318635"/>
              <a:gd name="connsiteY68" fmla="*/ 2232219 h 2416328"/>
              <a:gd name="connsiteX69" fmla="*/ 277778 w 1318635"/>
              <a:gd name="connsiteY69" fmla="*/ 2175069 h 2416328"/>
              <a:gd name="connsiteX70" fmla="*/ 220628 w 1318635"/>
              <a:gd name="connsiteY70" fmla="*/ 2146494 h 2416328"/>
              <a:gd name="connsiteX71" fmla="*/ 153953 w 1318635"/>
              <a:gd name="connsiteY71" fmla="*/ 2089344 h 2416328"/>
              <a:gd name="connsiteX72" fmla="*/ 125378 w 1318635"/>
              <a:gd name="connsiteY72" fmla="*/ 2079819 h 2416328"/>
              <a:gd name="connsiteX73" fmla="*/ 39653 w 1318635"/>
              <a:gd name="connsiteY73" fmla="*/ 2060769 h 2416328"/>
              <a:gd name="connsiteX74" fmla="*/ 1553 w 1318635"/>
              <a:gd name="connsiteY74" fmla="*/ 2051244 h 2416328"/>
              <a:gd name="connsiteX0" fmla="*/ 1553 w 1318635"/>
              <a:gd name="connsiteY0" fmla="*/ 2051244 h 2416328"/>
              <a:gd name="connsiteX1" fmla="*/ 11078 w 1318635"/>
              <a:gd name="connsiteY1" fmla="*/ 2003619 h 2416328"/>
              <a:gd name="connsiteX2" fmla="*/ 68228 w 1318635"/>
              <a:gd name="connsiteY2" fmla="*/ 1955994 h 2416328"/>
              <a:gd name="connsiteX3" fmla="*/ 96803 w 1318635"/>
              <a:gd name="connsiteY3" fmla="*/ 1927419 h 2416328"/>
              <a:gd name="connsiteX4" fmla="*/ 115853 w 1318635"/>
              <a:gd name="connsiteY4" fmla="*/ 1898844 h 2416328"/>
              <a:gd name="connsiteX5" fmla="*/ 144428 w 1318635"/>
              <a:gd name="connsiteY5" fmla="*/ 1860744 h 2416328"/>
              <a:gd name="connsiteX6" fmla="*/ 173003 w 1318635"/>
              <a:gd name="connsiteY6" fmla="*/ 1832169 h 2416328"/>
              <a:gd name="connsiteX7" fmla="*/ 201578 w 1318635"/>
              <a:gd name="connsiteY7" fmla="*/ 1746444 h 2416328"/>
              <a:gd name="connsiteX8" fmla="*/ 211103 w 1318635"/>
              <a:gd name="connsiteY8" fmla="*/ 1717869 h 2416328"/>
              <a:gd name="connsiteX9" fmla="*/ 220628 w 1318635"/>
              <a:gd name="connsiteY9" fmla="*/ 1689294 h 2416328"/>
              <a:gd name="connsiteX10" fmla="*/ 239678 w 1318635"/>
              <a:gd name="connsiteY10" fmla="*/ 1641669 h 2416328"/>
              <a:gd name="connsiteX11" fmla="*/ 258728 w 1318635"/>
              <a:gd name="connsiteY11" fmla="*/ 1584519 h 2416328"/>
              <a:gd name="connsiteX12" fmla="*/ 296828 w 1318635"/>
              <a:gd name="connsiteY12" fmla="*/ 1527369 h 2416328"/>
              <a:gd name="connsiteX13" fmla="*/ 315878 w 1318635"/>
              <a:gd name="connsiteY13" fmla="*/ 1489269 h 2416328"/>
              <a:gd name="connsiteX14" fmla="*/ 325403 w 1318635"/>
              <a:gd name="connsiteY14" fmla="*/ 1460694 h 2416328"/>
              <a:gd name="connsiteX15" fmla="*/ 353978 w 1318635"/>
              <a:gd name="connsiteY15" fmla="*/ 1432119 h 2416328"/>
              <a:gd name="connsiteX16" fmla="*/ 411128 w 1318635"/>
              <a:gd name="connsiteY16" fmla="*/ 1346394 h 2416328"/>
              <a:gd name="connsiteX17" fmla="*/ 430178 w 1318635"/>
              <a:gd name="connsiteY17" fmla="*/ 1317819 h 2416328"/>
              <a:gd name="connsiteX18" fmla="*/ 449228 w 1318635"/>
              <a:gd name="connsiteY18" fmla="*/ 1289244 h 2416328"/>
              <a:gd name="connsiteX19" fmla="*/ 468278 w 1318635"/>
              <a:gd name="connsiteY19" fmla="*/ 1251144 h 2416328"/>
              <a:gd name="connsiteX20" fmla="*/ 506378 w 1318635"/>
              <a:gd name="connsiteY20" fmla="*/ 1193994 h 2416328"/>
              <a:gd name="connsiteX21" fmla="*/ 515903 w 1318635"/>
              <a:gd name="connsiteY21" fmla="*/ 1165419 h 2416328"/>
              <a:gd name="connsiteX22" fmla="*/ 544478 w 1318635"/>
              <a:gd name="connsiteY22" fmla="*/ 1136844 h 2416328"/>
              <a:gd name="connsiteX23" fmla="*/ 563528 w 1318635"/>
              <a:gd name="connsiteY23" fmla="*/ 1098744 h 2416328"/>
              <a:gd name="connsiteX24" fmla="*/ 601628 w 1318635"/>
              <a:gd name="connsiteY24" fmla="*/ 1041594 h 2416328"/>
              <a:gd name="connsiteX25" fmla="*/ 639728 w 1318635"/>
              <a:gd name="connsiteY25" fmla="*/ 974919 h 2416328"/>
              <a:gd name="connsiteX26" fmla="*/ 666284 w 1318635"/>
              <a:gd name="connsiteY26" fmla="*/ 927258 h 2416328"/>
              <a:gd name="connsiteX27" fmla="*/ 744503 w 1318635"/>
              <a:gd name="connsiteY27" fmla="*/ 822519 h 2416328"/>
              <a:gd name="connsiteX28" fmla="*/ 743158 w 1318635"/>
              <a:gd name="connsiteY28" fmla="*/ 821811 h 2416328"/>
              <a:gd name="connsiteX29" fmla="*/ 801653 w 1318635"/>
              <a:gd name="connsiteY29" fmla="*/ 727269 h 2416328"/>
              <a:gd name="connsiteX30" fmla="*/ 811178 w 1318635"/>
              <a:gd name="connsiteY30" fmla="*/ 698694 h 2416328"/>
              <a:gd name="connsiteX31" fmla="*/ 839753 w 1318635"/>
              <a:gd name="connsiteY31" fmla="*/ 670119 h 2416328"/>
              <a:gd name="connsiteX32" fmla="*/ 858803 w 1318635"/>
              <a:gd name="connsiteY32" fmla="*/ 632019 h 2416328"/>
              <a:gd name="connsiteX33" fmla="*/ 869709 w 1318635"/>
              <a:gd name="connsiteY33" fmla="*/ 615661 h 2416328"/>
              <a:gd name="connsiteX34" fmla="*/ 906428 w 1318635"/>
              <a:gd name="connsiteY34" fmla="*/ 546294 h 2416328"/>
              <a:gd name="connsiteX35" fmla="*/ 911208 w 1318635"/>
              <a:gd name="connsiteY35" fmla="*/ 541514 h 2416328"/>
              <a:gd name="connsiteX36" fmla="*/ 949308 w 1318635"/>
              <a:gd name="connsiteY36" fmla="*/ 491162 h 2416328"/>
              <a:gd name="connsiteX37" fmla="*/ 1001678 w 1318635"/>
              <a:gd name="connsiteY37" fmla="*/ 431994 h 2416328"/>
              <a:gd name="connsiteX38" fmla="*/ 1020728 w 1318635"/>
              <a:gd name="connsiteY38" fmla="*/ 393894 h 2416328"/>
              <a:gd name="connsiteX39" fmla="*/ 956179 w 1318635"/>
              <a:gd name="connsiteY39" fmla="*/ 476113 h 2416328"/>
              <a:gd name="connsiteX40" fmla="*/ 1128549 w 1318635"/>
              <a:gd name="connsiteY40" fmla="*/ 219895 h 2416328"/>
              <a:gd name="connsiteX41" fmla="*/ 1035068 w 1318635"/>
              <a:gd name="connsiteY41" fmla="*/ 354378 h 2416328"/>
              <a:gd name="connsiteX42" fmla="*/ 1181945 w 1318635"/>
              <a:gd name="connsiteY42" fmla="*/ 142880 h 2416328"/>
              <a:gd name="connsiteX43" fmla="*/ 1163603 w 1318635"/>
              <a:gd name="connsiteY43" fmla="*/ 155769 h 2416328"/>
              <a:gd name="connsiteX44" fmla="*/ 1210520 w 1318635"/>
              <a:gd name="connsiteY44" fmla="*/ 103399 h 2416328"/>
              <a:gd name="connsiteX45" fmla="*/ 1318588 w 1318635"/>
              <a:gd name="connsiteY45" fmla="*/ 4184 h 2416328"/>
              <a:gd name="connsiteX46" fmla="*/ 1196534 w 1318635"/>
              <a:gd name="connsiteY46" fmla="*/ 257286 h 2416328"/>
              <a:gd name="connsiteX47" fmla="*/ 1132975 w 1318635"/>
              <a:gd name="connsiteY47" fmla="*/ 406677 h 2416328"/>
              <a:gd name="connsiteX48" fmla="*/ 1096928 w 1318635"/>
              <a:gd name="connsiteY48" fmla="*/ 603444 h 2416328"/>
              <a:gd name="connsiteX49" fmla="*/ 1058828 w 1318635"/>
              <a:gd name="connsiteY49" fmla="*/ 727269 h 2416328"/>
              <a:gd name="connsiteX50" fmla="*/ 1039778 w 1318635"/>
              <a:gd name="connsiteY50" fmla="*/ 812994 h 2416328"/>
              <a:gd name="connsiteX51" fmla="*/ 1001678 w 1318635"/>
              <a:gd name="connsiteY51" fmla="*/ 984444 h 2416328"/>
              <a:gd name="connsiteX52" fmla="*/ 982628 w 1318635"/>
              <a:gd name="connsiteY52" fmla="*/ 1041594 h 2416328"/>
              <a:gd name="connsiteX53" fmla="*/ 944528 w 1318635"/>
              <a:gd name="connsiteY53" fmla="*/ 1222569 h 2416328"/>
              <a:gd name="connsiteX54" fmla="*/ 925478 w 1318635"/>
              <a:gd name="connsiteY54" fmla="*/ 1270194 h 2416328"/>
              <a:gd name="connsiteX55" fmla="*/ 906428 w 1318635"/>
              <a:gd name="connsiteY55" fmla="*/ 1346394 h 2416328"/>
              <a:gd name="connsiteX56" fmla="*/ 887378 w 1318635"/>
              <a:gd name="connsiteY56" fmla="*/ 1413069 h 2416328"/>
              <a:gd name="connsiteX57" fmla="*/ 868328 w 1318635"/>
              <a:gd name="connsiteY57" fmla="*/ 1536894 h 2416328"/>
              <a:gd name="connsiteX58" fmla="*/ 849278 w 1318635"/>
              <a:gd name="connsiteY58" fmla="*/ 1574994 h 2416328"/>
              <a:gd name="connsiteX59" fmla="*/ 811178 w 1318635"/>
              <a:gd name="connsiteY59" fmla="*/ 1679769 h 2416328"/>
              <a:gd name="connsiteX60" fmla="*/ 792128 w 1318635"/>
              <a:gd name="connsiteY60" fmla="*/ 1794069 h 2416328"/>
              <a:gd name="connsiteX61" fmla="*/ 773078 w 1318635"/>
              <a:gd name="connsiteY61" fmla="*/ 1851219 h 2416328"/>
              <a:gd name="connsiteX62" fmla="*/ 754028 w 1318635"/>
              <a:gd name="connsiteY62" fmla="*/ 1936944 h 2416328"/>
              <a:gd name="connsiteX63" fmla="*/ 734978 w 1318635"/>
              <a:gd name="connsiteY63" fmla="*/ 2413194 h 2416328"/>
              <a:gd name="connsiteX64" fmla="*/ 706403 w 1318635"/>
              <a:gd name="connsiteY64" fmla="*/ 2384619 h 2416328"/>
              <a:gd name="connsiteX65" fmla="*/ 630203 w 1318635"/>
              <a:gd name="connsiteY65" fmla="*/ 2346519 h 2416328"/>
              <a:gd name="connsiteX66" fmla="*/ 554003 w 1318635"/>
              <a:gd name="connsiteY66" fmla="*/ 2327469 h 2416328"/>
              <a:gd name="connsiteX67" fmla="*/ 430178 w 1318635"/>
              <a:gd name="connsiteY67" fmla="*/ 2298894 h 2416328"/>
              <a:gd name="connsiteX68" fmla="*/ 334928 w 1318635"/>
              <a:gd name="connsiteY68" fmla="*/ 2232219 h 2416328"/>
              <a:gd name="connsiteX69" fmla="*/ 277778 w 1318635"/>
              <a:gd name="connsiteY69" fmla="*/ 2175069 h 2416328"/>
              <a:gd name="connsiteX70" fmla="*/ 220628 w 1318635"/>
              <a:gd name="connsiteY70" fmla="*/ 2146494 h 2416328"/>
              <a:gd name="connsiteX71" fmla="*/ 153953 w 1318635"/>
              <a:gd name="connsiteY71" fmla="*/ 2089344 h 2416328"/>
              <a:gd name="connsiteX72" fmla="*/ 125378 w 1318635"/>
              <a:gd name="connsiteY72" fmla="*/ 2079819 h 2416328"/>
              <a:gd name="connsiteX73" fmla="*/ 39653 w 1318635"/>
              <a:gd name="connsiteY73" fmla="*/ 2060769 h 2416328"/>
              <a:gd name="connsiteX74" fmla="*/ 1553 w 1318635"/>
              <a:gd name="connsiteY74" fmla="*/ 2051244 h 2416328"/>
              <a:gd name="connsiteX0" fmla="*/ 1553 w 1318635"/>
              <a:gd name="connsiteY0" fmla="*/ 2051244 h 2416328"/>
              <a:gd name="connsiteX1" fmla="*/ 11078 w 1318635"/>
              <a:gd name="connsiteY1" fmla="*/ 2003619 h 2416328"/>
              <a:gd name="connsiteX2" fmla="*/ 68228 w 1318635"/>
              <a:gd name="connsiteY2" fmla="*/ 1955994 h 2416328"/>
              <a:gd name="connsiteX3" fmla="*/ 96803 w 1318635"/>
              <a:gd name="connsiteY3" fmla="*/ 1927419 h 2416328"/>
              <a:gd name="connsiteX4" fmla="*/ 115853 w 1318635"/>
              <a:gd name="connsiteY4" fmla="*/ 1898844 h 2416328"/>
              <a:gd name="connsiteX5" fmla="*/ 144428 w 1318635"/>
              <a:gd name="connsiteY5" fmla="*/ 1860744 h 2416328"/>
              <a:gd name="connsiteX6" fmla="*/ 173003 w 1318635"/>
              <a:gd name="connsiteY6" fmla="*/ 1832169 h 2416328"/>
              <a:gd name="connsiteX7" fmla="*/ 201578 w 1318635"/>
              <a:gd name="connsiteY7" fmla="*/ 1746444 h 2416328"/>
              <a:gd name="connsiteX8" fmla="*/ 211103 w 1318635"/>
              <a:gd name="connsiteY8" fmla="*/ 1717869 h 2416328"/>
              <a:gd name="connsiteX9" fmla="*/ 220628 w 1318635"/>
              <a:gd name="connsiteY9" fmla="*/ 1689294 h 2416328"/>
              <a:gd name="connsiteX10" fmla="*/ 239678 w 1318635"/>
              <a:gd name="connsiteY10" fmla="*/ 1641669 h 2416328"/>
              <a:gd name="connsiteX11" fmla="*/ 258728 w 1318635"/>
              <a:gd name="connsiteY11" fmla="*/ 1584519 h 2416328"/>
              <a:gd name="connsiteX12" fmla="*/ 296828 w 1318635"/>
              <a:gd name="connsiteY12" fmla="*/ 1527369 h 2416328"/>
              <a:gd name="connsiteX13" fmla="*/ 315878 w 1318635"/>
              <a:gd name="connsiteY13" fmla="*/ 1489269 h 2416328"/>
              <a:gd name="connsiteX14" fmla="*/ 325403 w 1318635"/>
              <a:gd name="connsiteY14" fmla="*/ 1460694 h 2416328"/>
              <a:gd name="connsiteX15" fmla="*/ 353978 w 1318635"/>
              <a:gd name="connsiteY15" fmla="*/ 1432119 h 2416328"/>
              <a:gd name="connsiteX16" fmla="*/ 411128 w 1318635"/>
              <a:gd name="connsiteY16" fmla="*/ 1346394 h 2416328"/>
              <a:gd name="connsiteX17" fmla="*/ 430178 w 1318635"/>
              <a:gd name="connsiteY17" fmla="*/ 1317819 h 2416328"/>
              <a:gd name="connsiteX18" fmla="*/ 449228 w 1318635"/>
              <a:gd name="connsiteY18" fmla="*/ 1289244 h 2416328"/>
              <a:gd name="connsiteX19" fmla="*/ 468278 w 1318635"/>
              <a:gd name="connsiteY19" fmla="*/ 1251144 h 2416328"/>
              <a:gd name="connsiteX20" fmla="*/ 506378 w 1318635"/>
              <a:gd name="connsiteY20" fmla="*/ 1193994 h 2416328"/>
              <a:gd name="connsiteX21" fmla="*/ 515903 w 1318635"/>
              <a:gd name="connsiteY21" fmla="*/ 1165419 h 2416328"/>
              <a:gd name="connsiteX22" fmla="*/ 544478 w 1318635"/>
              <a:gd name="connsiteY22" fmla="*/ 1136844 h 2416328"/>
              <a:gd name="connsiteX23" fmla="*/ 563528 w 1318635"/>
              <a:gd name="connsiteY23" fmla="*/ 1098744 h 2416328"/>
              <a:gd name="connsiteX24" fmla="*/ 601628 w 1318635"/>
              <a:gd name="connsiteY24" fmla="*/ 1041594 h 2416328"/>
              <a:gd name="connsiteX25" fmla="*/ 639728 w 1318635"/>
              <a:gd name="connsiteY25" fmla="*/ 974919 h 2416328"/>
              <a:gd name="connsiteX26" fmla="*/ 666284 w 1318635"/>
              <a:gd name="connsiteY26" fmla="*/ 927258 h 2416328"/>
              <a:gd name="connsiteX27" fmla="*/ 744503 w 1318635"/>
              <a:gd name="connsiteY27" fmla="*/ 822519 h 2416328"/>
              <a:gd name="connsiteX28" fmla="*/ 743158 w 1318635"/>
              <a:gd name="connsiteY28" fmla="*/ 821811 h 2416328"/>
              <a:gd name="connsiteX29" fmla="*/ 801653 w 1318635"/>
              <a:gd name="connsiteY29" fmla="*/ 727269 h 2416328"/>
              <a:gd name="connsiteX30" fmla="*/ 811178 w 1318635"/>
              <a:gd name="connsiteY30" fmla="*/ 698694 h 2416328"/>
              <a:gd name="connsiteX31" fmla="*/ 839753 w 1318635"/>
              <a:gd name="connsiteY31" fmla="*/ 670119 h 2416328"/>
              <a:gd name="connsiteX32" fmla="*/ 858803 w 1318635"/>
              <a:gd name="connsiteY32" fmla="*/ 632019 h 2416328"/>
              <a:gd name="connsiteX33" fmla="*/ 869709 w 1318635"/>
              <a:gd name="connsiteY33" fmla="*/ 615661 h 2416328"/>
              <a:gd name="connsiteX34" fmla="*/ 906428 w 1318635"/>
              <a:gd name="connsiteY34" fmla="*/ 546294 h 2416328"/>
              <a:gd name="connsiteX35" fmla="*/ 911208 w 1318635"/>
              <a:gd name="connsiteY35" fmla="*/ 541514 h 2416328"/>
              <a:gd name="connsiteX36" fmla="*/ 949308 w 1318635"/>
              <a:gd name="connsiteY36" fmla="*/ 491162 h 2416328"/>
              <a:gd name="connsiteX37" fmla="*/ 1001678 w 1318635"/>
              <a:gd name="connsiteY37" fmla="*/ 431994 h 2416328"/>
              <a:gd name="connsiteX38" fmla="*/ 1020728 w 1318635"/>
              <a:gd name="connsiteY38" fmla="*/ 393894 h 2416328"/>
              <a:gd name="connsiteX39" fmla="*/ 956179 w 1318635"/>
              <a:gd name="connsiteY39" fmla="*/ 476113 h 2416328"/>
              <a:gd name="connsiteX40" fmla="*/ 1060564 w 1318635"/>
              <a:gd name="connsiteY40" fmla="*/ 315074 h 2416328"/>
              <a:gd name="connsiteX41" fmla="*/ 1035068 w 1318635"/>
              <a:gd name="connsiteY41" fmla="*/ 354378 h 2416328"/>
              <a:gd name="connsiteX42" fmla="*/ 1181945 w 1318635"/>
              <a:gd name="connsiteY42" fmla="*/ 142880 h 2416328"/>
              <a:gd name="connsiteX43" fmla="*/ 1163603 w 1318635"/>
              <a:gd name="connsiteY43" fmla="*/ 155769 h 2416328"/>
              <a:gd name="connsiteX44" fmla="*/ 1210520 w 1318635"/>
              <a:gd name="connsiteY44" fmla="*/ 103399 h 2416328"/>
              <a:gd name="connsiteX45" fmla="*/ 1318588 w 1318635"/>
              <a:gd name="connsiteY45" fmla="*/ 4184 h 2416328"/>
              <a:gd name="connsiteX46" fmla="*/ 1196534 w 1318635"/>
              <a:gd name="connsiteY46" fmla="*/ 257286 h 2416328"/>
              <a:gd name="connsiteX47" fmla="*/ 1132975 w 1318635"/>
              <a:gd name="connsiteY47" fmla="*/ 406677 h 2416328"/>
              <a:gd name="connsiteX48" fmla="*/ 1096928 w 1318635"/>
              <a:gd name="connsiteY48" fmla="*/ 603444 h 2416328"/>
              <a:gd name="connsiteX49" fmla="*/ 1058828 w 1318635"/>
              <a:gd name="connsiteY49" fmla="*/ 727269 h 2416328"/>
              <a:gd name="connsiteX50" fmla="*/ 1039778 w 1318635"/>
              <a:gd name="connsiteY50" fmla="*/ 812994 h 2416328"/>
              <a:gd name="connsiteX51" fmla="*/ 1001678 w 1318635"/>
              <a:gd name="connsiteY51" fmla="*/ 984444 h 2416328"/>
              <a:gd name="connsiteX52" fmla="*/ 982628 w 1318635"/>
              <a:gd name="connsiteY52" fmla="*/ 1041594 h 2416328"/>
              <a:gd name="connsiteX53" fmla="*/ 944528 w 1318635"/>
              <a:gd name="connsiteY53" fmla="*/ 1222569 h 2416328"/>
              <a:gd name="connsiteX54" fmla="*/ 925478 w 1318635"/>
              <a:gd name="connsiteY54" fmla="*/ 1270194 h 2416328"/>
              <a:gd name="connsiteX55" fmla="*/ 906428 w 1318635"/>
              <a:gd name="connsiteY55" fmla="*/ 1346394 h 2416328"/>
              <a:gd name="connsiteX56" fmla="*/ 887378 w 1318635"/>
              <a:gd name="connsiteY56" fmla="*/ 1413069 h 2416328"/>
              <a:gd name="connsiteX57" fmla="*/ 868328 w 1318635"/>
              <a:gd name="connsiteY57" fmla="*/ 1536894 h 2416328"/>
              <a:gd name="connsiteX58" fmla="*/ 849278 w 1318635"/>
              <a:gd name="connsiteY58" fmla="*/ 1574994 h 2416328"/>
              <a:gd name="connsiteX59" fmla="*/ 811178 w 1318635"/>
              <a:gd name="connsiteY59" fmla="*/ 1679769 h 2416328"/>
              <a:gd name="connsiteX60" fmla="*/ 792128 w 1318635"/>
              <a:gd name="connsiteY60" fmla="*/ 1794069 h 2416328"/>
              <a:gd name="connsiteX61" fmla="*/ 773078 w 1318635"/>
              <a:gd name="connsiteY61" fmla="*/ 1851219 h 2416328"/>
              <a:gd name="connsiteX62" fmla="*/ 754028 w 1318635"/>
              <a:gd name="connsiteY62" fmla="*/ 1936944 h 2416328"/>
              <a:gd name="connsiteX63" fmla="*/ 734978 w 1318635"/>
              <a:gd name="connsiteY63" fmla="*/ 2413194 h 2416328"/>
              <a:gd name="connsiteX64" fmla="*/ 706403 w 1318635"/>
              <a:gd name="connsiteY64" fmla="*/ 2384619 h 2416328"/>
              <a:gd name="connsiteX65" fmla="*/ 630203 w 1318635"/>
              <a:gd name="connsiteY65" fmla="*/ 2346519 h 2416328"/>
              <a:gd name="connsiteX66" fmla="*/ 554003 w 1318635"/>
              <a:gd name="connsiteY66" fmla="*/ 2327469 h 2416328"/>
              <a:gd name="connsiteX67" fmla="*/ 430178 w 1318635"/>
              <a:gd name="connsiteY67" fmla="*/ 2298894 h 2416328"/>
              <a:gd name="connsiteX68" fmla="*/ 334928 w 1318635"/>
              <a:gd name="connsiteY68" fmla="*/ 2232219 h 2416328"/>
              <a:gd name="connsiteX69" fmla="*/ 277778 w 1318635"/>
              <a:gd name="connsiteY69" fmla="*/ 2175069 h 2416328"/>
              <a:gd name="connsiteX70" fmla="*/ 220628 w 1318635"/>
              <a:gd name="connsiteY70" fmla="*/ 2146494 h 2416328"/>
              <a:gd name="connsiteX71" fmla="*/ 153953 w 1318635"/>
              <a:gd name="connsiteY71" fmla="*/ 2089344 h 2416328"/>
              <a:gd name="connsiteX72" fmla="*/ 125378 w 1318635"/>
              <a:gd name="connsiteY72" fmla="*/ 2079819 h 2416328"/>
              <a:gd name="connsiteX73" fmla="*/ 39653 w 1318635"/>
              <a:gd name="connsiteY73" fmla="*/ 2060769 h 2416328"/>
              <a:gd name="connsiteX74" fmla="*/ 1553 w 1318635"/>
              <a:gd name="connsiteY74" fmla="*/ 2051244 h 2416328"/>
              <a:gd name="connsiteX0" fmla="*/ 1553 w 1318644"/>
              <a:gd name="connsiteY0" fmla="*/ 2051951 h 2417035"/>
              <a:gd name="connsiteX1" fmla="*/ 11078 w 1318644"/>
              <a:gd name="connsiteY1" fmla="*/ 2004326 h 2417035"/>
              <a:gd name="connsiteX2" fmla="*/ 68228 w 1318644"/>
              <a:gd name="connsiteY2" fmla="*/ 1956701 h 2417035"/>
              <a:gd name="connsiteX3" fmla="*/ 96803 w 1318644"/>
              <a:gd name="connsiteY3" fmla="*/ 1928126 h 2417035"/>
              <a:gd name="connsiteX4" fmla="*/ 115853 w 1318644"/>
              <a:gd name="connsiteY4" fmla="*/ 1899551 h 2417035"/>
              <a:gd name="connsiteX5" fmla="*/ 144428 w 1318644"/>
              <a:gd name="connsiteY5" fmla="*/ 1861451 h 2417035"/>
              <a:gd name="connsiteX6" fmla="*/ 173003 w 1318644"/>
              <a:gd name="connsiteY6" fmla="*/ 1832876 h 2417035"/>
              <a:gd name="connsiteX7" fmla="*/ 201578 w 1318644"/>
              <a:gd name="connsiteY7" fmla="*/ 1747151 h 2417035"/>
              <a:gd name="connsiteX8" fmla="*/ 211103 w 1318644"/>
              <a:gd name="connsiteY8" fmla="*/ 1718576 h 2417035"/>
              <a:gd name="connsiteX9" fmla="*/ 220628 w 1318644"/>
              <a:gd name="connsiteY9" fmla="*/ 1690001 h 2417035"/>
              <a:gd name="connsiteX10" fmla="*/ 239678 w 1318644"/>
              <a:gd name="connsiteY10" fmla="*/ 1642376 h 2417035"/>
              <a:gd name="connsiteX11" fmla="*/ 258728 w 1318644"/>
              <a:gd name="connsiteY11" fmla="*/ 1585226 h 2417035"/>
              <a:gd name="connsiteX12" fmla="*/ 296828 w 1318644"/>
              <a:gd name="connsiteY12" fmla="*/ 1528076 h 2417035"/>
              <a:gd name="connsiteX13" fmla="*/ 315878 w 1318644"/>
              <a:gd name="connsiteY13" fmla="*/ 1489976 h 2417035"/>
              <a:gd name="connsiteX14" fmla="*/ 325403 w 1318644"/>
              <a:gd name="connsiteY14" fmla="*/ 1461401 h 2417035"/>
              <a:gd name="connsiteX15" fmla="*/ 353978 w 1318644"/>
              <a:gd name="connsiteY15" fmla="*/ 1432826 h 2417035"/>
              <a:gd name="connsiteX16" fmla="*/ 411128 w 1318644"/>
              <a:gd name="connsiteY16" fmla="*/ 1347101 h 2417035"/>
              <a:gd name="connsiteX17" fmla="*/ 430178 w 1318644"/>
              <a:gd name="connsiteY17" fmla="*/ 1318526 h 2417035"/>
              <a:gd name="connsiteX18" fmla="*/ 449228 w 1318644"/>
              <a:gd name="connsiteY18" fmla="*/ 1289951 h 2417035"/>
              <a:gd name="connsiteX19" fmla="*/ 468278 w 1318644"/>
              <a:gd name="connsiteY19" fmla="*/ 1251851 h 2417035"/>
              <a:gd name="connsiteX20" fmla="*/ 506378 w 1318644"/>
              <a:gd name="connsiteY20" fmla="*/ 1194701 h 2417035"/>
              <a:gd name="connsiteX21" fmla="*/ 515903 w 1318644"/>
              <a:gd name="connsiteY21" fmla="*/ 1166126 h 2417035"/>
              <a:gd name="connsiteX22" fmla="*/ 544478 w 1318644"/>
              <a:gd name="connsiteY22" fmla="*/ 1137551 h 2417035"/>
              <a:gd name="connsiteX23" fmla="*/ 563528 w 1318644"/>
              <a:gd name="connsiteY23" fmla="*/ 1099451 h 2417035"/>
              <a:gd name="connsiteX24" fmla="*/ 601628 w 1318644"/>
              <a:gd name="connsiteY24" fmla="*/ 1042301 h 2417035"/>
              <a:gd name="connsiteX25" fmla="*/ 639728 w 1318644"/>
              <a:gd name="connsiteY25" fmla="*/ 975626 h 2417035"/>
              <a:gd name="connsiteX26" fmla="*/ 666284 w 1318644"/>
              <a:gd name="connsiteY26" fmla="*/ 927965 h 2417035"/>
              <a:gd name="connsiteX27" fmla="*/ 744503 w 1318644"/>
              <a:gd name="connsiteY27" fmla="*/ 823226 h 2417035"/>
              <a:gd name="connsiteX28" fmla="*/ 743158 w 1318644"/>
              <a:gd name="connsiteY28" fmla="*/ 822518 h 2417035"/>
              <a:gd name="connsiteX29" fmla="*/ 801653 w 1318644"/>
              <a:gd name="connsiteY29" fmla="*/ 727976 h 2417035"/>
              <a:gd name="connsiteX30" fmla="*/ 811178 w 1318644"/>
              <a:gd name="connsiteY30" fmla="*/ 699401 h 2417035"/>
              <a:gd name="connsiteX31" fmla="*/ 839753 w 1318644"/>
              <a:gd name="connsiteY31" fmla="*/ 670826 h 2417035"/>
              <a:gd name="connsiteX32" fmla="*/ 858803 w 1318644"/>
              <a:gd name="connsiteY32" fmla="*/ 632726 h 2417035"/>
              <a:gd name="connsiteX33" fmla="*/ 869709 w 1318644"/>
              <a:gd name="connsiteY33" fmla="*/ 616368 h 2417035"/>
              <a:gd name="connsiteX34" fmla="*/ 906428 w 1318644"/>
              <a:gd name="connsiteY34" fmla="*/ 547001 h 2417035"/>
              <a:gd name="connsiteX35" fmla="*/ 911208 w 1318644"/>
              <a:gd name="connsiteY35" fmla="*/ 542221 h 2417035"/>
              <a:gd name="connsiteX36" fmla="*/ 949308 w 1318644"/>
              <a:gd name="connsiteY36" fmla="*/ 491869 h 2417035"/>
              <a:gd name="connsiteX37" fmla="*/ 1001678 w 1318644"/>
              <a:gd name="connsiteY37" fmla="*/ 432701 h 2417035"/>
              <a:gd name="connsiteX38" fmla="*/ 1020728 w 1318644"/>
              <a:gd name="connsiteY38" fmla="*/ 394601 h 2417035"/>
              <a:gd name="connsiteX39" fmla="*/ 956179 w 1318644"/>
              <a:gd name="connsiteY39" fmla="*/ 476820 h 2417035"/>
              <a:gd name="connsiteX40" fmla="*/ 1060564 w 1318644"/>
              <a:gd name="connsiteY40" fmla="*/ 315781 h 2417035"/>
              <a:gd name="connsiteX41" fmla="*/ 1035068 w 1318644"/>
              <a:gd name="connsiteY41" fmla="*/ 355085 h 2417035"/>
              <a:gd name="connsiteX42" fmla="*/ 1181945 w 1318644"/>
              <a:gd name="connsiteY42" fmla="*/ 143587 h 2417035"/>
              <a:gd name="connsiteX43" fmla="*/ 1075222 w 1318644"/>
              <a:gd name="connsiteY43" fmla="*/ 265252 h 2417035"/>
              <a:gd name="connsiteX44" fmla="*/ 1210520 w 1318644"/>
              <a:gd name="connsiteY44" fmla="*/ 104106 h 2417035"/>
              <a:gd name="connsiteX45" fmla="*/ 1318588 w 1318644"/>
              <a:gd name="connsiteY45" fmla="*/ 4891 h 2417035"/>
              <a:gd name="connsiteX46" fmla="*/ 1196534 w 1318644"/>
              <a:gd name="connsiteY46" fmla="*/ 257993 h 2417035"/>
              <a:gd name="connsiteX47" fmla="*/ 1132975 w 1318644"/>
              <a:gd name="connsiteY47" fmla="*/ 407384 h 2417035"/>
              <a:gd name="connsiteX48" fmla="*/ 1096928 w 1318644"/>
              <a:gd name="connsiteY48" fmla="*/ 604151 h 2417035"/>
              <a:gd name="connsiteX49" fmla="*/ 1058828 w 1318644"/>
              <a:gd name="connsiteY49" fmla="*/ 727976 h 2417035"/>
              <a:gd name="connsiteX50" fmla="*/ 1039778 w 1318644"/>
              <a:gd name="connsiteY50" fmla="*/ 813701 h 2417035"/>
              <a:gd name="connsiteX51" fmla="*/ 1001678 w 1318644"/>
              <a:gd name="connsiteY51" fmla="*/ 985151 h 2417035"/>
              <a:gd name="connsiteX52" fmla="*/ 982628 w 1318644"/>
              <a:gd name="connsiteY52" fmla="*/ 1042301 h 2417035"/>
              <a:gd name="connsiteX53" fmla="*/ 944528 w 1318644"/>
              <a:gd name="connsiteY53" fmla="*/ 1223276 h 2417035"/>
              <a:gd name="connsiteX54" fmla="*/ 925478 w 1318644"/>
              <a:gd name="connsiteY54" fmla="*/ 1270901 h 2417035"/>
              <a:gd name="connsiteX55" fmla="*/ 906428 w 1318644"/>
              <a:gd name="connsiteY55" fmla="*/ 1347101 h 2417035"/>
              <a:gd name="connsiteX56" fmla="*/ 887378 w 1318644"/>
              <a:gd name="connsiteY56" fmla="*/ 1413776 h 2417035"/>
              <a:gd name="connsiteX57" fmla="*/ 868328 w 1318644"/>
              <a:gd name="connsiteY57" fmla="*/ 1537601 h 2417035"/>
              <a:gd name="connsiteX58" fmla="*/ 849278 w 1318644"/>
              <a:gd name="connsiteY58" fmla="*/ 1575701 h 2417035"/>
              <a:gd name="connsiteX59" fmla="*/ 811178 w 1318644"/>
              <a:gd name="connsiteY59" fmla="*/ 1680476 h 2417035"/>
              <a:gd name="connsiteX60" fmla="*/ 792128 w 1318644"/>
              <a:gd name="connsiteY60" fmla="*/ 1794776 h 2417035"/>
              <a:gd name="connsiteX61" fmla="*/ 773078 w 1318644"/>
              <a:gd name="connsiteY61" fmla="*/ 1851926 h 2417035"/>
              <a:gd name="connsiteX62" fmla="*/ 754028 w 1318644"/>
              <a:gd name="connsiteY62" fmla="*/ 1937651 h 2417035"/>
              <a:gd name="connsiteX63" fmla="*/ 734978 w 1318644"/>
              <a:gd name="connsiteY63" fmla="*/ 2413901 h 2417035"/>
              <a:gd name="connsiteX64" fmla="*/ 706403 w 1318644"/>
              <a:gd name="connsiteY64" fmla="*/ 2385326 h 2417035"/>
              <a:gd name="connsiteX65" fmla="*/ 630203 w 1318644"/>
              <a:gd name="connsiteY65" fmla="*/ 2347226 h 2417035"/>
              <a:gd name="connsiteX66" fmla="*/ 554003 w 1318644"/>
              <a:gd name="connsiteY66" fmla="*/ 2328176 h 2417035"/>
              <a:gd name="connsiteX67" fmla="*/ 430178 w 1318644"/>
              <a:gd name="connsiteY67" fmla="*/ 2299601 h 2417035"/>
              <a:gd name="connsiteX68" fmla="*/ 334928 w 1318644"/>
              <a:gd name="connsiteY68" fmla="*/ 2232926 h 2417035"/>
              <a:gd name="connsiteX69" fmla="*/ 277778 w 1318644"/>
              <a:gd name="connsiteY69" fmla="*/ 2175776 h 2417035"/>
              <a:gd name="connsiteX70" fmla="*/ 220628 w 1318644"/>
              <a:gd name="connsiteY70" fmla="*/ 2147201 h 2417035"/>
              <a:gd name="connsiteX71" fmla="*/ 153953 w 1318644"/>
              <a:gd name="connsiteY71" fmla="*/ 2090051 h 2417035"/>
              <a:gd name="connsiteX72" fmla="*/ 125378 w 1318644"/>
              <a:gd name="connsiteY72" fmla="*/ 2080526 h 2417035"/>
              <a:gd name="connsiteX73" fmla="*/ 39653 w 1318644"/>
              <a:gd name="connsiteY73" fmla="*/ 2061476 h 2417035"/>
              <a:gd name="connsiteX74" fmla="*/ 1553 w 1318644"/>
              <a:gd name="connsiteY74" fmla="*/ 2051951 h 2417035"/>
              <a:gd name="connsiteX0" fmla="*/ 1553 w 1318644"/>
              <a:gd name="connsiteY0" fmla="*/ 2051951 h 2417035"/>
              <a:gd name="connsiteX1" fmla="*/ 11078 w 1318644"/>
              <a:gd name="connsiteY1" fmla="*/ 2004326 h 2417035"/>
              <a:gd name="connsiteX2" fmla="*/ 68228 w 1318644"/>
              <a:gd name="connsiteY2" fmla="*/ 1956701 h 2417035"/>
              <a:gd name="connsiteX3" fmla="*/ 96803 w 1318644"/>
              <a:gd name="connsiteY3" fmla="*/ 1928126 h 2417035"/>
              <a:gd name="connsiteX4" fmla="*/ 115853 w 1318644"/>
              <a:gd name="connsiteY4" fmla="*/ 1899551 h 2417035"/>
              <a:gd name="connsiteX5" fmla="*/ 144428 w 1318644"/>
              <a:gd name="connsiteY5" fmla="*/ 1861451 h 2417035"/>
              <a:gd name="connsiteX6" fmla="*/ 173003 w 1318644"/>
              <a:gd name="connsiteY6" fmla="*/ 1832876 h 2417035"/>
              <a:gd name="connsiteX7" fmla="*/ 201578 w 1318644"/>
              <a:gd name="connsiteY7" fmla="*/ 1747151 h 2417035"/>
              <a:gd name="connsiteX8" fmla="*/ 211103 w 1318644"/>
              <a:gd name="connsiteY8" fmla="*/ 1718576 h 2417035"/>
              <a:gd name="connsiteX9" fmla="*/ 220628 w 1318644"/>
              <a:gd name="connsiteY9" fmla="*/ 1690001 h 2417035"/>
              <a:gd name="connsiteX10" fmla="*/ 239678 w 1318644"/>
              <a:gd name="connsiteY10" fmla="*/ 1642376 h 2417035"/>
              <a:gd name="connsiteX11" fmla="*/ 258728 w 1318644"/>
              <a:gd name="connsiteY11" fmla="*/ 1585226 h 2417035"/>
              <a:gd name="connsiteX12" fmla="*/ 296828 w 1318644"/>
              <a:gd name="connsiteY12" fmla="*/ 1528076 h 2417035"/>
              <a:gd name="connsiteX13" fmla="*/ 315878 w 1318644"/>
              <a:gd name="connsiteY13" fmla="*/ 1489976 h 2417035"/>
              <a:gd name="connsiteX14" fmla="*/ 325403 w 1318644"/>
              <a:gd name="connsiteY14" fmla="*/ 1461401 h 2417035"/>
              <a:gd name="connsiteX15" fmla="*/ 353978 w 1318644"/>
              <a:gd name="connsiteY15" fmla="*/ 1432826 h 2417035"/>
              <a:gd name="connsiteX16" fmla="*/ 411128 w 1318644"/>
              <a:gd name="connsiteY16" fmla="*/ 1347101 h 2417035"/>
              <a:gd name="connsiteX17" fmla="*/ 430178 w 1318644"/>
              <a:gd name="connsiteY17" fmla="*/ 1318526 h 2417035"/>
              <a:gd name="connsiteX18" fmla="*/ 449228 w 1318644"/>
              <a:gd name="connsiteY18" fmla="*/ 1289951 h 2417035"/>
              <a:gd name="connsiteX19" fmla="*/ 468278 w 1318644"/>
              <a:gd name="connsiteY19" fmla="*/ 1251851 h 2417035"/>
              <a:gd name="connsiteX20" fmla="*/ 506378 w 1318644"/>
              <a:gd name="connsiteY20" fmla="*/ 1194701 h 2417035"/>
              <a:gd name="connsiteX21" fmla="*/ 515903 w 1318644"/>
              <a:gd name="connsiteY21" fmla="*/ 1166126 h 2417035"/>
              <a:gd name="connsiteX22" fmla="*/ 544478 w 1318644"/>
              <a:gd name="connsiteY22" fmla="*/ 1137551 h 2417035"/>
              <a:gd name="connsiteX23" fmla="*/ 563528 w 1318644"/>
              <a:gd name="connsiteY23" fmla="*/ 1099451 h 2417035"/>
              <a:gd name="connsiteX24" fmla="*/ 601628 w 1318644"/>
              <a:gd name="connsiteY24" fmla="*/ 1042301 h 2417035"/>
              <a:gd name="connsiteX25" fmla="*/ 639728 w 1318644"/>
              <a:gd name="connsiteY25" fmla="*/ 975626 h 2417035"/>
              <a:gd name="connsiteX26" fmla="*/ 666284 w 1318644"/>
              <a:gd name="connsiteY26" fmla="*/ 927965 h 2417035"/>
              <a:gd name="connsiteX27" fmla="*/ 744503 w 1318644"/>
              <a:gd name="connsiteY27" fmla="*/ 823226 h 2417035"/>
              <a:gd name="connsiteX28" fmla="*/ 743158 w 1318644"/>
              <a:gd name="connsiteY28" fmla="*/ 822518 h 2417035"/>
              <a:gd name="connsiteX29" fmla="*/ 801653 w 1318644"/>
              <a:gd name="connsiteY29" fmla="*/ 727976 h 2417035"/>
              <a:gd name="connsiteX30" fmla="*/ 811178 w 1318644"/>
              <a:gd name="connsiteY30" fmla="*/ 699401 h 2417035"/>
              <a:gd name="connsiteX31" fmla="*/ 839753 w 1318644"/>
              <a:gd name="connsiteY31" fmla="*/ 670826 h 2417035"/>
              <a:gd name="connsiteX32" fmla="*/ 858803 w 1318644"/>
              <a:gd name="connsiteY32" fmla="*/ 632726 h 2417035"/>
              <a:gd name="connsiteX33" fmla="*/ 869709 w 1318644"/>
              <a:gd name="connsiteY33" fmla="*/ 616368 h 2417035"/>
              <a:gd name="connsiteX34" fmla="*/ 906428 w 1318644"/>
              <a:gd name="connsiteY34" fmla="*/ 547001 h 2417035"/>
              <a:gd name="connsiteX35" fmla="*/ 911208 w 1318644"/>
              <a:gd name="connsiteY35" fmla="*/ 542221 h 2417035"/>
              <a:gd name="connsiteX36" fmla="*/ 949308 w 1318644"/>
              <a:gd name="connsiteY36" fmla="*/ 491869 h 2417035"/>
              <a:gd name="connsiteX37" fmla="*/ 1001678 w 1318644"/>
              <a:gd name="connsiteY37" fmla="*/ 432701 h 2417035"/>
              <a:gd name="connsiteX38" fmla="*/ 1020728 w 1318644"/>
              <a:gd name="connsiteY38" fmla="*/ 394601 h 2417035"/>
              <a:gd name="connsiteX39" fmla="*/ 956179 w 1318644"/>
              <a:gd name="connsiteY39" fmla="*/ 476820 h 2417035"/>
              <a:gd name="connsiteX40" fmla="*/ 1060564 w 1318644"/>
              <a:gd name="connsiteY40" fmla="*/ 315781 h 2417035"/>
              <a:gd name="connsiteX41" fmla="*/ 1035068 w 1318644"/>
              <a:gd name="connsiteY41" fmla="*/ 355085 h 2417035"/>
              <a:gd name="connsiteX42" fmla="*/ 1144553 w 1318644"/>
              <a:gd name="connsiteY42" fmla="*/ 225170 h 2417035"/>
              <a:gd name="connsiteX43" fmla="*/ 1075222 w 1318644"/>
              <a:gd name="connsiteY43" fmla="*/ 265252 h 2417035"/>
              <a:gd name="connsiteX44" fmla="*/ 1210520 w 1318644"/>
              <a:gd name="connsiteY44" fmla="*/ 104106 h 2417035"/>
              <a:gd name="connsiteX45" fmla="*/ 1318588 w 1318644"/>
              <a:gd name="connsiteY45" fmla="*/ 4891 h 2417035"/>
              <a:gd name="connsiteX46" fmla="*/ 1196534 w 1318644"/>
              <a:gd name="connsiteY46" fmla="*/ 257993 h 2417035"/>
              <a:gd name="connsiteX47" fmla="*/ 1132975 w 1318644"/>
              <a:gd name="connsiteY47" fmla="*/ 407384 h 2417035"/>
              <a:gd name="connsiteX48" fmla="*/ 1096928 w 1318644"/>
              <a:gd name="connsiteY48" fmla="*/ 604151 h 2417035"/>
              <a:gd name="connsiteX49" fmla="*/ 1058828 w 1318644"/>
              <a:gd name="connsiteY49" fmla="*/ 727976 h 2417035"/>
              <a:gd name="connsiteX50" fmla="*/ 1039778 w 1318644"/>
              <a:gd name="connsiteY50" fmla="*/ 813701 h 2417035"/>
              <a:gd name="connsiteX51" fmla="*/ 1001678 w 1318644"/>
              <a:gd name="connsiteY51" fmla="*/ 985151 h 2417035"/>
              <a:gd name="connsiteX52" fmla="*/ 982628 w 1318644"/>
              <a:gd name="connsiteY52" fmla="*/ 1042301 h 2417035"/>
              <a:gd name="connsiteX53" fmla="*/ 944528 w 1318644"/>
              <a:gd name="connsiteY53" fmla="*/ 1223276 h 2417035"/>
              <a:gd name="connsiteX54" fmla="*/ 925478 w 1318644"/>
              <a:gd name="connsiteY54" fmla="*/ 1270901 h 2417035"/>
              <a:gd name="connsiteX55" fmla="*/ 906428 w 1318644"/>
              <a:gd name="connsiteY55" fmla="*/ 1347101 h 2417035"/>
              <a:gd name="connsiteX56" fmla="*/ 887378 w 1318644"/>
              <a:gd name="connsiteY56" fmla="*/ 1413776 h 2417035"/>
              <a:gd name="connsiteX57" fmla="*/ 868328 w 1318644"/>
              <a:gd name="connsiteY57" fmla="*/ 1537601 h 2417035"/>
              <a:gd name="connsiteX58" fmla="*/ 849278 w 1318644"/>
              <a:gd name="connsiteY58" fmla="*/ 1575701 h 2417035"/>
              <a:gd name="connsiteX59" fmla="*/ 811178 w 1318644"/>
              <a:gd name="connsiteY59" fmla="*/ 1680476 h 2417035"/>
              <a:gd name="connsiteX60" fmla="*/ 792128 w 1318644"/>
              <a:gd name="connsiteY60" fmla="*/ 1794776 h 2417035"/>
              <a:gd name="connsiteX61" fmla="*/ 773078 w 1318644"/>
              <a:gd name="connsiteY61" fmla="*/ 1851926 h 2417035"/>
              <a:gd name="connsiteX62" fmla="*/ 754028 w 1318644"/>
              <a:gd name="connsiteY62" fmla="*/ 1937651 h 2417035"/>
              <a:gd name="connsiteX63" fmla="*/ 734978 w 1318644"/>
              <a:gd name="connsiteY63" fmla="*/ 2413901 h 2417035"/>
              <a:gd name="connsiteX64" fmla="*/ 706403 w 1318644"/>
              <a:gd name="connsiteY64" fmla="*/ 2385326 h 2417035"/>
              <a:gd name="connsiteX65" fmla="*/ 630203 w 1318644"/>
              <a:gd name="connsiteY65" fmla="*/ 2347226 h 2417035"/>
              <a:gd name="connsiteX66" fmla="*/ 554003 w 1318644"/>
              <a:gd name="connsiteY66" fmla="*/ 2328176 h 2417035"/>
              <a:gd name="connsiteX67" fmla="*/ 430178 w 1318644"/>
              <a:gd name="connsiteY67" fmla="*/ 2299601 h 2417035"/>
              <a:gd name="connsiteX68" fmla="*/ 334928 w 1318644"/>
              <a:gd name="connsiteY68" fmla="*/ 2232926 h 2417035"/>
              <a:gd name="connsiteX69" fmla="*/ 277778 w 1318644"/>
              <a:gd name="connsiteY69" fmla="*/ 2175776 h 2417035"/>
              <a:gd name="connsiteX70" fmla="*/ 220628 w 1318644"/>
              <a:gd name="connsiteY70" fmla="*/ 2147201 h 2417035"/>
              <a:gd name="connsiteX71" fmla="*/ 153953 w 1318644"/>
              <a:gd name="connsiteY71" fmla="*/ 2090051 h 2417035"/>
              <a:gd name="connsiteX72" fmla="*/ 125378 w 1318644"/>
              <a:gd name="connsiteY72" fmla="*/ 2080526 h 2417035"/>
              <a:gd name="connsiteX73" fmla="*/ 39653 w 1318644"/>
              <a:gd name="connsiteY73" fmla="*/ 2061476 h 2417035"/>
              <a:gd name="connsiteX74" fmla="*/ 1553 w 1318644"/>
              <a:gd name="connsiteY74" fmla="*/ 2051951 h 2417035"/>
              <a:gd name="connsiteX0" fmla="*/ 1553 w 1319184"/>
              <a:gd name="connsiteY0" fmla="*/ 2047386 h 2412470"/>
              <a:gd name="connsiteX1" fmla="*/ 11078 w 1319184"/>
              <a:gd name="connsiteY1" fmla="*/ 1999761 h 2412470"/>
              <a:gd name="connsiteX2" fmla="*/ 68228 w 1319184"/>
              <a:gd name="connsiteY2" fmla="*/ 1952136 h 2412470"/>
              <a:gd name="connsiteX3" fmla="*/ 96803 w 1319184"/>
              <a:gd name="connsiteY3" fmla="*/ 1923561 h 2412470"/>
              <a:gd name="connsiteX4" fmla="*/ 115853 w 1319184"/>
              <a:gd name="connsiteY4" fmla="*/ 1894986 h 2412470"/>
              <a:gd name="connsiteX5" fmla="*/ 144428 w 1319184"/>
              <a:gd name="connsiteY5" fmla="*/ 1856886 h 2412470"/>
              <a:gd name="connsiteX6" fmla="*/ 173003 w 1319184"/>
              <a:gd name="connsiteY6" fmla="*/ 1828311 h 2412470"/>
              <a:gd name="connsiteX7" fmla="*/ 201578 w 1319184"/>
              <a:gd name="connsiteY7" fmla="*/ 1742586 h 2412470"/>
              <a:gd name="connsiteX8" fmla="*/ 211103 w 1319184"/>
              <a:gd name="connsiteY8" fmla="*/ 1714011 h 2412470"/>
              <a:gd name="connsiteX9" fmla="*/ 220628 w 1319184"/>
              <a:gd name="connsiteY9" fmla="*/ 1685436 h 2412470"/>
              <a:gd name="connsiteX10" fmla="*/ 239678 w 1319184"/>
              <a:gd name="connsiteY10" fmla="*/ 1637811 h 2412470"/>
              <a:gd name="connsiteX11" fmla="*/ 258728 w 1319184"/>
              <a:gd name="connsiteY11" fmla="*/ 1580661 h 2412470"/>
              <a:gd name="connsiteX12" fmla="*/ 296828 w 1319184"/>
              <a:gd name="connsiteY12" fmla="*/ 1523511 h 2412470"/>
              <a:gd name="connsiteX13" fmla="*/ 315878 w 1319184"/>
              <a:gd name="connsiteY13" fmla="*/ 1485411 h 2412470"/>
              <a:gd name="connsiteX14" fmla="*/ 325403 w 1319184"/>
              <a:gd name="connsiteY14" fmla="*/ 1456836 h 2412470"/>
              <a:gd name="connsiteX15" fmla="*/ 353978 w 1319184"/>
              <a:gd name="connsiteY15" fmla="*/ 1428261 h 2412470"/>
              <a:gd name="connsiteX16" fmla="*/ 411128 w 1319184"/>
              <a:gd name="connsiteY16" fmla="*/ 1342536 h 2412470"/>
              <a:gd name="connsiteX17" fmla="*/ 430178 w 1319184"/>
              <a:gd name="connsiteY17" fmla="*/ 1313961 h 2412470"/>
              <a:gd name="connsiteX18" fmla="*/ 449228 w 1319184"/>
              <a:gd name="connsiteY18" fmla="*/ 1285386 h 2412470"/>
              <a:gd name="connsiteX19" fmla="*/ 468278 w 1319184"/>
              <a:gd name="connsiteY19" fmla="*/ 1247286 h 2412470"/>
              <a:gd name="connsiteX20" fmla="*/ 506378 w 1319184"/>
              <a:gd name="connsiteY20" fmla="*/ 1190136 h 2412470"/>
              <a:gd name="connsiteX21" fmla="*/ 515903 w 1319184"/>
              <a:gd name="connsiteY21" fmla="*/ 1161561 h 2412470"/>
              <a:gd name="connsiteX22" fmla="*/ 544478 w 1319184"/>
              <a:gd name="connsiteY22" fmla="*/ 1132986 h 2412470"/>
              <a:gd name="connsiteX23" fmla="*/ 563528 w 1319184"/>
              <a:gd name="connsiteY23" fmla="*/ 1094886 h 2412470"/>
              <a:gd name="connsiteX24" fmla="*/ 601628 w 1319184"/>
              <a:gd name="connsiteY24" fmla="*/ 1037736 h 2412470"/>
              <a:gd name="connsiteX25" fmla="*/ 639728 w 1319184"/>
              <a:gd name="connsiteY25" fmla="*/ 971061 h 2412470"/>
              <a:gd name="connsiteX26" fmla="*/ 666284 w 1319184"/>
              <a:gd name="connsiteY26" fmla="*/ 923400 h 2412470"/>
              <a:gd name="connsiteX27" fmla="*/ 744503 w 1319184"/>
              <a:gd name="connsiteY27" fmla="*/ 818661 h 2412470"/>
              <a:gd name="connsiteX28" fmla="*/ 743158 w 1319184"/>
              <a:gd name="connsiteY28" fmla="*/ 817953 h 2412470"/>
              <a:gd name="connsiteX29" fmla="*/ 801653 w 1319184"/>
              <a:gd name="connsiteY29" fmla="*/ 723411 h 2412470"/>
              <a:gd name="connsiteX30" fmla="*/ 811178 w 1319184"/>
              <a:gd name="connsiteY30" fmla="*/ 694836 h 2412470"/>
              <a:gd name="connsiteX31" fmla="*/ 839753 w 1319184"/>
              <a:gd name="connsiteY31" fmla="*/ 666261 h 2412470"/>
              <a:gd name="connsiteX32" fmla="*/ 858803 w 1319184"/>
              <a:gd name="connsiteY32" fmla="*/ 628161 h 2412470"/>
              <a:gd name="connsiteX33" fmla="*/ 869709 w 1319184"/>
              <a:gd name="connsiteY33" fmla="*/ 611803 h 2412470"/>
              <a:gd name="connsiteX34" fmla="*/ 906428 w 1319184"/>
              <a:gd name="connsiteY34" fmla="*/ 542436 h 2412470"/>
              <a:gd name="connsiteX35" fmla="*/ 911208 w 1319184"/>
              <a:gd name="connsiteY35" fmla="*/ 537656 h 2412470"/>
              <a:gd name="connsiteX36" fmla="*/ 949308 w 1319184"/>
              <a:gd name="connsiteY36" fmla="*/ 487304 h 2412470"/>
              <a:gd name="connsiteX37" fmla="*/ 1001678 w 1319184"/>
              <a:gd name="connsiteY37" fmla="*/ 428136 h 2412470"/>
              <a:gd name="connsiteX38" fmla="*/ 1020728 w 1319184"/>
              <a:gd name="connsiteY38" fmla="*/ 390036 h 2412470"/>
              <a:gd name="connsiteX39" fmla="*/ 956179 w 1319184"/>
              <a:gd name="connsiteY39" fmla="*/ 472255 h 2412470"/>
              <a:gd name="connsiteX40" fmla="*/ 1060564 w 1319184"/>
              <a:gd name="connsiteY40" fmla="*/ 311216 h 2412470"/>
              <a:gd name="connsiteX41" fmla="*/ 1035068 w 1319184"/>
              <a:gd name="connsiteY41" fmla="*/ 350520 h 2412470"/>
              <a:gd name="connsiteX42" fmla="*/ 1144553 w 1319184"/>
              <a:gd name="connsiteY42" fmla="*/ 220605 h 2412470"/>
              <a:gd name="connsiteX43" fmla="*/ 1075222 w 1319184"/>
              <a:gd name="connsiteY43" fmla="*/ 260687 h 2412470"/>
              <a:gd name="connsiteX44" fmla="*/ 1132337 w 1319184"/>
              <a:gd name="connsiteY44" fmla="*/ 201519 h 2412470"/>
              <a:gd name="connsiteX45" fmla="*/ 1318588 w 1319184"/>
              <a:gd name="connsiteY45" fmla="*/ 326 h 2412470"/>
              <a:gd name="connsiteX46" fmla="*/ 1196534 w 1319184"/>
              <a:gd name="connsiteY46" fmla="*/ 253428 h 2412470"/>
              <a:gd name="connsiteX47" fmla="*/ 1132975 w 1319184"/>
              <a:gd name="connsiteY47" fmla="*/ 402819 h 2412470"/>
              <a:gd name="connsiteX48" fmla="*/ 1096928 w 1319184"/>
              <a:gd name="connsiteY48" fmla="*/ 599586 h 2412470"/>
              <a:gd name="connsiteX49" fmla="*/ 1058828 w 1319184"/>
              <a:gd name="connsiteY49" fmla="*/ 723411 h 2412470"/>
              <a:gd name="connsiteX50" fmla="*/ 1039778 w 1319184"/>
              <a:gd name="connsiteY50" fmla="*/ 809136 h 2412470"/>
              <a:gd name="connsiteX51" fmla="*/ 1001678 w 1319184"/>
              <a:gd name="connsiteY51" fmla="*/ 980586 h 2412470"/>
              <a:gd name="connsiteX52" fmla="*/ 982628 w 1319184"/>
              <a:gd name="connsiteY52" fmla="*/ 1037736 h 2412470"/>
              <a:gd name="connsiteX53" fmla="*/ 944528 w 1319184"/>
              <a:gd name="connsiteY53" fmla="*/ 1218711 h 2412470"/>
              <a:gd name="connsiteX54" fmla="*/ 925478 w 1319184"/>
              <a:gd name="connsiteY54" fmla="*/ 1266336 h 2412470"/>
              <a:gd name="connsiteX55" fmla="*/ 906428 w 1319184"/>
              <a:gd name="connsiteY55" fmla="*/ 1342536 h 2412470"/>
              <a:gd name="connsiteX56" fmla="*/ 887378 w 1319184"/>
              <a:gd name="connsiteY56" fmla="*/ 1409211 h 2412470"/>
              <a:gd name="connsiteX57" fmla="*/ 868328 w 1319184"/>
              <a:gd name="connsiteY57" fmla="*/ 1533036 h 2412470"/>
              <a:gd name="connsiteX58" fmla="*/ 849278 w 1319184"/>
              <a:gd name="connsiteY58" fmla="*/ 1571136 h 2412470"/>
              <a:gd name="connsiteX59" fmla="*/ 811178 w 1319184"/>
              <a:gd name="connsiteY59" fmla="*/ 1675911 h 2412470"/>
              <a:gd name="connsiteX60" fmla="*/ 792128 w 1319184"/>
              <a:gd name="connsiteY60" fmla="*/ 1790211 h 2412470"/>
              <a:gd name="connsiteX61" fmla="*/ 773078 w 1319184"/>
              <a:gd name="connsiteY61" fmla="*/ 1847361 h 2412470"/>
              <a:gd name="connsiteX62" fmla="*/ 754028 w 1319184"/>
              <a:gd name="connsiteY62" fmla="*/ 1933086 h 2412470"/>
              <a:gd name="connsiteX63" fmla="*/ 734978 w 1319184"/>
              <a:gd name="connsiteY63" fmla="*/ 2409336 h 2412470"/>
              <a:gd name="connsiteX64" fmla="*/ 706403 w 1319184"/>
              <a:gd name="connsiteY64" fmla="*/ 2380761 h 2412470"/>
              <a:gd name="connsiteX65" fmla="*/ 630203 w 1319184"/>
              <a:gd name="connsiteY65" fmla="*/ 2342661 h 2412470"/>
              <a:gd name="connsiteX66" fmla="*/ 554003 w 1319184"/>
              <a:gd name="connsiteY66" fmla="*/ 2323611 h 2412470"/>
              <a:gd name="connsiteX67" fmla="*/ 430178 w 1319184"/>
              <a:gd name="connsiteY67" fmla="*/ 2295036 h 2412470"/>
              <a:gd name="connsiteX68" fmla="*/ 334928 w 1319184"/>
              <a:gd name="connsiteY68" fmla="*/ 2228361 h 2412470"/>
              <a:gd name="connsiteX69" fmla="*/ 277778 w 1319184"/>
              <a:gd name="connsiteY69" fmla="*/ 2171211 h 2412470"/>
              <a:gd name="connsiteX70" fmla="*/ 220628 w 1319184"/>
              <a:gd name="connsiteY70" fmla="*/ 2142636 h 2412470"/>
              <a:gd name="connsiteX71" fmla="*/ 153953 w 1319184"/>
              <a:gd name="connsiteY71" fmla="*/ 2085486 h 2412470"/>
              <a:gd name="connsiteX72" fmla="*/ 125378 w 1319184"/>
              <a:gd name="connsiteY72" fmla="*/ 2075961 h 2412470"/>
              <a:gd name="connsiteX73" fmla="*/ 39653 w 1319184"/>
              <a:gd name="connsiteY73" fmla="*/ 2056911 h 2412470"/>
              <a:gd name="connsiteX74" fmla="*/ 1553 w 1319184"/>
              <a:gd name="connsiteY74" fmla="*/ 2047386 h 2412470"/>
              <a:gd name="connsiteX0" fmla="*/ 1553 w 1197608"/>
              <a:gd name="connsiteY0" fmla="*/ 1938968 h 2304052"/>
              <a:gd name="connsiteX1" fmla="*/ 11078 w 1197608"/>
              <a:gd name="connsiteY1" fmla="*/ 1891343 h 2304052"/>
              <a:gd name="connsiteX2" fmla="*/ 68228 w 1197608"/>
              <a:gd name="connsiteY2" fmla="*/ 1843718 h 2304052"/>
              <a:gd name="connsiteX3" fmla="*/ 96803 w 1197608"/>
              <a:gd name="connsiteY3" fmla="*/ 1815143 h 2304052"/>
              <a:gd name="connsiteX4" fmla="*/ 115853 w 1197608"/>
              <a:gd name="connsiteY4" fmla="*/ 1786568 h 2304052"/>
              <a:gd name="connsiteX5" fmla="*/ 144428 w 1197608"/>
              <a:gd name="connsiteY5" fmla="*/ 1748468 h 2304052"/>
              <a:gd name="connsiteX6" fmla="*/ 173003 w 1197608"/>
              <a:gd name="connsiteY6" fmla="*/ 1719893 h 2304052"/>
              <a:gd name="connsiteX7" fmla="*/ 201578 w 1197608"/>
              <a:gd name="connsiteY7" fmla="*/ 1634168 h 2304052"/>
              <a:gd name="connsiteX8" fmla="*/ 211103 w 1197608"/>
              <a:gd name="connsiteY8" fmla="*/ 1605593 h 2304052"/>
              <a:gd name="connsiteX9" fmla="*/ 220628 w 1197608"/>
              <a:gd name="connsiteY9" fmla="*/ 1577018 h 2304052"/>
              <a:gd name="connsiteX10" fmla="*/ 239678 w 1197608"/>
              <a:gd name="connsiteY10" fmla="*/ 1529393 h 2304052"/>
              <a:gd name="connsiteX11" fmla="*/ 258728 w 1197608"/>
              <a:gd name="connsiteY11" fmla="*/ 1472243 h 2304052"/>
              <a:gd name="connsiteX12" fmla="*/ 296828 w 1197608"/>
              <a:gd name="connsiteY12" fmla="*/ 1415093 h 2304052"/>
              <a:gd name="connsiteX13" fmla="*/ 315878 w 1197608"/>
              <a:gd name="connsiteY13" fmla="*/ 1376993 h 2304052"/>
              <a:gd name="connsiteX14" fmla="*/ 325403 w 1197608"/>
              <a:gd name="connsiteY14" fmla="*/ 1348418 h 2304052"/>
              <a:gd name="connsiteX15" fmla="*/ 353978 w 1197608"/>
              <a:gd name="connsiteY15" fmla="*/ 1319843 h 2304052"/>
              <a:gd name="connsiteX16" fmla="*/ 411128 w 1197608"/>
              <a:gd name="connsiteY16" fmla="*/ 1234118 h 2304052"/>
              <a:gd name="connsiteX17" fmla="*/ 430178 w 1197608"/>
              <a:gd name="connsiteY17" fmla="*/ 1205543 h 2304052"/>
              <a:gd name="connsiteX18" fmla="*/ 449228 w 1197608"/>
              <a:gd name="connsiteY18" fmla="*/ 1176968 h 2304052"/>
              <a:gd name="connsiteX19" fmla="*/ 468278 w 1197608"/>
              <a:gd name="connsiteY19" fmla="*/ 1138868 h 2304052"/>
              <a:gd name="connsiteX20" fmla="*/ 506378 w 1197608"/>
              <a:gd name="connsiteY20" fmla="*/ 1081718 h 2304052"/>
              <a:gd name="connsiteX21" fmla="*/ 515903 w 1197608"/>
              <a:gd name="connsiteY21" fmla="*/ 1053143 h 2304052"/>
              <a:gd name="connsiteX22" fmla="*/ 544478 w 1197608"/>
              <a:gd name="connsiteY22" fmla="*/ 1024568 h 2304052"/>
              <a:gd name="connsiteX23" fmla="*/ 563528 w 1197608"/>
              <a:gd name="connsiteY23" fmla="*/ 986468 h 2304052"/>
              <a:gd name="connsiteX24" fmla="*/ 601628 w 1197608"/>
              <a:gd name="connsiteY24" fmla="*/ 929318 h 2304052"/>
              <a:gd name="connsiteX25" fmla="*/ 639728 w 1197608"/>
              <a:gd name="connsiteY25" fmla="*/ 862643 h 2304052"/>
              <a:gd name="connsiteX26" fmla="*/ 666284 w 1197608"/>
              <a:gd name="connsiteY26" fmla="*/ 814982 h 2304052"/>
              <a:gd name="connsiteX27" fmla="*/ 744503 w 1197608"/>
              <a:gd name="connsiteY27" fmla="*/ 710243 h 2304052"/>
              <a:gd name="connsiteX28" fmla="*/ 743158 w 1197608"/>
              <a:gd name="connsiteY28" fmla="*/ 709535 h 2304052"/>
              <a:gd name="connsiteX29" fmla="*/ 801653 w 1197608"/>
              <a:gd name="connsiteY29" fmla="*/ 614993 h 2304052"/>
              <a:gd name="connsiteX30" fmla="*/ 811178 w 1197608"/>
              <a:gd name="connsiteY30" fmla="*/ 586418 h 2304052"/>
              <a:gd name="connsiteX31" fmla="*/ 839753 w 1197608"/>
              <a:gd name="connsiteY31" fmla="*/ 557843 h 2304052"/>
              <a:gd name="connsiteX32" fmla="*/ 858803 w 1197608"/>
              <a:gd name="connsiteY32" fmla="*/ 519743 h 2304052"/>
              <a:gd name="connsiteX33" fmla="*/ 869709 w 1197608"/>
              <a:gd name="connsiteY33" fmla="*/ 503385 h 2304052"/>
              <a:gd name="connsiteX34" fmla="*/ 906428 w 1197608"/>
              <a:gd name="connsiteY34" fmla="*/ 434018 h 2304052"/>
              <a:gd name="connsiteX35" fmla="*/ 911208 w 1197608"/>
              <a:gd name="connsiteY35" fmla="*/ 429238 h 2304052"/>
              <a:gd name="connsiteX36" fmla="*/ 949308 w 1197608"/>
              <a:gd name="connsiteY36" fmla="*/ 378886 h 2304052"/>
              <a:gd name="connsiteX37" fmla="*/ 1001678 w 1197608"/>
              <a:gd name="connsiteY37" fmla="*/ 319718 h 2304052"/>
              <a:gd name="connsiteX38" fmla="*/ 1020728 w 1197608"/>
              <a:gd name="connsiteY38" fmla="*/ 281618 h 2304052"/>
              <a:gd name="connsiteX39" fmla="*/ 956179 w 1197608"/>
              <a:gd name="connsiteY39" fmla="*/ 363837 h 2304052"/>
              <a:gd name="connsiteX40" fmla="*/ 1060564 w 1197608"/>
              <a:gd name="connsiteY40" fmla="*/ 202798 h 2304052"/>
              <a:gd name="connsiteX41" fmla="*/ 1035068 w 1197608"/>
              <a:gd name="connsiteY41" fmla="*/ 242102 h 2304052"/>
              <a:gd name="connsiteX42" fmla="*/ 1144553 w 1197608"/>
              <a:gd name="connsiteY42" fmla="*/ 112187 h 2304052"/>
              <a:gd name="connsiteX43" fmla="*/ 1075222 w 1197608"/>
              <a:gd name="connsiteY43" fmla="*/ 152269 h 2304052"/>
              <a:gd name="connsiteX44" fmla="*/ 1132337 w 1197608"/>
              <a:gd name="connsiteY44" fmla="*/ 93101 h 2304052"/>
              <a:gd name="connsiteX45" fmla="*/ 1192815 w 1197608"/>
              <a:gd name="connsiteY45" fmla="*/ 685 h 2304052"/>
              <a:gd name="connsiteX46" fmla="*/ 1196534 w 1197608"/>
              <a:gd name="connsiteY46" fmla="*/ 145010 h 2304052"/>
              <a:gd name="connsiteX47" fmla="*/ 1132975 w 1197608"/>
              <a:gd name="connsiteY47" fmla="*/ 294401 h 2304052"/>
              <a:gd name="connsiteX48" fmla="*/ 1096928 w 1197608"/>
              <a:gd name="connsiteY48" fmla="*/ 491168 h 2304052"/>
              <a:gd name="connsiteX49" fmla="*/ 1058828 w 1197608"/>
              <a:gd name="connsiteY49" fmla="*/ 614993 h 2304052"/>
              <a:gd name="connsiteX50" fmla="*/ 1039778 w 1197608"/>
              <a:gd name="connsiteY50" fmla="*/ 700718 h 2304052"/>
              <a:gd name="connsiteX51" fmla="*/ 1001678 w 1197608"/>
              <a:gd name="connsiteY51" fmla="*/ 872168 h 2304052"/>
              <a:gd name="connsiteX52" fmla="*/ 982628 w 1197608"/>
              <a:gd name="connsiteY52" fmla="*/ 929318 h 2304052"/>
              <a:gd name="connsiteX53" fmla="*/ 944528 w 1197608"/>
              <a:gd name="connsiteY53" fmla="*/ 1110293 h 2304052"/>
              <a:gd name="connsiteX54" fmla="*/ 925478 w 1197608"/>
              <a:gd name="connsiteY54" fmla="*/ 1157918 h 2304052"/>
              <a:gd name="connsiteX55" fmla="*/ 906428 w 1197608"/>
              <a:gd name="connsiteY55" fmla="*/ 1234118 h 2304052"/>
              <a:gd name="connsiteX56" fmla="*/ 887378 w 1197608"/>
              <a:gd name="connsiteY56" fmla="*/ 1300793 h 2304052"/>
              <a:gd name="connsiteX57" fmla="*/ 868328 w 1197608"/>
              <a:gd name="connsiteY57" fmla="*/ 1424618 h 2304052"/>
              <a:gd name="connsiteX58" fmla="*/ 849278 w 1197608"/>
              <a:gd name="connsiteY58" fmla="*/ 1462718 h 2304052"/>
              <a:gd name="connsiteX59" fmla="*/ 811178 w 1197608"/>
              <a:gd name="connsiteY59" fmla="*/ 1567493 h 2304052"/>
              <a:gd name="connsiteX60" fmla="*/ 792128 w 1197608"/>
              <a:gd name="connsiteY60" fmla="*/ 1681793 h 2304052"/>
              <a:gd name="connsiteX61" fmla="*/ 773078 w 1197608"/>
              <a:gd name="connsiteY61" fmla="*/ 1738943 h 2304052"/>
              <a:gd name="connsiteX62" fmla="*/ 754028 w 1197608"/>
              <a:gd name="connsiteY62" fmla="*/ 1824668 h 2304052"/>
              <a:gd name="connsiteX63" fmla="*/ 734978 w 1197608"/>
              <a:gd name="connsiteY63" fmla="*/ 2300918 h 2304052"/>
              <a:gd name="connsiteX64" fmla="*/ 706403 w 1197608"/>
              <a:gd name="connsiteY64" fmla="*/ 2272343 h 2304052"/>
              <a:gd name="connsiteX65" fmla="*/ 630203 w 1197608"/>
              <a:gd name="connsiteY65" fmla="*/ 2234243 h 2304052"/>
              <a:gd name="connsiteX66" fmla="*/ 554003 w 1197608"/>
              <a:gd name="connsiteY66" fmla="*/ 2215193 h 2304052"/>
              <a:gd name="connsiteX67" fmla="*/ 430178 w 1197608"/>
              <a:gd name="connsiteY67" fmla="*/ 2186618 h 2304052"/>
              <a:gd name="connsiteX68" fmla="*/ 334928 w 1197608"/>
              <a:gd name="connsiteY68" fmla="*/ 2119943 h 2304052"/>
              <a:gd name="connsiteX69" fmla="*/ 277778 w 1197608"/>
              <a:gd name="connsiteY69" fmla="*/ 2062793 h 2304052"/>
              <a:gd name="connsiteX70" fmla="*/ 220628 w 1197608"/>
              <a:gd name="connsiteY70" fmla="*/ 2034218 h 2304052"/>
              <a:gd name="connsiteX71" fmla="*/ 153953 w 1197608"/>
              <a:gd name="connsiteY71" fmla="*/ 1977068 h 2304052"/>
              <a:gd name="connsiteX72" fmla="*/ 125378 w 1197608"/>
              <a:gd name="connsiteY72" fmla="*/ 1967543 h 2304052"/>
              <a:gd name="connsiteX73" fmla="*/ 39653 w 1197608"/>
              <a:gd name="connsiteY73" fmla="*/ 1948493 h 2304052"/>
              <a:gd name="connsiteX74" fmla="*/ 1553 w 1197608"/>
              <a:gd name="connsiteY74" fmla="*/ 1938968 h 2304052"/>
              <a:gd name="connsiteX0" fmla="*/ 1553 w 1193568"/>
              <a:gd name="connsiteY0" fmla="*/ 1939626 h 2304710"/>
              <a:gd name="connsiteX1" fmla="*/ 11078 w 1193568"/>
              <a:gd name="connsiteY1" fmla="*/ 1892001 h 2304710"/>
              <a:gd name="connsiteX2" fmla="*/ 68228 w 1193568"/>
              <a:gd name="connsiteY2" fmla="*/ 1844376 h 2304710"/>
              <a:gd name="connsiteX3" fmla="*/ 96803 w 1193568"/>
              <a:gd name="connsiteY3" fmla="*/ 1815801 h 2304710"/>
              <a:gd name="connsiteX4" fmla="*/ 115853 w 1193568"/>
              <a:gd name="connsiteY4" fmla="*/ 1787226 h 2304710"/>
              <a:gd name="connsiteX5" fmla="*/ 144428 w 1193568"/>
              <a:gd name="connsiteY5" fmla="*/ 1749126 h 2304710"/>
              <a:gd name="connsiteX6" fmla="*/ 173003 w 1193568"/>
              <a:gd name="connsiteY6" fmla="*/ 1720551 h 2304710"/>
              <a:gd name="connsiteX7" fmla="*/ 201578 w 1193568"/>
              <a:gd name="connsiteY7" fmla="*/ 1634826 h 2304710"/>
              <a:gd name="connsiteX8" fmla="*/ 211103 w 1193568"/>
              <a:gd name="connsiteY8" fmla="*/ 1606251 h 2304710"/>
              <a:gd name="connsiteX9" fmla="*/ 220628 w 1193568"/>
              <a:gd name="connsiteY9" fmla="*/ 1577676 h 2304710"/>
              <a:gd name="connsiteX10" fmla="*/ 239678 w 1193568"/>
              <a:gd name="connsiteY10" fmla="*/ 1530051 h 2304710"/>
              <a:gd name="connsiteX11" fmla="*/ 258728 w 1193568"/>
              <a:gd name="connsiteY11" fmla="*/ 1472901 h 2304710"/>
              <a:gd name="connsiteX12" fmla="*/ 296828 w 1193568"/>
              <a:gd name="connsiteY12" fmla="*/ 1415751 h 2304710"/>
              <a:gd name="connsiteX13" fmla="*/ 315878 w 1193568"/>
              <a:gd name="connsiteY13" fmla="*/ 1377651 h 2304710"/>
              <a:gd name="connsiteX14" fmla="*/ 325403 w 1193568"/>
              <a:gd name="connsiteY14" fmla="*/ 1349076 h 2304710"/>
              <a:gd name="connsiteX15" fmla="*/ 353978 w 1193568"/>
              <a:gd name="connsiteY15" fmla="*/ 1320501 h 2304710"/>
              <a:gd name="connsiteX16" fmla="*/ 411128 w 1193568"/>
              <a:gd name="connsiteY16" fmla="*/ 1234776 h 2304710"/>
              <a:gd name="connsiteX17" fmla="*/ 430178 w 1193568"/>
              <a:gd name="connsiteY17" fmla="*/ 1206201 h 2304710"/>
              <a:gd name="connsiteX18" fmla="*/ 449228 w 1193568"/>
              <a:gd name="connsiteY18" fmla="*/ 1177626 h 2304710"/>
              <a:gd name="connsiteX19" fmla="*/ 468278 w 1193568"/>
              <a:gd name="connsiteY19" fmla="*/ 1139526 h 2304710"/>
              <a:gd name="connsiteX20" fmla="*/ 506378 w 1193568"/>
              <a:gd name="connsiteY20" fmla="*/ 1082376 h 2304710"/>
              <a:gd name="connsiteX21" fmla="*/ 515903 w 1193568"/>
              <a:gd name="connsiteY21" fmla="*/ 1053801 h 2304710"/>
              <a:gd name="connsiteX22" fmla="*/ 544478 w 1193568"/>
              <a:gd name="connsiteY22" fmla="*/ 1025226 h 2304710"/>
              <a:gd name="connsiteX23" fmla="*/ 563528 w 1193568"/>
              <a:gd name="connsiteY23" fmla="*/ 987126 h 2304710"/>
              <a:gd name="connsiteX24" fmla="*/ 601628 w 1193568"/>
              <a:gd name="connsiteY24" fmla="*/ 929976 h 2304710"/>
              <a:gd name="connsiteX25" fmla="*/ 639728 w 1193568"/>
              <a:gd name="connsiteY25" fmla="*/ 863301 h 2304710"/>
              <a:gd name="connsiteX26" fmla="*/ 666284 w 1193568"/>
              <a:gd name="connsiteY26" fmla="*/ 815640 h 2304710"/>
              <a:gd name="connsiteX27" fmla="*/ 744503 w 1193568"/>
              <a:gd name="connsiteY27" fmla="*/ 710901 h 2304710"/>
              <a:gd name="connsiteX28" fmla="*/ 743158 w 1193568"/>
              <a:gd name="connsiteY28" fmla="*/ 710193 h 2304710"/>
              <a:gd name="connsiteX29" fmla="*/ 801653 w 1193568"/>
              <a:gd name="connsiteY29" fmla="*/ 615651 h 2304710"/>
              <a:gd name="connsiteX30" fmla="*/ 811178 w 1193568"/>
              <a:gd name="connsiteY30" fmla="*/ 587076 h 2304710"/>
              <a:gd name="connsiteX31" fmla="*/ 839753 w 1193568"/>
              <a:gd name="connsiteY31" fmla="*/ 558501 h 2304710"/>
              <a:gd name="connsiteX32" fmla="*/ 858803 w 1193568"/>
              <a:gd name="connsiteY32" fmla="*/ 520401 h 2304710"/>
              <a:gd name="connsiteX33" fmla="*/ 869709 w 1193568"/>
              <a:gd name="connsiteY33" fmla="*/ 504043 h 2304710"/>
              <a:gd name="connsiteX34" fmla="*/ 906428 w 1193568"/>
              <a:gd name="connsiteY34" fmla="*/ 434676 h 2304710"/>
              <a:gd name="connsiteX35" fmla="*/ 911208 w 1193568"/>
              <a:gd name="connsiteY35" fmla="*/ 429896 h 2304710"/>
              <a:gd name="connsiteX36" fmla="*/ 949308 w 1193568"/>
              <a:gd name="connsiteY36" fmla="*/ 379544 h 2304710"/>
              <a:gd name="connsiteX37" fmla="*/ 1001678 w 1193568"/>
              <a:gd name="connsiteY37" fmla="*/ 320376 h 2304710"/>
              <a:gd name="connsiteX38" fmla="*/ 1020728 w 1193568"/>
              <a:gd name="connsiteY38" fmla="*/ 282276 h 2304710"/>
              <a:gd name="connsiteX39" fmla="*/ 956179 w 1193568"/>
              <a:gd name="connsiteY39" fmla="*/ 364495 h 2304710"/>
              <a:gd name="connsiteX40" fmla="*/ 1060564 w 1193568"/>
              <a:gd name="connsiteY40" fmla="*/ 203456 h 2304710"/>
              <a:gd name="connsiteX41" fmla="*/ 1035068 w 1193568"/>
              <a:gd name="connsiteY41" fmla="*/ 242760 h 2304710"/>
              <a:gd name="connsiteX42" fmla="*/ 1144553 w 1193568"/>
              <a:gd name="connsiteY42" fmla="*/ 112845 h 2304710"/>
              <a:gd name="connsiteX43" fmla="*/ 1075222 w 1193568"/>
              <a:gd name="connsiteY43" fmla="*/ 152927 h 2304710"/>
              <a:gd name="connsiteX44" fmla="*/ 1132337 w 1193568"/>
              <a:gd name="connsiteY44" fmla="*/ 93759 h 2304710"/>
              <a:gd name="connsiteX45" fmla="*/ 1192815 w 1193568"/>
              <a:gd name="connsiteY45" fmla="*/ 1343 h 2304710"/>
              <a:gd name="connsiteX46" fmla="*/ 1169340 w 1193568"/>
              <a:gd name="connsiteY46" fmla="*/ 169463 h 2304710"/>
              <a:gd name="connsiteX47" fmla="*/ 1132975 w 1193568"/>
              <a:gd name="connsiteY47" fmla="*/ 295059 h 2304710"/>
              <a:gd name="connsiteX48" fmla="*/ 1096928 w 1193568"/>
              <a:gd name="connsiteY48" fmla="*/ 491826 h 2304710"/>
              <a:gd name="connsiteX49" fmla="*/ 1058828 w 1193568"/>
              <a:gd name="connsiteY49" fmla="*/ 615651 h 2304710"/>
              <a:gd name="connsiteX50" fmla="*/ 1039778 w 1193568"/>
              <a:gd name="connsiteY50" fmla="*/ 701376 h 2304710"/>
              <a:gd name="connsiteX51" fmla="*/ 1001678 w 1193568"/>
              <a:gd name="connsiteY51" fmla="*/ 872826 h 2304710"/>
              <a:gd name="connsiteX52" fmla="*/ 982628 w 1193568"/>
              <a:gd name="connsiteY52" fmla="*/ 929976 h 2304710"/>
              <a:gd name="connsiteX53" fmla="*/ 944528 w 1193568"/>
              <a:gd name="connsiteY53" fmla="*/ 1110951 h 2304710"/>
              <a:gd name="connsiteX54" fmla="*/ 925478 w 1193568"/>
              <a:gd name="connsiteY54" fmla="*/ 1158576 h 2304710"/>
              <a:gd name="connsiteX55" fmla="*/ 906428 w 1193568"/>
              <a:gd name="connsiteY55" fmla="*/ 1234776 h 2304710"/>
              <a:gd name="connsiteX56" fmla="*/ 887378 w 1193568"/>
              <a:gd name="connsiteY56" fmla="*/ 1301451 h 2304710"/>
              <a:gd name="connsiteX57" fmla="*/ 868328 w 1193568"/>
              <a:gd name="connsiteY57" fmla="*/ 1425276 h 2304710"/>
              <a:gd name="connsiteX58" fmla="*/ 849278 w 1193568"/>
              <a:gd name="connsiteY58" fmla="*/ 1463376 h 2304710"/>
              <a:gd name="connsiteX59" fmla="*/ 811178 w 1193568"/>
              <a:gd name="connsiteY59" fmla="*/ 1568151 h 2304710"/>
              <a:gd name="connsiteX60" fmla="*/ 792128 w 1193568"/>
              <a:gd name="connsiteY60" fmla="*/ 1682451 h 2304710"/>
              <a:gd name="connsiteX61" fmla="*/ 773078 w 1193568"/>
              <a:gd name="connsiteY61" fmla="*/ 1739601 h 2304710"/>
              <a:gd name="connsiteX62" fmla="*/ 754028 w 1193568"/>
              <a:gd name="connsiteY62" fmla="*/ 1825326 h 2304710"/>
              <a:gd name="connsiteX63" fmla="*/ 734978 w 1193568"/>
              <a:gd name="connsiteY63" fmla="*/ 2301576 h 2304710"/>
              <a:gd name="connsiteX64" fmla="*/ 706403 w 1193568"/>
              <a:gd name="connsiteY64" fmla="*/ 2273001 h 2304710"/>
              <a:gd name="connsiteX65" fmla="*/ 630203 w 1193568"/>
              <a:gd name="connsiteY65" fmla="*/ 2234901 h 2304710"/>
              <a:gd name="connsiteX66" fmla="*/ 554003 w 1193568"/>
              <a:gd name="connsiteY66" fmla="*/ 2215851 h 2304710"/>
              <a:gd name="connsiteX67" fmla="*/ 430178 w 1193568"/>
              <a:gd name="connsiteY67" fmla="*/ 2187276 h 2304710"/>
              <a:gd name="connsiteX68" fmla="*/ 334928 w 1193568"/>
              <a:gd name="connsiteY68" fmla="*/ 2120601 h 2304710"/>
              <a:gd name="connsiteX69" fmla="*/ 277778 w 1193568"/>
              <a:gd name="connsiteY69" fmla="*/ 2063451 h 2304710"/>
              <a:gd name="connsiteX70" fmla="*/ 220628 w 1193568"/>
              <a:gd name="connsiteY70" fmla="*/ 2034876 h 2304710"/>
              <a:gd name="connsiteX71" fmla="*/ 153953 w 1193568"/>
              <a:gd name="connsiteY71" fmla="*/ 1977726 h 2304710"/>
              <a:gd name="connsiteX72" fmla="*/ 125378 w 1193568"/>
              <a:gd name="connsiteY72" fmla="*/ 1968201 h 2304710"/>
              <a:gd name="connsiteX73" fmla="*/ 39653 w 1193568"/>
              <a:gd name="connsiteY73" fmla="*/ 1949151 h 2304710"/>
              <a:gd name="connsiteX74" fmla="*/ 1553 w 1193568"/>
              <a:gd name="connsiteY74" fmla="*/ 1939626 h 2304710"/>
              <a:gd name="connsiteX0" fmla="*/ 1553 w 1193568"/>
              <a:gd name="connsiteY0" fmla="*/ 1939626 h 2304710"/>
              <a:gd name="connsiteX1" fmla="*/ 11078 w 1193568"/>
              <a:gd name="connsiteY1" fmla="*/ 1892001 h 2304710"/>
              <a:gd name="connsiteX2" fmla="*/ 68228 w 1193568"/>
              <a:gd name="connsiteY2" fmla="*/ 1844376 h 2304710"/>
              <a:gd name="connsiteX3" fmla="*/ 96803 w 1193568"/>
              <a:gd name="connsiteY3" fmla="*/ 1815801 h 2304710"/>
              <a:gd name="connsiteX4" fmla="*/ 115853 w 1193568"/>
              <a:gd name="connsiteY4" fmla="*/ 1787226 h 2304710"/>
              <a:gd name="connsiteX5" fmla="*/ 144428 w 1193568"/>
              <a:gd name="connsiteY5" fmla="*/ 1749126 h 2304710"/>
              <a:gd name="connsiteX6" fmla="*/ 173003 w 1193568"/>
              <a:gd name="connsiteY6" fmla="*/ 1720551 h 2304710"/>
              <a:gd name="connsiteX7" fmla="*/ 201578 w 1193568"/>
              <a:gd name="connsiteY7" fmla="*/ 1634826 h 2304710"/>
              <a:gd name="connsiteX8" fmla="*/ 211103 w 1193568"/>
              <a:gd name="connsiteY8" fmla="*/ 1606251 h 2304710"/>
              <a:gd name="connsiteX9" fmla="*/ 220628 w 1193568"/>
              <a:gd name="connsiteY9" fmla="*/ 1577676 h 2304710"/>
              <a:gd name="connsiteX10" fmla="*/ 239678 w 1193568"/>
              <a:gd name="connsiteY10" fmla="*/ 1530051 h 2304710"/>
              <a:gd name="connsiteX11" fmla="*/ 258728 w 1193568"/>
              <a:gd name="connsiteY11" fmla="*/ 1472901 h 2304710"/>
              <a:gd name="connsiteX12" fmla="*/ 296828 w 1193568"/>
              <a:gd name="connsiteY12" fmla="*/ 1415751 h 2304710"/>
              <a:gd name="connsiteX13" fmla="*/ 315878 w 1193568"/>
              <a:gd name="connsiteY13" fmla="*/ 1377651 h 2304710"/>
              <a:gd name="connsiteX14" fmla="*/ 325403 w 1193568"/>
              <a:gd name="connsiteY14" fmla="*/ 1349076 h 2304710"/>
              <a:gd name="connsiteX15" fmla="*/ 353978 w 1193568"/>
              <a:gd name="connsiteY15" fmla="*/ 1320501 h 2304710"/>
              <a:gd name="connsiteX16" fmla="*/ 411128 w 1193568"/>
              <a:gd name="connsiteY16" fmla="*/ 1234776 h 2304710"/>
              <a:gd name="connsiteX17" fmla="*/ 430178 w 1193568"/>
              <a:gd name="connsiteY17" fmla="*/ 1206201 h 2304710"/>
              <a:gd name="connsiteX18" fmla="*/ 449228 w 1193568"/>
              <a:gd name="connsiteY18" fmla="*/ 1177626 h 2304710"/>
              <a:gd name="connsiteX19" fmla="*/ 468278 w 1193568"/>
              <a:gd name="connsiteY19" fmla="*/ 1139526 h 2304710"/>
              <a:gd name="connsiteX20" fmla="*/ 506378 w 1193568"/>
              <a:gd name="connsiteY20" fmla="*/ 1082376 h 2304710"/>
              <a:gd name="connsiteX21" fmla="*/ 515903 w 1193568"/>
              <a:gd name="connsiteY21" fmla="*/ 1053801 h 2304710"/>
              <a:gd name="connsiteX22" fmla="*/ 544478 w 1193568"/>
              <a:gd name="connsiteY22" fmla="*/ 1025226 h 2304710"/>
              <a:gd name="connsiteX23" fmla="*/ 563528 w 1193568"/>
              <a:gd name="connsiteY23" fmla="*/ 987126 h 2304710"/>
              <a:gd name="connsiteX24" fmla="*/ 601628 w 1193568"/>
              <a:gd name="connsiteY24" fmla="*/ 929976 h 2304710"/>
              <a:gd name="connsiteX25" fmla="*/ 639728 w 1193568"/>
              <a:gd name="connsiteY25" fmla="*/ 863301 h 2304710"/>
              <a:gd name="connsiteX26" fmla="*/ 666284 w 1193568"/>
              <a:gd name="connsiteY26" fmla="*/ 815640 h 2304710"/>
              <a:gd name="connsiteX27" fmla="*/ 744503 w 1193568"/>
              <a:gd name="connsiteY27" fmla="*/ 710901 h 2304710"/>
              <a:gd name="connsiteX28" fmla="*/ 743158 w 1193568"/>
              <a:gd name="connsiteY28" fmla="*/ 710193 h 2304710"/>
              <a:gd name="connsiteX29" fmla="*/ 801653 w 1193568"/>
              <a:gd name="connsiteY29" fmla="*/ 615651 h 2304710"/>
              <a:gd name="connsiteX30" fmla="*/ 811178 w 1193568"/>
              <a:gd name="connsiteY30" fmla="*/ 587076 h 2304710"/>
              <a:gd name="connsiteX31" fmla="*/ 839753 w 1193568"/>
              <a:gd name="connsiteY31" fmla="*/ 558501 h 2304710"/>
              <a:gd name="connsiteX32" fmla="*/ 858803 w 1193568"/>
              <a:gd name="connsiteY32" fmla="*/ 520401 h 2304710"/>
              <a:gd name="connsiteX33" fmla="*/ 869709 w 1193568"/>
              <a:gd name="connsiteY33" fmla="*/ 504043 h 2304710"/>
              <a:gd name="connsiteX34" fmla="*/ 906428 w 1193568"/>
              <a:gd name="connsiteY34" fmla="*/ 434676 h 2304710"/>
              <a:gd name="connsiteX35" fmla="*/ 911208 w 1193568"/>
              <a:gd name="connsiteY35" fmla="*/ 429896 h 2304710"/>
              <a:gd name="connsiteX36" fmla="*/ 949308 w 1193568"/>
              <a:gd name="connsiteY36" fmla="*/ 379544 h 2304710"/>
              <a:gd name="connsiteX37" fmla="*/ 1001678 w 1193568"/>
              <a:gd name="connsiteY37" fmla="*/ 320376 h 2304710"/>
              <a:gd name="connsiteX38" fmla="*/ 1020728 w 1193568"/>
              <a:gd name="connsiteY38" fmla="*/ 282276 h 2304710"/>
              <a:gd name="connsiteX39" fmla="*/ 956179 w 1193568"/>
              <a:gd name="connsiteY39" fmla="*/ 364495 h 2304710"/>
              <a:gd name="connsiteX40" fmla="*/ 1060564 w 1193568"/>
              <a:gd name="connsiteY40" fmla="*/ 203456 h 2304710"/>
              <a:gd name="connsiteX41" fmla="*/ 1035068 w 1193568"/>
              <a:gd name="connsiteY41" fmla="*/ 242760 h 2304710"/>
              <a:gd name="connsiteX42" fmla="*/ 1144553 w 1193568"/>
              <a:gd name="connsiteY42" fmla="*/ 112845 h 2304710"/>
              <a:gd name="connsiteX43" fmla="*/ 1075222 w 1193568"/>
              <a:gd name="connsiteY43" fmla="*/ 152927 h 2304710"/>
              <a:gd name="connsiteX44" fmla="*/ 1132337 w 1193568"/>
              <a:gd name="connsiteY44" fmla="*/ 93759 h 2304710"/>
              <a:gd name="connsiteX45" fmla="*/ 1192815 w 1193568"/>
              <a:gd name="connsiteY45" fmla="*/ 1343 h 2304710"/>
              <a:gd name="connsiteX46" fmla="*/ 1169340 w 1193568"/>
              <a:gd name="connsiteY46" fmla="*/ 169463 h 2304710"/>
              <a:gd name="connsiteX47" fmla="*/ 1112580 w 1193568"/>
              <a:gd name="connsiteY47" fmla="*/ 369843 h 2304710"/>
              <a:gd name="connsiteX48" fmla="*/ 1096928 w 1193568"/>
              <a:gd name="connsiteY48" fmla="*/ 491826 h 2304710"/>
              <a:gd name="connsiteX49" fmla="*/ 1058828 w 1193568"/>
              <a:gd name="connsiteY49" fmla="*/ 615651 h 2304710"/>
              <a:gd name="connsiteX50" fmla="*/ 1039778 w 1193568"/>
              <a:gd name="connsiteY50" fmla="*/ 701376 h 2304710"/>
              <a:gd name="connsiteX51" fmla="*/ 1001678 w 1193568"/>
              <a:gd name="connsiteY51" fmla="*/ 872826 h 2304710"/>
              <a:gd name="connsiteX52" fmla="*/ 982628 w 1193568"/>
              <a:gd name="connsiteY52" fmla="*/ 929976 h 2304710"/>
              <a:gd name="connsiteX53" fmla="*/ 944528 w 1193568"/>
              <a:gd name="connsiteY53" fmla="*/ 1110951 h 2304710"/>
              <a:gd name="connsiteX54" fmla="*/ 925478 w 1193568"/>
              <a:gd name="connsiteY54" fmla="*/ 1158576 h 2304710"/>
              <a:gd name="connsiteX55" fmla="*/ 906428 w 1193568"/>
              <a:gd name="connsiteY55" fmla="*/ 1234776 h 2304710"/>
              <a:gd name="connsiteX56" fmla="*/ 887378 w 1193568"/>
              <a:gd name="connsiteY56" fmla="*/ 1301451 h 2304710"/>
              <a:gd name="connsiteX57" fmla="*/ 868328 w 1193568"/>
              <a:gd name="connsiteY57" fmla="*/ 1425276 h 2304710"/>
              <a:gd name="connsiteX58" fmla="*/ 849278 w 1193568"/>
              <a:gd name="connsiteY58" fmla="*/ 1463376 h 2304710"/>
              <a:gd name="connsiteX59" fmla="*/ 811178 w 1193568"/>
              <a:gd name="connsiteY59" fmla="*/ 1568151 h 2304710"/>
              <a:gd name="connsiteX60" fmla="*/ 792128 w 1193568"/>
              <a:gd name="connsiteY60" fmla="*/ 1682451 h 2304710"/>
              <a:gd name="connsiteX61" fmla="*/ 773078 w 1193568"/>
              <a:gd name="connsiteY61" fmla="*/ 1739601 h 2304710"/>
              <a:gd name="connsiteX62" fmla="*/ 754028 w 1193568"/>
              <a:gd name="connsiteY62" fmla="*/ 1825326 h 2304710"/>
              <a:gd name="connsiteX63" fmla="*/ 734978 w 1193568"/>
              <a:gd name="connsiteY63" fmla="*/ 2301576 h 2304710"/>
              <a:gd name="connsiteX64" fmla="*/ 706403 w 1193568"/>
              <a:gd name="connsiteY64" fmla="*/ 2273001 h 2304710"/>
              <a:gd name="connsiteX65" fmla="*/ 630203 w 1193568"/>
              <a:gd name="connsiteY65" fmla="*/ 2234901 h 2304710"/>
              <a:gd name="connsiteX66" fmla="*/ 554003 w 1193568"/>
              <a:gd name="connsiteY66" fmla="*/ 2215851 h 2304710"/>
              <a:gd name="connsiteX67" fmla="*/ 430178 w 1193568"/>
              <a:gd name="connsiteY67" fmla="*/ 2187276 h 2304710"/>
              <a:gd name="connsiteX68" fmla="*/ 334928 w 1193568"/>
              <a:gd name="connsiteY68" fmla="*/ 2120601 h 2304710"/>
              <a:gd name="connsiteX69" fmla="*/ 277778 w 1193568"/>
              <a:gd name="connsiteY69" fmla="*/ 2063451 h 2304710"/>
              <a:gd name="connsiteX70" fmla="*/ 220628 w 1193568"/>
              <a:gd name="connsiteY70" fmla="*/ 2034876 h 2304710"/>
              <a:gd name="connsiteX71" fmla="*/ 153953 w 1193568"/>
              <a:gd name="connsiteY71" fmla="*/ 1977726 h 2304710"/>
              <a:gd name="connsiteX72" fmla="*/ 125378 w 1193568"/>
              <a:gd name="connsiteY72" fmla="*/ 1968201 h 2304710"/>
              <a:gd name="connsiteX73" fmla="*/ 39653 w 1193568"/>
              <a:gd name="connsiteY73" fmla="*/ 1949151 h 2304710"/>
              <a:gd name="connsiteX74" fmla="*/ 1553 w 1193568"/>
              <a:gd name="connsiteY74" fmla="*/ 1939626 h 2304710"/>
              <a:gd name="connsiteX0" fmla="*/ 1553 w 1192849"/>
              <a:gd name="connsiteY0" fmla="*/ 1941806 h 2306890"/>
              <a:gd name="connsiteX1" fmla="*/ 11078 w 1192849"/>
              <a:gd name="connsiteY1" fmla="*/ 1894181 h 2306890"/>
              <a:gd name="connsiteX2" fmla="*/ 68228 w 1192849"/>
              <a:gd name="connsiteY2" fmla="*/ 1846556 h 2306890"/>
              <a:gd name="connsiteX3" fmla="*/ 96803 w 1192849"/>
              <a:gd name="connsiteY3" fmla="*/ 1817981 h 2306890"/>
              <a:gd name="connsiteX4" fmla="*/ 115853 w 1192849"/>
              <a:gd name="connsiteY4" fmla="*/ 1789406 h 2306890"/>
              <a:gd name="connsiteX5" fmla="*/ 144428 w 1192849"/>
              <a:gd name="connsiteY5" fmla="*/ 1751306 h 2306890"/>
              <a:gd name="connsiteX6" fmla="*/ 173003 w 1192849"/>
              <a:gd name="connsiteY6" fmla="*/ 1722731 h 2306890"/>
              <a:gd name="connsiteX7" fmla="*/ 201578 w 1192849"/>
              <a:gd name="connsiteY7" fmla="*/ 1637006 h 2306890"/>
              <a:gd name="connsiteX8" fmla="*/ 211103 w 1192849"/>
              <a:gd name="connsiteY8" fmla="*/ 1608431 h 2306890"/>
              <a:gd name="connsiteX9" fmla="*/ 220628 w 1192849"/>
              <a:gd name="connsiteY9" fmla="*/ 1579856 h 2306890"/>
              <a:gd name="connsiteX10" fmla="*/ 239678 w 1192849"/>
              <a:gd name="connsiteY10" fmla="*/ 1532231 h 2306890"/>
              <a:gd name="connsiteX11" fmla="*/ 258728 w 1192849"/>
              <a:gd name="connsiteY11" fmla="*/ 1475081 h 2306890"/>
              <a:gd name="connsiteX12" fmla="*/ 296828 w 1192849"/>
              <a:gd name="connsiteY12" fmla="*/ 1417931 h 2306890"/>
              <a:gd name="connsiteX13" fmla="*/ 315878 w 1192849"/>
              <a:gd name="connsiteY13" fmla="*/ 1379831 h 2306890"/>
              <a:gd name="connsiteX14" fmla="*/ 325403 w 1192849"/>
              <a:gd name="connsiteY14" fmla="*/ 1351256 h 2306890"/>
              <a:gd name="connsiteX15" fmla="*/ 353978 w 1192849"/>
              <a:gd name="connsiteY15" fmla="*/ 1322681 h 2306890"/>
              <a:gd name="connsiteX16" fmla="*/ 411128 w 1192849"/>
              <a:gd name="connsiteY16" fmla="*/ 1236956 h 2306890"/>
              <a:gd name="connsiteX17" fmla="*/ 430178 w 1192849"/>
              <a:gd name="connsiteY17" fmla="*/ 1208381 h 2306890"/>
              <a:gd name="connsiteX18" fmla="*/ 449228 w 1192849"/>
              <a:gd name="connsiteY18" fmla="*/ 1179806 h 2306890"/>
              <a:gd name="connsiteX19" fmla="*/ 468278 w 1192849"/>
              <a:gd name="connsiteY19" fmla="*/ 1141706 h 2306890"/>
              <a:gd name="connsiteX20" fmla="*/ 506378 w 1192849"/>
              <a:gd name="connsiteY20" fmla="*/ 1084556 h 2306890"/>
              <a:gd name="connsiteX21" fmla="*/ 515903 w 1192849"/>
              <a:gd name="connsiteY21" fmla="*/ 1055981 h 2306890"/>
              <a:gd name="connsiteX22" fmla="*/ 544478 w 1192849"/>
              <a:gd name="connsiteY22" fmla="*/ 1027406 h 2306890"/>
              <a:gd name="connsiteX23" fmla="*/ 563528 w 1192849"/>
              <a:gd name="connsiteY23" fmla="*/ 989306 h 2306890"/>
              <a:gd name="connsiteX24" fmla="*/ 601628 w 1192849"/>
              <a:gd name="connsiteY24" fmla="*/ 932156 h 2306890"/>
              <a:gd name="connsiteX25" fmla="*/ 639728 w 1192849"/>
              <a:gd name="connsiteY25" fmla="*/ 865481 h 2306890"/>
              <a:gd name="connsiteX26" fmla="*/ 666284 w 1192849"/>
              <a:gd name="connsiteY26" fmla="*/ 817820 h 2306890"/>
              <a:gd name="connsiteX27" fmla="*/ 744503 w 1192849"/>
              <a:gd name="connsiteY27" fmla="*/ 713081 h 2306890"/>
              <a:gd name="connsiteX28" fmla="*/ 743158 w 1192849"/>
              <a:gd name="connsiteY28" fmla="*/ 712373 h 2306890"/>
              <a:gd name="connsiteX29" fmla="*/ 801653 w 1192849"/>
              <a:gd name="connsiteY29" fmla="*/ 617831 h 2306890"/>
              <a:gd name="connsiteX30" fmla="*/ 811178 w 1192849"/>
              <a:gd name="connsiteY30" fmla="*/ 589256 h 2306890"/>
              <a:gd name="connsiteX31" fmla="*/ 839753 w 1192849"/>
              <a:gd name="connsiteY31" fmla="*/ 560681 h 2306890"/>
              <a:gd name="connsiteX32" fmla="*/ 858803 w 1192849"/>
              <a:gd name="connsiteY32" fmla="*/ 522581 h 2306890"/>
              <a:gd name="connsiteX33" fmla="*/ 869709 w 1192849"/>
              <a:gd name="connsiteY33" fmla="*/ 506223 h 2306890"/>
              <a:gd name="connsiteX34" fmla="*/ 906428 w 1192849"/>
              <a:gd name="connsiteY34" fmla="*/ 436856 h 2306890"/>
              <a:gd name="connsiteX35" fmla="*/ 911208 w 1192849"/>
              <a:gd name="connsiteY35" fmla="*/ 432076 h 2306890"/>
              <a:gd name="connsiteX36" fmla="*/ 949308 w 1192849"/>
              <a:gd name="connsiteY36" fmla="*/ 381724 h 2306890"/>
              <a:gd name="connsiteX37" fmla="*/ 1001678 w 1192849"/>
              <a:gd name="connsiteY37" fmla="*/ 322556 h 2306890"/>
              <a:gd name="connsiteX38" fmla="*/ 1020728 w 1192849"/>
              <a:gd name="connsiteY38" fmla="*/ 284456 h 2306890"/>
              <a:gd name="connsiteX39" fmla="*/ 956179 w 1192849"/>
              <a:gd name="connsiteY39" fmla="*/ 366675 h 2306890"/>
              <a:gd name="connsiteX40" fmla="*/ 1060564 w 1192849"/>
              <a:gd name="connsiteY40" fmla="*/ 205636 h 2306890"/>
              <a:gd name="connsiteX41" fmla="*/ 1035068 w 1192849"/>
              <a:gd name="connsiteY41" fmla="*/ 244940 h 2306890"/>
              <a:gd name="connsiteX42" fmla="*/ 1144553 w 1192849"/>
              <a:gd name="connsiteY42" fmla="*/ 115025 h 2306890"/>
              <a:gd name="connsiteX43" fmla="*/ 1075222 w 1192849"/>
              <a:gd name="connsiteY43" fmla="*/ 155107 h 2306890"/>
              <a:gd name="connsiteX44" fmla="*/ 1132337 w 1192849"/>
              <a:gd name="connsiteY44" fmla="*/ 95939 h 2306890"/>
              <a:gd name="connsiteX45" fmla="*/ 1192815 w 1192849"/>
              <a:gd name="connsiteY45" fmla="*/ 3523 h 2306890"/>
              <a:gd name="connsiteX46" fmla="*/ 1142146 w 1192849"/>
              <a:gd name="connsiteY46" fmla="*/ 229430 h 2306890"/>
              <a:gd name="connsiteX47" fmla="*/ 1112580 w 1192849"/>
              <a:gd name="connsiteY47" fmla="*/ 372023 h 2306890"/>
              <a:gd name="connsiteX48" fmla="*/ 1096928 w 1192849"/>
              <a:gd name="connsiteY48" fmla="*/ 494006 h 2306890"/>
              <a:gd name="connsiteX49" fmla="*/ 1058828 w 1192849"/>
              <a:gd name="connsiteY49" fmla="*/ 617831 h 2306890"/>
              <a:gd name="connsiteX50" fmla="*/ 1039778 w 1192849"/>
              <a:gd name="connsiteY50" fmla="*/ 703556 h 2306890"/>
              <a:gd name="connsiteX51" fmla="*/ 1001678 w 1192849"/>
              <a:gd name="connsiteY51" fmla="*/ 875006 h 2306890"/>
              <a:gd name="connsiteX52" fmla="*/ 982628 w 1192849"/>
              <a:gd name="connsiteY52" fmla="*/ 932156 h 2306890"/>
              <a:gd name="connsiteX53" fmla="*/ 944528 w 1192849"/>
              <a:gd name="connsiteY53" fmla="*/ 1113131 h 2306890"/>
              <a:gd name="connsiteX54" fmla="*/ 925478 w 1192849"/>
              <a:gd name="connsiteY54" fmla="*/ 1160756 h 2306890"/>
              <a:gd name="connsiteX55" fmla="*/ 906428 w 1192849"/>
              <a:gd name="connsiteY55" fmla="*/ 1236956 h 2306890"/>
              <a:gd name="connsiteX56" fmla="*/ 887378 w 1192849"/>
              <a:gd name="connsiteY56" fmla="*/ 1303631 h 2306890"/>
              <a:gd name="connsiteX57" fmla="*/ 868328 w 1192849"/>
              <a:gd name="connsiteY57" fmla="*/ 1427456 h 2306890"/>
              <a:gd name="connsiteX58" fmla="*/ 849278 w 1192849"/>
              <a:gd name="connsiteY58" fmla="*/ 1465556 h 2306890"/>
              <a:gd name="connsiteX59" fmla="*/ 811178 w 1192849"/>
              <a:gd name="connsiteY59" fmla="*/ 1570331 h 2306890"/>
              <a:gd name="connsiteX60" fmla="*/ 792128 w 1192849"/>
              <a:gd name="connsiteY60" fmla="*/ 1684631 h 2306890"/>
              <a:gd name="connsiteX61" fmla="*/ 773078 w 1192849"/>
              <a:gd name="connsiteY61" fmla="*/ 1741781 h 2306890"/>
              <a:gd name="connsiteX62" fmla="*/ 754028 w 1192849"/>
              <a:gd name="connsiteY62" fmla="*/ 1827506 h 2306890"/>
              <a:gd name="connsiteX63" fmla="*/ 734978 w 1192849"/>
              <a:gd name="connsiteY63" fmla="*/ 2303756 h 2306890"/>
              <a:gd name="connsiteX64" fmla="*/ 706403 w 1192849"/>
              <a:gd name="connsiteY64" fmla="*/ 2275181 h 2306890"/>
              <a:gd name="connsiteX65" fmla="*/ 630203 w 1192849"/>
              <a:gd name="connsiteY65" fmla="*/ 2237081 h 2306890"/>
              <a:gd name="connsiteX66" fmla="*/ 554003 w 1192849"/>
              <a:gd name="connsiteY66" fmla="*/ 2218031 h 2306890"/>
              <a:gd name="connsiteX67" fmla="*/ 430178 w 1192849"/>
              <a:gd name="connsiteY67" fmla="*/ 2189456 h 2306890"/>
              <a:gd name="connsiteX68" fmla="*/ 334928 w 1192849"/>
              <a:gd name="connsiteY68" fmla="*/ 2122781 h 2306890"/>
              <a:gd name="connsiteX69" fmla="*/ 277778 w 1192849"/>
              <a:gd name="connsiteY69" fmla="*/ 2065631 h 2306890"/>
              <a:gd name="connsiteX70" fmla="*/ 220628 w 1192849"/>
              <a:gd name="connsiteY70" fmla="*/ 2037056 h 2306890"/>
              <a:gd name="connsiteX71" fmla="*/ 153953 w 1192849"/>
              <a:gd name="connsiteY71" fmla="*/ 1979906 h 2306890"/>
              <a:gd name="connsiteX72" fmla="*/ 125378 w 1192849"/>
              <a:gd name="connsiteY72" fmla="*/ 1970381 h 2306890"/>
              <a:gd name="connsiteX73" fmla="*/ 39653 w 1192849"/>
              <a:gd name="connsiteY73" fmla="*/ 1951331 h 2306890"/>
              <a:gd name="connsiteX74" fmla="*/ 1553 w 1192849"/>
              <a:gd name="connsiteY74" fmla="*/ 1941806 h 2306890"/>
              <a:gd name="connsiteX0" fmla="*/ 1553 w 1192849"/>
              <a:gd name="connsiteY0" fmla="*/ 1941806 h 2306890"/>
              <a:gd name="connsiteX1" fmla="*/ 11078 w 1192849"/>
              <a:gd name="connsiteY1" fmla="*/ 1894181 h 2306890"/>
              <a:gd name="connsiteX2" fmla="*/ 68228 w 1192849"/>
              <a:gd name="connsiteY2" fmla="*/ 1846556 h 2306890"/>
              <a:gd name="connsiteX3" fmla="*/ 96803 w 1192849"/>
              <a:gd name="connsiteY3" fmla="*/ 1817981 h 2306890"/>
              <a:gd name="connsiteX4" fmla="*/ 115853 w 1192849"/>
              <a:gd name="connsiteY4" fmla="*/ 1789406 h 2306890"/>
              <a:gd name="connsiteX5" fmla="*/ 144428 w 1192849"/>
              <a:gd name="connsiteY5" fmla="*/ 1751306 h 2306890"/>
              <a:gd name="connsiteX6" fmla="*/ 173003 w 1192849"/>
              <a:gd name="connsiteY6" fmla="*/ 1722731 h 2306890"/>
              <a:gd name="connsiteX7" fmla="*/ 201578 w 1192849"/>
              <a:gd name="connsiteY7" fmla="*/ 1637006 h 2306890"/>
              <a:gd name="connsiteX8" fmla="*/ 211103 w 1192849"/>
              <a:gd name="connsiteY8" fmla="*/ 1608431 h 2306890"/>
              <a:gd name="connsiteX9" fmla="*/ 220628 w 1192849"/>
              <a:gd name="connsiteY9" fmla="*/ 1579856 h 2306890"/>
              <a:gd name="connsiteX10" fmla="*/ 239678 w 1192849"/>
              <a:gd name="connsiteY10" fmla="*/ 1532231 h 2306890"/>
              <a:gd name="connsiteX11" fmla="*/ 258728 w 1192849"/>
              <a:gd name="connsiteY11" fmla="*/ 1475081 h 2306890"/>
              <a:gd name="connsiteX12" fmla="*/ 296828 w 1192849"/>
              <a:gd name="connsiteY12" fmla="*/ 1417931 h 2306890"/>
              <a:gd name="connsiteX13" fmla="*/ 315878 w 1192849"/>
              <a:gd name="connsiteY13" fmla="*/ 1379831 h 2306890"/>
              <a:gd name="connsiteX14" fmla="*/ 325403 w 1192849"/>
              <a:gd name="connsiteY14" fmla="*/ 1351256 h 2306890"/>
              <a:gd name="connsiteX15" fmla="*/ 353978 w 1192849"/>
              <a:gd name="connsiteY15" fmla="*/ 1322681 h 2306890"/>
              <a:gd name="connsiteX16" fmla="*/ 411128 w 1192849"/>
              <a:gd name="connsiteY16" fmla="*/ 1236956 h 2306890"/>
              <a:gd name="connsiteX17" fmla="*/ 430178 w 1192849"/>
              <a:gd name="connsiteY17" fmla="*/ 1208381 h 2306890"/>
              <a:gd name="connsiteX18" fmla="*/ 449228 w 1192849"/>
              <a:gd name="connsiteY18" fmla="*/ 1179806 h 2306890"/>
              <a:gd name="connsiteX19" fmla="*/ 468278 w 1192849"/>
              <a:gd name="connsiteY19" fmla="*/ 1141706 h 2306890"/>
              <a:gd name="connsiteX20" fmla="*/ 506378 w 1192849"/>
              <a:gd name="connsiteY20" fmla="*/ 1084556 h 2306890"/>
              <a:gd name="connsiteX21" fmla="*/ 515903 w 1192849"/>
              <a:gd name="connsiteY21" fmla="*/ 1055981 h 2306890"/>
              <a:gd name="connsiteX22" fmla="*/ 544478 w 1192849"/>
              <a:gd name="connsiteY22" fmla="*/ 1027406 h 2306890"/>
              <a:gd name="connsiteX23" fmla="*/ 563528 w 1192849"/>
              <a:gd name="connsiteY23" fmla="*/ 989306 h 2306890"/>
              <a:gd name="connsiteX24" fmla="*/ 601628 w 1192849"/>
              <a:gd name="connsiteY24" fmla="*/ 932156 h 2306890"/>
              <a:gd name="connsiteX25" fmla="*/ 639728 w 1192849"/>
              <a:gd name="connsiteY25" fmla="*/ 865481 h 2306890"/>
              <a:gd name="connsiteX26" fmla="*/ 666284 w 1192849"/>
              <a:gd name="connsiteY26" fmla="*/ 817820 h 2306890"/>
              <a:gd name="connsiteX27" fmla="*/ 744503 w 1192849"/>
              <a:gd name="connsiteY27" fmla="*/ 713081 h 2306890"/>
              <a:gd name="connsiteX28" fmla="*/ 743158 w 1192849"/>
              <a:gd name="connsiteY28" fmla="*/ 712373 h 2306890"/>
              <a:gd name="connsiteX29" fmla="*/ 801653 w 1192849"/>
              <a:gd name="connsiteY29" fmla="*/ 617831 h 2306890"/>
              <a:gd name="connsiteX30" fmla="*/ 811178 w 1192849"/>
              <a:gd name="connsiteY30" fmla="*/ 589256 h 2306890"/>
              <a:gd name="connsiteX31" fmla="*/ 839753 w 1192849"/>
              <a:gd name="connsiteY31" fmla="*/ 560681 h 2306890"/>
              <a:gd name="connsiteX32" fmla="*/ 858803 w 1192849"/>
              <a:gd name="connsiteY32" fmla="*/ 522581 h 2306890"/>
              <a:gd name="connsiteX33" fmla="*/ 869709 w 1192849"/>
              <a:gd name="connsiteY33" fmla="*/ 506223 h 2306890"/>
              <a:gd name="connsiteX34" fmla="*/ 906428 w 1192849"/>
              <a:gd name="connsiteY34" fmla="*/ 436856 h 2306890"/>
              <a:gd name="connsiteX35" fmla="*/ 911208 w 1192849"/>
              <a:gd name="connsiteY35" fmla="*/ 432076 h 2306890"/>
              <a:gd name="connsiteX36" fmla="*/ 949308 w 1192849"/>
              <a:gd name="connsiteY36" fmla="*/ 381724 h 2306890"/>
              <a:gd name="connsiteX37" fmla="*/ 1001678 w 1192849"/>
              <a:gd name="connsiteY37" fmla="*/ 322556 h 2306890"/>
              <a:gd name="connsiteX38" fmla="*/ 1020728 w 1192849"/>
              <a:gd name="connsiteY38" fmla="*/ 284456 h 2306890"/>
              <a:gd name="connsiteX39" fmla="*/ 956179 w 1192849"/>
              <a:gd name="connsiteY39" fmla="*/ 366675 h 2306890"/>
              <a:gd name="connsiteX40" fmla="*/ 1060564 w 1192849"/>
              <a:gd name="connsiteY40" fmla="*/ 205636 h 2306890"/>
              <a:gd name="connsiteX41" fmla="*/ 1035068 w 1192849"/>
              <a:gd name="connsiteY41" fmla="*/ 244940 h 2306890"/>
              <a:gd name="connsiteX42" fmla="*/ 1090165 w 1192849"/>
              <a:gd name="connsiteY42" fmla="*/ 162615 h 2306890"/>
              <a:gd name="connsiteX43" fmla="*/ 1075222 w 1192849"/>
              <a:gd name="connsiteY43" fmla="*/ 155107 h 2306890"/>
              <a:gd name="connsiteX44" fmla="*/ 1132337 w 1192849"/>
              <a:gd name="connsiteY44" fmla="*/ 95939 h 2306890"/>
              <a:gd name="connsiteX45" fmla="*/ 1192815 w 1192849"/>
              <a:gd name="connsiteY45" fmla="*/ 3523 h 2306890"/>
              <a:gd name="connsiteX46" fmla="*/ 1142146 w 1192849"/>
              <a:gd name="connsiteY46" fmla="*/ 229430 h 2306890"/>
              <a:gd name="connsiteX47" fmla="*/ 1112580 w 1192849"/>
              <a:gd name="connsiteY47" fmla="*/ 372023 h 2306890"/>
              <a:gd name="connsiteX48" fmla="*/ 1096928 w 1192849"/>
              <a:gd name="connsiteY48" fmla="*/ 494006 h 2306890"/>
              <a:gd name="connsiteX49" fmla="*/ 1058828 w 1192849"/>
              <a:gd name="connsiteY49" fmla="*/ 617831 h 2306890"/>
              <a:gd name="connsiteX50" fmla="*/ 1039778 w 1192849"/>
              <a:gd name="connsiteY50" fmla="*/ 703556 h 2306890"/>
              <a:gd name="connsiteX51" fmla="*/ 1001678 w 1192849"/>
              <a:gd name="connsiteY51" fmla="*/ 875006 h 2306890"/>
              <a:gd name="connsiteX52" fmla="*/ 982628 w 1192849"/>
              <a:gd name="connsiteY52" fmla="*/ 932156 h 2306890"/>
              <a:gd name="connsiteX53" fmla="*/ 944528 w 1192849"/>
              <a:gd name="connsiteY53" fmla="*/ 1113131 h 2306890"/>
              <a:gd name="connsiteX54" fmla="*/ 925478 w 1192849"/>
              <a:gd name="connsiteY54" fmla="*/ 1160756 h 2306890"/>
              <a:gd name="connsiteX55" fmla="*/ 906428 w 1192849"/>
              <a:gd name="connsiteY55" fmla="*/ 1236956 h 2306890"/>
              <a:gd name="connsiteX56" fmla="*/ 887378 w 1192849"/>
              <a:gd name="connsiteY56" fmla="*/ 1303631 h 2306890"/>
              <a:gd name="connsiteX57" fmla="*/ 868328 w 1192849"/>
              <a:gd name="connsiteY57" fmla="*/ 1427456 h 2306890"/>
              <a:gd name="connsiteX58" fmla="*/ 849278 w 1192849"/>
              <a:gd name="connsiteY58" fmla="*/ 1465556 h 2306890"/>
              <a:gd name="connsiteX59" fmla="*/ 811178 w 1192849"/>
              <a:gd name="connsiteY59" fmla="*/ 1570331 h 2306890"/>
              <a:gd name="connsiteX60" fmla="*/ 792128 w 1192849"/>
              <a:gd name="connsiteY60" fmla="*/ 1684631 h 2306890"/>
              <a:gd name="connsiteX61" fmla="*/ 773078 w 1192849"/>
              <a:gd name="connsiteY61" fmla="*/ 1741781 h 2306890"/>
              <a:gd name="connsiteX62" fmla="*/ 754028 w 1192849"/>
              <a:gd name="connsiteY62" fmla="*/ 1827506 h 2306890"/>
              <a:gd name="connsiteX63" fmla="*/ 734978 w 1192849"/>
              <a:gd name="connsiteY63" fmla="*/ 2303756 h 2306890"/>
              <a:gd name="connsiteX64" fmla="*/ 706403 w 1192849"/>
              <a:gd name="connsiteY64" fmla="*/ 2275181 h 2306890"/>
              <a:gd name="connsiteX65" fmla="*/ 630203 w 1192849"/>
              <a:gd name="connsiteY65" fmla="*/ 2237081 h 2306890"/>
              <a:gd name="connsiteX66" fmla="*/ 554003 w 1192849"/>
              <a:gd name="connsiteY66" fmla="*/ 2218031 h 2306890"/>
              <a:gd name="connsiteX67" fmla="*/ 430178 w 1192849"/>
              <a:gd name="connsiteY67" fmla="*/ 2189456 h 2306890"/>
              <a:gd name="connsiteX68" fmla="*/ 334928 w 1192849"/>
              <a:gd name="connsiteY68" fmla="*/ 2122781 h 2306890"/>
              <a:gd name="connsiteX69" fmla="*/ 277778 w 1192849"/>
              <a:gd name="connsiteY69" fmla="*/ 2065631 h 2306890"/>
              <a:gd name="connsiteX70" fmla="*/ 220628 w 1192849"/>
              <a:gd name="connsiteY70" fmla="*/ 2037056 h 2306890"/>
              <a:gd name="connsiteX71" fmla="*/ 153953 w 1192849"/>
              <a:gd name="connsiteY71" fmla="*/ 1979906 h 2306890"/>
              <a:gd name="connsiteX72" fmla="*/ 125378 w 1192849"/>
              <a:gd name="connsiteY72" fmla="*/ 1970381 h 2306890"/>
              <a:gd name="connsiteX73" fmla="*/ 39653 w 1192849"/>
              <a:gd name="connsiteY73" fmla="*/ 1951331 h 2306890"/>
              <a:gd name="connsiteX74" fmla="*/ 1553 w 1192849"/>
              <a:gd name="connsiteY74" fmla="*/ 1941806 h 2306890"/>
              <a:gd name="connsiteX0" fmla="*/ 1553 w 1192856"/>
              <a:gd name="connsiteY0" fmla="*/ 1945434 h 2310518"/>
              <a:gd name="connsiteX1" fmla="*/ 11078 w 1192856"/>
              <a:gd name="connsiteY1" fmla="*/ 1897809 h 2310518"/>
              <a:gd name="connsiteX2" fmla="*/ 68228 w 1192856"/>
              <a:gd name="connsiteY2" fmla="*/ 1850184 h 2310518"/>
              <a:gd name="connsiteX3" fmla="*/ 96803 w 1192856"/>
              <a:gd name="connsiteY3" fmla="*/ 1821609 h 2310518"/>
              <a:gd name="connsiteX4" fmla="*/ 115853 w 1192856"/>
              <a:gd name="connsiteY4" fmla="*/ 1793034 h 2310518"/>
              <a:gd name="connsiteX5" fmla="*/ 144428 w 1192856"/>
              <a:gd name="connsiteY5" fmla="*/ 1754934 h 2310518"/>
              <a:gd name="connsiteX6" fmla="*/ 173003 w 1192856"/>
              <a:gd name="connsiteY6" fmla="*/ 1726359 h 2310518"/>
              <a:gd name="connsiteX7" fmla="*/ 201578 w 1192856"/>
              <a:gd name="connsiteY7" fmla="*/ 1640634 h 2310518"/>
              <a:gd name="connsiteX8" fmla="*/ 211103 w 1192856"/>
              <a:gd name="connsiteY8" fmla="*/ 1612059 h 2310518"/>
              <a:gd name="connsiteX9" fmla="*/ 220628 w 1192856"/>
              <a:gd name="connsiteY9" fmla="*/ 1583484 h 2310518"/>
              <a:gd name="connsiteX10" fmla="*/ 239678 w 1192856"/>
              <a:gd name="connsiteY10" fmla="*/ 1535859 h 2310518"/>
              <a:gd name="connsiteX11" fmla="*/ 258728 w 1192856"/>
              <a:gd name="connsiteY11" fmla="*/ 1478709 h 2310518"/>
              <a:gd name="connsiteX12" fmla="*/ 296828 w 1192856"/>
              <a:gd name="connsiteY12" fmla="*/ 1421559 h 2310518"/>
              <a:gd name="connsiteX13" fmla="*/ 315878 w 1192856"/>
              <a:gd name="connsiteY13" fmla="*/ 1383459 h 2310518"/>
              <a:gd name="connsiteX14" fmla="*/ 325403 w 1192856"/>
              <a:gd name="connsiteY14" fmla="*/ 1354884 h 2310518"/>
              <a:gd name="connsiteX15" fmla="*/ 353978 w 1192856"/>
              <a:gd name="connsiteY15" fmla="*/ 1326309 h 2310518"/>
              <a:gd name="connsiteX16" fmla="*/ 411128 w 1192856"/>
              <a:gd name="connsiteY16" fmla="*/ 1240584 h 2310518"/>
              <a:gd name="connsiteX17" fmla="*/ 430178 w 1192856"/>
              <a:gd name="connsiteY17" fmla="*/ 1212009 h 2310518"/>
              <a:gd name="connsiteX18" fmla="*/ 449228 w 1192856"/>
              <a:gd name="connsiteY18" fmla="*/ 1183434 h 2310518"/>
              <a:gd name="connsiteX19" fmla="*/ 468278 w 1192856"/>
              <a:gd name="connsiteY19" fmla="*/ 1145334 h 2310518"/>
              <a:gd name="connsiteX20" fmla="*/ 506378 w 1192856"/>
              <a:gd name="connsiteY20" fmla="*/ 1088184 h 2310518"/>
              <a:gd name="connsiteX21" fmla="*/ 515903 w 1192856"/>
              <a:gd name="connsiteY21" fmla="*/ 1059609 h 2310518"/>
              <a:gd name="connsiteX22" fmla="*/ 544478 w 1192856"/>
              <a:gd name="connsiteY22" fmla="*/ 1031034 h 2310518"/>
              <a:gd name="connsiteX23" fmla="*/ 563528 w 1192856"/>
              <a:gd name="connsiteY23" fmla="*/ 992934 h 2310518"/>
              <a:gd name="connsiteX24" fmla="*/ 601628 w 1192856"/>
              <a:gd name="connsiteY24" fmla="*/ 935784 h 2310518"/>
              <a:gd name="connsiteX25" fmla="*/ 639728 w 1192856"/>
              <a:gd name="connsiteY25" fmla="*/ 869109 h 2310518"/>
              <a:gd name="connsiteX26" fmla="*/ 666284 w 1192856"/>
              <a:gd name="connsiteY26" fmla="*/ 821448 h 2310518"/>
              <a:gd name="connsiteX27" fmla="*/ 744503 w 1192856"/>
              <a:gd name="connsiteY27" fmla="*/ 716709 h 2310518"/>
              <a:gd name="connsiteX28" fmla="*/ 743158 w 1192856"/>
              <a:gd name="connsiteY28" fmla="*/ 716001 h 2310518"/>
              <a:gd name="connsiteX29" fmla="*/ 801653 w 1192856"/>
              <a:gd name="connsiteY29" fmla="*/ 621459 h 2310518"/>
              <a:gd name="connsiteX30" fmla="*/ 811178 w 1192856"/>
              <a:gd name="connsiteY30" fmla="*/ 592884 h 2310518"/>
              <a:gd name="connsiteX31" fmla="*/ 839753 w 1192856"/>
              <a:gd name="connsiteY31" fmla="*/ 564309 h 2310518"/>
              <a:gd name="connsiteX32" fmla="*/ 858803 w 1192856"/>
              <a:gd name="connsiteY32" fmla="*/ 526209 h 2310518"/>
              <a:gd name="connsiteX33" fmla="*/ 869709 w 1192856"/>
              <a:gd name="connsiteY33" fmla="*/ 509851 h 2310518"/>
              <a:gd name="connsiteX34" fmla="*/ 906428 w 1192856"/>
              <a:gd name="connsiteY34" fmla="*/ 440484 h 2310518"/>
              <a:gd name="connsiteX35" fmla="*/ 911208 w 1192856"/>
              <a:gd name="connsiteY35" fmla="*/ 435704 h 2310518"/>
              <a:gd name="connsiteX36" fmla="*/ 949308 w 1192856"/>
              <a:gd name="connsiteY36" fmla="*/ 385352 h 2310518"/>
              <a:gd name="connsiteX37" fmla="*/ 1001678 w 1192856"/>
              <a:gd name="connsiteY37" fmla="*/ 326184 h 2310518"/>
              <a:gd name="connsiteX38" fmla="*/ 1020728 w 1192856"/>
              <a:gd name="connsiteY38" fmla="*/ 288084 h 2310518"/>
              <a:gd name="connsiteX39" fmla="*/ 956179 w 1192856"/>
              <a:gd name="connsiteY39" fmla="*/ 370303 h 2310518"/>
              <a:gd name="connsiteX40" fmla="*/ 1060564 w 1192856"/>
              <a:gd name="connsiteY40" fmla="*/ 209264 h 2310518"/>
              <a:gd name="connsiteX41" fmla="*/ 1035068 w 1192856"/>
              <a:gd name="connsiteY41" fmla="*/ 248568 h 2310518"/>
              <a:gd name="connsiteX42" fmla="*/ 1090165 w 1192856"/>
              <a:gd name="connsiteY42" fmla="*/ 166243 h 2310518"/>
              <a:gd name="connsiteX43" fmla="*/ 1075222 w 1192856"/>
              <a:gd name="connsiteY43" fmla="*/ 158735 h 2310518"/>
              <a:gd name="connsiteX44" fmla="*/ 1149333 w 1192856"/>
              <a:gd name="connsiteY44" fmla="*/ 65574 h 2310518"/>
              <a:gd name="connsiteX45" fmla="*/ 1192815 w 1192856"/>
              <a:gd name="connsiteY45" fmla="*/ 7151 h 2310518"/>
              <a:gd name="connsiteX46" fmla="*/ 1142146 w 1192856"/>
              <a:gd name="connsiteY46" fmla="*/ 233058 h 2310518"/>
              <a:gd name="connsiteX47" fmla="*/ 1112580 w 1192856"/>
              <a:gd name="connsiteY47" fmla="*/ 375651 h 2310518"/>
              <a:gd name="connsiteX48" fmla="*/ 1096928 w 1192856"/>
              <a:gd name="connsiteY48" fmla="*/ 497634 h 2310518"/>
              <a:gd name="connsiteX49" fmla="*/ 1058828 w 1192856"/>
              <a:gd name="connsiteY49" fmla="*/ 621459 h 2310518"/>
              <a:gd name="connsiteX50" fmla="*/ 1039778 w 1192856"/>
              <a:gd name="connsiteY50" fmla="*/ 707184 h 2310518"/>
              <a:gd name="connsiteX51" fmla="*/ 1001678 w 1192856"/>
              <a:gd name="connsiteY51" fmla="*/ 878634 h 2310518"/>
              <a:gd name="connsiteX52" fmla="*/ 982628 w 1192856"/>
              <a:gd name="connsiteY52" fmla="*/ 935784 h 2310518"/>
              <a:gd name="connsiteX53" fmla="*/ 944528 w 1192856"/>
              <a:gd name="connsiteY53" fmla="*/ 1116759 h 2310518"/>
              <a:gd name="connsiteX54" fmla="*/ 925478 w 1192856"/>
              <a:gd name="connsiteY54" fmla="*/ 1164384 h 2310518"/>
              <a:gd name="connsiteX55" fmla="*/ 906428 w 1192856"/>
              <a:gd name="connsiteY55" fmla="*/ 1240584 h 2310518"/>
              <a:gd name="connsiteX56" fmla="*/ 887378 w 1192856"/>
              <a:gd name="connsiteY56" fmla="*/ 1307259 h 2310518"/>
              <a:gd name="connsiteX57" fmla="*/ 868328 w 1192856"/>
              <a:gd name="connsiteY57" fmla="*/ 1431084 h 2310518"/>
              <a:gd name="connsiteX58" fmla="*/ 849278 w 1192856"/>
              <a:gd name="connsiteY58" fmla="*/ 1469184 h 2310518"/>
              <a:gd name="connsiteX59" fmla="*/ 811178 w 1192856"/>
              <a:gd name="connsiteY59" fmla="*/ 1573959 h 2310518"/>
              <a:gd name="connsiteX60" fmla="*/ 792128 w 1192856"/>
              <a:gd name="connsiteY60" fmla="*/ 1688259 h 2310518"/>
              <a:gd name="connsiteX61" fmla="*/ 773078 w 1192856"/>
              <a:gd name="connsiteY61" fmla="*/ 1745409 h 2310518"/>
              <a:gd name="connsiteX62" fmla="*/ 754028 w 1192856"/>
              <a:gd name="connsiteY62" fmla="*/ 1831134 h 2310518"/>
              <a:gd name="connsiteX63" fmla="*/ 734978 w 1192856"/>
              <a:gd name="connsiteY63" fmla="*/ 2307384 h 2310518"/>
              <a:gd name="connsiteX64" fmla="*/ 706403 w 1192856"/>
              <a:gd name="connsiteY64" fmla="*/ 2278809 h 2310518"/>
              <a:gd name="connsiteX65" fmla="*/ 630203 w 1192856"/>
              <a:gd name="connsiteY65" fmla="*/ 2240709 h 2310518"/>
              <a:gd name="connsiteX66" fmla="*/ 554003 w 1192856"/>
              <a:gd name="connsiteY66" fmla="*/ 2221659 h 2310518"/>
              <a:gd name="connsiteX67" fmla="*/ 430178 w 1192856"/>
              <a:gd name="connsiteY67" fmla="*/ 2193084 h 2310518"/>
              <a:gd name="connsiteX68" fmla="*/ 334928 w 1192856"/>
              <a:gd name="connsiteY68" fmla="*/ 2126409 h 2310518"/>
              <a:gd name="connsiteX69" fmla="*/ 277778 w 1192856"/>
              <a:gd name="connsiteY69" fmla="*/ 2069259 h 2310518"/>
              <a:gd name="connsiteX70" fmla="*/ 220628 w 1192856"/>
              <a:gd name="connsiteY70" fmla="*/ 2040684 h 2310518"/>
              <a:gd name="connsiteX71" fmla="*/ 153953 w 1192856"/>
              <a:gd name="connsiteY71" fmla="*/ 1983534 h 2310518"/>
              <a:gd name="connsiteX72" fmla="*/ 125378 w 1192856"/>
              <a:gd name="connsiteY72" fmla="*/ 1974009 h 2310518"/>
              <a:gd name="connsiteX73" fmla="*/ 39653 w 1192856"/>
              <a:gd name="connsiteY73" fmla="*/ 1954959 h 2310518"/>
              <a:gd name="connsiteX74" fmla="*/ 1553 w 1192856"/>
              <a:gd name="connsiteY74" fmla="*/ 1945434 h 2310518"/>
              <a:gd name="connsiteX0" fmla="*/ 1553 w 1192845"/>
              <a:gd name="connsiteY0" fmla="*/ 1944814 h 2309898"/>
              <a:gd name="connsiteX1" fmla="*/ 11078 w 1192845"/>
              <a:gd name="connsiteY1" fmla="*/ 1897189 h 2309898"/>
              <a:gd name="connsiteX2" fmla="*/ 68228 w 1192845"/>
              <a:gd name="connsiteY2" fmla="*/ 1849564 h 2309898"/>
              <a:gd name="connsiteX3" fmla="*/ 96803 w 1192845"/>
              <a:gd name="connsiteY3" fmla="*/ 1820989 h 2309898"/>
              <a:gd name="connsiteX4" fmla="*/ 115853 w 1192845"/>
              <a:gd name="connsiteY4" fmla="*/ 1792414 h 2309898"/>
              <a:gd name="connsiteX5" fmla="*/ 144428 w 1192845"/>
              <a:gd name="connsiteY5" fmla="*/ 1754314 h 2309898"/>
              <a:gd name="connsiteX6" fmla="*/ 173003 w 1192845"/>
              <a:gd name="connsiteY6" fmla="*/ 1725739 h 2309898"/>
              <a:gd name="connsiteX7" fmla="*/ 201578 w 1192845"/>
              <a:gd name="connsiteY7" fmla="*/ 1640014 h 2309898"/>
              <a:gd name="connsiteX8" fmla="*/ 211103 w 1192845"/>
              <a:gd name="connsiteY8" fmla="*/ 1611439 h 2309898"/>
              <a:gd name="connsiteX9" fmla="*/ 220628 w 1192845"/>
              <a:gd name="connsiteY9" fmla="*/ 1582864 h 2309898"/>
              <a:gd name="connsiteX10" fmla="*/ 239678 w 1192845"/>
              <a:gd name="connsiteY10" fmla="*/ 1535239 h 2309898"/>
              <a:gd name="connsiteX11" fmla="*/ 258728 w 1192845"/>
              <a:gd name="connsiteY11" fmla="*/ 1478089 h 2309898"/>
              <a:gd name="connsiteX12" fmla="*/ 296828 w 1192845"/>
              <a:gd name="connsiteY12" fmla="*/ 1420939 h 2309898"/>
              <a:gd name="connsiteX13" fmla="*/ 315878 w 1192845"/>
              <a:gd name="connsiteY13" fmla="*/ 1382839 h 2309898"/>
              <a:gd name="connsiteX14" fmla="*/ 325403 w 1192845"/>
              <a:gd name="connsiteY14" fmla="*/ 1354264 h 2309898"/>
              <a:gd name="connsiteX15" fmla="*/ 353978 w 1192845"/>
              <a:gd name="connsiteY15" fmla="*/ 1325689 h 2309898"/>
              <a:gd name="connsiteX16" fmla="*/ 411128 w 1192845"/>
              <a:gd name="connsiteY16" fmla="*/ 1239964 h 2309898"/>
              <a:gd name="connsiteX17" fmla="*/ 430178 w 1192845"/>
              <a:gd name="connsiteY17" fmla="*/ 1211389 h 2309898"/>
              <a:gd name="connsiteX18" fmla="*/ 449228 w 1192845"/>
              <a:gd name="connsiteY18" fmla="*/ 1182814 h 2309898"/>
              <a:gd name="connsiteX19" fmla="*/ 468278 w 1192845"/>
              <a:gd name="connsiteY19" fmla="*/ 1144714 h 2309898"/>
              <a:gd name="connsiteX20" fmla="*/ 506378 w 1192845"/>
              <a:gd name="connsiteY20" fmla="*/ 1087564 h 2309898"/>
              <a:gd name="connsiteX21" fmla="*/ 515903 w 1192845"/>
              <a:gd name="connsiteY21" fmla="*/ 1058989 h 2309898"/>
              <a:gd name="connsiteX22" fmla="*/ 544478 w 1192845"/>
              <a:gd name="connsiteY22" fmla="*/ 1030414 h 2309898"/>
              <a:gd name="connsiteX23" fmla="*/ 563528 w 1192845"/>
              <a:gd name="connsiteY23" fmla="*/ 992314 h 2309898"/>
              <a:gd name="connsiteX24" fmla="*/ 601628 w 1192845"/>
              <a:gd name="connsiteY24" fmla="*/ 935164 h 2309898"/>
              <a:gd name="connsiteX25" fmla="*/ 639728 w 1192845"/>
              <a:gd name="connsiteY25" fmla="*/ 868489 h 2309898"/>
              <a:gd name="connsiteX26" fmla="*/ 666284 w 1192845"/>
              <a:gd name="connsiteY26" fmla="*/ 820828 h 2309898"/>
              <a:gd name="connsiteX27" fmla="*/ 744503 w 1192845"/>
              <a:gd name="connsiteY27" fmla="*/ 716089 h 2309898"/>
              <a:gd name="connsiteX28" fmla="*/ 743158 w 1192845"/>
              <a:gd name="connsiteY28" fmla="*/ 715381 h 2309898"/>
              <a:gd name="connsiteX29" fmla="*/ 801653 w 1192845"/>
              <a:gd name="connsiteY29" fmla="*/ 620839 h 2309898"/>
              <a:gd name="connsiteX30" fmla="*/ 811178 w 1192845"/>
              <a:gd name="connsiteY30" fmla="*/ 592264 h 2309898"/>
              <a:gd name="connsiteX31" fmla="*/ 839753 w 1192845"/>
              <a:gd name="connsiteY31" fmla="*/ 563689 h 2309898"/>
              <a:gd name="connsiteX32" fmla="*/ 858803 w 1192845"/>
              <a:gd name="connsiteY32" fmla="*/ 525589 h 2309898"/>
              <a:gd name="connsiteX33" fmla="*/ 869709 w 1192845"/>
              <a:gd name="connsiteY33" fmla="*/ 509231 h 2309898"/>
              <a:gd name="connsiteX34" fmla="*/ 906428 w 1192845"/>
              <a:gd name="connsiteY34" fmla="*/ 439864 h 2309898"/>
              <a:gd name="connsiteX35" fmla="*/ 911208 w 1192845"/>
              <a:gd name="connsiteY35" fmla="*/ 435084 h 2309898"/>
              <a:gd name="connsiteX36" fmla="*/ 949308 w 1192845"/>
              <a:gd name="connsiteY36" fmla="*/ 384732 h 2309898"/>
              <a:gd name="connsiteX37" fmla="*/ 1001678 w 1192845"/>
              <a:gd name="connsiteY37" fmla="*/ 325564 h 2309898"/>
              <a:gd name="connsiteX38" fmla="*/ 1020728 w 1192845"/>
              <a:gd name="connsiteY38" fmla="*/ 287464 h 2309898"/>
              <a:gd name="connsiteX39" fmla="*/ 956179 w 1192845"/>
              <a:gd name="connsiteY39" fmla="*/ 369683 h 2309898"/>
              <a:gd name="connsiteX40" fmla="*/ 1060564 w 1192845"/>
              <a:gd name="connsiteY40" fmla="*/ 208644 h 2309898"/>
              <a:gd name="connsiteX41" fmla="*/ 1035068 w 1192845"/>
              <a:gd name="connsiteY41" fmla="*/ 247948 h 2309898"/>
              <a:gd name="connsiteX42" fmla="*/ 1090165 w 1192845"/>
              <a:gd name="connsiteY42" fmla="*/ 165623 h 2309898"/>
              <a:gd name="connsiteX43" fmla="*/ 1133009 w 1192845"/>
              <a:gd name="connsiteY43" fmla="*/ 107126 h 2309898"/>
              <a:gd name="connsiteX44" fmla="*/ 1149333 w 1192845"/>
              <a:gd name="connsiteY44" fmla="*/ 64954 h 2309898"/>
              <a:gd name="connsiteX45" fmla="*/ 1192815 w 1192845"/>
              <a:gd name="connsiteY45" fmla="*/ 6531 h 2309898"/>
              <a:gd name="connsiteX46" fmla="*/ 1142146 w 1192845"/>
              <a:gd name="connsiteY46" fmla="*/ 232438 h 2309898"/>
              <a:gd name="connsiteX47" fmla="*/ 1112580 w 1192845"/>
              <a:gd name="connsiteY47" fmla="*/ 375031 h 2309898"/>
              <a:gd name="connsiteX48" fmla="*/ 1096928 w 1192845"/>
              <a:gd name="connsiteY48" fmla="*/ 497014 h 2309898"/>
              <a:gd name="connsiteX49" fmla="*/ 1058828 w 1192845"/>
              <a:gd name="connsiteY49" fmla="*/ 620839 h 2309898"/>
              <a:gd name="connsiteX50" fmla="*/ 1039778 w 1192845"/>
              <a:gd name="connsiteY50" fmla="*/ 706564 h 2309898"/>
              <a:gd name="connsiteX51" fmla="*/ 1001678 w 1192845"/>
              <a:gd name="connsiteY51" fmla="*/ 878014 h 2309898"/>
              <a:gd name="connsiteX52" fmla="*/ 982628 w 1192845"/>
              <a:gd name="connsiteY52" fmla="*/ 935164 h 2309898"/>
              <a:gd name="connsiteX53" fmla="*/ 944528 w 1192845"/>
              <a:gd name="connsiteY53" fmla="*/ 1116139 h 2309898"/>
              <a:gd name="connsiteX54" fmla="*/ 925478 w 1192845"/>
              <a:gd name="connsiteY54" fmla="*/ 1163764 h 2309898"/>
              <a:gd name="connsiteX55" fmla="*/ 906428 w 1192845"/>
              <a:gd name="connsiteY55" fmla="*/ 1239964 h 2309898"/>
              <a:gd name="connsiteX56" fmla="*/ 887378 w 1192845"/>
              <a:gd name="connsiteY56" fmla="*/ 1306639 h 2309898"/>
              <a:gd name="connsiteX57" fmla="*/ 868328 w 1192845"/>
              <a:gd name="connsiteY57" fmla="*/ 1430464 h 2309898"/>
              <a:gd name="connsiteX58" fmla="*/ 849278 w 1192845"/>
              <a:gd name="connsiteY58" fmla="*/ 1468564 h 2309898"/>
              <a:gd name="connsiteX59" fmla="*/ 811178 w 1192845"/>
              <a:gd name="connsiteY59" fmla="*/ 1573339 h 2309898"/>
              <a:gd name="connsiteX60" fmla="*/ 792128 w 1192845"/>
              <a:gd name="connsiteY60" fmla="*/ 1687639 h 2309898"/>
              <a:gd name="connsiteX61" fmla="*/ 773078 w 1192845"/>
              <a:gd name="connsiteY61" fmla="*/ 1744789 h 2309898"/>
              <a:gd name="connsiteX62" fmla="*/ 754028 w 1192845"/>
              <a:gd name="connsiteY62" fmla="*/ 1830514 h 2309898"/>
              <a:gd name="connsiteX63" fmla="*/ 734978 w 1192845"/>
              <a:gd name="connsiteY63" fmla="*/ 2306764 h 2309898"/>
              <a:gd name="connsiteX64" fmla="*/ 706403 w 1192845"/>
              <a:gd name="connsiteY64" fmla="*/ 2278189 h 2309898"/>
              <a:gd name="connsiteX65" fmla="*/ 630203 w 1192845"/>
              <a:gd name="connsiteY65" fmla="*/ 2240089 h 2309898"/>
              <a:gd name="connsiteX66" fmla="*/ 554003 w 1192845"/>
              <a:gd name="connsiteY66" fmla="*/ 2221039 h 2309898"/>
              <a:gd name="connsiteX67" fmla="*/ 430178 w 1192845"/>
              <a:gd name="connsiteY67" fmla="*/ 2192464 h 2309898"/>
              <a:gd name="connsiteX68" fmla="*/ 334928 w 1192845"/>
              <a:gd name="connsiteY68" fmla="*/ 2125789 h 2309898"/>
              <a:gd name="connsiteX69" fmla="*/ 277778 w 1192845"/>
              <a:gd name="connsiteY69" fmla="*/ 2068639 h 2309898"/>
              <a:gd name="connsiteX70" fmla="*/ 220628 w 1192845"/>
              <a:gd name="connsiteY70" fmla="*/ 2040064 h 2309898"/>
              <a:gd name="connsiteX71" fmla="*/ 153953 w 1192845"/>
              <a:gd name="connsiteY71" fmla="*/ 1982914 h 2309898"/>
              <a:gd name="connsiteX72" fmla="*/ 125378 w 1192845"/>
              <a:gd name="connsiteY72" fmla="*/ 1973389 h 2309898"/>
              <a:gd name="connsiteX73" fmla="*/ 39653 w 1192845"/>
              <a:gd name="connsiteY73" fmla="*/ 1954339 h 2309898"/>
              <a:gd name="connsiteX74" fmla="*/ 1553 w 1192845"/>
              <a:gd name="connsiteY74" fmla="*/ 1944814 h 2309898"/>
              <a:gd name="connsiteX0" fmla="*/ 1553 w 1193161"/>
              <a:gd name="connsiteY0" fmla="*/ 1947411 h 2312495"/>
              <a:gd name="connsiteX1" fmla="*/ 11078 w 1193161"/>
              <a:gd name="connsiteY1" fmla="*/ 1899786 h 2312495"/>
              <a:gd name="connsiteX2" fmla="*/ 68228 w 1193161"/>
              <a:gd name="connsiteY2" fmla="*/ 1852161 h 2312495"/>
              <a:gd name="connsiteX3" fmla="*/ 96803 w 1193161"/>
              <a:gd name="connsiteY3" fmla="*/ 1823586 h 2312495"/>
              <a:gd name="connsiteX4" fmla="*/ 115853 w 1193161"/>
              <a:gd name="connsiteY4" fmla="*/ 1795011 h 2312495"/>
              <a:gd name="connsiteX5" fmla="*/ 144428 w 1193161"/>
              <a:gd name="connsiteY5" fmla="*/ 1756911 h 2312495"/>
              <a:gd name="connsiteX6" fmla="*/ 173003 w 1193161"/>
              <a:gd name="connsiteY6" fmla="*/ 1728336 h 2312495"/>
              <a:gd name="connsiteX7" fmla="*/ 201578 w 1193161"/>
              <a:gd name="connsiteY7" fmla="*/ 1642611 h 2312495"/>
              <a:gd name="connsiteX8" fmla="*/ 211103 w 1193161"/>
              <a:gd name="connsiteY8" fmla="*/ 1614036 h 2312495"/>
              <a:gd name="connsiteX9" fmla="*/ 220628 w 1193161"/>
              <a:gd name="connsiteY9" fmla="*/ 1585461 h 2312495"/>
              <a:gd name="connsiteX10" fmla="*/ 239678 w 1193161"/>
              <a:gd name="connsiteY10" fmla="*/ 1537836 h 2312495"/>
              <a:gd name="connsiteX11" fmla="*/ 258728 w 1193161"/>
              <a:gd name="connsiteY11" fmla="*/ 1480686 h 2312495"/>
              <a:gd name="connsiteX12" fmla="*/ 296828 w 1193161"/>
              <a:gd name="connsiteY12" fmla="*/ 1423536 h 2312495"/>
              <a:gd name="connsiteX13" fmla="*/ 315878 w 1193161"/>
              <a:gd name="connsiteY13" fmla="*/ 1385436 h 2312495"/>
              <a:gd name="connsiteX14" fmla="*/ 325403 w 1193161"/>
              <a:gd name="connsiteY14" fmla="*/ 1356861 h 2312495"/>
              <a:gd name="connsiteX15" fmla="*/ 353978 w 1193161"/>
              <a:gd name="connsiteY15" fmla="*/ 1328286 h 2312495"/>
              <a:gd name="connsiteX16" fmla="*/ 411128 w 1193161"/>
              <a:gd name="connsiteY16" fmla="*/ 1242561 h 2312495"/>
              <a:gd name="connsiteX17" fmla="*/ 430178 w 1193161"/>
              <a:gd name="connsiteY17" fmla="*/ 1213986 h 2312495"/>
              <a:gd name="connsiteX18" fmla="*/ 449228 w 1193161"/>
              <a:gd name="connsiteY18" fmla="*/ 1185411 h 2312495"/>
              <a:gd name="connsiteX19" fmla="*/ 468278 w 1193161"/>
              <a:gd name="connsiteY19" fmla="*/ 1147311 h 2312495"/>
              <a:gd name="connsiteX20" fmla="*/ 506378 w 1193161"/>
              <a:gd name="connsiteY20" fmla="*/ 1090161 h 2312495"/>
              <a:gd name="connsiteX21" fmla="*/ 515903 w 1193161"/>
              <a:gd name="connsiteY21" fmla="*/ 1061586 h 2312495"/>
              <a:gd name="connsiteX22" fmla="*/ 544478 w 1193161"/>
              <a:gd name="connsiteY22" fmla="*/ 1033011 h 2312495"/>
              <a:gd name="connsiteX23" fmla="*/ 563528 w 1193161"/>
              <a:gd name="connsiteY23" fmla="*/ 994911 h 2312495"/>
              <a:gd name="connsiteX24" fmla="*/ 601628 w 1193161"/>
              <a:gd name="connsiteY24" fmla="*/ 937761 h 2312495"/>
              <a:gd name="connsiteX25" fmla="*/ 639728 w 1193161"/>
              <a:gd name="connsiteY25" fmla="*/ 871086 h 2312495"/>
              <a:gd name="connsiteX26" fmla="*/ 666284 w 1193161"/>
              <a:gd name="connsiteY26" fmla="*/ 823425 h 2312495"/>
              <a:gd name="connsiteX27" fmla="*/ 744503 w 1193161"/>
              <a:gd name="connsiteY27" fmla="*/ 718686 h 2312495"/>
              <a:gd name="connsiteX28" fmla="*/ 743158 w 1193161"/>
              <a:gd name="connsiteY28" fmla="*/ 717978 h 2312495"/>
              <a:gd name="connsiteX29" fmla="*/ 801653 w 1193161"/>
              <a:gd name="connsiteY29" fmla="*/ 623436 h 2312495"/>
              <a:gd name="connsiteX30" fmla="*/ 811178 w 1193161"/>
              <a:gd name="connsiteY30" fmla="*/ 594861 h 2312495"/>
              <a:gd name="connsiteX31" fmla="*/ 839753 w 1193161"/>
              <a:gd name="connsiteY31" fmla="*/ 566286 h 2312495"/>
              <a:gd name="connsiteX32" fmla="*/ 858803 w 1193161"/>
              <a:gd name="connsiteY32" fmla="*/ 528186 h 2312495"/>
              <a:gd name="connsiteX33" fmla="*/ 869709 w 1193161"/>
              <a:gd name="connsiteY33" fmla="*/ 511828 h 2312495"/>
              <a:gd name="connsiteX34" fmla="*/ 906428 w 1193161"/>
              <a:gd name="connsiteY34" fmla="*/ 442461 h 2312495"/>
              <a:gd name="connsiteX35" fmla="*/ 911208 w 1193161"/>
              <a:gd name="connsiteY35" fmla="*/ 437681 h 2312495"/>
              <a:gd name="connsiteX36" fmla="*/ 949308 w 1193161"/>
              <a:gd name="connsiteY36" fmla="*/ 387329 h 2312495"/>
              <a:gd name="connsiteX37" fmla="*/ 1001678 w 1193161"/>
              <a:gd name="connsiteY37" fmla="*/ 328161 h 2312495"/>
              <a:gd name="connsiteX38" fmla="*/ 1020728 w 1193161"/>
              <a:gd name="connsiteY38" fmla="*/ 290061 h 2312495"/>
              <a:gd name="connsiteX39" fmla="*/ 956179 w 1193161"/>
              <a:gd name="connsiteY39" fmla="*/ 372280 h 2312495"/>
              <a:gd name="connsiteX40" fmla="*/ 1060564 w 1193161"/>
              <a:gd name="connsiteY40" fmla="*/ 211241 h 2312495"/>
              <a:gd name="connsiteX41" fmla="*/ 1035068 w 1193161"/>
              <a:gd name="connsiteY41" fmla="*/ 250545 h 2312495"/>
              <a:gd name="connsiteX42" fmla="*/ 1090165 w 1193161"/>
              <a:gd name="connsiteY42" fmla="*/ 168220 h 2312495"/>
              <a:gd name="connsiteX43" fmla="*/ 1133009 w 1193161"/>
              <a:gd name="connsiteY43" fmla="*/ 109723 h 2312495"/>
              <a:gd name="connsiteX44" fmla="*/ 1162930 w 1193161"/>
              <a:gd name="connsiteY44" fmla="*/ 50555 h 2312495"/>
              <a:gd name="connsiteX45" fmla="*/ 1192815 w 1193161"/>
              <a:gd name="connsiteY45" fmla="*/ 9128 h 2312495"/>
              <a:gd name="connsiteX46" fmla="*/ 1142146 w 1193161"/>
              <a:gd name="connsiteY46" fmla="*/ 235035 h 2312495"/>
              <a:gd name="connsiteX47" fmla="*/ 1112580 w 1193161"/>
              <a:gd name="connsiteY47" fmla="*/ 377628 h 2312495"/>
              <a:gd name="connsiteX48" fmla="*/ 1096928 w 1193161"/>
              <a:gd name="connsiteY48" fmla="*/ 499611 h 2312495"/>
              <a:gd name="connsiteX49" fmla="*/ 1058828 w 1193161"/>
              <a:gd name="connsiteY49" fmla="*/ 623436 h 2312495"/>
              <a:gd name="connsiteX50" fmla="*/ 1039778 w 1193161"/>
              <a:gd name="connsiteY50" fmla="*/ 709161 h 2312495"/>
              <a:gd name="connsiteX51" fmla="*/ 1001678 w 1193161"/>
              <a:gd name="connsiteY51" fmla="*/ 880611 h 2312495"/>
              <a:gd name="connsiteX52" fmla="*/ 982628 w 1193161"/>
              <a:gd name="connsiteY52" fmla="*/ 937761 h 2312495"/>
              <a:gd name="connsiteX53" fmla="*/ 944528 w 1193161"/>
              <a:gd name="connsiteY53" fmla="*/ 1118736 h 2312495"/>
              <a:gd name="connsiteX54" fmla="*/ 925478 w 1193161"/>
              <a:gd name="connsiteY54" fmla="*/ 1166361 h 2312495"/>
              <a:gd name="connsiteX55" fmla="*/ 906428 w 1193161"/>
              <a:gd name="connsiteY55" fmla="*/ 1242561 h 2312495"/>
              <a:gd name="connsiteX56" fmla="*/ 887378 w 1193161"/>
              <a:gd name="connsiteY56" fmla="*/ 1309236 h 2312495"/>
              <a:gd name="connsiteX57" fmla="*/ 868328 w 1193161"/>
              <a:gd name="connsiteY57" fmla="*/ 1433061 h 2312495"/>
              <a:gd name="connsiteX58" fmla="*/ 849278 w 1193161"/>
              <a:gd name="connsiteY58" fmla="*/ 1471161 h 2312495"/>
              <a:gd name="connsiteX59" fmla="*/ 811178 w 1193161"/>
              <a:gd name="connsiteY59" fmla="*/ 1575936 h 2312495"/>
              <a:gd name="connsiteX60" fmla="*/ 792128 w 1193161"/>
              <a:gd name="connsiteY60" fmla="*/ 1690236 h 2312495"/>
              <a:gd name="connsiteX61" fmla="*/ 773078 w 1193161"/>
              <a:gd name="connsiteY61" fmla="*/ 1747386 h 2312495"/>
              <a:gd name="connsiteX62" fmla="*/ 754028 w 1193161"/>
              <a:gd name="connsiteY62" fmla="*/ 1833111 h 2312495"/>
              <a:gd name="connsiteX63" fmla="*/ 734978 w 1193161"/>
              <a:gd name="connsiteY63" fmla="*/ 2309361 h 2312495"/>
              <a:gd name="connsiteX64" fmla="*/ 706403 w 1193161"/>
              <a:gd name="connsiteY64" fmla="*/ 2280786 h 2312495"/>
              <a:gd name="connsiteX65" fmla="*/ 630203 w 1193161"/>
              <a:gd name="connsiteY65" fmla="*/ 2242686 h 2312495"/>
              <a:gd name="connsiteX66" fmla="*/ 554003 w 1193161"/>
              <a:gd name="connsiteY66" fmla="*/ 2223636 h 2312495"/>
              <a:gd name="connsiteX67" fmla="*/ 430178 w 1193161"/>
              <a:gd name="connsiteY67" fmla="*/ 2195061 h 2312495"/>
              <a:gd name="connsiteX68" fmla="*/ 334928 w 1193161"/>
              <a:gd name="connsiteY68" fmla="*/ 2128386 h 2312495"/>
              <a:gd name="connsiteX69" fmla="*/ 277778 w 1193161"/>
              <a:gd name="connsiteY69" fmla="*/ 2071236 h 2312495"/>
              <a:gd name="connsiteX70" fmla="*/ 220628 w 1193161"/>
              <a:gd name="connsiteY70" fmla="*/ 2042661 h 2312495"/>
              <a:gd name="connsiteX71" fmla="*/ 153953 w 1193161"/>
              <a:gd name="connsiteY71" fmla="*/ 1985511 h 2312495"/>
              <a:gd name="connsiteX72" fmla="*/ 125378 w 1193161"/>
              <a:gd name="connsiteY72" fmla="*/ 1975986 h 2312495"/>
              <a:gd name="connsiteX73" fmla="*/ 39653 w 1193161"/>
              <a:gd name="connsiteY73" fmla="*/ 1956936 h 2312495"/>
              <a:gd name="connsiteX74" fmla="*/ 1553 w 1193161"/>
              <a:gd name="connsiteY74" fmla="*/ 1947411 h 2312495"/>
              <a:gd name="connsiteX0" fmla="*/ 1553 w 1193185"/>
              <a:gd name="connsiteY0" fmla="*/ 1947411 h 2312495"/>
              <a:gd name="connsiteX1" fmla="*/ 11078 w 1193185"/>
              <a:gd name="connsiteY1" fmla="*/ 1899786 h 2312495"/>
              <a:gd name="connsiteX2" fmla="*/ 68228 w 1193185"/>
              <a:gd name="connsiteY2" fmla="*/ 1852161 h 2312495"/>
              <a:gd name="connsiteX3" fmla="*/ 96803 w 1193185"/>
              <a:gd name="connsiteY3" fmla="*/ 1823586 h 2312495"/>
              <a:gd name="connsiteX4" fmla="*/ 115853 w 1193185"/>
              <a:gd name="connsiteY4" fmla="*/ 1795011 h 2312495"/>
              <a:gd name="connsiteX5" fmla="*/ 144428 w 1193185"/>
              <a:gd name="connsiteY5" fmla="*/ 1756911 h 2312495"/>
              <a:gd name="connsiteX6" fmla="*/ 173003 w 1193185"/>
              <a:gd name="connsiteY6" fmla="*/ 1728336 h 2312495"/>
              <a:gd name="connsiteX7" fmla="*/ 201578 w 1193185"/>
              <a:gd name="connsiteY7" fmla="*/ 1642611 h 2312495"/>
              <a:gd name="connsiteX8" fmla="*/ 211103 w 1193185"/>
              <a:gd name="connsiteY8" fmla="*/ 1614036 h 2312495"/>
              <a:gd name="connsiteX9" fmla="*/ 220628 w 1193185"/>
              <a:gd name="connsiteY9" fmla="*/ 1585461 h 2312495"/>
              <a:gd name="connsiteX10" fmla="*/ 239678 w 1193185"/>
              <a:gd name="connsiteY10" fmla="*/ 1537836 h 2312495"/>
              <a:gd name="connsiteX11" fmla="*/ 258728 w 1193185"/>
              <a:gd name="connsiteY11" fmla="*/ 1480686 h 2312495"/>
              <a:gd name="connsiteX12" fmla="*/ 296828 w 1193185"/>
              <a:gd name="connsiteY12" fmla="*/ 1423536 h 2312495"/>
              <a:gd name="connsiteX13" fmla="*/ 315878 w 1193185"/>
              <a:gd name="connsiteY13" fmla="*/ 1385436 h 2312495"/>
              <a:gd name="connsiteX14" fmla="*/ 325403 w 1193185"/>
              <a:gd name="connsiteY14" fmla="*/ 1356861 h 2312495"/>
              <a:gd name="connsiteX15" fmla="*/ 353978 w 1193185"/>
              <a:gd name="connsiteY15" fmla="*/ 1328286 h 2312495"/>
              <a:gd name="connsiteX16" fmla="*/ 411128 w 1193185"/>
              <a:gd name="connsiteY16" fmla="*/ 1242561 h 2312495"/>
              <a:gd name="connsiteX17" fmla="*/ 430178 w 1193185"/>
              <a:gd name="connsiteY17" fmla="*/ 1213986 h 2312495"/>
              <a:gd name="connsiteX18" fmla="*/ 449228 w 1193185"/>
              <a:gd name="connsiteY18" fmla="*/ 1185411 h 2312495"/>
              <a:gd name="connsiteX19" fmla="*/ 468278 w 1193185"/>
              <a:gd name="connsiteY19" fmla="*/ 1147311 h 2312495"/>
              <a:gd name="connsiteX20" fmla="*/ 506378 w 1193185"/>
              <a:gd name="connsiteY20" fmla="*/ 1090161 h 2312495"/>
              <a:gd name="connsiteX21" fmla="*/ 515903 w 1193185"/>
              <a:gd name="connsiteY21" fmla="*/ 1061586 h 2312495"/>
              <a:gd name="connsiteX22" fmla="*/ 544478 w 1193185"/>
              <a:gd name="connsiteY22" fmla="*/ 1033011 h 2312495"/>
              <a:gd name="connsiteX23" fmla="*/ 563528 w 1193185"/>
              <a:gd name="connsiteY23" fmla="*/ 994911 h 2312495"/>
              <a:gd name="connsiteX24" fmla="*/ 601628 w 1193185"/>
              <a:gd name="connsiteY24" fmla="*/ 937761 h 2312495"/>
              <a:gd name="connsiteX25" fmla="*/ 639728 w 1193185"/>
              <a:gd name="connsiteY25" fmla="*/ 871086 h 2312495"/>
              <a:gd name="connsiteX26" fmla="*/ 666284 w 1193185"/>
              <a:gd name="connsiteY26" fmla="*/ 823425 h 2312495"/>
              <a:gd name="connsiteX27" fmla="*/ 744503 w 1193185"/>
              <a:gd name="connsiteY27" fmla="*/ 718686 h 2312495"/>
              <a:gd name="connsiteX28" fmla="*/ 743158 w 1193185"/>
              <a:gd name="connsiteY28" fmla="*/ 717978 h 2312495"/>
              <a:gd name="connsiteX29" fmla="*/ 801653 w 1193185"/>
              <a:gd name="connsiteY29" fmla="*/ 623436 h 2312495"/>
              <a:gd name="connsiteX30" fmla="*/ 811178 w 1193185"/>
              <a:gd name="connsiteY30" fmla="*/ 594861 h 2312495"/>
              <a:gd name="connsiteX31" fmla="*/ 839753 w 1193185"/>
              <a:gd name="connsiteY31" fmla="*/ 566286 h 2312495"/>
              <a:gd name="connsiteX32" fmla="*/ 858803 w 1193185"/>
              <a:gd name="connsiteY32" fmla="*/ 528186 h 2312495"/>
              <a:gd name="connsiteX33" fmla="*/ 869709 w 1193185"/>
              <a:gd name="connsiteY33" fmla="*/ 511828 h 2312495"/>
              <a:gd name="connsiteX34" fmla="*/ 906428 w 1193185"/>
              <a:gd name="connsiteY34" fmla="*/ 442461 h 2312495"/>
              <a:gd name="connsiteX35" fmla="*/ 911208 w 1193185"/>
              <a:gd name="connsiteY35" fmla="*/ 437681 h 2312495"/>
              <a:gd name="connsiteX36" fmla="*/ 949308 w 1193185"/>
              <a:gd name="connsiteY36" fmla="*/ 387329 h 2312495"/>
              <a:gd name="connsiteX37" fmla="*/ 1001678 w 1193185"/>
              <a:gd name="connsiteY37" fmla="*/ 328161 h 2312495"/>
              <a:gd name="connsiteX38" fmla="*/ 1020728 w 1193185"/>
              <a:gd name="connsiteY38" fmla="*/ 290061 h 2312495"/>
              <a:gd name="connsiteX39" fmla="*/ 956179 w 1193185"/>
              <a:gd name="connsiteY39" fmla="*/ 372280 h 2312495"/>
              <a:gd name="connsiteX40" fmla="*/ 1060564 w 1193185"/>
              <a:gd name="connsiteY40" fmla="*/ 211241 h 2312495"/>
              <a:gd name="connsiteX41" fmla="*/ 1035068 w 1193185"/>
              <a:gd name="connsiteY41" fmla="*/ 250545 h 2312495"/>
              <a:gd name="connsiteX42" fmla="*/ 1090165 w 1193185"/>
              <a:gd name="connsiteY42" fmla="*/ 168220 h 2312495"/>
              <a:gd name="connsiteX43" fmla="*/ 1122811 w 1193185"/>
              <a:gd name="connsiteY43" fmla="*/ 109723 h 2312495"/>
              <a:gd name="connsiteX44" fmla="*/ 1162930 w 1193185"/>
              <a:gd name="connsiteY44" fmla="*/ 50555 h 2312495"/>
              <a:gd name="connsiteX45" fmla="*/ 1192815 w 1193185"/>
              <a:gd name="connsiteY45" fmla="*/ 9128 h 2312495"/>
              <a:gd name="connsiteX46" fmla="*/ 1142146 w 1193185"/>
              <a:gd name="connsiteY46" fmla="*/ 235035 h 2312495"/>
              <a:gd name="connsiteX47" fmla="*/ 1112580 w 1193185"/>
              <a:gd name="connsiteY47" fmla="*/ 377628 h 2312495"/>
              <a:gd name="connsiteX48" fmla="*/ 1096928 w 1193185"/>
              <a:gd name="connsiteY48" fmla="*/ 499611 h 2312495"/>
              <a:gd name="connsiteX49" fmla="*/ 1058828 w 1193185"/>
              <a:gd name="connsiteY49" fmla="*/ 623436 h 2312495"/>
              <a:gd name="connsiteX50" fmla="*/ 1039778 w 1193185"/>
              <a:gd name="connsiteY50" fmla="*/ 709161 h 2312495"/>
              <a:gd name="connsiteX51" fmla="*/ 1001678 w 1193185"/>
              <a:gd name="connsiteY51" fmla="*/ 880611 h 2312495"/>
              <a:gd name="connsiteX52" fmla="*/ 982628 w 1193185"/>
              <a:gd name="connsiteY52" fmla="*/ 937761 h 2312495"/>
              <a:gd name="connsiteX53" fmla="*/ 944528 w 1193185"/>
              <a:gd name="connsiteY53" fmla="*/ 1118736 h 2312495"/>
              <a:gd name="connsiteX54" fmla="*/ 925478 w 1193185"/>
              <a:gd name="connsiteY54" fmla="*/ 1166361 h 2312495"/>
              <a:gd name="connsiteX55" fmla="*/ 906428 w 1193185"/>
              <a:gd name="connsiteY55" fmla="*/ 1242561 h 2312495"/>
              <a:gd name="connsiteX56" fmla="*/ 887378 w 1193185"/>
              <a:gd name="connsiteY56" fmla="*/ 1309236 h 2312495"/>
              <a:gd name="connsiteX57" fmla="*/ 868328 w 1193185"/>
              <a:gd name="connsiteY57" fmla="*/ 1433061 h 2312495"/>
              <a:gd name="connsiteX58" fmla="*/ 849278 w 1193185"/>
              <a:gd name="connsiteY58" fmla="*/ 1471161 h 2312495"/>
              <a:gd name="connsiteX59" fmla="*/ 811178 w 1193185"/>
              <a:gd name="connsiteY59" fmla="*/ 1575936 h 2312495"/>
              <a:gd name="connsiteX60" fmla="*/ 792128 w 1193185"/>
              <a:gd name="connsiteY60" fmla="*/ 1690236 h 2312495"/>
              <a:gd name="connsiteX61" fmla="*/ 773078 w 1193185"/>
              <a:gd name="connsiteY61" fmla="*/ 1747386 h 2312495"/>
              <a:gd name="connsiteX62" fmla="*/ 754028 w 1193185"/>
              <a:gd name="connsiteY62" fmla="*/ 1833111 h 2312495"/>
              <a:gd name="connsiteX63" fmla="*/ 734978 w 1193185"/>
              <a:gd name="connsiteY63" fmla="*/ 2309361 h 2312495"/>
              <a:gd name="connsiteX64" fmla="*/ 706403 w 1193185"/>
              <a:gd name="connsiteY64" fmla="*/ 2280786 h 2312495"/>
              <a:gd name="connsiteX65" fmla="*/ 630203 w 1193185"/>
              <a:gd name="connsiteY65" fmla="*/ 2242686 h 2312495"/>
              <a:gd name="connsiteX66" fmla="*/ 554003 w 1193185"/>
              <a:gd name="connsiteY66" fmla="*/ 2223636 h 2312495"/>
              <a:gd name="connsiteX67" fmla="*/ 430178 w 1193185"/>
              <a:gd name="connsiteY67" fmla="*/ 2195061 h 2312495"/>
              <a:gd name="connsiteX68" fmla="*/ 334928 w 1193185"/>
              <a:gd name="connsiteY68" fmla="*/ 2128386 h 2312495"/>
              <a:gd name="connsiteX69" fmla="*/ 277778 w 1193185"/>
              <a:gd name="connsiteY69" fmla="*/ 2071236 h 2312495"/>
              <a:gd name="connsiteX70" fmla="*/ 220628 w 1193185"/>
              <a:gd name="connsiteY70" fmla="*/ 2042661 h 2312495"/>
              <a:gd name="connsiteX71" fmla="*/ 153953 w 1193185"/>
              <a:gd name="connsiteY71" fmla="*/ 1985511 h 2312495"/>
              <a:gd name="connsiteX72" fmla="*/ 125378 w 1193185"/>
              <a:gd name="connsiteY72" fmla="*/ 1975986 h 2312495"/>
              <a:gd name="connsiteX73" fmla="*/ 39653 w 1193185"/>
              <a:gd name="connsiteY73" fmla="*/ 1956936 h 2312495"/>
              <a:gd name="connsiteX74" fmla="*/ 1553 w 1193185"/>
              <a:gd name="connsiteY74" fmla="*/ 1947411 h 2312495"/>
              <a:gd name="connsiteX0" fmla="*/ 1553 w 1193185"/>
              <a:gd name="connsiteY0" fmla="*/ 1947411 h 2312495"/>
              <a:gd name="connsiteX1" fmla="*/ 11078 w 1193185"/>
              <a:gd name="connsiteY1" fmla="*/ 1899786 h 2312495"/>
              <a:gd name="connsiteX2" fmla="*/ 68228 w 1193185"/>
              <a:gd name="connsiteY2" fmla="*/ 1852161 h 2312495"/>
              <a:gd name="connsiteX3" fmla="*/ 96803 w 1193185"/>
              <a:gd name="connsiteY3" fmla="*/ 1823586 h 2312495"/>
              <a:gd name="connsiteX4" fmla="*/ 115853 w 1193185"/>
              <a:gd name="connsiteY4" fmla="*/ 1795011 h 2312495"/>
              <a:gd name="connsiteX5" fmla="*/ 144428 w 1193185"/>
              <a:gd name="connsiteY5" fmla="*/ 1756911 h 2312495"/>
              <a:gd name="connsiteX6" fmla="*/ 173003 w 1193185"/>
              <a:gd name="connsiteY6" fmla="*/ 1728336 h 2312495"/>
              <a:gd name="connsiteX7" fmla="*/ 201578 w 1193185"/>
              <a:gd name="connsiteY7" fmla="*/ 1642611 h 2312495"/>
              <a:gd name="connsiteX8" fmla="*/ 211103 w 1193185"/>
              <a:gd name="connsiteY8" fmla="*/ 1614036 h 2312495"/>
              <a:gd name="connsiteX9" fmla="*/ 220628 w 1193185"/>
              <a:gd name="connsiteY9" fmla="*/ 1585461 h 2312495"/>
              <a:gd name="connsiteX10" fmla="*/ 239678 w 1193185"/>
              <a:gd name="connsiteY10" fmla="*/ 1537836 h 2312495"/>
              <a:gd name="connsiteX11" fmla="*/ 258728 w 1193185"/>
              <a:gd name="connsiteY11" fmla="*/ 1480686 h 2312495"/>
              <a:gd name="connsiteX12" fmla="*/ 296828 w 1193185"/>
              <a:gd name="connsiteY12" fmla="*/ 1423536 h 2312495"/>
              <a:gd name="connsiteX13" fmla="*/ 315878 w 1193185"/>
              <a:gd name="connsiteY13" fmla="*/ 1385436 h 2312495"/>
              <a:gd name="connsiteX14" fmla="*/ 325403 w 1193185"/>
              <a:gd name="connsiteY14" fmla="*/ 1356861 h 2312495"/>
              <a:gd name="connsiteX15" fmla="*/ 353978 w 1193185"/>
              <a:gd name="connsiteY15" fmla="*/ 1328286 h 2312495"/>
              <a:gd name="connsiteX16" fmla="*/ 411128 w 1193185"/>
              <a:gd name="connsiteY16" fmla="*/ 1242561 h 2312495"/>
              <a:gd name="connsiteX17" fmla="*/ 430178 w 1193185"/>
              <a:gd name="connsiteY17" fmla="*/ 1213986 h 2312495"/>
              <a:gd name="connsiteX18" fmla="*/ 449228 w 1193185"/>
              <a:gd name="connsiteY18" fmla="*/ 1185411 h 2312495"/>
              <a:gd name="connsiteX19" fmla="*/ 468278 w 1193185"/>
              <a:gd name="connsiteY19" fmla="*/ 1147311 h 2312495"/>
              <a:gd name="connsiteX20" fmla="*/ 506378 w 1193185"/>
              <a:gd name="connsiteY20" fmla="*/ 1090161 h 2312495"/>
              <a:gd name="connsiteX21" fmla="*/ 515903 w 1193185"/>
              <a:gd name="connsiteY21" fmla="*/ 1061586 h 2312495"/>
              <a:gd name="connsiteX22" fmla="*/ 544478 w 1193185"/>
              <a:gd name="connsiteY22" fmla="*/ 1033011 h 2312495"/>
              <a:gd name="connsiteX23" fmla="*/ 563528 w 1193185"/>
              <a:gd name="connsiteY23" fmla="*/ 994911 h 2312495"/>
              <a:gd name="connsiteX24" fmla="*/ 601628 w 1193185"/>
              <a:gd name="connsiteY24" fmla="*/ 937761 h 2312495"/>
              <a:gd name="connsiteX25" fmla="*/ 639728 w 1193185"/>
              <a:gd name="connsiteY25" fmla="*/ 871086 h 2312495"/>
              <a:gd name="connsiteX26" fmla="*/ 666284 w 1193185"/>
              <a:gd name="connsiteY26" fmla="*/ 823425 h 2312495"/>
              <a:gd name="connsiteX27" fmla="*/ 744503 w 1193185"/>
              <a:gd name="connsiteY27" fmla="*/ 718686 h 2312495"/>
              <a:gd name="connsiteX28" fmla="*/ 743158 w 1193185"/>
              <a:gd name="connsiteY28" fmla="*/ 717978 h 2312495"/>
              <a:gd name="connsiteX29" fmla="*/ 801653 w 1193185"/>
              <a:gd name="connsiteY29" fmla="*/ 623436 h 2312495"/>
              <a:gd name="connsiteX30" fmla="*/ 811178 w 1193185"/>
              <a:gd name="connsiteY30" fmla="*/ 594861 h 2312495"/>
              <a:gd name="connsiteX31" fmla="*/ 839753 w 1193185"/>
              <a:gd name="connsiteY31" fmla="*/ 566286 h 2312495"/>
              <a:gd name="connsiteX32" fmla="*/ 858803 w 1193185"/>
              <a:gd name="connsiteY32" fmla="*/ 528186 h 2312495"/>
              <a:gd name="connsiteX33" fmla="*/ 869709 w 1193185"/>
              <a:gd name="connsiteY33" fmla="*/ 511828 h 2312495"/>
              <a:gd name="connsiteX34" fmla="*/ 906428 w 1193185"/>
              <a:gd name="connsiteY34" fmla="*/ 442461 h 2312495"/>
              <a:gd name="connsiteX35" fmla="*/ 911208 w 1193185"/>
              <a:gd name="connsiteY35" fmla="*/ 437681 h 2312495"/>
              <a:gd name="connsiteX36" fmla="*/ 949308 w 1193185"/>
              <a:gd name="connsiteY36" fmla="*/ 387329 h 2312495"/>
              <a:gd name="connsiteX37" fmla="*/ 1001678 w 1193185"/>
              <a:gd name="connsiteY37" fmla="*/ 328161 h 2312495"/>
              <a:gd name="connsiteX38" fmla="*/ 1020728 w 1193185"/>
              <a:gd name="connsiteY38" fmla="*/ 290061 h 2312495"/>
              <a:gd name="connsiteX39" fmla="*/ 956179 w 1193185"/>
              <a:gd name="connsiteY39" fmla="*/ 372280 h 2312495"/>
              <a:gd name="connsiteX40" fmla="*/ 1074161 w 1193185"/>
              <a:gd name="connsiteY40" fmla="*/ 211241 h 2312495"/>
              <a:gd name="connsiteX41" fmla="*/ 1035068 w 1193185"/>
              <a:gd name="connsiteY41" fmla="*/ 250545 h 2312495"/>
              <a:gd name="connsiteX42" fmla="*/ 1090165 w 1193185"/>
              <a:gd name="connsiteY42" fmla="*/ 168220 h 2312495"/>
              <a:gd name="connsiteX43" fmla="*/ 1122811 w 1193185"/>
              <a:gd name="connsiteY43" fmla="*/ 109723 h 2312495"/>
              <a:gd name="connsiteX44" fmla="*/ 1162930 w 1193185"/>
              <a:gd name="connsiteY44" fmla="*/ 50555 h 2312495"/>
              <a:gd name="connsiteX45" fmla="*/ 1192815 w 1193185"/>
              <a:gd name="connsiteY45" fmla="*/ 9128 h 2312495"/>
              <a:gd name="connsiteX46" fmla="*/ 1142146 w 1193185"/>
              <a:gd name="connsiteY46" fmla="*/ 235035 h 2312495"/>
              <a:gd name="connsiteX47" fmla="*/ 1112580 w 1193185"/>
              <a:gd name="connsiteY47" fmla="*/ 377628 h 2312495"/>
              <a:gd name="connsiteX48" fmla="*/ 1096928 w 1193185"/>
              <a:gd name="connsiteY48" fmla="*/ 499611 h 2312495"/>
              <a:gd name="connsiteX49" fmla="*/ 1058828 w 1193185"/>
              <a:gd name="connsiteY49" fmla="*/ 623436 h 2312495"/>
              <a:gd name="connsiteX50" fmla="*/ 1039778 w 1193185"/>
              <a:gd name="connsiteY50" fmla="*/ 709161 h 2312495"/>
              <a:gd name="connsiteX51" fmla="*/ 1001678 w 1193185"/>
              <a:gd name="connsiteY51" fmla="*/ 880611 h 2312495"/>
              <a:gd name="connsiteX52" fmla="*/ 982628 w 1193185"/>
              <a:gd name="connsiteY52" fmla="*/ 937761 h 2312495"/>
              <a:gd name="connsiteX53" fmla="*/ 944528 w 1193185"/>
              <a:gd name="connsiteY53" fmla="*/ 1118736 h 2312495"/>
              <a:gd name="connsiteX54" fmla="*/ 925478 w 1193185"/>
              <a:gd name="connsiteY54" fmla="*/ 1166361 h 2312495"/>
              <a:gd name="connsiteX55" fmla="*/ 906428 w 1193185"/>
              <a:gd name="connsiteY55" fmla="*/ 1242561 h 2312495"/>
              <a:gd name="connsiteX56" fmla="*/ 887378 w 1193185"/>
              <a:gd name="connsiteY56" fmla="*/ 1309236 h 2312495"/>
              <a:gd name="connsiteX57" fmla="*/ 868328 w 1193185"/>
              <a:gd name="connsiteY57" fmla="*/ 1433061 h 2312495"/>
              <a:gd name="connsiteX58" fmla="*/ 849278 w 1193185"/>
              <a:gd name="connsiteY58" fmla="*/ 1471161 h 2312495"/>
              <a:gd name="connsiteX59" fmla="*/ 811178 w 1193185"/>
              <a:gd name="connsiteY59" fmla="*/ 1575936 h 2312495"/>
              <a:gd name="connsiteX60" fmla="*/ 792128 w 1193185"/>
              <a:gd name="connsiteY60" fmla="*/ 1690236 h 2312495"/>
              <a:gd name="connsiteX61" fmla="*/ 773078 w 1193185"/>
              <a:gd name="connsiteY61" fmla="*/ 1747386 h 2312495"/>
              <a:gd name="connsiteX62" fmla="*/ 754028 w 1193185"/>
              <a:gd name="connsiteY62" fmla="*/ 1833111 h 2312495"/>
              <a:gd name="connsiteX63" fmla="*/ 734978 w 1193185"/>
              <a:gd name="connsiteY63" fmla="*/ 2309361 h 2312495"/>
              <a:gd name="connsiteX64" fmla="*/ 706403 w 1193185"/>
              <a:gd name="connsiteY64" fmla="*/ 2280786 h 2312495"/>
              <a:gd name="connsiteX65" fmla="*/ 630203 w 1193185"/>
              <a:gd name="connsiteY65" fmla="*/ 2242686 h 2312495"/>
              <a:gd name="connsiteX66" fmla="*/ 554003 w 1193185"/>
              <a:gd name="connsiteY66" fmla="*/ 2223636 h 2312495"/>
              <a:gd name="connsiteX67" fmla="*/ 430178 w 1193185"/>
              <a:gd name="connsiteY67" fmla="*/ 2195061 h 2312495"/>
              <a:gd name="connsiteX68" fmla="*/ 334928 w 1193185"/>
              <a:gd name="connsiteY68" fmla="*/ 2128386 h 2312495"/>
              <a:gd name="connsiteX69" fmla="*/ 277778 w 1193185"/>
              <a:gd name="connsiteY69" fmla="*/ 2071236 h 2312495"/>
              <a:gd name="connsiteX70" fmla="*/ 220628 w 1193185"/>
              <a:gd name="connsiteY70" fmla="*/ 2042661 h 2312495"/>
              <a:gd name="connsiteX71" fmla="*/ 153953 w 1193185"/>
              <a:gd name="connsiteY71" fmla="*/ 1985511 h 2312495"/>
              <a:gd name="connsiteX72" fmla="*/ 125378 w 1193185"/>
              <a:gd name="connsiteY72" fmla="*/ 1975986 h 2312495"/>
              <a:gd name="connsiteX73" fmla="*/ 39653 w 1193185"/>
              <a:gd name="connsiteY73" fmla="*/ 1956936 h 2312495"/>
              <a:gd name="connsiteX74" fmla="*/ 1553 w 1193185"/>
              <a:gd name="connsiteY74" fmla="*/ 1947411 h 2312495"/>
              <a:gd name="connsiteX0" fmla="*/ 1553 w 1193185"/>
              <a:gd name="connsiteY0" fmla="*/ 1947411 h 2312495"/>
              <a:gd name="connsiteX1" fmla="*/ 11078 w 1193185"/>
              <a:gd name="connsiteY1" fmla="*/ 1899786 h 2312495"/>
              <a:gd name="connsiteX2" fmla="*/ 68228 w 1193185"/>
              <a:gd name="connsiteY2" fmla="*/ 1852161 h 2312495"/>
              <a:gd name="connsiteX3" fmla="*/ 96803 w 1193185"/>
              <a:gd name="connsiteY3" fmla="*/ 1823586 h 2312495"/>
              <a:gd name="connsiteX4" fmla="*/ 115853 w 1193185"/>
              <a:gd name="connsiteY4" fmla="*/ 1795011 h 2312495"/>
              <a:gd name="connsiteX5" fmla="*/ 144428 w 1193185"/>
              <a:gd name="connsiteY5" fmla="*/ 1756911 h 2312495"/>
              <a:gd name="connsiteX6" fmla="*/ 173003 w 1193185"/>
              <a:gd name="connsiteY6" fmla="*/ 1728336 h 2312495"/>
              <a:gd name="connsiteX7" fmla="*/ 201578 w 1193185"/>
              <a:gd name="connsiteY7" fmla="*/ 1642611 h 2312495"/>
              <a:gd name="connsiteX8" fmla="*/ 211103 w 1193185"/>
              <a:gd name="connsiteY8" fmla="*/ 1614036 h 2312495"/>
              <a:gd name="connsiteX9" fmla="*/ 220628 w 1193185"/>
              <a:gd name="connsiteY9" fmla="*/ 1585461 h 2312495"/>
              <a:gd name="connsiteX10" fmla="*/ 239678 w 1193185"/>
              <a:gd name="connsiteY10" fmla="*/ 1537836 h 2312495"/>
              <a:gd name="connsiteX11" fmla="*/ 258728 w 1193185"/>
              <a:gd name="connsiteY11" fmla="*/ 1480686 h 2312495"/>
              <a:gd name="connsiteX12" fmla="*/ 296828 w 1193185"/>
              <a:gd name="connsiteY12" fmla="*/ 1423536 h 2312495"/>
              <a:gd name="connsiteX13" fmla="*/ 315878 w 1193185"/>
              <a:gd name="connsiteY13" fmla="*/ 1385436 h 2312495"/>
              <a:gd name="connsiteX14" fmla="*/ 325403 w 1193185"/>
              <a:gd name="connsiteY14" fmla="*/ 1356861 h 2312495"/>
              <a:gd name="connsiteX15" fmla="*/ 353978 w 1193185"/>
              <a:gd name="connsiteY15" fmla="*/ 1328286 h 2312495"/>
              <a:gd name="connsiteX16" fmla="*/ 411128 w 1193185"/>
              <a:gd name="connsiteY16" fmla="*/ 1242561 h 2312495"/>
              <a:gd name="connsiteX17" fmla="*/ 430178 w 1193185"/>
              <a:gd name="connsiteY17" fmla="*/ 1213986 h 2312495"/>
              <a:gd name="connsiteX18" fmla="*/ 449228 w 1193185"/>
              <a:gd name="connsiteY18" fmla="*/ 1185411 h 2312495"/>
              <a:gd name="connsiteX19" fmla="*/ 468278 w 1193185"/>
              <a:gd name="connsiteY19" fmla="*/ 1147311 h 2312495"/>
              <a:gd name="connsiteX20" fmla="*/ 506378 w 1193185"/>
              <a:gd name="connsiteY20" fmla="*/ 1090161 h 2312495"/>
              <a:gd name="connsiteX21" fmla="*/ 515903 w 1193185"/>
              <a:gd name="connsiteY21" fmla="*/ 1061586 h 2312495"/>
              <a:gd name="connsiteX22" fmla="*/ 544478 w 1193185"/>
              <a:gd name="connsiteY22" fmla="*/ 1033011 h 2312495"/>
              <a:gd name="connsiteX23" fmla="*/ 563528 w 1193185"/>
              <a:gd name="connsiteY23" fmla="*/ 994911 h 2312495"/>
              <a:gd name="connsiteX24" fmla="*/ 601628 w 1193185"/>
              <a:gd name="connsiteY24" fmla="*/ 937761 h 2312495"/>
              <a:gd name="connsiteX25" fmla="*/ 639728 w 1193185"/>
              <a:gd name="connsiteY25" fmla="*/ 871086 h 2312495"/>
              <a:gd name="connsiteX26" fmla="*/ 666284 w 1193185"/>
              <a:gd name="connsiteY26" fmla="*/ 823425 h 2312495"/>
              <a:gd name="connsiteX27" fmla="*/ 744503 w 1193185"/>
              <a:gd name="connsiteY27" fmla="*/ 718686 h 2312495"/>
              <a:gd name="connsiteX28" fmla="*/ 743158 w 1193185"/>
              <a:gd name="connsiteY28" fmla="*/ 717978 h 2312495"/>
              <a:gd name="connsiteX29" fmla="*/ 801653 w 1193185"/>
              <a:gd name="connsiteY29" fmla="*/ 623436 h 2312495"/>
              <a:gd name="connsiteX30" fmla="*/ 811178 w 1193185"/>
              <a:gd name="connsiteY30" fmla="*/ 594861 h 2312495"/>
              <a:gd name="connsiteX31" fmla="*/ 839753 w 1193185"/>
              <a:gd name="connsiteY31" fmla="*/ 566286 h 2312495"/>
              <a:gd name="connsiteX32" fmla="*/ 858803 w 1193185"/>
              <a:gd name="connsiteY32" fmla="*/ 528186 h 2312495"/>
              <a:gd name="connsiteX33" fmla="*/ 869709 w 1193185"/>
              <a:gd name="connsiteY33" fmla="*/ 511828 h 2312495"/>
              <a:gd name="connsiteX34" fmla="*/ 906428 w 1193185"/>
              <a:gd name="connsiteY34" fmla="*/ 442461 h 2312495"/>
              <a:gd name="connsiteX35" fmla="*/ 911208 w 1193185"/>
              <a:gd name="connsiteY35" fmla="*/ 437681 h 2312495"/>
              <a:gd name="connsiteX36" fmla="*/ 949308 w 1193185"/>
              <a:gd name="connsiteY36" fmla="*/ 387329 h 2312495"/>
              <a:gd name="connsiteX37" fmla="*/ 1001678 w 1193185"/>
              <a:gd name="connsiteY37" fmla="*/ 328161 h 2312495"/>
              <a:gd name="connsiteX38" fmla="*/ 1020728 w 1193185"/>
              <a:gd name="connsiteY38" fmla="*/ 290061 h 2312495"/>
              <a:gd name="connsiteX39" fmla="*/ 956179 w 1193185"/>
              <a:gd name="connsiteY39" fmla="*/ 372280 h 2312495"/>
              <a:gd name="connsiteX40" fmla="*/ 1074161 w 1193185"/>
              <a:gd name="connsiteY40" fmla="*/ 211241 h 2312495"/>
              <a:gd name="connsiteX41" fmla="*/ 1035068 w 1193185"/>
              <a:gd name="connsiteY41" fmla="*/ 250545 h 2312495"/>
              <a:gd name="connsiteX42" fmla="*/ 1107162 w 1193185"/>
              <a:gd name="connsiteY42" fmla="*/ 161421 h 2312495"/>
              <a:gd name="connsiteX43" fmla="*/ 1122811 w 1193185"/>
              <a:gd name="connsiteY43" fmla="*/ 109723 h 2312495"/>
              <a:gd name="connsiteX44" fmla="*/ 1162930 w 1193185"/>
              <a:gd name="connsiteY44" fmla="*/ 50555 h 2312495"/>
              <a:gd name="connsiteX45" fmla="*/ 1192815 w 1193185"/>
              <a:gd name="connsiteY45" fmla="*/ 9128 h 2312495"/>
              <a:gd name="connsiteX46" fmla="*/ 1142146 w 1193185"/>
              <a:gd name="connsiteY46" fmla="*/ 235035 h 2312495"/>
              <a:gd name="connsiteX47" fmla="*/ 1112580 w 1193185"/>
              <a:gd name="connsiteY47" fmla="*/ 377628 h 2312495"/>
              <a:gd name="connsiteX48" fmla="*/ 1096928 w 1193185"/>
              <a:gd name="connsiteY48" fmla="*/ 499611 h 2312495"/>
              <a:gd name="connsiteX49" fmla="*/ 1058828 w 1193185"/>
              <a:gd name="connsiteY49" fmla="*/ 623436 h 2312495"/>
              <a:gd name="connsiteX50" fmla="*/ 1039778 w 1193185"/>
              <a:gd name="connsiteY50" fmla="*/ 709161 h 2312495"/>
              <a:gd name="connsiteX51" fmla="*/ 1001678 w 1193185"/>
              <a:gd name="connsiteY51" fmla="*/ 880611 h 2312495"/>
              <a:gd name="connsiteX52" fmla="*/ 982628 w 1193185"/>
              <a:gd name="connsiteY52" fmla="*/ 937761 h 2312495"/>
              <a:gd name="connsiteX53" fmla="*/ 944528 w 1193185"/>
              <a:gd name="connsiteY53" fmla="*/ 1118736 h 2312495"/>
              <a:gd name="connsiteX54" fmla="*/ 925478 w 1193185"/>
              <a:gd name="connsiteY54" fmla="*/ 1166361 h 2312495"/>
              <a:gd name="connsiteX55" fmla="*/ 906428 w 1193185"/>
              <a:gd name="connsiteY55" fmla="*/ 1242561 h 2312495"/>
              <a:gd name="connsiteX56" fmla="*/ 887378 w 1193185"/>
              <a:gd name="connsiteY56" fmla="*/ 1309236 h 2312495"/>
              <a:gd name="connsiteX57" fmla="*/ 868328 w 1193185"/>
              <a:gd name="connsiteY57" fmla="*/ 1433061 h 2312495"/>
              <a:gd name="connsiteX58" fmla="*/ 849278 w 1193185"/>
              <a:gd name="connsiteY58" fmla="*/ 1471161 h 2312495"/>
              <a:gd name="connsiteX59" fmla="*/ 811178 w 1193185"/>
              <a:gd name="connsiteY59" fmla="*/ 1575936 h 2312495"/>
              <a:gd name="connsiteX60" fmla="*/ 792128 w 1193185"/>
              <a:gd name="connsiteY60" fmla="*/ 1690236 h 2312495"/>
              <a:gd name="connsiteX61" fmla="*/ 773078 w 1193185"/>
              <a:gd name="connsiteY61" fmla="*/ 1747386 h 2312495"/>
              <a:gd name="connsiteX62" fmla="*/ 754028 w 1193185"/>
              <a:gd name="connsiteY62" fmla="*/ 1833111 h 2312495"/>
              <a:gd name="connsiteX63" fmla="*/ 734978 w 1193185"/>
              <a:gd name="connsiteY63" fmla="*/ 2309361 h 2312495"/>
              <a:gd name="connsiteX64" fmla="*/ 706403 w 1193185"/>
              <a:gd name="connsiteY64" fmla="*/ 2280786 h 2312495"/>
              <a:gd name="connsiteX65" fmla="*/ 630203 w 1193185"/>
              <a:gd name="connsiteY65" fmla="*/ 2242686 h 2312495"/>
              <a:gd name="connsiteX66" fmla="*/ 554003 w 1193185"/>
              <a:gd name="connsiteY66" fmla="*/ 2223636 h 2312495"/>
              <a:gd name="connsiteX67" fmla="*/ 430178 w 1193185"/>
              <a:gd name="connsiteY67" fmla="*/ 2195061 h 2312495"/>
              <a:gd name="connsiteX68" fmla="*/ 334928 w 1193185"/>
              <a:gd name="connsiteY68" fmla="*/ 2128386 h 2312495"/>
              <a:gd name="connsiteX69" fmla="*/ 277778 w 1193185"/>
              <a:gd name="connsiteY69" fmla="*/ 2071236 h 2312495"/>
              <a:gd name="connsiteX70" fmla="*/ 220628 w 1193185"/>
              <a:gd name="connsiteY70" fmla="*/ 2042661 h 2312495"/>
              <a:gd name="connsiteX71" fmla="*/ 153953 w 1193185"/>
              <a:gd name="connsiteY71" fmla="*/ 1985511 h 2312495"/>
              <a:gd name="connsiteX72" fmla="*/ 125378 w 1193185"/>
              <a:gd name="connsiteY72" fmla="*/ 1975986 h 2312495"/>
              <a:gd name="connsiteX73" fmla="*/ 39653 w 1193185"/>
              <a:gd name="connsiteY73" fmla="*/ 1956936 h 2312495"/>
              <a:gd name="connsiteX74" fmla="*/ 1553 w 1193185"/>
              <a:gd name="connsiteY74" fmla="*/ 1947411 h 2312495"/>
              <a:gd name="connsiteX0" fmla="*/ 1553 w 1193185"/>
              <a:gd name="connsiteY0" fmla="*/ 1947411 h 2312495"/>
              <a:gd name="connsiteX1" fmla="*/ 11078 w 1193185"/>
              <a:gd name="connsiteY1" fmla="*/ 1899786 h 2312495"/>
              <a:gd name="connsiteX2" fmla="*/ 68228 w 1193185"/>
              <a:gd name="connsiteY2" fmla="*/ 1852161 h 2312495"/>
              <a:gd name="connsiteX3" fmla="*/ 96803 w 1193185"/>
              <a:gd name="connsiteY3" fmla="*/ 1823586 h 2312495"/>
              <a:gd name="connsiteX4" fmla="*/ 115853 w 1193185"/>
              <a:gd name="connsiteY4" fmla="*/ 1795011 h 2312495"/>
              <a:gd name="connsiteX5" fmla="*/ 144428 w 1193185"/>
              <a:gd name="connsiteY5" fmla="*/ 1756911 h 2312495"/>
              <a:gd name="connsiteX6" fmla="*/ 173003 w 1193185"/>
              <a:gd name="connsiteY6" fmla="*/ 1728336 h 2312495"/>
              <a:gd name="connsiteX7" fmla="*/ 201578 w 1193185"/>
              <a:gd name="connsiteY7" fmla="*/ 1642611 h 2312495"/>
              <a:gd name="connsiteX8" fmla="*/ 211103 w 1193185"/>
              <a:gd name="connsiteY8" fmla="*/ 1614036 h 2312495"/>
              <a:gd name="connsiteX9" fmla="*/ 220628 w 1193185"/>
              <a:gd name="connsiteY9" fmla="*/ 1585461 h 2312495"/>
              <a:gd name="connsiteX10" fmla="*/ 239678 w 1193185"/>
              <a:gd name="connsiteY10" fmla="*/ 1537836 h 2312495"/>
              <a:gd name="connsiteX11" fmla="*/ 258728 w 1193185"/>
              <a:gd name="connsiteY11" fmla="*/ 1480686 h 2312495"/>
              <a:gd name="connsiteX12" fmla="*/ 296828 w 1193185"/>
              <a:gd name="connsiteY12" fmla="*/ 1423536 h 2312495"/>
              <a:gd name="connsiteX13" fmla="*/ 315878 w 1193185"/>
              <a:gd name="connsiteY13" fmla="*/ 1385436 h 2312495"/>
              <a:gd name="connsiteX14" fmla="*/ 325403 w 1193185"/>
              <a:gd name="connsiteY14" fmla="*/ 1356861 h 2312495"/>
              <a:gd name="connsiteX15" fmla="*/ 353978 w 1193185"/>
              <a:gd name="connsiteY15" fmla="*/ 1328286 h 2312495"/>
              <a:gd name="connsiteX16" fmla="*/ 411128 w 1193185"/>
              <a:gd name="connsiteY16" fmla="*/ 1242561 h 2312495"/>
              <a:gd name="connsiteX17" fmla="*/ 430178 w 1193185"/>
              <a:gd name="connsiteY17" fmla="*/ 1213986 h 2312495"/>
              <a:gd name="connsiteX18" fmla="*/ 449228 w 1193185"/>
              <a:gd name="connsiteY18" fmla="*/ 1185411 h 2312495"/>
              <a:gd name="connsiteX19" fmla="*/ 468278 w 1193185"/>
              <a:gd name="connsiteY19" fmla="*/ 1147311 h 2312495"/>
              <a:gd name="connsiteX20" fmla="*/ 506378 w 1193185"/>
              <a:gd name="connsiteY20" fmla="*/ 1090161 h 2312495"/>
              <a:gd name="connsiteX21" fmla="*/ 515903 w 1193185"/>
              <a:gd name="connsiteY21" fmla="*/ 1061586 h 2312495"/>
              <a:gd name="connsiteX22" fmla="*/ 544478 w 1193185"/>
              <a:gd name="connsiteY22" fmla="*/ 1033011 h 2312495"/>
              <a:gd name="connsiteX23" fmla="*/ 563528 w 1193185"/>
              <a:gd name="connsiteY23" fmla="*/ 994911 h 2312495"/>
              <a:gd name="connsiteX24" fmla="*/ 601628 w 1193185"/>
              <a:gd name="connsiteY24" fmla="*/ 937761 h 2312495"/>
              <a:gd name="connsiteX25" fmla="*/ 639728 w 1193185"/>
              <a:gd name="connsiteY25" fmla="*/ 871086 h 2312495"/>
              <a:gd name="connsiteX26" fmla="*/ 666284 w 1193185"/>
              <a:gd name="connsiteY26" fmla="*/ 823425 h 2312495"/>
              <a:gd name="connsiteX27" fmla="*/ 744503 w 1193185"/>
              <a:gd name="connsiteY27" fmla="*/ 718686 h 2312495"/>
              <a:gd name="connsiteX28" fmla="*/ 743158 w 1193185"/>
              <a:gd name="connsiteY28" fmla="*/ 717978 h 2312495"/>
              <a:gd name="connsiteX29" fmla="*/ 801653 w 1193185"/>
              <a:gd name="connsiteY29" fmla="*/ 623436 h 2312495"/>
              <a:gd name="connsiteX30" fmla="*/ 811178 w 1193185"/>
              <a:gd name="connsiteY30" fmla="*/ 594861 h 2312495"/>
              <a:gd name="connsiteX31" fmla="*/ 839753 w 1193185"/>
              <a:gd name="connsiteY31" fmla="*/ 566286 h 2312495"/>
              <a:gd name="connsiteX32" fmla="*/ 858803 w 1193185"/>
              <a:gd name="connsiteY32" fmla="*/ 528186 h 2312495"/>
              <a:gd name="connsiteX33" fmla="*/ 869709 w 1193185"/>
              <a:gd name="connsiteY33" fmla="*/ 511828 h 2312495"/>
              <a:gd name="connsiteX34" fmla="*/ 906428 w 1193185"/>
              <a:gd name="connsiteY34" fmla="*/ 442461 h 2312495"/>
              <a:gd name="connsiteX35" fmla="*/ 911208 w 1193185"/>
              <a:gd name="connsiteY35" fmla="*/ 437681 h 2312495"/>
              <a:gd name="connsiteX36" fmla="*/ 949308 w 1193185"/>
              <a:gd name="connsiteY36" fmla="*/ 387329 h 2312495"/>
              <a:gd name="connsiteX37" fmla="*/ 1001678 w 1193185"/>
              <a:gd name="connsiteY37" fmla="*/ 328161 h 2312495"/>
              <a:gd name="connsiteX38" fmla="*/ 1020728 w 1193185"/>
              <a:gd name="connsiteY38" fmla="*/ 290061 h 2312495"/>
              <a:gd name="connsiteX39" fmla="*/ 956179 w 1193185"/>
              <a:gd name="connsiteY39" fmla="*/ 372280 h 2312495"/>
              <a:gd name="connsiteX40" fmla="*/ 1050366 w 1193185"/>
              <a:gd name="connsiteY40" fmla="*/ 255431 h 2312495"/>
              <a:gd name="connsiteX41" fmla="*/ 1035068 w 1193185"/>
              <a:gd name="connsiteY41" fmla="*/ 250545 h 2312495"/>
              <a:gd name="connsiteX42" fmla="*/ 1107162 w 1193185"/>
              <a:gd name="connsiteY42" fmla="*/ 161421 h 2312495"/>
              <a:gd name="connsiteX43" fmla="*/ 1122811 w 1193185"/>
              <a:gd name="connsiteY43" fmla="*/ 109723 h 2312495"/>
              <a:gd name="connsiteX44" fmla="*/ 1162930 w 1193185"/>
              <a:gd name="connsiteY44" fmla="*/ 50555 h 2312495"/>
              <a:gd name="connsiteX45" fmla="*/ 1192815 w 1193185"/>
              <a:gd name="connsiteY45" fmla="*/ 9128 h 2312495"/>
              <a:gd name="connsiteX46" fmla="*/ 1142146 w 1193185"/>
              <a:gd name="connsiteY46" fmla="*/ 235035 h 2312495"/>
              <a:gd name="connsiteX47" fmla="*/ 1112580 w 1193185"/>
              <a:gd name="connsiteY47" fmla="*/ 377628 h 2312495"/>
              <a:gd name="connsiteX48" fmla="*/ 1096928 w 1193185"/>
              <a:gd name="connsiteY48" fmla="*/ 499611 h 2312495"/>
              <a:gd name="connsiteX49" fmla="*/ 1058828 w 1193185"/>
              <a:gd name="connsiteY49" fmla="*/ 623436 h 2312495"/>
              <a:gd name="connsiteX50" fmla="*/ 1039778 w 1193185"/>
              <a:gd name="connsiteY50" fmla="*/ 709161 h 2312495"/>
              <a:gd name="connsiteX51" fmla="*/ 1001678 w 1193185"/>
              <a:gd name="connsiteY51" fmla="*/ 880611 h 2312495"/>
              <a:gd name="connsiteX52" fmla="*/ 982628 w 1193185"/>
              <a:gd name="connsiteY52" fmla="*/ 937761 h 2312495"/>
              <a:gd name="connsiteX53" fmla="*/ 944528 w 1193185"/>
              <a:gd name="connsiteY53" fmla="*/ 1118736 h 2312495"/>
              <a:gd name="connsiteX54" fmla="*/ 925478 w 1193185"/>
              <a:gd name="connsiteY54" fmla="*/ 1166361 h 2312495"/>
              <a:gd name="connsiteX55" fmla="*/ 906428 w 1193185"/>
              <a:gd name="connsiteY55" fmla="*/ 1242561 h 2312495"/>
              <a:gd name="connsiteX56" fmla="*/ 887378 w 1193185"/>
              <a:gd name="connsiteY56" fmla="*/ 1309236 h 2312495"/>
              <a:gd name="connsiteX57" fmla="*/ 868328 w 1193185"/>
              <a:gd name="connsiteY57" fmla="*/ 1433061 h 2312495"/>
              <a:gd name="connsiteX58" fmla="*/ 849278 w 1193185"/>
              <a:gd name="connsiteY58" fmla="*/ 1471161 h 2312495"/>
              <a:gd name="connsiteX59" fmla="*/ 811178 w 1193185"/>
              <a:gd name="connsiteY59" fmla="*/ 1575936 h 2312495"/>
              <a:gd name="connsiteX60" fmla="*/ 792128 w 1193185"/>
              <a:gd name="connsiteY60" fmla="*/ 1690236 h 2312495"/>
              <a:gd name="connsiteX61" fmla="*/ 773078 w 1193185"/>
              <a:gd name="connsiteY61" fmla="*/ 1747386 h 2312495"/>
              <a:gd name="connsiteX62" fmla="*/ 754028 w 1193185"/>
              <a:gd name="connsiteY62" fmla="*/ 1833111 h 2312495"/>
              <a:gd name="connsiteX63" fmla="*/ 734978 w 1193185"/>
              <a:gd name="connsiteY63" fmla="*/ 2309361 h 2312495"/>
              <a:gd name="connsiteX64" fmla="*/ 706403 w 1193185"/>
              <a:gd name="connsiteY64" fmla="*/ 2280786 h 2312495"/>
              <a:gd name="connsiteX65" fmla="*/ 630203 w 1193185"/>
              <a:gd name="connsiteY65" fmla="*/ 2242686 h 2312495"/>
              <a:gd name="connsiteX66" fmla="*/ 554003 w 1193185"/>
              <a:gd name="connsiteY66" fmla="*/ 2223636 h 2312495"/>
              <a:gd name="connsiteX67" fmla="*/ 430178 w 1193185"/>
              <a:gd name="connsiteY67" fmla="*/ 2195061 h 2312495"/>
              <a:gd name="connsiteX68" fmla="*/ 334928 w 1193185"/>
              <a:gd name="connsiteY68" fmla="*/ 2128386 h 2312495"/>
              <a:gd name="connsiteX69" fmla="*/ 277778 w 1193185"/>
              <a:gd name="connsiteY69" fmla="*/ 2071236 h 2312495"/>
              <a:gd name="connsiteX70" fmla="*/ 220628 w 1193185"/>
              <a:gd name="connsiteY70" fmla="*/ 2042661 h 2312495"/>
              <a:gd name="connsiteX71" fmla="*/ 153953 w 1193185"/>
              <a:gd name="connsiteY71" fmla="*/ 1985511 h 2312495"/>
              <a:gd name="connsiteX72" fmla="*/ 125378 w 1193185"/>
              <a:gd name="connsiteY72" fmla="*/ 1975986 h 2312495"/>
              <a:gd name="connsiteX73" fmla="*/ 39653 w 1193185"/>
              <a:gd name="connsiteY73" fmla="*/ 1956936 h 2312495"/>
              <a:gd name="connsiteX74" fmla="*/ 1553 w 1193185"/>
              <a:gd name="connsiteY74" fmla="*/ 1947411 h 2312495"/>
              <a:gd name="connsiteX0" fmla="*/ 1553 w 1193185"/>
              <a:gd name="connsiteY0" fmla="*/ 1947411 h 2312495"/>
              <a:gd name="connsiteX1" fmla="*/ 11078 w 1193185"/>
              <a:gd name="connsiteY1" fmla="*/ 1899786 h 2312495"/>
              <a:gd name="connsiteX2" fmla="*/ 68228 w 1193185"/>
              <a:gd name="connsiteY2" fmla="*/ 1852161 h 2312495"/>
              <a:gd name="connsiteX3" fmla="*/ 96803 w 1193185"/>
              <a:gd name="connsiteY3" fmla="*/ 1823586 h 2312495"/>
              <a:gd name="connsiteX4" fmla="*/ 115853 w 1193185"/>
              <a:gd name="connsiteY4" fmla="*/ 1795011 h 2312495"/>
              <a:gd name="connsiteX5" fmla="*/ 144428 w 1193185"/>
              <a:gd name="connsiteY5" fmla="*/ 1756911 h 2312495"/>
              <a:gd name="connsiteX6" fmla="*/ 173003 w 1193185"/>
              <a:gd name="connsiteY6" fmla="*/ 1728336 h 2312495"/>
              <a:gd name="connsiteX7" fmla="*/ 201578 w 1193185"/>
              <a:gd name="connsiteY7" fmla="*/ 1642611 h 2312495"/>
              <a:gd name="connsiteX8" fmla="*/ 211103 w 1193185"/>
              <a:gd name="connsiteY8" fmla="*/ 1614036 h 2312495"/>
              <a:gd name="connsiteX9" fmla="*/ 220628 w 1193185"/>
              <a:gd name="connsiteY9" fmla="*/ 1585461 h 2312495"/>
              <a:gd name="connsiteX10" fmla="*/ 239678 w 1193185"/>
              <a:gd name="connsiteY10" fmla="*/ 1537836 h 2312495"/>
              <a:gd name="connsiteX11" fmla="*/ 258728 w 1193185"/>
              <a:gd name="connsiteY11" fmla="*/ 1480686 h 2312495"/>
              <a:gd name="connsiteX12" fmla="*/ 296828 w 1193185"/>
              <a:gd name="connsiteY12" fmla="*/ 1423536 h 2312495"/>
              <a:gd name="connsiteX13" fmla="*/ 315878 w 1193185"/>
              <a:gd name="connsiteY13" fmla="*/ 1385436 h 2312495"/>
              <a:gd name="connsiteX14" fmla="*/ 325403 w 1193185"/>
              <a:gd name="connsiteY14" fmla="*/ 1356861 h 2312495"/>
              <a:gd name="connsiteX15" fmla="*/ 353978 w 1193185"/>
              <a:gd name="connsiteY15" fmla="*/ 1328286 h 2312495"/>
              <a:gd name="connsiteX16" fmla="*/ 411128 w 1193185"/>
              <a:gd name="connsiteY16" fmla="*/ 1242561 h 2312495"/>
              <a:gd name="connsiteX17" fmla="*/ 430178 w 1193185"/>
              <a:gd name="connsiteY17" fmla="*/ 1213986 h 2312495"/>
              <a:gd name="connsiteX18" fmla="*/ 449228 w 1193185"/>
              <a:gd name="connsiteY18" fmla="*/ 1185411 h 2312495"/>
              <a:gd name="connsiteX19" fmla="*/ 468278 w 1193185"/>
              <a:gd name="connsiteY19" fmla="*/ 1147311 h 2312495"/>
              <a:gd name="connsiteX20" fmla="*/ 506378 w 1193185"/>
              <a:gd name="connsiteY20" fmla="*/ 1090161 h 2312495"/>
              <a:gd name="connsiteX21" fmla="*/ 515903 w 1193185"/>
              <a:gd name="connsiteY21" fmla="*/ 1061586 h 2312495"/>
              <a:gd name="connsiteX22" fmla="*/ 544478 w 1193185"/>
              <a:gd name="connsiteY22" fmla="*/ 1033011 h 2312495"/>
              <a:gd name="connsiteX23" fmla="*/ 563528 w 1193185"/>
              <a:gd name="connsiteY23" fmla="*/ 994911 h 2312495"/>
              <a:gd name="connsiteX24" fmla="*/ 601628 w 1193185"/>
              <a:gd name="connsiteY24" fmla="*/ 937761 h 2312495"/>
              <a:gd name="connsiteX25" fmla="*/ 639728 w 1193185"/>
              <a:gd name="connsiteY25" fmla="*/ 871086 h 2312495"/>
              <a:gd name="connsiteX26" fmla="*/ 666284 w 1193185"/>
              <a:gd name="connsiteY26" fmla="*/ 823425 h 2312495"/>
              <a:gd name="connsiteX27" fmla="*/ 744503 w 1193185"/>
              <a:gd name="connsiteY27" fmla="*/ 718686 h 2312495"/>
              <a:gd name="connsiteX28" fmla="*/ 743158 w 1193185"/>
              <a:gd name="connsiteY28" fmla="*/ 717978 h 2312495"/>
              <a:gd name="connsiteX29" fmla="*/ 801653 w 1193185"/>
              <a:gd name="connsiteY29" fmla="*/ 623436 h 2312495"/>
              <a:gd name="connsiteX30" fmla="*/ 811178 w 1193185"/>
              <a:gd name="connsiteY30" fmla="*/ 594861 h 2312495"/>
              <a:gd name="connsiteX31" fmla="*/ 839753 w 1193185"/>
              <a:gd name="connsiteY31" fmla="*/ 566286 h 2312495"/>
              <a:gd name="connsiteX32" fmla="*/ 858803 w 1193185"/>
              <a:gd name="connsiteY32" fmla="*/ 528186 h 2312495"/>
              <a:gd name="connsiteX33" fmla="*/ 869709 w 1193185"/>
              <a:gd name="connsiteY33" fmla="*/ 511828 h 2312495"/>
              <a:gd name="connsiteX34" fmla="*/ 906428 w 1193185"/>
              <a:gd name="connsiteY34" fmla="*/ 442461 h 2312495"/>
              <a:gd name="connsiteX35" fmla="*/ 911208 w 1193185"/>
              <a:gd name="connsiteY35" fmla="*/ 437681 h 2312495"/>
              <a:gd name="connsiteX36" fmla="*/ 949308 w 1193185"/>
              <a:gd name="connsiteY36" fmla="*/ 387329 h 2312495"/>
              <a:gd name="connsiteX37" fmla="*/ 1001678 w 1193185"/>
              <a:gd name="connsiteY37" fmla="*/ 328161 h 2312495"/>
              <a:gd name="connsiteX38" fmla="*/ 1020728 w 1193185"/>
              <a:gd name="connsiteY38" fmla="*/ 290061 h 2312495"/>
              <a:gd name="connsiteX39" fmla="*/ 935783 w 1193185"/>
              <a:gd name="connsiteY39" fmla="*/ 402874 h 2312495"/>
              <a:gd name="connsiteX40" fmla="*/ 1050366 w 1193185"/>
              <a:gd name="connsiteY40" fmla="*/ 255431 h 2312495"/>
              <a:gd name="connsiteX41" fmla="*/ 1035068 w 1193185"/>
              <a:gd name="connsiteY41" fmla="*/ 250545 h 2312495"/>
              <a:gd name="connsiteX42" fmla="*/ 1107162 w 1193185"/>
              <a:gd name="connsiteY42" fmla="*/ 161421 h 2312495"/>
              <a:gd name="connsiteX43" fmla="*/ 1122811 w 1193185"/>
              <a:gd name="connsiteY43" fmla="*/ 109723 h 2312495"/>
              <a:gd name="connsiteX44" fmla="*/ 1162930 w 1193185"/>
              <a:gd name="connsiteY44" fmla="*/ 50555 h 2312495"/>
              <a:gd name="connsiteX45" fmla="*/ 1192815 w 1193185"/>
              <a:gd name="connsiteY45" fmla="*/ 9128 h 2312495"/>
              <a:gd name="connsiteX46" fmla="*/ 1142146 w 1193185"/>
              <a:gd name="connsiteY46" fmla="*/ 235035 h 2312495"/>
              <a:gd name="connsiteX47" fmla="*/ 1112580 w 1193185"/>
              <a:gd name="connsiteY47" fmla="*/ 377628 h 2312495"/>
              <a:gd name="connsiteX48" fmla="*/ 1096928 w 1193185"/>
              <a:gd name="connsiteY48" fmla="*/ 499611 h 2312495"/>
              <a:gd name="connsiteX49" fmla="*/ 1058828 w 1193185"/>
              <a:gd name="connsiteY49" fmla="*/ 623436 h 2312495"/>
              <a:gd name="connsiteX50" fmla="*/ 1039778 w 1193185"/>
              <a:gd name="connsiteY50" fmla="*/ 709161 h 2312495"/>
              <a:gd name="connsiteX51" fmla="*/ 1001678 w 1193185"/>
              <a:gd name="connsiteY51" fmla="*/ 880611 h 2312495"/>
              <a:gd name="connsiteX52" fmla="*/ 982628 w 1193185"/>
              <a:gd name="connsiteY52" fmla="*/ 937761 h 2312495"/>
              <a:gd name="connsiteX53" fmla="*/ 944528 w 1193185"/>
              <a:gd name="connsiteY53" fmla="*/ 1118736 h 2312495"/>
              <a:gd name="connsiteX54" fmla="*/ 925478 w 1193185"/>
              <a:gd name="connsiteY54" fmla="*/ 1166361 h 2312495"/>
              <a:gd name="connsiteX55" fmla="*/ 906428 w 1193185"/>
              <a:gd name="connsiteY55" fmla="*/ 1242561 h 2312495"/>
              <a:gd name="connsiteX56" fmla="*/ 887378 w 1193185"/>
              <a:gd name="connsiteY56" fmla="*/ 1309236 h 2312495"/>
              <a:gd name="connsiteX57" fmla="*/ 868328 w 1193185"/>
              <a:gd name="connsiteY57" fmla="*/ 1433061 h 2312495"/>
              <a:gd name="connsiteX58" fmla="*/ 849278 w 1193185"/>
              <a:gd name="connsiteY58" fmla="*/ 1471161 h 2312495"/>
              <a:gd name="connsiteX59" fmla="*/ 811178 w 1193185"/>
              <a:gd name="connsiteY59" fmla="*/ 1575936 h 2312495"/>
              <a:gd name="connsiteX60" fmla="*/ 792128 w 1193185"/>
              <a:gd name="connsiteY60" fmla="*/ 1690236 h 2312495"/>
              <a:gd name="connsiteX61" fmla="*/ 773078 w 1193185"/>
              <a:gd name="connsiteY61" fmla="*/ 1747386 h 2312495"/>
              <a:gd name="connsiteX62" fmla="*/ 754028 w 1193185"/>
              <a:gd name="connsiteY62" fmla="*/ 1833111 h 2312495"/>
              <a:gd name="connsiteX63" fmla="*/ 734978 w 1193185"/>
              <a:gd name="connsiteY63" fmla="*/ 2309361 h 2312495"/>
              <a:gd name="connsiteX64" fmla="*/ 706403 w 1193185"/>
              <a:gd name="connsiteY64" fmla="*/ 2280786 h 2312495"/>
              <a:gd name="connsiteX65" fmla="*/ 630203 w 1193185"/>
              <a:gd name="connsiteY65" fmla="*/ 2242686 h 2312495"/>
              <a:gd name="connsiteX66" fmla="*/ 554003 w 1193185"/>
              <a:gd name="connsiteY66" fmla="*/ 2223636 h 2312495"/>
              <a:gd name="connsiteX67" fmla="*/ 430178 w 1193185"/>
              <a:gd name="connsiteY67" fmla="*/ 2195061 h 2312495"/>
              <a:gd name="connsiteX68" fmla="*/ 334928 w 1193185"/>
              <a:gd name="connsiteY68" fmla="*/ 2128386 h 2312495"/>
              <a:gd name="connsiteX69" fmla="*/ 277778 w 1193185"/>
              <a:gd name="connsiteY69" fmla="*/ 2071236 h 2312495"/>
              <a:gd name="connsiteX70" fmla="*/ 220628 w 1193185"/>
              <a:gd name="connsiteY70" fmla="*/ 2042661 h 2312495"/>
              <a:gd name="connsiteX71" fmla="*/ 153953 w 1193185"/>
              <a:gd name="connsiteY71" fmla="*/ 1985511 h 2312495"/>
              <a:gd name="connsiteX72" fmla="*/ 125378 w 1193185"/>
              <a:gd name="connsiteY72" fmla="*/ 1975986 h 2312495"/>
              <a:gd name="connsiteX73" fmla="*/ 39653 w 1193185"/>
              <a:gd name="connsiteY73" fmla="*/ 1956936 h 2312495"/>
              <a:gd name="connsiteX74" fmla="*/ 1553 w 1193185"/>
              <a:gd name="connsiteY74" fmla="*/ 1947411 h 2312495"/>
              <a:gd name="connsiteX0" fmla="*/ 1553 w 1193185"/>
              <a:gd name="connsiteY0" fmla="*/ 1947411 h 2312495"/>
              <a:gd name="connsiteX1" fmla="*/ 11078 w 1193185"/>
              <a:gd name="connsiteY1" fmla="*/ 1899786 h 2312495"/>
              <a:gd name="connsiteX2" fmla="*/ 68228 w 1193185"/>
              <a:gd name="connsiteY2" fmla="*/ 1852161 h 2312495"/>
              <a:gd name="connsiteX3" fmla="*/ 96803 w 1193185"/>
              <a:gd name="connsiteY3" fmla="*/ 1823586 h 2312495"/>
              <a:gd name="connsiteX4" fmla="*/ 115853 w 1193185"/>
              <a:gd name="connsiteY4" fmla="*/ 1795011 h 2312495"/>
              <a:gd name="connsiteX5" fmla="*/ 144428 w 1193185"/>
              <a:gd name="connsiteY5" fmla="*/ 1756911 h 2312495"/>
              <a:gd name="connsiteX6" fmla="*/ 173003 w 1193185"/>
              <a:gd name="connsiteY6" fmla="*/ 1728336 h 2312495"/>
              <a:gd name="connsiteX7" fmla="*/ 201578 w 1193185"/>
              <a:gd name="connsiteY7" fmla="*/ 1642611 h 2312495"/>
              <a:gd name="connsiteX8" fmla="*/ 211103 w 1193185"/>
              <a:gd name="connsiteY8" fmla="*/ 1614036 h 2312495"/>
              <a:gd name="connsiteX9" fmla="*/ 220628 w 1193185"/>
              <a:gd name="connsiteY9" fmla="*/ 1585461 h 2312495"/>
              <a:gd name="connsiteX10" fmla="*/ 239678 w 1193185"/>
              <a:gd name="connsiteY10" fmla="*/ 1537836 h 2312495"/>
              <a:gd name="connsiteX11" fmla="*/ 258728 w 1193185"/>
              <a:gd name="connsiteY11" fmla="*/ 1480686 h 2312495"/>
              <a:gd name="connsiteX12" fmla="*/ 296828 w 1193185"/>
              <a:gd name="connsiteY12" fmla="*/ 1423536 h 2312495"/>
              <a:gd name="connsiteX13" fmla="*/ 315878 w 1193185"/>
              <a:gd name="connsiteY13" fmla="*/ 1385436 h 2312495"/>
              <a:gd name="connsiteX14" fmla="*/ 325403 w 1193185"/>
              <a:gd name="connsiteY14" fmla="*/ 1356861 h 2312495"/>
              <a:gd name="connsiteX15" fmla="*/ 353978 w 1193185"/>
              <a:gd name="connsiteY15" fmla="*/ 1328286 h 2312495"/>
              <a:gd name="connsiteX16" fmla="*/ 411128 w 1193185"/>
              <a:gd name="connsiteY16" fmla="*/ 1242561 h 2312495"/>
              <a:gd name="connsiteX17" fmla="*/ 430178 w 1193185"/>
              <a:gd name="connsiteY17" fmla="*/ 1213986 h 2312495"/>
              <a:gd name="connsiteX18" fmla="*/ 449228 w 1193185"/>
              <a:gd name="connsiteY18" fmla="*/ 1185411 h 2312495"/>
              <a:gd name="connsiteX19" fmla="*/ 468278 w 1193185"/>
              <a:gd name="connsiteY19" fmla="*/ 1147311 h 2312495"/>
              <a:gd name="connsiteX20" fmla="*/ 506378 w 1193185"/>
              <a:gd name="connsiteY20" fmla="*/ 1090161 h 2312495"/>
              <a:gd name="connsiteX21" fmla="*/ 515903 w 1193185"/>
              <a:gd name="connsiteY21" fmla="*/ 1061586 h 2312495"/>
              <a:gd name="connsiteX22" fmla="*/ 544478 w 1193185"/>
              <a:gd name="connsiteY22" fmla="*/ 1033011 h 2312495"/>
              <a:gd name="connsiteX23" fmla="*/ 563528 w 1193185"/>
              <a:gd name="connsiteY23" fmla="*/ 994911 h 2312495"/>
              <a:gd name="connsiteX24" fmla="*/ 601628 w 1193185"/>
              <a:gd name="connsiteY24" fmla="*/ 937761 h 2312495"/>
              <a:gd name="connsiteX25" fmla="*/ 639728 w 1193185"/>
              <a:gd name="connsiteY25" fmla="*/ 871086 h 2312495"/>
              <a:gd name="connsiteX26" fmla="*/ 666284 w 1193185"/>
              <a:gd name="connsiteY26" fmla="*/ 823425 h 2312495"/>
              <a:gd name="connsiteX27" fmla="*/ 744503 w 1193185"/>
              <a:gd name="connsiteY27" fmla="*/ 718686 h 2312495"/>
              <a:gd name="connsiteX28" fmla="*/ 743158 w 1193185"/>
              <a:gd name="connsiteY28" fmla="*/ 717978 h 2312495"/>
              <a:gd name="connsiteX29" fmla="*/ 801653 w 1193185"/>
              <a:gd name="connsiteY29" fmla="*/ 623436 h 2312495"/>
              <a:gd name="connsiteX30" fmla="*/ 811178 w 1193185"/>
              <a:gd name="connsiteY30" fmla="*/ 594861 h 2312495"/>
              <a:gd name="connsiteX31" fmla="*/ 839753 w 1193185"/>
              <a:gd name="connsiteY31" fmla="*/ 566286 h 2312495"/>
              <a:gd name="connsiteX32" fmla="*/ 858803 w 1193185"/>
              <a:gd name="connsiteY32" fmla="*/ 528186 h 2312495"/>
              <a:gd name="connsiteX33" fmla="*/ 869709 w 1193185"/>
              <a:gd name="connsiteY33" fmla="*/ 511828 h 2312495"/>
              <a:gd name="connsiteX34" fmla="*/ 906428 w 1193185"/>
              <a:gd name="connsiteY34" fmla="*/ 442461 h 2312495"/>
              <a:gd name="connsiteX35" fmla="*/ 911208 w 1193185"/>
              <a:gd name="connsiteY35" fmla="*/ 437681 h 2312495"/>
              <a:gd name="connsiteX36" fmla="*/ 949308 w 1193185"/>
              <a:gd name="connsiteY36" fmla="*/ 387329 h 2312495"/>
              <a:gd name="connsiteX37" fmla="*/ 974484 w 1193185"/>
              <a:gd name="connsiteY37" fmla="*/ 368952 h 2312495"/>
              <a:gd name="connsiteX38" fmla="*/ 1020728 w 1193185"/>
              <a:gd name="connsiteY38" fmla="*/ 290061 h 2312495"/>
              <a:gd name="connsiteX39" fmla="*/ 935783 w 1193185"/>
              <a:gd name="connsiteY39" fmla="*/ 402874 h 2312495"/>
              <a:gd name="connsiteX40" fmla="*/ 1050366 w 1193185"/>
              <a:gd name="connsiteY40" fmla="*/ 255431 h 2312495"/>
              <a:gd name="connsiteX41" fmla="*/ 1035068 w 1193185"/>
              <a:gd name="connsiteY41" fmla="*/ 250545 h 2312495"/>
              <a:gd name="connsiteX42" fmla="*/ 1107162 w 1193185"/>
              <a:gd name="connsiteY42" fmla="*/ 161421 h 2312495"/>
              <a:gd name="connsiteX43" fmla="*/ 1122811 w 1193185"/>
              <a:gd name="connsiteY43" fmla="*/ 109723 h 2312495"/>
              <a:gd name="connsiteX44" fmla="*/ 1162930 w 1193185"/>
              <a:gd name="connsiteY44" fmla="*/ 50555 h 2312495"/>
              <a:gd name="connsiteX45" fmla="*/ 1192815 w 1193185"/>
              <a:gd name="connsiteY45" fmla="*/ 9128 h 2312495"/>
              <a:gd name="connsiteX46" fmla="*/ 1142146 w 1193185"/>
              <a:gd name="connsiteY46" fmla="*/ 235035 h 2312495"/>
              <a:gd name="connsiteX47" fmla="*/ 1112580 w 1193185"/>
              <a:gd name="connsiteY47" fmla="*/ 377628 h 2312495"/>
              <a:gd name="connsiteX48" fmla="*/ 1096928 w 1193185"/>
              <a:gd name="connsiteY48" fmla="*/ 499611 h 2312495"/>
              <a:gd name="connsiteX49" fmla="*/ 1058828 w 1193185"/>
              <a:gd name="connsiteY49" fmla="*/ 623436 h 2312495"/>
              <a:gd name="connsiteX50" fmla="*/ 1039778 w 1193185"/>
              <a:gd name="connsiteY50" fmla="*/ 709161 h 2312495"/>
              <a:gd name="connsiteX51" fmla="*/ 1001678 w 1193185"/>
              <a:gd name="connsiteY51" fmla="*/ 880611 h 2312495"/>
              <a:gd name="connsiteX52" fmla="*/ 982628 w 1193185"/>
              <a:gd name="connsiteY52" fmla="*/ 937761 h 2312495"/>
              <a:gd name="connsiteX53" fmla="*/ 944528 w 1193185"/>
              <a:gd name="connsiteY53" fmla="*/ 1118736 h 2312495"/>
              <a:gd name="connsiteX54" fmla="*/ 925478 w 1193185"/>
              <a:gd name="connsiteY54" fmla="*/ 1166361 h 2312495"/>
              <a:gd name="connsiteX55" fmla="*/ 906428 w 1193185"/>
              <a:gd name="connsiteY55" fmla="*/ 1242561 h 2312495"/>
              <a:gd name="connsiteX56" fmla="*/ 887378 w 1193185"/>
              <a:gd name="connsiteY56" fmla="*/ 1309236 h 2312495"/>
              <a:gd name="connsiteX57" fmla="*/ 868328 w 1193185"/>
              <a:gd name="connsiteY57" fmla="*/ 1433061 h 2312495"/>
              <a:gd name="connsiteX58" fmla="*/ 849278 w 1193185"/>
              <a:gd name="connsiteY58" fmla="*/ 1471161 h 2312495"/>
              <a:gd name="connsiteX59" fmla="*/ 811178 w 1193185"/>
              <a:gd name="connsiteY59" fmla="*/ 1575936 h 2312495"/>
              <a:gd name="connsiteX60" fmla="*/ 792128 w 1193185"/>
              <a:gd name="connsiteY60" fmla="*/ 1690236 h 2312495"/>
              <a:gd name="connsiteX61" fmla="*/ 773078 w 1193185"/>
              <a:gd name="connsiteY61" fmla="*/ 1747386 h 2312495"/>
              <a:gd name="connsiteX62" fmla="*/ 754028 w 1193185"/>
              <a:gd name="connsiteY62" fmla="*/ 1833111 h 2312495"/>
              <a:gd name="connsiteX63" fmla="*/ 734978 w 1193185"/>
              <a:gd name="connsiteY63" fmla="*/ 2309361 h 2312495"/>
              <a:gd name="connsiteX64" fmla="*/ 706403 w 1193185"/>
              <a:gd name="connsiteY64" fmla="*/ 2280786 h 2312495"/>
              <a:gd name="connsiteX65" fmla="*/ 630203 w 1193185"/>
              <a:gd name="connsiteY65" fmla="*/ 2242686 h 2312495"/>
              <a:gd name="connsiteX66" fmla="*/ 554003 w 1193185"/>
              <a:gd name="connsiteY66" fmla="*/ 2223636 h 2312495"/>
              <a:gd name="connsiteX67" fmla="*/ 430178 w 1193185"/>
              <a:gd name="connsiteY67" fmla="*/ 2195061 h 2312495"/>
              <a:gd name="connsiteX68" fmla="*/ 334928 w 1193185"/>
              <a:gd name="connsiteY68" fmla="*/ 2128386 h 2312495"/>
              <a:gd name="connsiteX69" fmla="*/ 277778 w 1193185"/>
              <a:gd name="connsiteY69" fmla="*/ 2071236 h 2312495"/>
              <a:gd name="connsiteX70" fmla="*/ 220628 w 1193185"/>
              <a:gd name="connsiteY70" fmla="*/ 2042661 h 2312495"/>
              <a:gd name="connsiteX71" fmla="*/ 153953 w 1193185"/>
              <a:gd name="connsiteY71" fmla="*/ 1985511 h 2312495"/>
              <a:gd name="connsiteX72" fmla="*/ 125378 w 1193185"/>
              <a:gd name="connsiteY72" fmla="*/ 1975986 h 2312495"/>
              <a:gd name="connsiteX73" fmla="*/ 39653 w 1193185"/>
              <a:gd name="connsiteY73" fmla="*/ 1956936 h 2312495"/>
              <a:gd name="connsiteX74" fmla="*/ 1553 w 1193185"/>
              <a:gd name="connsiteY74" fmla="*/ 1947411 h 2312495"/>
              <a:gd name="connsiteX0" fmla="*/ 1553 w 1193185"/>
              <a:gd name="connsiteY0" fmla="*/ 1947411 h 2312495"/>
              <a:gd name="connsiteX1" fmla="*/ 11078 w 1193185"/>
              <a:gd name="connsiteY1" fmla="*/ 1899786 h 2312495"/>
              <a:gd name="connsiteX2" fmla="*/ 68228 w 1193185"/>
              <a:gd name="connsiteY2" fmla="*/ 1852161 h 2312495"/>
              <a:gd name="connsiteX3" fmla="*/ 96803 w 1193185"/>
              <a:gd name="connsiteY3" fmla="*/ 1823586 h 2312495"/>
              <a:gd name="connsiteX4" fmla="*/ 115853 w 1193185"/>
              <a:gd name="connsiteY4" fmla="*/ 1795011 h 2312495"/>
              <a:gd name="connsiteX5" fmla="*/ 144428 w 1193185"/>
              <a:gd name="connsiteY5" fmla="*/ 1756911 h 2312495"/>
              <a:gd name="connsiteX6" fmla="*/ 173003 w 1193185"/>
              <a:gd name="connsiteY6" fmla="*/ 1728336 h 2312495"/>
              <a:gd name="connsiteX7" fmla="*/ 201578 w 1193185"/>
              <a:gd name="connsiteY7" fmla="*/ 1642611 h 2312495"/>
              <a:gd name="connsiteX8" fmla="*/ 211103 w 1193185"/>
              <a:gd name="connsiteY8" fmla="*/ 1614036 h 2312495"/>
              <a:gd name="connsiteX9" fmla="*/ 220628 w 1193185"/>
              <a:gd name="connsiteY9" fmla="*/ 1585461 h 2312495"/>
              <a:gd name="connsiteX10" fmla="*/ 239678 w 1193185"/>
              <a:gd name="connsiteY10" fmla="*/ 1537836 h 2312495"/>
              <a:gd name="connsiteX11" fmla="*/ 258728 w 1193185"/>
              <a:gd name="connsiteY11" fmla="*/ 1480686 h 2312495"/>
              <a:gd name="connsiteX12" fmla="*/ 296828 w 1193185"/>
              <a:gd name="connsiteY12" fmla="*/ 1423536 h 2312495"/>
              <a:gd name="connsiteX13" fmla="*/ 315878 w 1193185"/>
              <a:gd name="connsiteY13" fmla="*/ 1385436 h 2312495"/>
              <a:gd name="connsiteX14" fmla="*/ 325403 w 1193185"/>
              <a:gd name="connsiteY14" fmla="*/ 1356861 h 2312495"/>
              <a:gd name="connsiteX15" fmla="*/ 353978 w 1193185"/>
              <a:gd name="connsiteY15" fmla="*/ 1328286 h 2312495"/>
              <a:gd name="connsiteX16" fmla="*/ 411128 w 1193185"/>
              <a:gd name="connsiteY16" fmla="*/ 1242561 h 2312495"/>
              <a:gd name="connsiteX17" fmla="*/ 430178 w 1193185"/>
              <a:gd name="connsiteY17" fmla="*/ 1213986 h 2312495"/>
              <a:gd name="connsiteX18" fmla="*/ 449228 w 1193185"/>
              <a:gd name="connsiteY18" fmla="*/ 1185411 h 2312495"/>
              <a:gd name="connsiteX19" fmla="*/ 468278 w 1193185"/>
              <a:gd name="connsiteY19" fmla="*/ 1147311 h 2312495"/>
              <a:gd name="connsiteX20" fmla="*/ 506378 w 1193185"/>
              <a:gd name="connsiteY20" fmla="*/ 1090161 h 2312495"/>
              <a:gd name="connsiteX21" fmla="*/ 515903 w 1193185"/>
              <a:gd name="connsiteY21" fmla="*/ 1061586 h 2312495"/>
              <a:gd name="connsiteX22" fmla="*/ 544478 w 1193185"/>
              <a:gd name="connsiteY22" fmla="*/ 1033011 h 2312495"/>
              <a:gd name="connsiteX23" fmla="*/ 563528 w 1193185"/>
              <a:gd name="connsiteY23" fmla="*/ 994911 h 2312495"/>
              <a:gd name="connsiteX24" fmla="*/ 601628 w 1193185"/>
              <a:gd name="connsiteY24" fmla="*/ 937761 h 2312495"/>
              <a:gd name="connsiteX25" fmla="*/ 639728 w 1193185"/>
              <a:gd name="connsiteY25" fmla="*/ 871086 h 2312495"/>
              <a:gd name="connsiteX26" fmla="*/ 666284 w 1193185"/>
              <a:gd name="connsiteY26" fmla="*/ 823425 h 2312495"/>
              <a:gd name="connsiteX27" fmla="*/ 744503 w 1193185"/>
              <a:gd name="connsiteY27" fmla="*/ 718686 h 2312495"/>
              <a:gd name="connsiteX28" fmla="*/ 743158 w 1193185"/>
              <a:gd name="connsiteY28" fmla="*/ 717978 h 2312495"/>
              <a:gd name="connsiteX29" fmla="*/ 801653 w 1193185"/>
              <a:gd name="connsiteY29" fmla="*/ 623436 h 2312495"/>
              <a:gd name="connsiteX30" fmla="*/ 811178 w 1193185"/>
              <a:gd name="connsiteY30" fmla="*/ 594861 h 2312495"/>
              <a:gd name="connsiteX31" fmla="*/ 839753 w 1193185"/>
              <a:gd name="connsiteY31" fmla="*/ 566286 h 2312495"/>
              <a:gd name="connsiteX32" fmla="*/ 858803 w 1193185"/>
              <a:gd name="connsiteY32" fmla="*/ 528186 h 2312495"/>
              <a:gd name="connsiteX33" fmla="*/ 869709 w 1193185"/>
              <a:gd name="connsiteY33" fmla="*/ 511828 h 2312495"/>
              <a:gd name="connsiteX34" fmla="*/ 906428 w 1193185"/>
              <a:gd name="connsiteY34" fmla="*/ 442461 h 2312495"/>
              <a:gd name="connsiteX35" fmla="*/ 911208 w 1193185"/>
              <a:gd name="connsiteY35" fmla="*/ 437681 h 2312495"/>
              <a:gd name="connsiteX36" fmla="*/ 949308 w 1193185"/>
              <a:gd name="connsiteY36" fmla="*/ 387329 h 2312495"/>
              <a:gd name="connsiteX37" fmla="*/ 974484 w 1193185"/>
              <a:gd name="connsiteY37" fmla="*/ 368952 h 2312495"/>
              <a:gd name="connsiteX38" fmla="*/ 990135 w 1193185"/>
              <a:gd name="connsiteY38" fmla="*/ 330852 h 2312495"/>
              <a:gd name="connsiteX39" fmla="*/ 935783 w 1193185"/>
              <a:gd name="connsiteY39" fmla="*/ 402874 h 2312495"/>
              <a:gd name="connsiteX40" fmla="*/ 1050366 w 1193185"/>
              <a:gd name="connsiteY40" fmla="*/ 255431 h 2312495"/>
              <a:gd name="connsiteX41" fmla="*/ 1035068 w 1193185"/>
              <a:gd name="connsiteY41" fmla="*/ 250545 h 2312495"/>
              <a:gd name="connsiteX42" fmla="*/ 1107162 w 1193185"/>
              <a:gd name="connsiteY42" fmla="*/ 161421 h 2312495"/>
              <a:gd name="connsiteX43" fmla="*/ 1122811 w 1193185"/>
              <a:gd name="connsiteY43" fmla="*/ 109723 h 2312495"/>
              <a:gd name="connsiteX44" fmla="*/ 1162930 w 1193185"/>
              <a:gd name="connsiteY44" fmla="*/ 50555 h 2312495"/>
              <a:gd name="connsiteX45" fmla="*/ 1192815 w 1193185"/>
              <a:gd name="connsiteY45" fmla="*/ 9128 h 2312495"/>
              <a:gd name="connsiteX46" fmla="*/ 1142146 w 1193185"/>
              <a:gd name="connsiteY46" fmla="*/ 235035 h 2312495"/>
              <a:gd name="connsiteX47" fmla="*/ 1112580 w 1193185"/>
              <a:gd name="connsiteY47" fmla="*/ 377628 h 2312495"/>
              <a:gd name="connsiteX48" fmla="*/ 1096928 w 1193185"/>
              <a:gd name="connsiteY48" fmla="*/ 499611 h 2312495"/>
              <a:gd name="connsiteX49" fmla="*/ 1058828 w 1193185"/>
              <a:gd name="connsiteY49" fmla="*/ 623436 h 2312495"/>
              <a:gd name="connsiteX50" fmla="*/ 1039778 w 1193185"/>
              <a:gd name="connsiteY50" fmla="*/ 709161 h 2312495"/>
              <a:gd name="connsiteX51" fmla="*/ 1001678 w 1193185"/>
              <a:gd name="connsiteY51" fmla="*/ 880611 h 2312495"/>
              <a:gd name="connsiteX52" fmla="*/ 982628 w 1193185"/>
              <a:gd name="connsiteY52" fmla="*/ 937761 h 2312495"/>
              <a:gd name="connsiteX53" fmla="*/ 944528 w 1193185"/>
              <a:gd name="connsiteY53" fmla="*/ 1118736 h 2312495"/>
              <a:gd name="connsiteX54" fmla="*/ 925478 w 1193185"/>
              <a:gd name="connsiteY54" fmla="*/ 1166361 h 2312495"/>
              <a:gd name="connsiteX55" fmla="*/ 906428 w 1193185"/>
              <a:gd name="connsiteY55" fmla="*/ 1242561 h 2312495"/>
              <a:gd name="connsiteX56" fmla="*/ 887378 w 1193185"/>
              <a:gd name="connsiteY56" fmla="*/ 1309236 h 2312495"/>
              <a:gd name="connsiteX57" fmla="*/ 868328 w 1193185"/>
              <a:gd name="connsiteY57" fmla="*/ 1433061 h 2312495"/>
              <a:gd name="connsiteX58" fmla="*/ 849278 w 1193185"/>
              <a:gd name="connsiteY58" fmla="*/ 1471161 h 2312495"/>
              <a:gd name="connsiteX59" fmla="*/ 811178 w 1193185"/>
              <a:gd name="connsiteY59" fmla="*/ 1575936 h 2312495"/>
              <a:gd name="connsiteX60" fmla="*/ 792128 w 1193185"/>
              <a:gd name="connsiteY60" fmla="*/ 1690236 h 2312495"/>
              <a:gd name="connsiteX61" fmla="*/ 773078 w 1193185"/>
              <a:gd name="connsiteY61" fmla="*/ 1747386 h 2312495"/>
              <a:gd name="connsiteX62" fmla="*/ 754028 w 1193185"/>
              <a:gd name="connsiteY62" fmla="*/ 1833111 h 2312495"/>
              <a:gd name="connsiteX63" fmla="*/ 734978 w 1193185"/>
              <a:gd name="connsiteY63" fmla="*/ 2309361 h 2312495"/>
              <a:gd name="connsiteX64" fmla="*/ 706403 w 1193185"/>
              <a:gd name="connsiteY64" fmla="*/ 2280786 h 2312495"/>
              <a:gd name="connsiteX65" fmla="*/ 630203 w 1193185"/>
              <a:gd name="connsiteY65" fmla="*/ 2242686 h 2312495"/>
              <a:gd name="connsiteX66" fmla="*/ 554003 w 1193185"/>
              <a:gd name="connsiteY66" fmla="*/ 2223636 h 2312495"/>
              <a:gd name="connsiteX67" fmla="*/ 430178 w 1193185"/>
              <a:gd name="connsiteY67" fmla="*/ 2195061 h 2312495"/>
              <a:gd name="connsiteX68" fmla="*/ 334928 w 1193185"/>
              <a:gd name="connsiteY68" fmla="*/ 2128386 h 2312495"/>
              <a:gd name="connsiteX69" fmla="*/ 277778 w 1193185"/>
              <a:gd name="connsiteY69" fmla="*/ 2071236 h 2312495"/>
              <a:gd name="connsiteX70" fmla="*/ 220628 w 1193185"/>
              <a:gd name="connsiteY70" fmla="*/ 2042661 h 2312495"/>
              <a:gd name="connsiteX71" fmla="*/ 153953 w 1193185"/>
              <a:gd name="connsiteY71" fmla="*/ 1985511 h 2312495"/>
              <a:gd name="connsiteX72" fmla="*/ 125378 w 1193185"/>
              <a:gd name="connsiteY72" fmla="*/ 1975986 h 2312495"/>
              <a:gd name="connsiteX73" fmla="*/ 39653 w 1193185"/>
              <a:gd name="connsiteY73" fmla="*/ 1956936 h 2312495"/>
              <a:gd name="connsiteX74" fmla="*/ 1553 w 1193185"/>
              <a:gd name="connsiteY74" fmla="*/ 1947411 h 2312495"/>
              <a:gd name="connsiteX0" fmla="*/ 1553 w 1193185"/>
              <a:gd name="connsiteY0" fmla="*/ 1947411 h 2312495"/>
              <a:gd name="connsiteX1" fmla="*/ 11078 w 1193185"/>
              <a:gd name="connsiteY1" fmla="*/ 1899786 h 2312495"/>
              <a:gd name="connsiteX2" fmla="*/ 68228 w 1193185"/>
              <a:gd name="connsiteY2" fmla="*/ 1852161 h 2312495"/>
              <a:gd name="connsiteX3" fmla="*/ 96803 w 1193185"/>
              <a:gd name="connsiteY3" fmla="*/ 1823586 h 2312495"/>
              <a:gd name="connsiteX4" fmla="*/ 115853 w 1193185"/>
              <a:gd name="connsiteY4" fmla="*/ 1795011 h 2312495"/>
              <a:gd name="connsiteX5" fmla="*/ 144428 w 1193185"/>
              <a:gd name="connsiteY5" fmla="*/ 1756911 h 2312495"/>
              <a:gd name="connsiteX6" fmla="*/ 173003 w 1193185"/>
              <a:gd name="connsiteY6" fmla="*/ 1728336 h 2312495"/>
              <a:gd name="connsiteX7" fmla="*/ 201578 w 1193185"/>
              <a:gd name="connsiteY7" fmla="*/ 1642611 h 2312495"/>
              <a:gd name="connsiteX8" fmla="*/ 211103 w 1193185"/>
              <a:gd name="connsiteY8" fmla="*/ 1614036 h 2312495"/>
              <a:gd name="connsiteX9" fmla="*/ 220628 w 1193185"/>
              <a:gd name="connsiteY9" fmla="*/ 1585461 h 2312495"/>
              <a:gd name="connsiteX10" fmla="*/ 239678 w 1193185"/>
              <a:gd name="connsiteY10" fmla="*/ 1537836 h 2312495"/>
              <a:gd name="connsiteX11" fmla="*/ 258728 w 1193185"/>
              <a:gd name="connsiteY11" fmla="*/ 1480686 h 2312495"/>
              <a:gd name="connsiteX12" fmla="*/ 296828 w 1193185"/>
              <a:gd name="connsiteY12" fmla="*/ 1423536 h 2312495"/>
              <a:gd name="connsiteX13" fmla="*/ 315878 w 1193185"/>
              <a:gd name="connsiteY13" fmla="*/ 1385436 h 2312495"/>
              <a:gd name="connsiteX14" fmla="*/ 325403 w 1193185"/>
              <a:gd name="connsiteY14" fmla="*/ 1356861 h 2312495"/>
              <a:gd name="connsiteX15" fmla="*/ 353978 w 1193185"/>
              <a:gd name="connsiteY15" fmla="*/ 1328286 h 2312495"/>
              <a:gd name="connsiteX16" fmla="*/ 411128 w 1193185"/>
              <a:gd name="connsiteY16" fmla="*/ 1242561 h 2312495"/>
              <a:gd name="connsiteX17" fmla="*/ 430178 w 1193185"/>
              <a:gd name="connsiteY17" fmla="*/ 1213986 h 2312495"/>
              <a:gd name="connsiteX18" fmla="*/ 449228 w 1193185"/>
              <a:gd name="connsiteY18" fmla="*/ 1185411 h 2312495"/>
              <a:gd name="connsiteX19" fmla="*/ 468278 w 1193185"/>
              <a:gd name="connsiteY19" fmla="*/ 1147311 h 2312495"/>
              <a:gd name="connsiteX20" fmla="*/ 506378 w 1193185"/>
              <a:gd name="connsiteY20" fmla="*/ 1090161 h 2312495"/>
              <a:gd name="connsiteX21" fmla="*/ 515903 w 1193185"/>
              <a:gd name="connsiteY21" fmla="*/ 1061586 h 2312495"/>
              <a:gd name="connsiteX22" fmla="*/ 544478 w 1193185"/>
              <a:gd name="connsiteY22" fmla="*/ 1033011 h 2312495"/>
              <a:gd name="connsiteX23" fmla="*/ 563528 w 1193185"/>
              <a:gd name="connsiteY23" fmla="*/ 994911 h 2312495"/>
              <a:gd name="connsiteX24" fmla="*/ 601628 w 1193185"/>
              <a:gd name="connsiteY24" fmla="*/ 937761 h 2312495"/>
              <a:gd name="connsiteX25" fmla="*/ 639728 w 1193185"/>
              <a:gd name="connsiteY25" fmla="*/ 871086 h 2312495"/>
              <a:gd name="connsiteX26" fmla="*/ 666284 w 1193185"/>
              <a:gd name="connsiteY26" fmla="*/ 823425 h 2312495"/>
              <a:gd name="connsiteX27" fmla="*/ 744503 w 1193185"/>
              <a:gd name="connsiteY27" fmla="*/ 718686 h 2312495"/>
              <a:gd name="connsiteX28" fmla="*/ 743158 w 1193185"/>
              <a:gd name="connsiteY28" fmla="*/ 717978 h 2312495"/>
              <a:gd name="connsiteX29" fmla="*/ 801653 w 1193185"/>
              <a:gd name="connsiteY29" fmla="*/ 623436 h 2312495"/>
              <a:gd name="connsiteX30" fmla="*/ 811178 w 1193185"/>
              <a:gd name="connsiteY30" fmla="*/ 594861 h 2312495"/>
              <a:gd name="connsiteX31" fmla="*/ 839753 w 1193185"/>
              <a:gd name="connsiteY31" fmla="*/ 566286 h 2312495"/>
              <a:gd name="connsiteX32" fmla="*/ 858803 w 1193185"/>
              <a:gd name="connsiteY32" fmla="*/ 528186 h 2312495"/>
              <a:gd name="connsiteX33" fmla="*/ 869709 w 1193185"/>
              <a:gd name="connsiteY33" fmla="*/ 511828 h 2312495"/>
              <a:gd name="connsiteX34" fmla="*/ 906428 w 1193185"/>
              <a:gd name="connsiteY34" fmla="*/ 442461 h 2312495"/>
              <a:gd name="connsiteX35" fmla="*/ 911208 w 1193185"/>
              <a:gd name="connsiteY35" fmla="*/ 437681 h 2312495"/>
              <a:gd name="connsiteX36" fmla="*/ 949308 w 1193185"/>
              <a:gd name="connsiteY36" fmla="*/ 387329 h 2312495"/>
              <a:gd name="connsiteX37" fmla="*/ 974484 w 1193185"/>
              <a:gd name="connsiteY37" fmla="*/ 368952 h 2312495"/>
              <a:gd name="connsiteX38" fmla="*/ 990135 w 1193185"/>
              <a:gd name="connsiteY38" fmla="*/ 330852 h 2312495"/>
              <a:gd name="connsiteX39" fmla="*/ 935783 w 1193185"/>
              <a:gd name="connsiteY39" fmla="*/ 402874 h 2312495"/>
              <a:gd name="connsiteX40" fmla="*/ 1009574 w 1193185"/>
              <a:gd name="connsiteY40" fmla="*/ 303021 h 2312495"/>
              <a:gd name="connsiteX41" fmla="*/ 1035068 w 1193185"/>
              <a:gd name="connsiteY41" fmla="*/ 250545 h 2312495"/>
              <a:gd name="connsiteX42" fmla="*/ 1107162 w 1193185"/>
              <a:gd name="connsiteY42" fmla="*/ 161421 h 2312495"/>
              <a:gd name="connsiteX43" fmla="*/ 1122811 w 1193185"/>
              <a:gd name="connsiteY43" fmla="*/ 109723 h 2312495"/>
              <a:gd name="connsiteX44" fmla="*/ 1162930 w 1193185"/>
              <a:gd name="connsiteY44" fmla="*/ 50555 h 2312495"/>
              <a:gd name="connsiteX45" fmla="*/ 1192815 w 1193185"/>
              <a:gd name="connsiteY45" fmla="*/ 9128 h 2312495"/>
              <a:gd name="connsiteX46" fmla="*/ 1142146 w 1193185"/>
              <a:gd name="connsiteY46" fmla="*/ 235035 h 2312495"/>
              <a:gd name="connsiteX47" fmla="*/ 1112580 w 1193185"/>
              <a:gd name="connsiteY47" fmla="*/ 377628 h 2312495"/>
              <a:gd name="connsiteX48" fmla="*/ 1096928 w 1193185"/>
              <a:gd name="connsiteY48" fmla="*/ 499611 h 2312495"/>
              <a:gd name="connsiteX49" fmla="*/ 1058828 w 1193185"/>
              <a:gd name="connsiteY49" fmla="*/ 623436 h 2312495"/>
              <a:gd name="connsiteX50" fmla="*/ 1039778 w 1193185"/>
              <a:gd name="connsiteY50" fmla="*/ 709161 h 2312495"/>
              <a:gd name="connsiteX51" fmla="*/ 1001678 w 1193185"/>
              <a:gd name="connsiteY51" fmla="*/ 880611 h 2312495"/>
              <a:gd name="connsiteX52" fmla="*/ 982628 w 1193185"/>
              <a:gd name="connsiteY52" fmla="*/ 937761 h 2312495"/>
              <a:gd name="connsiteX53" fmla="*/ 944528 w 1193185"/>
              <a:gd name="connsiteY53" fmla="*/ 1118736 h 2312495"/>
              <a:gd name="connsiteX54" fmla="*/ 925478 w 1193185"/>
              <a:gd name="connsiteY54" fmla="*/ 1166361 h 2312495"/>
              <a:gd name="connsiteX55" fmla="*/ 906428 w 1193185"/>
              <a:gd name="connsiteY55" fmla="*/ 1242561 h 2312495"/>
              <a:gd name="connsiteX56" fmla="*/ 887378 w 1193185"/>
              <a:gd name="connsiteY56" fmla="*/ 1309236 h 2312495"/>
              <a:gd name="connsiteX57" fmla="*/ 868328 w 1193185"/>
              <a:gd name="connsiteY57" fmla="*/ 1433061 h 2312495"/>
              <a:gd name="connsiteX58" fmla="*/ 849278 w 1193185"/>
              <a:gd name="connsiteY58" fmla="*/ 1471161 h 2312495"/>
              <a:gd name="connsiteX59" fmla="*/ 811178 w 1193185"/>
              <a:gd name="connsiteY59" fmla="*/ 1575936 h 2312495"/>
              <a:gd name="connsiteX60" fmla="*/ 792128 w 1193185"/>
              <a:gd name="connsiteY60" fmla="*/ 1690236 h 2312495"/>
              <a:gd name="connsiteX61" fmla="*/ 773078 w 1193185"/>
              <a:gd name="connsiteY61" fmla="*/ 1747386 h 2312495"/>
              <a:gd name="connsiteX62" fmla="*/ 754028 w 1193185"/>
              <a:gd name="connsiteY62" fmla="*/ 1833111 h 2312495"/>
              <a:gd name="connsiteX63" fmla="*/ 734978 w 1193185"/>
              <a:gd name="connsiteY63" fmla="*/ 2309361 h 2312495"/>
              <a:gd name="connsiteX64" fmla="*/ 706403 w 1193185"/>
              <a:gd name="connsiteY64" fmla="*/ 2280786 h 2312495"/>
              <a:gd name="connsiteX65" fmla="*/ 630203 w 1193185"/>
              <a:gd name="connsiteY65" fmla="*/ 2242686 h 2312495"/>
              <a:gd name="connsiteX66" fmla="*/ 554003 w 1193185"/>
              <a:gd name="connsiteY66" fmla="*/ 2223636 h 2312495"/>
              <a:gd name="connsiteX67" fmla="*/ 430178 w 1193185"/>
              <a:gd name="connsiteY67" fmla="*/ 2195061 h 2312495"/>
              <a:gd name="connsiteX68" fmla="*/ 334928 w 1193185"/>
              <a:gd name="connsiteY68" fmla="*/ 2128386 h 2312495"/>
              <a:gd name="connsiteX69" fmla="*/ 277778 w 1193185"/>
              <a:gd name="connsiteY69" fmla="*/ 2071236 h 2312495"/>
              <a:gd name="connsiteX70" fmla="*/ 220628 w 1193185"/>
              <a:gd name="connsiteY70" fmla="*/ 2042661 h 2312495"/>
              <a:gd name="connsiteX71" fmla="*/ 153953 w 1193185"/>
              <a:gd name="connsiteY71" fmla="*/ 1985511 h 2312495"/>
              <a:gd name="connsiteX72" fmla="*/ 125378 w 1193185"/>
              <a:gd name="connsiteY72" fmla="*/ 1975986 h 2312495"/>
              <a:gd name="connsiteX73" fmla="*/ 39653 w 1193185"/>
              <a:gd name="connsiteY73" fmla="*/ 1956936 h 2312495"/>
              <a:gd name="connsiteX74" fmla="*/ 1553 w 1193185"/>
              <a:gd name="connsiteY74" fmla="*/ 1947411 h 2312495"/>
              <a:gd name="connsiteX0" fmla="*/ 1553 w 1193185"/>
              <a:gd name="connsiteY0" fmla="*/ 1947411 h 2312495"/>
              <a:gd name="connsiteX1" fmla="*/ 11078 w 1193185"/>
              <a:gd name="connsiteY1" fmla="*/ 1899786 h 2312495"/>
              <a:gd name="connsiteX2" fmla="*/ 68228 w 1193185"/>
              <a:gd name="connsiteY2" fmla="*/ 1852161 h 2312495"/>
              <a:gd name="connsiteX3" fmla="*/ 96803 w 1193185"/>
              <a:gd name="connsiteY3" fmla="*/ 1823586 h 2312495"/>
              <a:gd name="connsiteX4" fmla="*/ 115853 w 1193185"/>
              <a:gd name="connsiteY4" fmla="*/ 1795011 h 2312495"/>
              <a:gd name="connsiteX5" fmla="*/ 144428 w 1193185"/>
              <a:gd name="connsiteY5" fmla="*/ 1756911 h 2312495"/>
              <a:gd name="connsiteX6" fmla="*/ 173003 w 1193185"/>
              <a:gd name="connsiteY6" fmla="*/ 1728336 h 2312495"/>
              <a:gd name="connsiteX7" fmla="*/ 201578 w 1193185"/>
              <a:gd name="connsiteY7" fmla="*/ 1642611 h 2312495"/>
              <a:gd name="connsiteX8" fmla="*/ 211103 w 1193185"/>
              <a:gd name="connsiteY8" fmla="*/ 1614036 h 2312495"/>
              <a:gd name="connsiteX9" fmla="*/ 220628 w 1193185"/>
              <a:gd name="connsiteY9" fmla="*/ 1585461 h 2312495"/>
              <a:gd name="connsiteX10" fmla="*/ 239678 w 1193185"/>
              <a:gd name="connsiteY10" fmla="*/ 1537836 h 2312495"/>
              <a:gd name="connsiteX11" fmla="*/ 258728 w 1193185"/>
              <a:gd name="connsiteY11" fmla="*/ 1480686 h 2312495"/>
              <a:gd name="connsiteX12" fmla="*/ 296828 w 1193185"/>
              <a:gd name="connsiteY12" fmla="*/ 1423536 h 2312495"/>
              <a:gd name="connsiteX13" fmla="*/ 315878 w 1193185"/>
              <a:gd name="connsiteY13" fmla="*/ 1385436 h 2312495"/>
              <a:gd name="connsiteX14" fmla="*/ 325403 w 1193185"/>
              <a:gd name="connsiteY14" fmla="*/ 1356861 h 2312495"/>
              <a:gd name="connsiteX15" fmla="*/ 353978 w 1193185"/>
              <a:gd name="connsiteY15" fmla="*/ 1328286 h 2312495"/>
              <a:gd name="connsiteX16" fmla="*/ 411128 w 1193185"/>
              <a:gd name="connsiteY16" fmla="*/ 1242561 h 2312495"/>
              <a:gd name="connsiteX17" fmla="*/ 430178 w 1193185"/>
              <a:gd name="connsiteY17" fmla="*/ 1213986 h 2312495"/>
              <a:gd name="connsiteX18" fmla="*/ 449228 w 1193185"/>
              <a:gd name="connsiteY18" fmla="*/ 1185411 h 2312495"/>
              <a:gd name="connsiteX19" fmla="*/ 468278 w 1193185"/>
              <a:gd name="connsiteY19" fmla="*/ 1147311 h 2312495"/>
              <a:gd name="connsiteX20" fmla="*/ 506378 w 1193185"/>
              <a:gd name="connsiteY20" fmla="*/ 1090161 h 2312495"/>
              <a:gd name="connsiteX21" fmla="*/ 515903 w 1193185"/>
              <a:gd name="connsiteY21" fmla="*/ 1061586 h 2312495"/>
              <a:gd name="connsiteX22" fmla="*/ 544478 w 1193185"/>
              <a:gd name="connsiteY22" fmla="*/ 1033011 h 2312495"/>
              <a:gd name="connsiteX23" fmla="*/ 563528 w 1193185"/>
              <a:gd name="connsiteY23" fmla="*/ 994911 h 2312495"/>
              <a:gd name="connsiteX24" fmla="*/ 601628 w 1193185"/>
              <a:gd name="connsiteY24" fmla="*/ 937761 h 2312495"/>
              <a:gd name="connsiteX25" fmla="*/ 639728 w 1193185"/>
              <a:gd name="connsiteY25" fmla="*/ 871086 h 2312495"/>
              <a:gd name="connsiteX26" fmla="*/ 666284 w 1193185"/>
              <a:gd name="connsiteY26" fmla="*/ 823425 h 2312495"/>
              <a:gd name="connsiteX27" fmla="*/ 744503 w 1193185"/>
              <a:gd name="connsiteY27" fmla="*/ 718686 h 2312495"/>
              <a:gd name="connsiteX28" fmla="*/ 743158 w 1193185"/>
              <a:gd name="connsiteY28" fmla="*/ 717978 h 2312495"/>
              <a:gd name="connsiteX29" fmla="*/ 801653 w 1193185"/>
              <a:gd name="connsiteY29" fmla="*/ 623436 h 2312495"/>
              <a:gd name="connsiteX30" fmla="*/ 811178 w 1193185"/>
              <a:gd name="connsiteY30" fmla="*/ 594861 h 2312495"/>
              <a:gd name="connsiteX31" fmla="*/ 839753 w 1193185"/>
              <a:gd name="connsiteY31" fmla="*/ 566286 h 2312495"/>
              <a:gd name="connsiteX32" fmla="*/ 858803 w 1193185"/>
              <a:gd name="connsiteY32" fmla="*/ 528186 h 2312495"/>
              <a:gd name="connsiteX33" fmla="*/ 869709 w 1193185"/>
              <a:gd name="connsiteY33" fmla="*/ 511828 h 2312495"/>
              <a:gd name="connsiteX34" fmla="*/ 906428 w 1193185"/>
              <a:gd name="connsiteY34" fmla="*/ 442461 h 2312495"/>
              <a:gd name="connsiteX35" fmla="*/ 911208 w 1193185"/>
              <a:gd name="connsiteY35" fmla="*/ 437681 h 2312495"/>
              <a:gd name="connsiteX36" fmla="*/ 949308 w 1193185"/>
              <a:gd name="connsiteY36" fmla="*/ 387329 h 2312495"/>
              <a:gd name="connsiteX37" fmla="*/ 974484 w 1193185"/>
              <a:gd name="connsiteY37" fmla="*/ 368952 h 2312495"/>
              <a:gd name="connsiteX38" fmla="*/ 990135 w 1193185"/>
              <a:gd name="connsiteY38" fmla="*/ 330852 h 2312495"/>
              <a:gd name="connsiteX39" fmla="*/ 935783 w 1193185"/>
              <a:gd name="connsiteY39" fmla="*/ 402874 h 2312495"/>
              <a:gd name="connsiteX40" fmla="*/ 1009574 w 1193185"/>
              <a:gd name="connsiteY40" fmla="*/ 303021 h 2312495"/>
              <a:gd name="connsiteX41" fmla="*/ 1089457 w 1193185"/>
              <a:gd name="connsiteY41" fmla="*/ 213153 h 2312495"/>
              <a:gd name="connsiteX42" fmla="*/ 1107162 w 1193185"/>
              <a:gd name="connsiteY42" fmla="*/ 161421 h 2312495"/>
              <a:gd name="connsiteX43" fmla="*/ 1122811 w 1193185"/>
              <a:gd name="connsiteY43" fmla="*/ 109723 h 2312495"/>
              <a:gd name="connsiteX44" fmla="*/ 1162930 w 1193185"/>
              <a:gd name="connsiteY44" fmla="*/ 50555 h 2312495"/>
              <a:gd name="connsiteX45" fmla="*/ 1192815 w 1193185"/>
              <a:gd name="connsiteY45" fmla="*/ 9128 h 2312495"/>
              <a:gd name="connsiteX46" fmla="*/ 1142146 w 1193185"/>
              <a:gd name="connsiteY46" fmla="*/ 235035 h 2312495"/>
              <a:gd name="connsiteX47" fmla="*/ 1112580 w 1193185"/>
              <a:gd name="connsiteY47" fmla="*/ 377628 h 2312495"/>
              <a:gd name="connsiteX48" fmla="*/ 1096928 w 1193185"/>
              <a:gd name="connsiteY48" fmla="*/ 499611 h 2312495"/>
              <a:gd name="connsiteX49" fmla="*/ 1058828 w 1193185"/>
              <a:gd name="connsiteY49" fmla="*/ 623436 h 2312495"/>
              <a:gd name="connsiteX50" fmla="*/ 1039778 w 1193185"/>
              <a:gd name="connsiteY50" fmla="*/ 709161 h 2312495"/>
              <a:gd name="connsiteX51" fmla="*/ 1001678 w 1193185"/>
              <a:gd name="connsiteY51" fmla="*/ 880611 h 2312495"/>
              <a:gd name="connsiteX52" fmla="*/ 982628 w 1193185"/>
              <a:gd name="connsiteY52" fmla="*/ 937761 h 2312495"/>
              <a:gd name="connsiteX53" fmla="*/ 944528 w 1193185"/>
              <a:gd name="connsiteY53" fmla="*/ 1118736 h 2312495"/>
              <a:gd name="connsiteX54" fmla="*/ 925478 w 1193185"/>
              <a:gd name="connsiteY54" fmla="*/ 1166361 h 2312495"/>
              <a:gd name="connsiteX55" fmla="*/ 906428 w 1193185"/>
              <a:gd name="connsiteY55" fmla="*/ 1242561 h 2312495"/>
              <a:gd name="connsiteX56" fmla="*/ 887378 w 1193185"/>
              <a:gd name="connsiteY56" fmla="*/ 1309236 h 2312495"/>
              <a:gd name="connsiteX57" fmla="*/ 868328 w 1193185"/>
              <a:gd name="connsiteY57" fmla="*/ 1433061 h 2312495"/>
              <a:gd name="connsiteX58" fmla="*/ 849278 w 1193185"/>
              <a:gd name="connsiteY58" fmla="*/ 1471161 h 2312495"/>
              <a:gd name="connsiteX59" fmla="*/ 811178 w 1193185"/>
              <a:gd name="connsiteY59" fmla="*/ 1575936 h 2312495"/>
              <a:gd name="connsiteX60" fmla="*/ 792128 w 1193185"/>
              <a:gd name="connsiteY60" fmla="*/ 1690236 h 2312495"/>
              <a:gd name="connsiteX61" fmla="*/ 773078 w 1193185"/>
              <a:gd name="connsiteY61" fmla="*/ 1747386 h 2312495"/>
              <a:gd name="connsiteX62" fmla="*/ 754028 w 1193185"/>
              <a:gd name="connsiteY62" fmla="*/ 1833111 h 2312495"/>
              <a:gd name="connsiteX63" fmla="*/ 734978 w 1193185"/>
              <a:gd name="connsiteY63" fmla="*/ 2309361 h 2312495"/>
              <a:gd name="connsiteX64" fmla="*/ 706403 w 1193185"/>
              <a:gd name="connsiteY64" fmla="*/ 2280786 h 2312495"/>
              <a:gd name="connsiteX65" fmla="*/ 630203 w 1193185"/>
              <a:gd name="connsiteY65" fmla="*/ 2242686 h 2312495"/>
              <a:gd name="connsiteX66" fmla="*/ 554003 w 1193185"/>
              <a:gd name="connsiteY66" fmla="*/ 2223636 h 2312495"/>
              <a:gd name="connsiteX67" fmla="*/ 430178 w 1193185"/>
              <a:gd name="connsiteY67" fmla="*/ 2195061 h 2312495"/>
              <a:gd name="connsiteX68" fmla="*/ 334928 w 1193185"/>
              <a:gd name="connsiteY68" fmla="*/ 2128386 h 2312495"/>
              <a:gd name="connsiteX69" fmla="*/ 277778 w 1193185"/>
              <a:gd name="connsiteY69" fmla="*/ 2071236 h 2312495"/>
              <a:gd name="connsiteX70" fmla="*/ 220628 w 1193185"/>
              <a:gd name="connsiteY70" fmla="*/ 2042661 h 2312495"/>
              <a:gd name="connsiteX71" fmla="*/ 153953 w 1193185"/>
              <a:gd name="connsiteY71" fmla="*/ 1985511 h 2312495"/>
              <a:gd name="connsiteX72" fmla="*/ 125378 w 1193185"/>
              <a:gd name="connsiteY72" fmla="*/ 1975986 h 2312495"/>
              <a:gd name="connsiteX73" fmla="*/ 39653 w 1193185"/>
              <a:gd name="connsiteY73" fmla="*/ 1956936 h 2312495"/>
              <a:gd name="connsiteX74" fmla="*/ 1553 w 1193185"/>
              <a:gd name="connsiteY74" fmla="*/ 1947411 h 2312495"/>
              <a:gd name="connsiteX0" fmla="*/ 1553 w 1193185"/>
              <a:gd name="connsiteY0" fmla="*/ 1947411 h 2312495"/>
              <a:gd name="connsiteX1" fmla="*/ 11078 w 1193185"/>
              <a:gd name="connsiteY1" fmla="*/ 1899786 h 2312495"/>
              <a:gd name="connsiteX2" fmla="*/ 68228 w 1193185"/>
              <a:gd name="connsiteY2" fmla="*/ 1852161 h 2312495"/>
              <a:gd name="connsiteX3" fmla="*/ 96803 w 1193185"/>
              <a:gd name="connsiteY3" fmla="*/ 1823586 h 2312495"/>
              <a:gd name="connsiteX4" fmla="*/ 115853 w 1193185"/>
              <a:gd name="connsiteY4" fmla="*/ 1795011 h 2312495"/>
              <a:gd name="connsiteX5" fmla="*/ 144428 w 1193185"/>
              <a:gd name="connsiteY5" fmla="*/ 1756911 h 2312495"/>
              <a:gd name="connsiteX6" fmla="*/ 173003 w 1193185"/>
              <a:gd name="connsiteY6" fmla="*/ 1728336 h 2312495"/>
              <a:gd name="connsiteX7" fmla="*/ 201578 w 1193185"/>
              <a:gd name="connsiteY7" fmla="*/ 1642611 h 2312495"/>
              <a:gd name="connsiteX8" fmla="*/ 211103 w 1193185"/>
              <a:gd name="connsiteY8" fmla="*/ 1614036 h 2312495"/>
              <a:gd name="connsiteX9" fmla="*/ 220628 w 1193185"/>
              <a:gd name="connsiteY9" fmla="*/ 1585461 h 2312495"/>
              <a:gd name="connsiteX10" fmla="*/ 239678 w 1193185"/>
              <a:gd name="connsiteY10" fmla="*/ 1537836 h 2312495"/>
              <a:gd name="connsiteX11" fmla="*/ 258728 w 1193185"/>
              <a:gd name="connsiteY11" fmla="*/ 1480686 h 2312495"/>
              <a:gd name="connsiteX12" fmla="*/ 296828 w 1193185"/>
              <a:gd name="connsiteY12" fmla="*/ 1423536 h 2312495"/>
              <a:gd name="connsiteX13" fmla="*/ 315878 w 1193185"/>
              <a:gd name="connsiteY13" fmla="*/ 1385436 h 2312495"/>
              <a:gd name="connsiteX14" fmla="*/ 325403 w 1193185"/>
              <a:gd name="connsiteY14" fmla="*/ 1356861 h 2312495"/>
              <a:gd name="connsiteX15" fmla="*/ 353978 w 1193185"/>
              <a:gd name="connsiteY15" fmla="*/ 1328286 h 2312495"/>
              <a:gd name="connsiteX16" fmla="*/ 411128 w 1193185"/>
              <a:gd name="connsiteY16" fmla="*/ 1242561 h 2312495"/>
              <a:gd name="connsiteX17" fmla="*/ 430178 w 1193185"/>
              <a:gd name="connsiteY17" fmla="*/ 1213986 h 2312495"/>
              <a:gd name="connsiteX18" fmla="*/ 449228 w 1193185"/>
              <a:gd name="connsiteY18" fmla="*/ 1185411 h 2312495"/>
              <a:gd name="connsiteX19" fmla="*/ 468278 w 1193185"/>
              <a:gd name="connsiteY19" fmla="*/ 1147311 h 2312495"/>
              <a:gd name="connsiteX20" fmla="*/ 506378 w 1193185"/>
              <a:gd name="connsiteY20" fmla="*/ 1090161 h 2312495"/>
              <a:gd name="connsiteX21" fmla="*/ 515903 w 1193185"/>
              <a:gd name="connsiteY21" fmla="*/ 1061586 h 2312495"/>
              <a:gd name="connsiteX22" fmla="*/ 544478 w 1193185"/>
              <a:gd name="connsiteY22" fmla="*/ 1033011 h 2312495"/>
              <a:gd name="connsiteX23" fmla="*/ 563528 w 1193185"/>
              <a:gd name="connsiteY23" fmla="*/ 994911 h 2312495"/>
              <a:gd name="connsiteX24" fmla="*/ 601628 w 1193185"/>
              <a:gd name="connsiteY24" fmla="*/ 937761 h 2312495"/>
              <a:gd name="connsiteX25" fmla="*/ 639728 w 1193185"/>
              <a:gd name="connsiteY25" fmla="*/ 871086 h 2312495"/>
              <a:gd name="connsiteX26" fmla="*/ 666284 w 1193185"/>
              <a:gd name="connsiteY26" fmla="*/ 823425 h 2312495"/>
              <a:gd name="connsiteX27" fmla="*/ 744503 w 1193185"/>
              <a:gd name="connsiteY27" fmla="*/ 718686 h 2312495"/>
              <a:gd name="connsiteX28" fmla="*/ 743158 w 1193185"/>
              <a:gd name="connsiteY28" fmla="*/ 717978 h 2312495"/>
              <a:gd name="connsiteX29" fmla="*/ 801653 w 1193185"/>
              <a:gd name="connsiteY29" fmla="*/ 623436 h 2312495"/>
              <a:gd name="connsiteX30" fmla="*/ 811178 w 1193185"/>
              <a:gd name="connsiteY30" fmla="*/ 594861 h 2312495"/>
              <a:gd name="connsiteX31" fmla="*/ 839753 w 1193185"/>
              <a:gd name="connsiteY31" fmla="*/ 566286 h 2312495"/>
              <a:gd name="connsiteX32" fmla="*/ 858803 w 1193185"/>
              <a:gd name="connsiteY32" fmla="*/ 528186 h 2312495"/>
              <a:gd name="connsiteX33" fmla="*/ 869709 w 1193185"/>
              <a:gd name="connsiteY33" fmla="*/ 511828 h 2312495"/>
              <a:gd name="connsiteX34" fmla="*/ 906428 w 1193185"/>
              <a:gd name="connsiteY34" fmla="*/ 442461 h 2312495"/>
              <a:gd name="connsiteX35" fmla="*/ 911208 w 1193185"/>
              <a:gd name="connsiteY35" fmla="*/ 437681 h 2312495"/>
              <a:gd name="connsiteX36" fmla="*/ 949308 w 1193185"/>
              <a:gd name="connsiteY36" fmla="*/ 387329 h 2312495"/>
              <a:gd name="connsiteX37" fmla="*/ 974484 w 1193185"/>
              <a:gd name="connsiteY37" fmla="*/ 368952 h 2312495"/>
              <a:gd name="connsiteX38" fmla="*/ 990135 w 1193185"/>
              <a:gd name="connsiteY38" fmla="*/ 330852 h 2312495"/>
              <a:gd name="connsiteX39" fmla="*/ 935783 w 1193185"/>
              <a:gd name="connsiteY39" fmla="*/ 402874 h 2312495"/>
              <a:gd name="connsiteX40" fmla="*/ 1009574 w 1193185"/>
              <a:gd name="connsiteY40" fmla="*/ 303021 h 2312495"/>
              <a:gd name="connsiteX41" fmla="*/ 1089457 w 1193185"/>
              <a:gd name="connsiteY41" fmla="*/ 213153 h 2312495"/>
              <a:gd name="connsiteX42" fmla="*/ 1107162 w 1193185"/>
              <a:gd name="connsiteY42" fmla="*/ 151223 h 2312495"/>
              <a:gd name="connsiteX43" fmla="*/ 1122811 w 1193185"/>
              <a:gd name="connsiteY43" fmla="*/ 109723 h 2312495"/>
              <a:gd name="connsiteX44" fmla="*/ 1162930 w 1193185"/>
              <a:gd name="connsiteY44" fmla="*/ 50555 h 2312495"/>
              <a:gd name="connsiteX45" fmla="*/ 1192815 w 1193185"/>
              <a:gd name="connsiteY45" fmla="*/ 9128 h 2312495"/>
              <a:gd name="connsiteX46" fmla="*/ 1142146 w 1193185"/>
              <a:gd name="connsiteY46" fmla="*/ 235035 h 2312495"/>
              <a:gd name="connsiteX47" fmla="*/ 1112580 w 1193185"/>
              <a:gd name="connsiteY47" fmla="*/ 377628 h 2312495"/>
              <a:gd name="connsiteX48" fmla="*/ 1096928 w 1193185"/>
              <a:gd name="connsiteY48" fmla="*/ 499611 h 2312495"/>
              <a:gd name="connsiteX49" fmla="*/ 1058828 w 1193185"/>
              <a:gd name="connsiteY49" fmla="*/ 623436 h 2312495"/>
              <a:gd name="connsiteX50" fmla="*/ 1039778 w 1193185"/>
              <a:gd name="connsiteY50" fmla="*/ 709161 h 2312495"/>
              <a:gd name="connsiteX51" fmla="*/ 1001678 w 1193185"/>
              <a:gd name="connsiteY51" fmla="*/ 880611 h 2312495"/>
              <a:gd name="connsiteX52" fmla="*/ 982628 w 1193185"/>
              <a:gd name="connsiteY52" fmla="*/ 937761 h 2312495"/>
              <a:gd name="connsiteX53" fmla="*/ 944528 w 1193185"/>
              <a:gd name="connsiteY53" fmla="*/ 1118736 h 2312495"/>
              <a:gd name="connsiteX54" fmla="*/ 925478 w 1193185"/>
              <a:gd name="connsiteY54" fmla="*/ 1166361 h 2312495"/>
              <a:gd name="connsiteX55" fmla="*/ 906428 w 1193185"/>
              <a:gd name="connsiteY55" fmla="*/ 1242561 h 2312495"/>
              <a:gd name="connsiteX56" fmla="*/ 887378 w 1193185"/>
              <a:gd name="connsiteY56" fmla="*/ 1309236 h 2312495"/>
              <a:gd name="connsiteX57" fmla="*/ 868328 w 1193185"/>
              <a:gd name="connsiteY57" fmla="*/ 1433061 h 2312495"/>
              <a:gd name="connsiteX58" fmla="*/ 849278 w 1193185"/>
              <a:gd name="connsiteY58" fmla="*/ 1471161 h 2312495"/>
              <a:gd name="connsiteX59" fmla="*/ 811178 w 1193185"/>
              <a:gd name="connsiteY59" fmla="*/ 1575936 h 2312495"/>
              <a:gd name="connsiteX60" fmla="*/ 792128 w 1193185"/>
              <a:gd name="connsiteY60" fmla="*/ 1690236 h 2312495"/>
              <a:gd name="connsiteX61" fmla="*/ 773078 w 1193185"/>
              <a:gd name="connsiteY61" fmla="*/ 1747386 h 2312495"/>
              <a:gd name="connsiteX62" fmla="*/ 754028 w 1193185"/>
              <a:gd name="connsiteY62" fmla="*/ 1833111 h 2312495"/>
              <a:gd name="connsiteX63" fmla="*/ 734978 w 1193185"/>
              <a:gd name="connsiteY63" fmla="*/ 2309361 h 2312495"/>
              <a:gd name="connsiteX64" fmla="*/ 706403 w 1193185"/>
              <a:gd name="connsiteY64" fmla="*/ 2280786 h 2312495"/>
              <a:gd name="connsiteX65" fmla="*/ 630203 w 1193185"/>
              <a:gd name="connsiteY65" fmla="*/ 2242686 h 2312495"/>
              <a:gd name="connsiteX66" fmla="*/ 554003 w 1193185"/>
              <a:gd name="connsiteY66" fmla="*/ 2223636 h 2312495"/>
              <a:gd name="connsiteX67" fmla="*/ 430178 w 1193185"/>
              <a:gd name="connsiteY67" fmla="*/ 2195061 h 2312495"/>
              <a:gd name="connsiteX68" fmla="*/ 334928 w 1193185"/>
              <a:gd name="connsiteY68" fmla="*/ 2128386 h 2312495"/>
              <a:gd name="connsiteX69" fmla="*/ 277778 w 1193185"/>
              <a:gd name="connsiteY69" fmla="*/ 2071236 h 2312495"/>
              <a:gd name="connsiteX70" fmla="*/ 220628 w 1193185"/>
              <a:gd name="connsiteY70" fmla="*/ 2042661 h 2312495"/>
              <a:gd name="connsiteX71" fmla="*/ 153953 w 1193185"/>
              <a:gd name="connsiteY71" fmla="*/ 1985511 h 2312495"/>
              <a:gd name="connsiteX72" fmla="*/ 125378 w 1193185"/>
              <a:gd name="connsiteY72" fmla="*/ 1975986 h 2312495"/>
              <a:gd name="connsiteX73" fmla="*/ 39653 w 1193185"/>
              <a:gd name="connsiteY73" fmla="*/ 1956936 h 2312495"/>
              <a:gd name="connsiteX74" fmla="*/ 1553 w 1193185"/>
              <a:gd name="connsiteY74" fmla="*/ 1947411 h 2312495"/>
              <a:gd name="connsiteX0" fmla="*/ 1553 w 1193185"/>
              <a:gd name="connsiteY0" fmla="*/ 1947411 h 2312495"/>
              <a:gd name="connsiteX1" fmla="*/ 11078 w 1193185"/>
              <a:gd name="connsiteY1" fmla="*/ 1899786 h 2312495"/>
              <a:gd name="connsiteX2" fmla="*/ 68228 w 1193185"/>
              <a:gd name="connsiteY2" fmla="*/ 1852161 h 2312495"/>
              <a:gd name="connsiteX3" fmla="*/ 96803 w 1193185"/>
              <a:gd name="connsiteY3" fmla="*/ 1823586 h 2312495"/>
              <a:gd name="connsiteX4" fmla="*/ 115853 w 1193185"/>
              <a:gd name="connsiteY4" fmla="*/ 1795011 h 2312495"/>
              <a:gd name="connsiteX5" fmla="*/ 144428 w 1193185"/>
              <a:gd name="connsiteY5" fmla="*/ 1756911 h 2312495"/>
              <a:gd name="connsiteX6" fmla="*/ 173003 w 1193185"/>
              <a:gd name="connsiteY6" fmla="*/ 1728336 h 2312495"/>
              <a:gd name="connsiteX7" fmla="*/ 201578 w 1193185"/>
              <a:gd name="connsiteY7" fmla="*/ 1642611 h 2312495"/>
              <a:gd name="connsiteX8" fmla="*/ 211103 w 1193185"/>
              <a:gd name="connsiteY8" fmla="*/ 1614036 h 2312495"/>
              <a:gd name="connsiteX9" fmla="*/ 220628 w 1193185"/>
              <a:gd name="connsiteY9" fmla="*/ 1585461 h 2312495"/>
              <a:gd name="connsiteX10" fmla="*/ 239678 w 1193185"/>
              <a:gd name="connsiteY10" fmla="*/ 1537836 h 2312495"/>
              <a:gd name="connsiteX11" fmla="*/ 258728 w 1193185"/>
              <a:gd name="connsiteY11" fmla="*/ 1480686 h 2312495"/>
              <a:gd name="connsiteX12" fmla="*/ 296828 w 1193185"/>
              <a:gd name="connsiteY12" fmla="*/ 1423536 h 2312495"/>
              <a:gd name="connsiteX13" fmla="*/ 315878 w 1193185"/>
              <a:gd name="connsiteY13" fmla="*/ 1385436 h 2312495"/>
              <a:gd name="connsiteX14" fmla="*/ 325403 w 1193185"/>
              <a:gd name="connsiteY14" fmla="*/ 1356861 h 2312495"/>
              <a:gd name="connsiteX15" fmla="*/ 353978 w 1193185"/>
              <a:gd name="connsiteY15" fmla="*/ 1328286 h 2312495"/>
              <a:gd name="connsiteX16" fmla="*/ 411128 w 1193185"/>
              <a:gd name="connsiteY16" fmla="*/ 1242561 h 2312495"/>
              <a:gd name="connsiteX17" fmla="*/ 430178 w 1193185"/>
              <a:gd name="connsiteY17" fmla="*/ 1213986 h 2312495"/>
              <a:gd name="connsiteX18" fmla="*/ 449228 w 1193185"/>
              <a:gd name="connsiteY18" fmla="*/ 1185411 h 2312495"/>
              <a:gd name="connsiteX19" fmla="*/ 468278 w 1193185"/>
              <a:gd name="connsiteY19" fmla="*/ 1147311 h 2312495"/>
              <a:gd name="connsiteX20" fmla="*/ 506378 w 1193185"/>
              <a:gd name="connsiteY20" fmla="*/ 1090161 h 2312495"/>
              <a:gd name="connsiteX21" fmla="*/ 515903 w 1193185"/>
              <a:gd name="connsiteY21" fmla="*/ 1061586 h 2312495"/>
              <a:gd name="connsiteX22" fmla="*/ 544478 w 1193185"/>
              <a:gd name="connsiteY22" fmla="*/ 1033011 h 2312495"/>
              <a:gd name="connsiteX23" fmla="*/ 563528 w 1193185"/>
              <a:gd name="connsiteY23" fmla="*/ 994911 h 2312495"/>
              <a:gd name="connsiteX24" fmla="*/ 601628 w 1193185"/>
              <a:gd name="connsiteY24" fmla="*/ 937761 h 2312495"/>
              <a:gd name="connsiteX25" fmla="*/ 639728 w 1193185"/>
              <a:gd name="connsiteY25" fmla="*/ 871086 h 2312495"/>
              <a:gd name="connsiteX26" fmla="*/ 666284 w 1193185"/>
              <a:gd name="connsiteY26" fmla="*/ 823425 h 2312495"/>
              <a:gd name="connsiteX27" fmla="*/ 744503 w 1193185"/>
              <a:gd name="connsiteY27" fmla="*/ 718686 h 2312495"/>
              <a:gd name="connsiteX28" fmla="*/ 743158 w 1193185"/>
              <a:gd name="connsiteY28" fmla="*/ 717978 h 2312495"/>
              <a:gd name="connsiteX29" fmla="*/ 801653 w 1193185"/>
              <a:gd name="connsiteY29" fmla="*/ 623436 h 2312495"/>
              <a:gd name="connsiteX30" fmla="*/ 811178 w 1193185"/>
              <a:gd name="connsiteY30" fmla="*/ 594861 h 2312495"/>
              <a:gd name="connsiteX31" fmla="*/ 839753 w 1193185"/>
              <a:gd name="connsiteY31" fmla="*/ 566286 h 2312495"/>
              <a:gd name="connsiteX32" fmla="*/ 858803 w 1193185"/>
              <a:gd name="connsiteY32" fmla="*/ 528186 h 2312495"/>
              <a:gd name="connsiteX33" fmla="*/ 869709 w 1193185"/>
              <a:gd name="connsiteY33" fmla="*/ 511828 h 2312495"/>
              <a:gd name="connsiteX34" fmla="*/ 906428 w 1193185"/>
              <a:gd name="connsiteY34" fmla="*/ 442461 h 2312495"/>
              <a:gd name="connsiteX35" fmla="*/ 911208 w 1193185"/>
              <a:gd name="connsiteY35" fmla="*/ 437681 h 2312495"/>
              <a:gd name="connsiteX36" fmla="*/ 949308 w 1193185"/>
              <a:gd name="connsiteY36" fmla="*/ 387329 h 2312495"/>
              <a:gd name="connsiteX37" fmla="*/ 974484 w 1193185"/>
              <a:gd name="connsiteY37" fmla="*/ 368952 h 2312495"/>
              <a:gd name="connsiteX38" fmla="*/ 990135 w 1193185"/>
              <a:gd name="connsiteY38" fmla="*/ 330852 h 2312495"/>
              <a:gd name="connsiteX39" fmla="*/ 935783 w 1193185"/>
              <a:gd name="connsiteY39" fmla="*/ 402874 h 2312495"/>
              <a:gd name="connsiteX40" fmla="*/ 1009574 w 1193185"/>
              <a:gd name="connsiteY40" fmla="*/ 303021 h 2312495"/>
              <a:gd name="connsiteX41" fmla="*/ 1072461 w 1193185"/>
              <a:gd name="connsiteY41" fmla="*/ 202955 h 2312495"/>
              <a:gd name="connsiteX42" fmla="*/ 1107162 w 1193185"/>
              <a:gd name="connsiteY42" fmla="*/ 151223 h 2312495"/>
              <a:gd name="connsiteX43" fmla="*/ 1122811 w 1193185"/>
              <a:gd name="connsiteY43" fmla="*/ 109723 h 2312495"/>
              <a:gd name="connsiteX44" fmla="*/ 1162930 w 1193185"/>
              <a:gd name="connsiteY44" fmla="*/ 50555 h 2312495"/>
              <a:gd name="connsiteX45" fmla="*/ 1192815 w 1193185"/>
              <a:gd name="connsiteY45" fmla="*/ 9128 h 2312495"/>
              <a:gd name="connsiteX46" fmla="*/ 1142146 w 1193185"/>
              <a:gd name="connsiteY46" fmla="*/ 235035 h 2312495"/>
              <a:gd name="connsiteX47" fmla="*/ 1112580 w 1193185"/>
              <a:gd name="connsiteY47" fmla="*/ 377628 h 2312495"/>
              <a:gd name="connsiteX48" fmla="*/ 1096928 w 1193185"/>
              <a:gd name="connsiteY48" fmla="*/ 499611 h 2312495"/>
              <a:gd name="connsiteX49" fmla="*/ 1058828 w 1193185"/>
              <a:gd name="connsiteY49" fmla="*/ 623436 h 2312495"/>
              <a:gd name="connsiteX50" fmla="*/ 1039778 w 1193185"/>
              <a:gd name="connsiteY50" fmla="*/ 709161 h 2312495"/>
              <a:gd name="connsiteX51" fmla="*/ 1001678 w 1193185"/>
              <a:gd name="connsiteY51" fmla="*/ 880611 h 2312495"/>
              <a:gd name="connsiteX52" fmla="*/ 982628 w 1193185"/>
              <a:gd name="connsiteY52" fmla="*/ 937761 h 2312495"/>
              <a:gd name="connsiteX53" fmla="*/ 944528 w 1193185"/>
              <a:gd name="connsiteY53" fmla="*/ 1118736 h 2312495"/>
              <a:gd name="connsiteX54" fmla="*/ 925478 w 1193185"/>
              <a:gd name="connsiteY54" fmla="*/ 1166361 h 2312495"/>
              <a:gd name="connsiteX55" fmla="*/ 906428 w 1193185"/>
              <a:gd name="connsiteY55" fmla="*/ 1242561 h 2312495"/>
              <a:gd name="connsiteX56" fmla="*/ 887378 w 1193185"/>
              <a:gd name="connsiteY56" fmla="*/ 1309236 h 2312495"/>
              <a:gd name="connsiteX57" fmla="*/ 868328 w 1193185"/>
              <a:gd name="connsiteY57" fmla="*/ 1433061 h 2312495"/>
              <a:gd name="connsiteX58" fmla="*/ 849278 w 1193185"/>
              <a:gd name="connsiteY58" fmla="*/ 1471161 h 2312495"/>
              <a:gd name="connsiteX59" fmla="*/ 811178 w 1193185"/>
              <a:gd name="connsiteY59" fmla="*/ 1575936 h 2312495"/>
              <a:gd name="connsiteX60" fmla="*/ 792128 w 1193185"/>
              <a:gd name="connsiteY60" fmla="*/ 1690236 h 2312495"/>
              <a:gd name="connsiteX61" fmla="*/ 773078 w 1193185"/>
              <a:gd name="connsiteY61" fmla="*/ 1747386 h 2312495"/>
              <a:gd name="connsiteX62" fmla="*/ 754028 w 1193185"/>
              <a:gd name="connsiteY62" fmla="*/ 1833111 h 2312495"/>
              <a:gd name="connsiteX63" fmla="*/ 734978 w 1193185"/>
              <a:gd name="connsiteY63" fmla="*/ 2309361 h 2312495"/>
              <a:gd name="connsiteX64" fmla="*/ 706403 w 1193185"/>
              <a:gd name="connsiteY64" fmla="*/ 2280786 h 2312495"/>
              <a:gd name="connsiteX65" fmla="*/ 630203 w 1193185"/>
              <a:gd name="connsiteY65" fmla="*/ 2242686 h 2312495"/>
              <a:gd name="connsiteX66" fmla="*/ 554003 w 1193185"/>
              <a:gd name="connsiteY66" fmla="*/ 2223636 h 2312495"/>
              <a:gd name="connsiteX67" fmla="*/ 430178 w 1193185"/>
              <a:gd name="connsiteY67" fmla="*/ 2195061 h 2312495"/>
              <a:gd name="connsiteX68" fmla="*/ 334928 w 1193185"/>
              <a:gd name="connsiteY68" fmla="*/ 2128386 h 2312495"/>
              <a:gd name="connsiteX69" fmla="*/ 277778 w 1193185"/>
              <a:gd name="connsiteY69" fmla="*/ 2071236 h 2312495"/>
              <a:gd name="connsiteX70" fmla="*/ 220628 w 1193185"/>
              <a:gd name="connsiteY70" fmla="*/ 2042661 h 2312495"/>
              <a:gd name="connsiteX71" fmla="*/ 153953 w 1193185"/>
              <a:gd name="connsiteY71" fmla="*/ 1985511 h 2312495"/>
              <a:gd name="connsiteX72" fmla="*/ 125378 w 1193185"/>
              <a:gd name="connsiteY72" fmla="*/ 1975986 h 2312495"/>
              <a:gd name="connsiteX73" fmla="*/ 39653 w 1193185"/>
              <a:gd name="connsiteY73" fmla="*/ 1956936 h 2312495"/>
              <a:gd name="connsiteX74" fmla="*/ 1553 w 1193185"/>
              <a:gd name="connsiteY74" fmla="*/ 1947411 h 2312495"/>
              <a:gd name="connsiteX0" fmla="*/ 1553 w 1193185"/>
              <a:gd name="connsiteY0" fmla="*/ 1947411 h 2312495"/>
              <a:gd name="connsiteX1" fmla="*/ 11078 w 1193185"/>
              <a:gd name="connsiteY1" fmla="*/ 1899786 h 2312495"/>
              <a:gd name="connsiteX2" fmla="*/ 68228 w 1193185"/>
              <a:gd name="connsiteY2" fmla="*/ 1852161 h 2312495"/>
              <a:gd name="connsiteX3" fmla="*/ 96803 w 1193185"/>
              <a:gd name="connsiteY3" fmla="*/ 1823586 h 2312495"/>
              <a:gd name="connsiteX4" fmla="*/ 115853 w 1193185"/>
              <a:gd name="connsiteY4" fmla="*/ 1795011 h 2312495"/>
              <a:gd name="connsiteX5" fmla="*/ 144428 w 1193185"/>
              <a:gd name="connsiteY5" fmla="*/ 1756911 h 2312495"/>
              <a:gd name="connsiteX6" fmla="*/ 173003 w 1193185"/>
              <a:gd name="connsiteY6" fmla="*/ 1728336 h 2312495"/>
              <a:gd name="connsiteX7" fmla="*/ 201578 w 1193185"/>
              <a:gd name="connsiteY7" fmla="*/ 1642611 h 2312495"/>
              <a:gd name="connsiteX8" fmla="*/ 211103 w 1193185"/>
              <a:gd name="connsiteY8" fmla="*/ 1614036 h 2312495"/>
              <a:gd name="connsiteX9" fmla="*/ 220628 w 1193185"/>
              <a:gd name="connsiteY9" fmla="*/ 1585461 h 2312495"/>
              <a:gd name="connsiteX10" fmla="*/ 239678 w 1193185"/>
              <a:gd name="connsiteY10" fmla="*/ 1537836 h 2312495"/>
              <a:gd name="connsiteX11" fmla="*/ 258728 w 1193185"/>
              <a:gd name="connsiteY11" fmla="*/ 1480686 h 2312495"/>
              <a:gd name="connsiteX12" fmla="*/ 296828 w 1193185"/>
              <a:gd name="connsiteY12" fmla="*/ 1423536 h 2312495"/>
              <a:gd name="connsiteX13" fmla="*/ 315878 w 1193185"/>
              <a:gd name="connsiteY13" fmla="*/ 1385436 h 2312495"/>
              <a:gd name="connsiteX14" fmla="*/ 325403 w 1193185"/>
              <a:gd name="connsiteY14" fmla="*/ 1356861 h 2312495"/>
              <a:gd name="connsiteX15" fmla="*/ 353978 w 1193185"/>
              <a:gd name="connsiteY15" fmla="*/ 1328286 h 2312495"/>
              <a:gd name="connsiteX16" fmla="*/ 411128 w 1193185"/>
              <a:gd name="connsiteY16" fmla="*/ 1242561 h 2312495"/>
              <a:gd name="connsiteX17" fmla="*/ 430178 w 1193185"/>
              <a:gd name="connsiteY17" fmla="*/ 1213986 h 2312495"/>
              <a:gd name="connsiteX18" fmla="*/ 449228 w 1193185"/>
              <a:gd name="connsiteY18" fmla="*/ 1185411 h 2312495"/>
              <a:gd name="connsiteX19" fmla="*/ 468278 w 1193185"/>
              <a:gd name="connsiteY19" fmla="*/ 1147311 h 2312495"/>
              <a:gd name="connsiteX20" fmla="*/ 506378 w 1193185"/>
              <a:gd name="connsiteY20" fmla="*/ 1090161 h 2312495"/>
              <a:gd name="connsiteX21" fmla="*/ 515903 w 1193185"/>
              <a:gd name="connsiteY21" fmla="*/ 1061586 h 2312495"/>
              <a:gd name="connsiteX22" fmla="*/ 544478 w 1193185"/>
              <a:gd name="connsiteY22" fmla="*/ 1033011 h 2312495"/>
              <a:gd name="connsiteX23" fmla="*/ 563528 w 1193185"/>
              <a:gd name="connsiteY23" fmla="*/ 994911 h 2312495"/>
              <a:gd name="connsiteX24" fmla="*/ 601628 w 1193185"/>
              <a:gd name="connsiteY24" fmla="*/ 937761 h 2312495"/>
              <a:gd name="connsiteX25" fmla="*/ 639728 w 1193185"/>
              <a:gd name="connsiteY25" fmla="*/ 871086 h 2312495"/>
              <a:gd name="connsiteX26" fmla="*/ 666284 w 1193185"/>
              <a:gd name="connsiteY26" fmla="*/ 823425 h 2312495"/>
              <a:gd name="connsiteX27" fmla="*/ 744503 w 1193185"/>
              <a:gd name="connsiteY27" fmla="*/ 718686 h 2312495"/>
              <a:gd name="connsiteX28" fmla="*/ 743158 w 1193185"/>
              <a:gd name="connsiteY28" fmla="*/ 717978 h 2312495"/>
              <a:gd name="connsiteX29" fmla="*/ 801653 w 1193185"/>
              <a:gd name="connsiteY29" fmla="*/ 623436 h 2312495"/>
              <a:gd name="connsiteX30" fmla="*/ 811178 w 1193185"/>
              <a:gd name="connsiteY30" fmla="*/ 594861 h 2312495"/>
              <a:gd name="connsiteX31" fmla="*/ 839753 w 1193185"/>
              <a:gd name="connsiteY31" fmla="*/ 566286 h 2312495"/>
              <a:gd name="connsiteX32" fmla="*/ 858803 w 1193185"/>
              <a:gd name="connsiteY32" fmla="*/ 528186 h 2312495"/>
              <a:gd name="connsiteX33" fmla="*/ 869709 w 1193185"/>
              <a:gd name="connsiteY33" fmla="*/ 511828 h 2312495"/>
              <a:gd name="connsiteX34" fmla="*/ 906428 w 1193185"/>
              <a:gd name="connsiteY34" fmla="*/ 442461 h 2312495"/>
              <a:gd name="connsiteX35" fmla="*/ 911208 w 1193185"/>
              <a:gd name="connsiteY35" fmla="*/ 437681 h 2312495"/>
              <a:gd name="connsiteX36" fmla="*/ 949308 w 1193185"/>
              <a:gd name="connsiteY36" fmla="*/ 387329 h 2312495"/>
              <a:gd name="connsiteX37" fmla="*/ 974484 w 1193185"/>
              <a:gd name="connsiteY37" fmla="*/ 368952 h 2312495"/>
              <a:gd name="connsiteX38" fmla="*/ 990135 w 1193185"/>
              <a:gd name="connsiteY38" fmla="*/ 330852 h 2312495"/>
              <a:gd name="connsiteX39" fmla="*/ 935783 w 1193185"/>
              <a:gd name="connsiteY39" fmla="*/ 402874 h 2312495"/>
              <a:gd name="connsiteX40" fmla="*/ 1009574 w 1193185"/>
              <a:gd name="connsiteY40" fmla="*/ 303021 h 2312495"/>
              <a:gd name="connsiteX41" fmla="*/ 1072461 w 1193185"/>
              <a:gd name="connsiteY41" fmla="*/ 202955 h 2312495"/>
              <a:gd name="connsiteX42" fmla="*/ 1107162 w 1193185"/>
              <a:gd name="connsiteY42" fmla="*/ 151223 h 2312495"/>
              <a:gd name="connsiteX43" fmla="*/ 1122811 w 1193185"/>
              <a:gd name="connsiteY43" fmla="*/ 109723 h 2312495"/>
              <a:gd name="connsiteX44" fmla="*/ 1162930 w 1193185"/>
              <a:gd name="connsiteY44" fmla="*/ 50555 h 2312495"/>
              <a:gd name="connsiteX45" fmla="*/ 1192815 w 1193185"/>
              <a:gd name="connsiteY45" fmla="*/ 9128 h 2312495"/>
              <a:gd name="connsiteX46" fmla="*/ 1142146 w 1193185"/>
              <a:gd name="connsiteY46" fmla="*/ 235035 h 2312495"/>
              <a:gd name="connsiteX47" fmla="*/ 1112580 w 1193185"/>
              <a:gd name="connsiteY47" fmla="*/ 377628 h 2312495"/>
              <a:gd name="connsiteX48" fmla="*/ 1096928 w 1193185"/>
              <a:gd name="connsiteY48" fmla="*/ 499611 h 2312495"/>
              <a:gd name="connsiteX49" fmla="*/ 1058828 w 1193185"/>
              <a:gd name="connsiteY49" fmla="*/ 623436 h 2312495"/>
              <a:gd name="connsiteX50" fmla="*/ 1039778 w 1193185"/>
              <a:gd name="connsiteY50" fmla="*/ 709161 h 2312495"/>
              <a:gd name="connsiteX51" fmla="*/ 1001678 w 1193185"/>
              <a:gd name="connsiteY51" fmla="*/ 880611 h 2312495"/>
              <a:gd name="connsiteX52" fmla="*/ 982628 w 1193185"/>
              <a:gd name="connsiteY52" fmla="*/ 937761 h 2312495"/>
              <a:gd name="connsiteX53" fmla="*/ 944528 w 1193185"/>
              <a:gd name="connsiteY53" fmla="*/ 1118736 h 2312495"/>
              <a:gd name="connsiteX54" fmla="*/ 925478 w 1193185"/>
              <a:gd name="connsiteY54" fmla="*/ 1166361 h 2312495"/>
              <a:gd name="connsiteX55" fmla="*/ 906428 w 1193185"/>
              <a:gd name="connsiteY55" fmla="*/ 1242561 h 2312495"/>
              <a:gd name="connsiteX56" fmla="*/ 887378 w 1193185"/>
              <a:gd name="connsiteY56" fmla="*/ 1309236 h 2312495"/>
              <a:gd name="connsiteX57" fmla="*/ 868328 w 1193185"/>
              <a:gd name="connsiteY57" fmla="*/ 1433061 h 2312495"/>
              <a:gd name="connsiteX58" fmla="*/ 849278 w 1193185"/>
              <a:gd name="connsiteY58" fmla="*/ 1471161 h 2312495"/>
              <a:gd name="connsiteX59" fmla="*/ 811178 w 1193185"/>
              <a:gd name="connsiteY59" fmla="*/ 1575936 h 2312495"/>
              <a:gd name="connsiteX60" fmla="*/ 792128 w 1193185"/>
              <a:gd name="connsiteY60" fmla="*/ 1690236 h 2312495"/>
              <a:gd name="connsiteX61" fmla="*/ 773078 w 1193185"/>
              <a:gd name="connsiteY61" fmla="*/ 1747386 h 2312495"/>
              <a:gd name="connsiteX62" fmla="*/ 754028 w 1193185"/>
              <a:gd name="connsiteY62" fmla="*/ 1833111 h 2312495"/>
              <a:gd name="connsiteX63" fmla="*/ 734978 w 1193185"/>
              <a:gd name="connsiteY63" fmla="*/ 2309361 h 2312495"/>
              <a:gd name="connsiteX64" fmla="*/ 706403 w 1193185"/>
              <a:gd name="connsiteY64" fmla="*/ 2280786 h 2312495"/>
              <a:gd name="connsiteX65" fmla="*/ 630203 w 1193185"/>
              <a:gd name="connsiteY65" fmla="*/ 2242686 h 2312495"/>
              <a:gd name="connsiteX66" fmla="*/ 554003 w 1193185"/>
              <a:gd name="connsiteY66" fmla="*/ 2223636 h 2312495"/>
              <a:gd name="connsiteX67" fmla="*/ 430178 w 1193185"/>
              <a:gd name="connsiteY67" fmla="*/ 2195061 h 2312495"/>
              <a:gd name="connsiteX68" fmla="*/ 334928 w 1193185"/>
              <a:gd name="connsiteY68" fmla="*/ 2128386 h 2312495"/>
              <a:gd name="connsiteX69" fmla="*/ 277778 w 1193185"/>
              <a:gd name="connsiteY69" fmla="*/ 2071236 h 2312495"/>
              <a:gd name="connsiteX70" fmla="*/ 220628 w 1193185"/>
              <a:gd name="connsiteY70" fmla="*/ 2042661 h 2312495"/>
              <a:gd name="connsiteX71" fmla="*/ 153953 w 1193185"/>
              <a:gd name="connsiteY71" fmla="*/ 1985511 h 2312495"/>
              <a:gd name="connsiteX72" fmla="*/ 125378 w 1193185"/>
              <a:gd name="connsiteY72" fmla="*/ 1975986 h 2312495"/>
              <a:gd name="connsiteX73" fmla="*/ 39653 w 1193185"/>
              <a:gd name="connsiteY73" fmla="*/ 1956936 h 2312495"/>
              <a:gd name="connsiteX74" fmla="*/ 1553 w 1193185"/>
              <a:gd name="connsiteY74" fmla="*/ 1947411 h 2312495"/>
              <a:gd name="connsiteX0" fmla="*/ 1553 w 1193177"/>
              <a:gd name="connsiteY0" fmla="*/ 1947236 h 2312320"/>
              <a:gd name="connsiteX1" fmla="*/ 11078 w 1193177"/>
              <a:gd name="connsiteY1" fmla="*/ 1899611 h 2312320"/>
              <a:gd name="connsiteX2" fmla="*/ 68228 w 1193177"/>
              <a:gd name="connsiteY2" fmla="*/ 1851986 h 2312320"/>
              <a:gd name="connsiteX3" fmla="*/ 96803 w 1193177"/>
              <a:gd name="connsiteY3" fmla="*/ 1823411 h 2312320"/>
              <a:gd name="connsiteX4" fmla="*/ 115853 w 1193177"/>
              <a:gd name="connsiteY4" fmla="*/ 1794836 h 2312320"/>
              <a:gd name="connsiteX5" fmla="*/ 144428 w 1193177"/>
              <a:gd name="connsiteY5" fmla="*/ 1756736 h 2312320"/>
              <a:gd name="connsiteX6" fmla="*/ 173003 w 1193177"/>
              <a:gd name="connsiteY6" fmla="*/ 1728161 h 2312320"/>
              <a:gd name="connsiteX7" fmla="*/ 201578 w 1193177"/>
              <a:gd name="connsiteY7" fmla="*/ 1642436 h 2312320"/>
              <a:gd name="connsiteX8" fmla="*/ 211103 w 1193177"/>
              <a:gd name="connsiteY8" fmla="*/ 1613861 h 2312320"/>
              <a:gd name="connsiteX9" fmla="*/ 220628 w 1193177"/>
              <a:gd name="connsiteY9" fmla="*/ 1585286 h 2312320"/>
              <a:gd name="connsiteX10" fmla="*/ 239678 w 1193177"/>
              <a:gd name="connsiteY10" fmla="*/ 1537661 h 2312320"/>
              <a:gd name="connsiteX11" fmla="*/ 258728 w 1193177"/>
              <a:gd name="connsiteY11" fmla="*/ 1480511 h 2312320"/>
              <a:gd name="connsiteX12" fmla="*/ 296828 w 1193177"/>
              <a:gd name="connsiteY12" fmla="*/ 1423361 h 2312320"/>
              <a:gd name="connsiteX13" fmla="*/ 315878 w 1193177"/>
              <a:gd name="connsiteY13" fmla="*/ 1385261 h 2312320"/>
              <a:gd name="connsiteX14" fmla="*/ 325403 w 1193177"/>
              <a:gd name="connsiteY14" fmla="*/ 1356686 h 2312320"/>
              <a:gd name="connsiteX15" fmla="*/ 353978 w 1193177"/>
              <a:gd name="connsiteY15" fmla="*/ 1328111 h 2312320"/>
              <a:gd name="connsiteX16" fmla="*/ 411128 w 1193177"/>
              <a:gd name="connsiteY16" fmla="*/ 1242386 h 2312320"/>
              <a:gd name="connsiteX17" fmla="*/ 430178 w 1193177"/>
              <a:gd name="connsiteY17" fmla="*/ 1213811 h 2312320"/>
              <a:gd name="connsiteX18" fmla="*/ 449228 w 1193177"/>
              <a:gd name="connsiteY18" fmla="*/ 1185236 h 2312320"/>
              <a:gd name="connsiteX19" fmla="*/ 468278 w 1193177"/>
              <a:gd name="connsiteY19" fmla="*/ 1147136 h 2312320"/>
              <a:gd name="connsiteX20" fmla="*/ 506378 w 1193177"/>
              <a:gd name="connsiteY20" fmla="*/ 1089986 h 2312320"/>
              <a:gd name="connsiteX21" fmla="*/ 515903 w 1193177"/>
              <a:gd name="connsiteY21" fmla="*/ 1061411 h 2312320"/>
              <a:gd name="connsiteX22" fmla="*/ 544478 w 1193177"/>
              <a:gd name="connsiteY22" fmla="*/ 1032836 h 2312320"/>
              <a:gd name="connsiteX23" fmla="*/ 563528 w 1193177"/>
              <a:gd name="connsiteY23" fmla="*/ 994736 h 2312320"/>
              <a:gd name="connsiteX24" fmla="*/ 601628 w 1193177"/>
              <a:gd name="connsiteY24" fmla="*/ 937586 h 2312320"/>
              <a:gd name="connsiteX25" fmla="*/ 639728 w 1193177"/>
              <a:gd name="connsiteY25" fmla="*/ 870911 h 2312320"/>
              <a:gd name="connsiteX26" fmla="*/ 666284 w 1193177"/>
              <a:gd name="connsiteY26" fmla="*/ 823250 h 2312320"/>
              <a:gd name="connsiteX27" fmla="*/ 744503 w 1193177"/>
              <a:gd name="connsiteY27" fmla="*/ 718511 h 2312320"/>
              <a:gd name="connsiteX28" fmla="*/ 743158 w 1193177"/>
              <a:gd name="connsiteY28" fmla="*/ 717803 h 2312320"/>
              <a:gd name="connsiteX29" fmla="*/ 801653 w 1193177"/>
              <a:gd name="connsiteY29" fmla="*/ 623261 h 2312320"/>
              <a:gd name="connsiteX30" fmla="*/ 811178 w 1193177"/>
              <a:gd name="connsiteY30" fmla="*/ 594686 h 2312320"/>
              <a:gd name="connsiteX31" fmla="*/ 839753 w 1193177"/>
              <a:gd name="connsiteY31" fmla="*/ 566111 h 2312320"/>
              <a:gd name="connsiteX32" fmla="*/ 858803 w 1193177"/>
              <a:gd name="connsiteY32" fmla="*/ 528011 h 2312320"/>
              <a:gd name="connsiteX33" fmla="*/ 869709 w 1193177"/>
              <a:gd name="connsiteY33" fmla="*/ 511653 h 2312320"/>
              <a:gd name="connsiteX34" fmla="*/ 906428 w 1193177"/>
              <a:gd name="connsiteY34" fmla="*/ 442286 h 2312320"/>
              <a:gd name="connsiteX35" fmla="*/ 911208 w 1193177"/>
              <a:gd name="connsiteY35" fmla="*/ 437506 h 2312320"/>
              <a:gd name="connsiteX36" fmla="*/ 949308 w 1193177"/>
              <a:gd name="connsiteY36" fmla="*/ 387154 h 2312320"/>
              <a:gd name="connsiteX37" fmla="*/ 974484 w 1193177"/>
              <a:gd name="connsiteY37" fmla="*/ 368777 h 2312320"/>
              <a:gd name="connsiteX38" fmla="*/ 990135 w 1193177"/>
              <a:gd name="connsiteY38" fmla="*/ 330677 h 2312320"/>
              <a:gd name="connsiteX39" fmla="*/ 935783 w 1193177"/>
              <a:gd name="connsiteY39" fmla="*/ 402699 h 2312320"/>
              <a:gd name="connsiteX40" fmla="*/ 1009574 w 1193177"/>
              <a:gd name="connsiteY40" fmla="*/ 302846 h 2312320"/>
              <a:gd name="connsiteX41" fmla="*/ 1072461 w 1193177"/>
              <a:gd name="connsiteY41" fmla="*/ 202780 h 2312320"/>
              <a:gd name="connsiteX42" fmla="*/ 1107162 w 1193177"/>
              <a:gd name="connsiteY42" fmla="*/ 151048 h 2312320"/>
              <a:gd name="connsiteX43" fmla="*/ 1126210 w 1193177"/>
              <a:gd name="connsiteY43" fmla="*/ 99350 h 2312320"/>
              <a:gd name="connsiteX44" fmla="*/ 1162930 w 1193177"/>
              <a:gd name="connsiteY44" fmla="*/ 50380 h 2312320"/>
              <a:gd name="connsiteX45" fmla="*/ 1192815 w 1193177"/>
              <a:gd name="connsiteY45" fmla="*/ 8953 h 2312320"/>
              <a:gd name="connsiteX46" fmla="*/ 1142146 w 1193177"/>
              <a:gd name="connsiteY46" fmla="*/ 234860 h 2312320"/>
              <a:gd name="connsiteX47" fmla="*/ 1112580 w 1193177"/>
              <a:gd name="connsiteY47" fmla="*/ 377453 h 2312320"/>
              <a:gd name="connsiteX48" fmla="*/ 1096928 w 1193177"/>
              <a:gd name="connsiteY48" fmla="*/ 499436 h 2312320"/>
              <a:gd name="connsiteX49" fmla="*/ 1058828 w 1193177"/>
              <a:gd name="connsiteY49" fmla="*/ 623261 h 2312320"/>
              <a:gd name="connsiteX50" fmla="*/ 1039778 w 1193177"/>
              <a:gd name="connsiteY50" fmla="*/ 708986 h 2312320"/>
              <a:gd name="connsiteX51" fmla="*/ 1001678 w 1193177"/>
              <a:gd name="connsiteY51" fmla="*/ 880436 h 2312320"/>
              <a:gd name="connsiteX52" fmla="*/ 982628 w 1193177"/>
              <a:gd name="connsiteY52" fmla="*/ 937586 h 2312320"/>
              <a:gd name="connsiteX53" fmla="*/ 944528 w 1193177"/>
              <a:gd name="connsiteY53" fmla="*/ 1118561 h 2312320"/>
              <a:gd name="connsiteX54" fmla="*/ 925478 w 1193177"/>
              <a:gd name="connsiteY54" fmla="*/ 1166186 h 2312320"/>
              <a:gd name="connsiteX55" fmla="*/ 906428 w 1193177"/>
              <a:gd name="connsiteY55" fmla="*/ 1242386 h 2312320"/>
              <a:gd name="connsiteX56" fmla="*/ 887378 w 1193177"/>
              <a:gd name="connsiteY56" fmla="*/ 1309061 h 2312320"/>
              <a:gd name="connsiteX57" fmla="*/ 868328 w 1193177"/>
              <a:gd name="connsiteY57" fmla="*/ 1432886 h 2312320"/>
              <a:gd name="connsiteX58" fmla="*/ 849278 w 1193177"/>
              <a:gd name="connsiteY58" fmla="*/ 1470986 h 2312320"/>
              <a:gd name="connsiteX59" fmla="*/ 811178 w 1193177"/>
              <a:gd name="connsiteY59" fmla="*/ 1575761 h 2312320"/>
              <a:gd name="connsiteX60" fmla="*/ 792128 w 1193177"/>
              <a:gd name="connsiteY60" fmla="*/ 1690061 h 2312320"/>
              <a:gd name="connsiteX61" fmla="*/ 773078 w 1193177"/>
              <a:gd name="connsiteY61" fmla="*/ 1747211 h 2312320"/>
              <a:gd name="connsiteX62" fmla="*/ 754028 w 1193177"/>
              <a:gd name="connsiteY62" fmla="*/ 1832936 h 2312320"/>
              <a:gd name="connsiteX63" fmla="*/ 734978 w 1193177"/>
              <a:gd name="connsiteY63" fmla="*/ 2309186 h 2312320"/>
              <a:gd name="connsiteX64" fmla="*/ 706403 w 1193177"/>
              <a:gd name="connsiteY64" fmla="*/ 2280611 h 2312320"/>
              <a:gd name="connsiteX65" fmla="*/ 630203 w 1193177"/>
              <a:gd name="connsiteY65" fmla="*/ 2242511 h 2312320"/>
              <a:gd name="connsiteX66" fmla="*/ 554003 w 1193177"/>
              <a:gd name="connsiteY66" fmla="*/ 2223461 h 2312320"/>
              <a:gd name="connsiteX67" fmla="*/ 430178 w 1193177"/>
              <a:gd name="connsiteY67" fmla="*/ 2194886 h 2312320"/>
              <a:gd name="connsiteX68" fmla="*/ 334928 w 1193177"/>
              <a:gd name="connsiteY68" fmla="*/ 2128211 h 2312320"/>
              <a:gd name="connsiteX69" fmla="*/ 277778 w 1193177"/>
              <a:gd name="connsiteY69" fmla="*/ 2071061 h 2312320"/>
              <a:gd name="connsiteX70" fmla="*/ 220628 w 1193177"/>
              <a:gd name="connsiteY70" fmla="*/ 2042486 h 2312320"/>
              <a:gd name="connsiteX71" fmla="*/ 153953 w 1193177"/>
              <a:gd name="connsiteY71" fmla="*/ 1985336 h 2312320"/>
              <a:gd name="connsiteX72" fmla="*/ 125378 w 1193177"/>
              <a:gd name="connsiteY72" fmla="*/ 1975811 h 2312320"/>
              <a:gd name="connsiteX73" fmla="*/ 39653 w 1193177"/>
              <a:gd name="connsiteY73" fmla="*/ 1956761 h 2312320"/>
              <a:gd name="connsiteX74" fmla="*/ 1553 w 1193177"/>
              <a:gd name="connsiteY74" fmla="*/ 1947236 h 2312320"/>
              <a:gd name="connsiteX0" fmla="*/ 1553 w 1193177"/>
              <a:gd name="connsiteY0" fmla="*/ 1947236 h 2312320"/>
              <a:gd name="connsiteX1" fmla="*/ 11078 w 1193177"/>
              <a:gd name="connsiteY1" fmla="*/ 1899611 h 2312320"/>
              <a:gd name="connsiteX2" fmla="*/ 68228 w 1193177"/>
              <a:gd name="connsiteY2" fmla="*/ 1851986 h 2312320"/>
              <a:gd name="connsiteX3" fmla="*/ 96803 w 1193177"/>
              <a:gd name="connsiteY3" fmla="*/ 1823411 h 2312320"/>
              <a:gd name="connsiteX4" fmla="*/ 115853 w 1193177"/>
              <a:gd name="connsiteY4" fmla="*/ 1794836 h 2312320"/>
              <a:gd name="connsiteX5" fmla="*/ 144428 w 1193177"/>
              <a:gd name="connsiteY5" fmla="*/ 1756736 h 2312320"/>
              <a:gd name="connsiteX6" fmla="*/ 173003 w 1193177"/>
              <a:gd name="connsiteY6" fmla="*/ 1728161 h 2312320"/>
              <a:gd name="connsiteX7" fmla="*/ 201578 w 1193177"/>
              <a:gd name="connsiteY7" fmla="*/ 1642436 h 2312320"/>
              <a:gd name="connsiteX8" fmla="*/ 211103 w 1193177"/>
              <a:gd name="connsiteY8" fmla="*/ 1613861 h 2312320"/>
              <a:gd name="connsiteX9" fmla="*/ 220628 w 1193177"/>
              <a:gd name="connsiteY9" fmla="*/ 1585286 h 2312320"/>
              <a:gd name="connsiteX10" fmla="*/ 239678 w 1193177"/>
              <a:gd name="connsiteY10" fmla="*/ 1537661 h 2312320"/>
              <a:gd name="connsiteX11" fmla="*/ 258728 w 1193177"/>
              <a:gd name="connsiteY11" fmla="*/ 1480511 h 2312320"/>
              <a:gd name="connsiteX12" fmla="*/ 296828 w 1193177"/>
              <a:gd name="connsiteY12" fmla="*/ 1423361 h 2312320"/>
              <a:gd name="connsiteX13" fmla="*/ 315878 w 1193177"/>
              <a:gd name="connsiteY13" fmla="*/ 1385261 h 2312320"/>
              <a:gd name="connsiteX14" fmla="*/ 325403 w 1193177"/>
              <a:gd name="connsiteY14" fmla="*/ 1356686 h 2312320"/>
              <a:gd name="connsiteX15" fmla="*/ 353978 w 1193177"/>
              <a:gd name="connsiteY15" fmla="*/ 1328111 h 2312320"/>
              <a:gd name="connsiteX16" fmla="*/ 411128 w 1193177"/>
              <a:gd name="connsiteY16" fmla="*/ 1242386 h 2312320"/>
              <a:gd name="connsiteX17" fmla="*/ 430178 w 1193177"/>
              <a:gd name="connsiteY17" fmla="*/ 1213811 h 2312320"/>
              <a:gd name="connsiteX18" fmla="*/ 449228 w 1193177"/>
              <a:gd name="connsiteY18" fmla="*/ 1185236 h 2312320"/>
              <a:gd name="connsiteX19" fmla="*/ 468278 w 1193177"/>
              <a:gd name="connsiteY19" fmla="*/ 1147136 h 2312320"/>
              <a:gd name="connsiteX20" fmla="*/ 506378 w 1193177"/>
              <a:gd name="connsiteY20" fmla="*/ 1089986 h 2312320"/>
              <a:gd name="connsiteX21" fmla="*/ 515903 w 1193177"/>
              <a:gd name="connsiteY21" fmla="*/ 1061411 h 2312320"/>
              <a:gd name="connsiteX22" fmla="*/ 544478 w 1193177"/>
              <a:gd name="connsiteY22" fmla="*/ 1032836 h 2312320"/>
              <a:gd name="connsiteX23" fmla="*/ 563528 w 1193177"/>
              <a:gd name="connsiteY23" fmla="*/ 994736 h 2312320"/>
              <a:gd name="connsiteX24" fmla="*/ 601628 w 1193177"/>
              <a:gd name="connsiteY24" fmla="*/ 937586 h 2312320"/>
              <a:gd name="connsiteX25" fmla="*/ 639728 w 1193177"/>
              <a:gd name="connsiteY25" fmla="*/ 870911 h 2312320"/>
              <a:gd name="connsiteX26" fmla="*/ 666284 w 1193177"/>
              <a:gd name="connsiteY26" fmla="*/ 823250 h 2312320"/>
              <a:gd name="connsiteX27" fmla="*/ 744503 w 1193177"/>
              <a:gd name="connsiteY27" fmla="*/ 718511 h 2312320"/>
              <a:gd name="connsiteX28" fmla="*/ 743158 w 1193177"/>
              <a:gd name="connsiteY28" fmla="*/ 717803 h 2312320"/>
              <a:gd name="connsiteX29" fmla="*/ 801653 w 1193177"/>
              <a:gd name="connsiteY29" fmla="*/ 623261 h 2312320"/>
              <a:gd name="connsiteX30" fmla="*/ 811178 w 1193177"/>
              <a:gd name="connsiteY30" fmla="*/ 594686 h 2312320"/>
              <a:gd name="connsiteX31" fmla="*/ 839753 w 1193177"/>
              <a:gd name="connsiteY31" fmla="*/ 566111 h 2312320"/>
              <a:gd name="connsiteX32" fmla="*/ 858803 w 1193177"/>
              <a:gd name="connsiteY32" fmla="*/ 528011 h 2312320"/>
              <a:gd name="connsiteX33" fmla="*/ 869709 w 1193177"/>
              <a:gd name="connsiteY33" fmla="*/ 511653 h 2312320"/>
              <a:gd name="connsiteX34" fmla="*/ 906428 w 1193177"/>
              <a:gd name="connsiteY34" fmla="*/ 442286 h 2312320"/>
              <a:gd name="connsiteX35" fmla="*/ 911208 w 1193177"/>
              <a:gd name="connsiteY35" fmla="*/ 437506 h 2312320"/>
              <a:gd name="connsiteX36" fmla="*/ 949308 w 1193177"/>
              <a:gd name="connsiteY36" fmla="*/ 387154 h 2312320"/>
              <a:gd name="connsiteX37" fmla="*/ 974484 w 1193177"/>
              <a:gd name="connsiteY37" fmla="*/ 368777 h 2312320"/>
              <a:gd name="connsiteX38" fmla="*/ 990135 w 1193177"/>
              <a:gd name="connsiteY38" fmla="*/ 330677 h 2312320"/>
              <a:gd name="connsiteX39" fmla="*/ 935783 w 1193177"/>
              <a:gd name="connsiteY39" fmla="*/ 402699 h 2312320"/>
              <a:gd name="connsiteX40" fmla="*/ 1009574 w 1193177"/>
              <a:gd name="connsiteY40" fmla="*/ 302846 h 2312320"/>
              <a:gd name="connsiteX41" fmla="*/ 1072461 w 1193177"/>
              <a:gd name="connsiteY41" fmla="*/ 202780 h 2312320"/>
              <a:gd name="connsiteX42" fmla="*/ 1090166 w 1193177"/>
              <a:gd name="connsiteY42" fmla="*/ 164645 h 2312320"/>
              <a:gd name="connsiteX43" fmla="*/ 1126210 w 1193177"/>
              <a:gd name="connsiteY43" fmla="*/ 99350 h 2312320"/>
              <a:gd name="connsiteX44" fmla="*/ 1162930 w 1193177"/>
              <a:gd name="connsiteY44" fmla="*/ 50380 h 2312320"/>
              <a:gd name="connsiteX45" fmla="*/ 1192815 w 1193177"/>
              <a:gd name="connsiteY45" fmla="*/ 8953 h 2312320"/>
              <a:gd name="connsiteX46" fmla="*/ 1142146 w 1193177"/>
              <a:gd name="connsiteY46" fmla="*/ 234860 h 2312320"/>
              <a:gd name="connsiteX47" fmla="*/ 1112580 w 1193177"/>
              <a:gd name="connsiteY47" fmla="*/ 377453 h 2312320"/>
              <a:gd name="connsiteX48" fmla="*/ 1096928 w 1193177"/>
              <a:gd name="connsiteY48" fmla="*/ 499436 h 2312320"/>
              <a:gd name="connsiteX49" fmla="*/ 1058828 w 1193177"/>
              <a:gd name="connsiteY49" fmla="*/ 623261 h 2312320"/>
              <a:gd name="connsiteX50" fmla="*/ 1039778 w 1193177"/>
              <a:gd name="connsiteY50" fmla="*/ 708986 h 2312320"/>
              <a:gd name="connsiteX51" fmla="*/ 1001678 w 1193177"/>
              <a:gd name="connsiteY51" fmla="*/ 880436 h 2312320"/>
              <a:gd name="connsiteX52" fmla="*/ 982628 w 1193177"/>
              <a:gd name="connsiteY52" fmla="*/ 937586 h 2312320"/>
              <a:gd name="connsiteX53" fmla="*/ 944528 w 1193177"/>
              <a:gd name="connsiteY53" fmla="*/ 1118561 h 2312320"/>
              <a:gd name="connsiteX54" fmla="*/ 925478 w 1193177"/>
              <a:gd name="connsiteY54" fmla="*/ 1166186 h 2312320"/>
              <a:gd name="connsiteX55" fmla="*/ 906428 w 1193177"/>
              <a:gd name="connsiteY55" fmla="*/ 1242386 h 2312320"/>
              <a:gd name="connsiteX56" fmla="*/ 887378 w 1193177"/>
              <a:gd name="connsiteY56" fmla="*/ 1309061 h 2312320"/>
              <a:gd name="connsiteX57" fmla="*/ 868328 w 1193177"/>
              <a:gd name="connsiteY57" fmla="*/ 1432886 h 2312320"/>
              <a:gd name="connsiteX58" fmla="*/ 849278 w 1193177"/>
              <a:gd name="connsiteY58" fmla="*/ 1470986 h 2312320"/>
              <a:gd name="connsiteX59" fmla="*/ 811178 w 1193177"/>
              <a:gd name="connsiteY59" fmla="*/ 1575761 h 2312320"/>
              <a:gd name="connsiteX60" fmla="*/ 792128 w 1193177"/>
              <a:gd name="connsiteY60" fmla="*/ 1690061 h 2312320"/>
              <a:gd name="connsiteX61" fmla="*/ 773078 w 1193177"/>
              <a:gd name="connsiteY61" fmla="*/ 1747211 h 2312320"/>
              <a:gd name="connsiteX62" fmla="*/ 754028 w 1193177"/>
              <a:gd name="connsiteY62" fmla="*/ 1832936 h 2312320"/>
              <a:gd name="connsiteX63" fmla="*/ 734978 w 1193177"/>
              <a:gd name="connsiteY63" fmla="*/ 2309186 h 2312320"/>
              <a:gd name="connsiteX64" fmla="*/ 706403 w 1193177"/>
              <a:gd name="connsiteY64" fmla="*/ 2280611 h 2312320"/>
              <a:gd name="connsiteX65" fmla="*/ 630203 w 1193177"/>
              <a:gd name="connsiteY65" fmla="*/ 2242511 h 2312320"/>
              <a:gd name="connsiteX66" fmla="*/ 554003 w 1193177"/>
              <a:gd name="connsiteY66" fmla="*/ 2223461 h 2312320"/>
              <a:gd name="connsiteX67" fmla="*/ 430178 w 1193177"/>
              <a:gd name="connsiteY67" fmla="*/ 2194886 h 2312320"/>
              <a:gd name="connsiteX68" fmla="*/ 334928 w 1193177"/>
              <a:gd name="connsiteY68" fmla="*/ 2128211 h 2312320"/>
              <a:gd name="connsiteX69" fmla="*/ 277778 w 1193177"/>
              <a:gd name="connsiteY69" fmla="*/ 2071061 h 2312320"/>
              <a:gd name="connsiteX70" fmla="*/ 220628 w 1193177"/>
              <a:gd name="connsiteY70" fmla="*/ 2042486 h 2312320"/>
              <a:gd name="connsiteX71" fmla="*/ 153953 w 1193177"/>
              <a:gd name="connsiteY71" fmla="*/ 1985336 h 2312320"/>
              <a:gd name="connsiteX72" fmla="*/ 125378 w 1193177"/>
              <a:gd name="connsiteY72" fmla="*/ 1975811 h 2312320"/>
              <a:gd name="connsiteX73" fmla="*/ 39653 w 1193177"/>
              <a:gd name="connsiteY73" fmla="*/ 1956761 h 2312320"/>
              <a:gd name="connsiteX74" fmla="*/ 1553 w 1193177"/>
              <a:gd name="connsiteY74" fmla="*/ 1947236 h 2312320"/>
              <a:gd name="connsiteX0" fmla="*/ 1553 w 1193177"/>
              <a:gd name="connsiteY0" fmla="*/ 1947236 h 2312320"/>
              <a:gd name="connsiteX1" fmla="*/ 11078 w 1193177"/>
              <a:gd name="connsiteY1" fmla="*/ 1899611 h 2312320"/>
              <a:gd name="connsiteX2" fmla="*/ 68228 w 1193177"/>
              <a:gd name="connsiteY2" fmla="*/ 1851986 h 2312320"/>
              <a:gd name="connsiteX3" fmla="*/ 96803 w 1193177"/>
              <a:gd name="connsiteY3" fmla="*/ 1823411 h 2312320"/>
              <a:gd name="connsiteX4" fmla="*/ 115853 w 1193177"/>
              <a:gd name="connsiteY4" fmla="*/ 1794836 h 2312320"/>
              <a:gd name="connsiteX5" fmla="*/ 144428 w 1193177"/>
              <a:gd name="connsiteY5" fmla="*/ 1756736 h 2312320"/>
              <a:gd name="connsiteX6" fmla="*/ 173003 w 1193177"/>
              <a:gd name="connsiteY6" fmla="*/ 1728161 h 2312320"/>
              <a:gd name="connsiteX7" fmla="*/ 201578 w 1193177"/>
              <a:gd name="connsiteY7" fmla="*/ 1642436 h 2312320"/>
              <a:gd name="connsiteX8" fmla="*/ 211103 w 1193177"/>
              <a:gd name="connsiteY8" fmla="*/ 1613861 h 2312320"/>
              <a:gd name="connsiteX9" fmla="*/ 220628 w 1193177"/>
              <a:gd name="connsiteY9" fmla="*/ 1585286 h 2312320"/>
              <a:gd name="connsiteX10" fmla="*/ 239678 w 1193177"/>
              <a:gd name="connsiteY10" fmla="*/ 1537661 h 2312320"/>
              <a:gd name="connsiteX11" fmla="*/ 258728 w 1193177"/>
              <a:gd name="connsiteY11" fmla="*/ 1480511 h 2312320"/>
              <a:gd name="connsiteX12" fmla="*/ 296828 w 1193177"/>
              <a:gd name="connsiteY12" fmla="*/ 1423361 h 2312320"/>
              <a:gd name="connsiteX13" fmla="*/ 315878 w 1193177"/>
              <a:gd name="connsiteY13" fmla="*/ 1385261 h 2312320"/>
              <a:gd name="connsiteX14" fmla="*/ 325403 w 1193177"/>
              <a:gd name="connsiteY14" fmla="*/ 1356686 h 2312320"/>
              <a:gd name="connsiteX15" fmla="*/ 353978 w 1193177"/>
              <a:gd name="connsiteY15" fmla="*/ 1328111 h 2312320"/>
              <a:gd name="connsiteX16" fmla="*/ 411128 w 1193177"/>
              <a:gd name="connsiteY16" fmla="*/ 1242386 h 2312320"/>
              <a:gd name="connsiteX17" fmla="*/ 430178 w 1193177"/>
              <a:gd name="connsiteY17" fmla="*/ 1213811 h 2312320"/>
              <a:gd name="connsiteX18" fmla="*/ 449228 w 1193177"/>
              <a:gd name="connsiteY18" fmla="*/ 1185236 h 2312320"/>
              <a:gd name="connsiteX19" fmla="*/ 468278 w 1193177"/>
              <a:gd name="connsiteY19" fmla="*/ 1147136 h 2312320"/>
              <a:gd name="connsiteX20" fmla="*/ 506378 w 1193177"/>
              <a:gd name="connsiteY20" fmla="*/ 1089986 h 2312320"/>
              <a:gd name="connsiteX21" fmla="*/ 515903 w 1193177"/>
              <a:gd name="connsiteY21" fmla="*/ 1061411 h 2312320"/>
              <a:gd name="connsiteX22" fmla="*/ 544478 w 1193177"/>
              <a:gd name="connsiteY22" fmla="*/ 1032836 h 2312320"/>
              <a:gd name="connsiteX23" fmla="*/ 563528 w 1193177"/>
              <a:gd name="connsiteY23" fmla="*/ 994736 h 2312320"/>
              <a:gd name="connsiteX24" fmla="*/ 601628 w 1193177"/>
              <a:gd name="connsiteY24" fmla="*/ 937586 h 2312320"/>
              <a:gd name="connsiteX25" fmla="*/ 639728 w 1193177"/>
              <a:gd name="connsiteY25" fmla="*/ 870911 h 2312320"/>
              <a:gd name="connsiteX26" fmla="*/ 666284 w 1193177"/>
              <a:gd name="connsiteY26" fmla="*/ 823250 h 2312320"/>
              <a:gd name="connsiteX27" fmla="*/ 744503 w 1193177"/>
              <a:gd name="connsiteY27" fmla="*/ 718511 h 2312320"/>
              <a:gd name="connsiteX28" fmla="*/ 743158 w 1193177"/>
              <a:gd name="connsiteY28" fmla="*/ 717803 h 2312320"/>
              <a:gd name="connsiteX29" fmla="*/ 801653 w 1193177"/>
              <a:gd name="connsiteY29" fmla="*/ 623261 h 2312320"/>
              <a:gd name="connsiteX30" fmla="*/ 811178 w 1193177"/>
              <a:gd name="connsiteY30" fmla="*/ 594686 h 2312320"/>
              <a:gd name="connsiteX31" fmla="*/ 839753 w 1193177"/>
              <a:gd name="connsiteY31" fmla="*/ 566111 h 2312320"/>
              <a:gd name="connsiteX32" fmla="*/ 858803 w 1193177"/>
              <a:gd name="connsiteY32" fmla="*/ 528011 h 2312320"/>
              <a:gd name="connsiteX33" fmla="*/ 869709 w 1193177"/>
              <a:gd name="connsiteY33" fmla="*/ 511653 h 2312320"/>
              <a:gd name="connsiteX34" fmla="*/ 906428 w 1193177"/>
              <a:gd name="connsiteY34" fmla="*/ 442286 h 2312320"/>
              <a:gd name="connsiteX35" fmla="*/ 911208 w 1193177"/>
              <a:gd name="connsiteY35" fmla="*/ 437506 h 2312320"/>
              <a:gd name="connsiteX36" fmla="*/ 949308 w 1193177"/>
              <a:gd name="connsiteY36" fmla="*/ 387154 h 2312320"/>
              <a:gd name="connsiteX37" fmla="*/ 974484 w 1193177"/>
              <a:gd name="connsiteY37" fmla="*/ 368777 h 2312320"/>
              <a:gd name="connsiteX38" fmla="*/ 990135 w 1193177"/>
              <a:gd name="connsiteY38" fmla="*/ 330677 h 2312320"/>
              <a:gd name="connsiteX39" fmla="*/ 935783 w 1193177"/>
              <a:gd name="connsiteY39" fmla="*/ 402699 h 2312320"/>
              <a:gd name="connsiteX40" fmla="*/ 1040168 w 1193177"/>
              <a:gd name="connsiteY40" fmla="*/ 251857 h 2312320"/>
              <a:gd name="connsiteX41" fmla="*/ 1072461 w 1193177"/>
              <a:gd name="connsiteY41" fmla="*/ 202780 h 2312320"/>
              <a:gd name="connsiteX42" fmla="*/ 1090166 w 1193177"/>
              <a:gd name="connsiteY42" fmla="*/ 164645 h 2312320"/>
              <a:gd name="connsiteX43" fmla="*/ 1126210 w 1193177"/>
              <a:gd name="connsiteY43" fmla="*/ 99350 h 2312320"/>
              <a:gd name="connsiteX44" fmla="*/ 1162930 w 1193177"/>
              <a:gd name="connsiteY44" fmla="*/ 50380 h 2312320"/>
              <a:gd name="connsiteX45" fmla="*/ 1192815 w 1193177"/>
              <a:gd name="connsiteY45" fmla="*/ 8953 h 2312320"/>
              <a:gd name="connsiteX46" fmla="*/ 1142146 w 1193177"/>
              <a:gd name="connsiteY46" fmla="*/ 234860 h 2312320"/>
              <a:gd name="connsiteX47" fmla="*/ 1112580 w 1193177"/>
              <a:gd name="connsiteY47" fmla="*/ 377453 h 2312320"/>
              <a:gd name="connsiteX48" fmla="*/ 1096928 w 1193177"/>
              <a:gd name="connsiteY48" fmla="*/ 499436 h 2312320"/>
              <a:gd name="connsiteX49" fmla="*/ 1058828 w 1193177"/>
              <a:gd name="connsiteY49" fmla="*/ 623261 h 2312320"/>
              <a:gd name="connsiteX50" fmla="*/ 1039778 w 1193177"/>
              <a:gd name="connsiteY50" fmla="*/ 708986 h 2312320"/>
              <a:gd name="connsiteX51" fmla="*/ 1001678 w 1193177"/>
              <a:gd name="connsiteY51" fmla="*/ 880436 h 2312320"/>
              <a:gd name="connsiteX52" fmla="*/ 982628 w 1193177"/>
              <a:gd name="connsiteY52" fmla="*/ 937586 h 2312320"/>
              <a:gd name="connsiteX53" fmla="*/ 944528 w 1193177"/>
              <a:gd name="connsiteY53" fmla="*/ 1118561 h 2312320"/>
              <a:gd name="connsiteX54" fmla="*/ 925478 w 1193177"/>
              <a:gd name="connsiteY54" fmla="*/ 1166186 h 2312320"/>
              <a:gd name="connsiteX55" fmla="*/ 906428 w 1193177"/>
              <a:gd name="connsiteY55" fmla="*/ 1242386 h 2312320"/>
              <a:gd name="connsiteX56" fmla="*/ 887378 w 1193177"/>
              <a:gd name="connsiteY56" fmla="*/ 1309061 h 2312320"/>
              <a:gd name="connsiteX57" fmla="*/ 868328 w 1193177"/>
              <a:gd name="connsiteY57" fmla="*/ 1432886 h 2312320"/>
              <a:gd name="connsiteX58" fmla="*/ 849278 w 1193177"/>
              <a:gd name="connsiteY58" fmla="*/ 1470986 h 2312320"/>
              <a:gd name="connsiteX59" fmla="*/ 811178 w 1193177"/>
              <a:gd name="connsiteY59" fmla="*/ 1575761 h 2312320"/>
              <a:gd name="connsiteX60" fmla="*/ 792128 w 1193177"/>
              <a:gd name="connsiteY60" fmla="*/ 1690061 h 2312320"/>
              <a:gd name="connsiteX61" fmla="*/ 773078 w 1193177"/>
              <a:gd name="connsiteY61" fmla="*/ 1747211 h 2312320"/>
              <a:gd name="connsiteX62" fmla="*/ 754028 w 1193177"/>
              <a:gd name="connsiteY62" fmla="*/ 1832936 h 2312320"/>
              <a:gd name="connsiteX63" fmla="*/ 734978 w 1193177"/>
              <a:gd name="connsiteY63" fmla="*/ 2309186 h 2312320"/>
              <a:gd name="connsiteX64" fmla="*/ 706403 w 1193177"/>
              <a:gd name="connsiteY64" fmla="*/ 2280611 h 2312320"/>
              <a:gd name="connsiteX65" fmla="*/ 630203 w 1193177"/>
              <a:gd name="connsiteY65" fmla="*/ 2242511 h 2312320"/>
              <a:gd name="connsiteX66" fmla="*/ 554003 w 1193177"/>
              <a:gd name="connsiteY66" fmla="*/ 2223461 h 2312320"/>
              <a:gd name="connsiteX67" fmla="*/ 430178 w 1193177"/>
              <a:gd name="connsiteY67" fmla="*/ 2194886 h 2312320"/>
              <a:gd name="connsiteX68" fmla="*/ 334928 w 1193177"/>
              <a:gd name="connsiteY68" fmla="*/ 2128211 h 2312320"/>
              <a:gd name="connsiteX69" fmla="*/ 277778 w 1193177"/>
              <a:gd name="connsiteY69" fmla="*/ 2071061 h 2312320"/>
              <a:gd name="connsiteX70" fmla="*/ 220628 w 1193177"/>
              <a:gd name="connsiteY70" fmla="*/ 2042486 h 2312320"/>
              <a:gd name="connsiteX71" fmla="*/ 153953 w 1193177"/>
              <a:gd name="connsiteY71" fmla="*/ 1985336 h 2312320"/>
              <a:gd name="connsiteX72" fmla="*/ 125378 w 1193177"/>
              <a:gd name="connsiteY72" fmla="*/ 1975811 h 2312320"/>
              <a:gd name="connsiteX73" fmla="*/ 39653 w 1193177"/>
              <a:gd name="connsiteY73" fmla="*/ 1956761 h 2312320"/>
              <a:gd name="connsiteX74" fmla="*/ 1553 w 1193177"/>
              <a:gd name="connsiteY74" fmla="*/ 1947236 h 2312320"/>
              <a:gd name="connsiteX0" fmla="*/ 1553 w 1193177"/>
              <a:gd name="connsiteY0" fmla="*/ 1947236 h 2312320"/>
              <a:gd name="connsiteX1" fmla="*/ 11078 w 1193177"/>
              <a:gd name="connsiteY1" fmla="*/ 1899611 h 2312320"/>
              <a:gd name="connsiteX2" fmla="*/ 68228 w 1193177"/>
              <a:gd name="connsiteY2" fmla="*/ 1851986 h 2312320"/>
              <a:gd name="connsiteX3" fmla="*/ 96803 w 1193177"/>
              <a:gd name="connsiteY3" fmla="*/ 1823411 h 2312320"/>
              <a:gd name="connsiteX4" fmla="*/ 115853 w 1193177"/>
              <a:gd name="connsiteY4" fmla="*/ 1794836 h 2312320"/>
              <a:gd name="connsiteX5" fmla="*/ 144428 w 1193177"/>
              <a:gd name="connsiteY5" fmla="*/ 1756736 h 2312320"/>
              <a:gd name="connsiteX6" fmla="*/ 173003 w 1193177"/>
              <a:gd name="connsiteY6" fmla="*/ 1728161 h 2312320"/>
              <a:gd name="connsiteX7" fmla="*/ 201578 w 1193177"/>
              <a:gd name="connsiteY7" fmla="*/ 1642436 h 2312320"/>
              <a:gd name="connsiteX8" fmla="*/ 211103 w 1193177"/>
              <a:gd name="connsiteY8" fmla="*/ 1613861 h 2312320"/>
              <a:gd name="connsiteX9" fmla="*/ 220628 w 1193177"/>
              <a:gd name="connsiteY9" fmla="*/ 1585286 h 2312320"/>
              <a:gd name="connsiteX10" fmla="*/ 239678 w 1193177"/>
              <a:gd name="connsiteY10" fmla="*/ 1537661 h 2312320"/>
              <a:gd name="connsiteX11" fmla="*/ 258728 w 1193177"/>
              <a:gd name="connsiteY11" fmla="*/ 1480511 h 2312320"/>
              <a:gd name="connsiteX12" fmla="*/ 296828 w 1193177"/>
              <a:gd name="connsiteY12" fmla="*/ 1423361 h 2312320"/>
              <a:gd name="connsiteX13" fmla="*/ 315878 w 1193177"/>
              <a:gd name="connsiteY13" fmla="*/ 1385261 h 2312320"/>
              <a:gd name="connsiteX14" fmla="*/ 325403 w 1193177"/>
              <a:gd name="connsiteY14" fmla="*/ 1356686 h 2312320"/>
              <a:gd name="connsiteX15" fmla="*/ 353978 w 1193177"/>
              <a:gd name="connsiteY15" fmla="*/ 1328111 h 2312320"/>
              <a:gd name="connsiteX16" fmla="*/ 411128 w 1193177"/>
              <a:gd name="connsiteY16" fmla="*/ 1242386 h 2312320"/>
              <a:gd name="connsiteX17" fmla="*/ 430178 w 1193177"/>
              <a:gd name="connsiteY17" fmla="*/ 1213811 h 2312320"/>
              <a:gd name="connsiteX18" fmla="*/ 449228 w 1193177"/>
              <a:gd name="connsiteY18" fmla="*/ 1185236 h 2312320"/>
              <a:gd name="connsiteX19" fmla="*/ 468278 w 1193177"/>
              <a:gd name="connsiteY19" fmla="*/ 1147136 h 2312320"/>
              <a:gd name="connsiteX20" fmla="*/ 506378 w 1193177"/>
              <a:gd name="connsiteY20" fmla="*/ 1089986 h 2312320"/>
              <a:gd name="connsiteX21" fmla="*/ 515903 w 1193177"/>
              <a:gd name="connsiteY21" fmla="*/ 1061411 h 2312320"/>
              <a:gd name="connsiteX22" fmla="*/ 544478 w 1193177"/>
              <a:gd name="connsiteY22" fmla="*/ 1032836 h 2312320"/>
              <a:gd name="connsiteX23" fmla="*/ 563528 w 1193177"/>
              <a:gd name="connsiteY23" fmla="*/ 994736 h 2312320"/>
              <a:gd name="connsiteX24" fmla="*/ 601628 w 1193177"/>
              <a:gd name="connsiteY24" fmla="*/ 937586 h 2312320"/>
              <a:gd name="connsiteX25" fmla="*/ 639728 w 1193177"/>
              <a:gd name="connsiteY25" fmla="*/ 870911 h 2312320"/>
              <a:gd name="connsiteX26" fmla="*/ 666284 w 1193177"/>
              <a:gd name="connsiteY26" fmla="*/ 823250 h 2312320"/>
              <a:gd name="connsiteX27" fmla="*/ 744503 w 1193177"/>
              <a:gd name="connsiteY27" fmla="*/ 718511 h 2312320"/>
              <a:gd name="connsiteX28" fmla="*/ 743158 w 1193177"/>
              <a:gd name="connsiteY28" fmla="*/ 717803 h 2312320"/>
              <a:gd name="connsiteX29" fmla="*/ 801653 w 1193177"/>
              <a:gd name="connsiteY29" fmla="*/ 623261 h 2312320"/>
              <a:gd name="connsiteX30" fmla="*/ 811178 w 1193177"/>
              <a:gd name="connsiteY30" fmla="*/ 594686 h 2312320"/>
              <a:gd name="connsiteX31" fmla="*/ 839753 w 1193177"/>
              <a:gd name="connsiteY31" fmla="*/ 566111 h 2312320"/>
              <a:gd name="connsiteX32" fmla="*/ 858803 w 1193177"/>
              <a:gd name="connsiteY32" fmla="*/ 528011 h 2312320"/>
              <a:gd name="connsiteX33" fmla="*/ 869709 w 1193177"/>
              <a:gd name="connsiteY33" fmla="*/ 511653 h 2312320"/>
              <a:gd name="connsiteX34" fmla="*/ 906428 w 1193177"/>
              <a:gd name="connsiteY34" fmla="*/ 442286 h 2312320"/>
              <a:gd name="connsiteX35" fmla="*/ 911208 w 1193177"/>
              <a:gd name="connsiteY35" fmla="*/ 437506 h 2312320"/>
              <a:gd name="connsiteX36" fmla="*/ 949308 w 1193177"/>
              <a:gd name="connsiteY36" fmla="*/ 387154 h 2312320"/>
              <a:gd name="connsiteX37" fmla="*/ 974484 w 1193177"/>
              <a:gd name="connsiteY37" fmla="*/ 368777 h 2312320"/>
              <a:gd name="connsiteX38" fmla="*/ 1010530 w 1193177"/>
              <a:gd name="connsiteY38" fmla="*/ 310281 h 2312320"/>
              <a:gd name="connsiteX39" fmla="*/ 935783 w 1193177"/>
              <a:gd name="connsiteY39" fmla="*/ 402699 h 2312320"/>
              <a:gd name="connsiteX40" fmla="*/ 1040168 w 1193177"/>
              <a:gd name="connsiteY40" fmla="*/ 251857 h 2312320"/>
              <a:gd name="connsiteX41" fmla="*/ 1072461 w 1193177"/>
              <a:gd name="connsiteY41" fmla="*/ 202780 h 2312320"/>
              <a:gd name="connsiteX42" fmla="*/ 1090166 w 1193177"/>
              <a:gd name="connsiteY42" fmla="*/ 164645 h 2312320"/>
              <a:gd name="connsiteX43" fmla="*/ 1126210 w 1193177"/>
              <a:gd name="connsiteY43" fmla="*/ 99350 h 2312320"/>
              <a:gd name="connsiteX44" fmla="*/ 1162930 w 1193177"/>
              <a:gd name="connsiteY44" fmla="*/ 50380 h 2312320"/>
              <a:gd name="connsiteX45" fmla="*/ 1192815 w 1193177"/>
              <a:gd name="connsiteY45" fmla="*/ 8953 h 2312320"/>
              <a:gd name="connsiteX46" fmla="*/ 1142146 w 1193177"/>
              <a:gd name="connsiteY46" fmla="*/ 234860 h 2312320"/>
              <a:gd name="connsiteX47" fmla="*/ 1112580 w 1193177"/>
              <a:gd name="connsiteY47" fmla="*/ 377453 h 2312320"/>
              <a:gd name="connsiteX48" fmla="*/ 1096928 w 1193177"/>
              <a:gd name="connsiteY48" fmla="*/ 499436 h 2312320"/>
              <a:gd name="connsiteX49" fmla="*/ 1058828 w 1193177"/>
              <a:gd name="connsiteY49" fmla="*/ 623261 h 2312320"/>
              <a:gd name="connsiteX50" fmla="*/ 1039778 w 1193177"/>
              <a:gd name="connsiteY50" fmla="*/ 708986 h 2312320"/>
              <a:gd name="connsiteX51" fmla="*/ 1001678 w 1193177"/>
              <a:gd name="connsiteY51" fmla="*/ 880436 h 2312320"/>
              <a:gd name="connsiteX52" fmla="*/ 982628 w 1193177"/>
              <a:gd name="connsiteY52" fmla="*/ 937586 h 2312320"/>
              <a:gd name="connsiteX53" fmla="*/ 944528 w 1193177"/>
              <a:gd name="connsiteY53" fmla="*/ 1118561 h 2312320"/>
              <a:gd name="connsiteX54" fmla="*/ 925478 w 1193177"/>
              <a:gd name="connsiteY54" fmla="*/ 1166186 h 2312320"/>
              <a:gd name="connsiteX55" fmla="*/ 906428 w 1193177"/>
              <a:gd name="connsiteY55" fmla="*/ 1242386 h 2312320"/>
              <a:gd name="connsiteX56" fmla="*/ 887378 w 1193177"/>
              <a:gd name="connsiteY56" fmla="*/ 1309061 h 2312320"/>
              <a:gd name="connsiteX57" fmla="*/ 868328 w 1193177"/>
              <a:gd name="connsiteY57" fmla="*/ 1432886 h 2312320"/>
              <a:gd name="connsiteX58" fmla="*/ 849278 w 1193177"/>
              <a:gd name="connsiteY58" fmla="*/ 1470986 h 2312320"/>
              <a:gd name="connsiteX59" fmla="*/ 811178 w 1193177"/>
              <a:gd name="connsiteY59" fmla="*/ 1575761 h 2312320"/>
              <a:gd name="connsiteX60" fmla="*/ 792128 w 1193177"/>
              <a:gd name="connsiteY60" fmla="*/ 1690061 h 2312320"/>
              <a:gd name="connsiteX61" fmla="*/ 773078 w 1193177"/>
              <a:gd name="connsiteY61" fmla="*/ 1747211 h 2312320"/>
              <a:gd name="connsiteX62" fmla="*/ 754028 w 1193177"/>
              <a:gd name="connsiteY62" fmla="*/ 1832936 h 2312320"/>
              <a:gd name="connsiteX63" fmla="*/ 734978 w 1193177"/>
              <a:gd name="connsiteY63" fmla="*/ 2309186 h 2312320"/>
              <a:gd name="connsiteX64" fmla="*/ 706403 w 1193177"/>
              <a:gd name="connsiteY64" fmla="*/ 2280611 h 2312320"/>
              <a:gd name="connsiteX65" fmla="*/ 630203 w 1193177"/>
              <a:gd name="connsiteY65" fmla="*/ 2242511 h 2312320"/>
              <a:gd name="connsiteX66" fmla="*/ 554003 w 1193177"/>
              <a:gd name="connsiteY66" fmla="*/ 2223461 h 2312320"/>
              <a:gd name="connsiteX67" fmla="*/ 430178 w 1193177"/>
              <a:gd name="connsiteY67" fmla="*/ 2194886 h 2312320"/>
              <a:gd name="connsiteX68" fmla="*/ 334928 w 1193177"/>
              <a:gd name="connsiteY68" fmla="*/ 2128211 h 2312320"/>
              <a:gd name="connsiteX69" fmla="*/ 277778 w 1193177"/>
              <a:gd name="connsiteY69" fmla="*/ 2071061 h 2312320"/>
              <a:gd name="connsiteX70" fmla="*/ 220628 w 1193177"/>
              <a:gd name="connsiteY70" fmla="*/ 2042486 h 2312320"/>
              <a:gd name="connsiteX71" fmla="*/ 153953 w 1193177"/>
              <a:gd name="connsiteY71" fmla="*/ 1985336 h 2312320"/>
              <a:gd name="connsiteX72" fmla="*/ 125378 w 1193177"/>
              <a:gd name="connsiteY72" fmla="*/ 1975811 h 2312320"/>
              <a:gd name="connsiteX73" fmla="*/ 39653 w 1193177"/>
              <a:gd name="connsiteY73" fmla="*/ 1956761 h 2312320"/>
              <a:gd name="connsiteX74" fmla="*/ 1553 w 1193177"/>
              <a:gd name="connsiteY74" fmla="*/ 1947236 h 2312320"/>
              <a:gd name="connsiteX0" fmla="*/ 1553 w 1193177"/>
              <a:gd name="connsiteY0" fmla="*/ 1947236 h 2312320"/>
              <a:gd name="connsiteX1" fmla="*/ 11078 w 1193177"/>
              <a:gd name="connsiteY1" fmla="*/ 1899611 h 2312320"/>
              <a:gd name="connsiteX2" fmla="*/ 68228 w 1193177"/>
              <a:gd name="connsiteY2" fmla="*/ 1851986 h 2312320"/>
              <a:gd name="connsiteX3" fmla="*/ 96803 w 1193177"/>
              <a:gd name="connsiteY3" fmla="*/ 1823411 h 2312320"/>
              <a:gd name="connsiteX4" fmla="*/ 115853 w 1193177"/>
              <a:gd name="connsiteY4" fmla="*/ 1794836 h 2312320"/>
              <a:gd name="connsiteX5" fmla="*/ 144428 w 1193177"/>
              <a:gd name="connsiteY5" fmla="*/ 1756736 h 2312320"/>
              <a:gd name="connsiteX6" fmla="*/ 173003 w 1193177"/>
              <a:gd name="connsiteY6" fmla="*/ 1728161 h 2312320"/>
              <a:gd name="connsiteX7" fmla="*/ 201578 w 1193177"/>
              <a:gd name="connsiteY7" fmla="*/ 1642436 h 2312320"/>
              <a:gd name="connsiteX8" fmla="*/ 211103 w 1193177"/>
              <a:gd name="connsiteY8" fmla="*/ 1613861 h 2312320"/>
              <a:gd name="connsiteX9" fmla="*/ 220628 w 1193177"/>
              <a:gd name="connsiteY9" fmla="*/ 1585286 h 2312320"/>
              <a:gd name="connsiteX10" fmla="*/ 239678 w 1193177"/>
              <a:gd name="connsiteY10" fmla="*/ 1537661 h 2312320"/>
              <a:gd name="connsiteX11" fmla="*/ 258728 w 1193177"/>
              <a:gd name="connsiteY11" fmla="*/ 1480511 h 2312320"/>
              <a:gd name="connsiteX12" fmla="*/ 296828 w 1193177"/>
              <a:gd name="connsiteY12" fmla="*/ 1423361 h 2312320"/>
              <a:gd name="connsiteX13" fmla="*/ 315878 w 1193177"/>
              <a:gd name="connsiteY13" fmla="*/ 1385261 h 2312320"/>
              <a:gd name="connsiteX14" fmla="*/ 325403 w 1193177"/>
              <a:gd name="connsiteY14" fmla="*/ 1356686 h 2312320"/>
              <a:gd name="connsiteX15" fmla="*/ 353978 w 1193177"/>
              <a:gd name="connsiteY15" fmla="*/ 1328111 h 2312320"/>
              <a:gd name="connsiteX16" fmla="*/ 411128 w 1193177"/>
              <a:gd name="connsiteY16" fmla="*/ 1242386 h 2312320"/>
              <a:gd name="connsiteX17" fmla="*/ 430178 w 1193177"/>
              <a:gd name="connsiteY17" fmla="*/ 1213811 h 2312320"/>
              <a:gd name="connsiteX18" fmla="*/ 449228 w 1193177"/>
              <a:gd name="connsiteY18" fmla="*/ 1185236 h 2312320"/>
              <a:gd name="connsiteX19" fmla="*/ 468278 w 1193177"/>
              <a:gd name="connsiteY19" fmla="*/ 1147136 h 2312320"/>
              <a:gd name="connsiteX20" fmla="*/ 506378 w 1193177"/>
              <a:gd name="connsiteY20" fmla="*/ 1089986 h 2312320"/>
              <a:gd name="connsiteX21" fmla="*/ 515903 w 1193177"/>
              <a:gd name="connsiteY21" fmla="*/ 1061411 h 2312320"/>
              <a:gd name="connsiteX22" fmla="*/ 544478 w 1193177"/>
              <a:gd name="connsiteY22" fmla="*/ 1032836 h 2312320"/>
              <a:gd name="connsiteX23" fmla="*/ 563528 w 1193177"/>
              <a:gd name="connsiteY23" fmla="*/ 994736 h 2312320"/>
              <a:gd name="connsiteX24" fmla="*/ 601628 w 1193177"/>
              <a:gd name="connsiteY24" fmla="*/ 937586 h 2312320"/>
              <a:gd name="connsiteX25" fmla="*/ 639728 w 1193177"/>
              <a:gd name="connsiteY25" fmla="*/ 870911 h 2312320"/>
              <a:gd name="connsiteX26" fmla="*/ 666284 w 1193177"/>
              <a:gd name="connsiteY26" fmla="*/ 823250 h 2312320"/>
              <a:gd name="connsiteX27" fmla="*/ 744503 w 1193177"/>
              <a:gd name="connsiteY27" fmla="*/ 718511 h 2312320"/>
              <a:gd name="connsiteX28" fmla="*/ 743158 w 1193177"/>
              <a:gd name="connsiteY28" fmla="*/ 717803 h 2312320"/>
              <a:gd name="connsiteX29" fmla="*/ 801653 w 1193177"/>
              <a:gd name="connsiteY29" fmla="*/ 623261 h 2312320"/>
              <a:gd name="connsiteX30" fmla="*/ 811178 w 1193177"/>
              <a:gd name="connsiteY30" fmla="*/ 594686 h 2312320"/>
              <a:gd name="connsiteX31" fmla="*/ 839753 w 1193177"/>
              <a:gd name="connsiteY31" fmla="*/ 566111 h 2312320"/>
              <a:gd name="connsiteX32" fmla="*/ 858803 w 1193177"/>
              <a:gd name="connsiteY32" fmla="*/ 528011 h 2312320"/>
              <a:gd name="connsiteX33" fmla="*/ 869709 w 1193177"/>
              <a:gd name="connsiteY33" fmla="*/ 511653 h 2312320"/>
              <a:gd name="connsiteX34" fmla="*/ 906428 w 1193177"/>
              <a:gd name="connsiteY34" fmla="*/ 466080 h 2312320"/>
              <a:gd name="connsiteX35" fmla="*/ 911208 w 1193177"/>
              <a:gd name="connsiteY35" fmla="*/ 437506 h 2312320"/>
              <a:gd name="connsiteX36" fmla="*/ 949308 w 1193177"/>
              <a:gd name="connsiteY36" fmla="*/ 387154 h 2312320"/>
              <a:gd name="connsiteX37" fmla="*/ 974484 w 1193177"/>
              <a:gd name="connsiteY37" fmla="*/ 368777 h 2312320"/>
              <a:gd name="connsiteX38" fmla="*/ 1010530 w 1193177"/>
              <a:gd name="connsiteY38" fmla="*/ 310281 h 2312320"/>
              <a:gd name="connsiteX39" fmla="*/ 935783 w 1193177"/>
              <a:gd name="connsiteY39" fmla="*/ 402699 h 2312320"/>
              <a:gd name="connsiteX40" fmla="*/ 1040168 w 1193177"/>
              <a:gd name="connsiteY40" fmla="*/ 251857 h 2312320"/>
              <a:gd name="connsiteX41" fmla="*/ 1072461 w 1193177"/>
              <a:gd name="connsiteY41" fmla="*/ 202780 h 2312320"/>
              <a:gd name="connsiteX42" fmla="*/ 1090166 w 1193177"/>
              <a:gd name="connsiteY42" fmla="*/ 164645 h 2312320"/>
              <a:gd name="connsiteX43" fmla="*/ 1126210 w 1193177"/>
              <a:gd name="connsiteY43" fmla="*/ 99350 h 2312320"/>
              <a:gd name="connsiteX44" fmla="*/ 1162930 w 1193177"/>
              <a:gd name="connsiteY44" fmla="*/ 50380 h 2312320"/>
              <a:gd name="connsiteX45" fmla="*/ 1192815 w 1193177"/>
              <a:gd name="connsiteY45" fmla="*/ 8953 h 2312320"/>
              <a:gd name="connsiteX46" fmla="*/ 1142146 w 1193177"/>
              <a:gd name="connsiteY46" fmla="*/ 234860 h 2312320"/>
              <a:gd name="connsiteX47" fmla="*/ 1112580 w 1193177"/>
              <a:gd name="connsiteY47" fmla="*/ 377453 h 2312320"/>
              <a:gd name="connsiteX48" fmla="*/ 1096928 w 1193177"/>
              <a:gd name="connsiteY48" fmla="*/ 499436 h 2312320"/>
              <a:gd name="connsiteX49" fmla="*/ 1058828 w 1193177"/>
              <a:gd name="connsiteY49" fmla="*/ 623261 h 2312320"/>
              <a:gd name="connsiteX50" fmla="*/ 1039778 w 1193177"/>
              <a:gd name="connsiteY50" fmla="*/ 708986 h 2312320"/>
              <a:gd name="connsiteX51" fmla="*/ 1001678 w 1193177"/>
              <a:gd name="connsiteY51" fmla="*/ 880436 h 2312320"/>
              <a:gd name="connsiteX52" fmla="*/ 982628 w 1193177"/>
              <a:gd name="connsiteY52" fmla="*/ 937586 h 2312320"/>
              <a:gd name="connsiteX53" fmla="*/ 944528 w 1193177"/>
              <a:gd name="connsiteY53" fmla="*/ 1118561 h 2312320"/>
              <a:gd name="connsiteX54" fmla="*/ 925478 w 1193177"/>
              <a:gd name="connsiteY54" fmla="*/ 1166186 h 2312320"/>
              <a:gd name="connsiteX55" fmla="*/ 906428 w 1193177"/>
              <a:gd name="connsiteY55" fmla="*/ 1242386 h 2312320"/>
              <a:gd name="connsiteX56" fmla="*/ 887378 w 1193177"/>
              <a:gd name="connsiteY56" fmla="*/ 1309061 h 2312320"/>
              <a:gd name="connsiteX57" fmla="*/ 868328 w 1193177"/>
              <a:gd name="connsiteY57" fmla="*/ 1432886 h 2312320"/>
              <a:gd name="connsiteX58" fmla="*/ 849278 w 1193177"/>
              <a:gd name="connsiteY58" fmla="*/ 1470986 h 2312320"/>
              <a:gd name="connsiteX59" fmla="*/ 811178 w 1193177"/>
              <a:gd name="connsiteY59" fmla="*/ 1575761 h 2312320"/>
              <a:gd name="connsiteX60" fmla="*/ 792128 w 1193177"/>
              <a:gd name="connsiteY60" fmla="*/ 1690061 h 2312320"/>
              <a:gd name="connsiteX61" fmla="*/ 773078 w 1193177"/>
              <a:gd name="connsiteY61" fmla="*/ 1747211 h 2312320"/>
              <a:gd name="connsiteX62" fmla="*/ 754028 w 1193177"/>
              <a:gd name="connsiteY62" fmla="*/ 1832936 h 2312320"/>
              <a:gd name="connsiteX63" fmla="*/ 734978 w 1193177"/>
              <a:gd name="connsiteY63" fmla="*/ 2309186 h 2312320"/>
              <a:gd name="connsiteX64" fmla="*/ 706403 w 1193177"/>
              <a:gd name="connsiteY64" fmla="*/ 2280611 h 2312320"/>
              <a:gd name="connsiteX65" fmla="*/ 630203 w 1193177"/>
              <a:gd name="connsiteY65" fmla="*/ 2242511 h 2312320"/>
              <a:gd name="connsiteX66" fmla="*/ 554003 w 1193177"/>
              <a:gd name="connsiteY66" fmla="*/ 2223461 h 2312320"/>
              <a:gd name="connsiteX67" fmla="*/ 430178 w 1193177"/>
              <a:gd name="connsiteY67" fmla="*/ 2194886 h 2312320"/>
              <a:gd name="connsiteX68" fmla="*/ 334928 w 1193177"/>
              <a:gd name="connsiteY68" fmla="*/ 2128211 h 2312320"/>
              <a:gd name="connsiteX69" fmla="*/ 277778 w 1193177"/>
              <a:gd name="connsiteY69" fmla="*/ 2071061 h 2312320"/>
              <a:gd name="connsiteX70" fmla="*/ 220628 w 1193177"/>
              <a:gd name="connsiteY70" fmla="*/ 2042486 h 2312320"/>
              <a:gd name="connsiteX71" fmla="*/ 153953 w 1193177"/>
              <a:gd name="connsiteY71" fmla="*/ 1985336 h 2312320"/>
              <a:gd name="connsiteX72" fmla="*/ 125378 w 1193177"/>
              <a:gd name="connsiteY72" fmla="*/ 1975811 h 2312320"/>
              <a:gd name="connsiteX73" fmla="*/ 39653 w 1193177"/>
              <a:gd name="connsiteY73" fmla="*/ 1956761 h 2312320"/>
              <a:gd name="connsiteX74" fmla="*/ 1553 w 1193177"/>
              <a:gd name="connsiteY74" fmla="*/ 1947236 h 2312320"/>
              <a:gd name="connsiteX0" fmla="*/ 1553 w 1193177"/>
              <a:gd name="connsiteY0" fmla="*/ 1947236 h 2312320"/>
              <a:gd name="connsiteX1" fmla="*/ 11078 w 1193177"/>
              <a:gd name="connsiteY1" fmla="*/ 1899611 h 2312320"/>
              <a:gd name="connsiteX2" fmla="*/ 68228 w 1193177"/>
              <a:gd name="connsiteY2" fmla="*/ 1851986 h 2312320"/>
              <a:gd name="connsiteX3" fmla="*/ 96803 w 1193177"/>
              <a:gd name="connsiteY3" fmla="*/ 1823411 h 2312320"/>
              <a:gd name="connsiteX4" fmla="*/ 115853 w 1193177"/>
              <a:gd name="connsiteY4" fmla="*/ 1794836 h 2312320"/>
              <a:gd name="connsiteX5" fmla="*/ 144428 w 1193177"/>
              <a:gd name="connsiteY5" fmla="*/ 1756736 h 2312320"/>
              <a:gd name="connsiteX6" fmla="*/ 173003 w 1193177"/>
              <a:gd name="connsiteY6" fmla="*/ 1728161 h 2312320"/>
              <a:gd name="connsiteX7" fmla="*/ 201578 w 1193177"/>
              <a:gd name="connsiteY7" fmla="*/ 1642436 h 2312320"/>
              <a:gd name="connsiteX8" fmla="*/ 211103 w 1193177"/>
              <a:gd name="connsiteY8" fmla="*/ 1613861 h 2312320"/>
              <a:gd name="connsiteX9" fmla="*/ 220628 w 1193177"/>
              <a:gd name="connsiteY9" fmla="*/ 1585286 h 2312320"/>
              <a:gd name="connsiteX10" fmla="*/ 239678 w 1193177"/>
              <a:gd name="connsiteY10" fmla="*/ 1537661 h 2312320"/>
              <a:gd name="connsiteX11" fmla="*/ 258728 w 1193177"/>
              <a:gd name="connsiteY11" fmla="*/ 1480511 h 2312320"/>
              <a:gd name="connsiteX12" fmla="*/ 296828 w 1193177"/>
              <a:gd name="connsiteY12" fmla="*/ 1423361 h 2312320"/>
              <a:gd name="connsiteX13" fmla="*/ 315878 w 1193177"/>
              <a:gd name="connsiteY13" fmla="*/ 1385261 h 2312320"/>
              <a:gd name="connsiteX14" fmla="*/ 325403 w 1193177"/>
              <a:gd name="connsiteY14" fmla="*/ 1356686 h 2312320"/>
              <a:gd name="connsiteX15" fmla="*/ 353978 w 1193177"/>
              <a:gd name="connsiteY15" fmla="*/ 1328111 h 2312320"/>
              <a:gd name="connsiteX16" fmla="*/ 411128 w 1193177"/>
              <a:gd name="connsiteY16" fmla="*/ 1242386 h 2312320"/>
              <a:gd name="connsiteX17" fmla="*/ 430178 w 1193177"/>
              <a:gd name="connsiteY17" fmla="*/ 1213811 h 2312320"/>
              <a:gd name="connsiteX18" fmla="*/ 449228 w 1193177"/>
              <a:gd name="connsiteY18" fmla="*/ 1185236 h 2312320"/>
              <a:gd name="connsiteX19" fmla="*/ 468278 w 1193177"/>
              <a:gd name="connsiteY19" fmla="*/ 1147136 h 2312320"/>
              <a:gd name="connsiteX20" fmla="*/ 506378 w 1193177"/>
              <a:gd name="connsiteY20" fmla="*/ 1089986 h 2312320"/>
              <a:gd name="connsiteX21" fmla="*/ 515903 w 1193177"/>
              <a:gd name="connsiteY21" fmla="*/ 1061411 h 2312320"/>
              <a:gd name="connsiteX22" fmla="*/ 544478 w 1193177"/>
              <a:gd name="connsiteY22" fmla="*/ 1032836 h 2312320"/>
              <a:gd name="connsiteX23" fmla="*/ 563528 w 1193177"/>
              <a:gd name="connsiteY23" fmla="*/ 994736 h 2312320"/>
              <a:gd name="connsiteX24" fmla="*/ 601628 w 1193177"/>
              <a:gd name="connsiteY24" fmla="*/ 937586 h 2312320"/>
              <a:gd name="connsiteX25" fmla="*/ 639728 w 1193177"/>
              <a:gd name="connsiteY25" fmla="*/ 870911 h 2312320"/>
              <a:gd name="connsiteX26" fmla="*/ 666284 w 1193177"/>
              <a:gd name="connsiteY26" fmla="*/ 823250 h 2312320"/>
              <a:gd name="connsiteX27" fmla="*/ 744503 w 1193177"/>
              <a:gd name="connsiteY27" fmla="*/ 718511 h 2312320"/>
              <a:gd name="connsiteX28" fmla="*/ 743158 w 1193177"/>
              <a:gd name="connsiteY28" fmla="*/ 717803 h 2312320"/>
              <a:gd name="connsiteX29" fmla="*/ 801653 w 1193177"/>
              <a:gd name="connsiteY29" fmla="*/ 623261 h 2312320"/>
              <a:gd name="connsiteX30" fmla="*/ 811178 w 1193177"/>
              <a:gd name="connsiteY30" fmla="*/ 594686 h 2312320"/>
              <a:gd name="connsiteX31" fmla="*/ 839753 w 1193177"/>
              <a:gd name="connsiteY31" fmla="*/ 566111 h 2312320"/>
              <a:gd name="connsiteX32" fmla="*/ 858803 w 1193177"/>
              <a:gd name="connsiteY32" fmla="*/ 528011 h 2312320"/>
              <a:gd name="connsiteX33" fmla="*/ 869709 w 1193177"/>
              <a:gd name="connsiteY33" fmla="*/ 511653 h 2312320"/>
              <a:gd name="connsiteX34" fmla="*/ 906428 w 1193177"/>
              <a:gd name="connsiteY34" fmla="*/ 466080 h 2312320"/>
              <a:gd name="connsiteX35" fmla="*/ 921406 w 1193177"/>
              <a:gd name="connsiteY35" fmla="*/ 447704 h 2312320"/>
              <a:gd name="connsiteX36" fmla="*/ 949308 w 1193177"/>
              <a:gd name="connsiteY36" fmla="*/ 387154 h 2312320"/>
              <a:gd name="connsiteX37" fmla="*/ 974484 w 1193177"/>
              <a:gd name="connsiteY37" fmla="*/ 368777 h 2312320"/>
              <a:gd name="connsiteX38" fmla="*/ 1010530 w 1193177"/>
              <a:gd name="connsiteY38" fmla="*/ 310281 h 2312320"/>
              <a:gd name="connsiteX39" fmla="*/ 935783 w 1193177"/>
              <a:gd name="connsiteY39" fmla="*/ 402699 h 2312320"/>
              <a:gd name="connsiteX40" fmla="*/ 1040168 w 1193177"/>
              <a:gd name="connsiteY40" fmla="*/ 251857 h 2312320"/>
              <a:gd name="connsiteX41" fmla="*/ 1072461 w 1193177"/>
              <a:gd name="connsiteY41" fmla="*/ 202780 h 2312320"/>
              <a:gd name="connsiteX42" fmla="*/ 1090166 w 1193177"/>
              <a:gd name="connsiteY42" fmla="*/ 164645 h 2312320"/>
              <a:gd name="connsiteX43" fmla="*/ 1126210 w 1193177"/>
              <a:gd name="connsiteY43" fmla="*/ 99350 h 2312320"/>
              <a:gd name="connsiteX44" fmla="*/ 1162930 w 1193177"/>
              <a:gd name="connsiteY44" fmla="*/ 50380 h 2312320"/>
              <a:gd name="connsiteX45" fmla="*/ 1192815 w 1193177"/>
              <a:gd name="connsiteY45" fmla="*/ 8953 h 2312320"/>
              <a:gd name="connsiteX46" fmla="*/ 1142146 w 1193177"/>
              <a:gd name="connsiteY46" fmla="*/ 234860 h 2312320"/>
              <a:gd name="connsiteX47" fmla="*/ 1112580 w 1193177"/>
              <a:gd name="connsiteY47" fmla="*/ 377453 h 2312320"/>
              <a:gd name="connsiteX48" fmla="*/ 1096928 w 1193177"/>
              <a:gd name="connsiteY48" fmla="*/ 499436 h 2312320"/>
              <a:gd name="connsiteX49" fmla="*/ 1058828 w 1193177"/>
              <a:gd name="connsiteY49" fmla="*/ 623261 h 2312320"/>
              <a:gd name="connsiteX50" fmla="*/ 1039778 w 1193177"/>
              <a:gd name="connsiteY50" fmla="*/ 708986 h 2312320"/>
              <a:gd name="connsiteX51" fmla="*/ 1001678 w 1193177"/>
              <a:gd name="connsiteY51" fmla="*/ 880436 h 2312320"/>
              <a:gd name="connsiteX52" fmla="*/ 982628 w 1193177"/>
              <a:gd name="connsiteY52" fmla="*/ 937586 h 2312320"/>
              <a:gd name="connsiteX53" fmla="*/ 944528 w 1193177"/>
              <a:gd name="connsiteY53" fmla="*/ 1118561 h 2312320"/>
              <a:gd name="connsiteX54" fmla="*/ 925478 w 1193177"/>
              <a:gd name="connsiteY54" fmla="*/ 1166186 h 2312320"/>
              <a:gd name="connsiteX55" fmla="*/ 906428 w 1193177"/>
              <a:gd name="connsiteY55" fmla="*/ 1242386 h 2312320"/>
              <a:gd name="connsiteX56" fmla="*/ 887378 w 1193177"/>
              <a:gd name="connsiteY56" fmla="*/ 1309061 h 2312320"/>
              <a:gd name="connsiteX57" fmla="*/ 868328 w 1193177"/>
              <a:gd name="connsiteY57" fmla="*/ 1432886 h 2312320"/>
              <a:gd name="connsiteX58" fmla="*/ 849278 w 1193177"/>
              <a:gd name="connsiteY58" fmla="*/ 1470986 h 2312320"/>
              <a:gd name="connsiteX59" fmla="*/ 811178 w 1193177"/>
              <a:gd name="connsiteY59" fmla="*/ 1575761 h 2312320"/>
              <a:gd name="connsiteX60" fmla="*/ 792128 w 1193177"/>
              <a:gd name="connsiteY60" fmla="*/ 1690061 h 2312320"/>
              <a:gd name="connsiteX61" fmla="*/ 773078 w 1193177"/>
              <a:gd name="connsiteY61" fmla="*/ 1747211 h 2312320"/>
              <a:gd name="connsiteX62" fmla="*/ 754028 w 1193177"/>
              <a:gd name="connsiteY62" fmla="*/ 1832936 h 2312320"/>
              <a:gd name="connsiteX63" fmla="*/ 734978 w 1193177"/>
              <a:gd name="connsiteY63" fmla="*/ 2309186 h 2312320"/>
              <a:gd name="connsiteX64" fmla="*/ 706403 w 1193177"/>
              <a:gd name="connsiteY64" fmla="*/ 2280611 h 2312320"/>
              <a:gd name="connsiteX65" fmla="*/ 630203 w 1193177"/>
              <a:gd name="connsiteY65" fmla="*/ 2242511 h 2312320"/>
              <a:gd name="connsiteX66" fmla="*/ 554003 w 1193177"/>
              <a:gd name="connsiteY66" fmla="*/ 2223461 h 2312320"/>
              <a:gd name="connsiteX67" fmla="*/ 430178 w 1193177"/>
              <a:gd name="connsiteY67" fmla="*/ 2194886 h 2312320"/>
              <a:gd name="connsiteX68" fmla="*/ 334928 w 1193177"/>
              <a:gd name="connsiteY68" fmla="*/ 2128211 h 2312320"/>
              <a:gd name="connsiteX69" fmla="*/ 277778 w 1193177"/>
              <a:gd name="connsiteY69" fmla="*/ 2071061 h 2312320"/>
              <a:gd name="connsiteX70" fmla="*/ 220628 w 1193177"/>
              <a:gd name="connsiteY70" fmla="*/ 2042486 h 2312320"/>
              <a:gd name="connsiteX71" fmla="*/ 153953 w 1193177"/>
              <a:gd name="connsiteY71" fmla="*/ 1985336 h 2312320"/>
              <a:gd name="connsiteX72" fmla="*/ 125378 w 1193177"/>
              <a:gd name="connsiteY72" fmla="*/ 1975811 h 2312320"/>
              <a:gd name="connsiteX73" fmla="*/ 39653 w 1193177"/>
              <a:gd name="connsiteY73" fmla="*/ 1956761 h 2312320"/>
              <a:gd name="connsiteX74" fmla="*/ 1553 w 1193177"/>
              <a:gd name="connsiteY74" fmla="*/ 1947236 h 2312320"/>
              <a:gd name="connsiteX0" fmla="*/ 1553 w 1193177"/>
              <a:gd name="connsiteY0" fmla="*/ 1947236 h 2312320"/>
              <a:gd name="connsiteX1" fmla="*/ 11078 w 1193177"/>
              <a:gd name="connsiteY1" fmla="*/ 1899611 h 2312320"/>
              <a:gd name="connsiteX2" fmla="*/ 68228 w 1193177"/>
              <a:gd name="connsiteY2" fmla="*/ 1851986 h 2312320"/>
              <a:gd name="connsiteX3" fmla="*/ 96803 w 1193177"/>
              <a:gd name="connsiteY3" fmla="*/ 1823411 h 2312320"/>
              <a:gd name="connsiteX4" fmla="*/ 115853 w 1193177"/>
              <a:gd name="connsiteY4" fmla="*/ 1794836 h 2312320"/>
              <a:gd name="connsiteX5" fmla="*/ 144428 w 1193177"/>
              <a:gd name="connsiteY5" fmla="*/ 1756736 h 2312320"/>
              <a:gd name="connsiteX6" fmla="*/ 173003 w 1193177"/>
              <a:gd name="connsiteY6" fmla="*/ 1728161 h 2312320"/>
              <a:gd name="connsiteX7" fmla="*/ 201578 w 1193177"/>
              <a:gd name="connsiteY7" fmla="*/ 1642436 h 2312320"/>
              <a:gd name="connsiteX8" fmla="*/ 211103 w 1193177"/>
              <a:gd name="connsiteY8" fmla="*/ 1613861 h 2312320"/>
              <a:gd name="connsiteX9" fmla="*/ 220628 w 1193177"/>
              <a:gd name="connsiteY9" fmla="*/ 1585286 h 2312320"/>
              <a:gd name="connsiteX10" fmla="*/ 239678 w 1193177"/>
              <a:gd name="connsiteY10" fmla="*/ 1537661 h 2312320"/>
              <a:gd name="connsiteX11" fmla="*/ 258728 w 1193177"/>
              <a:gd name="connsiteY11" fmla="*/ 1480511 h 2312320"/>
              <a:gd name="connsiteX12" fmla="*/ 296828 w 1193177"/>
              <a:gd name="connsiteY12" fmla="*/ 1423361 h 2312320"/>
              <a:gd name="connsiteX13" fmla="*/ 315878 w 1193177"/>
              <a:gd name="connsiteY13" fmla="*/ 1385261 h 2312320"/>
              <a:gd name="connsiteX14" fmla="*/ 325403 w 1193177"/>
              <a:gd name="connsiteY14" fmla="*/ 1356686 h 2312320"/>
              <a:gd name="connsiteX15" fmla="*/ 353978 w 1193177"/>
              <a:gd name="connsiteY15" fmla="*/ 1328111 h 2312320"/>
              <a:gd name="connsiteX16" fmla="*/ 411128 w 1193177"/>
              <a:gd name="connsiteY16" fmla="*/ 1242386 h 2312320"/>
              <a:gd name="connsiteX17" fmla="*/ 430178 w 1193177"/>
              <a:gd name="connsiteY17" fmla="*/ 1213811 h 2312320"/>
              <a:gd name="connsiteX18" fmla="*/ 449228 w 1193177"/>
              <a:gd name="connsiteY18" fmla="*/ 1185236 h 2312320"/>
              <a:gd name="connsiteX19" fmla="*/ 468278 w 1193177"/>
              <a:gd name="connsiteY19" fmla="*/ 1147136 h 2312320"/>
              <a:gd name="connsiteX20" fmla="*/ 506378 w 1193177"/>
              <a:gd name="connsiteY20" fmla="*/ 1089986 h 2312320"/>
              <a:gd name="connsiteX21" fmla="*/ 515903 w 1193177"/>
              <a:gd name="connsiteY21" fmla="*/ 1061411 h 2312320"/>
              <a:gd name="connsiteX22" fmla="*/ 544478 w 1193177"/>
              <a:gd name="connsiteY22" fmla="*/ 1032836 h 2312320"/>
              <a:gd name="connsiteX23" fmla="*/ 563528 w 1193177"/>
              <a:gd name="connsiteY23" fmla="*/ 994736 h 2312320"/>
              <a:gd name="connsiteX24" fmla="*/ 601628 w 1193177"/>
              <a:gd name="connsiteY24" fmla="*/ 937586 h 2312320"/>
              <a:gd name="connsiteX25" fmla="*/ 639728 w 1193177"/>
              <a:gd name="connsiteY25" fmla="*/ 870911 h 2312320"/>
              <a:gd name="connsiteX26" fmla="*/ 666284 w 1193177"/>
              <a:gd name="connsiteY26" fmla="*/ 823250 h 2312320"/>
              <a:gd name="connsiteX27" fmla="*/ 744503 w 1193177"/>
              <a:gd name="connsiteY27" fmla="*/ 718511 h 2312320"/>
              <a:gd name="connsiteX28" fmla="*/ 743158 w 1193177"/>
              <a:gd name="connsiteY28" fmla="*/ 717803 h 2312320"/>
              <a:gd name="connsiteX29" fmla="*/ 801653 w 1193177"/>
              <a:gd name="connsiteY29" fmla="*/ 623261 h 2312320"/>
              <a:gd name="connsiteX30" fmla="*/ 811178 w 1193177"/>
              <a:gd name="connsiteY30" fmla="*/ 594686 h 2312320"/>
              <a:gd name="connsiteX31" fmla="*/ 839753 w 1193177"/>
              <a:gd name="connsiteY31" fmla="*/ 566111 h 2312320"/>
              <a:gd name="connsiteX32" fmla="*/ 858803 w 1193177"/>
              <a:gd name="connsiteY32" fmla="*/ 528011 h 2312320"/>
              <a:gd name="connsiteX33" fmla="*/ 869709 w 1193177"/>
              <a:gd name="connsiteY33" fmla="*/ 511653 h 2312320"/>
              <a:gd name="connsiteX34" fmla="*/ 906428 w 1193177"/>
              <a:gd name="connsiteY34" fmla="*/ 466080 h 2312320"/>
              <a:gd name="connsiteX35" fmla="*/ 921406 w 1193177"/>
              <a:gd name="connsiteY35" fmla="*/ 447704 h 2312320"/>
              <a:gd name="connsiteX36" fmla="*/ 949308 w 1193177"/>
              <a:gd name="connsiteY36" fmla="*/ 387154 h 2312320"/>
              <a:gd name="connsiteX37" fmla="*/ 994879 w 1193177"/>
              <a:gd name="connsiteY37" fmla="*/ 344982 h 2312320"/>
              <a:gd name="connsiteX38" fmla="*/ 1010530 w 1193177"/>
              <a:gd name="connsiteY38" fmla="*/ 310281 h 2312320"/>
              <a:gd name="connsiteX39" fmla="*/ 935783 w 1193177"/>
              <a:gd name="connsiteY39" fmla="*/ 402699 h 2312320"/>
              <a:gd name="connsiteX40" fmla="*/ 1040168 w 1193177"/>
              <a:gd name="connsiteY40" fmla="*/ 251857 h 2312320"/>
              <a:gd name="connsiteX41" fmla="*/ 1072461 w 1193177"/>
              <a:gd name="connsiteY41" fmla="*/ 202780 h 2312320"/>
              <a:gd name="connsiteX42" fmla="*/ 1090166 w 1193177"/>
              <a:gd name="connsiteY42" fmla="*/ 164645 h 2312320"/>
              <a:gd name="connsiteX43" fmla="*/ 1126210 w 1193177"/>
              <a:gd name="connsiteY43" fmla="*/ 99350 h 2312320"/>
              <a:gd name="connsiteX44" fmla="*/ 1162930 w 1193177"/>
              <a:gd name="connsiteY44" fmla="*/ 50380 h 2312320"/>
              <a:gd name="connsiteX45" fmla="*/ 1192815 w 1193177"/>
              <a:gd name="connsiteY45" fmla="*/ 8953 h 2312320"/>
              <a:gd name="connsiteX46" fmla="*/ 1142146 w 1193177"/>
              <a:gd name="connsiteY46" fmla="*/ 234860 h 2312320"/>
              <a:gd name="connsiteX47" fmla="*/ 1112580 w 1193177"/>
              <a:gd name="connsiteY47" fmla="*/ 377453 h 2312320"/>
              <a:gd name="connsiteX48" fmla="*/ 1096928 w 1193177"/>
              <a:gd name="connsiteY48" fmla="*/ 499436 h 2312320"/>
              <a:gd name="connsiteX49" fmla="*/ 1058828 w 1193177"/>
              <a:gd name="connsiteY49" fmla="*/ 623261 h 2312320"/>
              <a:gd name="connsiteX50" fmla="*/ 1039778 w 1193177"/>
              <a:gd name="connsiteY50" fmla="*/ 708986 h 2312320"/>
              <a:gd name="connsiteX51" fmla="*/ 1001678 w 1193177"/>
              <a:gd name="connsiteY51" fmla="*/ 880436 h 2312320"/>
              <a:gd name="connsiteX52" fmla="*/ 982628 w 1193177"/>
              <a:gd name="connsiteY52" fmla="*/ 937586 h 2312320"/>
              <a:gd name="connsiteX53" fmla="*/ 944528 w 1193177"/>
              <a:gd name="connsiteY53" fmla="*/ 1118561 h 2312320"/>
              <a:gd name="connsiteX54" fmla="*/ 925478 w 1193177"/>
              <a:gd name="connsiteY54" fmla="*/ 1166186 h 2312320"/>
              <a:gd name="connsiteX55" fmla="*/ 906428 w 1193177"/>
              <a:gd name="connsiteY55" fmla="*/ 1242386 h 2312320"/>
              <a:gd name="connsiteX56" fmla="*/ 887378 w 1193177"/>
              <a:gd name="connsiteY56" fmla="*/ 1309061 h 2312320"/>
              <a:gd name="connsiteX57" fmla="*/ 868328 w 1193177"/>
              <a:gd name="connsiteY57" fmla="*/ 1432886 h 2312320"/>
              <a:gd name="connsiteX58" fmla="*/ 849278 w 1193177"/>
              <a:gd name="connsiteY58" fmla="*/ 1470986 h 2312320"/>
              <a:gd name="connsiteX59" fmla="*/ 811178 w 1193177"/>
              <a:gd name="connsiteY59" fmla="*/ 1575761 h 2312320"/>
              <a:gd name="connsiteX60" fmla="*/ 792128 w 1193177"/>
              <a:gd name="connsiteY60" fmla="*/ 1690061 h 2312320"/>
              <a:gd name="connsiteX61" fmla="*/ 773078 w 1193177"/>
              <a:gd name="connsiteY61" fmla="*/ 1747211 h 2312320"/>
              <a:gd name="connsiteX62" fmla="*/ 754028 w 1193177"/>
              <a:gd name="connsiteY62" fmla="*/ 1832936 h 2312320"/>
              <a:gd name="connsiteX63" fmla="*/ 734978 w 1193177"/>
              <a:gd name="connsiteY63" fmla="*/ 2309186 h 2312320"/>
              <a:gd name="connsiteX64" fmla="*/ 706403 w 1193177"/>
              <a:gd name="connsiteY64" fmla="*/ 2280611 h 2312320"/>
              <a:gd name="connsiteX65" fmla="*/ 630203 w 1193177"/>
              <a:gd name="connsiteY65" fmla="*/ 2242511 h 2312320"/>
              <a:gd name="connsiteX66" fmla="*/ 554003 w 1193177"/>
              <a:gd name="connsiteY66" fmla="*/ 2223461 h 2312320"/>
              <a:gd name="connsiteX67" fmla="*/ 430178 w 1193177"/>
              <a:gd name="connsiteY67" fmla="*/ 2194886 h 2312320"/>
              <a:gd name="connsiteX68" fmla="*/ 334928 w 1193177"/>
              <a:gd name="connsiteY68" fmla="*/ 2128211 h 2312320"/>
              <a:gd name="connsiteX69" fmla="*/ 277778 w 1193177"/>
              <a:gd name="connsiteY69" fmla="*/ 2071061 h 2312320"/>
              <a:gd name="connsiteX70" fmla="*/ 220628 w 1193177"/>
              <a:gd name="connsiteY70" fmla="*/ 2042486 h 2312320"/>
              <a:gd name="connsiteX71" fmla="*/ 153953 w 1193177"/>
              <a:gd name="connsiteY71" fmla="*/ 1985336 h 2312320"/>
              <a:gd name="connsiteX72" fmla="*/ 125378 w 1193177"/>
              <a:gd name="connsiteY72" fmla="*/ 1975811 h 2312320"/>
              <a:gd name="connsiteX73" fmla="*/ 39653 w 1193177"/>
              <a:gd name="connsiteY73" fmla="*/ 1956761 h 2312320"/>
              <a:gd name="connsiteX74" fmla="*/ 1553 w 1193177"/>
              <a:gd name="connsiteY74" fmla="*/ 1947236 h 2312320"/>
              <a:gd name="connsiteX0" fmla="*/ 1553 w 1193177"/>
              <a:gd name="connsiteY0" fmla="*/ 1947236 h 2312320"/>
              <a:gd name="connsiteX1" fmla="*/ 11078 w 1193177"/>
              <a:gd name="connsiteY1" fmla="*/ 1899611 h 2312320"/>
              <a:gd name="connsiteX2" fmla="*/ 68228 w 1193177"/>
              <a:gd name="connsiteY2" fmla="*/ 1851986 h 2312320"/>
              <a:gd name="connsiteX3" fmla="*/ 96803 w 1193177"/>
              <a:gd name="connsiteY3" fmla="*/ 1823411 h 2312320"/>
              <a:gd name="connsiteX4" fmla="*/ 115853 w 1193177"/>
              <a:gd name="connsiteY4" fmla="*/ 1794836 h 2312320"/>
              <a:gd name="connsiteX5" fmla="*/ 144428 w 1193177"/>
              <a:gd name="connsiteY5" fmla="*/ 1756736 h 2312320"/>
              <a:gd name="connsiteX6" fmla="*/ 173003 w 1193177"/>
              <a:gd name="connsiteY6" fmla="*/ 1728161 h 2312320"/>
              <a:gd name="connsiteX7" fmla="*/ 201578 w 1193177"/>
              <a:gd name="connsiteY7" fmla="*/ 1642436 h 2312320"/>
              <a:gd name="connsiteX8" fmla="*/ 211103 w 1193177"/>
              <a:gd name="connsiteY8" fmla="*/ 1613861 h 2312320"/>
              <a:gd name="connsiteX9" fmla="*/ 220628 w 1193177"/>
              <a:gd name="connsiteY9" fmla="*/ 1585286 h 2312320"/>
              <a:gd name="connsiteX10" fmla="*/ 239678 w 1193177"/>
              <a:gd name="connsiteY10" fmla="*/ 1537661 h 2312320"/>
              <a:gd name="connsiteX11" fmla="*/ 258728 w 1193177"/>
              <a:gd name="connsiteY11" fmla="*/ 1480511 h 2312320"/>
              <a:gd name="connsiteX12" fmla="*/ 296828 w 1193177"/>
              <a:gd name="connsiteY12" fmla="*/ 1423361 h 2312320"/>
              <a:gd name="connsiteX13" fmla="*/ 315878 w 1193177"/>
              <a:gd name="connsiteY13" fmla="*/ 1385261 h 2312320"/>
              <a:gd name="connsiteX14" fmla="*/ 325403 w 1193177"/>
              <a:gd name="connsiteY14" fmla="*/ 1356686 h 2312320"/>
              <a:gd name="connsiteX15" fmla="*/ 353978 w 1193177"/>
              <a:gd name="connsiteY15" fmla="*/ 1328111 h 2312320"/>
              <a:gd name="connsiteX16" fmla="*/ 411128 w 1193177"/>
              <a:gd name="connsiteY16" fmla="*/ 1242386 h 2312320"/>
              <a:gd name="connsiteX17" fmla="*/ 430178 w 1193177"/>
              <a:gd name="connsiteY17" fmla="*/ 1213811 h 2312320"/>
              <a:gd name="connsiteX18" fmla="*/ 449228 w 1193177"/>
              <a:gd name="connsiteY18" fmla="*/ 1185236 h 2312320"/>
              <a:gd name="connsiteX19" fmla="*/ 468278 w 1193177"/>
              <a:gd name="connsiteY19" fmla="*/ 1147136 h 2312320"/>
              <a:gd name="connsiteX20" fmla="*/ 506378 w 1193177"/>
              <a:gd name="connsiteY20" fmla="*/ 1089986 h 2312320"/>
              <a:gd name="connsiteX21" fmla="*/ 515903 w 1193177"/>
              <a:gd name="connsiteY21" fmla="*/ 1061411 h 2312320"/>
              <a:gd name="connsiteX22" fmla="*/ 544478 w 1193177"/>
              <a:gd name="connsiteY22" fmla="*/ 1032836 h 2312320"/>
              <a:gd name="connsiteX23" fmla="*/ 563528 w 1193177"/>
              <a:gd name="connsiteY23" fmla="*/ 994736 h 2312320"/>
              <a:gd name="connsiteX24" fmla="*/ 601628 w 1193177"/>
              <a:gd name="connsiteY24" fmla="*/ 937586 h 2312320"/>
              <a:gd name="connsiteX25" fmla="*/ 639728 w 1193177"/>
              <a:gd name="connsiteY25" fmla="*/ 870911 h 2312320"/>
              <a:gd name="connsiteX26" fmla="*/ 666284 w 1193177"/>
              <a:gd name="connsiteY26" fmla="*/ 823250 h 2312320"/>
              <a:gd name="connsiteX27" fmla="*/ 744503 w 1193177"/>
              <a:gd name="connsiteY27" fmla="*/ 718511 h 2312320"/>
              <a:gd name="connsiteX28" fmla="*/ 743158 w 1193177"/>
              <a:gd name="connsiteY28" fmla="*/ 717803 h 2312320"/>
              <a:gd name="connsiteX29" fmla="*/ 801653 w 1193177"/>
              <a:gd name="connsiteY29" fmla="*/ 623261 h 2312320"/>
              <a:gd name="connsiteX30" fmla="*/ 811178 w 1193177"/>
              <a:gd name="connsiteY30" fmla="*/ 594686 h 2312320"/>
              <a:gd name="connsiteX31" fmla="*/ 839753 w 1193177"/>
              <a:gd name="connsiteY31" fmla="*/ 566111 h 2312320"/>
              <a:gd name="connsiteX32" fmla="*/ 858803 w 1193177"/>
              <a:gd name="connsiteY32" fmla="*/ 528011 h 2312320"/>
              <a:gd name="connsiteX33" fmla="*/ 869709 w 1193177"/>
              <a:gd name="connsiteY33" fmla="*/ 511653 h 2312320"/>
              <a:gd name="connsiteX34" fmla="*/ 906428 w 1193177"/>
              <a:gd name="connsiteY34" fmla="*/ 466080 h 2312320"/>
              <a:gd name="connsiteX35" fmla="*/ 921406 w 1193177"/>
              <a:gd name="connsiteY35" fmla="*/ 447704 h 2312320"/>
              <a:gd name="connsiteX36" fmla="*/ 949308 w 1193177"/>
              <a:gd name="connsiteY36" fmla="*/ 387154 h 2312320"/>
              <a:gd name="connsiteX37" fmla="*/ 994879 w 1193177"/>
              <a:gd name="connsiteY37" fmla="*/ 344982 h 2312320"/>
              <a:gd name="connsiteX38" fmla="*/ 1024127 w 1193177"/>
              <a:gd name="connsiteY38" fmla="*/ 289886 h 2312320"/>
              <a:gd name="connsiteX39" fmla="*/ 935783 w 1193177"/>
              <a:gd name="connsiteY39" fmla="*/ 402699 h 2312320"/>
              <a:gd name="connsiteX40" fmla="*/ 1040168 w 1193177"/>
              <a:gd name="connsiteY40" fmla="*/ 251857 h 2312320"/>
              <a:gd name="connsiteX41" fmla="*/ 1072461 w 1193177"/>
              <a:gd name="connsiteY41" fmla="*/ 202780 h 2312320"/>
              <a:gd name="connsiteX42" fmla="*/ 1090166 w 1193177"/>
              <a:gd name="connsiteY42" fmla="*/ 164645 h 2312320"/>
              <a:gd name="connsiteX43" fmla="*/ 1126210 w 1193177"/>
              <a:gd name="connsiteY43" fmla="*/ 99350 h 2312320"/>
              <a:gd name="connsiteX44" fmla="*/ 1162930 w 1193177"/>
              <a:gd name="connsiteY44" fmla="*/ 50380 h 2312320"/>
              <a:gd name="connsiteX45" fmla="*/ 1192815 w 1193177"/>
              <a:gd name="connsiteY45" fmla="*/ 8953 h 2312320"/>
              <a:gd name="connsiteX46" fmla="*/ 1142146 w 1193177"/>
              <a:gd name="connsiteY46" fmla="*/ 234860 h 2312320"/>
              <a:gd name="connsiteX47" fmla="*/ 1112580 w 1193177"/>
              <a:gd name="connsiteY47" fmla="*/ 377453 h 2312320"/>
              <a:gd name="connsiteX48" fmla="*/ 1096928 w 1193177"/>
              <a:gd name="connsiteY48" fmla="*/ 499436 h 2312320"/>
              <a:gd name="connsiteX49" fmla="*/ 1058828 w 1193177"/>
              <a:gd name="connsiteY49" fmla="*/ 623261 h 2312320"/>
              <a:gd name="connsiteX50" fmla="*/ 1039778 w 1193177"/>
              <a:gd name="connsiteY50" fmla="*/ 708986 h 2312320"/>
              <a:gd name="connsiteX51" fmla="*/ 1001678 w 1193177"/>
              <a:gd name="connsiteY51" fmla="*/ 880436 h 2312320"/>
              <a:gd name="connsiteX52" fmla="*/ 982628 w 1193177"/>
              <a:gd name="connsiteY52" fmla="*/ 937586 h 2312320"/>
              <a:gd name="connsiteX53" fmla="*/ 944528 w 1193177"/>
              <a:gd name="connsiteY53" fmla="*/ 1118561 h 2312320"/>
              <a:gd name="connsiteX54" fmla="*/ 925478 w 1193177"/>
              <a:gd name="connsiteY54" fmla="*/ 1166186 h 2312320"/>
              <a:gd name="connsiteX55" fmla="*/ 906428 w 1193177"/>
              <a:gd name="connsiteY55" fmla="*/ 1242386 h 2312320"/>
              <a:gd name="connsiteX56" fmla="*/ 887378 w 1193177"/>
              <a:gd name="connsiteY56" fmla="*/ 1309061 h 2312320"/>
              <a:gd name="connsiteX57" fmla="*/ 868328 w 1193177"/>
              <a:gd name="connsiteY57" fmla="*/ 1432886 h 2312320"/>
              <a:gd name="connsiteX58" fmla="*/ 849278 w 1193177"/>
              <a:gd name="connsiteY58" fmla="*/ 1470986 h 2312320"/>
              <a:gd name="connsiteX59" fmla="*/ 811178 w 1193177"/>
              <a:gd name="connsiteY59" fmla="*/ 1575761 h 2312320"/>
              <a:gd name="connsiteX60" fmla="*/ 792128 w 1193177"/>
              <a:gd name="connsiteY60" fmla="*/ 1690061 h 2312320"/>
              <a:gd name="connsiteX61" fmla="*/ 773078 w 1193177"/>
              <a:gd name="connsiteY61" fmla="*/ 1747211 h 2312320"/>
              <a:gd name="connsiteX62" fmla="*/ 754028 w 1193177"/>
              <a:gd name="connsiteY62" fmla="*/ 1832936 h 2312320"/>
              <a:gd name="connsiteX63" fmla="*/ 734978 w 1193177"/>
              <a:gd name="connsiteY63" fmla="*/ 2309186 h 2312320"/>
              <a:gd name="connsiteX64" fmla="*/ 706403 w 1193177"/>
              <a:gd name="connsiteY64" fmla="*/ 2280611 h 2312320"/>
              <a:gd name="connsiteX65" fmla="*/ 630203 w 1193177"/>
              <a:gd name="connsiteY65" fmla="*/ 2242511 h 2312320"/>
              <a:gd name="connsiteX66" fmla="*/ 554003 w 1193177"/>
              <a:gd name="connsiteY66" fmla="*/ 2223461 h 2312320"/>
              <a:gd name="connsiteX67" fmla="*/ 430178 w 1193177"/>
              <a:gd name="connsiteY67" fmla="*/ 2194886 h 2312320"/>
              <a:gd name="connsiteX68" fmla="*/ 334928 w 1193177"/>
              <a:gd name="connsiteY68" fmla="*/ 2128211 h 2312320"/>
              <a:gd name="connsiteX69" fmla="*/ 277778 w 1193177"/>
              <a:gd name="connsiteY69" fmla="*/ 2071061 h 2312320"/>
              <a:gd name="connsiteX70" fmla="*/ 220628 w 1193177"/>
              <a:gd name="connsiteY70" fmla="*/ 2042486 h 2312320"/>
              <a:gd name="connsiteX71" fmla="*/ 153953 w 1193177"/>
              <a:gd name="connsiteY71" fmla="*/ 1985336 h 2312320"/>
              <a:gd name="connsiteX72" fmla="*/ 125378 w 1193177"/>
              <a:gd name="connsiteY72" fmla="*/ 1975811 h 2312320"/>
              <a:gd name="connsiteX73" fmla="*/ 39653 w 1193177"/>
              <a:gd name="connsiteY73" fmla="*/ 1956761 h 2312320"/>
              <a:gd name="connsiteX74" fmla="*/ 1553 w 1193177"/>
              <a:gd name="connsiteY74" fmla="*/ 1947236 h 2312320"/>
              <a:gd name="connsiteX0" fmla="*/ 1553 w 1193177"/>
              <a:gd name="connsiteY0" fmla="*/ 1947236 h 2312320"/>
              <a:gd name="connsiteX1" fmla="*/ 11078 w 1193177"/>
              <a:gd name="connsiteY1" fmla="*/ 1899611 h 2312320"/>
              <a:gd name="connsiteX2" fmla="*/ 68228 w 1193177"/>
              <a:gd name="connsiteY2" fmla="*/ 1851986 h 2312320"/>
              <a:gd name="connsiteX3" fmla="*/ 96803 w 1193177"/>
              <a:gd name="connsiteY3" fmla="*/ 1823411 h 2312320"/>
              <a:gd name="connsiteX4" fmla="*/ 115853 w 1193177"/>
              <a:gd name="connsiteY4" fmla="*/ 1794836 h 2312320"/>
              <a:gd name="connsiteX5" fmla="*/ 144428 w 1193177"/>
              <a:gd name="connsiteY5" fmla="*/ 1756736 h 2312320"/>
              <a:gd name="connsiteX6" fmla="*/ 173003 w 1193177"/>
              <a:gd name="connsiteY6" fmla="*/ 1728161 h 2312320"/>
              <a:gd name="connsiteX7" fmla="*/ 201578 w 1193177"/>
              <a:gd name="connsiteY7" fmla="*/ 1642436 h 2312320"/>
              <a:gd name="connsiteX8" fmla="*/ 211103 w 1193177"/>
              <a:gd name="connsiteY8" fmla="*/ 1613861 h 2312320"/>
              <a:gd name="connsiteX9" fmla="*/ 220628 w 1193177"/>
              <a:gd name="connsiteY9" fmla="*/ 1585286 h 2312320"/>
              <a:gd name="connsiteX10" fmla="*/ 239678 w 1193177"/>
              <a:gd name="connsiteY10" fmla="*/ 1537661 h 2312320"/>
              <a:gd name="connsiteX11" fmla="*/ 258728 w 1193177"/>
              <a:gd name="connsiteY11" fmla="*/ 1480511 h 2312320"/>
              <a:gd name="connsiteX12" fmla="*/ 296828 w 1193177"/>
              <a:gd name="connsiteY12" fmla="*/ 1423361 h 2312320"/>
              <a:gd name="connsiteX13" fmla="*/ 315878 w 1193177"/>
              <a:gd name="connsiteY13" fmla="*/ 1385261 h 2312320"/>
              <a:gd name="connsiteX14" fmla="*/ 325403 w 1193177"/>
              <a:gd name="connsiteY14" fmla="*/ 1356686 h 2312320"/>
              <a:gd name="connsiteX15" fmla="*/ 353978 w 1193177"/>
              <a:gd name="connsiteY15" fmla="*/ 1328111 h 2312320"/>
              <a:gd name="connsiteX16" fmla="*/ 411128 w 1193177"/>
              <a:gd name="connsiteY16" fmla="*/ 1242386 h 2312320"/>
              <a:gd name="connsiteX17" fmla="*/ 430178 w 1193177"/>
              <a:gd name="connsiteY17" fmla="*/ 1213811 h 2312320"/>
              <a:gd name="connsiteX18" fmla="*/ 449228 w 1193177"/>
              <a:gd name="connsiteY18" fmla="*/ 1185236 h 2312320"/>
              <a:gd name="connsiteX19" fmla="*/ 468278 w 1193177"/>
              <a:gd name="connsiteY19" fmla="*/ 1147136 h 2312320"/>
              <a:gd name="connsiteX20" fmla="*/ 506378 w 1193177"/>
              <a:gd name="connsiteY20" fmla="*/ 1089986 h 2312320"/>
              <a:gd name="connsiteX21" fmla="*/ 515903 w 1193177"/>
              <a:gd name="connsiteY21" fmla="*/ 1061411 h 2312320"/>
              <a:gd name="connsiteX22" fmla="*/ 544478 w 1193177"/>
              <a:gd name="connsiteY22" fmla="*/ 1032836 h 2312320"/>
              <a:gd name="connsiteX23" fmla="*/ 563528 w 1193177"/>
              <a:gd name="connsiteY23" fmla="*/ 994736 h 2312320"/>
              <a:gd name="connsiteX24" fmla="*/ 601628 w 1193177"/>
              <a:gd name="connsiteY24" fmla="*/ 937586 h 2312320"/>
              <a:gd name="connsiteX25" fmla="*/ 639728 w 1193177"/>
              <a:gd name="connsiteY25" fmla="*/ 870911 h 2312320"/>
              <a:gd name="connsiteX26" fmla="*/ 666284 w 1193177"/>
              <a:gd name="connsiteY26" fmla="*/ 823250 h 2312320"/>
              <a:gd name="connsiteX27" fmla="*/ 744503 w 1193177"/>
              <a:gd name="connsiteY27" fmla="*/ 718511 h 2312320"/>
              <a:gd name="connsiteX28" fmla="*/ 743158 w 1193177"/>
              <a:gd name="connsiteY28" fmla="*/ 717803 h 2312320"/>
              <a:gd name="connsiteX29" fmla="*/ 801653 w 1193177"/>
              <a:gd name="connsiteY29" fmla="*/ 623261 h 2312320"/>
              <a:gd name="connsiteX30" fmla="*/ 811178 w 1193177"/>
              <a:gd name="connsiteY30" fmla="*/ 594686 h 2312320"/>
              <a:gd name="connsiteX31" fmla="*/ 839753 w 1193177"/>
              <a:gd name="connsiteY31" fmla="*/ 566111 h 2312320"/>
              <a:gd name="connsiteX32" fmla="*/ 858803 w 1193177"/>
              <a:gd name="connsiteY32" fmla="*/ 528011 h 2312320"/>
              <a:gd name="connsiteX33" fmla="*/ 869709 w 1193177"/>
              <a:gd name="connsiteY33" fmla="*/ 511653 h 2312320"/>
              <a:gd name="connsiteX34" fmla="*/ 906428 w 1193177"/>
              <a:gd name="connsiteY34" fmla="*/ 466080 h 2312320"/>
              <a:gd name="connsiteX35" fmla="*/ 921406 w 1193177"/>
              <a:gd name="connsiteY35" fmla="*/ 447704 h 2312320"/>
              <a:gd name="connsiteX36" fmla="*/ 949308 w 1193177"/>
              <a:gd name="connsiteY36" fmla="*/ 387154 h 2312320"/>
              <a:gd name="connsiteX37" fmla="*/ 994879 w 1193177"/>
              <a:gd name="connsiteY37" fmla="*/ 344982 h 2312320"/>
              <a:gd name="connsiteX38" fmla="*/ 1024127 w 1193177"/>
              <a:gd name="connsiteY38" fmla="*/ 289886 h 2312320"/>
              <a:gd name="connsiteX39" fmla="*/ 935783 w 1193177"/>
              <a:gd name="connsiteY39" fmla="*/ 402699 h 2312320"/>
              <a:gd name="connsiteX40" fmla="*/ 1053765 w 1193177"/>
              <a:gd name="connsiteY40" fmla="*/ 258656 h 2312320"/>
              <a:gd name="connsiteX41" fmla="*/ 1072461 w 1193177"/>
              <a:gd name="connsiteY41" fmla="*/ 202780 h 2312320"/>
              <a:gd name="connsiteX42" fmla="*/ 1090166 w 1193177"/>
              <a:gd name="connsiteY42" fmla="*/ 164645 h 2312320"/>
              <a:gd name="connsiteX43" fmla="*/ 1126210 w 1193177"/>
              <a:gd name="connsiteY43" fmla="*/ 99350 h 2312320"/>
              <a:gd name="connsiteX44" fmla="*/ 1162930 w 1193177"/>
              <a:gd name="connsiteY44" fmla="*/ 50380 h 2312320"/>
              <a:gd name="connsiteX45" fmla="*/ 1192815 w 1193177"/>
              <a:gd name="connsiteY45" fmla="*/ 8953 h 2312320"/>
              <a:gd name="connsiteX46" fmla="*/ 1142146 w 1193177"/>
              <a:gd name="connsiteY46" fmla="*/ 234860 h 2312320"/>
              <a:gd name="connsiteX47" fmla="*/ 1112580 w 1193177"/>
              <a:gd name="connsiteY47" fmla="*/ 377453 h 2312320"/>
              <a:gd name="connsiteX48" fmla="*/ 1096928 w 1193177"/>
              <a:gd name="connsiteY48" fmla="*/ 499436 h 2312320"/>
              <a:gd name="connsiteX49" fmla="*/ 1058828 w 1193177"/>
              <a:gd name="connsiteY49" fmla="*/ 623261 h 2312320"/>
              <a:gd name="connsiteX50" fmla="*/ 1039778 w 1193177"/>
              <a:gd name="connsiteY50" fmla="*/ 708986 h 2312320"/>
              <a:gd name="connsiteX51" fmla="*/ 1001678 w 1193177"/>
              <a:gd name="connsiteY51" fmla="*/ 880436 h 2312320"/>
              <a:gd name="connsiteX52" fmla="*/ 982628 w 1193177"/>
              <a:gd name="connsiteY52" fmla="*/ 937586 h 2312320"/>
              <a:gd name="connsiteX53" fmla="*/ 944528 w 1193177"/>
              <a:gd name="connsiteY53" fmla="*/ 1118561 h 2312320"/>
              <a:gd name="connsiteX54" fmla="*/ 925478 w 1193177"/>
              <a:gd name="connsiteY54" fmla="*/ 1166186 h 2312320"/>
              <a:gd name="connsiteX55" fmla="*/ 906428 w 1193177"/>
              <a:gd name="connsiteY55" fmla="*/ 1242386 h 2312320"/>
              <a:gd name="connsiteX56" fmla="*/ 887378 w 1193177"/>
              <a:gd name="connsiteY56" fmla="*/ 1309061 h 2312320"/>
              <a:gd name="connsiteX57" fmla="*/ 868328 w 1193177"/>
              <a:gd name="connsiteY57" fmla="*/ 1432886 h 2312320"/>
              <a:gd name="connsiteX58" fmla="*/ 849278 w 1193177"/>
              <a:gd name="connsiteY58" fmla="*/ 1470986 h 2312320"/>
              <a:gd name="connsiteX59" fmla="*/ 811178 w 1193177"/>
              <a:gd name="connsiteY59" fmla="*/ 1575761 h 2312320"/>
              <a:gd name="connsiteX60" fmla="*/ 792128 w 1193177"/>
              <a:gd name="connsiteY60" fmla="*/ 1690061 h 2312320"/>
              <a:gd name="connsiteX61" fmla="*/ 773078 w 1193177"/>
              <a:gd name="connsiteY61" fmla="*/ 1747211 h 2312320"/>
              <a:gd name="connsiteX62" fmla="*/ 754028 w 1193177"/>
              <a:gd name="connsiteY62" fmla="*/ 1832936 h 2312320"/>
              <a:gd name="connsiteX63" fmla="*/ 734978 w 1193177"/>
              <a:gd name="connsiteY63" fmla="*/ 2309186 h 2312320"/>
              <a:gd name="connsiteX64" fmla="*/ 706403 w 1193177"/>
              <a:gd name="connsiteY64" fmla="*/ 2280611 h 2312320"/>
              <a:gd name="connsiteX65" fmla="*/ 630203 w 1193177"/>
              <a:gd name="connsiteY65" fmla="*/ 2242511 h 2312320"/>
              <a:gd name="connsiteX66" fmla="*/ 554003 w 1193177"/>
              <a:gd name="connsiteY66" fmla="*/ 2223461 h 2312320"/>
              <a:gd name="connsiteX67" fmla="*/ 430178 w 1193177"/>
              <a:gd name="connsiteY67" fmla="*/ 2194886 h 2312320"/>
              <a:gd name="connsiteX68" fmla="*/ 334928 w 1193177"/>
              <a:gd name="connsiteY68" fmla="*/ 2128211 h 2312320"/>
              <a:gd name="connsiteX69" fmla="*/ 277778 w 1193177"/>
              <a:gd name="connsiteY69" fmla="*/ 2071061 h 2312320"/>
              <a:gd name="connsiteX70" fmla="*/ 220628 w 1193177"/>
              <a:gd name="connsiteY70" fmla="*/ 2042486 h 2312320"/>
              <a:gd name="connsiteX71" fmla="*/ 153953 w 1193177"/>
              <a:gd name="connsiteY71" fmla="*/ 1985336 h 2312320"/>
              <a:gd name="connsiteX72" fmla="*/ 125378 w 1193177"/>
              <a:gd name="connsiteY72" fmla="*/ 1975811 h 2312320"/>
              <a:gd name="connsiteX73" fmla="*/ 39653 w 1193177"/>
              <a:gd name="connsiteY73" fmla="*/ 1956761 h 2312320"/>
              <a:gd name="connsiteX74" fmla="*/ 1553 w 1193177"/>
              <a:gd name="connsiteY74" fmla="*/ 1947236 h 2312320"/>
              <a:gd name="connsiteX0" fmla="*/ 1553 w 1193177"/>
              <a:gd name="connsiteY0" fmla="*/ 1947236 h 2312320"/>
              <a:gd name="connsiteX1" fmla="*/ 11078 w 1193177"/>
              <a:gd name="connsiteY1" fmla="*/ 1899611 h 2312320"/>
              <a:gd name="connsiteX2" fmla="*/ 68228 w 1193177"/>
              <a:gd name="connsiteY2" fmla="*/ 1851986 h 2312320"/>
              <a:gd name="connsiteX3" fmla="*/ 96803 w 1193177"/>
              <a:gd name="connsiteY3" fmla="*/ 1823411 h 2312320"/>
              <a:gd name="connsiteX4" fmla="*/ 115853 w 1193177"/>
              <a:gd name="connsiteY4" fmla="*/ 1794836 h 2312320"/>
              <a:gd name="connsiteX5" fmla="*/ 144428 w 1193177"/>
              <a:gd name="connsiteY5" fmla="*/ 1756736 h 2312320"/>
              <a:gd name="connsiteX6" fmla="*/ 173003 w 1193177"/>
              <a:gd name="connsiteY6" fmla="*/ 1728161 h 2312320"/>
              <a:gd name="connsiteX7" fmla="*/ 201578 w 1193177"/>
              <a:gd name="connsiteY7" fmla="*/ 1642436 h 2312320"/>
              <a:gd name="connsiteX8" fmla="*/ 211103 w 1193177"/>
              <a:gd name="connsiteY8" fmla="*/ 1613861 h 2312320"/>
              <a:gd name="connsiteX9" fmla="*/ 220628 w 1193177"/>
              <a:gd name="connsiteY9" fmla="*/ 1585286 h 2312320"/>
              <a:gd name="connsiteX10" fmla="*/ 239678 w 1193177"/>
              <a:gd name="connsiteY10" fmla="*/ 1537661 h 2312320"/>
              <a:gd name="connsiteX11" fmla="*/ 258728 w 1193177"/>
              <a:gd name="connsiteY11" fmla="*/ 1480511 h 2312320"/>
              <a:gd name="connsiteX12" fmla="*/ 296828 w 1193177"/>
              <a:gd name="connsiteY12" fmla="*/ 1423361 h 2312320"/>
              <a:gd name="connsiteX13" fmla="*/ 315878 w 1193177"/>
              <a:gd name="connsiteY13" fmla="*/ 1385261 h 2312320"/>
              <a:gd name="connsiteX14" fmla="*/ 325403 w 1193177"/>
              <a:gd name="connsiteY14" fmla="*/ 1356686 h 2312320"/>
              <a:gd name="connsiteX15" fmla="*/ 353978 w 1193177"/>
              <a:gd name="connsiteY15" fmla="*/ 1328111 h 2312320"/>
              <a:gd name="connsiteX16" fmla="*/ 411128 w 1193177"/>
              <a:gd name="connsiteY16" fmla="*/ 1242386 h 2312320"/>
              <a:gd name="connsiteX17" fmla="*/ 430178 w 1193177"/>
              <a:gd name="connsiteY17" fmla="*/ 1213811 h 2312320"/>
              <a:gd name="connsiteX18" fmla="*/ 449228 w 1193177"/>
              <a:gd name="connsiteY18" fmla="*/ 1185236 h 2312320"/>
              <a:gd name="connsiteX19" fmla="*/ 468278 w 1193177"/>
              <a:gd name="connsiteY19" fmla="*/ 1147136 h 2312320"/>
              <a:gd name="connsiteX20" fmla="*/ 506378 w 1193177"/>
              <a:gd name="connsiteY20" fmla="*/ 1089986 h 2312320"/>
              <a:gd name="connsiteX21" fmla="*/ 515903 w 1193177"/>
              <a:gd name="connsiteY21" fmla="*/ 1061411 h 2312320"/>
              <a:gd name="connsiteX22" fmla="*/ 544478 w 1193177"/>
              <a:gd name="connsiteY22" fmla="*/ 1032836 h 2312320"/>
              <a:gd name="connsiteX23" fmla="*/ 563528 w 1193177"/>
              <a:gd name="connsiteY23" fmla="*/ 994736 h 2312320"/>
              <a:gd name="connsiteX24" fmla="*/ 601628 w 1193177"/>
              <a:gd name="connsiteY24" fmla="*/ 937586 h 2312320"/>
              <a:gd name="connsiteX25" fmla="*/ 639728 w 1193177"/>
              <a:gd name="connsiteY25" fmla="*/ 870911 h 2312320"/>
              <a:gd name="connsiteX26" fmla="*/ 666284 w 1193177"/>
              <a:gd name="connsiteY26" fmla="*/ 823250 h 2312320"/>
              <a:gd name="connsiteX27" fmla="*/ 744503 w 1193177"/>
              <a:gd name="connsiteY27" fmla="*/ 718511 h 2312320"/>
              <a:gd name="connsiteX28" fmla="*/ 743158 w 1193177"/>
              <a:gd name="connsiteY28" fmla="*/ 717803 h 2312320"/>
              <a:gd name="connsiteX29" fmla="*/ 801653 w 1193177"/>
              <a:gd name="connsiteY29" fmla="*/ 623261 h 2312320"/>
              <a:gd name="connsiteX30" fmla="*/ 811178 w 1193177"/>
              <a:gd name="connsiteY30" fmla="*/ 594686 h 2312320"/>
              <a:gd name="connsiteX31" fmla="*/ 839753 w 1193177"/>
              <a:gd name="connsiteY31" fmla="*/ 566111 h 2312320"/>
              <a:gd name="connsiteX32" fmla="*/ 858803 w 1193177"/>
              <a:gd name="connsiteY32" fmla="*/ 528011 h 2312320"/>
              <a:gd name="connsiteX33" fmla="*/ 869709 w 1193177"/>
              <a:gd name="connsiteY33" fmla="*/ 511653 h 2312320"/>
              <a:gd name="connsiteX34" fmla="*/ 906428 w 1193177"/>
              <a:gd name="connsiteY34" fmla="*/ 466080 h 2312320"/>
              <a:gd name="connsiteX35" fmla="*/ 921406 w 1193177"/>
              <a:gd name="connsiteY35" fmla="*/ 447704 h 2312320"/>
              <a:gd name="connsiteX36" fmla="*/ 949308 w 1193177"/>
              <a:gd name="connsiteY36" fmla="*/ 387154 h 2312320"/>
              <a:gd name="connsiteX37" fmla="*/ 994879 w 1193177"/>
              <a:gd name="connsiteY37" fmla="*/ 344982 h 2312320"/>
              <a:gd name="connsiteX38" fmla="*/ 1024127 w 1193177"/>
              <a:gd name="connsiteY38" fmla="*/ 289886 h 2312320"/>
              <a:gd name="connsiteX39" fmla="*/ 935783 w 1193177"/>
              <a:gd name="connsiteY39" fmla="*/ 402699 h 2312320"/>
              <a:gd name="connsiteX40" fmla="*/ 1040168 w 1193177"/>
              <a:gd name="connsiteY40" fmla="*/ 255256 h 2312320"/>
              <a:gd name="connsiteX41" fmla="*/ 1053765 w 1193177"/>
              <a:gd name="connsiteY41" fmla="*/ 258656 h 2312320"/>
              <a:gd name="connsiteX42" fmla="*/ 1072461 w 1193177"/>
              <a:gd name="connsiteY42" fmla="*/ 202780 h 2312320"/>
              <a:gd name="connsiteX43" fmla="*/ 1090166 w 1193177"/>
              <a:gd name="connsiteY43" fmla="*/ 164645 h 2312320"/>
              <a:gd name="connsiteX44" fmla="*/ 1126210 w 1193177"/>
              <a:gd name="connsiteY44" fmla="*/ 99350 h 2312320"/>
              <a:gd name="connsiteX45" fmla="*/ 1162930 w 1193177"/>
              <a:gd name="connsiteY45" fmla="*/ 50380 h 2312320"/>
              <a:gd name="connsiteX46" fmla="*/ 1192815 w 1193177"/>
              <a:gd name="connsiteY46" fmla="*/ 8953 h 2312320"/>
              <a:gd name="connsiteX47" fmla="*/ 1142146 w 1193177"/>
              <a:gd name="connsiteY47" fmla="*/ 234860 h 2312320"/>
              <a:gd name="connsiteX48" fmla="*/ 1112580 w 1193177"/>
              <a:gd name="connsiteY48" fmla="*/ 377453 h 2312320"/>
              <a:gd name="connsiteX49" fmla="*/ 1096928 w 1193177"/>
              <a:gd name="connsiteY49" fmla="*/ 499436 h 2312320"/>
              <a:gd name="connsiteX50" fmla="*/ 1058828 w 1193177"/>
              <a:gd name="connsiteY50" fmla="*/ 623261 h 2312320"/>
              <a:gd name="connsiteX51" fmla="*/ 1039778 w 1193177"/>
              <a:gd name="connsiteY51" fmla="*/ 708986 h 2312320"/>
              <a:gd name="connsiteX52" fmla="*/ 1001678 w 1193177"/>
              <a:gd name="connsiteY52" fmla="*/ 880436 h 2312320"/>
              <a:gd name="connsiteX53" fmla="*/ 982628 w 1193177"/>
              <a:gd name="connsiteY53" fmla="*/ 937586 h 2312320"/>
              <a:gd name="connsiteX54" fmla="*/ 944528 w 1193177"/>
              <a:gd name="connsiteY54" fmla="*/ 1118561 h 2312320"/>
              <a:gd name="connsiteX55" fmla="*/ 925478 w 1193177"/>
              <a:gd name="connsiteY55" fmla="*/ 1166186 h 2312320"/>
              <a:gd name="connsiteX56" fmla="*/ 906428 w 1193177"/>
              <a:gd name="connsiteY56" fmla="*/ 1242386 h 2312320"/>
              <a:gd name="connsiteX57" fmla="*/ 887378 w 1193177"/>
              <a:gd name="connsiteY57" fmla="*/ 1309061 h 2312320"/>
              <a:gd name="connsiteX58" fmla="*/ 868328 w 1193177"/>
              <a:gd name="connsiteY58" fmla="*/ 1432886 h 2312320"/>
              <a:gd name="connsiteX59" fmla="*/ 849278 w 1193177"/>
              <a:gd name="connsiteY59" fmla="*/ 1470986 h 2312320"/>
              <a:gd name="connsiteX60" fmla="*/ 811178 w 1193177"/>
              <a:gd name="connsiteY60" fmla="*/ 1575761 h 2312320"/>
              <a:gd name="connsiteX61" fmla="*/ 792128 w 1193177"/>
              <a:gd name="connsiteY61" fmla="*/ 1690061 h 2312320"/>
              <a:gd name="connsiteX62" fmla="*/ 773078 w 1193177"/>
              <a:gd name="connsiteY62" fmla="*/ 1747211 h 2312320"/>
              <a:gd name="connsiteX63" fmla="*/ 754028 w 1193177"/>
              <a:gd name="connsiteY63" fmla="*/ 1832936 h 2312320"/>
              <a:gd name="connsiteX64" fmla="*/ 734978 w 1193177"/>
              <a:gd name="connsiteY64" fmla="*/ 2309186 h 2312320"/>
              <a:gd name="connsiteX65" fmla="*/ 706403 w 1193177"/>
              <a:gd name="connsiteY65" fmla="*/ 2280611 h 2312320"/>
              <a:gd name="connsiteX66" fmla="*/ 630203 w 1193177"/>
              <a:gd name="connsiteY66" fmla="*/ 2242511 h 2312320"/>
              <a:gd name="connsiteX67" fmla="*/ 554003 w 1193177"/>
              <a:gd name="connsiteY67" fmla="*/ 2223461 h 2312320"/>
              <a:gd name="connsiteX68" fmla="*/ 430178 w 1193177"/>
              <a:gd name="connsiteY68" fmla="*/ 2194886 h 2312320"/>
              <a:gd name="connsiteX69" fmla="*/ 334928 w 1193177"/>
              <a:gd name="connsiteY69" fmla="*/ 2128211 h 2312320"/>
              <a:gd name="connsiteX70" fmla="*/ 277778 w 1193177"/>
              <a:gd name="connsiteY70" fmla="*/ 2071061 h 2312320"/>
              <a:gd name="connsiteX71" fmla="*/ 220628 w 1193177"/>
              <a:gd name="connsiteY71" fmla="*/ 2042486 h 2312320"/>
              <a:gd name="connsiteX72" fmla="*/ 153953 w 1193177"/>
              <a:gd name="connsiteY72" fmla="*/ 1985336 h 2312320"/>
              <a:gd name="connsiteX73" fmla="*/ 125378 w 1193177"/>
              <a:gd name="connsiteY73" fmla="*/ 1975811 h 2312320"/>
              <a:gd name="connsiteX74" fmla="*/ 39653 w 1193177"/>
              <a:gd name="connsiteY74" fmla="*/ 1956761 h 2312320"/>
              <a:gd name="connsiteX75" fmla="*/ 1553 w 1193177"/>
              <a:gd name="connsiteY75" fmla="*/ 1947236 h 2312320"/>
              <a:gd name="connsiteX0" fmla="*/ 1553 w 1193177"/>
              <a:gd name="connsiteY0" fmla="*/ 1947236 h 2312320"/>
              <a:gd name="connsiteX1" fmla="*/ 11078 w 1193177"/>
              <a:gd name="connsiteY1" fmla="*/ 1899611 h 2312320"/>
              <a:gd name="connsiteX2" fmla="*/ 68228 w 1193177"/>
              <a:gd name="connsiteY2" fmla="*/ 1851986 h 2312320"/>
              <a:gd name="connsiteX3" fmla="*/ 96803 w 1193177"/>
              <a:gd name="connsiteY3" fmla="*/ 1823411 h 2312320"/>
              <a:gd name="connsiteX4" fmla="*/ 115853 w 1193177"/>
              <a:gd name="connsiteY4" fmla="*/ 1794836 h 2312320"/>
              <a:gd name="connsiteX5" fmla="*/ 144428 w 1193177"/>
              <a:gd name="connsiteY5" fmla="*/ 1756736 h 2312320"/>
              <a:gd name="connsiteX6" fmla="*/ 173003 w 1193177"/>
              <a:gd name="connsiteY6" fmla="*/ 1728161 h 2312320"/>
              <a:gd name="connsiteX7" fmla="*/ 201578 w 1193177"/>
              <a:gd name="connsiteY7" fmla="*/ 1642436 h 2312320"/>
              <a:gd name="connsiteX8" fmla="*/ 211103 w 1193177"/>
              <a:gd name="connsiteY8" fmla="*/ 1613861 h 2312320"/>
              <a:gd name="connsiteX9" fmla="*/ 220628 w 1193177"/>
              <a:gd name="connsiteY9" fmla="*/ 1585286 h 2312320"/>
              <a:gd name="connsiteX10" fmla="*/ 239678 w 1193177"/>
              <a:gd name="connsiteY10" fmla="*/ 1537661 h 2312320"/>
              <a:gd name="connsiteX11" fmla="*/ 258728 w 1193177"/>
              <a:gd name="connsiteY11" fmla="*/ 1480511 h 2312320"/>
              <a:gd name="connsiteX12" fmla="*/ 296828 w 1193177"/>
              <a:gd name="connsiteY12" fmla="*/ 1423361 h 2312320"/>
              <a:gd name="connsiteX13" fmla="*/ 315878 w 1193177"/>
              <a:gd name="connsiteY13" fmla="*/ 1385261 h 2312320"/>
              <a:gd name="connsiteX14" fmla="*/ 325403 w 1193177"/>
              <a:gd name="connsiteY14" fmla="*/ 1356686 h 2312320"/>
              <a:gd name="connsiteX15" fmla="*/ 353978 w 1193177"/>
              <a:gd name="connsiteY15" fmla="*/ 1328111 h 2312320"/>
              <a:gd name="connsiteX16" fmla="*/ 411128 w 1193177"/>
              <a:gd name="connsiteY16" fmla="*/ 1242386 h 2312320"/>
              <a:gd name="connsiteX17" fmla="*/ 430178 w 1193177"/>
              <a:gd name="connsiteY17" fmla="*/ 1213811 h 2312320"/>
              <a:gd name="connsiteX18" fmla="*/ 449228 w 1193177"/>
              <a:gd name="connsiteY18" fmla="*/ 1185236 h 2312320"/>
              <a:gd name="connsiteX19" fmla="*/ 468278 w 1193177"/>
              <a:gd name="connsiteY19" fmla="*/ 1147136 h 2312320"/>
              <a:gd name="connsiteX20" fmla="*/ 506378 w 1193177"/>
              <a:gd name="connsiteY20" fmla="*/ 1089986 h 2312320"/>
              <a:gd name="connsiteX21" fmla="*/ 515903 w 1193177"/>
              <a:gd name="connsiteY21" fmla="*/ 1061411 h 2312320"/>
              <a:gd name="connsiteX22" fmla="*/ 544478 w 1193177"/>
              <a:gd name="connsiteY22" fmla="*/ 1032836 h 2312320"/>
              <a:gd name="connsiteX23" fmla="*/ 563528 w 1193177"/>
              <a:gd name="connsiteY23" fmla="*/ 994736 h 2312320"/>
              <a:gd name="connsiteX24" fmla="*/ 601628 w 1193177"/>
              <a:gd name="connsiteY24" fmla="*/ 937586 h 2312320"/>
              <a:gd name="connsiteX25" fmla="*/ 639728 w 1193177"/>
              <a:gd name="connsiteY25" fmla="*/ 870911 h 2312320"/>
              <a:gd name="connsiteX26" fmla="*/ 666284 w 1193177"/>
              <a:gd name="connsiteY26" fmla="*/ 823250 h 2312320"/>
              <a:gd name="connsiteX27" fmla="*/ 744503 w 1193177"/>
              <a:gd name="connsiteY27" fmla="*/ 718511 h 2312320"/>
              <a:gd name="connsiteX28" fmla="*/ 743158 w 1193177"/>
              <a:gd name="connsiteY28" fmla="*/ 717803 h 2312320"/>
              <a:gd name="connsiteX29" fmla="*/ 801653 w 1193177"/>
              <a:gd name="connsiteY29" fmla="*/ 623261 h 2312320"/>
              <a:gd name="connsiteX30" fmla="*/ 811178 w 1193177"/>
              <a:gd name="connsiteY30" fmla="*/ 594686 h 2312320"/>
              <a:gd name="connsiteX31" fmla="*/ 839753 w 1193177"/>
              <a:gd name="connsiteY31" fmla="*/ 566111 h 2312320"/>
              <a:gd name="connsiteX32" fmla="*/ 858803 w 1193177"/>
              <a:gd name="connsiteY32" fmla="*/ 528011 h 2312320"/>
              <a:gd name="connsiteX33" fmla="*/ 869709 w 1193177"/>
              <a:gd name="connsiteY33" fmla="*/ 511653 h 2312320"/>
              <a:gd name="connsiteX34" fmla="*/ 906428 w 1193177"/>
              <a:gd name="connsiteY34" fmla="*/ 466080 h 2312320"/>
              <a:gd name="connsiteX35" fmla="*/ 921406 w 1193177"/>
              <a:gd name="connsiteY35" fmla="*/ 447704 h 2312320"/>
              <a:gd name="connsiteX36" fmla="*/ 949308 w 1193177"/>
              <a:gd name="connsiteY36" fmla="*/ 387154 h 2312320"/>
              <a:gd name="connsiteX37" fmla="*/ 994879 w 1193177"/>
              <a:gd name="connsiteY37" fmla="*/ 344982 h 2312320"/>
              <a:gd name="connsiteX38" fmla="*/ 1024127 w 1193177"/>
              <a:gd name="connsiteY38" fmla="*/ 289886 h 2312320"/>
              <a:gd name="connsiteX39" fmla="*/ 952780 w 1193177"/>
              <a:gd name="connsiteY39" fmla="*/ 409497 h 2312320"/>
              <a:gd name="connsiteX40" fmla="*/ 1040168 w 1193177"/>
              <a:gd name="connsiteY40" fmla="*/ 255256 h 2312320"/>
              <a:gd name="connsiteX41" fmla="*/ 1053765 w 1193177"/>
              <a:gd name="connsiteY41" fmla="*/ 258656 h 2312320"/>
              <a:gd name="connsiteX42" fmla="*/ 1072461 w 1193177"/>
              <a:gd name="connsiteY42" fmla="*/ 202780 h 2312320"/>
              <a:gd name="connsiteX43" fmla="*/ 1090166 w 1193177"/>
              <a:gd name="connsiteY43" fmla="*/ 164645 h 2312320"/>
              <a:gd name="connsiteX44" fmla="*/ 1126210 w 1193177"/>
              <a:gd name="connsiteY44" fmla="*/ 99350 h 2312320"/>
              <a:gd name="connsiteX45" fmla="*/ 1162930 w 1193177"/>
              <a:gd name="connsiteY45" fmla="*/ 50380 h 2312320"/>
              <a:gd name="connsiteX46" fmla="*/ 1192815 w 1193177"/>
              <a:gd name="connsiteY46" fmla="*/ 8953 h 2312320"/>
              <a:gd name="connsiteX47" fmla="*/ 1142146 w 1193177"/>
              <a:gd name="connsiteY47" fmla="*/ 234860 h 2312320"/>
              <a:gd name="connsiteX48" fmla="*/ 1112580 w 1193177"/>
              <a:gd name="connsiteY48" fmla="*/ 377453 h 2312320"/>
              <a:gd name="connsiteX49" fmla="*/ 1096928 w 1193177"/>
              <a:gd name="connsiteY49" fmla="*/ 499436 h 2312320"/>
              <a:gd name="connsiteX50" fmla="*/ 1058828 w 1193177"/>
              <a:gd name="connsiteY50" fmla="*/ 623261 h 2312320"/>
              <a:gd name="connsiteX51" fmla="*/ 1039778 w 1193177"/>
              <a:gd name="connsiteY51" fmla="*/ 708986 h 2312320"/>
              <a:gd name="connsiteX52" fmla="*/ 1001678 w 1193177"/>
              <a:gd name="connsiteY52" fmla="*/ 880436 h 2312320"/>
              <a:gd name="connsiteX53" fmla="*/ 982628 w 1193177"/>
              <a:gd name="connsiteY53" fmla="*/ 937586 h 2312320"/>
              <a:gd name="connsiteX54" fmla="*/ 944528 w 1193177"/>
              <a:gd name="connsiteY54" fmla="*/ 1118561 h 2312320"/>
              <a:gd name="connsiteX55" fmla="*/ 925478 w 1193177"/>
              <a:gd name="connsiteY55" fmla="*/ 1166186 h 2312320"/>
              <a:gd name="connsiteX56" fmla="*/ 906428 w 1193177"/>
              <a:gd name="connsiteY56" fmla="*/ 1242386 h 2312320"/>
              <a:gd name="connsiteX57" fmla="*/ 887378 w 1193177"/>
              <a:gd name="connsiteY57" fmla="*/ 1309061 h 2312320"/>
              <a:gd name="connsiteX58" fmla="*/ 868328 w 1193177"/>
              <a:gd name="connsiteY58" fmla="*/ 1432886 h 2312320"/>
              <a:gd name="connsiteX59" fmla="*/ 849278 w 1193177"/>
              <a:gd name="connsiteY59" fmla="*/ 1470986 h 2312320"/>
              <a:gd name="connsiteX60" fmla="*/ 811178 w 1193177"/>
              <a:gd name="connsiteY60" fmla="*/ 1575761 h 2312320"/>
              <a:gd name="connsiteX61" fmla="*/ 792128 w 1193177"/>
              <a:gd name="connsiteY61" fmla="*/ 1690061 h 2312320"/>
              <a:gd name="connsiteX62" fmla="*/ 773078 w 1193177"/>
              <a:gd name="connsiteY62" fmla="*/ 1747211 h 2312320"/>
              <a:gd name="connsiteX63" fmla="*/ 754028 w 1193177"/>
              <a:gd name="connsiteY63" fmla="*/ 1832936 h 2312320"/>
              <a:gd name="connsiteX64" fmla="*/ 734978 w 1193177"/>
              <a:gd name="connsiteY64" fmla="*/ 2309186 h 2312320"/>
              <a:gd name="connsiteX65" fmla="*/ 706403 w 1193177"/>
              <a:gd name="connsiteY65" fmla="*/ 2280611 h 2312320"/>
              <a:gd name="connsiteX66" fmla="*/ 630203 w 1193177"/>
              <a:gd name="connsiteY66" fmla="*/ 2242511 h 2312320"/>
              <a:gd name="connsiteX67" fmla="*/ 554003 w 1193177"/>
              <a:gd name="connsiteY67" fmla="*/ 2223461 h 2312320"/>
              <a:gd name="connsiteX68" fmla="*/ 430178 w 1193177"/>
              <a:gd name="connsiteY68" fmla="*/ 2194886 h 2312320"/>
              <a:gd name="connsiteX69" fmla="*/ 334928 w 1193177"/>
              <a:gd name="connsiteY69" fmla="*/ 2128211 h 2312320"/>
              <a:gd name="connsiteX70" fmla="*/ 277778 w 1193177"/>
              <a:gd name="connsiteY70" fmla="*/ 2071061 h 2312320"/>
              <a:gd name="connsiteX71" fmla="*/ 220628 w 1193177"/>
              <a:gd name="connsiteY71" fmla="*/ 2042486 h 2312320"/>
              <a:gd name="connsiteX72" fmla="*/ 153953 w 1193177"/>
              <a:gd name="connsiteY72" fmla="*/ 1985336 h 2312320"/>
              <a:gd name="connsiteX73" fmla="*/ 125378 w 1193177"/>
              <a:gd name="connsiteY73" fmla="*/ 1975811 h 2312320"/>
              <a:gd name="connsiteX74" fmla="*/ 39653 w 1193177"/>
              <a:gd name="connsiteY74" fmla="*/ 1956761 h 2312320"/>
              <a:gd name="connsiteX75" fmla="*/ 1553 w 1193177"/>
              <a:gd name="connsiteY75" fmla="*/ 1947236 h 2312320"/>
              <a:gd name="connsiteX0" fmla="*/ 1553 w 1193177"/>
              <a:gd name="connsiteY0" fmla="*/ 1947236 h 2312320"/>
              <a:gd name="connsiteX1" fmla="*/ 11078 w 1193177"/>
              <a:gd name="connsiteY1" fmla="*/ 1899611 h 2312320"/>
              <a:gd name="connsiteX2" fmla="*/ 68228 w 1193177"/>
              <a:gd name="connsiteY2" fmla="*/ 1851986 h 2312320"/>
              <a:gd name="connsiteX3" fmla="*/ 96803 w 1193177"/>
              <a:gd name="connsiteY3" fmla="*/ 1823411 h 2312320"/>
              <a:gd name="connsiteX4" fmla="*/ 115853 w 1193177"/>
              <a:gd name="connsiteY4" fmla="*/ 1794836 h 2312320"/>
              <a:gd name="connsiteX5" fmla="*/ 144428 w 1193177"/>
              <a:gd name="connsiteY5" fmla="*/ 1756736 h 2312320"/>
              <a:gd name="connsiteX6" fmla="*/ 173003 w 1193177"/>
              <a:gd name="connsiteY6" fmla="*/ 1728161 h 2312320"/>
              <a:gd name="connsiteX7" fmla="*/ 201578 w 1193177"/>
              <a:gd name="connsiteY7" fmla="*/ 1642436 h 2312320"/>
              <a:gd name="connsiteX8" fmla="*/ 211103 w 1193177"/>
              <a:gd name="connsiteY8" fmla="*/ 1613861 h 2312320"/>
              <a:gd name="connsiteX9" fmla="*/ 220628 w 1193177"/>
              <a:gd name="connsiteY9" fmla="*/ 1585286 h 2312320"/>
              <a:gd name="connsiteX10" fmla="*/ 239678 w 1193177"/>
              <a:gd name="connsiteY10" fmla="*/ 1537661 h 2312320"/>
              <a:gd name="connsiteX11" fmla="*/ 258728 w 1193177"/>
              <a:gd name="connsiteY11" fmla="*/ 1480511 h 2312320"/>
              <a:gd name="connsiteX12" fmla="*/ 296828 w 1193177"/>
              <a:gd name="connsiteY12" fmla="*/ 1423361 h 2312320"/>
              <a:gd name="connsiteX13" fmla="*/ 315878 w 1193177"/>
              <a:gd name="connsiteY13" fmla="*/ 1385261 h 2312320"/>
              <a:gd name="connsiteX14" fmla="*/ 325403 w 1193177"/>
              <a:gd name="connsiteY14" fmla="*/ 1356686 h 2312320"/>
              <a:gd name="connsiteX15" fmla="*/ 353978 w 1193177"/>
              <a:gd name="connsiteY15" fmla="*/ 1328111 h 2312320"/>
              <a:gd name="connsiteX16" fmla="*/ 411128 w 1193177"/>
              <a:gd name="connsiteY16" fmla="*/ 1242386 h 2312320"/>
              <a:gd name="connsiteX17" fmla="*/ 430178 w 1193177"/>
              <a:gd name="connsiteY17" fmla="*/ 1213811 h 2312320"/>
              <a:gd name="connsiteX18" fmla="*/ 449228 w 1193177"/>
              <a:gd name="connsiteY18" fmla="*/ 1185236 h 2312320"/>
              <a:gd name="connsiteX19" fmla="*/ 468278 w 1193177"/>
              <a:gd name="connsiteY19" fmla="*/ 1147136 h 2312320"/>
              <a:gd name="connsiteX20" fmla="*/ 506378 w 1193177"/>
              <a:gd name="connsiteY20" fmla="*/ 1089986 h 2312320"/>
              <a:gd name="connsiteX21" fmla="*/ 515903 w 1193177"/>
              <a:gd name="connsiteY21" fmla="*/ 1061411 h 2312320"/>
              <a:gd name="connsiteX22" fmla="*/ 544478 w 1193177"/>
              <a:gd name="connsiteY22" fmla="*/ 1032836 h 2312320"/>
              <a:gd name="connsiteX23" fmla="*/ 563528 w 1193177"/>
              <a:gd name="connsiteY23" fmla="*/ 994736 h 2312320"/>
              <a:gd name="connsiteX24" fmla="*/ 601628 w 1193177"/>
              <a:gd name="connsiteY24" fmla="*/ 937586 h 2312320"/>
              <a:gd name="connsiteX25" fmla="*/ 639728 w 1193177"/>
              <a:gd name="connsiteY25" fmla="*/ 870911 h 2312320"/>
              <a:gd name="connsiteX26" fmla="*/ 666284 w 1193177"/>
              <a:gd name="connsiteY26" fmla="*/ 823250 h 2312320"/>
              <a:gd name="connsiteX27" fmla="*/ 744503 w 1193177"/>
              <a:gd name="connsiteY27" fmla="*/ 718511 h 2312320"/>
              <a:gd name="connsiteX28" fmla="*/ 743158 w 1193177"/>
              <a:gd name="connsiteY28" fmla="*/ 717803 h 2312320"/>
              <a:gd name="connsiteX29" fmla="*/ 784657 w 1193177"/>
              <a:gd name="connsiteY29" fmla="*/ 691247 h 2312320"/>
              <a:gd name="connsiteX30" fmla="*/ 811178 w 1193177"/>
              <a:gd name="connsiteY30" fmla="*/ 594686 h 2312320"/>
              <a:gd name="connsiteX31" fmla="*/ 839753 w 1193177"/>
              <a:gd name="connsiteY31" fmla="*/ 566111 h 2312320"/>
              <a:gd name="connsiteX32" fmla="*/ 858803 w 1193177"/>
              <a:gd name="connsiteY32" fmla="*/ 528011 h 2312320"/>
              <a:gd name="connsiteX33" fmla="*/ 869709 w 1193177"/>
              <a:gd name="connsiteY33" fmla="*/ 511653 h 2312320"/>
              <a:gd name="connsiteX34" fmla="*/ 906428 w 1193177"/>
              <a:gd name="connsiteY34" fmla="*/ 466080 h 2312320"/>
              <a:gd name="connsiteX35" fmla="*/ 921406 w 1193177"/>
              <a:gd name="connsiteY35" fmla="*/ 447704 h 2312320"/>
              <a:gd name="connsiteX36" fmla="*/ 949308 w 1193177"/>
              <a:gd name="connsiteY36" fmla="*/ 387154 h 2312320"/>
              <a:gd name="connsiteX37" fmla="*/ 994879 w 1193177"/>
              <a:gd name="connsiteY37" fmla="*/ 344982 h 2312320"/>
              <a:gd name="connsiteX38" fmla="*/ 1024127 w 1193177"/>
              <a:gd name="connsiteY38" fmla="*/ 289886 h 2312320"/>
              <a:gd name="connsiteX39" fmla="*/ 952780 w 1193177"/>
              <a:gd name="connsiteY39" fmla="*/ 409497 h 2312320"/>
              <a:gd name="connsiteX40" fmla="*/ 1040168 w 1193177"/>
              <a:gd name="connsiteY40" fmla="*/ 255256 h 2312320"/>
              <a:gd name="connsiteX41" fmla="*/ 1053765 w 1193177"/>
              <a:gd name="connsiteY41" fmla="*/ 258656 h 2312320"/>
              <a:gd name="connsiteX42" fmla="*/ 1072461 w 1193177"/>
              <a:gd name="connsiteY42" fmla="*/ 202780 h 2312320"/>
              <a:gd name="connsiteX43" fmla="*/ 1090166 w 1193177"/>
              <a:gd name="connsiteY43" fmla="*/ 164645 h 2312320"/>
              <a:gd name="connsiteX44" fmla="*/ 1126210 w 1193177"/>
              <a:gd name="connsiteY44" fmla="*/ 99350 h 2312320"/>
              <a:gd name="connsiteX45" fmla="*/ 1162930 w 1193177"/>
              <a:gd name="connsiteY45" fmla="*/ 50380 h 2312320"/>
              <a:gd name="connsiteX46" fmla="*/ 1192815 w 1193177"/>
              <a:gd name="connsiteY46" fmla="*/ 8953 h 2312320"/>
              <a:gd name="connsiteX47" fmla="*/ 1142146 w 1193177"/>
              <a:gd name="connsiteY47" fmla="*/ 234860 h 2312320"/>
              <a:gd name="connsiteX48" fmla="*/ 1112580 w 1193177"/>
              <a:gd name="connsiteY48" fmla="*/ 377453 h 2312320"/>
              <a:gd name="connsiteX49" fmla="*/ 1096928 w 1193177"/>
              <a:gd name="connsiteY49" fmla="*/ 499436 h 2312320"/>
              <a:gd name="connsiteX50" fmla="*/ 1058828 w 1193177"/>
              <a:gd name="connsiteY50" fmla="*/ 623261 h 2312320"/>
              <a:gd name="connsiteX51" fmla="*/ 1039778 w 1193177"/>
              <a:gd name="connsiteY51" fmla="*/ 708986 h 2312320"/>
              <a:gd name="connsiteX52" fmla="*/ 1001678 w 1193177"/>
              <a:gd name="connsiteY52" fmla="*/ 880436 h 2312320"/>
              <a:gd name="connsiteX53" fmla="*/ 982628 w 1193177"/>
              <a:gd name="connsiteY53" fmla="*/ 937586 h 2312320"/>
              <a:gd name="connsiteX54" fmla="*/ 944528 w 1193177"/>
              <a:gd name="connsiteY54" fmla="*/ 1118561 h 2312320"/>
              <a:gd name="connsiteX55" fmla="*/ 925478 w 1193177"/>
              <a:gd name="connsiteY55" fmla="*/ 1166186 h 2312320"/>
              <a:gd name="connsiteX56" fmla="*/ 906428 w 1193177"/>
              <a:gd name="connsiteY56" fmla="*/ 1242386 h 2312320"/>
              <a:gd name="connsiteX57" fmla="*/ 887378 w 1193177"/>
              <a:gd name="connsiteY57" fmla="*/ 1309061 h 2312320"/>
              <a:gd name="connsiteX58" fmla="*/ 868328 w 1193177"/>
              <a:gd name="connsiteY58" fmla="*/ 1432886 h 2312320"/>
              <a:gd name="connsiteX59" fmla="*/ 849278 w 1193177"/>
              <a:gd name="connsiteY59" fmla="*/ 1470986 h 2312320"/>
              <a:gd name="connsiteX60" fmla="*/ 811178 w 1193177"/>
              <a:gd name="connsiteY60" fmla="*/ 1575761 h 2312320"/>
              <a:gd name="connsiteX61" fmla="*/ 792128 w 1193177"/>
              <a:gd name="connsiteY61" fmla="*/ 1690061 h 2312320"/>
              <a:gd name="connsiteX62" fmla="*/ 773078 w 1193177"/>
              <a:gd name="connsiteY62" fmla="*/ 1747211 h 2312320"/>
              <a:gd name="connsiteX63" fmla="*/ 754028 w 1193177"/>
              <a:gd name="connsiteY63" fmla="*/ 1832936 h 2312320"/>
              <a:gd name="connsiteX64" fmla="*/ 734978 w 1193177"/>
              <a:gd name="connsiteY64" fmla="*/ 2309186 h 2312320"/>
              <a:gd name="connsiteX65" fmla="*/ 706403 w 1193177"/>
              <a:gd name="connsiteY65" fmla="*/ 2280611 h 2312320"/>
              <a:gd name="connsiteX66" fmla="*/ 630203 w 1193177"/>
              <a:gd name="connsiteY66" fmla="*/ 2242511 h 2312320"/>
              <a:gd name="connsiteX67" fmla="*/ 554003 w 1193177"/>
              <a:gd name="connsiteY67" fmla="*/ 2223461 h 2312320"/>
              <a:gd name="connsiteX68" fmla="*/ 430178 w 1193177"/>
              <a:gd name="connsiteY68" fmla="*/ 2194886 h 2312320"/>
              <a:gd name="connsiteX69" fmla="*/ 334928 w 1193177"/>
              <a:gd name="connsiteY69" fmla="*/ 2128211 h 2312320"/>
              <a:gd name="connsiteX70" fmla="*/ 277778 w 1193177"/>
              <a:gd name="connsiteY70" fmla="*/ 2071061 h 2312320"/>
              <a:gd name="connsiteX71" fmla="*/ 220628 w 1193177"/>
              <a:gd name="connsiteY71" fmla="*/ 2042486 h 2312320"/>
              <a:gd name="connsiteX72" fmla="*/ 153953 w 1193177"/>
              <a:gd name="connsiteY72" fmla="*/ 1985336 h 2312320"/>
              <a:gd name="connsiteX73" fmla="*/ 125378 w 1193177"/>
              <a:gd name="connsiteY73" fmla="*/ 1975811 h 2312320"/>
              <a:gd name="connsiteX74" fmla="*/ 39653 w 1193177"/>
              <a:gd name="connsiteY74" fmla="*/ 1956761 h 2312320"/>
              <a:gd name="connsiteX75" fmla="*/ 1553 w 1193177"/>
              <a:gd name="connsiteY75" fmla="*/ 1947236 h 2312320"/>
              <a:gd name="connsiteX0" fmla="*/ 1553 w 1193177"/>
              <a:gd name="connsiteY0" fmla="*/ 1947236 h 2312320"/>
              <a:gd name="connsiteX1" fmla="*/ 11078 w 1193177"/>
              <a:gd name="connsiteY1" fmla="*/ 1899611 h 2312320"/>
              <a:gd name="connsiteX2" fmla="*/ 68228 w 1193177"/>
              <a:gd name="connsiteY2" fmla="*/ 1851986 h 2312320"/>
              <a:gd name="connsiteX3" fmla="*/ 96803 w 1193177"/>
              <a:gd name="connsiteY3" fmla="*/ 1823411 h 2312320"/>
              <a:gd name="connsiteX4" fmla="*/ 115853 w 1193177"/>
              <a:gd name="connsiteY4" fmla="*/ 1794836 h 2312320"/>
              <a:gd name="connsiteX5" fmla="*/ 144428 w 1193177"/>
              <a:gd name="connsiteY5" fmla="*/ 1756736 h 2312320"/>
              <a:gd name="connsiteX6" fmla="*/ 173003 w 1193177"/>
              <a:gd name="connsiteY6" fmla="*/ 1728161 h 2312320"/>
              <a:gd name="connsiteX7" fmla="*/ 201578 w 1193177"/>
              <a:gd name="connsiteY7" fmla="*/ 1642436 h 2312320"/>
              <a:gd name="connsiteX8" fmla="*/ 211103 w 1193177"/>
              <a:gd name="connsiteY8" fmla="*/ 1613861 h 2312320"/>
              <a:gd name="connsiteX9" fmla="*/ 220628 w 1193177"/>
              <a:gd name="connsiteY9" fmla="*/ 1585286 h 2312320"/>
              <a:gd name="connsiteX10" fmla="*/ 239678 w 1193177"/>
              <a:gd name="connsiteY10" fmla="*/ 1537661 h 2312320"/>
              <a:gd name="connsiteX11" fmla="*/ 258728 w 1193177"/>
              <a:gd name="connsiteY11" fmla="*/ 1480511 h 2312320"/>
              <a:gd name="connsiteX12" fmla="*/ 296828 w 1193177"/>
              <a:gd name="connsiteY12" fmla="*/ 1423361 h 2312320"/>
              <a:gd name="connsiteX13" fmla="*/ 315878 w 1193177"/>
              <a:gd name="connsiteY13" fmla="*/ 1385261 h 2312320"/>
              <a:gd name="connsiteX14" fmla="*/ 325403 w 1193177"/>
              <a:gd name="connsiteY14" fmla="*/ 1356686 h 2312320"/>
              <a:gd name="connsiteX15" fmla="*/ 353978 w 1193177"/>
              <a:gd name="connsiteY15" fmla="*/ 1328111 h 2312320"/>
              <a:gd name="connsiteX16" fmla="*/ 411128 w 1193177"/>
              <a:gd name="connsiteY16" fmla="*/ 1242386 h 2312320"/>
              <a:gd name="connsiteX17" fmla="*/ 430178 w 1193177"/>
              <a:gd name="connsiteY17" fmla="*/ 1213811 h 2312320"/>
              <a:gd name="connsiteX18" fmla="*/ 449228 w 1193177"/>
              <a:gd name="connsiteY18" fmla="*/ 1185236 h 2312320"/>
              <a:gd name="connsiteX19" fmla="*/ 468278 w 1193177"/>
              <a:gd name="connsiteY19" fmla="*/ 1147136 h 2312320"/>
              <a:gd name="connsiteX20" fmla="*/ 506378 w 1193177"/>
              <a:gd name="connsiteY20" fmla="*/ 1089986 h 2312320"/>
              <a:gd name="connsiteX21" fmla="*/ 515903 w 1193177"/>
              <a:gd name="connsiteY21" fmla="*/ 1061411 h 2312320"/>
              <a:gd name="connsiteX22" fmla="*/ 544478 w 1193177"/>
              <a:gd name="connsiteY22" fmla="*/ 1032836 h 2312320"/>
              <a:gd name="connsiteX23" fmla="*/ 563528 w 1193177"/>
              <a:gd name="connsiteY23" fmla="*/ 994736 h 2312320"/>
              <a:gd name="connsiteX24" fmla="*/ 601628 w 1193177"/>
              <a:gd name="connsiteY24" fmla="*/ 937586 h 2312320"/>
              <a:gd name="connsiteX25" fmla="*/ 639728 w 1193177"/>
              <a:gd name="connsiteY25" fmla="*/ 870911 h 2312320"/>
              <a:gd name="connsiteX26" fmla="*/ 666284 w 1193177"/>
              <a:gd name="connsiteY26" fmla="*/ 823250 h 2312320"/>
              <a:gd name="connsiteX27" fmla="*/ 744503 w 1193177"/>
              <a:gd name="connsiteY27" fmla="*/ 718511 h 2312320"/>
              <a:gd name="connsiteX28" fmla="*/ 743158 w 1193177"/>
              <a:gd name="connsiteY28" fmla="*/ 717803 h 2312320"/>
              <a:gd name="connsiteX29" fmla="*/ 784657 w 1193177"/>
              <a:gd name="connsiteY29" fmla="*/ 691247 h 2312320"/>
              <a:gd name="connsiteX30" fmla="*/ 831573 w 1193177"/>
              <a:gd name="connsiteY30" fmla="*/ 601484 h 2312320"/>
              <a:gd name="connsiteX31" fmla="*/ 839753 w 1193177"/>
              <a:gd name="connsiteY31" fmla="*/ 566111 h 2312320"/>
              <a:gd name="connsiteX32" fmla="*/ 858803 w 1193177"/>
              <a:gd name="connsiteY32" fmla="*/ 528011 h 2312320"/>
              <a:gd name="connsiteX33" fmla="*/ 869709 w 1193177"/>
              <a:gd name="connsiteY33" fmla="*/ 511653 h 2312320"/>
              <a:gd name="connsiteX34" fmla="*/ 906428 w 1193177"/>
              <a:gd name="connsiteY34" fmla="*/ 466080 h 2312320"/>
              <a:gd name="connsiteX35" fmla="*/ 921406 w 1193177"/>
              <a:gd name="connsiteY35" fmla="*/ 447704 h 2312320"/>
              <a:gd name="connsiteX36" fmla="*/ 949308 w 1193177"/>
              <a:gd name="connsiteY36" fmla="*/ 387154 h 2312320"/>
              <a:gd name="connsiteX37" fmla="*/ 994879 w 1193177"/>
              <a:gd name="connsiteY37" fmla="*/ 344982 h 2312320"/>
              <a:gd name="connsiteX38" fmla="*/ 1024127 w 1193177"/>
              <a:gd name="connsiteY38" fmla="*/ 289886 h 2312320"/>
              <a:gd name="connsiteX39" fmla="*/ 952780 w 1193177"/>
              <a:gd name="connsiteY39" fmla="*/ 409497 h 2312320"/>
              <a:gd name="connsiteX40" fmla="*/ 1040168 w 1193177"/>
              <a:gd name="connsiteY40" fmla="*/ 255256 h 2312320"/>
              <a:gd name="connsiteX41" fmla="*/ 1053765 w 1193177"/>
              <a:gd name="connsiteY41" fmla="*/ 258656 h 2312320"/>
              <a:gd name="connsiteX42" fmla="*/ 1072461 w 1193177"/>
              <a:gd name="connsiteY42" fmla="*/ 202780 h 2312320"/>
              <a:gd name="connsiteX43" fmla="*/ 1090166 w 1193177"/>
              <a:gd name="connsiteY43" fmla="*/ 164645 h 2312320"/>
              <a:gd name="connsiteX44" fmla="*/ 1126210 w 1193177"/>
              <a:gd name="connsiteY44" fmla="*/ 99350 h 2312320"/>
              <a:gd name="connsiteX45" fmla="*/ 1162930 w 1193177"/>
              <a:gd name="connsiteY45" fmla="*/ 50380 h 2312320"/>
              <a:gd name="connsiteX46" fmla="*/ 1192815 w 1193177"/>
              <a:gd name="connsiteY46" fmla="*/ 8953 h 2312320"/>
              <a:gd name="connsiteX47" fmla="*/ 1142146 w 1193177"/>
              <a:gd name="connsiteY47" fmla="*/ 234860 h 2312320"/>
              <a:gd name="connsiteX48" fmla="*/ 1112580 w 1193177"/>
              <a:gd name="connsiteY48" fmla="*/ 377453 h 2312320"/>
              <a:gd name="connsiteX49" fmla="*/ 1096928 w 1193177"/>
              <a:gd name="connsiteY49" fmla="*/ 499436 h 2312320"/>
              <a:gd name="connsiteX50" fmla="*/ 1058828 w 1193177"/>
              <a:gd name="connsiteY50" fmla="*/ 623261 h 2312320"/>
              <a:gd name="connsiteX51" fmla="*/ 1039778 w 1193177"/>
              <a:gd name="connsiteY51" fmla="*/ 708986 h 2312320"/>
              <a:gd name="connsiteX52" fmla="*/ 1001678 w 1193177"/>
              <a:gd name="connsiteY52" fmla="*/ 880436 h 2312320"/>
              <a:gd name="connsiteX53" fmla="*/ 982628 w 1193177"/>
              <a:gd name="connsiteY53" fmla="*/ 937586 h 2312320"/>
              <a:gd name="connsiteX54" fmla="*/ 944528 w 1193177"/>
              <a:gd name="connsiteY54" fmla="*/ 1118561 h 2312320"/>
              <a:gd name="connsiteX55" fmla="*/ 925478 w 1193177"/>
              <a:gd name="connsiteY55" fmla="*/ 1166186 h 2312320"/>
              <a:gd name="connsiteX56" fmla="*/ 906428 w 1193177"/>
              <a:gd name="connsiteY56" fmla="*/ 1242386 h 2312320"/>
              <a:gd name="connsiteX57" fmla="*/ 887378 w 1193177"/>
              <a:gd name="connsiteY57" fmla="*/ 1309061 h 2312320"/>
              <a:gd name="connsiteX58" fmla="*/ 868328 w 1193177"/>
              <a:gd name="connsiteY58" fmla="*/ 1432886 h 2312320"/>
              <a:gd name="connsiteX59" fmla="*/ 849278 w 1193177"/>
              <a:gd name="connsiteY59" fmla="*/ 1470986 h 2312320"/>
              <a:gd name="connsiteX60" fmla="*/ 811178 w 1193177"/>
              <a:gd name="connsiteY60" fmla="*/ 1575761 h 2312320"/>
              <a:gd name="connsiteX61" fmla="*/ 792128 w 1193177"/>
              <a:gd name="connsiteY61" fmla="*/ 1690061 h 2312320"/>
              <a:gd name="connsiteX62" fmla="*/ 773078 w 1193177"/>
              <a:gd name="connsiteY62" fmla="*/ 1747211 h 2312320"/>
              <a:gd name="connsiteX63" fmla="*/ 754028 w 1193177"/>
              <a:gd name="connsiteY63" fmla="*/ 1832936 h 2312320"/>
              <a:gd name="connsiteX64" fmla="*/ 734978 w 1193177"/>
              <a:gd name="connsiteY64" fmla="*/ 2309186 h 2312320"/>
              <a:gd name="connsiteX65" fmla="*/ 706403 w 1193177"/>
              <a:gd name="connsiteY65" fmla="*/ 2280611 h 2312320"/>
              <a:gd name="connsiteX66" fmla="*/ 630203 w 1193177"/>
              <a:gd name="connsiteY66" fmla="*/ 2242511 h 2312320"/>
              <a:gd name="connsiteX67" fmla="*/ 554003 w 1193177"/>
              <a:gd name="connsiteY67" fmla="*/ 2223461 h 2312320"/>
              <a:gd name="connsiteX68" fmla="*/ 430178 w 1193177"/>
              <a:gd name="connsiteY68" fmla="*/ 2194886 h 2312320"/>
              <a:gd name="connsiteX69" fmla="*/ 334928 w 1193177"/>
              <a:gd name="connsiteY69" fmla="*/ 2128211 h 2312320"/>
              <a:gd name="connsiteX70" fmla="*/ 277778 w 1193177"/>
              <a:gd name="connsiteY70" fmla="*/ 2071061 h 2312320"/>
              <a:gd name="connsiteX71" fmla="*/ 220628 w 1193177"/>
              <a:gd name="connsiteY71" fmla="*/ 2042486 h 2312320"/>
              <a:gd name="connsiteX72" fmla="*/ 153953 w 1193177"/>
              <a:gd name="connsiteY72" fmla="*/ 1985336 h 2312320"/>
              <a:gd name="connsiteX73" fmla="*/ 125378 w 1193177"/>
              <a:gd name="connsiteY73" fmla="*/ 1975811 h 2312320"/>
              <a:gd name="connsiteX74" fmla="*/ 39653 w 1193177"/>
              <a:gd name="connsiteY74" fmla="*/ 1956761 h 2312320"/>
              <a:gd name="connsiteX75" fmla="*/ 1553 w 1193177"/>
              <a:gd name="connsiteY75" fmla="*/ 1947236 h 2312320"/>
              <a:gd name="connsiteX0" fmla="*/ 1553 w 1193177"/>
              <a:gd name="connsiteY0" fmla="*/ 1947236 h 2312320"/>
              <a:gd name="connsiteX1" fmla="*/ 11078 w 1193177"/>
              <a:gd name="connsiteY1" fmla="*/ 1899611 h 2312320"/>
              <a:gd name="connsiteX2" fmla="*/ 68228 w 1193177"/>
              <a:gd name="connsiteY2" fmla="*/ 1851986 h 2312320"/>
              <a:gd name="connsiteX3" fmla="*/ 96803 w 1193177"/>
              <a:gd name="connsiteY3" fmla="*/ 1823411 h 2312320"/>
              <a:gd name="connsiteX4" fmla="*/ 115853 w 1193177"/>
              <a:gd name="connsiteY4" fmla="*/ 1794836 h 2312320"/>
              <a:gd name="connsiteX5" fmla="*/ 144428 w 1193177"/>
              <a:gd name="connsiteY5" fmla="*/ 1756736 h 2312320"/>
              <a:gd name="connsiteX6" fmla="*/ 173003 w 1193177"/>
              <a:gd name="connsiteY6" fmla="*/ 1728161 h 2312320"/>
              <a:gd name="connsiteX7" fmla="*/ 201578 w 1193177"/>
              <a:gd name="connsiteY7" fmla="*/ 1642436 h 2312320"/>
              <a:gd name="connsiteX8" fmla="*/ 211103 w 1193177"/>
              <a:gd name="connsiteY8" fmla="*/ 1613861 h 2312320"/>
              <a:gd name="connsiteX9" fmla="*/ 220628 w 1193177"/>
              <a:gd name="connsiteY9" fmla="*/ 1585286 h 2312320"/>
              <a:gd name="connsiteX10" fmla="*/ 239678 w 1193177"/>
              <a:gd name="connsiteY10" fmla="*/ 1537661 h 2312320"/>
              <a:gd name="connsiteX11" fmla="*/ 258728 w 1193177"/>
              <a:gd name="connsiteY11" fmla="*/ 1480511 h 2312320"/>
              <a:gd name="connsiteX12" fmla="*/ 296828 w 1193177"/>
              <a:gd name="connsiteY12" fmla="*/ 1423361 h 2312320"/>
              <a:gd name="connsiteX13" fmla="*/ 315878 w 1193177"/>
              <a:gd name="connsiteY13" fmla="*/ 1385261 h 2312320"/>
              <a:gd name="connsiteX14" fmla="*/ 325403 w 1193177"/>
              <a:gd name="connsiteY14" fmla="*/ 1356686 h 2312320"/>
              <a:gd name="connsiteX15" fmla="*/ 353978 w 1193177"/>
              <a:gd name="connsiteY15" fmla="*/ 1328111 h 2312320"/>
              <a:gd name="connsiteX16" fmla="*/ 411128 w 1193177"/>
              <a:gd name="connsiteY16" fmla="*/ 1242386 h 2312320"/>
              <a:gd name="connsiteX17" fmla="*/ 430178 w 1193177"/>
              <a:gd name="connsiteY17" fmla="*/ 1213811 h 2312320"/>
              <a:gd name="connsiteX18" fmla="*/ 449228 w 1193177"/>
              <a:gd name="connsiteY18" fmla="*/ 1185236 h 2312320"/>
              <a:gd name="connsiteX19" fmla="*/ 468278 w 1193177"/>
              <a:gd name="connsiteY19" fmla="*/ 1147136 h 2312320"/>
              <a:gd name="connsiteX20" fmla="*/ 506378 w 1193177"/>
              <a:gd name="connsiteY20" fmla="*/ 1089986 h 2312320"/>
              <a:gd name="connsiteX21" fmla="*/ 515903 w 1193177"/>
              <a:gd name="connsiteY21" fmla="*/ 1061411 h 2312320"/>
              <a:gd name="connsiteX22" fmla="*/ 544478 w 1193177"/>
              <a:gd name="connsiteY22" fmla="*/ 1032836 h 2312320"/>
              <a:gd name="connsiteX23" fmla="*/ 563528 w 1193177"/>
              <a:gd name="connsiteY23" fmla="*/ 994736 h 2312320"/>
              <a:gd name="connsiteX24" fmla="*/ 601628 w 1193177"/>
              <a:gd name="connsiteY24" fmla="*/ 937586 h 2312320"/>
              <a:gd name="connsiteX25" fmla="*/ 639728 w 1193177"/>
              <a:gd name="connsiteY25" fmla="*/ 870911 h 2312320"/>
              <a:gd name="connsiteX26" fmla="*/ 666284 w 1193177"/>
              <a:gd name="connsiteY26" fmla="*/ 823250 h 2312320"/>
              <a:gd name="connsiteX27" fmla="*/ 744503 w 1193177"/>
              <a:gd name="connsiteY27" fmla="*/ 718511 h 2312320"/>
              <a:gd name="connsiteX28" fmla="*/ 743158 w 1193177"/>
              <a:gd name="connsiteY28" fmla="*/ 717803 h 2312320"/>
              <a:gd name="connsiteX29" fmla="*/ 784657 w 1193177"/>
              <a:gd name="connsiteY29" fmla="*/ 691247 h 2312320"/>
              <a:gd name="connsiteX30" fmla="*/ 831573 w 1193177"/>
              <a:gd name="connsiteY30" fmla="*/ 601484 h 2312320"/>
              <a:gd name="connsiteX31" fmla="*/ 839753 w 1193177"/>
              <a:gd name="connsiteY31" fmla="*/ 566111 h 2312320"/>
              <a:gd name="connsiteX32" fmla="*/ 858803 w 1193177"/>
              <a:gd name="connsiteY32" fmla="*/ 528011 h 2312320"/>
              <a:gd name="connsiteX33" fmla="*/ 869709 w 1193177"/>
              <a:gd name="connsiteY33" fmla="*/ 511653 h 2312320"/>
              <a:gd name="connsiteX34" fmla="*/ 906428 w 1193177"/>
              <a:gd name="connsiteY34" fmla="*/ 466080 h 2312320"/>
              <a:gd name="connsiteX35" fmla="*/ 921406 w 1193177"/>
              <a:gd name="connsiteY35" fmla="*/ 447704 h 2312320"/>
              <a:gd name="connsiteX36" fmla="*/ 949308 w 1193177"/>
              <a:gd name="connsiteY36" fmla="*/ 387154 h 2312320"/>
              <a:gd name="connsiteX37" fmla="*/ 994879 w 1193177"/>
              <a:gd name="connsiteY37" fmla="*/ 344982 h 2312320"/>
              <a:gd name="connsiteX38" fmla="*/ 1024127 w 1193177"/>
              <a:gd name="connsiteY38" fmla="*/ 289886 h 2312320"/>
              <a:gd name="connsiteX39" fmla="*/ 952780 w 1193177"/>
              <a:gd name="connsiteY39" fmla="*/ 409497 h 2312320"/>
              <a:gd name="connsiteX40" fmla="*/ 1040168 w 1193177"/>
              <a:gd name="connsiteY40" fmla="*/ 255256 h 2312320"/>
              <a:gd name="connsiteX41" fmla="*/ 1053765 w 1193177"/>
              <a:gd name="connsiteY41" fmla="*/ 258656 h 2312320"/>
              <a:gd name="connsiteX42" fmla="*/ 1072461 w 1193177"/>
              <a:gd name="connsiteY42" fmla="*/ 202780 h 2312320"/>
              <a:gd name="connsiteX43" fmla="*/ 1090166 w 1193177"/>
              <a:gd name="connsiteY43" fmla="*/ 164645 h 2312320"/>
              <a:gd name="connsiteX44" fmla="*/ 1126210 w 1193177"/>
              <a:gd name="connsiteY44" fmla="*/ 99350 h 2312320"/>
              <a:gd name="connsiteX45" fmla="*/ 1162930 w 1193177"/>
              <a:gd name="connsiteY45" fmla="*/ 50380 h 2312320"/>
              <a:gd name="connsiteX46" fmla="*/ 1192815 w 1193177"/>
              <a:gd name="connsiteY46" fmla="*/ 8953 h 2312320"/>
              <a:gd name="connsiteX47" fmla="*/ 1142146 w 1193177"/>
              <a:gd name="connsiteY47" fmla="*/ 234860 h 2312320"/>
              <a:gd name="connsiteX48" fmla="*/ 1112580 w 1193177"/>
              <a:gd name="connsiteY48" fmla="*/ 377453 h 2312320"/>
              <a:gd name="connsiteX49" fmla="*/ 1096928 w 1193177"/>
              <a:gd name="connsiteY49" fmla="*/ 499436 h 2312320"/>
              <a:gd name="connsiteX50" fmla="*/ 1058828 w 1193177"/>
              <a:gd name="connsiteY50" fmla="*/ 623261 h 2312320"/>
              <a:gd name="connsiteX51" fmla="*/ 1039778 w 1193177"/>
              <a:gd name="connsiteY51" fmla="*/ 708986 h 2312320"/>
              <a:gd name="connsiteX52" fmla="*/ 1001678 w 1193177"/>
              <a:gd name="connsiteY52" fmla="*/ 880436 h 2312320"/>
              <a:gd name="connsiteX53" fmla="*/ 982628 w 1193177"/>
              <a:gd name="connsiteY53" fmla="*/ 937586 h 2312320"/>
              <a:gd name="connsiteX54" fmla="*/ 944528 w 1193177"/>
              <a:gd name="connsiteY54" fmla="*/ 1118561 h 2312320"/>
              <a:gd name="connsiteX55" fmla="*/ 925478 w 1193177"/>
              <a:gd name="connsiteY55" fmla="*/ 1166186 h 2312320"/>
              <a:gd name="connsiteX56" fmla="*/ 906428 w 1193177"/>
              <a:gd name="connsiteY56" fmla="*/ 1242386 h 2312320"/>
              <a:gd name="connsiteX57" fmla="*/ 887378 w 1193177"/>
              <a:gd name="connsiteY57" fmla="*/ 1309061 h 2312320"/>
              <a:gd name="connsiteX58" fmla="*/ 868328 w 1193177"/>
              <a:gd name="connsiteY58" fmla="*/ 1432886 h 2312320"/>
              <a:gd name="connsiteX59" fmla="*/ 849278 w 1193177"/>
              <a:gd name="connsiteY59" fmla="*/ 1470986 h 2312320"/>
              <a:gd name="connsiteX60" fmla="*/ 811178 w 1193177"/>
              <a:gd name="connsiteY60" fmla="*/ 1575761 h 2312320"/>
              <a:gd name="connsiteX61" fmla="*/ 792128 w 1193177"/>
              <a:gd name="connsiteY61" fmla="*/ 1690061 h 2312320"/>
              <a:gd name="connsiteX62" fmla="*/ 773078 w 1193177"/>
              <a:gd name="connsiteY62" fmla="*/ 1747211 h 2312320"/>
              <a:gd name="connsiteX63" fmla="*/ 754028 w 1193177"/>
              <a:gd name="connsiteY63" fmla="*/ 1832936 h 2312320"/>
              <a:gd name="connsiteX64" fmla="*/ 734978 w 1193177"/>
              <a:gd name="connsiteY64" fmla="*/ 2309186 h 2312320"/>
              <a:gd name="connsiteX65" fmla="*/ 706403 w 1193177"/>
              <a:gd name="connsiteY65" fmla="*/ 2280611 h 2312320"/>
              <a:gd name="connsiteX66" fmla="*/ 630203 w 1193177"/>
              <a:gd name="connsiteY66" fmla="*/ 2242511 h 2312320"/>
              <a:gd name="connsiteX67" fmla="*/ 554003 w 1193177"/>
              <a:gd name="connsiteY67" fmla="*/ 2223461 h 2312320"/>
              <a:gd name="connsiteX68" fmla="*/ 430178 w 1193177"/>
              <a:gd name="connsiteY68" fmla="*/ 2194886 h 2312320"/>
              <a:gd name="connsiteX69" fmla="*/ 334928 w 1193177"/>
              <a:gd name="connsiteY69" fmla="*/ 2128211 h 2312320"/>
              <a:gd name="connsiteX70" fmla="*/ 277778 w 1193177"/>
              <a:gd name="connsiteY70" fmla="*/ 2071061 h 2312320"/>
              <a:gd name="connsiteX71" fmla="*/ 220628 w 1193177"/>
              <a:gd name="connsiteY71" fmla="*/ 2042486 h 2312320"/>
              <a:gd name="connsiteX72" fmla="*/ 153953 w 1193177"/>
              <a:gd name="connsiteY72" fmla="*/ 1985336 h 2312320"/>
              <a:gd name="connsiteX73" fmla="*/ 125378 w 1193177"/>
              <a:gd name="connsiteY73" fmla="*/ 1975811 h 2312320"/>
              <a:gd name="connsiteX74" fmla="*/ 39653 w 1193177"/>
              <a:gd name="connsiteY74" fmla="*/ 1956761 h 2312320"/>
              <a:gd name="connsiteX75" fmla="*/ 1553 w 1193177"/>
              <a:gd name="connsiteY75" fmla="*/ 1947236 h 2312320"/>
              <a:gd name="connsiteX0" fmla="*/ 1553 w 1193177"/>
              <a:gd name="connsiteY0" fmla="*/ 1947236 h 2312320"/>
              <a:gd name="connsiteX1" fmla="*/ 11078 w 1193177"/>
              <a:gd name="connsiteY1" fmla="*/ 1899611 h 2312320"/>
              <a:gd name="connsiteX2" fmla="*/ 68228 w 1193177"/>
              <a:gd name="connsiteY2" fmla="*/ 1851986 h 2312320"/>
              <a:gd name="connsiteX3" fmla="*/ 96803 w 1193177"/>
              <a:gd name="connsiteY3" fmla="*/ 1823411 h 2312320"/>
              <a:gd name="connsiteX4" fmla="*/ 115853 w 1193177"/>
              <a:gd name="connsiteY4" fmla="*/ 1794836 h 2312320"/>
              <a:gd name="connsiteX5" fmla="*/ 144428 w 1193177"/>
              <a:gd name="connsiteY5" fmla="*/ 1756736 h 2312320"/>
              <a:gd name="connsiteX6" fmla="*/ 173003 w 1193177"/>
              <a:gd name="connsiteY6" fmla="*/ 1728161 h 2312320"/>
              <a:gd name="connsiteX7" fmla="*/ 201578 w 1193177"/>
              <a:gd name="connsiteY7" fmla="*/ 1642436 h 2312320"/>
              <a:gd name="connsiteX8" fmla="*/ 211103 w 1193177"/>
              <a:gd name="connsiteY8" fmla="*/ 1613861 h 2312320"/>
              <a:gd name="connsiteX9" fmla="*/ 220628 w 1193177"/>
              <a:gd name="connsiteY9" fmla="*/ 1585286 h 2312320"/>
              <a:gd name="connsiteX10" fmla="*/ 239678 w 1193177"/>
              <a:gd name="connsiteY10" fmla="*/ 1537661 h 2312320"/>
              <a:gd name="connsiteX11" fmla="*/ 258728 w 1193177"/>
              <a:gd name="connsiteY11" fmla="*/ 1480511 h 2312320"/>
              <a:gd name="connsiteX12" fmla="*/ 296828 w 1193177"/>
              <a:gd name="connsiteY12" fmla="*/ 1423361 h 2312320"/>
              <a:gd name="connsiteX13" fmla="*/ 315878 w 1193177"/>
              <a:gd name="connsiteY13" fmla="*/ 1385261 h 2312320"/>
              <a:gd name="connsiteX14" fmla="*/ 325403 w 1193177"/>
              <a:gd name="connsiteY14" fmla="*/ 1356686 h 2312320"/>
              <a:gd name="connsiteX15" fmla="*/ 353978 w 1193177"/>
              <a:gd name="connsiteY15" fmla="*/ 1328111 h 2312320"/>
              <a:gd name="connsiteX16" fmla="*/ 411128 w 1193177"/>
              <a:gd name="connsiteY16" fmla="*/ 1242386 h 2312320"/>
              <a:gd name="connsiteX17" fmla="*/ 430178 w 1193177"/>
              <a:gd name="connsiteY17" fmla="*/ 1213811 h 2312320"/>
              <a:gd name="connsiteX18" fmla="*/ 449228 w 1193177"/>
              <a:gd name="connsiteY18" fmla="*/ 1185236 h 2312320"/>
              <a:gd name="connsiteX19" fmla="*/ 468278 w 1193177"/>
              <a:gd name="connsiteY19" fmla="*/ 1147136 h 2312320"/>
              <a:gd name="connsiteX20" fmla="*/ 506378 w 1193177"/>
              <a:gd name="connsiteY20" fmla="*/ 1089986 h 2312320"/>
              <a:gd name="connsiteX21" fmla="*/ 515903 w 1193177"/>
              <a:gd name="connsiteY21" fmla="*/ 1061411 h 2312320"/>
              <a:gd name="connsiteX22" fmla="*/ 544478 w 1193177"/>
              <a:gd name="connsiteY22" fmla="*/ 1032836 h 2312320"/>
              <a:gd name="connsiteX23" fmla="*/ 563528 w 1193177"/>
              <a:gd name="connsiteY23" fmla="*/ 994736 h 2312320"/>
              <a:gd name="connsiteX24" fmla="*/ 601628 w 1193177"/>
              <a:gd name="connsiteY24" fmla="*/ 937586 h 2312320"/>
              <a:gd name="connsiteX25" fmla="*/ 639728 w 1193177"/>
              <a:gd name="connsiteY25" fmla="*/ 870911 h 2312320"/>
              <a:gd name="connsiteX26" fmla="*/ 666284 w 1193177"/>
              <a:gd name="connsiteY26" fmla="*/ 823250 h 2312320"/>
              <a:gd name="connsiteX27" fmla="*/ 744503 w 1193177"/>
              <a:gd name="connsiteY27" fmla="*/ 718511 h 2312320"/>
              <a:gd name="connsiteX28" fmla="*/ 743158 w 1193177"/>
              <a:gd name="connsiteY28" fmla="*/ 717803 h 2312320"/>
              <a:gd name="connsiteX29" fmla="*/ 774459 w 1193177"/>
              <a:gd name="connsiteY29" fmla="*/ 681049 h 2312320"/>
              <a:gd name="connsiteX30" fmla="*/ 831573 w 1193177"/>
              <a:gd name="connsiteY30" fmla="*/ 601484 h 2312320"/>
              <a:gd name="connsiteX31" fmla="*/ 839753 w 1193177"/>
              <a:gd name="connsiteY31" fmla="*/ 566111 h 2312320"/>
              <a:gd name="connsiteX32" fmla="*/ 858803 w 1193177"/>
              <a:gd name="connsiteY32" fmla="*/ 528011 h 2312320"/>
              <a:gd name="connsiteX33" fmla="*/ 869709 w 1193177"/>
              <a:gd name="connsiteY33" fmla="*/ 511653 h 2312320"/>
              <a:gd name="connsiteX34" fmla="*/ 906428 w 1193177"/>
              <a:gd name="connsiteY34" fmla="*/ 466080 h 2312320"/>
              <a:gd name="connsiteX35" fmla="*/ 921406 w 1193177"/>
              <a:gd name="connsiteY35" fmla="*/ 447704 h 2312320"/>
              <a:gd name="connsiteX36" fmla="*/ 949308 w 1193177"/>
              <a:gd name="connsiteY36" fmla="*/ 387154 h 2312320"/>
              <a:gd name="connsiteX37" fmla="*/ 994879 w 1193177"/>
              <a:gd name="connsiteY37" fmla="*/ 344982 h 2312320"/>
              <a:gd name="connsiteX38" fmla="*/ 1024127 w 1193177"/>
              <a:gd name="connsiteY38" fmla="*/ 289886 h 2312320"/>
              <a:gd name="connsiteX39" fmla="*/ 952780 w 1193177"/>
              <a:gd name="connsiteY39" fmla="*/ 409497 h 2312320"/>
              <a:gd name="connsiteX40" fmla="*/ 1040168 w 1193177"/>
              <a:gd name="connsiteY40" fmla="*/ 255256 h 2312320"/>
              <a:gd name="connsiteX41" fmla="*/ 1053765 w 1193177"/>
              <a:gd name="connsiteY41" fmla="*/ 258656 h 2312320"/>
              <a:gd name="connsiteX42" fmla="*/ 1072461 w 1193177"/>
              <a:gd name="connsiteY42" fmla="*/ 202780 h 2312320"/>
              <a:gd name="connsiteX43" fmla="*/ 1090166 w 1193177"/>
              <a:gd name="connsiteY43" fmla="*/ 164645 h 2312320"/>
              <a:gd name="connsiteX44" fmla="*/ 1126210 w 1193177"/>
              <a:gd name="connsiteY44" fmla="*/ 99350 h 2312320"/>
              <a:gd name="connsiteX45" fmla="*/ 1162930 w 1193177"/>
              <a:gd name="connsiteY45" fmla="*/ 50380 h 2312320"/>
              <a:gd name="connsiteX46" fmla="*/ 1192815 w 1193177"/>
              <a:gd name="connsiteY46" fmla="*/ 8953 h 2312320"/>
              <a:gd name="connsiteX47" fmla="*/ 1142146 w 1193177"/>
              <a:gd name="connsiteY47" fmla="*/ 234860 h 2312320"/>
              <a:gd name="connsiteX48" fmla="*/ 1112580 w 1193177"/>
              <a:gd name="connsiteY48" fmla="*/ 377453 h 2312320"/>
              <a:gd name="connsiteX49" fmla="*/ 1096928 w 1193177"/>
              <a:gd name="connsiteY49" fmla="*/ 499436 h 2312320"/>
              <a:gd name="connsiteX50" fmla="*/ 1058828 w 1193177"/>
              <a:gd name="connsiteY50" fmla="*/ 623261 h 2312320"/>
              <a:gd name="connsiteX51" fmla="*/ 1039778 w 1193177"/>
              <a:gd name="connsiteY51" fmla="*/ 708986 h 2312320"/>
              <a:gd name="connsiteX52" fmla="*/ 1001678 w 1193177"/>
              <a:gd name="connsiteY52" fmla="*/ 880436 h 2312320"/>
              <a:gd name="connsiteX53" fmla="*/ 982628 w 1193177"/>
              <a:gd name="connsiteY53" fmla="*/ 937586 h 2312320"/>
              <a:gd name="connsiteX54" fmla="*/ 944528 w 1193177"/>
              <a:gd name="connsiteY54" fmla="*/ 1118561 h 2312320"/>
              <a:gd name="connsiteX55" fmla="*/ 925478 w 1193177"/>
              <a:gd name="connsiteY55" fmla="*/ 1166186 h 2312320"/>
              <a:gd name="connsiteX56" fmla="*/ 906428 w 1193177"/>
              <a:gd name="connsiteY56" fmla="*/ 1242386 h 2312320"/>
              <a:gd name="connsiteX57" fmla="*/ 887378 w 1193177"/>
              <a:gd name="connsiteY57" fmla="*/ 1309061 h 2312320"/>
              <a:gd name="connsiteX58" fmla="*/ 868328 w 1193177"/>
              <a:gd name="connsiteY58" fmla="*/ 1432886 h 2312320"/>
              <a:gd name="connsiteX59" fmla="*/ 849278 w 1193177"/>
              <a:gd name="connsiteY59" fmla="*/ 1470986 h 2312320"/>
              <a:gd name="connsiteX60" fmla="*/ 811178 w 1193177"/>
              <a:gd name="connsiteY60" fmla="*/ 1575761 h 2312320"/>
              <a:gd name="connsiteX61" fmla="*/ 792128 w 1193177"/>
              <a:gd name="connsiteY61" fmla="*/ 1690061 h 2312320"/>
              <a:gd name="connsiteX62" fmla="*/ 773078 w 1193177"/>
              <a:gd name="connsiteY62" fmla="*/ 1747211 h 2312320"/>
              <a:gd name="connsiteX63" fmla="*/ 754028 w 1193177"/>
              <a:gd name="connsiteY63" fmla="*/ 1832936 h 2312320"/>
              <a:gd name="connsiteX64" fmla="*/ 734978 w 1193177"/>
              <a:gd name="connsiteY64" fmla="*/ 2309186 h 2312320"/>
              <a:gd name="connsiteX65" fmla="*/ 706403 w 1193177"/>
              <a:gd name="connsiteY65" fmla="*/ 2280611 h 2312320"/>
              <a:gd name="connsiteX66" fmla="*/ 630203 w 1193177"/>
              <a:gd name="connsiteY66" fmla="*/ 2242511 h 2312320"/>
              <a:gd name="connsiteX67" fmla="*/ 554003 w 1193177"/>
              <a:gd name="connsiteY67" fmla="*/ 2223461 h 2312320"/>
              <a:gd name="connsiteX68" fmla="*/ 430178 w 1193177"/>
              <a:gd name="connsiteY68" fmla="*/ 2194886 h 2312320"/>
              <a:gd name="connsiteX69" fmla="*/ 334928 w 1193177"/>
              <a:gd name="connsiteY69" fmla="*/ 2128211 h 2312320"/>
              <a:gd name="connsiteX70" fmla="*/ 277778 w 1193177"/>
              <a:gd name="connsiteY70" fmla="*/ 2071061 h 2312320"/>
              <a:gd name="connsiteX71" fmla="*/ 220628 w 1193177"/>
              <a:gd name="connsiteY71" fmla="*/ 2042486 h 2312320"/>
              <a:gd name="connsiteX72" fmla="*/ 153953 w 1193177"/>
              <a:gd name="connsiteY72" fmla="*/ 1985336 h 2312320"/>
              <a:gd name="connsiteX73" fmla="*/ 125378 w 1193177"/>
              <a:gd name="connsiteY73" fmla="*/ 1975811 h 2312320"/>
              <a:gd name="connsiteX74" fmla="*/ 39653 w 1193177"/>
              <a:gd name="connsiteY74" fmla="*/ 1956761 h 2312320"/>
              <a:gd name="connsiteX75" fmla="*/ 1553 w 1193177"/>
              <a:gd name="connsiteY75" fmla="*/ 1947236 h 2312320"/>
              <a:gd name="connsiteX0" fmla="*/ 1553 w 1193177"/>
              <a:gd name="connsiteY0" fmla="*/ 1947236 h 2312320"/>
              <a:gd name="connsiteX1" fmla="*/ 11078 w 1193177"/>
              <a:gd name="connsiteY1" fmla="*/ 1899611 h 2312320"/>
              <a:gd name="connsiteX2" fmla="*/ 68228 w 1193177"/>
              <a:gd name="connsiteY2" fmla="*/ 1851986 h 2312320"/>
              <a:gd name="connsiteX3" fmla="*/ 96803 w 1193177"/>
              <a:gd name="connsiteY3" fmla="*/ 1823411 h 2312320"/>
              <a:gd name="connsiteX4" fmla="*/ 115853 w 1193177"/>
              <a:gd name="connsiteY4" fmla="*/ 1794836 h 2312320"/>
              <a:gd name="connsiteX5" fmla="*/ 144428 w 1193177"/>
              <a:gd name="connsiteY5" fmla="*/ 1756736 h 2312320"/>
              <a:gd name="connsiteX6" fmla="*/ 173003 w 1193177"/>
              <a:gd name="connsiteY6" fmla="*/ 1728161 h 2312320"/>
              <a:gd name="connsiteX7" fmla="*/ 201578 w 1193177"/>
              <a:gd name="connsiteY7" fmla="*/ 1642436 h 2312320"/>
              <a:gd name="connsiteX8" fmla="*/ 211103 w 1193177"/>
              <a:gd name="connsiteY8" fmla="*/ 1613861 h 2312320"/>
              <a:gd name="connsiteX9" fmla="*/ 220628 w 1193177"/>
              <a:gd name="connsiteY9" fmla="*/ 1585286 h 2312320"/>
              <a:gd name="connsiteX10" fmla="*/ 239678 w 1193177"/>
              <a:gd name="connsiteY10" fmla="*/ 1537661 h 2312320"/>
              <a:gd name="connsiteX11" fmla="*/ 258728 w 1193177"/>
              <a:gd name="connsiteY11" fmla="*/ 1480511 h 2312320"/>
              <a:gd name="connsiteX12" fmla="*/ 296828 w 1193177"/>
              <a:gd name="connsiteY12" fmla="*/ 1423361 h 2312320"/>
              <a:gd name="connsiteX13" fmla="*/ 315878 w 1193177"/>
              <a:gd name="connsiteY13" fmla="*/ 1385261 h 2312320"/>
              <a:gd name="connsiteX14" fmla="*/ 325403 w 1193177"/>
              <a:gd name="connsiteY14" fmla="*/ 1356686 h 2312320"/>
              <a:gd name="connsiteX15" fmla="*/ 353978 w 1193177"/>
              <a:gd name="connsiteY15" fmla="*/ 1328111 h 2312320"/>
              <a:gd name="connsiteX16" fmla="*/ 411128 w 1193177"/>
              <a:gd name="connsiteY16" fmla="*/ 1242386 h 2312320"/>
              <a:gd name="connsiteX17" fmla="*/ 430178 w 1193177"/>
              <a:gd name="connsiteY17" fmla="*/ 1213811 h 2312320"/>
              <a:gd name="connsiteX18" fmla="*/ 449228 w 1193177"/>
              <a:gd name="connsiteY18" fmla="*/ 1185236 h 2312320"/>
              <a:gd name="connsiteX19" fmla="*/ 468278 w 1193177"/>
              <a:gd name="connsiteY19" fmla="*/ 1147136 h 2312320"/>
              <a:gd name="connsiteX20" fmla="*/ 506378 w 1193177"/>
              <a:gd name="connsiteY20" fmla="*/ 1089986 h 2312320"/>
              <a:gd name="connsiteX21" fmla="*/ 515903 w 1193177"/>
              <a:gd name="connsiteY21" fmla="*/ 1061411 h 2312320"/>
              <a:gd name="connsiteX22" fmla="*/ 544478 w 1193177"/>
              <a:gd name="connsiteY22" fmla="*/ 1032836 h 2312320"/>
              <a:gd name="connsiteX23" fmla="*/ 563528 w 1193177"/>
              <a:gd name="connsiteY23" fmla="*/ 994736 h 2312320"/>
              <a:gd name="connsiteX24" fmla="*/ 601628 w 1193177"/>
              <a:gd name="connsiteY24" fmla="*/ 937586 h 2312320"/>
              <a:gd name="connsiteX25" fmla="*/ 639728 w 1193177"/>
              <a:gd name="connsiteY25" fmla="*/ 870911 h 2312320"/>
              <a:gd name="connsiteX26" fmla="*/ 666284 w 1193177"/>
              <a:gd name="connsiteY26" fmla="*/ 823250 h 2312320"/>
              <a:gd name="connsiteX27" fmla="*/ 744503 w 1193177"/>
              <a:gd name="connsiteY27" fmla="*/ 718511 h 2312320"/>
              <a:gd name="connsiteX28" fmla="*/ 743158 w 1193177"/>
              <a:gd name="connsiteY28" fmla="*/ 717803 h 2312320"/>
              <a:gd name="connsiteX29" fmla="*/ 774459 w 1193177"/>
              <a:gd name="connsiteY29" fmla="*/ 681049 h 2312320"/>
              <a:gd name="connsiteX30" fmla="*/ 814576 w 1193177"/>
              <a:gd name="connsiteY30" fmla="*/ 615081 h 2312320"/>
              <a:gd name="connsiteX31" fmla="*/ 839753 w 1193177"/>
              <a:gd name="connsiteY31" fmla="*/ 566111 h 2312320"/>
              <a:gd name="connsiteX32" fmla="*/ 858803 w 1193177"/>
              <a:gd name="connsiteY32" fmla="*/ 528011 h 2312320"/>
              <a:gd name="connsiteX33" fmla="*/ 869709 w 1193177"/>
              <a:gd name="connsiteY33" fmla="*/ 511653 h 2312320"/>
              <a:gd name="connsiteX34" fmla="*/ 906428 w 1193177"/>
              <a:gd name="connsiteY34" fmla="*/ 466080 h 2312320"/>
              <a:gd name="connsiteX35" fmla="*/ 921406 w 1193177"/>
              <a:gd name="connsiteY35" fmla="*/ 447704 h 2312320"/>
              <a:gd name="connsiteX36" fmla="*/ 949308 w 1193177"/>
              <a:gd name="connsiteY36" fmla="*/ 387154 h 2312320"/>
              <a:gd name="connsiteX37" fmla="*/ 994879 w 1193177"/>
              <a:gd name="connsiteY37" fmla="*/ 344982 h 2312320"/>
              <a:gd name="connsiteX38" fmla="*/ 1024127 w 1193177"/>
              <a:gd name="connsiteY38" fmla="*/ 289886 h 2312320"/>
              <a:gd name="connsiteX39" fmla="*/ 952780 w 1193177"/>
              <a:gd name="connsiteY39" fmla="*/ 409497 h 2312320"/>
              <a:gd name="connsiteX40" fmla="*/ 1040168 w 1193177"/>
              <a:gd name="connsiteY40" fmla="*/ 255256 h 2312320"/>
              <a:gd name="connsiteX41" fmla="*/ 1053765 w 1193177"/>
              <a:gd name="connsiteY41" fmla="*/ 258656 h 2312320"/>
              <a:gd name="connsiteX42" fmla="*/ 1072461 w 1193177"/>
              <a:gd name="connsiteY42" fmla="*/ 202780 h 2312320"/>
              <a:gd name="connsiteX43" fmla="*/ 1090166 w 1193177"/>
              <a:gd name="connsiteY43" fmla="*/ 164645 h 2312320"/>
              <a:gd name="connsiteX44" fmla="*/ 1126210 w 1193177"/>
              <a:gd name="connsiteY44" fmla="*/ 99350 h 2312320"/>
              <a:gd name="connsiteX45" fmla="*/ 1162930 w 1193177"/>
              <a:gd name="connsiteY45" fmla="*/ 50380 h 2312320"/>
              <a:gd name="connsiteX46" fmla="*/ 1192815 w 1193177"/>
              <a:gd name="connsiteY46" fmla="*/ 8953 h 2312320"/>
              <a:gd name="connsiteX47" fmla="*/ 1142146 w 1193177"/>
              <a:gd name="connsiteY47" fmla="*/ 234860 h 2312320"/>
              <a:gd name="connsiteX48" fmla="*/ 1112580 w 1193177"/>
              <a:gd name="connsiteY48" fmla="*/ 377453 h 2312320"/>
              <a:gd name="connsiteX49" fmla="*/ 1096928 w 1193177"/>
              <a:gd name="connsiteY49" fmla="*/ 499436 h 2312320"/>
              <a:gd name="connsiteX50" fmla="*/ 1058828 w 1193177"/>
              <a:gd name="connsiteY50" fmla="*/ 623261 h 2312320"/>
              <a:gd name="connsiteX51" fmla="*/ 1039778 w 1193177"/>
              <a:gd name="connsiteY51" fmla="*/ 708986 h 2312320"/>
              <a:gd name="connsiteX52" fmla="*/ 1001678 w 1193177"/>
              <a:gd name="connsiteY52" fmla="*/ 880436 h 2312320"/>
              <a:gd name="connsiteX53" fmla="*/ 982628 w 1193177"/>
              <a:gd name="connsiteY53" fmla="*/ 937586 h 2312320"/>
              <a:gd name="connsiteX54" fmla="*/ 944528 w 1193177"/>
              <a:gd name="connsiteY54" fmla="*/ 1118561 h 2312320"/>
              <a:gd name="connsiteX55" fmla="*/ 925478 w 1193177"/>
              <a:gd name="connsiteY55" fmla="*/ 1166186 h 2312320"/>
              <a:gd name="connsiteX56" fmla="*/ 906428 w 1193177"/>
              <a:gd name="connsiteY56" fmla="*/ 1242386 h 2312320"/>
              <a:gd name="connsiteX57" fmla="*/ 887378 w 1193177"/>
              <a:gd name="connsiteY57" fmla="*/ 1309061 h 2312320"/>
              <a:gd name="connsiteX58" fmla="*/ 868328 w 1193177"/>
              <a:gd name="connsiteY58" fmla="*/ 1432886 h 2312320"/>
              <a:gd name="connsiteX59" fmla="*/ 849278 w 1193177"/>
              <a:gd name="connsiteY59" fmla="*/ 1470986 h 2312320"/>
              <a:gd name="connsiteX60" fmla="*/ 811178 w 1193177"/>
              <a:gd name="connsiteY60" fmla="*/ 1575761 h 2312320"/>
              <a:gd name="connsiteX61" fmla="*/ 792128 w 1193177"/>
              <a:gd name="connsiteY61" fmla="*/ 1690061 h 2312320"/>
              <a:gd name="connsiteX62" fmla="*/ 773078 w 1193177"/>
              <a:gd name="connsiteY62" fmla="*/ 1747211 h 2312320"/>
              <a:gd name="connsiteX63" fmla="*/ 754028 w 1193177"/>
              <a:gd name="connsiteY63" fmla="*/ 1832936 h 2312320"/>
              <a:gd name="connsiteX64" fmla="*/ 734978 w 1193177"/>
              <a:gd name="connsiteY64" fmla="*/ 2309186 h 2312320"/>
              <a:gd name="connsiteX65" fmla="*/ 706403 w 1193177"/>
              <a:gd name="connsiteY65" fmla="*/ 2280611 h 2312320"/>
              <a:gd name="connsiteX66" fmla="*/ 630203 w 1193177"/>
              <a:gd name="connsiteY66" fmla="*/ 2242511 h 2312320"/>
              <a:gd name="connsiteX67" fmla="*/ 554003 w 1193177"/>
              <a:gd name="connsiteY67" fmla="*/ 2223461 h 2312320"/>
              <a:gd name="connsiteX68" fmla="*/ 430178 w 1193177"/>
              <a:gd name="connsiteY68" fmla="*/ 2194886 h 2312320"/>
              <a:gd name="connsiteX69" fmla="*/ 334928 w 1193177"/>
              <a:gd name="connsiteY69" fmla="*/ 2128211 h 2312320"/>
              <a:gd name="connsiteX70" fmla="*/ 277778 w 1193177"/>
              <a:gd name="connsiteY70" fmla="*/ 2071061 h 2312320"/>
              <a:gd name="connsiteX71" fmla="*/ 220628 w 1193177"/>
              <a:gd name="connsiteY71" fmla="*/ 2042486 h 2312320"/>
              <a:gd name="connsiteX72" fmla="*/ 153953 w 1193177"/>
              <a:gd name="connsiteY72" fmla="*/ 1985336 h 2312320"/>
              <a:gd name="connsiteX73" fmla="*/ 125378 w 1193177"/>
              <a:gd name="connsiteY73" fmla="*/ 1975811 h 2312320"/>
              <a:gd name="connsiteX74" fmla="*/ 39653 w 1193177"/>
              <a:gd name="connsiteY74" fmla="*/ 1956761 h 2312320"/>
              <a:gd name="connsiteX75" fmla="*/ 1553 w 1193177"/>
              <a:gd name="connsiteY75" fmla="*/ 1947236 h 2312320"/>
              <a:gd name="connsiteX0" fmla="*/ 1553 w 1193177"/>
              <a:gd name="connsiteY0" fmla="*/ 1947236 h 2312320"/>
              <a:gd name="connsiteX1" fmla="*/ 11078 w 1193177"/>
              <a:gd name="connsiteY1" fmla="*/ 1899611 h 2312320"/>
              <a:gd name="connsiteX2" fmla="*/ 68228 w 1193177"/>
              <a:gd name="connsiteY2" fmla="*/ 1851986 h 2312320"/>
              <a:gd name="connsiteX3" fmla="*/ 96803 w 1193177"/>
              <a:gd name="connsiteY3" fmla="*/ 1823411 h 2312320"/>
              <a:gd name="connsiteX4" fmla="*/ 115853 w 1193177"/>
              <a:gd name="connsiteY4" fmla="*/ 1794836 h 2312320"/>
              <a:gd name="connsiteX5" fmla="*/ 144428 w 1193177"/>
              <a:gd name="connsiteY5" fmla="*/ 1756736 h 2312320"/>
              <a:gd name="connsiteX6" fmla="*/ 173003 w 1193177"/>
              <a:gd name="connsiteY6" fmla="*/ 1728161 h 2312320"/>
              <a:gd name="connsiteX7" fmla="*/ 201578 w 1193177"/>
              <a:gd name="connsiteY7" fmla="*/ 1642436 h 2312320"/>
              <a:gd name="connsiteX8" fmla="*/ 211103 w 1193177"/>
              <a:gd name="connsiteY8" fmla="*/ 1613861 h 2312320"/>
              <a:gd name="connsiteX9" fmla="*/ 220628 w 1193177"/>
              <a:gd name="connsiteY9" fmla="*/ 1585286 h 2312320"/>
              <a:gd name="connsiteX10" fmla="*/ 239678 w 1193177"/>
              <a:gd name="connsiteY10" fmla="*/ 1537661 h 2312320"/>
              <a:gd name="connsiteX11" fmla="*/ 258728 w 1193177"/>
              <a:gd name="connsiteY11" fmla="*/ 1480511 h 2312320"/>
              <a:gd name="connsiteX12" fmla="*/ 296828 w 1193177"/>
              <a:gd name="connsiteY12" fmla="*/ 1423361 h 2312320"/>
              <a:gd name="connsiteX13" fmla="*/ 315878 w 1193177"/>
              <a:gd name="connsiteY13" fmla="*/ 1385261 h 2312320"/>
              <a:gd name="connsiteX14" fmla="*/ 325403 w 1193177"/>
              <a:gd name="connsiteY14" fmla="*/ 1356686 h 2312320"/>
              <a:gd name="connsiteX15" fmla="*/ 353978 w 1193177"/>
              <a:gd name="connsiteY15" fmla="*/ 1328111 h 2312320"/>
              <a:gd name="connsiteX16" fmla="*/ 411128 w 1193177"/>
              <a:gd name="connsiteY16" fmla="*/ 1242386 h 2312320"/>
              <a:gd name="connsiteX17" fmla="*/ 430178 w 1193177"/>
              <a:gd name="connsiteY17" fmla="*/ 1213811 h 2312320"/>
              <a:gd name="connsiteX18" fmla="*/ 449228 w 1193177"/>
              <a:gd name="connsiteY18" fmla="*/ 1185236 h 2312320"/>
              <a:gd name="connsiteX19" fmla="*/ 468278 w 1193177"/>
              <a:gd name="connsiteY19" fmla="*/ 1147136 h 2312320"/>
              <a:gd name="connsiteX20" fmla="*/ 506378 w 1193177"/>
              <a:gd name="connsiteY20" fmla="*/ 1089986 h 2312320"/>
              <a:gd name="connsiteX21" fmla="*/ 515903 w 1193177"/>
              <a:gd name="connsiteY21" fmla="*/ 1061411 h 2312320"/>
              <a:gd name="connsiteX22" fmla="*/ 544478 w 1193177"/>
              <a:gd name="connsiteY22" fmla="*/ 1032836 h 2312320"/>
              <a:gd name="connsiteX23" fmla="*/ 563528 w 1193177"/>
              <a:gd name="connsiteY23" fmla="*/ 994736 h 2312320"/>
              <a:gd name="connsiteX24" fmla="*/ 601628 w 1193177"/>
              <a:gd name="connsiteY24" fmla="*/ 937586 h 2312320"/>
              <a:gd name="connsiteX25" fmla="*/ 639728 w 1193177"/>
              <a:gd name="connsiteY25" fmla="*/ 870911 h 2312320"/>
              <a:gd name="connsiteX26" fmla="*/ 666284 w 1193177"/>
              <a:gd name="connsiteY26" fmla="*/ 823250 h 2312320"/>
              <a:gd name="connsiteX27" fmla="*/ 744503 w 1193177"/>
              <a:gd name="connsiteY27" fmla="*/ 718511 h 2312320"/>
              <a:gd name="connsiteX28" fmla="*/ 743158 w 1193177"/>
              <a:gd name="connsiteY28" fmla="*/ 717803 h 2312320"/>
              <a:gd name="connsiteX29" fmla="*/ 777858 w 1193177"/>
              <a:gd name="connsiteY29" fmla="*/ 670851 h 2312320"/>
              <a:gd name="connsiteX30" fmla="*/ 814576 w 1193177"/>
              <a:gd name="connsiteY30" fmla="*/ 615081 h 2312320"/>
              <a:gd name="connsiteX31" fmla="*/ 839753 w 1193177"/>
              <a:gd name="connsiteY31" fmla="*/ 566111 h 2312320"/>
              <a:gd name="connsiteX32" fmla="*/ 858803 w 1193177"/>
              <a:gd name="connsiteY32" fmla="*/ 528011 h 2312320"/>
              <a:gd name="connsiteX33" fmla="*/ 869709 w 1193177"/>
              <a:gd name="connsiteY33" fmla="*/ 511653 h 2312320"/>
              <a:gd name="connsiteX34" fmla="*/ 906428 w 1193177"/>
              <a:gd name="connsiteY34" fmla="*/ 466080 h 2312320"/>
              <a:gd name="connsiteX35" fmla="*/ 921406 w 1193177"/>
              <a:gd name="connsiteY35" fmla="*/ 447704 h 2312320"/>
              <a:gd name="connsiteX36" fmla="*/ 949308 w 1193177"/>
              <a:gd name="connsiteY36" fmla="*/ 387154 h 2312320"/>
              <a:gd name="connsiteX37" fmla="*/ 994879 w 1193177"/>
              <a:gd name="connsiteY37" fmla="*/ 344982 h 2312320"/>
              <a:gd name="connsiteX38" fmla="*/ 1024127 w 1193177"/>
              <a:gd name="connsiteY38" fmla="*/ 289886 h 2312320"/>
              <a:gd name="connsiteX39" fmla="*/ 952780 w 1193177"/>
              <a:gd name="connsiteY39" fmla="*/ 409497 h 2312320"/>
              <a:gd name="connsiteX40" fmla="*/ 1040168 w 1193177"/>
              <a:gd name="connsiteY40" fmla="*/ 255256 h 2312320"/>
              <a:gd name="connsiteX41" fmla="*/ 1053765 w 1193177"/>
              <a:gd name="connsiteY41" fmla="*/ 258656 h 2312320"/>
              <a:gd name="connsiteX42" fmla="*/ 1072461 w 1193177"/>
              <a:gd name="connsiteY42" fmla="*/ 202780 h 2312320"/>
              <a:gd name="connsiteX43" fmla="*/ 1090166 w 1193177"/>
              <a:gd name="connsiteY43" fmla="*/ 164645 h 2312320"/>
              <a:gd name="connsiteX44" fmla="*/ 1126210 w 1193177"/>
              <a:gd name="connsiteY44" fmla="*/ 99350 h 2312320"/>
              <a:gd name="connsiteX45" fmla="*/ 1162930 w 1193177"/>
              <a:gd name="connsiteY45" fmla="*/ 50380 h 2312320"/>
              <a:gd name="connsiteX46" fmla="*/ 1192815 w 1193177"/>
              <a:gd name="connsiteY46" fmla="*/ 8953 h 2312320"/>
              <a:gd name="connsiteX47" fmla="*/ 1142146 w 1193177"/>
              <a:gd name="connsiteY47" fmla="*/ 234860 h 2312320"/>
              <a:gd name="connsiteX48" fmla="*/ 1112580 w 1193177"/>
              <a:gd name="connsiteY48" fmla="*/ 377453 h 2312320"/>
              <a:gd name="connsiteX49" fmla="*/ 1096928 w 1193177"/>
              <a:gd name="connsiteY49" fmla="*/ 499436 h 2312320"/>
              <a:gd name="connsiteX50" fmla="*/ 1058828 w 1193177"/>
              <a:gd name="connsiteY50" fmla="*/ 623261 h 2312320"/>
              <a:gd name="connsiteX51" fmla="*/ 1039778 w 1193177"/>
              <a:gd name="connsiteY51" fmla="*/ 708986 h 2312320"/>
              <a:gd name="connsiteX52" fmla="*/ 1001678 w 1193177"/>
              <a:gd name="connsiteY52" fmla="*/ 880436 h 2312320"/>
              <a:gd name="connsiteX53" fmla="*/ 982628 w 1193177"/>
              <a:gd name="connsiteY53" fmla="*/ 937586 h 2312320"/>
              <a:gd name="connsiteX54" fmla="*/ 944528 w 1193177"/>
              <a:gd name="connsiteY54" fmla="*/ 1118561 h 2312320"/>
              <a:gd name="connsiteX55" fmla="*/ 925478 w 1193177"/>
              <a:gd name="connsiteY55" fmla="*/ 1166186 h 2312320"/>
              <a:gd name="connsiteX56" fmla="*/ 906428 w 1193177"/>
              <a:gd name="connsiteY56" fmla="*/ 1242386 h 2312320"/>
              <a:gd name="connsiteX57" fmla="*/ 887378 w 1193177"/>
              <a:gd name="connsiteY57" fmla="*/ 1309061 h 2312320"/>
              <a:gd name="connsiteX58" fmla="*/ 868328 w 1193177"/>
              <a:gd name="connsiteY58" fmla="*/ 1432886 h 2312320"/>
              <a:gd name="connsiteX59" fmla="*/ 849278 w 1193177"/>
              <a:gd name="connsiteY59" fmla="*/ 1470986 h 2312320"/>
              <a:gd name="connsiteX60" fmla="*/ 811178 w 1193177"/>
              <a:gd name="connsiteY60" fmla="*/ 1575761 h 2312320"/>
              <a:gd name="connsiteX61" fmla="*/ 792128 w 1193177"/>
              <a:gd name="connsiteY61" fmla="*/ 1690061 h 2312320"/>
              <a:gd name="connsiteX62" fmla="*/ 773078 w 1193177"/>
              <a:gd name="connsiteY62" fmla="*/ 1747211 h 2312320"/>
              <a:gd name="connsiteX63" fmla="*/ 754028 w 1193177"/>
              <a:gd name="connsiteY63" fmla="*/ 1832936 h 2312320"/>
              <a:gd name="connsiteX64" fmla="*/ 734978 w 1193177"/>
              <a:gd name="connsiteY64" fmla="*/ 2309186 h 2312320"/>
              <a:gd name="connsiteX65" fmla="*/ 706403 w 1193177"/>
              <a:gd name="connsiteY65" fmla="*/ 2280611 h 2312320"/>
              <a:gd name="connsiteX66" fmla="*/ 630203 w 1193177"/>
              <a:gd name="connsiteY66" fmla="*/ 2242511 h 2312320"/>
              <a:gd name="connsiteX67" fmla="*/ 554003 w 1193177"/>
              <a:gd name="connsiteY67" fmla="*/ 2223461 h 2312320"/>
              <a:gd name="connsiteX68" fmla="*/ 430178 w 1193177"/>
              <a:gd name="connsiteY68" fmla="*/ 2194886 h 2312320"/>
              <a:gd name="connsiteX69" fmla="*/ 334928 w 1193177"/>
              <a:gd name="connsiteY69" fmla="*/ 2128211 h 2312320"/>
              <a:gd name="connsiteX70" fmla="*/ 277778 w 1193177"/>
              <a:gd name="connsiteY70" fmla="*/ 2071061 h 2312320"/>
              <a:gd name="connsiteX71" fmla="*/ 220628 w 1193177"/>
              <a:gd name="connsiteY71" fmla="*/ 2042486 h 2312320"/>
              <a:gd name="connsiteX72" fmla="*/ 153953 w 1193177"/>
              <a:gd name="connsiteY72" fmla="*/ 1985336 h 2312320"/>
              <a:gd name="connsiteX73" fmla="*/ 125378 w 1193177"/>
              <a:gd name="connsiteY73" fmla="*/ 1975811 h 2312320"/>
              <a:gd name="connsiteX74" fmla="*/ 39653 w 1193177"/>
              <a:gd name="connsiteY74" fmla="*/ 1956761 h 2312320"/>
              <a:gd name="connsiteX75" fmla="*/ 1553 w 1193177"/>
              <a:gd name="connsiteY75" fmla="*/ 1947236 h 2312320"/>
              <a:gd name="connsiteX0" fmla="*/ 1553 w 1193177"/>
              <a:gd name="connsiteY0" fmla="*/ 1947236 h 2312320"/>
              <a:gd name="connsiteX1" fmla="*/ 11078 w 1193177"/>
              <a:gd name="connsiteY1" fmla="*/ 1899611 h 2312320"/>
              <a:gd name="connsiteX2" fmla="*/ 68228 w 1193177"/>
              <a:gd name="connsiteY2" fmla="*/ 1851986 h 2312320"/>
              <a:gd name="connsiteX3" fmla="*/ 96803 w 1193177"/>
              <a:gd name="connsiteY3" fmla="*/ 1823411 h 2312320"/>
              <a:gd name="connsiteX4" fmla="*/ 115853 w 1193177"/>
              <a:gd name="connsiteY4" fmla="*/ 1794836 h 2312320"/>
              <a:gd name="connsiteX5" fmla="*/ 144428 w 1193177"/>
              <a:gd name="connsiteY5" fmla="*/ 1756736 h 2312320"/>
              <a:gd name="connsiteX6" fmla="*/ 173003 w 1193177"/>
              <a:gd name="connsiteY6" fmla="*/ 1728161 h 2312320"/>
              <a:gd name="connsiteX7" fmla="*/ 201578 w 1193177"/>
              <a:gd name="connsiteY7" fmla="*/ 1642436 h 2312320"/>
              <a:gd name="connsiteX8" fmla="*/ 211103 w 1193177"/>
              <a:gd name="connsiteY8" fmla="*/ 1613861 h 2312320"/>
              <a:gd name="connsiteX9" fmla="*/ 220628 w 1193177"/>
              <a:gd name="connsiteY9" fmla="*/ 1585286 h 2312320"/>
              <a:gd name="connsiteX10" fmla="*/ 239678 w 1193177"/>
              <a:gd name="connsiteY10" fmla="*/ 1537661 h 2312320"/>
              <a:gd name="connsiteX11" fmla="*/ 258728 w 1193177"/>
              <a:gd name="connsiteY11" fmla="*/ 1480511 h 2312320"/>
              <a:gd name="connsiteX12" fmla="*/ 296828 w 1193177"/>
              <a:gd name="connsiteY12" fmla="*/ 1423361 h 2312320"/>
              <a:gd name="connsiteX13" fmla="*/ 315878 w 1193177"/>
              <a:gd name="connsiteY13" fmla="*/ 1385261 h 2312320"/>
              <a:gd name="connsiteX14" fmla="*/ 325403 w 1193177"/>
              <a:gd name="connsiteY14" fmla="*/ 1356686 h 2312320"/>
              <a:gd name="connsiteX15" fmla="*/ 353978 w 1193177"/>
              <a:gd name="connsiteY15" fmla="*/ 1328111 h 2312320"/>
              <a:gd name="connsiteX16" fmla="*/ 411128 w 1193177"/>
              <a:gd name="connsiteY16" fmla="*/ 1242386 h 2312320"/>
              <a:gd name="connsiteX17" fmla="*/ 430178 w 1193177"/>
              <a:gd name="connsiteY17" fmla="*/ 1213811 h 2312320"/>
              <a:gd name="connsiteX18" fmla="*/ 449228 w 1193177"/>
              <a:gd name="connsiteY18" fmla="*/ 1185236 h 2312320"/>
              <a:gd name="connsiteX19" fmla="*/ 468278 w 1193177"/>
              <a:gd name="connsiteY19" fmla="*/ 1147136 h 2312320"/>
              <a:gd name="connsiteX20" fmla="*/ 506378 w 1193177"/>
              <a:gd name="connsiteY20" fmla="*/ 1089986 h 2312320"/>
              <a:gd name="connsiteX21" fmla="*/ 515903 w 1193177"/>
              <a:gd name="connsiteY21" fmla="*/ 1061411 h 2312320"/>
              <a:gd name="connsiteX22" fmla="*/ 544478 w 1193177"/>
              <a:gd name="connsiteY22" fmla="*/ 1032836 h 2312320"/>
              <a:gd name="connsiteX23" fmla="*/ 563528 w 1193177"/>
              <a:gd name="connsiteY23" fmla="*/ 994736 h 2312320"/>
              <a:gd name="connsiteX24" fmla="*/ 601628 w 1193177"/>
              <a:gd name="connsiteY24" fmla="*/ 937586 h 2312320"/>
              <a:gd name="connsiteX25" fmla="*/ 639728 w 1193177"/>
              <a:gd name="connsiteY25" fmla="*/ 870911 h 2312320"/>
              <a:gd name="connsiteX26" fmla="*/ 696877 w 1193177"/>
              <a:gd name="connsiteY26" fmla="*/ 789257 h 2312320"/>
              <a:gd name="connsiteX27" fmla="*/ 744503 w 1193177"/>
              <a:gd name="connsiteY27" fmla="*/ 718511 h 2312320"/>
              <a:gd name="connsiteX28" fmla="*/ 743158 w 1193177"/>
              <a:gd name="connsiteY28" fmla="*/ 717803 h 2312320"/>
              <a:gd name="connsiteX29" fmla="*/ 777858 w 1193177"/>
              <a:gd name="connsiteY29" fmla="*/ 670851 h 2312320"/>
              <a:gd name="connsiteX30" fmla="*/ 814576 w 1193177"/>
              <a:gd name="connsiteY30" fmla="*/ 615081 h 2312320"/>
              <a:gd name="connsiteX31" fmla="*/ 839753 w 1193177"/>
              <a:gd name="connsiteY31" fmla="*/ 566111 h 2312320"/>
              <a:gd name="connsiteX32" fmla="*/ 858803 w 1193177"/>
              <a:gd name="connsiteY32" fmla="*/ 528011 h 2312320"/>
              <a:gd name="connsiteX33" fmla="*/ 869709 w 1193177"/>
              <a:gd name="connsiteY33" fmla="*/ 511653 h 2312320"/>
              <a:gd name="connsiteX34" fmla="*/ 906428 w 1193177"/>
              <a:gd name="connsiteY34" fmla="*/ 466080 h 2312320"/>
              <a:gd name="connsiteX35" fmla="*/ 921406 w 1193177"/>
              <a:gd name="connsiteY35" fmla="*/ 447704 h 2312320"/>
              <a:gd name="connsiteX36" fmla="*/ 949308 w 1193177"/>
              <a:gd name="connsiteY36" fmla="*/ 387154 h 2312320"/>
              <a:gd name="connsiteX37" fmla="*/ 994879 w 1193177"/>
              <a:gd name="connsiteY37" fmla="*/ 344982 h 2312320"/>
              <a:gd name="connsiteX38" fmla="*/ 1024127 w 1193177"/>
              <a:gd name="connsiteY38" fmla="*/ 289886 h 2312320"/>
              <a:gd name="connsiteX39" fmla="*/ 952780 w 1193177"/>
              <a:gd name="connsiteY39" fmla="*/ 409497 h 2312320"/>
              <a:gd name="connsiteX40" fmla="*/ 1040168 w 1193177"/>
              <a:gd name="connsiteY40" fmla="*/ 255256 h 2312320"/>
              <a:gd name="connsiteX41" fmla="*/ 1053765 w 1193177"/>
              <a:gd name="connsiteY41" fmla="*/ 258656 h 2312320"/>
              <a:gd name="connsiteX42" fmla="*/ 1072461 w 1193177"/>
              <a:gd name="connsiteY42" fmla="*/ 202780 h 2312320"/>
              <a:gd name="connsiteX43" fmla="*/ 1090166 w 1193177"/>
              <a:gd name="connsiteY43" fmla="*/ 164645 h 2312320"/>
              <a:gd name="connsiteX44" fmla="*/ 1126210 w 1193177"/>
              <a:gd name="connsiteY44" fmla="*/ 99350 h 2312320"/>
              <a:gd name="connsiteX45" fmla="*/ 1162930 w 1193177"/>
              <a:gd name="connsiteY45" fmla="*/ 50380 h 2312320"/>
              <a:gd name="connsiteX46" fmla="*/ 1192815 w 1193177"/>
              <a:gd name="connsiteY46" fmla="*/ 8953 h 2312320"/>
              <a:gd name="connsiteX47" fmla="*/ 1142146 w 1193177"/>
              <a:gd name="connsiteY47" fmla="*/ 234860 h 2312320"/>
              <a:gd name="connsiteX48" fmla="*/ 1112580 w 1193177"/>
              <a:gd name="connsiteY48" fmla="*/ 377453 h 2312320"/>
              <a:gd name="connsiteX49" fmla="*/ 1096928 w 1193177"/>
              <a:gd name="connsiteY49" fmla="*/ 499436 h 2312320"/>
              <a:gd name="connsiteX50" fmla="*/ 1058828 w 1193177"/>
              <a:gd name="connsiteY50" fmla="*/ 623261 h 2312320"/>
              <a:gd name="connsiteX51" fmla="*/ 1039778 w 1193177"/>
              <a:gd name="connsiteY51" fmla="*/ 708986 h 2312320"/>
              <a:gd name="connsiteX52" fmla="*/ 1001678 w 1193177"/>
              <a:gd name="connsiteY52" fmla="*/ 880436 h 2312320"/>
              <a:gd name="connsiteX53" fmla="*/ 982628 w 1193177"/>
              <a:gd name="connsiteY53" fmla="*/ 937586 h 2312320"/>
              <a:gd name="connsiteX54" fmla="*/ 944528 w 1193177"/>
              <a:gd name="connsiteY54" fmla="*/ 1118561 h 2312320"/>
              <a:gd name="connsiteX55" fmla="*/ 925478 w 1193177"/>
              <a:gd name="connsiteY55" fmla="*/ 1166186 h 2312320"/>
              <a:gd name="connsiteX56" fmla="*/ 906428 w 1193177"/>
              <a:gd name="connsiteY56" fmla="*/ 1242386 h 2312320"/>
              <a:gd name="connsiteX57" fmla="*/ 887378 w 1193177"/>
              <a:gd name="connsiteY57" fmla="*/ 1309061 h 2312320"/>
              <a:gd name="connsiteX58" fmla="*/ 868328 w 1193177"/>
              <a:gd name="connsiteY58" fmla="*/ 1432886 h 2312320"/>
              <a:gd name="connsiteX59" fmla="*/ 849278 w 1193177"/>
              <a:gd name="connsiteY59" fmla="*/ 1470986 h 2312320"/>
              <a:gd name="connsiteX60" fmla="*/ 811178 w 1193177"/>
              <a:gd name="connsiteY60" fmla="*/ 1575761 h 2312320"/>
              <a:gd name="connsiteX61" fmla="*/ 792128 w 1193177"/>
              <a:gd name="connsiteY61" fmla="*/ 1690061 h 2312320"/>
              <a:gd name="connsiteX62" fmla="*/ 773078 w 1193177"/>
              <a:gd name="connsiteY62" fmla="*/ 1747211 h 2312320"/>
              <a:gd name="connsiteX63" fmla="*/ 754028 w 1193177"/>
              <a:gd name="connsiteY63" fmla="*/ 1832936 h 2312320"/>
              <a:gd name="connsiteX64" fmla="*/ 734978 w 1193177"/>
              <a:gd name="connsiteY64" fmla="*/ 2309186 h 2312320"/>
              <a:gd name="connsiteX65" fmla="*/ 706403 w 1193177"/>
              <a:gd name="connsiteY65" fmla="*/ 2280611 h 2312320"/>
              <a:gd name="connsiteX66" fmla="*/ 630203 w 1193177"/>
              <a:gd name="connsiteY66" fmla="*/ 2242511 h 2312320"/>
              <a:gd name="connsiteX67" fmla="*/ 554003 w 1193177"/>
              <a:gd name="connsiteY67" fmla="*/ 2223461 h 2312320"/>
              <a:gd name="connsiteX68" fmla="*/ 430178 w 1193177"/>
              <a:gd name="connsiteY68" fmla="*/ 2194886 h 2312320"/>
              <a:gd name="connsiteX69" fmla="*/ 334928 w 1193177"/>
              <a:gd name="connsiteY69" fmla="*/ 2128211 h 2312320"/>
              <a:gd name="connsiteX70" fmla="*/ 277778 w 1193177"/>
              <a:gd name="connsiteY70" fmla="*/ 2071061 h 2312320"/>
              <a:gd name="connsiteX71" fmla="*/ 220628 w 1193177"/>
              <a:gd name="connsiteY71" fmla="*/ 2042486 h 2312320"/>
              <a:gd name="connsiteX72" fmla="*/ 153953 w 1193177"/>
              <a:gd name="connsiteY72" fmla="*/ 1985336 h 2312320"/>
              <a:gd name="connsiteX73" fmla="*/ 125378 w 1193177"/>
              <a:gd name="connsiteY73" fmla="*/ 1975811 h 2312320"/>
              <a:gd name="connsiteX74" fmla="*/ 39653 w 1193177"/>
              <a:gd name="connsiteY74" fmla="*/ 1956761 h 2312320"/>
              <a:gd name="connsiteX75" fmla="*/ 1553 w 1193177"/>
              <a:gd name="connsiteY75" fmla="*/ 1947236 h 2312320"/>
              <a:gd name="connsiteX0" fmla="*/ 1553 w 1193177"/>
              <a:gd name="connsiteY0" fmla="*/ 1947236 h 2312320"/>
              <a:gd name="connsiteX1" fmla="*/ 11078 w 1193177"/>
              <a:gd name="connsiteY1" fmla="*/ 1899611 h 2312320"/>
              <a:gd name="connsiteX2" fmla="*/ 68228 w 1193177"/>
              <a:gd name="connsiteY2" fmla="*/ 1851986 h 2312320"/>
              <a:gd name="connsiteX3" fmla="*/ 96803 w 1193177"/>
              <a:gd name="connsiteY3" fmla="*/ 1823411 h 2312320"/>
              <a:gd name="connsiteX4" fmla="*/ 115853 w 1193177"/>
              <a:gd name="connsiteY4" fmla="*/ 1794836 h 2312320"/>
              <a:gd name="connsiteX5" fmla="*/ 144428 w 1193177"/>
              <a:gd name="connsiteY5" fmla="*/ 1756736 h 2312320"/>
              <a:gd name="connsiteX6" fmla="*/ 173003 w 1193177"/>
              <a:gd name="connsiteY6" fmla="*/ 1728161 h 2312320"/>
              <a:gd name="connsiteX7" fmla="*/ 201578 w 1193177"/>
              <a:gd name="connsiteY7" fmla="*/ 1642436 h 2312320"/>
              <a:gd name="connsiteX8" fmla="*/ 211103 w 1193177"/>
              <a:gd name="connsiteY8" fmla="*/ 1613861 h 2312320"/>
              <a:gd name="connsiteX9" fmla="*/ 220628 w 1193177"/>
              <a:gd name="connsiteY9" fmla="*/ 1585286 h 2312320"/>
              <a:gd name="connsiteX10" fmla="*/ 239678 w 1193177"/>
              <a:gd name="connsiteY10" fmla="*/ 1537661 h 2312320"/>
              <a:gd name="connsiteX11" fmla="*/ 258728 w 1193177"/>
              <a:gd name="connsiteY11" fmla="*/ 1480511 h 2312320"/>
              <a:gd name="connsiteX12" fmla="*/ 296828 w 1193177"/>
              <a:gd name="connsiteY12" fmla="*/ 1423361 h 2312320"/>
              <a:gd name="connsiteX13" fmla="*/ 315878 w 1193177"/>
              <a:gd name="connsiteY13" fmla="*/ 1385261 h 2312320"/>
              <a:gd name="connsiteX14" fmla="*/ 325403 w 1193177"/>
              <a:gd name="connsiteY14" fmla="*/ 1356686 h 2312320"/>
              <a:gd name="connsiteX15" fmla="*/ 353978 w 1193177"/>
              <a:gd name="connsiteY15" fmla="*/ 1328111 h 2312320"/>
              <a:gd name="connsiteX16" fmla="*/ 411128 w 1193177"/>
              <a:gd name="connsiteY16" fmla="*/ 1242386 h 2312320"/>
              <a:gd name="connsiteX17" fmla="*/ 430178 w 1193177"/>
              <a:gd name="connsiteY17" fmla="*/ 1213811 h 2312320"/>
              <a:gd name="connsiteX18" fmla="*/ 449228 w 1193177"/>
              <a:gd name="connsiteY18" fmla="*/ 1185236 h 2312320"/>
              <a:gd name="connsiteX19" fmla="*/ 468278 w 1193177"/>
              <a:gd name="connsiteY19" fmla="*/ 1147136 h 2312320"/>
              <a:gd name="connsiteX20" fmla="*/ 506378 w 1193177"/>
              <a:gd name="connsiteY20" fmla="*/ 1089986 h 2312320"/>
              <a:gd name="connsiteX21" fmla="*/ 515903 w 1193177"/>
              <a:gd name="connsiteY21" fmla="*/ 1061411 h 2312320"/>
              <a:gd name="connsiteX22" fmla="*/ 544478 w 1193177"/>
              <a:gd name="connsiteY22" fmla="*/ 1032836 h 2312320"/>
              <a:gd name="connsiteX23" fmla="*/ 563528 w 1193177"/>
              <a:gd name="connsiteY23" fmla="*/ 994736 h 2312320"/>
              <a:gd name="connsiteX24" fmla="*/ 601628 w 1193177"/>
              <a:gd name="connsiteY24" fmla="*/ 937586 h 2312320"/>
              <a:gd name="connsiteX25" fmla="*/ 660124 w 1193177"/>
              <a:gd name="connsiteY25" fmla="*/ 853915 h 2312320"/>
              <a:gd name="connsiteX26" fmla="*/ 696877 w 1193177"/>
              <a:gd name="connsiteY26" fmla="*/ 789257 h 2312320"/>
              <a:gd name="connsiteX27" fmla="*/ 744503 w 1193177"/>
              <a:gd name="connsiteY27" fmla="*/ 718511 h 2312320"/>
              <a:gd name="connsiteX28" fmla="*/ 743158 w 1193177"/>
              <a:gd name="connsiteY28" fmla="*/ 717803 h 2312320"/>
              <a:gd name="connsiteX29" fmla="*/ 777858 w 1193177"/>
              <a:gd name="connsiteY29" fmla="*/ 670851 h 2312320"/>
              <a:gd name="connsiteX30" fmla="*/ 814576 w 1193177"/>
              <a:gd name="connsiteY30" fmla="*/ 615081 h 2312320"/>
              <a:gd name="connsiteX31" fmla="*/ 839753 w 1193177"/>
              <a:gd name="connsiteY31" fmla="*/ 566111 h 2312320"/>
              <a:gd name="connsiteX32" fmla="*/ 858803 w 1193177"/>
              <a:gd name="connsiteY32" fmla="*/ 528011 h 2312320"/>
              <a:gd name="connsiteX33" fmla="*/ 869709 w 1193177"/>
              <a:gd name="connsiteY33" fmla="*/ 511653 h 2312320"/>
              <a:gd name="connsiteX34" fmla="*/ 906428 w 1193177"/>
              <a:gd name="connsiteY34" fmla="*/ 466080 h 2312320"/>
              <a:gd name="connsiteX35" fmla="*/ 921406 w 1193177"/>
              <a:gd name="connsiteY35" fmla="*/ 447704 h 2312320"/>
              <a:gd name="connsiteX36" fmla="*/ 949308 w 1193177"/>
              <a:gd name="connsiteY36" fmla="*/ 387154 h 2312320"/>
              <a:gd name="connsiteX37" fmla="*/ 994879 w 1193177"/>
              <a:gd name="connsiteY37" fmla="*/ 344982 h 2312320"/>
              <a:gd name="connsiteX38" fmla="*/ 1024127 w 1193177"/>
              <a:gd name="connsiteY38" fmla="*/ 289886 h 2312320"/>
              <a:gd name="connsiteX39" fmla="*/ 952780 w 1193177"/>
              <a:gd name="connsiteY39" fmla="*/ 409497 h 2312320"/>
              <a:gd name="connsiteX40" fmla="*/ 1040168 w 1193177"/>
              <a:gd name="connsiteY40" fmla="*/ 255256 h 2312320"/>
              <a:gd name="connsiteX41" fmla="*/ 1053765 w 1193177"/>
              <a:gd name="connsiteY41" fmla="*/ 258656 h 2312320"/>
              <a:gd name="connsiteX42" fmla="*/ 1072461 w 1193177"/>
              <a:gd name="connsiteY42" fmla="*/ 202780 h 2312320"/>
              <a:gd name="connsiteX43" fmla="*/ 1090166 w 1193177"/>
              <a:gd name="connsiteY43" fmla="*/ 164645 h 2312320"/>
              <a:gd name="connsiteX44" fmla="*/ 1126210 w 1193177"/>
              <a:gd name="connsiteY44" fmla="*/ 99350 h 2312320"/>
              <a:gd name="connsiteX45" fmla="*/ 1162930 w 1193177"/>
              <a:gd name="connsiteY45" fmla="*/ 50380 h 2312320"/>
              <a:gd name="connsiteX46" fmla="*/ 1192815 w 1193177"/>
              <a:gd name="connsiteY46" fmla="*/ 8953 h 2312320"/>
              <a:gd name="connsiteX47" fmla="*/ 1142146 w 1193177"/>
              <a:gd name="connsiteY47" fmla="*/ 234860 h 2312320"/>
              <a:gd name="connsiteX48" fmla="*/ 1112580 w 1193177"/>
              <a:gd name="connsiteY48" fmla="*/ 377453 h 2312320"/>
              <a:gd name="connsiteX49" fmla="*/ 1096928 w 1193177"/>
              <a:gd name="connsiteY49" fmla="*/ 499436 h 2312320"/>
              <a:gd name="connsiteX50" fmla="*/ 1058828 w 1193177"/>
              <a:gd name="connsiteY50" fmla="*/ 623261 h 2312320"/>
              <a:gd name="connsiteX51" fmla="*/ 1039778 w 1193177"/>
              <a:gd name="connsiteY51" fmla="*/ 708986 h 2312320"/>
              <a:gd name="connsiteX52" fmla="*/ 1001678 w 1193177"/>
              <a:gd name="connsiteY52" fmla="*/ 880436 h 2312320"/>
              <a:gd name="connsiteX53" fmla="*/ 982628 w 1193177"/>
              <a:gd name="connsiteY53" fmla="*/ 937586 h 2312320"/>
              <a:gd name="connsiteX54" fmla="*/ 944528 w 1193177"/>
              <a:gd name="connsiteY54" fmla="*/ 1118561 h 2312320"/>
              <a:gd name="connsiteX55" fmla="*/ 925478 w 1193177"/>
              <a:gd name="connsiteY55" fmla="*/ 1166186 h 2312320"/>
              <a:gd name="connsiteX56" fmla="*/ 906428 w 1193177"/>
              <a:gd name="connsiteY56" fmla="*/ 1242386 h 2312320"/>
              <a:gd name="connsiteX57" fmla="*/ 887378 w 1193177"/>
              <a:gd name="connsiteY57" fmla="*/ 1309061 h 2312320"/>
              <a:gd name="connsiteX58" fmla="*/ 868328 w 1193177"/>
              <a:gd name="connsiteY58" fmla="*/ 1432886 h 2312320"/>
              <a:gd name="connsiteX59" fmla="*/ 849278 w 1193177"/>
              <a:gd name="connsiteY59" fmla="*/ 1470986 h 2312320"/>
              <a:gd name="connsiteX60" fmla="*/ 811178 w 1193177"/>
              <a:gd name="connsiteY60" fmla="*/ 1575761 h 2312320"/>
              <a:gd name="connsiteX61" fmla="*/ 792128 w 1193177"/>
              <a:gd name="connsiteY61" fmla="*/ 1690061 h 2312320"/>
              <a:gd name="connsiteX62" fmla="*/ 773078 w 1193177"/>
              <a:gd name="connsiteY62" fmla="*/ 1747211 h 2312320"/>
              <a:gd name="connsiteX63" fmla="*/ 754028 w 1193177"/>
              <a:gd name="connsiteY63" fmla="*/ 1832936 h 2312320"/>
              <a:gd name="connsiteX64" fmla="*/ 734978 w 1193177"/>
              <a:gd name="connsiteY64" fmla="*/ 2309186 h 2312320"/>
              <a:gd name="connsiteX65" fmla="*/ 706403 w 1193177"/>
              <a:gd name="connsiteY65" fmla="*/ 2280611 h 2312320"/>
              <a:gd name="connsiteX66" fmla="*/ 630203 w 1193177"/>
              <a:gd name="connsiteY66" fmla="*/ 2242511 h 2312320"/>
              <a:gd name="connsiteX67" fmla="*/ 554003 w 1193177"/>
              <a:gd name="connsiteY67" fmla="*/ 2223461 h 2312320"/>
              <a:gd name="connsiteX68" fmla="*/ 430178 w 1193177"/>
              <a:gd name="connsiteY68" fmla="*/ 2194886 h 2312320"/>
              <a:gd name="connsiteX69" fmla="*/ 334928 w 1193177"/>
              <a:gd name="connsiteY69" fmla="*/ 2128211 h 2312320"/>
              <a:gd name="connsiteX70" fmla="*/ 277778 w 1193177"/>
              <a:gd name="connsiteY70" fmla="*/ 2071061 h 2312320"/>
              <a:gd name="connsiteX71" fmla="*/ 220628 w 1193177"/>
              <a:gd name="connsiteY71" fmla="*/ 2042486 h 2312320"/>
              <a:gd name="connsiteX72" fmla="*/ 153953 w 1193177"/>
              <a:gd name="connsiteY72" fmla="*/ 1985336 h 2312320"/>
              <a:gd name="connsiteX73" fmla="*/ 125378 w 1193177"/>
              <a:gd name="connsiteY73" fmla="*/ 1975811 h 2312320"/>
              <a:gd name="connsiteX74" fmla="*/ 39653 w 1193177"/>
              <a:gd name="connsiteY74" fmla="*/ 1956761 h 2312320"/>
              <a:gd name="connsiteX75" fmla="*/ 1553 w 1193177"/>
              <a:gd name="connsiteY75" fmla="*/ 1947236 h 2312320"/>
              <a:gd name="connsiteX0" fmla="*/ 1553 w 1193177"/>
              <a:gd name="connsiteY0" fmla="*/ 1947236 h 2312320"/>
              <a:gd name="connsiteX1" fmla="*/ 11078 w 1193177"/>
              <a:gd name="connsiteY1" fmla="*/ 1899611 h 2312320"/>
              <a:gd name="connsiteX2" fmla="*/ 68228 w 1193177"/>
              <a:gd name="connsiteY2" fmla="*/ 1851986 h 2312320"/>
              <a:gd name="connsiteX3" fmla="*/ 96803 w 1193177"/>
              <a:gd name="connsiteY3" fmla="*/ 1823411 h 2312320"/>
              <a:gd name="connsiteX4" fmla="*/ 115853 w 1193177"/>
              <a:gd name="connsiteY4" fmla="*/ 1794836 h 2312320"/>
              <a:gd name="connsiteX5" fmla="*/ 144428 w 1193177"/>
              <a:gd name="connsiteY5" fmla="*/ 1756736 h 2312320"/>
              <a:gd name="connsiteX6" fmla="*/ 173003 w 1193177"/>
              <a:gd name="connsiteY6" fmla="*/ 1728161 h 2312320"/>
              <a:gd name="connsiteX7" fmla="*/ 201578 w 1193177"/>
              <a:gd name="connsiteY7" fmla="*/ 1642436 h 2312320"/>
              <a:gd name="connsiteX8" fmla="*/ 211103 w 1193177"/>
              <a:gd name="connsiteY8" fmla="*/ 1613861 h 2312320"/>
              <a:gd name="connsiteX9" fmla="*/ 220628 w 1193177"/>
              <a:gd name="connsiteY9" fmla="*/ 1585286 h 2312320"/>
              <a:gd name="connsiteX10" fmla="*/ 239678 w 1193177"/>
              <a:gd name="connsiteY10" fmla="*/ 1537661 h 2312320"/>
              <a:gd name="connsiteX11" fmla="*/ 258728 w 1193177"/>
              <a:gd name="connsiteY11" fmla="*/ 1480511 h 2312320"/>
              <a:gd name="connsiteX12" fmla="*/ 296828 w 1193177"/>
              <a:gd name="connsiteY12" fmla="*/ 1423361 h 2312320"/>
              <a:gd name="connsiteX13" fmla="*/ 315878 w 1193177"/>
              <a:gd name="connsiteY13" fmla="*/ 1385261 h 2312320"/>
              <a:gd name="connsiteX14" fmla="*/ 325403 w 1193177"/>
              <a:gd name="connsiteY14" fmla="*/ 1356686 h 2312320"/>
              <a:gd name="connsiteX15" fmla="*/ 353978 w 1193177"/>
              <a:gd name="connsiteY15" fmla="*/ 1328111 h 2312320"/>
              <a:gd name="connsiteX16" fmla="*/ 411128 w 1193177"/>
              <a:gd name="connsiteY16" fmla="*/ 1242386 h 2312320"/>
              <a:gd name="connsiteX17" fmla="*/ 430178 w 1193177"/>
              <a:gd name="connsiteY17" fmla="*/ 1213811 h 2312320"/>
              <a:gd name="connsiteX18" fmla="*/ 449228 w 1193177"/>
              <a:gd name="connsiteY18" fmla="*/ 1185236 h 2312320"/>
              <a:gd name="connsiteX19" fmla="*/ 468278 w 1193177"/>
              <a:gd name="connsiteY19" fmla="*/ 1147136 h 2312320"/>
              <a:gd name="connsiteX20" fmla="*/ 506378 w 1193177"/>
              <a:gd name="connsiteY20" fmla="*/ 1089986 h 2312320"/>
              <a:gd name="connsiteX21" fmla="*/ 515903 w 1193177"/>
              <a:gd name="connsiteY21" fmla="*/ 1061411 h 2312320"/>
              <a:gd name="connsiteX22" fmla="*/ 544478 w 1193177"/>
              <a:gd name="connsiteY22" fmla="*/ 1032836 h 2312320"/>
              <a:gd name="connsiteX23" fmla="*/ 563528 w 1193177"/>
              <a:gd name="connsiteY23" fmla="*/ 994736 h 2312320"/>
              <a:gd name="connsiteX24" fmla="*/ 615225 w 1193177"/>
              <a:gd name="connsiteY24" fmla="*/ 920590 h 2312320"/>
              <a:gd name="connsiteX25" fmla="*/ 660124 w 1193177"/>
              <a:gd name="connsiteY25" fmla="*/ 853915 h 2312320"/>
              <a:gd name="connsiteX26" fmla="*/ 696877 w 1193177"/>
              <a:gd name="connsiteY26" fmla="*/ 789257 h 2312320"/>
              <a:gd name="connsiteX27" fmla="*/ 744503 w 1193177"/>
              <a:gd name="connsiteY27" fmla="*/ 718511 h 2312320"/>
              <a:gd name="connsiteX28" fmla="*/ 743158 w 1193177"/>
              <a:gd name="connsiteY28" fmla="*/ 717803 h 2312320"/>
              <a:gd name="connsiteX29" fmla="*/ 777858 w 1193177"/>
              <a:gd name="connsiteY29" fmla="*/ 670851 h 2312320"/>
              <a:gd name="connsiteX30" fmla="*/ 814576 w 1193177"/>
              <a:gd name="connsiteY30" fmla="*/ 615081 h 2312320"/>
              <a:gd name="connsiteX31" fmla="*/ 839753 w 1193177"/>
              <a:gd name="connsiteY31" fmla="*/ 566111 h 2312320"/>
              <a:gd name="connsiteX32" fmla="*/ 858803 w 1193177"/>
              <a:gd name="connsiteY32" fmla="*/ 528011 h 2312320"/>
              <a:gd name="connsiteX33" fmla="*/ 869709 w 1193177"/>
              <a:gd name="connsiteY33" fmla="*/ 511653 h 2312320"/>
              <a:gd name="connsiteX34" fmla="*/ 906428 w 1193177"/>
              <a:gd name="connsiteY34" fmla="*/ 466080 h 2312320"/>
              <a:gd name="connsiteX35" fmla="*/ 921406 w 1193177"/>
              <a:gd name="connsiteY35" fmla="*/ 447704 h 2312320"/>
              <a:gd name="connsiteX36" fmla="*/ 949308 w 1193177"/>
              <a:gd name="connsiteY36" fmla="*/ 387154 h 2312320"/>
              <a:gd name="connsiteX37" fmla="*/ 994879 w 1193177"/>
              <a:gd name="connsiteY37" fmla="*/ 344982 h 2312320"/>
              <a:gd name="connsiteX38" fmla="*/ 1024127 w 1193177"/>
              <a:gd name="connsiteY38" fmla="*/ 289886 h 2312320"/>
              <a:gd name="connsiteX39" fmla="*/ 952780 w 1193177"/>
              <a:gd name="connsiteY39" fmla="*/ 409497 h 2312320"/>
              <a:gd name="connsiteX40" fmla="*/ 1040168 w 1193177"/>
              <a:gd name="connsiteY40" fmla="*/ 255256 h 2312320"/>
              <a:gd name="connsiteX41" fmla="*/ 1053765 w 1193177"/>
              <a:gd name="connsiteY41" fmla="*/ 258656 h 2312320"/>
              <a:gd name="connsiteX42" fmla="*/ 1072461 w 1193177"/>
              <a:gd name="connsiteY42" fmla="*/ 202780 h 2312320"/>
              <a:gd name="connsiteX43" fmla="*/ 1090166 w 1193177"/>
              <a:gd name="connsiteY43" fmla="*/ 164645 h 2312320"/>
              <a:gd name="connsiteX44" fmla="*/ 1126210 w 1193177"/>
              <a:gd name="connsiteY44" fmla="*/ 99350 h 2312320"/>
              <a:gd name="connsiteX45" fmla="*/ 1162930 w 1193177"/>
              <a:gd name="connsiteY45" fmla="*/ 50380 h 2312320"/>
              <a:gd name="connsiteX46" fmla="*/ 1192815 w 1193177"/>
              <a:gd name="connsiteY46" fmla="*/ 8953 h 2312320"/>
              <a:gd name="connsiteX47" fmla="*/ 1142146 w 1193177"/>
              <a:gd name="connsiteY47" fmla="*/ 234860 h 2312320"/>
              <a:gd name="connsiteX48" fmla="*/ 1112580 w 1193177"/>
              <a:gd name="connsiteY48" fmla="*/ 377453 h 2312320"/>
              <a:gd name="connsiteX49" fmla="*/ 1096928 w 1193177"/>
              <a:gd name="connsiteY49" fmla="*/ 499436 h 2312320"/>
              <a:gd name="connsiteX50" fmla="*/ 1058828 w 1193177"/>
              <a:gd name="connsiteY50" fmla="*/ 623261 h 2312320"/>
              <a:gd name="connsiteX51" fmla="*/ 1039778 w 1193177"/>
              <a:gd name="connsiteY51" fmla="*/ 708986 h 2312320"/>
              <a:gd name="connsiteX52" fmla="*/ 1001678 w 1193177"/>
              <a:gd name="connsiteY52" fmla="*/ 880436 h 2312320"/>
              <a:gd name="connsiteX53" fmla="*/ 982628 w 1193177"/>
              <a:gd name="connsiteY53" fmla="*/ 937586 h 2312320"/>
              <a:gd name="connsiteX54" fmla="*/ 944528 w 1193177"/>
              <a:gd name="connsiteY54" fmla="*/ 1118561 h 2312320"/>
              <a:gd name="connsiteX55" fmla="*/ 925478 w 1193177"/>
              <a:gd name="connsiteY55" fmla="*/ 1166186 h 2312320"/>
              <a:gd name="connsiteX56" fmla="*/ 906428 w 1193177"/>
              <a:gd name="connsiteY56" fmla="*/ 1242386 h 2312320"/>
              <a:gd name="connsiteX57" fmla="*/ 887378 w 1193177"/>
              <a:gd name="connsiteY57" fmla="*/ 1309061 h 2312320"/>
              <a:gd name="connsiteX58" fmla="*/ 868328 w 1193177"/>
              <a:gd name="connsiteY58" fmla="*/ 1432886 h 2312320"/>
              <a:gd name="connsiteX59" fmla="*/ 849278 w 1193177"/>
              <a:gd name="connsiteY59" fmla="*/ 1470986 h 2312320"/>
              <a:gd name="connsiteX60" fmla="*/ 811178 w 1193177"/>
              <a:gd name="connsiteY60" fmla="*/ 1575761 h 2312320"/>
              <a:gd name="connsiteX61" fmla="*/ 792128 w 1193177"/>
              <a:gd name="connsiteY61" fmla="*/ 1690061 h 2312320"/>
              <a:gd name="connsiteX62" fmla="*/ 773078 w 1193177"/>
              <a:gd name="connsiteY62" fmla="*/ 1747211 h 2312320"/>
              <a:gd name="connsiteX63" fmla="*/ 754028 w 1193177"/>
              <a:gd name="connsiteY63" fmla="*/ 1832936 h 2312320"/>
              <a:gd name="connsiteX64" fmla="*/ 734978 w 1193177"/>
              <a:gd name="connsiteY64" fmla="*/ 2309186 h 2312320"/>
              <a:gd name="connsiteX65" fmla="*/ 706403 w 1193177"/>
              <a:gd name="connsiteY65" fmla="*/ 2280611 h 2312320"/>
              <a:gd name="connsiteX66" fmla="*/ 630203 w 1193177"/>
              <a:gd name="connsiteY66" fmla="*/ 2242511 h 2312320"/>
              <a:gd name="connsiteX67" fmla="*/ 554003 w 1193177"/>
              <a:gd name="connsiteY67" fmla="*/ 2223461 h 2312320"/>
              <a:gd name="connsiteX68" fmla="*/ 430178 w 1193177"/>
              <a:gd name="connsiteY68" fmla="*/ 2194886 h 2312320"/>
              <a:gd name="connsiteX69" fmla="*/ 334928 w 1193177"/>
              <a:gd name="connsiteY69" fmla="*/ 2128211 h 2312320"/>
              <a:gd name="connsiteX70" fmla="*/ 277778 w 1193177"/>
              <a:gd name="connsiteY70" fmla="*/ 2071061 h 2312320"/>
              <a:gd name="connsiteX71" fmla="*/ 220628 w 1193177"/>
              <a:gd name="connsiteY71" fmla="*/ 2042486 h 2312320"/>
              <a:gd name="connsiteX72" fmla="*/ 153953 w 1193177"/>
              <a:gd name="connsiteY72" fmla="*/ 1985336 h 2312320"/>
              <a:gd name="connsiteX73" fmla="*/ 125378 w 1193177"/>
              <a:gd name="connsiteY73" fmla="*/ 1975811 h 2312320"/>
              <a:gd name="connsiteX74" fmla="*/ 39653 w 1193177"/>
              <a:gd name="connsiteY74" fmla="*/ 1956761 h 2312320"/>
              <a:gd name="connsiteX75" fmla="*/ 1553 w 1193177"/>
              <a:gd name="connsiteY75" fmla="*/ 1947236 h 2312320"/>
              <a:gd name="connsiteX0" fmla="*/ 1553 w 1193177"/>
              <a:gd name="connsiteY0" fmla="*/ 1947236 h 2312320"/>
              <a:gd name="connsiteX1" fmla="*/ 11078 w 1193177"/>
              <a:gd name="connsiteY1" fmla="*/ 1899611 h 2312320"/>
              <a:gd name="connsiteX2" fmla="*/ 68228 w 1193177"/>
              <a:gd name="connsiteY2" fmla="*/ 1851986 h 2312320"/>
              <a:gd name="connsiteX3" fmla="*/ 96803 w 1193177"/>
              <a:gd name="connsiteY3" fmla="*/ 1823411 h 2312320"/>
              <a:gd name="connsiteX4" fmla="*/ 115853 w 1193177"/>
              <a:gd name="connsiteY4" fmla="*/ 1794836 h 2312320"/>
              <a:gd name="connsiteX5" fmla="*/ 144428 w 1193177"/>
              <a:gd name="connsiteY5" fmla="*/ 1756736 h 2312320"/>
              <a:gd name="connsiteX6" fmla="*/ 173003 w 1193177"/>
              <a:gd name="connsiteY6" fmla="*/ 1728161 h 2312320"/>
              <a:gd name="connsiteX7" fmla="*/ 201578 w 1193177"/>
              <a:gd name="connsiteY7" fmla="*/ 1642436 h 2312320"/>
              <a:gd name="connsiteX8" fmla="*/ 211103 w 1193177"/>
              <a:gd name="connsiteY8" fmla="*/ 1613861 h 2312320"/>
              <a:gd name="connsiteX9" fmla="*/ 210430 w 1193177"/>
              <a:gd name="connsiteY9" fmla="*/ 1578488 h 2312320"/>
              <a:gd name="connsiteX10" fmla="*/ 239678 w 1193177"/>
              <a:gd name="connsiteY10" fmla="*/ 1537661 h 2312320"/>
              <a:gd name="connsiteX11" fmla="*/ 258728 w 1193177"/>
              <a:gd name="connsiteY11" fmla="*/ 1480511 h 2312320"/>
              <a:gd name="connsiteX12" fmla="*/ 296828 w 1193177"/>
              <a:gd name="connsiteY12" fmla="*/ 1423361 h 2312320"/>
              <a:gd name="connsiteX13" fmla="*/ 315878 w 1193177"/>
              <a:gd name="connsiteY13" fmla="*/ 1385261 h 2312320"/>
              <a:gd name="connsiteX14" fmla="*/ 325403 w 1193177"/>
              <a:gd name="connsiteY14" fmla="*/ 1356686 h 2312320"/>
              <a:gd name="connsiteX15" fmla="*/ 353978 w 1193177"/>
              <a:gd name="connsiteY15" fmla="*/ 1328111 h 2312320"/>
              <a:gd name="connsiteX16" fmla="*/ 411128 w 1193177"/>
              <a:gd name="connsiteY16" fmla="*/ 1242386 h 2312320"/>
              <a:gd name="connsiteX17" fmla="*/ 430178 w 1193177"/>
              <a:gd name="connsiteY17" fmla="*/ 1213811 h 2312320"/>
              <a:gd name="connsiteX18" fmla="*/ 449228 w 1193177"/>
              <a:gd name="connsiteY18" fmla="*/ 1185236 h 2312320"/>
              <a:gd name="connsiteX19" fmla="*/ 468278 w 1193177"/>
              <a:gd name="connsiteY19" fmla="*/ 1147136 h 2312320"/>
              <a:gd name="connsiteX20" fmla="*/ 506378 w 1193177"/>
              <a:gd name="connsiteY20" fmla="*/ 1089986 h 2312320"/>
              <a:gd name="connsiteX21" fmla="*/ 515903 w 1193177"/>
              <a:gd name="connsiteY21" fmla="*/ 1061411 h 2312320"/>
              <a:gd name="connsiteX22" fmla="*/ 544478 w 1193177"/>
              <a:gd name="connsiteY22" fmla="*/ 1032836 h 2312320"/>
              <a:gd name="connsiteX23" fmla="*/ 563528 w 1193177"/>
              <a:gd name="connsiteY23" fmla="*/ 994736 h 2312320"/>
              <a:gd name="connsiteX24" fmla="*/ 615225 w 1193177"/>
              <a:gd name="connsiteY24" fmla="*/ 920590 h 2312320"/>
              <a:gd name="connsiteX25" fmla="*/ 660124 w 1193177"/>
              <a:gd name="connsiteY25" fmla="*/ 853915 h 2312320"/>
              <a:gd name="connsiteX26" fmla="*/ 696877 w 1193177"/>
              <a:gd name="connsiteY26" fmla="*/ 789257 h 2312320"/>
              <a:gd name="connsiteX27" fmla="*/ 744503 w 1193177"/>
              <a:gd name="connsiteY27" fmla="*/ 718511 h 2312320"/>
              <a:gd name="connsiteX28" fmla="*/ 743158 w 1193177"/>
              <a:gd name="connsiteY28" fmla="*/ 717803 h 2312320"/>
              <a:gd name="connsiteX29" fmla="*/ 777858 w 1193177"/>
              <a:gd name="connsiteY29" fmla="*/ 670851 h 2312320"/>
              <a:gd name="connsiteX30" fmla="*/ 814576 w 1193177"/>
              <a:gd name="connsiteY30" fmla="*/ 615081 h 2312320"/>
              <a:gd name="connsiteX31" fmla="*/ 839753 w 1193177"/>
              <a:gd name="connsiteY31" fmla="*/ 566111 h 2312320"/>
              <a:gd name="connsiteX32" fmla="*/ 858803 w 1193177"/>
              <a:gd name="connsiteY32" fmla="*/ 528011 h 2312320"/>
              <a:gd name="connsiteX33" fmla="*/ 869709 w 1193177"/>
              <a:gd name="connsiteY33" fmla="*/ 511653 h 2312320"/>
              <a:gd name="connsiteX34" fmla="*/ 906428 w 1193177"/>
              <a:gd name="connsiteY34" fmla="*/ 466080 h 2312320"/>
              <a:gd name="connsiteX35" fmla="*/ 921406 w 1193177"/>
              <a:gd name="connsiteY35" fmla="*/ 447704 h 2312320"/>
              <a:gd name="connsiteX36" fmla="*/ 949308 w 1193177"/>
              <a:gd name="connsiteY36" fmla="*/ 387154 h 2312320"/>
              <a:gd name="connsiteX37" fmla="*/ 994879 w 1193177"/>
              <a:gd name="connsiteY37" fmla="*/ 344982 h 2312320"/>
              <a:gd name="connsiteX38" fmla="*/ 1024127 w 1193177"/>
              <a:gd name="connsiteY38" fmla="*/ 289886 h 2312320"/>
              <a:gd name="connsiteX39" fmla="*/ 952780 w 1193177"/>
              <a:gd name="connsiteY39" fmla="*/ 409497 h 2312320"/>
              <a:gd name="connsiteX40" fmla="*/ 1040168 w 1193177"/>
              <a:gd name="connsiteY40" fmla="*/ 255256 h 2312320"/>
              <a:gd name="connsiteX41" fmla="*/ 1053765 w 1193177"/>
              <a:gd name="connsiteY41" fmla="*/ 258656 h 2312320"/>
              <a:gd name="connsiteX42" fmla="*/ 1072461 w 1193177"/>
              <a:gd name="connsiteY42" fmla="*/ 202780 h 2312320"/>
              <a:gd name="connsiteX43" fmla="*/ 1090166 w 1193177"/>
              <a:gd name="connsiteY43" fmla="*/ 164645 h 2312320"/>
              <a:gd name="connsiteX44" fmla="*/ 1126210 w 1193177"/>
              <a:gd name="connsiteY44" fmla="*/ 99350 h 2312320"/>
              <a:gd name="connsiteX45" fmla="*/ 1162930 w 1193177"/>
              <a:gd name="connsiteY45" fmla="*/ 50380 h 2312320"/>
              <a:gd name="connsiteX46" fmla="*/ 1192815 w 1193177"/>
              <a:gd name="connsiteY46" fmla="*/ 8953 h 2312320"/>
              <a:gd name="connsiteX47" fmla="*/ 1142146 w 1193177"/>
              <a:gd name="connsiteY47" fmla="*/ 234860 h 2312320"/>
              <a:gd name="connsiteX48" fmla="*/ 1112580 w 1193177"/>
              <a:gd name="connsiteY48" fmla="*/ 377453 h 2312320"/>
              <a:gd name="connsiteX49" fmla="*/ 1096928 w 1193177"/>
              <a:gd name="connsiteY49" fmla="*/ 499436 h 2312320"/>
              <a:gd name="connsiteX50" fmla="*/ 1058828 w 1193177"/>
              <a:gd name="connsiteY50" fmla="*/ 623261 h 2312320"/>
              <a:gd name="connsiteX51" fmla="*/ 1039778 w 1193177"/>
              <a:gd name="connsiteY51" fmla="*/ 708986 h 2312320"/>
              <a:gd name="connsiteX52" fmla="*/ 1001678 w 1193177"/>
              <a:gd name="connsiteY52" fmla="*/ 880436 h 2312320"/>
              <a:gd name="connsiteX53" fmla="*/ 982628 w 1193177"/>
              <a:gd name="connsiteY53" fmla="*/ 937586 h 2312320"/>
              <a:gd name="connsiteX54" fmla="*/ 944528 w 1193177"/>
              <a:gd name="connsiteY54" fmla="*/ 1118561 h 2312320"/>
              <a:gd name="connsiteX55" fmla="*/ 925478 w 1193177"/>
              <a:gd name="connsiteY55" fmla="*/ 1166186 h 2312320"/>
              <a:gd name="connsiteX56" fmla="*/ 906428 w 1193177"/>
              <a:gd name="connsiteY56" fmla="*/ 1242386 h 2312320"/>
              <a:gd name="connsiteX57" fmla="*/ 887378 w 1193177"/>
              <a:gd name="connsiteY57" fmla="*/ 1309061 h 2312320"/>
              <a:gd name="connsiteX58" fmla="*/ 868328 w 1193177"/>
              <a:gd name="connsiteY58" fmla="*/ 1432886 h 2312320"/>
              <a:gd name="connsiteX59" fmla="*/ 849278 w 1193177"/>
              <a:gd name="connsiteY59" fmla="*/ 1470986 h 2312320"/>
              <a:gd name="connsiteX60" fmla="*/ 811178 w 1193177"/>
              <a:gd name="connsiteY60" fmla="*/ 1575761 h 2312320"/>
              <a:gd name="connsiteX61" fmla="*/ 792128 w 1193177"/>
              <a:gd name="connsiteY61" fmla="*/ 1690061 h 2312320"/>
              <a:gd name="connsiteX62" fmla="*/ 773078 w 1193177"/>
              <a:gd name="connsiteY62" fmla="*/ 1747211 h 2312320"/>
              <a:gd name="connsiteX63" fmla="*/ 754028 w 1193177"/>
              <a:gd name="connsiteY63" fmla="*/ 1832936 h 2312320"/>
              <a:gd name="connsiteX64" fmla="*/ 734978 w 1193177"/>
              <a:gd name="connsiteY64" fmla="*/ 2309186 h 2312320"/>
              <a:gd name="connsiteX65" fmla="*/ 706403 w 1193177"/>
              <a:gd name="connsiteY65" fmla="*/ 2280611 h 2312320"/>
              <a:gd name="connsiteX66" fmla="*/ 630203 w 1193177"/>
              <a:gd name="connsiteY66" fmla="*/ 2242511 h 2312320"/>
              <a:gd name="connsiteX67" fmla="*/ 554003 w 1193177"/>
              <a:gd name="connsiteY67" fmla="*/ 2223461 h 2312320"/>
              <a:gd name="connsiteX68" fmla="*/ 430178 w 1193177"/>
              <a:gd name="connsiteY68" fmla="*/ 2194886 h 2312320"/>
              <a:gd name="connsiteX69" fmla="*/ 334928 w 1193177"/>
              <a:gd name="connsiteY69" fmla="*/ 2128211 h 2312320"/>
              <a:gd name="connsiteX70" fmla="*/ 277778 w 1193177"/>
              <a:gd name="connsiteY70" fmla="*/ 2071061 h 2312320"/>
              <a:gd name="connsiteX71" fmla="*/ 220628 w 1193177"/>
              <a:gd name="connsiteY71" fmla="*/ 2042486 h 2312320"/>
              <a:gd name="connsiteX72" fmla="*/ 153953 w 1193177"/>
              <a:gd name="connsiteY72" fmla="*/ 1985336 h 2312320"/>
              <a:gd name="connsiteX73" fmla="*/ 125378 w 1193177"/>
              <a:gd name="connsiteY73" fmla="*/ 1975811 h 2312320"/>
              <a:gd name="connsiteX74" fmla="*/ 39653 w 1193177"/>
              <a:gd name="connsiteY74" fmla="*/ 1956761 h 2312320"/>
              <a:gd name="connsiteX75" fmla="*/ 1553 w 1193177"/>
              <a:gd name="connsiteY75" fmla="*/ 1947236 h 2312320"/>
              <a:gd name="connsiteX0" fmla="*/ 1553 w 1193177"/>
              <a:gd name="connsiteY0" fmla="*/ 1947236 h 2312320"/>
              <a:gd name="connsiteX1" fmla="*/ 11078 w 1193177"/>
              <a:gd name="connsiteY1" fmla="*/ 1899611 h 2312320"/>
              <a:gd name="connsiteX2" fmla="*/ 68228 w 1193177"/>
              <a:gd name="connsiteY2" fmla="*/ 1851986 h 2312320"/>
              <a:gd name="connsiteX3" fmla="*/ 96803 w 1193177"/>
              <a:gd name="connsiteY3" fmla="*/ 1823411 h 2312320"/>
              <a:gd name="connsiteX4" fmla="*/ 115853 w 1193177"/>
              <a:gd name="connsiteY4" fmla="*/ 1794836 h 2312320"/>
              <a:gd name="connsiteX5" fmla="*/ 144428 w 1193177"/>
              <a:gd name="connsiteY5" fmla="*/ 1756736 h 2312320"/>
              <a:gd name="connsiteX6" fmla="*/ 173003 w 1193177"/>
              <a:gd name="connsiteY6" fmla="*/ 1728161 h 2312320"/>
              <a:gd name="connsiteX7" fmla="*/ 201578 w 1193177"/>
              <a:gd name="connsiteY7" fmla="*/ 1642436 h 2312320"/>
              <a:gd name="connsiteX8" fmla="*/ 190707 w 1193177"/>
              <a:gd name="connsiteY8" fmla="*/ 1613861 h 2312320"/>
              <a:gd name="connsiteX9" fmla="*/ 210430 w 1193177"/>
              <a:gd name="connsiteY9" fmla="*/ 1578488 h 2312320"/>
              <a:gd name="connsiteX10" fmla="*/ 239678 w 1193177"/>
              <a:gd name="connsiteY10" fmla="*/ 1537661 h 2312320"/>
              <a:gd name="connsiteX11" fmla="*/ 258728 w 1193177"/>
              <a:gd name="connsiteY11" fmla="*/ 1480511 h 2312320"/>
              <a:gd name="connsiteX12" fmla="*/ 296828 w 1193177"/>
              <a:gd name="connsiteY12" fmla="*/ 1423361 h 2312320"/>
              <a:gd name="connsiteX13" fmla="*/ 315878 w 1193177"/>
              <a:gd name="connsiteY13" fmla="*/ 1385261 h 2312320"/>
              <a:gd name="connsiteX14" fmla="*/ 325403 w 1193177"/>
              <a:gd name="connsiteY14" fmla="*/ 1356686 h 2312320"/>
              <a:gd name="connsiteX15" fmla="*/ 353978 w 1193177"/>
              <a:gd name="connsiteY15" fmla="*/ 1328111 h 2312320"/>
              <a:gd name="connsiteX16" fmla="*/ 411128 w 1193177"/>
              <a:gd name="connsiteY16" fmla="*/ 1242386 h 2312320"/>
              <a:gd name="connsiteX17" fmla="*/ 430178 w 1193177"/>
              <a:gd name="connsiteY17" fmla="*/ 1213811 h 2312320"/>
              <a:gd name="connsiteX18" fmla="*/ 449228 w 1193177"/>
              <a:gd name="connsiteY18" fmla="*/ 1185236 h 2312320"/>
              <a:gd name="connsiteX19" fmla="*/ 468278 w 1193177"/>
              <a:gd name="connsiteY19" fmla="*/ 1147136 h 2312320"/>
              <a:gd name="connsiteX20" fmla="*/ 506378 w 1193177"/>
              <a:gd name="connsiteY20" fmla="*/ 1089986 h 2312320"/>
              <a:gd name="connsiteX21" fmla="*/ 515903 w 1193177"/>
              <a:gd name="connsiteY21" fmla="*/ 1061411 h 2312320"/>
              <a:gd name="connsiteX22" fmla="*/ 544478 w 1193177"/>
              <a:gd name="connsiteY22" fmla="*/ 1032836 h 2312320"/>
              <a:gd name="connsiteX23" fmla="*/ 563528 w 1193177"/>
              <a:gd name="connsiteY23" fmla="*/ 994736 h 2312320"/>
              <a:gd name="connsiteX24" fmla="*/ 615225 w 1193177"/>
              <a:gd name="connsiteY24" fmla="*/ 920590 h 2312320"/>
              <a:gd name="connsiteX25" fmla="*/ 660124 w 1193177"/>
              <a:gd name="connsiteY25" fmla="*/ 853915 h 2312320"/>
              <a:gd name="connsiteX26" fmla="*/ 696877 w 1193177"/>
              <a:gd name="connsiteY26" fmla="*/ 789257 h 2312320"/>
              <a:gd name="connsiteX27" fmla="*/ 744503 w 1193177"/>
              <a:gd name="connsiteY27" fmla="*/ 718511 h 2312320"/>
              <a:gd name="connsiteX28" fmla="*/ 743158 w 1193177"/>
              <a:gd name="connsiteY28" fmla="*/ 717803 h 2312320"/>
              <a:gd name="connsiteX29" fmla="*/ 777858 w 1193177"/>
              <a:gd name="connsiteY29" fmla="*/ 670851 h 2312320"/>
              <a:gd name="connsiteX30" fmla="*/ 814576 w 1193177"/>
              <a:gd name="connsiteY30" fmla="*/ 615081 h 2312320"/>
              <a:gd name="connsiteX31" fmla="*/ 839753 w 1193177"/>
              <a:gd name="connsiteY31" fmla="*/ 566111 h 2312320"/>
              <a:gd name="connsiteX32" fmla="*/ 858803 w 1193177"/>
              <a:gd name="connsiteY32" fmla="*/ 528011 h 2312320"/>
              <a:gd name="connsiteX33" fmla="*/ 869709 w 1193177"/>
              <a:gd name="connsiteY33" fmla="*/ 511653 h 2312320"/>
              <a:gd name="connsiteX34" fmla="*/ 906428 w 1193177"/>
              <a:gd name="connsiteY34" fmla="*/ 466080 h 2312320"/>
              <a:gd name="connsiteX35" fmla="*/ 921406 w 1193177"/>
              <a:gd name="connsiteY35" fmla="*/ 447704 h 2312320"/>
              <a:gd name="connsiteX36" fmla="*/ 949308 w 1193177"/>
              <a:gd name="connsiteY36" fmla="*/ 387154 h 2312320"/>
              <a:gd name="connsiteX37" fmla="*/ 994879 w 1193177"/>
              <a:gd name="connsiteY37" fmla="*/ 344982 h 2312320"/>
              <a:gd name="connsiteX38" fmla="*/ 1024127 w 1193177"/>
              <a:gd name="connsiteY38" fmla="*/ 289886 h 2312320"/>
              <a:gd name="connsiteX39" fmla="*/ 952780 w 1193177"/>
              <a:gd name="connsiteY39" fmla="*/ 409497 h 2312320"/>
              <a:gd name="connsiteX40" fmla="*/ 1040168 w 1193177"/>
              <a:gd name="connsiteY40" fmla="*/ 255256 h 2312320"/>
              <a:gd name="connsiteX41" fmla="*/ 1053765 w 1193177"/>
              <a:gd name="connsiteY41" fmla="*/ 258656 h 2312320"/>
              <a:gd name="connsiteX42" fmla="*/ 1072461 w 1193177"/>
              <a:gd name="connsiteY42" fmla="*/ 202780 h 2312320"/>
              <a:gd name="connsiteX43" fmla="*/ 1090166 w 1193177"/>
              <a:gd name="connsiteY43" fmla="*/ 164645 h 2312320"/>
              <a:gd name="connsiteX44" fmla="*/ 1126210 w 1193177"/>
              <a:gd name="connsiteY44" fmla="*/ 99350 h 2312320"/>
              <a:gd name="connsiteX45" fmla="*/ 1162930 w 1193177"/>
              <a:gd name="connsiteY45" fmla="*/ 50380 h 2312320"/>
              <a:gd name="connsiteX46" fmla="*/ 1192815 w 1193177"/>
              <a:gd name="connsiteY46" fmla="*/ 8953 h 2312320"/>
              <a:gd name="connsiteX47" fmla="*/ 1142146 w 1193177"/>
              <a:gd name="connsiteY47" fmla="*/ 234860 h 2312320"/>
              <a:gd name="connsiteX48" fmla="*/ 1112580 w 1193177"/>
              <a:gd name="connsiteY48" fmla="*/ 377453 h 2312320"/>
              <a:gd name="connsiteX49" fmla="*/ 1096928 w 1193177"/>
              <a:gd name="connsiteY49" fmla="*/ 499436 h 2312320"/>
              <a:gd name="connsiteX50" fmla="*/ 1058828 w 1193177"/>
              <a:gd name="connsiteY50" fmla="*/ 623261 h 2312320"/>
              <a:gd name="connsiteX51" fmla="*/ 1039778 w 1193177"/>
              <a:gd name="connsiteY51" fmla="*/ 708986 h 2312320"/>
              <a:gd name="connsiteX52" fmla="*/ 1001678 w 1193177"/>
              <a:gd name="connsiteY52" fmla="*/ 880436 h 2312320"/>
              <a:gd name="connsiteX53" fmla="*/ 982628 w 1193177"/>
              <a:gd name="connsiteY53" fmla="*/ 937586 h 2312320"/>
              <a:gd name="connsiteX54" fmla="*/ 944528 w 1193177"/>
              <a:gd name="connsiteY54" fmla="*/ 1118561 h 2312320"/>
              <a:gd name="connsiteX55" fmla="*/ 925478 w 1193177"/>
              <a:gd name="connsiteY55" fmla="*/ 1166186 h 2312320"/>
              <a:gd name="connsiteX56" fmla="*/ 906428 w 1193177"/>
              <a:gd name="connsiteY56" fmla="*/ 1242386 h 2312320"/>
              <a:gd name="connsiteX57" fmla="*/ 887378 w 1193177"/>
              <a:gd name="connsiteY57" fmla="*/ 1309061 h 2312320"/>
              <a:gd name="connsiteX58" fmla="*/ 868328 w 1193177"/>
              <a:gd name="connsiteY58" fmla="*/ 1432886 h 2312320"/>
              <a:gd name="connsiteX59" fmla="*/ 849278 w 1193177"/>
              <a:gd name="connsiteY59" fmla="*/ 1470986 h 2312320"/>
              <a:gd name="connsiteX60" fmla="*/ 811178 w 1193177"/>
              <a:gd name="connsiteY60" fmla="*/ 1575761 h 2312320"/>
              <a:gd name="connsiteX61" fmla="*/ 792128 w 1193177"/>
              <a:gd name="connsiteY61" fmla="*/ 1690061 h 2312320"/>
              <a:gd name="connsiteX62" fmla="*/ 773078 w 1193177"/>
              <a:gd name="connsiteY62" fmla="*/ 1747211 h 2312320"/>
              <a:gd name="connsiteX63" fmla="*/ 754028 w 1193177"/>
              <a:gd name="connsiteY63" fmla="*/ 1832936 h 2312320"/>
              <a:gd name="connsiteX64" fmla="*/ 734978 w 1193177"/>
              <a:gd name="connsiteY64" fmla="*/ 2309186 h 2312320"/>
              <a:gd name="connsiteX65" fmla="*/ 706403 w 1193177"/>
              <a:gd name="connsiteY65" fmla="*/ 2280611 h 2312320"/>
              <a:gd name="connsiteX66" fmla="*/ 630203 w 1193177"/>
              <a:gd name="connsiteY66" fmla="*/ 2242511 h 2312320"/>
              <a:gd name="connsiteX67" fmla="*/ 554003 w 1193177"/>
              <a:gd name="connsiteY67" fmla="*/ 2223461 h 2312320"/>
              <a:gd name="connsiteX68" fmla="*/ 430178 w 1193177"/>
              <a:gd name="connsiteY68" fmla="*/ 2194886 h 2312320"/>
              <a:gd name="connsiteX69" fmla="*/ 334928 w 1193177"/>
              <a:gd name="connsiteY69" fmla="*/ 2128211 h 2312320"/>
              <a:gd name="connsiteX70" fmla="*/ 277778 w 1193177"/>
              <a:gd name="connsiteY70" fmla="*/ 2071061 h 2312320"/>
              <a:gd name="connsiteX71" fmla="*/ 220628 w 1193177"/>
              <a:gd name="connsiteY71" fmla="*/ 2042486 h 2312320"/>
              <a:gd name="connsiteX72" fmla="*/ 153953 w 1193177"/>
              <a:gd name="connsiteY72" fmla="*/ 1985336 h 2312320"/>
              <a:gd name="connsiteX73" fmla="*/ 125378 w 1193177"/>
              <a:gd name="connsiteY73" fmla="*/ 1975811 h 2312320"/>
              <a:gd name="connsiteX74" fmla="*/ 39653 w 1193177"/>
              <a:gd name="connsiteY74" fmla="*/ 1956761 h 2312320"/>
              <a:gd name="connsiteX75" fmla="*/ 1553 w 1193177"/>
              <a:gd name="connsiteY75" fmla="*/ 1947236 h 2312320"/>
              <a:gd name="connsiteX0" fmla="*/ 1553 w 1193177"/>
              <a:gd name="connsiteY0" fmla="*/ 1947236 h 2312320"/>
              <a:gd name="connsiteX1" fmla="*/ 11078 w 1193177"/>
              <a:gd name="connsiteY1" fmla="*/ 1899611 h 2312320"/>
              <a:gd name="connsiteX2" fmla="*/ 68228 w 1193177"/>
              <a:gd name="connsiteY2" fmla="*/ 1851986 h 2312320"/>
              <a:gd name="connsiteX3" fmla="*/ 96803 w 1193177"/>
              <a:gd name="connsiteY3" fmla="*/ 1823411 h 2312320"/>
              <a:gd name="connsiteX4" fmla="*/ 115853 w 1193177"/>
              <a:gd name="connsiteY4" fmla="*/ 1794836 h 2312320"/>
              <a:gd name="connsiteX5" fmla="*/ 144428 w 1193177"/>
              <a:gd name="connsiteY5" fmla="*/ 1756736 h 2312320"/>
              <a:gd name="connsiteX6" fmla="*/ 173003 w 1193177"/>
              <a:gd name="connsiteY6" fmla="*/ 1728161 h 2312320"/>
              <a:gd name="connsiteX7" fmla="*/ 177783 w 1193177"/>
              <a:gd name="connsiteY7" fmla="*/ 1662831 h 2312320"/>
              <a:gd name="connsiteX8" fmla="*/ 190707 w 1193177"/>
              <a:gd name="connsiteY8" fmla="*/ 1613861 h 2312320"/>
              <a:gd name="connsiteX9" fmla="*/ 210430 w 1193177"/>
              <a:gd name="connsiteY9" fmla="*/ 1578488 h 2312320"/>
              <a:gd name="connsiteX10" fmla="*/ 239678 w 1193177"/>
              <a:gd name="connsiteY10" fmla="*/ 1537661 h 2312320"/>
              <a:gd name="connsiteX11" fmla="*/ 258728 w 1193177"/>
              <a:gd name="connsiteY11" fmla="*/ 1480511 h 2312320"/>
              <a:gd name="connsiteX12" fmla="*/ 296828 w 1193177"/>
              <a:gd name="connsiteY12" fmla="*/ 1423361 h 2312320"/>
              <a:gd name="connsiteX13" fmla="*/ 315878 w 1193177"/>
              <a:gd name="connsiteY13" fmla="*/ 1385261 h 2312320"/>
              <a:gd name="connsiteX14" fmla="*/ 325403 w 1193177"/>
              <a:gd name="connsiteY14" fmla="*/ 1356686 h 2312320"/>
              <a:gd name="connsiteX15" fmla="*/ 353978 w 1193177"/>
              <a:gd name="connsiteY15" fmla="*/ 1328111 h 2312320"/>
              <a:gd name="connsiteX16" fmla="*/ 411128 w 1193177"/>
              <a:gd name="connsiteY16" fmla="*/ 1242386 h 2312320"/>
              <a:gd name="connsiteX17" fmla="*/ 430178 w 1193177"/>
              <a:gd name="connsiteY17" fmla="*/ 1213811 h 2312320"/>
              <a:gd name="connsiteX18" fmla="*/ 449228 w 1193177"/>
              <a:gd name="connsiteY18" fmla="*/ 1185236 h 2312320"/>
              <a:gd name="connsiteX19" fmla="*/ 468278 w 1193177"/>
              <a:gd name="connsiteY19" fmla="*/ 1147136 h 2312320"/>
              <a:gd name="connsiteX20" fmla="*/ 506378 w 1193177"/>
              <a:gd name="connsiteY20" fmla="*/ 1089986 h 2312320"/>
              <a:gd name="connsiteX21" fmla="*/ 515903 w 1193177"/>
              <a:gd name="connsiteY21" fmla="*/ 1061411 h 2312320"/>
              <a:gd name="connsiteX22" fmla="*/ 544478 w 1193177"/>
              <a:gd name="connsiteY22" fmla="*/ 1032836 h 2312320"/>
              <a:gd name="connsiteX23" fmla="*/ 563528 w 1193177"/>
              <a:gd name="connsiteY23" fmla="*/ 994736 h 2312320"/>
              <a:gd name="connsiteX24" fmla="*/ 615225 w 1193177"/>
              <a:gd name="connsiteY24" fmla="*/ 920590 h 2312320"/>
              <a:gd name="connsiteX25" fmla="*/ 660124 w 1193177"/>
              <a:gd name="connsiteY25" fmla="*/ 853915 h 2312320"/>
              <a:gd name="connsiteX26" fmla="*/ 696877 w 1193177"/>
              <a:gd name="connsiteY26" fmla="*/ 789257 h 2312320"/>
              <a:gd name="connsiteX27" fmla="*/ 744503 w 1193177"/>
              <a:gd name="connsiteY27" fmla="*/ 718511 h 2312320"/>
              <a:gd name="connsiteX28" fmla="*/ 743158 w 1193177"/>
              <a:gd name="connsiteY28" fmla="*/ 717803 h 2312320"/>
              <a:gd name="connsiteX29" fmla="*/ 777858 w 1193177"/>
              <a:gd name="connsiteY29" fmla="*/ 670851 h 2312320"/>
              <a:gd name="connsiteX30" fmla="*/ 814576 w 1193177"/>
              <a:gd name="connsiteY30" fmla="*/ 615081 h 2312320"/>
              <a:gd name="connsiteX31" fmla="*/ 839753 w 1193177"/>
              <a:gd name="connsiteY31" fmla="*/ 566111 h 2312320"/>
              <a:gd name="connsiteX32" fmla="*/ 858803 w 1193177"/>
              <a:gd name="connsiteY32" fmla="*/ 528011 h 2312320"/>
              <a:gd name="connsiteX33" fmla="*/ 869709 w 1193177"/>
              <a:gd name="connsiteY33" fmla="*/ 511653 h 2312320"/>
              <a:gd name="connsiteX34" fmla="*/ 906428 w 1193177"/>
              <a:gd name="connsiteY34" fmla="*/ 466080 h 2312320"/>
              <a:gd name="connsiteX35" fmla="*/ 921406 w 1193177"/>
              <a:gd name="connsiteY35" fmla="*/ 447704 h 2312320"/>
              <a:gd name="connsiteX36" fmla="*/ 949308 w 1193177"/>
              <a:gd name="connsiteY36" fmla="*/ 387154 h 2312320"/>
              <a:gd name="connsiteX37" fmla="*/ 994879 w 1193177"/>
              <a:gd name="connsiteY37" fmla="*/ 344982 h 2312320"/>
              <a:gd name="connsiteX38" fmla="*/ 1024127 w 1193177"/>
              <a:gd name="connsiteY38" fmla="*/ 289886 h 2312320"/>
              <a:gd name="connsiteX39" fmla="*/ 952780 w 1193177"/>
              <a:gd name="connsiteY39" fmla="*/ 409497 h 2312320"/>
              <a:gd name="connsiteX40" fmla="*/ 1040168 w 1193177"/>
              <a:gd name="connsiteY40" fmla="*/ 255256 h 2312320"/>
              <a:gd name="connsiteX41" fmla="*/ 1053765 w 1193177"/>
              <a:gd name="connsiteY41" fmla="*/ 258656 h 2312320"/>
              <a:gd name="connsiteX42" fmla="*/ 1072461 w 1193177"/>
              <a:gd name="connsiteY42" fmla="*/ 202780 h 2312320"/>
              <a:gd name="connsiteX43" fmla="*/ 1090166 w 1193177"/>
              <a:gd name="connsiteY43" fmla="*/ 164645 h 2312320"/>
              <a:gd name="connsiteX44" fmla="*/ 1126210 w 1193177"/>
              <a:gd name="connsiteY44" fmla="*/ 99350 h 2312320"/>
              <a:gd name="connsiteX45" fmla="*/ 1162930 w 1193177"/>
              <a:gd name="connsiteY45" fmla="*/ 50380 h 2312320"/>
              <a:gd name="connsiteX46" fmla="*/ 1192815 w 1193177"/>
              <a:gd name="connsiteY46" fmla="*/ 8953 h 2312320"/>
              <a:gd name="connsiteX47" fmla="*/ 1142146 w 1193177"/>
              <a:gd name="connsiteY47" fmla="*/ 234860 h 2312320"/>
              <a:gd name="connsiteX48" fmla="*/ 1112580 w 1193177"/>
              <a:gd name="connsiteY48" fmla="*/ 377453 h 2312320"/>
              <a:gd name="connsiteX49" fmla="*/ 1096928 w 1193177"/>
              <a:gd name="connsiteY49" fmla="*/ 499436 h 2312320"/>
              <a:gd name="connsiteX50" fmla="*/ 1058828 w 1193177"/>
              <a:gd name="connsiteY50" fmla="*/ 623261 h 2312320"/>
              <a:gd name="connsiteX51" fmla="*/ 1039778 w 1193177"/>
              <a:gd name="connsiteY51" fmla="*/ 708986 h 2312320"/>
              <a:gd name="connsiteX52" fmla="*/ 1001678 w 1193177"/>
              <a:gd name="connsiteY52" fmla="*/ 880436 h 2312320"/>
              <a:gd name="connsiteX53" fmla="*/ 982628 w 1193177"/>
              <a:gd name="connsiteY53" fmla="*/ 937586 h 2312320"/>
              <a:gd name="connsiteX54" fmla="*/ 944528 w 1193177"/>
              <a:gd name="connsiteY54" fmla="*/ 1118561 h 2312320"/>
              <a:gd name="connsiteX55" fmla="*/ 925478 w 1193177"/>
              <a:gd name="connsiteY55" fmla="*/ 1166186 h 2312320"/>
              <a:gd name="connsiteX56" fmla="*/ 906428 w 1193177"/>
              <a:gd name="connsiteY56" fmla="*/ 1242386 h 2312320"/>
              <a:gd name="connsiteX57" fmla="*/ 887378 w 1193177"/>
              <a:gd name="connsiteY57" fmla="*/ 1309061 h 2312320"/>
              <a:gd name="connsiteX58" fmla="*/ 868328 w 1193177"/>
              <a:gd name="connsiteY58" fmla="*/ 1432886 h 2312320"/>
              <a:gd name="connsiteX59" fmla="*/ 849278 w 1193177"/>
              <a:gd name="connsiteY59" fmla="*/ 1470986 h 2312320"/>
              <a:gd name="connsiteX60" fmla="*/ 811178 w 1193177"/>
              <a:gd name="connsiteY60" fmla="*/ 1575761 h 2312320"/>
              <a:gd name="connsiteX61" fmla="*/ 792128 w 1193177"/>
              <a:gd name="connsiteY61" fmla="*/ 1690061 h 2312320"/>
              <a:gd name="connsiteX62" fmla="*/ 773078 w 1193177"/>
              <a:gd name="connsiteY62" fmla="*/ 1747211 h 2312320"/>
              <a:gd name="connsiteX63" fmla="*/ 754028 w 1193177"/>
              <a:gd name="connsiteY63" fmla="*/ 1832936 h 2312320"/>
              <a:gd name="connsiteX64" fmla="*/ 734978 w 1193177"/>
              <a:gd name="connsiteY64" fmla="*/ 2309186 h 2312320"/>
              <a:gd name="connsiteX65" fmla="*/ 706403 w 1193177"/>
              <a:gd name="connsiteY65" fmla="*/ 2280611 h 2312320"/>
              <a:gd name="connsiteX66" fmla="*/ 630203 w 1193177"/>
              <a:gd name="connsiteY66" fmla="*/ 2242511 h 2312320"/>
              <a:gd name="connsiteX67" fmla="*/ 554003 w 1193177"/>
              <a:gd name="connsiteY67" fmla="*/ 2223461 h 2312320"/>
              <a:gd name="connsiteX68" fmla="*/ 430178 w 1193177"/>
              <a:gd name="connsiteY68" fmla="*/ 2194886 h 2312320"/>
              <a:gd name="connsiteX69" fmla="*/ 334928 w 1193177"/>
              <a:gd name="connsiteY69" fmla="*/ 2128211 h 2312320"/>
              <a:gd name="connsiteX70" fmla="*/ 277778 w 1193177"/>
              <a:gd name="connsiteY70" fmla="*/ 2071061 h 2312320"/>
              <a:gd name="connsiteX71" fmla="*/ 220628 w 1193177"/>
              <a:gd name="connsiteY71" fmla="*/ 2042486 h 2312320"/>
              <a:gd name="connsiteX72" fmla="*/ 153953 w 1193177"/>
              <a:gd name="connsiteY72" fmla="*/ 1985336 h 2312320"/>
              <a:gd name="connsiteX73" fmla="*/ 125378 w 1193177"/>
              <a:gd name="connsiteY73" fmla="*/ 1975811 h 2312320"/>
              <a:gd name="connsiteX74" fmla="*/ 39653 w 1193177"/>
              <a:gd name="connsiteY74" fmla="*/ 1956761 h 2312320"/>
              <a:gd name="connsiteX75" fmla="*/ 1553 w 1193177"/>
              <a:gd name="connsiteY75" fmla="*/ 1947236 h 2312320"/>
              <a:gd name="connsiteX0" fmla="*/ 1553 w 1193177"/>
              <a:gd name="connsiteY0" fmla="*/ 1947236 h 2312320"/>
              <a:gd name="connsiteX1" fmla="*/ 11078 w 1193177"/>
              <a:gd name="connsiteY1" fmla="*/ 1899611 h 2312320"/>
              <a:gd name="connsiteX2" fmla="*/ 68228 w 1193177"/>
              <a:gd name="connsiteY2" fmla="*/ 1851986 h 2312320"/>
              <a:gd name="connsiteX3" fmla="*/ 96803 w 1193177"/>
              <a:gd name="connsiteY3" fmla="*/ 1823411 h 2312320"/>
              <a:gd name="connsiteX4" fmla="*/ 115853 w 1193177"/>
              <a:gd name="connsiteY4" fmla="*/ 1794836 h 2312320"/>
              <a:gd name="connsiteX5" fmla="*/ 144428 w 1193177"/>
              <a:gd name="connsiteY5" fmla="*/ 1756736 h 2312320"/>
              <a:gd name="connsiteX6" fmla="*/ 173003 w 1193177"/>
              <a:gd name="connsiteY6" fmla="*/ 1728161 h 2312320"/>
              <a:gd name="connsiteX7" fmla="*/ 177783 w 1193177"/>
              <a:gd name="connsiteY7" fmla="*/ 1662831 h 2312320"/>
              <a:gd name="connsiteX8" fmla="*/ 190707 w 1193177"/>
              <a:gd name="connsiteY8" fmla="*/ 1613861 h 2312320"/>
              <a:gd name="connsiteX9" fmla="*/ 210430 w 1193177"/>
              <a:gd name="connsiteY9" fmla="*/ 1578488 h 2312320"/>
              <a:gd name="connsiteX10" fmla="*/ 239678 w 1193177"/>
              <a:gd name="connsiteY10" fmla="*/ 1537661 h 2312320"/>
              <a:gd name="connsiteX11" fmla="*/ 258728 w 1193177"/>
              <a:gd name="connsiteY11" fmla="*/ 1480511 h 2312320"/>
              <a:gd name="connsiteX12" fmla="*/ 296828 w 1193177"/>
              <a:gd name="connsiteY12" fmla="*/ 1423361 h 2312320"/>
              <a:gd name="connsiteX13" fmla="*/ 315878 w 1193177"/>
              <a:gd name="connsiteY13" fmla="*/ 1385261 h 2312320"/>
              <a:gd name="connsiteX14" fmla="*/ 325403 w 1193177"/>
              <a:gd name="connsiteY14" fmla="*/ 1356686 h 2312320"/>
              <a:gd name="connsiteX15" fmla="*/ 353978 w 1193177"/>
              <a:gd name="connsiteY15" fmla="*/ 1328111 h 2312320"/>
              <a:gd name="connsiteX16" fmla="*/ 411128 w 1193177"/>
              <a:gd name="connsiteY16" fmla="*/ 1242386 h 2312320"/>
              <a:gd name="connsiteX17" fmla="*/ 430178 w 1193177"/>
              <a:gd name="connsiteY17" fmla="*/ 1213811 h 2312320"/>
              <a:gd name="connsiteX18" fmla="*/ 449228 w 1193177"/>
              <a:gd name="connsiteY18" fmla="*/ 1185236 h 2312320"/>
              <a:gd name="connsiteX19" fmla="*/ 468278 w 1193177"/>
              <a:gd name="connsiteY19" fmla="*/ 1147136 h 2312320"/>
              <a:gd name="connsiteX20" fmla="*/ 506378 w 1193177"/>
              <a:gd name="connsiteY20" fmla="*/ 1089986 h 2312320"/>
              <a:gd name="connsiteX21" fmla="*/ 515903 w 1193177"/>
              <a:gd name="connsiteY21" fmla="*/ 1061411 h 2312320"/>
              <a:gd name="connsiteX22" fmla="*/ 544478 w 1193177"/>
              <a:gd name="connsiteY22" fmla="*/ 1032836 h 2312320"/>
              <a:gd name="connsiteX23" fmla="*/ 563528 w 1193177"/>
              <a:gd name="connsiteY23" fmla="*/ 994736 h 2312320"/>
              <a:gd name="connsiteX24" fmla="*/ 615225 w 1193177"/>
              <a:gd name="connsiteY24" fmla="*/ 920590 h 2312320"/>
              <a:gd name="connsiteX25" fmla="*/ 660124 w 1193177"/>
              <a:gd name="connsiteY25" fmla="*/ 853915 h 2312320"/>
              <a:gd name="connsiteX26" fmla="*/ 696877 w 1193177"/>
              <a:gd name="connsiteY26" fmla="*/ 789257 h 2312320"/>
              <a:gd name="connsiteX27" fmla="*/ 744503 w 1193177"/>
              <a:gd name="connsiteY27" fmla="*/ 718511 h 2312320"/>
              <a:gd name="connsiteX28" fmla="*/ 743158 w 1193177"/>
              <a:gd name="connsiteY28" fmla="*/ 717803 h 2312320"/>
              <a:gd name="connsiteX29" fmla="*/ 777858 w 1193177"/>
              <a:gd name="connsiteY29" fmla="*/ 670851 h 2312320"/>
              <a:gd name="connsiteX30" fmla="*/ 814576 w 1193177"/>
              <a:gd name="connsiteY30" fmla="*/ 615081 h 2312320"/>
              <a:gd name="connsiteX31" fmla="*/ 839753 w 1193177"/>
              <a:gd name="connsiteY31" fmla="*/ 566111 h 2312320"/>
              <a:gd name="connsiteX32" fmla="*/ 858803 w 1193177"/>
              <a:gd name="connsiteY32" fmla="*/ 528011 h 2312320"/>
              <a:gd name="connsiteX33" fmla="*/ 869709 w 1193177"/>
              <a:gd name="connsiteY33" fmla="*/ 511653 h 2312320"/>
              <a:gd name="connsiteX34" fmla="*/ 906428 w 1193177"/>
              <a:gd name="connsiteY34" fmla="*/ 466080 h 2312320"/>
              <a:gd name="connsiteX35" fmla="*/ 921406 w 1193177"/>
              <a:gd name="connsiteY35" fmla="*/ 447704 h 2312320"/>
              <a:gd name="connsiteX36" fmla="*/ 949308 w 1193177"/>
              <a:gd name="connsiteY36" fmla="*/ 387154 h 2312320"/>
              <a:gd name="connsiteX37" fmla="*/ 994879 w 1193177"/>
              <a:gd name="connsiteY37" fmla="*/ 344982 h 2312320"/>
              <a:gd name="connsiteX38" fmla="*/ 1024127 w 1193177"/>
              <a:gd name="connsiteY38" fmla="*/ 289886 h 2312320"/>
              <a:gd name="connsiteX39" fmla="*/ 952780 w 1193177"/>
              <a:gd name="connsiteY39" fmla="*/ 409497 h 2312320"/>
              <a:gd name="connsiteX40" fmla="*/ 1040168 w 1193177"/>
              <a:gd name="connsiteY40" fmla="*/ 255256 h 2312320"/>
              <a:gd name="connsiteX41" fmla="*/ 1053765 w 1193177"/>
              <a:gd name="connsiteY41" fmla="*/ 258656 h 2312320"/>
              <a:gd name="connsiteX42" fmla="*/ 1072461 w 1193177"/>
              <a:gd name="connsiteY42" fmla="*/ 202780 h 2312320"/>
              <a:gd name="connsiteX43" fmla="*/ 1090166 w 1193177"/>
              <a:gd name="connsiteY43" fmla="*/ 164645 h 2312320"/>
              <a:gd name="connsiteX44" fmla="*/ 1126210 w 1193177"/>
              <a:gd name="connsiteY44" fmla="*/ 99350 h 2312320"/>
              <a:gd name="connsiteX45" fmla="*/ 1162930 w 1193177"/>
              <a:gd name="connsiteY45" fmla="*/ 50380 h 2312320"/>
              <a:gd name="connsiteX46" fmla="*/ 1192815 w 1193177"/>
              <a:gd name="connsiteY46" fmla="*/ 8953 h 2312320"/>
              <a:gd name="connsiteX47" fmla="*/ 1142146 w 1193177"/>
              <a:gd name="connsiteY47" fmla="*/ 234860 h 2312320"/>
              <a:gd name="connsiteX48" fmla="*/ 1112580 w 1193177"/>
              <a:gd name="connsiteY48" fmla="*/ 377453 h 2312320"/>
              <a:gd name="connsiteX49" fmla="*/ 1096928 w 1193177"/>
              <a:gd name="connsiteY49" fmla="*/ 499436 h 2312320"/>
              <a:gd name="connsiteX50" fmla="*/ 1058828 w 1193177"/>
              <a:gd name="connsiteY50" fmla="*/ 623261 h 2312320"/>
              <a:gd name="connsiteX51" fmla="*/ 1039778 w 1193177"/>
              <a:gd name="connsiteY51" fmla="*/ 708986 h 2312320"/>
              <a:gd name="connsiteX52" fmla="*/ 1001678 w 1193177"/>
              <a:gd name="connsiteY52" fmla="*/ 880436 h 2312320"/>
              <a:gd name="connsiteX53" fmla="*/ 982628 w 1193177"/>
              <a:gd name="connsiteY53" fmla="*/ 937586 h 2312320"/>
              <a:gd name="connsiteX54" fmla="*/ 944528 w 1193177"/>
              <a:gd name="connsiteY54" fmla="*/ 1118561 h 2312320"/>
              <a:gd name="connsiteX55" fmla="*/ 925478 w 1193177"/>
              <a:gd name="connsiteY55" fmla="*/ 1166186 h 2312320"/>
              <a:gd name="connsiteX56" fmla="*/ 906428 w 1193177"/>
              <a:gd name="connsiteY56" fmla="*/ 1242386 h 2312320"/>
              <a:gd name="connsiteX57" fmla="*/ 887378 w 1193177"/>
              <a:gd name="connsiteY57" fmla="*/ 1309061 h 2312320"/>
              <a:gd name="connsiteX58" fmla="*/ 868328 w 1193177"/>
              <a:gd name="connsiteY58" fmla="*/ 1432886 h 2312320"/>
              <a:gd name="connsiteX59" fmla="*/ 849278 w 1193177"/>
              <a:gd name="connsiteY59" fmla="*/ 1470986 h 2312320"/>
              <a:gd name="connsiteX60" fmla="*/ 811178 w 1193177"/>
              <a:gd name="connsiteY60" fmla="*/ 1575761 h 2312320"/>
              <a:gd name="connsiteX61" fmla="*/ 792128 w 1193177"/>
              <a:gd name="connsiteY61" fmla="*/ 1690061 h 2312320"/>
              <a:gd name="connsiteX62" fmla="*/ 773078 w 1193177"/>
              <a:gd name="connsiteY62" fmla="*/ 1747211 h 2312320"/>
              <a:gd name="connsiteX63" fmla="*/ 754028 w 1193177"/>
              <a:gd name="connsiteY63" fmla="*/ 1832936 h 2312320"/>
              <a:gd name="connsiteX64" fmla="*/ 734978 w 1193177"/>
              <a:gd name="connsiteY64" fmla="*/ 2309186 h 2312320"/>
              <a:gd name="connsiteX65" fmla="*/ 706403 w 1193177"/>
              <a:gd name="connsiteY65" fmla="*/ 2280611 h 2312320"/>
              <a:gd name="connsiteX66" fmla="*/ 630203 w 1193177"/>
              <a:gd name="connsiteY66" fmla="*/ 2242511 h 2312320"/>
              <a:gd name="connsiteX67" fmla="*/ 554003 w 1193177"/>
              <a:gd name="connsiteY67" fmla="*/ 2223461 h 2312320"/>
              <a:gd name="connsiteX68" fmla="*/ 430178 w 1193177"/>
              <a:gd name="connsiteY68" fmla="*/ 2194886 h 2312320"/>
              <a:gd name="connsiteX69" fmla="*/ 334928 w 1193177"/>
              <a:gd name="connsiteY69" fmla="*/ 2128211 h 2312320"/>
              <a:gd name="connsiteX70" fmla="*/ 277778 w 1193177"/>
              <a:gd name="connsiteY70" fmla="*/ 2071061 h 2312320"/>
              <a:gd name="connsiteX71" fmla="*/ 220628 w 1193177"/>
              <a:gd name="connsiteY71" fmla="*/ 2042486 h 2312320"/>
              <a:gd name="connsiteX72" fmla="*/ 153953 w 1193177"/>
              <a:gd name="connsiteY72" fmla="*/ 1985336 h 2312320"/>
              <a:gd name="connsiteX73" fmla="*/ 125378 w 1193177"/>
              <a:gd name="connsiteY73" fmla="*/ 1975811 h 2312320"/>
              <a:gd name="connsiteX74" fmla="*/ 39653 w 1193177"/>
              <a:gd name="connsiteY74" fmla="*/ 1956761 h 2312320"/>
              <a:gd name="connsiteX75" fmla="*/ 1553 w 1193177"/>
              <a:gd name="connsiteY75" fmla="*/ 1947236 h 2312320"/>
              <a:gd name="connsiteX0" fmla="*/ 1553 w 1193177"/>
              <a:gd name="connsiteY0" fmla="*/ 1947236 h 2312320"/>
              <a:gd name="connsiteX1" fmla="*/ 11078 w 1193177"/>
              <a:gd name="connsiteY1" fmla="*/ 1899611 h 2312320"/>
              <a:gd name="connsiteX2" fmla="*/ 68228 w 1193177"/>
              <a:gd name="connsiteY2" fmla="*/ 1851986 h 2312320"/>
              <a:gd name="connsiteX3" fmla="*/ 96803 w 1193177"/>
              <a:gd name="connsiteY3" fmla="*/ 1823411 h 2312320"/>
              <a:gd name="connsiteX4" fmla="*/ 115853 w 1193177"/>
              <a:gd name="connsiteY4" fmla="*/ 1794836 h 2312320"/>
              <a:gd name="connsiteX5" fmla="*/ 144428 w 1193177"/>
              <a:gd name="connsiteY5" fmla="*/ 1756736 h 2312320"/>
              <a:gd name="connsiteX6" fmla="*/ 173003 w 1193177"/>
              <a:gd name="connsiteY6" fmla="*/ 1728161 h 2312320"/>
              <a:gd name="connsiteX7" fmla="*/ 177783 w 1193177"/>
              <a:gd name="connsiteY7" fmla="*/ 1662831 h 2312320"/>
              <a:gd name="connsiteX8" fmla="*/ 190707 w 1193177"/>
              <a:gd name="connsiteY8" fmla="*/ 1613861 h 2312320"/>
              <a:gd name="connsiteX9" fmla="*/ 210430 w 1193177"/>
              <a:gd name="connsiteY9" fmla="*/ 1578488 h 2312320"/>
              <a:gd name="connsiteX10" fmla="*/ 239678 w 1193177"/>
              <a:gd name="connsiteY10" fmla="*/ 1537661 h 2312320"/>
              <a:gd name="connsiteX11" fmla="*/ 258728 w 1193177"/>
              <a:gd name="connsiteY11" fmla="*/ 1480511 h 2312320"/>
              <a:gd name="connsiteX12" fmla="*/ 296828 w 1193177"/>
              <a:gd name="connsiteY12" fmla="*/ 1423361 h 2312320"/>
              <a:gd name="connsiteX13" fmla="*/ 315878 w 1193177"/>
              <a:gd name="connsiteY13" fmla="*/ 1385261 h 2312320"/>
              <a:gd name="connsiteX14" fmla="*/ 325403 w 1193177"/>
              <a:gd name="connsiteY14" fmla="*/ 1356686 h 2312320"/>
              <a:gd name="connsiteX15" fmla="*/ 353978 w 1193177"/>
              <a:gd name="connsiteY15" fmla="*/ 1328111 h 2312320"/>
              <a:gd name="connsiteX16" fmla="*/ 411128 w 1193177"/>
              <a:gd name="connsiteY16" fmla="*/ 1242386 h 2312320"/>
              <a:gd name="connsiteX17" fmla="*/ 430178 w 1193177"/>
              <a:gd name="connsiteY17" fmla="*/ 1213811 h 2312320"/>
              <a:gd name="connsiteX18" fmla="*/ 449228 w 1193177"/>
              <a:gd name="connsiteY18" fmla="*/ 1185236 h 2312320"/>
              <a:gd name="connsiteX19" fmla="*/ 468278 w 1193177"/>
              <a:gd name="connsiteY19" fmla="*/ 1147136 h 2312320"/>
              <a:gd name="connsiteX20" fmla="*/ 506378 w 1193177"/>
              <a:gd name="connsiteY20" fmla="*/ 1089986 h 2312320"/>
              <a:gd name="connsiteX21" fmla="*/ 515903 w 1193177"/>
              <a:gd name="connsiteY21" fmla="*/ 1061411 h 2312320"/>
              <a:gd name="connsiteX22" fmla="*/ 544478 w 1193177"/>
              <a:gd name="connsiteY22" fmla="*/ 1032836 h 2312320"/>
              <a:gd name="connsiteX23" fmla="*/ 563528 w 1193177"/>
              <a:gd name="connsiteY23" fmla="*/ 994736 h 2312320"/>
              <a:gd name="connsiteX24" fmla="*/ 615225 w 1193177"/>
              <a:gd name="connsiteY24" fmla="*/ 920590 h 2312320"/>
              <a:gd name="connsiteX25" fmla="*/ 660124 w 1193177"/>
              <a:gd name="connsiteY25" fmla="*/ 853915 h 2312320"/>
              <a:gd name="connsiteX26" fmla="*/ 696877 w 1193177"/>
              <a:gd name="connsiteY26" fmla="*/ 789257 h 2312320"/>
              <a:gd name="connsiteX27" fmla="*/ 744503 w 1193177"/>
              <a:gd name="connsiteY27" fmla="*/ 718511 h 2312320"/>
              <a:gd name="connsiteX28" fmla="*/ 743158 w 1193177"/>
              <a:gd name="connsiteY28" fmla="*/ 717803 h 2312320"/>
              <a:gd name="connsiteX29" fmla="*/ 777858 w 1193177"/>
              <a:gd name="connsiteY29" fmla="*/ 670851 h 2312320"/>
              <a:gd name="connsiteX30" fmla="*/ 814576 w 1193177"/>
              <a:gd name="connsiteY30" fmla="*/ 615081 h 2312320"/>
              <a:gd name="connsiteX31" fmla="*/ 839753 w 1193177"/>
              <a:gd name="connsiteY31" fmla="*/ 566111 h 2312320"/>
              <a:gd name="connsiteX32" fmla="*/ 858803 w 1193177"/>
              <a:gd name="connsiteY32" fmla="*/ 528011 h 2312320"/>
              <a:gd name="connsiteX33" fmla="*/ 869709 w 1193177"/>
              <a:gd name="connsiteY33" fmla="*/ 511653 h 2312320"/>
              <a:gd name="connsiteX34" fmla="*/ 906428 w 1193177"/>
              <a:gd name="connsiteY34" fmla="*/ 466080 h 2312320"/>
              <a:gd name="connsiteX35" fmla="*/ 921406 w 1193177"/>
              <a:gd name="connsiteY35" fmla="*/ 447704 h 2312320"/>
              <a:gd name="connsiteX36" fmla="*/ 949308 w 1193177"/>
              <a:gd name="connsiteY36" fmla="*/ 387154 h 2312320"/>
              <a:gd name="connsiteX37" fmla="*/ 994879 w 1193177"/>
              <a:gd name="connsiteY37" fmla="*/ 344982 h 2312320"/>
              <a:gd name="connsiteX38" fmla="*/ 1024127 w 1193177"/>
              <a:gd name="connsiteY38" fmla="*/ 289886 h 2312320"/>
              <a:gd name="connsiteX39" fmla="*/ 952780 w 1193177"/>
              <a:gd name="connsiteY39" fmla="*/ 409497 h 2312320"/>
              <a:gd name="connsiteX40" fmla="*/ 1040168 w 1193177"/>
              <a:gd name="connsiteY40" fmla="*/ 255256 h 2312320"/>
              <a:gd name="connsiteX41" fmla="*/ 1053765 w 1193177"/>
              <a:gd name="connsiteY41" fmla="*/ 258656 h 2312320"/>
              <a:gd name="connsiteX42" fmla="*/ 1072461 w 1193177"/>
              <a:gd name="connsiteY42" fmla="*/ 202780 h 2312320"/>
              <a:gd name="connsiteX43" fmla="*/ 1090166 w 1193177"/>
              <a:gd name="connsiteY43" fmla="*/ 164645 h 2312320"/>
              <a:gd name="connsiteX44" fmla="*/ 1126210 w 1193177"/>
              <a:gd name="connsiteY44" fmla="*/ 99350 h 2312320"/>
              <a:gd name="connsiteX45" fmla="*/ 1162930 w 1193177"/>
              <a:gd name="connsiteY45" fmla="*/ 50380 h 2312320"/>
              <a:gd name="connsiteX46" fmla="*/ 1192815 w 1193177"/>
              <a:gd name="connsiteY46" fmla="*/ 8953 h 2312320"/>
              <a:gd name="connsiteX47" fmla="*/ 1142146 w 1193177"/>
              <a:gd name="connsiteY47" fmla="*/ 234860 h 2312320"/>
              <a:gd name="connsiteX48" fmla="*/ 1112580 w 1193177"/>
              <a:gd name="connsiteY48" fmla="*/ 377453 h 2312320"/>
              <a:gd name="connsiteX49" fmla="*/ 1096928 w 1193177"/>
              <a:gd name="connsiteY49" fmla="*/ 499436 h 2312320"/>
              <a:gd name="connsiteX50" fmla="*/ 1058828 w 1193177"/>
              <a:gd name="connsiteY50" fmla="*/ 623261 h 2312320"/>
              <a:gd name="connsiteX51" fmla="*/ 1039778 w 1193177"/>
              <a:gd name="connsiteY51" fmla="*/ 708986 h 2312320"/>
              <a:gd name="connsiteX52" fmla="*/ 1001678 w 1193177"/>
              <a:gd name="connsiteY52" fmla="*/ 880436 h 2312320"/>
              <a:gd name="connsiteX53" fmla="*/ 982628 w 1193177"/>
              <a:gd name="connsiteY53" fmla="*/ 937586 h 2312320"/>
              <a:gd name="connsiteX54" fmla="*/ 944528 w 1193177"/>
              <a:gd name="connsiteY54" fmla="*/ 1118561 h 2312320"/>
              <a:gd name="connsiteX55" fmla="*/ 925478 w 1193177"/>
              <a:gd name="connsiteY55" fmla="*/ 1166186 h 2312320"/>
              <a:gd name="connsiteX56" fmla="*/ 906428 w 1193177"/>
              <a:gd name="connsiteY56" fmla="*/ 1242386 h 2312320"/>
              <a:gd name="connsiteX57" fmla="*/ 887378 w 1193177"/>
              <a:gd name="connsiteY57" fmla="*/ 1309061 h 2312320"/>
              <a:gd name="connsiteX58" fmla="*/ 868328 w 1193177"/>
              <a:gd name="connsiteY58" fmla="*/ 1432886 h 2312320"/>
              <a:gd name="connsiteX59" fmla="*/ 849278 w 1193177"/>
              <a:gd name="connsiteY59" fmla="*/ 1470986 h 2312320"/>
              <a:gd name="connsiteX60" fmla="*/ 811178 w 1193177"/>
              <a:gd name="connsiteY60" fmla="*/ 1575761 h 2312320"/>
              <a:gd name="connsiteX61" fmla="*/ 792128 w 1193177"/>
              <a:gd name="connsiteY61" fmla="*/ 1690061 h 2312320"/>
              <a:gd name="connsiteX62" fmla="*/ 773078 w 1193177"/>
              <a:gd name="connsiteY62" fmla="*/ 1747211 h 2312320"/>
              <a:gd name="connsiteX63" fmla="*/ 754028 w 1193177"/>
              <a:gd name="connsiteY63" fmla="*/ 1832936 h 2312320"/>
              <a:gd name="connsiteX64" fmla="*/ 734978 w 1193177"/>
              <a:gd name="connsiteY64" fmla="*/ 2309186 h 2312320"/>
              <a:gd name="connsiteX65" fmla="*/ 706403 w 1193177"/>
              <a:gd name="connsiteY65" fmla="*/ 2280611 h 2312320"/>
              <a:gd name="connsiteX66" fmla="*/ 630203 w 1193177"/>
              <a:gd name="connsiteY66" fmla="*/ 2242511 h 2312320"/>
              <a:gd name="connsiteX67" fmla="*/ 554003 w 1193177"/>
              <a:gd name="connsiteY67" fmla="*/ 2223461 h 2312320"/>
              <a:gd name="connsiteX68" fmla="*/ 430178 w 1193177"/>
              <a:gd name="connsiteY68" fmla="*/ 2194886 h 2312320"/>
              <a:gd name="connsiteX69" fmla="*/ 334928 w 1193177"/>
              <a:gd name="connsiteY69" fmla="*/ 2128211 h 2312320"/>
              <a:gd name="connsiteX70" fmla="*/ 277778 w 1193177"/>
              <a:gd name="connsiteY70" fmla="*/ 2071061 h 2312320"/>
              <a:gd name="connsiteX71" fmla="*/ 220628 w 1193177"/>
              <a:gd name="connsiteY71" fmla="*/ 2042486 h 2312320"/>
              <a:gd name="connsiteX72" fmla="*/ 153953 w 1193177"/>
              <a:gd name="connsiteY72" fmla="*/ 1985336 h 2312320"/>
              <a:gd name="connsiteX73" fmla="*/ 125378 w 1193177"/>
              <a:gd name="connsiteY73" fmla="*/ 1975811 h 2312320"/>
              <a:gd name="connsiteX74" fmla="*/ 39653 w 1193177"/>
              <a:gd name="connsiteY74" fmla="*/ 1956761 h 2312320"/>
              <a:gd name="connsiteX75" fmla="*/ 1553 w 1193177"/>
              <a:gd name="connsiteY75" fmla="*/ 1947236 h 2312320"/>
              <a:gd name="connsiteX0" fmla="*/ 1553 w 1193177"/>
              <a:gd name="connsiteY0" fmla="*/ 1947236 h 2312320"/>
              <a:gd name="connsiteX1" fmla="*/ 11078 w 1193177"/>
              <a:gd name="connsiteY1" fmla="*/ 1899611 h 2312320"/>
              <a:gd name="connsiteX2" fmla="*/ 68228 w 1193177"/>
              <a:gd name="connsiteY2" fmla="*/ 1851986 h 2312320"/>
              <a:gd name="connsiteX3" fmla="*/ 96803 w 1193177"/>
              <a:gd name="connsiteY3" fmla="*/ 1823411 h 2312320"/>
              <a:gd name="connsiteX4" fmla="*/ 115853 w 1193177"/>
              <a:gd name="connsiteY4" fmla="*/ 1794836 h 2312320"/>
              <a:gd name="connsiteX5" fmla="*/ 144428 w 1193177"/>
              <a:gd name="connsiteY5" fmla="*/ 1756736 h 2312320"/>
              <a:gd name="connsiteX6" fmla="*/ 139010 w 1193177"/>
              <a:gd name="connsiteY6" fmla="*/ 1724762 h 2312320"/>
              <a:gd name="connsiteX7" fmla="*/ 177783 w 1193177"/>
              <a:gd name="connsiteY7" fmla="*/ 1662831 h 2312320"/>
              <a:gd name="connsiteX8" fmla="*/ 190707 w 1193177"/>
              <a:gd name="connsiteY8" fmla="*/ 1613861 h 2312320"/>
              <a:gd name="connsiteX9" fmla="*/ 210430 w 1193177"/>
              <a:gd name="connsiteY9" fmla="*/ 1578488 h 2312320"/>
              <a:gd name="connsiteX10" fmla="*/ 239678 w 1193177"/>
              <a:gd name="connsiteY10" fmla="*/ 1537661 h 2312320"/>
              <a:gd name="connsiteX11" fmla="*/ 258728 w 1193177"/>
              <a:gd name="connsiteY11" fmla="*/ 1480511 h 2312320"/>
              <a:gd name="connsiteX12" fmla="*/ 296828 w 1193177"/>
              <a:gd name="connsiteY12" fmla="*/ 1423361 h 2312320"/>
              <a:gd name="connsiteX13" fmla="*/ 315878 w 1193177"/>
              <a:gd name="connsiteY13" fmla="*/ 1385261 h 2312320"/>
              <a:gd name="connsiteX14" fmla="*/ 325403 w 1193177"/>
              <a:gd name="connsiteY14" fmla="*/ 1356686 h 2312320"/>
              <a:gd name="connsiteX15" fmla="*/ 353978 w 1193177"/>
              <a:gd name="connsiteY15" fmla="*/ 1328111 h 2312320"/>
              <a:gd name="connsiteX16" fmla="*/ 411128 w 1193177"/>
              <a:gd name="connsiteY16" fmla="*/ 1242386 h 2312320"/>
              <a:gd name="connsiteX17" fmla="*/ 430178 w 1193177"/>
              <a:gd name="connsiteY17" fmla="*/ 1213811 h 2312320"/>
              <a:gd name="connsiteX18" fmla="*/ 449228 w 1193177"/>
              <a:gd name="connsiteY18" fmla="*/ 1185236 h 2312320"/>
              <a:gd name="connsiteX19" fmla="*/ 468278 w 1193177"/>
              <a:gd name="connsiteY19" fmla="*/ 1147136 h 2312320"/>
              <a:gd name="connsiteX20" fmla="*/ 506378 w 1193177"/>
              <a:gd name="connsiteY20" fmla="*/ 1089986 h 2312320"/>
              <a:gd name="connsiteX21" fmla="*/ 515903 w 1193177"/>
              <a:gd name="connsiteY21" fmla="*/ 1061411 h 2312320"/>
              <a:gd name="connsiteX22" fmla="*/ 544478 w 1193177"/>
              <a:gd name="connsiteY22" fmla="*/ 1032836 h 2312320"/>
              <a:gd name="connsiteX23" fmla="*/ 563528 w 1193177"/>
              <a:gd name="connsiteY23" fmla="*/ 994736 h 2312320"/>
              <a:gd name="connsiteX24" fmla="*/ 615225 w 1193177"/>
              <a:gd name="connsiteY24" fmla="*/ 920590 h 2312320"/>
              <a:gd name="connsiteX25" fmla="*/ 660124 w 1193177"/>
              <a:gd name="connsiteY25" fmla="*/ 853915 h 2312320"/>
              <a:gd name="connsiteX26" fmla="*/ 696877 w 1193177"/>
              <a:gd name="connsiteY26" fmla="*/ 789257 h 2312320"/>
              <a:gd name="connsiteX27" fmla="*/ 744503 w 1193177"/>
              <a:gd name="connsiteY27" fmla="*/ 718511 h 2312320"/>
              <a:gd name="connsiteX28" fmla="*/ 743158 w 1193177"/>
              <a:gd name="connsiteY28" fmla="*/ 717803 h 2312320"/>
              <a:gd name="connsiteX29" fmla="*/ 777858 w 1193177"/>
              <a:gd name="connsiteY29" fmla="*/ 670851 h 2312320"/>
              <a:gd name="connsiteX30" fmla="*/ 814576 w 1193177"/>
              <a:gd name="connsiteY30" fmla="*/ 615081 h 2312320"/>
              <a:gd name="connsiteX31" fmla="*/ 839753 w 1193177"/>
              <a:gd name="connsiteY31" fmla="*/ 566111 h 2312320"/>
              <a:gd name="connsiteX32" fmla="*/ 858803 w 1193177"/>
              <a:gd name="connsiteY32" fmla="*/ 528011 h 2312320"/>
              <a:gd name="connsiteX33" fmla="*/ 869709 w 1193177"/>
              <a:gd name="connsiteY33" fmla="*/ 511653 h 2312320"/>
              <a:gd name="connsiteX34" fmla="*/ 906428 w 1193177"/>
              <a:gd name="connsiteY34" fmla="*/ 466080 h 2312320"/>
              <a:gd name="connsiteX35" fmla="*/ 921406 w 1193177"/>
              <a:gd name="connsiteY35" fmla="*/ 447704 h 2312320"/>
              <a:gd name="connsiteX36" fmla="*/ 949308 w 1193177"/>
              <a:gd name="connsiteY36" fmla="*/ 387154 h 2312320"/>
              <a:gd name="connsiteX37" fmla="*/ 994879 w 1193177"/>
              <a:gd name="connsiteY37" fmla="*/ 344982 h 2312320"/>
              <a:gd name="connsiteX38" fmla="*/ 1024127 w 1193177"/>
              <a:gd name="connsiteY38" fmla="*/ 289886 h 2312320"/>
              <a:gd name="connsiteX39" fmla="*/ 952780 w 1193177"/>
              <a:gd name="connsiteY39" fmla="*/ 409497 h 2312320"/>
              <a:gd name="connsiteX40" fmla="*/ 1040168 w 1193177"/>
              <a:gd name="connsiteY40" fmla="*/ 255256 h 2312320"/>
              <a:gd name="connsiteX41" fmla="*/ 1053765 w 1193177"/>
              <a:gd name="connsiteY41" fmla="*/ 258656 h 2312320"/>
              <a:gd name="connsiteX42" fmla="*/ 1072461 w 1193177"/>
              <a:gd name="connsiteY42" fmla="*/ 202780 h 2312320"/>
              <a:gd name="connsiteX43" fmla="*/ 1090166 w 1193177"/>
              <a:gd name="connsiteY43" fmla="*/ 164645 h 2312320"/>
              <a:gd name="connsiteX44" fmla="*/ 1126210 w 1193177"/>
              <a:gd name="connsiteY44" fmla="*/ 99350 h 2312320"/>
              <a:gd name="connsiteX45" fmla="*/ 1162930 w 1193177"/>
              <a:gd name="connsiteY45" fmla="*/ 50380 h 2312320"/>
              <a:gd name="connsiteX46" fmla="*/ 1192815 w 1193177"/>
              <a:gd name="connsiteY46" fmla="*/ 8953 h 2312320"/>
              <a:gd name="connsiteX47" fmla="*/ 1142146 w 1193177"/>
              <a:gd name="connsiteY47" fmla="*/ 234860 h 2312320"/>
              <a:gd name="connsiteX48" fmla="*/ 1112580 w 1193177"/>
              <a:gd name="connsiteY48" fmla="*/ 377453 h 2312320"/>
              <a:gd name="connsiteX49" fmla="*/ 1096928 w 1193177"/>
              <a:gd name="connsiteY49" fmla="*/ 499436 h 2312320"/>
              <a:gd name="connsiteX50" fmla="*/ 1058828 w 1193177"/>
              <a:gd name="connsiteY50" fmla="*/ 623261 h 2312320"/>
              <a:gd name="connsiteX51" fmla="*/ 1039778 w 1193177"/>
              <a:gd name="connsiteY51" fmla="*/ 708986 h 2312320"/>
              <a:gd name="connsiteX52" fmla="*/ 1001678 w 1193177"/>
              <a:gd name="connsiteY52" fmla="*/ 880436 h 2312320"/>
              <a:gd name="connsiteX53" fmla="*/ 982628 w 1193177"/>
              <a:gd name="connsiteY53" fmla="*/ 937586 h 2312320"/>
              <a:gd name="connsiteX54" fmla="*/ 944528 w 1193177"/>
              <a:gd name="connsiteY54" fmla="*/ 1118561 h 2312320"/>
              <a:gd name="connsiteX55" fmla="*/ 925478 w 1193177"/>
              <a:gd name="connsiteY55" fmla="*/ 1166186 h 2312320"/>
              <a:gd name="connsiteX56" fmla="*/ 906428 w 1193177"/>
              <a:gd name="connsiteY56" fmla="*/ 1242386 h 2312320"/>
              <a:gd name="connsiteX57" fmla="*/ 887378 w 1193177"/>
              <a:gd name="connsiteY57" fmla="*/ 1309061 h 2312320"/>
              <a:gd name="connsiteX58" fmla="*/ 868328 w 1193177"/>
              <a:gd name="connsiteY58" fmla="*/ 1432886 h 2312320"/>
              <a:gd name="connsiteX59" fmla="*/ 849278 w 1193177"/>
              <a:gd name="connsiteY59" fmla="*/ 1470986 h 2312320"/>
              <a:gd name="connsiteX60" fmla="*/ 811178 w 1193177"/>
              <a:gd name="connsiteY60" fmla="*/ 1575761 h 2312320"/>
              <a:gd name="connsiteX61" fmla="*/ 792128 w 1193177"/>
              <a:gd name="connsiteY61" fmla="*/ 1690061 h 2312320"/>
              <a:gd name="connsiteX62" fmla="*/ 773078 w 1193177"/>
              <a:gd name="connsiteY62" fmla="*/ 1747211 h 2312320"/>
              <a:gd name="connsiteX63" fmla="*/ 754028 w 1193177"/>
              <a:gd name="connsiteY63" fmla="*/ 1832936 h 2312320"/>
              <a:gd name="connsiteX64" fmla="*/ 734978 w 1193177"/>
              <a:gd name="connsiteY64" fmla="*/ 2309186 h 2312320"/>
              <a:gd name="connsiteX65" fmla="*/ 706403 w 1193177"/>
              <a:gd name="connsiteY65" fmla="*/ 2280611 h 2312320"/>
              <a:gd name="connsiteX66" fmla="*/ 630203 w 1193177"/>
              <a:gd name="connsiteY66" fmla="*/ 2242511 h 2312320"/>
              <a:gd name="connsiteX67" fmla="*/ 554003 w 1193177"/>
              <a:gd name="connsiteY67" fmla="*/ 2223461 h 2312320"/>
              <a:gd name="connsiteX68" fmla="*/ 430178 w 1193177"/>
              <a:gd name="connsiteY68" fmla="*/ 2194886 h 2312320"/>
              <a:gd name="connsiteX69" fmla="*/ 334928 w 1193177"/>
              <a:gd name="connsiteY69" fmla="*/ 2128211 h 2312320"/>
              <a:gd name="connsiteX70" fmla="*/ 277778 w 1193177"/>
              <a:gd name="connsiteY70" fmla="*/ 2071061 h 2312320"/>
              <a:gd name="connsiteX71" fmla="*/ 220628 w 1193177"/>
              <a:gd name="connsiteY71" fmla="*/ 2042486 h 2312320"/>
              <a:gd name="connsiteX72" fmla="*/ 153953 w 1193177"/>
              <a:gd name="connsiteY72" fmla="*/ 1985336 h 2312320"/>
              <a:gd name="connsiteX73" fmla="*/ 125378 w 1193177"/>
              <a:gd name="connsiteY73" fmla="*/ 1975811 h 2312320"/>
              <a:gd name="connsiteX74" fmla="*/ 39653 w 1193177"/>
              <a:gd name="connsiteY74" fmla="*/ 1956761 h 2312320"/>
              <a:gd name="connsiteX75" fmla="*/ 1553 w 1193177"/>
              <a:gd name="connsiteY75" fmla="*/ 1947236 h 2312320"/>
              <a:gd name="connsiteX0" fmla="*/ 1553 w 1193177"/>
              <a:gd name="connsiteY0" fmla="*/ 1947236 h 2312320"/>
              <a:gd name="connsiteX1" fmla="*/ 11078 w 1193177"/>
              <a:gd name="connsiteY1" fmla="*/ 1899611 h 2312320"/>
              <a:gd name="connsiteX2" fmla="*/ 68228 w 1193177"/>
              <a:gd name="connsiteY2" fmla="*/ 1851986 h 2312320"/>
              <a:gd name="connsiteX3" fmla="*/ 96803 w 1193177"/>
              <a:gd name="connsiteY3" fmla="*/ 1823411 h 2312320"/>
              <a:gd name="connsiteX4" fmla="*/ 115853 w 1193177"/>
              <a:gd name="connsiteY4" fmla="*/ 1794836 h 2312320"/>
              <a:gd name="connsiteX5" fmla="*/ 144428 w 1193177"/>
              <a:gd name="connsiteY5" fmla="*/ 1756736 h 2312320"/>
              <a:gd name="connsiteX6" fmla="*/ 139010 w 1193177"/>
              <a:gd name="connsiteY6" fmla="*/ 1724762 h 2312320"/>
              <a:gd name="connsiteX7" fmla="*/ 164186 w 1193177"/>
              <a:gd name="connsiteY7" fmla="*/ 1662831 h 2312320"/>
              <a:gd name="connsiteX8" fmla="*/ 190707 w 1193177"/>
              <a:gd name="connsiteY8" fmla="*/ 1613861 h 2312320"/>
              <a:gd name="connsiteX9" fmla="*/ 210430 w 1193177"/>
              <a:gd name="connsiteY9" fmla="*/ 1578488 h 2312320"/>
              <a:gd name="connsiteX10" fmla="*/ 239678 w 1193177"/>
              <a:gd name="connsiteY10" fmla="*/ 1537661 h 2312320"/>
              <a:gd name="connsiteX11" fmla="*/ 258728 w 1193177"/>
              <a:gd name="connsiteY11" fmla="*/ 1480511 h 2312320"/>
              <a:gd name="connsiteX12" fmla="*/ 296828 w 1193177"/>
              <a:gd name="connsiteY12" fmla="*/ 1423361 h 2312320"/>
              <a:gd name="connsiteX13" fmla="*/ 315878 w 1193177"/>
              <a:gd name="connsiteY13" fmla="*/ 1385261 h 2312320"/>
              <a:gd name="connsiteX14" fmla="*/ 325403 w 1193177"/>
              <a:gd name="connsiteY14" fmla="*/ 1356686 h 2312320"/>
              <a:gd name="connsiteX15" fmla="*/ 353978 w 1193177"/>
              <a:gd name="connsiteY15" fmla="*/ 1328111 h 2312320"/>
              <a:gd name="connsiteX16" fmla="*/ 411128 w 1193177"/>
              <a:gd name="connsiteY16" fmla="*/ 1242386 h 2312320"/>
              <a:gd name="connsiteX17" fmla="*/ 430178 w 1193177"/>
              <a:gd name="connsiteY17" fmla="*/ 1213811 h 2312320"/>
              <a:gd name="connsiteX18" fmla="*/ 449228 w 1193177"/>
              <a:gd name="connsiteY18" fmla="*/ 1185236 h 2312320"/>
              <a:gd name="connsiteX19" fmla="*/ 468278 w 1193177"/>
              <a:gd name="connsiteY19" fmla="*/ 1147136 h 2312320"/>
              <a:gd name="connsiteX20" fmla="*/ 506378 w 1193177"/>
              <a:gd name="connsiteY20" fmla="*/ 1089986 h 2312320"/>
              <a:gd name="connsiteX21" fmla="*/ 515903 w 1193177"/>
              <a:gd name="connsiteY21" fmla="*/ 1061411 h 2312320"/>
              <a:gd name="connsiteX22" fmla="*/ 544478 w 1193177"/>
              <a:gd name="connsiteY22" fmla="*/ 1032836 h 2312320"/>
              <a:gd name="connsiteX23" fmla="*/ 563528 w 1193177"/>
              <a:gd name="connsiteY23" fmla="*/ 994736 h 2312320"/>
              <a:gd name="connsiteX24" fmla="*/ 615225 w 1193177"/>
              <a:gd name="connsiteY24" fmla="*/ 920590 h 2312320"/>
              <a:gd name="connsiteX25" fmla="*/ 660124 w 1193177"/>
              <a:gd name="connsiteY25" fmla="*/ 853915 h 2312320"/>
              <a:gd name="connsiteX26" fmla="*/ 696877 w 1193177"/>
              <a:gd name="connsiteY26" fmla="*/ 789257 h 2312320"/>
              <a:gd name="connsiteX27" fmla="*/ 744503 w 1193177"/>
              <a:gd name="connsiteY27" fmla="*/ 718511 h 2312320"/>
              <a:gd name="connsiteX28" fmla="*/ 743158 w 1193177"/>
              <a:gd name="connsiteY28" fmla="*/ 717803 h 2312320"/>
              <a:gd name="connsiteX29" fmla="*/ 777858 w 1193177"/>
              <a:gd name="connsiteY29" fmla="*/ 670851 h 2312320"/>
              <a:gd name="connsiteX30" fmla="*/ 814576 w 1193177"/>
              <a:gd name="connsiteY30" fmla="*/ 615081 h 2312320"/>
              <a:gd name="connsiteX31" fmla="*/ 839753 w 1193177"/>
              <a:gd name="connsiteY31" fmla="*/ 566111 h 2312320"/>
              <a:gd name="connsiteX32" fmla="*/ 858803 w 1193177"/>
              <a:gd name="connsiteY32" fmla="*/ 528011 h 2312320"/>
              <a:gd name="connsiteX33" fmla="*/ 869709 w 1193177"/>
              <a:gd name="connsiteY33" fmla="*/ 511653 h 2312320"/>
              <a:gd name="connsiteX34" fmla="*/ 906428 w 1193177"/>
              <a:gd name="connsiteY34" fmla="*/ 466080 h 2312320"/>
              <a:gd name="connsiteX35" fmla="*/ 921406 w 1193177"/>
              <a:gd name="connsiteY35" fmla="*/ 447704 h 2312320"/>
              <a:gd name="connsiteX36" fmla="*/ 949308 w 1193177"/>
              <a:gd name="connsiteY36" fmla="*/ 387154 h 2312320"/>
              <a:gd name="connsiteX37" fmla="*/ 994879 w 1193177"/>
              <a:gd name="connsiteY37" fmla="*/ 344982 h 2312320"/>
              <a:gd name="connsiteX38" fmla="*/ 1024127 w 1193177"/>
              <a:gd name="connsiteY38" fmla="*/ 289886 h 2312320"/>
              <a:gd name="connsiteX39" fmla="*/ 952780 w 1193177"/>
              <a:gd name="connsiteY39" fmla="*/ 409497 h 2312320"/>
              <a:gd name="connsiteX40" fmla="*/ 1040168 w 1193177"/>
              <a:gd name="connsiteY40" fmla="*/ 255256 h 2312320"/>
              <a:gd name="connsiteX41" fmla="*/ 1053765 w 1193177"/>
              <a:gd name="connsiteY41" fmla="*/ 258656 h 2312320"/>
              <a:gd name="connsiteX42" fmla="*/ 1072461 w 1193177"/>
              <a:gd name="connsiteY42" fmla="*/ 202780 h 2312320"/>
              <a:gd name="connsiteX43" fmla="*/ 1090166 w 1193177"/>
              <a:gd name="connsiteY43" fmla="*/ 164645 h 2312320"/>
              <a:gd name="connsiteX44" fmla="*/ 1126210 w 1193177"/>
              <a:gd name="connsiteY44" fmla="*/ 99350 h 2312320"/>
              <a:gd name="connsiteX45" fmla="*/ 1162930 w 1193177"/>
              <a:gd name="connsiteY45" fmla="*/ 50380 h 2312320"/>
              <a:gd name="connsiteX46" fmla="*/ 1192815 w 1193177"/>
              <a:gd name="connsiteY46" fmla="*/ 8953 h 2312320"/>
              <a:gd name="connsiteX47" fmla="*/ 1142146 w 1193177"/>
              <a:gd name="connsiteY47" fmla="*/ 234860 h 2312320"/>
              <a:gd name="connsiteX48" fmla="*/ 1112580 w 1193177"/>
              <a:gd name="connsiteY48" fmla="*/ 377453 h 2312320"/>
              <a:gd name="connsiteX49" fmla="*/ 1096928 w 1193177"/>
              <a:gd name="connsiteY49" fmla="*/ 499436 h 2312320"/>
              <a:gd name="connsiteX50" fmla="*/ 1058828 w 1193177"/>
              <a:gd name="connsiteY50" fmla="*/ 623261 h 2312320"/>
              <a:gd name="connsiteX51" fmla="*/ 1039778 w 1193177"/>
              <a:gd name="connsiteY51" fmla="*/ 708986 h 2312320"/>
              <a:gd name="connsiteX52" fmla="*/ 1001678 w 1193177"/>
              <a:gd name="connsiteY52" fmla="*/ 880436 h 2312320"/>
              <a:gd name="connsiteX53" fmla="*/ 982628 w 1193177"/>
              <a:gd name="connsiteY53" fmla="*/ 937586 h 2312320"/>
              <a:gd name="connsiteX54" fmla="*/ 944528 w 1193177"/>
              <a:gd name="connsiteY54" fmla="*/ 1118561 h 2312320"/>
              <a:gd name="connsiteX55" fmla="*/ 925478 w 1193177"/>
              <a:gd name="connsiteY55" fmla="*/ 1166186 h 2312320"/>
              <a:gd name="connsiteX56" fmla="*/ 906428 w 1193177"/>
              <a:gd name="connsiteY56" fmla="*/ 1242386 h 2312320"/>
              <a:gd name="connsiteX57" fmla="*/ 887378 w 1193177"/>
              <a:gd name="connsiteY57" fmla="*/ 1309061 h 2312320"/>
              <a:gd name="connsiteX58" fmla="*/ 868328 w 1193177"/>
              <a:gd name="connsiteY58" fmla="*/ 1432886 h 2312320"/>
              <a:gd name="connsiteX59" fmla="*/ 849278 w 1193177"/>
              <a:gd name="connsiteY59" fmla="*/ 1470986 h 2312320"/>
              <a:gd name="connsiteX60" fmla="*/ 811178 w 1193177"/>
              <a:gd name="connsiteY60" fmla="*/ 1575761 h 2312320"/>
              <a:gd name="connsiteX61" fmla="*/ 792128 w 1193177"/>
              <a:gd name="connsiteY61" fmla="*/ 1690061 h 2312320"/>
              <a:gd name="connsiteX62" fmla="*/ 773078 w 1193177"/>
              <a:gd name="connsiteY62" fmla="*/ 1747211 h 2312320"/>
              <a:gd name="connsiteX63" fmla="*/ 754028 w 1193177"/>
              <a:gd name="connsiteY63" fmla="*/ 1832936 h 2312320"/>
              <a:gd name="connsiteX64" fmla="*/ 734978 w 1193177"/>
              <a:gd name="connsiteY64" fmla="*/ 2309186 h 2312320"/>
              <a:gd name="connsiteX65" fmla="*/ 706403 w 1193177"/>
              <a:gd name="connsiteY65" fmla="*/ 2280611 h 2312320"/>
              <a:gd name="connsiteX66" fmla="*/ 630203 w 1193177"/>
              <a:gd name="connsiteY66" fmla="*/ 2242511 h 2312320"/>
              <a:gd name="connsiteX67" fmla="*/ 554003 w 1193177"/>
              <a:gd name="connsiteY67" fmla="*/ 2223461 h 2312320"/>
              <a:gd name="connsiteX68" fmla="*/ 430178 w 1193177"/>
              <a:gd name="connsiteY68" fmla="*/ 2194886 h 2312320"/>
              <a:gd name="connsiteX69" fmla="*/ 334928 w 1193177"/>
              <a:gd name="connsiteY69" fmla="*/ 2128211 h 2312320"/>
              <a:gd name="connsiteX70" fmla="*/ 277778 w 1193177"/>
              <a:gd name="connsiteY70" fmla="*/ 2071061 h 2312320"/>
              <a:gd name="connsiteX71" fmla="*/ 220628 w 1193177"/>
              <a:gd name="connsiteY71" fmla="*/ 2042486 h 2312320"/>
              <a:gd name="connsiteX72" fmla="*/ 153953 w 1193177"/>
              <a:gd name="connsiteY72" fmla="*/ 1985336 h 2312320"/>
              <a:gd name="connsiteX73" fmla="*/ 125378 w 1193177"/>
              <a:gd name="connsiteY73" fmla="*/ 1975811 h 2312320"/>
              <a:gd name="connsiteX74" fmla="*/ 39653 w 1193177"/>
              <a:gd name="connsiteY74" fmla="*/ 1956761 h 2312320"/>
              <a:gd name="connsiteX75" fmla="*/ 1553 w 1193177"/>
              <a:gd name="connsiteY75" fmla="*/ 1947236 h 2312320"/>
              <a:gd name="connsiteX0" fmla="*/ 1553 w 1193177"/>
              <a:gd name="connsiteY0" fmla="*/ 1947236 h 2312320"/>
              <a:gd name="connsiteX1" fmla="*/ 11078 w 1193177"/>
              <a:gd name="connsiteY1" fmla="*/ 1899611 h 2312320"/>
              <a:gd name="connsiteX2" fmla="*/ 68228 w 1193177"/>
              <a:gd name="connsiteY2" fmla="*/ 1851986 h 2312320"/>
              <a:gd name="connsiteX3" fmla="*/ 96803 w 1193177"/>
              <a:gd name="connsiteY3" fmla="*/ 1823411 h 2312320"/>
              <a:gd name="connsiteX4" fmla="*/ 115853 w 1193177"/>
              <a:gd name="connsiteY4" fmla="*/ 1794836 h 2312320"/>
              <a:gd name="connsiteX5" fmla="*/ 117233 w 1193177"/>
              <a:gd name="connsiteY5" fmla="*/ 1756736 h 2312320"/>
              <a:gd name="connsiteX6" fmla="*/ 139010 w 1193177"/>
              <a:gd name="connsiteY6" fmla="*/ 1724762 h 2312320"/>
              <a:gd name="connsiteX7" fmla="*/ 164186 w 1193177"/>
              <a:gd name="connsiteY7" fmla="*/ 1662831 h 2312320"/>
              <a:gd name="connsiteX8" fmla="*/ 190707 w 1193177"/>
              <a:gd name="connsiteY8" fmla="*/ 1613861 h 2312320"/>
              <a:gd name="connsiteX9" fmla="*/ 210430 w 1193177"/>
              <a:gd name="connsiteY9" fmla="*/ 1578488 h 2312320"/>
              <a:gd name="connsiteX10" fmla="*/ 239678 w 1193177"/>
              <a:gd name="connsiteY10" fmla="*/ 1537661 h 2312320"/>
              <a:gd name="connsiteX11" fmla="*/ 258728 w 1193177"/>
              <a:gd name="connsiteY11" fmla="*/ 1480511 h 2312320"/>
              <a:gd name="connsiteX12" fmla="*/ 296828 w 1193177"/>
              <a:gd name="connsiteY12" fmla="*/ 1423361 h 2312320"/>
              <a:gd name="connsiteX13" fmla="*/ 315878 w 1193177"/>
              <a:gd name="connsiteY13" fmla="*/ 1385261 h 2312320"/>
              <a:gd name="connsiteX14" fmla="*/ 325403 w 1193177"/>
              <a:gd name="connsiteY14" fmla="*/ 1356686 h 2312320"/>
              <a:gd name="connsiteX15" fmla="*/ 353978 w 1193177"/>
              <a:gd name="connsiteY15" fmla="*/ 1328111 h 2312320"/>
              <a:gd name="connsiteX16" fmla="*/ 411128 w 1193177"/>
              <a:gd name="connsiteY16" fmla="*/ 1242386 h 2312320"/>
              <a:gd name="connsiteX17" fmla="*/ 430178 w 1193177"/>
              <a:gd name="connsiteY17" fmla="*/ 1213811 h 2312320"/>
              <a:gd name="connsiteX18" fmla="*/ 449228 w 1193177"/>
              <a:gd name="connsiteY18" fmla="*/ 1185236 h 2312320"/>
              <a:gd name="connsiteX19" fmla="*/ 468278 w 1193177"/>
              <a:gd name="connsiteY19" fmla="*/ 1147136 h 2312320"/>
              <a:gd name="connsiteX20" fmla="*/ 506378 w 1193177"/>
              <a:gd name="connsiteY20" fmla="*/ 1089986 h 2312320"/>
              <a:gd name="connsiteX21" fmla="*/ 515903 w 1193177"/>
              <a:gd name="connsiteY21" fmla="*/ 1061411 h 2312320"/>
              <a:gd name="connsiteX22" fmla="*/ 544478 w 1193177"/>
              <a:gd name="connsiteY22" fmla="*/ 1032836 h 2312320"/>
              <a:gd name="connsiteX23" fmla="*/ 563528 w 1193177"/>
              <a:gd name="connsiteY23" fmla="*/ 994736 h 2312320"/>
              <a:gd name="connsiteX24" fmla="*/ 615225 w 1193177"/>
              <a:gd name="connsiteY24" fmla="*/ 920590 h 2312320"/>
              <a:gd name="connsiteX25" fmla="*/ 660124 w 1193177"/>
              <a:gd name="connsiteY25" fmla="*/ 853915 h 2312320"/>
              <a:gd name="connsiteX26" fmla="*/ 696877 w 1193177"/>
              <a:gd name="connsiteY26" fmla="*/ 789257 h 2312320"/>
              <a:gd name="connsiteX27" fmla="*/ 744503 w 1193177"/>
              <a:gd name="connsiteY27" fmla="*/ 718511 h 2312320"/>
              <a:gd name="connsiteX28" fmla="*/ 743158 w 1193177"/>
              <a:gd name="connsiteY28" fmla="*/ 717803 h 2312320"/>
              <a:gd name="connsiteX29" fmla="*/ 777858 w 1193177"/>
              <a:gd name="connsiteY29" fmla="*/ 670851 h 2312320"/>
              <a:gd name="connsiteX30" fmla="*/ 814576 w 1193177"/>
              <a:gd name="connsiteY30" fmla="*/ 615081 h 2312320"/>
              <a:gd name="connsiteX31" fmla="*/ 839753 w 1193177"/>
              <a:gd name="connsiteY31" fmla="*/ 566111 h 2312320"/>
              <a:gd name="connsiteX32" fmla="*/ 858803 w 1193177"/>
              <a:gd name="connsiteY32" fmla="*/ 528011 h 2312320"/>
              <a:gd name="connsiteX33" fmla="*/ 869709 w 1193177"/>
              <a:gd name="connsiteY33" fmla="*/ 511653 h 2312320"/>
              <a:gd name="connsiteX34" fmla="*/ 906428 w 1193177"/>
              <a:gd name="connsiteY34" fmla="*/ 466080 h 2312320"/>
              <a:gd name="connsiteX35" fmla="*/ 921406 w 1193177"/>
              <a:gd name="connsiteY35" fmla="*/ 447704 h 2312320"/>
              <a:gd name="connsiteX36" fmla="*/ 949308 w 1193177"/>
              <a:gd name="connsiteY36" fmla="*/ 387154 h 2312320"/>
              <a:gd name="connsiteX37" fmla="*/ 994879 w 1193177"/>
              <a:gd name="connsiteY37" fmla="*/ 344982 h 2312320"/>
              <a:gd name="connsiteX38" fmla="*/ 1024127 w 1193177"/>
              <a:gd name="connsiteY38" fmla="*/ 289886 h 2312320"/>
              <a:gd name="connsiteX39" fmla="*/ 952780 w 1193177"/>
              <a:gd name="connsiteY39" fmla="*/ 409497 h 2312320"/>
              <a:gd name="connsiteX40" fmla="*/ 1040168 w 1193177"/>
              <a:gd name="connsiteY40" fmla="*/ 255256 h 2312320"/>
              <a:gd name="connsiteX41" fmla="*/ 1053765 w 1193177"/>
              <a:gd name="connsiteY41" fmla="*/ 258656 h 2312320"/>
              <a:gd name="connsiteX42" fmla="*/ 1072461 w 1193177"/>
              <a:gd name="connsiteY42" fmla="*/ 202780 h 2312320"/>
              <a:gd name="connsiteX43" fmla="*/ 1090166 w 1193177"/>
              <a:gd name="connsiteY43" fmla="*/ 164645 h 2312320"/>
              <a:gd name="connsiteX44" fmla="*/ 1126210 w 1193177"/>
              <a:gd name="connsiteY44" fmla="*/ 99350 h 2312320"/>
              <a:gd name="connsiteX45" fmla="*/ 1162930 w 1193177"/>
              <a:gd name="connsiteY45" fmla="*/ 50380 h 2312320"/>
              <a:gd name="connsiteX46" fmla="*/ 1192815 w 1193177"/>
              <a:gd name="connsiteY46" fmla="*/ 8953 h 2312320"/>
              <a:gd name="connsiteX47" fmla="*/ 1142146 w 1193177"/>
              <a:gd name="connsiteY47" fmla="*/ 234860 h 2312320"/>
              <a:gd name="connsiteX48" fmla="*/ 1112580 w 1193177"/>
              <a:gd name="connsiteY48" fmla="*/ 377453 h 2312320"/>
              <a:gd name="connsiteX49" fmla="*/ 1096928 w 1193177"/>
              <a:gd name="connsiteY49" fmla="*/ 499436 h 2312320"/>
              <a:gd name="connsiteX50" fmla="*/ 1058828 w 1193177"/>
              <a:gd name="connsiteY50" fmla="*/ 623261 h 2312320"/>
              <a:gd name="connsiteX51" fmla="*/ 1039778 w 1193177"/>
              <a:gd name="connsiteY51" fmla="*/ 708986 h 2312320"/>
              <a:gd name="connsiteX52" fmla="*/ 1001678 w 1193177"/>
              <a:gd name="connsiteY52" fmla="*/ 880436 h 2312320"/>
              <a:gd name="connsiteX53" fmla="*/ 982628 w 1193177"/>
              <a:gd name="connsiteY53" fmla="*/ 937586 h 2312320"/>
              <a:gd name="connsiteX54" fmla="*/ 944528 w 1193177"/>
              <a:gd name="connsiteY54" fmla="*/ 1118561 h 2312320"/>
              <a:gd name="connsiteX55" fmla="*/ 925478 w 1193177"/>
              <a:gd name="connsiteY55" fmla="*/ 1166186 h 2312320"/>
              <a:gd name="connsiteX56" fmla="*/ 906428 w 1193177"/>
              <a:gd name="connsiteY56" fmla="*/ 1242386 h 2312320"/>
              <a:gd name="connsiteX57" fmla="*/ 887378 w 1193177"/>
              <a:gd name="connsiteY57" fmla="*/ 1309061 h 2312320"/>
              <a:gd name="connsiteX58" fmla="*/ 868328 w 1193177"/>
              <a:gd name="connsiteY58" fmla="*/ 1432886 h 2312320"/>
              <a:gd name="connsiteX59" fmla="*/ 849278 w 1193177"/>
              <a:gd name="connsiteY59" fmla="*/ 1470986 h 2312320"/>
              <a:gd name="connsiteX60" fmla="*/ 811178 w 1193177"/>
              <a:gd name="connsiteY60" fmla="*/ 1575761 h 2312320"/>
              <a:gd name="connsiteX61" fmla="*/ 792128 w 1193177"/>
              <a:gd name="connsiteY61" fmla="*/ 1690061 h 2312320"/>
              <a:gd name="connsiteX62" fmla="*/ 773078 w 1193177"/>
              <a:gd name="connsiteY62" fmla="*/ 1747211 h 2312320"/>
              <a:gd name="connsiteX63" fmla="*/ 754028 w 1193177"/>
              <a:gd name="connsiteY63" fmla="*/ 1832936 h 2312320"/>
              <a:gd name="connsiteX64" fmla="*/ 734978 w 1193177"/>
              <a:gd name="connsiteY64" fmla="*/ 2309186 h 2312320"/>
              <a:gd name="connsiteX65" fmla="*/ 706403 w 1193177"/>
              <a:gd name="connsiteY65" fmla="*/ 2280611 h 2312320"/>
              <a:gd name="connsiteX66" fmla="*/ 630203 w 1193177"/>
              <a:gd name="connsiteY66" fmla="*/ 2242511 h 2312320"/>
              <a:gd name="connsiteX67" fmla="*/ 554003 w 1193177"/>
              <a:gd name="connsiteY67" fmla="*/ 2223461 h 2312320"/>
              <a:gd name="connsiteX68" fmla="*/ 430178 w 1193177"/>
              <a:gd name="connsiteY68" fmla="*/ 2194886 h 2312320"/>
              <a:gd name="connsiteX69" fmla="*/ 334928 w 1193177"/>
              <a:gd name="connsiteY69" fmla="*/ 2128211 h 2312320"/>
              <a:gd name="connsiteX70" fmla="*/ 277778 w 1193177"/>
              <a:gd name="connsiteY70" fmla="*/ 2071061 h 2312320"/>
              <a:gd name="connsiteX71" fmla="*/ 220628 w 1193177"/>
              <a:gd name="connsiteY71" fmla="*/ 2042486 h 2312320"/>
              <a:gd name="connsiteX72" fmla="*/ 153953 w 1193177"/>
              <a:gd name="connsiteY72" fmla="*/ 1985336 h 2312320"/>
              <a:gd name="connsiteX73" fmla="*/ 125378 w 1193177"/>
              <a:gd name="connsiteY73" fmla="*/ 1975811 h 2312320"/>
              <a:gd name="connsiteX74" fmla="*/ 39653 w 1193177"/>
              <a:gd name="connsiteY74" fmla="*/ 1956761 h 2312320"/>
              <a:gd name="connsiteX75" fmla="*/ 1553 w 1193177"/>
              <a:gd name="connsiteY75" fmla="*/ 1947236 h 2312320"/>
              <a:gd name="connsiteX0" fmla="*/ 1553 w 1193177"/>
              <a:gd name="connsiteY0" fmla="*/ 1947236 h 2312320"/>
              <a:gd name="connsiteX1" fmla="*/ 11078 w 1193177"/>
              <a:gd name="connsiteY1" fmla="*/ 1899611 h 2312320"/>
              <a:gd name="connsiteX2" fmla="*/ 68228 w 1193177"/>
              <a:gd name="connsiteY2" fmla="*/ 1851986 h 2312320"/>
              <a:gd name="connsiteX3" fmla="*/ 96803 w 1193177"/>
              <a:gd name="connsiteY3" fmla="*/ 1823411 h 2312320"/>
              <a:gd name="connsiteX4" fmla="*/ 115853 w 1193177"/>
              <a:gd name="connsiteY4" fmla="*/ 1794836 h 2312320"/>
              <a:gd name="connsiteX5" fmla="*/ 117233 w 1193177"/>
              <a:gd name="connsiteY5" fmla="*/ 1756736 h 2312320"/>
              <a:gd name="connsiteX6" fmla="*/ 132211 w 1193177"/>
              <a:gd name="connsiteY6" fmla="*/ 1717963 h 2312320"/>
              <a:gd name="connsiteX7" fmla="*/ 164186 w 1193177"/>
              <a:gd name="connsiteY7" fmla="*/ 1662831 h 2312320"/>
              <a:gd name="connsiteX8" fmla="*/ 190707 w 1193177"/>
              <a:gd name="connsiteY8" fmla="*/ 1613861 h 2312320"/>
              <a:gd name="connsiteX9" fmla="*/ 210430 w 1193177"/>
              <a:gd name="connsiteY9" fmla="*/ 1578488 h 2312320"/>
              <a:gd name="connsiteX10" fmla="*/ 239678 w 1193177"/>
              <a:gd name="connsiteY10" fmla="*/ 1537661 h 2312320"/>
              <a:gd name="connsiteX11" fmla="*/ 258728 w 1193177"/>
              <a:gd name="connsiteY11" fmla="*/ 1480511 h 2312320"/>
              <a:gd name="connsiteX12" fmla="*/ 296828 w 1193177"/>
              <a:gd name="connsiteY12" fmla="*/ 1423361 h 2312320"/>
              <a:gd name="connsiteX13" fmla="*/ 315878 w 1193177"/>
              <a:gd name="connsiteY13" fmla="*/ 1385261 h 2312320"/>
              <a:gd name="connsiteX14" fmla="*/ 325403 w 1193177"/>
              <a:gd name="connsiteY14" fmla="*/ 1356686 h 2312320"/>
              <a:gd name="connsiteX15" fmla="*/ 353978 w 1193177"/>
              <a:gd name="connsiteY15" fmla="*/ 1328111 h 2312320"/>
              <a:gd name="connsiteX16" fmla="*/ 411128 w 1193177"/>
              <a:gd name="connsiteY16" fmla="*/ 1242386 h 2312320"/>
              <a:gd name="connsiteX17" fmla="*/ 430178 w 1193177"/>
              <a:gd name="connsiteY17" fmla="*/ 1213811 h 2312320"/>
              <a:gd name="connsiteX18" fmla="*/ 449228 w 1193177"/>
              <a:gd name="connsiteY18" fmla="*/ 1185236 h 2312320"/>
              <a:gd name="connsiteX19" fmla="*/ 468278 w 1193177"/>
              <a:gd name="connsiteY19" fmla="*/ 1147136 h 2312320"/>
              <a:gd name="connsiteX20" fmla="*/ 506378 w 1193177"/>
              <a:gd name="connsiteY20" fmla="*/ 1089986 h 2312320"/>
              <a:gd name="connsiteX21" fmla="*/ 515903 w 1193177"/>
              <a:gd name="connsiteY21" fmla="*/ 1061411 h 2312320"/>
              <a:gd name="connsiteX22" fmla="*/ 544478 w 1193177"/>
              <a:gd name="connsiteY22" fmla="*/ 1032836 h 2312320"/>
              <a:gd name="connsiteX23" fmla="*/ 563528 w 1193177"/>
              <a:gd name="connsiteY23" fmla="*/ 994736 h 2312320"/>
              <a:gd name="connsiteX24" fmla="*/ 615225 w 1193177"/>
              <a:gd name="connsiteY24" fmla="*/ 920590 h 2312320"/>
              <a:gd name="connsiteX25" fmla="*/ 660124 w 1193177"/>
              <a:gd name="connsiteY25" fmla="*/ 853915 h 2312320"/>
              <a:gd name="connsiteX26" fmla="*/ 696877 w 1193177"/>
              <a:gd name="connsiteY26" fmla="*/ 789257 h 2312320"/>
              <a:gd name="connsiteX27" fmla="*/ 744503 w 1193177"/>
              <a:gd name="connsiteY27" fmla="*/ 718511 h 2312320"/>
              <a:gd name="connsiteX28" fmla="*/ 743158 w 1193177"/>
              <a:gd name="connsiteY28" fmla="*/ 717803 h 2312320"/>
              <a:gd name="connsiteX29" fmla="*/ 777858 w 1193177"/>
              <a:gd name="connsiteY29" fmla="*/ 670851 h 2312320"/>
              <a:gd name="connsiteX30" fmla="*/ 814576 w 1193177"/>
              <a:gd name="connsiteY30" fmla="*/ 615081 h 2312320"/>
              <a:gd name="connsiteX31" fmla="*/ 839753 w 1193177"/>
              <a:gd name="connsiteY31" fmla="*/ 566111 h 2312320"/>
              <a:gd name="connsiteX32" fmla="*/ 858803 w 1193177"/>
              <a:gd name="connsiteY32" fmla="*/ 528011 h 2312320"/>
              <a:gd name="connsiteX33" fmla="*/ 869709 w 1193177"/>
              <a:gd name="connsiteY33" fmla="*/ 511653 h 2312320"/>
              <a:gd name="connsiteX34" fmla="*/ 906428 w 1193177"/>
              <a:gd name="connsiteY34" fmla="*/ 466080 h 2312320"/>
              <a:gd name="connsiteX35" fmla="*/ 921406 w 1193177"/>
              <a:gd name="connsiteY35" fmla="*/ 447704 h 2312320"/>
              <a:gd name="connsiteX36" fmla="*/ 949308 w 1193177"/>
              <a:gd name="connsiteY36" fmla="*/ 387154 h 2312320"/>
              <a:gd name="connsiteX37" fmla="*/ 994879 w 1193177"/>
              <a:gd name="connsiteY37" fmla="*/ 344982 h 2312320"/>
              <a:gd name="connsiteX38" fmla="*/ 1024127 w 1193177"/>
              <a:gd name="connsiteY38" fmla="*/ 289886 h 2312320"/>
              <a:gd name="connsiteX39" fmla="*/ 952780 w 1193177"/>
              <a:gd name="connsiteY39" fmla="*/ 409497 h 2312320"/>
              <a:gd name="connsiteX40" fmla="*/ 1040168 w 1193177"/>
              <a:gd name="connsiteY40" fmla="*/ 255256 h 2312320"/>
              <a:gd name="connsiteX41" fmla="*/ 1053765 w 1193177"/>
              <a:gd name="connsiteY41" fmla="*/ 258656 h 2312320"/>
              <a:gd name="connsiteX42" fmla="*/ 1072461 w 1193177"/>
              <a:gd name="connsiteY42" fmla="*/ 202780 h 2312320"/>
              <a:gd name="connsiteX43" fmla="*/ 1090166 w 1193177"/>
              <a:gd name="connsiteY43" fmla="*/ 164645 h 2312320"/>
              <a:gd name="connsiteX44" fmla="*/ 1126210 w 1193177"/>
              <a:gd name="connsiteY44" fmla="*/ 99350 h 2312320"/>
              <a:gd name="connsiteX45" fmla="*/ 1162930 w 1193177"/>
              <a:gd name="connsiteY45" fmla="*/ 50380 h 2312320"/>
              <a:gd name="connsiteX46" fmla="*/ 1192815 w 1193177"/>
              <a:gd name="connsiteY46" fmla="*/ 8953 h 2312320"/>
              <a:gd name="connsiteX47" fmla="*/ 1142146 w 1193177"/>
              <a:gd name="connsiteY47" fmla="*/ 234860 h 2312320"/>
              <a:gd name="connsiteX48" fmla="*/ 1112580 w 1193177"/>
              <a:gd name="connsiteY48" fmla="*/ 377453 h 2312320"/>
              <a:gd name="connsiteX49" fmla="*/ 1096928 w 1193177"/>
              <a:gd name="connsiteY49" fmla="*/ 499436 h 2312320"/>
              <a:gd name="connsiteX50" fmla="*/ 1058828 w 1193177"/>
              <a:gd name="connsiteY50" fmla="*/ 623261 h 2312320"/>
              <a:gd name="connsiteX51" fmla="*/ 1039778 w 1193177"/>
              <a:gd name="connsiteY51" fmla="*/ 708986 h 2312320"/>
              <a:gd name="connsiteX52" fmla="*/ 1001678 w 1193177"/>
              <a:gd name="connsiteY52" fmla="*/ 880436 h 2312320"/>
              <a:gd name="connsiteX53" fmla="*/ 982628 w 1193177"/>
              <a:gd name="connsiteY53" fmla="*/ 937586 h 2312320"/>
              <a:gd name="connsiteX54" fmla="*/ 944528 w 1193177"/>
              <a:gd name="connsiteY54" fmla="*/ 1118561 h 2312320"/>
              <a:gd name="connsiteX55" fmla="*/ 925478 w 1193177"/>
              <a:gd name="connsiteY55" fmla="*/ 1166186 h 2312320"/>
              <a:gd name="connsiteX56" fmla="*/ 906428 w 1193177"/>
              <a:gd name="connsiteY56" fmla="*/ 1242386 h 2312320"/>
              <a:gd name="connsiteX57" fmla="*/ 887378 w 1193177"/>
              <a:gd name="connsiteY57" fmla="*/ 1309061 h 2312320"/>
              <a:gd name="connsiteX58" fmla="*/ 868328 w 1193177"/>
              <a:gd name="connsiteY58" fmla="*/ 1432886 h 2312320"/>
              <a:gd name="connsiteX59" fmla="*/ 849278 w 1193177"/>
              <a:gd name="connsiteY59" fmla="*/ 1470986 h 2312320"/>
              <a:gd name="connsiteX60" fmla="*/ 811178 w 1193177"/>
              <a:gd name="connsiteY60" fmla="*/ 1575761 h 2312320"/>
              <a:gd name="connsiteX61" fmla="*/ 792128 w 1193177"/>
              <a:gd name="connsiteY61" fmla="*/ 1690061 h 2312320"/>
              <a:gd name="connsiteX62" fmla="*/ 773078 w 1193177"/>
              <a:gd name="connsiteY62" fmla="*/ 1747211 h 2312320"/>
              <a:gd name="connsiteX63" fmla="*/ 754028 w 1193177"/>
              <a:gd name="connsiteY63" fmla="*/ 1832936 h 2312320"/>
              <a:gd name="connsiteX64" fmla="*/ 734978 w 1193177"/>
              <a:gd name="connsiteY64" fmla="*/ 2309186 h 2312320"/>
              <a:gd name="connsiteX65" fmla="*/ 706403 w 1193177"/>
              <a:gd name="connsiteY65" fmla="*/ 2280611 h 2312320"/>
              <a:gd name="connsiteX66" fmla="*/ 630203 w 1193177"/>
              <a:gd name="connsiteY66" fmla="*/ 2242511 h 2312320"/>
              <a:gd name="connsiteX67" fmla="*/ 554003 w 1193177"/>
              <a:gd name="connsiteY67" fmla="*/ 2223461 h 2312320"/>
              <a:gd name="connsiteX68" fmla="*/ 430178 w 1193177"/>
              <a:gd name="connsiteY68" fmla="*/ 2194886 h 2312320"/>
              <a:gd name="connsiteX69" fmla="*/ 334928 w 1193177"/>
              <a:gd name="connsiteY69" fmla="*/ 2128211 h 2312320"/>
              <a:gd name="connsiteX70" fmla="*/ 277778 w 1193177"/>
              <a:gd name="connsiteY70" fmla="*/ 2071061 h 2312320"/>
              <a:gd name="connsiteX71" fmla="*/ 220628 w 1193177"/>
              <a:gd name="connsiteY71" fmla="*/ 2042486 h 2312320"/>
              <a:gd name="connsiteX72" fmla="*/ 153953 w 1193177"/>
              <a:gd name="connsiteY72" fmla="*/ 1985336 h 2312320"/>
              <a:gd name="connsiteX73" fmla="*/ 125378 w 1193177"/>
              <a:gd name="connsiteY73" fmla="*/ 1975811 h 2312320"/>
              <a:gd name="connsiteX74" fmla="*/ 39653 w 1193177"/>
              <a:gd name="connsiteY74" fmla="*/ 1956761 h 2312320"/>
              <a:gd name="connsiteX75" fmla="*/ 1553 w 1193177"/>
              <a:gd name="connsiteY75" fmla="*/ 1947236 h 2312320"/>
              <a:gd name="connsiteX0" fmla="*/ 1553 w 1193177"/>
              <a:gd name="connsiteY0" fmla="*/ 1947236 h 2312320"/>
              <a:gd name="connsiteX1" fmla="*/ 11078 w 1193177"/>
              <a:gd name="connsiteY1" fmla="*/ 1899611 h 2312320"/>
              <a:gd name="connsiteX2" fmla="*/ 68228 w 1193177"/>
              <a:gd name="connsiteY2" fmla="*/ 1851986 h 2312320"/>
              <a:gd name="connsiteX3" fmla="*/ 96803 w 1193177"/>
              <a:gd name="connsiteY3" fmla="*/ 1823411 h 2312320"/>
              <a:gd name="connsiteX4" fmla="*/ 81861 w 1193177"/>
              <a:gd name="connsiteY4" fmla="*/ 1801635 h 2312320"/>
              <a:gd name="connsiteX5" fmla="*/ 117233 w 1193177"/>
              <a:gd name="connsiteY5" fmla="*/ 1756736 h 2312320"/>
              <a:gd name="connsiteX6" fmla="*/ 132211 w 1193177"/>
              <a:gd name="connsiteY6" fmla="*/ 1717963 h 2312320"/>
              <a:gd name="connsiteX7" fmla="*/ 164186 w 1193177"/>
              <a:gd name="connsiteY7" fmla="*/ 1662831 h 2312320"/>
              <a:gd name="connsiteX8" fmla="*/ 190707 w 1193177"/>
              <a:gd name="connsiteY8" fmla="*/ 1613861 h 2312320"/>
              <a:gd name="connsiteX9" fmla="*/ 210430 w 1193177"/>
              <a:gd name="connsiteY9" fmla="*/ 1578488 h 2312320"/>
              <a:gd name="connsiteX10" fmla="*/ 239678 w 1193177"/>
              <a:gd name="connsiteY10" fmla="*/ 1537661 h 2312320"/>
              <a:gd name="connsiteX11" fmla="*/ 258728 w 1193177"/>
              <a:gd name="connsiteY11" fmla="*/ 1480511 h 2312320"/>
              <a:gd name="connsiteX12" fmla="*/ 296828 w 1193177"/>
              <a:gd name="connsiteY12" fmla="*/ 1423361 h 2312320"/>
              <a:gd name="connsiteX13" fmla="*/ 315878 w 1193177"/>
              <a:gd name="connsiteY13" fmla="*/ 1385261 h 2312320"/>
              <a:gd name="connsiteX14" fmla="*/ 325403 w 1193177"/>
              <a:gd name="connsiteY14" fmla="*/ 1356686 h 2312320"/>
              <a:gd name="connsiteX15" fmla="*/ 353978 w 1193177"/>
              <a:gd name="connsiteY15" fmla="*/ 1328111 h 2312320"/>
              <a:gd name="connsiteX16" fmla="*/ 411128 w 1193177"/>
              <a:gd name="connsiteY16" fmla="*/ 1242386 h 2312320"/>
              <a:gd name="connsiteX17" fmla="*/ 430178 w 1193177"/>
              <a:gd name="connsiteY17" fmla="*/ 1213811 h 2312320"/>
              <a:gd name="connsiteX18" fmla="*/ 449228 w 1193177"/>
              <a:gd name="connsiteY18" fmla="*/ 1185236 h 2312320"/>
              <a:gd name="connsiteX19" fmla="*/ 468278 w 1193177"/>
              <a:gd name="connsiteY19" fmla="*/ 1147136 h 2312320"/>
              <a:gd name="connsiteX20" fmla="*/ 506378 w 1193177"/>
              <a:gd name="connsiteY20" fmla="*/ 1089986 h 2312320"/>
              <a:gd name="connsiteX21" fmla="*/ 515903 w 1193177"/>
              <a:gd name="connsiteY21" fmla="*/ 1061411 h 2312320"/>
              <a:gd name="connsiteX22" fmla="*/ 544478 w 1193177"/>
              <a:gd name="connsiteY22" fmla="*/ 1032836 h 2312320"/>
              <a:gd name="connsiteX23" fmla="*/ 563528 w 1193177"/>
              <a:gd name="connsiteY23" fmla="*/ 994736 h 2312320"/>
              <a:gd name="connsiteX24" fmla="*/ 615225 w 1193177"/>
              <a:gd name="connsiteY24" fmla="*/ 920590 h 2312320"/>
              <a:gd name="connsiteX25" fmla="*/ 660124 w 1193177"/>
              <a:gd name="connsiteY25" fmla="*/ 853915 h 2312320"/>
              <a:gd name="connsiteX26" fmla="*/ 696877 w 1193177"/>
              <a:gd name="connsiteY26" fmla="*/ 789257 h 2312320"/>
              <a:gd name="connsiteX27" fmla="*/ 744503 w 1193177"/>
              <a:gd name="connsiteY27" fmla="*/ 718511 h 2312320"/>
              <a:gd name="connsiteX28" fmla="*/ 743158 w 1193177"/>
              <a:gd name="connsiteY28" fmla="*/ 717803 h 2312320"/>
              <a:gd name="connsiteX29" fmla="*/ 777858 w 1193177"/>
              <a:gd name="connsiteY29" fmla="*/ 670851 h 2312320"/>
              <a:gd name="connsiteX30" fmla="*/ 814576 w 1193177"/>
              <a:gd name="connsiteY30" fmla="*/ 615081 h 2312320"/>
              <a:gd name="connsiteX31" fmla="*/ 839753 w 1193177"/>
              <a:gd name="connsiteY31" fmla="*/ 566111 h 2312320"/>
              <a:gd name="connsiteX32" fmla="*/ 858803 w 1193177"/>
              <a:gd name="connsiteY32" fmla="*/ 528011 h 2312320"/>
              <a:gd name="connsiteX33" fmla="*/ 869709 w 1193177"/>
              <a:gd name="connsiteY33" fmla="*/ 511653 h 2312320"/>
              <a:gd name="connsiteX34" fmla="*/ 906428 w 1193177"/>
              <a:gd name="connsiteY34" fmla="*/ 466080 h 2312320"/>
              <a:gd name="connsiteX35" fmla="*/ 921406 w 1193177"/>
              <a:gd name="connsiteY35" fmla="*/ 447704 h 2312320"/>
              <a:gd name="connsiteX36" fmla="*/ 949308 w 1193177"/>
              <a:gd name="connsiteY36" fmla="*/ 387154 h 2312320"/>
              <a:gd name="connsiteX37" fmla="*/ 994879 w 1193177"/>
              <a:gd name="connsiteY37" fmla="*/ 344982 h 2312320"/>
              <a:gd name="connsiteX38" fmla="*/ 1024127 w 1193177"/>
              <a:gd name="connsiteY38" fmla="*/ 289886 h 2312320"/>
              <a:gd name="connsiteX39" fmla="*/ 952780 w 1193177"/>
              <a:gd name="connsiteY39" fmla="*/ 409497 h 2312320"/>
              <a:gd name="connsiteX40" fmla="*/ 1040168 w 1193177"/>
              <a:gd name="connsiteY40" fmla="*/ 255256 h 2312320"/>
              <a:gd name="connsiteX41" fmla="*/ 1053765 w 1193177"/>
              <a:gd name="connsiteY41" fmla="*/ 258656 h 2312320"/>
              <a:gd name="connsiteX42" fmla="*/ 1072461 w 1193177"/>
              <a:gd name="connsiteY42" fmla="*/ 202780 h 2312320"/>
              <a:gd name="connsiteX43" fmla="*/ 1090166 w 1193177"/>
              <a:gd name="connsiteY43" fmla="*/ 164645 h 2312320"/>
              <a:gd name="connsiteX44" fmla="*/ 1126210 w 1193177"/>
              <a:gd name="connsiteY44" fmla="*/ 99350 h 2312320"/>
              <a:gd name="connsiteX45" fmla="*/ 1162930 w 1193177"/>
              <a:gd name="connsiteY45" fmla="*/ 50380 h 2312320"/>
              <a:gd name="connsiteX46" fmla="*/ 1192815 w 1193177"/>
              <a:gd name="connsiteY46" fmla="*/ 8953 h 2312320"/>
              <a:gd name="connsiteX47" fmla="*/ 1142146 w 1193177"/>
              <a:gd name="connsiteY47" fmla="*/ 234860 h 2312320"/>
              <a:gd name="connsiteX48" fmla="*/ 1112580 w 1193177"/>
              <a:gd name="connsiteY48" fmla="*/ 377453 h 2312320"/>
              <a:gd name="connsiteX49" fmla="*/ 1096928 w 1193177"/>
              <a:gd name="connsiteY49" fmla="*/ 499436 h 2312320"/>
              <a:gd name="connsiteX50" fmla="*/ 1058828 w 1193177"/>
              <a:gd name="connsiteY50" fmla="*/ 623261 h 2312320"/>
              <a:gd name="connsiteX51" fmla="*/ 1039778 w 1193177"/>
              <a:gd name="connsiteY51" fmla="*/ 708986 h 2312320"/>
              <a:gd name="connsiteX52" fmla="*/ 1001678 w 1193177"/>
              <a:gd name="connsiteY52" fmla="*/ 880436 h 2312320"/>
              <a:gd name="connsiteX53" fmla="*/ 982628 w 1193177"/>
              <a:gd name="connsiteY53" fmla="*/ 937586 h 2312320"/>
              <a:gd name="connsiteX54" fmla="*/ 944528 w 1193177"/>
              <a:gd name="connsiteY54" fmla="*/ 1118561 h 2312320"/>
              <a:gd name="connsiteX55" fmla="*/ 925478 w 1193177"/>
              <a:gd name="connsiteY55" fmla="*/ 1166186 h 2312320"/>
              <a:gd name="connsiteX56" fmla="*/ 906428 w 1193177"/>
              <a:gd name="connsiteY56" fmla="*/ 1242386 h 2312320"/>
              <a:gd name="connsiteX57" fmla="*/ 887378 w 1193177"/>
              <a:gd name="connsiteY57" fmla="*/ 1309061 h 2312320"/>
              <a:gd name="connsiteX58" fmla="*/ 868328 w 1193177"/>
              <a:gd name="connsiteY58" fmla="*/ 1432886 h 2312320"/>
              <a:gd name="connsiteX59" fmla="*/ 849278 w 1193177"/>
              <a:gd name="connsiteY59" fmla="*/ 1470986 h 2312320"/>
              <a:gd name="connsiteX60" fmla="*/ 811178 w 1193177"/>
              <a:gd name="connsiteY60" fmla="*/ 1575761 h 2312320"/>
              <a:gd name="connsiteX61" fmla="*/ 792128 w 1193177"/>
              <a:gd name="connsiteY61" fmla="*/ 1690061 h 2312320"/>
              <a:gd name="connsiteX62" fmla="*/ 773078 w 1193177"/>
              <a:gd name="connsiteY62" fmla="*/ 1747211 h 2312320"/>
              <a:gd name="connsiteX63" fmla="*/ 754028 w 1193177"/>
              <a:gd name="connsiteY63" fmla="*/ 1832936 h 2312320"/>
              <a:gd name="connsiteX64" fmla="*/ 734978 w 1193177"/>
              <a:gd name="connsiteY64" fmla="*/ 2309186 h 2312320"/>
              <a:gd name="connsiteX65" fmla="*/ 706403 w 1193177"/>
              <a:gd name="connsiteY65" fmla="*/ 2280611 h 2312320"/>
              <a:gd name="connsiteX66" fmla="*/ 630203 w 1193177"/>
              <a:gd name="connsiteY66" fmla="*/ 2242511 h 2312320"/>
              <a:gd name="connsiteX67" fmla="*/ 554003 w 1193177"/>
              <a:gd name="connsiteY67" fmla="*/ 2223461 h 2312320"/>
              <a:gd name="connsiteX68" fmla="*/ 430178 w 1193177"/>
              <a:gd name="connsiteY68" fmla="*/ 2194886 h 2312320"/>
              <a:gd name="connsiteX69" fmla="*/ 334928 w 1193177"/>
              <a:gd name="connsiteY69" fmla="*/ 2128211 h 2312320"/>
              <a:gd name="connsiteX70" fmla="*/ 277778 w 1193177"/>
              <a:gd name="connsiteY70" fmla="*/ 2071061 h 2312320"/>
              <a:gd name="connsiteX71" fmla="*/ 220628 w 1193177"/>
              <a:gd name="connsiteY71" fmla="*/ 2042486 h 2312320"/>
              <a:gd name="connsiteX72" fmla="*/ 153953 w 1193177"/>
              <a:gd name="connsiteY72" fmla="*/ 1985336 h 2312320"/>
              <a:gd name="connsiteX73" fmla="*/ 125378 w 1193177"/>
              <a:gd name="connsiteY73" fmla="*/ 1975811 h 2312320"/>
              <a:gd name="connsiteX74" fmla="*/ 39653 w 1193177"/>
              <a:gd name="connsiteY74" fmla="*/ 1956761 h 2312320"/>
              <a:gd name="connsiteX75" fmla="*/ 1553 w 1193177"/>
              <a:gd name="connsiteY75" fmla="*/ 1947236 h 2312320"/>
              <a:gd name="connsiteX0" fmla="*/ 1553 w 1193177"/>
              <a:gd name="connsiteY0" fmla="*/ 1947236 h 2312320"/>
              <a:gd name="connsiteX1" fmla="*/ 11078 w 1193177"/>
              <a:gd name="connsiteY1" fmla="*/ 1899611 h 2312320"/>
              <a:gd name="connsiteX2" fmla="*/ 68228 w 1193177"/>
              <a:gd name="connsiteY2" fmla="*/ 1851986 h 2312320"/>
              <a:gd name="connsiteX3" fmla="*/ 96803 w 1193177"/>
              <a:gd name="connsiteY3" fmla="*/ 1823411 h 2312320"/>
              <a:gd name="connsiteX4" fmla="*/ 81861 w 1193177"/>
              <a:gd name="connsiteY4" fmla="*/ 1801635 h 2312320"/>
              <a:gd name="connsiteX5" fmla="*/ 88377 w 1193177"/>
              <a:gd name="connsiteY5" fmla="*/ 1764525 h 2312320"/>
              <a:gd name="connsiteX6" fmla="*/ 117233 w 1193177"/>
              <a:gd name="connsiteY6" fmla="*/ 1756736 h 2312320"/>
              <a:gd name="connsiteX7" fmla="*/ 132211 w 1193177"/>
              <a:gd name="connsiteY7" fmla="*/ 1717963 h 2312320"/>
              <a:gd name="connsiteX8" fmla="*/ 164186 w 1193177"/>
              <a:gd name="connsiteY8" fmla="*/ 1662831 h 2312320"/>
              <a:gd name="connsiteX9" fmla="*/ 190707 w 1193177"/>
              <a:gd name="connsiteY9" fmla="*/ 1613861 h 2312320"/>
              <a:gd name="connsiteX10" fmla="*/ 210430 w 1193177"/>
              <a:gd name="connsiteY10" fmla="*/ 1578488 h 2312320"/>
              <a:gd name="connsiteX11" fmla="*/ 239678 w 1193177"/>
              <a:gd name="connsiteY11" fmla="*/ 1537661 h 2312320"/>
              <a:gd name="connsiteX12" fmla="*/ 258728 w 1193177"/>
              <a:gd name="connsiteY12" fmla="*/ 1480511 h 2312320"/>
              <a:gd name="connsiteX13" fmla="*/ 296828 w 1193177"/>
              <a:gd name="connsiteY13" fmla="*/ 1423361 h 2312320"/>
              <a:gd name="connsiteX14" fmla="*/ 315878 w 1193177"/>
              <a:gd name="connsiteY14" fmla="*/ 1385261 h 2312320"/>
              <a:gd name="connsiteX15" fmla="*/ 325403 w 1193177"/>
              <a:gd name="connsiteY15" fmla="*/ 1356686 h 2312320"/>
              <a:gd name="connsiteX16" fmla="*/ 353978 w 1193177"/>
              <a:gd name="connsiteY16" fmla="*/ 1328111 h 2312320"/>
              <a:gd name="connsiteX17" fmla="*/ 411128 w 1193177"/>
              <a:gd name="connsiteY17" fmla="*/ 1242386 h 2312320"/>
              <a:gd name="connsiteX18" fmla="*/ 430178 w 1193177"/>
              <a:gd name="connsiteY18" fmla="*/ 1213811 h 2312320"/>
              <a:gd name="connsiteX19" fmla="*/ 449228 w 1193177"/>
              <a:gd name="connsiteY19" fmla="*/ 1185236 h 2312320"/>
              <a:gd name="connsiteX20" fmla="*/ 468278 w 1193177"/>
              <a:gd name="connsiteY20" fmla="*/ 1147136 h 2312320"/>
              <a:gd name="connsiteX21" fmla="*/ 506378 w 1193177"/>
              <a:gd name="connsiteY21" fmla="*/ 1089986 h 2312320"/>
              <a:gd name="connsiteX22" fmla="*/ 515903 w 1193177"/>
              <a:gd name="connsiteY22" fmla="*/ 1061411 h 2312320"/>
              <a:gd name="connsiteX23" fmla="*/ 544478 w 1193177"/>
              <a:gd name="connsiteY23" fmla="*/ 1032836 h 2312320"/>
              <a:gd name="connsiteX24" fmla="*/ 563528 w 1193177"/>
              <a:gd name="connsiteY24" fmla="*/ 994736 h 2312320"/>
              <a:gd name="connsiteX25" fmla="*/ 615225 w 1193177"/>
              <a:gd name="connsiteY25" fmla="*/ 920590 h 2312320"/>
              <a:gd name="connsiteX26" fmla="*/ 660124 w 1193177"/>
              <a:gd name="connsiteY26" fmla="*/ 853915 h 2312320"/>
              <a:gd name="connsiteX27" fmla="*/ 696877 w 1193177"/>
              <a:gd name="connsiteY27" fmla="*/ 789257 h 2312320"/>
              <a:gd name="connsiteX28" fmla="*/ 744503 w 1193177"/>
              <a:gd name="connsiteY28" fmla="*/ 718511 h 2312320"/>
              <a:gd name="connsiteX29" fmla="*/ 743158 w 1193177"/>
              <a:gd name="connsiteY29" fmla="*/ 717803 h 2312320"/>
              <a:gd name="connsiteX30" fmla="*/ 777858 w 1193177"/>
              <a:gd name="connsiteY30" fmla="*/ 670851 h 2312320"/>
              <a:gd name="connsiteX31" fmla="*/ 814576 w 1193177"/>
              <a:gd name="connsiteY31" fmla="*/ 615081 h 2312320"/>
              <a:gd name="connsiteX32" fmla="*/ 839753 w 1193177"/>
              <a:gd name="connsiteY32" fmla="*/ 566111 h 2312320"/>
              <a:gd name="connsiteX33" fmla="*/ 858803 w 1193177"/>
              <a:gd name="connsiteY33" fmla="*/ 528011 h 2312320"/>
              <a:gd name="connsiteX34" fmla="*/ 869709 w 1193177"/>
              <a:gd name="connsiteY34" fmla="*/ 511653 h 2312320"/>
              <a:gd name="connsiteX35" fmla="*/ 906428 w 1193177"/>
              <a:gd name="connsiteY35" fmla="*/ 466080 h 2312320"/>
              <a:gd name="connsiteX36" fmla="*/ 921406 w 1193177"/>
              <a:gd name="connsiteY36" fmla="*/ 447704 h 2312320"/>
              <a:gd name="connsiteX37" fmla="*/ 949308 w 1193177"/>
              <a:gd name="connsiteY37" fmla="*/ 387154 h 2312320"/>
              <a:gd name="connsiteX38" fmla="*/ 994879 w 1193177"/>
              <a:gd name="connsiteY38" fmla="*/ 344982 h 2312320"/>
              <a:gd name="connsiteX39" fmla="*/ 1024127 w 1193177"/>
              <a:gd name="connsiteY39" fmla="*/ 289886 h 2312320"/>
              <a:gd name="connsiteX40" fmla="*/ 952780 w 1193177"/>
              <a:gd name="connsiteY40" fmla="*/ 409497 h 2312320"/>
              <a:gd name="connsiteX41" fmla="*/ 1040168 w 1193177"/>
              <a:gd name="connsiteY41" fmla="*/ 255256 h 2312320"/>
              <a:gd name="connsiteX42" fmla="*/ 1053765 w 1193177"/>
              <a:gd name="connsiteY42" fmla="*/ 258656 h 2312320"/>
              <a:gd name="connsiteX43" fmla="*/ 1072461 w 1193177"/>
              <a:gd name="connsiteY43" fmla="*/ 202780 h 2312320"/>
              <a:gd name="connsiteX44" fmla="*/ 1090166 w 1193177"/>
              <a:gd name="connsiteY44" fmla="*/ 164645 h 2312320"/>
              <a:gd name="connsiteX45" fmla="*/ 1126210 w 1193177"/>
              <a:gd name="connsiteY45" fmla="*/ 99350 h 2312320"/>
              <a:gd name="connsiteX46" fmla="*/ 1162930 w 1193177"/>
              <a:gd name="connsiteY46" fmla="*/ 50380 h 2312320"/>
              <a:gd name="connsiteX47" fmla="*/ 1192815 w 1193177"/>
              <a:gd name="connsiteY47" fmla="*/ 8953 h 2312320"/>
              <a:gd name="connsiteX48" fmla="*/ 1142146 w 1193177"/>
              <a:gd name="connsiteY48" fmla="*/ 234860 h 2312320"/>
              <a:gd name="connsiteX49" fmla="*/ 1112580 w 1193177"/>
              <a:gd name="connsiteY49" fmla="*/ 377453 h 2312320"/>
              <a:gd name="connsiteX50" fmla="*/ 1096928 w 1193177"/>
              <a:gd name="connsiteY50" fmla="*/ 499436 h 2312320"/>
              <a:gd name="connsiteX51" fmla="*/ 1058828 w 1193177"/>
              <a:gd name="connsiteY51" fmla="*/ 623261 h 2312320"/>
              <a:gd name="connsiteX52" fmla="*/ 1039778 w 1193177"/>
              <a:gd name="connsiteY52" fmla="*/ 708986 h 2312320"/>
              <a:gd name="connsiteX53" fmla="*/ 1001678 w 1193177"/>
              <a:gd name="connsiteY53" fmla="*/ 880436 h 2312320"/>
              <a:gd name="connsiteX54" fmla="*/ 982628 w 1193177"/>
              <a:gd name="connsiteY54" fmla="*/ 937586 h 2312320"/>
              <a:gd name="connsiteX55" fmla="*/ 944528 w 1193177"/>
              <a:gd name="connsiteY55" fmla="*/ 1118561 h 2312320"/>
              <a:gd name="connsiteX56" fmla="*/ 925478 w 1193177"/>
              <a:gd name="connsiteY56" fmla="*/ 1166186 h 2312320"/>
              <a:gd name="connsiteX57" fmla="*/ 906428 w 1193177"/>
              <a:gd name="connsiteY57" fmla="*/ 1242386 h 2312320"/>
              <a:gd name="connsiteX58" fmla="*/ 887378 w 1193177"/>
              <a:gd name="connsiteY58" fmla="*/ 1309061 h 2312320"/>
              <a:gd name="connsiteX59" fmla="*/ 868328 w 1193177"/>
              <a:gd name="connsiteY59" fmla="*/ 1432886 h 2312320"/>
              <a:gd name="connsiteX60" fmla="*/ 849278 w 1193177"/>
              <a:gd name="connsiteY60" fmla="*/ 1470986 h 2312320"/>
              <a:gd name="connsiteX61" fmla="*/ 811178 w 1193177"/>
              <a:gd name="connsiteY61" fmla="*/ 1575761 h 2312320"/>
              <a:gd name="connsiteX62" fmla="*/ 792128 w 1193177"/>
              <a:gd name="connsiteY62" fmla="*/ 1690061 h 2312320"/>
              <a:gd name="connsiteX63" fmla="*/ 773078 w 1193177"/>
              <a:gd name="connsiteY63" fmla="*/ 1747211 h 2312320"/>
              <a:gd name="connsiteX64" fmla="*/ 754028 w 1193177"/>
              <a:gd name="connsiteY64" fmla="*/ 1832936 h 2312320"/>
              <a:gd name="connsiteX65" fmla="*/ 734978 w 1193177"/>
              <a:gd name="connsiteY65" fmla="*/ 2309186 h 2312320"/>
              <a:gd name="connsiteX66" fmla="*/ 706403 w 1193177"/>
              <a:gd name="connsiteY66" fmla="*/ 2280611 h 2312320"/>
              <a:gd name="connsiteX67" fmla="*/ 630203 w 1193177"/>
              <a:gd name="connsiteY67" fmla="*/ 2242511 h 2312320"/>
              <a:gd name="connsiteX68" fmla="*/ 554003 w 1193177"/>
              <a:gd name="connsiteY68" fmla="*/ 2223461 h 2312320"/>
              <a:gd name="connsiteX69" fmla="*/ 430178 w 1193177"/>
              <a:gd name="connsiteY69" fmla="*/ 2194886 h 2312320"/>
              <a:gd name="connsiteX70" fmla="*/ 334928 w 1193177"/>
              <a:gd name="connsiteY70" fmla="*/ 2128211 h 2312320"/>
              <a:gd name="connsiteX71" fmla="*/ 277778 w 1193177"/>
              <a:gd name="connsiteY71" fmla="*/ 2071061 h 2312320"/>
              <a:gd name="connsiteX72" fmla="*/ 220628 w 1193177"/>
              <a:gd name="connsiteY72" fmla="*/ 2042486 h 2312320"/>
              <a:gd name="connsiteX73" fmla="*/ 153953 w 1193177"/>
              <a:gd name="connsiteY73" fmla="*/ 1985336 h 2312320"/>
              <a:gd name="connsiteX74" fmla="*/ 125378 w 1193177"/>
              <a:gd name="connsiteY74" fmla="*/ 1975811 h 2312320"/>
              <a:gd name="connsiteX75" fmla="*/ 39653 w 1193177"/>
              <a:gd name="connsiteY75" fmla="*/ 1956761 h 2312320"/>
              <a:gd name="connsiteX76" fmla="*/ 1553 w 1193177"/>
              <a:gd name="connsiteY76" fmla="*/ 1947236 h 2312320"/>
              <a:gd name="connsiteX0" fmla="*/ 1553 w 1193177"/>
              <a:gd name="connsiteY0" fmla="*/ 1947236 h 2312320"/>
              <a:gd name="connsiteX1" fmla="*/ 11078 w 1193177"/>
              <a:gd name="connsiteY1" fmla="*/ 1899611 h 2312320"/>
              <a:gd name="connsiteX2" fmla="*/ 68228 w 1193177"/>
              <a:gd name="connsiteY2" fmla="*/ 1851986 h 2312320"/>
              <a:gd name="connsiteX3" fmla="*/ 59411 w 1193177"/>
              <a:gd name="connsiteY3" fmla="*/ 1823411 h 2312320"/>
              <a:gd name="connsiteX4" fmla="*/ 81861 w 1193177"/>
              <a:gd name="connsiteY4" fmla="*/ 1801635 h 2312320"/>
              <a:gd name="connsiteX5" fmla="*/ 88377 w 1193177"/>
              <a:gd name="connsiteY5" fmla="*/ 1764525 h 2312320"/>
              <a:gd name="connsiteX6" fmla="*/ 117233 w 1193177"/>
              <a:gd name="connsiteY6" fmla="*/ 1756736 h 2312320"/>
              <a:gd name="connsiteX7" fmla="*/ 132211 w 1193177"/>
              <a:gd name="connsiteY7" fmla="*/ 1717963 h 2312320"/>
              <a:gd name="connsiteX8" fmla="*/ 164186 w 1193177"/>
              <a:gd name="connsiteY8" fmla="*/ 1662831 h 2312320"/>
              <a:gd name="connsiteX9" fmla="*/ 190707 w 1193177"/>
              <a:gd name="connsiteY9" fmla="*/ 1613861 h 2312320"/>
              <a:gd name="connsiteX10" fmla="*/ 210430 w 1193177"/>
              <a:gd name="connsiteY10" fmla="*/ 1578488 h 2312320"/>
              <a:gd name="connsiteX11" fmla="*/ 239678 w 1193177"/>
              <a:gd name="connsiteY11" fmla="*/ 1537661 h 2312320"/>
              <a:gd name="connsiteX12" fmla="*/ 258728 w 1193177"/>
              <a:gd name="connsiteY12" fmla="*/ 1480511 h 2312320"/>
              <a:gd name="connsiteX13" fmla="*/ 296828 w 1193177"/>
              <a:gd name="connsiteY13" fmla="*/ 1423361 h 2312320"/>
              <a:gd name="connsiteX14" fmla="*/ 315878 w 1193177"/>
              <a:gd name="connsiteY14" fmla="*/ 1385261 h 2312320"/>
              <a:gd name="connsiteX15" fmla="*/ 325403 w 1193177"/>
              <a:gd name="connsiteY15" fmla="*/ 1356686 h 2312320"/>
              <a:gd name="connsiteX16" fmla="*/ 353978 w 1193177"/>
              <a:gd name="connsiteY16" fmla="*/ 1328111 h 2312320"/>
              <a:gd name="connsiteX17" fmla="*/ 411128 w 1193177"/>
              <a:gd name="connsiteY17" fmla="*/ 1242386 h 2312320"/>
              <a:gd name="connsiteX18" fmla="*/ 430178 w 1193177"/>
              <a:gd name="connsiteY18" fmla="*/ 1213811 h 2312320"/>
              <a:gd name="connsiteX19" fmla="*/ 449228 w 1193177"/>
              <a:gd name="connsiteY19" fmla="*/ 1185236 h 2312320"/>
              <a:gd name="connsiteX20" fmla="*/ 468278 w 1193177"/>
              <a:gd name="connsiteY20" fmla="*/ 1147136 h 2312320"/>
              <a:gd name="connsiteX21" fmla="*/ 506378 w 1193177"/>
              <a:gd name="connsiteY21" fmla="*/ 1089986 h 2312320"/>
              <a:gd name="connsiteX22" fmla="*/ 515903 w 1193177"/>
              <a:gd name="connsiteY22" fmla="*/ 1061411 h 2312320"/>
              <a:gd name="connsiteX23" fmla="*/ 544478 w 1193177"/>
              <a:gd name="connsiteY23" fmla="*/ 1032836 h 2312320"/>
              <a:gd name="connsiteX24" fmla="*/ 563528 w 1193177"/>
              <a:gd name="connsiteY24" fmla="*/ 994736 h 2312320"/>
              <a:gd name="connsiteX25" fmla="*/ 615225 w 1193177"/>
              <a:gd name="connsiteY25" fmla="*/ 920590 h 2312320"/>
              <a:gd name="connsiteX26" fmla="*/ 660124 w 1193177"/>
              <a:gd name="connsiteY26" fmla="*/ 853915 h 2312320"/>
              <a:gd name="connsiteX27" fmla="*/ 696877 w 1193177"/>
              <a:gd name="connsiteY27" fmla="*/ 789257 h 2312320"/>
              <a:gd name="connsiteX28" fmla="*/ 744503 w 1193177"/>
              <a:gd name="connsiteY28" fmla="*/ 718511 h 2312320"/>
              <a:gd name="connsiteX29" fmla="*/ 743158 w 1193177"/>
              <a:gd name="connsiteY29" fmla="*/ 717803 h 2312320"/>
              <a:gd name="connsiteX30" fmla="*/ 777858 w 1193177"/>
              <a:gd name="connsiteY30" fmla="*/ 670851 h 2312320"/>
              <a:gd name="connsiteX31" fmla="*/ 814576 w 1193177"/>
              <a:gd name="connsiteY31" fmla="*/ 615081 h 2312320"/>
              <a:gd name="connsiteX32" fmla="*/ 839753 w 1193177"/>
              <a:gd name="connsiteY32" fmla="*/ 566111 h 2312320"/>
              <a:gd name="connsiteX33" fmla="*/ 858803 w 1193177"/>
              <a:gd name="connsiteY33" fmla="*/ 528011 h 2312320"/>
              <a:gd name="connsiteX34" fmla="*/ 869709 w 1193177"/>
              <a:gd name="connsiteY34" fmla="*/ 511653 h 2312320"/>
              <a:gd name="connsiteX35" fmla="*/ 906428 w 1193177"/>
              <a:gd name="connsiteY35" fmla="*/ 466080 h 2312320"/>
              <a:gd name="connsiteX36" fmla="*/ 921406 w 1193177"/>
              <a:gd name="connsiteY36" fmla="*/ 447704 h 2312320"/>
              <a:gd name="connsiteX37" fmla="*/ 949308 w 1193177"/>
              <a:gd name="connsiteY37" fmla="*/ 387154 h 2312320"/>
              <a:gd name="connsiteX38" fmla="*/ 994879 w 1193177"/>
              <a:gd name="connsiteY38" fmla="*/ 344982 h 2312320"/>
              <a:gd name="connsiteX39" fmla="*/ 1024127 w 1193177"/>
              <a:gd name="connsiteY39" fmla="*/ 289886 h 2312320"/>
              <a:gd name="connsiteX40" fmla="*/ 952780 w 1193177"/>
              <a:gd name="connsiteY40" fmla="*/ 409497 h 2312320"/>
              <a:gd name="connsiteX41" fmla="*/ 1040168 w 1193177"/>
              <a:gd name="connsiteY41" fmla="*/ 255256 h 2312320"/>
              <a:gd name="connsiteX42" fmla="*/ 1053765 w 1193177"/>
              <a:gd name="connsiteY42" fmla="*/ 258656 h 2312320"/>
              <a:gd name="connsiteX43" fmla="*/ 1072461 w 1193177"/>
              <a:gd name="connsiteY43" fmla="*/ 202780 h 2312320"/>
              <a:gd name="connsiteX44" fmla="*/ 1090166 w 1193177"/>
              <a:gd name="connsiteY44" fmla="*/ 164645 h 2312320"/>
              <a:gd name="connsiteX45" fmla="*/ 1126210 w 1193177"/>
              <a:gd name="connsiteY45" fmla="*/ 99350 h 2312320"/>
              <a:gd name="connsiteX46" fmla="*/ 1162930 w 1193177"/>
              <a:gd name="connsiteY46" fmla="*/ 50380 h 2312320"/>
              <a:gd name="connsiteX47" fmla="*/ 1192815 w 1193177"/>
              <a:gd name="connsiteY47" fmla="*/ 8953 h 2312320"/>
              <a:gd name="connsiteX48" fmla="*/ 1142146 w 1193177"/>
              <a:gd name="connsiteY48" fmla="*/ 234860 h 2312320"/>
              <a:gd name="connsiteX49" fmla="*/ 1112580 w 1193177"/>
              <a:gd name="connsiteY49" fmla="*/ 377453 h 2312320"/>
              <a:gd name="connsiteX50" fmla="*/ 1096928 w 1193177"/>
              <a:gd name="connsiteY50" fmla="*/ 499436 h 2312320"/>
              <a:gd name="connsiteX51" fmla="*/ 1058828 w 1193177"/>
              <a:gd name="connsiteY51" fmla="*/ 623261 h 2312320"/>
              <a:gd name="connsiteX52" fmla="*/ 1039778 w 1193177"/>
              <a:gd name="connsiteY52" fmla="*/ 708986 h 2312320"/>
              <a:gd name="connsiteX53" fmla="*/ 1001678 w 1193177"/>
              <a:gd name="connsiteY53" fmla="*/ 880436 h 2312320"/>
              <a:gd name="connsiteX54" fmla="*/ 982628 w 1193177"/>
              <a:gd name="connsiteY54" fmla="*/ 937586 h 2312320"/>
              <a:gd name="connsiteX55" fmla="*/ 944528 w 1193177"/>
              <a:gd name="connsiteY55" fmla="*/ 1118561 h 2312320"/>
              <a:gd name="connsiteX56" fmla="*/ 925478 w 1193177"/>
              <a:gd name="connsiteY56" fmla="*/ 1166186 h 2312320"/>
              <a:gd name="connsiteX57" fmla="*/ 906428 w 1193177"/>
              <a:gd name="connsiteY57" fmla="*/ 1242386 h 2312320"/>
              <a:gd name="connsiteX58" fmla="*/ 887378 w 1193177"/>
              <a:gd name="connsiteY58" fmla="*/ 1309061 h 2312320"/>
              <a:gd name="connsiteX59" fmla="*/ 868328 w 1193177"/>
              <a:gd name="connsiteY59" fmla="*/ 1432886 h 2312320"/>
              <a:gd name="connsiteX60" fmla="*/ 849278 w 1193177"/>
              <a:gd name="connsiteY60" fmla="*/ 1470986 h 2312320"/>
              <a:gd name="connsiteX61" fmla="*/ 811178 w 1193177"/>
              <a:gd name="connsiteY61" fmla="*/ 1575761 h 2312320"/>
              <a:gd name="connsiteX62" fmla="*/ 792128 w 1193177"/>
              <a:gd name="connsiteY62" fmla="*/ 1690061 h 2312320"/>
              <a:gd name="connsiteX63" fmla="*/ 773078 w 1193177"/>
              <a:gd name="connsiteY63" fmla="*/ 1747211 h 2312320"/>
              <a:gd name="connsiteX64" fmla="*/ 754028 w 1193177"/>
              <a:gd name="connsiteY64" fmla="*/ 1832936 h 2312320"/>
              <a:gd name="connsiteX65" fmla="*/ 734978 w 1193177"/>
              <a:gd name="connsiteY65" fmla="*/ 2309186 h 2312320"/>
              <a:gd name="connsiteX66" fmla="*/ 706403 w 1193177"/>
              <a:gd name="connsiteY66" fmla="*/ 2280611 h 2312320"/>
              <a:gd name="connsiteX67" fmla="*/ 630203 w 1193177"/>
              <a:gd name="connsiteY67" fmla="*/ 2242511 h 2312320"/>
              <a:gd name="connsiteX68" fmla="*/ 554003 w 1193177"/>
              <a:gd name="connsiteY68" fmla="*/ 2223461 h 2312320"/>
              <a:gd name="connsiteX69" fmla="*/ 430178 w 1193177"/>
              <a:gd name="connsiteY69" fmla="*/ 2194886 h 2312320"/>
              <a:gd name="connsiteX70" fmla="*/ 334928 w 1193177"/>
              <a:gd name="connsiteY70" fmla="*/ 2128211 h 2312320"/>
              <a:gd name="connsiteX71" fmla="*/ 277778 w 1193177"/>
              <a:gd name="connsiteY71" fmla="*/ 2071061 h 2312320"/>
              <a:gd name="connsiteX72" fmla="*/ 220628 w 1193177"/>
              <a:gd name="connsiteY72" fmla="*/ 2042486 h 2312320"/>
              <a:gd name="connsiteX73" fmla="*/ 153953 w 1193177"/>
              <a:gd name="connsiteY73" fmla="*/ 1985336 h 2312320"/>
              <a:gd name="connsiteX74" fmla="*/ 125378 w 1193177"/>
              <a:gd name="connsiteY74" fmla="*/ 1975811 h 2312320"/>
              <a:gd name="connsiteX75" fmla="*/ 39653 w 1193177"/>
              <a:gd name="connsiteY75" fmla="*/ 1956761 h 2312320"/>
              <a:gd name="connsiteX76" fmla="*/ 1553 w 1193177"/>
              <a:gd name="connsiteY76" fmla="*/ 1947236 h 2312320"/>
              <a:gd name="connsiteX0" fmla="*/ 1686 w 1193310"/>
              <a:gd name="connsiteY0" fmla="*/ 1947236 h 2312320"/>
              <a:gd name="connsiteX1" fmla="*/ 11211 w 1193310"/>
              <a:gd name="connsiteY1" fmla="*/ 1899611 h 2312320"/>
              <a:gd name="connsiteX2" fmla="*/ 51365 w 1193310"/>
              <a:gd name="connsiteY2" fmla="*/ 1862184 h 2312320"/>
              <a:gd name="connsiteX3" fmla="*/ 59544 w 1193310"/>
              <a:gd name="connsiteY3" fmla="*/ 1823411 h 2312320"/>
              <a:gd name="connsiteX4" fmla="*/ 81994 w 1193310"/>
              <a:gd name="connsiteY4" fmla="*/ 1801635 h 2312320"/>
              <a:gd name="connsiteX5" fmla="*/ 88510 w 1193310"/>
              <a:gd name="connsiteY5" fmla="*/ 1764525 h 2312320"/>
              <a:gd name="connsiteX6" fmla="*/ 117366 w 1193310"/>
              <a:gd name="connsiteY6" fmla="*/ 1756736 h 2312320"/>
              <a:gd name="connsiteX7" fmla="*/ 132344 w 1193310"/>
              <a:gd name="connsiteY7" fmla="*/ 1717963 h 2312320"/>
              <a:gd name="connsiteX8" fmla="*/ 164319 w 1193310"/>
              <a:gd name="connsiteY8" fmla="*/ 1662831 h 2312320"/>
              <a:gd name="connsiteX9" fmla="*/ 190840 w 1193310"/>
              <a:gd name="connsiteY9" fmla="*/ 1613861 h 2312320"/>
              <a:gd name="connsiteX10" fmla="*/ 210563 w 1193310"/>
              <a:gd name="connsiteY10" fmla="*/ 1578488 h 2312320"/>
              <a:gd name="connsiteX11" fmla="*/ 239811 w 1193310"/>
              <a:gd name="connsiteY11" fmla="*/ 1537661 h 2312320"/>
              <a:gd name="connsiteX12" fmla="*/ 258861 w 1193310"/>
              <a:gd name="connsiteY12" fmla="*/ 1480511 h 2312320"/>
              <a:gd name="connsiteX13" fmla="*/ 296961 w 1193310"/>
              <a:gd name="connsiteY13" fmla="*/ 1423361 h 2312320"/>
              <a:gd name="connsiteX14" fmla="*/ 316011 w 1193310"/>
              <a:gd name="connsiteY14" fmla="*/ 1385261 h 2312320"/>
              <a:gd name="connsiteX15" fmla="*/ 325536 w 1193310"/>
              <a:gd name="connsiteY15" fmla="*/ 1356686 h 2312320"/>
              <a:gd name="connsiteX16" fmla="*/ 354111 w 1193310"/>
              <a:gd name="connsiteY16" fmla="*/ 1328111 h 2312320"/>
              <a:gd name="connsiteX17" fmla="*/ 411261 w 1193310"/>
              <a:gd name="connsiteY17" fmla="*/ 1242386 h 2312320"/>
              <a:gd name="connsiteX18" fmla="*/ 430311 w 1193310"/>
              <a:gd name="connsiteY18" fmla="*/ 1213811 h 2312320"/>
              <a:gd name="connsiteX19" fmla="*/ 449361 w 1193310"/>
              <a:gd name="connsiteY19" fmla="*/ 1185236 h 2312320"/>
              <a:gd name="connsiteX20" fmla="*/ 468411 w 1193310"/>
              <a:gd name="connsiteY20" fmla="*/ 1147136 h 2312320"/>
              <a:gd name="connsiteX21" fmla="*/ 506511 w 1193310"/>
              <a:gd name="connsiteY21" fmla="*/ 1089986 h 2312320"/>
              <a:gd name="connsiteX22" fmla="*/ 516036 w 1193310"/>
              <a:gd name="connsiteY22" fmla="*/ 1061411 h 2312320"/>
              <a:gd name="connsiteX23" fmla="*/ 544611 w 1193310"/>
              <a:gd name="connsiteY23" fmla="*/ 1032836 h 2312320"/>
              <a:gd name="connsiteX24" fmla="*/ 563661 w 1193310"/>
              <a:gd name="connsiteY24" fmla="*/ 994736 h 2312320"/>
              <a:gd name="connsiteX25" fmla="*/ 615358 w 1193310"/>
              <a:gd name="connsiteY25" fmla="*/ 920590 h 2312320"/>
              <a:gd name="connsiteX26" fmla="*/ 660257 w 1193310"/>
              <a:gd name="connsiteY26" fmla="*/ 853915 h 2312320"/>
              <a:gd name="connsiteX27" fmla="*/ 697010 w 1193310"/>
              <a:gd name="connsiteY27" fmla="*/ 789257 h 2312320"/>
              <a:gd name="connsiteX28" fmla="*/ 744636 w 1193310"/>
              <a:gd name="connsiteY28" fmla="*/ 718511 h 2312320"/>
              <a:gd name="connsiteX29" fmla="*/ 743291 w 1193310"/>
              <a:gd name="connsiteY29" fmla="*/ 717803 h 2312320"/>
              <a:gd name="connsiteX30" fmla="*/ 777991 w 1193310"/>
              <a:gd name="connsiteY30" fmla="*/ 670851 h 2312320"/>
              <a:gd name="connsiteX31" fmla="*/ 814709 w 1193310"/>
              <a:gd name="connsiteY31" fmla="*/ 615081 h 2312320"/>
              <a:gd name="connsiteX32" fmla="*/ 839886 w 1193310"/>
              <a:gd name="connsiteY32" fmla="*/ 566111 h 2312320"/>
              <a:gd name="connsiteX33" fmla="*/ 858936 w 1193310"/>
              <a:gd name="connsiteY33" fmla="*/ 528011 h 2312320"/>
              <a:gd name="connsiteX34" fmla="*/ 869842 w 1193310"/>
              <a:gd name="connsiteY34" fmla="*/ 511653 h 2312320"/>
              <a:gd name="connsiteX35" fmla="*/ 906561 w 1193310"/>
              <a:gd name="connsiteY35" fmla="*/ 466080 h 2312320"/>
              <a:gd name="connsiteX36" fmla="*/ 921539 w 1193310"/>
              <a:gd name="connsiteY36" fmla="*/ 447704 h 2312320"/>
              <a:gd name="connsiteX37" fmla="*/ 949441 w 1193310"/>
              <a:gd name="connsiteY37" fmla="*/ 387154 h 2312320"/>
              <a:gd name="connsiteX38" fmla="*/ 995012 w 1193310"/>
              <a:gd name="connsiteY38" fmla="*/ 344982 h 2312320"/>
              <a:gd name="connsiteX39" fmla="*/ 1024260 w 1193310"/>
              <a:gd name="connsiteY39" fmla="*/ 289886 h 2312320"/>
              <a:gd name="connsiteX40" fmla="*/ 952913 w 1193310"/>
              <a:gd name="connsiteY40" fmla="*/ 409497 h 2312320"/>
              <a:gd name="connsiteX41" fmla="*/ 1040301 w 1193310"/>
              <a:gd name="connsiteY41" fmla="*/ 255256 h 2312320"/>
              <a:gd name="connsiteX42" fmla="*/ 1053898 w 1193310"/>
              <a:gd name="connsiteY42" fmla="*/ 258656 h 2312320"/>
              <a:gd name="connsiteX43" fmla="*/ 1072594 w 1193310"/>
              <a:gd name="connsiteY43" fmla="*/ 202780 h 2312320"/>
              <a:gd name="connsiteX44" fmla="*/ 1090299 w 1193310"/>
              <a:gd name="connsiteY44" fmla="*/ 164645 h 2312320"/>
              <a:gd name="connsiteX45" fmla="*/ 1126343 w 1193310"/>
              <a:gd name="connsiteY45" fmla="*/ 99350 h 2312320"/>
              <a:gd name="connsiteX46" fmla="*/ 1163063 w 1193310"/>
              <a:gd name="connsiteY46" fmla="*/ 50380 h 2312320"/>
              <a:gd name="connsiteX47" fmla="*/ 1192948 w 1193310"/>
              <a:gd name="connsiteY47" fmla="*/ 8953 h 2312320"/>
              <a:gd name="connsiteX48" fmla="*/ 1142279 w 1193310"/>
              <a:gd name="connsiteY48" fmla="*/ 234860 h 2312320"/>
              <a:gd name="connsiteX49" fmla="*/ 1112713 w 1193310"/>
              <a:gd name="connsiteY49" fmla="*/ 377453 h 2312320"/>
              <a:gd name="connsiteX50" fmla="*/ 1097061 w 1193310"/>
              <a:gd name="connsiteY50" fmla="*/ 499436 h 2312320"/>
              <a:gd name="connsiteX51" fmla="*/ 1058961 w 1193310"/>
              <a:gd name="connsiteY51" fmla="*/ 623261 h 2312320"/>
              <a:gd name="connsiteX52" fmla="*/ 1039911 w 1193310"/>
              <a:gd name="connsiteY52" fmla="*/ 708986 h 2312320"/>
              <a:gd name="connsiteX53" fmla="*/ 1001811 w 1193310"/>
              <a:gd name="connsiteY53" fmla="*/ 880436 h 2312320"/>
              <a:gd name="connsiteX54" fmla="*/ 982761 w 1193310"/>
              <a:gd name="connsiteY54" fmla="*/ 937586 h 2312320"/>
              <a:gd name="connsiteX55" fmla="*/ 944661 w 1193310"/>
              <a:gd name="connsiteY55" fmla="*/ 1118561 h 2312320"/>
              <a:gd name="connsiteX56" fmla="*/ 925611 w 1193310"/>
              <a:gd name="connsiteY56" fmla="*/ 1166186 h 2312320"/>
              <a:gd name="connsiteX57" fmla="*/ 906561 w 1193310"/>
              <a:gd name="connsiteY57" fmla="*/ 1242386 h 2312320"/>
              <a:gd name="connsiteX58" fmla="*/ 887511 w 1193310"/>
              <a:gd name="connsiteY58" fmla="*/ 1309061 h 2312320"/>
              <a:gd name="connsiteX59" fmla="*/ 868461 w 1193310"/>
              <a:gd name="connsiteY59" fmla="*/ 1432886 h 2312320"/>
              <a:gd name="connsiteX60" fmla="*/ 849411 w 1193310"/>
              <a:gd name="connsiteY60" fmla="*/ 1470986 h 2312320"/>
              <a:gd name="connsiteX61" fmla="*/ 811311 w 1193310"/>
              <a:gd name="connsiteY61" fmla="*/ 1575761 h 2312320"/>
              <a:gd name="connsiteX62" fmla="*/ 792261 w 1193310"/>
              <a:gd name="connsiteY62" fmla="*/ 1690061 h 2312320"/>
              <a:gd name="connsiteX63" fmla="*/ 773211 w 1193310"/>
              <a:gd name="connsiteY63" fmla="*/ 1747211 h 2312320"/>
              <a:gd name="connsiteX64" fmla="*/ 754161 w 1193310"/>
              <a:gd name="connsiteY64" fmla="*/ 1832936 h 2312320"/>
              <a:gd name="connsiteX65" fmla="*/ 735111 w 1193310"/>
              <a:gd name="connsiteY65" fmla="*/ 2309186 h 2312320"/>
              <a:gd name="connsiteX66" fmla="*/ 706536 w 1193310"/>
              <a:gd name="connsiteY66" fmla="*/ 2280611 h 2312320"/>
              <a:gd name="connsiteX67" fmla="*/ 630336 w 1193310"/>
              <a:gd name="connsiteY67" fmla="*/ 2242511 h 2312320"/>
              <a:gd name="connsiteX68" fmla="*/ 554136 w 1193310"/>
              <a:gd name="connsiteY68" fmla="*/ 2223461 h 2312320"/>
              <a:gd name="connsiteX69" fmla="*/ 430311 w 1193310"/>
              <a:gd name="connsiteY69" fmla="*/ 2194886 h 2312320"/>
              <a:gd name="connsiteX70" fmla="*/ 335061 w 1193310"/>
              <a:gd name="connsiteY70" fmla="*/ 2128211 h 2312320"/>
              <a:gd name="connsiteX71" fmla="*/ 277911 w 1193310"/>
              <a:gd name="connsiteY71" fmla="*/ 2071061 h 2312320"/>
              <a:gd name="connsiteX72" fmla="*/ 220761 w 1193310"/>
              <a:gd name="connsiteY72" fmla="*/ 2042486 h 2312320"/>
              <a:gd name="connsiteX73" fmla="*/ 154086 w 1193310"/>
              <a:gd name="connsiteY73" fmla="*/ 1985336 h 2312320"/>
              <a:gd name="connsiteX74" fmla="*/ 125511 w 1193310"/>
              <a:gd name="connsiteY74" fmla="*/ 1975811 h 2312320"/>
              <a:gd name="connsiteX75" fmla="*/ 39786 w 1193310"/>
              <a:gd name="connsiteY75" fmla="*/ 1956761 h 2312320"/>
              <a:gd name="connsiteX76" fmla="*/ 1686 w 1193310"/>
              <a:gd name="connsiteY76" fmla="*/ 1947236 h 2312320"/>
              <a:gd name="connsiteX0" fmla="*/ 578 w 1215997"/>
              <a:gd name="connsiteY0" fmla="*/ 1971031 h 2312320"/>
              <a:gd name="connsiteX1" fmla="*/ 33898 w 1215997"/>
              <a:gd name="connsiteY1" fmla="*/ 1899611 h 2312320"/>
              <a:gd name="connsiteX2" fmla="*/ 74052 w 1215997"/>
              <a:gd name="connsiteY2" fmla="*/ 1862184 h 2312320"/>
              <a:gd name="connsiteX3" fmla="*/ 82231 w 1215997"/>
              <a:gd name="connsiteY3" fmla="*/ 1823411 h 2312320"/>
              <a:gd name="connsiteX4" fmla="*/ 104681 w 1215997"/>
              <a:gd name="connsiteY4" fmla="*/ 1801635 h 2312320"/>
              <a:gd name="connsiteX5" fmla="*/ 111197 w 1215997"/>
              <a:gd name="connsiteY5" fmla="*/ 1764525 h 2312320"/>
              <a:gd name="connsiteX6" fmla="*/ 140053 w 1215997"/>
              <a:gd name="connsiteY6" fmla="*/ 1756736 h 2312320"/>
              <a:gd name="connsiteX7" fmla="*/ 155031 w 1215997"/>
              <a:gd name="connsiteY7" fmla="*/ 1717963 h 2312320"/>
              <a:gd name="connsiteX8" fmla="*/ 187006 w 1215997"/>
              <a:gd name="connsiteY8" fmla="*/ 1662831 h 2312320"/>
              <a:gd name="connsiteX9" fmla="*/ 213527 w 1215997"/>
              <a:gd name="connsiteY9" fmla="*/ 1613861 h 2312320"/>
              <a:gd name="connsiteX10" fmla="*/ 233250 w 1215997"/>
              <a:gd name="connsiteY10" fmla="*/ 1578488 h 2312320"/>
              <a:gd name="connsiteX11" fmla="*/ 262498 w 1215997"/>
              <a:gd name="connsiteY11" fmla="*/ 1537661 h 2312320"/>
              <a:gd name="connsiteX12" fmla="*/ 281548 w 1215997"/>
              <a:gd name="connsiteY12" fmla="*/ 1480511 h 2312320"/>
              <a:gd name="connsiteX13" fmla="*/ 319648 w 1215997"/>
              <a:gd name="connsiteY13" fmla="*/ 1423361 h 2312320"/>
              <a:gd name="connsiteX14" fmla="*/ 338698 w 1215997"/>
              <a:gd name="connsiteY14" fmla="*/ 1385261 h 2312320"/>
              <a:gd name="connsiteX15" fmla="*/ 348223 w 1215997"/>
              <a:gd name="connsiteY15" fmla="*/ 1356686 h 2312320"/>
              <a:gd name="connsiteX16" fmla="*/ 376798 w 1215997"/>
              <a:gd name="connsiteY16" fmla="*/ 1328111 h 2312320"/>
              <a:gd name="connsiteX17" fmla="*/ 433948 w 1215997"/>
              <a:gd name="connsiteY17" fmla="*/ 1242386 h 2312320"/>
              <a:gd name="connsiteX18" fmla="*/ 452998 w 1215997"/>
              <a:gd name="connsiteY18" fmla="*/ 1213811 h 2312320"/>
              <a:gd name="connsiteX19" fmla="*/ 472048 w 1215997"/>
              <a:gd name="connsiteY19" fmla="*/ 1185236 h 2312320"/>
              <a:gd name="connsiteX20" fmla="*/ 491098 w 1215997"/>
              <a:gd name="connsiteY20" fmla="*/ 1147136 h 2312320"/>
              <a:gd name="connsiteX21" fmla="*/ 529198 w 1215997"/>
              <a:gd name="connsiteY21" fmla="*/ 1089986 h 2312320"/>
              <a:gd name="connsiteX22" fmla="*/ 538723 w 1215997"/>
              <a:gd name="connsiteY22" fmla="*/ 1061411 h 2312320"/>
              <a:gd name="connsiteX23" fmla="*/ 567298 w 1215997"/>
              <a:gd name="connsiteY23" fmla="*/ 1032836 h 2312320"/>
              <a:gd name="connsiteX24" fmla="*/ 586348 w 1215997"/>
              <a:gd name="connsiteY24" fmla="*/ 994736 h 2312320"/>
              <a:gd name="connsiteX25" fmla="*/ 638045 w 1215997"/>
              <a:gd name="connsiteY25" fmla="*/ 920590 h 2312320"/>
              <a:gd name="connsiteX26" fmla="*/ 682944 w 1215997"/>
              <a:gd name="connsiteY26" fmla="*/ 853915 h 2312320"/>
              <a:gd name="connsiteX27" fmla="*/ 719697 w 1215997"/>
              <a:gd name="connsiteY27" fmla="*/ 789257 h 2312320"/>
              <a:gd name="connsiteX28" fmla="*/ 767323 w 1215997"/>
              <a:gd name="connsiteY28" fmla="*/ 718511 h 2312320"/>
              <a:gd name="connsiteX29" fmla="*/ 765978 w 1215997"/>
              <a:gd name="connsiteY29" fmla="*/ 717803 h 2312320"/>
              <a:gd name="connsiteX30" fmla="*/ 800678 w 1215997"/>
              <a:gd name="connsiteY30" fmla="*/ 670851 h 2312320"/>
              <a:gd name="connsiteX31" fmla="*/ 837396 w 1215997"/>
              <a:gd name="connsiteY31" fmla="*/ 615081 h 2312320"/>
              <a:gd name="connsiteX32" fmla="*/ 862573 w 1215997"/>
              <a:gd name="connsiteY32" fmla="*/ 566111 h 2312320"/>
              <a:gd name="connsiteX33" fmla="*/ 881623 w 1215997"/>
              <a:gd name="connsiteY33" fmla="*/ 528011 h 2312320"/>
              <a:gd name="connsiteX34" fmla="*/ 892529 w 1215997"/>
              <a:gd name="connsiteY34" fmla="*/ 511653 h 2312320"/>
              <a:gd name="connsiteX35" fmla="*/ 929248 w 1215997"/>
              <a:gd name="connsiteY35" fmla="*/ 466080 h 2312320"/>
              <a:gd name="connsiteX36" fmla="*/ 944226 w 1215997"/>
              <a:gd name="connsiteY36" fmla="*/ 447704 h 2312320"/>
              <a:gd name="connsiteX37" fmla="*/ 972128 w 1215997"/>
              <a:gd name="connsiteY37" fmla="*/ 387154 h 2312320"/>
              <a:gd name="connsiteX38" fmla="*/ 1017699 w 1215997"/>
              <a:gd name="connsiteY38" fmla="*/ 344982 h 2312320"/>
              <a:gd name="connsiteX39" fmla="*/ 1046947 w 1215997"/>
              <a:gd name="connsiteY39" fmla="*/ 289886 h 2312320"/>
              <a:gd name="connsiteX40" fmla="*/ 975600 w 1215997"/>
              <a:gd name="connsiteY40" fmla="*/ 409497 h 2312320"/>
              <a:gd name="connsiteX41" fmla="*/ 1062988 w 1215997"/>
              <a:gd name="connsiteY41" fmla="*/ 255256 h 2312320"/>
              <a:gd name="connsiteX42" fmla="*/ 1076585 w 1215997"/>
              <a:gd name="connsiteY42" fmla="*/ 258656 h 2312320"/>
              <a:gd name="connsiteX43" fmla="*/ 1095281 w 1215997"/>
              <a:gd name="connsiteY43" fmla="*/ 202780 h 2312320"/>
              <a:gd name="connsiteX44" fmla="*/ 1112986 w 1215997"/>
              <a:gd name="connsiteY44" fmla="*/ 164645 h 2312320"/>
              <a:gd name="connsiteX45" fmla="*/ 1149030 w 1215997"/>
              <a:gd name="connsiteY45" fmla="*/ 99350 h 2312320"/>
              <a:gd name="connsiteX46" fmla="*/ 1185750 w 1215997"/>
              <a:gd name="connsiteY46" fmla="*/ 50380 h 2312320"/>
              <a:gd name="connsiteX47" fmla="*/ 1215635 w 1215997"/>
              <a:gd name="connsiteY47" fmla="*/ 8953 h 2312320"/>
              <a:gd name="connsiteX48" fmla="*/ 1164966 w 1215997"/>
              <a:gd name="connsiteY48" fmla="*/ 234860 h 2312320"/>
              <a:gd name="connsiteX49" fmla="*/ 1135400 w 1215997"/>
              <a:gd name="connsiteY49" fmla="*/ 377453 h 2312320"/>
              <a:gd name="connsiteX50" fmla="*/ 1119748 w 1215997"/>
              <a:gd name="connsiteY50" fmla="*/ 499436 h 2312320"/>
              <a:gd name="connsiteX51" fmla="*/ 1081648 w 1215997"/>
              <a:gd name="connsiteY51" fmla="*/ 623261 h 2312320"/>
              <a:gd name="connsiteX52" fmla="*/ 1062598 w 1215997"/>
              <a:gd name="connsiteY52" fmla="*/ 708986 h 2312320"/>
              <a:gd name="connsiteX53" fmla="*/ 1024498 w 1215997"/>
              <a:gd name="connsiteY53" fmla="*/ 880436 h 2312320"/>
              <a:gd name="connsiteX54" fmla="*/ 1005448 w 1215997"/>
              <a:gd name="connsiteY54" fmla="*/ 937586 h 2312320"/>
              <a:gd name="connsiteX55" fmla="*/ 967348 w 1215997"/>
              <a:gd name="connsiteY55" fmla="*/ 1118561 h 2312320"/>
              <a:gd name="connsiteX56" fmla="*/ 948298 w 1215997"/>
              <a:gd name="connsiteY56" fmla="*/ 1166186 h 2312320"/>
              <a:gd name="connsiteX57" fmla="*/ 929248 w 1215997"/>
              <a:gd name="connsiteY57" fmla="*/ 1242386 h 2312320"/>
              <a:gd name="connsiteX58" fmla="*/ 910198 w 1215997"/>
              <a:gd name="connsiteY58" fmla="*/ 1309061 h 2312320"/>
              <a:gd name="connsiteX59" fmla="*/ 891148 w 1215997"/>
              <a:gd name="connsiteY59" fmla="*/ 1432886 h 2312320"/>
              <a:gd name="connsiteX60" fmla="*/ 872098 w 1215997"/>
              <a:gd name="connsiteY60" fmla="*/ 1470986 h 2312320"/>
              <a:gd name="connsiteX61" fmla="*/ 833998 w 1215997"/>
              <a:gd name="connsiteY61" fmla="*/ 1575761 h 2312320"/>
              <a:gd name="connsiteX62" fmla="*/ 814948 w 1215997"/>
              <a:gd name="connsiteY62" fmla="*/ 1690061 h 2312320"/>
              <a:gd name="connsiteX63" fmla="*/ 795898 w 1215997"/>
              <a:gd name="connsiteY63" fmla="*/ 1747211 h 2312320"/>
              <a:gd name="connsiteX64" fmla="*/ 776848 w 1215997"/>
              <a:gd name="connsiteY64" fmla="*/ 1832936 h 2312320"/>
              <a:gd name="connsiteX65" fmla="*/ 757798 w 1215997"/>
              <a:gd name="connsiteY65" fmla="*/ 2309186 h 2312320"/>
              <a:gd name="connsiteX66" fmla="*/ 729223 w 1215997"/>
              <a:gd name="connsiteY66" fmla="*/ 2280611 h 2312320"/>
              <a:gd name="connsiteX67" fmla="*/ 653023 w 1215997"/>
              <a:gd name="connsiteY67" fmla="*/ 2242511 h 2312320"/>
              <a:gd name="connsiteX68" fmla="*/ 576823 w 1215997"/>
              <a:gd name="connsiteY68" fmla="*/ 2223461 h 2312320"/>
              <a:gd name="connsiteX69" fmla="*/ 452998 w 1215997"/>
              <a:gd name="connsiteY69" fmla="*/ 2194886 h 2312320"/>
              <a:gd name="connsiteX70" fmla="*/ 357748 w 1215997"/>
              <a:gd name="connsiteY70" fmla="*/ 2128211 h 2312320"/>
              <a:gd name="connsiteX71" fmla="*/ 300598 w 1215997"/>
              <a:gd name="connsiteY71" fmla="*/ 2071061 h 2312320"/>
              <a:gd name="connsiteX72" fmla="*/ 243448 w 1215997"/>
              <a:gd name="connsiteY72" fmla="*/ 2042486 h 2312320"/>
              <a:gd name="connsiteX73" fmla="*/ 176773 w 1215997"/>
              <a:gd name="connsiteY73" fmla="*/ 1985336 h 2312320"/>
              <a:gd name="connsiteX74" fmla="*/ 148198 w 1215997"/>
              <a:gd name="connsiteY74" fmla="*/ 1975811 h 2312320"/>
              <a:gd name="connsiteX75" fmla="*/ 62473 w 1215997"/>
              <a:gd name="connsiteY75" fmla="*/ 1956761 h 2312320"/>
              <a:gd name="connsiteX76" fmla="*/ 578 w 1215997"/>
              <a:gd name="connsiteY76" fmla="*/ 1971031 h 2312320"/>
              <a:gd name="connsiteX0" fmla="*/ 521 w 1215940"/>
              <a:gd name="connsiteY0" fmla="*/ 1971031 h 2312320"/>
              <a:gd name="connsiteX1" fmla="*/ 33841 w 1215940"/>
              <a:gd name="connsiteY1" fmla="*/ 1899611 h 2312320"/>
              <a:gd name="connsiteX2" fmla="*/ 53600 w 1215940"/>
              <a:gd name="connsiteY2" fmla="*/ 1872382 h 2312320"/>
              <a:gd name="connsiteX3" fmla="*/ 82174 w 1215940"/>
              <a:gd name="connsiteY3" fmla="*/ 1823411 h 2312320"/>
              <a:gd name="connsiteX4" fmla="*/ 104624 w 1215940"/>
              <a:gd name="connsiteY4" fmla="*/ 1801635 h 2312320"/>
              <a:gd name="connsiteX5" fmla="*/ 111140 w 1215940"/>
              <a:gd name="connsiteY5" fmla="*/ 1764525 h 2312320"/>
              <a:gd name="connsiteX6" fmla="*/ 139996 w 1215940"/>
              <a:gd name="connsiteY6" fmla="*/ 1756736 h 2312320"/>
              <a:gd name="connsiteX7" fmla="*/ 154974 w 1215940"/>
              <a:gd name="connsiteY7" fmla="*/ 1717963 h 2312320"/>
              <a:gd name="connsiteX8" fmla="*/ 186949 w 1215940"/>
              <a:gd name="connsiteY8" fmla="*/ 1662831 h 2312320"/>
              <a:gd name="connsiteX9" fmla="*/ 213470 w 1215940"/>
              <a:gd name="connsiteY9" fmla="*/ 1613861 h 2312320"/>
              <a:gd name="connsiteX10" fmla="*/ 233193 w 1215940"/>
              <a:gd name="connsiteY10" fmla="*/ 1578488 h 2312320"/>
              <a:gd name="connsiteX11" fmla="*/ 262441 w 1215940"/>
              <a:gd name="connsiteY11" fmla="*/ 1537661 h 2312320"/>
              <a:gd name="connsiteX12" fmla="*/ 281491 w 1215940"/>
              <a:gd name="connsiteY12" fmla="*/ 1480511 h 2312320"/>
              <a:gd name="connsiteX13" fmla="*/ 319591 w 1215940"/>
              <a:gd name="connsiteY13" fmla="*/ 1423361 h 2312320"/>
              <a:gd name="connsiteX14" fmla="*/ 338641 w 1215940"/>
              <a:gd name="connsiteY14" fmla="*/ 1385261 h 2312320"/>
              <a:gd name="connsiteX15" fmla="*/ 348166 w 1215940"/>
              <a:gd name="connsiteY15" fmla="*/ 1356686 h 2312320"/>
              <a:gd name="connsiteX16" fmla="*/ 376741 w 1215940"/>
              <a:gd name="connsiteY16" fmla="*/ 1328111 h 2312320"/>
              <a:gd name="connsiteX17" fmla="*/ 433891 w 1215940"/>
              <a:gd name="connsiteY17" fmla="*/ 1242386 h 2312320"/>
              <a:gd name="connsiteX18" fmla="*/ 452941 w 1215940"/>
              <a:gd name="connsiteY18" fmla="*/ 1213811 h 2312320"/>
              <a:gd name="connsiteX19" fmla="*/ 471991 w 1215940"/>
              <a:gd name="connsiteY19" fmla="*/ 1185236 h 2312320"/>
              <a:gd name="connsiteX20" fmla="*/ 491041 w 1215940"/>
              <a:gd name="connsiteY20" fmla="*/ 1147136 h 2312320"/>
              <a:gd name="connsiteX21" fmla="*/ 529141 w 1215940"/>
              <a:gd name="connsiteY21" fmla="*/ 1089986 h 2312320"/>
              <a:gd name="connsiteX22" fmla="*/ 538666 w 1215940"/>
              <a:gd name="connsiteY22" fmla="*/ 1061411 h 2312320"/>
              <a:gd name="connsiteX23" fmla="*/ 567241 w 1215940"/>
              <a:gd name="connsiteY23" fmla="*/ 1032836 h 2312320"/>
              <a:gd name="connsiteX24" fmla="*/ 586291 w 1215940"/>
              <a:gd name="connsiteY24" fmla="*/ 994736 h 2312320"/>
              <a:gd name="connsiteX25" fmla="*/ 637988 w 1215940"/>
              <a:gd name="connsiteY25" fmla="*/ 920590 h 2312320"/>
              <a:gd name="connsiteX26" fmla="*/ 682887 w 1215940"/>
              <a:gd name="connsiteY26" fmla="*/ 853915 h 2312320"/>
              <a:gd name="connsiteX27" fmla="*/ 719640 w 1215940"/>
              <a:gd name="connsiteY27" fmla="*/ 789257 h 2312320"/>
              <a:gd name="connsiteX28" fmla="*/ 767266 w 1215940"/>
              <a:gd name="connsiteY28" fmla="*/ 718511 h 2312320"/>
              <a:gd name="connsiteX29" fmla="*/ 765921 w 1215940"/>
              <a:gd name="connsiteY29" fmla="*/ 717803 h 2312320"/>
              <a:gd name="connsiteX30" fmla="*/ 800621 w 1215940"/>
              <a:gd name="connsiteY30" fmla="*/ 670851 h 2312320"/>
              <a:gd name="connsiteX31" fmla="*/ 837339 w 1215940"/>
              <a:gd name="connsiteY31" fmla="*/ 615081 h 2312320"/>
              <a:gd name="connsiteX32" fmla="*/ 862516 w 1215940"/>
              <a:gd name="connsiteY32" fmla="*/ 566111 h 2312320"/>
              <a:gd name="connsiteX33" fmla="*/ 881566 w 1215940"/>
              <a:gd name="connsiteY33" fmla="*/ 528011 h 2312320"/>
              <a:gd name="connsiteX34" fmla="*/ 892472 w 1215940"/>
              <a:gd name="connsiteY34" fmla="*/ 511653 h 2312320"/>
              <a:gd name="connsiteX35" fmla="*/ 929191 w 1215940"/>
              <a:gd name="connsiteY35" fmla="*/ 466080 h 2312320"/>
              <a:gd name="connsiteX36" fmla="*/ 944169 w 1215940"/>
              <a:gd name="connsiteY36" fmla="*/ 447704 h 2312320"/>
              <a:gd name="connsiteX37" fmla="*/ 972071 w 1215940"/>
              <a:gd name="connsiteY37" fmla="*/ 387154 h 2312320"/>
              <a:gd name="connsiteX38" fmla="*/ 1017642 w 1215940"/>
              <a:gd name="connsiteY38" fmla="*/ 344982 h 2312320"/>
              <a:gd name="connsiteX39" fmla="*/ 1046890 w 1215940"/>
              <a:gd name="connsiteY39" fmla="*/ 289886 h 2312320"/>
              <a:gd name="connsiteX40" fmla="*/ 975543 w 1215940"/>
              <a:gd name="connsiteY40" fmla="*/ 409497 h 2312320"/>
              <a:gd name="connsiteX41" fmla="*/ 1062931 w 1215940"/>
              <a:gd name="connsiteY41" fmla="*/ 255256 h 2312320"/>
              <a:gd name="connsiteX42" fmla="*/ 1076528 w 1215940"/>
              <a:gd name="connsiteY42" fmla="*/ 258656 h 2312320"/>
              <a:gd name="connsiteX43" fmla="*/ 1095224 w 1215940"/>
              <a:gd name="connsiteY43" fmla="*/ 202780 h 2312320"/>
              <a:gd name="connsiteX44" fmla="*/ 1112929 w 1215940"/>
              <a:gd name="connsiteY44" fmla="*/ 164645 h 2312320"/>
              <a:gd name="connsiteX45" fmla="*/ 1148973 w 1215940"/>
              <a:gd name="connsiteY45" fmla="*/ 99350 h 2312320"/>
              <a:gd name="connsiteX46" fmla="*/ 1185693 w 1215940"/>
              <a:gd name="connsiteY46" fmla="*/ 50380 h 2312320"/>
              <a:gd name="connsiteX47" fmla="*/ 1215578 w 1215940"/>
              <a:gd name="connsiteY47" fmla="*/ 8953 h 2312320"/>
              <a:gd name="connsiteX48" fmla="*/ 1164909 w 1215940"/>
              <a:gd name="connsiteY48" fmla="*/ 234860 h 2312320"/>
              <a:gd name="connsiteX49" fmla="*/ 1135343 w 1215940"/>
              <a:gd name="connsiteY49" fmla="*/ 377453 h 2312320"/>
              <a:gd name="connsiteX50" fmla="*/ 1119691 w 1215940"/>
              <a:gd name="connsiteY50" fmla="*/ 499436 h 2312320"/>
              <a:gd name="connsiteX51" fmla="*/ 1081591 w 1215940"/>
              <a:gd name="connsiteY51" fmla="*/ 623261 h 2312320"/>
              <a:gd name="connsiteX52" fmla="*/ 1062541 w 1215940"/>
              <a:gd name="connsiteY52" fmla="*/ 708986 h 2312320"/>
              <a:gd name="connsiteX53" fmla="*/ 1024441 w 1215940"/>
              <a:gd name="connsiteY53" fmla="*/ 880436 h 2312320"/>
              <a:gd name="connsiteX54" fmla="*/ 1005391 w 1215940"/>
              <a:gd name="connsiteY54" fmla="*/ 937586 h 2312320"/>
              <a:gd name="connsiteX55" fmla="*/ 967291 w 1215940"/>
              <a:gd name="connsiteY55" fmla="*/ 1118561 h 2312320"/>
              <a:gd name="connsiteX56" fmla="*/ 948241 w 1215940"/>
              <a:gd name="connsiteY56" fmla="*/ 1166186 h 2312320"/>
              <a:gd name="connsiteX57" fmla="*/ 929191 w 1215940"/>
              <a:gd name="connsiteY57" fmla="*/ 1242386 h 2312320"/>
              <a:gd name="connsiteX58" fmla="*/ 910141 w 1215940"/>
              <a:gd name="connsiteY58" fmla="*/ 1309061 h 2312320"/>
              <a:gd name="connsiteX59" fmla="*/ 891091 w 1215940"/>
              <a:gd name="connsiteY59" fmla="*/ 1432886 h 2312320"/>
              <a:gd name="connsiteX60" fmla="*/ 872041 w 1215940"/>
              <a:gd name="connsiteY60" fmla="*/ 1470986 h 2312320"/>
              <a:gd name="connsiteX61" fmla="*/ 833941 w 1215940"/>
              <a:gd name="connsiteY61" fmla="*/ 1575761 h 2312320"/>
              <a:gd name="connsiteX62" fmla="*/ 814891 w 1215940"/>
              <a:gd name="connsiteY62" fmla="*/ 1690061 h 2312320"/>
              <a:gd name="connsiteX63" fmla="*/ 795841 w 1215940"/>
              <a:gd name="connsiteY63" fmla="*/ 1747211 h 2312320"/>
              <a:gd name="connsiteX64" fmla="*/ 776791 w 1215940"/>
              <a:gd name="connsiteY64" fmla="*/ 1832936 h 2312320"/>
              <a:gd name="connsiteX65" fmla="*/ 757741 w 1215940"/>
              <a:gd name="connsiteY65" fmla="*/ 2309186 h 2312320"/>
              <a:gd name="connsiteX66" fmla="*/ 729166 w 1215940"/>
              <a:gd name="connsiteY66" fmla="*/ 2280611 h 2312320"/>
              <a:gd name="connsiteX67" fmla="*/ 652966 w 1215940"/>
              <a:gd name="connsiteY67" fmla="*/ 2242511 h 2312320"/>
              <a:gd name="connsiteX68" fmla="*/ 576766 w 1215940"/>
              <a:gd name="connsiteY68" fmla="*/ 2223461 h 2312320"/>
              <a:gd name="connsiteX69" fmla="*/ 452941 w 1215940"/>
              <a:gd name="connsiteY69" fmla="*/ 2194886 h 2312320"/>
              <a:gd name="connsiteX70" fmla="*/ 357691 w 1215940"/>
              <a:gd name="connsiteY70" fmla="*/ 2128211 h 2312320"/>
              <a:gd name="connsiteX71" fmla="*/ 300541 w 1215940"/>
              <a:gd name="connsiteY71" fmla="*/ 2071061 h 2312320"/>
              <a:gd name="connsiteX72" fmla="*/ 243391 w 1215940"/>
              <a:gd name="connsiteY72" fmla="*/ 2042486 h 2312320"/>
              <a:gd name="connsiteX73" fmla="*/ 176716 w 1215940"/>
              <a:gd name="connsiteY73" fmla="*/ 1985336 h 2312320"/>
              <a:gd name="connsiteX74" fmla="*/ 148141 w 1215940"/>
              <a:gd name="connsiteY74" fmla="*/ 1975811 h 2312320"/>
              <a:gd name="connsiteX75" fmla="*/ 62416 w 1215940"/>
              <a:gd name="connsiteY75" fmla="*/ 1956761 h 2312320"/>
              <a:gd name="connsiteX76" fmla="*/ 521 w 1215940"/>
              <a:gd name="connsiteY76" fmla="*/ 1971031 h 2312320"/>
              <a:gd name="connsiteX0" fmla="*/ 521 w 1215940"/>
              <a:gd name="connsiteY0" fmla="*/ 1971031 h 2312320"/>
              <a:gd name="connsiteX1" fmla="*/ 33841 w 1215940"/>
              <a:gd name="connsiteY1" fmla="*/ 1899611 h 2312320"/>
              <a:gd name="connsiteX2" fmla="*/ 53600 w 1215940"/>
              <a:gd name="connsiteY2" fmla="*/ 1872382 h 2312320"/>
              <a:gd name="connsiteX3" fmla="*/ 82174 w 1215940"/>
              <a:gd name="connsiteY3" fmla="*/ 1823411 h 2312320"/>
              <a:gd name="connsiteX4" fmla="*/ 104624 w 1215940"/>
              <a:gd name="connsiteY4" fmla="*/ 1801635 h 2312320"/>
              <a:gd name="connsiteX5" fmla="*/ 111140 w 1215940"/>
              <a:gd name="connsiteY5" fmla="*/ 1764525 h 2312320"/>
              <a:gd name="connsiteX6" fmla="*/ 146795 w 1215940"/>
              <a:gd name="connsiteY6" fmla="*/ 1739739 h 2312320"/>
              <a:gd name="connsiteX7" fmla="*/ 154974 w 1215940"/>
              <a:gd name="connsiteY7" fmla="*/ 1717963 h 2312320"/>
              <a:gd name="connsiteX8" fmla="*/ 186949 w 1215940"/>
              <a:gd name="connsiteY8" fmla="*/ 1662831 h 2312320"/>
              <a:gd name="connsiteX9" fmla="*/ 213470 w 1215940"/>
              <a:gd name="connsiteY9" fmla="*/ 1613861 h 2312320"/>
              <a:gd name="connsiteX10" fmla="*/ 233193 w 1215940"/>
              <a:gd name="connsiteY10" fmla="*/ 1578488 h 2312320"/>
              <a:gd name="connsiteX11" fmla="*/ 262441 w 1215940"/>
              <a:gd name="connsiteY11" fmla="*/ 1537661 h 2312320"/>
              <a:gd name="connsiteX12" fmla="*/ 281491 w 1215940"/>
              <a:gd name="connsiteY12" fmla="*/ 1480511 h 2312320"/>
              <a:gd name="connsiteX13" fmla="*/ 319591 w 1215940"/>
              <a:gd name="connsiteY13" fmla="*/ 1423361 h 2312320"/>
              <a:gd name="connsiteX14" fmla="*/ 338641 w 1215940"/>
              <a:gd name="connsiteY14" fmla="*/ 1385261 h 2312320"/>
              <a:gd name="connsiteX15" fmla="*/ 348166 w 1215940"/>
              <a:gd name="connsiteY15" fmla="*/ 1356686 h 2312320"/>
              <a:gd name="connsiteX16" fmla="*/ 376741 w 1215940"/>
              <a:gd name="connsiteY16" fmla="*/ 1328111 h 2312320"/>
              <a:gd name="connsiteX17" fmla="*/ 433891 w 1215940"/>
              <a:gd name="connsiteY17" fmla="*/ 1242386 h 2312320"/>
              <a:gd name="connsiteX18" fmla="*/ 452941 w 1215940"/>
              <a:gd name="connsiteY18" fmla="*/ 1213811 h 2312320"/>
              <a:gd name="connsiteX19" fmla="*/ 471991 w 1215940"/>
              <a:gd name="connsiteY19" fmla="*/ 1185236 h 2312320"/>
              <a:gd name="connsiteX20" fmla="*/ 491041 w 1215940"/>
              <a:gd name="connsiteY20" fmla="*/ 1147136 h 2312320"/>
              <a:gd name="connsiteX21" fmla="*/ 529141 w 1215940"/>
              <a:gd name="connsiteY21" fmla="*/ 1089986 h 2312320"/>
              <a:gd name="connsiteX22" fmla="*/ 538666 w 1215940"/>
              <a:gd name="connsiteY22" fmla="*/ 1061411 h 2312320"/>
              <a:gd name="connsiteX23" fmla="*/ 567241 w 1215940"/>
              <a:gd name="connsiteY23" fmla="*/ 1032836 h 2312320"/>
              <a:gd name="connsiteX24" fmla="*/ 586291 w 1215940"/>
              <a:gd name="connsiteY24" fmla="*/ 994736 h 2312320"/>
              <a:gd name="connsiteX25" fmla="*/ 637988 w 1215940"/>
              <a:gd name="connsiteY25" fmla="*/ 920590 h 2312320"/>
              <a:gd name="connsiteX26" fmla="*/ 682887 w 1215940"/>
              <a:gd name="connsiteY26" fmla="*/ 853915 h 2312320"/>
              <a:gd name="connsiteX27" fmla="*/ 719640 w 1215940"/>
              <a:gd name="connsiteY27" fmla="*/ 789257 h 2312320"/>
              <a:gd name="connsiteX28" fmla="*/ 767266 w 1215940"/>
              <a:gd name="connsiteY28" fmla="*/ 718511 h 2312320"/>
              <a:gd name="connsiteX29" fmla="*/ 765921 w 1215940"/>
              <a:gd name="connsiteY29" fmla="*/ 717803 h 2312320"/>
              <a:gd name="connsiteX30" fmla="*/ 800621 w 1215940"/>
              <a:gd name="connsiteY30" fmla="*/ 670851 h 2312320"/>
              <a:gd name="connsiteX31" fmla="*/ 837339 w 1215940"/>
              <a:gd name="connsiteY31" fmla="*/ 615081 h 2312320"/>
              <a:gd name="connsiteX32" fmla="*/ 862516 w 1215940"/>
              <a:gd name="connsiteY32" fmla="*/ 566111 h 2312320"/>
              <a:gd name="connsiteX33" fmla="*/ 881566 w 1215940"/>
              <a:gd name="connsiteY33" fmla="*/ 528011 h 2312320"/>
              <a:gd name="connsiteX34" fmla="*/ 892472 w 1215940"/>
              <a:gd name="connsiteY34" fmla="*/ 511653 h 2312320"/>
              <a:gd name="connsiteX35" fmla="*/ 929191 w 1215940"/>
              <a:gd name="connsiteY35" fmla="*/ 466080 h 2312320"/>
              <a:gd name="connsiteX36" fmla="*/ 944169 w 1215940"/>
              <a:gd name="connsiteY36" fmla="*/ 447704 h 2312320"/>
              <a:gd name="connsiteX37" fmla="*/ 972071 w 1215940"/>
              <a:gd name="connsiteY37" fmla="*/ 387154 h 2312320"/>
              <a:gd name="connsiteX38" fmla="*/ 1017642 w 1215940"/>
              <a:gd name="connsiteY38" fmla="*/ 344982 h 2312320"/>
              <a:gd name="connsiteX39" fmla="*/ 1046890 w 1215940"/>
              <a:gd name="connsiteY39" fmla="*/ 289886 h 2312320"/>
              <a:gd name="connsiteX40" fmla="*/ 975543 w 1215940"/>
              <a:gd name="connsiteY40" fmla="*/ 409497 h 2312320"/>
              <a:gd name="connsiteX41" fmla="*/ 1062931 w 1215940"/>
              <a:gd name="connsiteY41" fmla="*/ 255256 h 2312320"/>
              <a:gd name="connsiteX42" fmla="*/ 1076528 w 1215940"/>
              <a:gd name="connsiteY42" fmla="*/ 258656 h 2312320"/>
              <a:gd name="connsiteX43" fmla="*/ 1095224 w 1215940"/>
              <a:gd name="connsiteY43" fmla="*/ 202780 h 2312320"/>
              <a:gd name="connsiteX44" fmla="*/ 1112929 w 1215940"/>
              <a:gd name="connsiteY44" fmla="*/ 164645 h 2312320"/>
              <a:gd name="connsiteX45" fmla="*/ 1148973 w 1215940"/>
              <a:gd name="connsiteY45" fmla="*/ 99350 h 2312320"/>
              <a:gd name="connsiteX46" fmla="*/ 1185693 w 1215940"/>
              <a:gd name="connsiteY46" fmla="*/ 50380 h 2312320"/>
              <a:gd name="connsiteX47" fmla="*/ 1215578 w 1215940"/>
              <a:gd name="connsiteY47" fmla="*/ 8953 h 2312320"/>
              <a:gd name="connsiteX48" fmla="*/ 1164909 w 1215940"/>
              <a:gd name="connsiteY48" fmla="*/ 234860 h 2312320"/>
              <a:gd name="connsiteX49" fmla="*/ 1135343 w 1215940"/>
              <a:gd name="connsiteY49" fmla="*/ 377453 h 2312320"/>
              <a:gd name="connsiteX50" fmla="*/ 1119691 w 1215940"/>
              <a:gd name="connsiteY50" fmla="*/ 499436 h 2312320"/>
              <a:gd name="connsiteX51" fmla="*/ 1081591 w 1215940"/>
              <a:gd name="connsiteY51" fmla="*/ 623261 h 2312320"/>
              <a:gd name="connsiteX52" fmla="*/ 1062541 w 1215940"/>
              <a:gd name="connsiteY52" fmla="*/ 708986 h 2312320"/>
              <a:gd name="connsiteX53" fmla="*/ 1024441 w 1215940"/>
              <a:gd name="connsiteY53" fmla="*/ 880436 h 2312320"/>
              <a:gd name="connsiteX54" fmla="*/ 1005391 w 1215940"/>
              <a:gd name="connsiteY54" fmla="*/ 937586 h 2312320"/>
              <a:gd name="connsiteX55" fmla="*/ 967291 w 1215940"/>
              <a:gd name="connsiteY55" fmla="*/ 1118561 h 2312320"/>
              <a:gd name="connsiteX56" fmla="*/ 948241 w 1215940"/>
              <a:gd name="connsiteY56" fmla="*/ 1166186 h 2312320"/>
              <a:gd name="connsiteX57" fmla="*/ 929191 w 1215940"/>
              <a:gd name="connsiteY57" fmla="*/ 1242386 h 2312320"/>
              <a:gd name="connsiteX58" fmla="*/ 910141 w 1215940"/>
              <a:gd name="connsiteY58" fmla="*/ 1309061 h 2312320"/>
              <a:gd name="connsiteX59" fmla="*/ 891091 w 1215940"/>
              <a:gd name="connsiteY59" fmla="*/ 1432886 h 2312320"/>
              <a:gd name="connsiteX60" fmla="*/ 872041 w 1215940"/>
              <a:gd name="connsiteY60" fmla="*/ 1470986 h 2312320"/>
              <a:gd name="connsiteX61" fmla="*/ 833941 w 1215940"/>
              <a:gd name="connsiteY61" fmla="*/ 1575761 h 2312320"/>
              <a:gd name="connsiteX62" fmla="*/ 814891 w 1215940"/>
              <a:gd name="connsiteY62" fmla="*/ 1690061 h 2312320"/>
              <a:gd name="connsiteX63" fmla="*/ 795841 w 1215940"/>
              <a:gd name="connsiteY63" fmla="*/ 1747211 h 2312320"/>
              <a:gd name="connsiteX64" fmla="*/ 776791 w 1215940"/>
              <a:gd name="connsiteY64" fmla="*/ 1832936 h 2312320"/>
              <a:gd name="connsiteX65" fmla="*/ 757741 w 1215940"/>
              <a:gd name="connsiteY65" fmla="*/ 2309186 h 2312320"/>
              <a:gd name="connsiteX66" fmla="*/ 729166 w 1215940"/>
              <a:gd name="connsiteY66" fmla="*/ 2280611 h 2312320"/>
              <a:gd name="connsiteX67" fmla="*/ 652966 w 1215940"/>
              <a:gd name="connsiteY67" fmla="*/ 2242511 h 2312320"/>
              <a:gd name="connsiteX68" fmla="*/ 576766 w 1215940"/>
              <a:gd name="connsiteY68" fmla="*/ 2223461 h 2312320"/>
              <a:gd name="connsiteX69" fmla="*/ 452941 w 1215940"/>
              <a:gd name="connsiteY69" fmla="*/ 2194886 h 2312320"/>
              <a:gd name="connsiteX70" fmla="*/ 357691 w 1215940"/>
              <a:gd name="connsiteY70" fmla="*/ 2128211 h 2312320"/>
              <a:gd name="connsiteX71" fmla="*/ 300541 w 1215940"/>
              <a:gd name="connsiteY71" fmla="*/ 2071061 h 2312320"/>
              <a:gd name="connsiteX72" fmla="*/ 243391 w 1215940"/>
              <a:gd name="connsiteY72" fmla="*/ 2042486 h 2312320"/>
              <a:gd name="connsiteX73" fmla="*/ 176716 w 1215940"/>
              <a:gd name="connsiteY73" fmla="*/ 1985336 h 2312320"/>
              <a:gd name="connsiteX74" fmla="*/ 148141 w 1215940"/>
              <a:gd name="connsiteY74" fmla="*/ 1975811 h 2312320"/>
              <a:gd name="connsiteX75" fmla="*/ 62416 w 1215940"/>
              <a:gd name="connsiteY75" fmla="*/ 1956761 h 2312320"/>
              <a:gd name="connsiteX76" fmla="*/ 521 w 1215940"/>
              <a:gd name="connsiteY76" fmla="*/ 1971031 h 2312320"/>
              <a:gd name="connsiteX0" fmla="*/ 521 w 1215940"/>
              <a:gd name="connsiteY0" fmla="*/ 1971031 h 2312320"/>
              <a:gd name="connsiteX1" fmla="*/ 33841 w 1215940"/>
              <a:gd name="connsiteY1" fmla="*/ 1899611 h 2312320"/>
              <a:gd name="connsiteX2" fmla="*/ 53600 w 1215940"/>
              <a:gd name="connsiteY2" fmla="*/ 1872382 h 2312320"/>
              <a:gd name="connsiteX3" fmla="*/ 82174 w 1215940"/>
              <a:gd name="connsiteY3" fmla="*/ 1823411 h 2312320"/>
              <a:gd name="connsiteX4" fmla="*/ 104624 w 1215940"/>
              <a:gd name="connsiteY4" fmla="*/ 1801635 h 2312320"/>
              <a:gd name="connsiteX5" fmla="*/ 117939 w 1215940"/>
              <a:gd name="connsiteY5" fmla="*/ 1805316 h 2312320"/>
              <a:gd name="connsiteX6" fmla="*/ 111140 w 1215940"/>
              <a:gd name="connsiteY6" fmla="*/ 1764525 h 2312320"/>
              <a:gd name="connsiteX7" fmla="*/ 146795 w 1215940"/>
              <a:gd name="connsiteY7" fmla="*/ 1739739 h 2312320"/>
              <a:gd name="connsiteX8" fmla="*/ 154974 w 1215940"/>
              <a:gd name="connsiteY8" fmla="*/ 1717963 h 2312320"/>
              <a:gd name="connsiteX9" fmla="*/ 186949 w 1215940"/>
              <a:gd name="connsiteY9" fmla="*/ 1662831 h 2312320"/>
              <a:gd name="connsiteX10" fmla="*/ 213470 w 1215940"/>
              <a:gd name="connsiteY10" fmla="*/ 1613861 h 2312320"/>
              <a:gd name="connsiteX11" fmla="*/ 233193 w 1215940"/>
              <a:gd name="connsiteY11" fmla="*/ 1578488 h 2312320"/>
              <a:gd name="connsiteX12" fmla="*/ 262441 w 1215940"/>
              <a:gd name="connsiteY12" fmla="*/ 1537661 h 2312320"/>
              <a:gd name="connsiteX13" fmla="*/ 281491 w 1215940"/>
              <a:gd name="connsiteY13" fmla="*/ 1480511 h 2312320"/>
              <a:gd name="connsiteX14" fmla="*/ 319591 w 1215940"/>
              <a:gd name="connsiteY14" fmla="*/ 1423361 h 2312320"/>
              <a:gd name="connsiteX15" fmla="*/ 338641 w 1215940"/>
              <a:gd name="connsiteY15" fmla="*/ 1385261 h 2312320"/>
              <a:gd name="connsiteX16" fmla="*/ 348166 w 1215940"/>
              <a:gd name="connsiteY16" fmla="*/ 1356686 h 2312320"/>
              <a:gd name="connsiteX17" fmla="*/ 376741 w 1215940"/>
              <a:gd name="connsiteY17" fmla="*/ 1328111 h 2312320"/>
              <a:gd name="connsiteX18" fmla="*/ 433891 w 1215940"/>
              <a:gd name="connsiteY18" fmla="*/ 1242386 h 2312320"/>
              <a:gd name="connsiteX19" fmla="*/ 452941 w 1215940"/>
              <a:gd name="connsiteY19" fmla="*/ 1213811 h 2312320"/>
              <a:gd name="connsiteX20" fmla="*/ 471991 w 1215940"/>
              <a:gd name="connsiteY20" fmla="*/ 1185236 h 2312320"/>
              <a:gd name="connsiteX21" fmla="*/ 491041 w 1215940"/>
              <a:gd name="connsiteY21" fmla="*/ 1147136 h 2312320"/>
              <a:gd name="connsiteX22" fmla="*/ 529141 w 1215940"/>
              <a:gd name="connsiteY22" fmla="*/ 1089986 h 2312320"/>
              <a:gd name="connsiteX23" fmla="*/ 538666 w 1215940"/>
              <a:gd name="connsiteY23" fmla="*/ 1061411 h 2312320"/>
              <a:gd name="connsiteX24" fmla="*/ 567241 w 1215940"/>
              <a:gd name="connsiteY24" fmla="*/ 1032836 h 2312320"/>
              <a:gd name="connsiteX25" fmla="*/ 586291 w 1215940"/>
              <a:gd name="connsiteY25" fmla="*/ 994736 h 2312320"/>
              <a:gd name="connsiteX26" fmla="*/ 637988 w 1215940"/>
              <a:gd name="connsiteY26" fmla="*/ 920590 h 2312320"/>
              <a:gd name="connsiteX27" fmla="*/ 682887 w 1215940"/>
              <a:gd name="connsiteY27" fmla="*/ 853915 h 2312320"/>
              <a:gd name="connsiteX28" fmla="*/ 719640 w 1215940"/>
              <a:gd name="connsiteY28" fmla="*/ 789257 h 2312320"/>
              <a:gd name="connsiteX29" fmla="*/ 767266 w 1215940"/>
              <a:gd name="connsiteY29" fmla="*/ 718511 h 2312320"/>
              <a:gd name="connsiteX30" fmla="*/ 765921 w 1215940"/>
              <a:gd name="connsiteY30" fmla="*/ 717803 h 2312320"/>
              <a:gd name="connsiteX31" fmla="*/ 800621 w 1215940"/>
              <a:gd name="connsiteY31" fmla="*/ 670851 h 2312320"/>
              <a:gd name="connsiteX32" fmla="*/ 837339 w 1215940"/>
              <a:gd name="connsiteY32" fmla="*/ 615081 h 2312320"/>
              <a:gd name="connsiteX33" fmla="*/ 862516 w 1215940"/>
              <a:gd name="connsiteY33" fmla="*/ 566111 h 2312320"/>
              <a:gd name="connsiteX34" fmla="*/ 881566 w 1215940"/>
              <a:gd name="connsiteY34" fmla="*/ 528011 h 2312320"/>
              <a:gd name="connsiteX35" fmla="*/ 892472 w 1215940"/>
              <a:gd name="connsiteY35" fmla="*/ 511653 h 2312320"/>
              <a:gd name="connsiteX36" fmla="*/ 929191 w 1215940"/>
              <a:gd name="connsiteY36" fmla="*/ 466080 h 2312320"/>
              <a:gd name="connsiteX37" fmla="*/ 944169 w 1215940"/>
              <a:gd name="connsiteY37" fmla="*/ 447704 h 2312320"/>
              <a:gd name="connsiteX38" fmla="*/ 972071 w 1215940"/>
              <a:gd name="connsiteY38" fmla="*/ 387154 h 2312320"/>
              <a:gd name="connsiteX39" fmla="*/ 1017642 w 1215940"/>
              <a:gd name="connsiteY39" fmla="*/ 344982 h 2312320"/>
              <a:gd name="connsiteX40" fmla="*/ 1046890 w 1215940"/>
              <a:gd name="connsiteY40" fmla="*/ 289886 h 2312320"/>
              <a:gd name="connsiteX41" fmla="*/ 975543 w 1215940"/>
              <a:gd name="connsiteY41" fmla="*/ 409497 h 2312320"/>
              <a:gd name="connsiteX42" fmla="*/ 1062931 w 1215940"/>
              <a:gd name="connsiteY42" fmla="*/ 255256 h 2312320"/>
              <a:gd name="connsiteX43" fmla="*/ 1076528 w 1215940"/>
              <a:gd name="connsiteY43" fmla="*/ 258656 h 2312320"/>
              <a:gd name="connsiteX44" fmla="*/ 1095224 w 1215940"/>
              <a:gd name="connsiteY44" fmla="*/ 202780 h 2312320"/>
              <a:gd name="connsiteX45" fmla="*/ 1112929 w 1215940"/>
              <a:gd name="connsiteY45" fmla="*/ 164645 h 2312320"/>
              <a:gd name="connsiteX46" fmla="*/ 1148973 w 1215940"/>
              <a:gd name="connsiteY46" fmla="*/ 99350 h 2312320"/>
              <a:gd name="connsiteX47" fmla="*/ 1185693 w 1215940"/>
              <a:gd name="connsiteY47" fmla="*/ 50380 h 2312320"/>
              <a:gd name="connsiteX48" fmla="*/ 1215578 w 1215940"/>
              <a:gd name="connsiteY48" fmla="*/ 8953 h 2312320"/>
              <a:gd name="connsiteX49" fmla="*/ 1164909 w 1215940"/>
              <a:gd name="connsiteY49" fmla="*/ 234860 h 2312320"/>
              <a:gd name="connsiteX50" fmla="*/ 1135343 w 1215940"/>
              <a:gd name="connsiteY50" fmla="*/ 377453 h 2312320"/>
              <a:gd name="connsiteX51" fmla="*/ 1119691 w 1215940"/>
              <a:gd name="connsiteY51" fmla="*/ 499436 h 2312320"/>
              <a:gd name="connsiteX52" fmla="*/ 1081591 w 1215940"/>
              <a:gd name="connsiteY52" fmla="*/ 623261 h 2312320"/>
              <a:gd name="connsiteX53" fmla="*/ 1062541 w 1215940"/>
              <a:gd name="connsiteY53" fmla="*/ 708986 h 2312320"/>
              <a:gd name="connsiteX54" fmla="*/ 1024441 w 1215940"/>
              <a:gd name="connsiteY54" fmla="*/ 880436 h 2312320"/>
              <a:gd name="connsiteX55" fmla="*/ 1005391 w 1215940"/>
              <a:gd name="connsiteY55" fmla="*/ 937586 h 2312320"/>
              <a:gd name="connsiteX56" fmla="*/ 967291 w 1215940"/>
              <a:gd name="connsiteY56" fmla="*/ 1118561 h 2312320"/>
              <a:gd name="connsiteX57" fmla="*/ 948241 w 1215940"/>
              <a:gd name="connsiteY57" fmla="*/ 1166186 h 2312320"/>
              <a:gd name="connsiteX58" fmla="*/ 929191 w 1215940"/>
              <a:gd name="connsiteY58" fmla="*/ 1242386 h 2312320"/>
              <a:gd name="connsiteX59" fmla="*/ 910141 w 1215940"/>
              <a:gd name="connsiteY59" fmla="*/ 1309061 h 2312320"/>
              <a:gd name="connsiteX60" fmla="*/ 891091 w 1215940"/>
              <a:gd name="connsiteY60" fmla="*/ 1432886 h 2312320"/>
              <a:gd name="connsiteX61" fmla="*/ 872041 w 1215940"/>
              <a:gd name="connsiteY61" fmla="*/ 1470986 h 2312320"/>
              <a:gd name="connsiteX62" fmla="*/ 833941 w 1215940"/>
              <a:gd name="connsiteY62" fmla="*/ 1575761 h 2312320"/>
              <a:gd name="connsiteX63" fmla="*/ 814891 w 1215940"/>
              <a:gd name="connsiteY63" fmla="*/ 1690061 h 2312320"/>
              <a:gd name="connsiteX64" fmla="*/ 795841 w 1215940"/>
              <a:gd name="connsiteY64" fmla="*/ 1747211 h 2312320"/>
              <a:gd name="connsiteX65" fmla="*/ 776791 w 1215940"/>
              <a:gd name="connsiteY65" fmla="*/ 1832936 h 2312320"/>
              <a:gd name="connsiteX66" fmla="*/ 757741 w 1215940"/>
              <a:gd name="connsiteY66" fmla="*/ 2309186 h 2312320"/>
              <a:gd name="connsiteX67" fmla="*/ 729166 w 1215940"/>
              <a:gd name="connsiteY67" fmla="*/ 2280611 h 2312320"/>
              <a:gd name="connsiteX68" fmla="*/ 652966 w 1215940"/>
              <a:gd name="connsiteY68" fmla="*/ 2242511 h 2312320"/>
              <a:gd name="connsiteX69" fmla="*/ 576766 w 1215940"/>
              <a:gd name="connsiteY69" fmla="*/ 2223461 h 2312320"/>
              <a:gd name="connsiteX70" fmla="*/ 452941 w 1215940"/>
              <a:gd name="connsiteY70" fmla="*/ 2194886 h 2312320"/>
              <a:gd name="connsiteX71" fmla="*/ 357691 w 1215940"/>
              <a:gd name="connsiteY71" fmla="*/ 2128211 h 2312320"/>
              <a:gd name="connsiteX72" fmla="*/ 300541 w 1215940"/>
              <a:gd name="connsiteY72" fmla="*/ 2071061 h 2312320"/>
              <a:gd name="connsiteX73" fmla="*/ 243391 w 1215940"/>
              <a:gd name="connsiteY73" fmla="*/ 2042486 h 2312320"/>
              <a:gd name="connsiteX74" fmla="*/ 176716 w 1215940"/>
              <a:gd name="connsiteY74" fmla="*/ 1985336 h 2312320"/>
              <a:gd name="connsiteX75" fmla="*/ 148141 w 1215940"/>
              <a:gd name="connsiteY75" fmla="*/ 1975811 h 2312320"/>
              <a:gd name="connsiteX76" fmla="*/ 62416 w 1215940"/>
              <a:gd name="connsiteY76" fmla="*/ 1956761 h 2312320"/>
              <a:gd name="connsiteX77" fmla="*/ 521 w 1215940"/>
              <a:gd name="connsiteY77" fmla="*/ 1971031 h 2312320"/>
              <a:gd name="connsiteX0" fmla="*/ 521 w 1215940"/>
              <a:gd name="connsiteY0" fmla="*/ 1971031 h 2312320"/>
              <a:gd name="connsiteX1" fmla="*/ 33841 w 1215940"/>
              <a:gd name="connsiteY1" fmla="*/ 1899611 h 2312320"/>
              <a:gd name="connsiteX2" fmla="*/ 53600 w 1215940"/>
              <a:gd name="connsiteY2" fmla="*/ 1872382 h 2312320"/>
              <a:gd name="connsiteX3" fmla="*/ 82174 w 1215940"/>
              <a:gd name="connsiteY3" fmla="*/ 1823411 h 2312320"/>
              <a:gd name="connsiteX4" fmla="*/ 104624 w 1215940"/>
              <a:gd name="connsiteY4" fmla="*/ 1801635 h 2312320"/>
              <a:gd name="connsiteX5" fmla="*/ 117939 w 1215940"/>
              <a:gd name="connsiteY5" fmla="*/ 1805316 h 2312320"/>
              <a:gd name="connsiteX6" fmla="*/ 121338 w 1215940"/>
              <a:gd name="connsiteY6" fmla="*/ 1784921 h 2312320"/>
              <a:gd name="connsiteX7" fmla="*/ 146795 w 1215940"/>
              <a:gd name="connsiteY7" fmla="*/ 1739739 h 2312320"/>
              <a:gd name="connsiteX8" fmla="*/ 154974 w 1215940"/>
              <a:gd name="connsiteY8" fmla="*/ 1717963 h 2312320"/>
              <a:gd name="connsiteX9" fmla="*/ 186949 w 1215940"/>
              <a:gd name="connsiteY9" fmla="*/ 1662831 h 2312320"/>
              <a:gd name="connsiteX10" fmla="*/ 213470 w 1215940"/>
              <a:gd name="connsiteY10" fmla="*/ 1613861 h 2312320"/>
              <a:gd name="connsiteX11" fmla="*/ 233193 w 1215940"/>
              <a:gd name="connsiteY11" fmla="*/ 1578488 h 2312320"/>
              <a:gd name="connsiteX12" fmla="*/ 262441 w 1215940"/>
              <a:gd name="connsiteY12" fmla="*/ 1537661 h 2312320"/>
              <a:gd name="connsiteX13" fmla="*/ 281491 w 1215940"/>
              <a:gd name="connsiteY13" fmla="*/ 1480511 h 2312320"/>
              <a:gd name="connsiteX14" fmla="*/ 319591 w 1215940"/>
              <a:gd name="connsiteY14" fmla="*/ 1423361 h 2312320"/>
              <a:gd name="connsiteX15" fmla="*/ 338641 w 1215940"/>
              <a:gd name="connsiteY15" fmla="*/ 1385261 h 2312320"/>
              <a:gd name="connsiteX16" fmla="*/ 348166 w 1215940"/>
              <a:gd name="connsiteY16" fmla="*/ 1356686 h 2312320"/>
              <a:gd name="connsiteX17" fmla="*/ 376741 w 1215940"/>
              <a:gd name="connsiteY17" fmla="*/ 1328111 h 2312320"/>
              <a:gd name="connsiteX18" fmla="*/ 433891 w 1215940"/>
              <a:gd name="connsiteY18" fmla="*/ 1242386 h 2312320"/>
              <a:gd name="connsiteX19" fmla="*/ 452941 w 1215940"/>
              <a:gd name="connsiteY19" fmla="*/ 1213811 h 2312320"/>
              <a:gd name="connsiteX20" fmla="*/ 471991 w 1215940"/>
              <a:gd name="connsiteY20" fmla="*/ 1185236 h 2312320"/>
              <a:gd name="connsiteX21" fmla="*/ 491041 w 1215940"/>
              <a:gd name="connsiteY21" fmla="*/ 1147136 h 2312320"/>
              <a:gd name="connsiteX22" fmla="*/ 529141 w 1215940"/>
              <a:gd name="connsiteY22" fmla="*/ 1089986 h 2312320"/>
              <a:gd name="connsiteX23" fmla="*/ 538666 w 1215940"/>
              <a:gd name="connsiteY23" fmla="*/ 1061411 h 2312320"/>
              <a:gd name="connsiteX24" fmla="*/ 567241 w 1215940"/>
              <a:gd name="connsiteY24" fmla="*/ 1032836 h 2312320"/>
              <a:gd name="connsiteX25" fmla="*/ 586291 w 1215940"/>
              <a:gd name="connsiteY25" fmla="*/ 994736 h 2312320"/>
              <a:gd name="connsiteX26" fmla="*/ 637988 w 1215940"/>
              <a:gd name="connsiteY26" fmla="*/ 920590 h 2312320"/>
              <a:gd name="connsiteX27" fmla="*/ 682887 w 1215940"/>
              <a:gd name="connsiteY27" fmla="*/ 853915 h 2312320"/>
              <a:gd name="connsiteX28" fmla="*/ 719640 w 1215940"/>
              <a:gd name="connsiteY28" fmla="*/ 789257 h 2312320"/>
              <a:gd name="connsiteX29" fmla="*/ 767266 w 1215940"/>
              <a:gd name="connsiteY29" fmla="*/ 718511 h 2312320"/>
              <a:gd name="connsiteX30" fmla="*/ 765921 w 1215940"/>
              <a:gd name="connsiteY30" fmla="*/ 717803 h 2312320"/>
              <a:gd name="connsiteX31" fmla="*/ 800621 w 1215940"/>
              <a:gd name="connsiteY31" fmla="*/ 670851 h 2312320"/>
              <a:gd name="connsiteX32" fmla="*/ 837339 w 1215940"/>
              <a:gd name="connsiteY32" fmla="*/ 615081 h 2312320"/>
              <a:gd name="connsiteX33" fmla="*/ 862516 w 1215940"/>
              <a:gd name="connsiteY33" fmla="*/ 566111 h 2312320"/>
              <a:gd name="connsiteX34" fmla="*/ 881566 w 1215940"/>
              <a:gd name="connsiteY34" fmla="*/ 528011 h 2312320"/>
              <a:gd name="connsiteX35" fmla="*/ 892472 w 1215940"/>
              <a:gd name="connsiteY35" fmla="*/ 511653 h 2312320"/>
              <a:gd name="connsiteX36" fmla="*/ 929191 w 1215940"/>
              <a:gd name="connsiteY36" fmla="*/ 466080 h 2312320"/>
              <a:gd name="connsiteX37" fmla="*/ 944169 w 1215940"/>
              <a:gd name="connsiteY37" fmla="*/ 447704 h 2312320"/>
              <a:gd name="connsiteX38" fmla="*/ 972071 w 1215940"/>
              <a:gd name="connsiteY38" fmla="*/ 387154 h 2312320"/>
              <a:gd name="connsiteX39" fmla="*/ 1017642 w 1215940"/>
              <a:gd name="connsiteY39" fmla="*/ 344982 h 2312320"/>
              <a:gd name="connsiteX40" fmla="*/ 1046890 w 1215940"/>
              <a:gd name="connsiteY40" fmla="*/ 289886 h 2312320"/>
              <a:gd name="connsiteX41" fmla="*/ 975543 w 1215940"/>
              <a:gd name="connsiteY41" fmla="*/ 409497 h 2312320"/>
              <a:gd name="connsiteX42" fmla="*/ 1062931 w 1215940"/>
              <a:gd name="connsiteY42" fmla="*/ 255256 h 2312320"/>
              <a:gd name="connsiteX43" fmla="*/ 1076528 w 1215940"/>
              <a:gd name="connsiteY43" fmla="*/ 258656 h 2312320"/>
              <a:gd name="connsiteX44" fmla="*/ 1095224 w 1215940"/>
              <a:gd name="connsiteY44" fmla="*/ 202780 h 2312320"/>
              <a:gd name="connsiteX45" fmla="*/ 1112929 w 1215940"/>
              <a:gd name="connsiteY45" fmla="*/ 164645 h 2312320"/>
              <a:gd name="connsiteX46" fmla="*/ 1148973 w 1215940"/>
              <a:gd name="connsiteY46" fmla="*/ 99350 h 2312320"/>
              <a:gd name="connsiteX47" fmla="*/ 1185693 w 1215940"/>
              <a:gd name="connsiteY47" fmla="*/ 50380 h 2312320"/>
              <a:gd name="connsiteX48" fmla="*/ 1215578 w 1215940"/>
              <a:gd name="connsiteY48" fmla="*/ 8953 h 2312320"/>
              <a:gd name="connsiteX49" fmla="*/ 1164909 w 1215940"/>
              <a:gd name="connsiteY49" fmla="*/ 234860 h 2312320"/>
              <a:gd name="connsiteX50" fmla="*/ 1135343 w 1215940"/>
              <a:gd name="connsiteY50" fmla="*/ 377453 h 2312320"/>
              <a:gd name="connsiteX51" fmla="*/ 1119691 w 1215940"/>
              <a:gd name="connsiteY51" fmla="*/ 499436 h 2312320"/>
              <a:gd name="connsiteX52" fmla="*/ 1081591 w 1215940"/>
              <a:gd name="connsiteY52" fmla="*/ 623261 h 2312320"/>
              <a:gd name="connsiteX53" fmla="*/ 1062541 w 1215940"/>
              <a:gd name="connsiteY53" fmla="*/ 708986 h 2312320"/>
              <a:gd name="connsiteX54" fmla="*/ 1024441 w 1215940"/>
              <a:gd name="connsiteY54" fmla="*/ 880436 h 2312320"/>
              <a:gd name="connsiteX55" fmla="*/ 1005391 w 1215940"/>
              <a:gd name="connsiteY55" fmla="*/ 937586 h 2312320"/>
              <a:gd name="connsiteX56" fmla="*/ 967291 w 1215940"/>
              <a:gd name="connsiteY56" fmla="*/ 1118561 h 2312320"/>
              <a:gd name="connsiteX57" fmla="*/ 948241 w 1215940"/>
              <a:gd name="connsiteY57" fmla="*/ 1166186 h 2312320"/>
              <a:gd name="connsiteX58" fmla="*/ 929191 w 1215940"/>
              <a:gd name="connsiteY58" fmla="*/ 1242386 h 2312320"/>
              <a:gd name="connsiteX59" fmla="*/ 910141 w 1215940"/>
              <a:gd name="connsiteY59" fmla="*/ 1309061 h 2312320"/>
              <a:gd name="connsiteX60" fmla="*/ 891091 w 1215940"/>
              <a:gd name="connsiteY60" fmla="*/ 1432886 h 2312320"/>
              <a:gd name="connsiteX61" fmla="*/ 872041 w 1215940"/>
              <a:gd name="connsiteY61" fmla="*/ 1470986 h 2312320"/>
              <a:gd name="connsiteX62" fmla="*/ 833941 w 1215940"/>
              <a:gd name="connsiteY62" fmla="*/ 1575761 h 2312320"/>
              <a:gd name="connsiteX63" fmla="*/ 814891 w 1215940"/>
              <a:gd name="connsiteY63" fmla="*/ 1690061 h 2312320"/>
              <a:gd name="connsiteX64" fmla="*/ 795841 w 1215940"/>
              <a:gd name="connsiteY64" fmla="*/ 1747211 h 2312320"/>
              <a:gd name="connsiteX65" fmla="*/ 776791 w 1215940"/>
              <a:gd name="connsiteY65" fmla="*/ 1832936 h 2312320"/>
              <a:gd name="connsiteX66" fmla="*/ 757741 w 1215940"/>
              <a:gd name="connsiteY66" fmla="*/ 2309186 h 2312320"/>
              <a:gd name="connsiteX67" fmla="*/ 729166 w 1215940"/>
              <a:gd name="connsiteY67" fmla="*/ 2280611 h 2312320"/>
              <a:gd name="connsiteX68" fmla="*/ 652966 w 1215940"/>
              <a:gd name="connsiteY68" fmla="*/ 2242511 h 2312320"/>
              <a:gd name="connsiteX69" fmla="*/ 576766 w 1215940"/>
              <a:gd name="connsiteY69" fmla="*/ 2223461 h 2312320"/>
              <a:gd name="connsiteX70" fmla="*/ 452941 w 1215940"/>
              <a:gd name="connsiteY70" fmla="*/ 2194886 h 2312320"/>
              <a:gd name="connsiteX71" fmla="*/ 357691 w 1215940"/>
              <a:gd name="connsiteY71" fmla="*/ 2128211 h 2312320"/>
              <a:gd name="connsiteX72" fmla="*/ 300541 w 1215940"/>
              <a:gd name="connsiteY72" fmla="*/ 2071061 h 2312320"/>
              <a:gd name="connsiteX73" fmla="*/ 243391 w 1215940"/>
              <a:gd name="connsiteY73" fmla="*/ 2042486 h 2312320"/>
              <a:gd name="connsiteX74" fmla="*/ 176716 w 1215940"/>
              <a:gd name="connsiteY74" fmla="*/ 1985336 h 2312320"/>
              <a:gd name="connsiteX75" fmla="*/ 148141 w 1215940"/>
              <a:gd name="connsiteY75" fmla="*/ 1975811 h 2312320"/>
              <a:gd name="connsiteX76" fmla="*/ 62416 w 1215940"/>
              <a:gd name="connsiteY76" fmla="*/ 1956761 h 2312320"/>
              <a:gd name="connsiteX77" fmla="*/ 521 w 1215940"/>
              <a:gd name="connsiteY77" fmla="*/ 1971031 h 2312320"/>
              <a:gd name="connsiteX0" fmla="*/ 521 w 1215940"/>
              <a:gd name="connsiteY0" fmla="*/ 1971031 h 2312320"/>
              <a:gd name="connsiteX1" fmla="*/ 33841 w 1215940"/>
              <a:gd name="connsiteY1" fmla="*/ 1899611 h 2312320"/>
              <a:gd name="connsiteX2" fmla="*/ 53600 w 1215940"/>
              <a:gd name="connsiteY2" fmla="*/ 1872382 h 2312320"/>
              <a:gd name="connsiteX3" fmla="*/ 82174 w 1215940"/>
              <a:gd name="connsiteY3" fmla="*/ 1823411 h 2312320"/>
              <a:gd name="connsiteX4" fmla="*/ 104624 w 1215940"/>
              <a:gd name="connsiteY4" fmla="*/ 1801635 h 2312320"/>
              <a:gd name="connsiteX5" fmla="*/ 117939 w 1215940"/>
              <a:gd name="connsiteY5" fmla="*/ 1805316 h 2312320"/>
              <a:gd name="connsiteX6" fmla="*/ 128136 w 1215940"/>
              <a:gd name="connsiteY6" fmla="*/ 1761126 h 2312320"/>
              <a:gd name="connsiteX7" fmla="*/ 146795 w 1215940"/>
              <a:gd name="connsiteY7" fmla="*/ 1739739 h 2312320"/>
              <a:gd name="connsiteX8" fmla="*/ 154974 w 1215940"/>
              <a:gd name="connsiteY8" fmla="*/ 1717963 h 2312320"/>
              <a:gd name="connsiteX9" fmla="*/ 186949 w 1215940"/>
              <a:gd name="connsiteY9" fmla="*/ 1662831 h 2312320"/>
              <a:gd name="connsiteX10" fmla="*/ 213470 w 1215940"/>
              <a:gd name="connsiteY10" fmla="*/ 1613861 h 2312320"/>
              <a:gd name="connsiteX11" fmla="*/ 233193 w 1215940"/>
              <a:gd name="connsiteY11" fmla="*/ 1578488 h 2312320"/>
              <a:gd name="connsiteX12" fmla="*/ 262441 w 1215940"/>
              <a:gd name="connsiteY12" fmla="*/ 1537661 h 2312320"/>
              <a:gd name="connsiteX13" fmla="*/ 281491 w 1215940"/>
              <a:gd name="connsiteY13" fmla="*/ 1480511 h 2312320"/>
              <a:gd name="connsiteX14" fmla="*/ 319591 w 1215940"/>
              <a:gd name="connsiteY14" fmla="*/ 1423361 h 2312320"/>
              <a:gd name="connsiteX15" fmla="*/ 338641 w 1215940"/>
              <a:gd name="connsiteY15" fmla="*/ 1385261 h 2312320"/>
              <a:gd name="connsiteX16" fmla="*/ 348166 w 1215940"/>
              <a:gd name="connsiteY16" fmla="*/ 1356686 h 2312320"/>
              <a:gd name="connsiteX17" fmla="*/ 376741 w 1215940"/>
              <a:gd name="connsiteY17" fmla="*/ 1328111 h 2312320"/>
              <a:gd name="connsiteX18" fmla="*/ 433891 w 1215940"/>
              <a:gd name="connsiteY18" fmla="*/ 1242386 h 2312320"/>
              <a:gd name="connsiteX19" fmla="*/ 452941 w 1215940"/>
              <a:gd name="connsiteY19" fmla="*/ 1213811 h 2312320"/>
              <a:gd name="connsiteX20" fmla="*/ 471991 w 1215940"/>
              <a:gd name="connsiteY20" fmla="*/ 1185236 h 2312320"/>
              <a:gd name="connsiteX21" fmla="*/ 491041 w 1215940"/>
              <a:gd name="connsiteY21" fmla="*/ 1147136 h 2312320"/>
              <a:gd name="connsiteX22" fmla="*/ 529141 w 1215940"/>
              <a:gd name="connsiteY22" fmla="*/ 1089986 h 2312320"/>
              <a:gd name="connsiteX23" fmla="*/ 538666 w 1215940"/>
              <a:gd name="connsiteY23" fmla="*/ 1061411 h 2312320"/>
              <a:gd name="connsiteX24" fmla="*/ 567241 w 1215940"/>
              <a:gd name="connsiteY24" fmla="*/ 1032836 h 2312320"/>
              <a:gd name="connsiteX25" fmla="*/ 586291 w 1215940"/>
              <a:gd name="connsiteY25" fmla="*/ 994736 h 2312320"/>
              <a:gd name="connsiteX26" fmla="*/ 637988 w 1215940"/>
              <a:gd name="connsiteY26" fmla="*/ 920590 h 2312320"/>
              <a:gd name="connsiteX27" fmla="*/ 682887 w 1215940"/>
              <a:gd name="connsiteY27" fmla="*/ 853915 h 2312320"/>
              <a:gd name="connsiteX28" fmla="*/ 719640 w 1215940"/>
              <a:gd name="connsiteY28" fmla="*/ 789257 h 2312320"/>
              <a:gd name="connsiteX29" fmla="*/ 767266 w 1215940"/>
              <a:gd name="connsiteY29" fmla="*/ 718511 h 2312320"/>
              <a:gd name="connsiteX30" fmla="*/ 765921 w 1215940"/>
              <a:gd name="connsiteY30" fmla="*/ 717803 h 2312320"/>
              <a:gd name="connsiteX31" fmla="*/ 800621 w 1215940"/>
              <a:gd name="connsiteY31" fmla="*/ 670851 h 2312320"/>
              <a:gd name="connsiteX32" fmla="*/ 837339 w 1215940"/>
              <a:gd name="connsiteY32" fmla="*/ 615081 h 2312320"/>
              <a:gd name="connsiteX33" fmla="*/ 862516 w 1215940"/>
              <a:gd name="connsiteY33" fmla="*/ 566111 h 2312320"/>
              <a:gd name="connsiteX34" fmla="*/ 881566 w 1215940"/>
              <a:gd name="connsiteY34" fmla="*/ 528011 h 2312320"/>
              <a:gd name="connsiteX35" fmla="*/ 892472 w 1215940"/>
              <a:gd name="connsiteY35" fmla="*/ 511653 h 2312320"/>
              <a:gd name="connsiteX36" fmla="*/ 929191 w 1215940"/>
              <a:gd name="connsiteY36" fmla="*/ 466080 h 2312320"/>
              <a:gd name="connsiteX37" fmla="*/ 944169 w 1215940"/>
              <a:gd name="connsiteY37" fmla="*/ 447704 h 2312320"/>
              <a:gd name="connsiteX38" fmla="*/ 972071 w 1215940"/>
              <a:gd name="connsiteY38" fmla="*/ 387154 h 2312320"/>
              <a:gd name="connsiteX39" fmla="*/ 1017642 w 1215940"/>
              <a:gd name="connsiteY39" fmla="*/ 344982 h 2312320"/>
              <a:gd name="connsiteX40" fmla="*/ 1046890 w 1215940"/>
              <a:gd name="connsiteY40" fmla="*/ 289886 h 2312320"/>
              <a:gd name="connsiteX41" fmla="*/ 975543 w 1215940"/>
              <a:gd name="connsiteY41" fmla="*/ 409497 h 2312320"/>
              <a:gd name="connsiteX42" fmla="*/ 1062931 w 1215940"/>
              <a:gd name="connsiteY42" fmla="*/ 255256 h 2312320"/>
              <a:gd name="connsiteX43" fmla="*/ 1076528 w 1215940"/>
              <a:gd name="connsiteY43" fmla="*/ 258656 h 2312320"/>
              <a:gd name="connsiteX44" fmla="*/ 1095224 w 1215940"/>
              <a:gd name="connsiteY44" fmla="*/ 202780 h 2312320"/>
              <a:gd name="connsiteX45" fmla="*/ 1112929 w 1215940"/>
              <a:gd name="connsiteY45" fmla="*/ 164645 h 2312320"/>
              <a:gd name="connsiteX46" fmla="*/ 1148973 w 1215940"/>
              <a:gd name="connsiteY46" fmla="*/ 99350 h 2312320"/>
              <a:gd name="connsiteX47" fmla="*/ 1185693 w 1215940"/>
              <a:gd name="connsiteY47" fmla="*/ 50380 h 2312320"/>
              <a:gd name="connsiteX48" fmla="*/ 1215578 w 1215940"/>
              <a:gd name="connsiteY48" fmla="*/ 8953 h 2312320"/>
              <a:gd name="connsiteX49" fmla="*/ 1164909 w 1215940"/>
              <a:gd name="connsiteY49" fmla="*/ 234860 h 2312320"/>
              <a:gd name="connsiteX50" fmla="*/ 1135343 w 1215940"/>
              <a:gd name="connsiteY50" fmla="*/ 377453 h 2312320"/>
              <a:gd name="connsiteX51" fmla="*/ 1119691 w 1215940"/>
              <a:gd name="connsiteY51" fmla="*/ 499436 h 2312320"/>
              <a:gd name="connsiteX52" fmla="*/ 1081591 w 1215940"/>
              <a:gd name="connsiteY52" fmla="*/ 623261 h 2312320"/>
              <a:gd name="connsiteX53" fmla="*/ 1062541 w 1215940"/>
              <a:gd name="connsiteY53" fmla="*/ 708986 h 2312320"/>
              <a:gd name="connsiteX54" fmla="*/ 1024441 w 1215940"/>
              <a:gd name="connsiteY54" fmla="*/ 880436 h 2312320"/>
              <a:gd name="connsiteX55" fmla="*/ 1005391 w 1215940"/>
              <a:gd name="connsiteY55" fmla="*/ 937586 h 2312320"/>
              <a:gd name="connsiteX56" fmla="*/ 967291 w 1215940"/>
              <a:gd name="connsiteY56" fmla="*/ 1118561 h 2312320"/>
              <a:gd name="connsiteX57" fmla="*/ 948241 w 1215940"/>
              <a:gd name="connsiteY57" fmla="*/ 1166186 h 2312320"/>
              <a:gd name="connsiteX58" fmla="*/ 929191 w 1215940"/>
              <a:gd name="connsiteY58" fmla="*/ 1242386 h 2312320"/>
              <a:gd name="connsiteX59" fmla="*/ 910141 w 1215940"/>
              <a:gd name="connsiteY59" fmla="*/ 1309061 h 2312320"/>
              <a:gd name="connsiteX60" fmla="*/ 891091 w 1215940"/>
              <a:gd name="connsiteY60" fmla="*/ 1432886 h 2312320"/>
              <a:gd name="connsiteX61" fmla="*/ 872041 w 1215940"/>
              <a:gd name="connsiteY61" fmla="*/ 1470986 h 2312320"/>
              <a:gd name="connsiteX62" fmla="*/ 833941 w 1215940"/>
              <a:gd name="connsiteY62" fmla="*/ 1575761 h 2312320"/>
              <a:gd name="connsiteX63" fmla="*/ 814891 w 1215940"/>
              <a:gd name="connsiteY63" fmla="*/ 1690061 h 2312320"/>
              <a:gd name="connsiteX64" fmla="*/ 795841 w 1215940"/>
              <a:gd name="connsiteY64" fmla="*/ 1747211 h 2312320"/>
              <a:gd name="connsiteX65" fmla="*/ 776791 w 1215940"/>
              <a:gd name="connsiteY65" fmla="*/ 1832936 h 2312320"/>
              <a:gd name="connsiteX66" fmla="*/ 757741 w 1215940"/>
              <a:gd name="connsiteY66" fmla="*/ 2309186 h 2312320"/>
              <a:gd name="connsiteX67" fmla="*/ 729166 w 1215940"/>
              <a:gd name="connsiteY67" fmla="*/ 2280611 h 2312320"/>
              <a:gd name="connsiteX68" fmla="*/ 652966 w 1215940"/>
              <a:gd name="connsiteY68" fmla="*/ 2242511 h 2312320"/>
              <a:gd name="connsiteX69" fmla="*/ 576766 w 1215940"/>
              <a:gd name="connsiteY69" fmla="*/ 2223461 h 2312320"/>
              <a:gd name="connsiteX70" fmla="*/ 452941 w 1215940"/>
              <a:gd name="connsiteY70" fmla="*/ 2194886 h 2312320"/>
              <a:gd name="connsiteX71" fmla="*/ 357691 w 1215940"/>
              <a:gd name="connsiteY71" fmla="*/ 2128211 h 2312320"/>
              <a:gd name="connsiteX72" fmla="*/ 300541 w 1215940"/>
              <a:gd name="connsiteY72" fmla="*/ 2071061 h 2312320"/>
              <a:gd name="connsiteX73" fmla="*/ 243391 w 1215940"/>
              <a:gd name="connsiteY73" fmla="*/ 2042486 h 2312320"/>
              <a:gd name="connsiteX74" fmla="*/ 176716 w 1215940"/>
              <a:gd name="connsiteY74" fmla="*/ 1985336 h 2312320"/>
              <a:gd name="connsiteX75" fmla="*/ 148141 w 1215940"/>
              <a:gd name="connsiteY75" fmla="*/ 1975811 h 2312320"/>
              <a:gd name="connsiteX76" fmla="*/ 62416 w 1215940"/>
              <a:gd name="connsiteY76" fmla="*/ 1956761 h 2312320"/>
              <a:gd name="connsiteX77" fmla="*/ 521 w 1215940"/>
              <a:gd name="connsiteY77" fmla="*/ 1971031 h 2312320"/>
              <a:gd name="connsiteX0" fmla="*/ 521 w 1215940"/>
              <a:gd name="connsiteY0" fmla="*/ 1971031 h 2312320"/>
              <a:gd name="connsiteX1" fmla="*/ 33841 w 1215940"/>
              <a:gd name="connsiteY1" fmla="*/ 1899611 h 2312320"/>
              <a:gd name="connsiteX2" fmla="*/ 53600 w 1215940"/>
              <a:gd name="connsiteY2" fmla="*/ 1872382 h 2312320"/>
              <a:gd name="connsiteX3" fmla="*/ 82174 w 1215940"/>
              <a:gd name="connsiteY3" fmla="*/ 1823411 h 2312320"/>
              <a:gd name="connsiteX4" fmla="*/ 104624 w 1215940"/>
              <a:gd name="connsiteY4" fmla="*/ 1801635 h 2312320"/>
              <a:gd name="connsiteX5" fmla="*/ 117939 w 1215940"/>
              <a:gd name="connsiteY5" fmla="*/ 1805316 h 2312320"/>
              <a:gd name="connsiteX6" fmla="*/ 128136 w 1215940"/>
              <a:gd name="connsiteY6" fmla="*/ 1761126 h 2312320"/>
              <a:gd name="connsiteX7" fmla="*/ 146795 w 1215940"/>
              <a:gd name="connsiteY7" fmla="*/ 1739739 h 2312320"/>
              <a:gd name="connsiteX8" fmla="*/ 175369 w 1215940"/>
              <a:gd name="connsiteY8" fmla="*/ 1714563 h 2312320"/>
              <a:gd name="connsiteX9" fmla="*/ 186949 w 1215940"/>
              <a:gd name="connsiteY9" fmla="*/ 1662831 h 2312320"/>
              <a:gd name="connsiteX10" fmla="*/ 213470 w 1215940"/>
              <a:gd name="connsiteY10" fmla="*/ 1613861 h 2312320"/>
              <a:gd name="connsiteX11" fmla="*/ 233193 w 1215940"/>
              <a:gd name="connsiteY11" fmla="*/ 1578488 h 2312320"/>
              <a:gd name="connsiteX12" fmla="*/ 262441 w 1215940"/>
              <a:gd name="connsiteY12" fmla="*/ 1537661 h 2312320"/>
              <a:gd name="connsiteX13" fmla="*/ 281491 w 1215940"/>
              <a:gd name="connsiteY13" fmla="*/ 1480511 h 2312320"/>
              <a:gd name="connsiteX14" fmla="*/ 319591 w 1215940"/>
              <a:gd name="connsiteY14" fmla="*/ 1423361 h 2312320"/>
              <a:gd name="connsiteX15" fmla="*/ 338641 w 1215940"/>
              <a:gd name="connsiteY15" fmla="*/ 1385261 h 2312320"/>
              <a:gd name="connsiteX16" fmla="*/ 348166 w 1215940"/>
              <a:gd name="connsiteY16" fmla="*/ 1356686 h 2312320"/>
              <a:gd name="connsiteX17" fmla="*/ 376741 w 1215940"/>
              <a:gd name="connsiteY17" fmla="*/ 1328111 h 2312320"/>
              <a:gd name="connsiteX18" fmla="*/ 433891 w 1215940"/>
              <a:gd name="connsiteY18" fmla="*/ 1242386 h 2312320"/>
              <a:gd name="connsiteX19" fmla="*/ 452941 w 1215940"/>
              <a:gd name="connsiteY19" fmla="*/ 1213811 h 2312320"/>
              <a:gd name="connsiteX20" fmla="*/ 471991 w 1215940"/>
              <a:gd name="connsiteY20" fmla="*/ 1185236 h 2312320"/>
              <a:gd name="connsiteX21" fmla="*/ 491041 w 1215940"/>
              <a:gd name="connsiteY21" fmla="*/ 1147136 h 2312320"/>
              <a:gd name="connsiteX22" fmla="*/ 529141 w 1215940"/>
              <a:gd name="connsiteY22" fmla="*/ 1089986 h 2312320"/>
              <a:gd name="connsiteX23" fmla="*/ 538666 w 1215940"/>
              <a:gd name="connsiteY23" fmla="*/ 1061411 h 2312320"/>
              <a:gd name="connsiteX24" fmla="*/ 567241 w 1215940"/>
              <a:gd name="connsiteY24" fmla="*/ 1032836 h 2312320"/>
              <a:gd name="connsiteX25" fmla="*/ 586291 w 1215940"/>
              <a:gd name="connsiteY25" fmla="*/ 994736 h 2312320"/>
              <a:gd name="connsiteX26" fmla="*/ 637988 w 1215940"/>
              <a:gd name="connsiteY26" fmla="*/ 920590 h 2312320"/>
              <a:gd name="connsiteX27" fmla="*/ 682887 w 1215940"/>
              <a:gd name="connsiteY27" fmla="*/ 853915 h 2312320"/>
              <a:gd name="connsiteX28" fmla="*/ 719640 w 1215940"/>
              <a:gd name="connsiteY28" fmla="*/ 789257 h 2312320"/>
              <a:gd name="connsiteX29" fmla="*/ 767266 w 1215940"/>
              <a:gd name="connsiteY29" fmla="*/ 718511 h 2312320"/>
              <a:gd name="connsiteX30" fmla="*/ 765921 w 1215940"/>
              <a:gd name="connsiteY30" fmla="*/ 717803 h 2312320"/>
              <a:gd name="connsiteX31" fmla="*/ 800621 w 1215940"/>
              <a:gd name="connsiteY31" fmla="*/ 670851 h 2312320"/>
              <a:gd name="connsiteX32" fmla="*/ 837339 w 1215940"/>
              <a:gd name="connsiteY32" fmla="*/ 615081 h 2312320"/>
              <a:gd name="connsiteX33" fmla="*/ 862516 w 1215940"/>
              <a:gd name="connsiteY33" fmla="*/ 566111 h 2312320"/>
              <a:gd name="connsiteX34" fmla="*/ 881566 w 1215940"/>
              <a:gd name="connsiteY34" fmla="*/ 528011 h 2312320"/>
              <a:gd name="connsiteX35" fmla="*/ 892472 w 1215940"/>
              <a:gd name="connsiteY35" fmla="*/ 511653 h 2312320"/>
              <a:gd name="connsiteX36" fmla="*/ 929191 w 1215940"/>
              <a:gd name="connsiteY36" fmla="*/ 466080 h 2312320"/>
              <a:gd name="connsiteX37" fmla="*/ 944169 w 1215940"/>
              <a:gd name="connsiteY37" fmla="*/ 447704 h 2312320"/>
              <a:gd name="connsiteX38" fmla="*/ 972071 w 1215940"/>
              <a:gd name="connsiteY38" fmla="*/ 387154 h 2312320"/>
              <a:gd name="connsiteX39" fmla="*/ 1017642 w 1215940"/>
              <a:gd name="connsiteY39" fmla="*/ 344982 h 2312320"/>
              <a:gd name="connsiteX40" fmla="*/ 1046890 w 1215940"/>
              <a:gd name="connsiteY40" fmla="*/ 289886 h 2312320"/>
              <a:gd name="connsiteX41" fmla="*/ 975543 w 1215940"/>
              <a:gd name="connsiteY41" fmla="*/ 409497 h 2312320"/>
              <a:gd name="connsiteX42" fmla="*/ 1062931 w 1215940"/>
              <a:gd name="connsiteY42" fmla="*/ 255256 h 2312320"/>
              <a:gd name="connsiteX43" fmla="*/ 1076528 w 1215940"/>
              <a:gd name="connsiteY43" fmla="*/ 258656 h 2312320"/>
              <a:gd name="connsiteX44" fmla="*/ 1095224 w 1215940"/>
              <a:gd name="connsiteY44" fmla="*/ 202780 h 2312320"/>
              <a:gd name="connsiteX45" fmla="*/ 1112929 w 1215940"/>
              <a:gd name="connsiteY45" fmla="*/ 164645 h 2312320"/>
              <a:gd name="connsiteX46" fmla="*/ 1148973 w 1215940"/>
              <a:gd name="connsiteY46" fmla="*/ 99350 h 2312320"/>
              <a:gd name="connsiteX47" fmla="*/ 1185693 w 1215940"/>
              <a:gd name="connsiteY47" fmla="*/ 50380 h 2312320"/>
              <a:gd name="connsiteX48" fmla="*/ 1215578 w 1215940"/>
              <a:gd name="connsiteY48" fmla="*/ 8953 h 2312320"/>
              <a:gd name="connsiteX49" fmla="*/ 1164909 w 1215940"/>
              <a:gd name="connsiteY49" fmla="*/ 234860 h 2312320"/>
              <a:gd name="connsiteX50" fmla="*/ 1135343 w 1215940"/>
              <a:gd name="connsiteY50" fmla="*/ 377453 h 2312320"/>
              <a:gd name="connsiteX51" fmla="*/ 1119691 w 1215940"/>
              <a:gd name="connsiteY51" fmla="*/ 499436 h 2312320"/>
              <a:gd name="connsiteX52" fmla="*/ 1081591 w 1215940"/>
              <a:gd name="connsiteY52" fmla="*/ 623261 h 2312320"/>
              <a:gd name="connsiteX53" fmla="*/ 1062541 w 1215940"/>
              <a:gd name="connsiteY53" fmla="*/ 708986 h 2312320"/>
              <a:gd name="connsiteX54" fmla="*/ 1024441 w 1215940"/>
              <a:gd name="connsiteY54" fmla="*/ 880436 h 2312320"/>
              <a:gd name="connsiteX55" fmla="*/ 1005391 w 1215940"/>
              <a:gd name="connsiteY55" fmla="*/ 937586 h 2312320"/>
              <a:gd name="connsiteX56" fmla="*/ 967291 w 1215940"/>
              <a:gd name="connsiteY56" fmla="*/ 1118561 h 2312320"/>
              <a:gd name="connsiteX57" fmla="*/ 948241 w 1215940"/>
              <a:gd name="connsiteY57" fmla="*/ 1166186 h 2312320"/>
              <a:gd name="connsiteX58" fmla="*/ 929191 w 1215940"/>
              <a:gd name="connsiteY58" fmla="*/ 1242386 h 2312320"/>
              <a:gd name="connsiteX59" fmla="*/ 910141 w 1215940"/>
              <a:gd name="connsiteY59" fmla="*/ 1309061 h 2312320"/>
              <a:gd name="connsiteX60" fmla="*/ 891091 w 1215940"/>
              <a:gd name="connsiteY60" fmla="*/ 1432886 h 2312320"/>
              <a:gd name="connsiteX61" fmla="*/ 872041 w 1215940"/>
              <a:gd name="connsiteY61" fmla="*/ 1470986 h 2312320"/>
              <a:gd name="connsiteX62" fmla="*/ 833941 w 1215940"/>
              <a:gd name="connsiteY62" fmla="*/ 1575761 h 2312320"/>
              <a:gd name="connsiteX63" fmla="*/ 814891 w 1215940"/>
              <a:gd name="connsiteY63" fmla="*/ 1690061 h 2312320"/>
              <a:gd name="connsiteX64" fmla="*/ 795841 w 1215940"/>
              <a:gd name="connsiteY64" fmla="*/ 1747211 h 2312320"/>
              <a:gd name="connsiteX65" fmla="*/ 776791 w 1215940"/>
              <a:gd name="connsiteY65" fmla="*/ 1832936 h 2312320"/>
              <a:gd name="connsiteX66" fmla="*/ 757741 w 1215940"/>
              <a:gd name="connsiteY66" fmla="*/ 2309186 h 2312320"/>
              <a:gd name="connsiteX67" fmla="*/ 729166 w 1215940"/>
              <a:gd name="connsiteY67" fmla="*/ 2280611 h 2312320"/>
              <a:gd name="connsiteX68" fmla="*/ 652966 w 1215940"/>
              <a:gd name="connsiteY68" fmla="*/ 2242511 h 2312320"/>
              <a:gd name="connsiteX69" fmla="*/ 576766 w 1215940"/>
              <a:gd name="connsiteY69" fmla="*/ 2223461 h 2312320"/>
              <a:gd name="connsiteX70" fmla="*/ 452941 w 1215940"/>
              <a:gd name="connsiteY70" fmla="*/ 2194886 h 2312320"/>
              <a:gd name="connsiteX71" fmla="*/ 357691 w 1215940"/>
              <a:gd name="connsiteY71" fmla="*/ 2128211 h 2312320"/>
              <a:gd name="connsiteX72" fmla="*/ 300541 w 1215940"/>
              <a:gd name="connsiteY72" fmla="*/ 2071061 h 2312320"/>
              <a:gd name="connsiteX73" fmla="*/ 243391 w 1215940"/>
              <a:gd name="connsiteY73" fmla="*/ 2042486 h 2312320"/>
              <a:gd name="connsiteX74" fmla="*/ 176716 w 1215940"/>
              <a:gd name="connsiteY74" fmla="*/ 1985336 h 2312320"/>
              <a:gd name="connsiteX75" fmla="*/ 148141 w 1215940"/>
              <a:gd name="connsiteY75" fmla="*/ 1975811 h 2312320"/>
              <a:gd name="connsiteX76" fmla="*/ 62416 w 1215940"/>
              <a:gd name="connsiteY76" fmla="*/ 1956761 h 2312320"/>
              <a:gd name="connsiteX77" fmla="*/ 521 w 1215940"/>
              <a:gd name="connsiteY77" fmla="*/ 1971031 h 2312320"/>
              <a:gd name="connsiteX0" fmla="*/ 521 w 1215940"/>
              <a:gd name="connsiteY0" fmla="*/ 1971031 h 2312320"/>
              <a:gd name="connsiteX1" fmla="*/ 33841 w 1215940"/>
              <a:gd name="connsiteY1" fmla="*/ 1899611 h 2312320"/>
              <a:gd name="connsiteX2" fmla="*/ 53600 w 1215940"/>
              <a:gd name="connsiteY2" fmla="*/ 1872382 h 2312320"/>
              <a:gd name="connsiteX3" fmla="*/ 82174 w 1215940"/>
              <a:gd name="connsiteY3" fmla="*/ 1823411 h 2312320"/>
              <a:gd name="connsiteX4" fmla="*/ 104624 w 1215940"/>
              <a:gd name="connsiteY4" fmla="*/ 1801635 h 2312320"/>
              <a:gd name="connsiteX5" fmla="*/ 117939 w 1215940"/>
              <a:gd name="connsiteY5" fmla="*/ 1805316 h 2312320"/>
              <a:gd name="connsiteX6" fmla="*/ 128136 w 1215940"/>
              <a:gd name="connsiteY6" fmla="*/ 1761126 h 2312320"/>
              <a:gd name="connsiteX7" fmla="*/ 146795 w 1215940"/>
              <a:gd name="connsiteY7" fmla="*/ 1739739 h 2312320"/>
              <a:gd name="connsiteX8" fmla="*/ 158373 w 1215940"/>
              <a:gd name="connsiteY8" fmla="*/ 1711163 h 2312320"/>
              <a:gd name="connsiteX9" fmla="*/ 186949 w 1215940"/>
              <a:gd name="connsiteY9" fmla="*/ 1662831 h 2312320"/>
              <a:gd name="connsiteX10" fmla="*/ 213470 w 1215940"/>
              <a:gd name="connsiteY10" fmla="*/ 1613861 h 2312320"/>
              <a:gd name="connsiteX11" fmla="*/ 233193 w 1215940"/>
              <a:gd name="connsiteY11" fmla="*/ 1578488 h 2312320"/>
              <a:gd name="connsiteX12" fmla="*/ 262441 w 1215940"/>
              <a:gd name="connsiteY12" fmla="*/ 1537661 h 2312320"/>
              <a:gd name="connsiteX13" fmla="*/ 281491 w 1215940"/>
              <a:gd name="connsiteY13" fmla="*/ 1480511 h 2312320"/>
              <a:gd name="connsiteX14" fmla="*/ 319591 w 1215940"/>
              <a:gd name="connsiteY14" fmla="*/ 1423361 h 2312320"/>
              <a:gd name="connsiteX15" fmla="*/ 338641 w 1215940"/>
              <a:gd name="connsiteY15" fmla="*/ 1385261 h 2312320"/>
              <a:gd name="connsiteX16" fmla="*/ 348166 w 1215940"/>
              <a:gd name="connsiteY16" fmla="*/ 1356686 h 2312320"/>
              <a:gd name="connsiteX17" fmla="*/ 376741 w 1215940"/>
              <a:gd name="connsiteY17" fmla="*/ 1328111 h 2312320"/>
              <a:gd name="connsiteX18" fmla="*/ 433891 w 1215940"/>
              <a:gd name="connsiteY18" fmla="*/ 1242386 h 2312320"/>
              <a:gd name="connsiteX19" fmla="*/ 452941 w 1215940"/>
              <a:gd name="connsiteY19" fmla="*/ 1213811 h 2312320"/>
              <a:gd name="connsiteX20" fmla="*/ 471991 w 1215940"/>
              <a:gd name="connsiteY20" fmla="*/ 1185236 h 2312320"/>
              <a:gd name="connsiteX21" fmla="*/ 491041 w 1215940"/>
              <a:gd name="connsiteY21" fmla="*/ 1147136 h 2312320"/>
              <a:gd name="connsiteX22" fmla="*/ 529141 w 1215940"/>
              <a:gd name="connsiteY22" fmla="*/ 1089986 h 2312320"/>
              <a:gd name="connsiteX23" fmla="*/ 538666 w 1215940"/>
              <a:gd name="connsiteY23" fmla="*/ 1061411 h 2312320"/>
              <a:gd name="connsiteX24" fmla="*/ 567241 w 1215940"/>
              <a:gd name="connsiteY24" fmla="*/ 1032836 h 2312320"/>
              <a:gd name="connsiteX25" fmla="*/ 586291 w 1215940"/>
              <a:gd name="connsiteY25" fmla="*/ 994736 h 2312320"/>
              <a:gd name="connsiteX26" fmla="*/ 637988 w 1215940"/>
              <a:gd name="connsiteY26" fmla="*/ 920590 h 2312320"/>
              <a:gd name="connsiteX27" fmla="*/ 682887 w 1215940"/>
              <a:gd name="connsiteY27" fmla="*/ 853915 h 2312320"/>
              <a:gd name="connsiteX28" fmla="*/ 719640 w 1215940"/>
              <a:gd name="connsiteY28" fmla="*/ 789257 h 2312320"/>
              <a:gd name="connsiteX29" fmla="*/ 767266 w 1215940"/>
              <a:gd name="connsiteY29" fmla="*/ 718511 h 2312320"/>
              <a:gd name="connsiteX30" fmla="*/ 765921 w 1215940"/>
              <a:gd name="connsiteY30" fmla="*/ 717803 h 2312320"/>
              <a:gd name="connsiteX31" fmla="*/ 800621 w 1215940"/>
              <a:gd name="connsiteY31" fmla="*/ 670851 h 2312320"/>
              <a:gd name="connsiteX32" fmla="*/ 837339 w 1215940"/>
              <a:gd name="connsiteY32" fmla="*/ 615081 h 2312320"/>
              <a:gd name="connsiteX33" fmla="*/ 862516 w 1215940"/>
              <a:gd name="connsiteY33" fmla="*/ 566111 h 2312320"/>
              <a:gd name="connsiteX34" fmla="*/ 881566 w 1215940"/>
              <a:gd name="connsiteY34" fmla="*/ 528011 h 2312320"/>
              <a:gd name="connsiteX35" fmla="*/ 892472 w 1215940"/>
              <a:gd name="connsiteY35" fmla="*/ 511653 h 2312320"/>
              <a:gd name="connsiteX36" fmla="*/ 929191 w 1215940"/>
              <a:gd name="connsiteY36" fmla="*/ 466080 h 2312320"/>
              <a:gd name="connsiteX37" fmla="*/ 944169 w 1215940"/>
              <a:gd name="connsiteY37" fmla="*/ 447704 h 2312320"/>
              <a:gd name="connsiteX38" fmla="*/ 972071 w 1215940"/>
              <a:gd name="connsiteY38" fmla="*/ 387154 h 2312320"/>
              <a:gd name="connsiteX39" fmla="*/ 1017642 w 1215940"/>
              <a:gd name="connsiteY39" fmla="*/ 344982 h 2312320"/>
              <a:gd name="connsiteX40" fmla="*/ 1046890 w 1215940"/>
              <a:gd name="connsiteY40" fmla="*/ 289886 h 2312320"/>
              <a:gd name="connsiteX41" fmla="*/ 975543 w 1215940"/>
              <a:gd name="connsiteY41" fmla="*/ 409497 h 2312320"/>
              <a:gd name="connsiteX42" fmla="*/ 1062931 w 1215940"/>
              <a:gd name="connsiteY42" fmla="*/ 255256 h 2312320"/>
              <a:gd name="connsiteX43" fmla="*/ 1076528 w 1215940"/>
              <a:gd name="connsiteY43" fmla="*/ 258656 h 2312320"/>
              <a:gd name="connsiteX44" fmla="*/ 1095224 w 1215940"/>
              <a:gd name="connsiteY44" fmla="*/ 202780 h 2312320"/>
              <a:gd name="connsiteX45" fmla="*/ 1112929 w 1215940"/>
              <a:gd name="connsiteY45" fmla="*/ 164645 h 2312320"/>
              <a:gd name="connsiteX46" fmla="*/ 1148973 w 1215940"/>
              <a:gd name="connsiteY46" fmla="*/ 99350 h 2312320"/>
              <a:gd name="connsiteX47" fmla="*/ 1185693 w 1215940"/>
              <a:gd name="connsiteY47" fmla="*/ 50380 h 2312320"/>
              <a:gd name="connsiteX48" fmla="*/ 1215578 w 1215940"/>
              <a:gd name="connsiteY48" fmla="*/ 8953 h 2312320"/>
              <a:gd name="connsiteX49" fmla="*/ 1164909 w 1215940"/>
              <a:gd name="connsiteY49" fmla="*/ 234860 h 2312320"/>
              <a:gd name="connsiteX50" fmla="*/ 1135343 w 1215940"/>
              <a:gd name="connsiteY50" fmla="*/ 377453 h 2312320"/>
              <a:gd name="connsiteX51" fmla="*/ 1119691 w 1215940"/>
              <a:gd name="connsiteY51" fmla="*/ 499436 h 2312320"/>
              <a:gd name="connsiteX52" fmla="*/ 1081591 w 1215940"/>
              <a:gd name="connsiteY52" fmla="*/ 623261 h 2312320"/>
              <a:gd name="connsiteX53" fmla="*/ 1062541 w 1215940"/>
              <a:gd name="connsiteY53" fmla="*/ 708986 h 2312320"/>
              <a:gd name="connsiteX54" fmla="*/ 1024441 w 1215940"/>
              <a:gd name="connsiteY54" fmla="*/ 880436 h 2312320"/>
              <a:gd name="connsiteX55" fmla="*/ 1005391 w 1215940"/>
              <a:gd name="connsiteY55" fmla="*/ 937586 h 2312320"/>
              <a:gd name="connsiteX56" fmla="*/ 967291 w 1215940"/>
              <a:gd name="connsiteY56" fmla="*/ 1118561 h 2312320"/>
              <a:gd name="connsiteX57" fmla="*/ 948241 w 1215940"/>
              <a:gd name="connsiteY57" fmla="*/ 1166186 h 2312320"/>
              <a:gd name="connsiteX58" fmla="*/ 929191 w 1215940"/>
              <a:gd name="connsiteY58" fmla="*/ 1242386 h 2312320"/>
              <a:gd name="connsiteX59" fmla="*/ 910141 w 1215940"/>
              <a:gd name="connsiteY59" fmla="*/ 1309061 h 2312320"/>
              <a:gd name="connsiteX60" fmla="*/ 891091 w 1215940"/>
              <a:gd name="connsiteY60" fmla="*/ 1432886 h 2312320"/>
              <a:gd name="connsiteX61" fmla="*/ 872041 w 1215940"/>
              <a:gd name="connsiteY61" fmla="*/ 1470986 h 2312320"/>
              <a:gd name="connsiteX62" fmla="*/ 833941 w 1215940"/>
              <a:gd name="connsiteY62" fmla="*/ 1575761 h 2312320"/>
              <a:gd name="connsiteX63" fmla="*/ 814891 w 1215940"/>
              <a:gd name="connsiteY63" fmla="*/ 1690061 h 2312320"/>
              <a:gd name="connsiteX64" fmla="*/ 795841 w 1215940"/>
              <a:gd name="connsiteY64" fmla="*/ 1747211 h 2312320"/>
              <a:gd name="connsiteX65" fmla="*/ 776791 w 1215940"/>
              <a:gd name="connsiteY65" fmla="*/ 1832936 h 2312320"/>
              <a:gd name="connsiteX66" fmla="*/ 757741 w 1215940"/>
              <a:gd name="connsiteY66" fmla="*/ 2309186 h 2312320"/>
              <a:gd name="connsiteX67" fmla="*/ 729166 w 1215940"/>
              <a:gd name="connsiteY67" fmla="*/ 2280611 h 2312320"/>
              <a:gd name="connsiteX68" fmla="*/ 652966 w 1215940"/>
              <a:gd name="connsiteY68" fmla="*/ 2242511 h 2312320"/>
              <a:gd name="connsiteX69" fmla="*/ 576766 w 1215940"/>
              <a:gd name="connsiteY69" fmla="*/ 2223461 h 2312320"/>
              <a:gd name="connsiteX70" fmla="*/ 452941 w 1215940"/>
              <a:gd name="connsiteY70" fmla="*/ 2194886 h 2312320"/>
              <a:gd name="connsiteX71" fmla="*/ 357691 w 1215940"/>
              <a:gd name="connsiteY71" fmla="*/ 2128211 h 2312320"/>
              <a:gd name="connsiteX72" fmla="*/ 300541 w 1215940"/>
              <a:gd name="connsiteY72" fmla="*/ 2071061 h 2312320"/>
              <a:gd name="connsiteX73" fmla="*/ 243391 w 1215940"/>
              <a:gd name="connsiteY73" fmla="*/ 2042486 h 2312320"/>
              <a:gd name="connsiteX74" fmla="*/ 176716 w 1215940"/>
              <a:gd name="connsiteY74" fmla="*/ 1985336 h 2312320"/>
              <a:gd name="connsiteX75" fmla="*/ 148141 w 1215940"/>
              <a:gd name="connsiteY75" fmla="*/ 1975811 h 2312320"/>
              <a:gd name="connsiteX76" fmla="*/ 62416 w 1215940"/>
              <a:gd name="connsiteY76" fmla="*/ 1956761 h 2312320"/>
              <a:gd name="connsiteX77" fmla="*/ 521 w 1215940"/>
              <a:gd name="connsiteY77" fmla="*/ 1971031 h 2312320"/>
              <a:gd name="connsiteX0" fmla="*/ 237 w 1215656"/>
              <a:gd name="connsiteY0" fmla="*/ 1971031 h 2312320"/>
              <a:gd name="connsiteX1" fmla="*/ 33557 w 1215656"/>
              <a:gd name="connsiteY1" fmla="*/ 1899611 h 2312320"/>
              <a:gd name="connsiteX2" fmla="*/ 53316 w 1215656"/>
              <a:gd name="connsiteY2" fmla="*/ 1872382 h 2312320"/>
              <a:gd name="connsiteX3" fmla="*/ 81890 w 1215656"/>
              <a:gd name="connsiteY3" fmla="*/ 1823411 h 2312320"/>
              <a:gd name="connsiteX4" fmla="*/ 104340 w 1215656"/>
              <a:gd name="connsiteY4" fmla="*/ 1801635 h 2312320"/>
              <a:gd name="connsiteX5" fmla="*/ 117655 w 1215656"/>
              <a:gd name="connsiteY5" fmla="*/ 1805316 h 2312320"/>
              <a:gd name="connsiteX6" fmla="*/ 127852 w 1215656"/>
              <a:gd name="connsiteY6" fmla="*/ 1761126 h 2312320"/>
              <a:gd name="connsiteX7" fmla="*/ 146511 w 1215656"/>
              <a:gd name="connsiteY7" fmla="*/ 1739739 h 2312320"/>
              <a:gd name="connsiteX8" fmla="*/ 158089 w 1215656"/>
              <a:gd name="connsiteY8" fmla="*/ 1711163 h 2312320"/>
              <a:gd name="connsiteX9" fmla="*/ 186665 w 1215656"/>
              <a:gd name="connsiteY9" fmla="*/ 1662831 h 2312320"/>
              <a:gd name="connsiteX10" fmla="*/ 213186 w 1215656"/>
              <a:gd name="connsiteY10" fmla="*/ 1613861 h 2312320"/>
              <a:gd name="connsiteX11" fmla="*/ 232909 w 1215656"/>
              <a:gd name="connsiteY11" fmla="*/ 1578488 h 2312320"/>
              <a:gd name="connsiteX12" fmla="*/ 262157 w 1215656"/>
              <a:gd name="connsiteY12" fmla="*/ 1537661 h 2312320"/>
              <a:gd name="connsiteX13" fmla="*/ 281207 w 1215656"/>
              <a:gd name="connsiteY13" fmla="*/ 1480511 h 2312320"/>
              <a:gd name="connsiteX14" fmla="*/ 319307 w 1215656"/>
              <a:gd name="connsiteY14" fmla="*/ 1423361 h 2312320"/>
              <a:gd name="connsiteX15" fmla="*/ 338357 w 1215656"/>
              <a:gd name="connsiteY15" fmla="*/ 1385261 h 2312320"/>
              <a:gd name="connsiteX16" fmla="*/ 347882 w 1215656"/>
              <a:gd name="connsiteY16" fmla="*/ 1356686 h 2312320"/>
              <a:gd name="connsiteX17" fmla="*/ 376457 w 1215656"/>
              <a:gd name="connsiteY17" fmla="*/ 1328111 h 2312320"/>
              <a:gd name="connsiteX18" fmla="*/ 433607 w 1215656"/>
              <a:gd name="connsiteY18" fmla="*/ 1242386 h 2312320"/>
              <a:gd name="connsiteX19" fmla="*/ 452657 w 1215656"/>
              <a:gd name="connsiteY19" fmla="*/ 1213811 h 2312320"/>
              <a:gd name="connsiteX20" fmla="*/ 471707 w 1215656"/>
              <a:gd name="connsiteY20" fmla="*/ 1185236 h 2312320"/>
              <a:gd name="connsiteX21" fmla="*/ 490757 w 1215656"/>
              <a:gd name="connsiteY21" fmla="*/ 1147136 h 2312320"/>
              <a:gd name="connsiteX22" fmla="*/ 528857 w 1215656"/>
              <a:gd name="connsiteY22" fmla="*/ 1089986 h 2312320"/>
              <a:gd name="connsiteX23" fmla="*/ 538382 w 1215656"/>
              <a:gd name="connsiteY23" fmla="*/ 1061411 h 2312320"/>
              <a:gd name="connsiteX24" fmla="*/ 566957 w 1215656"/>
              <a:gd name="connsiteY24" fmla="*/ 1032836 h 2312320"/>
              <a:gd name="connsiteX25" fmla="*/ 586007 w 1215656"/>
              <a:gd name="connsiteY25" fmla="*/ 994736 h 2312320"/>
              <a:gd name="connsiteX26" fmla="*/ 637704 w 1215656"/>
              <a:gd name="connsiteY26" fmla="*/ 920590 h 2312320"/>
              <a:gd name="connsiteX27" fmla="*/ 682603 w 1215656"/>
              <a:gd name="connsiteY27" fmla="*/ 853915 h 2312320"/>
              <a:gd name="connsiteX28" fmla="*/ 719356 w 1215656"/>
              <a:gd name="connsiteY28" fmla="*/ 789257 h 2312320"/>
              <a:gd name="connsiteX29" fmla="*/ 766982 w 1215656"/>
              <a:gd name="connsiteY29" fmla="*/ 718511 h 2312320"/>
              <a:gd name="connsiteX30" fmla="*/ 765637 w 1215656"/>
              <a:gd name="connsiteY30" fmla="*/ 717803 h 2312320"/>
              <a:gd name="connsiteX31" fmla="*/ 800337 w 1215656"/>
              <a:gd name="connsiteY31" fmla="*/ 670851 h 2312320"/>
              <a:gd name="connsiteX32" fmla="*/ 837055 w 1215656"/>
              <a:gd name="connsiteY32" fmla="*/ 615081 h 2312320"/>
              <a:gd name="connsiteX33" fmla="*/ 862232 w 1215656"/>
              <a:gd name="connsiteY33" fmla="*/ 566111 h 2312320"/>
              <a:gd name="connsiteX34" fmla="*/ 881282 w 1215656"/>
              <a:gd name="connsiteY34" fmla="*/ 528011 h 2312320"/>
              <a:gd name="connsiteX35" fmla="*/ 892188 w 1215656"/>
              <a:gd name="connsiteY35" fmla="*/ 511653 h 2312320"/>
              <a:gd name="connsiteX36" fmla="*/ 928907 w 1215656"/>
              <a:gd name="connsiteY36" fmla="*/ 466080 h 2312320"/>
              <a:gd name="connsiteX37" fmla="*/ 943885 w 1215656"/>
              <a:gd name="connsiteY37" fmla="*/ 447704 h 2312320"/>
              <a:gd name="connsiteX38" fmla="*/ 971787 w 1215656"/>
              <a:gd name="connsiteY38" fmla="*/ 387154 h 2312320"/>
              <a:gd name="connsiteX39" fmla="*/ 1017358 w 1215656"/>
              <a:gd name="connsiteY39" fmla="*/ 344982 h 2312320"/>
              <a:gd name="connsiteX40" fmla="*/ 1046606 w 1215656"/>
              <a:gd name="connsiteY40" fmla="*/ 289886 h 2312320"/>
              <a:gd name="connsiteX41" fmla="*/ 975259 w 1215656"/>
              <a:gd name="connsiteY41" fmla="*/ 409497 h 2312320"/>
              <a:gd name="connsiteX42" fmla="*/ 1062647 w 1215656"/>
              <a:gd name="connsiteY42" fmla="*/ 255256 h 2312320"/>
              <a:gd name="connsiteX43" fmla="*/ 1076244 w 1215656"/>
              <a:gd name="connsiteY43" fmla="*/ 258656 h 2312320"/>
              <a:gd name="connsiteX44" fmla="*/ 1094940 w 1215656"/>
              <a:gd name="connsiteY44" fmla="*/ 202780 h 2312320"/>
              <a:gd name="connsiteX45" fmla="*/ 1112645 w 1215656"/>
              <a:gd name="connsiteY45" fmla="*/ 164645 h 2312320"/>
              <a:gd name="connsiteX46" fmla="*/ 1148689 w 1215656"/>
              <a:gd name="connsiteY46" fmla="*/ 99350 h 2312320"/>
              <a:gd name="connsiteX47" fmla="*/ 1185409 w 1215656"/>
              <a:gd name="connsiteY47" fmla="*/ 50380 h 2312320"/>
              <a:gd name="connsiteX48" fmla="*/ 1215294 w 1215656"/>
              <a:gd name="connsiteY48" fmla="*/ 8953 h 2312320"/>
              <a:gd name="connsiteX49" fmla="*/ 1164625 w 1215656"/>
              <a:gd name="connsiteY49" fmla="*/ 234860 h 2312320"/>
              <a:gd name="connsiteX50" fmla="*/ 1135059 w 1215656"/>
              <a:gd name="connsiteY50" fmla="*/ 377453 h 2312320"/>
              <a:gd name="connsiteX51" fmla="*/ 1119407 w 1215656"/>
              <a:gd name="connsiteY51" fmla="*/ 499436 h 2312320"/>
              <a:gd name="connsiteX52" fmla="*/ 1081307 w 1215656"/>
              <a:gd name="connsiteY52" fmla="*/ 623261 h 2312320"/>
              <a:gd name="connsiteX53" fmla="*/ 1062257 w 1215656"/>
              <a:gd name="connsiteY53" fmla="*/ 708986 h 2312320"/>
              <a:gd name="connsiteX54" fmla="*/ 1024157 w 1215656"/>
              <a:gd name="connsiteY54" fmla="*/ 880436 h 2312320"/>
              <a:gd name="connsiteX55" fmla="*/ 1005107 w 1215656"/>
              <a:gd name="connsiteY55" fmla="*/ 937586 h 2312320"/>
              <a:gd name="connsiteX56" fmla="*/ 967007 w 1215656"/>
              <a:gd name="connsiteY56" fmla="*/ 1118561 h 2312320"/>
              <a:gd name="connsiteX57" fmla="*/ 947957 w 1215656"/>
              <a:gd name="connsiteY57" fmla="*/ 1166186 h 2312320"/>
              <a:gd name="connsiteX58" fmla="*/ 928907 w 1215656"/>
              <a:gd name="connsiteY58" fmla="*/ 1242386 h 2312320"/>
              <a:gd name="connsiteX59" fmla="*/ 909857 w 1215656"/>
              <a:gd name="connsiteY59" fmla="*/ 1309061 h 2312320"/>
              <a:gd name="connsiteX60" fmla="*/ 890807 w 1215656"/>
              <a:gd name="connsiteY60" fmla="*/ 1432886 h 2312320"/>
              <a:gd name="connsiteX61" fmla="*/ 871757 w 1215656"/>
              <a:gd name="connsiteY61" fmla="*/ 1470986 h 2312320"/>
              <a:gd name="connsiteX62" fmla="*/ 833657 w 1215656"/>
              <a:gd name="connsiteY62" fmla="*/ 1575761 h 2312320"/>
              <a:gd name="connsiteX63" fmla="*/ 814607 w 1215656"/>
              <a:gd name="connsiteY63" fmla="*/ 1690061 h 2312320"/>
              <a:gd name="connsiteX64" fmla="*/ 795557 w 1215656"/>
              <a:gd name="connsiteY64" fmla="*/ 1747211 h 2312320"/>
              <a:gd name="connsiteX65" fmla="*/ 776507 w 1215656"/>
              <a:gd name="connsiteY65" fmla="*/ 1832936 h 2312320"/>
              <a:gd name="connsiteX66" fmla="*/ 757457 w 1215656"/>
              <a:gd name="connsiteY66" fmla="*/ 2309186 h 2312320"/>
              <a:gd name="connsiteX67" fmla="*/ 728882 w 1215656"/>
              <a:gd name="connsiteY67" fmla="*/ 2280611 h 2312320"/>
              <a:gd name="connsiteX68" fmla="*/ 652682 w 1215656"/>
              <a:gd name="connsiteY68" fmla="*/ 2242511 h 2312320"/>
              <a:gd name="connsiteX69" fmla="*/ 576482 w 1215656"/>
              <a:gd name="connsiteY69" fmla="*/ 2223461 h 2312320"/>
              <a:gd name="connsiteX70" fmla="*/ 452657 w 1215656"/>
              <a:gd name="connsiteY70" fmla="*/ 2194886 h 2312320"/>
              <a:gd name="connsiteX71" fmla="*/ 357407 w 1215656"/>
              <a:gd name="connsiteY71" fmla="*/ 2128211 h 2312320"/>
              <a:gd name="connsiteX72" fmla="*/ 300257 w 1215656"/>
              <a:gd name="connsiteY72" fmla="*/ 2071061 h 2312320"/>
              <a:gd name="connsiteX73" fmla="*/ 243107 w 1215656"/>
              <a:gd name="connsiteY73" fmla="*/ 2042486 h 2312320"/>
              <a:gd name="connsiteX74" fmla="*/ 176432 w 1215656"/>
              <a:gd name="connsiteY74" fmla="*/ 1985336 h 2312320"/>
              <a:gd name="connsiteX75" fmla="*/ 147857 w 1215656"/>
              <a:gd name="connsiteY75" fmla="*/ 1975811 h 2312320"/>
              <a:gd name="connsiteX76" fmla="*/ 51934 w 1215656"/>
              <a:gd name="connsiteY76" fmla="*/ 2007750 h 2312320"/>
              <a:gd name="connsiteX77" fmla="*/ 237 w 1215656"/>
              <a:gd name="connsiteY77" fmla="*/ 1971031 h 2312320"/>
              <a:gd name="connsiteX0" fmla="*/ 237 w 1215656"/>
              <a:gd name="connsiteY0" fmla="*/ 1971031 h 2312320"/>
              <a:gd name="connsiteX1" fmla="*/ 33557 w 1215656"/>
              <a:gd name="connsiteY1" fmla="*/ 1899611 h 2312320"/>
              <a:gd name="connsiteX2" fmla="*/ 53316 w 1215656"/>
              <a:gd name="connsiteY2" fmla="*/ 1872382 h 2312320"/>
              <a:gd name="connsiteX3" fmla="*/ 81890 w 1215656"/>
              <a:gd name="connsiteY3" fmla="*/ 1823411 h 2312320"/>
              <a:gd name="connsiteX4" fmla="*/ 104340 w 1215656"/>
              <a:gd name="connsiteY4" fmla="*/ 1801635 h 2312320"/>
              <a:gd name="connsiteX5" fmla="*/ 117655 w 1215656"/>
              <a:gd name="connsiteY5" fmla="*/ 1805316 h 2312320"/>
              <a:gd name="connsiteX6" fmla="*/ 127852 w 1215656"/>
              <a:gd name="connsiteY6" fmla="*/ 1761126 h 2312320"/>
              <a:gd name="connsiteX7" fmla="*/ 146511 w 1215656"/>
              <a:gd name="connsiteY7" fmla="*/ 1739739 h 2312320"/>
              <a:gd name="connsiteX8" fmla="*/ 158089 w 1215656"/>
              <a:gd name="connsiteY8" fmla="*/ 1711163 h 2312320"/>
              <a:gd name="connsiteX9" fmla="*/ 186665 w 1215656"/>
              <a:gd name="connsiteY9" fmla="*/ 1662831 h 2312320"/>
              <a:gd name="connsiteX10" fmla="*/ 213186 w 1215656"/>
              <a:gd name="connsiteY10" fmla="*/ 1613861 h 2312320"/>
              <a:gd name="connsiteX11" fmla="*/ 232909 w 1215656"/>
              <a:gd name="connsiteY11" fmla="*/ 1578488 h 2312320"/>
              <a:gd name="connsiteX12" fmla="*/ 262157 w 1215656"/>
              <a:gd name="connsiteY12" fmla="*/ 1537661 h 2312320"/>
              <a:gd name="connsiteX13" fmla="*/ 281207 w 1215656"/>
              <a:gd name="connsiteY13" fmla="*/ 1480511 h 2312320"/>
              <a:gd name="connsiteX14" fmla="*/ 319307 w 1215656"/>
              <a:gd name="connsiteY14" fmla="*/ 1423361 h 2312320"/>
              <a:gd name="connsiteX15" fmla="*/ 338357 w 1215656"/>
              <a:gd name="connsiteY15" fmla="*/ 1385261 h 2312320"/>
              <a:gd name="connsiteX16" fmla="*/ 347882 w 1215656"/>
              <a:gd name="connsiteY16" fmla="*/ 1356686 h 2312320"/>
              <a:gd name="connsiteX17" fmla="*/ 376457 w 1215656"/>
              <a:gd name="connsiteY17" fmla="*/ 1328111 h 2312320"/>
              <a:gd name="connsiteX18" fmla="*/ 433607 w 1215656"/>
              <a:gd name="connsiteY18" fmla="*/ 1242386 h 2312320"/>
              <a:gd name="connsiteX19" fmla="*/ 452657 w 1215656"/>
              <a:gd name="connsiteY19" fmla="*/ 1213811 h 2312320"/>
              <a:gd name="connsiteX20" fmla="*/ 471707 w 1215656"/>
              <a:gd name="connsiteY20" fmla="*/ 1185236 h 2312320"/>
              <a:gd name="connsiteX21" fmla="*/ 490757 w 1215656"/>
              <a:gd name="connsiteY21" fmla="*/ 1147136 h 2312320"/>
              <a:gd name="connsiteX22" fmla="*/ 528857 w 1215656"/>
              <a:gd name="connsiteY22" fmla="*/ 1089986 h 2312320"/>
              <a:gd name="connsiteX23" fmla="*/ 538382 w 1215656"/>
              <a:gd name="connsiteY23" fmla="*/ 1061411 h 2312320"/>
              <a:gd name="connsiteX24" fmla="*/ 566957 w 1215656"/>
              <a:gd name="connsiteY24" fmla="*/ 1032836 h 2312320"/>
              <a:gd name="connsiteX25" fmla="*/ 586007 w 1215656"/>
              <a:gd name="connsiteY25" fmla="*/ 994736 h 2312320"/>
              <a:gd name="connsiteX26" fmla="*/ 637704 w 1215656"/>
              <a:gd name="connsiteY26" fmla="*/ 920590 h 2312320"/>
              <a:gd name="connsiteX27" fmla="*/ 682603 w 1215656"/>
              <a:gd name="connsiteY27" fmla="*/ 853915 h 2312320"/>
              <a:gd name="connsiteX28" fmla="*/ 719356 w 1215656"/>
              <a:gd name="connsiteY28" fmla="*/ 789257 h 2312320"/>
              <a:gd name="connsiteX29" fmla="*/ 766982 w 1215656"/>
              <a:gd name="connsiteY29" fmla="*/ 718511 h 2312320"/>
              <a:gd name="connsiteX30" fmla="*/ 765637 w 1215656"/>
              <a:gd name="connsiteY30" fmla="*/ 717803 h 2312320"/>
              <a:gd name="connsiteX31" fmla="*/ 800337 w 1215656"/>
              <a:gd name="connsiteY31" fmla="*/ 670851 h 2312320"/>
              <a:gd name="connsiteX32" fmla="*/ 837055 w 1215656"/>
              <a:gd name="connsiteY32" fmla="*/ 615081 h 2312320"/>
              <a:gd name="connsiteX33" fmla="*/ 862232 w 1215656"/>
              <a:gd name="connsiteY33" fmla="*/ 566111 h 2312320"/>
              <a:gd name="connsiteX34" fmla="*/ 881282 w 1215656"/>
              <a:gd name="connsiteY34" fmla="*/ 528011 h 2312320"/>
              <a:gd name="connsiteX35" fmla="*/ 892188 w 1215656"/>
              <a:gd name="connsiteY35" fmla="*/ 511653 h 2312320"/>
              <a:gd name="connsiteX36" fmla="*/ 928907 w 1215656"/>
              <a:gd name="connsiteY36" fmla="*/ 466080 h 2312320"/>
              <a:gd name="connsiteX37" fmla="*/ 943885 w 1215656"/>
              <a:gd name="connsiteY37" fmla="*/ 447704 h 2312320"/>
              <a:gd name="connsiteX38" fmla="*/ 971787 w 1215656"/>
              <a:gd name="connsiteY38" fmla="*/ 387154 h 2312320"/>
              <a:gd name="connsiteX39" fmla="*/ 1017358 w 1215656"/>
              <a:gd name="connsiteY39" fmla="*/ 344982 h 2312320"/>
              <a:gd name="connsiteX40" fmla="*/ 1046606 w 1215656"/>
              <a:gd name="connsiteY40" fmla="*/ 289886 h 2312320"/>
              <a:gd name="connsiteX41" fmla="*/ 975259 w 1215656"/>
              <a:gd name="connsiteY41" fmla="*/ 409497 h 2312320"/>
              <a:gd name="connsiteX42" fmla="*/ 1062647 w 1215656"/>
              <a:gd name="connsiteY42" fmla="*/ 255256 h 2312320"/>
              <a:gd name="connsiteX43" fmla="*/ 1076244 w 1215656"/>
              <a:gd name="connsiteY43" fmla="*/ 258656 h 2312320"/>
              <a:gd name="connsiteX44" fmla="*/ 1094940 w 1215656"/>
              <a:gd name="connsiteY44" fmla="*/ 202780 h 2312320"/>
              <a:gd name="connsiteX45" fmla="*/ 1112645 w 1215656"/>
              <a:gd name="connsiteY45" fmla="*/ 164645 h 2312320"/>
              <a:gd name="connsiteX46" fmla="*/ 1148689 w 1215656"/>
              <a:gd name="connsiteY46" fmla="*/ 99350 h 2312320"/>
              <a:gd name="connsiteX47" fmla="*/ 1185409 w 1215656"/>
              <a:gd name="connsiteY47" fmla="*/ 50380 h 2312320"/>
              <a:gd name="connsiteX48" fmla="*/ 1215294 w 1215656"/>
              <a:gd name="connsiteY48" fmla="*/ 8953 h 2312320"/>
              <a:gd name="connsiteX49" fmla="*/ 1164625 w 1215656"/>
              <a:gd name="connsiteY49" fmla="*/ 234860 h 2312320"/>
              <a:gd name="connsiteX50" fmla="*/ 1135059 w 1215656"/>
              <a:gd name="connsiteY50" fmla="*/ 377453 h 2312320"/>
              <a:gd name="connsiteX51" fmla="*/ 1119407 w 1215656"/>
              <a:gd name="connsiteY51" fmla="*/ 499436 h 2312320"/>
              <a:gd name="connsiteX52" fmla="*/ 1081307 w 1215656"/>
              <a:gd name="connsiteY52" fmla="*/ 623261 h 2312320"/>
              <a:gd name="connsiteX53" fmla="*/ 1062257 w 1215656"/>
              <a:gd name="connsiteY53" fmla="*/ 708986 h 2312320"/>
              <a:gd name="connsiteX54" fmla="*/ 1024157 w 1215656"/>
              <a:gd name="connsiteY54" fmla="*/ 880436 h 2312320"/>
              <a:gd name="connsiteX55" fmla="*/ 1005107 w 1215656"/>
              <a:gd name="connsiteY55" fmla="*/ 937586 h 2312320"/>
              <a:gd name="connsiteX56" fmla="*/ 967007 w 1215656"/>
              <a:gd name="connsiteY56" fmla="*/ 1118561 h 2312320"/>
              <a:gd name="connsiteX57" fmla="*/ 947957 w 1215656"/>
              <a:gd name="connsiteY57" fmla="*/ 1166186 h 2312320"/>
              <a:gd name="connsiteX58" fmla="*/ 928907 w 1215656"/>
              <a:gd name="connsiteY58" fmla="*/ 1242386 h 2312320"/>
              <a:gd name="connsiteX59" fmla="*/ 909857 w 1215656"/>
              <a:gd name="connsiteY59" fmla="*/ 1309061 h 2312320"/>
              <a:gd name="connsiteX60" fmla="*/ 890807 w 1215656"/>
              <a:gd name="connsiteY60" fmla="*/ 1432886 h 2312320"/>
              <a:gd name="connsiteX61" fmla="*/ 871757 w 1215656"/>
              <a:gd name="connsiteY61" fmla="*/ 1470986 h 2312320"/>
              <a:gd name="connsiteX62" fmla="*/ 833657 w 1215656"/>
              <a:gd name="connsiteY62" fmla="*/ 1575761 h 2312320"/>
              <a:gd name="connsiteX63" fmla="*/ 814607 w 1215656"/>
              <a:gd name="connsiteY63" fmla="*/ 1690061 h 2312320"/>
              <a:gd name="connsiteX64" fmla="*/ 795557 w 1215656"/>
              <a:gd name="connsiteY64" fmla="*/ 1747211 h 2312320"/>
              <a:gd name="connsiteX65" fmla="*/ 776507 w 1215656"/>
              <a:gd name="connsiteY65" fmla="*/ 1832936 h 2312320"/>
              <a:gd name="connsiteX66" fmla="*/ 757457 w 1215656"/>
              <a:gd name="connsiteY66" fmla="*/ 2309186 h 2312320"/>
              <a:gd name="connsiteX67" fmla="*/ 728882 w 1215656"/>
              <a:gd name="connsiteY67" fmla="*/ 2280611 h 2312320"/>
              <a:gd name="connsiteX68" fmla="*/ 652682 w 1215656"/>
              <a:gd name="connsiteY68" fmla="*/ 2242511 h 2312320"/>
              <a:gd name="connsiteX69" fmla="*/ 576482 w 1215656"/>
              <a:gd name="connsiteY69" fmla="*/ 2223461 h 2312320"/>
              <a:gd name="connsiteX70" fmla="*/ 452657 w 1215656"/>
              <a:gd name="connsiteY70" fmla="*/ 2194886 h 2312320"/>
              <a:gd name="connsiteX71" fmla="*/ 357407 w 1215656"/>
              <a:gd name="connsiteY71" fmla="*/ 2128211 h 2312320"/>
              <a:gd name="connsiteX72" fmla="*/ 300257 w 1215656"/>
              <a:gd name="connsiteY72" fmla="*/ 2071061 h 2312320"/>
              <a:gd name="connsiteX73" fmla="*/ 243107 w 1215656"/>
              <a:gd name="connsiteY73" fmla="*/ 2042486 h 2312320"/>
              <a:gd name="connsiteX74" fmla="*/ 176432 w 1215656"/>
              <a:gd name="connsiteY74" fmla="*/ 1985336 h 2312320"/>
              <a:gd name="connsiteX75" fmla="*/ 117263 w 1215656"/>
              <a:gd name="connsiteY75" fmla="*/ 2036997 h 2312320"/>
              <a:gd name="connsiteX76" fmla="*/ 51934 w 1215656"/>
              <a:gd name="connsiteY76" fmla="*/ 2007750 h 2312320"/>
              <a:gd name="connsiteX77" fmla="*/ 237 w 1215656"/>
              <a:gd name="connsiteY77" fmla="*/ 1971031 h 2312320"/>
              <a:gd name="connsiteX0" fmla="*/ 237 w 1215656"/>
              <a:gd name="connsiteY0" fmla="*/ 1971031 h 2312320"/>
              <a:gd name="connsiteX1" fmla="*/ 33557 w 1215656"/>
              <a:gd name="connsiteY1" fmla="*/ 1899611 h 2312320"/>
              <a:gd name="connsiteX2" fmla="*/ 53316 w 1215656"/>
              <a:gd name="connsiteY2" fmla="*/ 1872382 h 2312320"/>
              <a:gd name="connsiteX3" fmla="*/ 81890 w 1215656"/>
              <a:gd name="connsiteY3" fmla="*/ 1823411 h 2312320"/>
              <a:gd name="connsiteX4" fmla="*/ 104340 w 1215656"/>
              <a:gd name="connsiteY4" fmla="*/ 1801635 h 2312320"/>
              <a:gd name="connsiteX5" fmla="*/ 117655 w 1215656"/>
              <a:gd name="connsiteY5" fmla="*/ 1805316 h 2312320"/>
              <a:gd name="connsiteX6" fmla="*/ 127852 w 1215656"/>
              <a:gd name="connsiteY6" fmla="*/ 1761126 h 2312320"/>
              <a:gd name="connsiteX7" fmla="*/ 146511 w 1215656"/>
              <a:gd name="connsiteY7" fmla="*/ 1739739 h 2312320"/>
              <a:gd name="connsiteX8" fmla="*/ 158089 w 1215656"/>
              <a:gd name="connsiteY8" fmla="*/ 1711163 h 2312320"/>
              <a:gd name="connsiteX9" fmla="*/ 186665 w 1215656"/>
              <a:gd name="connsiteY9" fmla="*/ 1662831 h 2312320"/>
              <a:gd name="connsiteX10" fmla="*/ 213186 w 1215656"/>
              <a:gd name="connsiteY10" fmla="*/ 1613861 h 2312320"/>
              <a:gd name="connsiteX11" fmla="*/ 232909 w 1215656"/>
              <a:gd name="connsiteY11" fmla="*/ 1578488 h 2312320"/>
              <a:gd name="connsiteX12" fmla="*/ 262157 w 1215656"/>
              <a:gd name="connsiteY12" fmla="*/ 1537661 h 2312320"/>
              <a:gd name="connsiteX13" fmla="*/ 281207 w 1215656"/>
              <a:gd name="connsiteY13" fmla="*/ 1480511 h 2312320"/>
              <a:gd name="connsiteX14" fmla="*/ 319307 w 1215656"/>
              <a:gd name="connsiteY14" fmla="*/ 1423361 h 2312320"/>
              <a:gd name="connsiteX15" fmla="*/ 338357 w 1215656"/>
              <a:gd name="connsiteY15" fmla="*/ 1385261 h 2312320"/>
              <a:gd name="connsiteX16" fmla="*/ 347882 w 1215656"/>
              <a:gd name="connsiteY16" fmla="*/ 1356686 h 2312320"/>
              <a:gd name="connsiteX17" fmla="*/ 376457 w 1215656"/>
              <a:gd name="connsiteY17" fmla="*/ 1328111 h 2312320"/>
              <a:gd name="connsiteX18" fmla="*/ 433607 w 1215656"/>
              <a:gd name="connsiteY18" fmla="*/ 1242386 h 2312320"/>
              <a:gd name="connsiteX19" fmla="*/ 452657 w 1215656"/>
              <a:gd name="connsiteY19" fmla="*/ 1213811 h 2312320"/>
              <a:gd name="connsiteX20" fmla="*/ 471707 w 1215656"/>
              <a:gd name="connsiteY20" fmla="*/ 1185236 h 2312320"/>
              <a:gd name="connsiteX21" fmla="*/ 490757 w 1215656"/>
              <a:gd name="connsiteY21" fmla="*/ 1147136 h 2312320"/>
              <a:gd name="connsiteX22" fmla="*/ 528857 w 1215656"/>
              <a:gd name="connsiteY22" fmla="*/ 1089986 h 2312320"/>
              <a:gd name="connsiteX23" fmla="*/ 538382 w 1215656"/>
              <a:gd name="connsiteY23" fmla="*/ 1061411 h 2312320"/>
              <a:gd name="connsiteX24" fmla="*/ 566957 w 1215656"/>
              <a:gd name="connsiteY24" fmla="*/ 1032836 h 2312320"/>
              <a:gd name="connsiteX25" fmla="*/ 586007 w 1215656"/>
              <a:gd name="connsiteY25" fmla="*/ 994736 h 2312320"/>
              <a:gd name="connsiteX26" fmla="*/ 637704 w 1215656"/>
              <a:gd name="connsiteY26" fmla="*/ 920590 h 2312320"/>
              <a:gd name="connsiteX27" fmla="*/ 682603 w 1215656"/>
              <a:gd name="connsiteY27" fmla="*/ 853915 h 2312320"/>
              <a:gd name="connsiteX28" fmla="*/ 719356 w 1215656"/>
              <a:gd name="connsiteY28" fmla="*/ 789257 h 2312320"/>
              <a:gd name="connsiteX29" fmla="*/ 766982 w 1215656"/>
              <a:gd name="connsiteY29" fmla="*/ 718511 h 2312320"/>
              <a:gd name="connsiteX30" fmla="*/ 765637 w 1215656"/>
              <a:gd name="connsiteY30" fmla="*/ 717803 h 2312320"/>
              <a:gd name="connsiteX31" fmla="*/ 800337 w 1215656"/>
              <a:gd name="connsiteY31" fmla="*/ 670851 h 2312320"/>
              <a:gd name="connsiteX32" fmla="*/ 837055 w 1215656"/>
              <a:gd name="connsiteY32" fmla="*/ 615081 h 2312320"/>
              <a:gd name="connsiteX33" fmla="*/ 862232 w 1215656"/>
              <a:gd name="connsiteY33" fmla="*/ 566111 h 2312320"/>
              <a:gd name="connsiteX34" fmla="*/ 881282 w 1215656"/>
              <a:gd name="connsiteY34" fmla="*/ 528011 h 2312320"/>
              <a:gd name="connsiteX35" fmla="*/ 892188 w 1215656"/>
              <a:gd name="connsiteY35" fmla="*/ 511653 h 2312320"/>
              <a:gd name="connsiteX36" fmla="*/ 928907 w 1215656"/>
              <a:gd name="connsiteY36" fmla="*/ 466080 h 2312320"/>
              <a:gd name="connsiteX37" fmla="*/ 943885 w 1215656"/>
              <a:gd name="connsiteY37" fmla="*/ 447704 h 2312320"/>
              <a:gd name="connsiteX38" fmla="*/ 971787 w 1215656"/>
              <a:gd name="connsiteY38" fmla="*/ 387154 h 2312320"/>
              <a:gd name="connsiteX39" fmla="*/ 1017358 w 1215656"/>
              <a:gd name="connsiteY39" fmla="*/ 344982 h 2312320"/>
              <a:gd name="connsiteX40" fmla="*/ 1046606 w 1215656"/>
              <a:gd name="connsiteY40" fmla="*/ 289886 h 2312320"/>
              <a:gd name="connsiteX41" fmla="*/ 975259 w 1215656"/>
              <a:gd name="connsiteY41" fmla="*/ 409497 h 2312320"/>
              <a:gd name="connsiteX42" fmla="*/ 1062647 w 1215656"/>
              <a:gd name="connsiteY42" fmla="*/ 255256 h 2312320"/>
              <a:gd name="connsiteX43" fmla="*/ 1076244 w 1215656"/>
              <a:gd name="connsiteY43" fmla="*/ 258656 h 2312320"/>
              <a:gd name="connsiteX44" fmla="*/ 1094940 w 1215656"/>
              <a:gd name="connsiteY44" fmla="*/ 202780 h 2312320"/>
              <a:gd name="connsiteX45" fmla="*/ 1112645 w 1215656"/>
              <a:gd name="connsiteY45" fmla="*/ 164645 h 2312320"/>
              <a:gd name="connsiteX46" fmla="*/ 1148689 w 1215656"/>
              <a:gd name="connsiteY46" fmla="*/ 99350 h 2312320"/>
              <a:gd name="connsiteX47" fmla="*/ 1185409 w 1215656"/>
              <a:gd name="connsiteY47" fmla="*/ 50380 h 2312320"/>
              <a:gd name="connsiteX48" fmla="*/ 1215294 w 1215656"/>
              <a:gd name="connsiteY48" fmla="*/ 8953 h 2312320"/>
              <a:gd name="connsiteX49" fmla="*/ 1164625 w 1215656"/>
              <a:gd name="connsiteY49" fmla="*/ 234860 h 2312320"/>
              <a:gd name="connsiteX50" fmla="*/ 1135059 w 1215656"/>
              <a:gd name="connsiteY50" fmla="*/ 377453 h 2312320"/>
              <a:gd name="connsiteX51" fmla="*/ 1119407 w 1215656"/>
              <a:gd name="connsiteY51" fmla="*/ 499436 h 2312320"/>
              <a:gd name="connsiteX52" fmla="*/ 1081307 w 1215656"/>
              <a:gd name="connsiteY52" fmla="*/ 623261 h 2312320"/>
              <a:gd name="connsiteX53" fmla="*/ 1062257 w 1215656"/>
              <a:gd name="connsiteY53" fmla="*/ 708986 h 2312320"/>
              <a:gd name="connsiteX54" fmla="*/ 1024157 w 1215656"/>
              <a:gd name="connsiteY54" fmla="*/ 880436 h 2312320"/>
              <a:gd name="connsiteX55" fmla="*/ 1005107 w 1215656"/>
              <a:gd name="connsiteY55" fmla="*/ 937586 h 2312320"/>
              <a:gd name="connsiteX56" fmla="*/ 967007 w 1215656"/>
              <a:gd name="connsiteY56" fmla="*/ 1118561 h 2312320"/>
              <a:gd name="connsiteX57" fmla="*/ 947957 w 1215656"/>
              <a:gd name="connsiteY57" fmla="*/ 1166186 h 2312320"/>
              <a:gd name="connsiteX58" fmla="*/ 928907 w 1215656"/>
              <a:gd name="connsiteY58" fmla="*/ 1242386 h 2312320"/>
              <a:gd name="connsiteX59" fmla="*/ 909857 w 1215656"/>
              <a:gd name="connsiteY59" fmla="*/ 1309061 h 2312320"/>
              <a:gd name="connsiteX60" fmla="*/ 890807 w 1215656"/>
              <a:gd name="connsiteY60" fmla="*/ 1432886 h 2312320"/>
              <a:gd name="connsiteX61" fmla="*/ 871757 w 1215656"/>
              <a:gd name="connsiteY61" fmla="*/ 1470986 h 2312320"/>
              <a:gd name="connsiteX62" fmla="*/ 833657 w 1215656"/>
              <a:gd name="connsiteY62" fmla="*/ 1575761 h 2312320"/>
              <a:gd name="connsiteX63" fmla="*/ 814607 w 1215656"/>
              <a:gd name="connsiteY63" fmla="*/ 1690061 h 2312320"/>
              <a:gd name="connsiteX64" fmla="*/ 795557 w 1215656"/>
              <a:gd name="connsiteY64" fmla="*/ 1747211 h 2312320"/>
              <a:gd name="connsiteX65" fmla="*/ 776507 w 1215656"/>
              <a:gd name="connsiteY65" fmla="*/ 1832936 h 2312320"/>
              <a:gd name="connsiteX66" fmla="*/ 757457 w 1215656"/>
              <a:gd name="connsiteY66" fmla="*/ 2309186 h 2312320"/>
              <a:gd name="connsiteX67" fmla="*/ 728882 w 1215656"/>
              <a:gd name="connsiteY67" fmla="*/ 2280611 h 2312320"/>
              <a:gd name="connsiteX68" fmla="*/ 652682 w 1215656"/>
              <a:gd name="connsiteY68" fmla="*/ 2242511 h 2312320"/>
              <a:gd name="connsiteX69" fmla="*/ 576482 w 1215656"/>
              <a:gd name="connsiteY69" fmla="*/ 2223461 h 2312320"/>
              <a:gd name="connsiteX70" fmla="*/ 452657 w 1215656"/>
              <a:gd name="connsiteY70" fmla="*/ 2194886 h 2312320"/>
              <a:gd name="connsiteX71" fmla="*/ 357407 w 1215656"/>
              <a:gd name="connsiteY71" fmla="*/ 2128211 h 2312320"/>
              <a:gd name="connsiteX72" fmla="*/ 300257 w 1215656"/>
              <a:gd name="connsiteY72" fmla="*/ 2071061 h 2312320"/>
              <a:gd name="connsiteX73" fmla="*/ 243107 w 1215656"/>
              <a:gd name="connsiteY73" fmla="*/ 2042486 h 2312320"/>
              <a:gd name="connsiteX74" fmla="*/ 159436 w 1215656"/>
              <a:gd name="connsiteY74" fmla="*/ 2046523 h 2312320"/>
              <a:gd name="connsiteX75" fmla="*/ 117263 w 1215656"/>
              <a:gd name="connsiteY75" fmla="*/ 2036997 h 2312320"/>
              <a:gd name="connsiteX76" fmla="*/ 51934 w 1215656"/>
              <a:gd name="connsiteY76" fmla="*/ 2007750 h 2312320"/>
              <a:gd name="connsiteX77" fmla="*/ 237 w 1215656"/>
              <a:gd name="connsiteY77" fmla="*/ 1971031 h 2312320"/>
              <a:gd name="connsiteX0" fmla="*/ 237 w 1215656"/>
              <a:gd name="connsiteY0" fmla="*/ 1971031 h 2312320"/>
              <a:gd name="connsiteX1" fmla="*/ 33557 w 1215656"/>
              <a:gd name="connsiteY1" fmla="*/ 1899611 h 2312320"/>
              <a:gd name="connsiteX2" fmla="*/ 53316 w 1215656"/>
              <a:gd name="connsiteY2" fmla="*/ 1872382 h 2312320"/>
              <a:gd name="connsiteX3" fmla="*/ 81890 w 1215656"/>
              <a:gd name="connsiteY3" fmla="*/ 1823411 h 2312320"/>
              <a:gd name="connsiteX4" fmla="*/ 104340 w 1215656"/>
              <a:gd name="connsiteY4" fmla="*/ 1801635 h 2312320"/>
              <a:gd name="connsiteX5" fmla="*/ 117655 w 1215656"/>
              <a:gd name="connsiteY5" fmla="*/ 1805316 h 2312320"/>
              <a:gd name="connsiteX6" fmla="*/ 127852 w 1215656"/>
              <a:gd name="connsiteY6" fmla="*/ 1761126 h 2312320"/>
              <a:gd name="connsiteX7" fmla="*/ 146511 w 1215656"/>
              <a:gd name="connsiteY7" fmla="*/ 1739739 h 2312320"/>
              <a:gd name="connsiteX8" fmla="*/ 158089 w 1215656"/>
              <a:gd name="connsiteY8" fmla="*/ 1711163 h 2312320"/>
              <a:gd name="connsiteX9" fmla="*/ 186665 w 1215656"/>
              <a:gd name="connsiteY9" fmla="*/ 1662831 h 2312320"/>
              <a:gd name="connsiteX10" fmla="*/ 213186 w 1215656"/>
              <a:gd name="connsiteY10" fmla="*/ 1613861 h 2312320"/>
              <a:gd name="connsiteX11" fmla="*/ 232909 w 1215656"/>
              <a:gd name="connsiteY11" fmla="*/ 1578488 h 2312320"/>
              <a:gd name="connsiteX12" fmla="*/ 262157 w 1215656"/>
              <a:gd name="connsiteY12" fmla="*/ 1537661 h 2312320"/>
              <a:gd name="connsiteX13" fmla="*/ 281207 w 1215656"/>
              <a:gd name="connsiteY13" fmla="*/ 1480511 h 2312320"/>
              <a:gd name="connsiteX14" fmla="*/ 319307 w 1215656"/>
              <a:gd name="connsiteY14" fmla="*/ 1423361 h 2312320"/>
              <a:gd name="connsiteX15" fmla="*/ 338357 w 1215656"/>
              <a:gd name="connsiteY15" fmla="*/ 1385261 h 2312320"/>
              <a:gd name="connsiteX16" fmla="*/ 347882 w 1215656"/>
              <a:gd name="connsiteY16" fmla="*/ 1356686 h 2312320"/>
              <a:gd name="connsiteX17" fmla="*/ 376457 w 1215656"/>
              <a:gd name="connsiteY17" fmla="*/ 1328111 h 2312320"/>
              <a:gd name="connsiteX18" fmla="*/ 433607 w 1215656"/>
              <a:gd name="connsiteY18" fmla="*/ 1242386 h 2312320"/>
              <a:gd name="connsiteX19" fmla="*/ 452657 w 1215656"/>
              <a:gd name="connsiteY19" fmla="*/ 1213811 h 2312320"/>
              <a:gd name="connsiteX20" fmla="*/ 471707 w 1215656"/>
              <a:gd name="connsiteY20" fmla="*/ 1185236 h 2312320"/>
              <a:gd name="connsiteX21" fmla="*/ 490757 w 1215656"/>
              <a:gd name="connsiteY21" fmla="*/ 1147136 h 2312320"/>
              <a:gd name="connsiteX22" fmla="*/ 528857 w 1215656"/>
              <a:gd name="connsiteY22" fmla="*/ 1089986 h 2312320"/>
              <a:gd name="connsiteX23" fmla="*/ 538382 w 1215656"/>
              <a:gd name="connsiteY23" fmla="*/ 1061411 h 2312320"/>
              <a:gd name="connsiteX24" fmla="*/ 566957 w 1215656"/>
              <a:gd name="connsiteY24" fmla="*/ 1032836 h 2312320"/>
              <a:gd name="connsiteX25" fmla="*/ 586007 w 1215656"/>
              <a:gd name="connsiteY25" fmla="*/ 994736 h 2312320"/>
              <a:gd name="connsiteX26" fmla="*/ 637704 w 1215656"/>
              <a:gd name="connsiteY26" fmla="*/ 920590 h 2312320"/>
              <a:gd name="connsiteX27" fmla="*/ 682603 w 1215656"/>
              <a:gd name="connsiteY27" fmla="*/ 853915 h 2312320"/>
              <a:gd name="connsiteX28" fmla="*/ 719356 w 1215656"/>
              <a:gd name="connsiteY28" fmla="*/ 789257 h 2312320"/>
              <a:gd name="connsiteX29" fmla="*/ 766982 w 1215656"/>
              <a:gd name="connsiteY29" fmla="*/ 718511 h 2312320"/>
              <a:gd name="connsiteX30" fmla="*/ 765637 w 1215656"/>
              <a:gd name="connsiteY30" fmla="*/ 717803 h 2312320"/>
              <a:gd name="connsiteX31" fmla="*/ 800337 w 1215656"/>
              <a:gd name="connsiteY31" fmla="*/ 670851 h 2312320"/>
              <a:gd name="connsiteX32" fmla="*/ 837055 w 1215656"/>
              <a:gd name="connsiteY32" fmla="*/ 615081 h 2312320"/>
              <a:gd name="connsiteX33" fmla="*/ 862232 w 1215656"/>
              <a:gd name="connsiteY33" fmla="*/ 566111 h 2312320"/>
              <a:gd name="connsiteX34" fmla="*/ 881282 w 1215656"/>
              <a:gd name="connsiteY34" fmla="*/ 528011 h 2312320"/>
              <a:gd name="connsiteX35" fmla="*/ 892188 w 1215656"/>
              <a:gd name="connsiteY35" fmla="*/ 511653 h 2312320"/>
              <a:gd name="connsiteX36" fmla="*/ 928907 w 1215656"/>
              <a:gd name="connsiteY36" fmla="*/ 466080 h 2312320"/>
              <a:gd name="connsiteX37" fmla="*/ 943885 w 1215656"/>
              <a:gd name="connsiteY37" fmla="*/ 447704 h 2312320"/>
              <a:gd name="connsiteX38" fmla="*/ 971787 w 1215656"/>
              <a:gd name="connsiteY38" fmla="*/ 387154 h 2312320"/>
              <a:gd name="connsiteX39" fmla="*/ 1017358 w 1215656"/>
              <a:gd name="connsiteY39" fmla="*/ 344982 h 2312320"/>
              <a:gd name="connsiteX40" fmla="*/ 1046606 w 1215656"/>
              <a:gd name="connsiteY40" fmla="*/ 289886 h 2312320"/>
              <a:gd name="connsiteX41" fmla="*/ 975259 w 1215656"/>
              <a:gd name="connsiteY41" fmla="*/ 409497 h 2312320"/>
              <a:gd name="connsiteX42" fmla="*/ 1062647 w 1215656"/>
              <a:gd name="connsiteY42" fmla="*/ 255256 h 2312320"/>
              <a:gd name="connsiteX43" fmla="*/ 1076244 w 1215656"/>
              <a:gd name="connsiteY43" fmla="*/ 258656 h 2312320"/>
              <a:gd name="connsiteX44" fmla="*/ 1094940 w 1215656"/>
              <a:gd name="connsiteY44" fmla="*/ 202780 h 2312320"/>
              <a:gd name="connsiteX45" fmla="*/ 1112645 w 1215656"/>
              <a:gd name="connsiteY45" fmla="*/ 164645 h 2312320"/>
              <a:gd name="connsiteX46" fmla="*/ 1148689 w 1215656"/>
              <a:gd name="connsiteY46" fmla="*/ 99350 h 2312320"/>
              <a:gd name="connsiteX47" fmla="*/ 1185409 w 1215656"/>
              <a:gd name="connsiteY47" fmla="*/ 50380 h 2312320"/>
              <a:gd name="connsiteX48" fmla="*/ 1215294 w 1215656"/>
              <a:gd name="connsiteY48" fmla="*/ 8953 h 2312320"/>
              <a:gd name="connsiteX49" fmla="*/ 1164625 w 1215656"/>
              <a:gd name="connsiteY49" fmla="*/ 234860 h 2312320"/>
              <a:gd name="connsiteX50" fmla="*/ 1135059 w 1215656"/>
              <a:gd name="connsiteY50" fmla="*/ 377453 h 2312320"/>
              <a:gd name="connsiteX51" fmla="*/ 1119407 w 1215656"/>
              <a:gd name="connsiteY51" fmla="*/ 499436 h 2312320"/>
              <a:gd name="connsiteX52" fmla="*/ 1081307 w 1215656"/>
              <a:gd name="connsiteY52" fmla="*/ 623261 h 2312320"/>
              <a:gd name="connsiteX53" fmla="*/ 1062257 w 1215656"/>
              <a:gd name="connsiteY53" fmla="*/ 708986 h 2312320"/>
              <a:gd name="connsiteX54" fmla="*/ 1024157 w 1215656"/>
              <a:gd name="connsiteY54" fmla="*/ 880436 h 2312320"/>
              <a:gd name="connsiteX55" fmla="*/ 1005107 w 1215656"/>
              <a:gd name="connsiteY55" fmla="*/ 937586 h 2312320"/>
              <a:gd name="connsiteX56" fmla="*/ 967007 w 1215656"/>
              <a:gd name="connsiteY56" fmla="*/ 1118561 h 2312320"/>
              <a:gd name="connsiteX57" fmla="*/ 947957 w 1215656"/>
              <a:gd name="connsiteY57" fmla="*/ 1166186 h 2312320"/>
              <a:gd name="connsiteX58" fmla="*/ 928907 w 1215656"/>
              <a:gd name="connsiteY58" fmla="*/ 1242386 h 2312320"/>
              <a:gd name="connsiteX59" fmla="*/ 909857 w 1215656"/>
              <a:gd name="connsiteY59" fmla="*/ 1309061 h 2312320"/>
              <a:gd name="connsiteX60" fmla="*/ 890807 w 1215656"/>
              <a:gd name="connsiteY60" fmla="*/ 1432886 h 2312320"/>
              <a:gd name="connsiteX61" fmla="*/ 871757 w 1215656"/>
              <a:gd name="connsiteY61" fmla="*/ 1470986 h 2312320"/>
              <a:gd name="connsiteX62" fmla="*/ 833657 w 1215656"/>
              <a:gd name="connsiteY62" fmla="*/ 1575761 h 2312320"/>
              <a:gd name="connsiteX63" fmla="*/ 814607 w 1215656"/>
              <a:gd name="connsiteY63" fmla="*/ 1690061 h 2312320"/>
              <a:gd name="connsiteX64" fmla="*/ 795557 w 1215656"/>
              <a:gd name="connsiteY64" fmla="*/ 1747211 h 2312320"/>
              <a:gd name="connsiteX65" fmla="*/ 776507 w 1215656"/>
              <a:gd name="connsiteY65" fmla="*/ 1832936 h 2312320"/>
              <a:gd name="connsiteX66" fmla="*/ 757457 w 1215656"/>
              <a:gd name="connsiteY66" fmla="*/ 2309186 h 2312320"/>
              <a:gd name="connsiteX67" fmla="*/ 728882 w 1215656"/>
              <a:gd name="connsiteY67" fmla="*/ 2280611 h 2312320"/>
              <a:gd name="connsiteX68" fmla="*/ 652682 w 1215656"/>
              <a:gd name="connsiteY68" fmla="*/ 2242511 h 2312320"/>
              <a:gd name="connsiteX69" fmla="*/ 576482 w 1215656"/>
              <a:gd name="connsiteY69" fmla="*/ 2223461 h 2312320"/>
              <a:gd name="connsiteX70" fmla="*/ 452657 w 1215656"/>
              <a:gd name="connsiteY70" fmla="*/ 2194886 h 2312320"/>
              <a:gd name="connsiteX71" fmla="*/ 357407 w 1215656"/>
              <a:gd name="connsiteY71" fmla="*/ 2128211 h 2312320"/>
              <a:gd name="connsiteX72" fmla="*/ 300257 w 1215656"/>
              <a:gd name="connsiteY72" fmla="*/ 2071061 h 2312320"/>
              <a:gd name="connsiteX73" fmla="*/ 222712 w 1215656"/>
              <a:gd name="connsiteY73" fmla="*/ 2100273 h 2312320"/>
              <a:gd name="connsiteX74" fmla="*/ 159436 w 1215656"/>
              <a:gd name="connsiteY74" fmla="*/ 2046523 h 2312320"/>
              <a:gd name="connsiteX75" fmla="*/ 117263 w 1215656"/>
              <a:gd name="connsiteY75" fmla="*/ 2036997 h 2312320"/>
              <a:gd name="connsiteX76" fmla="*/ 51934 w 1215656"/>
              <a:gd name="connsiteY76" fmla="*/ 2007750 h 2312320"/>
              <a:gd name="connsiteX77" fmla="*/ 237 w 1215656"/>
              <a:gd name="connsiteY77" fmla="*/ 1971031 h 2312320"/>
              <a:gd name="connsiteX0" fmla="*/ 237 w 1215656"/>
              <a:gd name="connsiteY0" fmla="*/ 1971031 h 2312320"/>
              <a:gd name="connsiteX1" fmla="*/ 33557 w 1215656"/>
              <a:gd name="connsiteY1" fmla="*/ 1899611 h 2312320"/>
              <a:gd name="connsiteX2" fmla="*/ 53316 w 1215656"/>
              <a:gd name="connsiteY2" fmla="*/ 1872382 h 2312320"/>
              <a:gd name="connsiteX3" fmla="*/ 81890 w 1215656"/>
              <a:gd name="connsiteY3" fmla="*/ 1823411 h 2312320"/>
              <a:gd name="connsiteX4" fmla="*/ 104340 w 1215656"/>
              <a:gd name="connsiteY4" fmla="*/ 1801635 h 2312320"/>
              <a:gd name="connsiteX5" fmla="*/ 117655 w 1215656"/>
              <a:gd name="connsiteY5" fmla="*/ 1805316 h 2312320"/>
              <a:gd name="connsiteX6" fmla="*/ 127852 w 1215656"/>
              <a:gd name="connsiteY6" fmla="*/ 1761126 h 2312320"/>
              <a:gd name="connsiteX7" fmla="*/ 146511 w 1215656"/>
              <a:gd name="connsiteY7" fmla="*/ 1739739 h 2312320"/>
              <a:gd name="connsiteX8" fmla="*/ 158089 w 1215656"/>
              <a:gd name="connsiteY8" fmla="*/ 1711163 h 2312320"/>
              <a:gd name="connsiteX9" fmla="*/ 186665 w 1215656"/>
              <a:gd name="connsiteY9" fmla="*/ 1662831 h 2312320"/>
              <a:gd name="connsiteX10" fmla="*/ 213186 w 1215656"/>
              <a:gd name="connsiteY10" fmla="*/ 1613861 h 2312320"/>
              <a:gd name="connsiteX11" fmla="*/ 232909 w 1215656"/>
              <a:gd name="connsiteY11" fmla="*/ 1578488 h 2312320"/>
              <a:gd name="connsiteX12" fmla="*/ 262157 w 1215656"/>
              <a:gd name="connsiteY12" fmla="*/ 1537661 h 2312320"/>
              <a:gd name="connsiteX13" fmla="*/ 281207 w 1215656"/>
              <a:gd name="connsiteY13" fmla="*/ 1480511 h 2312320"/>
              <a:gd name="connsiteX14" fmla="*/ 319307 w 1215656"/>
              <a:gd name="connsiteY14" fmla="*/ 1423361 h 2312320"/>
              <a:gd name="connsiteX15" fmla="*/ 338357 w 1215656"/>
              <a:gd name="connsiteY15" fmla="*/ 1385261 h 2312320"/>
              <a:gd name="connsiteX16" fmla="*/ 347882 w 1215656"/>
              <a:gd name="connsiteY16" fmla="*/ 1356686 h 2312320"/>
              <a:gd name="connsiteX17" fmla="*/ 376457 w 1215656"/>
              <a:gd name="connsiteY17" fmla="*/ 1328111 h 2312320"/>
              <a:gd name="connsiteX18" fmla="*/ 433607 w 1215656"/>
              <a:gd name="connsiteY18" fmla="*/ 1242386 h 2312320"/>
              <a:gd name="connsiteX19" fmla="*/ 452657 w 1215656"/>
              <a:gd name="connsiteY19" fmla="*/ 1213811 h 2312320"/>
              <a:gd name="connsiteX20" fmla="*/ 471707 w 1215656"/>
              <a:gd name="connsiteY20" fmla="*/ 1185236 h 2312320"/>
              <a:gd name="connsiteX21" fmla="*/ 490757 w 1215656"/>
              <a:gd name="connsiteY21" fmla="*/ 1147136 h 2312320"/>
              <a:gd name="connsiteX22" fmla="*/ 528857 w 1215656"/>
              <a:gd name="connsiteY22" fmla="*/ 1089986 h 2312320"/>
              <a:gd name="connsiteX23" fmla="*/ 538382 w 1215656"/>
              <a:gd name="connsiteY23" fmla="*/ 1061411 h 2312320"/>
              <a:gd name="connsiteX24" fmla="*/ 566957 w 1215656"/>
              <a:gd name="connsiteY24" fmla="*/ 1032836 h 2312320"/>
              <a:gd name="connsiteX25" fmla="*/ 586007 w 1215656"/>
              <a:gd name="connsiteY25" fmla="*/ 994736 h 2312320"/>
              <a:gd name="connsiteX26" fmla="*/ 637704 w 1215656"/>
              <a:gd name="connsiteY26" fmla="*/ 920590 h 2312320"/>
              <a:gd name="connsiteX27" fmla="*/ 682603 w 1215656"/>
              <a:gd name="connsiteY27" fmla="*/ 853915 h 2312320"/>
              <a:gd name="connsiteX28" fmla="*/ 719356 w 1215656"/>
              <a:gd name="connsiteY28" fmla="*/ 789257 h 2312320"/>
              <a:gd name="connsiteX29" fmla="*/ 766982 w 1215656"/>
              <a:gd name="connsiteY29" fmla="*/ 718511 h 2312320"/>
              <a:gd name="connsiteX30" fmla="*/ 765637 w 1215656"/>
              <a:gd name="connsiteY30" fmla="*/ 717803 h 2312320"/>
              <a:gd name="connsiteX31" fmla="*/ 800337 w 1215656"/>
              <a:gd name="connsiteY31" fmla="*/ 670851 h 2312320"/>
              <a:gd name="connsiteX32" fmla="*/ 837055 w 1215656"/>
              <a:gd name="connsiteY32" fmla="*/ 615081 h 2312320"/>
              <a:gd name="connsiteX33" fmla="*/ 862232 w 1215656"/>
              <a:gd name="connsiteY33" fmla="*/ 566111 h 2312320"/>
              <a:gd name="connsiteX34" fmla="*/ 881282 w 1215656"/>
              <a:gd name="connsiteY34" fmla="*/ 528011 h 2312320"/>
              <a:gd name="connsiteX35" fmla="*/ 892188 w 1215656"/>
              <a:gd name="connsiteY35" fmla="*/ 511653 h 2312320"/>
              <a:gd name="connsiteX36" fmla="*/ 928907 w 1215656"/>
              <a:gd name="connsiteY36" fmla="*/ 466080 h 2312320"/>
              <a:gd name="connsiteX37" fmla="*/ 943885 w 1215656"/>
              <a:gd name="connsiteY37" fmla="*/ 447704 h 2312320"/>
              <a:gd name="connsiteX38" fmla="*/ 971787 w 1215656"/>
              <a:gd name="connsiteY38" fmla="*/ 387154 h 2312320"/>
              <a:gd name="connsiteX39" fmla="*/ 1017358 w 1215656"/>
              <a:gd name="connsiteY39" fmla="*/ 344982 h 2312320"/>
              <a:gd name="connsiteX40" fmla="*/ 1046606 w 1215656"/>
              <a:gd name="connsiteY40" fmla="*/ 289886 h 2312320"/>
              <a:gd name="connsiteX41" fmla="*/ 975259 w 1215656"/>
              <a:gd name="connsiteY41" fmla="*/ 409497 h 2312320"/>
              <a:gd name="connsiteX42" fmla="*/ 1062647 w 1215656"/>
              <a:gd name="connsiteY42" fmla="*/ 255256 h 2312320"/>
              <a:gd name="connsiteX43" fmla="*/ 1076244 w 1215656"/>
              <a:gd name="connsiteY43" fmla="*/ 258656 h 2312320"/>
              <a:gd name="connsiteX44" fmla="*/ 1094940 w 1215656"/>
              <a:gd name="connsiteY44" fmla="*/ 202780 h 2312320"/>
              <a:gd name="connsiteX45" fmla="*/ 1112645 w 1215656"/>
              <a:gd name="connsiteY45" fmla="*/ 164645 h 2312320"/>
              <a:gd name="connsiteX46" fmla="*/ 1148689 w 1215656"/>
              <a:gd name="connsiteY46" fmla="*/ 99350 h 2312320"/>
              <a:gd name="connsiteX47" fmla="*/ 1185409 w 1215656"/>
              <a:gd name="connsiteY47" fmla="*/ 50380 h 2312320"/>
              <a:gd name="connsiteX48" fmla="*/ 1215294 w 1215656"/>
              <a:gd name="connsiteY48" fmla="*/ 8953 h 2312320"/>
              <a:gd name="connsiteX49" fmla="*/ 1164625 w 1215656"/>
              <a:gd name="connsiteY49" fmla="*/ 234860 h 2312320"/>
              <a:gd name="connsiteX50" fmla="*/ 1135059 w 1215656"/>
              <a:gd name="connsiteY50" fmla="*/ 377453 h 2312320"/>
              <a:gd name="connsiteX51" fmla="*/ 1119407 w 1215656"/>
              <a:gd name="connsiteY51" fmla="*/ 499436 h 2312320"/>
              <a:gd name="connsiteX52" fmla="*/ 1081307 w 1215656"/>
              <a:gd name="connsiteY52" fmla="*/ 623261 h 2312320"/>
              <a:gd name="connsiteX53" fmla="*/ 1062257 w 1215656"/>
              <a:gd name="connsiteY53" fmla="*/ 708986 h 2312320"/>
              <a:gd name="connsiteX54" fmla="*/ 1024157 w 1215656"/>
              <a:gd name="connsiteY54" fmla="*/ 880436 h 2312320"/>
              <a:gd name="connsiteX55" fmla="*/ 1005107 w 1215656"/>
              <a:gd name="connsiteY55" fmla="*/ 937586 h 2312320"/>
              <a:gd name="connsiteX56" fmla="*/ 967007 w 1215656"/>
              <a:gd name="connsiteY56" fmla="*/ 1118561 h 2312320"/>
              <a:gd name="connsiteX57" fmla="*/ 947957 w 1215656"/>
              <a:gd name="connsiteY57" fmla="*/ 1166186 h 2312320"/>
              <a:gd name="connsiteX58" fmla="*/ 928907 w 1215656"/>
              <a:gd name="connsiteY58" fmla="*/ 1242386 h 2312320"/>
              <a:gd name="connsiteX59" fmla="*/ 909857 w 1215656"/>
              <a:gd name="connsiteY59" fmla="*/ 1309061 h 2312320"/>
              <a:gd name="connsiteX60" fmla="*/ 890807 w 1215656"/>
              <a:gd name="connsiteY60" fmla="*/ 1432886 h 2312320"/>
              <a:gd name="connsiteX61" fmla="*/ 871757 w 1215656"/>
              <a:gd name="connsiteY61" fmla="*/ 1470986 h 2312320"/>
              <a:gd name="connsiteX62" fmla="*/ 833657 w 1215656"/>
              <a:gd name="connsiteY62" fmla="*/ 1575761 h 2312320"/>
              <a:gd name="connsiteX63" fmla="*/ 814607 w 1215656"/>
              <a:gd name="connsiteY63" fmla="*/ 1690061 h 2312320"/>
              <a:gd name="connsiteX64" fmla="*/ 795557 w 1215656"/>
              <a:gd name="connsiteY64" fmla="*/ 1747211 h 2312320"/>
              <a:gd name="connsiteX65" fmla="*/ 776507 w 1215656"/>
              <a:gd name="connsiteY65" fmla="*/ 1832936 h 2312320"/>
              <a:gd name="connsiteX66" fmla="*/ 757457 w 1215656"/>
              <a:gd name="connsiteY66" fmla="*/ 2309186 h 2312320"/>
              <a:gd name="connsiteX67" fmla="*/ 728882 w 1215656"/>
              <a:gd name="connsiteY67" fmla="*/ 2280611 h 2312320"/>
              <a:gd name="connsiteX68" fmla="*/ 652682 w 1215656"/>
              <a:gd name="connsiteY68" fmla="*/ 2242511 h 2312320"/>
              <a:gd name="connsiteX69" fmla="*/ 576482 w 1215656"/>
              <a:gd name="connsiteY69" fmla="*/ 2223461 h 2312320"/>
              <a:gd name="connsiteX70" fmla="*/ 452657 w 1215656"/>
              <a:gd name="connsiteY70" fmla="*/ 2194886 h 2312320"/>
              <a:gd name="connsiteX71" fmla="*/ 357407 w 1215656"/>
              <a:gd name="connsiteY71" fmla="*/ 2128211 h 2312320"/>
              <a:gd name="connsiteX72" fmla="*/ 300257 w 1215656"/>
              <a:gd name="connsiteY72" fmla="*/ 2071061 h 2312320"/>
              <a:gd name="connsiteX73" fmla="*/ 222712 w 1215656"/>
              <a:gd name="connsiteY73" fmla="*/ 2100273 h 2312320"/>
              <a:gd name="connsiteX74" fmla="*/ 152638 w 1215656"/>
              <a:gd name="connsiteY74" fmla="*/ 2070318 h 2312320"/>
              <a:gd name="connsiteX75" fmla="*/ 117263 w 1215656"/>
              <a:gd name="connsiteY75" fmla="*/ 2036997 h 2312320"/>
              <a:gd name="connsiteX76" fmla="*/ 51934 w 1215656"/>
              <a:gd name="connsiteY76" fmla="*/ 2007750 h 2312320"/>
              <a:gd name="connsiteX77" fmla="*/ 237 w 1215656"/>
              <a:gd name="connsiteY77" fmla="*/ 1971031 h 2312320"/>
              <a:gd name="connsiteX0" fmla="*/ 237 w 1215656"/>
              <a:gd name="connsiteY0" fmla="*/ 1971031 h 2312320"/>
              <a:gd name="connsiteX1" fmla="*/ 33557 w 1215656"/>
              <a:gd name="connsiteY1" fmla="*/ 1899611 h 2312320"/>
              <a:gd name="connsiteX2" fmla="*/ 53316 w 1215656"/>
              <a:gd name="connsiteY2" fmla="*/ 1872382 h 2312320"/>
              <a:gd name="connsiteX3" fmla="*/ 81890 w 1215656"/>
              <a:gd name="connsiteY3" fmla="*/ 1823411 h 2312320"/>
              <a:gd name="connsiteX4" fmla="*/ 104340 w 1215656"/>
              <a:gd name="connsiteY4" fmla="*/ 1801635 h 2312320"/>
              <a:gd name="connsiteX5" fmla="*/ 117655 w 1215656"/>
              <a:gd name="connsiteY5" fmla="*/ 1805316 h 2312320"/>
              <a:gd name="connsiteX6" fmla="*/ 127852 w 1215656"/>
              <a:gd name="connsiteY6" fmla="*/ 1761126 h 2312320"/>
              <a:gd name="connsiteX7" fmla="*/ 146511 w 1215656"/>
              <a:gd name="connsiteY7" fmla="*/ 1739739 h 2312320"/>
              <a:gd name="connsiteX8" fmla="*/ 158089 w 1215656"/>
              <a:gd name="connsiteY8" fmla="*/ 1711163 h 2312320"/>
              <a:gd name="connsiteX9" fmla="*/ 186665 w 1215656"/>
              <a:gd name="connsiteY9" fmla="*/ 1662831 h 2312320"/>
              <a:gd name="connsiteX10" fmla="*/ 213186 w 1215656"/>
              <a:gd name="connsiteY10" fmla="*/ 1613861 h 2312320"/>
              <a:gd name="connsiteX11" fmla="*/ 232909 w 1215656"/>
              <a:gd name="connsiteY11" fmla="*/ 1578488 h 2312320"/>
              <a:gd name="connsiteX12" fmla="*/ 262157 w 1215656"/>
              <a:gd name="connsiteY12" fmla="*/ 1537661 h 2312320"/>
              <a:gd name="connsiteX13" fmla="*/ 281207 w 1215656"/>
              <a:gd name="connsiteY13" fmla="*/ 1480511 h 2312320"/>
              <a:gd name="connsiteX14" fmla="*/ 319307 w 1215656"/>
              <a:gd name="connsiteY14" fmla="*/ 1423361 h 2312320"/>
              <a:gd name="connsiteX15" fmla="*/ 338357 w 1215656"/>
              <a:gd name="connsiteY15" fmla="*/ 1385261 h 2312320"/>
              <a:gd name="connsiteX16" fmla="*/ 347882 w 1215656"/>
              <a:gd name="connsiteY16" fmla="*/ 1356686 h 2312320"/>
              <a:gd name="connsiteX17" fmla="*/ 376457 w 1215656"/>
              <a:gd name="connsiteY17" fmla="*/ 1328111 h 2312320"/>
              <a:gd name="connsiteX18" fmla="*/ 433607 w 1215656"/>
              <a:gd name="connsiteY18" fmla="*/ 1242386 h 2312320"/>
              <a:gd name="connsiteX19" fmla="*/ 452657 w 1215656"/>
              <a:gd name="connsiteY19" fmla="*/ 1213811 h 2312320"/>
              <a:gd name="connsiteX20" fmla="*/ 471707 w 1215656"/>
              <a:gd name="connsiteY20" fmla="*/ 1185236 h 2312320"/>
              <a:gd name="connsiteX21" fmla="*/ 490757 w 1215656"/>
              <a:gd name="connsiteY21" fmla="*/ 1147136 h 2312320"/>
              <a:gd name="connsiteX22" fmla="*/ 528857 w 1215656"/>
              <a:gd name="connsiteY22" fmla="*/ 1089986 h 2312320"/>
              <a:gd name="connsiteX23" fmla="*/ 538382 w 1215656"/>
              <a:gd name="connsiteY23" fmla="*/ 1061411 h 2312320"/>
              <a:gd name="connsiteX24" fmla="*/ 566957 w 1215656"/>
              <a:gd name="connsiteY24" fmla="*/ 1032836 h 2312320"/>
              <a:gd name="connsiteX25" fmla="*/ 586007 w 1215656"/>
              <a:gd name="connsiteY25" fmla="*/ 994736 h 2312320"/>
              <a:gd name="connsiteX26" fmla="*/ 637704 w 1215656"/>
              <a:gd name="connsiteY26" fmla="*/ 920590 h 2312320"/>
              <a:gd name="connsiteX27" fmla="*/ 682603 w 1215656"/>
              <a:gd name="connsiteY27" fmla="*/ 853915 h 2312320"/>
              <a:gd name="connsiteX28" fmla="*/ 719356 w 1215656"/>
              <a:gd name="connsiteY28" fmla="*/ 789257 h 2312320"/>
              <a:gd name="connsiteX29" fmla="*/ 766982 w 1215656"/>
              <a:gd name="connsiteY29" fmla="*/ 718511 h 2312320"/>
              <a:gd name="connsiteX30" fmla="*/ 765637 w 1215656"/>
              <a:gd name="connsiteY30" fmla="*/ 717803 h 2312320"/>
              <a:gd name="connsiteX31" fmla="*/ 800337 w 1215656"/>
              <a:gd name="connsiteY31" fmla="*/ 670851 h 2312320"/>
              <a:gd name="connsiteX32" fmla="*/ 837055 w 1215656"/>
              <a:gd name="connsiteY32" fmla="*/ 615081 h 2312320"/>
              <a:gd name="connsiteX33" fmla="*/ 862232 w 1215656"/>
              <a:gd name="connsiteY33" fmla="*/ 566111 h 2312320"/>
              <a:gd name="connsiteX34" fmla="*/ 881282 w 1215656"/>
              <a:gd name="connsiteY34" fmla="*/ 528011 h 2312320"/>
              <a:gd name="connsiteX35" fmla="*/ 892188 w 1215656"/>
              <a:gd name="connsiteY35" fmla="*/ 511653 h 2312320"/>
              <a:gd name="connsiteX36" fmla="*/ 928907 w 1215656"/>
              <a:gd name="connsiteY36" fmla="*/ 466080 h 2312320"/>
              <a:gd name="connsiteX37" fmla="*/ 943885 w 1215656"/>
              <a:gd name="connsiteY37" fmla="*/ 447704 h 2312320"/>
              <a:gd name="connsiteX38" fmla="*/ 971787 w 1215656"/>
              <a:gd name="connsiteY38" fmla="*/ 387154 h 2312320"/>
              <a:gd name="connsiteX39" fmla="*/ 1017358 w 1215656"/>
              <a:gd name="connsiteY39" fmla="*/ 344982 h 2312320"/>
              <a:gd name="connsiteX40" fmla="*/ 1046606 w 1215656"/>
              <a:gd name="connsiteY40" fmla="*/ 289886 h 2312320"/>
              <a:gd name="connsiteX41" fmla="*/ 975259 w 1215656"/>
              <a:gd name="connsiteY41" fmla="*/ 409497 h 2312320"/>
              <a:gd name="connsiteX42" fmla="*/ 1062647 w 1215656"/>
              <a:gd name="connsiteY42" fmla="*/ 255256 h 2312320"/>
              <a:gd name="connsiteX43" fmla="*/ 1076244 w 1215656"/>
              <a:gd name="connsiteY43" fmla="*/ 258656 h 2312320"/>
              <a:gd name="connsiteX44" fmla="*/ 1094940 w 1215656"/>
              <a:gd name="connsiteY44" fmla="*/ 202780 h 2312320"/>
              <a:gd name="connsiteX45" fmla="*/ 1112645 w 1215656"/>
              <a:gd name="connsiteY45" fmla="*/ 164645 h 2312320"/>
              <a:gd name="connsiteX46" fmla="*/ 1148689 w 1215656"/>
              <a:gd name="connsiteY46" fmla="*/ 99350 h 2312320"/>
              <a:gd name="connsiteX47" fmla="*/ 1185409 w 1215656"/>
              <a:gd name="connsiteY47" fmla="*/ 50380 h 2312320"/>
              <a:gd name="connsiteX48" fmla="*/ 1215294 w 1215656"/>
              <a:gd name="connsiteY48" fmla="*/ 8953 h 2312320"/>
              <a:gd name="connsiteX49" fmla="*/ 1164625 w 1215656"/>
              <a:gd name="connsiteY49" fmla="*/ 234860 h 2312320"/>
              <a:gd name="connsiteX50" fmla="*/ 1135059 w 1215656"/>
              <a:gd name="connsiteY50" fmla="*/ 377453 h 2312320"/>
              <a:gd name="connsiteX51" fmla="*/ 1119407 w 1215656"/>
              <a:gd name="connsiteY51" fmla="*/ 499436 h 2312320"/>
              <a:gd name="connsiteX52" fmla="*/ 1081307 w 1215656"/>
              <a:gd name="connsiteY52" fmla="*/ 623261 h 2312320"/>
              <a:gd name="connsiteX53" fmla="*/ 1062257 w 1215656"/>
              <a:gd name="connsiteY53" fmla="*/ 708986 h 2312320"/>
              <a:gd name="connsiteX54" fmla="*/ 1024157 w 1215656"/>
              <a:gd name="connsiteY54" fmla="*/ 880436 h 2312320"/>
              <a:gd name="connsiteX55" fmla="*/ 1005107 w 1215656"/>
              <a:gd name="connsiteY55" fmla="*/ 937586 h 2312320"/>
              <a:gd name="connsiteX56" fmla="*/ 967007 w 1215656"/>
              <a:gd name="connsiteY56" fmla="*/ 1118561 h 2312320"/>
              <a:gd name="connsiteX57" fmla="*/ 947957 w 1215656"/>
              <a:gd name="connsiteY57" fmla="*/ 1166186 h 2312320"/>
              <a:gd name="connsiteX58" fmla="*/ 928907 w 1215656"/>
              <a:gd name="connsiteY58" fmla="*/ 1242386 h 2312320"/>
              <a:gd name="connsiteX59" fmla="*/ 909857 w 1215656"/>
              <a:gd name="connsiteY59" fmla="*/ 1309061 h 2312320"/>
              <a:gd name="connsiteX60" fmla="*/ 890807 w 1215656"/>
              <a:gd name="connsiteY60" fmla="*/ 1432886 h 2312320"/>
              <a:gd name="connsiteX61" fmla="*/ 871757 w 1215656"/>
              <a:gd name="connsiteY61" fmla="*/ 1470986 h 2312320"/>
              <a:gd name="connsiteX62" fmla="*/ 833657 w 1215656"/>
              <a:gd name="connsiteY62" fmla="*/ 1575761 h 2312320"/>
              <a:gd name="connsiteX63" fmla="*/ 814607 w 1215656"/>
              <a:gd name="connsiteY63" fmla="*/ 1690061 h 2312320"/>
              <a:gd name="connsiteX64" fmla="*/ 795557 w 1215656"/>
              <a:gd name="connsiteY64" fmla="*/ 1747211 h 2312320"/>
              <a:gd name="connsiteX65" fmla="*/ 776507 w 1215656"/>
              <a:gd name="connsiteY65" fmla="*/ 1832936 h 2312320"/>
              <a:gd name="connsiteX66" fmla="*/ 757457 w 1215656"/>
              <a:gd name="connsiteY66" fmla="*/ 2309186 h 2312320"/>
              <a:gd name="connsiteX67" fmla="*/ 728882 w 1215656"/>
              <a:gd name="connsiteY67" fmla="*/ 2280611 h 2312320"/>
              <a:gd name="connsiteX68" fmla="*/ 652682 w 1215656"/>
              <a:gd name="connsiteY68" fmla="*/ 2242511 h 2312320"/>
              <a:gd name="connsiteX69" fmla="*/ 576482 w 1215656"/>
              <a:gd name="connsiteY69" fmla="*/ 2223461 h 2312320"/>
              <a:gd name="connsiteX70" fmla="*/ 452657 w 1215656"/>
              <a:gd name="connsiteY70" fmla="*/ 2194886 h 2312320"/>
              <a:gd name="connsiteX71" fmla="*/ 357407 w 1215656"/>
              <a:gd name="connsiteY71" fmla="*/ 2128211 h 2312320"/>
              <a:gd name="connsiteX72" fmla="*/ 283261 w 1215656"/>
              <a:gd name="connsiteY72" fmla="*/ 2128849 h 2312320"/>
              <a:gd name="connsiteX73" fmla="*/ 222712 w 1215656"/>
              <a:gd name="connsiteY73" fmla="*/ 2100273 h 2312320"/>
              <a:gd name="connsiteX74" fmla="*/ 152638 w 1215656"/>
              <a:gd name="connsiteY74" fmla="*/ 2070318 h 2312320"/>
              <a:gd name="connsiteX75" fmla="*/ 117263 w 1215656"/>
              <a:gd name="connsiteY75" fmla="*/ 2036997 h 2312320"/>
              <a:gd name="connsiteX76" fmla="*/ 51934 w 1215656"/>
              <a:gd name="connsiteY76" fmla="*/ 2007750 h 2312320"/>
              <a:gd name="connsiteX77" fmla="*/ 237 w 1215656"/>
              <a:gd name="connsiteY77" fmla="*/ 1971031 h 2312320"/>
              <a:gd name="connsiteX0" fmla="*/ 237 w 1215656"/>
              <a:gd name="connsiteY0" fmla="*/ 1971031 h 2312320"/>
              <a:gd name="connsiteX1" fmla="*/ 33557 w 1215656"/>
              <a:gd name="connsiteY1" fmla="*/ 1899611 h 2312320"/>
              <a:gd name="connsiteX2" fmla="*/ 53316 w 1215656"/>
              <a:gd name="connsiteY2" fmla="*/ 1872382 h 2312320"/>
              <a:gd name="connsiteX3" fmla="*/ 81890 w 1215656"/>
              <a:gd name="connsiteY3" fmla="*/ 1823411 h 2312320"/>
              <a:gd name="connsiteX4" fmla="*/ 104340 w 1215656"/>
              <a:gd name="connsiteY4" fmla="*/ 1801635 h 2312320"/>
              <a:gd name="connsiteX5" fmla="*/ 117655 w 1215656"/>
              <a:gd name="connsiteY5" fmla="*/ 1805316 h 2312320"/>
              <a:gd name="connsiteX6" fmla="*/ 127852 w 1215656"/>
              <a:gd name="connsiteY6" fmla="*/ 1761126 h 2312320"/>
              <a:gd name="connsiteX7" fmla="*/ 146511 w 1215656"/>
              <a:gd name="connsiteY7" fmla="*/ 1739739 h 2312320"/>
              <a:gd name="connsiteX8" fmla="*/ 158089 w 1215656"/>
              <a:gd name="connsiteY8" fmla="*/ 1711163 h 2312320"/>
              <a:gd name="connsiteX9" fmla="*/ 186665 w 1215656"/>
              <a:gd name="connsiteY9" fmla="*/ 1662831 h 2312320"/>
              <a:gd name="connsiteX10" fmla="*/ 213186 w 1215656"/>
              <a:gd name="connsiteY10" fmla="*/ 1613861 h 2312320"/>
              <a:gd name="connsiteX11" fmla="*/ 232909 w 1215656"/>
              <a:gd name="connsiteY11" fmla="*/ 1578488 h 2312320"/>
              <a:gd name="connsiteX12" fmla="*/ 262157 w 1215656"/>
              <a:gd name="connsiteY12" fmla="*/ 1537661 h 2312320"/>
              <a:gd name="connsiteX13" fmla="*/ 281207 w 1215656"/>
              <a:gd name="connsiteY13" fmla="*/ 1480511 h 2312320"/>
              <a:gd name="connsiteX14" fmla="*/ 319307 w 1215656"/>
              <a:gd name="connsiteY14" fmla="*/ 1423361 h 2312320"/>
              <a:gd name="connsiteX15" fmla="*/ 338357 w 1215656"/>
              <a:gd name="connsiteY15" fmla="*/ 1385261 h 2312320"/>
              <a:gd name="connsiteX16" fmla="*/ 347882 w 1215656"/>
              <a:gd name="connsiteY16" fmla="*/ 1356686 h 2312320"/>
              <a:gd name="connsiteX17" fmla="*/ 376457 w 1215656"/>
              <a:gd name="connsiteY17" fmla="*/ 1328111 h 2312320"/>
              <a:gd name="connsiteX18" fmla="*/ 433607 w 1215656"/>
              <a:gd name="connsiteY18" fmla="*/ 1242386 h 2312320"/>
              <a:gd name="connsiteX19" fmla="*/ 452657 w 1215656"/>
              <a:gd name="connsiteY19" fmla="*/ 1213811 h 2312320"/>
              <a:gd name="connsiteX20" fmla="*/ 471707 w 1215656"/>
              <a:gd name="connsiteY20" fmla="*/ 1185236 h 2312320"/>
              <a:gd name="connsiteX21" fmla="*/ 490757 w 1215656"/>
              <a:gd name="connsiteY21" fmla="*/ 1147136 h 2312320"/>
              <a:gd name="connsiteX22" fmla="*/ 528857 w 1215656"/>
              <a:gd name="connsiteY22" fmla="*/ 1089986 h 2312320"/>
              <a:gd name="connsiteX23" fmla="*/ 538382 w 1215656"/>
              <a:gd name="connsiteY23" fmla="*/ 1061411 h 2312320"/>
              <a:gd name="connsiteX24" fmla="*/ 566957 w 1215656"/>
              <a:gd name="connsiteY24" fmla="*/ 1032836 h 2312320"/>
              <a:gd name="connsiteX25" fmla="*/ 586007 w 1215656"/>
              <a:gd name="connsiteY25" fmla="*/ 994736 h 2312320"/>
              <a:gd name="connsiteX26" fmla="*/ 637704 w 1215656"/>
              <a:gd name="connsiteY26" fmla="*/ 920590 h 2312320"/>
              <a:gd name="connsiteX27" fmla="*/ 682603 w 1215656"/>
              <a:gd name="connsiteY27" fmla="*/ 853915 h 2312320"/>
              <a:gd name="connsiteX28" fmla="*/ 719356 w 1215656"/>
              <a:gd name="connsiteY28" fmla="*/ 789257 h 2312320"/>
              <a:gd name="connsiteX29" fmla="*/ 766982 w 1215656"/>
              <a:gd name="connsiteY29" fmla="*/ 718511 h 2312320"/>
              <a:gd name="connsiteX30" fmla="*/ 765637 w 1215656"/>
              <a:gd name="connsiteY30" fmla="*/ 717803 h 2312320"/>
              <a:gd name="connsiteX31" fmla="*/ 800337 w 1215656"/>
              <a:gd name="connsiteY31" fmla="*/ 670851 h 2312320"/>
              <a:gd name="connsiteX32" fmla="*/ 837055 w 1215656"/>
              <a:gd name="connsiteY32" fmla="*/ 615081 h 2312320"/>
              <a:gd name="connsiteX33" fmla="*/ 862232 w 1215656"/>
              <a:gd name="connsiteY33" fmla="*/ 566111 h 2312320"/>
              <a:gd name="connsiteX34" fmla="*/ 881282 w 1215656"/>
              <a:gd name="connsiteY34" fmla="*/ 528011 h 2312320"/>
              <a:gd name="connsiteX35" fmla="*/ 892188 w 1215656"/>
              <a:gd name="connsiteY35" fmla="*/ 511653 h 2312320"/>
              <a:gd name="connsiteX36" fmla="*/ 928907 w 1215656"/>
              <a:gd name="connsiteY36" fmla="*/ 466080 h 2312320"/>
              <a:gd name="connsiteX37" fmla="*/ 943885 w 1215656"/>
              <a:gd name="connsiteY37" fmla="*/ 447704 h 2312320"/>
              <a:gd name="connsiteX38" fmla="*/ 971787 w 1215656"/>
              <a:gd name="connsiteY38" fmla="*/ 387154 h 2312320"/>
              <a:gd name="connsiteX39" fmla="*/ 1017358 w 1215656"/>
              <a:gd name="connsiteY39" fmla="*/ 344982 h 2312320"/>
              <a:gd name="connsiteX40" fmla="*/ 1046606 w 1215656"/>
              <a:gd name="connsiteY40" fmla="*/ 289886 h 2312320"/>
              <a:gd name="connsiteX41" fmla="*/ 975259 w 1215656"/>
              <a:gd name="connsiteY41" fmla="*/ 409497 h 2312320"/>
              <a:gd name="connsiteX42" fmla="*/ 1062647 w 1215656"/>
              <a:gd name="connsiteY42" fmla="*/ 255256 h 2312320"/>
              <a:gd name="connsiteX43" fmla="*/ 1076244 w 1215656"/>
              <a:gd name="connsiteY43" fmla="*/ 258656 h 2312320"/>
              <a:gd name="connsiteX44" fmla="*/ 1094940 w 1215656"/>
              <a:gd name="connsiteY44" fmla="*/ 202780 h 2312320"/>
              <a:gd name="connsiteX45" fmla="*/ 1112645 w 1215656"/>
              <a:gd name="connsiteY45" fmla="*/ 164645 h 2312320"/>
              <a:gd name="connsiteX46" fmla="*/ 1148689 w 1215656"/>
              <a:gd name="connsiteY46" fmla="*/ 99350 h 2312320"/>
              <a:gd name="connsiteX47" fmla="*/ 1185409 w 1215656"/>
              <a:gd name="connsiteY47" fmla="*/ 50380 h 2312320"/>
              <a:gd name="connsiteX48" fmla="*/ 1215294 w 1215656"/>
              <a:gd name="connsiteY48" fmla="*/ 8953 h 2312320"/>
              <a:gd name="connsiteX49" fmla="*/ 1164625 w 1215656"/>
              <a:gd name="connsiteY49" fmla="*/ 234860 h 2312320"/>
              <a:gd name="connsiteX50" fmla="*/ 1135059 w 1215656"/>
              <a:gd name="connsiteY50" fmla="*/ 377453 h 2312320"/>
              <a:gd name="connsiteX51" fmla="*/ 1119407 w 1215656"/>
              <a:gd name="connsiteY51" fmla="*/ 499436 h 2312320"/>
              <a:gd name="connsiteX52" fmla="*/ 1081307 w 1215656"/>
              <a:gd name="connsiteY52" fmla="*/ 623261 h 2312320"/>
              <a:gd name="connsiteX53" fmla="*/ 1062257 w 1215656"/>
              <a:gd name="connsiteY53" fmla="*/ 708986 h 2312320"/>
              <a:gd name="connsiteX54" fmla="*/ 1024157 w 1215656"/>
              <a:gd name="connsiteY54" fmla="*/ 880436 h 2312320"/>
              <a:gd name="connsiteX55" fmla="*/ 1005107 w 1215656"/>
              <a:gd name="connsiteY55" fmla="*/ 937586 h 2312320"/>
              <a:gd name="connsiteX56" fmla="*/ 967007 w 1215656"/>
              <a:gd name="connsiteY56" fmla="*/ 1118561 h 2312320"/>
              <a:gd name="connsiteX57" fmla="*/ 947957 w 1215656"/>
              <a:gd name="connsiteY57" fmla="*/ 1166186 h 2312320"/>
              <a:gd name="connsiteX58" fmla="*/ 928907 w 1215656"/>
              <a:gd name="connsiteY58" fmla="*/ 1242386 h 2312320"/>
              <a:gd name="connsiteX59" fmla="*/ 909857 w 1215656"/>
              <a:gd name="connsiteY59" fmla="*/ 1309061 h 2312320"/>
              <a:gd name="connsiteX60" fmla="*/ 890807 w 1215656"/>
              <a:gd name="connsiteY60" fmla="*/ 1432886 h 2312320"/>
              <a:gd name="connsiteX61" fmla="*/ 871757 w 1215656"/>
              <a:gd name="connsiteY61" fmla="*/ 1470986 h 2312320"/>
              <a:gd name="connsiteX62" fmla="*/ 833657 w 1215656"/>
              <a:gd name="connsiteY62" fmla="*/ 1575761 h 2312320"/>
              <a:gd name="connsiteX63" fmla="*/ 814607 w 1215656"/>
              <a:gd name="connsiteY63" fmla="*/ 1690061 h 2312320"/>
              <a:gd name="connsiteX64" fmla="*/ 795557 w 1215656"/>
              <a:gd name="connsiteY64" fmla="*/ 1747211 h 2312320"/>
              <a:gd name="connsiteX65" fmla="*/ 776507 w 1215656"/>
              <a:gd name="connsiteY65" fmla="*/ 1832936 h 2312320"/>
              <a:gd name="connsiteX66" fmla="*/ 757457 w 1215656"/>
              <a:gd name="connsiteY66" fmla="*/ 2309186 h 2312320"/>
              <a:gd name="connsiteX67" fmla="*/ 728882 w 1215656"/>
              <a:gd name="connsiteY67" fmla="*/ 2280611 h 2312320"/>
              <a:gd name="connsiteX68" fmla="*/ 652682 w 1215656"/>
              <a:gd name="connsiteY68" fmla="*/ 2242511 h 2312320"/>
              <a:gd name="connsiteX69" fmla="*/ 576482 w 1215656"/>
              <a:gd name="connsiteY69" fmla="*/ 2223461 h 2312320"/>
              <a:gd name="connsiteX70" fmla="*/ 452657 w 1215656"/>
              <a:gd name="connsiteY70" fmla="*/ 2194886 h 2312320"/>
              <a:gd name="connsiteX71" fmla="*/ 337012 w 1215656"/>
              <a:gd name="connsiteY71" fmla="*/ 2162203 h 2312320"/>
              <a:gd name="connsiteX72" fmla="*/ 283261 w 1215656"/>
              <a:gd name="connsiteY72" fmla="*/ 2128849 h 2312320"/>
              <a:gd name="connsiteX73" fmla="*/ 222712 w 1215656"/>
              <a:gd name="connsiteY73" fmla="*/ 2100273 h 2312320"/>
              <a:gd name="connsiteX74" fmla="*/ 152638 w 1215656"/>
              <a:gd name="connsiteY74" fmla="*/ 2070318 h 2312320"/>
              <a:gd name="connsiteX75" fmla="*/ 117263 w 1215656"/>
              <a:gd name="connsiteY75" fmla="*/ 2036997 h 2312320"/>
              <a:gd name="connsiteX76" fmla="*/ 51934 w 1215656"/>
              <a:gd name="connsiteY76" fmla="*/ 2007750 h 2312320"/>
              <a:gd name="connsiteX77" fmla="*/ 237 w 1215656"/>
              <a:gd name="connsiteY77" fmla="*/ 1971031 h 2312320"/>
              <a:gd name="connsiteX0" fmla="*/ 237 w 1215656"/>
              <a:gd name="connsiteY0" fmla="*/ 1971031 h 2312320"/>
              <a:gd name="connsiteX1" fmla="*/ 33557 w 1215656"/>
              <a:gd name="connsiteY1" fmla="*/ 1899611 h 2312320"/>
              <a:gd name="connsiteX2" fmla="*/ 53316 w 1215656"/>
              <a:gd name="connsiteY2" fmla="*/ 1872382 h 2312320"/>
              <a:gd name="connsiteX3" fmla="*/ 81890 w 1215656"/>
              <a:gd name="connsiteY3" fmla="*/ 1823411 h 2312320"/>
              <a:gd name="connsiteX4" fmla="*/ 104340 w 1215656"/>
              <a:gd name="connsiteY4" fmla="*/ 1801635 h 2312320"/>
              <a:gd name="connsiteX5" fmla="*/ 117655 w 1215656"/>
              <a:gd name="connsiteY5" fmla="*/ 1805316 h 2312320"/>
              <a:gd name="connsiteX6" fmla="*/ 127852 w 1215656"/>
              <a:gd name="connsiteY6" fmla="*/ 1761126 h 2312320"/>
              <a:gd name="connsiteX7" fmla="*/ 146511 w 1215656"/>
              <a:gd name="connsiteY7" fmla="*/ 1739739 h 2312320"/>
              <a:gd name="connsiteX8" fmla="*/ 158089 w 1215656"/>
              <a:gd name="connsiteY8" fmla="*/ 1711163 h 2312320"/>
              <a:gd name="connsiteX9" fmla="*/ 186665 w 1215656"/>
              <a:gd name="connsiteY9" fmla="*/ 1662831 h 2312320"/>
              <a:gd name="connsiteX10" fmla="*/ 213186 w 1215656"/>
              <a:gd name="connsiteY10" fmla="*/ 1613861 h 2312320"/>
              <a:gd name="connsiteX11" fmla="*/ 232909 w 1215656"/>
              <a:gd name="connsiteY11" fmla="*/ 1578488 h 2312320"/>
              <a:gd name="connsiteX12" fmla="*/ 262157 w 1215656"/>
              <a:gd name="connsiteY12" fmla="*/ 1537661 h 2312320"/>
              <a:gd name="connsiteX13" fmla="*/ 281207 w 1215656"/>
              <a:gd name="connsiteY13" fmla="*/ 1480511 h 2312320"/>
              <a:gd name="connsiteX14" fmla="*/ 319307 w 1215656"/>
              <a:gd name="connsiteY14" fmla="*/ 1423361 h 2312320"/>
              <a:gd name="connsiteX15" fmla="*/ 338357 w 1215656"/>
              <a:gd name="connsiteY15" fmla="*/ 1385261 h 2312320"/>
              <a:gd name="connsiteX16" fmla="*/ 347882 w 1215656"/>
              <a:gd name="connsiteY16" fmla="*/ 1356686 h 2312320"/>
              <a:gd name="connsiteX17" fmla="*/ 376457 w 1215656"/>
              <a:gd name="connsiteY17" fmla="*/ 1328111 h 2312320"/>
              <a:gd name="connsiteX18" fmla="*/ 433607 w 1215656"/>
              <a:gd name="connsiteY18" fmla="*/ 1242386 h 2312320"/>
              <a:gd name="connsiteX19" fmla="*/ 452657 w 1215656"/>
              <a:gd name="connsiteY19" fmla="*/ 1213811 h 2312320"/>
              <a:gd name="connsiteX20" fmla="*/ 471707 w 1215656"/>
              <a:gd name="connsiteY20" fmla="*/ 1185236 h 2312320"/>
              <a:gd name="connsiteX21" fmla="*/ 490757 w 1215656"/>
              <a:gd name="connsiteY21" fmla="*/ 1147136 h 2312320"/>
              <a:gd name="connsiteX22" fmla="*/ 528857 w 1215656"/>
              <a:gd name="connsiteY22" fmla="*/ 1089986 h 2312320"/>
              <a:gd name="connsiteX23" fmla="*/ 538382 w 1215656"/>
              <a:gd name="connsiteY23" fmla="*/ 1061411 h 2312320"/>
              <a:gd name="connsiteX24" fmla="*/ 566957 w 1215656"/>
              <a:gd name="connsiteY24" fmla="*/ 1032836 h 2312320"/>
              <a:gd name="connsiteX25" fmla="*/ 586007 w 1215656"/>
              <a:gd name="connsiteY25" fmla="*/ 994736 h 2312320"/>
              <a:gd name="connsiteX26" fmla="*/ 637704 w 1215656"/>
              <a:gd name="connsiteY26" fmla="*/ 920590 h 2312320"/>
              <a:gd name="connsiteX27" fmla="*/ 682603 w 1215656"/>
              <a:gd name="connsiteY27" fmla="*/ 853915 h 2312320"/>
              <a:gd name="connsiteX28" fmla="*/ 719356 w 1215656"/>
              <a:gd name="connsiteY28" fmla="*/ 789257 h 2312320"/>
              <a:gd name="connsiteX29" fmla="*/ 766982 w 1215656"/>
              <a:gd name="connsiteY29" fmla="*/ 718511 h 2312320"/>
              <a:gd name="connsiteX30" fmla="*/ 765637 w 1215656"/>
              <a:gd name="connsiteY30" fmla="*/ 717803 h 2312320"/>
              <a:gd name="connsiteX31" fmla="*/ 800337 w 1215656"/>
              <a:gd name="connsiteY31" fmla="*/ 670851 h 2312320"/>
              <a:gd name="connsiteX32" fmla="*/ 837055 w 1215656"/>
              <a:gd name="connsiteY32" fmla="*/ 615081 h 2312320"/>
              <a:gd name="connsiteX33" fmla="*/ 862232 w 1215656"/>
              <a:gd name="connsiteY33" fmla="*/ 566111 h 2312320"/>
              <a:gd name="connsiteX34" fmla="*/ 881282 w 1215656"/>
              <a:gd name="connsiteY34" fmla="*/ 528011 h 2312320"/>
              <a:gd name="connsiteX35" fmla="*/ 892188 w 1215656"/>
              <a:gd name="connsiteY35" fmla="*/ 511653 h 2312320"/>
              <a:gd name="connsiteX36" fmla="*/ 928907 w 1215656"/>
              <a:gd name="connsiteY36" fmla="*/ 466080 h 2312320"/>
              <a:gd name="connsiteX37" fmla="*/ 943885 w 1215656"/>
              <a:gd name="connsiteY37" fmla="*/ 447704 h 2312320"/>
              <a:gd name="connsiteX38" fmla="*/ 971787 w 1215656"/>
              <a:gd name="connsiteY38" fmla="*/ 387154 h 2312320"/>
              <a:gd name="connsiteX39" fmla="*/ 1017358 w 1215656"/>
              <a:gd name="connsiteY39" fmla="*/ 344982 h 2312320"/>
              <a:gd name="connsiteX40" fmla="*/ 1046606 w 1215656"/>
              <a:gd name="connsiteY40" fmla="*/ 289886 h 2312320"/>
              <a:gd name="connsiteX41" fmla="*/ 975259 w 1215656"/>
              <a:gd name="connsiteY41" fmla="*/ 409497 h 2312320"/>
              <a:gd name="connsiteX42" fmla="*/ 1062647 w 1215656"/>
              <a:gd name="connsiteY42" fmla="*/ 255256 h 2312320"/>
              <a:gd name="connsiteX43" fmla="*/ 1076244 w 1215656"/>
              <a:gd name="connsiteY43" fmla="*/ 258656 h 2312320"/>
              <a:gd name="connsiteX44" fmla="*/ 1094940 w 1215656"/>
              <a:gd name="connsiteY44" fmla="*/ 202780 h 2312320"/>
              <a:gd name="connsiteX45" fmla="*/ 1112645 w 1215656"/>
              <a:gd name="connsiteY45" fmla="*/ 164645 h 2312320"/>
              <a:gd name="connsiteX46" fmla="*/ 1148689 w 1215656"/>
              <a:gd name="connsiteY46" fmla="*/ 99350 h 2312320"/>
              <a:gd name="connsiteX47" fmla="*/ 1185409 w 1215656"/>
              <a:gd name="connsiteY47" fmla="*/ 50380 h 2312320"/>
              <a:gd name="connsiteX48" fmla="*/ 1215294 w 1215656"/>
              <a:gd name="connsiteY48" fmla="*/ 8953 h 2312320"/>
              <a:gd name="connsiteX49" fmla="*/ 1164625 w 1215656"/>
              <a:gd name="connsiteY49" fmla="*/ 234860 h 2312320"/>
              <a:gd name="connsiteX50" fmla="*/ 1135059 w 1215656"/>
              <a:gd name="connsiteY50" fmla="*/ 377453 h 2312320"/>
              <a:gd name="connsiteX51" fmla="*/ 1119407 w 1215656"/>
              <a:gd name="connsiteY51" fmla="*/ 499436 h 2312320"/>
              <a:gd name="connsiteX52" fmla="*/ 1081307 w 1215656"/>
              <a:gd name="connsiteY52" fmla="*/ 623261 h 2312320"/>
              <a:gd name="connsiteX53" fmla="*/ 1062257 w 1215656"/>
              <a:gd name="connsiteY53" fmla="*/ 708986 h 2312320"/>
              <a:gd name="connsiteX54" fmla="*/ 1024157 w 1215656"/>
              <a:gd name="connsiteY54" fmla="*/ 880436 h 2312320"/>
              <a:gd name="connsiteX55" fmla="*/ 1005107 w 1215656"/>
              <a:gd name="connsiteY55" fmla="*/ 937586 h 2312320"/>
              <a:gd name="connsiteX56" fmla="*/ 967007 w 1215656"/>
              <a:gd name="connsiteY56" fmla="*/ 1118561 h 2312320"/>
              <a:gd name="connsiteX57" fmla="*/ 947957 w 1215656"/>
              <a:gd name="connsiteY57" fmla="*/ 1166186 h 2312320"/>
              <a:gd name="connsiteX58" fmla="*/ 928907 w 1215656"/>
              <a:gd name="connsiteY58" fmla="*/ 1242386 h 2312320"/>
              <a:gd name="connsiteX59" fmla="*/ 909857 w 1215656"/>
              <a:gd name="connsiteY59" fmla="*/ 1309061 h 2312320"/>
              <a:gd name="connsiteX60" fmla="*/ 890807 w 1215656"/>
              <a:gd name="connsiteY60" fmla="*/ 1432886 h 2312320"/>
              <a:gd name="connsiteX61" fmla="*/ 871757 w 1215656"/>
              <a:gd name="connsiteY61" fmla="*/ 1470986 h 2312320"/>
              <a:gd name="connsiteX62" fmla="*/ 833657 w 1215656"/>
              <a:gd name="connsiteY62" fmla="*/ 1575761 h 2312320"/>
              <a:gd name="connsiteX63" fmla="*/ 814607 w 1215656"/>
              <a:gd name="connsiteY63" fmla="*/ 1690061 h 2312320"/>
              <a:gd name="connsiteX64" fmla="*/ 795557 w 1215656"/>
              <a:gd name="connsiteY64" fmla="*/ 1747211 h 2312320"/>
              <a:gd name="connsiteX65" fmla="*/ 776507 w 1215656"/>
              <a:gd name="connsiteY65" fmla="*/ 1832936 h 2312320"/>
              <a:gd name="connsiteX66" fmla="*/ 757457 w 1215656"/>
              <a:gd name="connsiteY66" fmla="*/ 2309186 h 2312320"/>
              <a:gd name="connsiteX67" fmla="*/ 728882 w 1215656"/>
              <a:gd name="connsiteY67" fmla="*/ 2280611 h 2312320"/>
              <a:gd name="connsiteX68" fmla="*/ 652682 w 1215656"/>
              <a:gd name="connsiteY68" fmla="*/ 2242511 h 2312320"/>
              <a:gd name="connsiteX69" fmla="*/ 576482 w 1215656"/>
              <a:gd name="connsiteY69" fmla="*/ 2223461 h 2312320"/>
              <a:gd name="connsiteX70" fmla="*/ 425463 w 1215656"/>
              <a:gd name="connsiteY70" fmla="*/ 2215281 h 2312320"/>
              <a:gd name="connsiteX71" fmla="*/ 337012 w 1215656"/>
              <a:gd name="connsiteY71" fmla="*/ 2162203 h 2312320"/>
              <a:gd name="connsiteX72" fmla="*/ 283261 w 1215656"/>
              <a:gd name="connsiteY72" fmla="*/ 2128849 h 2312320"/>
              <a:gd name="connsiteX73" fmla="*/ 222712 w 1215656"/>
              <a:gd name="connsiteY73" fmla="*/ 2100273 h 2312320"/>
              <a:gd name="connsiteX74" fmla="*/ 152638 w 1215656"/>
              <a:gd name="connsiteY74" fmla="*/ 2070318 h 2312320"/>
              <a:gd name="connsiteX75" fmla="*/ 117263 w 1215656"/>
              <a:gd name="connsiteY75" fmla="*/ 2036997 h 2312320"/>
              <a:gd name="connsiteX76" fmla="*/ 51934 w 1215656"/>
              <a:gd name="connsiteY76" fmla="*/ 2007750 h 2312320"/>
              <a:gd name="connsiteX77" fmla="*/ 237 w 1215656"/>
              <a:gd name="connsiteY77" fmla="*/ 1971031 h 2312320"/>
              <a:gd name="connsiteX0" fmla="*/ 237 w 1215656"/>
              <a:gd name="connsiteY0" fmla="*/ 1971031 h 2312320"/>
              <a:gd name="connsiteX1" fmla="*/ 33557 w 1215656"/>
              <a:gd name="connsiteY1" fmla="*/ 1899611 h 2312320"/>
              <a:gd name="connsiteX2" fmla="*/ 53316 w 1215656"/>
              <a:gd name="connsiteY2" fmla="*/ 1872382 h 2312320"/>
              <a:gd name="connsiteX3" fmla="*/ 81890 w 1215656"/>
              <a:gd name="connsiteY3" fmla="*/ 1823411 h 2312320"/>
              <a:gd name="connsiteX4" fmla="*/ 104340 w 1215656"/>
              <a:gd name="connsiteY4" fmla="*/ 1801635 h 2312320"/>
              <a:gd name="connsiteX5" fmla="*/ 117655 w 1215656"/>
              <a:gd name="connsiteY5" fmla="*/ 1805316 h 2312320"/>
              <a:gd name="connsiteX6" fmla="*/ 127852 w 1215656"/>
              <a:gd name="connsiteY6" fmla="*/ 1761126 h 2312320"/>
              <a:gd name="connsiteX7" fmla="*/ 146511 w 1215656"/>
              <a:gd name="connsiteY7" fmla="*/ 1739739 h 2312320"/>
              <a:gd name="connsiteX8" fmla="*/ 158089 w 1215656"/>
              <a:gd name="connsiteY8" fmla="*/ 1711163 h 2312320"/>
              <a:gd name="connsiteX9" fmla="*/ 186665 w 1215656"/>
              <a:gd name="connsiteY9" fmla="*/ 1662831 h 2312320"/>
              <a:gd name="connsiteX10" fmla="*/ 213186 w 1215656"/>
              <a:gd name="connsiteY10" fmla="*/ 1613861 h 2312320"/>
              <a:gd name="connsiteX11" fmla="*/ 232909 w 1215656"/>
              <a:gd name="connsiteY11" fmla="*/ 1578488 h 2312320"/>
              <a:gd name="connsiteX12" fmla="*/ 262157 w 1215656"/>
              <a:gd name="connsiteY12" fmla="*/ 1537661 h 2312320"/>
              <a:gd name="connsiteX13" fmla="*/ 281207 w 1215656"/>
              <a:gd name="connsiteY13" fmla="*/ 1480511 h 2312320"/>
              <a:gd name="connsiteX14" fmla="*/ 319307 w 1215656"/>
              <a:gd name="connsiteY14" fmla="*/ 1423361 h 2312320"/>
              <a:gd name="connsiteX15" fmla="*/ 338357 w 1215656"/>
              <a:gd name="connsiteY15" fmla="*/ 1385261 h 2312320"/>
              <a:gd name="connsiteX16" fmla="*/ 347882 w 1215656"/>
              <a:gd name="connsiteY16" fmla="*/ 1356686 h 2312320"/>
              <a:gd name="connsiteX17" fmla="*/ 376457 w 1215656"/>
              <a:gd name="connsiteY17" fmla="*/ 1328111 h 2312320"/>
              <a:gd name="connsiteX18" fmla="*/ 433607 w 1215656"/>
              <a:gd name="connsiteY18" fmla="*/ 1242386 h 2312320"/>
              <a:gd name="connsiteX19" fmla="*/ 452657 w 1215656"/>
              <a:gd name="connsiteY19" fmla="*/ 1213811 h 2312320"/>
              <a:gd name="connsiteX20" fmla="*/ 471707 w 1215656"/>
              <a:gd name="connsiteY20" fmla="*/ 1185236 h 2312320"/>
              <a:gd name="connsiteX21" fmla="*/ 490757 w 1215656"/>
              <a:gd name="connsiteY21" fmla="*/ 1147136 h 2312320"/>
              <a:gd name="connsiteX22" fmla="*/ 528857 w 1215656"/>
              <a:gd name="connsiteY22" fmla="*/ 1089986 h 2312320"/>
              <a:gd name="connsiteX23" fmla="*/ 538382 w 1215656"/>
              <a:gd name="connsiteY23" fmla="*/ 1061411 h 2312320"/>
              <a:gd name="connsiteX24" fmla="*/ 566957 w 1215656"/>
              <a:gd name="connsiteY24" fmla="*/ 1032836 h 2312320"/>
              <a:gd name="connsiteX25" fmla="*/ 586007 w 1215656"/>
              <a:gd name="connsiteY25" fmla="*/ 994736 h 2312320"/>
              <a:gd name="connsiteX26" fmla="*/ 637704 w 1215656"/>
              <a:gd name="connsiteY26" fmla="*/ 920590 h 2312320"/>
              <a:gd name="connsiteX27" fmla="*/ 682603 w 1215656"/>
              <a:gd name="connsiteY27" fmla="*/ 853915 h 2312320"/>
              <a:gd name="connsiteX28" fmla="*/ 719356 w 1215656"/>
              <a:gd name="connsiteY28" fmla="*/ 789257 h 2312320"/>
              <a:gd name="connsiteX29" fmla="*/ 766982 w 1215656"/>
              <a:gd name="connsiteY29" fmla="*/ 718511 h 2312320"/>
              <a:gd name="connsiteX30" fmla="*/ 765637 w 1215656"/>
              <a:gd name="connsiteY30" fmla="*/ 717803 h 2312320"/>
              <a:gd name="connsiteX31" fmla="*/ 800337 w 1215656"/>
              <a:gd name="connsiteY31" fmla="*/ 670851 h 2312320"/>
              <a:gd name="connsiteX32" fmla="*/ 837055 w 1215656"/>
              <a:gd name="connsiteY32" fmla="*/ 615081 h 2312320"/>
              <a:gd name="connsiteX33" fmla="*/ 862232 w 1215656"/>
              <a:gd name="connsiteY33" fmla="*/ 566111 h 2312320"/>
              <a:gd name="connsiteX34" fmla="*/ 881282 w 1215656"/>
              <a:gd name="connsiteY34" fmla="*/ 528011 h 2312320"/>
              <a:gd name="connsiteX35" fmla="*/ 892188 w 1215656"/>
              <a:gd name="connsiteY35" fmla="*/ 511653 h 2312320"/>
              <a:gd name="connsiteX36" fmla="*/ 928907 w 1215656"/>
              <a:gd name="connsiteY36" fmla="*/ 466080 h 2312320"/>
              <a:gd name="connsiteX37" fmla="*/ 943885 w 1215656"/>
              <a:gd name="connsiteY37" fmla="*/ 447704 h 2312320"/>
              <a:gd name="connsiteX38" fmla="*/ 971787 w 1215656"/>
              <a:gd name="connsiteY38" fmla="*/ 387154 h 2312320"/>
              <a:gd name="connsiteX39" fmla="*/ 1017358 w 1215656"/>
              <a:gd name="connsiteY39" fmla="*/ 344982 h 2312320"/>
              <a:gd name="connsiteX40" fmla="*/ 1046606 w 1215656"/>
              <a:gd name="connsiteY40" fmla="*/ 289886 h 2312320"/>
              <a:gd name="connsiteX41" fmla="*/ 975259 w 1215656"/>
              <a:gd name="connsiteY41" fmla="*/ 409497 h 2312320"/>
              <a:gd name="connsiteX42" fmla="*/ 1062647 w 1215656"/>
              <a:gd name="connsiteY42" fmla="*/ 255256 h 2312320"/>
              <a:gd name="connsiteX43" fmla="*/ 1076244 w 1215656"/>
              <a:gd name="connsiteY43" fmla="*/ 258656 h 2312320"/>
              <a:gd name="connsiteX44" fmla="*/ 1094940 w 1215656"/>
              <a:gd name="connsiteY44" fmla="*/ 202780 h 2312320"/>
              <a:gd name="connsiteX45" fmla="*/ 1112645 w 1215656"/>
              <a:gd name="connsiteY45" fmla="*/ 164645 h 2312320"/>
              <a:gd name="connsiteX46" fmla="*/ 1148689 w 1215656"/>
              <a:gd name="connsiteY46" fmla="*/ 99350 h 2312320"/>
              <a:gd name="connsiteX47" fmla="*/ 1185409 w 1215656"/>
              <a:gd name="connsiteY47" fmla="*/ 50380 h 2312320"/>
              <a:gd name="connsiteX48" fmla="*/ 1215294 w 1215656"/>
              <a:gd name="connsiteY48" fmla="*/ 8953 h 2312320"/>
              <a:gd name="connsiteX49" fmla="*/ 1164625 w 1215656"/>
              <a:gd name="connsiteY49" fmla="*/ 234860 h 2312320"/>
              <a:gd name="connsiteX50" fmla="*/ 1135059 w 1215656"/>
              <a:gd name="connsiteY50" fmla="*/ 377453 h 2312320"/>
              <a:gd name="connsiteX51" fmla="*/ 1119407 w 1215656"/>
              <a:gd name="connsiteY51" fmla="*/ 499436 h 2312320"/>
              <a:gd name="connsiteX52" fmla="*/ 1081307 w 1215656"/>
              <a:gd name="connsiteY52" fmla="*/ 623261 h 2312320"/>
              <a:gd name="connsiteX53" fmla="*/ 1062257 w 1215656"/>
              <a:gd name="connsiteY53" fmla="*/ 708986 h 2312320"/>
              <a:gd name="connsiteX54" fmla="*/ 1024157 w 1215656"/>
              <a:gd name="connsiteY54" fmla="*/ 880436 h 2312320"/>
              <a:gd name="connsiteX55" fmla="*/ 1005107 w 1215656"/>
              <a:gd name="connsiteY55" fmla="*/ 937586 h 2312320"/>
              <a:gd name="connsiteX56" fmla="*/ 967007 w 1215656"/>
              <a:gd name="connsiteY56" fmla="*/ 1118561 h 2312320"/>
              <a:gd name="connsiteX57" fmla="*/ 947957 w 1215656"/>
              <a:gd name="connsiteY57" fmla="*/ 1166186 h 2312320"/>
              <a:gd name="connsiteX58" fmla="*/ 928907 w 1215656"/>
              <a:gd name="connsiteY58" fmla="*/ 1242386 h 2312320"/>
              <a:gd name="connsiteX59" fmla="*/ 909857 w 1215656"/>
              <a:gd name="connsiteY59" fmla="*/ 1309061 h 2312320"/>
              <a:gd name="connsiteX60" fmla="*/ 890807 w 1215656"/>
              <a:gd name="connsiteY60" fmla="*/ 1432886 h 2312320"/>
              <a:gd name="connsiteX61" fmla="*/ 871757 w 1215656"/>
              <a:gd name="connsiteY61" fmla="*/ 1470986 h 2312320"/>
              <a:gd name="connsiteX62" fmla="*/ 833657 w 1215656"/>
              <a:gd name="connsiteY62" fmla="*/ 1575761 h 2312320"/>
              <a:gd name="connsiteX63" fmla="*/ 814607 w 1215656"/>
              <a:gd name="connsiteY63" fmla="*/ 1690061 h 2312320"/>
              <a:gd name="connsiteX64" fmla="*/ 795557 w 1215656"/>
              <a:gd name="connsiteY64" fmla="*/ 1747211 h 2312320"/>
              <a:gd name="connsiteX65" fmla="*/ 776507 w 1215656"/>
              <a:gd name="connsiteY65" fmla="*/ 1832936 h 2312320"/>
              <a:gd name="connsiteX66" fmla="*/ 757457 w 1215656"/>
              <a:gd name="connsiteY66" fmla="*/ 2309186 h 2312320"/>
              <a:gd name="connsiteX67" fmla="*/ 728882 w 1215656"/>
              <a:gd name="connsiteY67" fmla="*/ 2280611 h 2312320"/>
              <a:gd name="connsiteX68" fmla="*/ 652682 w 1215656"/>
              <a:gd name="connsiteY68" fmla="*/ 2242511 h 2312320"/>
              <a:gd name="connsiteX69" fmla="*/ 525493 w 1215656"/>
              <a:gd name="connsiteY69" fmla="*/ 2247255 h 2312320"/>
              <a:gd name="connsiteX70" fmla="*/ 425463 w 1215656"/>
              <a:gd name="connsiteY70" fmla="*/ 2215281 h 2312320"/>
              <a:gd name="connsiteX71" fmla="*/ 337012 w 1215656"/>
              <a:gd name="connsiteY71" fmla="*/ 2162203 h 2312320"/>
              <a:gd name="connsiteX72" fmla="*/ 283261 w 1215656"/>
              <a:gd name="connsiteY72" fmla="*/ 2128849 h 2312320"/>
              <a:gd name="connsiteX73" fmla="*/ 222712 w 1215656"/>
              <a:gd name="connsiteY73" fmla="*/ 2100273 h 2312320"/>
              <a:gd name="connsiteX74" fmla="*/ 152638 w 1215656"/>
              <a:gd name="connsiteY74" fmla="*/ 2070318 h 2312320"/>
              <a:gd name="connsiteX75" fmla="*/ 117263 w 1215656"/>
              <a:gd name="connsiteY75" fmla="*/ 2036997 h 2312320"/>
              <a:gd name="connsiteX76" fmla="*/ 51934 w 1215656"/>
              <a:gd name="connsiteY76" fmla="*/ 2007750 h 2312320"/>
              <a:gd name="connsiteX77" fmla="*/ 237 w 1215656"/>
              <a:gd name="connsiteY77" fmla="*/ 1971031 h 2312320"/>
              <a:gd name="connsiteX0" fmla="*/ 237 w 1215656"/>
              <a:gd name="connsiteY0" fmla="*/ 1971031 h 2311989"/>
              <a:gd name="connsiteX1" fmla="*/ 33557 w 1215656"/>
              <a:gd name="connsiteY1" fmla="*/ 1899611 h 2311989"/>
              <a:gd name="connsiteX2" fmla="*/ 53316 w 1215656"/>
              <a:gd name="connsiteY2" fmla="*/ 1872382 h 2311989"/>
              <a:gd name="connsiteX3" fmla="*/ 81890 w 1215656"/>
              <a:gd name="connsiteY3" fmla="*/ 1823411 h 2311989"/>
              <a:gd name="connsiteX4" fmla="*/ 104340 w 1215656"/>
              <a:gd name="connsiteY4" fmla="*/ 1801635 h 2311989"/>
              <a:gd name="connsiteX5" fmla="*/ 117655 w 1215656"/>
              <a:gd name="connsiteY5" fmla="*/ 1805316 h 2311989"/>
              <a:gd name="connsiteX6" fmla="*/ 127852 w 1215656"/>
              <a:gd name="connsiteY6" fmla="*/ 1761126 h 2311989"/>
              <a:gd name="connsiteX7" fmla="*/ 146511 w 1215656"/>
              <a:gd name="connsiteY7" fmla="*/ 1739739 h 2311989"/>
              <a:gd name="connsiteX8" fmla="*/ 158089 w 1215656"/>
              <a:gd name="connsiteY8" fmla="*/ 1711163 h 2311989"/>
              <a:gd name="connsiteX9" fmla="*/ 186665 w 1215656"/>
              <a:gd name="connsiteY9" fmla="*/ 1662831 h 2311989"/>
              <a:gd name="connsiteX10" fmla="*/ 213186 w 1215656"/>
              <a:gd name="connsiteY10" fmla="*/ 1613861 h 2311989"/>
              <a:gd name="connsiteX11" fmla="*/ 232909 w 1215656"/>
              <a:gd name="connsiteY11" fmla="*/ 1578488 h 2311989"/>
              <a:gd name="connsiteX12" fmla="*/ 262157 w 1215656"/>
              <a:gd name="connsiteY12" fmla="*/ 1537661 h 2311989"/>
              <a:gd name="connsiteX13" fmla="*/ 281207 w 1215656"/>
              <a:gd name="connsiteY13" fmla="*/ 1480511 h 2311989"/>
              <a:gd name="connsiteX14" fmla="*/ 319307 w 1215656"/>
              <a:gd name="connsiteY14" fmla="*/ 1423361 h 2311989"/>
              <a:gd name="connsiteX15" fmla="*/ 338357 w 1215656"/>
              <a:gd name="connsiteY15" fmla="*/ 1385261 h 2311989"/>
              <a:gd name="connsiteX16" fmla="*/ 347882 w 1215656"/>
              <a:gd name="connsiteY16" fmla="*/ 1356686 h 2311989"/>
              <a:gd name="connsiteX17" fmla="*/ 376457 w 1215656"/>
              <a:gd name="connsiteY17" fmla="*/ 1328111 h 2311989"/>
              <a:gd name="connsiteX18" fmla="*/ 433607 w 1215656"/>
              <a:gd name="connsiteY18" fmla="*/ 1242386 h 2311989"/>
              <a:gd name="connsiteX19" fmla="*/ 452657 w 1215656"/>
              <a:gd name="connsiteY19" fmla="*/ 1213811 h 2311989"/>
              <a:gd name="connsiteX20" fmla="*/ 471707 w 1215656"/>
              <a:gd name="connsiteY20" fmla="*/ 1185236 h 2311989"/>
              <a:gd name="connsiteX21" fmla="*/ 490757 w 1215656"/>
              <a:gd name="connsiteY21" fmla="*/ 1147136 h 2311989"/>
              <a:gd name="connsiteX22" fmla="*/ 528857 w 1215656"/>
              <a:gd name="connsiteY22" fmla="*/ 1089986 h 2311989"/>
              <a:gd name="connsiteX23" fmla="*/ 538382 w 1215656"/>
              <a:gd name="connsiteY23" fmla="*/ 1061411 h 2311989"/>
              <a:gd name="connsiteX24" fmla="*/ 566957 w 1215656"/>
              <a:gd name="connsiteY24" fmla="*/ 1032836 h 2311989"/>
              <a:gd name="connsiteX25" fmla="*/ 586007 w 1215656"/>
              <a:gd name="connsiteY25" fmla="*/ 994736 h 2311989"/>
              <a:gd name="connsiteX26" fmla="*/ 637704 w 1215656"/>
              <a:gd name="connsiteY26" fmla="*/ 920590 h 2311989"/>
              <a:gd name="connsiteX27" fmla="*/ 682603 w 1215656"/>
              <a:gd name="connsiteY27" fmla="*/ 853915 h 2311989"/>
              <a:gd name="connsiteX28" fmla="*/ 719356 w 1215656"/>
              <a:gd name="connsiteY28" fmla="*/ 789257 h 2311989"/>
              <a:gd name="connsiteX29" fmla="*/ 766982 w 1215656"/>
              <a:gd name="connsiteY29" fmla="*/ 718511 h 2311989"/>
              <a:gd name="connsiteX30" fmla="*/ 765637 w 1215656"/>
              <a:gd name="connsiteY30" fmla="*/ 717803 h 2311989"/>
              <a:gd name="connsiteX31" fmla="*/ 800337 w 1215656"/>
              <a:gd name="connsiteY31" fmla="*/ 670851 h 2311989"/>
              <a:gd name="connsiteX32" fmla="*/ 837055 w 1215656"/>
              <a:gd name="connsiteY32" fmla="*/ 615081 h 2311989"/>
              <a:gd name="connsiteX33" fmla="*/ 862232 w 1215656"/>
              <a:gd name="connsiteY33" fmla="*/ 566111 h 2311989"/>
              <a:gd name="connsiteX34" fmla="*/ 881282 w 1215656"/>
              <a:gd name="connsiteY34" fmla="*/ 528011 h 2311989"/>
              <a:gd name="connsiteX35" fmla="*/ 892188 w 1215656"/>
              <a:gd name="connsiteY35" fmla="*/ 511653 h 2311989"/>
              <a:gd name="connsiteX36" fmla="*/ 928907 w 1215656"/>
              <a:gd name="connsiteY36" fmla="*/ 466080 h 2311989"/>
              <a:gd name="connsiteX37" fmla="*/ 943885 w 1215656"/>
              <a:gd name="connsiteY37" fmla="*/ 447704 h 2311989"/>
              <a:gd name="connsiteX38" fmla="*/ 971787 w 1215656"/>
              <a:gd name="connsiteY38" fmla="*/ 387154 h 2311989"/>
              <a:gd name="connsiteX39" fmla="*/ 1017358 w 1215656"/>
              <a:gd name="connsiteY39" fmla="*/ 344982 h 2311989"/>
              <a:gd name="connsiteX40" fmla="*/ 1046606 w 1215656"/>
              <a:gd name="connsiteY40" fmla="*/ 289886 h 2311989"/>
              <a:gd name="connsiteX41" fmla="*/ 975259 w 1215656"/>
              <a:gd name="connsiteY41" fmla="*/ 409497 h 2311989"/>
              <a:gd name="connsiteX42" fmla="*/ 1062647 w 1215656"/>
              <a:gd name="connsiteY42" fmla="*/ 255256 h 2311989"/>
              <a:gd name="connsiteX43" fmla="*/ 1076244 w 1215656"/>
              <a:gd name="connsiteY43" fmla="*/ 258656 h 2311989"/>
              <a:gd name="connsiteX44" fmla="*/ 1094940 w 1215656"/>
              <a:gd name="connsiteY44" fmla="*/ 202780 h 2311989"/>
              <a:gd name="connsiteX45" fmla="*/ 1112645 w 1215656"/>
              <a:gd name="connsiteY45" fmla="*/ 164645 h 2311989"/>
              <a:gd name="connsiteX46" fmla="*/ 1148689 w 1215656"/>
              <a:gd name="connsiteY46" fmla="*/ 99350 h 2311989"/>
              <a:gd name="connsiteX47" fmla="*/ 1185409 w 1215656"/>
              <a:gd name="connsiteY47" fmla="*/ 50380 h 2311989"/>
              <a:gd name="connsiteX48" fmla="*/ 1215294 w 1215656"/>
              <a:gd name="connsiteY48" fmla="*/ 8953 h 2311989"/>
              <a:gd name="connsiteX49" fmla="*/ 1164625 w 1215656"/>
              <a:gd name="connsiteY49" fmla="*/ 234860 h 2311989"/>
              <a:gd name="connsiteX50" fmla="*/ 1135059 w 1215656"/>
              <a:gd name="connsiteY50" fmla="*/ 377453 h 2311989"/>
              <a:gd name="connsiteX51" fmla="*/ 1119407 w 1215656"/>
              <a:gd name="connsiteY51" fmla="*/ 499436 h 2311989"/>
              <a:gd name="connsiteX52" fmla="*/ 1081307 w 1215656"/>
              <a:gd name="connsiteY52" fmla="*/ 623261 h 2311989"/>
              <a:gd name="connsiteX53" fmla="*/ 1062257 w 1215656"/>
              <a:gd name="connsiteY53" fmla="*/ 708986 h 2311989"/>
              <a:gd name="connsiteX54" fmla="*/ 1024157 w 1215656"/>
              <a:gd name="connsiteY54" fmla="*/ 880436 h 2311989"/>
              <a:gd name="connsiteX55" fmla="*/ 1005107 w 1215656"/>
              <a:gd name="connsiteY55" fmla="*/ 937586 h 2311989"/>
              <a:gd name="connsiteX56" fmla="*/ 967007 w 1215656"/>
              <a:gd name="connsiteY56" fmla="*/ 1118561 h 2311989"/>
              <a:gd name="connsiteX57" fmla="*/ 947957 w 1215656"/>
              <a:gd name="connsiteY57" fmla="*/ 1166186 h 2311989"/>
              <a:gd name="connsiteX58" fmla="*/ 928907 w 1215656"/>
              <a:gd name="connsiteY58" fmla="*/ 1242386 h 2311989"/>
              <a:gd name="connsiteX59" fmla="*/ 909857 w 1215656"/>
              <a:gd name="connsiteY59" fmla="*/ 1309061 h 2311989"/>
              <a:gd name="connsiteX60" fmla="*/ 890807 w 1215656"/>
              <a:gd name="connsiteY60" fmla="*/ 1432886 h 2311989"/>
              <a:gd name="connsiteX61" fmla="*/ 871757 w 1215656"/>
              <a:gd name="connsiteY61" fmla="*/ 1470986 h 2311989"/>
              <a:gd name="connsiteX62" fmla="*/ 833657 w 1215656"/>
              <a:gd name="connsiteY62" fmla="*/ 1575761 h 2311989"/>
              <a:gd name="connsiteX63" fmla="*/ 814607 w 1215656"/>
              <a:gd name="connsiteY63" fmla="*/ 1690061 h 2311989"/>
              <a:gd name="connsiteX64" fmla="*/ 795557 w 1215656"/>
              <a:gd name="connsiteY64" fmla="*/ 1747211 h 2311989"/>
              <a:gd name="connsiteX65" fmla="*/ 776507 w 1215656"/>
              <a:gd name="connsiteY65" fmla="*/ 1832936 h 2311989"/>
              <a:gd name="connsiteX66" fmla="*/ 757457 w 1215656"/>
              <a:gd name="connsiteY66" fmla="*/ 2309186 h 2311989"/>
              <a:gd name="connsiteX67" fmla="*/ 728882 w 1215656"/>
              <a:gd name="connsiteY67" fmla="*/ 2280611 h 2311989"/>
              <a:gd name="connsiteX68" fmla="*/ 628888 w 1215656"/>
              <a:gd name="connsiteY68" fmla="*/ 2290101 h 2311989"/>
              <a:gd name="connsiteX69" fmla="*/ 525493 w 1215656"/>
              <a:gd name="connsiteY69" fmla="*/ 2247255 h 2311989"/>
              <a:gd name="connsiteX70" fmla="*/ 425463 w 1215656"/>
              <a:gd name="connsiteY70" fmla="*/ 2215281 h 2311989"/>
              <a:gd name="connsiteX71" fmla="*/ 337012 w 1215656"/>
              <a:gd name="connsiteY71" fmla="*/ 2162203 h 2311989"/>
              <a:gd name="connsiteX72" fmla="*/ 283261 w 1215656"/>
              <a:gd name="connsiteY72" fmla="*/ 2128849 h 2311989"/>
              <a:gd name="connsiteX73" fmla="*/ 222712 w 1215656"/>
              <a:gd name="connsiteY73" fmla="*/ 2100273 h 2311989"/>
              <a:gd name="connsiteX74" fmla="*/ 152638 w 1215656"/>
              <a:gd name="connsiteY74" fmla="*/ 2070318 h 2311989"/>
              <a:gd name="connsiteX75" fmla="*/ 117263 w 1215656"/>
              <a:gd name="connsiteY75" fmla="*/ 2036997 h 2311989"/>
              <a:gd name="connsiteX76" fmla="*/ 51934 w 1215656"/>
              <a:gd name="connsiteY76" fmla="*/ 2007750 h 2311989"/>
              <a:gd name="connsiteX77" fmla="*/ 237 w 1215656"/>
              <a:gd name="connsiteY77" fmla="*/ 1971031 h 2311989"/>
              <a:gd name="connsiteX0" fmla="*/ 237 w 1215656"/>
              <a:gd name="connsiteY0" fmla="*/ 1971031 h 2311989"/>
              <a:gd name="connsiteX1" fmla="*/ 33557 w 1215656"/>
              <a:gd name="connsiteY1" fmla="*/ 1899611 h 2311989"/>
              <a:gd name="connsiteX2" fmla="*/ 53316 w 1215656"/>
              <a:gd name="connsiteY2" fmla="*/ 1872382 h 2311989"/>
              <a:gd name="connsiteX3" fmla="*/ 81890 w 1215656"/>
              <a:gd name="connsiteY3" fmla="*/ 1823411 h 2311989"/>
              <a:gd name="connsiteX4" fmla="*/ 104340 w 1215656"/>
              <a:gd name="connsiteY4" fmla="*/ 1801635 h 2311989"/>
              <a:gd name="connsiteX5" fmla="*/ 117655 w 1215656"/>
              <a:gd name="connsiteY5" fmla="*/ 1805316 h 2311989"/>
              <a:gd name="connsiteX6" fmla="*/ 127852 w 1215656"/>
              <a:gd name="connsiteY6" fmla="*/ 1761126 h 2311989"/>
              <a:gd name="connsiteX7" fmla="*/ 146511 w 1215656"/>
              <a:gd name="connsiteY7" fmla="*/ 1739739 h 2311989"/>
              <a:gd name="connsiteX8" fmla="*/ 158089 w 1215656"/>
              <a:gd name="connsiteY8" fmla="*/ 1711163 h 2311989"/>
              <a:gd name="connsiteX9" fmla="*/ 186665 w 1215656"/>
              <a:gd name="connsiteY9" fmla="*/ 1662831 h 2311989"/>
              <a:gd name="connsiteX10" fmla="*/ 213186 w 1215656"/>
              <a:gd name="connsiteY10" fmla="*/ 1613861 h 2311989"/>
              <a:gd name="connsiteX11" fmla="*/ 232909 w 1215656"/>
              <a:gd name="connsiteY11" fmla="*/ 1578488 h 2311989"/>
              <a:gd name="connsiteX12" fmla="*/ 262157 w 1215656"/>
              <a:gd name="connsiteY12" fmla="*/ 1537661 h 2311989"/>
              <a:gd name="connsiteX13" fmla="*/ 281207 w 1215656"/>
              <a:gd name="connsiteY13" fmla="*/ 1480511 h 2311989"/>
              <a:gd name="connsiteX14" fmla="*/ 319307 w 1215656"/>
              <a:gd name="connsiteY14" fmla="*/ 1423361 h 2311989"/>
              <a:gd name="connsiteX15" fmla="*/ 338357 w 1215656"/>
              <a:gd name="connsiteY15" fmla="*/ 1385261 h 2311989"/>
              <a:gd name="connsiteX16" fmla="*/ 347882 w 1215656"/>
              <a:gd name="connsiteY16" fmla="*/ 1356686 h 2311989"/>
              <a:gd name="connsiteX17" fmla="*/ 376457 w 1215656"/>
              <a:gd name="connsiteY17" fmla="*/ 1328111 h 2311989"/>
              <a:gd name="connsiteX18" fmla="*/ 433607 w 1215656"/>
              <a:gd name="connsiteY18" fmla="*/ 1242386 h 2311989"/>
              <a:gd name="connsiteX19" fmla="*/ 452657 w 1215656"/>
              <a:gd name="connsiteY19" fmla="*/ 1213811 h 2311989"/>
              <a:gd name="connsiteX20" fmla="*/ 471707 w 1215656"/>
              <a:gd name="connsiteY20" fmla="*/ 1185236 h 2311989"/>
              <a:gd name="connsiteX21" fmla="*/ 490757 w 1215656"/>
              <a:gd name="connsiteY21" fmla="*/ 1147136 h 2311989"/>
              <a:gd name="connsiteX22" fmla="*/ 528857 w 1215656"/>
              <a:gd name="connsiteY22" fmla="*/ 1089986 h 2311989"/>
              <a:gd name="connsiteX23" fmla="*/ 538382 w 1215656"/>
              <a:gd name="connsiteY23" fmla="*/ 1061411 h 2311989"/>
              <a:gd name="connsiteX24" fmla="*/ 566957 w 1215656"/>
              <a:gd name="connsiteY24" fmla="*/ 1032836 h 2311989"/>
              <a:gd name="connsiteX25" fmla="*/ 586007 w 1215656"/>
              <a:gd name="connsiteY25" fmla="*/ 994736 h 2311989"/>
              <a:gd name="connsiteX26" fmla="*/ 637704 w 1215656"/>
              <a:gd name="connsiteY26" fmla="*/ 920590 h 2311989"/>
              <a:gd name="connsiteX27" fmla="*/ 682603 w 1215656"/>
              <a:gd name="connsiteY27" fmla="*/ 853915 h 2311989"/>
              <a:gd name="connsiteX28" fmla="*/ 719356 w 1215656"/>
              <a:gd name="connsiteY28" fmla="*/ 789257 h 2311989"/>
              <a:gd name="connsiteX29" fmla="*/ 766982 w 1215656"/>
              <a:gd name="connsiteY29" fmla="*/ 718511 h 2311989"/>
              <a:gd name="connsiteX30" fmla="*/ 765637 w 1215656"/>
              <a:gd name="connsiteY30" fmla="*/ 717803 h 2311989"/>
              <a:gd name="connsiteX31" fmla="*/ 800337 w 1215656"/>
              <a:gd name="connsiteY31" fmla="*/ 670851 h 2311989"/>
              <a:gd name="connsiteX32" fmla="*/ 837055 w 1215656"/>
              <a:gd name="connsiteY32" fmla="*/ 615081 h 2311989"/>
              <a:gd name="connsiteX33" fmla="*/ 862232 w 1215656"/>
              <a:gd name="connsiteY33" fmla="*/ 566111 h 2311989"/>
              <a:gd name="connsiteX34" fmla="*/ 881282 w 1215656"/>
              <a:gd name="connsiteY34" fmla="*/ 528011 h 2311989"/>
              <a:gd name="connsiteX35" fmla="*/ 892188 w 1215656"/>
              <a:gd name="connsiteY35" fmla="*/ 511653 h 2311989"/>
              <a:gd name="connsiteX36" fmla="*/ 928907 w 1215656"/>
              <a:gd name="connsiteY36" fmla="*/ 466080 h 2311989"/>
              <a:gd name="connsiteX37" fmla="*/ 943885 w 1215656"/>
              <a:gd name="connsiteY37" fmla="*/ 447704 h 2311989"/>
              <a:gd name="connsiteX38" fmla="*/ 971787 w 1215656"/>
              <a:gd name="connsiteY38" fmla="*/ 387154 h 2311989"/>
              <a:gd name="connsiteX39" fmla="*/ 1017358 w 1215656"/>
              <a:gd name="connsiteY39" fmla="*/ 344982 h 2311989"/>
              <a:gd name="connsiteX40" fmla="*/ 1046606 w 1215656"/>
              <a:gd name="connsiteY40" fmla="*/ 289886 h 2311989"/>
              <a:gd name="connsiteX41" fmla="*/ 975259 w 1215656"/>
              <a:gd name="connsiteY41" fmla="*/ 409497 h 2311989"/>
              <a:gd name="connsiteX42" fmla="*/ 1062647 w 1215656"/>
              <a:gd name="connsiteY42" fmla="*/ 255256 h 2311989"/>
              <a:gd name="connsiteX43" fmla="*/ 1076244 w 1215656"/>
              <a:gd name="connsiteY43" fmla="*/ 258656 h 2311989"/>
              <a:gd name="connsiteX44" fmla="*/ 1094940 w 1215656"/>
              <a:gd name="connsiteY44" fmla="*/ 202780 h 2311989"/>
              <a:gd name="connsiteX45" fmla="*/ 1112645 w 1215656"/>
              <a:gd name="connsiteY45" fmla="*/ 164645 h 2311989"/>
              <a:gd name="connsiteX46" fmla="*/ 1148689 w 1215656"/>
              <a:gd name="connsiteY46" fmla="*/ 99350 h 2311989"/>
              <a:gd name="connsiteX47" fmla="*/ 1185409 w 1215656"/>
              <a:gd name="connsiteY47" fmla="*/ 50380 h 2311989"/>
              <a:gd name="connsiteX48" fmla="*/ 1215294 w 1215656"/>
              <a:gd name="connsiteY48" fmla="*/ 8953 h 2311989"/>
              <a:gd name="connsiteX49" fmla="*/ 1164625 w 1215656"/>
              <a:gd name="connsiteY49" fmla="*/ 234860 h 2311989"/>
              <a:gd name="connsiteX50" fmla="*/ 1135059 w 1215656"/>
              <a:gd name="connsiteY50" fmla="*/ 377453 h 2311989"/>
              <a:gd name="connsiteX51" fmla="*/ 1119407 w 1215656"/>
              <a:gd name="connsiteY51" fmla="*/ 499436 h 2311989"/>
              <a:gd name="connsiteX52" fmla="*/ 1081307 w 1215656"/>
              <a:gd name="connsiteY52" fmla="*/ 623261 h 2311989"/>
              <a:gd name="connsiteX53" fmla="*/ 1062257 w 1215656"/>
              <a:gd name="connsiteY53" fmla="*/ 708986 h 2311989"/>
              <a:gd name="connsiteX54" fmla="*/ 1024157 w 1215656"/>
              <a:gd name="connsiteY54" fmla="*/ 880436 h 2311989"/>
              <a:gd name="connsiteX55" fmla="*/ 1005107 w 1215656"/>
              <a:gd name="connsiteY55" fmla="*/ 937586 h 2311989"/>
              <a:gd name="connsiteX56" fmla="*/ 967007 w 1215656"/>
              <a:gd name="connsiteY56" fmla="*/ 1118561 h 2311989"/>
              <a:gd name="connsiteX57" fmla="*/ 947957 w 1215656"/>
              <a:gd name="connsiteY57" fmla="*/ 1166186 h 2311989"/>
              <a:gd name="connsiteX58" fmla="*/ 928907 w 1215656"/>
              <a:gd name="connsiteY58" fmla="*/ 1242386 h 2311989"/>
              <a:gd name="connsiteX59" fmla="*/ 909857 w 1215656"/>
              <a:gd name="connsiteY59" fmla="*/ 1309061 h 2311989"/>
              <a:gd name="connsiteX60" fmla="*/ 890807 w 1215656"/>
              <a:gd name="connsiteY60" fmla="*/ 1432886 h 2311989"/>
              <a:gd name="connsiteX61" fmla="*/ 871757 w 1215656"/>
              <a:gd name="connsiteY61" fmla="*/ 1470986 h 2311989"/>
              <a:gd name="connsiteX62" fmla="*/ 833657 w 1215656"/>
              <a:gd name="connsiteY62" fmla="*/ 1575761 h 2311989"/>
              <a:gd name="connsiteX63" fmla="*/ 814607 w 1215656"/>
              <a:gd name="connsiteY63" fmla="*/ 1690061 h 2311989"/>
              <a:gd name="connsiteX64" fmla="*/ 795557 w 1215656"/>
              <a:gd name="connsiteY64" fmla="*/ 1747211 h 2311989"/>
              <a:gd name="connsiteX65" fmla="*/ 776507 w 1215656"/>
              <a:gd name="connsiteY65" fmla="*/ 1832936 h 2311989"/>
              <a:gd name="connsiteX66" fmla="*/ 757457 w 1215656"/>
              <a:gd name="connsiteY66" fmla="*/ 2309186 h 2311989"/>
              <a:gd name="connsiteX67" fmla="*/ 728882 w 1215656"/>
              <a:gd name="connsiteY67" fmla="*/ 2280611 h 2311989"/>
              <a:gd name="connsiteX68" fmla="*/ 628888 w 1215656"/>
              <a:gd name="connsiteY68" fmla="*/ 2290101 h 2311989"/>
              <a:gd name="connsiteX69" fmla="*/ 552687 w 1215656"/>
              <a:gd name="connsiteY69" fmla="*/ 2264251 h 2311989"/>
              <a:gd name="connsiteX70" fmla="*/ 425463 w 1215656"/>
              <a:gd name="connsiteY70" fmla="*/ 2215281 h 2311989"/>
              <a:gd name="connsiteX71" fmla="*/ 337012 w 1215656"/>
              <a:gd name="connsiteY71" fmla="*/ 2162203 h 2311989"/>
              <a:gd name="connsiteX72" fmla="*/ 283261 w 1215656"/>
              <a:gd name="connsiteY72" fmla="*/ 2128849 h 2311989"/>
              <a:gd name="connsiteX73" fmla="*/ 222712 w 1215656"/>
              <a:gd name="connsiteY73" fmla="*/ 2100273 h 2311989"/>
              <a:gd name="connsiteX74" fmla="*/ 152638 w 1215656"/>
              <a:gd name="connsiteY74" fmla="*/ 2070318 h 2311989"/>
              <a:gd name="connsiteX75" fmla="*/ 117263 w 1215656"/>
              <a:gd name="connsiteY75" fmla="*/ 2036997 h 2311989"/>
              <a:gd name="connsiteX76" fmla="*/ 51934 w 1215656"/>
              <a:gd name="connsiteY76" fmla="*/ 2007750 h 2311989"/>
              <a:gd name="connsiteX77" fmla="*/ 237 w 1215656"/>
              <a:gd name="connsiteY77" fmla="*/ 1971031 h 2311989"/>
              <a:gd name="connsiteX0" fmla="*/ 237 w 1215656"/>
              <a:gd name="connsiteY0" fmla="*/ 1971031 h 2311989"/>
              <a:gd name="connsiteX1" fmla="*/ 33557 w 1215656"/>
              <a:gd name="connsiteY1" fmla="*/ 1899611 h 2311989"/>
              <a:gd name="connsiteX2" fmla="*/ 53316 w 1215656"/>
              <a:gd name="connsiteY2" fmla="*/ 1872382 h 2311989"/>
              <a:gd name="connsiteX3" fmla="*/ 81890 w 1215656"/>
              <a:gd name="connsiteY3" fmla="*/ 1823411 h 2311989"/>
              <a:gd name="connsiteX4" fmla="*/ 104340 w 1215656"/>
              <a:gd name="connsiteY4" fmla="*/ 1801635 h 2311989"/>
              <a:gd name="connsiteX5" fmla="*/ 117655 w 1215656"/>
              <a:gd name="connsiteY5" fmla="*/ 1805316 h 2311989"/>
              <a:gd name="connsiteX6" fmla="*/ 127852 w 1215656"/>
              <a:gd name="connsiteY6" fmla="*/ 1761126 h 2311989"/>
              <a:gd name="connsiteX7" fmla="*/ 146511 w 1215656"/>
              <a:gd name="connsiteY7" fmla="*/ 1739739 h 2311989"/>
              <a:gd name="connsiteX8" fmla="*/ 158089 w 1215656"/>
              <a:gd name="connsiteY8" fmla="*/ 1711163 h 2311989"/>
              <a:gd name="connsiteX9" fmla="*/ 186665 w 1215656"/>
              <a:gd name="connsiteY9" fmla="*/ 1662831 h 2311989"/>
              <a:gd name="connsiteX10" fmla="*/ 213186 w 1215656"/>
              <a:gd name="connsiteY10" fmla="*/ 1613861 h 2311989"/>
              <a:gd name="connsiteX11" fmla="*/ 232909 w 1215656"/>
              <a:gd name="connsiteY11" fmla="*/ 1578488 h 2311989"/>
              <a:gd name="connsiteX12" fmla="*/ 262157 w 1215656"/>
              <a:gd name="connsiteY12" fmla="*/ 1537661 h 2311989"/>
              <a:gd name="connsiteX13" fmla="*/ 281207 w 1215656"/>
              <a:gd name="connsiteY13" fmla="*/ 1480511 h 2311989"/>
              <a:gd name="connsiteX14" fmla="*/ 319307 w 1215656"/>
              <a:gd name="connsiteY14" fmla="*/ 1423361 h 2311989"/>
              <a:gd name="connsiteX15" fmla="*/ 338357 w 1215656"/>
              <a:gd name="connsiteY15" fmla="*/ 1385261 h 2311989"/>
              <a:gd name="connsiteX16" fmla="*/ 347882 w 1215656"/>
              <a:gd name="connsiteY16" fmla="*/ 1356686 h 2311989"/>
              <a:gd name="connsiteX17" fmla="*/ 376457 w 1215656"/>
              <a:gd name="connsiteY17" fmla="*/ 1328111 h 2311989"/>
              <a:gd name="connsiteX18" fmla="*/ 433607 w 1215656"/>
              <a:gd name="connsiteY18" fmla="*/ 1242386 h 2311989"/>
              <a:gd name="connsiteX19" fmla="*/ 452657 w 1215656"/>
              <a:gd name="connsiteY19" fmla="*/ 1213811 h 2311989"/>
              <a:gd name="connsiteX20" fmla="*/ 471707 w 1215656"/>
              <a:gd name="connsiteY20" fmla="*/ 1185236 h 2311989"/>
              <a:gd name="connsiteX21" fmla="*/ 490757 w 1215656"/>
              <a:gd name="connsiteY21" fmla="*/ 1147136 h 2311989"/>
              <a:gd name="connsiteX22" fmla="*/ 528857 w 1215656"/>
              <a:gd name="connsiteY22" fmla="*/ 1089986 h 2311989"/>
              <a:gd name="connsiteX23" fmla="*/ 538382 w 1215656"/>
              <a:gd name="connsiteY23" fmla="*/ 1061411 h 2311989"/>
              <a:gd name="connsiteX24" fmla="*/ 566957 w 1215656"/>
              <a:gd name="connsiteY24" fmla="*/ 1032836 h 2311989"/>
              <a:gd name="connsiteX25" fmla="*/ 586007 w 1215656"/>
              <a:gd name="connsiteY25" fmla="*/ 994736 h 2311989"/>
              <a:gd name="connsiteX26" fmla="*/ 637704 w 1215656"/>
              <a:gd name="connsiteY26" fmla="*/ 920590 h 2311989"/>
              <a:gd name="connsiteX27" fmla="*/ 682603 w 1215656"/>
              <a:gd name="connsiteY27" fmla="*/ 853915 h 2311989"/>
              <a:gd name="connsiteX28" fmla="*/ 719356 w 1215656"/>
              <a:gd name="connsiteY28" fmla="*/ 789257 h 2311989"/>
              <a:gd name="connsiteX29" fmla="*/ 766982 w 1215656"/>
              <a:gd name="connsiteY29" fmla="*/ 718511 h 2311989"/>
              <a:gd name="connsiteX30" fmla="*/ 765637 w 1215656"/>
              <a:gd name="connsiteY30" fmla="*/ 717803 h 2311989"/>
              <a:gd name="connsiteX31" fmla="*/ 800337 w 1215656"/>
              <a:gd name="connsiteY31" fmla="*/ 670851 h 2311989"/>
              <a:gd name="connsiteX32" fmla="*/ 837055 w 1215656"/>
              <a:gd name="connsiteY32" fmla="*/ 615081 h 2311989"/>
              <a:gd name="connsiteX33" fmla="*/ 862232 w 1215656"/>
              <a:gd name="connsiteY33" fmla="*/ 566111 h 2311989"/>
              <a:gd name="connsiteX34" fmla="*/ 881282 w 1215656"/>
              <a:gd name="connsiteY34" fmla="*/ 528011 h 2311989"/>
              <a:gd name="connsiteX35" fmla="*/ 892188 w 1215656"/>
              <a:gd name="connsiteY35" fmla="*/ 511653 h 2311989"/>
              <a:gd name="connsiteX36" fmla="*/ 928907 w 1215656"/>
              <a:gd name="connsiteY36" fmla="*/ 466080 h 2311989"/>
              <a:gd name="connsiteX37" fmla="*/ 943885 w 1215656"/>
              <a:gd name="connsiteY37" fmla="*/ 447704 h 2311989"/>
              <a:gd name="connsiteX38" fmla="*/ 971787 w 1215656"/>
              <a:gd name="connsiteY38" fmla="*/ 387154 h 2311989"/>
              <a:gd name="connsiteX39" fmla="*/ 1017358 w 1215656"/>
              <a:gd name="connsiteY39" fmla="*/ 344982 h 2311989"/>
              <a:gd name="connsiteX40" fmla="*/ 1046606 w 1215656"/>
              <a:gd name="connsiteY40" fmla="*/ 289886 h 2311989"/>
              <a:gd name="connsiteX41" fmla="*/ 975259 w 1215656"/>
              <a:gd name="connsiteY41" fmla="*/ 409497 h 2311989"/>
              <a:gd name="connsiteX42" fmla="*/ 1062647 w 1215656"/>
              <a:gd name="connsiteY42" fmla="*/ 255256 h 2311989"/>
              <a:gd name="connsiteX43" fmla="*/ 1076244 w 1215656"/>
              <a:gd name="connsiteY43" fmla="*/ 258656 h 2311989"/>
              <a:gd name="connsiteX44" fmla="*/ 1094940 w 1215656"/>
              <a:gd name="connsiteY44" fmla="*/ 202780 h 2311989"/>
              <a:gd name="connsiteX45" fmla="*/ 1112645 w 1215656"/>
              <a:gd name="connsiteY45" fmla="*/ 164645 h 2311989"/>
              <a:gd name="connsiteX46" fmla="*/ 1148689 w 1215656"/>
              <a:gd name="connsiteY46" fmla="*/ 99350 h 2311989"/>
              <a:gd name="connsiteX47" fmla="*/ 1185409 w 1215656"/>
              <a:gd name="connsiteY47" fmla="*/ 50380 h 2311989"/>
              <a:gd name="connsiteX48" fmla="*/ 1215294 w 1215656"/>
              <a:gd name="connsiteY48" fmla="*/ 8953 h 2311989"/>
              <a:gd name="connsiteX49" fmla="*/ 1164625 w 1215656"/>
              <a:gd name="connsiteY49" fmla="*/ 234860 h 2311989"/>
              <a:gd name="connsiteX50" fmla="*/ 1135059 w 1215656"/>
              <a:gd name="connsiteY50" fmla="*/ 377453 h 2311989"/>
              <a:gd name="connsiteX51" fmla="*/ 1119407 w 1215656"/>
              <a:gd name="connsiteY51" fmla="*/ 499436 h 2311989"/>
              <a:gd name="connsiteX52" fmla="*/ 1081307 w 1215656"/>
              <a:gd name="connsiteY52" fmla="*/ 623261 h 2311989"/>
              <a:gd name="connsiteX53" fmla="*/ 1062257 w 1215656"/>
              <a:gd name="connsiteY53" fmla="*/ 708986 h 2311989"/>
              <a:gd name="connsiteX54" fmla="*/ 1024157 w 1215656"/>
              <a:gd name="connsiteY54" fmla="*/ 880436 h 2311989"/>
              <a:gd name="connsiteX55" fmla="*/ 1005107 w 1215656"/>
              <a:gd name="connsiteY55" fmla="*/ 937586 h 2311989"/>
              <a:gd name="connsiteX56" fmla="*/ 967007 w 1215656"/>
              <a:gd name="connsiteY56" fmla="*/ 1118561 h 2311989"/>
              <a:gd name="connsiteX57" fmla="*/ 947957 w 1215656"/>
              <a:gd name="connsiteY57" fmla="*/ 1166186 h 2311989"/>
              <a:gd name="connsiteX58" fmla="*/ 928907 w 1215656"/>
              <a:gd name="connsiteY58" fmla="*/ 1242386 h 2311989"/>
              <a:gd name="connsiteX59" fmla="*/ 909857 w 1215656"/>
              <a:gd name="connsiteY59" fmla="*/ 1309061 h 2311989"/>
              <a:gd name="connsiteX60" fmla="*/ 890807 w 1215656"/>
              <a:gd name="connsiteY60" fmla="*/ 1432886 h 2311989"/>
              <a:gd name="connsiteX61" fmla="*/ 871757 w 1215656"/>
              <a:gd name="connsiteY61" fmla="*/ 1470986 h 2311989"/>
              <a:gd name="connsiteX62" fmla="*/ 833657 w 1215656"/>
              <a:gd name="connsiteY62" fmla="*/ 1575761 h 2311989"/>
              <a:gd name="connsiteX63" fmla="*/ 814607 w 1215656"/>
              <a:gd name="connsiteY63" fmla="*/ 1690061 h 2311989"/>
              <a:gd name="connsiteX64" fmla="*/ 795557 w 1215656"/>
              <a:gd name="connsiteY64" fmla="*/ 1747211 h 2311989"/>
              <a:gd name="connsiteX65" fmla="*/ 776507 w 1215656"/>
              <a:gd name="connsiteY65" fmla="*/ 1832936 h 2311989"/>
              <a:gd name="connsiteX66" fmla="*/ 757457 w 1215656"/>
              <a:gd name="connsiteY66" fmla="*/ 2309186 h 2311989"/>
              <a:gd name="connsiteX67" fmla="*/ 728882 w 1215656"/>
              <a:gd name="connsiteY67" fmla="*/ 2280611 h 2311989"/>
              <a:gd name="connsiteX68" fmla="*/ 628888 w 1215656"/>
              <a:gd name="connsiteY68" fmla="*/ 2290101 h 2311989"/>
              <a:gd name="connsiteX69" fmla="*/ 552687 w 1215656"/>
              <a:gd name="connsiteY69" fmla="*/ 2264251 h 2311989"/>
              <a:gd name="connsiteX70" fmla="*/ 425463 w 1215656"/>
              <a:gd name="connsiteY70" fmla="*/ 2215281 h 2311989"/>
              <a:gd name="connsiteX71" fmla="*/ 337012 w 1215656"/>
              <a:gd name="connsiteY71" fmla="*/ 2162203 h 2311989"/>
              <a:gd name="connsiteX72" fmla="*/ 283261 w 1215656"/>
              <a:gd name="connsiteY72" fmla="*/ 2128849 h 2311989"/>
              <a:gd name="connsiteX73" fmla="*/ 222712 w 1215656"/>
              <a:gd name="connsiteY73" fmla="*/ 2100273 h 2311989"/>
              <a:gd name="connsiteX74" fmla="*/ 152638 w 1215656"/>
              <a:gd name="connsiteY74" fmla="*/ 2070318 h 2311989"/>
              <a:gd name="connsiteX75" fmla="*/ 117263 w 1215656"/>
              <a:gd name="connsiteY75" fmla="*/ 2036997 h 2311989"/>
              <a:gd name="connsiteX76" fmla="*/ 51934 w 1215656"/>
              <a:gd name="connsiteY76" fmla="*/ 2007750 h 2311989"/>
              <a:gd name="connsiteX77" fmla="*/ 237 w 1215656"/>
              <a:gd name="connsiteY77" fmla="*/ 1971031 h 2311989"/>
              <a:gd name="connsiteX0" fmla="*/ 237 w 1215656"/>
              <a:gd name="connsiteY0" fmla="*/ 1971031 h 2311989"/>
              <a:gd name="connsiteX1" fmla="*/ 33557 w 1215656"/>
              <a:gd name="connsiteY1" fmla="*/ 1899611 h 2311989"/>
              <a:gd name="connsiteX2" fmla="*/ 53316 w 1215656"/>
              <a:gd name="connsiteY2" fmla="*/ 1872382 h 2311989"/>
              <a:gd name="connsiteX3" fmla="*/ 81890 w 1215656"/>
              <a:gd name="connsiteY3" fmla="*/ 1823411 h 2311989"/>
              <a:gd name="connsiteX4" fmla="*/ 104340 w 1215656"/>
              <a:gd name="connsiteY4" fmla="*/ 1801635 h 2311989"/>
              <a:gd name="connsiteX5" fmla="*/ 117655 w 1215656"/>
              <a:gd name="connsiteY5" fmla="*/ 1805316 h 2311989"/>
              <a:gd name="connsiteX6" fmla="*/ 127852 w 1215656"/>
              <a:gd name="connsiteY6" fmla="*/ 1761126 h 2311989"/>
              <a:gd name="connsiteX7" fmla="*/ 146511 w 1215656"/>
              <a:gd name="connsiteY7" fmla="*/ 1739739 h 2311989"/>
              <a:gd name="connsiteX8" fmla="*/ 158089 w 1215656"/>
              <a:gd name="connsiteY8" fmla="*/ 1711163 h 2311989"/>
              <a:gd name="connsiteX9" fmla="*/ 186665 w 1215656"/>
              <a:gd name="connsiteY9" fmla="*/ 1662831 h 2311989"/>
              <a:gd name="connsiteX10" fmla="*/ 213186 w 1215656"/>
              <a:gd name="connsiteY10" fmla="*/ 1613861 h 2311989"/>
              <a:gd name="connsiteX11" fmla="*/ 232909 w 1215656"/>
              <a:gd name="connsiteY11" fmla="*/ 1578488 h 2311989"/>
              <a:gd name="connsiteX12" fmla="*/ 262157 w 1215656"/>
              <a:gd name="connsiteY12" fmla="*/ 1537661 h 2311989"/>
              <a:gd name="connsiteX13" fmla="*/ 281207 w 1215656"/>
              <a:gd name="connsiteY13" fmla="*/ 1480511 h 2311989"/>
              <a:gd name="connsiteX14" fmla="*/ 319307 w 1215656"/>
              <a:gd name="connsiteY14" fmla="*/ 1423361 h 2311989"/>
              <a:gd name="connsiteX15" fmla="*/ 338357 w 1215656"/>
              <a:gd name="connsiteY15" fmla="*/ 1385261 h 2311989"/>
              <a:gd name="connsiteX16" fmla="*/ 347882 w 1215656"/>
              <a:gd name="connsiteY16" fmla="*/ 1356686 h 2311989"/>
              <a:gd name="connsiteX17" fmla="*/ 376457 w 1215656"/>
              <a:gd name="connsiteY17" fmla="*/ 1328111 h 2311989"/>
              <a:gd name="connsiteX18" fmla="*/ 433607 w 1215656"/>
              <a:gd name="connsiteY18" fmla="*/ 1242386 h 2311989"/>
              <a:gd name="connsiteX19" fmla="*/ 452657 w 1215656"/>
              <a:gd name="connsiteY19" fmla="*/ 1213811 h 2311989"/>
              <a:gd name="connsiteX20" fmla="*/ 471707 w 1215656"/>
              <a:gd name="connsiteY20" fmla="*/ 1185236 h 2311989"/>
              <a:gd name="connsiteX21" fmla="*/ 490757 w 1215656"/>
              <a:gd name="connsiteY21" fmla="*/ 1147136 h 2311989"/>
              <a:gd name="connsiteX22" fmla="*/ 528857 w 1215656"/>
              <a:gd name="connsiteY22" fmla="*/ 1089986 h 2311989"/>
              <a:gd name="connsiteX23" fmla="*/ 538382 w 1215656"/>
              <a:gd name="connsiteY23" fmla="*/ 1061411 h 2311989"/>
              <a:gd name="connsiteX24" fmla="*/ 566957 w 1215656"/>
              <a:gd name="connsiteY24" fmla="*/ 1032836 h 2311989"/>
              <a:gd name="connsiteX25" fmla="*/ 586007 w 1215656"/>
              <a:gd name="connsiteY25" fmla="*/ 994736 h 2311989"/>
              <a:gd name="connsiteX26" fmla="*/ 637704 w 1215656"/>
              <a:gd name="connsiteY26" fmla="*/ 920590 h 2311989"/>
              <a:gd name="connsiteX27" fmla="*/ 682603 w 1215656"/>
              <a:gd name="connsiteY27" fmla="*/ 853915 h 2311989"/>
              <a:gd name="connsiteX28" fmla="*/ 719356 w 1215656"/>
              <a:gd name="connsiteY28" fmla="*/ 789257 h 2311989"/>
              <a:gd name="connsiteX29" fmla="*/ 766982 w 1215656"/>
              <a:gd name="connsiteY29" fmla="*/ 718511 h 2311989"/>
              <a:gd name="connsiteX30" fmla="*/ 765637 w 1215656"/>
              <a:gd name="connsiteY30" fmla="*/ 717803 h 2311989"/>
              <a:gd name="connsiteX31" fmla="*/ 800337 w 1215656"/>
              <a:gd name="connsiteY31" fmla="*/ 670851 h 2311989"/>
              <a:gd name="connsiteX32" fmla="*/ 837055 w 1215656"/>
              <a:gd name="connsiteY32" fmla="*/ 615081 h 2311989"/>
              <a:gd name="connsiteX33" fmla="*/ 862232 w 1215656"/>
              <a:gd name="connsiteY33" fmla="*/ 566111 h 2311989"/>
              <a:gd name="connsiteX34" fmla="*/ 881282 w 1215656"/>
              <a:gd name="connsiteY34" fmla="*/ 528011 h 2311989"/>
              <a:gd name="connsiteX35" fmla="*/ 892188 w 1215656"/>
              <a:gd name="connsiteY35" fmla="*/ 511653 h 2311989"/>
              <a:gd name="connsiteX36" fmla="*/ 928907 w 1215656"/>
              <a:gd name="connsiteY36" fmla="*/ 466080 h 2311989"/>
              <a:gd name="connsiteX37" fmla="*/ 943885 w 1215656"/>
              <a:gd name="connsiteY37" fmla="*/ 447704 h 2311989"/>
              <a:gd name="connsiteX38" fmla="*/ 971787 w 1215656"/>
              <a:gd name="connsiteY38" fmla="*/ 387154 h 2311989"/>
              <a:gd name="connsiteX39" fmla="*/ 1017358 w 1215656"/>
              <a:gd name="connsiteY39" fmla="*/ 344982 h 2311989"/>
              <a:gd name="connsiteX40" fmla="*/ 1046606 w 1215656"/>
              <a:gd name="connsiteY40" fmla="*/ 289886 h 2311989"/>
              <a:gd name="connsiteX41" fmla="*/ 975259 w 1215656"/>
              <a:gd name="connsiteY41" fmla="*/ 409497 h 2311989"/>
              <a:gd name="connsiteX42" fmla="*/ 1062647 w 1215656"/>
              <a:gd name="connsiteY42" fmla="*/ 255256 h 2311989"/>
              <a:gd name="connsiteX43" fmla="*/ 1076244 w 1215656"/>
              <a:gd name="connsiteY43" fmla="*/ 258656 h 2311989"/>
              <a:gd name="connsiteX44" fmla="*/ 1094940 w 1215656"/>
              <a:gd name="connsiteY44" fmla="*/ 202780 h 2311989"/>
              <a:gd name="connsiteX45" fmla="*/ 1112645 w 1215656"/>
              <a:gd name="connsiteY45" fmla="*/ 164645 h 2311989"/>
              <a:gd name="connsiteX46" fmla="*/ 1148689 w 1215656"/>
              <a:gd name="connsiteY46" fmla="*/ 99350 h 2311989"/>
              <a:gd name="connsiteX47" fmla="*/ 1185409 w 1215656"/>
              <a:gd name="connsiteY47" fmla="*/ 50380 h 2311989"/>
              <a:gd name="connsiteX48" fmla="*/ 1215294 w 1215656"/>
              <a:gd name="connsiteY48" fmla="*/ 8953 h 2311989"/>
              <a:gd name="connsiteX49" fmla="*/ 1164625 w 1215656"/>
              <a:gd name="connsiteY49" fmla="*/ 234860 h 2311989"/>
              <a:gd name="connsiteX50" fmla="*/ 1135059 w 1215656"/>
              <a:gd name="connsiteY50" fmla="*/ 377453 h 2311989"/>
              <a:gd name="connsiteX51" fmla="*/ 1119407 w 1215656"/>
              <a:gd name="connsiteY51" fmla="*/ 499436 h 2311989"/>
              <a:gd name="connsiteX52" fmla="*/ 1081307 w 1215656"/>
              <a:gd name="connsiteY52" fmla="*/ 623261 h 2311989"/>
              <a:gd name="connsiteX53" fmla="*/ 1062257 w 1215656"/>
              <a:gd name="connsiteY53" fmla="*/ 708986 h 2311989"/>
              <a:gd name="connsiteX54" fmla="*/ 1024157 w 1215656"/>
              <a:gd name="connsiteY54" fmla="*/ 880436 h 2311989"/>
              <a:gd name="connsiteX55" fmla="*/ 1005107 w 1215656"/>
              <a:gd name="connsiteY55" fmla="*/ 937586 h 2311989"/>
              <a:gd name="connsiteX56" fmla="*/ 967007 w 1215656"/>
              <a:gd name="connsiteY56" fmla="*/ 1118561 h 2311989"/>
              <a:gd name="connsiteX57" fmla="*/ 947957 w 1215656"/>
              <a:gd name="connsiteY57" fmla="*/ 1166186 h 2311989"/>
              <a:gd name="connsiteX58" fmla="*/ 928907 w 1215656"/>
              <a:gd name="connsiteY58" fmla="*/ 1242386 h 2311989"/>
              <a:gd name="connsiteX59" fmla="*/ 909857 w 1215656"/>
              <a:gd name="connsiteY59" fmla="*/ 1309061 h 2311989"/>
              <a:gd name="connsiteX60" fmla="*/ 890807 w 1215656"/>
              <a:gd name="connsiteY60" fmla="*/ 1432886 h 2311989"/>
              <a:gd name="connsiteX61" fmla="*/ 871757 w 1215656"/>
              <a:gd name="connsiteY61" fmla="*/ 1470986 h 2311989"/>
              <a:gd name="connsiteX62" fmla="*/ 833657 w 1215656"/>
              <a:gd name="connsiteY62" fmla="*/ 1575761 h 2311989"/>
              <a:gd name="connsiteX63" fmla="*/ 814607 w 1215656"/>
              <a:gd name="connsiteY63" fmla="*/ 1690061 h 2311989"/>
              <a:gd name="connsiteX64" fmla="*/ 795557 w 1215656"/>
              <a:gd name="connsiteY64" fmla="*/ 1747211 h 2311989"/>
              <a:gd name="connsiteX65" fmla="*/ 776507 w 1215656"/>
              <a:gd name="connsiteY65" fmla="*/ 1832936 h 2311989"/>
              <a:gd name="connsiteX66" fmla="*/ 757457 w 1215656"/>
              <a:gd name="connsiteY66" fmla="*/ 2309186 h 2311989"/>
              <a:gd name="connsiteX67" fmla="*/ 728882 w 1215656"/>
              <a:gd name="connsiteY67" fmla="*/ 2280611 h 2311989"/>
              <a:gd name="connsiteX68" fmla="*/ 628888 w 1215656"/>
              <a:gd name="connsiteY68" fmla="*/ 2290101 h 2311989"/>
              <a:gd name="connsiteX69" fmla="*/ 617273 w 1215656"/>
              <a:gd name="connsiteY69" fmla="*/ 2243856 h 2311989"/>
              <a:gd name="connsiteX70" fmla="*/ 425463 w 1215656"/>
              <a:gd name="connsiteY70" fmla="*/ 2215281 h 2311989"/>
              <a:gd name="connsiteX71" fmla="*/ 337012 w 1215656"/>
              <a:gd name="connsiteY71" fmla="*/ 2162203 h 2311989"/>
              <a:gd name="connsiteX72" fmla="*/ 283261 w 1215656"/>
              <a:gd name="connsiteY72" fmla="*/ 2128849 h 2311989"/>
              <a:gd name="connsiteX73" fmla="*/ 222712 w 1215656"/>
              <a:gd name="connsiteY73" fmla="*/ 2100273 h 2311989"/>
              <a:gd name="connsiteX74" fmla="*/ 152638 w 1215656"/>
              <a:gd name="connsiteY74" fmla="*/ 2070318 h 2311989"/>
              <a:gd name="connsiteX75" fmla="*/ 117263 w 1215656"/>
              <a:gd name="connsiteY75" fmla="*/ 2036997 h 2311989"/>
              <a:gd name="connsiteX76" fmla="*/ 51934 w 1215656"/>
              <a:gd name="connsiteY76" fmla="*/ 2007750 h 2311989"/>
              <a:gd name="connsiteX77" fmla="*/ 237 w 1215656"/>
              <a:gd name="connsiteY77" fmla="*/ 1971031 h 2311989"/>
              <a:gd name="connsiteX0" fmla="*/ 237 w 1215656"/>
              <a:gd name="connsiteY0" fmla="*/ 1971031 h 2311989"/>
              <a:gd name="connsiteX1" fmla="*/ 33557 w 1215656"/>
              <a:gd name="connsiteY1" fmla="*/ 1899611 h 2311989"/>
              <a:gd name="connsiteX2" fmla="*/ 53316 w 1215656"/>
              <a:gd name="connsiteY2" fmla="*/ 1872382 h 2311989"/>
              <a:gd name="connsiteX3" fmla="*/ 81890 w 1215656"/>
              <a:gd name="connsiteY3" fmla="*/ 1823411 h 2311989"/>
              <a:gd name="connsiteX4" fmla="*/ 104340 w 1215656"/>
              <a:gd name="connsiteY4" fmla="*/ 1801635 h 2311989"/>
              <a:gd name="connsiteX5" fmla="*/ 117655 w 1215656"/>
              <a:gd name="connsiteY5" fmla="*/ 1805316 h 2311989"/>
              <a:gd name="connsiteX6" fmla="*/ 127852 w 1215656"/>
              <a:gd name="connsiteY6" fmla="*/ 1761126 h 2311989"/>
              <a:gd name="connsiteX7" fmla="*/ 146511 w 1215656"/>
              <a:gd name="connsiteY7" fmla="*/ 1739739 h 2311989"/>
              <a:gd name="connsiteX8" fmla="*/ 158089 w 1215656"/>
              <a:gd name="connsiteY8" fmla="*/ 1711163 h 2311989"/>
              <a:gd name="connsiteX9" fmla="*/ 186665 w 1215656"/>
              <a:gd name="connsiteY9" fmla="*/ 1662831 h 2311989"/>
              <a:gd name="connsiteX10" fmla="*/ 213186 w 1215656"/>
              <a:gd name="connsiteY10" fmla="*/ 1613861 h 2311989"/>
              <a:gd name="connsiteX11" fmla="*/ 232909 w 1215656"/>
              <a:gd name="connsiteY11" fmla="*/ 1578488 h 2311989"/>
              <a:gd name="connsiteX12" fmla="*/ 262157 w 1215656"/>
              <a:gd name="connsiteY12" fmla="*/ 1537661 h 2311989"/>
              <a:gd name="connsiteX13" fmla="*/ 281207 w 1215656"/>
              <a:gd name="connsiteY13" fmla="*/ 1480511 h 2311989"/>
              <a:gd name="connsiteX14" fmla="*/ 319307 w 1215656"/>
              <a:gd name="connsiteY14" fmla="*/ 1423361 h 2311989"/>
              <a:gd name="connsiteX15" fmla="*/ 338357 w 1215656"/>
              <a:gd name="connsiteY15" fmla="*/ 1385261 h 2311989"/>
              <a:gd name="connsiteX16" fmla="*/ 347882 w 1215656"/>
              <a:gd name="connsiteY16" fmla="*/ 1356686 h 2311989"/>
              <a:gd name="connsiteX17" fmla="*/ 376457 w 1215656"/>
              <a:gd name="connsiteY17" fmla="*/ 1328111 h 2311989"/>
              <a:gd name="connsiteX18" fmla="*/ 433607 w 1215656"/>
              <a:gd name="connsiteY18" fmla="*/ 1242386 h 2311989"/>
              <a:gd name="connsiteX19" fmla="*/ 452657 w 1215656"/>
              <a:gd name="connsiteY19" fmla="*/ 1213811 h 2311989"/>
              <a:gd name="connsiteX20" fmla="*/ 471707 w 1215656"/>
              <a:gd name="connsiteY20" fmla="*/ 1185236 h 2311989"/>
              <a:gd name="connsiteX21" fmla="*/ 490757 w 1215656"/>
              <a:gd name="connsiteY21" fmla="*/ 1147136 h 2311989"/>
              <a:gd name="connsiteX22" fmla="*/ 528857 w 1215656"/>
              <a:gd name="connsiteY22" fmla="*/ 1089986 h 2311989"/>
              <a:gd name="connsiteX23" fmla="*/ 538382 w 1215656"/>
              <a:gd name="connsiteY23" fmla="*/ 1061411 h 2311989"/>
              <a:gd name="connsiteX24" fmla="*/ 566957 w 1215656"/>
              <a:gd name="connsiteY24" fmla="*/ 1032836 h 2311989"/>
              <a:gd name="connsiteX25" fmla="*/ 586007 w 1215656"/>
              <a:gd name="connsiteY25" fmla="*/ 994736 h 2311989"/>
              <a:gd name="connsiteX26" fmla="*/ 637704 w 1215656"/>
              <a:gd name="connsiteY26" fmla="*/ 920590 h 2311989"/>
              <a:gd name="connsiteX27" fmla="*/ 682603 w 1215656"/>
              <a:gd name="connsiteY27" fmla="*/ 853915 h 2311989"/>
              <a:gd name="connsiteX28" fmla="*/ 719356 w 1215656"/>
              <a:gd name="connsiteY28" fmla="*/ 789257 h 2311989"/>
              <a:gd name="connsiteX29" fmla="*/ 766982 w 1215656"/>
              <a:gd name="connsiteY29" fmla="*/ 718511 h 2311989"/>
              <a:gd name="connsiteX30" fmla="*/ 765637 w 1215656"/>
              <a:gd name="connsiteY30" fmla="*/ 717803 h 2311989"/>
              <a:gd name="connsiteX31" fmla="*/ 800337 w 1215656"/>
              <a:gd name="connsiteY31" fmla="*/ 670851 h 2311989"/>
              <a:gd name="connsiteX32" fmla="*/ 837055 w 1215656"/>
              <a:gd name="connsiteY32" fmla="*/ 615081 h 2311989"/>
              <a:gd name="connsiteX33" fmla="*/ 862232 w 1215656"/>
              <a:gd name="connsiteY33" fmla="*/ 566111 h 2311989"/>
              <a:gd name="connsiteX34" fmla="*/ 881282 w 1215656"/>
              <a:gd name="connsiteY34" fmla="*/ 528011 h 2311989"/>
              <a:gd name="connsiteX35" fmla="*/ 892188 w 1215656"/>
              <a:gd name="connsiteY35" fmla="*/ 511653 h 2311989"/>
              <a:gd name="connsiteX36" fmla="*/ 928907 w 1215656"/>
              <a:gd name="connsiteY36" fmla="*/ 466080 h 2311989"/>
              <a:gd name="connsiteX37" fmla="*/ 943885 w 1215656"/>
              <a:gd name="connsiteY37" fmla="*/ 447704 h 2311989"/>
              <a:gd name="connsiteX38" fmla="*/ 971787 w 1215656"/>
              <a:gd name="connsiteY38" fmla="*/ 387154 h 2311989"/>
              <a:gd name="connsiteX39" fmla="*/ 1017358 w 1215656"/>
              <a:gd name="connsiteY39" fmla="*/ 344982 h 2311989"/>
              <a:gd name="connsiteX40" fmla="*/ 1046606 w 1215656"/>
              <a:gd name="connsiteY40" fmla="*/ 289886 h 2311989"/>
              <a:gd name="connsiteX41" fmla="*/ 975259 w 1215656"/>
              <a:gd name="connsiteY41" fmla="*/ 409497 h 2311989"/>
              <a:gd name="connsiteX42" fmla="*/ 1062647 w 1215656"/>
              <a:gd name="connsiteY42" fmla="*/ 255256 h 2311989"/>
              <a:gd name="connsiteX43" fmla="*/ 1076244 w 1215656"/>
              <a:gd name="connsiteY43" fmla="*/ 258656 h 2311989"/>
              <a:gd name="connsiteX44" fmla="*/ 1094940 w 1215656"/>
              <a:gd name="connsiteY44" fmla="*/ 202780 h 2311989"/>
              <a:gd name="connsiteX45" fmla="*/ 1112645 w 1215656"/>
              <a:gd name="connsiteY45" fmla="*/ 164645 h 2311989"/>
              <a:gd name="connsiteX46" fmla="*/ 1148689 w 1215656"/>
              <a:gd name="connsiteY46" fmla="*/ 99350 h 2311989"/>
              <a:gd name="connsiteX47" fmla="*/ 1185409 w 1215656"/>
              <a:gd name="connsiteY47" fmla="*/ 50380 h 2311989"/>
              <a:gd name="connsiteX48" fmla="*/ 1215294 w 1215656"/>
              <a:gd name="connsiteY48" fmla="*/ 8953 h 2311989"/>
              <a:gd name="connsiteX49" fmla="*/ 1164625 w 1215656"/>
              <a:gd name="connsiteY49" fmla="*/ 234860 h 2311989"/>
              <a:gd name="connsiteX50" fmla="*/ 1135059 w 1215656"/>
              <a:gd name="connsiteY50" fmla="*/ 377453 h 2311989"/>
              <a:gd name="connsiteX51" fmla="*/ 1119407 w 1215656"/>
              <a:gd name="connsiteY51" fmla="*/ 499436 h 2311989"/>
              <a:gd name="connsiteX52" fmla="*/ 1081307 w 1215656"/>
              <a:gd name="connsiteY52" fmla="*/ 623261 h 2311989"/>
              <a:gd name="connsiteX53" fmla="*/ 1062257 w 1215656"/>
              <a:gd name="connsiteY53" fmla="*/ 708986 h 2311989"/>
              <a:gd name="connsiteX54" fmla="*/ 1024157 w 1215656"/>
              <a:gd name="connsiteY54" fmla="*/ 880436 h 2311989"/>
              <a:gd name="connsiteX55" fmla="*/ 1005107 w 1215656"/>
              <a:gd name="connsiteY55" fmla="*/ 937586 h 2311989"/>
              <a:gd name="connsiteX56" fmla="*/ 967007 w 1215656"/>
              <a:gd name="connsiteY56" fmla="*/ 1118561 h 2311989"/>
              <a:gd name="connsiteX57" fmla="*/ 947957 w 1215656"/>
              <a:gd name="connsiteY57" fmla="*/ 1166186 h 2311989"/>
              <a:gd name="connsiteX58" fmla="*/ 928907 w 1215656"/>
              <a:gd name="connsiteY58" fmla="*/ 1242386 h 2311989"/>
              <a:gd name="connsiteX59" fmla="*/ 909857 w 1215656"/>
              <a:gd name="connsiteY59" fmla="*/ 1309061 h 2311989"/>
              <a:gd name="connsiteX60" fmla="*/ 890807 w 1215656"/>
              <a:gd name="connsiteY60" fmla="*/ 1432886 h 2311989"/>
              <a:gd name="connsiteX61" fmla="*/ 871757 w 1215656"/>
              <a:gd name="connsiteY61" fmla="*/ 1470986 h 2311989"/>
              <a:gd name="connsiteX62" fmla="*/ 833657 w 1215656"/>
              <a:gd name="connsiteY62" fmla="*/ 1575761 h 2311989"/>
              <a:gd name="connsiteX63" fmla="*/ 814607 w 1215656"/>
              <a:gd name="connsiteY63" fmla="*/ 1690061 h 2311989"/>
              <a:gd name="connsiteX64" fmla="*/ 795557 w 1215656"/>
              <a:gd name="connsiteY64" fmla="*/ 1747211 h 2311989"/>
              <a:gd name="connsiteX65" fmla="*/ 776507 w 1215656"/>
              <a:gd name="connsiteY65" fmla="*/ 1832936 h 2311989"/>
              <a:gd name="connsiteX66" fmla="*/ 757457 w 1215656"/>
              <a:gd name="connsiteY66" fmla="*/ 2309186 h 2311989"/>
              <a:gd name="connsiteX67" fmla="*/ 728882 w 1215656"/>
              <a:gd name="connsiteY67" fmla="*/ 2280611 h 2311989"/>
              <a:gd name="connsiteX68" fmla="*/ 628888 w 1215656"/>
              <a:gd name="connsiteY68" fmla="*/ 2290101 h 2311989"/>
              <a:gd name="connsiteX69" fmla="*/ 556086 w 1215656"/>
              <a:gd name="connsiteY69" fmla="*/ 2260853 h 2311989"/>
              <a:gd name="connsiteX70" fmla="*/ 425463 w 1215656"/>
              <a:gd name="connsiteY70" fmla="*/ 2215281 h 2311989"/>
              <a:gd name="connsiteX71" fmla="*/ 337012 w 1215656"/>
              <a:gd name="connsiteY71" fmla="*/ 2162203 h 2311989"/>
              <a:gd name="connsiteX72" fmla="*/ 283261 w 1215656"/>
              <a:gd name="connsiteY72" fmla="*/ 2128849 h 2311989"/>
              <a:gd name="connsiteX73" fmla="*/ 222712 w 1215656"/>
              <a:gd name="connsiteY73" fmla="*/ 2100273 h 2311989"/>
              <a:gd name="connsiteX74" fmla="*/ 152638 w 1215656"/>
              <a:gd name="connsiteY74" fmla="*/ 2070318 h 2311989"/>
              <a:gd name="connsiteX75" fmla="*/ 117263 w 1215656"/>
              <a:gd name="connsiteY75" fmla="*/ 2036997 h 2311989"/>
              <a:gd name="connsiteX76" fmla="*/ 51934 w 1215656"/>
              <a:gd name="connsiteY76" fmla="*/ 2007750 h 2311989"/>
              <a:gd name="connsiteX77" fmla="*/ 237 w 1215656"/>
              <a:gd name="connsiteY77" fmla="*/ 1971031 h 2311989"/>
              <a:gd name="connsiteX0" fmla="*/ 237 w 1215656"/>
              <a:gd name="connsiteY0" fmla="*/ 1971031 h 2311989"/>
              <a:gd name="connsiteX1" fmla="*/ 33557 w 1215656"/>
              <a:gd name="connsiteY1" fmla="*/ 1899611 h 2311989"/>
              <a:gd name="connsiteX2" fmla="*/ 53316 w 1215656"/>
              <a:gd name="connsiteY2" fmla="*/ 1872382 h 2311989"/>
              <a:gd name="connsiteX3" fmla="*/ 81890 w 1215656"/>
              <a:gd name="connsiteY3" fmla="*/ 1823411 h 2311989"/>
              <a:gd name="connsiteX4" fmla="*/ 104340 w 1215656"/>
              <a:gd name="connsiteY4" fmla="*/ 1801635 h 2311989"/>
              <a:gd name="connsiteX5" fmla="*/ 117655 w 1215656"/>
              <a:gd name="connsiteY5" fmla="*/ 1805316 h 2311989"/>
              <a:gd name="connsiteX6" fmla="*/ 127852 w 1215656"/>
              <a:gd name="connsiteY6" fmla="*/ 1761126 h 2311989"/>
              <a:gd name="connsiteX7" fmla="*/ 146511 w 1215656"/>
              <a:gd name="connsiteY7" fmla="*/ 1739739 h 2311989"/>
              <a:gd name="connsiteX8" fmla="*/ 158089 w 1215656"/>
              <a:gd name="connsiteY8" fmla="*/ 1711163 h 2311989"/>
              <a:gd name="connsiteX9" fmla="*/ 186665 w 1215656"/>
              <a:gd name="connsiteY9" fmla="*/ 1662831 h 2311989"/>
              <a:gd name="connsiteX10" fmla="*/ 213186 w 1215656"/>
              <a:gd name="connsiteY10" fmla="*/ 1613861 h 2311989"/>
              <a:gd name="connsiteX11" fmla="*/ 232909 w 1215656"/>
              <a:gd name="connsiteY11" fmla="*/ 1578488 h 2311989"/>
              <a:gd name="connsiteX12" fmla="*/ 262157 w 1215656"/>
              <a:gd name="connsiteY12" fmla="*/ 1537661 h 2311989"/>
              <a:gd name="connsiteX13" fmla="*/ 281207 w 1215656"/>
              <a:gd name="connsiteY13" fmla="*/ 1480511 h 2311989"/>
              <a:gd name="connsiteX14" fmla="*/ 319307 w 1215656"/>
              <a:gd name="connsiteY14" fmla="*/ 1423361 h 2311989"/>
              <a:gd name="connsiteX15" fmla="*/ 338357 w 1215656"/>
              <a:gd name="connsiteY15" fmla="*/ 1385261 h 2311989"/>
              <a:gd name="connsiteX16" fmla="*/ 347882 w 1215656"/>
              <a:gd name="connsiteY16" fmla="*/ 1356686 h 2311989"/>
              <a:gd name="connsiteX17" fmla="*/ 376457 w 1215656"/>
              <a:gd name="connsiteY17" fmla="*/ 1328111 h 2311989"/>
              <a:gd name="connsiteX18" fmla="*/ 433607 w 1215656"/>
              <a:gd name="connsiteY18" fmla="*/ 1242386 h 2311989"/>
              <a:gd name="connsiteX19" fmla="*/ 452657 w 1215656"/>
              <a:gd name="connsiteY19" fmla="*/ 1213811 h 2311989"/>
              <a:gd name="connsiteX20" fmla="*/ 471707 w 1215656"/>
              <a:gd name="connsiteY20" fmla="*/ 1185236 h 2311989"/>
              <a:gd name="connsiteX21" fmla="*/ 490757 w 1215656"/>
              <a:gd name="connsiteY21" fmla="*/ 1147136 h 2311989"/>
              <a:gd name="connsiteX22" fmla="*/ 528857 w 1215656"/>
              <a:gd name="connsiteY22" fmla="*/ 1089986 h 2311989"/>
              <a:gd name="connsiteX23" fmla="*/ 538382 w 1215656"/>
              <a:gd name="connsiteY23" fmla="*/ 1061411 h 2311989"/>
              <a:gd name="connsiteX24" fmla="*/ 566957 w 1215656"/>
              <a:gd name="connsiteY24" fmla="*/ 1032836 h 2311989"/>
              <a:gd name="connsiteX25" fmla="*/ 586007 w 1215656"/>
              <a:gd name="connsiteY25" fmla="*/ 994736 h 2311989"/>
              <a:gd name="connsiteX26" fmla="*/ 637704 w 1215656"/>
              <a:gd name="connsiteY26" fmla="*/ 920590 h 2311989"/>
              <a:gd name="connsiteX27" fmla="*/ 682603 w 1215656"/>
              <a:gd name="connsiteY27" fmla="*/ 853915 h 2311989"/>
              <a:gd name="connsiteX28" fmla="*/ 719356 w 1215656"/>
              <a:gd name="connsiteY28" fmla="*/ 789257 h 2311989"/>
              <a:gd name="connsiteX29" fmla="*/ 766982 w 1215656"/>
              <a:gd name="connsiteY29" fmla="*/ 718511 h 2311989"/>
              <a:gd name="connsiteX30" fmla="*/ 765637 w 1215656"/>
              <a:gd name="connsiteY30" fmla="*/ 717803 h 2311989"/>
              <a:gd name="connsiteX31" fmla="*/ 800337 w 1215656"/>
              <a:gd name="connsiteY31" fmla="*/ 670851 h 2311989"/>
              <a:gd name="connsiteX32" fmla="*/ 837055 w 1215656"/>
              <a:gd name="connsiteY32" fmla="*/ 615081 h 2311989"/>
              <a:gd name="connsiteX33" fmla="*/ 862232 w 1215656"/>
              <a:gd name="connsiteY33" fmla="*/ 566111 h 2311989"/>
              <a:gd name="connsiteX34" fmla="*/ 881282 w 1215656"/>
              <a:gd name="connsiteY34" fmla="*/ 528011 h 2311989"/>
              <a:gd name="connsiteX35" fmla="*/ 892188 w 1215656"/>
              <a:gd name="connsiteY35" fmla="*/ 511653 h 2311989"/>
              <a:gd name="connsiteX36" fmla="*/ 928907 w 1215656"/>
              <a:gd name="connsiteY36" fmla="*/ 466080 h 2311989"/>
              <a:gd name="connsiteX37" fmla="*/ 943885 w 1215656"/>
              <a:gd name="connsiteY37" fmla="*/ 447704 h 2311989"/>
              <a:gd name="connsiteX38" fmla="*/ 971787 w 1215656"/>
              <a:gd name="connsiteY38" fmla="*/ 387154 h 2311989"/>
              <a:gd name="connsiteX39" fmla="*/ 1017358 w 1215656"/>
              <a:gd name="connsiteY39" fmla="*/ 344982 h 2311989"/>
              <a:gd name="connsiteX40" fmla="*/ 1046606 w 1215656"/>
              <a:gd name="connsiteY40" fmla="*/ 289886 h 2311989"/>
              <a:gd name="connsiteX41" fmla="*/ 975259 w 1215656"/>
              <a:gd name="connsiteY41" fmla="*/ 409497 h 2311989"/>
              <a:gd name="connsiteX42" fmla="*/ 1062647 w 1215656"/>
              <a:gd name="connsiteY42" fmla="*/ 255256 h 2311989"/>
              <a:gd name="connsiteX43" fmla="*/ 1076244 w 1215656"/>
              <a:gd name="connsiteY43" fmla="*/ 258656 h 2311989"/>
              <a:gd name="connsiteX44" fmla="*/ 1094940 w 1215656"/>
              <a:gd name="connsiteY44" fmla="*/ 202780 h 2311989"/>
              <a:gd name="connsiteX45" fmla="*/ 1112645 w 1215656"/>
              <a:gd name="connsiteY45" fmla="*/ 164645 h 2311989"/>
              <a:gd name="connsiteX46" fmla="*/ 1148689 w 1215656"/>
              <a:gd name="connsiteY46" fmla="*/ 99350 h 2311989"/>
              <a:gd name="connsiteX47" fmla="*/ 1185409 w 1215656"/>
              <a:gd name="connsiteY47" fmla="*/ 50380 h 2311989"/>
              <a:gd name="connsiteX48" fmla="*/ 1215294 w 1215656"/>
              <a:gd name="connsiteY48" fmla="*/ 8953 h 2311989"/>
              <a:gd name="connsiteX49" fmla="*/ 1164625 w 1215656"/>
              <a:gd name="connsiteY49" fmla="*/ 234860 h 2311989"/>
              <a:gd name="connsiteX50" fmla="*/ 1135059 w 1215656"/>
              <a:gd name="connsiteY50" fmla="*/ 377453 h 2311989"/>
              <a:gd name="connsiteX51" fmla="*/ 1119407 w 1215656"/>
              <a:gd name="connsiteY51" fmla="*/ 499436 h 2311989"/>
              <a:gd name="connsiteX52" fmla="*/ 1081307 w 1215656"/>
              <a:gd name="connsiteY52" fmla="*/ 623261 h 2311989"/>
              <a:gd name="connsiteX53" fmla="*/ 1062257 w 1215656"/>
              <a:gd name="connsiteY53" fmla="*/ 708986 h 2311989"/>
              <a:gd name="connsiteX54" fmla="*/ 1024157 w 1215656"/>
              <a:gd name="connsiteY54" fmla="*/ 880436 h 2311989"/>
              <a:gd name="connsiteX55" fmla="*/ 1005107 w 1215656"/>
              <a:gd name="connsiteY55" fmla="*/ 937586 h 2311989"/>
              <a:gd name="connsiteX56" fmla="*/ 967007 w 1215656"/>
              <a:gd name="connsiteY56" fmla="*/ 1118561 h 2311989"/>
              <a:gd name="connsiteX57" fmla="*/ 947957 w 1215656"/>
              <a:gd name="connsiteY57" fmla="*/ 1166186 h 2311989"/>
              <a:gd name="connsiteX58" fmla="*/ 928907 w 1215656"/>
              <a:gd name="connsiteY58" fmla="*/ 1242386 h 2311989"/>
              <a:gd name="connsiteX59" fmla="*/ 909857 w 1215656"/>
              <a:gd name="connsiteY59" fmla="*/ 1309061 h 2311989"/>
              <a:gd name="connsiteX60" fmla="*/ 890807 w 1215656"/>
              <a:gd name="connsiteY60" fmla="*/ 1432886 h 2311989"/>
              <a:gd name="connsiteX61" fmla="*/ 871757 w 1215656"/>
              <a:gd name="connsiteY61" fmla="*/ 1470986 h 2311989"/>
              <a:gd name="connsiteX62" fmla="*/ 833657 w 1215656"/>
              <a:gd name="connsiteY62" fmla="*/ 1575761 h 2311989"/>
              <a:gd name="connsiteX63" fmla="*/ 814607 w 1215656"/>
              <a:gd name="connsiteY63" fmla="*/ 1690061 h 2311989"/>
              <a:gd name="connsiteX64" fmla="*/ 795557 w 1215656"/>
              <a:gd name="connsiteY64" fmla="*/ 1747211 h 2311989"/>
              <a:gd name="connsiteX65" fmla="*/ 776507 w 1215656"/>
              <a:gd name="connsiteY65" fmla="*/ 1832936 h 2311989"/>
              <a:gd name="connsiteX66" fmla="*/ 757457 w 1215656"/>
              <a:gd name="connsiteY66" fmla="*/ 2309186 h 2311989"/>
              <a:gd name="connsiteX67" fmla="*/ 728882 w 1215656"/>
              <a:gd name="connsiteY67" fmla="*/ 2280611 h 2311989"/>
              <a:gd name="connsiteX68" fmla="*/ 628888 w 1215656"/>
              <a:gd name="connsiteY68" fmla="*/ 2290101 h 2311989"/>
              <a:gd name="connsiteX69" fmla="*/ 556086 w 1215656"/>
              <a:gd name="connsiteY69" fmla="*/ 2260853 h 2311989"/>
              <a:gd name="connsiteX70" fmla="*/ 484775 w 1215656"/>
              <a:gd name="connsiteY70" fmla="*/ 2233624 h 2311989"/>
              <a:gd name="connsiteX71" fmla="*/ 425463 w 1215656"/>
              <a:gd name="connsiteY71" fmla="*/ 2215281 h 2311989"/>
              <a:gd name="connsiteX72" fmla="*/ 337012 w 1215656"/>
              <a:gd name="connsiteY72" fmla="*/ 2162203 h 2311989"/>
              <a:gd name="connsiteX73" fmla="*/ 283261 w 1215656"/>
              <a:gd name="connsiteY73" fmla="*/ 2128849 h 2311989"/>
              <a:gd name="connsiteX74" fmla="*/ 222712 w 1215656"/>
              <a:gd name="connsiteY74" fmla="*/ 2100273 h 2311989"/>
              <a:gd name="connsiteX75" fmla="*/ 152638 w 1215656"/>
              <a:gd name="connsiteY75" fmla="*/ 2070318 h 2311989"/>
              <a:gd name="connsiteX76" fmla="*/ 117263 w 1215656"/>
              <a:gd name="connsiteY76" fmla="*/ 2036997 h 2311989"/>
              <a:gd name="connsiteX77" fmla="*/ 51934 w 1215656"/>
              <a:gd name="connsiteY77" fmla="*/ 2007750 h 2311989"/>
              <a:gd name="connsiteX78" fmla="*/ 237 w 1215656"/>
              <a:gd name="connsiteY78" fmla="*/ 1971031 h 2311989"/>
              <a:gd name="connsiteX0" fmla="*/ 237 w 1215656"/>
              <a:gd name="connsiteY0" fmla="*/ 1971031 h 2311989"/>
              <a:gd name="connsiteX1" fmla="*/ 33557 w 1215656"/>
              <a:gd name="connsiteY1" fmla="*/ 1899611 h 2311989"/>
              <a:gd name="connsiteX2" fmla="*/ 53316 w 1215656"/>
              <a:gd name="connsiteY2" fmla="*/ 1872382 h 2311989"/>
              <a:gd name="connsiteX3" fmla="*/ 81890 w 1215656"/>
              <a:gd name="connsiteY3" fmla="*/ 1823411 h 2311989"/>
              <a:gd name="connsiteX4" fmla="*/ 104340 w 1215656"/>
              <a:gd name="connsiteY4" fmla="*/ 1801635 h 2311989"/>
              <a:gd name="connsiteX5" fmla="*/ 117655 w 1215656"/>
              <a:gd name="connsiteY5" fmla="*/ 1805316 h 2311989"/>
              <a:gd name="connsiteX6" fmla="*/ 127852 w 1215656"/>
              <a:gd name="connsiteY6" fmla="*/ 1761126 h 2311989"/>
              <a:gd name="connsiteX7" fmla="*/ 146511 w 1215656"/>
              <a:gd name="connsiteY7" fmla="*/ 1739739 h 2311989"/>
              <a:gd name="connsiteX8" fmla="*/ 158089 w 1215656"/>
              <a:gd name="connsiteY8" fmla="*/ 1711163 h 2311989"/>
              <a:gd name="connsiteX9" fmla="*/ 186665 w 1215656"/>
              <a:gd name="connsiteY9" fmla="*/ 1662831 h 2311989"/>
              <a:gd name="connsiteX10" fmla="*/ 213186 w 1215656"/>
              <a:gd name="connsiteY10" fmla="*/ 1613861 h 2311989"/>
              <a:gd name="connsiteX11" fmla="*/ 232909 w 1215656"/>
              <a:gd name="connsiteY11" fmla="*/ 1578488 h 2311989"/>
              <a:gd name="connsiteX12" fmla="*/ 262157 w 1215656"/>
              <a:gd name="connsiteY12" fmla="*/ 1537661 h 2311989"/>
              <a:gd name="connsiteX13" fmla="*/ 281207 w 1215656"/>
              <a:gd name="connsiteY13" fmla="*/ 1480511 h 2311989"/>
              <a:gd name="connsiteX14" fmla="*/ 319307 w 1215656"/>
              <a:gd name="connsiteY14" fmla="*/ 1423361 h 2311989"/>
              <a:gd name="connsiteX15" fmla="*/ 338357 w 1215656"/>
              <a:gd name="connsiteY15" fmla="*/ 1385261 h 2311989"/>
              <a:gd name="connsiteX16" fmla="*/ 347882 w 1215656"/>
              <a:gd name="connsiteY16" fmla="*/ 1356686 h 2311989"/>
              <a:gd name="connsiteX17" fmla="*/ 376457 w 1215656"/>
              <a:gd name="connsiteY17" fmla="*/ 1328111 h 2311989"/>
              <a:gd name="connsiteX18" fmla="*/ 433607 w 1215656"/>
              <a:gd name="connsiteY18" fmla="*/ 1242386 h 2311989"/>
              <a:gd name="connsiteX19" fmla="*/ 452657 w 1215656"/>
              <a:gd name="connsiteY19" fmla="*/ 1213811 h 2311989"/>
              <a:gd name="connsiteX20" fmla="*/ 471707 w 1215656"/>
              <a:gd name="connsiteY20" fmla="*/ 1185236 h 2311989"/>
              <a:gd name="connsiteX21" fmla="*/ 490757 w 1215656"/>
              <a:gd name="connsiteY21" fmla="*/ 1147136 h 2311989"/>
              <a:gd name="connsiteX22" fmla="*/ 528857 w 1215656"/>
              <a:gd name="connsiteY22" fmla="*/ 1089986 h 2311989"/>
              <a:gd name="connsiteX23" fmla="*/ 538382 w 1215656"/>
              <a:gd name="connsiteY23" fmla="*/ 1061411 h 2311989"/>
              <a:gd name="connsiteX24" fmla="*/ 566957 w 1215656"/>
              <a:gd name="connsiteY24" fmla="*/ 1032836 h 2311989"/>
              <a:gd name="connsiteX25" fmla="*/ 586007 w 1215656"/>
              <a:gd name="connsiteY25" fmla="*/ 994736 h 2311989"/>
              <a:gd name="connsiteX26" fmla="*/ 637704 w 1215656"/>
              <a:gd name="connsiteY26" fmla="*/ 920590 h 2311989"/>
              <a:gd name="connsiteX27" fmla="*/ 682603 w 1215656"/>
              <a:gd name="connsiteY27" fmla="*/ 853915 h 2311989"/>
              <a:gd name="connsiteX28" fmla="*/ 719356 w 1215656"/>
              <a:gd name="connsiteY28" fmla="*/ 789257 h 2311989"/>
              <a:gd name="connsiteX29" fmla="*/ 766982 w 1215656"/>
              <a:gd name="connsiteY29" fmla="*/ 718511 h 2311989"/>
              <a:gd name="connsiteX30" fmla="*/ 765637 w 1215656"/>
              <a:gd name="connsiteY30" fmla="*/ 717803 h 2311989"/>
              <a:gd name="connsiteX31" fmla="*/ 800337 w 1215656"/>
              <a:gd name="connsiteY31" fmla="*/ 670851 h 2311989"/>
              <a:gd name="connsiteX32" fmla="*/ 837055 w 1215656"/>
              <a:gd name="connsiteY32" fmla="*/ 615081 h 2311989"/>
              <a:gd name="connsiteX33" fmla="*/ 862232 w 1215656"/>
              <a:gd name="connsiteY33" fmla="*/ 566111 h 2311989"/>
              <a:gd name="connsiteX34" fmla="*/ 881282 w 1215656"/>
              <a:gd name="connsiteY34" fmla="*/ 528011 h 2311989"/>
              <a:gd name="connsiteX35" fmla="*/ 892188 w 1215656"/>
              <a:gd name="connsiteY35" fmla="*/ 511653 h 2311989"/>
              <a:gd name="connsiteX36" fmla="*/ 928907 w 1215656"/>
              <a:gd name="connsiteY36" fmla="*/ 466080 h 2311989"/>
              <a:gd name="connsiteX37" fmla="*/ 943885 w 1215656"/>
              <a:gd name="connsiteY37" fmla="*/ 447704 h 2311989"/>
              <a:gd name="connsiteX38" fmla="*/ 971787 w 1215656"/>
              <a:gd name="connsiteY38" fmla="*/ 387154 h 2311989"/>
              <a:gd name="connsiteX39" fmla="*/ 1017358 w 1215656"/>
              <a:gd name="connsiteY39" fmla="*/ 344982 h 2311989"/>
              <a:gd name="connsiteX40" fmla="*/ 1046606 w 1215656"/>
              <a:gd name="connsiteY40" fmla="*/ 289886 h 2311989"/>
              <a:gd name="connsiteX41" fmla="*/ 975259 w 1215656"/>
              <a:gd name="connsiteY41" fmla="*/ 409497 h 2311989"/>
              <a:gd name="connsiteX42" fmla="*/ 1062647 w 1215656"/>
              <a:gd name="connsiteY42" fmla="*/ 255256 h 2311989"/>
              <a:gd name="connsiteX43" fmla="*/ 1076244 w 1215656"/>
              <a:gd name="connsiteY43" fmla="*/ 258656 h 2311989"/>
              <a:gd name="connsiteX44" fmla="*/ 1094940 w 1215656"/>
              <a:gd name="connsiteY44" fmla="*/ 202780 h 2311989"/>
              <a:gd name="connsiteX45" fmla="*/ 1112645 w 1215656"/>
              <a:gd name="connsiteY45" fmla="*/ 164645 h 2311989"/>
              <a:gd name="connsiteX46" fmla="*/ 1148689 w 1215656"/>
              <a:gd name="connsiteY46" fmla="*/ 99350 h 2311989"/>
              <a:gd name="connsiteX47" fmla="*/ 1185409 w 1215656"/>
              <a:gd name="connsiteY47" fmla="*/ 50380 h 2311989"/>
              <a:gd name="connsiteX48" fmla="*/ 1215294 w 1215656"/>
              <a:gd name="connsiteY48" fmla="*/ 8953 h 2311989"/>
              <a:gd name="connsiteX49" fmla="*/ 1164625 w 1215656"/>
              <a:gd name="connsiteY49" fmla="*/ 234860 h 2311989"/>
              <a:gd name="connsiteX50" fmla="*/ 1135059 w 1215656"/>
              <a:gd name="connsiteY50" fmla="*/ 377453 h 2311989"/>
              <a:gd name="connsiteX51" fmla="*/ 1119407 w 1215656"/>
              <a:gd name="connsiteY51" fmla="*/ 499436 h 2311989"/>
              <a:gd name="connsiteX52" fmla="*/ 1081307 w 1215656"/>
              <a:gd name="connsiteY52" fmla="*/ 623261 h 2311989"/>
              <a:gd name="connsiteX53" fmla="*/ 1062257 w 1215656"/>
              <a:gd name="connsiteY53" fmla="*/ 708986 h 2311989"/>
              <a:gd name="connsiteX54" fmla="*/ 1024157 w 1215656"/>
              <a:gd name="connsiteY54" fmla="*/ 880436 h 2311989"/>
              <a:gd name="connsiteX55" fmla="*/ 1005107 w 1215656"/>
              <a:gd name="connsiteY55" fmla="*/ 937586 h 2311989"/>
              <a:gd name="connsiteX56" fmla="*/ 967007 w 1215656"/>
              <a:gd name="connsiteY56" fmla="*/ 1118561 h 2311989"/>
              <a:gd name="connsiteX57" fmla="*/ 947957 w 1215656"/>
              <a:gd name="connsiteY57" fmla="*/ 1166186 h 2311989"/>
              <a:gd name="connsiteX58" fmla="*/ 928907 w 1215656"/>
              <a:gd name="connsiteY58" fmla="*/ 1242386 h 2311989"/>
              <a:gd name="connsiteX59" fmla="*/ 909857 w 1215656"/>
              <a:gd name="connsiteY59" fmla="*/ 1309061 h 2311989"/>
              <a:gd name="connsiteX60" fmla="*/ 890807 w 1215656"/>
              <a:gd name="connsiteY60" fmla="*/ 1432886 h 2311989"/>
              <a:gd name="connsiteX61" fmla="*/ 871757 w 1215656"/>
              <a:gd name="connsiteY61" fmla="*/ 1470986 h 2311989"/>
              <a:gd name="connsiteX62" fmla="*/ 833657 w 1215656"/>
              <a:gd name="connsiteY62" fmla="*/ 1575761 h 2311989"/>
              <a:gd name="connsiteX63" fmla="*/ 814607 w 1215656"/>
              <a:gd name="connsiteY63" fmla="*/ 1690061 h 2311989"/>
              <a:gd name="connsiteX64" fmla="*/ 795557 w 1215656"/>
              <a:gd name="connsiteY64" fmla="*/ 1747211 h 2311989"/>
              <a:gd name="connsiteX65" fmla="*/ 776507 w 1215656"/>
              <a:gd name="connsiteY65" fmla="*/ 1832936 h 2311989"/>
              <a:gd name="connsiteX66" fmla="*/ 757457 w 1215656"/>
              <a:gd name="connsiteY66" fmla="*/ 2309186 h 2311989"/>
              <a:gd name="connsiteX67" fmla="*/ 728882 w 1215656"/>
              <a:gd name="connsiteY67" fmla="*/ 2280611 h 2311989"/>
              <a:gd name="connsiteX68" fmla="*/ 628888 w 1215656"/>
              <a:gd name="connsiteY68" fmla="*/ 2290101 h 2311989"/>
              <a:gd name="connsiteX69" fmla="*/ 552687 w 1215656"/>
              <a:gd name="connsiteY69" fmla="*/ 2271051 h 2311989"/>
              <a:gd name="connsiteX70" fmla="*/ 484775 w 1215656"/>
              <a:gd name="connsiteY70" fmla="*/ 2233624 h 2311989"/>
              <a:gd name="connsiteX71" fmla="*/ 425463 w 1215656"/>
              <a:gd name="connsiteY71" fmla="*/ 2215281 h 2311989"/>
              <a:gd name="connsiteX72" fmla="*/ 337012 w 1215656"/>
              <a:gd name="connsiteY72" fmla="*/ 2162203 h 2311989"/>
              <a:gd name="connsiteX73" fmla="*/ 283261 w 1215656"/>
              <a:gd name="connsiteY73" fmla="*/ 2128849 h 2311989"/>
              <a:gd name="connsiteX74" fmla="*/ 222712 w 1215656"/>
              <a:gd name="connsiteY74" fmla="*/ 2100273 h 2311989"/>
              <a:gd name="connsiteX75" fmla="*/ 152638 w 1215656"/>
              <a:gd name="connsiteY75" fmla="*/ 2070318 h 2311989"/>
              <a:gd name="connsiteX76" fmla="*/ 117263 w 1215656"/>
              <a:gd name="connsiteY76" fmla="*/ 2036997 h 2311989"/>
              <a:gd name="connsiteX77" fmla="*/ 51934 w 1215656"/>
              <a:gd name="connsiteY77" fmla="*/ 2007750 h 2311989"/>
              <a:gd name="connsiteX78" fmla="*/ 237 w 1215656"/>
              <a:gd name="connsiteY78" fmla="*/ 1971031 h 2311989"/>
              <a:gd name="connsiteX0" fmla="*/ 237 w 1215656"/>
              <a:gd name="connsiteY0" fmla="*/ 1971031 h 2358759"/>
              <a:gd name="connsiteX1" fmla="*/ 33557 w 1215656"/>
              <a:gd name="connsiteY1" fmla="*/ 1899611 h 2358759"/>
              <a:gd name="connsiteX2" fmla="*/ 53316 w 1215656"/>
              <a:gd name="connsiteY2" fmla="*/ 1872382 h 2358759"/>
              <a:gd name="connsiteX3" fmla="*/ 81890 w 1215656"/>
              <a:gd name="connsiteY3" fmla="*/ 1823411 h 2358759"/>
              <a:gd name="connsiteX4" fmla="*/ 104340 w 1215656"/>
              <a:gd name="connsiteY4" fmla="*/ 1801635 h 2358759"/>
              <a:gd name="connsiteX5" fmla="*/ 117655 w 1215656"/>
              <a:gd name="connsiteY5" fmla="*/ 1805316 h 2358759"/>
              <a:gd name="connsiteX6" fmla="*/ 127852 w 1215656"/>
              <a:gd name="connsiteY6" fmla="*/ 1761126 h 2358759"/>
              <a:gd name="connsiteX7" fmla="*/ 146511 w 1215656"/>
              <a:gd name="connsiteY7" fmla="*/ 1739739 h 2358759"/>
              <a:gd name="connsiteX8" fmla="*/ 158089 w 1215656"/>
              <a:gd name="connsiteY8" fmla="*/ 1711163 h 2358759"/>
              <a:gd name="connsiteX9" fmla="*/ 186665 w 1215656"/>
              <a:gd name="connsiteY9" fmla="*/ 1662831 h 2358759"/>
              <a:gd name="connsiteX10" fmla="*/ 213186 w 1215656"/>
              <a:gd name="connsiteY10" fmla="*/ 1613861 h 2358759"/>
              <a:gd name="connsiteX11" fmla="*/ 232909 w 1215656"/>
              <a:gd name="connsiteY11" fmla="*/ 1578488 h 2358759"/>
              <a:gd name="connsiteX12" fmla="*/ 262157 w 1215656"/>
              <a:gd name="connsiteY12" fmla="*/ 1537661 h 2358759"/>
              <a:gd name="connsiteX13" fmla="*/ 281207 w 1215656"/>
              <a:gd name="connsiteY13" fmla="*/ 1480511 h 2358759"/>
              <a:gd name="connsiteX14" fmla="*/ 319307 w 1215656"/>
              <a:gd name="connsiteY14" fmla="*/ 1423361 h 2358759"/>
              <a:gd name="connsiteX15" fmla="*/ 338357 w 1215656"/>
              <a:gd name="connsiteY15" fmla="*/ 1385261 h 2358759"/>
              <a:gd name="connsiteX16" fmla="*/ 347882 w 1215656"/>
              <a:gd name="connsiteY16" fmla="*/ 1356686 h 2358759"/>
              <a:gd name="connsiteX17" fmla="*/ 376457 w 1215656"/>
              <a:gd name="connsiteY17" fmla="*/ 1328111 h 2358759"/>
              <a:gd name="connsiteX18" fmla="*/ 433607 w 1215656"/>
              <a:gd name="connsiteY18" fmla="*/ 1242386 h 2358759"/>
              <a:gd name="connsiteX19" fmla="*/ 452657 w 1215656"/>
              <a:gd name="connsiteY19" fmla="*/ 1213811 h 2358759"/>
              <a:gd name="connsiteX20" fmla="*/ 471707 w 1215656"/>
              <a:gd name="connsiteY20" fmla="*/ 1185236 h 2358759"/>
              <a:gd name="connsiteX21" fmla="*/ 490757 w 1215656"/>
              <a:gd name="connsiteY21" fmla="*/ 1147136 h 2358759"/>
              <a:gd name="connsiteX22" fmla="*/ 528857 w 1215656"/>
              <a:gd name="connsiteY22" fmla="*/ 1089986 h 2358759"/>
              <a:gd name="connsiteX23" fmla="*/ 538382 w 1215656"/>
              <a:gd name="connsiteY23" fmla="*/ 1061411 h 2358759"/>
              <a:gd name="connsiteX24" fmla="*/ 566957 w 1215656"/>
              <a:gd name="connsiteY24" fmla="*/ 1032836 h 2358759"/>
              <a:gd name="connsiteX25" fmla="*/ 586007 w 1215656"/>
              <a:gd name="connsiteY25" fmla="*/ 994736 h 2358759"/>
              <a:gd name="connsiteX26" fmla="*/ 637704 w 1215656"/>
              <a:gd name="connsiteY26" fmla="*/ 920590 h 2358759"/>
              <a:gd name="connsiteX27" fmla="*/ 682603 w 1215656"/>
              <a:gd name="connsiteY27" fmla="*/ 853915 h 2358759"/>
              <a:gd name="connsiteX28" fmla="*/ 719356 w 1215656"/>
              <a:gd name="connsiteY28" fmla="*/ 789257 h 2358759"/>
              <a:gd name="connsiteX29" fmla="*/ 766982 w 1215656"/>
              <a:gd name="connsiteY29" fmla="*/ 718511 h 2358759"/>
              <a:gd name="connsiteX30" fmla="*/ 765637 w 1215656"/>
              <a:gd name="connsiteY30" fmla="*/ 717803 h 2358759"/>
              <a:gd name="connsiteX31" fmla="*/ 800337 w 1215656"/>
              <a:gd name="connsiteY31" fmla="*/ 670851 h 2358759"/>
              <a:gd name="connsiteX32" fmla="*/ 837055 w 1215656"/>
              <a:gd name="connsiteY32" fmla="*/ 615081 h 2358759"/>
              <a:gd name="connsiteX33" fmla="*/ 862232 w 1215656"/>
              <a:gd name="connsiteY33" fmla="*/ 566111 h 2358759"/>
              <a:gd name="connsiteX34" fmla="*/ 881282 w 1215656"/>
              <a:gd name="connsiteY34" fmla="*/ 528011 h 2358759"/>
              <a:gd name="connsiteX35" fmla="*/ 892188 w 1215656"/>
              <a:gd name="connsiteY35" fmla="*/ 511653 h 2358759"/>
              <a:gd name="connsiteX36" fmla="*/ 928907 w 1215656"/>
              <a:gd name="connsiteY36" fmla="*/ 466080 h 2358759"/>
              <a:gd name="connsiteX37" fmla="*/ 943885 w 1215656"/>
              <a:gd name="connsiteY37" fmla="*/ 447704 h 2358759"/>
              <a:gd name="connsiteX38" fmla="*/ 971787 w 1215656"/>
              <a:gd name="connsiteY38" fmla="*/ 387154 h 2358759"/>
              <a:gd name="connsiteX39" fmla="*/ 1017358 w 1215656"/>
              <a:gd name="connsiteY39" fmla="*/ 344982 h 2358759"/>
              <a:gd name="connsiteX40" fmla="*/ 1046606 w 1215656"/>
              <a:gd name="connsiteY40" fmla="*/ 289886 h 2358759"/>
              <a:gd name="connsiteX41" fmla="*/ 975259 w 1215656"/>
              <a:gd name="connsiteY41" fmla="*/ 409497 h 2358759"/>
              <a:gd name="connsiteX42" fmla="*/ 1062647 w 1215656"/>
              <a:gd name="connsiteY42" fmla="*/ 255256 h 2358759"/>
              <a:gd name="connsiteX43" fmla="*/ 1076244 w 1215656"/>
              <a:gd name="connsiteY43" fmla="*/ 258656 h 2358759"/>
              <a:gd name="connsiteX44" fmla="*/ 1094940 w 1215656"/>
              <a:gd name="connsiteY44" fmla="*/ 202780 h 2358759"/>
              <a:gd name="connsiteX45" fmla="*/ 1112645 w 1215656"/>
              <a:gd name="connsiteY45" fmla="*/ 164645 h 2358759"/>
              <a:gd name="connsiteX46" fmla="*/ 1148689 w 1215656"/>
              <a:gd name="connsiteY46" fmla="*/ 99350 h 2358759"/>
              <a:gd name="connsiteX47" fmla="*/ 1185409 w 1215656"/>
              <a:gd name="connsiteY47" fmla="*/ 50380 h 2358759"/>
              <a:gd name="connsiteX48" fmla="*/ 1215294 w 1215656"/>
              <a:gd name="connsiteY48" fmla="*/ 8953 h 2358759"/>
              <a:gd name="connsiteX49" fmla="*/ 1164625 w 1215656"/>
              <a:gd name="connsiteY49" fmla="*/ 234860 h 2358759"/>
              <a:gd name="connsiteX50" fmla="*/ 1135059 w 1215656"/>
              <a:gd name="connsiteY50" fmla="*/ 377453 h 2358759"/>
              <a:gd name="connsiteX51" fmla="*/ 1119407 w 1215656"/>
              <a:gd name="connsiteY51" fmla="*/ 499436 h 2358759"/>
              <a:gd name="connsiteX52" fmla="*/ 1081307 w 1215656"/>
              <a:gd name="connsiteY52" fmla="*/ 623261 h 2358759"/>
              <a:gd name="connsiteX53" fmla="*/ 1062257 w 1215656"/>
              <a:gd name="connsiteY53" fmla="*/ 708986 h 2358759"/>
              <a:gd name="connsiteX54" fmla="*/ 1024157 w 1215656"/>
              <a:gd name="connsiteY54" fmla="*/ 880436 h 2358759"/>
              <a:gd name="connsiteX55" fmla="*/ 1005107 w 1215656"/>
              <a:gd name="connsiteY55" fmla="*/ 937586 h 2358759"/>
              <a:gd name="connsiteX56" fmla="*/ 967007 w 1215656"/>
              <a:gd name="connsiteY56" fmla="*/ 1118561 h 2358759"/>
              <a:gd name="connsiteX57" fmla="*/ 947957 w 1215656"/>
              <a:gd name="connsiteY57" fmla="*/ 1166186 h 2358759"/>
              <a:gd name="connsiteX58" fmla="*/ 928907 w 1215656"/>
              <a:gd name="connsiteY58" fmla="*/ 1242386 h 2358759"/>
              <a:gd name="connsiteX59" fmla="*/ 909857 w 1215656"/>
              <a:gd name="connsiteY59" fmla="*/ 1309061 h 2358759"/>
              <a:gd name="connsiteX60" fmla="*/ 890807 w 1215656"/>
              <a:gd name="connsiteY60" fmla="*/ 1432886 h 2358759"/>
              <a:gd name="connsiteX61" fmla="*/ 871757 w 1215656"/>
              <a:gd name="connsiteY61" fmla="*/ 1470986 h 2358759"/>
              <a:gd name="connsiteX62" fmla="*/ 833657 w 1215656"/>
              <a:gd name="connsiteY62" fmla="*/ 1575761 h 2358759"/>
              <a:gd name="connsiteX63" fmla="*/ 814607 w 1215656"/>
              <a:gd name="connsiteY63" fmla="*/ 1690061 h 2358759"/>
              <a:gd name="connsiteX64" fmla="*/ 795557 w 1215656"/>
              <a:gd name="connsiteY64" fmla="*/ 1747211 h 2358759"/>
              <a:gd name="connsiteX65" fmla="*/ 776507 w 1215656"/>
              <a:gd name="connsiteY65" fmla="*/ 1832936 h 2358759"/>
              <a:gd name="connsiteX66" fmla="*/ 757457 w 1215656"/>
              <a:gd name="connsiteY66" fmla="*/ 2309186 h 2358759"/>
              <a:gd name="connsiteX67" fmla="*/ 694889 w 1215656"/>
              <a:gd name="connsiteY67" fmla="*/ 2341798 h 2358759"/>
              <a:gd name="connsiteX68" fmla="*/ 628888 w 1215656"/>
              <a:gd name="connsiteY68" fmla="*/ 2290101 h 2358759"/>
              <a:gd name="connsiteX69" fmla="*/ 552687 w 1215656"/>
              <a:gd name="connsiteY69" fmla="*/ 2271051 h 2358759"/>
              <a:gd name="connsiteX70" fmla="*/ 484775 w 1215656"/>
              <a:gd name="connsiteY70" fmla="*/ 2233624 h 2358759"/>
              <a:gd name="connsiteX71" fmla="*/ 425463 w 1215656"/>
              <a:gd name="connsiteY71" fmla="*/ 2215281 h 2358759"/>
              <a:gd name="connsiteX72" fmla="*/ 337012 w 1215656"/>
              <a:gd name="connsiteY72" fmla="*/ 2162203 h 2358759"/>
              <a:gd name="connsiteX73" fmla="*/ 283261 w 1215656"/>
              <a:gd name="connsiteY73" fmla="*/ 2128849 h 2358759"/>
              <a:gd name="connsiteX74" fmla="*/ 222712 w 1215656"/>
              <a:gd name="connsiteY74" fmla="*/ 2100273 h 2358759"/>
              <a:gd name="connsiteX75" fmla="*/ 152638 w 1215656"/>
              <a:gd name="connsiteY75" fmla="*/ 2070318 h 2358759"/>
              <a:gd name="connsiteX76" fmla="*/ 117263 w 1215656"/>
              <a:gd name="connsiteY76" fmla="*/ 2036997 h 2358759"/>
              <a:gd name="connsiteX77" fmla="*/ 51934 w 1215656"/>
              <a:gd name="connsiteY77" fmla="*/ 2007750 h 2358759"/>
              <a:gd name="connsiteX78" fmla="*/ 237 w 1215656"/>
              <a:gd name="connsiteY78" fmla="*/ 1971031 h 2358759"/>
              <a:gd name="connsiteX0" fmla="*/ 237 w 1215656"/>
              <a:gd name="connsiteY0" fmla="*/ 1971031 h 2358184"/>
              <a:gd name="connsiteX1" fmla="*/ 33557 w 1215656"/>
              <a:gd name="connsiteY1" fmla="*/ 1899611 h 2358184"/>
              <a:gd name="connsiteX2" fmla="*/ 53316 w 1215656"/>
              <a:gd name="connsiteY2" fmla="*/ 1872382 h 2358184"/>
              <a:gd name="connsiteX3" fmla="*/ 81890 w 1215656"/>
              <a:gd name="connsiteY3" fmla="*/ 1823411 h 2358184"/>
              <a:gd name="connsiteX4" fmla="*/ 104340 w 1215656"/>
              <a:gd name="connsiteY4" fmla="*/ 1801635 h 2358184"/>
              <a:gd name="connsiteX5" fmla="*/ 117655 w 1215656"/>
              <a:gd name="connsiteY5" fmla="*/ 1805316 h 2358184"/>
              <a:gd name="connsiteX6" fmla="*/ 127852 w 1215656"/>
              <a:gd name="connsiteY6" fmla="*/ 1761126 h 2358184"/>
              <a:gd name="connsiteX7" fmla="*/ 146511 w 1215656"/>
              <a:gd name="connsiteY7" fmla="*/ 1739739 h 2358184"/>
              <a:gd name="connsiteX8" fmla="*/ 158089 w 1215656"/>
              <a:gd name="connsiteY8" fmla="*/ 1711163 h 2358184"/>
              <a:gd name="connsiteX9" fmla="*/ 186665 w 1215656"/>
              <a:gd name="connsiteY9" fmla="*/ 1662831 h 2358184"/>
              <a:gd name="connsiteX10" fmla="*/ 213186 w 1215656"/>
              <a:gd name="connsiteY10" fmla="*/ 1613861 h 2358184"/>
              <a:gd name="connsiteX11" fmla="*/ 232909 w 1215656"/>
              <a:gd name="connsiteY11" fmla="*/ 1578488 h 2358184"/>
              <a:gd name="connsiteX12" fmla="*/ 262157 w 1215656"/>
              <a:gd name="connsiteY12" fmla="*/ 1537661 h 2358184"/>
              <a:gd name="connsiteX13" fmla="*/ 281207 w 1215656"/>
              <a:gd name="connsiteY13" fmla="*/ 1480511 h 2358184"/>
              <a:gd name="connsiteX14" fmla="*/ 319307 w 1215656"/>
              <a:gd name="connsiteY14" fmla="*/ 1423361 h 2358184"/>
              <a:gd name="connsiteX15" fmla="*/ 338357 w 1215656"/>
              <a:gd name="connsiteY15" fmla="*/ 1385261 h 2358184"/>
              <a:gd name="connsiteX16" fmla="*/ 347882 w 1215656"/>
              <a:gd name="connsiteY16" fmla="*/ 1356686 h 2358184"/>
              <a:gd name="connsiteX17" fmla="*/ 376457 w 1215656"/>
              <a:gd name="connsiteY17" fmla="*/ 1328111 h 2358184"/>
              <a:gd name="connsiteX18" fmla="*/ 433607 w 1215656"/>
              <a:gd name="connsiteY18" fmla="*/ 1242386 h 2358184"/>
              <a:gd name="connsiteX19" fmla="*/ 452657 w 1215656"/>
              <a:gd name="connsiteY19" fmla="*/ 1213811 h 2358184"/>
              <a:gd name="connsiteX20" fmla="*/ 471707 w 1215656"/>
              <a:gd name="connsiteY20" fmla="*/ 1185236 h 2358184"/>
              <a:gd name="connsiteX21" fmla="*/ 490757 w 1215656"/>
              <a:gd name="connsiteY21" fmla="*/ 1147136 h 2358184"/>
              <a:gd name="connsiteX22" fmla="*/ 528857 w 1215656"/>
              <a:gd name="connsiteY22" fmla="*/ 1089986 h 2358184"/>
              <a:gd name="connsiteX23" fmla="*/ 538382 w 1215656"/>
              <a:gd name="connsiteY23" fmla="*/ 1061411 h 2358184"/>
              <a:gd name="connsiteX24" fmla="*/ 566957 w 1215656"/>
              <a:gd name="connsiteY24" fmla="*/ 1032836 h 2358184"/>
              <a:gd name="connsiteX25" fmla="*/ 586007 w 1215656"/>
              <a:gd name="connsiteY25" fmla="*/ 994736 h 2358184"/>
              <a:gd name="connsiteX26" fmla="*/ 637704 w 1215656"/>
              <a:gd name="connsiteY26" fmla="*/ 920590 h 2358184"/>
              <a:gd name="connsiteX27" fmla="*/ 682603 w 1215656"/>
              <a:gd name="connsiteY27" fmla="*/ 853915 h 2358184"/>
              <a:gd name="connsiteX28" fmla="*/ 719356 w 1215656"/>
              <a:gd name="connsiteY28" fmla="*/ 789257 h 2358184"/>
              <a:gd name="connsiteX29" fmla="*/ 766982 w 1215656"/>
              <a:gd name="connsiteY29" fmla="*/ 718511 h 2358184"/>
              <a:gd name="connsiteX30" fmla="*/ 765637 w 1215656"/>
              <a:gd name="connsiteY30" fmla="*/ 717803 h 2358184"/>
              <a:gd name="connsiteX31" fmla="*/ 800337 w 1215656"/>
              <a:gd name="connsiteY31" fmla="*/ 670851 h 2358184"/>
              <a:gd name="connsiteX32" fmla="*/ 837055 w 1215656"/>
              <a:gd name="connsiteY32" fmla="*/ 615081 h 2358184"/>
              <a:gd name="connsiteX33" fmla="*/ 862232 w 1215656"/>
              <a:gd name="connsiteY33" fmla="*/ 566111 h 2358184"/>
              <a:gd name="connsiteX34" fmla="*/ 881282 w 1215656"/>
              <a:gd name="connsiteY34" fmla="*/ 528011 h 2358184"/>
              <a:gd name="connsiteX35" fmla="*/ 892188 w 1215656"/>
              <a:gd name="connsiteY35" fmla="*/ 511653 h 2358184"/>
              <a:gd name="connsiteX36" fmla="*/ 928907 w 1215656"/>
              <a:gd name="connsiteY36" fmla="*/ 466080 h 2358184"/>
              <a:gd name="connsiteX37" fmla="*/ 943885 w 1215656"/>
              <a:gd name="connsiteY37" fmla="*/ 447704 h 2358184"/>
              <a:gd name="connsiteX38" fmla="*/ 971787 w 1215656"/>
              <a:gd name="connsiteY38" fmla="*/ 387154 h 2358184"/>
              <a:gd name="connsiteX39" fmla="*/ 1017358 w 1215656"/>
              <a:gd name="connsiteY39" fmla="*/ 344982 h 2358184"/>
              <a:gd name="connsiteX40" fmla="*/ 1046606 w 1215656"/>
              <a:gd name="connsiteY40" fmla="*/ 289886 h 2358184"/>
              <a:gd name="connsiteX41" fmla="*/ 975259 w 1215656"/>
              <a:gd name="connsiteY41" fmla="*/ 409497 h 2358184"/>
              <a:gd name="connsiteX42" fmla="*/ 1062647 w 1215656"/>
              <a:gd name="connsiteY42" fmla="*/ 255256 h 2358184"/>
              <a:gd name="connsiteX43" fmla="*/ 1076244 w 1215656"/>
              <a:gd name="connsiteY43" fmla="*/ 258656 h 2358184"/>
              <a:gd name="connsiteX44" fmla="*/ 1094940 w 1215656"/>
              <a:gd name="connsiteY44" fmla="*/ 202780 h 2358184"/>
              <a:gd name="connsiteX45" fmla="*/ 1112645 w 1215656"/>
              <a:gd name="connsiteY45" fmla="*/ 164645 h 2358184"/>
              <a:gd name="connsiteX46" fmla="*/ 1148689 w 1215656"/>
              <a:gd name="connsiteY46" fmla="*/ 99350 h 2358184"/>
              <a:gd name="connsiteX47" fmla="*/ 1185409 w 1215656"/>
              <a:gd name="connsiteY47" fmla="*/ 50380 h 2358184"/>
              <a:gd name="connsiteX48" fmla="*/ 1215294 w 1215656"/>
              <a:gd name="connsiteY48" fmla="*/ 8953 h 2358184"/>
              <a:gd name="connsiteX49" fmla="*/ 1164625 w 1215656"/>
              <a:gd name="connsiteY49" fmla="*/ 234860 h 2358184"/>
              <a:gd name="connsiteX50" fmla="*/ 1135059 w 1215656"/>
              <a:gd name="connsiteY50" fmla="*/ 377453 h 2358184"/>
              <a:gd name="connsiteX51" fmla="*/ 1119407 w 1215656"/>
              <a:gd name="connsiteY51" fmla="*/ 499436 h 2358184"/>
              <a:gd name="connsiteX52" fmla="*/ 1081307 w 1215656"/>
              <a:gd name="connsiteY52" fmla="*/ 623261 h 2358184"/>
              <a:gd name="connsiteX53" fmla="*/ 1062257 w 1215656"/>
              <a:gd name="connsiteY53" fmla="*/ 708986 h 2358184"/>
              <a:gd name="connsiteX54" fmla="*/ 1024157 w 1215656"/>
              <a:gd name="connsiteY54" fmla="*/ 880436 h 2358184"/>
              <a:gd name="connsiteX55" fmla="*/ 1005107 w 1215656"/>
              <a:gd name="connsiteY55" fmla="*/ 937586 h 2358184"/>
              <a:gd name="connsiteX56" fmla="*/ 967007 w 1215656"/>
              <a:gd name="connsiteY56" fmla="*/ 1118561 h 2358184"/>
              <a:gd name="connsiteX57" fmla="*/ 947957 w 1215656"/>
              <a:gd name="connsiteY57" fmla="*/ 1166186 h 2358184"/>
              <a:gd name="connsiteX58" fmla="*/ 928907 w 1215656"/>
              <a:gd name="connsiteY58" fmla="*/ 1242386 h 2358184"/>
              <a:gd name="connsiteX59" fmla="*/ 909857 w 1215656"/>
              <a:gd name="connsiteY59" fmla="*/ 1309061 h 2358184"/>
              <a:gd name="connsiteX60" fmla="*/ 890807 w 1215656"/>
              <a:gd name="connsiteY60" fmla="*/ 1432886 h 2358184"/>
              <a:gd name="connsiteX61" fmla="*/ 871757 w 1215656"/>
              <a:gd name="connsiteY61" fmla="*/ 1470986 h 2358184"/>
              <a:gd name="connsiteX62" fmla="*/ 833657 w 1215656"/>
              <a:gd name="connsiteY62" fmla="*/ 1575761 h 2358184"/>
              <a:gd name="connsiteX63" fmla="*/ 814607 w 1215656"/>
              <a:gd name="connsiteY63" fmla="*/ 1690061 h 2358184"/>
              <a:gd name="connsiteX64" fmla="*/ 795557 w 1215656"/>
              <a:gd name="connsiteY64" fmla="*/ 1747211 h 2358184"/>
              <a:gd name="connsiteX65" fmla="*/ 776507 w 1215656"/>
              <a:gd name="connsiteY65" fmla="*/ 1832936 h 2358184"/>
              <a:gd name="connsiteX66" fmla="*/ 757457 w 1215656"/>
              <a:gd name="connsiteY66" fmla="*/ 2309186 h 2358184"/>
              <a:gd name="connsiteX67" fmla="*/ 694889 w 1215656"/>
              <a:gd name="connsiteY67" fmla="*/ 2341798 h 2358184"/>
              <a:gd name="connsiteX68" fmla="*/ 628888 w 1215656"/>
              <a:gd name="connsiteY68" fmla="*/ 2300299 h 2358184"/>
              <a:gd name="connsiteX69" fmla="*/ 552687 w 1215656"/>
              <a:gd name="connsiteY69" fmla="*/ 2271051 h 2358184"/>
              <a:gd name="connsiteX70" fmla="*/ 484775 w 1215656"/>
              <a:gd name="connsiteY70" fmla="*/ 2233624 h 2358184"/>
              <a:gd name="connsiteX71" fmla="*/ 425463 w 1215656"/>
              <a:gd name="connsiteY71" fmla="*/ 2215281 h 2358184"/>
              <a:gd name="connsiteX72" fmla="*/ 337012 w 1215656"/>
              <a:gd name="connsiteY72" fmla="*/ 2162203 h 2358184"/>
              <a:gd name="connsiteX73" fmla="*/ 283261 w 1215656"/>
              <a:gd name="connsiteY73" fmla="*/ 2128849 h 2358184"/>
              <a:gd name="connsiteX74" fmla="*/ 222712 w 1215656"/>
              <a:gd name="connsiteY74" fmla="*/ 2100273 h 2358184"/>
              <a:gd name="connsiteX75" fmla="*/ 152638 w 1215656"/>
              <a:gd name="connsiteY75" fmla="*/ 2070318 h 2358184"/>
              <a:gd name="connsiteX76" fmla="*/ 117263 w 1215656"/>
              <a:gd name="connsiteY76" fmla="*/ 2036997 h 2358184"/>
              <a:gd name="connsiteX77" fmla="*/ 51934 w 1215656"/>
              <a:gd name="connsiteY77" fmla="*/ 2007750 h 2358184"/>
              <a:gd name="connsiteX78" fmla="*/ 237 w 1215656"/>
              <a:gd name="connsiteY78" fmla="*/ 1971031 h 2358184"/>
              <a:gd name="connsiteX0" fmla="*/ 237 w 1215656"/>
              <a:gd name="connsiteY0" fmla="*/ 1971031 h 2349589"/>
              <a:gd name="connsiteX1" fmla="*/ 33557 w 1215656"/>
              <a:gd name="connsiteY1" fmla="*/ 1899611 h 2349589"/>
              <a:gd name="connsiteX2" fmla="*/ 53316 w 1215656"/>
              <a:gd name="connsiteY2" fmla="*/ 1872382 h 2349589"/>
              <a:gd name="connsiteX3" fmla="*/ 81890 w 1215656"/>
              <a:gd name="connsiteY3" fmla="*/ 1823411 h 2349589"/>
              <a:gd name="connsiteX4" fmla="*/ 104340 w 1215656"/>
              <a:gd name="connsiteY4" fmla="*/ 1801635 h 2349589"/>
              <a:gd name="connsiteX5" fmla="*/ 117655 w 1215656"/>
              <a:gd name="connsiteY5" fmla="*/ 1805316 h 2349589"/>
              <a:gd name="connsiteX6" fmla="*/ 127852 w 1215656"/>
              <a:gd name="connsiteY6" fmla="*/ 1761126 h 2349589"/>
              <a:gd name="connsiteX7" fmla="*/ 146511 w 1215656"/>
              <a:gd name="connsiteY7" fmla="*/ 1739739 h 2349589"/>
              <a:gd name="connsiteX8" fmla="*/ 158089 w 1215656"/>
              <a:gd name="connsiteY8" fmla="*/ 1711163 h 2349589"/>
              <a:gd name="connsiteX9" fmla="*/ 186665 w 1215656"/>
              <a:gd name="connsiteY9" fmla="*/ 1662831 h 2349589"/>
              <a:gd name="connsiteX10" fmla="*/ 213186 w 1215656"/>
              <a:gd name="connsiteY10" fmla="*/ 1613861 h 2349589"/>
              <a:gd name="connsiteX11" fmla="*/ 232909 w 1215656"/>
              <a:gd name="connsiteY11" fmla="*/ 1578488 h 2349589"/>
              <a:gd name="connsiteX12" fmla="*/ 262157 w 1215656"/>
              <a:gd name="connsiteY12" fmla="*/ 1537661 h 2349589"/>
              <a:gd name="connsiteX13" fmla="*/ 281207 w 1215656"/>
              <a:gd name="connsiteY13" fmla="*/ 1480511 h 2349589"/>
              <a:gd name="connsiteX14" fmla="*/ 319307 w 1215656"/>
              <a:gd name="connsiteY14" fmla="*/ 1423361 h 2349589"/>
              <a:gd name="connsiteX15" fmla="*/ 338357 w 1215656"/>
              <a:gd name="connsiteY15" fmla="*/ 1385261 h 2349589"/>
              <a:gd name="connsiteX16" fmla="*/ 347882 w 1215656"/>
              <a:gd name="connsiteY16" fmla="*/ 1356686 h 2349589"/>
              <a:gd name="connsiteX17" fmla="*/ 376457 w 1215656"/>
              <a:gd name="connsiteY17" fmla="*/ 1328111 h 2349589"/>
              <a:gd name="connsiteX18" fmla="*/ 433607 w 1215656"/>
              <a:gd name="connsiteY18" fmla="*/ 1242386 h 2349589"/>
              <a:gd name="connsiteX19" fmla="*/ 452657 w 1215656"/>
              <a:gd name="connsiteY19" fmla="*/ 1213811 h 2349589"/>
              <a:gd name="connsiteX20" fmla="*/ 471707 w 1215656"/>
              <a:gd name="connsiteY20" fmla="*/ 1185236 h 2349589"/>
              <a:gd name="connsiteX21" fmla="*/ 490757 w 1215656"/>
              <a:gd name="connsiteY21" fmla="*/ 1147136 h 2349589"/>
              <a:gd name="connsiteX22" fmla="*/ 528857 w 1215656"/>
              <a:gd name="connsiteY22" fmla="*/ 1089986 h 2349589"/>
              <a:gd name="connsiteX23" fmla="*/ 538382 w 1215656"/>
              <a:gd name="connsiteY23" fmla="*/ 1061411 h 2349589"/>
              <a:gd name="connsiteX24" fmla="*/ 566957 w 1215656"/>
              <a:gd name="connsiteY24" fmla="*/ 1032836 h 2349589"/>
              <a:gd name="connsiteX25" fmla="*/ 586007 w 1215656"/>
              <a:gd name="connsiteY25" fmla="*/ 994736 h 2349589"/>
              <a:gd name="connsiteX26" fmla="*/ 637704 w 1215656"/>
              <a:gd name="connsiteY26" fmla="*/ 920590 h 2349589"/>
              <a:gd name="connsiteX27" fmla="*/ 682603 w 1215656"/>
              <a:gd name="connsiteY27" fmla="*/ 853915 h 2349589"/>
              <a:gd name="connsiteX28" fmla="*/ 719356 w 1215656"/>
              <a:gd name="connsiteY28" fmla="*/ 789257 h 2349589"/>
              <a:gd name="connsiteX29" fmla="*/ 766982 w 1215656"/>
              <a:gd name="connsiteY29" fmla="*/ 718511 h 2349589"/>
              <a:gd name="connsiteX30" fmla="*/ 765637 w 1215656"/>
              <a:gd name="connsiteY30" fmla="*/ 717803 h 2349589"/>
              <a:gd name="connsiteX31" fmla="*/ 800337 w 1215656"/>
              <a:gd name="connsiteY31" fmla="*/ 670851 h 2349589"/>
              <a:gd name="connsiteX32" fmla="*/ 837055 w 1215656"/>
              <a:gd name="connsiteY32" fmla="*/ 615081 h 2349589"/>
              <a:gd name="connsiteX33" fmla="*/ 862232 w 1215656"/>
              <a:gd name="connsiteY33" fmla="*/ 566111 h 2349589"/>
              <a:gd name="connsiteX34" fmla="*/ 881282 w 1215656"/>
              <a:gd name="connsiteY34" fmla="*/ 528011 h 2349589"/>
              <a:gd name="connsiteX35" fmla="*/ 892188 w 1215656"/>
              <a:gd name="connsiteY35" fmla="*/ 511653 h 2349589"/>
              <a:gd name="connsiteX36" fmla="*/ 928907 w 1215656"/>
              <a:gd name="connsiteY36" fmla="*/ 466080 h 2349589"/>
              <a:gd name="connsiteX37" fmla="*/ 943885 w 1215656"/>
              <a:gd name="connsiteY37" fmla="*/ 447704 h 2349589"/>
              <a:gd name="connsiteX38" fmla="*/ 971787 w 1215656"/>
              <a:gd name="connsiteY38" fmla="*/ 387154 h 2349589"/>
              <a:gd name="connsiteX39" fmla="*/ 1017358 w 1215656"/>
              <a:gd name="connsiteY39" fmla="*/ 344982 h 2349589"/>
              <a:gd name="connsiteX40" fmla="*/ 1046606 w 1215656"/>
              <a:gd name="connsiteY40" fmla="*/ 289886 h 2349589"/>
              <a:gd name="connsiteX41" fmla="*/ 975259 w 1215656"/>
              <a:gd name="connsiteY41" fmla="*/ 409497 h 2349589"/>
              <a:gd name="connsiteX42" fmla="*/ 1062647 w 1215656"/>
              <a:gd name="connsiteY42" fmla="*/ 255256 h 2349589"/>
              <a:gd name="connsiteX43" fmla="*/ 1076244 w 1215656"/>
              <a:gd name="connsiteY43" fmla="*/ 258656 h 2349589"/>
              <a:gd name="connsiteX44" fmla="*/ 1094940 w 1215656"/>
              <a:gd name="connsiteY44" fmla="*/ 202780 h 2349589"/>
              <a:gd name="connsiteX45" fmla="*/ 1112645 w 1215656"/>
              <a:gd name="connsiteY45" fmla="*/ 164645 h 2349589"/>
              <a:gd name="connsiteX46" fmla="*/ 1148689 w 1215656"/>
              <a:gd name="connsiteY46" fmla="*/ 99350 h 2349589"/>
              <a:gd name="connsiteX47" fmla="*/ 1185409 w 1215656"/>
              <a:gd name="connsiteY47" fmla="*/ 50380 h 2349589"/>
              <a:gd name="connsiteX48" fmla="*/ 1215294 w 1215656"/>
              <a:gd name="connsiteY48" fmla="*/ 8953 h 2349589"/>
              <a:gd name="connsiteX49" fmla="*/ 1164625 w 1215656"/>
              <a:gd name="connsiteY49" fmla="*/ 234860 h 2349589"/>
              <a:gd name="connsiteX50" fmla="*/ 1135059 w 1215656"/>
              <a:gd name="connsiteY50" fmla="*/ 377453 h 2349589"/>
              <a:gd name="connsiteX51" fmla="*/ 1119407 w 1215656"/>
              <a:gd name="connsiteY51" fmla="*/ 499436 h 2349589"/>
              <a:gd name="connsiteX52" fmla="*/ 1081307 w 1215656"/>
              <a:gd name="connsiteY52" fmla="*/ 623261 h 2349589"/>
              <a:gd name="connsiteX53" fmla="*/ 1062257 w 1215656"/>
              <a:gd name="connsiteY53" fmla="*/ 708986 h 2349589"/>
              <a:gd name="connsiteX54" fmla="*/ 1024157 w 1215656"/>
              <a:gd name="connsiteY54" fmla="*/ 880436 h 2349589"/>
              <a:gd name="connsiteX55" fmla="*/ 1005107 w 1215656"/>
              <a:gd name="connsiteY55" fmla="*/ 937586 h 2349589"/>
              <a:gd name="connsiteX56" fmla="*/ 967007 w 1215656"/>
              <a:gd name="connsiteY56" fmla="*/ 1118561 h 2349589"/>
              <a:gd name="connsiteX57" fmla="*/ 947957 w 1215656"/>
              <a:gd name="connsiteY57" fmla="*/ 1166186 h 2349589"/>
              <a:gd name="connsiteX58" fmla="*/ 928907 w 1215656"/>
              <a:gd name="connsiteY58" fmla="*/ 1242386 h 2349589"/>
              <a:gd name="connsiteX59" fmla="*/ 909857 w 1215656"/>
              <a:gd name="connsiteY59" fmla="*/ 1309061 h 2349589"/>
              <a:gd name="connsiteX60" fmla="*/ 890807 w 1215656"/>
              <a:gd name="connsiteY60" fmla="*/ 1432886 h 2349589"/>
              <a:gd name="connsiteX61" fmla="*/ 871757 w 1215656"/>
              <a:gd name="connsiteY61" fmla="*/ 1470986 h 2349589"/>
              <a:gd name="connsiteX62" fmla="*/ 833657 w 1215656"/>
              <a:gd name="connsiteY62" fmla="*/ 1575761 h 2349589"/>
              <a:gd name="connsiteX63" fmla="*/ 814607 w 1215656"/>
              <a:gd name="connsiteY63" fmla="*/ 1690061 h 2349589"/>
              <a:gd name="connsiteX64" fmla="*/ 795557 w 1215656"/>
              <a:gd name="connsiteY64" fmla="*/ 1747211 h 2349589"/>
              <a:gd name="connsiteX65" fmla="*/ 803701 w 1215656"/>
              <a:gd name="connsiteY65" fmla="*/ 1965507 h 2349589"/>
              <a:gd name="connsiteX66" fmla="*/ 757457 w 1215656"/>
              <a:gd name="connsiteY66" fmla="*/ 2309186 h 2349589"/>
              <a:gd name="connsiteX67" fmla="*/ 694889 w 1215656"/>
              <a:gd name="connsiteY67" fmla="*/ 2341798 h 2349589"/>
              <a:gd name="connsiteX68" fmla="*/ 628888 w 1215656"/>
              <a:gd name="connsiteY68" fmla="*/ 2300299 h 2349589"/>
              <a:gd name="connsiteX69" fmla="*/ 552687 w 1215656"/>
              <a:gd name="connsiteY69" fmla="*/ 2271051 h 2349589"/>
              <a:gd name="connsiteX70" fmla="*/ 484775 w 1215656"/>
              <a:gd name="connsiteY70" fmla="*/ 2233624 h 2349589"/>
              <a:gd name="connsiteX71" fmla="*/ 425463 w 1215656"/>
              <a:gd name="connsiteY71" fmla="*/ 2215281 h 2349589"/>
              <a:gd name="connsiteX72" fmla="*/ 337012 w 1215656"/>
              <a:gd name="connsiteY72" fmla="*/ 2162203 h 2349589"/>
              <a:gd name="connsiteX73" fmla="*/ 283261 w 1215656"/>
              <a:gd name="connsiteY73" fmla="*/ 2128849 h 2349589"/>
              <a:gd name="connsiteX74" fmla="*/ 222712 w 1215656"/>
              <a:gd name="connsiteY74" fmla="*/ 2100273 h 2349589"/>
              <a:gd name="connsiteX75" fmla="*/ 152638 w 1215656"/>
              <a:gd name="connsiteY75" fmla="*/ 2070318 h 2349589"/>
              <a:gd name="connsiteX76" fmla="*/ 117263 w 1215656"/>
              <a:gd name="connsiteY76" fmla="*/ 2036997 h 2349589"/>
              <a:gd name="connsiteX77" fmla="*/ 51934 w 1215656"/>
              <a:gd name="connsiteY77" fmla="*/ 2007750 h 2349589"/>
              <a:gd name="connsiteX78" fmla="*/ 237 w 1215656"/>
              <a:gd name="connsiteY78" fmla="*/ 1971031 h 2349589"/>
              <a:gd name="connsiteX0" fmla="*/ 237 w 1215656"/>
              <a:gd name="connsiteY0" fmla="*/ 1971031 h 2349589"/>
              <a:gd name="connsiteX1" fmla="*/ 33557 w 1215656"/>
              <a:gd name="connsiteY1" fmla="*/ 1899611 h 2349589"/>
              <a:gd name="connsiteX2" fmla="*/ 53316 w 1215656"/>
              <a:gd name="connsiteY2" fmla="*/ 1872382 h 2349589"/>
              <a:gd name="connsiteX3" fmla="*/ 81890 w 1215656"/>
              <a:gd name="connsiteY3" fmla="*/ 1823411 h 2349589"/>
              <a:gd name="connsiteX4" fmla="*/ 104340 w 1215656"/>
              <a:gd name="connsiteY4" fmla="*/ 1801635 h 2349589"/>
              <a:gd name="connsiteX5" fmla="*/ 117655 w 1215656"/>
              <a:gd name="connsiteY5" fmla="*/ 1805316 h 2349589"/>
              <a:gd name="connsiteX6" fmla="*/ 127852 w 1215656"/>
              <a:gd name="connsiteY6" fmla="*/ 1761126 h 2349589"/>
              <a:gd name="connsiteX7" fmla="*/ 146511 w 1215656"/>
              <a:gd name="connsiteY7" fmla="*/ 1739739 h 2349589"/>
              <a:gd name="connsiteX8" fmla="*/ 158089 w 1215656"/>
              <a:gd name="connsiteY8" fmla="*/ 1711163 h 2349589"/>
              <a:gd name="connsiteX9" fmla="*/ 186665 w 1215656"/>
              <a:gd name="connsiteY9" fmla="*/ 1662831 h 2349589"/>
              <a:gd name="connsiteX10" fmla="*/ 213186 w 1215656"/>
              <a:gd name="connsiteY10" fmla="*/ 1613861 h 2349589"/>
              <a:gd name="connsiteX11" fmla="*/ 232909 w 1215656"/>
              <a:gd name="connsiteY11" fmla="*/ 1578488 h 2349589"/>
              <a:gd name="connsiteX12" fmla="*/ 262157 w 1215656"/>
              <a:gd name="connsiteY12" fmla="*/ 1537661 h 2349589"/>
              <a:gd name="connsiteX13" fmla="*/ 281207 w 1215656"/>
              <a:gd name="connsiteY13" fmla="*/ 1480511 h 2349589"/>
              <a:gd name="connsiteX14" fmla="*/ 319307 w 1215656"/>
              <a:gd name="connsiteY14" fmla="*/ 1423361 h 2349589"/>
              <a:gd name="connsiteX15" fmla="*/ 338357 w 1215656"/>
              <a:gd name="connsiteY15" fmla="*/ 1385261 h 2349589"/>
              <a:gd name="connsiteX16" fmla="*/ 347882 w 1215656"/>
              <a:gd name="connsiteY16" fmla="*/ 1356686 h 2349589"/>
              <a:gd name="connsiteX17" fmla="*/ 376457 w 1215656"/>
              <a:gd name="connsiteY17" fmla="*/ 1328111 h 2349589"/>
              <a:gd name="connsiteX18" fmla="*/ 433607 w 1215656"/>
              <a:gd name="connsiteY18" fmla="*/ 1242386 h 2349589"/>
              <a:gd name="connsiteX19" fmla="*/ 452657 w 1215656"/>
              <a:gd name="connsiteY19" fmla="*/ 1213811 h 2349589"/>
              <a:gd name="connsiteX20" fmla="*/ 471707 w 1215656"/>
              <a:gd name="connsiteY20" fmla="*/ 1185236 h 2349589"/>
              <a:gd name="connsiteX21" fmla="*/ 490757 w 1215656"/>
              <a:gd name="connsiteY21" fmla="*/ 1147136 h 2349589"/>
              <a:gd name="connsiteX22" fmla="*/ 528857 w 1215656"/>
              <a:gd name="connsiteY22" fmla="*/ 1089986 h 2349589"/>
              <a:gd name="connsiteX23" fmla="*/ 538382 w 1215656"/>
              <a:gd name="connsiteY23" fmla="*/ 1061411 h 2349589"/>
              <a:gd name="connsiteX24" fmla="*/ 566957 w 1215656"/>
              <a:gd name="connsiteY24" fmla="*/ 1032836 h 2349589"/>
              <a:gd name="connsiteX25" fmla="*/ 586007 w 1215656"/>
              <a:gd name="connsiteY25" fmla="*/ 994736 h 2349589"/>
              <a:gd name="connsiteX26" fmla="*/ 637704 w 1215656"/>
              <a:gd name="connsiteY26" fmla="*/ 920590 h 2349589"/>
              <a:gd name="connsiteX27" fmla="*/ 682603 w 1215656"/>
              <a:gd name="connsiteY27" fmla="*/ 853915 h 2349589"/>
              <a:gd name="connsiteX28" fmla="*/ 719356 w 1215656"/>
              <a:gd name="connsiteY28" fmla="*/ 789257 h 2349589"/>
              <a:gd name="connsiteX29" fmla="*/ 766982 w 1215656"/>
              <a:gd name="connsiteY29" fmla="*/ 718511 h 2349589"/>
              <a:gd name="connsiteX30" fmla="*/ 765637 w 1215656"/>
              <a:gd name="connsiteY30" fmla="*/ 717803 h 2349589"/>
              <a:gd name="connsiteX31" fmla="*/ 800337 w 1215656"/>
              <a:gd name="connsiteY31" fmla="*/ 670851 h 2349589"/>
              <a:gd name="connsiteX32" fmla="*/ 837055 w 1215656"/>
              <a:gd name="connsiteY32" fmla="*/ 615081 h 2349589"/>
              <a:gd name="connsiteX33" fmla="*/ 862232 w 1215656"/>
              <a:gd name="connsiteY33" fmla="*/ 566111 h 2349589"/>
              <a:gd name="connsiteX34" fmla="*/ 881282 w 1215656"/>
              <a:gd name="connsiteY34" fmla="*/ 528011 h 2349589"/>
              <a:gd name="connsiteX35" fmla="*/ 892188 w 1215656"/>
              <a:gd name="connsiteY35" fmla="*/ 511653 h 2349589"/>
              <a:gd name="connsiteX36" fmla="*/ 928907 w 1215656"/>
              <a:gd name="connsiteY36" fmla="*/ 466080 h 2349589"/>
              <a:gd name="connsiteX37" fmla="*/ 943885 w 1215656"/>
              <a:gd name="connsiteY37" fmla="*/ 447704 h 2349589"/>
              <a:gd name="connsiteX38" fmla="*/ 971787 w 1215656"/>
              <a:gd name="connsiteY38" fmla="*/ 387154 h 2349589"/>
              <a:gd name="connsiteX39" fmla="*/ 1017358 w 1215656"/>
              <a:gd name="connsiteY39" fmla="*/ 344982 h 2349589"/>
              <a:gd name="connsiteX40" fmla="*/ 1046606 w 1215656"/>
              <a:gd name="connsiteY40" fmla="*/ 289886 h 2349589"/>
              <a:gd name="connsiteX41" fmla="*/ 975259 w 1215656"/>
              <a:gd name="connsiteY41" fmla="*/ 409497 h 2349589"/>
              <a:gd name="connsiteX42" fmla="*/ 1062647 w 1215656"/>
              <a:gd name="connsiteY42" fmla="*/ 255256 h 2349589"/>
              <a:gd name="connsiteX43" fmla="*/ 1076244 w 1215656"/>
              <a:gd name="connsiteY43" fmla="*/ 258656 h 2349589"/>
              <a:gd name="connsiteX44" fmla="*/ 1094940 w 1215656"/>
              <a:gd name="connsiteY44" fmla="*/ 202780 h 2349589"/>
              <a:gd name="connsiteX45" fmla="*/ 1112645 w 1215656"/>
              <a:gd name="connsiteY45" fmla="*/ 164645 h 2349589"/>
              <a:gd name="connsiteX46" fmla="*/ 1148689 w 1215656"/>
              <a:gd name="connsiteY46" fmla="*/ 99350 h 2349589"/>
              <a:gd name="connsiteX47" fmla="*/ 1185409 w 1215656"/>
              <a:gd name="connsiteY47" fmla="*/ 50380 h 2349589"/>
              <a:gd name="connsiteX48" fmla="*/ 1215294 w 1215656"/>
              <a:gd name="connsiteY48" fmla="*/ 8953 h 2349589"/>
              <a:gd name="connsiteX49" fmla="*/ 1164625 w 1215656"/>
              <a:gd name="connsiteY49" fmla="*/ 234860 h 2349589"/>
              <a:gd name="connsiteX50" fmla="*/ 1135059 w 1215656"/>
              <a:gd name="connsiteY50" fmla="*/ 377453 h 2349589"/>
              <a:gd name="connsiteX51" fmla="*/ 1119407 w 1215656"/>
              <a:gd name="connsiteY51" fmla="*/ 499436 h 2349589"/>
              <a:gd name="connsiteX52" fmla="*/ 1081307 w 1215656"/>
              <a:gd name="connsiteY52" fmla="*/ 623261 h 2349589"/>
              <a:gd name="connsiteX53" fmla="*/ 1062257 w 1215656"/>
              <a:gd name="connsiteY53" fmla="*/ 708986 h 2349589"/>
              <a:gd name="connsiteX54" fmla="*/ 1024157 w 1215656"/>
              <a:gd name="connsiteY54" fmla="*/ 880436 h 2349589"/>
              <a:gd name="connsiteX55" fmla="*/ 1005107 w 1215656"/>
              <a:gd name="connsiteY55" fmla="*/ 937586 h 2349589"/>
              <a:gd name="connsiteX56" fmla="*/ 967007 w 1215656"/>
              <a:gd name="connsiteY56" fmla="*/ 1118561 h 2349589"/>
              <a:gd name="connsiteX57" fmla="*/ 947957 w 1215656"/>
              <a:gd name="connsiteY57" fmla="*/ 1166186 h 2349589"/>
              <a:gd name="connsiteX58" fmla="*/ 928907 w 1215656"/>
              <a:gd name="connsiteY58" fmla="*/ 1242386 h 2349589"/>
              <a:gd name="connsiteX59" fmla="*/ 909857 w 1215656"/>
              <a:gd name="connsiteY59" fmla="*/ 1309061 h 2349589"/>
              <a:gd name="connsiteX60" fmla="*/ 890807 w 1215656"/>
              <a:gd name="connsiteY60" fmla="*/ 1432886 h 2349589"/>
              <a:gd name="connsiteX61" fmla="*/ 871757 w 1215656"/>
              <a:gd name="connsiteY61" fmla="*/ 1470986 h 2349589"/>
              <a:gd name="connsiteX62" fmla="*/ 833657 w 1215656"/>
              <a:gd name="connsiteY62" fmla="*/ 1575761 h 2349589"/>
              <a:gd name="connsiteX63" fmla="*/ 814607 w 1215656"/>
              <a:gd name="connsiteY63" fmla="*/ 1690061 h 2349589"/>
              <a:gd name="connsiteX64" fmla="*/ 846546 w 1215656"/>
              <a:gd name="connsiteY64" fmla="*/ 1798200 h 2349589"/>
              <a:gd name="connsiteX65" fmla="*/ 803701 w 1215656"/>
              <a:gd name="connsiteY65" fmla="*/ 1965507 h 2349589"/>
              <a:gd name="connsiteX66" fmla="*/ 757457 w 1215656"/>
              <a:gd name="connsiteY66" fmla="*/ 2309186 h 2349589"/>
              <a:gd name="connsiteX67" fmla="*/ 694889 w 1215656"/>
              <a:gd name="connsiteY67" fmla="*/ 2341798 h 2349589"/>
              <a:gd name="connsiteX68" fmla="*/ 628888 w 1215656"/>
              <a:gd name="connsiteY68" fmla="*/ 2300299 h 2349589"/>
              <a:gd name="connsiteX69" fmla="*/ 552687 w 1215656"/>
              <a:gd name="connsiteY69" fmla="*/ 2271051 h 2349589"/>
              <a:gd name="connsiteX70" fmla="*/ 484775 w 1215656"/>
              <a:gd name="connsiteY70" fmla="*/ 2233624 h 2349589"/>
              <a:gd name="connsiteX71" fmla="*/ 425463 w 1215656"/>
              <a:gd name="connsiteY71" fmla="*/ 2215281 h 2349589"/>
              <a:gd name="connsiteX72" fmla="*/ 337012 w 1215656"/>
              <a:gd name="connsiteY72" fmla="*/ 2162203 h 2349589"/>
              <a:gd name="connsiteX73" fmla="*/ 283261 w 1215656"/>
              <a:gd name="connsiteY73" fmla="*/ 2128849 h 2349589"/>
              <a:gd name="connsiteX74" fmla="*/ 222712 w 1215656"/>
              <a:gd name="connsiteY74" fmla="*/ 2100273 h 2349589"/>
              <a:gd name="connsiteX75" fmla="*/ 152638 w 1215656"/>
              <a:gd name="connsiteY75" fmla="*/ 2070318 h 2349589"/>
              <a:gd name="connsiteX76" fmla="*/ 117263 w 1215656"/>
              <a:gd name="connsiteY76" fmla="*/ 2036997 h 2349589"/>
              <a:gd name="connsiteX77" fmla="*/ 51934 w 1215656"/>
              <a:gd name="connsiteY77" fmla="*/ 2007750 h 2349589"/>
              <a:gd name="connsiteX78" fmla="*/ 237 w 1215656"/>
              <a:gd name="connsiteY78" fmla="*/ 1971031 h 2349589"/>
              <a:gd name="connsiteX0" fmla="*/ 237 w 1215656"/>
              <a:gd name="connsiteY0" fmla="*/ 1971031 h 2349180"/>
              <a:gd name="connsiteX1" fmla="*/ 33557 w 1215656"/>
              <a:gd name="connsiteY1" fmla="*/ 1899611 h 2349180"/>
              <a:gd name="connsiteX2" fmla="*/ 53316 w 1215656"/>
              <a:gd name="connsiteY2" fmla="*/ 1872382 h 2349180"/>
              <a:gd name="connsiteX3" fmla="*/ 81890 w 1215656"/>
              <a:gd name="connsiteY3" fmla="*/ 1823411 h 2349180"/>
              <a:gd name="connsiteX4" fmla="*/ 104340 w 1215656"/>
              <a:gd name="connsiteY4" fmla="*/ 1801635 h 2349180"/>
              <a:gd name="connsiteX5" fmla="*/ 117655 w 1215656"/>
              <a:gd name="connsiteY5" fmla="*/ 1805316 h 2349180"/>
              <a:gd name="connsiteX6" fmla="*/ 127852 w 1215656"/>
              <a:gd name="connsiteY6" fmla="*/ 1761126 h 2349180"/>
              <a:gd name="connsiteX7" fmla="*/ 146511 w 1215656"/>
              <a:gd name="connsiteY7" fmla="*/ 1739739 h 2349180"/>
              <a:gd name="connsiteX8" fmla="*/ 158089 w 1215656"/>
              <a:gd name="connsiteY8" fmla="*/ 1711163 h 2349180"/>
              <a:gd name="connsiteX9" fmla="*/ 186665 w 1215656"/>
              <a:gd name="connsiteY9" fmla="*/ 1662831 h 2349180"/>
              <a:gd name="connsiteX10" fmla="*/ 213186 w 1215656"/>
              <a:gd name="connsiteY10" fmla="*/ 1613861 h 2349180"/>
              <a:gd name="connsiteX11" fmla="*/ 232909 w 1215656"/>
              <a:gd name="connsiteY11" fmla="*/ 1578488 h 2349180"/>
              <a:gd name="connsiteX12" fmla="*/ 262157 w 1215656"/>
              <a:gd name="connsiteY12" fmla="*/ 1537661 h 2349180"/>
              <a:gd name="connsiteX13" fmla="*/ 281207 w 1215656"/>
              <a:gd name="connsiteY13" fmla="*/ 1480511 h 2349180"/>
              <a:gd name="connsiteX14" fmla="*/ 319307 w 1215656"/>
              <a:gd name="connsiteY14" fmla="*/ 1423361 h 2349180"/>
              <a:gd name="connsiteX15" fmla="*/ 338357 w 1215656"/>
              <a:gd name="connsiteY15" fmla="*/ 1385261 h 2349180"/>
              <a:gd name="connsiteX16" fmla="*/ 347882 w 1215656"/>
              <a:gd name="connsiteY16" fmla="*/ 1356686 h 2349180"/>
              <a:gd name="connsiteX17" fmla="*/ 376457 w 1215656"/>
              <a:gd name="connsiteY17" fmla="*/ 1328111 h 2349180"/>
              <a:gd name="connsiteX18" fmla="*/ 433607 w 1215656"/>
              <a:gd name="connsiteY18" fmla="*/ 1242386 h 2349180"/>
              <a:gd name="connsiteX19" fmla="*/ 452657 w 1215656"/>
              <a:gd name="connsiteY19" fmla="*/ 1213811 h 2349180"/>
              <a:gd name="connsiteX20" fmla="*/ 471707 w 1215656"/>
              <a:gd name="connsiteY20" fmla="*/ 1185236 h 2349180"/>
              <a:gd name="connsiteX21" fmla="*/ 490757 w 1215656"/>
              <a:gd name="connsiteY21" fmla="*/ 1147136 h 2349180"/>
              <a:gd name="connsiteX22" fmla="*/ 528857 w 1215656"/>
              <a:gd name="connsiteY22" fmla="*/ 1089986 h 2349180"/>
              <a:gd name="connsiteX23" fmla="*/ 538382 w 1215656"/>
              <a:gd name="connsiteY23" fmla="*/ 1061411 h 2349180"/>
              <a:gd name="connsiteX24" fmla="*/ 566957 w 1215656"/>
              <a:gd name="connsiteY24" fmla="*/ 1032836 h 2349180"/>
              <a:gd name="connsiteX25" fmla="*/ 586007 w 1215656"/>
              <a:gd name="connsiteY25" fmla="*/ 994736 h 2349180"/>
              <a:gd name="connsiteX26" fmla="*/ 637704 w 1215656"/>
              <a:gd name="connsiteY26" fmla="*/ 920590 h 2349180"/>
              <a:gd name="connsiteX27" fmla="*/ 682603 w 1215656"/>
              <a:gd name="connsiteY27" fmla="*/ 853915 h 2349180"/>
              <a:gd name="connsiteX28" fmla="*/ 719356 w 1215656"/>
              <a:gd name="connsiteY28" fmla="*/ 789257 h 2349180"/>
              <a:gd name="connsiteX29" fmla="*/ 766982 w 1215656"/>
              <a:gd name="connsiteY29" fmla="*/ 718511 h 2349180"/>
              <a:gd name="connsiteX30" fmla="*/ 765637 w 1215656"/>
              <a:gd name="connsiteY30" fmla="*/ 717803 h 2349180"/>
              <a:gd name="connsiteX31" fmla="*/ 800337 w 1215656"/>
              <a:gd name="connsiteY31" fmla="*/ 670851 h 2349180"/>
              <a:gd name="connsiteX32" fmla="*/ 837055 w 1215656"/>
              <a:gd name="connsiteY32" fmla="*/ 615081 h 2349180"/>
              <a:gd name="connsiteX33" fmla="*/ 862232 w 1215656"/>
              <a:gd name="connsiteY33" fmla="*/ 566111 h 2349180"/>
              <a:gd name="connsiteX34" fmla="*/ 881282 w 1215656"/>
              <a:gd name="connsiteY34" fmla="*/ 528011 h 2349180"/>
              <a:gd name="connsiteX35" fmla="*/ 892188 w 1215656"/>
              <a:gd name="connsiteY35" fmla="*/ 511653 h 2349180"/>
              <a:gd name="connsiteX36" fmla="*/ 928907 w 1215656"/>
              <a:gd name="connsiteY36" fmla="*/ 466080 h 2349180"/>
              <a:gd name="connsiteX37" fmla="*/ 943885 w 1215656"/>
              <a:gd name="connsiteY37" fmla="*/ 447704 h 2349180"/>
              <a:gd name="connsiteX38" fmla="*/ 971787 w 1215656"/>
              <a:gd name="connsiteY38" fmla="*/ 387154 h 2349180"/>
              <a:gd name="connsiteX39" fmla="*/ 1017358 w 1215656"/>
              <a:gd name="connsiteY39" fmla="*/ 344982 h 2349180"/>
              <a:gd name="connsiteX40" fmla="*/ 1046606 w 1215656"/>
              <a:gd name="connsiteY40" fmla="*/ 289886 h 2349180"/>
              <a:gd name="connsiteX41" fmla="*/ 975259 w 1215656"/>
              <a:gd name="connsiteY41" fmla="*/ 409497 h 2349180"/>
              <a:gd name="connsiteX42" fmla="*/ 1062647 w 1215656"/>
              <a:gd name="connsiteY42" fmla="*/ 255256 h 2349180"/>
              <a:gd name="connsiteX43" fmla="*/ 1076244 w 1215656"/>
              <a:gd name="connsiteY43" fmla="*/ 258656 h 2349180"/>
              <a:gd name="connsiteX44" fmla="*/ 1094940 w 1215656"/>
              <a:gd name="connsiteY44" fmla="*/ 202780 h 2349180"/>
              <a:gd name="connsiteX45" fmla="*/ 1112645 w 1215656"/>
              <a:gd name="connsiteY45" fmla="*/ 164645 h 2349180"/>
              <a:gd name="connsiteX46" fmla="*/ 1148689 w 1215656"/>
              <a:gd name="connsiteY46" fmla="*/ 99350 h 2349180"/>
              <a:gd name="connsiteX47" fmla="*/ 1185409 w 1215656"/>
              <a:gd name="connsiteY47" fmla="*/ 50380 h 2349180"/>
              <a:gd name="connsiteX48" fmla="*/ 1215294 w 1215656"/>
              <a:gd name="connsiteY48" fmla="*/ 8953 h 2349180"/>
              <a:gd name="connsiteX49" fmla="*/ 1164625 w 1215656"/>
              <a:gd name="connsiteY49" fmla="*/ 234860 h 2349180"/>
              <a:gd name="connsiteX50" fmla="*/ 1135059 w 1215656"/>
              <a:gd name="connsiteY50" fmla="*/ 377453 h 2349180"/>
              <a:gd name="connsiteX51" fmla="*/ 1119407 w 1215656"/>
              <a:gd name="connsiteY51" fmla="*/ 499436 h 2349180"/>
              <a:gd name="connsiteX52" fmla="*/ 1081307 w 1215656"/>
              <a:gd name="connsiteY52" fmla="*/ 623261 h 2349180"/>
              <a:gd name="connsiteX53" fmla="*/ 1062257 w 1215656"/>
              <a:gd name="connsiteY53" fmla="*/ 708986 h 2349180"/>
              <a:gd name="connsiteX54" fmla="*/ 1024157 w 1215656"/>
              <a:gd name="connsiteY54" fmla="*/ 880436 h 2349180"/>
              <a:gd name="connsiteX55" fmla="*/ 1005107 w 1215656"/>
              <a:gd name="connsiteY55" fmla="*/ 937586 h 2349180"/>
              <a:gd name="connsiteX56" fmla="*/ 967007 w 1215656"/>
              <a:gd name="connsiteY56" fmla="*/ 1118561 h 2349180"/>
              <a:gd name="connsiteX57" fmla="*/ 947957 w 1215656"/>
              <a:gd name="connsiteY57" fmla="*/ 1166186 h 2349180"/>
              <a:gd name="connsiteX58" fmla="*/ 928907 w 1215656"/>
              <a:gd name="connsiteY58" fmla="*/ 1242386 h 2349180"/>
              <a:gd name="connsiteX59" fmla="*/ 909857 w 1215656"/>
              <a:gd name="connsiteY59" fmla="*/ 1309061 h 2349180"/>
              <a:gd name="connsiteX60" fmla="*/ 890807 w 1215656"/>
              <a:gd name="connsiteY60" fmla="*/ 1432886 h 2349180"/>
              <a:gd name="connsiteX61" fmla="*/ 871757 w 1215656"/>
              <a:gd name="connsiteY61" fmla="*/ 1470986 h 2349180"/>
              <a:gd name="connsiteX62" fmla="*/ 833657 w 1215656"/>
              <a:gd name="connsiteY62" fmla="*/ 1575761 h 2349180"/>
              <a:gd name="connsiteX63" fmla="*/ 814607 w 1215656"/>
              <a:gd name="connsiteY63" fmla="*/ 1690061 h 2349180"/>
              <a:gd name="connsiteX64" fmla="*/ 846546 w 1215656"/>
              <a:gd name="connsiteY64" fmla="*/ 1798200 h 2349180"/>
              <a:gd name="connsiteX65" fmla="*/ 834295 w 1215656"/>
              <a:gd name="connsiteY65" fmla="*/ 1972306 h 2349180"/>
              <a:gd name="connsiteX66" fmla="*/ 757457 w 1215656"/>
              <a:gd name="connsiteY66" fmla="*/ 2309186 h 2349180"/>
              <a:gd name="connsiteX67" fmla="*/ 694889 w 1215656"/>
              <a:gd name="connsiteY67" fmla="*/ 2341798 h 2349180"/>
              <a:gd name="connsiteX68" fmla="*/ 628888 w 1215656"/>
              <a:gd name="connsiteY68" fmla="*/ 2300299 h 2349180"/>
              <a:gd name="connsiteX69" fmla="*/ 552687 w 1215656"/>
              <a:gd name="connsiteY69" fmla="*/ 2271051 h 2349180"/>
              <a:gd name="connsiteX70" fmla="*/ 484775 w 1215656"/>
              <a:gd name="connsiteY70" fmla="*/ 2233624 h 2349180"/>
              <a:gd name="connsiteX71" fmla="*/ 425463 w 1215656"/>
              <a:gd name="connsiteY71" fmla="*/ 2215281 h 2349180"/>
              <a:gd name="connsiteX72" fmla="*/ 337012 w 1215656"/>
              <a:gd name="connsiteY72" fmla="*/ 2162203 h 2349180"/>
              <a:gd name="connsiteX73" fmla="*/ 283261 w 1215656"/>
              <a:gd name="connsiteY73" fmla="*/ 2128849 h 2349180"/>
              <a:gd name="connsiteX74" fmla="*/ 222712 w 1215656"/>
              <a:gd name="connsiteY74" fmla="*/ 2100273 h 2349180"/>
              <a:gd name="connsiteX75" fmla="*/ 152638 w 1215656"/>
              <a:gd name="connsiteY75" fmla="*/ 2070318 h 2349180"/>
              <a:gd name="connsiteX76" fmla="*/ 117263 w 1215656"/>
              <a:gd name="connsiteY76" fmla="*/ 2036997 h 2349180"/>
              <a:gd name="connsiteX77" fmla="*/ 51934 w 1215656"/>
              <a:gd name="connsiteY77" fmla="*/ 2007750 h 2349180"/>
              <a:gd name="connsiteX78" fmla="*/ 237 w 1215656"/>
              <a:gd name="connsiteY78" fmla="*/ 1971031 h 2349180"/>
              <a:gd name="connsiteX0" fmla="*/ 237 w 1215656"/>
              <a:gd name="connsiteY0" fmla="*/ 1971031 h 2349180"/>
              <a:gd name="connsiteX1" fmla="*/ 33557 w 1215656"/>
              <a:gd name="connsiteY1" fmla="*/ 1899611 h 2349180"/>
              <a:gd name="connsiteX2" fmla="*/ 53316 w 1215656"/>
              <a:gd name="connsiteY2" fmla="*/ 1872382 h 2349180"/>
              <a:gd name="connsiteX3" fmla="*/ 81890 w 1215656"/>
              <a:gd name="connsiteY3" fmla="*/ 1823411 h 2349180"/>
              <a:gd name="connsiteX4" fmla="*/ 104340 w 1215656"/>
              <a:gd name="connsiteY4" fmla="*/ 1801635 h 2349180"/>
              <a:gd name="connsiteX5" fmla="*/ 117655 w 1215656"/>
              <a:gd name="connsiteY5" fmla="*/ 1805316 h 2349180"/>
              <a:gd name="connsiteX6" fmla="*/ 127852 w 1215656"/>
              <a:gd name="connsiteY6" fmla="*/ 1761126 h 2349180"/>
              <a:gd name="connsiteX7" fmla="*/ 146511 w 1215656"/>
              <a:gd name="connsiteY7" fmla="*/ 1739739 h 2349180"/>
              <a:gd name="connsiteX8" fmla="*/ 158089 w 1215656"/>
              <a:gd name="connsiteY8" fmla="*/ 1711163 h 2349180"/>
              <a:gd name="connsiteX9" fmla="*/ 186665 w 1215656"/>
              <a:gd name="connsiteY9" fmla="*/ 1662831 h 2349180"/>
              <a:gd name="connsiteX10" fmla="*/ 213186 w 1215656"/>
              <a:gd name="connsiteY10" fmla="*/ 1613861 h 2349180"/>
              <a:gd name="connsiteX11" fmla="*/ 232909 w 1215656"/>
              <a:gd name="connsiteY11" fmla="*/ 1578488 h 2349180"/>
              <a:gd name="connsiteX12" fmla="*/ 262157 w 1215656"/>
              <a:gd name="connsiteY12" fmla="*/ 1537661 h 2349180"/>
              <a:gd name="connsiteX13" fmla="*/ 281207 w 1215656"/>
              <a:gd name="connsiteY13" fmla="*/ 1480511 h 2349180"/>
              <a:gd name="connsiteX14" fmla="*/ 319307 w 1215656"/>
              <a:gd name="connsiteY14" fmla="*/ 1423361 h 2349180"/>
              <a:gd name="connsiteX15" fmla="*/ 338357 w 1215656"/>
              <a:gd name="connsiteY15" fmla="*/ 1385261 h 2349180"/>
              <a:gd name="connsiteX16" fmla="*/ 347882 w 1215656"/>
              <a:gd name="connsiteY16" fmla="*/ 1356686 h 2349180"/>
              <a:gd name="connsiteX17" fmla="*/ 376457 w 1215656"/>
              <a:gd name="connsiteY17" fmla="*/ 1328111 h 2349180"/>
              <a:gd name="connsiteX18" fmla="*/ 433607 w 1215656"/>
              <a:gd name="connsiteY18" fmla="*/ 1242386 h 2349180"/>
              <a:gd name="connsiteX19" fmla="*/ 452657 w 1215656"/>
              <a:gd name="connsiteY19" fmla="*/ 1213811 h 2349180"/>
              <a:gd name="connsiteX20" fmla="*/ 471707 w 1215656"/>
              <a:gd name="connsiteY20" fmla="*/ 1185236 h 2349180"/>
              <a:gd name="connsiteX21" fmla="*/ 490757 w 1215656"/>
              <a:gd name="connsiteY21" fmla="*/ 1147136 h 2349180"/>
              <a:gd name="connsiteX22" fmla="*/ 528857 w 1215656"/>
              <a:gd name="connsiteY22" fmla="*/ 1089986 h 2349180"/>
              <a:gd name="connsiteX23" fmla="*/ 538382 w 1215656"/>
              <a:gd name="connsiteY23" fmla="*/ 1061411 h 2349180"/>
              <a:gd name="connsiteX24" fmla="*/ 566957 w 1215656"/>
              <a:gd name="connsiteY24" fmla="*/ 1032836 h 2349180"/>
              <a:gd name="connsiteX25" fmla="*/ 586007 w 1215656"/>
              <a:gd name="connsiteY25" fmla="*/ 994736 h 2349180"/>
              <a:gd name="connsiteX26" fmla="*/ 637704 w 1215656"/>
              <a:gd name="connsiteY26" fmla="*/ 920590 h 2349180"/>
              <a:gd name="connsiteX27" fmla="*/ 682603 w 1215656"/>
              <a:gd name="connsiteY27" fmla="*/ 853915 h 2349180"/>
              <a:gd name="connsiteX28" fmla="*/ 719356 w 1215656"/>
              <a:gd name="connsiteY28" fmla="*/ 789257 h 2349180"/>
              <a:gd name="connsiteX29" fmla="*/ 766982 w 1215656"/>
              <a:gd name="connsiteY29" fmla="*/ 718511 h 2349180"/>
              <a:gd name="connsiteX30" fmla="*/ 765637 w 1215656"/>
              <a:gd name="connsiteY30" fmla="*/ 717803 h 2349180"/>
              <a:gd name="connsiteX31" fmla="*/ 800337 w 1215656"/>
              <a:gd name="connsiteY31" fmla="*/ 670851 h 2349180"/>
              <a:gd name="connsiteX32" fmla="*/ 837055 w 1215656"/>
              <a:gd name="connsiteY32" fmla="*/ 615081 h 2349180"/>
              <a:gd name="connsiteX33" fmla="*/ 862232 w 1215656"/>
              <a:gd name="connsiteY33" fmla="*/ 566111 h 2349180"/>
              <a:gd name="connsiteX34" fmla="*/ 881282 w 1215656"/>
              <a:gd name="connsiteY34" fmla="*/ 528011 h 2349180"/>
              <a:gd name="connsiteX35" fmla="*/ 892188 w 1215656"/>
              <a:gd name="connsiteY35" fmla="*/ 511653 h 2349180"/>
              <a:gd name="connsiteX36" fmla="*/ 928907 w 1215656"/>
              <a:gd name="connsiteY36" fmla="*/ 466080 h 2349180"/>
              <a:gd name="connsiteX37" fmla="*/ 943885 w 1215656"/>
              <a:gd name="connsiteY37" fmla="*/ 447704 h 2349180"/>
              <a:gd name="connsiteX38" fmla="*/ 971787 w 1215656"/>
              <a:gd name="connsiteY38" fmla="*/ 387154 h 2349180"/>
              <a:gd name="connsiteX39" fmla="*/ 1017358 w 1215656"/>
              <a:gd name="connsiteY39" fmla="*/ 344982 h 2349180"/>
              <a:gd name="connsiteX40" fmla="*/ 1046606 w 1215656"/>
              <a:gd name="connsiteY40" fmla="*/ 289886 h 2349180"/>
              <a:gd name="connsiteX41" fmla="*/ 975259 w 1215656"/>
              <a:gd name="connsiteY41" fmla="*/ 409497 h 2349180"/>
              <a:gd name="connsiteX42" fmla="*/ 1062647 w 1215656"/>
              <a:gd name="connsiteY42" fmla="*/ 255256 h 2349180"/>
              <a:gd name="connsiteX43" fmla="*/ 1076244 w 1215656"/>
              <a:gd name="connsiteY43" fmla="*/ 258656 h 2349180"/>
              <a:gd name="connsiteX44" fmla="*/ 1094940 w 1215656"/>
              <a:gd name="connsiteY44" fmla="*/ 202780 h 2349180"/>
              <a:gd name="connsiteX45" fmla="*/ 1112645 w 1215656"/>
              <a:gd name="connsiteY45" fmla="*/ 164645 h 2349180"/>
              <a:gd name="connsiteX46" fmla="*/ 1148689 w 1215656"/>
              <a:gd name="connsiteY46" fmla="*/ 99350 h 2349180"/>
              <a:gd name="connsiteX47" fmla="*/ 1185409 w 1215656"/>
              <a:gd name="connsiteY47" fmla="*/ 50380 h 2349180"/>
              <a:gd name="connsiteX48" fmla="*/ 1215294 w 1215656"/>
              <a:gd name="connsiteY48" fmla="*/ 8953 h 2349180"/>
              <a:gd name="connsiteX49" fmla="*/ 1164625 w 1215656"/>
              <a:gd name="connsiteY49" fmla="*/ 234860 h 2349180"/>
              <a:gd name="connsiteX50" fmla="*/ 1135059 w 1215656"/>
              <a:gd name="connsiteY50" fmla="*/ 377453 h 2349180"/>
              <a:gd name="connsiteX51" fmla="*/ 1119407 w 1215656"/>
              <a:gd name="connsiteY51" fmla="*/ 499436 h 2349180"/>
              <a:gd name="connsiteX52" fmla="*/ 1081307 w 1215656"/>
              <a:gd name="connsiteY52" fmla="*/ 623261 h 2349180"/>
              <a:gd name="connsiteX53" fmla="*/ 1062257 w 1215656"/>
              <a:gd name="connsiteY53" fmla="*/ 708986 h 2349180"/>
              <a:gd name="connsiteX54" fmla="*/ 1024157 w 1215656"/>
              <a:gd name="connsiteY54" fmla="*/ 880436 h 2349180"/>
              <a:gd name="connsiteX55" fmla="*/ 1005107 w 1215656"/>
              <a:gd name="connsiteY55" fmla="*/ 937586 h 2349180"/>
              <a:gd name="connsiteX56" fmla="*/ 967007 w 1215656"/>
              <a:gd name="connsiteY56" fmla="*/ 1118561 h 2349180"/>
              <a:gd name="connsiteX57" fmla="*/ 947957 w 1215656"/>
              <a:gd name="connsiteY57" fmla="*/ 1166186 h 2349180"/>
              <a:gd name="connsiteX58" fmla="*/ 928907 w 1215656"/>
              <a:gd name="connsiteY58" fmla="*/ 1242386 h 2349180"/>
              <a:gd name="connsiteX59" fmla="*/ 909857 w 1215656"/>
              <a:gd name="connsiteY59" fmla="*/ 1309061 h 2349180"/>
              <a:gd name="connsiteX60" fmla="*/ 890807 w 1215656"/>
              <a:gd name="connsiteY60" fmla="*/ 1432886 h 2349180"/>
              <a:gd name="connsiteX61" fmla="*/ 871757 w 1215656"/>
              <a:gd name="connsiteY61" fmla="*/ 1470986 h 2349180"/>
              <a:gd name="connsiteX62" fmla="*/ 833657 w 1215656"/>
              <a:gd name="connsiteY62" fmla="*/ 1575761 h 2349180"/>
              <a:gd name="connsiteX63" fmla="*/ 814607 w 1215656"/>
              <a:gd name="connsiteY63" fmla="*/ 1690061 h 2349180"/>
              <a:gd name="connsiteX64" fmla="*/ 846546 w 1215656"/>
              <a:gd name="connsiteY64" fmla="*/ 1798200 h 2349180"/>
              <a:gd name="connsiteX65" fmla="*/ 834295 w 1215656"/>
              <a:gd name="connsiteY65" fmla="*/ 1972306 h 2349180"/>
              <a:gd name="connsiteX66" fmla="*/ 757457 w 1215656"/>
              <a:gd name="connsiteY66" fmla="*/ 2309186 h 2349180"/>
              <a:gd name="connsiteX67" fmla="*/ 694889 w 1215656"/>
              <a:gd name="connsiteY67" fmla="*/ 2341798 h 2349180"/>
              <a:gd name="connsiteX68" fmla="*/ 628888 w 1215656"/>
              <a:gd name="connsiteY68" fmla="*/ 2300299 h 2349180"/>
              <a:gd name="connsiteX69" fmla="*/ 552687 w 1215656"/>
              <a:gd name="connsiteY69" fmla="*/ 2271051 h 2349180"/>
              <a:gd name="connsiteX70" fmla="*/ 484775 w 1215656"/>
              <a:gd name="connsiteY70" fmla="*/ 2233624 h 2349180"/>
              <a:gd name="connsiteX71" fmla="*/ 425463 w 1215656"/>
              <a:gd name="connsiteY71" fmla="*/ 2215281 h 2349180"/>
              <a:gd name="connsiteX72" fmla="*/ 337012 w 1215656"/>
              <a:gd name="connsiteY72" fmla="*/ 2162203 h 2349180"/>
              <a:gd name="connsiteX73" fmla="*/ 283261 w 1215656"/>
              <a:gd name="connsiteY73" fmla="*/ 2128849 h 2349180"/>
              <a:gd name="connsiteX74" fmla="*/ 222712 w 1215656"/>
              <a:gd name="connsiteY74" fmla="*/ 2100273 h 2349180"/>
              <a:gd name="connsiteX75" fmla="*/ 152638 w 1215656"/>
              <a:gd name="connsiteY75" fmla="*/ 2070318 h 2349180"/>
              <a:gd name="connsiteX76" fmla="*/ 117263 w 1215656"/>
              <a:gd name="connsiteY76" fmla="*/ 2036997 h 2349180"/>
              <a:gd name="connsiteX77" fmla="*/ 51934 w 1215656"/>
              <a:gd name="connsiteY77" fmla="*/ 2007750 h 2349180"/>
              <a:gd name="connsiteX78" fmla="*/ 237 w 1215656"/>
              <a:gd name="connsiteY78" fmla="*/ 1971031 h 2349180"/>
              <a:gd name="connsiteX0" fmla="*/ 237 w 1215656"/>
              <a:gd name="connsiteY0" fmla="*/ 1971031 h 2349180"/>
              <a:gd name="connsiteX1" fmla="*/ 33557 w 1215656"/>
              <a:gd name="connsiteY1" fmla="*/ 1899611 h 2349180"/>
              <a:gd name="connsiteX2" fmla="*/ 53316 w 1215656"/>
              <a:gd name="connsiteY2" fmla="*/ 1872382 h 2349180"/>
              <a:gd name="connsiteX3" fmla="*/ 81890 w 1215656"/>
              <a:gd name="connsiteY3" fmla="*/ 1823411 h 2349180"/>
              <a:gd name="connsiteX4" fmla="*/ 104340 w 1215656"/>
              <a:gd name="connsiteY4" fmla="*/ 1801635 h 2349180"/>
              <a:gd name="connsiteX5" fmla="*/ 117655 w 1215656"/>
              <a:gd name="connsiteY5" fmla="*/ 1805316 h 2349180"/>
              <a:gd name="connsiteX6" fmla="*/ 127852 w 1215656"/>
              <a:gd name="connsiteY6" fmla="*/ 1761126 h 2349180"/>
              <a:gd name="connsiteX7" fmla="*/ 146511 w 1215656"/>
              <a:gd name="connsiteY7" fmla="*/ 1739739 h 2349180"/>
              <a:gd name="connsiteX8" fmla="*/ 158089 w 1215656"/>
              <a:gd name="connsiteY8" fmla="*/ 1711163 h 2349180"/>
              <a:gd name="connsiteX9" fmla="*/ 186665 w 1215656"/>
              <a:gd name="connsiteY9" fmla="*/ 1662831 h 2349180"/>
              <a:gd name="connsiteX10" fmla="*/ 213186 w 1215656"/>
              <a:gd name="connsiteY10" fmla="*/ 1613861 h 2349180"/>
              <a:gd name="connsiteX11" fmla="*/ 232909 w 1215656"/>
              <a:gd name="connsiteY11" fmla="*/ 1578488 h 2349180"/>
              <a:gd name="connsiteX12" fmla="*/ 262157 w 1215656"/>
              <a:gd name="connsiteY12" fmla="*/ 1537661 h 2349180"/>
              <a:gd name="connsiteX13" fmla="*/ 281207 w 1215656"/>
              <a:gd name="connsiteY13" fmla="*/ 1480511 h 2349180"/>
              <a:gd name="connsiteX14" fmla="*/ 319307 w 1215656"/>
              <a:gd name="connsiteY14" fmla="*/ 1423361 h 2349180"/>
              <a:gd name="connsiteX15" fmla="*/ 338357 w 1215656"/>
              <a:gd name="connsiteY15" fmla="*/ 1385261 h 2349180"/>
              <a:gd name="connsiteX16" fmla="*/ 347882 w 1215656"/>
              <a:gd name="connsiteY16" fmla="*/ 1356686 h 2349180"/>
              <a:gd name="connsiteX17" fmla="*/ 376457 w 1215656"/>
              <a:gd name="connsiteY17" fmla="*/ 1328111 h 2349180"/>
              <a:gd name="connsiteX18" fmla="*/ 433607 w 1215656"/>
              <a:gd name="connsiteY18" fmla="*/ 1242386 h 2349180"/>
              <a:gd name="connsiteX19" fmla="*/ 452657 w 1215656"/>
              <a:gd name="connsiteY19" fmla="*/ 1213811 h 2349180"/>
              <a:gd name="connsiteX20" fmla="*/ 471707 w 1215656"/>
              <a:gd name="connsiteY20" fmla="*/ 1185236 h 2349180"/>
              <a:gd name="connsiteX21" fmla="*/ 490757 w 1215656"/>
              <a:gd name="connsiteY21" fmla="*/ 1147136 h 2349180"/>
              <a:gd name="connsiteX22" fmla="*/ 528857 w 1215656"/>
              <a:gd name="connsiteY22" fmla="*/ 1089986 h 2349180"/>
              <a:gd name="connsiteX23" fmla="*/ 538382 w 1215656"/>
              <a:gd name="connsiteY23" fmla="*/ 1061411 h 2349180"/>
              <a:gd name="connsiteX24" fmla="*/ 566957 w 1215656"/>
              <a:gd name="connsiteY24" fmla="*/ 1032836 h 2349180"/>
              <a:gd name="connsiteX25" fmla="*/ 586007 w 1215656"/>
              <a:gd name="connsiteY25" fmla="*/ 994736 h 2349180"/>
              <a:gd name="connsiteX26" fmla="*/ 637704 w 1215656"/>
              <a:gd name="connsiteY26" fmla="*/ 920590 h 2349180"/>
              <a:gd name="connsiteX27" fmla="*/ 682603 w 1215656"/>
              <a:gd name="connsiteY27" fmla="*/ 853915 h 2349180"/>
              <a:gd name="connsiteX28" fmla="*/ 719356 w 1215656"/>
              <a:gd name="connsiteY28" fmla="*/ 789257 h 2349180"/>
              <a:gd name="connsiteX29" fmla="*/ 766982 w 1215656"/>
              <a:gd name="connsiteY29" fmla="*/ 718511 h 2349180"/>
              <a:gd name="connsiteX30" fmla="*/ 765637 w 1215656"/>
              <a:gd name="connsiteY30" fmla="*/ 717803 h 2349180"/>
              <a:gd name="connsiteX31" fmla="*/ 800337 w 1215656"/>
              <a:gd name="connsiteY31" fmla="*/ 670851 h 2349180"/>
              <a:gd name="connsiteX32" fmla="*/ 837055 w 1215656"/>
              <a:gd name="connsiteY32" fmla="*/ 615081 h 2349180"/>
              <a:gd name="connsiteX33" fmla="*/ 862232 w 1215656"/>
              <a:gd name="connsiteY33" fmla="*/ 566111 h 2349180"/>
              <a:gd name="connsiteX34" fmla="*/ 881282 w 1215656"/>
              <a:gd name="connsiteY34" fmla="*/ 528011 h 2349180"/>
              <a:gd name="connsiteX35" fmla="*/ 892188 w 1215656"/>
              <a:gd name="connsiteY35" fmla="*/ 511653 h 2349180"/>
              <a:gd name="connsiteX36" fmla="*/ 928907 w 1215656"/>
              <a:gd name="connsiteY36" fmla="*/ 466080 h 2349180"/>
              <a:gd name="connsiteX37" fmla="*/ 943885 w 1215656"/>
              <a:gd name="connsiteY37" fmla="*/ 447704 h 2349180"/>
              <a:gd name="connsiteX38" fmla="*/ 971787 w 1215656"/>
              <a:gd name="connsiteY38" fmla="*/ 387154 h 2349180"/>
              <a:gd name="connsiteX39" fmla="*/ 1017358 w 1215656"/>
              <a:gd name="connsiteY39" fmla="*/ 344982 h 2349180"/>
              <a:gd name="connsiteX40" fmla="*/ 1046606 w 1215656"/>
              <a:gd name="connsiteY40" fmla="*/ 289886 h 2349180"/>
              <a:gd name="connsiteX41" fmla="*/ 975259 w 1215656"/>
              <a:gd name="connsiteY41" fmla="*/ 409497 h 2349180"/>
              <a:gd name="connsiteX42" fmla="*/ 1062647 w 1215656"/>
              <a:gd name="connsiteY42" fmla="*/ 255256 h 2349180"/>
              <a:gd name="connsiteX43" fmla="*/ 1076244 w 1215656"/>
              <a:gd name="connsiteY43" fmla="*/ 258656 h 2349180"/>
              <a:gd name="connsiteX44" fmla="*/ 1094940 w 1215656"/>
              <a:gd name="connsiteY44" fmla="*/ 202780 h 2349180"/>
              <a:gd name="connsiteX45" fmla="*/ 1112645 w 1215656"/>
              <a:gd name="connsiteY45" fmla="*/ 164645 h 2349180"/>
              <a:gd name="connsiteX46" fmla="*/ 1148689 w 1215656"/>
              <a:gd name="connsiteY46" fmla="*/ 99350 h 2349180"/>
              <a:gd name="connsiteX47" fmla="*/ 1185409 w 1215656"/>
              <a:gd name="connsiteY47" fmla="*/ 50380 h 2349180"/>
              <a:gd name="connsiteX48" fmla="*/ 1215294 w 1215656"/>
              <a:gd name="connsiteY48" fmla="*/ 8953 h 2349180"/>
              <a:gd name="connsiteX49" fmla="*/ 1164625 w 1215656"/>
              <a:gd name="connsiteY49" fmla="*/ 234860 h 2349180"/>
              <a:gd name="connsiteX50" fmla="*/ 1135059 w 1215656"/>
              <a:gd name="connsiteY50" fmla="*/ 377453 h 2349180"/>
              <a:gd name="connsiteX51" fmla="*/ 1119407 w 1215656"/>
              <a:gd name="connsiteY51" fmla="*/ 499436 h 2349180"/>
              <a:gd name="connsiteX52" fmla="*/ 1081307 w 1215656"/>
              <a:gd name="connsiteY52" fmla="*/ 623261 h 2349180"/>
              <a:gd name="connsiteX53" fmla="*/ 1062257 w 1215656"/>
              <a:gd name="connsiteY53" fmla="*/ 708986 h 2349180"/>
              <a:gd name="connsiteX54" fmla="*/ 1024157 w 1215656"/>
              <a:gd name="connsiteY54" fmla="*/ 880436 h 2349180"/>
              <a:gd name="connsiteX55" fmla="*/ 1005107 w 1215656"/>
              <a:gd name="connsiteY55" fmla="*/ 937586 h 2349180"/>
              <a:gd name="connsiteX56" fmla="*/ 967007 w 1215656"/>
              <a:gd name="connsiteY56" fmla="*/ 1118561 h 2349180"/>
              <a:gd name="connsiteX57" fmla="*/ 947957 w 1215656"/>
              <a:gd name="connsiteY57" fmla="*/ 1166186 h 2349180"/>
              <a:gd name="connsiteX58" fmla="*/ 928907 w 1215656"/>
              <a:gd name="connsiteY58" fmla="*/ 1242386 h 2349180"/>
              <a:gd name="connsiteX59" fmla="*/ 909857 w 1215656"/>
              <a:gd name="connsiteY59" fmla="*/ 1309061 h 2349180"/>
              <a:gd name="connsiteX60" fmla="*/ 890807 w 1215656"/>
              <a:gd name="connsiteY60" fmla="*/ 1432886 h 2349180"/>
              <a:gd name="connsiteX61" fmla="*/ 871757 w 1215656"/>
              <a:gd name="connsiteY61" fmla="*/ 1470986 h 2349180"/>
              <a:gd name="connsiteX62" fmla="*/ 833657 w 1215656"/>
              <a:gd name="connsiteY62" fmla="*/ 1575761 h 2349180"/>
              <a:gd name="connsiteX63" fmla="*/ 814607 w 1215656"/>
              <a:gd name="connsiteY63" fmla="*/ 1690061 h 2349180"/>
              <a:gd name="connsiteX64" fmla="*/ 849945 w 1215656"/>
              <a:gd name="connsiteY64" fmla="*/ 1781204 h 2349180"/>
              <a:gd name="connsiteX65" fmla="*/ 834295 w 1215656"/>
              <a:gd name="connsiteY65" fmla="*/ 1972306 h 2349180"/>
              <a:gd name="connsiteX66" fmla="*/ 757457 w 1215656"/>
              <a:gd name="connsiteY66" fmla="*/ 2309186 h 2349180"/>
              <a:gd name="connsiteX67" fmla="*/ 694889 w 1215656"/>
              <a:gd name="connsiteY67" fmla="*/ 2341798 h 2349180"/>
              <a:gd name="connsiteX68" fmla="*/ 628888 w 1215656"/>
              <a:gd name="connsiteY68" fmla="*/ 2300299 h 2349180"/>
              <a:gd name="connsiteX69" fmla="*/ 552687 w 1215656"/>
              <a:gd name="connsiteY69" fmla="*/ 2271051 h 2349180"/>
              <a:gd name="connsiteX70" fmla="*/ 484775 w 1215656"/>
              <a:gd name="connsiteY70" fmla="*/ 2233624 h 2349180"/>
              <a:gd name="connsiteX71" fmla="*/ 425463 w 1215656"/>
              <a:gd name="connsiteY71" fmla="*/ 2215281 h 2349180"/>
              <a:gd name="connsiteX72" fmla="*/ 337012 w 1215656"/>
              <a:gd name="connsiteY72" fmla="*/ 2162203 h 2349180"/>
              <a:gd name="connsiteX73" fmla="*/ 283261 w 1215656"/>
              <a:gd name="connsiteY73" fmla="*/ 2128849 h 2349180"/>
              <a:gd name="connsiteX74" fmla="*/ 222712 w 1215656"/>
              <a:gd name="connsiteY74" fmla="*/ 2100273 h 2349180"/>
              <a:gd name="connsiteX75" fmla="*/ 152638 w 1215656"/>
              <a:gd name="connsiteY75" fmla="*/ 2070318 h 2349180"/>
              <a:gd name="connsiteX76" fmla="*/ 117263 w 1215656"/>
              <a:gd name="connsiteY76" fmla="*/ 2036997 h 2349180"/>
              <a:gd name="connsiteX77" fmla="*/ 51934 w 1215656"/>
              <a:gd name="connsiteY77" fmla="*/ 2007750 h 2349180"/>
              <a:gd name="connsiteX78" fmla="*/ 237 w 1215656"/>
              <a:gd name="connsiteY78" fmla="*/ 1971031 h 2349180"/>
              <a:gd name="connsiteX0" fmla="*/ 237 w 1215656"/>
              <a:gd name="connsiteY0" fmla="*/ 1971031 h 2349180"/>
              <a:gd name="connsiteX1" fmla="*/ 33557 w 1215656"/>
              <a:gd name="connsiteY1" fmla="*/ 1899611 h 2349180"/>
              <a:gd name="connsiteX2" fmla="*/ 53316 w 1215656"/>
              <a:gd name="connsiteY2" fmla="*/ 1872382 h 2349180"/>
              <a:gd name="connsiteX3" fmla="*/ 81890 w 1215656"/>
              <a:gd name="connsiteY3" fmla="*/ 1823411 h 2349180"/>
              <a:gd name="connsiteX4" fmla="*/ 104340 w 1215656"/>
              <a:gd name="connsiteY4" fmla="*/ 1801635 h 2349180"/>
              <a:gd name="connsiteX5" fmla="*/ 117655 w 1215656"/>
              <a:gd name="connsiteY5" fmla="*/ 1805316 h 2349180"/>
              <a:gd name="connsiteX6" fmla="*/ 127852 w 1215656"/>
              <a:gd name="connsiteY6" fmla="*/ 1761126 h 2349180"/>
              <a:gd name="connsiteX7" fmla="*/ 146511 w 1215656"/>
              <a:gd name="connsiteY7" fmla="*/ 1739739 h 2349180"/>
              <a:gd name="connsiteX8" fmla="*/ 158089 w 1215656"/>
              <a:gd name="connsiteY8" fmla="*/ 1711163 h 2349180"/>
              <a:gd name="connsiteX9" fmla="*/ 186665 w 1215656"/>
              <a:gd name="connsiteY9" fmla="*/ 1662831 h 2349180"/>
              <a:gd name="connsiteX10" fmla="*/ 213186 w 1215656"/>
              <a:gd name="connsiteY10" fmla="*/ 1613861 h 2349180"/>
              <a:gd name="connsiteX11" fmla="*/ 232909 w 1215656"/>
              <a:gd name="connsiteY11" fmla="*/ 1578488 h 2349180"/>
              <a:gd name="connsiteX12" fmla="*/ 262157 w 1215656"/>
              <a:gd name="connsiteY12" fmla="*/ 1537661 h 2349180"/>
              <a:gd name="connsiteX13" fmla="*/ 281207 w 1215656"/>
              <a:gd name="connsiteY13" fmla="*/ 1480511 h 2349180"/>
              <a:gd name="connsiteX14" fmla="*/ 319307 w 1215656"/>
              <a:gd name="connsiteY14" fmla="*/ 1423361 h 2349180"/>
              <a:gd name="connsiteX15" fmla="*/ 338357 w 1215656"/>
              <a:gd name="connsiteY15" fmla="*/ 1385261 h 2349180"/>
              <a:gd name="connsiteX16" fmla="*/ 347882 w 1215656"/>
              <a:gd name="connsiteY16" fmla="*/ 1356686 h 2349180"/>
              <a:gd name="connsiteX17" fmla="*/ 376457 w 1215656"/>
              <a:gd name="connsiteY17" fmla="*/ 1328111 h 2349180"/>
              <a:gd name="connsiteX18" fmla="*/ 433607 w 1215656"/>
              <a:gd name="connsiteY18" fmla="*/ 1242386 h 2349180"/>
              <a:gd name="connsiteX19" fmla="*/ 452657 w 1215656"/>
              <a:gd name="connsiteY19" fmla="*/ 1213811 h 2349180"/>
              <a:gd name="connsiteX20" fmla="*/ 471707 w 1215656"/>
              <a:gd name="connsiteY20" fmla="*/ 1185236 h 2349180"/>
              <a:gd name="connsiteX21" fmla="*/ 490757 w 1215656"/>
              <a:gd name="connsiteY21" fmla="*/ 1147136 h 2349180"/>
              <a:gd name="connsiteX22" fmla="*/ 528857 w 1215656"/>
              <a:gd name="connsiteY22" fmla="*/ 1089986 h 2349180"/>
              <a:gd name="connsiteX23" fmla="*/ 538382 w 1215656"/>
              <a:gd name="connsiteY23" fmla="*/ 1061411 h 2349180"/>
              <a:gd name="connsiteX24" fmla="*/ 566957 w 1215656"/>
              <a:gd name="connsiteY24" fmla="*/ 1032836 h 2349180"/>
              <a:gd name="connsiteX25" fmla="*/ 586007 w 1215656"/>
              <a:gd name="connsiteY25" fmla="*/ 994736 h 2349180"/>
              <a:gd name="connsiteX26" fmla="*/ 637704 w 1215656"/>
              <a:gd name="connsiteY26" fmla="*/ 920590 h 2349180"/>
              <a:gd name="connsiteX27" fmla="*/ 682603 w 1215656"/>
              <a:gd name="connsiteY27" fmla="*/ 853915 h 2349180"/>
              <a:gd name="connsiteX28" fmla="*/ 719356 w 1215656"/>
              <a:gd name="connsiteY28" fmla="*/ 789257 h 2349180"/>
              <a:gd name="connsiteX29" fmla="*/ 766982 w 1215656"/>
              <a:gd name="connsiteY29" fmla="*/ 718511 h 2349180"/>
              <a:gd name="connsiteX30" fmla="*/ 765637 w 1215656"/>
              <a:gd name="connsiteY30" fmla="*/ 717803 h 2349180"/>
              <a:gd name="connsiteX31" fmla="*/ 800337 w 1215656"/>
              <a:gd name="connsiteY31" fmla="*/ 670851 h 2349180"/>
              <a:gd name="connsiteX32" fmla="*/ 837055 w 1215656"/>
              <a:gd name="connsiteY32" fmla="*/ 615081 h 2349180"/>
              <a:gd name="connsiteX33" fmla="*/ 862232 w 1215656"/>
              <a:gd name="connsiteY33" fmla="*/ 566111 h 2349180"/>
              <a:gd name="connsiteX34" fmla="*/ 881282 w 1215656"/>
              <a:gd name="connsiteY34" fmla="*/ 528011 h 2349180"/>
              <a:gd name="connsiteX35" fmla="*/ 892188 w 1215656"/>
              <a:gd name="connsiteY35" fmla="*/ 511653 h 2349180"/>
              <a:gd name="connsiteX36" fmla="*/ 928907 w 1215656"/>
              <a:gd name="connsiteY36" fmla="*/ 466080 h 2349180"/>
              <a:gd name="connsiteX37" fmla="*/ 943885 w 1215656"/>
              <a:gd name="connsiteY37" fmla="*/ 447704 h 2349180"/>
              <a:gd name="connsiteX38" fmla="*/ 971787 w 1215656"/>
              <a:gd name="connsiteY38" fmla="*/ 387154 h 2349180"/>
              <a:gd name="connsiteX39" fmla="*/ 1017358 w 1215656"/>
              <a:gd name="connsiteY39" fmla="*/ 344982 h 2349180"/>
              <a:gd name="connsiteX40" fmla="*/ 1046606 w 1215656"/>
              <a:gd name="connsiteY40" fmla="*/ 289886 h 2349180"/>
              <a:gd name="connsiteX41" fmla="*/ 975259 w 1215656"/>
              <a:gd name="connsiteY41" fmla="*/ 409497 h 2349180"/>
              <a:gd name="connsiteX42" fmla="*/ 1062647 w 1215656"/>
              <a:gd name="connsiteY42" fmla="*/ 255256 h 2349180"/>
              <a:gd name="connsiteX43" fmla="*/ 1076244 w 1215656"/>
              <a:gd name="connsiteY43" fmla="*/ 258656 h 2349180"/>
              <a:gd name="connsiteX44" fmla="*/ 1094940 w 1215656"/>
              <a:gd name="connsiteY44" fmla="*/ 202780 h 2349180"/>
              <a:gd name="connsiteX45" fmla="*/ 1112645 w 1215656"/>
              <a:gd name="connsiteY45" fmla="*/ 164645 h 2349180"/>
              <a:gd name="connsiteX46" fmla="*/ 1148689 w 1215656"/>
              <a:gd name="connsiteY46" fmla="*/ 99350 h 2349180"/>
              <a:gd name="connsiteX47" fmla="*/ 1185409 w 1215656"/>
              <a:gd name="connsiteY47" fmla="*/ 50380 h 2349180"/>
              <a:gd name="connsiteX48" fmla="*/ 1215294 w 1215656"/>
              <a:gd name="connsiteY48" fmla="*/ 8953 h 2349180"/>
              <a:gd name="connsiteX49" fmla="*/ 1164625 w 1215656"/>
              <a:gd name="connsiteY49" fmla="*/ 234860 h 2349180"/>
              <a:gd name="connsiteX50" fmla="*/ 1135059 w 1215656"/>
              <a:gd name="connsiteY50" fmla="*/ 377453 h 2349180"/>
              <a:gd name="connsiteX51" fmla="*/ 1119407 w 1215656"/>
              <a:gd name="connsiteY51" fmla="*/ 499436 h 2349180"/>
              <a:gd name="connsiteX52" fmla="*/ 1081307 w 1215656"/>
              <a:gd name="connsiteY52" fmla="*/ 623261 h 2349180"/>
              <a:gd name="connsiteX53" fmla="*/ 1062257 w 1215656"/>
              <a:gd name="connsiteY53" fmla="*/ 708986 h 2349180"/>
              <a:gd name="connsiteX54" fmla="*/ 1024157 w 1215656"/>
              <a:gd name="connsiteY54" fmla="*/ 880436 h 2349180"/>
              <a:gd name="connsiteX55" fmla="*/ 1005107 w 1215656"/>
              <a:gd name="connsiteY55" fmla="*/ 937586 h 2349180"/>
              <a:gd name="connsiteX56" fmla="*/ 967007 w 1215656"/>
              <a:gd name="connsiteY56" fmla="*/ 1118561 h 2349180"/>
              <a:gd name="connsiteX57" fmla="*/ 947957 w 1215656"/>
              <a:gd name="connsiteY57" fmla="*/ 1166186 h 2349180"/>
              <a:gd name="connsiteX58" fmla="*/ 928907 w 1215656"/>
              <a:gd name="connsiteY58" fmla="*/ 1242386 h 2349180"/>
              <a:gd name="connsiteX59" fmla="*/ 909857 w 1215656"/>
              <a:gd name="connsiteY59" fmla="*/ 1309061 h 2349180"/>
              <a:gd name="connsiteX60" fmla="*/ 890807 w 1215656"/>
              <a:gd name="connsiteY60" fmla="*/ 1432886 h 2349180"/>
              <a:gd name="connsiteX61" fmla="*/ 871757 w 1215656"/>
              <a:gd name="connsiteY61" fmla="*/ 1470986 h 2349180"/>
              <a:gd name="connsiteX62" fmla="*/ 833657 w 1215656"/>
              <a:gd name="connsiteY62" fmla="*/ 1575761 h 2349180"/>
              <a:gd name="connsiteX63" fmla="*/ 879193 w 1215656"/>
              <a:gd name="connsiteY63" fmla="*/ 1673065 h 2349180"/>
              <a:gd name="connsiteX64" fmla="*/ 849945 w 1215656"/>
              <a:gd name="connsiteY64" fmla="*/ 1781204 h 2349180"/>
              <a:gd name="connsiteX65" fmla="*/ 834295 w 1215656"/>
              <a:gd name="connsiteY65" fmla="*/ 1972306 h 2349180"/>
              <a:gd name="connsiteX66" fmla="*/ 757457 w 1215656"/>
              <a:gd name="connsiteY66" fmla="*/ 2309186 h 2349180"/>
              <a:gd name="connsiteX67" fmla="*/ 694889 w 1215656"/>
              <a:gd name="connsiteY67" fmla="*/ 2341798 h 2349180"/>
              <a:gd name="connsiteX68" fmla="*/ 628888 w 1215656"/>
              <a:gd name="connsiteY68" fmla="*/ 2300299 h 2349180"/>
              <a:gd name="connsiteX69" fmla="*/ 552687 w 1215656"/>
              <a:gd name="connsiteY69" fmla="*/ 2271051 h 2349180"/>
              <a:gd name="connsiteX70" fmla="*/ 484775 w 1215656"/>
              <a:gd name="connsiteY70" fmla="*/ 2233624 h 2349180"/>
              <a:gd name="connsiteX71" fmla="*/ 425463 w 1215656"/>
              <a:gd name="connsiteY71" fmla="*/ 2215281 h 2349180"/>
              <a:gd name="connsiteX72" fmla="*/ 337012 w 1215656"/>
              <a:gd name="connsiteY72" fmla="*/ 2162203 h 2349180"/>
              <a:gd name="connsiteX73" fmla="*/ 283261 w 1215656"/>
              <a:gd name="connsiteY73" fmla="*/ 2128849 h 2349180"/>
              <a:gd name="connsiteX74" fmla="*/ 222712 w 1215656"/>
              <a:gd name="connsiteY74" fmla="*/ 2100273 h 2349180"/>
              <a:gd name="connsiteX75" fmla="*/ 152638 w 1215656"/>
              <a:gd name="connsiteY75" fmla="*/ 2070318 h 2349180"/>
              <a:gd name="connsiteX76" fmla="*/ 117263 w 1215656"/>
              <a:gd name="connsiteY76" fmla="*/ 2036997 h 2349180"/>
              <a:gd name="connsiteX77" fmla="*/ 51934 w 1215656"/>
              <a:gd name="connsiteY77" fmla="*/ 2007750 h 2349180"/>
              <a:gd name="connsiteX78" fmla="*/ 237 w 1215656"/>
              <a:gd name="connsiteY78" fmla="*/ 1971031 h 2349180"/>
              <a:gd name="connsiteX0" fmla="*/ 237 w 1215656"/>
              <a:gd name="connsiteY0" fmla="*/ 1971031 h 2349180"/>
              <a:gd name="connsiteX1" fmla="*/ 33557 w 1215656"/>
              <a:gd name="connsiteY1" fmla="*/ 1899611 h 2349180"/>
              <a:gd name="connsiteX2" fmla="*/ 53316 w 1215656"/>
              <a:gd name="connsiteY2" fmla="*/ 1872382 h 2349180"/>
              <a:gd name="connsiteX3" fmla="*/ 81890 w 1215656"/>
              <a:gd name="connsiteY3" fmla="*/ 1823411 h 2349180"/>
              <a:gd name="connsiteX4" fmla="*/ 104340 w 1215656"/>
              <a:gd name="connsiteY4" fmla="*/ 1801635 h 2349180"/>
              <a:gd name="connsiteX5" fmla="*/ 117655 w 1215656"/>
              <a:gd name="connsiteY5" fmla="*/ 1805316 h 2349180"/>
              <a:gd name="connsiteX6" fmla="*/ 127852 w 1215656"/>
              <a:gd name="connsiteY6" fmla="*/ 1761126 h 2349180"/>
              <a:gd name="connsiteX7" fmla="*/ 146511 w 1215656"/>
              <a:gd name="connsiteY7" fmla="*/ 1739739 h 2349180"/>
              <a:gd name="connsiteX8" fmla="*/ 158089 w 1215656"/>
              <a:gd name="connsiteY8" fmla="*/ 1711163 h 2349180"/>
              <a:gd name="connsiteX9" fmla="*/ 186665 w 1215656"/>
              <a:gd name="connsiteY9" fmla="*/ 1662831 h 2349180"/>
              <a:gd name="connsiteX10" fmla="*/ 213186 w 1215656"/>
              <a:gd name="connsiteY10" fmla="*/ 1613861 h 2349180"/>
              <a:gd name="connsiteX11" fmla="*/ 232909 w 1215656"/>
              <a:gd name="connsiteY11" fmla="*/ 1578488 h 2349180"/>
              <a:gd name="connsiteX12" fmla="*/ 262157 w 1215656"/>
              <a:gd name="connsiteY12" fmla="*/ 1537661 h 2349180"/>
              <a:gd name="connsiteX13" fmla="*/ 281207 w 1215656"/>
              <a:gd name="connsiteY13" fmla="*/ 1480511 h 2349180"/>
              <a:gd name="connsiteX14" fmla="*/ 319307 w 1215656"/>
              <a:gd name="connsiteY14" fmla="*/ 1423361 h 2349180"/>
              <a:gd name="connsiteX15" fmla="*/ 338357 w 1215656"/>
              <a:gd name="connsiteY15" fmla="*/ 1385261 h 2349180"/>
              <a:gd name="connsiteX16" fmla="*/ 347882 w 1215656"/>
              <a:gd name="connsiteY16" fmla="*/ 1356686 h 2349180"/>
              <a:gd name="connsiteX17" fmla="*/ 376457 w 1215656"/>
              <a:gd name="connsiteY17" fmla="*/ 1328111 h 2349180"/>
              <a:gd name="connsiteX18" fmla="*/ 433607 w 1215656"/>
              <a:gd name="connsiteY18" fmla="*/ 1242386 h 2349180"/>
              <a:gd name="connsiteX19" fmla="*/ 452657 w 1215656"/>
              <a:gd name="connsiteY19" fmla="*/ 1213811 h 2349180"/>
              <a:gd name="connsiteX20" fmla="*/ 471707 w 1215656"/>
              <a:gd name="connsiteY20" fmla="*/ 1185236 h 2349180"/>
              <a:gd name="connsiteX21" fmla="*/ 490757 w 1215656"/>
              <a:gd name="connsiteY21" fmla="*/ 1147136 h 2349180"/>
              <a:gd name="connsiteX22" fmla="*/ 528857 w 1215656"/>
              <a:gd name="connsiteY22" fmla="*/ 1089986 h 2349180"/>
              <a:gd name="connsiteX23" fmla="*/ 538382 w 1215656"/>
              <a:gd name="connsiteY23" fmla="*/ 1061411 h 2349180"/>
              <a:gd name="connsiteX24" fmla="*/ 566957 w 1215656"/>
              <a:gd name="connsiteY24" fmla="*/ 1032836 h 2349180"/>
              <a:gd name="connsiteX25" fmla="*/ 586007 w 1215656"/>
              <a:gd name="connsiteY25" fmla="*/ 994736 h 2349180"/>
              <a:gd name="connsiteX26" fmla="*/ 637704 w 1215656"/>
              <a:gd name="connsiteY26" fmla="*/ 920590 h 2349180"/>
              <a:gd name="connsiteX27" fmla="*/ 682603 w 1215656"/>
              <a:gd name="connsiteY27" fmla="*/ 853915 h 2349180"/>
              <a:gd name="connsiteX28" fmla="*/ 719356 w 1215656"/>
              <a:gd name="connsiteY28" fmla="*/ 789257 h 2349180"/>
              <a:gd name="connsiteX29" fmla="*/ 766982 w 1215656"/>
              <a:gd name="connsiteY29" fmla="*/ 718511 h 2349180"/>
              <a:gd name="connsiteX30" fmla="*/ 765637 w 1215656"/>
              <a:gd name="connsiteY30" fmla="*/ 717803 h 2349180"/>
              <a:gd name="connsiteX31" fmla="*/ 800337 w 1215656"/>
              <a:gd name="connsiteY31" fmla="*/ 670851 h 2349180"/>
              <a:gd name="connsiteX32" fmla="*/ 837055 w 1215656"/>
              <a:gd name="connsiteY32" fmla="*/ 615081 h 2349180"/>
              <a:gd name="connsiteX33" fmla="*/ 862232 w 1215656"/>
              <a:gd name="connsiteY33" fmla="*/ 566111 h 2349180"/>
              <a:gd name="connsiteX34" fmla="*/ 881282 w 1215656"/>
              <a:gd name="connsiteY34" fmla="*/ 528011 h 2349180"/>
              <a:gd name="connsiteX35" fmla="*/ 892188 w 1215656"/>
              <a:gd name="connsiteY35" fmla="*/ 511653 h 2349180"/>
              <a:gd name="connsiteX36" fmla="*/ 928907 w 1215656"/>
              <a:gd name="connsiteY36" fmla="*/ 466080 h 2349180"/>
              <a:gd name="connsiteX37" fmla="*/ 943885 w 1215656"/>
              <a:gd name="connsiteY37" fmla="*/ 447704 h 2349180"/>
              <a:gd name="connsiteX38" fmla="*/ 971787 w 1215656"/>
              <a:gd name="connsiteY38" fmla="*/ 387154 h 2349180"/>
              <a:gd name="connsiteX39" fmla="*/ 1017358 w 1215656"/>
              <a:gd name="connsiteY39" fmla="*/ 344982 h 2349180"/>
              <a:gd name="connsiteX40" fmla="*/ 1046606 w 1215656"/>
              <a:gd name="connsiteY40" fmla="*/ 289886 h 2349180"/>
              <a:gd name="connsiteX41" fmla="*/ 975259 w 1215656"/>
              <a:gd name="connsiteY41" fmla="*/ 409497 h 2349180"/>
              <a:gd name="connsiteX42" fmla="*/ 1062647 w 1215656"/>
              <a:gd name="connsiteY42" fmla="*/ 255256 h 2349180"/>
              <a:gd name="connsiteX43" fmla="*/ 1076244 w 1215656"/>
              <a:gd name="connsiteY43" fmla="*/ 258656 h 2349180"/>
              <a:gd name="connsiteX44" fmla="*/ 1094940 w 1215656"/>
              <a:gd name="connsiteY44" fmla="*/ 202780 h 2349180"/>
              <a:gd name="connsiteX45" fmla="*/ 1112645 w 1215656"/>
              <a:gd name="connsiteY45" fmla="*/ 164645 h 2349180"/>
              <a:gd name="connsiteX46" fmla="*/ 1148689 w 1215656"/>
              <a:gd name="connsiteY46" fmla="*/ 99350 h 2349180"/>
              <a:gd name="connsiteX47" fmla="*/ 1185409 w 1215656"/>
              <a:gd name="connsiteY47" fmla="*/ 50380 h 2349180"/>
              <a:gd name="connsiteX48" fmla="*/ 1215294 w 1215656"/>
              <a:gd name="connsiteY48" fmla="*/ 8953 h 2349180"/>
              <a:gd name="connsiteX49" fmla="*/ 1164625 w 1215656"/>
              <a:gd name="connsiteY49" fmla="*/ 234860 h 2349180"/>
              <a:gd name="connsiteX50" fmla="*/ 1135059 w 1215656"/>
              <a:gd name="connsiteY50" fmla="*/ 377453 h 2349180"/>
              <a:gd name="connsiteX51" fmla="*/ 1119407 w 1215656"/>
              <a:gd name="connsiteY51" fmla="*/ 499436 h 2349180"/>
              <a:gd name="connsiteX52" fmla="*/ 1081307 w 1215656"/>
              <a:gd name="connsiteY52" fmla="*/ 623261 h 2349180"/>
              <a:gd name="connsiteX53" fmla="*/ 1062257 w 1215656"/>
              <a:gd name="connsiteY53" fmla="*/ 708986 h 2349180"/>
              <a:gd name="connsiteX54" fmla="*/ 1024157 w 1215656"/>
              <a:gd name="connsiteY54" fmla="*/ 880436 h 2349180"/>
              <a:gd name="connsiteX55" fmla="*/ 1005107 w 1215656"/>
              <a:gd name="connsiteY55" fmla="*/ 937586 h 2349180"/>
              <a:gd name="connsiteX56" fmla="*/ 967007 w 1215656"/>
              <a:gd name="connsiteY56" fmla="*/ 1118561 h 2349180"/>
              <a:gd name="connsiteX57" fmla="*/ 947957 w 1215656"/>
              <a:gd name="connsiteY57" fmla="*/ 1166186 h 2349180"/>
              <a:gd name="connsiteX58" fmla="*/ 928907 w 1215656"/>
              <a:gd name="connsiteY58" fmla="*/ 1242386 h 2349180"/>
              <a:gd name="connsiteX59" fmla="*/ 909857 w 1215656"/>
              <a:gd name="connsiteY59" fmla="*/ 1309061 h 2349180"/>
              <a:gd name="connsiteX60" fmla="*/ 890807 w 1215656"/>
              <a:gd name="connsiteY60" fmla="*/ 1432886 h 2349180"/>
              <a:gd name="connsiteX61" fmla="*/ 871757 w 1215656"/>
              <a:gd name="connsiteY61" fmla="*/ 1470986 h 2349180"/>
              <a:gd name="connsiteX62" fmla="*/ 833657 w 1215656"/>
              <a:gd name="connsiteY62" fmla="*/ 1575761 h 2349180"/>
              <a:gd name="connsiteX63" fmla="*/ 879193 w 1215656"/>
              <a:gd name="connsiteY63" fmla="*/ 1673065 h 2349180"/>
              <a:gd name="connsiteX64" fmla="*/ 860143 w 1215656"/>
              <a:gd name="connsiteY64" fmla="*/ 1815197 h 2349180"/>
              <a:gd name="connsiteX65" fmla="*/ 834295 w 1215656"/>
              <a:gd name="connsiteY65" fmla="*/ 1972306 h 2349180"/>
              <a:gd name="connsiteX66" fmla="*/ 757457 w 1215656"/>
              <a:gd name="connsiteY66" fmla="*/ 2309186 h 2349180"/>
              <a:gd name="connsiteX67" fmla="*/ 694889 w 1215656"/>
              <a:gd name="connsiteY67" fmla="*/ 2341798 h 2349180"/>
              <a:gd name="connsiteX68" fmla="*/ 628888 w 1215656"/>
              <a:gd name="connsiteY68" fmla="*/ 2300299 h 2349180"/>
              <a:gd name="connsiteX69" fmla="*/ 552687 w 1215656"/>
              <a:gd name="connsiteY69" fmla="*/ 2271051 h 2349180"/>
              <a:gd name="connsiteX70" fmla="*/ 484775 w 1215656"/>
              <a:gd name="connsiteY70" fmla="*/ 2233624 h 2349180"/>
              <a:gd name="connsiteX71" fmla="*/ 425463 w 1215656"/>
              <a:gd name="connsiteY71" fmla="*/ 2215281 h 2349180"/>
              <a:gd name="connsiteX72" fmla="*/ 337012 w 1215656"/>
              <a:gd name="connsiteY72" fmla="*/ 2162203 h 2349180"/>
              <a:gd name="connsiteX73" fmla="*/ 283261 w 1215656"/>
              <a:gd name="connsiteY73" fmla="*/ 2128849 h 2349180"/>
              <a:gd name="connsiteX74" fmla="*/ 222712 w 1215656"/>
              <a:gd name="connsiteY74" fmla="*/ 2100273 h 2349180"/>
              <a:gd name="connsiteX75" fmla="*/ 152638 w 1215656"/>
              <a:gd name="connsiteY75" fmla="*/ 2070318 h 2349180"/>
              <a:gd name="connsiteX76" fmla="*/ 117263 w 1215656"/>
              <a:gd name="connsiteY76" fmla="*/ 2036997 h 2349180"/>
              <a:gd name="connsiteX77" fmla="*/ 51934 w 1215656"/>
              <a:gd name="connsiteY77" fmla="*/ 2007750 h 2349180"/>
              <a:gd name="connsiteX78" fmla="*/ 237 w 1215656"/>
              <a:gd name="connsiteY78" fmla="*/ 1971031 h 2349180"/>
              <a:gd name="connsiteX0" fmla="*/ 237 w 1215656"/>
              <a:gd name="connsiteY0" fmla="*/ 1971031 h 2349180"/>
              <a:gd name="connsiteX1" fmla="*/ 33557 w 1215656"/>
              <a:gd name="connsiteY1" fmla="*/ 1899611 h 2349180"/>
              <a:gd name="connsiteX2" fmla="*/ 53316 w 1215656"/>
              <a:gd name="connsiteY2" fmla="*/ 1872382 h 2349180"/>
              <a:gd name="connsiteX3" fmla="*/ 81890 w 1215656"/>
              <a:gd name="connsiteY3" fmla="*/ 1823411 h 2349180"/>
              <a:gd name="connsiteX4" fmla="*/ 104340 w 1215656"/>
              <a:gd name="connsiteY4" fmla="*/ 1801635 h 2349180"/>
              <a:gd name="connsiteX5" fmla="*/ 117655 w 1215656"/>
              <a:gd name="connsiteY5" fmla="*/ 1805316 h 2349180"/>
              <a:gd name="connsiteX6" fmla="*/ 127852 w 1215656"/>
              <a:gd name="connsiteY6" fmla="*/ 1761126 h 2349180"/>
              <a:gd name="connsiteX7" fmla="*/ 146511 w 1215656"/>
              <a:gd name="connsiteY7" fmla="*/ 1739739 h 2349180"/>
              <a:gd name="connsiteX8" fmla="*/ 158089 w 1215656"/>
              <a:gd name="connsiteY8" fmla="*/ 1711163 h 2349180"/>
              <a:gd name="connsiteX9" fmla="*/ 186665 w 1215656"/>
              <a:gd name="connsiteY9" fmla="*/ 1662831 h 2349180"/>
              <a:gd name="connsiteX10" fmla="*/ 213186 w 1215656"/>
              <a:gd name="connsiteY10" fmla="*/ 1613861 h 2349180"/>
              <a:gd name="connsiteX11" fmla="*/ 232909 w 1215656"/>
              <a:gd name="connsiteY11" fmla="*/ 1578488 h 2349180"/>
              <a:gd name="connsiteX12" fmla="*/ 262157 w 1215656"/>
              <a:gd name="connsiteY12" fmla="*/ 1537661 h 2349180"/>
              <a:gd name="connsiteX13" fmla="*/ 281207 w 1215656"/>
              <a:gd name="connsiteY13" fmla="*/ 1480511 h 2349180"/>
              <a:gd name="connsiteX14" fmla="*/ 319307 w 1215656"/>
              <a:gd name="connsiteY14" fmla="*/ 1423361 h 2349180"/>
              <a:gd name="connsiteX15" fmla="*/ 338357 w 1215656"/>
              <a:gd name="connsiteY15" fmla="*/ 1385261 h 2349180"/>
              <a:gd name="connsiteX16" fmla="*/ 347882 w 1215656"/>
              <a:gd name="connsiteY16" fmla="*/ 1356686 h 2349180"/>
              <a:gd name="connsiteX17" fmla="*/ 376457 w 1215656"/>
              <a:gd name="connsiteY17" fmla="*/ 1328111 h 2349180"/>
              <a:gd name="connsiteX18" fmla="*/ 433607 w 1215656"/>
              <a:gd name="connsiteY18" fmla="*/ 1242386 h 2349180"/>
              <a:gd name="connsiteX19" fmla="*/ 452657 w 1215656"/>
              <a:gd name="connsiteY19" fmla="*/ 1213811 h 2349180"/>
              <a:gd name="connsiteX20" fmla="*/ 471707 w 1215656"/>
              <a:gd name="connsiteY20" fmla="*/ 1185236 h 2349180"/>
              <a:gd name="connsiteX21" fmla="*/ 490757 w 1215656"/>
              <a:gd name="connsiteY21" fmla="*/ 1147136 h 2349180"/>
              <a:gd name="connsiteX22" fmla="*/ 528857 w 1215656"/>
              <a:gd name="connsiteY22" fmla="*/ 1089986 h 2349180"/>
              <a:gd name="connsiteX23" fmla="*/ 538382 w 1215656"/>
              <a:gd name="connsiteY23" fmla="*/ 1061411 h 2349180"/>
              <a:gd name="connsiteX24" fmla="*/ 566957 w 1215656"/>
              <a:gd name="connsiteY24" fmla="*/ 1032836 h 2349180"/>
              <a:gd name="connsiteX25" fmla="*/ 586007 w 1215656"/>
              <a:gd name="connsiteY25" fmla="*/ 994736 h 2349180"/>
              <a:gd name="connsiteX26" fmla="*/ 637704 w 1215656"/>
              <a:gd name="connsiteY26" fmla="*/ 920590 h 2349180"/>
              <a:gd name="connsiteX27" fmla="*/ 682603 w 1215656"/>
              <a:gd name="connsiteY27" fmla="*/ 853915 h 2349180"/>
              <a:gd name="connsiteX28" fmla="*/ 719356 w 1215656"/>
              <a:gd name="connsiteY28" fmla="*/ 789257 h 2349180"/>
              <a:gd name="connsiteX29" fmla="*/ 766982 w 1215656"/>
              <a:gd name="connsiteY29" fmla="*/ 718511 h 2349180"/>
              <a:gd name="connsiteX30" fmla="*/ 765637 w 1215656"/>
              <a:gd name="connsiteY30" fmla="*/ 717803 h 2349180"/>
              <a:gd name="connsiteX31" fmla="*/ 800337 w 1215656"/>
              <a:gd name="connsiteY31" fmla="*/ 670851 h 2349180"/>
              <a:gd name="connsiteX32" fmla="*/ 837055 w 1215656"/>
              <a:gd name="connsiteY32" fmla="*/ 615081 h 2349180"/>
              <a:gd name="connsiteX33" fmla="*/ 862232 w 1215656"/>
              <a:gd name="connsiteY33" fmla="*/ 566111 h 2349180"/>
              <a:gd name="connsiteX34" fmla="*/ 881282 w 1215656"/>
              <a:gd name="connsiteY34" fmla="*/ 528011 h 2349180"/>
              <a:gd name="connsiteX35" fmla="*/ 892188 w 1215656"/>
              <a:gd name="connsiteY35" fmla="*/ 511653 h 2349180"/>
              <a:gd name="connsiteX36" fmla="*/ 928907 w 1215656"/>
              <a:gd name="connsiteY36" fmla="*/ 466080 h 2349180"/>
              <a:gd name="connsiteX37" fmla="*/ 943885 w 1215656"/>
              <a:gd name="connsiteY37" fmla="*/ 447704 h 2349180"/>
              <a:gd name="connsiteX38" fmla="*/ 971787 w 1215656"/>
              <a:gd name="connsiteY38" fmla="*/ 387154 h 2349180"/>
              <a:gd name="connsiteX39" fmla="*/ 1017358 w 1215656"/>
              <a:gd name="connsiteY39" fmla="*/ 344982 h 2349180"/>
              <a:gd name="connsiteX40" fmla="*/ 1046606 w 1215656"/>
              <a:gd name="connsiteY40" fmla="*/ 289886 h 2349180"/>
              <a:gd name="connsiteX41" fmla="*/ 975259 w 1215656"/>
              <a:gd name="connsiteY41" fmla="*/ 409497 h 2349180"/>
              <a:gd name="connsiteX42" fmla="*/ 1062647 w 1215656"/>
              <a:gd name="connsiteY42" fmla="*/ 255256 h 2349180"/>
              <a:gd name="connsiteX43" fmla="*/ 1076244 w 1215656"/>
              <a:gd name="connsiteY43" fmla="*/ 258656 h 2349180"/>
              <a:gd name="connsiteX44" fmla="*/ 1094940 w 1215656"/>
              <a:gd name="connsiteY44" fmla="*/ 202780 h 2349180"/>
              <a:gd name="connsiteX45" fmla="*/ 1112645 w 1215656"/>
              <a:gd name="connsiteY45" fmla="*/ 164645 h 2349180"/>
              <a:gd name="connsiteX46" fmla="*/ 1148689 w 1215656"/>
              <a:gd name="connsiteY46" fmla="*/ 99350 h 2349180"/>
              <a:gd name="connsiteX47" fmla="*/ 1185409 w 1215656"/>
              <a:gd name="connsiteY47" fmla="*/ 50380 h 2349180"/>
              <a:gd name="connsiteX48" fmla="*/ 1215294 w 1215656"/>
              <a:gd name="connsiteY48" fmla="*/ 8953 h 2349180"/>
              <a:gd name="connsiteX49" fmla="*/ 1164625 w 1215656"/>
              <a:gd name="connsiteY49" fmla="*/ 234860 h 2349180"/>
              <a:gd name="connsiteX50" fmla="*/ 1135059 w 1215656"/>
              <a:gd name="connsiteY50" fmla="*/ 377453 h 2349180"/>
              <a:gd name="connsiteX51" fmla="*/ 1119407 w 1215656"/>
              <a:gd name="connsiteY51" fmla="*/ 499436 h 2349180"/>
              <a:gd name="connsiteX52" fmla="*/ 1081307 w 1215656"/>
              <a:gd name="connsiteY52" fmla="*/ 623261 h 2349180"/>
              <a:gd name="connsiteX53" fmla="*/ 1062257 w 1215656"/>
              <a:gd name="connsiteY53" fmla="*/ 708986 h 2349180"/>
              <a:gd name="connsiteX54" fmla="*/ 1024157 w 1215656"/>
              <a:gd name="connsiteY54" fmla="*/ 880436 h 2349180"/>
              <a:gd name="connsiteX55" fmla="*/ 1005107 w 1215656"/>
              <a:gd name="connsiteY55" fmla="*/ 937586 h 2349180"/>
              <a:gd name="connsiteX56" fmla="*/ 967007 w 1215656"/>
              <a:gd name="connsiteY56" fmla="*/ 1118561 h 2349180"/>
              <a:gd name="connsiteX57" fmla="*/ 947957 w 1215656"/>
              <a:gd name="connsiteY57" fmla="*/ 1166186 h 2349180"/>
              <a:gd name="connsiteX58" fmla="*/ 928907 w 1215656"/>
              <a:gd name="connsiteY58" fmla="*/ 1242386 h 2349180"/>
              <a:gd name="connsiteX59" fmla="*/ 909857 w 1215656"/>
              <a:gd name="connsiteY59" fmla="*/ 1309061 h 2349180"/>
              <a:gd name="connsiteX60" fmla="*/ 890807 w 1215656"/>
              <a:gd name="connsiteY60" fmla="*/ 1432886 h 2349180"/>
              <a:gd name="connsiteX61" fmla="*/ 871757 w 1215656"/>
              <a:gd name="connsiteY61" fmla="*/ 1470986 h 2349180"/>
              <a:gd name="connsiteX62" fmla="*/ 901642 w 1215656"/>
              <a:gd name="connsiteY62" fmla="*/ 1531571 h 2349180"/>
              <a:gd name="connsiteX63" fmla="*/ 879193 w 1215656"/>
              <a:gd name="connsiteY63" fmla="*/ 1673065 h 2349180"/>
              <a:gd name="connsiteX64" fmla="*/ 860143 w 1215656"/>
              <a:gd name="connsiteY64" fmla="*/ 1815197 h 2349180"/>
              <a:gd name="connsiteX65" fmla="*/ 834295 w 1215656"/>
              <a:gd name="connsiteY65" fmla="*/ 1972306 h 2349180"/>
              <a:gd name="connsiteX66" fmla="*/ 757457 w 1215656"/>
              <a:gd name="connsiteY66" fmla="*/ 2309186 h 2349180"/>
              <a:gd name="connsiteX67" fmla="*/ 694889 w 1215656"/>
              <a:gd name="connsiteY67" fmla="*/ 2341798 h 2349180"/>
              <a:gd name="connsiteX68" fmla="*/ 628888 w 1215656"/>
              <a:gd name="connsiteY68" fmla="*/ 2300299 h 2349180"/>
              <a:gd name="connsiteX69" fmla="*/ 552687 w 1215656"/>
              <a:gd name="connsiteY69" fmla="*/ 2271051 h 2349180"/>
              <a:gd name="connsiteX70" fmla="*/ 484775 w 1215656"/>
              <a:gd name="connsiteY70" fmla="*/ 2233624 h 2349180"/>
              <a:gd name="connsiteX71" fmla="*/ 425463 w 1215656"/>
              <a:gd name="connsiteY71" fmla="*/ 2215281 h 2349180"/>
              <a:gd name="connsiteX72" fmla="*/ 337012 w 1215656"/>
              <a:gd name="connsiteY72" fmla="*/ 2162203 h 2349180"/>
              <a:gd name="connsiteX73" fmla="*/ 283261 w 1215656"/>
              <a:gd name="connsiteY73" fmla="*/ 2128849 h 2349180"/>
              <a:gd name="connsiteX74" fmla="*/ 222712 w 1215656"/>
              <a:gd name="connsiteY74" fmla="*/ 2100273 h 2349180"/>
              <a:gd name="connsiteX75" fmla="*/ 152638 w 1215656"/>
              <a:gd name="connsiteY75" fmla="*/ 2070318 h 2349180"/>
              <a:gd name="connsiteX76" fmla="*/ 117263 w 1215656"/>
              <a:gd name="connsiteY76" fmla="*/ 2036997 h 2349180"/>
              <a:gd name="connsiteX77" fmla="*/ 51934 w 1215656"/>
              <a:gd name="connsiteY77" fmla="*/ 2007750 h 2349180"/>
              <a:gd name="connsiteX78" fmla="*/ 237 w 1215656"/>
              <a:gd name="connsiteY78" fmla="*/ 1971031 h 2349180"/>
              <a:gd name="connsiteX0" fmla="*/ 237 w 1215656"/>
              <a:gd name="connsiteY0" fmla="*/ 1971031 h 2349180"/>
              <a:gd name="connsiteX1" fmla="*/ 33557 w 1215656"/>
              <a:gd name="connsiteY1" fmla="*/ 1899611 h 2349180"/>
              <a:gd name="connsiteX2" fmla="*/ 53316 w 1215656"/>
              <a:gd name="connsiteY2" fmla="*/ 1872382 h 2349180"/>
              <a:gd name="connsiteX3" fmla="*/ 81890 w 1215656"/>
              <a:gd name="connsiteY3" fmla="*/ 1823411 h 2349180"/>
              <a:gd name="connsiteX4" fmla="*/ 104340 w 1215656"/>
              <a:gd name="connsiteY4" fmla="*/ 1801635 h 2349180"/>
              <a:gd name="connsiteX5" fmla="*/ 117655 w 1215656"/>
              <a:gd name="connsiteY5" fmla="*/ 1805316 h 2349180"/>
              <a:gd name="connsiteX6" fmla="*/ 127852 w 1215656"/>
              <a:gd name="connsiteY6" fmla="*/ 1761126 h 2349180"/>
              <a:gd name="connsiteX7" fmla="*/ 146511 w 1215656"/>
              <a:gd name="connsiteY7" fmla="*/ 1739739 h 2349180"/>
              <a:gd name="connsiteX8" fmla="*/ 158089 w 1215656"/>
              <a:gd name="connsiteY8" fmla="*/ 1711163 h 2349180"/>
              <a:gd name="connsiteX9" fmla="*/ 186665 w 1215656"/>
              <a:gd name="connsiteY9" fmla="*/ 1662831 h 2349180"/>
              <a:gd name="connsiteX10" fmla="*/ 213186 w 1215656"/>
              <a:gd name="connsiteY10" fmla="*/ 1613861 h 2349180"/>
              <a:gd name="connsiteX11" fmla="*/ 232909 w 1215656"/>
              <a:gd name="connsiteY11" fmla="*/ 1578488 h 2349180"/>
              <a:gd name="connsiteX12" fmla="*/ 262157 w 1215656"/>
              <a:gd name="connsiteY12" fmla="*/ 1537661 h 2349180"/>
              <a:gd name="connsiteX13" fmla="*/ 281207 w 1215656"/>
              <a:gd name="connsiteY13" fmla="*/ 1480511 h 2349180"/>
              <a:gd name="connsiteX14" fmla="*/ 319307 w 1215656"/>
              <a:gd name="connsiteY14" fmla="*/ 1423361 h 2349180"/>
              <a:gd name="connsiteX15" fmla="*/ 338357 w 1215656"/>
              <a:gd name="connsiteY15" fmla="*/ 1385261 h 2349180"/>
              <a:gd name="connsiteX16" fmla="*/ 347882 w 1215656"/>
              <a:gd name="connsiteY16" fmla="*/ 1356686 h 2349180"/>
              <a:gd name="connsiteX17" fmla="*/ 376457 w 1215656"/>
              <a:gd name="connsiteY17" fmla="*/ 1328111 h 2349180"/>
              <a:gd name="connsiteX18" fmla="*/ 433607 w 1215656"/>
              <a:gd name="connsiteY18" fmla="*/ 1242386 h 2349180"/>
              <a:gd name="connsiteX19" fmla="*/ 452657 w 1215656"/>
              <a:gd name="connsiteY19" fmla="*/ 1213811 h 2349180"/>
              <a:gd name="connsiteX20" fmla="*/ 471707 w 1215656"/>
              <a:gd name="connsiteY20" fmla="*/ 1185236 h 2349180"/>
              <a:gd name="connsiteX21" fmla="*/ 490757 w 1215656"/>
              <a:gd name="connsiteY21" fmla="*/ 1147136 h 2349180"/>
              <a:gd name="connsiteX22" fmla="*/ 528857 w 1215656"/>
              <a:gd name="connsiteY22" fmla="*/ 1089986 h 2349180"/>
              <a:gd name="connsiteX23" fmla="*/ 538382 w 1215656"/>
              <a:gd name="connsiteY23" fmla="*/ 1061411 h 2349180"/>
              <a:gd name="connsiteX24" fmla="*/ 566957 w 1215656"/>
              <a:gd name="connsiteY24" fmla="*/ 1032836 h 2349180"/>
              <a:gd name="connsiteX25" fmla="*/ 586007 w 1215656"/>
              <a:gd name="connsiteY25" fmla="*/ 994736 h 2349180"/>
              <a:gd name="connsiteX26" fmla="*/ 637704 w 1215656"/>
              <a:gd name="connsiteY26" fmla="*/ 920590 h 2349180"/>
              <a:gd name="connsiteX27" fmla="*/ 682603 w 1215656"/>
              <a:gd name="connsiteY27" fmla="*/ 853915 h 2349180"/>
              <a:gd name="connsiteX28" fmla="*/ 719356 w 1215656"/>
              <a:gd name="connsiteY28" fmla="*/ 789257 h 2349180"/>
              <a:gd name="connsiteX29" fmla="*/ 766982 w 1215656"/>
              <a:gd name="connsiteY29" fmla="*/ 718511 h 2349180"/>
              <a:gd name="connsiteX30" fmla="*/ 765637 w 1215656"/>
              <a:gd name="connsiteY30" fmla="*/ 717803 h 2349180"/>
              <a:gd name="connsiteX31" fmla="*/ 800337 w 1215656"/>
              <a:gd name="connsiteY31" fmla="*/ 670851 h 2349180"/>
              <a:gd name="connsiteX32" fmla="*/ 837055 w 1215656"/>
              <a:gd name="connsiteY32" fmla="*/ 615081 h 2349180"/>
              <a:gd name="connsiteX33" fmla="*/ 862232 w 1215656"/>
              <a:gd name="connsiteY33" fmla="*/ 566111 h 2349180"/>
              <a:gd name="connsiteX34" fmla="*/ 881282 w 1215656"/>
              <a:gd name="connsiteY34" fmla="*/ 528011 h 2349180"/>
              <a:gd name="connsiteX35" fmla="*/ 892188 w 1215656"/>
              <a:gd name="connsiteY35" fmla="*/ 511653 h 2349180"/>
              <a:gd name="connsiteX36" fmla="*/ 928907 w 1215656"/>
              <a:gd name="connsiteY36" fmla="*/ 466080 h 2349180"/>
              <a:gd name="connsiteX37" fmla="*/ 943885 w 1215656"/>
              <a:gd name="connsiteY37" fmla="*/ 447704 h 2349180"/>
              <a:gd name="connsiteX38" fmla="*/ 971787 w 1215656"/>
              <a:gd name="connsiteY38" fmla="*/ 387154 h 2349180"/>
              <a:gd name="connsiteX39" fmla="*/ 1017358 w 1215656"/>
              <a:gd name="connsiteY39" fmla="*/ 344982 h 2349180"/>
              <a:gd name="connsiteX40" fmla="*/ 1046606 w 1215656"/>
              <a:gd name="connsiteY40" fmla="*/ 289886 h 2349180"/>
              <a:gd name="connsiteX41" fmla="*/ 975259 w 1215656"/>
              <a:gd name="connsiteY41" fmla="*/ 409497 h 2349180"/>
              <a:gd name="connsiteX42" fmla="*/ 1062647 w 1215656"/>
              <a:gd name="connsiteY42" fmla="*/ 255256 h 2349180"/>
              <a:gd name="connsiteX43" fmla="*/ 1076244 w 1215656"/>
              <a:gd name="connsiteY43" fmla="*/ 258656 h 2349180"/>
              <a:gd name="connsiteX44" fmla="*/ 1094940 w 1215656"/>
              <a:gd name="connsiteY44" fmla="*/ 202780 h 2349180"/>
              <a:gd name="connsiteX45" fmla="*/ 1112645 w 1215656"/>
              <a:gd name="connsiteY45" fmla="*/ 164645 h 2349180"/>
              <a:gd name="connsiteX46" fmla="*/ 1148689 w 1215656"/>
              <a:gd name="connsiteY46" fmla="*/ 99350 h 2349180"/>
              <a:gd name="connsiteX47" fmla="*/ 1185409 w 1215656"/>
              <a:gd name="connsiteY47" fmla="*/ 50380 h 2349180"/>
              <a:gd name="connsiteX48" fmla="*/ 1215294 w 1215656"/>
              <a:gd name="connsiteY48" fmla="*/ 8953 h 2349180"/>
              <a:gd name="connsiteX49" fmla="*/ 1164625 w 1215656"/>
              <a:gd name="connsiteY49" fmla="*/ 234860 h 2349180"/>
              <a:gd name="connsiteX50" fmla="*/ 1135059 w 1215656"/>
              <a:gd name="connsiteY50" fmla="*/ 377453 h 2349180"/>
              <a:gd name="connsiteX51" fmla="*/ 1119407 w 1215656"/>
              <a:gd name="connsiteY51" fmla="*/ 499436 h 2349180"/>
              <a:gd name="connsiteX52" fmla="*/ 1081307 w 1215656"/>
              <a:gd name="connsiteY52" fmla="*/ 623261 h 2349180"/>
              <a:gd name="connsiteX53" fmla="*/ 1062257 w 1215656"/>
              <a:gd name="connsiteY53" fmla="*/ 708986 h 2349180"/>
              <a:gd name="connsiteX54" fmla="*/ 1024157 w 1215656"/>
              <a:gd name="connsiteY54" fmla="*/ 880436 h 2349180"/>
              <a:gd name="connsiteX55" fmla="*/ 1005107 w 1215656"/>
              <a:gd name="connsiteY55" fmla="*/ 937586 h 2349180"/>
              <a:gd name="connsiteX56" fmla="*/ 967007 w 1215656"/>
              <a:gd name="connsiteY56" fmla="*/ 1118561 h 2349180"/>
              <a:gd name="connsiteX57" fmla="*/ 947957 w 1215656"/>
              <a:gd name="connsiteY57" fmla="*/ 1166186 h 2349180"/>
              <a:gd name="connsiteX58" fmla="*/ 928907 w 1215656"/>
              <a:gd name="connsiteY58" fmla="*/ 1242386 h 2349180"/>
              <a:gd name="connsiteX59" fmla="*/ 909857 w 1215656"/>
              <a:gd name="connsiteY59" fmla="*/ 1309061 h 2349180"/>
              <a:gd name="connsiteX60" fmla="*/ 890807 w 1215656"/>
              <a:gd name="connsiteY60" fmla="*/ 1432886 h 2349180"/>
              <a:gd name="connsiteX61" fmla="*/ 871757 w 1215656"/>
              <a:gd name="connsiteY61" fmla="*/ 1470986 h 2349180"/>
              <a:gd name="connsiteX62" fmla="*/ 901642 w 1215656"/>
              <a:gd name="connsiteY62" fmla="*/ 1531571 h 2349180"/>
              <a:gd name="connsiteX63" fmla="*/ 879193 w 1215656"/>
              <a:gd name="connsiteY63" fmla="*/ 1673065 h 2349180"/>
              <a:gd name="connsiteX64" fmla="*/ 860143 w 1215656"/>
              <a:gd name="connsiteY64" fmla="*/ 1815197 h 2349180"/>
              <a:gd name="connsiteX65" fmla="*/ 834295 w 1215656"/>
              <a:gd name="connsiteY65" fmla="*/ 1972306 h 2349180"/>
              <a:gd name="connsiteX66" fmla="*/ 757457 w 1215656"/>
              <a:gd name="connsiteY66" fmla="*/ 2309186 h 2349180"/>
              <a:gd name="connsiteX67" fmla="*/ 694889 w 1215656"/>
              <a:gd name="connsiteY67" fmla="*/ 2341798 h 2349180"/>
              <a:gd name="connsiteX68" fmla="*/ 628888 w 1215656"/>
              <a:gd name="connsiteY68" fmla="*/ 2300299 h 2349180"/>
              <a:gd name="connsiteX69" fmla="*/ 552687 w 1215656"/>
              <a:gd name="connsiteY69" fmla="*/ 2271051 h 2349180"/>
              <a:gd name="connsiteX70" fmla="*/ 484775 w 1215656"/>
              <a:gd name="connsiteY70" fmla="*/ 2233624 h 2349180"/>
              <a:gd name="connsiteX71" fmla="*/ 425463 w 1215656"/>
              <a:gd name="connsiteY71" fmla="*/ 2215281 h 2349180"/>
              <a:gd name="connsiteX72" fmla="*/ 337012 w 1215656"/>
              <a:gd name="connsiteY72" fmla="*/ 2162203 h 2349180"/>
              <a:gd name="connsiteX73" fmla="*/ 283261 w 1215656"/>
              <a:gd name="connsiteY73" fmla="*/ 2128849 h 2349180"/>
              <a:gd name="connsiteX74" fmla="*/ 222712 w 1215656"/>
              <a:gd name="connsiteY74" fmla="*/ 2100273 h 2349180"/>
              <a:gd name="connsiteX75" fmla="*/ 152638 w 1215656"/>
              <a:gd name="connsiteY75" fmla="*/ 2070318 h 2349180"/>
              <a:gd name="connsiteX76" fmla="*/ 117263 w 1215656"/>
              <a:gd name="connsiteY76" fmla="*/ 2036997 h 2349180"/>
              <a:gd name="connsiteX77" fmla="*/ 51934 w 1215656"/>
              <a:gd name="connsiteY77" fmla="*/ 2007750 h 2349180"/>
              <a:gd name="connsiteX78" fmla="*/ 237 w 1215656"/>
              <a:gd name="connsiteY78" fmla="*/ 1971031 h 2349180"/>
              <a:gd name="connsiteX0" fmla="*/ 237 w 1215656"/>
              <a:gd name="connsiteY0" fmla="*/ 1971031 h 2349180"/>
              <a:gd name="connsiteX1" fmla="*/ 33557 w 1215656"/>
              <a:gd name="connsiteY1" fmla="*/ 1899611 h 2349180"/>
              <a:gd name="connsiteX2" fmla="*/ 53316 w 1215656"/>
              <a:gd name="connsiteY2" fmla="*/ 1872382 h 2349180"/>
              <a:gd name="connsiteX3" fmla="*/ 81890 w 1215656"/>
              <a:gd name="connsiteY3" fmla="*/ 1823411 h 2349180"/>
              <a:gd name="connsiteX4" fmla="*/ 104340 w 1215656"/>
              <a:gd name="connsiteY4" fmla="*/ 1801635 h 2349180"/>
              <a:gd name="connsiteX5" fmla="*/ 117655 w 1215656"/>
              <a:gd name="connsiteY5" fmla="*/ 1805316 h 2349180"/>
              <a:gd name="connsiteX6" fmla="*/ 127852 w 1215656"/>
              <a:gd name="connsiteY6" fmla="*/ 1761126 h 2349180"/>
              <a:gd name="connsiteX7" fmla="*/ 146511 w 1215656"/>
              <a:gd name="connsiteY7" fmla="*/ 1739739 h 2349180"/>
              <a:gd name="connsiteX8" fmla="*/ 158089 w 1215656"/>
              <a:gd name="connsiteY8" fmla="*/ 1711163 h 2349180"/>
              <a:gd name="connsiteX9" fmla="*/ 186665 w 1215656"/>
              <a:gd name="connsiteY9" fmla="*/ 1662831 h 2349180"/>
              <a:gd name="connsiteX10" fmla="*/ 213186 w 1215656"/>
              <a:gd name="connsiteY10" fmla="*/ 1613861 h 2349180"/>
              <a:gd name="connsiteX11" fmla="*/ 232909 w 1215656"/>
              <a:gd name="connsiteY11" fmla="*/ 1578488 h 2349180"/>
              <a:gd name="connsiteX12" fmla="*/ 262157 w 1215656"/>
              <a:gd name="connsiteY12" fmla="*/ 1537661 h 2349180"/>
              <a:gd name="connsiteX13" fmla="*/ 281207 w 1215656"/>
              <a:gd name="connsiteY13" fmla="*/ 1480511 h 2349180"/>
              <a:gd name="connsiteX14" fmla="*/ 319307 w 1215656"/>
              <a:gd name="connsiteY14" fmla="*/ 1423361 h 2349180"/>
              <a:gd name="connsiteX15" fmla="*/ 338357 w 1215656"/>
              <a:gd name="connsiteY15" fmla="*/ 1385261 h 2349180"/>
              <a:gd name="connsiteX16" fmla="*/ 347882 w 1215656"/>
              <a:gd name="connsiteY16" fmla="*/ 1356686 h 2349180"/>
              <a:gd name="connsiteX17" fmla="*/ 376457 w 1215656"/>
              <a:gd name="connsiteY17" fmla="*/ 1328111 h 2349180"/>
              <a:gd name="connsiteX18" fmla="*/ 433607 w 1215656"/>
              <a:gd name="connsiteY18" fmla="*/ 1242386 h 2349180"/>
              <a:gd name="connsiteX19" fmla="*/ 452657 w 1215656"/>
              <a:gd name="connsiteY19" fmla="*/ 1213811 h 2349180"/>
              <a:gd name="connsiteX20" fmla="*/ 471707 w 1215656"/>
              <a:gd name="connsiteY20" fmla="*/ 1185236 h 2349180"/>
              <a:gd name="connsiteX21" fmla="*/ 490757 w 1215656"/>
              <a:gd name="connsiteY21" fmla="*/ 1147136 h 2349180"/>
              <a:gd name="connsiteX22" fmla="*/ 528857 w 1215656"/>
              <a:gd name="connsiteY22" fmla="*/ 1089986 h 2349180"/>
              <a:gd name="connsiteX23" fmla="*/ 538382 w 1215656"/>
              <a:gd name="connsiteY23" fmla="*/ 1061411 h 2349180"/>
              <a:gd name="connsiteX24" fmla="*/ 566957 w 1215656"/>
              <a:gd name="connsiteY24" fmla="*/ 1032836 h 2349180"/>
              <a:gd name="connsiteX25" fmla="*/ 586007 w 1215656"/>
              <a:gd name="connsiteY25" fmla="*/ 994736 h 2349180"/>
              <a:gd name="connsiteX26" fmla="*/ 637704 w 1215656"/>
              <a:gd name="connsiteY26" fmla="*/ 920590 h 2349180"/>
              <a:gd name="connsiteX27" fmla="*/ 682603 w 1215656"/>
              <a:gd name="connsiteY27" fmla="*/ 853915 h 2349180"/>
              <a:gd name="connsiteX28" fmla="*/ 719356 w 1215656"/>
              <a:gd name="connsiteY28" fmla="*/ 789257 h 2349180"/>
              <a:gd name="connsiteX29" fmla="*/ 766982 w 1215656"/>
              <a:gd name="connsiteY29" fmla="*/ 718511 h 2349180"/>
              <a:gd name="connsiteX30" fmla="*/ 765637 w 1215656"/>
              <a:gd name="connsiteY30" fmla="*/ 717803 h 2349180"/>
              <a:gd name="connsiteX31" fmla="*/ 800337 w 1215656"/>
              <a:gd name="connsiteY31" fmla="*/ 670851 h 2349180"/>
              <a:gd name="connsiteX32" fmla="*/ 837055 w 1215656"/>
              <a:gd name="connsiteY32" fmla="*/ 615081 h 2349180"/>
              <a:gd name="connsiteX33" fmla="*/ 862232 w 1215656"/>
              <a:gd name="connsiteY33" fmla="*/ 566111 h 2349180"/>
              <a:gd name="connsiteX34" fmla="*/ 881282 w 1215656"/>
              <a:gd name="connsiteY34" fmla="*/ 528011 h 2349180"/>
              <a:gd name="connsiteX35" fmla="*/ 892188 w 1215656"/>
              <a:gd name="connsiteY35" fmla="*/ 511653 h 2349180"/>
              <a:gd name="connsiteX36" fmla="*/ 928907 w 1215656"/>
              <a:gd name="connsiteY36" fmla="*/ 466080 h 2349180"/>
              <a:gd name="connsiteX37" fmla="*/ 943885 w 1215656"/>
              <a:gd name="connsiteY37" fmla="*/ 447704 h 2349180"/>
              <a:gd name="connsiteX38" fmla="*/ 971787 w 1215656"/>
              <a:gd name="connsiteY38" fmla="*/ 387154 h 2349180"/>
              <a:gd name="connsiteX39" fmla="*/ 1017358 w 1215656"/>
              <a:gd name="connsiteY39" fmla="*/ 344982 h 2349180"/>
              <a:gd name="connsiteX40" fmla="*/ 1046606 w 1215656"/>
              <a:gd name="connsiteY40" fmla="*/ 289886 h 2349180"/>
              <a:gd name="connsiteX41" fmla="*/ 975259 w 1215656"/>
              <a:gd name="connsiteY41" fmla="*/ 409497 h 2349180"/>
              <a:gd name="connsiteX42" fmla="*/ 1062647 w 1215656"/>
              <a:gd name="connsiteY42" fmla="*/ 255256 h 2349180"/>
              <a:gd name="connsiteX43" fmla="*/ 1076244 w 1215656"/>
              <a:gd name="connsiteY43" fmla="*/ 258656 h 2349180"/>
              <a:gd name="connsiteX44" fmla="*/ 1094940 w 1215656"/>
              <a:gd name="connsiteY44" fmla="*/ 202780 h 2349180"/>
              <a:gd name="connsiteX45" fmla="*/ 1112645 w 1215656"/>
              <a:gd name="connsiteY45" fmla="*/ 164645 h 2349180"/>
              <a:gd name="connsiteX46" fmla="*/ 1148689 w 1215656"/>
              <a:gd name="connsiteY46" fmla="*/ 99350 h 2349180"/>
              <a:gd name="connsiteX47" fmla="*/ 1185409 w 1215656"/>
              <a:gd name="connsiteY47" fmla="*/ 50380 h 2349180"/>
              <a:gd name="connsiteX48" fmla="*/ 1215294 w 1215656"/>
              <a:gd name="connsiteY48" fmla="*/ 8953 h 2349180"/>
              <a:gd name="connsiteX49" fmla="*/ 1164625 w 1215656"/>
              <a:gd name="connsiteY49" fmla="*/ 234860 h 2349180"/>
              <a:gd name="connsiteX50" fmla="*/ 1135059 w 1215656"/>
              <a:gd name="connsiteY50" fmla="*/ 377453 h 2349180"/>
              <a:gd name="connsiteX51" fmla="*/ 1119407 w 1215656"/>
              <a:gd name="connsiteY51" fmla="*/ 499436 h 2349180"/>
              <a:gd name="connsiteX52" fmla="*/ 1081307 w 1215656"/>
              <a:gd name="connsiteY52" fmla="*/ 623261 h 2349180"/>
              <a:gd name="connsiteX53" fmla="*/ 1062257 w 1215656"/>
              <a:gd name="connsiteY53" fmla="*/ 708986 h 2349180"/>
              <a:gd name="connsiteX54" fmla="*/ 1024157 w 1215656"/>
              <a:gd name="connsiteY54" fmla="*/ 880436 h 2349180"/>
              <a:gd name="connsiteX55" fmla="*/ 1005107 w 1215656"/>
              <a:gd name="connsiteY55" fmla="*/ 937586 h 2349180"/>
              <a:gd name="connsiteX56" fmla="*/ 967007 w 1215656"/>
              <a:gd name="connsiteY56" fmla="*/ 1118561 h 2349180"/>
              <a:gd name="connsiteX57" fmla="*/ 947957 w 1215656"/>
              <a:gd name="connsiteY57" fmla="*/ 1166186 h 2349180"/>
              <a:gd name="connsiteX58" fmla="*/ 928907 w 1215656"/>
              <a:gd name="connsiteY58" fmla="*/ 1242386 h 2349180"/>
              <a:gd name="connsiteX59" fmla="*/ 909857 w 1215656"/>
              <a:gd name="connsiteY59" fmla="*/ 1309061 h 2349180"/>
              <a:gd name="connsiteX60" fmla="*/ 931598 w 1215656"/>
              <a:gd name="connsiteY60" fmla="*/ 1368300 h 2349180"/>
              <a:gd name="connsiteX61" fmla="*/ 871757 w 1215656"/>
              <a:gd name="connsiteY61" fmla="*/ 1470986 h 2349180"/>
              <a:gd name="connsiteX62" fmla="*/ 901642 w 1215656"/>
              <a:gd name="connsiteY62" fmla="*/ 1531571 h 2349180"/>
              <a:gd name="connsiteX63" fmla="*/ 879193 w 1215656"/>
              <a:gd name="connsiteY63" fmla="*/ 1673065 h 2349180"/>
              <a:gd name="connsiteX64" fmla="*/ 860143 w 1215656"/>
              <a:gd name="connsiteY64" fmla="*/ 1815197 h 2349180"/>
              <a:gd name="connsiteX65" fmla="*/ 834295 w 1215656"/>
              <a:gd name="connsiteY65" fmla="*/ 1972306 h 2349180"/>
              <a:gd name="connsiteX66" fmla="*/ 757457 w 1215656"/>
              <a:gd name="connsiteY66" fmla="*/ 2309186 h 2349180"/>
              <a:gd name="connsiteX67" fmla="*/ 694889 w 1215656"/>
              <a:gd name="connsiteY67" fmla="*/ 2341798 h 2349180"/>
              <a:gd name="connsiteX68" fmla="*/ 628888 w 1215656"/>
              <a:gd name="connsiteY68" fmla="*/ 2300299 h 2349180"/>
              <a:gd name="connsiteX69" fmla="*/ 552687 w 1215656"/>
              <a:gd name="connsiteY69" fmla="*/ 2271051 h 2349180"/>
              <a:gd name="connsiteX70" fmla="*/ 484775 w 1215656"/>
              <a:gd name="connsiteY70" fmla="*/ 2233624 h 2349180"/>
              <a:gd name="connsiteX71" fmla="*/ 425463 w 1215656"/>
              <a:gd name="connsiteY71" fmla="*/ 2215281 h 2349180"/>
              <a:gd name="connsiteX72" fmla="*/ 337012 w 1215656"/>
              <a:gd name="connsiteY72" fmla="*/ 2162203 h 2349180"/>
              <a:gd name="connsiteX73" fmla="*/ 283261 w 1215656"/>
              <a:gd name="connsiteY73" fmla="*/ 2128849 h 2349180"/>
              <a:gd name="connsiteX74" fmla="*/ 222712 w 1215656"/>
              <a:gd name="connsiteY74" fmla="*/ 2100273 h 2349180"/>
              <a:gd name="connsiteX75" fmla="*/ 152638 w 1215656"/>
              <a:gd name="connsiteY75" fmla="*/ 2070318 h 2349180"/>
              <a:gd name="connsiteX76" fmla="*/ 117263 w 1215656"/>
              <a:gd name="connsiteY76" fmla="*/ 2036997 h 2349180"/>
              <a:gd name="connsiteX77" fmla="*/ 51934 w 1215656"/>
              <a:gd name="connsiteY77" fmla="*/ 2007750 h 2349180"/>
              <a:gd name="connsiteX78" fmla="*/ 237 w 1215656"/>
              <a:gd name="connsiteY78" fmla="*/ 1971031 h 2349180"/>
              <a:gd name="connsiteX0" fmla="*/ 237 w 1215656"/>
              <a:gd name="connsiteY0" fmla="*/ 1971031 h 2349180"/>
              <a:gd name="connsiteX1" fmla="*/ 33557 w 1215656"/>
              <a:gd name="connsiteY1" fmla="*/ 1899611 h 2349180"/>
              <a:gd name="connsiteX2" fmla="*/ 53316 w 1215656"/>
              <a:gd name="connsiteY2" fmla="*/ 1872382 h 2349180"/>
              <a:gd name="connsiteX3" fmla="*/ 81890 w 1215656"/>
              <a:gd name="connsiteY3" fmla="*/ 1823411 h 2349180"/>
              <a:gd name="connsiteX4" fmla="*/ 104340 w 1215656"/>
              <a:gd name="connsiteY4" fmla="*/ 1801635 h 2349180"/>
              <a:gd name="connsiteX5" fmla="*/ 117655 w 1215656"/>
              <a:gd name="connsiteY5" fmla="*/ 1805316 h 2349180"/>
              <a:gd name="connsiteX6" fmla="*/ 127852 w 1215656"/>
              <a:gd name="connsiteY6" fmla="*/ 1761126 h 2349180"/>
              <a:gd name="connsiteX7" fmla="*/ 146511 w 1215656"/>
              <a:gd name="connsiteY7" fmla="*/ 1739739 h 2349180"/>
              <a:gd name="connsiteX8" fmla="*/ 158089 w 1215656"/>
              <a:gd name="connsiteY8" fmla="*/ 1711163 h 2349180"/>
              <a:gd name="connsiteX9" fmla="*/ 186665 w 1215656"/>
              <a:gd name="connsiteY9" fmla="*/ 1662831 h 2349180"/>
              <a:gd name="connsiteX10" fmla="*/ 213186 w 1215656"/>
              <a:gd name="connsiteY10" fmla="*/ 1613861 h 2349180"/>
              <a:gd name="connsiteX11" fmla="*/ 232909 w 1215656"/>
              <a:gd name="connsiteY11" fmla="*/ 1578488 h 2349180"/>
              <a:gd name="connsiteX12" fmla="*/ 262157 w 1215656"/>
              <a:gd name="connsiteY12" fmla="*/ 1537661 h 2349180"/>
              <a:gd name="connsiteX13" fmla="*/ 281207 w 1215656"/>
              <a:gd name="connsiteY13" fmla="*/ 1480511 h 2349180"/>
              <a:gd name="connsiteX14" fmla="*/ 319307 w 1215656"/>
              <a:gd name="connsiteY14" fmla="*/ 1423361 h 2349180"/>
              <a:gd name="connsiteX15" fmla="*/ 338357 w 1215656"/>
              <a:gd name="connsiteY15" fmla="*/ 1385261 h 2349180"/>
              <a:gd name="connsiteX16" fmla="*/ 347882 w 1215656"/>
              <a:gd name="connsiteY16" fmla="*/ 1356686 h 2349180"/>
              <a:gd name="connsiteX17" fmla="*/ 376457 w 1215656"/>
              <a:gd name="connsiteY17" fmla="*/ 1328111 h 2349180"/>
              <a:gd name="connsiteX18" fmla="*/ 433607 w 1215656"/>
              <a:gd name="connsiteY18" fmla="*/ 1242386 h 2349180"/>
              <a:gd name="connsiteX19" fmla="*/ 452657 w 1215656"/>
              <a:gd name="connsiteY19" fmla="*/ 1213811 h 2349180"/>
              <a:gd name="connsiteX20" fmla="*/ 471707 w 1215656"/>
              <a:gd name="connsiteY20" fmla="*/ 1185236 h 2349180"/>
              <a:gd name="connsiteX21" fmla="*/ 490757 w 1215656"/>
              <a:gd name="connsiteY21" fmla="*/ 1147136 h 2349180"/>
              <a:gd name="connsiteX22" fmla="*/ 528857 w 1215656"/>
              <a:gd name="connsiteY22" fmla="*/ 1089986 h 2349180"/>
              <a:gd name="connsiteX23" fmla="*/ 538382 w 1215656"/>
              <a:gd name="connsiteY23" fmla="*/ 1061411 h 2349180"/>
              <a:gd name="connsiteX24" fmla="*/ 566957 w 1215656"/>
              <a:gd name="connsiteY24" fmla="*/ 1032836 h 2349180"/>
              <a:gd name="connsiteX25" fmla="*/ 586007 w 1215656"/>
              <a:gd name="connsiteY25" fmla="*/ 994736 h 2349180"/>
              <a:gd name="connsiteX26" fmla="*/ 637704 w 1215656"/>
              <a:gd name="connsiteY26" fmla="*/ 920590 h 2349180"/>
              <a:gd name="connsiteX27" fmla="*/ 682603 w 1215656"/>
              <a:gd name="connsiteY27" fmla="*/ 853915 h 2349180"/>
              <a:gd name="connsiteX28" fmla="*/ 719356 w 1215656"/>
              <a:gd name="connsiteY28" fmla="*/ 789257 h 2349180"/>
              <a:gd name="connsiteX29" fmla="*/ 766982 w 1215656"/>
              <a:gd name="connsiteY29" fmla="*/ 718511 h 2349180"/>
              <a:gd name="connsiteX30" fmla="*/ 765637 w 1215656"/>
              <a:gd name="connsiteY30" fmla="*/ 717803 h 2349180"/>
              <a:gd name="connsiteX31" fmla="*/ 800337 w 1215656"/>
              <a:gd name="connsiteY31" fmla="*/ 670851 h 2349180"/>
              <a:gd name="connsiteX32" fmla="*/ 837055 w 1215656"/>
              <a:gd name="connsiteY32" fmla="*/ 615081 h 2349180"/>
              <a:gd name="connsiteX33" fmla="*/ 862232 w 1215656"/>
              <a:gd name="connsiteY33" fmla="*/ 566111 h 2349180"/>
              <a:gd name="connsiteX34" fmla="*/ 881282 w 1215656"/>
              <a:gd name="connsiteY34" fmla="*/ 528011 h 2349180"/>
              <a:gd name="connsiteX35" fmla="*/ 892188 w 1215656"/>
              <a:gd name="connsiteY35" fmla="*/ 511653 h 2349180"/>
              <a:gd name="connsiteX36" fmla="*/ 928907 w 1215656"/>
              <a:gd name="connsiteY36" fmla="*/ 466080 h 2349180"/>
              <a:gd name="connsiteX37" fmla="*/ 943885 w 1215656"/>
              <a:gd name="connsiteY37" fmla="*/ 447704 h 2349180"/>
              <a:gd name="connsiteX38" fmla="*/ 971787 w 1215656"/>
              <a:gd name="connsiteY38" fmla="*/ 387154 h 2349180"/>
              <a:gd name="connsiteX39" fmla="*/ 1017358 w 1215656"/>
              <a:gd name="connsiteY39" fmla="*/ 344982 h 2349180"/>
              <a:gd name="connsiteX40" fmla="*/ 1046606 w 1215656"/>
              <a:gd name="connsiteY40" fmla="*/ 289886 h 2349180"/>
              <a:gd name="connsiteX41" fmla="*/ 975259 w 1215656"/>
              <a:gd name="connsiteY41" fmla="*/ 409497 h 2349180"/>
              <a:gd name="connsiteX42" fmla="*/ 1062647 w 1215656"/>
              <a:gd name="connsiteY42" fmla="*/ 255256 h 2349180"/>
              <a:gd name="connsiteX43" fmla="*/ 1076244 w 1215656"/>
              <a:gd name="connsiteY43" fmla="*/ 258656 h 2349180"/>
              <a:gd name="connsiteX44" fmla="*/ 1094940 w 1215656"/>
              <a:gd name="connsiteY44" fmla="*/ 202780 h 2349180"/>
              <a:gd name="connsiteX45" fmla="*/ 1112645 w 1215656"/>
              <a:gd name="connsiteY45" fmla="*/ 164645 h 2349180"/>
              <a:gd name="connsiteX46" fmla="*/ 1148689 w 1215656"/>
              <a:gd name="connsiteY46" fmla="*/ 99350 h 2349180"/>
              <a:gd name="connsiteX47" fmla="*/ 1185409 w 1215656"/>
              <a:gd name="connsiteY47" fmla="*/ 50380 h 2349180"/>
              <a:gd name="connsiteX48" fmla="*/ 1215294 w 1215656"/>
              <a:gd name="connsiteY48" fmla="*/ 8953 h 2349180"/>
              <a:gd name="connsiteX49" fmla="*/ 1164625 w 1215656"/>
              <a:gd name="connsiteY49" fmla="*/ 234860 h 2349180"/>
              <a:gd name="connsiteX50" fmla="*/ 1135059 w 1215656"/>
              <a:gd name="connsiteY50" fmla="*/ 377453 h 2349180"/>
              <a:gd name="connsiteX51" fmla="*/ 1119407 w 1215656"/>
              <a:gd name="connsiteY51" fmla="*/ 499436 h 2349180"/>
              <a:gd name="connsiteX52" fmla="*/ 1081307 w 1215656"/>
              <a:gd name="connsiteY52" fmla="*/ 623261 h 2349180"/>
              <a:gd name="connsiteX53" fmla="*/ 1062257 w 1215656"/>
              <a:gd name="connsiteY53" fmla="*/ 708986 h 2349180"/>
              <a:gd name="connsiteX54" fmla="*/ 1024157 w 1215656"/>
              <a:gd name="connsiteY54" fmla="*/ 880436 h 2349180"/>
              <a:gd name="connsiteX55" fmla="*/ 1005107 w 1215656"/>
              <a:gd name="connsiteY55" fmla="*/ 937586 h 2349180"/>
              <a:gd name="connsiteX56" fmla="*/ 967007 w 1215656"/>
              <a:gd name="connsiteY56" fmla="*/ 1118561 h 2349180"/>
              <a:gd name="connsiteX57" fmla="*/ 947957 w 1215656"/>
              <a:gd name="connsiteY57" fmla="*/ 1166186 h 2349180"/>
              <a:gd name="connsiteX58" fmla="*/ 928907 w 1215656"/>
              <a:gd name="connsiteY58" fmla="*/ 1242386 h 2349180"/>
              <a:gd name="connsiteX59" fmla="*/ 909857 w 1215656"/>
              <a:gd name="connsiteY59" fmla="*/ 1309061 h 2349180"/>
              <a:gd name="connsiteX60" fmla="*/ 931598 w 1215656"/>
              <a:gd name="connsiteY60" fmla="*/ 1368300 h 2349180"/>
              <a:gd name="connsiteX61" fmla="*/ 922746 w 1215656"/>
              <a:gd name="connsiteY61" fmla="*/ 1453990 h 2349180"/>
              <a:gd name="connsiteX62" fmla="*/ 901642 w 1215656"/>
              <a:gd name="connsiteY62" fmla="*/ 1531571 h 2349180"/>
              <a:gd name="connsiteX63" fmla="*/ 879193 w 1215656"/>
              <a:gd name="connsiteY63" fmla="*/ 1673065 h 2349180"/>
              <a:gd name="connsiteX64" fmla="*/ 860143 w 1215656"/>
              <a:gd name="connsiteY64" fmla="*/ 1815197 h 2349180"/>
              <a:gd name="connsiteX65" fmla="*/ 834295 w 1215656"/>
              <a:gd name="connsiteY65" fmla="*/ 1972306 h 2349180"/>
              <a:gd name="connsiteX66" fmla="*/ 757457 w 1215656"/>
              <a:gd name="connsiteY66" fmla="*/ 2309186 h 2349180"/>
              <a:gd name="connsiteX67" fmla="*/ 694889 w 1215656"/>
              <a:gd name="connsiteY67" fmla="*/ 2341798 h 2349180"/>
              <a:gd name="connsiteX68" fmla="*/ 628888 w 1215656"/>
              <a:gd name="connsiteY68" fmla="*/ 2300299 h 2349180"/>
              <a:gd name="connsiteX69" fmla="*/ 552687 w 1215656"/>
              <a:gd name="connsiteY69" fmla="*/ 2271051 h 2349180"/>
              <a:gd name="connsiteX70" fmla="*/ 484775 w 1215656"/>
              <a:gd name="connsiteY70" fmla="*/ 2233624 h 2349180"/>
              <a:gd name="connsiteX71" fmla="*/ 425463 w 1215656"/>
              <a:gd name="connsiteY71" fmla="*/ 2215281 h 2349180"/>
              <a:gd name="connsiteX72" fmla="*/ 337012 w 1215656"/>
              <a:gd name="connsiteY72" fmla="*/ 2162203 h 2349180"/>
              <a:gd name="connsiteX73" fmla="*/ 283261 w 1215656"/>
              <a:gd name="connsiteY73" fmla="*/ 2128849 h 2349180"/>
              <a:gd name="connsiteX74" fmla="*/ 222712 w 1215656"/>
              <a:gd name="connsiteY74" fmla="*/ 2100273 h 2349180"/>
              <a:gd name="connsiteX75" fmla="*/ 152638 w 1215656"/>
              <a:gd name="connsiteY75" fmla="*/ 2070318 h 2349180"/>
              <a:gd name="connsiteX76" fmla="*/ 117263 w 1215656"/>
              <a:gd name="connsiteY76" fmla="*/ 2036997 h 2349180"/>
              <a:gd name="connsiteX77" fmla="*/ 51934 w 1215656"/>
              <a:gd name="connsiteY77" fmla="*/ 2007750 h 2349180"/>
              <a:gd name="connsiteX78" fmla="*/ 237 w 1215656"/>
              <a:gd name="connsiteY78" fmla="*/ 1971031 h 2349180"/>
              <a:gd name="connsiteX0" fmla="*/ 237 w 1215656"/>
              <a:gd name="connsiteY0" fmla="*/ 1971031 h 2349180"/>
              <a:gd name="connsiteX1" fmla="*/ 33557 w 1215656"/>
              <a:gd name="connsiteY1" fmla="*/ 1899611 h 2349180"/>
              <a:gd name="connsiteX2" fmla="*/ 53316 w 1215656"/>
              <a:gd name="connsiteY2" fmla="*/ 1872382 h 2349180"/>
              <a:gd name="connsiteX3" fmla="*/ 81890 w 1215656"/>
              <a:gd name="connsiteY3" fmla="*/ 1823411 h 2349180"/>
              <a:gd name="connsiteX4" fmla="*/ 104340 w 1215656"/>
              <a:gd name="connsiteY4" fmla="*/ 1801635 h 2349180"/>
              <a:gd name="connsiteX5" fmla="*/ 117655 w 1215656"/>
              <a:gd name="connsiteY5" fmla="*/ 1805316 h 2349180"/>
              <a:gd name="connsiteX6" fmla="*/ 127852 w 1215656"/>
              <a:gd name="connsiteY6" fmla="*/ 1761126 h 2349180"/>
              <a:gd name="connsiteX7" fmla="*/ 146511 w 1215656"/>
              <a:gd name="connsiteY7" fmla="*/ 1739739 h 2349180"/>
              <a:gd name="connsiteX8" fmla="*/ 158089 w 1215656"/>
              <a:gd name="connsiteY8" fmla="*/ 1711163 h 2349180"/>
              <a:gd name="connsiteX9" fmla="*/ 186665 w 1215656"/>
              <a:gd name="connsiteY9" fmla="*/ 1662831 h 2349180"/>
              <a:gd name="connsiteX10" fmla="*/ 213186 w 1215656"/>
              <a:gd name="connsiteY10" fmla="*/ 1613861 h 2349180"/>
              <a:gd name="connsiteX11" fmla="*/ 232909 w 1215656"/>
              <a:gd name="connsiteY11" fmla="*/ 1578488 h 2349180"/>
              <a:gd name="connsiteX12" fmla="*/ 262157 w 1215656"/>
              <a:gd name="connsiteY12" fmla="*/ 1537661 h 2349180"/>
              <a:gd name="connsiteX13" fmla="*/ 281207 w 1215656"/>
              <a:gd name="connsiteY13" fmla="*/ 1480511 h 2349180"/>
              <a:gd name="connsiteX14" fmla="*/ 319307 w 1215656"/>
              <a:gd name="connsiteY14" fmla="*/ 1423361 h 2349180"/>
              <a:gd name="connsiteX15" fmla="*/ 338357 w 1215656"/>
              <a:gd name="connsiteY15" fmla="*/ 1385261 h 2349180"/>
              <a:gd name="connsiteX16" fmla="*/ 347882 w 1215656"/>
              <a:gd name="connsiteY16" fmla="*/ 1356686 h 2349180"/>
              <a:gd name="connsiteX17" fmla="*/ 376457 w 1215656"/>
              <a:gd name="connsiteY17" fmla="*/ 1328111 h 2349180"/>
              <a:gd name="connsiteX18" fmla="*/ 433607 w 1215656"/>
              <a:gd name="connsiteY18" fmla="*/ 1242386 h 2349180"/>
              <a:gd name="connsiteX19" fmla="*/ 452657 w 1215656"/>
              <a:gd name="connsiteY19" fmla="*/ 1213811 h 2349180"/>
              <a:gd name="connsiteX20" fmla="*/ 471707 w 1215656"/>
              <a:gd name="connsiteY20" fmla="*/ 1185236 h 2349180"/>
              <a:gd name="connsiteX21" fmla="*/ 490757 w 1215656"/>
              <a:gd name="connsiteY21" fmla="*/ 1147136 h 2349180"/>
              <a:gd name="connsiteX22" fmla="*/ 528857 w 1215656"/>
              <a:gd name="connsiteY22" fmla="*/ 1089986 h 2349180"/>
              <a:gd name="connsiteX23" fmla="*/ 538382 w 1215656"/>
              <a:gd name="connsiteY23" fmla="*/ 1061411 h 2349180"/>
              <a:gd name="connsiteX24" fmla="*/ 566957 w 1215656"/>
              <a:gd name="connsiteY24" fmla="*/ 1032836 h 2349180"/>
              <a:gd name="connsiteX25" fmla="*/ 586007 w 1215656"/>
              <a:gd name="connsiteY25" fmla="*/ 994736 h 2349180"/>
              <a:gd name="connsiteX26" fmla="*/ 637704 w 1215656"/>
              <a:gd name="connsiteY26" fmla="*/ 920590 h 2349180"/>
              <a:gd name="connsiteX27" fmla="*/ 682603 w 1215656"/>
              <a:gd name="connsiteY27" fmla="*/ 853915 h 2349180"/>
              <a:gd name="connsiteX28" fmla="*/ 719356 w 1215656"/>
              <a:gd name="connsiteY28" fmla="*/ 789257 h 2349180"/>
              <a:gd name="connsiteX29" fmla="*/ 766982 w 1215656"/>
              <a:gd name="connsiteY29" fmla="*/ 718511 h 2349180"/>
              <a:gd name="connsiteX30" fmla="*/ 765637 w 1215656"/>
              <a:gd name="connsiteY30" fmla="*/ 717803 h 2349180"/>
              <a:gd name="connsiteX31" fmla="*/ 800337 w 1215656"/>
              <a:gd name="connsiteY31" fmla="*/ 670851 h 2349180"/>
              <a:gd name="connsiteX32" fmla="*/ 837055 w 1215656"/>
              <a:gd name="connsiteY32" fmla="*/ 615081 h 2349180"/>
              <a:gd name="connsiteX33" fmla="*/ 862232 w 1215656"/>
              <a:gd name="connsiteY33" fmla="*/ 566111 h 2349180"/>
              <a:gd name="connsiteX34" fmla="*/ 881282 w 1215656"/>
              <a:gd name="connsiteY34" fmla="*/ 528011 h 2349180"/>
              <a:gd name="connsiteX35" fmla="*/ 892188 w 1215656"/>
              <a:gd name="connsiteY35" fmla="*/ 511653 h 2349180"/>
              <a:gd name="connsiteX36" fmla="*/ 928907 w 1215656"/>
              <a:gd name="connsiteY36" fmla="*/ 466080 h 2349180"/>
              <a:gd name="connsiteX37" fmla="*/ 943885 w 1215656"/>
              <a:gd name="connsiteY37" fmla="*/ 447704 h 2349180"/>
              <a:gd name="connsiteX38" fmla="*/ 971787 w 1215656"/>
              <a:gd name="connsiteY38" fmla="*/ 387154 h 2349180"/>
              <a:gd name="connsiteX39" fmla="*/ 1017358 w 1215656"/>
              <a:gd name="connsiteY39" fmla="*/ 344982 h 2349180"/>
              <a:gd name="connsiteX40" fmla="*/ 1046606 w 1215656"/>
              <a:gd name="connsiteY40" fmla="*/ 289886 h 2349180"/>
              <a:gd name="connsiteX41" fmla="*/ 975259 w 1215656"/>
              <a:gd name="connsiteY41" fmla="*/ 409497 h 2349180"/>
              <a:gd name="connsiteX42" fmla="*/ 1062647 w 1215656"/>
              <a:gd name="connsiteY42" fmla="*/ 255256 h 2349180"/>
              <a:gd name="connsiteX43" fmla="*/ 1076244 w 1215656"/>
              <a:gd name="connsiteY43" fmla="*/ 258656 h 2349180"/>
              <a:gd name="connsiteX44" fmla="*/ 1094940 w 1215656"/>
              <a:gd name="connsiteY44" fmla="*/ 202780 h 2349180"/>
              <a:gd name="connsiteX45" fmla="*/ 1112645 w 1215656"/>
              <a:gd name="connsiteY45" fmla="*/ 164645 h 2349180"/>
              <a:gd name="connsiteX46" fmla="*/ 1148689 w 1215656"/>
              <a:gd name="connsiteY46" fmla="*/ 99350 h 2349180"/>
              <a:gd name="connsiteX47" fmla="*/ 1185409 w 1215656"/>
              <a:gd name="connsiteY47" fmla="*/ 50380 h 2349180"/>
              <a:gd name="connsiteX48" fmla="*/ 1215294 w 1215656"/>
              <a:gd name="connsiteY48" fmla="*/ 8953 h 2349180"/>
              <a:gd name="connsiteX49" fmla="*/ 1164625 w 1215656"/>
              <a:gd name="connsiteY49" fmla="*/ 234860 h 2349180"/>
              <a:gd name="connsiteX50" fmla="*/ 1135059 w 1215656"/>
              <a:gd name="connsiteY50" fmla="*/ 377453 h 2349180"/>
              <a:gd name="connsiteX51" fmla="*/ 1119407 w 1215656"/>
              <a:gd name="connsiteY51" fmla="*/ 499436 h 2349180"/>
              <a:gd name="connsiteX52" fmla="*/ 1081307 w 1215656"/>
              <a:gd name="connsiteY52" fmla="*/ 623261 h 2349180"/>
              <a:gd name="connsiteX53" fmla="*/ 1062257 w 1215656"/>
              <a:gd name="connsiteY53" fmla="*/ 708986 h 2349180"/>
              <a:gd name="connsiteX54" fmla="*/ 1024157 w 1215656"/>
              <a:gd name="connsiteY54" fmla="*/ 880436 h 2349180"/>
              <a:gd name="connsiteX55" fmla="*/ 1005107 w 1215656"/>
              <a:gd name="connsiteY55" fmla="*/ 937586 h 2349180"/>
              <a:gd name="connsiteX56" fmla="*/ 967007 w 1215656"/>
              <a:gd name="connsiteY56" fmla="*/ 1118561 h 2349180"/>
              <a:gd name="connsiteX57" fmla="*/ 947957 w 1215656"/>
              <a:gd name="connsiteY57" fmla="*/ 1166186 h 2349180"/>
              <a:gd name="connsiteX58" fmla="*/ 928907 w 1215656"/>
              <a:gd name="connsiteY58" fmla="*/ 1242386 h 2349180"/>
              <a:gd name="connsiteX59" fmla="*/ 909857 w 1215656"/>
              <a:gd name="connsiteY59" fmla="*/ 1309061 h 2349180"/>
              <a:gd name="connsiteX60" fmla="*/ 931598 w 1215656"/>
              <a:gd name="connsiteY60" fmla="*/ 1368300 h 2349180"/>
              <a:gd name="connsiteX61" fmla="*/ 922746 w 1215656"/>
              <a:gd name="connsiteY61" fmla="*/ 1453990 h 2349180"/>
              <a:gd name="connsiteX62" fmla="*/ 898242 w 1215656"/>
              <a:gd name="connsiteY62" fmla="*/ 1568963 h 2349180"/>
              <a:gd name="connsiteX63" fmla="*/ 879193 w 1215656"/>
              <a:gd name="connsiteY63" fmla="*/ 1673065 h 2349180"/>
              <a:gd name="connsiteX64" fmla="*/ 860143 w 1215656"/>
              <a:gd name="connsiteY64" fmla="*/ 1815197 h 2349180"/>
              <a:gd name="connsiteX65" fmla="*/ 834295 w 1215656"/>
              <a:gd name="connsiteY65" fmla="*/ 1972306 h 2349180"/>
              <a:gd name="connsiteX66" fmla="*/ 757457 w 1215656"/>
              <a:gd name="connsiteY66" fmla="*/ 2309186 h 2349180"/>
              <a:gd name="connsiteX67" fmla="*/ 694889 w 1215656"/>
              <a:gd name="connsiteY67" fmla="*/ 2341798 h 2349180"/>
              <a:gd name="connsiteX68" fmla="*/ 628888 w 1215656"/>
              <a:gd name="connsiteY68" fmla="*/ 2300299 h 2349180"/>
              <a:gd name="connsiteX69" fmla="*/ 552687 w 1215656"/>
              <a:gd name="connsiteY69" fmla="*/ 2271051 h 2349180"/>
              <a:gd name="connsiteX70" fmla="*/ 484775 w 1215656"/>
              <a:gd name="connsiteY70" fmla="*/ 2233624 h 2349180"/>
              <a:gd name="connsiteX71" fmla="*/ 425463 w 1215656"/>
              <a:gd name="connsiteY71" fmla="*/ 2215281 h 2349180"/>
              <a:gd name="connsiteX72" fmla="*/ 337012 w 1215656"/>
              <a:gd name="connsiteY72" fmla="*/ 2162203 h 2349180"/>
              <a:gd name="connsiteX73" fmla="*/ 283261 w 1215656"/>
              <a:gd name="connsiteY73" fmla="*/ 2128849 h 2349180"/>
              <a:gd name="connsiteX74" fmla="*/ 222712 w 1215656"/>
              <a:gd name="connsiteY74" fmla="*/ 2100273 h 2349180"/>
              <a:gd name="connsiteX75" fmla="*/ 152638 w 1215656"/>
              <a:gd name="connsiteY75" fmla="*/ 2070318 h 2349180"/>
              <a:gd name="connsiteX76" fmla="*/ 117263 w 1215656"/>
              <a:gd name="connsiteY76" fmla="*/ 2036997 h 2349180"/>
              <a:gd name="connsiteX77" fmla="*/ 51934 w 1215656"/>
              <a:gd name="connsiteY77" fmla="*/ 2007750 h 2349180"/>
              <a:gd name="connsiteX78" fmla="*/ 237 w 1215656"/>
              <a:gd name="connsiteY78" fmla="*/ 1971031 h 2349180"/>
              <a:gd name="connsiteX0" fmla="*/ 237 w 1215656"/>
              <a:gd name="connsiteY0" fmla="*/ 1971031 h 2349180"/>
              <a:gd name="connsiteX1" fmla="*/ 33557 w 1215656"/>
              <a:gd name="connsiteY1" fmla="*/ 1899611 h 2349180"/>
              <a:gd name="connsiteX2" fmla="*/ 53316 w 1215656"/>
              <a:gd name="connsiteY2" fmla="*/ 1872382 h 2349180"/>
              <a:gd name="connsiteX3" fmla="*/ 81890 w 1215656"/>
              <a:gd name="connsiteY3" fmla="*/ 1823411 h 2349180"/>
              <a:gd name="connsiteX4" fmla="*/ 104340 w 1215656"/>
              <a:gd name="connsiteY4" fmla="*/ 1801635 h 2349180"/>
              <a:gd name="connsiteX5" fmla="*/ 117655 w 1215656"/>
              <a:gd name="connsiteY5" fmla="*/ 1805316 h 2349180"/>
              <a:gd name="connsiteX6" fmla="*/ 127852 w 1215656"/>
              <a:gd name="connsiteY6" fmla="*/ 1761126 h 2349180"/>
              <a:gd name="connsiteX7" fmla="*/ 146511 w 1215656"/>
              <a:gd name="connsiteY7" fmla="*/ 1739739 h 2349180"/>
              <a:gd name="connsiteX8" fmla="*/ 158089 w 1215656"/>
              <a:gd name="connsiteY8" fmla="*/ 1711163 h 2349180"/>
              <a:gd name="connsiteX9" fmla="*/ 186665 w 1215656"/>
              <a:gd name="connsiteY9" fmla="*/ 1662831 h 2349180"/>
              <a:gd name="connsiteX10" fmla="*/ 213186 w 1215656"/>
              <a:gd name="connsiteY10" fmla="*/ 1613861 h 2349180"/>
              <a:gd name="connsiteX11" fmla="*/ 232909 w 1215656"/>
              <a:gd name="connsiteY11" fmla="*/ 1578488 h 2349180"/>
              <a:gd name="connsiteX12" fmla="*/ 262157 w 1215656"/>
              <a:gd name="connsiteY12" fmla="*/ 1537661 h 2349180"/>
              <a:gd name="connsiteX13" fmla="*/ 281207 w 1215656"/>
              <a:gd name="connsiteY13" fmla="*/ 1480511 h 2349180"/>
              <a:gd name="connsiteX14" fmla="*/ 319307 w 1215656"/>
              <a:gd name="connsiteY14" fmla="*/ 1423361 h 2349180"/>
              <a:gd name="connsiteX15" fmla="*/ 338357 w 1215656"/>
              <a:gd name="connsiteY15" fmla="*/ 1385261 h 2349180"/>
              <a:gd name="connsiteX16" fmla="*/ 347882 w 1215656"/>
              <a:gd name="connsiteY16" fmla="*/ 1356686 h 2349180"/>
              <a:gd name="connsiteX17" fmla="*/ 376457 w 1215656"/>
              <a:gd name="connsiteY17" fmla="*/ 1328111 h 2349180"/>
              <a:gd name="connsiteX18" fmla="*/ 433607 w 1215656"/>
              <a:gd name="connsiteY18" fmla="*/ 1242386 h 2349180"/>
              <a:gd name="connsiteX19" fmla="*/ 452657 w 1215656"/>
              <a:gd name="connsiteY19" fmla="*/ 1213811 h 2349180"/>
              <a:gd name="connsiteX20" fmla="*/ 471707 w 1215656"/>
              <a:gd name="connsiteY20" fmla="*/ 1185236 h 2349180"/>
              <a:gd name="connsiteX21" fmla="*/ 490757 w 1215656"/>
              <a:gd name="connsiteY21" fmla="*/ 1147136 h 2349180"/>
              <a:gd name="connsiteX22" fmla="*/ 528857 w 1215656"/>
              <a:gd name="connsiteY22" fmla="*/ 1089986 h 2349180"/>
              <a:gd name="connsiteX23" fmla="*/ 538382 w 1215656"/>
              <a:gd name="connsiteY23" fmla="*/ 1061411 h 2349180"/>
              <a:gd name="connsiteX24" fmla="*/ 566957 w 1215656"/>
              <a:gd name="connsiteY24" fmla="*/ 1032836 h 2349180"/>
              <a:gd name="connsiteX25" fmla="*/ 586007 w 1215656"/>
              <a:gd name="connsiteY25" fmla="*/ 994736 h 2349180"/>
              <a:gd name="connsiteX26" fmla="*/ 637704 w 1215656"/>
              <a:gd name="connsiteY26" fmla="*/ 920590 h 2349180"/>
              <a:gd name="connsiteX27" fmla="*/ 682603 w 1215656"/>
              <a:gd name="connsiteY27" fmla="*/ 853915 h 2349180"/>
              <a:gd name="connsiteX28" fmla="*/ 719356 w 1215656"/>
              <a:gd name="connsiteY28" fmla="*/ 789257 h 2349180"/>
              <a:gd name="connsiteX29" fmla="*/ 766982 w 1215656"/>
              <a:gd name="connsiteY29" fmla="*/ 718511 h 2349180"/>
              <a:gd name="connsiteX30" fmla="*/ 765637 w 1215656"/>
              <a:gd name="connsiteY30" fmla="*/ 717803 h 2349180"/>
              <a:gd name="connsiteX31" fmla="*/ 800337 w 1215656"/>
              <a:gd name="connsiteY31" fmla="*/ 670851 h 2349180"/>
              <a:gd name="connsiteX32" fmla="*/ 837055 w 1215656"/>
              <a:gd name="connsiteY32" fmla="*/ 615081 h 2349180"/>
              <a:gd name="connsiteX33" fmla="*/ 862232 w 1215656"/>
              <a:gd name="connsiteY33" fmla="*/ 566111 h 2349180"/>
              <a:gd name="connsiteX34" fmla="*/ 881282 w 1215656"/>
              <a:gd name="connsiteY34" fmla="*/ 528011 h 2349180"/>
              <a:gd name="connsiteX35" fmla="*/ 892188 w 1215656"/>
              <a:gd name="connsiteY35" fmla="*/ 511653 h 2349180"/>
              <a:gd name="connsiteX36" fmla="*/ 928907 w 1215656"/>
              <a:gd name="connsiteY36" fmla="*/ 466080 h 2349180"/>
              <a:gd name="connsiteX37" fmla="*/ 943885 w 1215656"/>
              <a:gd name="connsiteY37" fmla="*/ 447704 h 2349180"/>
              <a:gd name="connsiteX38" fmla="*/ 971787 w 1215656"/>
              <a:gd name="connsiteY38" fmla="*/ 387154 h 2349180"/>
              <a:gd name="connsiteX39" fmla="*/ 1017358 w 1215656"/>
              <a:gd name="connsiteY39" fmla="*/ 344982 h 2349180"/>
              <a:gd name="connsiteX40" fmla="*/ 1046606 w 1215656"/>
              <a:gd name="connsiteY40" fmla="*/ 289886 h 2349180"/>
              <a:gd name="connsiteX41" fmla="*/ 975259 w 1215656"/>
              <a:gd name="connsiteY41" fmla="*/ 409497 h 2349180"/>
              <a:gd name="connsiteX42" fmla="*/ 1062647 w 1215656"/>
              <a:gd name="connsiteY42" fmla="*/ 255256 h 2349180"/>
              <a:gd name="connsiteX43" fmla="*/ 1076244 w 1215656"/>
              <a:gd name="connsiteY43" fmla="*/ 258656 h 2349180"/>
              <a:gd name="connsiteX44" fmla="*/ 1094940 w 1215656"/>
              <a:gd name="connsiteY44" fmla="*/ 202780 h 2349180"/>
              <a:gd name="connsiteX45" fmla="*/ 1112645 w 1215656"/>
              <a:gd name="connsiteY45" fmla="*/ 164645 h 2349180"/>
              <a:gd name="connsiteX46" fmla="*/ 1148689 w 1215656"/>
              <a:gd name="connsiteY46" fmla="*/ 99350 h 2349180"/>
              <a:gd name="connsiteX47" fmla="*/ 1185409 w 1215656"/>
              <a:gd name="connsiteY47" fmla="*/ 50380 h 2349180"/>
              <a:gd name="connsiteX48" fmla="*/ 1215294 w 1215656"/>
              <a:gd name="connsiteY48" fmla="*/ 8953 h 2349180"/>
              <a:gd name="connsiteX49" fmla="*/ 1164625 w 1215656"/>
              <a:gd name="connsiteY49" fmla="*/ 234860 h 2349180"/>
              <a:gd name="connsiteX50" fmla="*/ 1135059 w 1215656"/>
              <a:gd name="connsiteY50" fmla="*/ 377453 h 2349180"/>
              <a:gd name="connsiteX51" fmla="*/ 1119407 w 1215656"/>
              <a:gd name="connsiteY51" fmla="*/ 499436 h 2349180"/>
              <a:gd name="connsiteX52" fmla="*/ 1081307 w 1215656"/>
              <a:gd name="connsiteY52" fmla="*/ 623261 h 2349180"/>
              <a:gd name="connsiteX53" fmla="*/ 1062257 w 1215656"/>
              <a:gd name="connsiteY53" fmla="*/ 708986 h 2349180"/>
              <a:gd name="connsiteX54" fmla="*/ 1024157 w 1215656"/>
              <a:gd name="connsiteY54" fmla="*/ 880436 h 2349180"/>
              <a:gd name="connsiteX55" fmla="*/ 1005107 w 1215656"/>
              <a:gd name="connsiteY55" fmla="*/ 937586 h 2349180"/>
              <a:gd name="connsiteX56" fmla="*/ 967007 w 1215656"/>
              <a:gd name="connsiteY56" fmla="*/ 1118561 h 2349180"/>
              <a:gd name="connsiteX57" fmla="*/ 947957 w 1215656"/>
              <a:gd name="connsiteY57" fmla="*/ 1166186 h 2349180"/>
              <a:gd name="connsiteX58" fmla="*/ 928907 w 1215656"/>
              <a:gd name="connsiteY58" fmla="*/ 1242386 h 2349180"/>
              <a:gd name="connsiteX59" fmla="*/ 909857 w 1215656"/>
              <a:gd name="connsiteY59" fmla="*/ 1309061 h 2349180"/>
              <a:gd name="connsiteX60" fmla="*/ 931598 w 1215656"/>
              <a:gd name="connsiteY60" fmla="*/ 1368300 h 2349180"/>
              <a:gd name="connsiteX61" fmla="*/ 922746 w 1215656"/>
              <a:gd name="connsiteY61" fmla="*/ 1453990 h 2349180"/>
              <a:gd name="connsiteX62" fmla="*/ 898242 w 1215656"/>
              <a:gd name="connsiteY62" fmla="*/ 1568963 h 2349180"/>
              <a:gd name="connsiteX63" fmla="*/ 879193 w 1215656"/>
              <a:gd name="connsiteY63" fmla="*/ 1673065 h 2349180"/>
              <a:gd name="connsiteX64" fmla="*/ 860143 w 1215656"/>
              <a:gd name="connsiteY64" fmla="*/ 1815197 h 2349180"/>
              <a:gd name="connsiteX65" fmla="*/ 834295 w 1215656"/>
              <a:gd name="connsiteY65" fmla="*/ 1972306 h 2349180"/>
              <a:gd name="connsiteX66" fmla="*/ 757457 w 1215656"/>
              <a:gd name="connsiteY66" fmla="*/ 2309186 h 2349180"/>
              <a:gd name="connsiteX67" fmla="*/ 694889 w 1215656"/>
              <a:gd name="connsiteY67" fmla="*/ 2341798 h 2349180"/>
              <a:gd name="connsiteX68" fmla="*/ 628888 w 1215656"/>
              <a:gd name="connsiteY68" fmla="*/ 2300299 h 2349180"/>
              <a:gd name="connsiteX69" fmla="*/ 552687 w 1215656"/>
              <a:gd name="connsiteY69" fmla="*/ 2271051 h 2349180"/>
              <a:gd name="connsiteX70" fmla="*/ 484775 w 1215656"/>
              <a:gd name="connsiteY70" fmla="*/ 2233624 h 2349180"/>
              <a:gd name="connsiteX71" fmla="*/ 425463 w 1215656"/>
              <a:gd name="connsiteY71" fmla="*/ 2215281 h 2349180"/>
              <a:gd name="connsiteX72" fmla="*/ 337012 w 1215656"/>
              <a:gd name="connsiteY72" fmla="*/ 2162203 h 2349180"/>
              <a:gd name="connsiteX73" fmla="*/ 283261 w 1215656"/>
              <a:gd name="connsiteY73" fmla="*/ 2128849 h 2349180"/>
              <a:gd name="connsiteX74" fmla="*/ 222712 w 1215656"/>
              <a:gd name="connsiteY74" fmla="*/ 2100273 h 2349180"/>
              <a:gd name="connsiteX75" fmla="*/ 152638 w 1215656"/>
              <a:gd name="connsiteY75" fmla="*/ 2070318 h 2349180"/>
              <a:gd name="connsiteX76" fmla="*/ 117263 w 1215656"/>
              <a:gd name="connsiteY76" fmla="*/ 2036997 h 2349180"/>
              <a:gd name="connsiteX77" fmla="*/ 51934 w 1215656"/>
              <a:gd name="connsiteY77" fmla="*/ 2007750 h 2349180"/>
              <a:gd name="connsiteX78" fmla="*/ 237 w 1215656"/>
              <a:gd name="connsiteY78" fmla="*/ 1971031 h 2349180"/>
              <a:gd name="connsiteX0" fmla="*/ 237 w 1215656"/>
              <a:gd name="connsiteY0" fmla="*/ 1971031 h 2349180"/>
              <a:gd name="connsiteX1" fmla="*/ 33557 w 1215656"/>
              <a:gd name="connsiteY1" fmla="*/ 1899611 h 2349180"/>
              <a:gd name="connsiteX2" fmla="*/ 53316 w 1215656"/>
              <a:gd name="connsiteY2" fmla="*/ 1872382 h 2349180"/>
              <a:gd name="connsiteX3" fmla="*/ 81890 w 1215656"/>
              <a:gd name="connsiteY3" fmla="*/ 1823411 h 2349180"/>
              <a:gd name="connsiteX4" fmla="*/ 104340 w 1215656"/>
              <a:gd name="connsiteY4" fmla="*/ 1801635 h 2349180"/>
              <a:gd name="connsiteX5" fmla="*/ 117655 w 1215656"/>
              <a:gd name="connsiteY5" fmla="*/ 1805316 h 2349180"/>
              <a:gd name="connsiteX6" fmla="*/ 127852 w 1215656"/>
              <a:gd name="connsiteY6" fmla="*/ 1761126 h 2349180"/>
              <a:gd name="connsiteX7" fmla="*/ 146511 w 1215656"/>
              <a:gd name="connsiteY7" fmla="*/ 1739739 h 2349180"/>
              <a:gd name="connsiteX8" fmla="*/ 158089 w 1215656"/>
              <a:gd name="connsiteY8" fmla="*/ 1711163 h 2349180"/>
              <a:gd name="connsiteX9" fmla="*/ 186665 w 1215656"/>
              <a:gd name="connsiteY9" fmla="*/ 1662831 h 2349180"/>
              <a:gd name="connsiteX10" fmla="*/ 213186 w 1215656"/>
              <a:gd name="connsiteY10" fmla="*/ 1613861 h 2349180"/>
              <a:gd name="connsiteX11" fmla="*/ 232909 w 1215656"/>
              <a:gd name="connsiteY11" fmla="*/ 1578488 h 2349180"/>
              <a:gd name="connsiteX12" fmla="*/ 262157 w 1215656"/>
              <a:gd name="connsiteY12" fmla="*/ 1537661 h 2349180"/>
              <a:gd name="connsiteX13" fmla="*/ 281207 w 1215656"/>
              <a:gd name="connsiteY13" fmla="*/ 1480511 h 2349180"/>
              <a:gd name="connsiteX14" fmla="*/ 319307 w 1215656"/>
              <a:gd name="connsiteY14" fmla="*/ 1423361 h 2349180"/>
              <a:gd name="connsiteX15" fmla="*/ 338357 w 1215656"/>
              <a:gd name="connsiteY15" fmla="*/ 1385261 h 2349180"/>
              <a:gd name="connsiteX16" fmla="*/ 347882 w 1215656"/>
              <a:gd name="connsiteY16" fmla="*/ 1356686 h 2349180"/>
              <a:gd name="connsiteX17" fmla="*/ 376457 w 1215656"/>
              <a:gd name="connsiteY17" fmla="*/ 1328111 h 2349180"/>
              <a:gd name="connsiteX18" fmla="*/ 433607 w 1215656"/>
              <a:gd name="connsiteY18" fmla="*/ 1242386 h 2349180"/>
              <a:gd name="connsiteX19" fmla="*/ 452657 w 1215656"/>
              <a:gd name="connsiteY19" fmla="*/ 1213811 h 2349180"/>
              <a:gd name="connsiteX20" fmla="*/ 471707 w 1215656"/>
              <a:gd name="connsiteY20" fmla="*/ 1185236 h 2349180"/>
              <a:gd name="connsiteX21" fmla="*/ 490757 w 1215656"/>
              <a:gd name="connsiteY21" fmla="*/ 1147136 h 2349180"/>
              <a:gd name="connsiteX22" fmla="*/ 528857 w 1215656"/>
              <a:gd name="connsiteY22" fmla="*/ 1089986 h 2349180"/>
              <a:gd name="connsiteX23" fmla="*/ 538382 w 1215656"/>
              <a:gd name="connsiteY23" fmla="*/ 1061411 h 2349180"/>
              <a:gd name="connsiteX24" fmla="*/ 566957 w 1215656"/>
              <a:gd name="connsiteY24" fmla="*/ 1032836 h 2349180"/>
              <a:gd name="connsiteX25" fmla="*/ 586007 w 1215656"/>
              <a:gd name="connsiteY25" fmla="*/ 994736 h 2349180"/>
              <a:gd name="connsiteX26" fmla="*/ 637704 w 1215656"/>
              <a:gd name="connsiteY26" fmla="*/ 920590 h 2349180"/>
              <a:gd name="connsiteX27" fmla="*/ 682603 w 1215656"/>
              <a:gd name="connsiteY27" fmla="*/ 853915 h 2349180"/>
              <a:gd name="connsiteX28" fmla="*/ 719356 w 1215656"/>
              <a:gd name="connsiteY28" fmla="*/ 789257 h 2349180"/>
              <a:gd name="connsiteX29" fmla="*/ 766982 w 1215656"/>
              <a:gd name="connsiteY29" fmla="*/ 718511 h 2349180"/>
              <a:gd name="connsiteX30" fmla="*/ 765637 w 1215656"/>
              <a:gd name="connsiteY30" fmla="*/ 717803 h 2349180"/>
              <a:gd name="connsiteX31" fmla="*/ 800337 w 1215656"/>
              <a:gd name="connsiteY31" fmla="*/ 670851 h 2349180"/>
              <a:gd name="connsiteX32" fmla="*/ 837055 w 1215656"/>
              <a:gd name="connsiteY32" fmla="*/ 615081 h 2349180"/>
              <a:gd name="connsiteX33" fmla="*/ 862232 w 1215656"/>
              <a:gd name="connsiteY33" fmla="*/ 566111 h 2349180"/>
              <a:gd name="connsiteX34" fmla="*/ 881282 w 1215656"/>
              <a:gd name="connsiteY34" fmla="*/ 528011 h 2349180"/>
              <a:gd name="connsiteX35" fmla="*/ 892188 w 1215656"/>
              <a:gd name="connsiteY35" fmla="*/ 511653 h 2349180"/>
              <a:gd name="connsiteX36" fmla="*/ 928907 w 1215656"/>
              <a:gd name="connsiteY36" fmla="*/ 466080 h 2349180"/>
              <a:gd name="connsiteX37" fmla="*/ 943885 w 1215656"/>
              <a:gd name="connsiteY37" fmla="*/ 447704 h 2349180"/>
              <a:gd name="connsiteX38" fmla="*/ 971787 w 1215656"/>
              <a:gd name="connsiteY38" fmla="*/ 387154 h 2349180"/>
              <a:gd name="connsiteX39" fmla="*/ 1017358 w 1215656"/>
              <a:gd name="connsiteY39" fmla="*/ 344982 h 2349180"/>
              <a:gd name="connsiteX40" fmla="*/ 1046606 w 1215656"/>
              <a:gd name="connsiteY40" fmla="*/ 289886 h 2349180"/>
              <a:gd name="connsiteX41" fmla="*/ 975259 w 1215656"/>
              <a:gd name="connsiteY41" fmla="*/ 409497 h 2349180"/>
              <a:gd name="connsiteX42" fmla="*/ 1062647 w 1215656"/>
              <a:gd name="connsiteY42" fmla="*/ 255256 h 2349180"/>
              <a:gd name="connsiteX43" fmla="*/ 1076244 w 1215656"/>
              <a:gd name="connsiteY43" fmla="*/ 258656 h 2349180"/>
              <a:gd name="connsiteX44" fmla="*/ 1094940 w 1215656"/>
              <a:gd name="connsiteY44" fmla="*/ 202780 h 2349180"/>
              <a:gd name="connsiteX45" fmla="*/ 1112645 w 1215656"/>
              <a:gd name="connsiteY45" fmla="*/ 164645 h 2349180"/>
              <a:gd name="connsiteX46" fmla="*/ 1148689 w 1215656"/>
              <a:gd name="connsiteY46" fmla="*/ 99350 h 2349180"/>
              <a:gd name="connsiteX47" fmla="*/ 1185409 w 1215656"/>
              <a:gd name="connsiteY47" fmla="*/ 50380 h 2349180"/>
              <a:gd name="connsiteX48" fmla="*/ 1215294 w 1215656"/>
              <a:gd name="connsiteY48" fmla="*/ 8953 h 2349180"/>
              <a:gd name="connsiteX49" fmla="*/ 1164625 w 1215656"/>
              <a:gd name="connsiteY49" fmla="*/ 234860 h 2349180"/>
              <a:gd name="connsiteX50" fmla="*/ 1135059 w 1215656"/>
              <a:gd name="connsiteY50" fmla="*/ 377453 h 2349180"/>
              <a:gd name="connsiteX51" fmla="*/ 1119407 w 1215656"/>
              <a:gd name="connsiteY51" fmla="*/ 499436 h 2349180"/>
              <a:gd name="connsiteX52" fmla="*/ 1081307 w 1215656"/>
              <a:gd name="connsiteY52" fmla="*/ 623261 h 2349180"/>
              <a:gd name="connsiteX53" fmla="*/ 1062257 w 1215656"/>
              <a:gd name="connsiteY53" fmla="*/ 708986 h 2349180"/>
              <a:gd name="connsiteX54" fmla="*/ 1024157 w 1215656"/>
              <a:gd name="connsiteY54" fmla="*/ 880436 h 2349180"/>
              <a:gd name="connsiteX55" fmla="*/ 1005107 w 1215656"/>
              <a:gd name="connsiteY55" fmla="*/ 937586 h 2349180"/>
              <a:gd name="connsiteX56" fmla="*/ 967007 w 1215656"/>
              <a:gd name="connsiteY56" fmla="*/ 1118561 h 2349180"/>
              <a:gd name="connsiteX57" fmla="*/ 947957 w 1215656"/>
              <a:gd name="connsiteY57" fmla="*/ 1166186 h 2349180"/>
              <a:gd name="connsiteX58" fmla="*/ 928907 w 1215656"/>
              <a:gd name="connsiteY58" fmla="*/ 1242386 h 2349180"/>
              <a:gd name="connsiteX59" fmla="*/ 909857 w 1215656"/>
              <a:gd name="connsiteY59" fmla="*/ 1309061 h 2349180"/>
              <a:gd name="connsiteX60" fmla="*/ 931598 w 1215656"/>
              <a:gd name="connsiteY60" fmla="*/ 1368300 h 2349180"/>
              <a:gd name="connsiteX61" fmla="*/ 915947 w 1215656"/>
              <a:gd name="connsiteY61" fmla="*/ 1436994 h 2349180"/>
              <a:gd name="connsiteX62" fmla="*/ 898242 w 1215656"/>
              <a:gd name="connsiteY62" fmla="*/ 1568963 h 2349180"/>
              <a:gd name="connsiteX63" fmla="*/ 879193 w 1215656"/>
              <a:gd name="connsiteY63" fmla="*/ 1673065 h 2349180"/>
              <a:gd name="connsiteX64" fmla="*/ 860143 w 1215656"/>
              <a:gd name="connsiteY64" fmla="*/ 1815197 h 2349180"/>
              <a:gd name="connsiteX65" fmla="*/ 834295 w 1215656"/>
              <a:gd name="connsiteY65" fmla="*/ 1972306 h 2349180"/>
              <a:gd name="connsiteX66" fmla="*/ 757457 w 1215656"/>
              <a:gd name="connsiteY66" fmla="*/ 2309186 h 2349180"/>
              <a:gd name="connsiteX67" fmla="*/ 694889 w 1215656"/>
              <a:gd name="connsiteY67" fmla="*/ 2341798 h 2349180"/>
              <a:gd name="connsiteX68" fmla="*/ 628888 w 1215656"/>
              <a:gd name="connsiteY68" fmla="*/ 2300299 h 2349180"/>
              <a:gd name="connsiteX69" fmla="*/ 552687 w 1215656"/>
              <a:gd name="connsiteY69" fmla="*/ 2271051 h 2349180"/>
              <a:gd name="connsiteX70" fmla="*/ 484775 w 1215656"/>
              <a:gd name="connsiteY70" fmla="*/ 2233624 h 2349180"/>
              <a:gd name="connsiteX71" fmla="*/ 425463 w 1215656"/>
              <a:gd name="connsiteY71" fmla="*/ 2215281 h 2349180"/>
              <a:gd name="connsiteX72" fmla="*/ 337012 w 1215656"/>
              <a:gd name="connsiteY72" fmla="*/ 2162203 h 2349180"/>
              <a:gd name="connsiteX73" fmla="*/ 283261 w 1215656"/>
              <a:gd name="connsiteY73" fmla="*/ 2128849 h 2349180"/>
              <a:gd name="connsiteX74" fmla="*/ 222712 w 1215656"/>
              <a:gd name="connsiteY74" fmla="*/ 2100273 h 2349180"/>
              <a:gd name="connsiteX75" fmla="*/ 152638 w 1215656"/>
              <a:gd name="connsiteY75" fmla="*/ 2070318 h 2349180"/>
              <a:gd name="connsiteX76" fmla="*/ 117263 w 1215656"/>
              <a:gd name="connsiteY76" fmla="*/ 2036997 h 2349180"/>
              <a:gd name="connsiteX77" fmla="*/ 51934 w 1215656"/>
              <a:gd name="connsiteY77" fmla="*/ 2007750 h 2349180"/>
              <a:gd name="connsiteX78" fmla="*/ 237 w 1215656"/>
              <a:gd name="connsiteY78" fmla="*/ 1971031 h 2349180"/>
              <a:gd name="connsiteX0" fmla="*/ 237 w 1215656"/>
              <a:gd name="connsiteY0" fmla="*/ 1971031 h 2349180"/>
              <a:gd name="connsiteX1" fmla="*/ 33557 w 1215656"/>
              <a:gd name="connsiteY1" fmla="*/ 1899611 h 2349180"/>
              <a:gd name="connsiteX2" fmla="*/ 53316 w 1215656"/>
              <a:gd name="connsiteY2" fmla="*/ 1872382 h 2349180"/>
              <a:gd name="connsiteX3" fmla="*/ 81890 w 1215656"/>
              <a:gd name="connsiteY3" fmla="*/ 1823411 h 2349180"/>
              <a:gd name="connsiteX4" fmla="*/ 104340 w 1215656"/>
              <a:gd name="connsiteY4" fmla="*/ 1801635 h 2349180"/>
              <a:gd name="connsiteX5" fmla="*/ 117655 w 1215656"/>
              <a:gd name="connsiteY5" fmla="*/ 1805316 h 2349180"/>
              <a:gd name="connsiteX6" fmla="*/ 127852 w 1215656"/>
              <a:gd name="connsiteY6" fmla="*/ 1761126 h 2349180"/>
              <a:gd name="connsiteX7" fmla="*/ 146511 w 1215656"/>
              <a:gd name="connsiteY7" fmla="*/ 1739739 h 2349180"/>
              <a:gd name="connsiteX8" fmla="*/ 158089 w 1215656"/>
              <a:gd name="connsiteY8" fmla="*/ 1711163 h 2349180"/>
              <a:gd name="connsiteX9" fmla="*/ 186665 w 1215656"/>
              <a:gd name="connsiteY9" fmla="*/ 1662831 h 2349180"/>
              <a:gd name="connsiteX10" fmla="*/ 213186 w 1215656"/>
              <a:gd name="connsiteY10" fmla="*/ 1613861 h 2349180"/>
              <a:gd name="connsiteX11" fmla="*/ 232909 w 1215656"/>
              <a:gd name="connsiteY11" fmla="*/ 1578488 h 2349180"/>
              <a:gd name="connsiteX12" fmla="*/ 262157 w 1215656"/>
              <a:gd name="connsiteY12" fmla="*/ 1537661 h 2349180"/>
              <a:gd name="connsiteX13" fmla="*/ 281207 w 1215656"/>
              <a:gd name="connsiteY13" fmla="*/ 1480511 h 2349180"/>
              <a:gd name="connsiteX14" fmla="*/ 319307 w 1215656"/>
              <a:gd name="connsiteY14" fmla="*/ 1423361 h 2349180"/>
              <a:gd name="connsiteX15" fmla="*/ 338357 w 1215656"/>
              <a:gd name="connsiteY15" fmla="*/ 1385261 h 2349180"/>
              <a:gd name="connsiteX16" fmla="*/ 347882 w 1215656"/>
              <a:gd name="connsiteY16" fmla="*/ 1356686 h 2349180"/>
              <a:gd name="connsiteX17" fmla="*/ 376457 w 1215656"/>
              <a:gd name="connsiteY17" fmla="*/ 1328111 h 2349180"/>
              <a:gd name="connsiteX18" fmla="*/ 433607 w 1215656"/>
              <a:gd name="connsiteY18" fmla="*/ 1242386 h 2349180"/>
              <a:gd name="connsiteX19" fmla="*/ 452657 w 1215656"/>
              <a:gd name="connsiteY19" fmla="*/ 1213811 h 2349180"/>
              <a:gd name="connsiteX20" fmla="*/ 471707 w 1215656"/>
              <a:gd name="connsiteY20" fmla="*/ 1185236 h 2349180"/>
              <a:gd name="connsiteX21" fmla="*/ 490757 w 1215656"/>
              <a:gd name="connsiteY21" fmla="*/ 1147136 h 2349180"/>
              <a:gd name="connsiteX22" fmla="*/ 528857 w 1215656"/>
              <a:gd name="connsiteY22" fmla="*/ 1089986 h 2349180"/>
              <a:gd name="connsiteX23" fmla="*/ 538382 w 1215656"/>
              <a:gd name="connsiteY23" fmla="*/ 1061411 h 2349180"/>
              <a:gd name="connsiteX24" fmla="*/ 566957 w 1215656"/>
              <a:gd name="connsiteY24" fmla="*/ 1032836 h 2349180"/>
              <a:gd name="connsiteX25" fmla="*/ 586007 w 1215656"/>
              <a:gd name="connsiteY25" fmla="*/ 994736 h 2349180"/>
              <a:gd name="connsiteX26" fmla="*/ 637704 w 1215656"/>
              <a:gd name="connsiteY26" fmla="*/ 920590 h 2349180"/>
              <a:gd name="connsiteX27" fmla="*/ 682603 w 1215656"/>
              <a:gd name="connsiteY27" fmla="*/ 853915 h 2349180"/>
              <a:gd name="connsiteX28" fmla="*/ 719356 w 1215656"/>
              <a:gd name="connsiteY28" fmla="*/ 789257 h 2349180"/>
              <a:gd name="connsiteX29" fmla="*/ 766982 w 1215656"/>
              <a:gd name="connsiteY29" fmla="*/ 718511 h 2349180"/>
              <a:gd name="connsiteX30" fmla="*/ 765637 w 1215656"/>
              <a:gd name="connsiteY30" fmla="*/ 717803 h 2349180"/>
              <a:gd name="connsiteX31" fmla="*/ 800337 w 1215656"/>
              <a:gd name="connsiteY31" fmla="*/ 670851 h 2349180"/>
              <a:gd name="connsiteX32" fmla="*/ 837055 w 1215656"/>
              <a:gd name="connsiteY32" fmla="*/ 615081 h 2349180"/>
              <a:gd name="connsiteX33" fmla="*/ 862232 w 1215656"/>
              <a:gd name="connsiteY33" fmla="*/ 566111 h 2349180"/>
              <a:gd name="connsiteX34" fmla="*/ 881282 w 1215656"/>
              <a:gd name="connsiteY34" fmla="*/ 528011 h 2349180"/>
              <a:gd name="connsiteX35" fmla="*/ 892188 w 1215656"/>
              <a:gd name="connsiteY35" fmla="*/ 511653 h 2349180"/>
              <a:gd name="connsiteX36" fmla="*/ 928907 w 1215656"/>
              <a:gd name="connsiteY36" fmla="*/ 466080 h 2349180"/>
              <a:gd name="connsiteX37" fmla="*/ 943885 w 1215656"/>
              <a:gd name="connsiteY37" fmla="*/ 447704 h 2349180"/>
              <a:gd name="connsiteX38" fmla="*/ 971787 w 1215656"/>
              <a:gd name="connsiteY38" fmla="*/ 387154 h 2349180"/>
              <a:gd name="connsiteX39" fmla="*/ 1017358 w 1215656"/>
              <a:gd name="connsiteY39" fmla="*/ 344982 h 2349180"/>
              <a:gd name="connsiteX40" fmla="*/ 1046606 w 1215656"/>
              <a:gd name="connsiteY40" fmla="*/ 289886 h 2349180"/>
              <a:gd name="connsiteX41" fmla="*/ 975259 w 1215656"/>
              <a:gd name="connsiteY41" fmla="*/ 409497 h 2349180"/>
              <a:gd name="connsiteX42" fmla="*/ 1062647 w 1215656"/>
              <a:gd name="connsiteY42" fmla="*/ 255256 h 2349180"/>
              <a:gd name="connsiteX43" fmla="*/ 1076244 w 1215656"/>
              <a:gd name="connsiteY43" fmla="*/ 258656 h 2349180"/>
              <a:gd name="connsiteX44" fmla="*/ 1094940 w 1215656"/>
              <a:gd name="connsiteY44" fmla="*/ 202780 h 2349180"/>
              <a:gd name="connsiteX45" fmla="*/ 1112645 w 1215656"/>
              <a:gd name="connsiteY45" fmla="*/ 164645 h 2349180"/>
              <a:gd name="connsiteX46" fmla="*/ 1148689 w 1215656"/>
              <a:gd name="connsiteY46" fmla="*/ 99350 h 2349180"/>
              <a:gd name="connsiteX47" fmla="*/ 1185409 w 1215656"/>
              <a:gd name="connsiteY47" fmla="*/ 50380 h 2349180"/>
              <a:gd name="connsiteX48" fmla="*/ 1215294 w 1215656"/>
              <a:gd name="connsiteY48" fmla="*/ 8953 h 2349180"/>
              <a:gd name="connsiteX49" fmla="*/ 1164625 w 1215656"/>
              <a:gd name="connsiteY49" fmla="*/ 234860 h 2349180"/>
              <a:gd name="connsiteX50" fmla="*/ 1135059 w 1215656"/>
              <a:gd name="connsiteY50" fmla="*/ 377453 h 2349180"/>
              <a:gd name="connsiteX51" fmla="*/ 1119407 w 1215656"/>
              <a:gd name="connsiteY51" fmla="*/ 499436 h 2349180"/>
              <a:gd name="connsiteX52" fmla="*/ 1081307 w 1215656"/>
              <a:gd name="connsiteY52" fmla="*/ 623261 h 2349180"/>
              <a:gd name="connsiteX53" fmla="*/ 1062257 w 1215656"/>
              <a:gd name="connsiteY53" fmla="*/ 708986 h 2349180"/>
              <a:gd name="connsiteX54" fmla="*/ 1024157 w 1215656"/>
              <a:gd name="connsiteY54" fmla="*/ 880436 h 2349180"/>
              <a:gd name="connsiteX55" fmla="*/ 1005107 w 1215656"/>
              <a:gd name="connsiteY55" fmla="*/ 937586 h 2349180"/>
              <a:gd name="connsiteX56" fmla="*/ 967007 w 1215656"/>
              <a:gd name="connsiteY56" fmla="*/ 1118561 h 2349180"/>
              <a:gd name="connsiteX57" fmla="*/ 947957 w 1215656"/>
              <a:gd name="connsiteY57" fmla="*/ 1166186 h 2349180"/>
              <a:gd name="connsiteX58" fmla="*/ 928907 w 1215656"/>
              <a:gd name="connsiteY58" fmla="*/ 1242386 h 2349180"/>
              <a:gd name="connsiteX59" fmla="*/ 933652 w 1215656"/>
              <a:gd name="connsiteY59" fmla="*/ 1295464 h 2349180"/>
              <a:gd name="connsiteX60" fmla="*/ 931598 w 1215656"/>
              <a:gd name="connsiteY60" fmla="*/ 1368300 h 2349180"/>
              <a:gd name="connsiteX61" fmla="*/ 915947 w 1215656"/>
              <a:gd name="connsiteY61" fmla="*/ 1436994 h 2349180"/>
              <a:gd name="connsiteX62" fmla="*/ 898242 w 1215656"/>
              <a:gd name="connsiteY62" fmla="*/ 1568963 h 2349180"/>
              <a:gd name="connsiteX63" fmla="*/ 879193 w 1215656"/>
              <a:gd name="connsiteY63" fmla="*/ 1673065 h 2349180"/>
              <a:gd name="connsiteX64" fmla="*/ 860143 w 1215656"/>
              <a:gd name="connsiteY64" fmla="*/ 1815197 h 2349180"/>
              <a:gd name="connsiteX65" fmla="*/ 834295 w 1215656"/>
              <a:gd name="connsiteY65" fmla="*/ 1972306 h 2349180"/>
              <a:gd name="connsiteX66" fmla="*/ 757457 w 1215656"/>
              <a:gd name="connsiteY66" fmla="*/ 2309186 h 2349180"/>
              <a:gd name="connsiteX67" fmla="*/ 694889 w 1215656"/>
              <a:gd name="connsiteY67" fmla="*/ 2341798 h 2349180"/>
              <a:gd name="connsiteX68" fmla="*/ 628888 w 1215656"/>
              <a:gd name="connsiteY68" fmla="*/ 2300299 h 2349180"/>
              <a:gd name="connsiteX69" fmla="*/ 552687 w 1215656"/>
              <a:gd name="connsiteY69" fmla="*/ 2271051 h 2349180"/>
              <a:gd name="connsiteX70" fmla="*/ 484775 w 1215656"/>
              <a:gd name="connsiteY70" fmla="*/ 2233624 h 2349180"/>
              <a:gd name="connsiteX71" fmla="*/ 425463 w 1215656"/>
              <a:gd name="connsiteY71" fmla="*/ 2215281 h 2349180"/>
              <a:gd name="connsiteX72" fmla="*/ 337012 w 1215656"/>
              <a:gd name="connsiteY72" fmla="*/ 2162203 h 2349180"/>
              <a:gd name="connsiteX73" fmla="*/ 283261 w 1215656"/>
              <a:gd name="connsiteY73" fmla="*/ 2128849 h 2349180"/>
              <a:gd name="connsiteX74" fmla="*/ 222712 w 1215656"/>
              <a:gd name="connsiteY74" fmla="*/ 2100273 h 2349180"/>
              <a:gd name="connsiteX75" fmla="*/ 152638 w 1215656"/>
              <a:gd name="connsiteY75" fmla="*/ 2070318 h 2349180"/>
              <a:gd name="connsiteX76" fmla="*/ 117263 w 1215656"/>
              <a:gd name="connsiteY76" fmla="*/ 2036997 h 2349180"/>
              <a:gd name="connsiteX77" fmla="*/ 51934 w 1215656"/>
              <a:gd name="connsiteY77" fmla="*/ 2007750 h 2349180"/>
              <a:gd name="connsiteX78" fmla="*/ 237 w 1215656"/>
              <a:gd name="connsiteY78" fmla="*/ 1971031 h 2349180"/>
              <a:gd name="connsiteX0" fmla="*/ 237 w 1215656"/>
              <a:gd name="connsiteY0" fmla="*/ 1971031 h 2349180"/>
              <a:gd name="connsiteX1" fmla="*/ 33557 w 1215656"/>
              <a:gd name="connsiteY1" fmla="*/ 1899611 h 2349180"/>
              <a:gd name="connsiteX2" fmla="*/ 53316 w 1215656"/>
              <a:gd name="connsiteY2" fmla="*/ 1872382 h 2349180"/>
              <a:gd name="connsiteX3" fmla="*/ 81890 w 1215656"/>
              <a:gd name="connsiteY3" fmla="*/ 1823411 h 2349180"/>
              <a:gd name="connsiteX4" fmla="*/ 104340 w 1215656"/>
              <a:gd name="connsiteY4" fmla="*/ 1801635 h 2349180"/>
              <a:gd name="connsiteX5" fmla="*/ 117655 w 1215656"/>
              <a:gd name="connsiteY5" fmla="*/ 1805316 h 2349180"/>
              <a:gd name="connsiteX6" fmla="*/ 127852 w 1215656"/>
              <a:gd name="connsiteY6" fmla="*/ 1761126 h 2349180"/>
              <a:gd name="connsiteX7" fmla="*/ 146511 w 1215656"/>
              <a:gd name="connsiteY7" fmla="*/ 1739739 h 2349180"/>
              <a:gd name="connsiteX8" fmla="*/ 158089 w 1215656"/>
              <a:gd name="connsiteY8" fmla="*/ 1711163 h 2349180"/>
              <a:gd name="connsiteX9" fmla="*/ 186665 w 1215656"/>
              <a:gd name="connsiteY9" fmla="*/ 1662831 h 2349180"/>
              <a:gd name="connsiteX10" fmla="*/ 213186 w 1215656"/>
              <a:gd name="connsiteY10" fmla="*/ 1613861 h 2349180"/>
              <a:gd name="connsiteX11" fmla="*/ 232909 w 1215656"/>
              <a:gd name="connsiteY11" fmla="*/ 1578488 h 2349180"/>
              <a:gd name="connsiteX12" fmla="*/ 262157 w 1215656"/>
              <a:gd name="connsiteY12" fmla="*/ 1537661 h 2349180"/>
              <a:gd name="connsiteX13" fmla="*/ 281207 w 1215656"/>
              <a:gd name="connsiteY13" fmla="*/ 1480511 h 2349180"/>
              <a:gd name="connsiteX14" fmla="*/ 319307 w 1215656"/>
              <a:gd name="connsiteY14" fmla="*/ 1423361 h 2349180"/>
              <a:gd name="connsiteX15" fmla="*/ 338357 w 1215656"/>
              <a:gd name="connsiteY15" fmla="*/ 1385261 h 2349180"/>
              <a:gd name="connsiteX16" fmla="*/ 347882 w 1215656"/>
              <a:gd name="connsiteY16" fmla="*/ 1356686 h 2349180"/>
              <a:gd name="connsiteX17" fmla="*/ 376457 w 1215656"/>
              <a:gd name="connsiteY17" fmla="*/ 1328111 h 2349180"/>
              <a:gd name="connsiteX18" fmla="*/ 433607 w 1215656"/>
              <a:gd name="connsiteY18" fmla="*/ 1242386 h 2349180"/>
              <a:gd name="connsiteX19" fmla="*/ 452657 w 1215656"/>
              <a:gd name="connsiteY19" fmla="*/ 1213811 h 2349180"/>
              <a:gd name="connsiteX20" fmla="*/ 471707 w 1215656"/>
              <a:gd name="connsiteY20" fmla="*/ 1185236 h 2349180"/>
              <a:gd name="connsiteX21" fmla="*/ 490757 w 1215656"/>
              <a:gd name="connsiteY21" fmla="*/ 1147136 h 2349180"/>
              <a:gd name="connsiteX22" fmla="*/ 528857 w 1215656"/>
              <a:gd name="connsiteY22" fmla="*/ 1089986 h 2349180"/>
              <a:gd name="connsiteX23" fmla="*/ 538382 w 1215656"/>
              <a:gd name="connsiteY23" fmla="*/ 1061411 h 2349180"/>
              <a:gd name="connsiteX24" fmla="*/ 566957 w 1215656"/>
              <a:gd name="connsiteY24" fmla="*/ 1032836 h 2349180"/>
              <a:gd name="connsiteX25" fmla="*/ 586007 w 1215656"/>
              <a:gd name="connsiteY25" fmla="*/ 994736 h 2349180"/>
              <a:gd name="connsiteX26" fmla="*/ 637704 w 1215656"/>
              <a:gd name="connsiteY26" fmla="*/ 920590 h 2349180"/>
              <a:gd name="connsiteX27" fmla="*/ 682603 w 1215656"/>
              <a:gd name="connsiteY27" fmla="*/ 853915 h 2349180"/>
              <a:gd name="connsiteX28" fmla="*/ 719356 w 1215656"/>
              <a:gd name="connsiteY28" fmla="*/ 789257 h 2349180"/>
              <a:gd name="connsiteX29" fmla="*/ 766982 w 1215656"/>
              <a:gd name="connsiteY29" fmla="*/ 718511 h 2349180"/>
              <a:gd name="connsiteX30" fmla="*/ 765637 w 1215656"/>
              <a:gd name="connsiteY30" fmla="*/ 717803 h 2349180"/>
              <a:gd name="connsiteX31" fmla="*/ 800337 w 1215656"/>
              <a:gd name="connsiteY31" fmla="*/ 670851 h 2349180"/>
              <a:gd name="connsiteX32" fmla="*/ 837055 w 1215656"/>
              <a:gd name="connsiteY32" fmla="*/ 615081 h 2349180"/>
              <a:gd name="connsiteX33" fmla="*/ 862232 w 1215656"/>
              <a:gd name="connsiteY33" fmla="*/ 566111 h 2349180"/>
              <a:gd name="connsiteX34" fmla="*/ 881282 w 1215656"/>
              <a:gd name="connsiteY34" fmla="*/ 528011 h 2349180"/>
              <a:gd name="connsiteX35" fmla="*/ 892188 w 1215656"/>
              <a:gd name="connsiteY35" fmla="*/ 511653 h 2349180"/>
              <a:gd name="connsiteX36" fmla="*/ 928907 w 1215656"/>
              <a:gd name="connsiteY36" fmla="*/ 466080 h 2349180"/>
              <a:gd name="connsiteX37" fmla="*/ 943885 w 1215656"/>
              <a:gd name="connsiteY37" fmla="*/ 447704 h 2349180"/>
              <a:gd name="connsiteX38" fmla="*/ 971787 w 1215656"/>
              <a:gd name="connsiteY38" fmla="*/ 387154 h 2349180"/>
              <a:gd name="connsiteX39" fmla="*/ 1017358 w 1215656"/>
              <a:gd name="connsiteY39" fmla="*/ 344982 h 2349180"/>
              <a:gd name="connsiteX40" fmla="*/ 1046606 w 1215656"/>
              <a:gd name="connsiteY40" fmla="*/ 289886 h 2349180"/>
              <a:gd name="connsiteX41" fmla="*/ 975259 w 1215656"/>
              <a:gd name="connsiteY41" fmla="*/ 409497 h 2349180"/>
              <a:gd name="connsiteX42" fmla="*/ 1062647 w 1215656"/>
              <a:gd name="connsiteY42" fmla="*/ 255256 h 2349180"/>
              <a:gd name="connsiteX43" fmla="*/ 1076244 w 1215656"/>
              <a:gd name="connsiteY43" fmla="*/ 258656 h 2349180"/>
              <a:gd name="connsiteX44" fmla="*/ 1094940 w 1215656"/>
              <a:gd name="connsiteY44" fmla="*/ 202780 h 2349180"/>
              <a:gd name="connsiteX45" fmla="*/ 1112645 w 1215656"/>
              <a:gd name="connsiteY45" fmla="*/ 164645 h 2349180"/>
              <a:gd name="connsiteX46" fmla="*/ 1148689 w 1215656"/>
              <a:gd name="connsiteY46" fmla="*/ 99350 h 2349180"/>
              <a:gd name="connsiteX47" fmla="*/ 1185409 w 1215656"/>
              <a:gd name="connsiteY47" fmla="*/ 50380 h 2349180"/>
              <a:gd name="connsiteX48" fmla="*/ 1215294 w 1215656"/>
              <a:gd name="connsiteY48" fmla="*/ 8953 h 2349180"/>
              <a:gd name="connsiteX49" fmla="*/ 1164625 w 1215656"/>
              <a:gd name="connsiteY49" fmla="*/ 234860 h 2349180"/>
              <a:gd name="connsiteX50" fmla="*/ 1135059 w 1215656"/>
              <a:gd name="connsiteY50" fmla="*/ 377453 h 2349180"/>
              <a:gd name="connsiteX51" fmla="*/ 1119407 w 1215656"/>
              <a:gd name="connsiteY51" fmla="*/ 499436 h 2349180"/>
              <a:gd name="connsiteX52" fmla="*/ 1081307 w 1215656"/>
              <a:gd name="connsiteY52" fmla="*/ 623261 h 2349180"/>
              <a:gd name="connsiteX53" fmla="*/ 1062257 w 1215656"/>
              <a:gd name="connsiteY53" fmla="*/ 708986 h 2349180"/>
              <a:gd name="connsiteX54" fmla="*/ 1024157 w 1215656"/>
              <a:gd name="connsiteY54" fmla="*/ 880436 h 2349180"/>
              <a:gd name="connsiteX55" fmla="*/ 1005107 w 1215656"/>
              <a:gd name="connsiteY55" fmla="*/ 937586 h 2349180"/>
              <a:gd name="connsiteX56" fmla="*/ 967007 w 1215656"/>
              <a:gd name="connsiteY56" fmla="*/ 1118561 h 2349180"/>
              <a:gd name="connsiteX57" fmla="*/ 947957 w 1215656"/>
              <a:gd name="connsiteY57" fmla="*/ 1166186 h 2349180"/>
              <a:gd name="connsiteX58" fmla="*/ 928907 w 1215656"/>
              <a:gd name="connsiteY58" fmla="*/ 1242386 h 2349180"/>
              <a:gd name="connsiteX59" fmla="*/ 933652 w 1215656"/>
              <a:gd name="connsiteY59" fmla="*/ 1295464 h 2349180"/>
              <a:gd name="connsiteX60" fmla="*/ 924800 w 1215656"/>
              <a:gd name="connsiteY60" fmla="*/ 1378497 h 2349180"/>
              <a:gd name="connsiteX61" fmla="*/ 915947 w 1215656"/>
              <a:gd name="connsiteY61" fmla="*/ 1436994 h 2349180"/>
              <a:gd name="connsiteX62" fmla="*/ 898242 w 1215656"/>
              <a:gd name="connsiteY62" fmla="*/ 1568963 h 2349180"/>
              <a:gd name="connsiteX63" fmla="*/ 879193 w 1215656"/>
              <a:gd name="connsiteY63" fmla="*/ 1673065 h 2349180"/>
              <a:gd name="connsiteX64" fmla="*/ 860143 w 1215656"/>
              <a:gd name="connsiteY64" fmla="*/ 1815197 h 2349180"/>
              <a:gd name="connsiteX65" fmla="*/ 834295 w 1215656"/>
              <a:gd name="connsiteY65" fmla="*/ 1972306 h 2349180"/>
              <a:gd name="connsiteX66" fmla="*/ 757457 w 1215656"/>
              <a:gd name="connsiteY66" fmla="*/ 2309186 h 2349180"/>
              <a:gd name="connsiteX67" fmla="*/ 694889 w 1215656"/>
              <a:gd name="connsiteY67" fmla="*/ 2341798 h 2349180"/>
              <a:gd name="connsiteX68" fmla="*/ 628888 w 1215656"/>
              <a:gd name="connsiteY68" fmla="*/ 2300299 h 2349180"/>
              <a:gd name="connsiteX69" fmla="*/ 552687 w 1215656"/>
              <a:gd name="connsiteY69" fmla="*/ 2271051 h 2349180"/>
              <a:gd name="connsiteX70" fmla="*/ 484775 w 1215656"/>
              <a:gd name="connsiteY70" fmla="*/ 2233624 h 2349180"/>
              <a:gd name="connsiteX71" fmla="*/ 425463 w 1215656"/>
              <a:gd name="connsiteY71" fmla="*/ 2215281 h 2349180"/>
              <a:gd name="connsiteX72" fmla="*/ 337012 w 1215656"/>
              <a:gd name="connsiteY72" fmla="*/ 2162203 h 2349180"/>
              <a:gd name="connsiteX73" fmla="*/ 283261 w 1215656"/>
              <a:gd name="connsiteY73" fmla="*/ 2128849 h 2349180"/>
              <a:gd name="connsiteX74" fmla="*/ 222712 w 1215656"/>
              <a:gd name="connsiteY74" fmla="*/ 2100273 h 2349180"/>
              <a:gd name="connsiteX75" fmla="*/ 152638 w 1215656"/>
              <a:gd name="connsiteY75" fmla="*/ 2070318 h 2349180"/>
              <a:gd name="connsiteX76" fmla="*/ 117263 w 1215656"/>
              <a:gd name="connsiteY76" fmla="*/ 2036997 h 2349180"/>
              <a:gd name="connsiteX77" fmla="*/ 51934 w 1215656"/>
              <a:gd name="connsiteY77" fmla="*/ 2007750 h 2349180"/>
              <a:gd name="connsiteX78" fmla="*/ 237 w 1215656"/>
              <a:gd name="connsiteY78" fmla="*/ 1971031 h 2349180"/>
              <a:gd name="connsiteX0" fmla="*/ 237 w 1215656"/>
              <a:gd name="connsiteY0" fmla="*/ 1971031 h 2349180"/>
              <a:gd name="connsiteX1" fmla="*/ 33557 w 1215656"/>
              <a:gd name="connsiteY1" fmla="*/ 1899611 h 2349180"/>
              <a:gd name="connsiteX2" fmla="*/ 53316 w 1215656"/>
              <a:gd name="connsiteY2" fmla="*/ 1872382 h 2349180"/>
              <a:gd name="connsiteX3" fmla="*/ 81890 w 1215656"/>
              <a:gd name="connsiteY3" fmla="*/ 1823411 h 2349180"/>
              <a:gd name="connsiteX4" fmla="*/ 104340 w 1215656"/>
              <a:gd name="connsiteY4" fmla="*/ 1801635 h 2349180"/>
              <a:gd name="connsiteX5" fmla="*/ 117655 w 1215656"/>
              <a:gd name="connsiteY5" fmla="*/ 1805316 h 2349180"/>
              <a:gd name="connsiteX6" fmla="*/ 127852 w 1215656"/>
              <a:gd name="connsiteY6" fmla="*/ 1761126 h 2349180"/>
              <a:gd name="connsiteX7" fmla="*/ 146511 w 1215656"/>
              <a:gd name="connsiteY7" fmla="*/ 1739739 h 2349180"/>
              <a:gd name="connsiteX8" fmla="*/ 158089 w 1215656"/>
              <a:gd name="connsiteY8" fmla="*/ 1711163 h 2349180"/>
              <a:gd name="connsiteX9" fmla="*/ 186665 w 1215656"/>
              <a:gd name="connsiteY9" fmla="*/ 1662831 h 2349180"/>
              <a:gd name="connsiteX10" fmla="*/ 213186 w 1215656"/>
              <a:gd name="connsiteY10" fmla="*/ 1613861 h 2349180"/>
              <a:gd name="connsiteX11" fmla="*/ 232909 w 1215656"/>
              <a:gd name="connsiteY11" fmla="*/ 1578488 h 2349180"/>
              <a:gd name="connsiteX12" fmla="*/ 262157 w 1215656"/>
              <a:gd name="connsiteY12" fmla="*/ 1537661 h 2349180"/>
              <a:gd name="connsiteX13" fmla="*/ 281207 w 1215656"/>
              <a:gd name="connsiteY13" fmla="*/ 1480511 h 2349180"/>
              <a:gd name="connsiteX14" fmla="*/ 319307 w 1215656"/>
              <a:gd name="connsiteY14" fmla="*/ 1423361 h 2349180"/>
              <a:gd name="connsiteX15" fmla="*/ 338357 w 1215656"/>
              <a:gd name="connsiteY15" fmla="*/ 1385261 h 2349180"/>
              <a:gd name="connsiteX16" fmla="*/ 347882 w 1215656"/>
              <a:gd name="connsiteY16" fmla="*/ 1356686 h 2349180"/>
              <a:gd name="connsiteX17" fmla="*/ 376457 w 1215656"/>
              <a:gd name="connsiteY17" fmla="*/ 1328111 h 2349180"/>
              <a:gd name="connsiteX18" fmla="*/ 433607 w 1215656"/>
              <a:gd name="connsiteY18" fmla="*/ 1242386 h 2349180"/>
              <a:gd name="connsiteX19" fmla="*/ 452657 w 1215656"/>
              <a:gd name="connsiteY19" fmla="*/ 1213811 h 2349180"/>
              <a:gd name="connsiteX20" fmla="*/ 471707 w 1215656"/>
              <a:gd name="connsiteY20" fmla="*/ 1185236 h 2349180"/>
              <a:gd name="connsiteX21" fmla="*/ 490757 w 1215656"/>
              <a:gd name="connsiteY21" fmla="*/ 1147136 h 2349180"/>
              <a:gd name="connsiteX22" fmla="*/ 528857 w 1215656"/>
              <a:gd name="connsiteY22" fmla="*/ 1089986 h 2349180"/>
              <a:gd name="connsiteX23" fmla="*/ 538382 w 1215656"/>
              <a:gd name="connsiteY23" fmla="*/ 1061411 h 2349180"/>
              <a:gd name="connsiteX24" fmla="*/ 566957 w 1215656"/>
              <a:gd name="connsiteY24" fmla="*/ 1032836 h 2349180"/>
              <a:gd name="connsiteX25" fmla="*/ 586007 w 1215656"/>
              <a:gd name="connsiteY25" fmla="*/ 994736 h 2349180"/>
              <a:gd name="connsiteX26" fmla="*/ 637704 w 1215656"/>
              <a:gd name="connsiteY26" fmla="*/ 920590 h 2349180"/>
              <a:gd name="connsiteX27" fmla="*/ 682603 w 1215656"/>
              <a:gd name="connsiteY27" fmla="*/ 853915 h 2349180"/>
              <a:gd name="connsiteX28" fmla="*/ 719356 w 1215656"/>
              <a:gd name="connsiteY28" fmla="*/ 789257 h 2349180"/>
              <a:gd name="connsiteX29" fmla="*/ 766982 w 1215656"/>
              <a:gd name="connsiteY29" fmla="*/ 718511 h 2349180"/>
              <a:gd name="connsiteX30" fmla="*/ 765637 w 1215656"/>
              <a:gd name="connsiteY30" fmla="*/ 717803 h 2349180"/>
              <a:gd name="connsiteX31" fmla="*/ 800337 w 1215656"/>
              <a:gd name="connsiteY31" fmla="*/ 670851 h 2349180"/>
              <a:gd name="connsiteX32" fmla="*/ 837055 w 1215656"/>
              <a:gd name="connsiteY32" fmla="*/ 615081 h 2349180"/>
              <a:gd name="connsiteX33" fmla="*/ 862232 w 1215656"/>
              <a:gd name="connsiteY33" fmla="*/ 566111 h 2349180"/>
              <a:gd name="connsiteX34" fmla="*/ 881282 w 1215656"/>
              <a:gd name="connsiteY34" fmla="*/ 528011 h 2349180"/>
              <a:gd name="connsiteX35" fmla="*/ 892188 w 1215656"/>
              <a:gd name="connsiteY35" fmla="*/ 511653 h 2349180"/>
              <a:gd name="connsiteX36" fmla="*/ 928907 w 1215656"/>
              <a:gd name="connsiteY36" fmla="*/ 466080 h 2349180"/>
              <a:gd name="connsiteX37" fmla="*/ 943885 w 1215656"/>
              <a:gd name="connsiteY37" fmla="*/ 447704 h 2349180"/>
              <a:gd name="connsiteX38" fmla="*/ 971787 w 1215656"/>
              <a:gd name="connsiteY38" fmla="*/ 387154 h 2349180"/>
              <a:gd name="connsiteX39" fmla="*/ 1017358 w 1215656"/>
              <a:gd name="connsiteY39" fmla="*/ 344982 h 2349180"/>
              <a:gd name="connsiteX40" fmla="*/ 1046606 w 1215656"/>
              <a:gd name="connsiteY40" fmla="*/ 289886 h 2349180"/>
              <a:gd name="connsiteX41" fmla="*/ 975259 w 1215656"/>
              <a:gd name="connsiteY41" fmla="*/ 409497 h 2349180"/>
              <a:gd name="connsiteX42" fmla="*/ 1062647 w 1215656"/>
              <a:gd name="connsiteY42" fmla="*/ 255256 h 2349180"/>
              <a:gd name="connsiteX43" fmla="*/ 1076244 w 1215656"/>
              <a:gd name="connsiteY43" fmla="*/ 258656 h 2349180"/>
              <a:gd name="connsiteX44" fmla="*/ 1094940 w 1215656"/>
              <a:gd name="connsiteY44" fmla="*/ 202780 h 2349180"/>
              <a:gd name="connsiteX45" fmla="*/ 1112645 w 1215656"/>
              <a:gd name="connsiteY45" fmla="*/ 164645 h 2349180"/>
              <a:gd name="connsiteX46" fmla="*/ 1148689 w 1215656"/>
              <a:gd name="connsiteY46" fmla="*/ 99350 h 2349180"/>
              <a:gd name="connsiteX47" fmla="*/ 1185409 w 1215656"/>
              <a:gd name="connsiteY47" fmla="*/ 50380 h 2349180"/>
              <a:gd name="connsiteX48" fmla="*/ 1215294 w 1215656"/>
              <a:gd name="connsiteY48" fmla="*/ 8953 h 2349180"/>
              <a:gd name="connsiteX49" fmla="*/ 1164625 w 1215656"/>
              <a:gd name="connsiteY49" fmla="*/ 234860 h 2349180"/>
              <a:gd name="connsiteX50" fmla="*/ 1135059 w 1215656"/>
              <a:gd name="connsiteY50" fmla="*/ 377453 h 2349180"/>
              <a:gd name="connsiteX51" fmla="*/ 1119407 w 1215656"/>
              <a:gd name="connsiteY51" fmla="*/ 499436 h 2349180"/>
              <a:gd name="connsiteX52" fmla="*/ 1081307 w 1215656"/>
              <a:gd name="connsiteY52" fmla="*/ 623261 h 2349180"/>
              <a:gd name="connsiteX53" fmla="*/ 1062257 w 1215656"/>
              <a:gd name="connsiteY53" fmla="*/ 708986 h 2349180"/>
              <a:gd name="connsiteX54" fmla="*/ 1024157 w 1215656"/>
              <a:gd name="connsiteY54" fmla="*/ 880436 h 2349180"/>
              <a:gd name="connsiteX55" fmla="*/ 1005107 w 1215656"/>
              <a:gd name="connsiteY55" fmla="*/ 937586 h 2349180"/>
              <a:gd name="connsiteX56" fmla="*/ 967007 w 1215656"/>
              <a:gd name="connsiteY56" fmla="*/ 1118561 h 2349180"/>
              <a:gd name="connsiteX57" fmla="*/ 947957 w 1215656"/>
              <a:gd name="connsiteY57" fmla="*/ 1166186 h 2349180"/>
              <a:gd name="connsiteX58" fmla="*/ 928907 w 1215656"/>
              <a:gd name="connsiteY58" fmla="*/ 1242386 h 2349180"/>
              <a:gd name="connsiteX59" fmla="*/ 933652 w 1215656"/>
              <a:gd name="connsiteY59" fmla="*/ 1295464 h 2349180"/>
              <a:gd name="connsiteX60" fmla="*/ 924800 w 1215656"/>
              <a:gd name="connsiteY60" fmla="*/ 1378497 h 2349180"/>
              <a:gd name="connsiteX61" fmla="*/ 912548 w 1215656"/>
              <a:gd name="connsiteY61" fmla="*/ 1467587 h 2349180"/>
              <a:gd name="connsiteX62" fmla="*/ 898242 w 1215656"/>
              <a:gd name="connsiteY62" fmla="*/ 1568963 h 2349180"/>
              <a:gd name="connsiteX63" fmla="*/ 879193 w 1215656"/>
              <a:gd name="connsiteY63" fmla="*/ 1673065 h 2349180"/>
              <a:gd name="connsiteX64" fmla="*/ 860143 w 1215656"/>
              <a:gd name="connsiteY64" fmla="*/ 1815197 h 2349180"/>
              <a:gd name="connsiteX65" fmla="*/ 834295 w 1215656"/>
              <a:gd name="connsiteY65" fmla="*/ 1972306 h 2349180"/>
              <a:gd name="connsiteX66" fmla="*/ 757457 w 1215656"/>
              <a:gd name="connsiteY66" fmla="*/ 2309186 h 2349180"/>
              <a:gd name="connsiteX67" fmla="*/ 694889 w 1215656"/>
              <a:gd name="connsiteY67" fmla="*/ 2341798 h 2349180"/>
              <a:gd name="connsiteX68" fmla="*/ 628888 w 1215656"/>
              <a:gd name="connsiteY68" fmla="*/ 2300299 h 2349180"/>
              <a:gd name="connsiteX69" fmla="*/ 552687 w 1215656"/>
              <a:gd name="connsiteY69" fmla="*/ 2271051 h 2349180"/>
              <a:gd name="connsiteX70" fmla="*/ 484775 w 1215656"/>
              <a:gd name="connsiteY70" fmla="*/ 2233624 h 2349180"/>
              <a:gd name="connsiteX71" fmla="*/ 425463 w 1215656"/>
              <a:gd name="connsiteY71" fmla="*/ 2215281 h 2349180"/>
              <a:gd name="connsiteX72" fmla="*/ 337012 w 1215656"/>
              <a:gd name="connsiteY72" fmla="*/ 2162203 h 2349180"/>
              <a:gd name="connsiteX73" fmla="*/ 283261 w 1215656"/>
              <a:gd name="connsiteY73" fmla="*/ 2128849 h 2349180"/>
              <a:gd name="connsiteX74" fmla="*/ 222712 w 1215656"/>
              <a:gd name="connsiteY74" fmla="*/ 2100273 h 2349180"/>
              <a:gd name="connsiteX75" fmla="*/ 152638 w 1215656"/>
              <a:gd name="connsiteY75" fmla="*/ 2070318 h 2349180"/>
              <a:gd name="connsiteX76" fmla="*/ 117263 w 1215656"/>
              <a:gd name="connsiteY76" fmla="*/ 2036997 h 2349180"/>
              <a:gd name="connsiteX77" fmla="*/ 51934 w 1215656"/>
              <a:gd name="connsiteY77" fmla="*/ 2007750 h 2349180"/>
              <a:gd name="connsiteX78" fmla="*/ 237 w 1215656"/>
              <a:gd name="connsiteY78" fmla="*/ 1971031 h 2349180"/>
              <a:gd name="connsiteX0" fmla="*/ 237 w 1215656"/>
              <a:gd name="connsiteY0" fmla="*/ 1971031 h 2349180"/>
              <a:gd name="connsiteX1" fmla="*/ 33557 w 1215656"/>
              <a:gd name="connsiteY1" fmla="*/ 1899611 h 2349180"/>
              <a:gd name="connsiteX2" fmla="*/ 53316 w 1215656"/>
              <a:gd name="connsiteY2" fmla="*/ 1872382 h 2349180"/>
              <a:gd name="connsiteX3" fmla="*/ 81890 w 1215656"/>
              <a:gd name="connsiteY3" fmla="*/ 1823411 h 2349180"/>
              <a:gd name="connsiteX4" fmla="*/ 104340 w 1215656"/>
              <a:gd name="connsiteY4" fmla="*/ 1801635 h 2349180"/>
              <a:gd name="connsiteX5" fmla="*/ 117655 w 1215656"/>
              <a:gd name="connsiteY5" fmla="*/ 1805316 h 2349180"/>
              <a:gd name="connsiteX6" fmla="*/ 127852 w 1215656"/>
              <a:gd name="connsiteY6" fmla="*/ 1761126 h 2349180"/>
              <a:gd name="connsiteX7" fmla="*/ 146511 w 1215656"/>
              <a:gd name="connsiteY7" fmla="*/ 1739739 h 2349180"/>
              <a:gd name="connsiteX8" fmla="*/ 158089 w 1215656"/>
              <a:gd name="connsiteY8" fmla="*/ 1711163 h 2349180"/>
              <a:gd name="connsiteX9" fmla="*/ 186665 w 1215656"/>
              <a:gd name="connsiteY9" fmla="*/ 1662831 h 2349180"/>
              <a:gd name="connsiteX10" fmla="*/ 213186 w 1215656"/>
              <a:gd name="connsiteY10" fmla="*/ 1613861 h 2349180"/>
              <a:gd name="connsiteX11" fmla="*/ 232909 w 1215656"/>
              <a:gd name="connsiteY11" fmla="*/ 1578488 h 2349180"/>
              <a:gd name="connsiteX12" fmla="*/ 262157 w 1215656"/>
              <a:gd name="connsiteY12" fmla="*/ 1537661 h 2349180"/>
              <a:gd name="connsiteX13" fmla="*/ 281207 w 1215656"/>
              <a:gd name="connsiteY13" fmla="*/ 1480511 h 2349180"/>
              <a:gd name="connsiteX14" fmla="*/ 319307 w 1215656"/>
              <a:gd name="connsiteY14" fmla="*/ 1423361 h 2349180"/>
              <a:gd name="connsiteX15" fmla="*/ 338357 w 1215656"/>
              <a:gd name="connsiteY15" fmla="*/ 1385261 h 2349180"/>
              <a:gd name="connsiteX16" fmla="*/ 347882 w 1215656"/>
              <a:gd name="connsiteY16" fmla="*/ 1356686 h 2349180"/>
              <a:gd name="connsiteX17" fmla="*/ 376457 w 1215656"/>
              <a:gd name="connsiteY17" fmla="*/ 1328111 h 2349180"/>
              <a:gd name="connsiteX18" fmla="*/ 433607 w 1215656"/>
              <a:gd name="connsiteY18" fmla="*/ 1242386 h 2349180"/>
              <a:gd name="connsiteX19" fmla="*/ 452657 w 1215656"/>
              <a:gd name="connsiteY19" fmla="*/ 1213811 h 2349180"/>
              <a:gd name="connsiteX20" fmla="*/ 471707 w 1215656"/>
              <a:gd name="connsiteY20" fmla="*/ 1185236 h 2349180"/>
              <a:gd name="connsiteX21" fmla="*/ 490757 w 1215656"/>
              <a:gd name="connsiteY21" fmla="*/ 1147136 h 2349180"/>
              <a:gd name="connsiteX22" fmla="*/ 528857 w 1215656"/>
              <a:gd name="connsiteY22" fmla="*/ 1089986 h 2349180"/>
              <a:gd name="connsiteX23" fmla="*/ 538382 w 1215656"/>
              <a:gd name="connsiteY23" fmla="*/ 1061411 h 2349180"/>
              <a:gd name="connsiteX24" fmla="*/ 566957 w 1215656"/>
              <a:gd name="connsiteY24" fmla="*/ 1032836 h 2349180"/>
              <a:gd name="connsiteX25" fmla="*/ 586007 w 1215656"/>
              <a:gd name="connsiteY25" fmla="*/ 994736 h 2349180"/>
              <a:gd name="connsiteX26" fmla="*/ 637704 w 1215656"/>
              <a:gd name="connsiteY26" fmla="*/ 920590 h 2349180"/>
              <a:gd name="connsiteX27" fmla="*/ 682603 w 1215656"/>
              <a:gd name="connsiteY27" fmla="*/ 853915 h 2349180"/>
              <a:gd name="connsiteX28" fmla="*/ 719356 w 1215656"/>
              <a:gd name="connsiteY28" fmla="*/ 789257 h 2349180"/>
              <a:gd name="connsiteX29" fmla="*/ 766982 w 1215656"/>
              <a:gd name="connsiteY29" fmla="*/ 718511 h 2349180"/>
              <a:gd name="connsiteX30" fmla="*/ 765637 w 1215656"/>
              <a:gd name="connsiteY30" fmla="*/ 717803 h 2349180"/>
              <a:gd name="connsiteX31" fmla="*/ 800337 w 1215656"/>
              <a:gd name="connsiteY31" fmla="*/ 670851 h 2349180"/>
              <a:gd name="connsiteX32" fmla="*/ 837055 w 1215656"/>
              <a:gd name="connsiteY32" fmla="*/ 615081 h 2349180"/>
              <a:gd name="connsiteX33" fmla="*/ 862232 w 1215656"/>
              <a:gd name="connsiteY33" fmla="*/ 566111 h 2349180"/>
              <a:gd name="connsiteX34" fmla="*/ 881282 w 1215656"/>
              <a:gd name="connsiteY34" fmla="*/ 528011 h 2349180"/>
              <a:gd name="connsiteX35" fmla="*/ 892188 w 1215656"/>
              <a:gd name="connsiteY35" fmla="*/ 511653 h 2349180"/>
              <a:gd name="connsiteX36" fmla="*/ 928907 w 1215656"/>
              <a:gd name="connsiteY36" fmla="*/ 466080 h 2349180"/>
              <a:gd name="connsiteX37" fmla="*/ 943885 w 1215656"/>
              <a:gd name="connsiteY37" fmla="*/ 447704 h 2349180"/>
              <a:gd name="connsiteX38" fmla="*/ 971787 w 1215656"/>
              <a:gd name="connsiteY38" fmla="*/ 387154 h 2349180"/>
              <a:gd name="connsiteX39" fmla="*/ 1017358 w 1215656"/>
              <a:gd name="connsiteY39" fmla="*/ 344982 h 2349180"/>
              <a:gd name="connsiteX40" fmla="*/ 1046606 w 1215656"/>
              <a:gd name="connsiteY40" fmla="*/ 289886 h 2349180"/>
              <a:gd name="connsiteX41" fmla="*/ 975259 w 1215656"/>
              <a:gd name="connsiteY41" fmla="*/ 409497 h 2349180"/>
              <a:gd name="connsiteX42" fmla="*/ 1062647 w 1215656"/>
              <a:gd name="connsiteY42" fmla="*/ 255256 h 2349180"/>
              <a:gd name="connsiteX43" fmla="*/ 1076244 w 1215656"/>
              <a:gd name="connsiteY43" fmla="*/ 258656 h 2349180"/>
              <a:gd name="connsiteX44" fmla="*/ 1094940 w 1215656"/>
              <a:gd name="connsiteY44" fmla="*/ 202780 h 2349180"/>
              <a:gd name="connsiteX45" fmla="*/ 1112645 w 1215656"/>
              <a:gd name="connsiteY45" fmla="*/ 164645 h 2349180"/>
              <a:gd name="connsiteX46" fmla="*/ 1148689 w 1215656"/>
              <a:gd name="connsiteY46" fmla="*/ 99350 h 2349180"/>
              <a:gd name="connsiteX47" fmla="*/ 1185409 w 1215656"/>
              <a:gd name="connsiteY47" fmla="*/ 50380 h 2349180"/>
              <a:gd name="connsiteX48" fmla="*/ 1215294 w 1215656"/>
              <a:gd name="connsiteY48" fmla="*/ 8953 h 2349180"/>
              <a:gd name="connsiteX49" fmla="*/ 1164625 w 1215656"/>
              <a:gd name="connsiteY49" fmla="*/ 234860 h 2349180"/>
              <a:gd name="connsiteX50" fmla="*/ 1135059 w 1215656"/>
              <a:gd name="connsiteY50" fmla="*/ 377453 h 2349180"/>
              <a:gd name="connsiteX51" fmla="*/ 1119407 w 1215656"/>
              <a:gd name="connsiteY51" fmla="*/ 499436 h 2349180"/>
              <a:gd name="connsiteX52" fmla="*/ 1081307 w 1215656"/>
              <a:gd name="connsiteY52" fmla="*/ 623261 h 2349180"/>
              <a:gd name="connsiteX53" fmla="*/ 1062257 w 1215656"/>
              <a:gd name="connsiteY53" fmla="*/ 708986 h 2349180"/>
              <a:gd name="connsiteX54" fmla="*/ 1024157 w 1215656"/>
              <a:gd name="connsiteY54" fmla="*/ 880436 h 2349180"/>
              <a:gd name="connsiteX55" fmla="*/ 1005107 w 1215656"/>
              <a:gd name="connsiteY55" fmla="*/ 937586 h 2349180"/>
              <a:gd name="connsiteX56" fmla="*/ 967007 w 1215656"/>
              <a:gd name="connsiteY56" fmla="*/ 1118561 h 2349180"/>
              <a:gd name="connsiteX57" fmla="*/ 947957 w 1215656"/>
              <a:gd name="connsiteY57" fmla="*/ 1166186 h 2349180"/>
              <a:gd name="connsiteX58" fmla="*/ 928907 w 1215656"/>
              <a:gd name="connsiteY58" fmla="*/ 1242386 h 2349180"/>
              <a:gd name="connsiteX59" fmla="*/ 940451 w 1215656"/>
              <a:gd name="connsiteY59" fmla="*/ 1305662 h 2349180"/>
              <a:gd name="connsiteX60" fmla="*/ 924800 w 1215656"/>
              <a:gd name="connsiteY60" fmla="*/ 1378497 h 2349180"/>
              <a:gd name="connsiteX61" fmla="*/ 912548 w 1215656"/>
              <a:gd name="connsiteY61" fmla="*/ 1467587 h 2349180"/>
              <a:gd name="connsiteX62" fmla="*/ 898242 w 1215656"/>
              <a:gd name="connsiteY62" fmla="*/ 1568963 h 2349180"/>
              <a:gd name="connsiteX63" fmla="*/ 879193 w 1215656"/>
              <a:gd name="connsiteY63" fmla="*/ 1673065 h 2349180"/>
              <a:gd name="connsiteX64" fmla="*/ 860143 w 1215656"/>
              <a:gd name="connsiteY64" fmla="*/ 1815197 h 2349180"/>
              <a:gd name="connsiteX65" fmla="*/ 834295 w 1215656"/>
              <a:gd name="connsiteY65" fmla="*/ 1972306 h 2349180"/>
              <a:gd name="connsiteX66" fmla="*/ 757457 w 1215656"/>
              <a:gd name="connsiteY66" fmla="*/ 2309186 h 2349180"/>
              <a:gd name="connsiteX67" fmla="*/ 694889 w 1215656"/>
              <a:gd name="connsiteY67" fmla="*/ 2341798 h 2349180"/>
              <a:gd name="connsiteX68" fmla="*/ 628888 w 1215656"/>
              <a:gd name="connsiteY68" fmla="*/ 2300299 h 2349180"/>
              <a:gd name="connsiteX69" fmla="*/ 552687 w 1215656"/>
              <a:gd name="connsiteY69" fmla="*/ 2271051 h 2349180"/>
              <a:gd name="connsiteX70" fmla="*/ 484775 w 1215656"/>
              <a:gd name="connsiteY70" fmla="*/ 2233624 h 2349180"/>
              <a:gd name="connsiteX71" fmla="*/ 425463 w 1215656"/>
              <a:gd name="connsiteY71" fmla="*/ 2215281 h 2349180"/>
              <a:gd name="connsiteX72" fmla="*/ 337012 w 1215656"/>
              <a:gd name="connsiteY72" fmla="*/ 2162203 h 2349180"/>
              <a:gd name="connsiteX73" fmla="*/ 283261 w 1215656"/>
              <a:gd name="connsiteY73" fmla="*/ 2128849 h 2349180"/>
              <a:gd name="connsiteX74" fmla="*/ 222712 w 1215656"/>
              <a:gd name="connsiteY74" fmla="*/ 2100273 h 2349180"/>
              <a:gd name="connsiteX75" fmla="*/ 152638 w 1215656"/>
              <a:gd name="connsiteY75" fmla="*/ 2070318 h 2349180"/>
              <a:gd name="connsiteX76" fmla="*/ 117263 w 1215656"/>
              <a:gd name="connsiteY76" fmla="*/ 2036997 h 2349180"/>
              <a:gd name="connsiteX77" fmla="*/ 51934 w 1215656"/>
              <a:gd name="connsiteY77" fmla="*/ 2007750 h 2349180"/>
              <a:gd name="connsiteX78" fmla="*/ 237 w 1215656"/>
              <a:gd name="connsiteY78" fmla="*/ 1971031 h 2349180"/>
              <a:gd name="connsiteX0" fmla="*/ 237 w 1215656"/>
              <a:gd name="connsiteY0" fmla="*/ 1971031 h 2349180"/>
              <a:gd name="connsiteX1" fmla="*/ 33557 w 1215656"/>
              <a:gd name="connsiteY1" fmla="*/ 1899611 h 2349180"/>
              <a:gd name="connsiteX2" fmla="*/ 53316 w 1215656"/>
              <a:gd name="connsiteY2" fmla="*/ 1872382 h 2349180"/>
              <a:gd name="connsiteX3" fmla="*/ 81890 w 1215656"/>
              <a:gd name="connsiteY3" fmla="*/ 1823411 h 2349180"/>
              <a:gd name="connsiteX4" fmla="*/ 104340 w 1215656"/>
              <a:gd name="connsiteY4" fmla="*/ 1801635 h 2349180"/>
              <a:gd name="connsiteX5" fmla="*/ 117655 w 1215656"/>
              <a:gd name="connsiteY5" fmla="*/ 1805316 h 2349180"/>
              <a:gd name="connsiteX6" fmla="*/ 127852 w 1215656"/>
              <a:gd name="connsiteY6" fmla="*/ 1761126 h 2349180"/>
              <a:gd name="connsiteX7" fmla="*/ 146511 w 1215656"/>
              <a:gd name="connsiteY7" fmla="*/ 1739739 h 2349180"/>
              <a:gd name="connsiteX8" fmla="*/ 158089 w 1215656"/>
              <a:gd name="connsiteY8" fmla="*/ 1711163 h 2349180"/>
              <a:gd name="connsiteX9" fmla="*/ 186665 w 1215656"/>
              <a:gd name="connsiteY9" fmla="*/ 1662831 h 2349180"/>
              <a:gd name="connsiteX10" fmla="*/ 213186 w 1215656"/>
              <a:gd name="connsiteY10" fmla="*/ 1613861 h 2349180"/>
              <a:gd name="connsiteX11" fmla="*/ 232909 w 1215656"/>
              <a:gd name="connsiteY11" fmla="*/ 1578488 h 2349180"/>
              <a:gd name="connsiteX12" fmla="*/ 262157 w 1215656"/>
              <a:gd name="connsiteY12" fmla="*/ 1537661 h 2349180"/>
              <a:gd name="connsiteX13" fmla="*/ 281207 w 1215656"/>
              <a:gd name="connsiteY13" fmla="*/ 1480511 h 2349180"/>
              <a:gd name="connsiteX14" fmla="*/ 319307 w 1215656"/>
              <a:gd name="connsiteY14" fmla="*/ 1423361 h 2349180"/>
              <a:gd name="connsiteX15" fmla="*/ 338357 w 1215656"/>
              <a:gd name="connsiteY15" fmla="*/ 1385261 h 2349180"/>
              <a:gd name="connsiteX16" fmla="*/ 347882 w 1215656"/>
              <a:gd name="connsiteY16" fmla="*/ 1356686 h 2349180"/>
              <a:gd name="connsiteX17" fmla="*/ 376457 w 1215656"/>
              <a:gd name="connsiteY17" fmla="*/ 1328111 h 2349180"/>
              <a:gd name="connsiteX18" fmla="*/ 433607 w 1215656"/>
              <a:gd name="connsiteY18" fmla="*/ 1242386 h 2349180"/>
              <a:gd name="connsiteX19" fmla="*/ 452657 w 1215656"/>
              <a:gd name="connsiteY19" fmla="*/ 1213811 h 2349180"/>
              <a:gd name="connsiteX20" fmla="*/ 471707 w 1215656"/>
              <a:gd name="connsiteY20" fmla="*/ 1185236 h 2349180"/>
              <a:gd name="connsiteX21" fmla="*/ 490757 w 1215656"/>
              <a:gd name="connsiteY21" fmla="*/ 1147136 h 2349180"/>
              <a:gd name="connsiteX22" fmla="*/ 528857 w 1215656"/>
              <a:gd name="connsiteY22" fmla="*/ 1089986 h 2349180"/>
              <a:gd name="connsiteX23" fmla="*/ 538382 w 1215656"/>
              <a:gd name="connsiteY23" fmla="*/ 1061411 h 2349180"/>
              <a:gd name="connsiteX24" fmla="*/ 566957 w 1215656"/>
              <a:gd name="connsiteY24" fmla="*/ 1032836 h 2349180"/>
              <a:gd name="connsiteX25" fmla="*/ 586007 w 1215656"/>
              <a:gd name="connsiteY25" fmla="*/ 994736 h 2349180"/>
              <a:gd name="connsiteX26" fmla="*/ 637704 w 1215656"/>
              <a:gd name="connsiteY26" fmla="*/ 920590 h 2349180"/>
              <a:gd name="connsiteX27" fmla="*/ 682603 w 1215656"/>
              <a:gd name="connsiteY27" fmla="*/ 853915 h 2349180"/>
              <a:gd name="connsiteX28" fmla="*/ 719356 w 1215656"/>
              <a:gd name="connsiteY28" fmla="*/ 789257 h 2349180"/>
              <a:gd name="connsiteX29" fmla="*/ 766982 w 1215656"/>
              <a:gd name="connsiteY29" fmla="*/ 718511 h 2349180"/>
              <a:gd name="connsiteX30" fmla="*/ 765637 w 1215656"/>
              <a:gd name="connsiteY30" fmla="*/ 717803 h 2349180"/>
              <a:gd name="connsiteX31" fmla="*/ 800337 w 1215656"/>
              <a:gd name="connsiteY31" fmla="*/ 670851 h 2349180"/>
              <a:gd name="connsiteX32" fmla="*/ 837055 w 1215656"/>
              <a:gd name="connsiteY32" fmla="*/ 615081 h 2349180"/>
              <a:gd name="connsiteX33" fmla="*/ 862232 w 1215656"/>
              <a:gd name="connsiteY33" fmla="*/ 566111 h 2349180"/>
              <a:gd name="connsiteX34" fmla="*/ 881282 w 1215656"/>
              <a:gd name="connsiteY34" fmla="*/ 528011 h 2349180"/>
              <a:gd name="connsiteX35" fmla="*/ 892188 w 1215656"/>
              <a:gd name="connsiteY35" fmla="*/ 511653 h 2349180"/>
              <a:gd name="connsiteX36" fmla="*/ 928907 w 1215656"/>
              <a:gd name="connsiteY36" fmla="*/ 466080 h 2349180"/>
              <a:gd name="connsiteX37" fmla="*/ 943885 w 1215656"/>
              <a:gd name="connsiteY37" fmla="*/ 447704 h 2349180"/>
              <a:gd name="connsiteX38" fmla="*/ 971787 w 1215656"/>
              <a:gd name="connsiteY38" fmla="*/ 387154 h 2349180"/>
              <a:gd name="connsiteX39" fmla="*/ 1017358 w 1215656"/>
              <a:gd name="connsiteY39" fmla="*/ 344982 h 2349180"/>
              <a:gd name="connsiteX40" fmla="*/ 1046606 w 1215656"/>
              <a:gd name="connsiteY40" fmla="*/ 289886 h 2349180"/>
              <a:gd name="connsiteX41" fmla="*/ 975259 w 1215656"/>
              <a:gd name="connsiteY41" fmla="*/ 409497 h 2349180"/>
              <a:gd name="connsiteX42" fmla="*/ 1062647 w 1215656"/>
              <a:gd name="connsiteY42" fmla="*/ 255256 h 2349180"/>
              <a:gd name="connsiteX43" fmla="*/ 1076244 w 1215656"/>
              <a:gd name="connsiteY43" fmla="*/ 258656 h 2349180"/>
              <a:gd name="connsiteX44" fmla="*/ 1094940 w 1215656"/>
              <a:gd name="connsiteY44" fmla="*/ 202780 h 2349180"/>
              <a:gd name="connsiteX45" fmla="*/ 1112645 w 1215656"/>
              <a:gd name="connsiteY45" fmla="*/ 164645 h 2349180"/>
              <a:gd name="connsiteX46" fmla="*/ 1148689 w 1215656"/>
              <a:gd name="connsiteY46" fmla="*/ 99350 h 2349180"/>
              <a:gd name="connsiteX47" fmla="*/ 1185409 w 1215656"/>
              <a:gd name="connsiteY47" fmla="*/ 50380 h 2349180"/>
              <a:gd name="connsiteX48" fmla="*/ 1215294 w 1215656"/>
              <a:gd name="connsiteY48" fmla="*/ 8953 h 2349180"/>
              <a:gd name="connsiteX49" fmla="*/ 1164625 w 1215656"/>
              <a:gd name="connsiteY49" fmla="*/ 234860 h 2349180"/>
              <a:gd name="connsiteX50" fmla="*/ 1135059 w 1215656"/>
              <a:gd name="connsiteY50" fmla="*/ 377453 h 2349180"/>
              <a:gd name="connsiteX51" fmla="*/ 1119407 w 1215656"/>
              <a:gd name="connsiteY51" fmla="*/ 499436 h 2349180"/>
              <a:gd name="connsiteX52" fmla="*/ 1081307 w 1215656"/>
              <a:gd name="connsiteY52" fmla="*/ 623261 h 2349180"/>
              <a:gd name="connsiteX53" fmla="*/ 1062257 w 1215656"/>
              <a:gd name="connsiteY53" fmla="*/ 708986 h 2349180"/>
              <a:gd name="connsiteX54" fmla="*/ 1024157 w 1215656"/>
              <a:gd name="connsiteY54" fmla="*/ 880436 h 2349180"/>
              <a:gd name="connsiteX55" fmla="*/ 1005107 w 1215656"/>
              <a:gd name="connsiteY55" fmla="*/ 937586 h 2349180"/>
              <a:gd name="connsiteX56" fmla="*/ 967007 w 1215656"/>
              <a:gd name="connsiteY56" fmla="*/ 1118561 h 2349180"/>
              <a:gd name="connsiteX57" fmla="*/ 947957 w 1215656"/>
              <a:gd name="connsiteY57" fmla="*/ 1166186 h 2349180"/>
              <a:gd name="connsiteX58" fmla="*/ 952702 w 1215656"/>
              <a:gd name="connsiteY58" fmla="*/ 1225390 h 2349180"/>
              <a:gd name="connsiteX59" fmla="*/ 940451 w 1215656"/>
              <a:gd name="connsiteY59" fmla="*/ 1305662 h 2349180"/>
              <a:gd name="connsiteX60" fmla="*/ 924800 w 1215656"/>
              <a:gd name="connsiteY60" fmla="*/ 1378497 h 2349180"/>
              <a:gd name="connsiteX61" fmla="*/ 912548 w 1215656"/>
              <a:gd name="connsiteY61" fmla="*/ 1467587 h 2349180"/>
              <a:gd name="connsiteX62" fmla="*/ 898242 w 1215656"/>
              <a:gd name="connsiteY62" fmla="*/ 1568963 h 2349180"/>
              <a:gd name="connsiteX63" fmla="*/ 879193 w 1215656"/>
              <a:gd name="connsiteY63" fmla="*/ 1673065 h 2349180"/>
              <a:gd name="connsiteX64" fmla="*/ 860143 w 1215656"/>
              <a:gd name="connsiteY64" fmla="*/ 1815197 h 2349180"/>
              <a:gd name="connsiteX65" fmla="*/ 834295 w 1215656"/>
              <a:gd name="connsiteY65" fmla="*/ 1972306 h 2349180"/>
              <a:gd name="connsiteX66" fmla="*/ 757457 w 1215656"/>
              <a:gd name="connsiteY66" fmla="*/ 2309186 h 2349180"/>
              <a:gd name="connsiteX67" fmla="*/ 694889 w 1215656"/>
              <a:gd name="connsiteY67" fmla="*/ 2341798 h 2349180"/>
              <a:gd name="connsiteX68" fmla="*/ 628888 w 1215656"/>
              <a:gd name="connsiteY68" fmla="*/ 2300299 h 2349180"/>
              <a:gd name="connsiteX69" fmla="*/ 552687 w 1215656"/>
              <a:gd name="connsiteY69" fmla="*/ 2271051 h 2349180"/>
              <a:gd name="connsiteX70" fmla="*/ 484775 w 1215656"/>
              <a:gd name="connsiteY70" fmla="*/ 2233624 h 2349180"/>
              <a:gd name="connsiteX71" fmla="*/ 425463 w 1215656"/>
              <a:gd name="connsiteY71" fmla="*/ 2215281 h 2349180"/>
              <a:gd name="connsiteX72" fmla="*/ 337012 w 1215656"/>
              <a:gd name="connsiteY72" fmla="*/ 2162203 h 2349180"/>
              <a:gd name="connsiteX73" fmla="*/ 283261 w 1215656"/>
              <a:gd name="connsiteY73" fmla="*/ 2128849 h 2349180"/>
              <a:gd name="connsiteX74" fmla="*/ 222712 w 1215656"/>
              <a:gd name="connsiteY74" fmla="*/ 2100273 h 2349180"/>
              <a:gd name="connsiteX75" fmla="*/ 152638 w 1215656"/>
              <a:gd name="connsiteY75" fmla="*/ 2070318 h 2349180"/>
              <a:gd name="connsiteX76" fmla="*/ 117263 w 1215656"/>
              <a:gd name="connsiteY76" fmla="*/ 2036997 h 2349180"/>
              <a:gd name="connsiteX77" fmla="*/ 51934 w 1215656"/>
              <a:gd name="connsiteY77" fmla="*/ 2007750 h 2349180"/>
              <a:gd name="connsiteX78" fmla="*/ 237 w 1215656"/>
              <a:gd name="connsiteY78" fmla="*/ 1971031 h 2349180"/>
              <a:gd name="connsiteX0" fmla="*/ 237 w 1215656"/>
              <a:gd name="connsiteY0" fmla="*/ 1971031 h 2349180"/>
              <a:gd name="connsiteX1" fmla="*/ 33557 w 1215656"/>
              <a:gd name="connsiteY1" fmla="*/ 1899611 h 2349180"/>
              <a:gd name="connsiteX2" fmla="*/ 53316 w 1215656"/>
              <a:gd name="connsiteY2" fmla="*/ 1872382 h 2349180"/>
              <a:gd name="connsiteX3" fmla="*/ 81890 w 1215656"/>
              <a:gd name="connsiteY3" fmla="*/ 1823411 h 2349180"/>
              <a:gd name="connsiteX4" fmla="*/ 104340 w 1215656"/>
              <a:gd name="connsiteY4" fmla="*/ 1801635 h 2349180"/>
              <a:gd name="connsiteX5" fmla="*/ 117655 w 1215656"/>
              <a:gd name="connsiteY5" fmla="*/ 1805316 h 2349180"/>
              <a:gd name="connsiteX6" fmla="*/ 127852 w 1215656"/>
              <a:gd name="connsiteY6" fmla="*/ 1761126 h 2349180"/>
              <a:gd name="connsiteX7" fmla="*/ 146511 w 1215656"/>
              <a:gd name="connsiteY7" fmla="*/ 1739739 h 2349180"/>
              <a:gd name="connsiteX8" fmla="*/ 158089 w 1215656"/>
              <a:gd name="connsiteY8" fmla="*/ 1711163 h 2349180"/>
              <a:gd name="connsiteX9" fmla="*/ 186665 w 1215656"/>
              <a:gd name="connsiteY9" fmla="*/ 1662831 h 2349180"/>
              <a:gd name="connsiteX10" fmla="*/ 213186 w 1215656"/>
              <a:gd name="connsiteY10" fmla="*/ 1613861 h 2349180"/>
              <a:gd name="connsiteX11" fmla="*/ 232909 w 1215656"/>
              <a:gd name="connsiteY11" fmla="*/ 1578488 h 2349180"/>
              <a:gd name="connsiteX12" fmla="*/ 262157 w 1215656"/>
              <a:gd name="connsiteY12" fmla="*/ 1537661 h 2349180"/>
              <a:gd name="connsiteX13" fmla="*/ 281207 w 1215656"/>
              <a:gd name="connsiteY13" fmla="*/ 1480511 h 2349180"/>
              <a:gd name="connsiteX14" fmla="*/ 319307 w 1215656"/>
              <a:gd name="connsiteY14" fmla="*/ 1423361 h 2349180"/>
              <a:gd name="connsiteX15" fmla="*/ 338357 w 1215656"/>
              <a:gd name="connsiteY15" fmla="*/ 1385261 h 2349180"/>
              <a:gd name="connsiteX16" fmla="*/ 347882 w 1215656"/>
              <a:gd name="connsiteY16" fmla="*/ 1356686 h 2349180"/>
              <a:gd name="connsiteX17" fmla="*/ 376457 w 1215656"/>
              <a:gd name="connsiteY17" fmla="*/ 1328111 h 2349180"/>
              <a:gd name="connsiteX18" fmla="*/ 433607 w 1215656"/>
              <a:gd name="connsiteY18" fmla="*/ 1242386 h 2349180"/>
              <a:gd name="connsiteX19" fmla="*/ 452657 w 1215656"/>
              <a:gd name="connsiteY19" fmla="*/ 1213811 h 2349180"/>
              <a:gd name="connsiteX20" fmla="*/ 471707 w 1215656"/>
              <a:gd name="connsiteY20" fmla="*/ 1185236 h 2349180"/>
              <a:gd name="connsiteX21" fmla="*/ 490757 w 1215656"/>
              <a:gd name="connsiteY21" fmla="*/ 1147136 h 2349180"/>
              <a:gd name="connsiteX22" fmla="*/ 528857 w 1215656"/>
              <a:gd name="connsiteY22" fmla="*/ 1089986 h 2349180"/>
              <a:gd name="connsiteX23" fmla="*/ 538382 w 1215656"/>
              <a:gd name="connsiteY23" fmla="*/ 1061411 h 2349180"/>
              <a:gd name="connsiteX24" fmla="*/ 566957 w 1215656"/>
              <a:gd name="connsiteY24" fmla="*/ 1032836 h 2349180"/>
              <a:gd name="connsiteX25" fmla="*/ 586007 w 1215656"/>
              <a:gd name="connsiteY25" fmla="*/ 994736 h 2349180"/>
              <a:gd name="connsiteX26" fmla="*/ 637704 w 1215656"/>
              <a:gd name="connsiteY26" fmla="*/ 920590 h 2349180"/>
              <a:gd name="connsiteX27" fmla="*/ 682603 w 1215656"/>
              <a:gd name="connsiteY27" fmla="*/ 853915 h 2349180"/>
              <a:gd name="connsiteX28" fmla="*/ 719356 w 1215656"/>
              <a:gd name="connsiteY28" fmla="*/ 789257 h 2349180"/>
              <a:gd name="connsiteX29" fmla="*/ 766982 w 1215656"/>
              <a:gd name="connsiteY29" fmla="*/ 718511 h 2349180"/>
              <a:gd name="connsiteX30" fmla="*/ 765637 w 1215656"/>
              <a:gd name="connsiteY30" fmla="*/ 717803 h 2349180"/>
              <a:gd name="connsiteX31" fmla="*/ 800337 w 1215656"/>
              <a:gd name="connsiteY31" fmla="*/ 670851 h 2349180"/>
              <a:gd name="connsiteX32" fmla="*/ 837055 w 1215656"/>
              <a:gd name="connsiteY32" fmla="*/ 615081 h 2349180"/>
              <a:gd name="connsiteX33" fmla="*/ 862232 w 1215656"/>
              <a:gd name="connsiteY33" fmla="*/ 566111 h 2349180"/>
              <a:gd name="connsiteX34" fmla="*/ 881282 w 1215656"/>
              <a:gd name="connsiteY34" fmla="*/ 528011 h 2349180"/>
              <a:gd name="connsiteX35" fmla="*/ 892188 w 1215656"/>
              <a:gd name="connsiteY35" fmla="*/ 511653 h 2349180"/>
              <a:gd name="connsiteX36" fmla="*/ 928907 w 1215656"/>
              <a:gd name="connsiteY36" fmla="*/ 466080 h 2349180"/>
              <a:gd name="connsiteX37" fmla="*/ 943885 w 1215656"/>
              <a:gd name="connsiteY37" fmla="*/ 447704 h 2349180"/>
              <a:gd name="connsiteX38" fmla="*/ 971787 w 1215656"/>
              <a:gd name="connsiteY38" fmla="*/ 387154 h 2349180"/>
              <a:gd name="connsiteX39" fmla="*/ 1017358 w 1215656"/>
              <a:gd name="connsiteY39" fmla="*/ 344982 h 2349180"/>
              <a:gd name="connsiteX40" fmla="*/ 1046606 w 1215656"/>
              <a:gd name="connsiteY40" fmla="*/ 289886 h 2349180"/>
              <a:gd name="connsiteX41" fmla="*/ 975259 w 1215656"/>
              <a:gd name="connsiteY41" fmla="*/ 409497 h 2349180"/>
              <a:gd name="connsiteX42" fmla="*/ 1062647 w 1215656"/>
              <a:gd name="connsiteY42" fmla="*/ 255256 h 2349180"/>
              <a:gd name="connsiteX43" fmla="*/ 1076244 w 1215656"/>
              <a:gd name="connsiteY43" fmla="*/ 258656 h 2349180"/>
              <a:gd name="connsiteX44" fmla="*/ 1094940 w 1215656"/>
              <a:gd name="connsiteY44" fmla="*/ 202780 h 2349180"/>
              <a:gd name="connsiteX45" fmla="*/ 1112645 w 1215656"/>
              <a:gd name="connsiteY45" fmla="*/ 164645 h 2349180"/>
              <a:gd name="connsiteX46" fmla="*/ 1148689 w 1215656"/>
              <a:gd name="connsiteY46" fmla="*/ 99350 h 2349180"/>
              <a:gd name="connsiteX47" fmla="*/ 1185409 w 1215656"/>
              <a:gd name="connsiteY47" fmla="*/ 50380 h 2349180"/>
              <a:gd name="connsiteX48" fmla="*/ 1215294 w 1215656"/>
              <a:gd name="connsiteY48" fmla="*/ 8953 h 2349180"/>
              <a:gd name="connsiteX49" fmla="*/ 1164625 w 1215656"/>
              <a:gd name="connsiteY49" fmla="*/ 234860 h 2349180"/>
              <a:gd name="connsiteX50" fmla="*/ 1135059 w 1215656"/>
              <a:gd name="connsiteY50" fmla="*/ 377453 h 2349180"/>
              <a:gd name="connsiteX51" fmla="*/ 1119407 w 1215656"/>
              <a:gd name="connsiteY51" fmla="*/ 499436 h 2349180"/>
              <a:gd name="connsiteX52" fmla="*/ 1081307 w 1215656"/>
              <a:gd name="connsiteY52" fmla="*/ 623261 h 2349180"/>
              <a:gd name="connsiteX53" fmla="*/ 1062257 w 1215656"/>
              <a:gd name="connsiteY53" fmla="*/ 708986 h 2349180"/>
              <a:gd name="connsiteX54" fmla="*/ 1024157 w 1215656"/>
              <a:gd name="connsiteY54" fmla="*/ 880436 h 2349180"/>
              <a:gd name="connsiteX55" fmla="*/ 1005107 w 1215656"/>
              <a:gd name="connsiteY55" fmla="*/ 937586 h 2349180"/>
              <a:gd name="connsiteX56" fmla="*/ 967007 w 1215656"/>
              <a:gd name="connsiteY56" fmla="*/ 1118561 h 2349180"/>
              <a:gd name="connsiteX57" fmla="*/ 961554 w 1215656"/>
              <a:gd name="connsiteY57" fmla="*/ 1159388 h 2349180"/>
              <a:gd name="connsiteX58" fmla="*/ 952702 w 1215656"/>
              <a:gd name="connsiteY58" fmla="*/ 1225390 h 2349180"/>
              <a:gd name="connsiteX59" fmla="*/ 940451 w 1215656"/>
              <a:gd name="connsiteY59" fmla="*/ 1305662 h 2349180"/>
              <a:gd name="connsiteX60" fmla="*/ 924800 w 1215656"/>
              <a:gd name="connsiteY60" fmla="*/ 1378497 h 2349180"/>
              <a:gd name="connsiteX61" fmla="*/ 912548 w 1215656"/>
              <a:gd name="connsiteY61" fmla="*/ 1467587 h 2349180"/>
              <a:gd name="connsiteX62" fmla="*/ 898242 w 1215656"/>
              <a:gd name="connsiteY62" fmla="*/ 1568963 h 2349180"/>
              <a:gd name="connsiteX63" fmla="*/ 879193 w 1215656"/>
              <a:gd name="connsiteY63" fmla="*/ 1673065 h 2349180"/>
              <a:gd name="connsiteX64" fmla="*/ 860143 w 1215656"/>
              <a:gd name="connsiteY64" fmla="*/ 1815197 h 2349180"/>
              <a:gd name="connsiteX65" fmla="*/ 834295 w 1215656"/>
              <a:gd name="connsiteY65" fmla="*/ 1972306 h 2349180"/>
              <a:gd name="connsiteX66" fmla="*/ 757457 w 1215656"/>
              <a:gd name="connsiteY66" fmla="*/ 2309186 h 2349180"/>
              <a:gd name="connsiteX67" fmla="*/ 694889 w 1215656"/>
              <a:gd name="connsiteY67" fmla="*/ 2341798 h 2349180"/>
              <a:gd name="connsiteX68" fmla="*/ 628888 w 1215656"/>
              <a:gd name="connsiteY68" fmla="*/ 2300299 h 2349180"/>
              <a:gd name="connsiteX69" fmla="*/ 552687 w 1215656"/>
              <a:gd name="connsiteY69" fmla="*/ 2271051 h 2349180"/>
              <a:gd name="connsiteX70" fmla="*/ 484775 w 1215656"/>
              <a:gd name="connsiteY70" fmla="*/ 2233624 h 2349180"/>
              <a:gd name="connsiteX71" fmla="*/ 425463 w 1215656"/>
              <a:gd name="connsiteY71" fmla="*/ 2215281 h 2349180"/>
              <a:gd name="connsiteX72" fmla="*/ 337012 w 1215656"/>
              <a:gd name="connsiteY72" fmla="*/ 2162203 h 2349180"/>
              <a:gd name="connsiteX73" fmla="*/ 283261 w 1215656"/>
              <a:gd name="connsiteY73" fmla="*/ 2128849 h 2349180"/>
              <a:gd name="connsiteX74" fmla="*/ 222712 w 1215656"/>
              <a:gd name="connsiteY74" fmla="*/ 2100273 h 2349180"/>
              <a:gd name="connsiteX75" fmla="*/ 152638 w 1215656"/>
              <a:gd name="connsiteY75" fmla="*/ 2070318 h 2349180"/>
              <a:gd name="connsiteX76" fmla="*/ 117263 w 1215656"/>
              <a:gd name="connsiteY76" fmla="*/ 2036997 h 2349180"/>
              <a:gd name="connsiteX77" fmla="*/ 51934 w 1215656"/>
              <a:gd name="connsiteY77" fmla="*/ 2007750 h 2349180"/>
              <a:gd name="connsiteX78" fmla="*/ 237 w 1215656"/>
              <a:gd name="connsiteY78" fmla="*/ 1971031 h 2349180"/>
              <a:gd name="connsiteX0" fmla="*/ 237 w 1215656"/>
              <a:gd name="connsiteY0" fmla="*/ 1971031 h 2349180"/>
              <a:gd name="connsiteX1" fmla="*/ 33557 w 1215656"/>
              <a:gd name="connsiteY1" fmla="*/ 1899611 h 2349180"/>
              <a:gd name="connsiteX2" fmla="*/ 53316 w 1215656"/>
              <a:gd name="connsiteY2" fmla="*/ 1872382 h 2349180"/>
              <a:gd name="connsiteX3" fmla="*/ 81890 w 1215656"/>
              <a:gd name="connsiteY3" fmla="*/ 1823411 h 2349180"/>
              <a:gd name="connsiteX4" fmla="*/ 104340 w 1215656"/>
              <a:gd name="connsiteY4" fmla="*/ 1801635 h 2349180"/>
              <a:gd name="connsiteX5" fmla="*/ 117655 w 1215656"/>
              <a:gd name="connsiteY5" fmla="*/ 1805316 h 2349180"/>
              <a:gd name="connsiteX6" fmla="*/ 127852 w 1215656"/>
              <a:gd name="connsiteY6" fmla="*/ 1761126 h 2349180"/>
              <a:gd name="connsiteX7" fmla="*/ 146511 w 1215656"/>
              <a:gd name="connsiteY7" fmla="*/ 1739739 h 2349180"/>
              <a:gd name="connsiteX8" fmla="*/ 158089 w 1215656"/>
              <a:gd name="connsiteY8" fmla="*/ 1711163 h 2349180"/>
              <a:gd name="connsiteX9" fmla="*/ 186665 w 1215656"/>
              <a:gd name="connsiteY9" fmla="*/ 1662831 h 2349180"/>
              <a:gd name="connsiteX10" fmla="*/ 213186 w 1215656"/>
              <a:gd name="connsiteY10" fmla="*/ 1613861 h 2349180"/>
              <a:gd name="connsiteX11" fmla="*/ 232909 w 1215656"/>
              <a:gd name="connsiteY11" fmla="*/ 1578488 h 2349180"/>
              <a:gd name="connsiteX12" fmla="*/ 262157 w 1215656"/>
              <a:gd name="connsiteY12" fmla="*/ 1537661 h 2349180"/>
              <a:gd name="connsiteX13" fmla="*/ 281207 w 1215656"/>
              <a:gd name="connsiteY13" fmla="*/ 1480511 h 2349180"/>
              <a:gd name="connsiteX14" fmla="*/ 319307 w 1215656"/>
              <a:gd name="connsiteY14" fmla="*/ 1423361 h 2349180"/>
              <a:gd name="connsiteX15" fmla="*/ 338357 w 1215656"/>
              <a:gd name="connsiteY15" fmla="*/ 1385261 h 2349180"/>
              <a:gd name="connsiteX16" fmla="*/ 347882 w 1215656"/>
              <a:gd name="connsiteY16" fmla="*/ 1356686 h 2349180"/>
              <a:gd name="connsiteX17" fmla="*/ 376457 w 1215656"/>
              <a:gd name="connsiteY17" fmla="*/ 1328111 h 2349180"/>
              <a:gd name="connsiteX18" fmla="*/ 433607 w 1215656"/>
              <a:gd name="connsiteY18" fmla="*/ 1242386 h 2349180"/>
              <a:gd name="connsiteX19" fmla="*/ 452657 w 1215656"/>
              <a:gd name="connsiteY19" fmla="*/ 1213811 h 2349180"/>
              <a:gd name="connsiteX20" fmla="*/ 471707 w 1215656"/>
              <a:gd name="connsiteY20" fmla="*/ 1185236 h 2349180"/>
              <a:gd name="connsiteX21" fmla="*/ 490757 w 1215656"/>
              <a:gd name="connsiteY21" fmla="*/ 1147136 h 2349180"/>
              <a:gd name="connsiteX22" fmla="*/ 528857 w 1215656"/>
              <a:gd name="connsiteY22" fmla="*/ 1089986 h 2349180"/>
              <a:gd name="connsiteX23" fmla="*/ 538382 w 1215656"/>
              <a:gd name="connsiteY23" fmla="*/ 1061411 h 2349180"/>
              <a:gd name="connsiteX24" fmla="*/ 566957 w 1215656"/>
              <a:gd name="connsiteY24" fmla="*/ 1032836 h 2349180"/>
              <a:gd name="connsiteX25" fmla="*/ 586007 w 1215656"/>
              <a:gd name="connsiteY25" fmla="*/ 994736 h 2349180"/>
              <a:gd name="connsiteX26" fmla="*/ 637704 w 1215656"/>
              <a:gd name="connsiteY26" fmla="*/ 920590 h 2349180"/>
              <a:gd name="connsiteX27" fmla="*/ 682603 w 1215656"/>
              <a:gd name="connsiteY27" fmla="*/ 853915 h 2349180"/>
              <a:gd name="connsiteX28" fmla="*/ 719356 w 1215656"/>
              <a:gd name="connsiteY28" fmla="*/ 789257 h 2349180"/>
              <a:gd name="connsiteX29" fmla="*/ 766982 w 1215656"/>
              <a:gd name="connsiteY29" fmla="*/ 718511 h 2349180"/>
              <a:gd name="connsiteX30" fmla="*/ 765637 w 1215656"/>
              <a:gd name="connsiteY30" fmla="*/ 717803 h 2349180"/>
              <a:gd name="connsiteX31" fmla="*/ 800337 w 1215656"/>
              <a:gd name="connsiteY31" fmla="*/ 670851 h 2349180"/>
              <a:gd name="connsiteX32" fmla="*/ 837055 w 1215656"/>
              <a:gd name="connsiteY32" fmla="*/ 615081 h 2349180"/>
              <a:gd name="connsiteX33" fmla="*/ 862232 w 1215656"/>
              <a:gd name="connsiteY33" fmla="*/ 566111 h 2349180"/>
              <a:gd name="connsiteX34" fmla="*/ 881282 w 1215656"/>
              <a:gd name="connsiteY34" fmla="*/ 528011 h 2349180"/>
              <a:gd name="connsiteX35" fmla="*/ 892188 w 1215656"/>
              <a:gd name="connsiteY35" fmla="*/ 511653 h 2349180"/>
              <a:gd name="connsiteX36" fmla="*/ 928907 w 1215656"/>
              <a:gd name="connsiteY36" fmla="*/ 466080 h 2349180"/>
              <a:gd name="connsiteX37" fmla="*/ 943885 w 1215656"/>
              <a:gd name="connsiteY37" fmla="*/ 447704 h 2349180"/>
              <a:gd name="connsiteX38" fmla="*/ 971787 w 1215656"/>
              <a:gd name="connsiteY38" fmla="*/ 387154 h 2349180"/>
              <a:gd name="connsiteX39" fmla="*/ 1017358 w 1215656"/>
              <a:gd name="connsiteY39" fmla="*/ 344982 h 2349180"/>
              <a:gd name="connsiteX40" fmla="*/ 1046606 w 1215656"/>
              <a:gd name="connsiteY40" fmla="*/ 289886 h 2349180"/>
              <a:gd name="connsiteX41" fmla="*/ 975259 w 1215656"/>
              <a:gd name="connsiteY41" fmla="*/ 409497 h 2349180"/>
              <a:gd name="connsiteX42" fmla="*/ 1062647 w 1215656"/>
              <a:gd name="connsiteY42" fmla="*/ 255256 h 2349180"/>
              <a:gd name="connsiteX43" fmla="*/ 1076244 w 1215656"/>
              <a:gd name="connsiteY43" fmla="*/ 258656 h 2349180"/>
              <a:gd name="connsiteX44" fmla="*/ 1094940 w 1215656"/>
              <a:gd name="connsiteY44" fmla="*/ 202780 h 2349180"/>
              <a:gd name="connsiteX45" fmla="*/ 1112645 w 1215656"/>
              <a:gd name="connsiteY45" fmla="*/ 164645 h 2349180"/>
              <a:gd name="connsiteX46" fmla="*/ 1148689 w 1215656"/>
              <a:gd name="connsiteY46" fmla="*/ 99350 h 2349180"/>
              <a:gd name="connsiteX47" fmla="*/ 1185409 w 1215656"/>
              <a:gd name="connsiteY47" fmla="*/ 50380 h 2349180"/>
              <a:gd name="connsiteX48" fmla="*/ 1215294 w 1215656"/>
              <a:gd name="connsiteY48" fmla="*/ 8953 h 2349180"/>
              <a:gd name="connsiteX49" fmla="*/ 1164625 w 1215656"/>
              <a:gd name="connsiteY49" fmla="*/ 234860 h 2349180"/>
              <a:gd name="connsiteX50" fmla="*/ 1135059 w 1215656"/>
              <a:gd name="connsiteY50" fmla="*/ 377453 h 2349180"/>
              <a:gd name="connsiteX51" fmla="*/ 1119407 w 1215656"/>
              <a:gd name="connsiteY51" fmla="*/ 499436 h 2349180"/>
              <a:gd name="connsiteX52" fmla="*/ 1081307 w 1215656"/>
              <a:gd name="connsiteY52" fmla="*/ 623261 h 2349180"/>
              <a:gd name="connsiteX53" fmla="*/ 1062257 w 1215656"/>
              <a:gd name="connsiteY53" fmla="*/ 708986 h 2349180"/>
              <a:gd name="connsiteX54" fmla="*/ 1024157 w 1215656"/>
              <a:gd name="connsiteY54" fmla="*/ 880436 h 2349180"/>
              <a:gd name="connsiteX55" fmla="*/ 1005107 w 1215656"/>
              <a:gd name="connsiteY55" fmla="*/ 937586 h 2349180"/>
              <a:gd name="connsiteX56" fmla="*/ 987402 w 1215656"/>
              <a:gd name="connsiteY56" fmla="*/ 1077770 h 2349180"/>
              <a:gd name="connsiteX57" fmla="*/ 961554 w 1215656"/>
              <a:gd name="connsiteY57" fmla="*/ 1159388 h 2349180"/>
              <a:gd name="connsiteX58" fmla="*/ 952702 w 1215656"/>
              <a:gd name="connsiteY58" fmla="*/ 1225390 h 2349180"/>
              <a:gd name="connsiteX59" fmla="*/ 940451 w 1215656"/>
              <a:gd name="connsiteY59" fmla="*/ 1305662 h 2349180"/>
              <a:gd name="connsiteX60" fmla="*/ 924800 w 1215656"/>
              <a:gd name="connsiteY60" fmla="*/ 1378497 h 2349180"/>
              <a:gd name="connsiteX61" fmla="*/ 912548 w 1215656"/>
              <a:gd name="connsiteY61" fmla="*/ 1467587 h 2349180"/>
              <a:gd name="connsiteX62" fmla="*/ 898242 w 1215656"/>
              <a:gd name="connsiteY62" fmla="*/ 1568963 h 2349180"/>
              <a:gd name="connsiteX63" fmla="*/ 879193 w 1215656"/>
              <a:gd name="connsiteY63" fmla="*/ 1673065 h 2349180"/>
              <a:gd name="connsiteX64" fmla="*/ 860143 w 1215656"/>
              <a:gd name="connsiteY64" fmla="*/ 1815197 h 2349180"/>
              <a:gd name="connsiteX65" fmla="*/ 834295 w 1215656"/>
              <a:gd name="connsiteY65" fmla="*/ 1972306 h 2349180"/>
              <a:gd name="connsiteX66" fmla="*/ 757457 w 1215656"/>
              <a:gd name="connsiteY66" fmla="*/ 2309186 h 2349180"/>
              <a:gd name="connsiteX67" fmla="*/ 694889 w 1215656"/>
              <a:gd name="connsiteY67" fmla="*/ 2341798 h 2349180"/>
              <a:gd name="connsiteX68" fmla="*/ 628888 w 1215656"/>
              <a:gd name="connsiteY68" fmla="*/ 2300299 h 2349180"/>
              <a:gd name="connsiteX69" fmla="*/ 552687 w 1215656"/>
              <a:gd name="connsiteY69" fmla="*/ 2271051 h 2349180"/>
              <a:gd name="connsiteX70" fmla="*/ 484775 w 1215656"/>
              <a:gd name="connsiteY70" fmla="*/ 2233624 h 2349180"/>
              <a:gd name="connsiteX71" fmla="*/ 425463 w 1215656"/>
              <a:gd name="connsiteY71" fmla="*/ 2215281 h 2349180"/>
              <a:gd name="connsiteX72" fmla="*/ 337012 w 1215656"/>
              <a:gd name="connsiteY72" fmla="*/ 2162203 h 2349180"/>
              <a:gd name="connsiteX73" fmla="*/ 283261 w 1215656"/>
              <a:gd name="connsiteY73" fmla="*/ 2128849 h 2349180"/>
              <a:gd name="connsiteX74" fmla="*/ 222712 w 1215656"/>
              <a:gd name="connsiteY74" fmla="*/ 2100273 h 2349180"/>
              <a:gd name="connsiteX75" fmla="*/ 152638 w 1215656"/>
              <a:gd name="connsiteY75" fmla="*/ 2070318 h 2349180"/>
              <a:gd name="connsiteX76" fmla="*/ 117263 w 1215656"/>
              <a:gd name="connsiteY76" fmla="*/ 2036997 h 2349180"/>
              <a:gd name="connsiteX77" fmla="*/ 51934 w 1215656"/>
              <a:gd name="connsiteY77" fmla="*/ 2007750 h 2349180"/>
              <a:gd name="connsiteX78" fmla="*/ 237 w 1215656"/>
              <a:gd name="connsiteY78" fmla="*/ 1971031 h 2349180"/>
              <a:gd name="connsiteX0" fmla="*/ 237 w 1215656"/>
              <a:gd name="connsiteY0" fmla="*/ 1971031 h 2349180"/>
              <a:gd name="connsiteX1" fmla="*/ 33557 w 1215656"/>
              <a:gd name="connsiteY1" fmla="*/ 1899611 h 2349180"/>
              <a:gd name="connsiteX2" fmla="*/ 53316 w 1215656"/>
              <a:gd name="connsiteY2" fmla="*/ 1872382 h 2349180"/>
              <a:gd name="connsiteX3" fmla="*/ 81890 w 1215656"/>
              <a:gd name="connsiteY3" fmla="*/ 1823411 h 2349180"/>
              <a:gd name="connsiteX4" fmla="*/ 104340 w 1215656"/>
              <a:gd name="connsiteY4" fmla="*/ 1801635 h 2349180"/>
              <a:gd name="connsiteX5" fmla="*/ 117655 w 1215656"/>
              <a:gd name="connsiteY5" fmla="*/ 1805316 h 2349180"/>
              <a:gd name="connsiteX6" fmla="*/ 127852 w 1215656"/>
              <a:gd name="connsiteY6" fmla="*/ 1761126 h 2349180"/>
              <a:gd name="connsiteX7" fmla="*/ 146511 w 1215656"/>
              <a:gd name="connsiteY7" fmla="*/ 1739739 h 2349180"/>
              <a:gd name="connsiteX8" fmla="*/ 158089 w 1215656"/>
              <a:gd name="connsiteY8" fmla="*/ 1711163 h 2349180"/>
              <a:gd name="connsiteX9" fmla="*/ 186665 w 1215656"/>
              <a:gd name="connsiteY9" fmla="*/ 1662831 h 2349180"/>
              <a:gd name="connsiteX10" fmla="*/ 213186 w 1215656"/>
              <a:gd name="connsiteY10" fmla="*/ 1613861 h 2349180"/>
              <a:gd name="connsiteX11" fmla="*/ 232909 w 1215656"/>
              <a:gd name="connsiteY11" fmla="*/ 1578488 h 2349180"/>
              <a:gd name="connsiteX12" fmla="*/ 262157 w 1215656"/>
              <a:gd name="connsiteY12" fmla="*/ 1537661 h 2349180"/>
              <a:gd name="connsiteX13" fmla="*/ 281207 w 1215656"/>
              <a:gd name="connsiteY13" fmla="*/ 1480511 h 2349180"/>
              <a:gd name="connsiteX14" fmla="*/ 319307 w 1215656"/>
              <a:gd name="connsiteY14" fmla="*/ 1423361 h 2349180"/>
              <a:gd name="connsiteX15" fmla="*/ 338357 w 1215656"/>
              <a:gd name="connsiteY15" fmla="*/ 1385261 h 2349180"/>
              <a:gd name="connsiteX16" fmla="*/ 347882 w 1215656"/>
              <a:gd name="connsiteY16" fmla="*/ 1356686 h 2349180"/>
              <a:gd name="connsiteX17" fmla="*/ 376457 w 1215656"/>
              <a:gd name="connsiteY17" fmla="*/ 1328111 h 2349180"/>
              <a:gd name="connsiteX18" fmla="*/ 433607 w 1215656"/>
              <a:gd name="connsiteY18" fmla="*/ 1242386 h 2349180"/>
              <a:gd name="connsiteX19" fmla="*/ 452657 w 1215656"/>
              <a:gd name="connsiteY19" fmla="*/ 1213811 h 2349180"/>
              <a:gd name="connsiteX20" fmla="*/ 471707 w 1215656"/>
              <a:gd name="connsiteY20" fmla="*/ 1185236 h 2349180"/>
              <a:gd name="connsiteX21" fmla="*/ 490757 w 1215656"/>
              <a:gd name="connsiteY21" fmla="*/ 1147136 h 2349180"/>
              <a:gd name="connsiteX22" fmla="*/ 528857 w 1215656"/>
              <a:gd name="connsiteY22" fmla="*/ 1089986 h 2349180"/>
              <a:gd name="connsiteX23" fmla="*/ 538382 w 1215656"/>
              <a:gd name="connsiteY23" fmla="*/ 1061411 h 2349180"/>
              <a:gd name="connsiteX24" fmla="*/ 566957 w 1215656"/>
              <a:gd name="connsiteY24" fmla="*/ 1032836 h 2349180"/>
              <a:gd name="connsiteX25" fmla="*/ 586007 w 1215656"/>
              <a:gd name="connsiteY25" fmla="*/ 994736 h 2349180"/>
              <a:gd name="connsiteX26" fmla="*/ 637704 w 1215656"/>
              <a:gd name="connsiteY26" fmla="*/ 920590 h 2349180"/>
              <a:gd name="connsiteX27" fmla="*/ 682603 w 1215656"/>
              <a:gd name="connsiteY27" fmla="*/ 853915 h 2349180"/>
              <a:gd name="connsiteX28" fmla="*/ 719356 w 1215656"/>
              <a:gd name="connsiteY28" fmla="*/ 789257 h 2349180"/>
              <a:gd name="connsiteX29" fmla="*/ 766982 w 1215656"/>
              <a:gd name="connsiteY29" fmla="*/ 718511 h 2349180"/>
              <a:gd name="connsiteX30" fmla="*/ 765637 w 1215656"/>
              <a:gd name="connsiteY30" fmla="*/ 717803 h 2349180"/>
              <a:gd name="connsiteX31" fmla="*/ 800337 w 1215656"/>
              <a:gd name="connsiteY31" fmla="*/ 670851 h 2349180"/>
              <a:gd name="connsiteX32" fmla="*/ 837055 w 1215656"/>
              <a:gd name="connsiteY32" fmla="*/ 615081 h 2349180"/>
              <a:gd name="connsiteX33" fmla="*/ 862232 w 1215656"/>
              <a:gd name="connsiteY33" fmla="*/ 566111 h 2349180"/>
              <a:gd name="connsiteX34" fmla="*/ 881282 w 1215656"/>
              <a:gd name="connsiteY34" fmla="*/ 528011 h 2349180"/>
              <a:gd name="connsiteX35" fmla="*/ 892188 w 1215656"/>
              <a:gd name="connsiteY35" fmla="*/ 511653 h 2349180"/>
              <a:gd name="connsiteX36" fmla="*/ 928907 w 1215656"/>
              <a:gd name="connsiteY36" fmla="*/ 466080 h 2349180"/>
              <a:gd name="connsiteX37" fmla="*/ 943885 w 1215656"/>
              <a:gd name="connsiteY37" fmla="*/ 447704 h 2349180"/>
              <a:gd name="connsiteX38" fmla="*/ 971787 w 1215656"/>
              <a:gd name="connsiteY38" fmla="*/ 387154 h 2349180"/>
              <a:gd name="connsiteX39" fmla="*/ 1017358 w 1215656"/>
              <a:gd name="connsiteY39" fmla="*/ 344982 h 2349180"/>
              <a:gd name="connsiteX40" fmla="*/ 1046606 w 1215656"/>
              <a:gd name="connsiteY40" fmla="*/ 289886 h 2349180"/>
              <a:gd name="connsiteX41" fmla="*/ 975259 w 1215656"/>
              <a:gd name="connsiteY41" fmla="*/ 409497 h 2349180"/>
              <a:gd name="connsiteX42" fmla="*/ 1062647 w 1215656"/>
              <a:gd name="connsiteY42" fmla="*/ 255256 h 2349180"/>
              <a:gd name="connsiteX43" fmla="*/ 1076244 w 1215656"/>
              <a:gd name="connsiteY43" fmla="*/ 258656 h 2349180"/>
              <a:gd name="connsiteX44" fmla="*/ 1094940 w 1215656"/>
              <a:gd name="connsiteY44" fmla="*/ 202780 h 2349180"/>
              <a:gd name="connsiteX45" fmla="*/ 1112645 w 1215656"/>
              <a:gd name="connsiteY45" fmla="*/ 164645 h 2349180"/>
              <a:gd name="connsiteX46" fmla="*/ 1148689 w 1215656"/>
              <a:gd name="connsiteY46" fmla="*/ 99350 h 2349180"/>
              <a:gd name="connsiteX47" fmla="*/ 1185409 w 1215656"/>
              <a:gd name="connsiteY47" fmla="*/ 50380 h 2349180"/>
              <a:gd name="connsiteX48" fmla="*/ 1215294 w 1215656"/>
              <a:gd name="connsiteY48" fmla="*/ 8953 h 2349180"/>
              <a:gd name="connsiteX49" fmla="*/ 1164625 w 1215656"/>
              <a:gd name="connsiteY49" fmla="*/ 234860 h 2349180"/>
              <a:gd name="connsiteX50" fmla="*/ 1135059 w 1215656"/>
              <a:gd name="connsiteY50" fmla="*/ 377453 h 2349180"/>
              <a:gd name="connsiteX51" fmla="*/ 1119407 w 1215656"/>
              <a:gd name="connsiteY51" fmla="*/ 499436 h 2349180"/>
              <a:gd name="connsiteX52" fmla="*/ 1081307 w 1215656"/>
              <a:gd name="connsiteY52" fmla="*/ 623261 h 2349180"/>
              <a:gd name="connsiteX53" fmla="*/ 1062257 w 1215656"/>
              <a:gd name="connsiteY53" fmla="*/ 708986 h 2349180"/>
              <a:gd name="connsiteX54" fmla="*/ 1024157 w 1215656"/>
              <a:gd name="connsiteY54" fmla="*/ 880436 h 2349180"/>
              <a:gd name="connsiteX55" fmla="*/ 1005107 w 1215656"/>
              <a:gd name="connsiteY55" fmla="*/ 937586 h 2349180"/>
              <a:gd name="connsiteX56" fmla="*/ 987402 w 1215656"/>
              <a:gd name="connsiteY56" fmla="*/ 1077770 h 2349180"/>
              <a:gd name="connsiteX57" fmla="*/ 968353 w 1215656"/>
              <a:gd name="connsiteY57" fmla="*/ 1172985 h 2349180"/>
              <a:gd name="connsiteX58" fmla="*/ 952702 w 1215656"/>
              <a:gd name="connsiteY58" fmla="*/ 1225390 h 2349180"/>
              <a:gd name="connsiteX59" fmla="*/ 940451 w 1215656"/>
              <a:gd name="connsiteY59" fmla="*/ 1305662 h 2349180"/>
              <a:gd name="connsiteX60" fmla="*/ 924800 w 1215656"/>
              <a:gd name="connsiteY60" fmla="*/ 1378497 h 2349180"/>
              <a:gd name="connsiteX61" fmla="*/ 912548 w 1215656"/>
              <a:gd name="connsiteY61" fmla="*/ 1467587 h 2349180"/>
              <a:gd name="connsiteX62" fmla="*/ 898242 w 1215656"/>
              <a:gd name="connsiteY62" fmla="*/ 1568963 h 2349180"/>
              <a:gd name="connsiteX63" fmla="*/ 879193 w 1215656"/>
              <a:gd name="connsiteY63" fmla="*/ 1673065 h 2349180"/>
              <a:gd name="connsiteX64" fmla="*/ 860143 w 1215656"/>
              <a:gd name="connsiteY64" fmla="*/ 1815197 h 2349180"/>
              <a:gd name="connsiteX65" fmla="*/ 834295 w 1215656"/>
              <a:gd name="connsiteY65" fmla="*/ 1972306 h 2349180"/>
              <a:gd name="connsiteX66" fmla="*/ 757457 w 1215656"/>
              <a:gd name="connsiteY66" fmla="*/ 2309186 h 2349180"/>
              <a:gd name="connsiteX67" fmla="*/ 694889 w 1215656"/>
              <a:gd name="connsiteY67" fmla="*/ 2341798 h 2349180"/>
              <a:gd name="connsiteX68" fmla="*/ 628888 w 1215656"/>
              <a:gd name="connsiteY68" fmla="*/ 2300299 h 2349180"/>
              <a:gd name="connsiteX69" fmla="*/ 552687 w 1215656"/>
              <a:gd name="connsiteY69" fmla="*/ 2271051 h 2349180"/>
              <a:gd name="connsiteX70" fmla="*/ 484775 w 1215656"/>
              <a:gd name="connsiteY70" fmla="*/ 2233624 h 2349180"/>
              <a:gd name="connsiteX71" fmla="*/ 425463 w 1215656"/>
              <a:gd name="connsiteY71" fmla="*/ 2215281 h 2349180"/>
              <a:gd name="connsiteX72" fmla="*/ 337012 w 1215656"/>
              <a:gd name="connsiteY72" fmla="*/ 2162203 h 2349180"/>
              <a:gd name="connsiteX73" fmla="*/ 283261 w 1215656"/>
              <a:gd name="connsiteY73" fmla="*/ 2128849 h 2349180"/>
              <a:gd name="connsiteX74" fmla="*/ 222712 w 1215656"/>
              <a:gd name="connsiteY74" fmla="*/ 2100273 h 2349180"/>
              <a:gd name="connsiteX75" fmla="*/ 152638 w 1215656"/>
              <a:gd name="connsiteY75" fmla="*/ 2070318 h 2349180"/>
              <a:gd name="connsiteX76" fmla="*/ 117263 w 1215656"/>
              <a:gd name="connsiteY76" fmla="*/ 2036997 h 2349180"/>
              <a:gd name="connsiteX77" fmla="*/ 51934 w 1215656"/>
              <a:gd name="connsiteY77" fmla="*/ 2007750 h 2349180"/>
              <a:gd name="connsiteX78" fmla="*/ 237 w 1215656"/>
              <a:gd name="connsiteY78" fmla="*/ 1971031 h 2349180"/>
              <a:gd name="connsiteX0" fmla="*/ 237 w 1215656"/>
              <a:gd name="connsiteY0" fmla="*/ 1971031 h 2349180"/>
              <a:gd name="connsiteX1" fmla="*/ 33557 w 1215656"/>
              <a:gd name="connsiteY1" fmla="*/ 1899611 h 2349180"/>
              <a:gd name="connsiteX2" fmla="*/ 53316 w 1215656"/>
              <a:gd name="connsiteY2" fmla="*/ 1872382 h 2349180"/>
              <a:gd name="connsiteX3" fmla="*/ 81890 w 1215656"/>
              <a:gd name="connsiteY3" fmla="*/ 1823411 h 2349180"/>
              <a:gd name="connsiteX4" fmla="*/ 104340 w 1215656"/>
              <a:gd name="connsiteY4" fmla="*/ 1801635 h 2349180"/>
              <a:gd name="connsiteX5" fmla="*/ 117655 w 1215656"/>
              <a:gd name="connsiteY5" fmla="*/ 1805316 h 2349180"/>
              <a:gd name="connsiteX6" fmla="*/ 127852 w 1215656"/>
              <a:gd name="connsiteY6" fmla="*/ 1761126 h 2349180"/>
              <a:gd name="connsiteX7" fmla="*/ 146511 w 1215656"/>
              <a:gd name="connsiteY7" fmla="*/ 1739739 h 2349180"/>
              <a:gd name="connsiteX8" fmla="*/ 158089 w 1215656"/>
              <a:gd name="connsiteY8" fmla="*/ 1711163 h 2349180"/>
              <a:gd name="connsiteX9" fmla="*/ 186665 w 1215656"/>
              <a:gd name="connsiteY9" fmla="*/ 1662831 h 2349180"/>
              <a:gd name="connsiteX10" fmla="*/ 213186 w 1215656"/>
              <a:gd name="connsiteY10" fmla="*/ 1613861 h 2349180"/>
              <a:gd name="connsiteX11" fmla="*/ 232909 w 1215656"/>
              <a:gd name="connsiteY11" fmla="*/ 1578488 h 2349180"/>
              <a:gd name="connsiteX12" fmla="*/ 262157 w 1215656"/>
              <a:gd name="connsiteY12" fmla="*/ 1537661 h 2349180"/>
              <a:gd name="connsiteX13" fmla="*/ 281207 w 1215656"/>
              <a:gd name="connsiteY13" fmla="*/ 1480511 h 2349180"/>
              <a:gd name="connsiteX14" fmla="*/ 319307 w 1215656"/>
              <a:gd name="connsiteY14" fmla="*/ 1423361 h 2349180"/>
              <a:gd name="connsiteX15" fmla="*/ 338357 w 1215656"/>
              <a:gd name="connsiteY15" fmla="*/ 1385261 h 2349180"/>
              <a:gd name="connsiteX16" fmla="*/ 347882 w 1215656"/>
              <a:gd name="connsiteY16" fmla="*/ 1356686 h 2349180"/>
              <a:gd name="connsiteX17" fmla="*/ 376457 w 1215656"/>
              <a:gd name="connsiteY17" fmla="*/ 1328111 h 2349180"/>
              <a:gd name="connsiteX18" fmla="*/ 433607 w 1215656"/>
              <a:gd name="connsiteY18" fmla="*/ 1242386 h 2349180"/>
              <a:gd name="connsiteX19" fmla="*/ 452657 w 1215656"/>
              <a:gd name="connsiteY19" fmla="*/ 1213811 h 2349180"/>
              <a:gd name="connsiteX20" fmla="*/ 471707 w 1215656"/>
              <a:gd name="connsiteY20" fmla="*/ 1185236 h 2349180"/>
              <a:gd name="connsiteX21" fmla="*/ 490757 w 1215656"/>
              <a:gd name="connsiteY21" fmla="*/ 1147136 h 2349180"/>
              <a:gd name="connsiteX22" fmla="*/ 528857 w 1215656"/>
              <a:gd name="connsiteY22" fmla="*/ 1089986 h 2349180"/>
              <a:gd name="connsiteX23" fmla="*/ 538382 w 1215656"/>
              <a:gd name="connsiteY23" fmla="*/ 1061411 h 2349180"/>
              <a:gd name="connsiteX24" fmla="*/ 566957 w 1215656"/>
              <a:gd name="connsiteY24" fmla="*/ 1032836 h 2349180"/>
              <a:gd name="connsiteX25" fmla="*/ 586007 w 1215656"/>
              <a:gd name="connsiteY25" fmla="*/ 994736 h 2349180"/>
              <a:gd name="connsiteX26" fmla="*/ 637704 w 1215656"/>
              <a:gd name="connsiteY26" fmla="*/ 920590 h 2349180"/>
              <a:gd name="connsiteX27" fmla="*/ 682603 w 1215656"/>
              <a:gd name="connsiteY27" fmla="*/ 853915 h 2349180"/>
              <a:gd name="connsiteX28" fmla="*/ 719356 w 1215656"/>
              <a:gd name="connsiteY28" fmla="*/ 789257 h 2349180"/>
              <a:gd name="connsiteX29" fmla="*/ 766982 w 1215656"/>
              <a:gd name="connsiteY29" fmla="*/ 718511 h 2349180"/>
              <a:gd name="connsiteX30" fmla="*/ 765637 w 1215656"/>
              <a:gd name="connsiteY30" fmla="*/ 717803 h 2349180"/>
              <a:gd name="connsiteX31" fmla="*/ 800337 w 1215656"/>
              <a:gd name="connsiteY31" fmla="*/ 670851 h 2349180"/>
              <a:gd name="connsiteX32" fmla="*/ 837055 w 1215656"/>
              <a:gd name="connsiteY32" fmla="*/ 615081 h 2349180"/>
              <a:gd name="connsiteX33" fmla="*/ 862232 w 1215656"/>
              <a:gd name="connsiteY33" fmla="*/ 566111 h 2349180"/>
              <a:gd name="connsiteX34" fmla="*/ 881282 w 1215656"/>
              <a:gd name="connsiteY34" fmla="*/ 528011 h 2349180"/>
              <a:gd name="connsiteX35" fmla="*/ 892188 w 1215656"/>
              <a:gd name="connsiteY35" fmla="*/ 511653 h 2349180"/>
              <a:gd name="connsiteX36" fmla="*/ 928907 w 1215656"/>
              <a:gd name="connsiteY36" fmla="*/ 466080 h 2349180"/>
              <a:gd name="connsiteX37" fmla="*/ 943885 w 1215656"/>
              <a:gd name="connsiteY37" fmla="*/ 447704 h 2349180"/>
              <a:gd name="connsiteX38" fmla="*/ 971787 w 1215656"/>
              <a:gd name="connsiteY38" fmla="*/ 387154 h 2349180"/>
              <a:gd name="connsiteX39" fmla="*/ 1017358 w 1215656"/>
              <a:gd name="connsiteY39" fmla="*/ 344982 h 2349180"/>
              <a:gd name="connsiteX40" fmla="*/ 1046606 w 1215656"/>
              <a:gd name="connsiteY40" fmla="*/ 289886 h 2349180"/>
              <a:gd name="connsiteX41" fmla="*/ 975259 w 1215656"/>
              <a:gd name="connsiteY41" fmla="*/ 409497 h 2349180"/>
              <a:gd name="connsiteX42" fmla="*/ 1062647 w 1215656"/>
              <a:gd name="connsiteY42" fmla="*/ 255256 h 2349180"/>
              <a:gd name="connsiteX43" fmla="*/ 1076244 w 1215656"/>
              <a:gd name="connsiteY43" fmla="*/ 258656 h 2349180"/>
              <a:gd name="connsiteX44" fmla="*/ 1094940 w 1215656"/>
              <a:gd name="connsiteY44" fmla="*/ 202780 h 2349180"/>
              <a:gd name="connsiteX45" fmla="*/ 1112645 w 1215656"/>
              <a:gd name="connsiteY45" fmla="*/ 164645 h 2349180"/>
              <a:gd name="connsiteX46" fmla="*/ 1148689 w 1215656"/>
              <a:gd name="connsiteY46" fmla="*/ 99350 h 2349180"/>
              <a:gd name="connsiteX47" fmla="*/ 1185409 w 1215656"/>
              <a:gd name="connsiteY47" fmla="*/ 50380 h 2349180"/>
              <a:gd name="connsiteX48" fmla="*/ 1215294 w 1215656"/>
              <a:gd name="connsiteY48" fmla="*/ 8953 h 2349180"/>
              <a:gd name="connsiteX49" fmla="*/ 1164625 w 1215656"/>
              <a:gd name="connsiteY49" fmla="*/ 234860 h 2349180"/>
              <a:gd name="connsiteX50" fmla="*/ 1135059 w 1215656"/>
              <a:gd name="connsiteY50" fmla="*/ 377453 h 2349180"/>
              <a:gd name="connsiteX51" fmla="*/ 1119407 w 1215656"/>
              <a:gd name="connsiteY51" fmla="*/ 499436 h 2349180"/>
              <a:gd name="connsiteX52" fmla="*/ 1081307 w 1215656"/>
              <a:gd name="connsiteY52" fmla="*/ 623261 h 2349180"/>
              <a:gd name="connsiteX53" fmla="*/ 1062257 w 1215656"/>
              <a:gd name="connsiteY53" fmla="*/ 708986 h 2349180"/>
              <a:gd name="connsiteX54" fmla="*/ 1024157 w 1215656"/>
              <a:gd name="connsiteY54" fmla="*/ 880436 h 2349180"/>
              <a:gd name="connsiteX55" fmla="*/ 1008506 w 1215656"/>
              <a:gd name="connsiteY55" fmla="*/ 968179 h 2349180"/>
              <a:gd name="connsiteX56" fmla="*/ 987402 w 1215656"/>
              <a:gd name="connsiteY56" fmla="*/ 1077770 h 2349180"/>
              <a:gd name="connsiteX57" fmla="*/ 968353 w 1215656"/>
              <a:gd name="connsiteY57" fmla="*/ 1172985 h 2349180"/>
              <a:gd name="connsiteX58" fmla="*/ 952702 w 1215656"/>
              <a:gd name="connsiteY58" fmla="*/ 1225390 h 2349180"/>
              <a:gd name="connsiteX59" fmla="*/ 940451 w 1215656"/>
              <a:gd name="connsiteY59" fmla="*/ 1305662 h 2349180"/>
              <a:gd name="connsiteX60" fmla="*/ 924800 w 1215656"/>
              <a:gd name="connsiteY60" fmla="*/ 1378497 h 2349180"/>
              <a:gd name="connsiteX61" fmla="*/ 912548 w 1215656"/>
              <a:gd name="connsiteY61" fmla="*/ 1467587 h 2349180"/>
              <a:gd name="connsiteX62" fmla="*/ 898242 w 1215656"/>
              <a:gd name="connsiteY62" fmla="*/ 1568963 h 2349180"/>
              <a:gd name="connsiteX63" fmla="*/ 879193 w 1215656"/>
              <a:gd name="connsiteY63" fmla="*/ 1673065 h 2349180"/>
              <a:gd name="connsiteX64" fmla="*/ 860143 w 1215656"/>
              <a:gd name="connsiteY64" fmla="*/ 1815197 h 2349180"/>
              <a:gd name="connsiteX65" fmla="*/ 834295 w 1215656"/>
              <a:gd name="connsiteY65" fmla="*/ 1972306 h 2349180"/>
              <a:gd name="connsiteX66" fmla="*/ 757457 w 1215656"/>
              <a:gd name="connsiteY66" fmla="*/ 2309186 h 2349180"/>
              <a:gd name="connsiteX67" fmla="*/ 694889 w 1215656"/>
              <a:gd name="connsiteY67" fmla="*/ 2341798 h 2349180"/>
              <a:gd name="connsiteX68" fmla="*/ 628888 w 1215656"/>
              <a:gd name="connsiteY68" fmla="*/ 2300299 h 2349180"/>
              <a:gd name="connsiteX69" fmla="*/ 552687 w 1215656"/>
              <a:gd name="connsiteY69" fmla="*/ 2271051 h 2349180"/>
              <a:gd name="connsiteX70" fmla="*/ 484775 w 1215656"/>
              <a:gd name="connsiteY70" fmla="*/ 2233624 h 2349180"/>
              <a:gd name="connsiteX71" fmla="*/ 425463 w 1215656"/>
              <a:gd name="connsiteY71" fmla="*/ 2215281 h 2349180"/>
              <a:gd name="connsiteX72" fmla="*/ 337012 w 1215656"/>
              <a:gd name="connsiteY72" fmla="*/ 2162203 h 2349180"/>
              <a:gd name="connsiteX73" fmla="*/ 283261 w 1215656"/>
              <a:gd name="connsiteY73" fmla="*/ 2128849 h 2349180"/>
              <a:gd name="connsiteX74" fmla="*/ 222712 w 1215656"/>
              <a:gd name="connsiteY74" fmla="*/ 2100273 h 2349180"/>
              <a:gd name="connsiteX75" fmla="*/ 152638 w 1215656"/>
              <a:gd name="connsiteY75" fmla="*/ 2070318 h 2349180"/>
              <a:gd name="connsiteX76" fmla="*/ 117263 w 1215656"/>
              <a:gd name="connsiteY76" fmla="*/ 2036997 h 2349180"/>
              <a:gd name="connsiteX77" fmla="*/ 51934 w 1215656"/>
              <a:gd name="connsiteY77" fmla="*/ 2007750 h 2349180"/>
              <a:gd name="connsiteX78" fmla="*/ 237 w 1215656"/>
              <a:gd name="connsiteY78" fmla="*/ 1971031 h 2349180"/>
              <a:gd name="connsiteX0" fmla="*/ 237 w 1215656"/>
              <a:gd name="connsiteY0" fmla="*/ 1971031 h 2349180"/>
              <a:gd name="connsiteX1" fmla="*/ 33557 w 1215656"/>
              <a:gd name="connsiteY1" fmla="*/ 1899611 h 2349180"/>
              <a:gd name="connsiteX2" fmla="*/ 53316 w 1215656"/>
              <a:gd name="connsiteY2" fmla="*/ 1872382 h 2349180"/>
              <a:gd name="connsiteX3" fmla="*/ 81890 w 1215656"/>
              <a:gd name="connsiteY3" fmla="*/ 1823411 h 2349180"/>
              <a:gd name="connsiteX4" fmla="*/ 104340 w 1215656"/>
              <a:gd name="connsiteY4" fmla="*/ 1801635 h 2349180"/>
              <a:gd name="connsiteX5" fmla="*/ 117655 w 1215656"/>
              <a:gd name="connsiteY5" fmla="*/ 1805316 h 2349180"/>
              <a:gd name="connsiteX6" fmla="*/ 127852 w 1215656"/>
              <a:gd name="connsiteY6" fmla="*/ 1761126 h 2349180"/>
              <a:gd name="connsiteX7" fmla="*/ 146511 w 1215656"/>
              <a:gd name="connsiteY7" fmla="*/ 1739739 h 2349180"/>
              <a:gd name="connsiteX8" fmla="*/ 158089 w 1215656"/>
              <a:gd name="connsiteY8" fmla="*/ 1711163 h 2349180"/>
              <a:gd name="connsiteX9" fmla="*/ 186665 w 1215656"/>
              <a:gd name="connsiteY9" fmla="*/ 1662831 h 2349180"/>
              <a:gd name="connsiteX10" fmla="*/ 213186 w 1215656"/>
              <a:gd name="connsiteY10" fmla="*/ 1613861 h 2349180"/>
              <a:gd name="connsiteX11" fmla="*/ 232909 w 1215656"/>
              <a:gd name="connsiteY11" fmla="*/ 1578488 h 2349180"/>
              <a:gd name="connsiteX12" fmla="*/ 262157 w 1215656"/>
              <a:gd name="connsiteY12" fmla="*/ 1537661 h 2349180"/>
              <a:gd name="connsiteX13" fmla="*/ 281207 w 1215656"/>
              <a:gd name="connsiteY13" fmla="*/ 1480511 h 2349180"/>
              <a:gd name="connsiteX14" fmla="*/ 319307 w 1215656"/>
              <a:gd name="connsiteY14" fmla="*/ 1423361 h 2349180"/>
              <a:gd name="connsiteX15" fmla="*/ 338357 w 1215656"/>
              <a:gd name="connsiteY15" fmla="*/ 1385261 h 2349180"/>
              <a:gd name="connsiteX16" fmla="*/ 347882 w 1215656"/>
              <a:gd name="connsiteY16" fmla="*/ 1356686 h 2349180"/>
              <a:gd name="connsiteX17" fmla="*/ 376457 w 1215656"/>
              <a:gd name="connsiteY17" fmla="*/ 1328111 h 2349180"/>
              <a:gd name="connsiteX18" fmla="*/ 433607 w 1215656"/>
              <a:gd name="connsiteY18" fmla="*/ 1242386 h 2349180"/>
              <a:gd name="connsiteX19" fmla="*/ 452657 w 1215656"/>
              <a:gd name="connsiteY19" fmla="*/ 1213811 h 2349180"/>
              <a:gd name="connsiteX20" fmla="*/ 471707 w 1215656"/>
              <a:gd name="connsiteY20" fmla="*/ 1185236 h 2349180"/>
              <a:gd name="connsiteX21" fmla="*/ 490757 w 1215656"/>
              <a:gd name="connsiteY21" fmla="*/ 1147136 h 2349180"/>
              <a:gd name="connsiteX22" fmla="*/ 528857 w 1215656"/>
              <a:gd name="connsiteY22" fmla="*/ 1089986 h 2349180"/>
              <a:gd name="connsiteX23" fmla="*/ 538382 w 1215656"/>
              <a:gd name="connsiteY23" fmla="*/ 1061411 h 2349180"/>
              <a:gd name="connsiteX24" fmla="*/ 566957 w 1215656"/>
              <a:gd name="connsiteY24" fmla="*/ 1032836 h 2349180"/>
              <a:gd name="connsiteX25" fmla="*/ 586007 w 1215656"/>
              <a:gd name="connsiteY25" fmla="*/ 994736 h 2349180"/>
              <a:gd name="connsiteX26" fmla="*/ 637704 w 1215656"/>
              <a:gd name="connsiteY26" fmla="*/ 920590 h 2349180"/>
              <a:gd name="connsiteX27" fmla="*/ 682603 w 1215656"/>
              <a:gd name="connsiteY27" fmla="*/ 853915 h 2349180"/>
              <a:gd name="connsiteX28" fmla="*/ 719356 w 1215656"/>
              <a:gd name="connsiteY28" fmla="*/ 789257 h 2349180"/>
              <a:gd name="connsiteX29" fmla="*/ 766982 w 1215656"/>
              <a:gd name="connsiteY29" fmla="*/ 718511 h 2349180"/>
              <a:gd name="connsiteX30" fmla="*/ 765637 w 1215656"/>
              <a:gd name="connsiteY30" fmla="*/ 717803 h 2349180"/>
              <a:gd name="connsiteX31" fmla="*/ 800337 w 1215656"/>
              <a:gd name="connsiteY31" fmla="*/ 670851 h 2349180"/>
              <a:gd name="connsiteX32" fmla="*/ 837055 w 1215656"/>
              <a:gd name="connsiteY32" fmla="*/ 615081 h 2349180"/>
              <a:gd name="connsiteX33" fmla="*/ 862232 w 1215656"/>
              <a:gd name="connsiteY33" fmla="*/ 566111 h 2349180"/>
              <a:gd name="connsiteX34" fmla="*/ 881282 w 1215656"/>
              <a:gd name="connsiteY34" fmla="*/ 528011 h 2349180"/>
              <a:gd name="connsiteX35" fmla="*/ 892188 w 1215656"/>
              <a:gd name="connsiteY35" fmla="*/ 511653 h 2349180"/>
              <a:gd name="connsiteX36" fmla="*/ 928907 w 1215656"/>
              <a:gd name="connsiteY36" fmla="*/ 466080 h 2349180"/>
              <a:gd name="connsiteX37" fmla="*/ 943885 w 1215656"/>
              <a:gd name="connsiteY37" fmla="*/ 447704 h 2349180"/>
              <a:gd name="connsiteX38" fmla="*/ 971787 w 1215656"/>
              <a:gd name="connsiteY38" fmla="*/ 387154 h 2349180"/>
              <a:gd name="connsiteX39" fmla="*/ 1017358 w 1215656"/>
              <a:gd name="connsiteY39" fmla="*/ 344982 h 2349180"/>
              <a:gd name="connsiteX40" fmla="*/ 1046606 w 1215656"/>
              <a:gd name="connsiteY40" fmla="*/ 289886 h 2349180"/>
              <a:gd name="connsiteX41" fmla="*/ 975259 w 1215656"/>
              <a:gd name="connsiteY41" fmla="*/ 409497 h 2349180"/>
              <a:gd name="connsiteX42" fmla="*/ 1062647 w 1215656"/>
              <a:gd name="connsiteY42" fmla="*/ 255256 h 2349180"/>
              <a:gd name="connsiteX43" fmla="*/ 1076244 w 1215656"/>
              <a:gd name="connsiteY43" fmla="*/ 258656 h 2349180"/>
              <a:gd name="connsiteX44" fmla="*/ 1094940 w 1215656"/>
              <a:gd name="connsiteY44" fmla="*/ 202780 h 2349180"/>
              <a:gd name="connsiteX45" fmla="*/ 1112645 w 1215656"/>
              <a:gd name="connsiteY45" fmla="*/ 164645 h 2349180"/>
              <a:gd name="connsiteX46" fmla="*/ 1148689 w 1215656"/>
              <a:gd name="connsiteY46" fmla="*/ 99350 h 2349180"/>
              <a:gd name="connsiteX47" fmla="*/ 1185409 w 1215656"/>
              <a:gd name="connsiteY47" fmla="*/ 50380 h 2349180"/>
              <a:gd name="connsiteX48" fmla="*/ 1215294 w 1215656"/>
              <a:gd name="connsiteY48" fmla="*/ 8953 h 2349180"/>
              <a:gd name="connsiteX49" fmla="*/ 1164625 w 1215656"/>
              <a:gd name="connsiteY49" fmla="*/ 234860 h 2349180"/>
              <a:gd name="connsiteX50" fmla="*/ 1135059 w 1215656"/>
              <a:gd name="connsiteY50" fmla="*/ 377453 h 2349180"/>
              <a:gd name="connsiteX51" fmla="*/ 1119407 w 1215656"/>
              <a:gd name="connsiteY51" fmla="*/ 499436 h 2349180"/>
              <a:gd name="connsiteX52" fmla="*/ 1081307 w 1215656"/>
              <a:gd name="connsiteY52" fmla="*/ 623261 h 2349180"/>
              <a:gd name="connsiteX53" fmla="*/ 1062257 w 1215656"/>
              <a:gd name="connsiteY53" fmla="*/ 708986 h 2349180"/>
              <a:gd name="connsiteX54" fmla="*/ 1034354 w 1215656"/>
              <a:gd name="connsiteY54" fmla="*/ 819250 h 2349180"/>
              <a:gd name="connsiteX55" fmla="*/ 1008506 w 1215656"/>
              <a:gd name="connsiteY55" fmla="*/ 968179 h 2349180"/>
              <a:gd name="connsiteX56" fmla="*/ 987402 w 1215656"/>
              <a:gd name="connsiteY56" fmla="*/ 1077770 h 2349180"/>
              <a:gd name="connsiteX57" fmla="*/ 968353 w 1215656"/>
              <a:gd name="connsiteY57" fmla="*/ 1172985 h 2349180"/>
              <a:gd name="connsiteX58" fmla="*/ 952702 w 1215656"/>
              <a:gd name="connsiteY58" fmla="*/ 1225390 h 2349180"/>
              <a:gd name="connsiteX59" fmla="*/ 940451 w 1215656"/>
              <a:gd name="connsiteY59" fmla="*/ 1305662 h 2349180"/>
              <a:gd name="connsiteX60" fmla="*/ 924800 w 1215656"/>
              <a:gd name="connsiteY60" fmla="*/ 1378497 h 2349180"/>
              <a:gd name="connsiteX61" fmla="*/ 912548 w 1215656"/>
              <a:gd name="connsiteY61" fmla="*/ 1467587 h 2349180"/>
              <a:gd name="connsiteX62" fmla="*/ 898242 w 1215656"/>
              <a:gd name="connsiteY62" fmla="*/ 1568963 h 2349180"/>
              <a:gd name="connsiteX63" fmla="*/ 879193 w 1215656"/>
              <a:gd name="connsiteY63" fmla="*/ 1673065 h 2349180"/>
              <a:gd name="connsiteX64" fmla="*/ 860143 w 1215656"/>
              <a:gd name="connsiteY64" fmla="*/ 1815197 h 2349180"/>
              <a:gd name="connsiteX65" fmla="*/ 834295 w 1215656"/>
              <a:gd name="connsiteY65" fmla="*/ 1972306 h 2349180"/>
              <a:gd name="connsiteX66" fmla="*/ 757457 w 1215656"/>
              <a:gd name="connsiteY66" fmla="*/ 2309186 h 2349180"/>
              <a:gd name="connsiteX67" fmla="*/ 694889 w 1215656"/>
              <a:gd name="connsiteY67" fmla="*/ 2341798 h 2349180"/>
              <a:gd name="connsiteX68" fmla="*/ 628888 w 1215656"/>
              <a:gd name="connsiteY68" fmla="*/ 2300299 h 2349180"/>
              <a:gd name="connsiteX69" fmla="*/ 552687 w 1215656"/>
              <a:gd name="connsiteY69" fmla="*/ 2271051 h 2349180"/>
              <a:gd name="connsiteX70" fmla="*/ 484775 w 1215656"/>
              <a:gd name="connsiteY70" fmla="*/ 2233624 h 2349180"/>
              <a:gd name="connsiteX71" fmla="*/ 425463 w 1215656"/>
              <a:gd name="connsiteY71" fmla="*/ 2215281 h 2349180"/>
              <a:gd name="connsiteX72" fmla="*/ 337012 w 1215656"/>
              <a:gd name="connsiteY72" fmla="*/ 2162203 h 2349180"/>
              <a:gd name="connsiteX73" fmla="*/ 283261 w 1215656"/>
              <a:gd name="connsiteY73" fmla="*/ 2128849 h 2349180"/>
              <a:gd name="connsiteX74" fmla="*/ 222712 w 1215656"/>
              <a:gd name="connsiteY74" fmla="*/ 2100273 h 2349180"/>
              <a:gd name="connsiteX75" fmla="*/ 152638 w 1215656"/>
              <a:gd name="connsiteY75" fmla="*/ 2070318 h 2349180"/>
              <a:gd name="connsiteX76" fmla="*/ 117263 w 1215656"/>
              <a:gd name="connsiteY76" fmla="*/ 2036997 h 2349180"/>
              <a:gd name="connsiteX77" fmla="*/ 51934 w 1215656"/>
              <a:gd name="connsiteY77" fmla="*/ 2007750 h 2349180"/>
              <a:gd name="connsiteX78" fmla="*/ 237 w 1215656"/>
              <a:gd name="connsiteY78" fmla="*/ 1971031 h 2349180"/>
              <a:gd name="connsiteX0" fmla="*/ 237 w 1215656"/>
              <a:gd name="connsiteY0" fmla="*/ 1971031 h 2349180"/>
              <a:gd name="connsiteX1" fmla="*/ 33557 w 1215656"/>
              <a:gd name="connsiteY1" fmla="*/ 1899611 h 2349180"/>
              <a:gd name="connsiteX2" fmla="*/ 53316 w 1215656"/>
              <a:gd name="connsiteY2" fmla="*/ 1872382 h 2349180"/>
              <a:gd name="connsiteX3" fmla="*/ 81890 w 1215656"/>
              <a:gd name="connsiteY3" fmla="*/ 1823411 h 2349180"/>
              <a:gd name="connsiteX4" fmla="*/ 104340 w 1215656"/>
              <a:gd name="connsiteY4" fmla="*/ 1801635 h 2349180"/>
              <a:gd name="connsiteX5" fmla="*/ 117655 w 1215656"/>
              <a:gd name="connsiteY5" fmla="*/ 1805316 h 2349180"/>
              <a:gd name="connsiteX6" fmla="*/ 127852 w 1215656"/>
              <a:gd name="connsiteY6" fmla="*/ 1761126 h 2349180"/>
              <a:gd name="connsiteX7" fmla="*/ 146511 w 1215656"/>
              <a:gd name="connsiteY7" fmla="*/ 1739739 h 2349180"/>
              <a:gd name="connsiteX8" fmla="*/ 158089 w 1215656"/>
              <a:gd name="connsiteY8" fmla="*/ 1711163 h 2349180"/>
              <a:gd name="connsiteX9" fmla="*/ 186665 w 1215656"/>
              <a:gd name="connsiteY9" fmla="*/ 1662831 h 2349180"/>
              <a:gd name="connsiteX10" fmla="*/ 213186 w 1215656"/>
              <a:gd name="connsiteY10" fmla="*/ 1613861 h 2349180"/>
              <a:gd name="connsiteX11" fmla="*/ 232909 w 1215656"/>
              <a:gd name="connsiteY11" fmla="*/ 1578488 h 2349180"/>
              <a:gd name="connsiteX12" fmla="*/ 262157 w 1215656"/>
              <a:gd name="connsiteY12" fmla="*/ 1537661 h 2349180"/>
              <a:gd name="connsiteX13" fmla="*/ 281207 w 1215656"/>
              <a:gd name="connsiteY13" fmla="*/ 1480511 h 2349180"/>
              <a:gd name="connsiteX14" fmla="*/ 319307 w 1215656"/>
              <a:gd name="connsiteY14" fmla="*/ 1423361 h 2349180"/>
              <a:gd name="connsiteX15" fmla="*/ 338357 w 1215656"/>
              <a:gd name="connsiteY15" fmla="*/ 1385261 h 2349180"/>
              <a:gd name="connsiteX16" fmla="*/ 347882 w 1215656"/>
              <a:gd name="connsiteY16" fmla="*/ 1356686 h 2349180"/>
              <a:gd name="connsiteX17" fmla="*/ 376457 w 1215656"/>
              <a:gd name="connsiteY17" fmla="*/ 1328111 h 2349180"/>
              <a:gd name="connsiteX18" fmla="*/ 433607 w 1215656"/>
              <a:gd name="connsiteY18" fmla="*/ 1242386 h 2349180"/>
              <a:gd name="connsiteX19" fmla="*/ 452657 w 1215656"/>
              <a:gd name="connsiteY19" fmla="*/ 1213811 h 2349180"/>
              <a:gd name="connsiteX20" fmla="*/ 471707 w 1215656"/>
              <a:gd name="connsiteY20" fmla="*/ 1185236 h 2349180"/>
              <a:gd name="connsiteX21" fmla="*/ 490757 w 1215656"/>
              <a:gd name="connsiteY21" fmla="*/ 1147136 h 2349180"/>
              <a:gd name="connsiteX22" fmla="*/ 528857 w 1215656"/>
              <a:gd name="connsiteY22" fmla="*/ 1089986 h 2349180"/>
              <a:gd name="connsiteX23" fmla="*/ 538382 w 1215656"/>
              <a:gd name="connsiteY23" fmla="*/ 1061411 h 2349180"/>
              <a:gd name="connsiteX24" fmla="*/ 566957 w 1215656"/>
              <a:gd name="connsiteY24" fmla="*/ 1032836 h 2349180"/>
              <a:gd name="connsiteX25" fmla="*/ 586007 w 1215656"/>
              <a:gd name="connsiteY25" fmla="*/ 994736 h 2349180"/>
              <a:gd name="connsiteX26" fmla="*/ 637704 w 1215656"/>
              <a:gd name="connsiteY26" fmla="*/ 920590 h 2349180"/>
              <a:gd name="connsiteX27" fmla="*/ 682603 w 1215656"/>
              <a:gd name="connsiteY27" fmla="*/ 853915 h 2349180"/>
              <a:gd name="connsiteX28" fmla="*/ 719356 w 1215656"/>
              <a:gd name="connsiteY28" fmla="*/ 789257 h 2349180"/>
              <a:gd name="connsiteX29" fmla="*/ 766982 w 1215656"/>
              <a:gd name="connsiteY29" fmla="*/ 718511 h 2349180"/>
              <a:gd name="connsiteX30" fmla="*/ 765637 w 1215656"/>
              <a:gd name="connsiteY30" fmla="*/ 717803 h 2349180"/>
              <a:gd name="connsiteX31" fmla="*/ 800337 w 1215656"/>
              <a:gd name="connsiteY31" fmla="*/ 670851 h 2349180"/>
              <a:gd name="connsiteX32" fmla="*/ 837055 w 1215656"/>
              <a:gd name="connsiteY32" fmla="*/ 615081 h 2349180"/>
              <a:gd name="connsiteX33" fmla="*/ 862232 w 1215656"/>
              <a:gd name="connsiteY33" fmla="*/ 566111 h 2349180"/>
              <a:gd name="connsiteX34" fmla="*/ 881282 w 1215656"/>
              <a:gd name="connsiteY34" fmla="*/ 528011 h 2349180"/>
              <a:gd name="connsiteX35" fmla="*/ 892188 w 1215656"/>
              <a:gd name="connsiteY35" fmla="*/ 511653 h 2349180"/>
              <a:gd name="connsiteX36" fmla="*/ 928907 w 1215656"/>
              <a:gd name="connsiteY36" fmla="*/ 466080 h 2349180"/>
              <a:gd name="connsiteX37" fmla="*/ 943885 w 1215656"/>
              <a:gd name="connsiteY37" fmla="*/ 447704 h 2349180"/>
              <a:gd name="connsiteX38" fmla="*/ 971787 w 1215656"/>
              <a:gd name="connsiteY38" fmla="*/ 387154 h 2349180"/>
              <a:gd name="connsiteX39" fmla="*/ 1017358 w 1215656"/>
              <a:gd name="connsiteY39" fmla="*/ 344982 h 2349180"/>
              <a:gd name="connsiteX40" fmla="*/ 1046606 w 1215656"/>
              <a:gd name="connsiteY40" fmla="*/ 289886 h 2349180"/>
              <a:gd name="connsiteX41" fmla="*/ 975259 w 1215656"/>
              <a:gd name="connsiteY41" fmla="*/ 409497 h 2349180"/>
              <a:gd name="connsiteX42" fmla="*/ 1062647 w 1215656"/>
              <a:gd name="connsiteY42" fmla="*/ 255256 h 2349180"/>
              <a:gd name="connsiteX43" fmla="*/ 1076244 w 1215656"/>
              <a:gd name="connsiteY43" fmla="*/ 258656 h 2349180"/>
              <a:gd name="connsiteX44" fmla="*/ 1094940 w 1215656"/>
              <a:gd name="connsiteY44" fmla="*/ 202780 h 2349180"/>
              <a:gd name="connsiteX45" fmla="*/ 1112645 w 1215656"/>
              <a:gd name="connsiteY45" fmla="*/ 164645 h 2349180"/>
              <a:gd name="connsiteX46" fmla="*/ 1148689 w 1215656"/>
              <a:gd name="connsiteY46" fmla="*/ 99350 h 2349180"/>
              <a:gd name="connsiteX47" fmla="*/ 1185409 w 1215656"/>
              <a:gd name="connsiteY47" fmla="*/ 50380 h 2349180"/>
              <a:gd name="connsiteX48" fmla="*/ 1215294 w 1215656"/>
              <a:gd name="connsiteY48" fmla="*/ 8953 h 2349180"/>
              <a:gd name="connsiteX49" fmla="*/ 1164625 w 1215656"/>
              <a:gd name="connsiteY49" fmla="*/ 234860 h 2349180"/>
              <a:gd name="connsiteX50" fmla="*/ 1135059 w 1215656"/>
              <a:gd name="connsiteY50" fmla="*/ 377453 h 2349180"/>
              <a:gd name="connsiteX51" fmla="*/ 1119407 w 1215656"/>
              <a:gd name="connsiteY51" fmla="*/ 499436 h 2349180"/>
              <a:gd name="connsiteX52" fmla="*/ 1088105 w 1215656"/>
              <a:gd name="connsiteY52" fmla="*/ 596067 h 2349180"/>
              <a:gd name="connsiteX53" fmla="*/ 1062257 w 1215656"/>
              <a:gd name="connsiteY53" fmla="*/ 708986 h 2349180"/>
              <a:gd name="connsiteX54" fmla="*/ 1034354 w 1215656"/>
              <a:gd name="connsiteY54" fmla="*/ 819250 h 2349180"/>
              <a:gd name="connsiteX55" fmla="*/ 1008506 w 1215656"/>
              <a:gd name="connsiteY55" fmla="*/ 968179 h 2349180"/>
              <a:gd name="connsiteX56" fmla="*/ 987402 w 1215656"/>
              <a:gd name="connsiteY56" fmla="*/ 1077770 h 2349180"/>
              <a:gd name="connsiteX57" fmla="*/ 968353 w 1215656"/>
              <a:gd name="connsiteY57" fmla="*/ 1172985 h 2349180"/>
              <a:gd name="connsiteX58" fmla="*/ 952702 w 1215656"/>
              <a:gd name="connsiteY58" fmla="*/ 1225390 h 2349180"/>
              <a:gd name="connsiteX59" fmla="*/ 940451 w 1215656"/>
              <a:gd name="connsiteY59" fmla="*/ 1305662 h 2349180"/>
              <a:gd name="connsiteX60" fmla="*/ 924800 w 1215656"/>
              <a:gd name="connsiteY60" fmla="*/ 1378497 h 2349180"/>
              <a:gd name="connsiteX61" fmla="*/ 912548 w 1215656"/>
              <a:gd name="connsiteY61" fmla="*/ 1467587 h 2349180"/>
              <a:gd name="connsiteX62" fmla="*/ 898242 w 1215656"/>
              <a:gd name="connsiteY62" fmla="*/ 1568963 h 2349180"/>
              <a:gd name="connsiteX63" fmla="*/ 879193 w 1215656"/>
              <a:gd name="connsiteY63" fmla="*/ 1673065 h 2349180"/>
              <a:gd name="connsiteX64" fmla="*/ 860143 w 1215656"/>
              <a:gd name="connsiteY64" fmla="*/ 1815197 h 2349180"/>
              <a:gd name="connsiteX65" fmla="*/ 834295 w 1215656"/>
              <a:gd name="connsiteY65" fmla="*/ 1972306 h 2349180"/>
              <a:gd name="connsiteX66" fmla="*/ 757457 w 1215656"/>
              <a:gd name="connsiteY66" fmla="*/ 2309186 h 2349180"/>
              <a:gd name="connsiteX67" fmla="*/ 694889 w 1215656"/>
              <a:gd name="connsiteY67" fmla="*/ 2341798 h 2349180"/>
              <a:gd name="connsiteX68" fmla="*/ 628888 w 1215656"/>
              <a:gd name="connsiteY68" fmla="*/ 2300299 h 2349180"/>
              <a:gd name="connsiteX69" fmla="*/ 552687 w 1215656"/>
              <a:gd name="connsiteY69" fmla="*/ 2271051 h 2349180"/>
              <a:gd name="connsiteX70" fmla="*/ 484775 w 1215656"/>
              <a:gd name="connsiteY70" fmla="*/ 2233624 h 2349180"/>
              <a:gd name="connsiteX71" fmla="*/ 425463 w 1215656"/>
              <a:gd name="connsiteY71" fmla="*/ 2215281 h 2349180"/>
              <a:gd name="connsiteX72" fmla="*/ 337012 w 1215656"/>
              <a:gd name="connsiteY72" fmla="*/ 2162203 h 2349180"/>
              <a:gd name="connsiteX73" fmla="*/ 283261 w 1215656"/>
              <a:gd name="connsiteY73" fmla="*/ 2128849 h 2349180"/>
              <a:gd name="connsiteX74" fmla="*/ 222712 w 1215656"/>
              <a:gd name="connsiteY74" fmla="*/ 2100273 h 2349180"/>
              <a:gd name="connsiteX75" fmla="*/ 152638 w 1215656"/>
              <a:gd name="connsiteY75" fmla="*/ 2070318 h 2349180"/>
              <a:gd name="connsiteX76" fmla="*/ 117263 w 1215656"/>
              <a:gd name="connsiteY76" fmla="*/ 2036997 h 2349180"/>
              <a:gd name="connsiteX77" fmla="*/ 51934 w 1215656"/>
              <a:gd name="connsiteY77" fmla="*/ 2007750 h 2349180"/>
              <a:gd name="connsiteX78" fmla="*/ 237 w 1215656"/>
              <a:gd name="connsiteY78" fmla="*/ 1971031 h 2349180"/>
              <a:gd name="connsiteX0" fmla="*/ 237 w 1215656"/>
              <a:gd name="connsiteY0" fmla="*/ 1971031 h 2349180"/>
              <a:gd name="connsiteX1" fmla="*/ 33557 w 1215656"/>
              <a:gd name="connsiteY1" fmla="*/ 1899611 h 2349180"/>
              <a:gd name="connsiteX2" fmla="*/ 53316 w 1215656"/>
              <a:gd name="connsiteY2" fmla="*/ 1872382 h 2349180"/>
              <a:gd name="connsiteX3" fmla="*/ 81890 w 1215656"/>
              <a:gd name="connsiteY3" fmla="*/ 1823411 h 2349180"/>
              <a:gd name="connsiteX4" fmla="*/ 104340 w 1215656"/>
              <a:gd name="connsiteY4" fmla="*/ 1801635 h 2349180"/>
              <a:gd name="connsiteX5" fmla="*/ 117655 w 1215656"/>
              <a:gd name="connsiteY5" fmla="*/ 1805316 h 2349180"/>
              <a:gd name="connsiteX6" fmla="*/ 127852 w 1215656"/>
              <a:gd name="connsiteY6" fmla="*/ 1761126 h 2349180"/>
              <a:gd name="connsiteX7" fmla="*/ 146511 w 1215656"/>
              <a:gd name="connsiteY7" fmla="*/ 1739739 h 2349180"/>
              <a:gd name="connsiteX8" fmla="*/ 158089 w 1215656"/>
              <a:gd name="connsiteY8" fmla="*/ 1711163 h 2349180"/>
              <a:gd name="connsiteX9" fmla="*/ 186665 w 1215656"/>
              <a:gd name="connsiteY9" fmla="*/ 1662831 h 2349180"/>
              <a:gd name="connsiteX10" fmla="*/ 213186 w 1215656"/>
              <a:gd name="connsiteY10" fmla="*/ 1613861 h 2349180"/>
              <a:gd name="connsiteX11" fmla="*/ 232909 w 1215656"/>
              <a:gd name="connsiteY11" fmla="*/ 1578488 h 2349180"/>
              <a:gd name="connsiteX12" fmla="*/ 262157 w 1215656"/>
              <a:gd name="connsiteY12" fmla="*/ 1537661 h 2349180"/>
              <a:gd name="connsiteX13" fmla="*/ 281207 w 1215656"/>
              <a:gd name="connsiteY13" fmla="*/ 1480511 h 2349180"/>
              <a:gd name="connsiteX14" fmla="*/ 319307 w 1215656"/>
              <a:gd name="connsiteY14" fmla="*/ 1423361 h 2349180"/>
              <a:gd name="connsiteX15" fmla="*/ 338357 w 1215656"/>
              <a:gd name="connsiteY15" fmla="*/ 1385261 h 2349180"/>
              <a:gd name="connsiteX16" fmla="*/ 347882 w 1215656"/>
              <a:gd name="connsiteY16" fmla="*/ 1356686 h 2349180"/>
              <a:gd name="connsiteX17" fmla="*/ 376457 w 1215656"/>
              <a:gd name="connsiteY17" fmla="*/ 1328111 h 2349180"/>
              <a:gd name="connsiteX18" fmla="*/ 433607 w 1215656"/>
              <a:gd name="connsiteY18" fmla="*/ 1242386 h 2349180"/>
              <a:gd name="connsiteX19" fmla="*/ 452657 w 1215656"/>
              <a:gd name="connsiteY19" fmla="*/ 1213811 h 2349180"/>
              <a:gd name="connsiteX20" fmla="*/ 471707 w 1215656"/>
              <a:gd name="connsiteY20" fmla="*/ 1185236 h 2349180"/>
              <a:gd name="connsiteX21" fmla="*/ 490757 w 1215656"/>
              <a:gd name="connsiteY21" fmla="*/ 1147136 h 2349180"/>
              <a:gd name="connsiteX22" fmla="*/ 528857 w 1215656"/>
              <a:gd name="connsiteY22" fmla="*/ 1089986 h 2349180"/>
              <a:gd name="connsiteX23" fmla="*/ 538382 w 1215656"/>
              <a:gd name="connsiteY23" fmla="*/ 1061411 h 2349180"/>
              <a:gd name="connsiteX24" fmla="*/ 566957 w 1215656"/>
              <a:gd name="connsiteY24" fmla="*/ 1032836 h 2349180"/>
              <a:gd name="connsiteX25" fmla="*/ 586007 w 1215656"/>
              <a:gd name="connsiteY25" fmla="*/ 994736 h 2349180"/>
              <a:gd name="connsiteX26" fmla="*/ 637704 w 1215656"/>
              <a:gd name="connsiteY26" fmla="*/ 920590 h 2349180"/>
              <a:gd name="connsiteX27" fmla="*/ 682603 w 1215656"/>
              <a:gd name="connsiteY27" fmla="*/ 853915 h 2349180"/>
              <a:gd name="connsiteX28" fmla="*/ 719356 w 1215656"/>
              <a:gd name="connsiteY28" fmla="*/ 789257 h 2349180"/>
              <a:gd name="connsiteX29" fmla="*/ 766982 w 1215656"/>
              <a:gd name="connsiteY29" fmla="*/ 718511 h 2349180"/>
              <a:gd name="connsiteX30" fmla="*/ 765637 w 1215656"/>
              <a:gd name="connsiteY30" fmla="*/ 717803 h 2349180"/>
              <a:gd name="connsiteX31" fmla="*/ 800337 w 1215656"/>
              <a:gd name="connsiteY31" fmla="*/ 670851 h 2349180"/>
              <a:gd name="connsiteX32" fmla="*/ 837055 w 1215656"/>
              <a:gd name="connsiteY32" fmla="*/ 615081 h 2349180"/>
              <a:gd name="connsiteX33" fmla="*/ 862232 w 1215656"/>
              <a:gd name="connsiteY33" fmla="*/ 566111 h 2349180"/>
              <a:gd name="connsiteX34" fmla="*/ 881282 w 1215656"/>
              <a:gd name="connsiteY34" fmla="*/ 528011 h 2349180"/>
              <a:gd name="connsiteX35" fmla="*/ 892188 w 1215656"/>
              <a:gd name="connsiteY35" fmla="*/ 511653 h 2349180"/>
              <a:gd name="connsiteX36" fmla="*/ 928907 w 1215656"/>
              <a:gd name="connsiteY36" fmla="*/ 466080 h 2349180"/>
              <a:gd name="connsiteX37" fmla="*/ 943885 w 1215656"/>
              <a:gd name="connsiteY37" fmla="*/ 447704 h 2349180"/>
              <a:gd name="connsiteX38" fmla="*/ 971787 w 1215656"/>
              <a:gd name="connsiteY38" fmla="*/ 387154 h 2349180"/>
              <a:gd name="connsiteX39" fmla="*/ 1017358 w 1215656"/>
              <a:gd name="connsiteY39" fmla="*/ 344982 h 2349180"/>
              <a:gd name="connsiteX40" fmla="*/ 1046606 w 1215656"/>
              <a:gd name="connsiteY40" fmla="*/ 289886 h 2349180"/>
              <a:gd name="connsiteX41" fmla="*/ 975259 w 1215656"/>
              <a:gd name="connsiteY41" fmla="*/ 409497 h 2349180"/>
              <a:gd name="connsiteX42" fmla="*/ 1062647 w 1215656"/>
              <a:gd name="connsiteY42" fmla="*/ 255256 h 2349180"/>
              <a:gd name="connsiteX43" fmla="*/ 1076244 w 1215656"/>
              <a:gd name="connsiteY43" fmla="*/ 258656 h 2349180"/>
              <a:gd name="connsiteX44" fmla="*/ 1094940 w 1215656"/>
              <a:gd name="connsiteY44" fmla="*/ 202780 h 2349180"/>
              <a:gd name="connsiteX45" fmla="*/ 1112645 w 1215656"/>
              <a:gd name="connsiteY45" fmla="*/ 164645 h 2349180"/>
              <a:gd name="connsiteX46" fmla="*/ 1148689 w 1215656"/>
              <a:gd name="connsiteY46" fmla="*/ 99350 h 2349180"/>
              <a:gd name="connsiteX47" fmla="*/ 1185409 w 1215656"/>
              <a:gd name="connsiteY47" fmla="*/ 50380 h 2349180"/>
              <a:gd name="connsiteX48" fmla="*/ 1215294 w 1215656"/>
              <a:gd name="connsiteY48" fmla="*/ 8953 h 2349180"/>
              <a:gd name="connsiteX49" fmla="*/ 1164625 w 1215656"/>
              <a:gd name="connsiteY49" fmla="*/ 234860 h 2349180"/>
              <a:gd name="connsiteX50" fmla="*/ 1135059 w 1215656"/>
              <a:gd name="connsiteY50" fmla="*/ 377453 h 2349180"/>
              <a:gd name="connsiteX51" fmla="*/ 1119407 w 1215656"/>
              <a:gd name="connsiteY51" fmla="*/ 499436 h 2349180"/>
              <a:gd name="connsiteX52" fmla="*/ 1088105 w 1215656"/>
              <a:gd name="connsiteY52" fmla="*/ 596067 h 2349180"/>
              <a:gd name="connsiteX53" fmla="*/ 1055458 w 1215656"/>
              <a:gd name="connsiteY53" fmla="*/ 722583 h 2349180"/>
              <a:gd name="connsiteX54" fmla="*/ 1034354 w 1215656"/>
              <a:gd name="connsiteY54" fmla="*/ 819250 h 2349180"/>
              <a:gd name="connsiteX55" fmla="*/ 1008506 w 1215656"/>
              <a:gd name="connsiteY55" fmla="*/ 968179 h 2349180"/>
              <a:gd name="connsiteX56" fmla="*/ 987402 w 1215656"/>
              <a:gd name="connsiteY56" fmla="*/ 1077770 h 2349180"/>
              <a:gd name="connsiteX57" fmla="*/ 968353 w 1215656"/>
              <a:gd name="connsiteY57" fmla="*/ 1172985 h 2349180"/>
              <a:gd name="connsiteX58" fmla="*/ 952702 w 1215656"/>
              <a:gd name="connsiteY58" fmla="*/ 1225390 h 2349180"/>
              <a:gd name="connsiteX59" fmla="*/ 940451 w 1215656"/>
              <a:gd name="connsiteY59" fmla="*/ 1305662 h 2349180"/>
              <a:gd name="connsiteX60" fmla="*/ 924800 w 1215656"/>
              <a:gd name="connsiteY60" fmla="*/ 1378497 h 2349180"/>
              <a:gd name="connsiteX61" fmla="*/ 912548 w 1215656"/>
              <a:gd name="connsiteY61" fmla="*/ 1467587 h 2349180"/>
              <a:gd name="connsiteX62" fmla="*/ 898242 w 1215656"/>
              <a:gd name="connsiteY62" fmla="*/ 1568963 h 2349180"/>
              <a:gd name="connsiteX63" fmla="*/ 879193 w 1215656"/>
              <a:gd name="connsiteY63" fmla="*/ 1673065 h 2349180"/>
              <a:gd name="connsiteX64" fmla="*/ 860143 w 1215656"/>
              <a:gd name="connsiteY64" fmla="*/ 1815197 h 2349180"/>
              <a:gd name="connsiteX65" fmla="*/ 834295 w 1215656"/>
              <a:gd name="connsiteY65" fmla="*/ 1972306 h 2349180"/>
              <a:gd name="connsiteX66" fmla="*/ 757457 w 1215656"/>
              <a:gd name="connsiteY66" fmla="*/ 2309186 h 2349180"/>
              <a:gd name="connsiteX67" fmla="*/ 694889 w 1215656"/>
              <a:gd name="connsiteY67" fmla="*/ 2341798 h 2349180"/>
              <a:gd name="connsiteX68" fmla="*/ 628888 w 1215656"/>
              <a:gd name="connsiteY68" fmla="*/ 2300299 h 2349180"/>
              <a:gd name="connsiteX69" fmla="*/ 552687 w 1215656"/>
              <a:gd name="connsiteY69" fmla="*/ 2271051 h 2349180"/>
              <a:gd name="connsiteX70" fmla="*/ 484775 w 1215656"/>
              <a:gd name="connsiteY70" fmla="*/ 2233624 h 2349180"/>
              <a:gd name="connsiteX71" fmla="*/ 425463 w 1215656"/>
              <a:gd name="connsiteY71" fmla="*/ 2215281 h 2349180"/>
              <a:gd name="connsiteX72" fmla="*/ 337012 w 1215656"/>
              <a:gd name="connsiteY72" fmla="*/ 2162203 h 2349180"/>
              <a:gd name="connsiteX73" fmla="*/ 283261 w 1215656"/>
              <a:gd name="connsiteY73" fmla="*/ 2128849 h 2349180"/>
              <a:gd name="connsiteX74" fmla="*/ 222712 w 1215656"/>
              <a:gd name="connsiteY74" fmla="*/ 2100273 h 2349180"/>
              <a:gd name="connsiteX75" fmla="*/ 152638 w 1215656"/>
              <a:gd name="connsiteY75" fmla="*/ 2070318 h 2349180"/>
              <a:gd name="connsiteX76" fmla="*/ 117263 w 1215656"/>
              <a:gd name="connsiteY76" fmla="*/ 2036997 h 2349180"/>
              <a:gd name="connsiteX77" fmla="*/ 51934 w 1215656"/>
              <a:gd name="connsiteY77" fmla="*/ 2007750 h 2349180"/>
              <a:gd name="connsiteX78" fmla="*/ 237 w 1215656"/>
              <a:gd name="connsiteY78" fmla="*/ 1971031 h 2349180"/>
              <a:gd name="connsiteX0" fmla="*/ 237 w 1215656"/>
              <a:gd name="connsiteY0" fmla="*/ 1971031 h 2349180"/>
              <a:gd name="connsiteX1" fmla="*/ 33557 w 1215656"/>
              <a:gd name="connsiteY1" fmla="*/ 1899611 h 2349180"/>
              <a:gd name="connsiteX2" fmla="*/ 53316 w 1215656"/>
              <a:gd name="connsiteY2" fmla="*/ 1872382 h 2349180"/>
              <a:gd name="connsiteX3" fmla="*/ 81890 w 1215656"/>
              <a:gd name="connsiteY3" fmla="*/ 1823411 h 2349180"/>
              <a:gd name="connsiteX4" fmla="*/ 104340 w 1215656"/>
              <a:gd name="connsiteY4" fmla="*/ 1801635 h 2349180"/>
              <a:gd name="connsiteX5" fmla="*/ 117655 w 1215656"/>
              <a:gd name="connsiteY5" fmla="*/ 1805316 h 2349180"/>
              <a:gd name="connsiteX6" fmla="*/ 127852 w 1215656"/>
              <a:gd name="connsiteY6" fmla="*/ 1761126 h 2349180"/>
              <a:gd name="connsiteX7" fmla="*/ 146511 w 1215656"/>
              <a:gd name="connsiteY7" fmla="*/ 1739739 h 2349180"/>
              <a:gd name="connsiteX8" fmla="*/ 158089 w 1215656"/>
              <a:gd name="connsiteY8" fmla="*/ 1711163 h 2349180"/>
              <a:gd name="connsiteX9" fmla="*/ 186665 w 1215656"/>
              <a:gd name="connsiteY9" fmla="*/ 1662831 h 2349180"/>
              <a:gd name="connsiteX10" fmla="*/ 213186 w 1215656"/>
              <a:gd name="connsiteY10" fmla="*/ 1613861 h 2349180"/>
              <a:gd name="connsiteX11" fmla="*/ 232909 w 1215656"/>
              <a:gd name="connsiteY11" fmla="*/ 1578488 h 2349180"/>
              <a:gd name="connsiteX12" fmla="*/ 262157 w 1215656"/>
              <a:gd name="connsiteY12" fmla="*/ 1537661 h 2349180"/>
              <a:gd name="connsiteX13" fmla="*/ 281207 w 1215656"/>
              <a:gd name="connsiteY13" fmla="*/ 1480511 h 2349180"/>
              <a:gd name="connsiteX14" fmla="*/ 319307 w 1215656"/>
              <a:gd name="connsiteY14" fmla="*/ 1423361 h 2349180"/>
              <a:gd name="connsiteX15" fmla="*/ 338357 w 1215656"/>
              <a:gd name="connsiteY15" fmla="*/ 1385261 h 2349180"/>
              <a:gd name="connsiteX16" fmla="*/ 347882 w 1215656"/>
              <a:gd name="connsiteY16" fmla="*/ 1356686 h 2349180"/>
              <a:gd name="connsiteX17" fmla="*/ 376457 w 1215656"/>
              <a:gd name="connsiteY17" fmla="*/ 1328111 h 2349180"/>
              <a:gd name="connsiteX18" fmla="*/ 433607 w 1215656"/>
              <a:gd name="connsiteY18" fmla="*/ 1242386 h 2349180"/>
              <a:gd name="connsiteX19" fmla="*/ 452657 w 1215656"/>
              <a:gd name="connsiteY19" fmla="*/ 1213811 h 2349180"/>
              <a:gd name="connsiteX20" fmla="*/ 471707 w 1215656"/>
              <a:gd name="connsiteY20" fmla="*/ 1185236 h 2349180"/>
              <a:gd name="connsiteX21" fmla="*/ 490757 w 1215656"/>
              <a:gd name="connsiteY21" fmla="*/ 1147136 h 2349180"/>
              <a:gd name="connsiteX22" fmla="*/ 528857 w 1215656"/>
              <a:gd name="connsiteY22" fmla="*/ 1089986 h 2349180"/>
              <a:gd name="connsiteX23" fmla="*/ 538382 w 1215656"/>
              <a:gd name="connsiteY23" fmla="*/ 1061411 h 2349180"/>
              <a:gd name="connsiteX24" fmla="*/ 566957 w 1215656"/>
              <a:gd name="connsiteY24" fmla="*/ 1032836 h 2349180"/>
              <a:gd name="connsiteX25" fmla="*/ 586007 w 1215656"/>
              <a:gd name="connsiteY25" fmla="*/ 994736 h 2349180"/>
              <a:gd name="connsiteX26" fmla="*/ 637704 w 1215656"/>
              <a:gd name="connsiteY26" fmla="*/ 920590 h 2349180"/>
              <a:gd name="connsiteX27" fmla="*/ 682603 w 1215656"/>
              <a:gd name="connsiteY27" fmla="*/ 853915 h 2349180"/>
              <a:gd name="connsiteX28" fmla="*/ 719356 w 1215656"/>
              <a:gd name="connsiteY28" fmla="*/ 789257 h 2349180"/>
              <a:gd name="connsiteX29" fmla="*/ 766982 w 1215656"/>
              <a:gd name="connsiteY29" fmla="*/ 718511 h 2349180"/>
              <a:gd name="connsiteX30" fmla="*/ 765637 w 1215656"/>
              <a:gd name="connsiteY30" fmla="*/ 717803 h 2349180"/>
              <a:gd name="connsiteX31" fmla="*/ 800337 w 1215656"/>
              <a:gd name="connsiteY31" fmla="*/ 670851 h 2349180"/>
              <a:gd name="connsiteX32" fmla="*/ 837055 w 1215656"/>
              <a:gd name="connsiteY32" fmla="*/ 615081 h 2349180"/>
              <a:gd name="connsiteX33" fmla="*/ 862232 w 1215656"/>
              <a:gd name="connsiteY33" fmla="*/ 566111 h 2349180"/>
              <a:gd name="connsiteX34" fmla="*/ 881282 w 1215656"/>
              <a:gd name="connsiteY34" fmla="*/ 528011 h 2349180"/>
              <a:gd name="connsiteX35" fmla="*/ 892188 w 1215656"/>
              <a:gd name="connsiteY35" fmla="*/ 511653 h 2349180"/>
              <a:gd name="connsiteX36" fmla="*/ 928907 w 1215656"/>
              <a:gd name="connsiteY36" fmla="*/ 466080 h 2349180"/>
              <a:gd name="connsiteX37" fmla="*/ 943885 w 1215656"/>
              <a:gd name="connsiteY37" fmla="*/ 447704 h 2349180"/>
              <a:gd name="connsiteX38" fmla="*/ 971787 w 1215656"/>
              <a:gd name="connsiteY38" fmla="*/ 387154 h 2349180"/>
              <a:gd name="connsiteX39" fmla="*/ 1017358 w 1215656"/>
              <a:gd name="connsiteY39" fmla="*/ 344982 h 2349180"/>
              <a:gd name="connsiteX40" fmla="*/ 1046606 w 1215656"/>
              <a:gd name="connsiteY40" fmla="*/ 289886 h 2349180"/>
              <a:gd name="connsiteX41" fmla="*/ 975259 w 1215656"/>
              <a:gd name="connsiteY41" fmla="*/ 409497 h 2349180"/>
              <a:gd name="connsiteX42" fmla="*/ 1062647 w 1215656"/>
              <a:gd name="connsiteY42" fmla="*/ 255256 h 2349180"/>
              <a:gd name="connsiteX43" fmla="*/ 1076244 w 1215656"/>
              <a:gd name="connsiteY43" fmla="*/ 258656 h 2349180"/>
              <a:gd name="connsiteX44" fmla="*/ 1094940 w 1215656"/>
              <a:gd name="connsiteY44" fmla="*/ 202780 h 2349180"/>
              <a:gd name="connsiteX45" fmla="*/ 1112645 w 1215656"/>
              <a:gd name="connsiteY45" fmla="*/ 164645 h 2349180"/>
              <a:gd name="connsiteX46" fmla="*/ 1148689 w 1215656"/>
              <a:gd name="connsiteY46" fmla="*/ 99350 h 2349180"/>
              <a:gd name="connsiteX47" fmla="*/ 1185409 w 1215656"/>
              <a:gd name="connsiteY47" fmla="*/ 50380 h 2349180"/>
              <a:gd name="connsiteX48" fmla="*/ 1215294 w 1215656"/>
              <a:gd name="connsiteY48" fmla="*/ 8953 h 2349180"/>
              <a:gd name="connsiteX49" fmla="*/ 1164625 w 1215656"/>
              <a:gd name="connsiteY49" fmla="*/ 234860 h 2349180"/>
              <a:gd name="connsiteX50" fmla="*/ 1135059 w 1215656"/>
              <a:gd name="connsiteY50" fmla="*/ 377453 h 2349180"/>
              <a:gd name="connsiteX51" fmla="*/ 1119407 w 1215656"/>
              <a:gd name="connsiteY51" fmla="*/ 499436 h 2349180"/>
              <a:gd name="connsiteX52" fmla="*/ 1084706 w 1215656"/>
              <a:gd name="connsiteY52" fmla="*/ 565474 h 2349180"/>
              <a:gd name="connsiteX53" fmla="*/ 1055458 w 1215656"/>
              <a:gd name="connsiteY53" fmla="*/ 722583 h 2349180"/>
              <a:gd name="connsiteX54" fmla="*/ 1034354 w 1215656"/>
              <a:gd name="connsiteY54" fmla="*/ 819250 h 2349180"/>
              <a:gd name="connsiteX55" fmla="*/ 1008506 w 1215656"/>
              <a:gd name="connsiteY55" fmla="*/ 968179 h 2349180"/>
              <a:gd name="connsiteX56" fmla="*/ 987402 w 1215656"/>
              <a:gd name="connsiteY56" fmla="*/ 1077770 h 2349180"/>
              <a:gd name="connsiteX57" fmla="*/ 968353 w 1215656"/>
              <a:gd name="connsiteY57" fmla="*/ 1172985 h 2349180"/>
              <a:gd name="connsiteX58" fmla="*/ 952702 w 1215656"/>
              <a:gd name="connsiteY58" fmla="*/ 1225390 h 2349180"/>
              <a:gd name="connsiteX59" fmla="*/ 940451 w 1215656"/>
              <a:gd name="connsiteY59" fmla="*/ 1305662 h 2349180"/>
              <a:gd name="connsiteX60" fmla="*/ 924800 w 1215656"/>
              <a:gd name="connsiteY60" fmla="*/ 1378497 h 2349180"/>
              <a:gd name="connsiteX61" fmla="*/ 912548 w 1215656"/>
              <a:gd name="connsiteY61" fmla="*/ 1467587 h 2349180"/>
              <a:gd name="connsiteX62" fmla="*/ 898242 w 1215656"/>
              <a:gd name="connsiteY62" fmla="*/ 1568963 h 2349180"/>
              <a:gd name="connsiteX63" fmla="*/ 879193 w 1215656"/>
              <a:gd name="connsiteY63" fmla="*/ 1673065 h 2349180"/>
              <a:gd name="connsiteX64" fmla="*/ 860143 w 1215656"/>
              <a:gd name="connsiteY64" fmla="*/ 1815197 h 2349180"/>
              <a:gd name="connsiteX65" fmla="*/ 834295 w 1215656"/>
              <a:gd name="connsiteY65" fmla="*/ 1972306 h 2349180"/>
              <a:gd name="connsiteX66" fmla="*/ 757457 w 1215656"/>
              <a:gd name="connsiteY66" fmla="*/ 2309186 h 2349180"/>
              <a:gd name="connsiteX67" fmla="*/ 694889 w 1215656"/>
              <a:gd name="connsiteY67" fmla="*/ 2341798 h 2349180"/>
              <a:gd name="connsiteX68" fmla="*/ 628888 w 1215656"/>
              <a:gd name="connsiteY68" fmla="*/ 2300299 h 2349180"/>
              <a:gd name="connsiteX69" fmla="*/ 552687 w 1215656"/>
              <a:gd name="connsiteY69" fmla="*/ 2271051 h 2349180"/>
              <a:gd name="connsiteX70" fmla="*/ 484775 w 1215656"/>
              <a:gd name="connsiteY70" fmla="*/ 2233624 h 2349180"/>
              <a:gd name="connsiteX71" fmla="*/ 425463 w 1215656"/>
              <a:gd name="connsiteY71" fmla="*/ 2215281 h 2349180"/>
              <a:gd name="connsiteX72" fmla="*/ 337012 w 1215656"/>
              <a:gd name="connsiteY72" fmla="*/ 2162203 h 2349180"/>
              <a:gd name="connsiteX73" fmla="*/ 283261 w 1215656"/>
              <a:gd name="connsiteY73" fmla="*/ 2128849 h 2349180"/>
              <a:gd name="connsiteX74" fmla="*/ 222712 w 1215656"/>
              <a:gd name="connsiteY74" fmla="*/ 2100273 h 2349180"/>
              <a:gd name="connsiteX75" fmla="*/ 152638 w 1215656"/>
              <a:gd name="connsiteY75" fmla="*/ 2070318 h 2349180"/>
              <a:gd name="connsiteX76" fmla="*/ 117263 w 1215656"/>
              <a:gd name="connsiteY76" fmla="*/ 2036997 h 2349180"/>
              <a:gd name="connsiteX77" fmla="*/ 51934 w 1215656"/>
              <a:gd name="connsiteY77" fmla="*/ 2007750 h 2349180"/>
              <a:gd name="connsiteX78" fmla="*/ 237 w 1215656"/>
              <a:gd name="connsiteY78" fmla="*/ 1971031 h 2349180"/>
              <a:gd name="connsiteX0" fmla="*/ 237 w 1215656"/>
              <a:gd name="connsiteY0" fmla="*/ 1971031 h 2349180"/>
              <a:gd name="connsiteX1" fmla="*/ 33557 w 1215656"/>
              <a:gd name="connsiteY1" fmla="*/ 1899611 h 2349180"/>
              <a:gd name="connsiteX2" fmla="*/ 53316 w 1215656"/>
              <a:gd name="connsiteY2" fmla="*/ 1872382 h 2349180"/>
              <a:gd name="connsiteX3" fmla="*/ 81890 w 1215656"/>
              <a:gd name="connsiteY3" fmla="*/ 1823411 h 2349180"/>
              <a:gd name="connsiteX4" fmla="*/ 104340 w 1215656"/>
              <a:gd name="connsiteY4" fmla="*/ 1801635 h 2349180"/>
              <a:gd name="connsiteX5" fmla="*/ 117655 w 1215656"/>
              <a:gd name="connsiteY5" fmla="*/ 1805316 h 2349180"/>
              <a:gd name="connsiteX6" fmla="*/ 127852 w 1215656"/>
              <a:gd name="connsiteY6" fmla="*/ 1761126 h 2349180"/>
              <a:gd name="connsiteX7" fmla="*/ 146511 w 1215656"/>
              <a:gd name="connsiteY7" fmla="*/ 1739739 h 2349180"/>
              <a:gd name="connsiteX8" fmla="*/ 158089 w 1215656"/>
              <a:gd name="connsiteY8" fmla="*/ 1711163 h 2349180"/>
              <a:gd name="connsiteX9" fmla="*/ 186665 w 1215656"/>
              <a:gd name="connsiteY9" fmla="*/ 1662831 h 2349180"/>
              <a:gd name="connsiteX10" fmla="*/ 213186 w 1215656"/>
              <a:gd name="connsiteY10" fmla="*/ 1613861 h 2349180"/>
              <a:gd name="connsiteX11" fmla="*/ 232909 w 1215656"/>
              <a:gd name="connsiteY11" fmla="*/ 1578488 h 2349180"/>
              <a:gd name="connsiteX12" fmla="*/ 262157 w 1215656"/>
              <a:gd name="connsiteY12" fmla="*/ 1537661 h 2349180"/>
              <a:gd name="connsiteX13" fmla="*/ 281207 w 1215656"/>
              <a:gd name="connsiteY13" fmla="*/ 1480511 h 2349180"/>
              <a:gd name="connsiteX14" fmla="*/ 319307 w 1215656"/>
              <a:gd name="connsiteY14" fmla="*/ 1423361 h 2349180"/>
              <a:gd name="connsiteX15" fmla="*/ 338357 w 1215656"/>
              <a:gd name="connsiteY15" fmla="*/ 1385261 h 2349180"/>
              <a:gd name="connsiteX16" fmla="*/ 347882 w 1215656"/>
              <a:gd name="connsiteY16" fmla="*/ 1356686 h 2349180"/>
              <a:gd name="connsiteX17" fmla="*/ 376457 w 1215656"/>
              <a:gd name="connsiteY17" fmla="*/ 1328111 h 2349180"/>
              <a:gd name="connsiteX18" fmla="*/ 433607 w 1215656"/>
              <a:gd name="connsiteY18" fmla="*/ 1242386 h 2349180"/>
              <a:gd name="connsiteX19" fmla="*/ 452657 w 1215656"/>
              <a:gd name="connsiteY19" fmla="*/ 1213811 h 2349180"/>
              <a:gd name="connsiteX20" fmla="*/ 471707 w 1215656"/>
              <a:gd name="connsiteY20" fmla="*/ 1185236 h 2349180"/>
              <a:gd name="connsiteX21" fmla="*/ 490757 w 1215656"/>
              <a:gd name="connsiteY21" fmla="*/ 1147136 h 2349180"/>
              <a:gd name="connsiteX22" fmla="*/ 528857 w 1215656"/>
              <a:gd name="connsiteY22" fmla="*/ 1089986 h 2349180"/>
              <a:gd name="connsiteX23" fmla="*/ 538382 w 1215656"/>
              <a:gd name="connsiteY23" fmla="*/ 1061411 h 2349180"/>
              <a:gd name="connsiteX24" fmla="*/ 566957 w 1215656"/>
              <a:gd name="connsiteY24" fmla="*/ 1032836 h 2349180"/>
              <a:gd name="connsiteX25" fmla="*/ 586007 w 1215656"/>
              <a:gd name="connsiteY25" fmla="*/ 994736 h 2349180"/>
              <a:gd name="connsiteX26" fmla="*/ 637704 w 1215656"/>
              <a:gd name="connsiteY26" fmla="*/ 920590 h 2349180"/>
              <a:gd name="connsiteX27" fmla="*/ 682603 w 1215656"/>
              <a:gd name="connsiteY27" fmla="*/ 853915 h 2349180"/>
              <a:gd name="connsiteX28" fmla="*/ 719356 w 1215656"/>
              <a:gd name="connsiteY28" fmla="*/ 789257 h 2349180"/>
              <a:gd name="connsiteX29" fmla="*/ 766982 w 1215656"/>
              <a:gd name="connsiteY29" fmla="*/ 718511 h 2349180"/>
              <a:gd name="connsiteX30" fmla="*/ 765637 w 1215656"/>
              <a:gd name="connsiteY30" fmla="*/ 717803 h 2349180"/>
              <a:gd name="connsiteX31" fmla="*/ 800337 w 1215656"/>
              <a:gd name="connsiteY31" fmla="*/ 670851 h 2349180"/>
              <a:gd name="connsiteX32" fmla="*/ 837055 w 1215656"/>
              <a:gd name="connsiteY32" fmla="*/ 615081 h 2349180"/>
              <a:gd name="connsiteX33" fmla="*/ 862232 w 1215656"/>
              <a:gd name="connsiteY33" fmla="*/ 566111 h 2349180"/>
              <a:gd name="connsiteX34" fmla="*/ 881282 w 1215656"/>
              <a:gd name="connsiteY34" fmla="*/ 528011 h 2349180"/>
              <a:gd name="connsiteX35" fmla="*/ 892188 w 1215656"/>
              <a:gd name="connsiteY35" fmla="*/ 511653 h 2349180"/>
              <a:gd name="connsiteX36" fmla="*/ 928907 w 1215656"/>
              <a:gd name="connsiteY36" fmla="*/ 466080 h 2349180"/>
              <a:gd name="connsiteX37" fmla="*/ 943885 w 1215656"/>
              <a:gd name="connsiteY37" fmla="*/ 447704 h 2349180"/>
              <a:gd name="connsiteX38" fmla="*/ 971787 w 1215656"/>
              <a:gd name="connsiteY38" fmla="*/ 387154 h 2349180"/>
              <a:gd name="connsiteX39" fmla="*/ 1017358 w 1215656"/>
              <a:gd name="connsiteY39" fmla="*/ 344982 h 2349180"/>
              <a:gd name="connsiteX40" fmla="*/ 1046606 w 1215656"/>
              <a:gd name="connsiteY40" fmla="*/ 289886 h 2349180"/>
              <a:gd name="connsiteX41" fmla="*/ 975259 w 1215656"/>
              <a:gd name="connsiteY41" fmla="*/ 409497 h 2349180"/>
              <a:gd name="connsiteX42" fmla="*/ 1062647 w 1215656"/>
              <a:gd name="connsiteY42" fmla="*/ 255256 h 2349180"/>
              <a:gd name="connsiteX43" fmla="*/ 1076244 w 1215656"/>
              <a:gd name="connsiteY43" fmla="*/ 258656 h 2349180"/>
              <a:gd name="connsiteX44" fmla="*/ 1094940 w 1215656"/>
              <a:gd name="connsiteY44" fmla="*/ 202780 h 2349180"/>
              <a:gd name="connsiteX45" fmla="*/ 1112645 w 1215656"/>
              <a:gd name="connsiteY45" fmla="*/ 164645 h 2349180"/>
              <a:gd name="connsiteX46" fmla="*/ 1148689 w 1215656"/>
              <a:gd name="connsiteY46" fmla="*/ 99350 h 2349180"/>
              <a:gd name="connsiteX47" fmla="*/ 1185409 w 1215656"/>
              <a:gd name="connsiteY47" fmla="*/ 50380 h 2349180"/>
              <a:gd name="connsiteX48" fmla="*/ 1215294 w 1215656"/>
              <a:gd name="connsiteY48" fmla="*/ 8953 h 2349180"/>
              <a:gd name="connsiteX49" fmla="*/ 1164625 w 1215656"/>
              <a:gd name="connsiteY49" fmla="*/ 234860 h 2349180"/>
              <a:gd name="connsiteX50" fmla="*/ 1135059 w 1215656"/>
              <a:gd name="connsiteY50" fmla="*/ 377453 h 2349180"/>
              <a:gd name="connsiteX51" fmla="*/ 1105810 w 1215656"/>
              <a:gd name="connsiteY51" fmla="*/ 462044 h 2349180"/>
              <a:gd name="connsiteX52" fmla="*/ 1084706 w 1215656"/>
              <a:gd name="connsiteY52" fmla="*/ 565474 h 2349180"/>
              <a:gd name="connsiteX53" fmla="*/ 1055458 w 1215656"/>
              <a:gd name="connsiteY53" fmla="*/ 722583 h 2349180"/>
              <a:gd name="connsiteX54" fmla="*/ 1034354 w 1215656"/>
              <a:gd name="connsiteY54" fmla="*/ 819250 h 2349180"/>
              <a:gd name="connsiteX55" fmla="*/ 1008506 w 1215656"/>
              <a:gd name="connsiteY55" fmla="*/ 968179 h 2349180"/>
              <a:gd name="connsiteX56" fmla="*/ 987402 w 1215656"/>
              <a:gd name="connsiteY56" fmla="*/ 1077770 h 2349180"/>
              <a:gd name="connsiteX57" fmla="*/ 968353 w 1215656"/>
              <a:gd name="connsiteY57" fmla="*/ 1172985 h 2349180"/>
              <a:gd name="connsiteX58" fmla="*/ 952702 w 1215656"/>
              <a:gd name="connsiteY58" fmla="*/ 1225390 h 2349180"/>
              <a:gd name="connsiteX59" fmla="*/ 940451 w 1215656"/>
              <a:gd name="connsiteY59" fmla="*/ 1305662 h 2349180"/>
              <a:gd name="connsiteX60" fmla="*/ 924800 w 1215656"/>
              <a:gd name="connsiteY60" fmla="*/ 1378497 h 2349180"/>
              <a:gd name="connsiteX61" fmla="*/ 912548 w 1215656"/>
              <a:gd name="connsiteY61" fmla="*/ 1467587 h 2349180"/>
              <a:gd name="connsiteX62" fmla="*/ 898242 w 1215656"/>
              <a:gd name="connsiteY62" fmla="*/ 1568963 h 2349180"/>
              <a:gd name="connsiteX63" fmla="*/ 879193 w 1215656"/>
              <a:gd name="connsiteY63" fmla="*/ 1673065 h 2349180"/>
              <a:gd name="connsiteX64" fmla="*/ 860143 w 1215656"/>
              <a:gd name="connsiteY64" fmla="*/ 1815197 h 2349180"/>
              <a:gd name="connsiteX65" fmla="*/ 834295 w 1215656"/>
              <a:gd name="connsiteY65" fmla="*/ 1972306 h 2349180"/>
              <a:gd name="connsiteX66" fmla="*/ 757457 w 1215656"/>
              <a:gd name="connsiteY66" fmla="*/ 2309186 h 2349180"/>
              <a:gd name="connsiteX67" fmla="*/ 694889 w 1215656"/>
              <a:gd name="connsiteY67" fmla="*/ 2341798 h 2349180"/>
              <a:gd name="connsiteX68" fmla="*/ 628888 w 1215656"/>
              <a:gd name="connsiteY68" fmla="*/ 2300299 h 2349180"/>
              <a:gd name="connsiteX69" fmla="*/ 552687 w 1215656"/>
              <a:gd name="connsiteY69" fmla="*/ 2271051 h 2349180"/>
              <a:gd name="connsiteX70" fmla="*/ 484775 w 1215656"/>
              <a:gd name="connsiteY70" fmla="*/ 2233624 h 2349180"/>
              <a:gd name="connsiteX71" fmla="*/ 425463 w 1215656"/>
              <a:gd name="connsiteY71" fmla="*/ 2215281 h 2349180"/>
              <a:gd name="connsiteX72" fmla="*/ 337012 w 1215656"/>
              <a:gd name="connsiteY72" fmla="*/ 2162203 h 2349180"/>
              <a:gd name="connsiteX73" fmla="*/ 283261 w 1215656"/>
              <a:gd name="connsiteY73" fmla="*/ 2128849 h 2349180"/>
              <a:gd name="connsiteX74" fmla="*/ 222712 w 1215656"/>
              <a:gd name="connsiteY74" fmla="*/ 2100273 h 2349180"/>
              <a:gd name="connsiteX75" fmla="*/ 152638 w 1215656"/>
              <a:gd name="connsiteY75" fmla="*/ 2070318 h 2349180"/>
              <a:gd name="connsiteX76" fmla="*/ 117263 w 1215656"/>
              <a:gd name="connsiteY76" fmla="*/ 2036997 h 2349180"/>
              <a:gd name="connsiteX77" fmla="*/ 51934 w 1215656"/>
              <a:gd name="connsiteY77" fmla="*/ 2007750 h 2349180"/>
              <a:gd name="connsiteX78" fmla="*/ 237 w 1215656"/>
              <a:gd name="connsiteY78" fmla="*/ 1971031 h 2349180"/>
              <a:gd name="connsiteX0" fmla="*/ 237 w 1215656"/>
              <a:gd name="connsiteY0" fmla="*/ 1971031 h 2349180"/>
              <a:gd name="connsiteX1" fmla="*/ 33557 w 1215656"/>
              <a:gd name="connsiteY1" fmla="*/ 1899611 h 2349180"/>
              <a:gd name="connsiteX2" fmla="*/ 53316 w 1215656"/>
              <a:gd name="connsiteY2" fmla="*/ 1872382 h 2349180"/>
              <a:gd name="connsiteX3" fmla="*/ 81890 w 1215656"/>
              <a:gd name="connsiteY3" fmla="*/ 1823411 h 2349180"/>
              <a:gd name="connsiteX4" fmla="*/ 104340 w 1215656"/>
              <a:gd name="connsiteY4" fmla="*/ 1801635 h 2349180"/>
              <a:gd name="connsiteX5" fmla="*/ 117655 w 1215656"/>
              <a:gd name="connsiteY5" fmla="*/ 1805316 h 2349180"/>
              <a:gd name="connsiteX6" fmla="*/ 127852 w 1215656"/>
              <a:gd name="connsiteY6" fmla="*/ 1761126 h 2349180"/>
              <a:gd name="connsiteX7" fmla="*/ 146511 w 1215656"/>
              <a:gd name="connsiteY7" fmla="*/ 1739739 h 2349180"/>
              <a:gd name="connsiteX8" fmla="*/ 158089 w 1215656"/>
              <a:gd name="connsiteY8" fmla="*/ 1711163 h 2349180"/>
              <a:gd name="connsiteX9" fmla="*/ 186665 w 1215656"/>
              <a:gd name="connsiteY9" fmla="*/ 1662831 h 2349180"/>
              <a:gd name="connsiteX10" fmla="*/ 213186 w 1215656"/>
              <a:gd name="connsiteY10" fmla="*/ 1613861 h 2349180"/>
              <a:gd name="connsiteX11" fmla="*/ 232909 w 1215656"/>
              <a:gd name="connsiteY11" fmla="*/ 1578488 h 2349180"/>
              <a:gd name="connsiteX12" fmla="*/ 262157 w 1215656"/>
              <a:gd name="connsiteY12" fmla="*/ 1537661 h 2349180"/>
              <a:gd name="connsiteX13" fmla="*/ 281207 w 1215656"/>
              <a:gd name="connsiteY13" fmla="*/ 1480511 h 2349180"/>
              <a:gd name="connsiteX14" fmla="*/ 319307 w 1215656"/>
              <a:gd name="connsiteY14" fmla="*/ 1423361 h 2349180"/>
              <a:gd name="connsiteX15" fmla="*/ 338357 w 1215656"/>
              <a:gd name="connsiteY15" fmla="*/ 1385261 h 2349180"/>
              <a:gd name="connsiteX16" fmla="*/ 347882 w 1215656"/>
              <a:gd name="connsiteY16" fmla="*/ 1356686 h 2349180"/>
              <a:gd name="connsiteX17" fmla="*/ 376457 w 1215656"/>
              <a:gd name="connsiteY17" fmla="*/ 1328111 h 2349180"/>
              <a:gd name="connsiteX18" fmla="*/ 433607 w 1215656"/>
              <a:gd name="connsiteY18" fmla="*/ 1242386 h 2349180"/>
              <a:gd name="connsiteX19" fmla="*/ 452657 w 1215656"/>
              <a:gd name="connsiteY19" fmla="*/ 1213811 h 2349180"/>
              <a:gd name="connsiteX20" fmla="*/ 471707 w 1215656"/>
              <a:gd name="connsiteY20" fmla="*/ 1185236 h 2349180"/>
              <a:gd name="connsiteX21" fmla="*/ 490757 w 1215656"/>
              <a:gd name="connsiteY21" fmla="*/ 1147136 h 2349180"/>
              <a:gd name="connsiteX22" fmla="*/ 528857 w 1215656"/>
              <a:gd name="connsiteY22" fmla="*/ 1089986 h 2349180"/>
              <a:gd name="connsiteX23" fmla="*/ 538382 w 1215656"/>
              <a:gd name="connsiteY23" fmla="*/ 1061411 h 2349180"/>
              <a:gd name="connsiteX24" fmla="*/ 566957 w 1215656"/>
              <a:gd name="connsiteY24" fmla="*/ 1032836 h 2349180"/>
              <a:gd name="connsiteX25" fmla="*/ 586007 w 1215656"/>
              <a:gd name="connsiteY25" fmla="*/ 994736 h 2349180"/>
              <a:gd name="connsiteX26" fmla="*/ 637704 w 1215656"/>
              <a:gd name="connsiteY26" fmla="*/ 920590 h 2349180"/>
              <a:gd name="connsiteX27" fmla="*/ 682603 w 1215656"/>
              <a:gd name="connsiteY27" fmla="*/ 853915 h 2349180"/>
              <a:gd name="connsiteX28" fmla="*/ 719356 w 1215656"/>
              <a:gd name="connsiteY28" fmla="*/ 789257 h 2349180"/>
              <a:gd name="connsiteX29" fmla="*/ 766982 w 1215656"/>
              <a:gd name="connsiteY29" fmla="*/ 718511 h 2349180"/>
              <a:gd name="connsiteX30" fmla="*/ 765637 w 1215656"/>
              <a:gd name="connsiteY30" fmla="*/ 717803 h 2349180"/>
              <a:gd name="connsiteX31" fmla="*/ 800337 w 1215656"/>
              <a:gd name="connsiteY31" fmla="*/ 670851 h 2349180"/>
              <a:gd name="connsiteX32" fmla="*/ 837055 w 1215656"/>
              <a:gd name="connsiteY32" fmla="*/ 615081 h 2349180"/>
              <a:gd name="connsiteX33" fmla="*/ 862232 w 1215656"/>
              <a:gd name="connsiteY33" fmla="*/ 566111 h 2349180"/>
              <a:gd name="connsiteX34" fmla="*/ 881282 w 1215656"/>
              <a:gd name="connsiteY34" fmla="*/ 528011 h 2349180"/>
              <a:gd name="connsiteX35" fmla="*/ 892188 w 1215656"/>
              <a:gd name="connsiteY35" fmla="*/ 511653 h 2349180"/>
              <a:gd name="connsiteX36" fmla="*/ 928907 w 1215656"/>
              <a:gd name="connsiteY36" fmla="*/ 466080 h 2349180"/>
              <a:gd name="connsiteX37" fmla="*/ 943885 w 1215656"/>
              <a:gd name="connsiteY37" fmla="*/ 447704 h 2349180"/>
              <a:gd name="connsiteX38" fmla="*/ 971787 w 1215656"/>
              <a:gd name="connsiteY38" fmla="*/ 387154 h 2349180"/>
              <a:gd name="connsiteX39" fmla="*/ 1017358 w 1215656"/>
              <a:gd name="connsiteY39" fmla="*/ 344982 h 2349180"/>
              <a:gd name="connsiteX40" fmla="*/ 1046606 w 1215656"/>
              <a:gd name="connsiteY40" fmla="*/ 289886 h 2349180"/>
              <a:gd name="connsiteX41" fmla="*/ 975259 w 1215656"/>
              <a:gd name="connsiteY41" fmla="*/ 409497 h 2349180"/>
              <a:gd name="connsiteX42" fmla="*/ 1062647 w 1215656"/>
              <a:gd name="connsiteY42" fmla="*/ 255256 h 2349180"/>
              <a:gd name="connsiteX43" fmla="*/ 1076244 w 1215656"/>
              <a:gd name="connsiteY43" fmla="*/ 258656 h 2349180"/>
              <a:gd name="connsiteX44" fmla="*/ 1094940 w 1215656"/>
              <a:gd name="connsiteY44" fmla="*/ 202780 h 2349180"/>
              <a:gd name="connsiteX45" fmla="*/ 1112645 w 1215656"/>
              <a:gd name="connsiteY45" fmla="*/ 164645 h 2349180"/>
              <a:gd name="connsiteX46" fmla="*/ 1148689 w 1215656"/>
              <a:gd name="connsiteY46" fmla="*/ 99350 h 2349180"/>
              <a:gd name="connsiteX47" fmla="*/ 1185409 w 1215656"/>
              <a:gd name="connsiteY47" fmla="*/ 50380 h 2349180"/>
              <a:gd name="connsiteX48" fmla="*/ 1215294 w 1215656"/>
              <a:gd name="connsiteY48" fmla="*/ 8953 h 2349180"/>
              <a:gd name="connsiteX49" fmla="*/ 1164625 w 1215656"/>
              <a:gd name="connsiteY49" fmla="*/ 234860 h 2349180"/>
              <a:gd name="connsiteX50" fmla="*/ 1128260 w 1215656"/>
              <a:gd name="connsiteY50" fmla="*/ 363855 h 2349180"/>
              <a:gd name="connsiteX51" fmla="*/ 1105810 w 1215656"/>
              <a:gd name="connsiteY51" fmla="*/ 462044 h 2349180"/>
              <a:gd name="connsiteX52" fmla="*/ 1084706 w 1215656"/>
              <a:gd name="connsiteY52" fmla="*/ 565474 h 2349180"/>
              <a:gd name="connsiteX53" fmla="*/ 1055458 w 1215656"/>
              <a:gd name="connsiteY53" fmla="*/ 722583 h 2349180"/>
              <a:gd name="connsiteX54" fmla="*/ 1034354 w 1215656"/>
              <a:gd name="connsiteY54" fmla="*/ 819250 h 2349180"/>
              <a:gd name="connsiteX55" fmla="*/ 1008506 w 1215656"/>
              <a:gd name="connsiteY55" fmla="*/ 968179 h 2349180"/>
              <a:gd name="connsiteX56" fmla="*/ 987402 w 1215656"/>
              <a:gd name="connsiteY56" fmla="*/ 1077770 h 2349180"/>
              <a:gd name="connsiteX57" fmla="*/ 968353 w 1215656"/>
              <a:gd name="connsiteY57" fmla="*/ 1172985 h 2349180"/>
              <a:gd name="connsiteX58" fmla="*/ 952702 w 1215656"/>
              <a:gd name="connsiteY58" fmla="*/ 1225390 h 2349180"/>
              <a:gd name="connsiteX59" fmla="*/ 940451 w 1215656"/>
              <a:gd name="connsiteY59" fmla="*/ 1305662 h 2349180"/>
              <a:gd name="connsiteX60" fmla="*/ 924800 w 1215656"/>
              <a:gd name="connsiteY60" fmla="*/ 1378497 h 2349180"/>
              <a:gd name="connsiteX61" fmla="*/ 912548 w 1215656"/>
              <a:gd name="connsiteY61" fmla="*/ 1467587 h 2349180"/>
              <a:gd name="connsiteX62" fmla="*/ 898242 w 1215656"/>
              <a:gd name="connsiteY62" fmla="*/ 1568963 h 2349180"/>
              <a:gd name="connsiteX63" fmla="*/ 879193 w 1215656"/>
              <a:gd name="connsiteY63" fmla="*/ 1673065 h 2349180"/>
              <a:gd name="connsiteX64" fmla="*/ 860143 w 1215656"/>
              <a:gd name="connsiteY64" fmla="*/ 1815197 h 2349180"/>
              <a:gd name="connsiteX65" fmla="*/ 834295 w 1215656"/>
              <a:gd name="connsiteY65" fmla="*/ 1972306 h 2349180"/>
              <a:gd name="connsiteX66" fmla="*/ 757457 w 1215656"/>
              <a:gd name="connsiteY66" fmla="*/ 2309186 h 2349180"/>
              <a:gd name="connsiteX67" fmla="*/ 694889 w 1215656"/>
              <a:gd name="connsiteY67" fmla="*/ 2341798 h 2349180"/>
              <a:gd name="connsiteX68" fmla="*/ 628888 w 1215656"/>
              <a:gd name="connsiteY68" fmla="*/ 2300299 h 2349180"/>
              <a:gd name="connsiteX69" fmla="*/ 552687 w 1215656"/>
              <a:gd name="connsiteY69" fmla="*/ 2271051 h 2349180"/>
              <a:gd name="connsiteX70" fmla="*/ 484775 w 1215656"/>
              <a:gd name="connsiteY70" fmla="*/ 2233624 h 2349180"/>
              <a:gd name="connsiteX71" fmla="*/ 425463 w 1215656"/>
              <a:gd name="connsiteY71" fmla="*/ 2215281 h 2349180"/>
              <a:gd name="connsiteX72" fmla="*/ 337012 w 1215656"/>
              <a:gd name="connsiteY72" fmla="*/ 2162203 h 2349180"/>
              <a:gd name="connsiteX73" fmla="*/ 283261 w 1215656"/>
              <a:gd name="connsiteY73" fmla="*/ 2128849 h 2349180"/>
              <a:gd name="connsiteX74" fmla="*/ 222712 w 1215656"/>
              <a:gd name="connsiteY74" fmla="*/ 2100273 h 2349180"/>
              <a:gd name="connsiteX75" fmla="*/ 152638 w 1215656"/>
              <a:gd name="connsiteY75" fmla="*/ 2070318 h 2349180"/>
              <a:gd name="connsiteX76" fmla="*/ 117263 w 1215656"/>
              <a:gd name="connsiteY76" fmla="*/ 2036997 h 2349180"/>
              <a:gd name="connsiteX77" fmla="*/ 51934 w 1215656"/>
              <a:gd name="connsiteY77" fmla="*/ 2007750 h 2349180"/>
              <a:gd name="connsiteX78" fmla="*/ 237 w 1215656"/>
              <a:gd name="connsiteY78" fmla="*/ 1971031 h 2349180"/>
              <a:gd name="connsiteX0" fmla="*/ 237 w 1216013"/>
              <a:gd name="connsiteY0" fmla="*/ 1969288 h 2347437"/>
              <a:gd name="connsiteX1" fmla="*/ 33557 w 1216013"/>
              <a:gd name="connsiteY1" fmla="*/ 1897868 h 2347437"/>
              <a:gd name="connsiteX2" fmla="*/ 53316 w 1216013"/>
              <a:gd name="connsiteY2" fmla="*/ 1870639 h 2347437"/>
              <a:gd name="connsiteX3" fmla="*/ 81890 w 1216013"/>
              <a:gd name="connsiteY3" fmla="*/ 1821668 h 2347437"/>
              <a:gd name="connsiteX4" fmla="*/ 104340 w 1216013"/>
              <a:gd name="connsiteY4" fmla="*/ 1799892 h 2347437"/>
              <a:gd name="connsiteX5" fmla="*/ 117655 w 1216013"/>
              <a:gd name="connsiteY5" fmla="*/ 1803573 h 2347437"/>
              <a:gd name="connsiteX6" fmla="*/ 127852 w 1216013"/>
              <a:gd name="connsiteY6" fmla="*/ 1759383 h 2347437"/>
              <a:gd name="connsiteX7" fmla="*/ 146511 w 1216013"/>
              <a:gd name="connsiteY7" fmla="*/ 1737996 h 2347437"/>
              <a:gd name="connsiteX8" fmla="*/ 158089 w 1216013"/>
              <a:gd name="connsiteY8" fmla="*/ 1709420 h 2347437"/>
              <a:gd name="connsiteX9" fmla="*/ 186665 w 1216013"/>
              <a:gd name="connsiteY9" fmla="*/ 1661088 h 2347437"/>
              <a:gd name="connsiteX10" fmla="*/ 213186 w 1216013"/>
              <a:gd name="connsiteY10" fmla="*/ 1612118 h 2347437"/>
              <a:gd name="connsiteX11" fmla="*/ 232909 w 1216013"/>
              <a:gd name="connsiteY11" fmla="*/ 1576745 h 2347437"/>
              <a:gd name="connsiteX12" fmla="*/ 262157 w 1216013"/>
              <a:gd name="connsiteY12" fmla="*/ 1535918 h 2347437"/>
              <a:gd name="connsiteX13" fmla="*/ 281207 w 1216013"/>
              <a:gd name="connsiteY13" fmla="*/ 1478768 h 2347437"/>
              <a:gd name="connsiteX14" fmla="*/ 319307 w 1216013"/>
              <a:gd name="connsiteY14" fmla="*/ 1421618 h 2347437"/>
              <a:gd name="connsiteX15" fmla="*/ 338357 w 1216013"/>
              <a:gd name="connsiteY15" fmla="*/ 1383518 h 2347437"/>
              <a:gd name="connsiteX16" fmla="*/ 347882 w 1216013"/>
              <a:gd name="connsiteY16" fmla="*/ 1354943 h 2347437"/>
              <a:gd name="connsiteX17" fmla="*/ 376457 w 1216013"/>
              <a:gd name="connsiteY17" fmla="*/ 1326368 h 2347437"/>
              <a:gd name="connsiteX18" fmla="*/ 433607 w 1216013"/>
              <a:gd name="connsiteY18" fmla="*/ 1240643 h 2347437"/>
              <a:gd name="connsiteX19" fmla="*/ 452657 w 1216013"/>
              <a:gd name="connsiteY19" fmla="*/ 1212068 h 2347437"/>
              <a:gd name="connsiteX20" fmla="*/ 471707 w 1216013"/>
              <a:gd name="connsiteY20" fmla="*/ 1183493 h 2347437"/>
              <a:gd name="connsiteX21" fmla="*/ 490757 w 1216013"/>
              <a:gd name="connsiteY21" fmla="*/ 1145393 h 2347437"/>
              <a:gd name="connsiteX22" fmla="*/ 528857 w 1216013"/>
              <a:gd name="connsiteY22" fmla="*/ 1088243 h 2347437"/>
              <a:gd name="connsiteX23" fmla="*/ 538382 w 1216013"/>
              <a:gd name="connsiteY23" fmla="*/ 1059668 h 2347437"/>
              <a:gd name="connsiteX24" fmla="*/ 566957 w 1216013"/>
              <a:gd name="connsiteY24" fmla="*/ 1031093 h 2347437"/>
              <a:gd name="connsiteX25" fmla="*/ 586007 w 1216013"/>
              <a:gd name="connsiteY25" fmla="*/ 992993 h 2347437"/>
              <a:gd name="connsiteX26" fmla="*/ 637704 w 1216013"/>
              <a:gd name="connsiteY26" fmla="*/ 918847 h 2347437"/>
              <a:gd name="connsiteX27" fmla="*/ 682603 w 1216013"/>
              <a:gd name="connsiteY27" fmla="*/ 852172 h 2347437"/>
              <a:gd name="connsiteX28" fmla="*/ 719356 w 1216013"/>
              <a:gd name="connsiteY28" fmla="*/ 787514 h 2347437"/>
              <a:gd name="connsiteX29" fmla="*/ 766982 w 1216013"/>
              <a:gd name="connsiteY29" fmla="*/ 716768 h 2347437"/>
              <a:gd name="connsiteX30" fmla="*/ 765637 w 1216013"/>
              <a:gd name="connsiteY30" fmla="*/ 716060 h 2347437"/>
              <a:gd name="connsiteX31" fmla="*/ 800337 w 1216013"/>
              <a:gd name="connsiteY31" fmla="*/ 669108 h 2347437"/>
              <a:gd name="connsiteX32" fmla="*/ 837055 w 1216013"/>
              <a:gd name="connsiteY32" fmla="*/ 613338 h 2347437"/>
              <a:gd name="connsiteX33" fmla="*/ 862232 w 1216013"/>
              <a:gd name="connsiteY33" fmla="*/ 564368 h 2347437"/>
              <a:gd name="connsiteX34" fmla="*/ 881282 w 1216013"/>
              <a:gd name="connsiteY34" fmla="*/ 526268 h 2347437"/>
              <a:gd name="connsiteX35" fmla="*/ 892188 w 1216013"/>
              <a:gd name="connsiteY35" fmla="*/ 509910 h 2347437"/>
              <a:gd name="connsiteX36" fmla="*/ 928907 w 1216013"/>
              <a:gd name="connsiteY36" fmla="*/ 464337 h 2347437"/>
              <a:gd name="connsiteX37" fmla="*/ 943885 w 1216013"/>
              <a:gd name="connsiteY37" fmla="*/ 445961 h 2347437"/>
              <a:gd name="connsiteX38" fmla="*/ 971787 w 1216013"/>
              <a:gd name="connsiteY38" fmla="*/ 385411 h 2347437"/>
              <a:gd name="connsiteX39" fmla="*/ 1017358 w 1216013"/>
              <a:gd name="connsiteY39" fmla="*/ 343239 h 2347437"/>
              <a:gd name="connsiteX40" fmla="*/ 1046606 w 1216013"/>
              <a:gd name="connsiteY40" fmla="*/ 288143 h 2347437"/>
              <a:gd name="connsiteX41" fmla="*/ 975259 w 1216013"/>
              <a:gd name="connsiteY41" fmla="*/ 407754 h 2347437"/>
              <a:gd name="connsiteX42" fmla="*/ 1062647 w 1216013"/>
              <a:gd name="connsiteY42" fmla="*/ 253513 h 2347437"/>
              <a:gd name="connsiteX43" fmla="*/ 1076244 w 1216013"/>
              <a:gd name="connsiteY43" fmla="*/ 256913 h 2347437"/>
              <a:gd name="connsiteX44" fmla="*/ 1094940 w 1216013"/>
              <a:gd name="connsiteY44" fmla="*/ 201037 h 2347437"/>
              <a:gd name="connsiteX45" fmla="*/ 1112645 w 1216013"/>
              <a:gd name="connsiteY45" fmla="*/ 162902 h 2347437"/>
              <a:gd name="connsiteX46" fmla="*/ 1148689 w 1216013"/>
              <a:gd name="connsiteY46" fmla="*/ 97607 h 2347437"/>
              <a:gd name="connsiteX47" fmla="*/ 1185409 w 1216013"/>
              <a:gd name="connsiteY47" fmla="*/ 48637 h 2347437"/>
              <a:gd name="connsiteX48" fmla="*/ 1215294 w 1216013"/>
              <a:gd name="connsiteY48" fmla="*/ 7210 h 2347437"/>
              <a:gd name="connsiteX49" fmla="*/ 1154427 w 1216013"/>
              <a:gd name="connsiteY49" fmla="*/ 205923 h 2347437"/>
              <a:gd name="connsiteX50" fmla="*/ 1128260 w 1216013"/>
              <a:gd name="connsiteY50" fmla="*/ 362112 h 2347437"/>
              <a:gd name="connsiteX51" fmla="*/ 1105810 w 1216013"/>
              <a:gd name="connsiteY51" fmla="*/ 460301 h 2347437"/>
              <a:gd name="connsiteX52" fmla="*/ 1084706 w 1216013"/>
              <a:gd name="connsiteY52" fmla="*/ 563731 h 2347437"/>
              <a:gd name="connsiteX53" fmla="*/ 1055458 w 1216013"/>
              <a:gd name="connsiteY53" fmla="*/ 720840 h 2347437"/>
              <a:gd name="connsiteX54" fmla="*/ 1034354 w 1216013"/>
              <a:gd name="connsiteY54" fmla="*/ 817507 h 2347437"/>
              <a:gd name="connsiteX55" fmla="*/ 1008506 w 1216013"/>
              <a:gd name="connsiteY55" fmla="*/ 966436 h 2347437"/>
              <a:gd name="connsiteX56" fmla="*/ 987402 w 1216013"/>
              <a:gd name="connsiteY56" fmla="*/ 1076027 h 2347437"/>
              <a:gd name="connsiteX57" fmla="*/ 968353 w 1216013"/>
              <a:gd name="connsiteY57" fmla="*/ 1171242 h 2347437"/>
              <a:gd name="connsiteX58" fmla="*/ 952702 w 1216013"/>
              <a:gd name="connsiteY58" fmla="*/ 1223647 h 2347437"/>
              <a:gd name="connsiteX59" fmla="*/ 940451 w 1216013"/>
              <a:gd name="connsiteY59" fmla="*/ 1303919 h 2347437"/>
              <a:gd name="connsiteX60" fmla="*/ 924800 w 1216013"/>
              <a:gd name="connsiteY60" fmla="*/ 1376754 h 2347437"/>
              <a:gd name="connsiteX61" fmla="*/ 912548 w 1216013"/>
              <a:gd name="connsiteY61" fmla="*/ 1465844 h 2347437"/>
              <a:gd name="connsiteX62" fmla="*/ 898242 w 1216013"/>
              <a:gd name="connsiteY62" fmla="*/ 1567220 h 2347437"/>
              <a:gd name="connsiteX63" fmla="*/ 879193 w 1216013"/>
              <a:gd name="connsiteY63" fmla="*/ 1671322 h 2347437"/>
              <a:gd name="connsiteX64" fmla="*/ 860143 w 1216013"/>
              <a:gd name="connsiteY64" fmla="*/ 1813454 h 2347437"/>
              <a:gd name="connsiteX65" fmla="*/ 834295 w 1216013"/>
              <a:gd name="connsiteY65" fmla="*/ 1970563 h 2347437"/>
              <a:gd name="connsiteX66" fmla="*/ 757457 w 1216013"/>
              <a:gd name="connsiteY66" fmla="*/ 2307443 h 2347437"/>
              <a:gd name="connsiteX67" fmla="*/ 694889 w 1216013"/>
              <a:gd name="connsiteY67" fmla="*/ 2340055 h 2347437"/>
              <a:gd name="connsiteX68" fmla="*/ 628888 w 1216013"/>
              <a:gd name="connsiteY68" fmla="*/ 2298556 h 2347437"/>
              <a:gd name="connsiteX69" fmla="*/ 552687 w 1216013"/>
              <a:gd name="connsiteY69" fmla="*/ 2269308 h 2347437"/>
              <a:gd name="connsiteX70" fmla="*/ 484775 w 1216013"/>
              <a:gd name="connsiteY70" fmla="*/ 2231881 h 2347437"/>
              <a:gd name="connsiteX71" fmla="*/ 425463 w 1216013"/>
              <a:gd name="connsiteY71" fmla="*/ 2213538 h 2347437"/>
              <a:gd name="connsiteX72" fmla="*/ 337012 w 1216013"/>
              <a:gd name="connsiteY72" fmla="*/ 2160460 h 2347437"/>
              <a:gd name="connsiteX73" fmla="*/ 283261 w 1216013"/>
              <a:gd name="connsiteY73" fmla="*/ 2127106 h 2347437"/>
              <a:gd name="connsiteX74" fmla="*/ 222712 w 1216013"/>
              <a:gd name="connsiteY74" fmla="*/ 2098530 h 2347437"/>
              <a:gd name="connsiteX75" fmla="*/ 152638 w 1216013"/>
              <a:gd name="connsiteY75" fmla="*/ 2068575 h 2347437"/>
              <a:gd name="connsiteX76" fmla="*/ 117263 w 1216013"/>
              <a:gd name="connsiteY76" fmla="*/ 2035254 h 2347437"/>
              <a:gd name="connsiteX77" fmla="*/ 51934 w 1216013"/>
              <a:gd name="connsiteY77" fmla="*/ 2006007 h 2347437"/>
              <a:gd name="connsiteX78" fmla="*/ 237 w 1216013"/>
              <a:gd name="connsiteY78" fmla="*/ 1969288 h 2347437"/>
              <a:gd name="connsiteX0" fmla="*/ 237 w 1216013"/>
              <a:gd name="connsiteY0" fmla="*/ 1969288 h 2347437"/>
              <a:gd name="connsiteX1" fmla="*/ 33557 w 1216013"/>
              <a:gd name="connsiteY1" fmla="*/ 1897868 h 2347437"/>
              <a:gd name="connsiteX2" fmla="*/ 53316 w 1216013"/>
              <a:gd name="connsiteY2" fmla="*/ 1870639 h 2347437"/>
              <a:gd name="connsiteX3" fmla="*/ 81890 w 1216013"/>
              <a:gd name="connsiteY3" fmla="*/ 1821668 h 2347437"/>
              <a:gd name="connsiteX4" fmla="*/ 104340 w 1216013"/>
              <a:gd name="connsiteY4" fmla="*/ 1799892 h 2347437"/>
              <a:gd name="connsiteX5" fmla="*/ 117655 w 1216013"/>
              <a:gd name="connsiteY5" fmla="*/ 1803573 h 2347437"/>
              <a:gd name="connsiteX6" fmla="*/ 127852 w 1216013"/>
              <a:gd name="connsiteY6" fmla="*/ 1759383 h 2347437"/>
              <a:gd name="connsiteX7" fmla="*/ 146511 w 1216013"/>
              <a:gd name="connsiteY7" fmla="*/ 1737996 h 2347437"/>
              <a:gd name="connsiteX8" fmla="*/ 158089 w 1216013"/>
              <a:gd name="connsiteY8" fmla="*/ 1709420 h 2347437"/>
              <a:gd name="connsiteX9" fmla="*/ 186665 w 1216013"/>
              <a:gd name="connsiteY9" fmla="*/ 1661088 h 2347437"/>
              <a:gd name="connsiteX10" fmla="*/ 213186 w 1216013"/>
              <a:gd name="connsiteY10" fmla="*/ 1612118 h 2347437"/>
              <a:gd name="connsiteX11" fmla="*/ 232909 w 1216013"/>
              <a:gd name="connsiteY11" fmla="*/ 1576745 h 2347437"/>
              <a:gd name="connsiteX12" fmla="*/ 262157 w 1216013"/>
              <a:gd name="connsiteY12" fmla="*/ 1535918 h 2347437"/>
              <a:gd name="connsiteX13" fmla="*/ 281207 w 1216013"/>
              <a:gd name="connsiteY13" fmla="*/ 1478768 h 2347437"/>
              <a:gd name="connsiteX14" fmla="*/ 319307 w 1216013"/>
              <a:gd name="connsiteY14" fmla="*/ 1421618 h 2347437"/>
              <a:gd name="connsiteX15" fmla="*/ 338357 w 1216013"/>
              <a:gd name="connsiteY15" fmla="*/ 1383518 h 2347437"/>
              <a:gd name="connsiteX16" fmla="*/ 347882 w 1216013"/>
              <a:gd name="connsiteY16" fmla="*/ 1354943 h 2347437"/>
              <a:gd name="connsiteX17" fmla="*/ 376457 w 1216013"/>
              <a:gd name="connsiteY17" fmla="*/ 1326368 h 2347437"/>
              <a:gd name="connsiteX18" fmla="*/ 433607 w 1216013"/>
              <a:gd name="connsiteY18" fmla="*/ 1240643 h 2347437"/>
              <a:gd name="connsiteX19" fmla="*/ 452657 w 1216013"/>
              <a:gd name="connsiteY19" fmla="*/ 1212068 h 2347437"/>
              <a:gd name="connsiteX20" fmla="*/ 471707 w 1216013"/>
              <a:gd name="connsiteY20" fmla="*/ 1183493 h 2347437"/>
              <a:gd name="connsiteX21" fmla="*/ 490757 w 1216013"/>
              <a:gd name="connsiteY21" fmla="*/ 1145393 h 2347437"/>
              <a:gd name="connsiteX22" fmla="*/ 528857 w 1216013"/>
              <a:gd name="connsiteY22" fmla="*/ 1088243 h 2347437"/>
              <a:gd name="connsiteX23" fmla="*/ 538382 w 1216013"/>
              <a:gd name="connsiteY23" fmla="*/ 1059668 h 2347437"/>
              <a:gd name="connsiteX24" fmla="*/ 566957 w 1216013"/>
              <a:gd name="connsiteY24" fmla="*/ 1031093 h 2347437"/>
              <a:gd name="connsiteX25" fmla="*/ 586007 w 1216013"/>
              <a:gd name="connsiteY25" fmla="*/ 992993 h 2347437"/>
              <a:gd name="connsiteX26" fmla="*/ 637704 w 1216013"/>
              <a:gd name="connsiteY26" fmla="*/ 918847 h 2347437"/>
              <a:gd name="connsiteX27" fmla="*/ 682603 w 1216013"/>
              <a:gd name="connsiteY27" fmla="*/ 852172 h 2347437"/>
              <a:gd name="connsiteX28" fmla="*/ 719356 w 1216013"/>
              <a:gd name="connsiteY28" fmla="*/ 787514 h 2347437"/>
              <a:gd name="connsiteX29" fmla="*/ 766982 w 1216013"/>
              <a:gd name="connsiteY29" fmla="*/ 716768 h 2347437"/>
              <a:gd name="connsiteX30" fmla="*/ 765637 w 1216013"/>
              <a:gd name="connsiteY30" fmla="*/ 716060 h 2347437"/>
              <a:gd name="connsiteX31" fmla="*/ 800337 w 1216013"/>
              <a:gd name="connsiteY31" fmla="*/ 669108 h 2347437"/>
              <a:gd name="connsiteX32" fmla="*/ 837055 w 1216013"/>
              <a:gd name="connsiteY32" fmla="*/ 613338 h 2347437"/>
              <a:gd name="connsiteX33" fmla="*/ 862232 w 1216013"/>
              <a:gd name="connsiteY33" fmla="*/ 564368 h 2347437"/>
              <a:gd name="connsiteX34" fmla="*/ 881282 w 1216013"/>
              <a:gd name="connsiteY34" fmla="*/ 526268 h 2347437"/>
              <a:gd name="connsiteX35" fmla="*/ 892188 w 1216013"/>
              <a:gd name="connsiteY35" fmla="*/ 509910 h 2347437"/>
              <a:gd name="connsiteX36" fmla="*/ 928907 w 1216013"/>
              <a:gd name="connsiteY36" fmla="*/ 464337 h 2347437"/>
              <a:gd name="connsiteX37" fmla="*/ 943885 w 1216013"/>
              <a:gd name="connsiteY37" fmla="*/ 445961 h 2347437"/>
              <a:gd name="connsiteX38" fmla="*/ 971787 w 1216013"/>
              <a:gd name="connsiteY38" fmla="*/ 385411 h 2347437"/>
              <a:gd name="connsiteX39" fmla="*/ 1017358 w 1216013"/>
              <a:gd name="connsiteY39" fmla="*/ 343239 h 2347437"/>
              <a:gd name="connsiteX40" fmla="*/ 1046606 w 1216013"/>
              <a:gd name="connsiteY40" fmla="*/ 288143 h 2347437"/>
              <a:gd name="connsiteX41" fmla="*/ 975259 w 1216013"/>
              <a:gd name="connsiteY41" fmla="*/ 407754 h 2347437"/>
              <a:gd name="connsiteX42" fmla="*/ 1018458 w 1216013"/>
              <a:gd name="connsiteY42" fmla="*/ 287507 h 2347437"/>
              <a:gd name="connsiteX43" fmla="*/ 1062647 w 1216013"/>
              <a:gd name="connsiteY43" fmla="*/ 253513 h 2347437"/>
              <a:gd name="connsiteX44" fmla="*/ 1076244 w 1216013"/>
              <a:gd name="connsiteY44" fmla="*/ 256913 h 2347437"/>
              <a:gd name="connsiteX45" fmla="*/ 1094940 w 1216013"/>
              <a:gd name="connsiteY45" fmla="*/ 201037 h 2347437"/>
              <a:gd name="connsiteX46" fmla="*/ 1112645 w 1216013"/>
              <a:gd name="connsiteY46" fmla="*/ 162902 h 2347437"/>
              <a:gd name="connsiteX47" fmla="*/ 1148689 w 1216013"/>
              <a:gd name="connsiteY47" fmla="*/ 97607 h 2347437"/>
              <a:gd name="connsiteX48" fmla="*/ 1185409 w 1216013"/>
              <a:gd name="connsiteY48" fmla="*/ 48637 h 2347437"/>
              <a:gd name="connsiteX49" fmla="*/ 1215294 w 1216013"/>
              <a:gd name="connsiteY49" fmla="*/ 7210 h 2347437"/>
              <a:gd name="connsiteX50" fmla="*/ 1154427 w 1216013"/>
              <a:gd name="connsiteY50" fmla="*/ 205923 h 2347437"/>
              <a:gd name="connsiteX51" fmla="*/ 1128260 w 1216013"/>
              <a:gd name="connsiteY51" fmla="*/ 362112 h 2347437"/>
              <a:gd name="connsiteX52" fmla="*/ 1105810 w 1216013"/>
              <a:gd name="connsiteY52" fmla="*/ 460301 h 2347437"/>
              <a:gd name="connsiteX53" fmla="*/ 1084706 w 1216013"/>
              <a:gd name="connsiteY53" fmla="*/ 563731 h 2347437"/>
              <a:gd name="connsiteX54" fmla="*/ 1055458 w 1216013"/>
              <a:gd name="connsiteY54" fmla="*/ 720840 h 2347437"/>
              <a:gd name="connsiteX55" fmla="*/ 1034354 w 1216013"/>
              <a:gd name="connsiteY55" fmla="*/ 817507 h 2347437"/>
              <a:gd name="connsiteX56" fmla="*/ 1008506 w 1216013"/>
              <a:gd name="connsiteY56" fmla="*/ 966436 h 2347437"/>
              <a:gd name="connsiteX57" fmla="*/ 987402 w 1216013"/>
              <a:gd name="connsiteY57" fmla="*/ 1076027 h 2347437"/>
              <a:gd name="connsiteX58" fmla="*/ 968353 w 1216013"/>
              <a:gd name="connsiteY58" fmla="*/ 1171242 h 2347437"/>
              <a:gd name="connsiteX59" fmla="*/ 952702 w 1216013"/>
              <a:gd name="connsiteY59" fmla="*/ 1223647 h 2347437"/>
              <a:gd name="connsiteX60" fmla="*/ 940451 w 1216013"/>
              <a:gd name="connsiteY60" fmla="*/ 1303919 h 2347437"/>
              <a:gd name="connsiteX61" fmla="*/ 924800 w 1216013"/>
              <a:gd name="connsiteY61" fmla="*/ 1376754 h 2347437"/>
              <a:gd name="connsiteX62" fmla="*/ 912548 w 1216013"/>
              <a:gd name="connsiteY62" fmla="*/ 1465844 h 2347437"/>
              <a:gd name="connsiteX63" fmla="*/ 898242 w 1216013"/>
              <a:gd name="connsiteY63" fmla="*/ 1567220 h 2347437"/>
              <a:gd name="connsiteX64" fmla="*/ 879193 w 1216013"/>
              <a:gd name="connsiteY64" fmla="*/ 1671322 h 2347437"/>
              <a:gd name="connsiteX65" fmla="*/ 860143 w 1216013"/>
              <a:gd name="connsiteY65" fmla="*/ 1813454 h 2347437"/>
              <a:gd name="connsiteX66" fmla="*/ 834295 w 1216013"/>
              <a:gd name="connsiteY66" fmla="*/ 1970563 h 2347437"/>
              <a:gd name="connsiteX67" fmla="*/ 757457 w 1216013"/>
              <a:gd name="connsiteY67" fmla="*/ 2307443 h 2347437"/>
              <a:gd name="connsiteX68" fmla="*/ 694889 w 1216013"/>
              <a:gd name="connsiteY68" fmla="*/ 2340055 h 2347437"/>
              <a:gd name="connsiteX69" fmla="*/ 628888 w 1216013"/>
              <a:gd name="connsiteY69" fmla="*/ 2298556 h 2347437"/>
              <a:gd name="connsiteX70" fmla="*/ 552687 w 1216013"/>
              <a:gd name="connsiteY70" fmla="*/ 2269308 h 2347437"/>
              <a:gd name="connsiteX71" fmla="*/ 484775 w 1216013"/>
              <a:gd name="connsiteY71" fmla="*/ 2231881 h 2347437"/>
              <a:gd name="connsiteX72" fmla="*/ 425463 w 1216013"/>
              <a:gd name="connsiteY72" fmla="*/ 2213538 h 2347437"/>
              <a:gd name="connsiteX73" fmla="*/ 337012 w 1216013"/>
              <a:gd name="connsiteY73" fmla="*/ 2160460 h 2347437"/>
              <a:gd name="connsiteX74" fmla="*/ 283261 w 1216013"/>
              <a:gd name="connsiteY74" fmla="*/ 2127106 h 2347437"/>
              <a:gd name="connsiteX75" fmla="*/ 222712 w 1216013"/>
              <a:gd name="connsiteY75" fmla="*/ 2098530 h 2347437"/>
              <a:gd name="connsiteX76" fmla="*/ 152638 w 1216013"/>
              <a:gd name="connsiteY76" fmla="*/ 2068575 h 2347437"/>
              <a:gd name="connsiteX77" fmla="*/ 117263 w 1216013"/>
              <a:gd name="connsiteY77" fmla="*/ 2035254 h 2347437"/>
              <a:gd name="connsiteX78" fmla="*/ 51934 w 1216013"/>
              <a:gd name="connsiteY78" fmla="*/ 2006007 h 2347437"/>
              <a:gd name="connsiteX79" fmla="*/ 237 w 1216013"/>
              <a:gd name="connsiteY79" fmla="*/ 1969288 h 2347437"/>
              <a:gd name="connsiteX0" fmla="*/ 237 w 1216013"/>
              <a:gd name="connsiteY0" fmla="*/ 1969288 h 2347437"/>
              <a:gd name="connsiteX1" fmla="*/ 33557 w 1216013"/>
              <a:gd name="connsiteY1" fmla="*/ 1897868 h 2347437"/>
              <a:gd name="connsiteX2" fmla="*/ 53316 w 1216013"/>
              <a:gd name="connsiteY2" fmla="*/ 1870639 h 2347437"/>
              <a:gd name="connsiteX3" fmla="*/ 81890 w 1216013"/>
              <a:gd name="connsiteY3" fmla="*/ 1821668 h 2347437"/>
              <a:gd name="connsiteX4" fmla="*/ 104340 w 1216013"/>
              <a:gd name="connsiteY4" fmla="*/ 1799892 h 2347437"/>
              <a:gd name="connsiteX5" fmla="*/ 117655 w 1216013"/>
              <a:gd name="connsiteY5" fmla="*/ 1803573 h 2347437"/>
              <a:gd name="connsiteX6" fmla="*/ 127852 w 1216013"/>
              <a:gd name="connsiteY6" fmla="*/ 1759383 h 2347437"/>
              <a:gd name="connsiteX7" fmla="*/ 146511 w 1216013"/>
              <a:gd name="connsiteY7" fmla="*/ 1737996 h 2347437"/>
              <a:gd name="connsiteX8" fmla="*/ 158089 w 1216013"/>
              <a:gd name="connsiteY8" fmla="*/ 1709420 h 2347437"/>
              <a:gd name="connsiteX9" fmla="*/ 186665 w 1216013"/>
              <a:gd name="connsiteY9" fmla="*/ 1661088 h 2347437"/>
              <a:gd name="connsiteX10" fmla="*/ 213186 w 1216013"/>
              <a:gd name="connsiteY10" fmla="*/ 1612118 h 2347437"/>
              <a:gd name="connsiteX11" fmla="*/ 232909 w 1216013"/>
              <a:gd name="connsiteY11" fmla="*/ 1576745 h 2347437"/>
              <a:gd name="connsiteX12" fmla="*/ 262157 w 1216013"/>
              <a:gd name="connsiteY12" fmla="*/ 1535918 h 2347437"/>
              <a:gd name="connsiteX13" fmla="*/ 281207 w 1216013"/>
              <a:gd name="connsiteY13" fmla="*/ 1478768 h 2347437"/>
              <a:gd name="connsiteX14" fmla="*/ 319307 w 1216013"/>
              <a:gd name="connsiteY14" fmla="*/ 1421618 h 2347437"/>
              <a:gd name="connsiteX15" fmla="*/ 338357 w 1216013"/>
              <a:gd name="connsiteY15" fmla="*/ 1383518 h 2347437"/>
              <a:gd name="connsiteX16" fmla="*/ 347882 w 1216013"/>
              <a:gd name="connsiteY16" fmla="*/ 1354943 h 2347437"/>
              <a:gd name="connsiteX17" fmla="*/ 376457 w 1216013"/>
              <a:gd name="connsiteY17" fmla="*/ 1326368 h 2347437"/>
              <a:gd name="connsiteX18" fmla="*/ 433607 w 1216013"/>
              <a:gd name="connsiteY18" fmla="*/ 1240643 h 2347437"/>
              <a:gd name="connsiteX19" fmla="*/ 452657 w 1216013"/>
              <a:gd name="connsiteY19" fmla="*/ 1212068 h 2347437"/>
              <a:gd name="connsiteX20" fmla="*/ 471707 w 1216013"/>
              <a:gd name="connsiteY20" fmla="*/ 1183493 h 2347437"/>
              <a:gd name="connsiteX21" fmla="*/ 490757 w 1216013"/>
              <a:gd name="connsiteY21" fmla="*/ 1145393 h 2347437"/>
              <a:gd name="connsiteX22" fmla="*/ 528857 w 1216013"/>
              <a:gd name="connsiteY22" fmla="*/ 1088243 h 2347437"/>
              <a:gd name="connsiteX23" fmla="*/ 538382 w 1216013"/>
              <a:gd name="connsiteY23" fmla="*/ 1059668 h 2347437"/>
              <a:gd name="connsiteX24" fmla="*/ 566957 w 1216013"/>
              <a:gd name="connsiteY24" fmla="*/ 1031093 h 2347437"/>
              <a:gd name="connsiteX25" fmla="*/ 586007 w 1216013"/>
              <a:gd name="connsiteY25" fmla="*/ 992993 h 2347437"/>
              <a:gd name="connsiteX26" fmla="*/ 637704 w 1216013"/>
              <a:gd name="connsiteY26" fmla="*/ 918847 h 2347437"/>
              <a:gd name="connsiteX27" fmla="*/ 682603 w 1216013"/>
              <a:gd name="connsiteY27" fmla="*/ 852172 h 2347437"/>
              <a:gd name="connsiteX28" fmla="*/ 719356 w 1216013"/>
              <a:gd name="connsiteY28" fmla="*/ 787514 h 2347437"/>
              <a:gd name="connsiteX29" fmla="*/ 766982 w 1216013"/>
              <a:gd name="connsiteY29" fmla="*/ 716768 h 2347437"/>
              <a:gd name="connsiteX30" fmla="*/ 765637 w 1216013"/>
              <a:gd name="connsiteY30" fmla="*/ 716060 h 2347437"/>
              <a:gd name="connsiteX31" fmla="*/ 800337 w 1216013"/>
              <a:gd name="connsiteY31" fmla="*/ 669108 h 2347437"/>
              <a:gd name="connsiteX32" fmla="*/ 837055 w 1216013"/>
              <a:gd name="connsiteY32" fmla="*/ 613338 h 2347437"/>
              <a:gd name="connsiteX33" fmla="*/ 862232 w 1216013"/>
              <a:gd name="connsiteY33" fmla="*/ 564368 h 2347437"/>
              <a:gd name="connsiteX34" fmla="*/ 881282 w 1216013"/>
              <a:gd name="connsiteY34" fmla="*/ 526268 h 2347437"/>
              <a:gd name="connsiteX35" fmla="*/ 892188 w 1216013"/>
              <a:gd name="connsiteY35" fmla="*/ 509910 h 2347437"/>
              <a:gd name="connsiteX36" fmla="*/ 928907 w 1216013"/>
              <a:gd name="connsiteY36" fmla="*/ 464337 h 2347437"/>
              <a:gd name="connsiteX37" fmla="*/ 943885 w 1216013"/>
              <a:gd name="connsiteY37" fmla="*/ 445961 h 2347437"/>
              <a:gd name="connsiteX38" fmla="*/ 971787 w 1216013"/>
              <a:gd name="connsiteY38" fmla="*/ 385411 h 2347437"/>
              <a:gd name="connsiteX39" fmla="*/ 1017358 w 1216013"/>
              <a:gd name="connsiteY39" fmla="*/ 343239 h 2347437"/>
              <a:gd name="connsiteX40" fmla="*/ 1046606 w 1216013"/>
              <a:gd name="connsiteY40" fmla="*/ 288143 h 2347437"/>
              <a:gd name="connsiteX41" fmla="*/ 951464 w 1216013"/>
              <a:gd name="connsiteY41" fmla="*/ 404354 h 2347437"/>
              <a:gd name="connsiteX42" fmla="*/ 1018458 w 1216013"/>
              <a:gd name="connsiteY42" fmla="*/ 287507 h 2347437"/>
              <a:gd name="connsiteX43" fmla="*/ 1062647 w 1216013"/>
              <a:gd name="connsiteY43" fmla="*/ 253513 h 2347437"/>
              <a:gd name="connsiteX44" fmla="*/ 1076244 w 1216013"/>
              <a:gd name="connsiteY44" fmla="*/ 256913 h 2347437"/>
              <a:gd name="connsiteX45" fmla="*/ 1094940 w 1216013"/>
              <a:gd name="connsiteY45" fmla="*/ 201037 h 2347437"/>
              <a:gd name="connsiteX46" fmla="*/ 1112645 w 1216013"/>
              <a:gd name="connsiteY46" fmla="*/ 162902 h 2347437"/>
              <a:gd name="connsiteX47" fmla="*/ 1148689 w 1216013"/>
              <a:gd name="connsiteY47" fmla="*/ 97607 h 2347437"/>
              <a:gd name="connsiteX48" fmla="*/ 1185409 w 1216013"/>
              <a:gd name="connsiteY48" fmla="*/ 48637 h 2347437"/>
              <a:gd name="connsiteX49" fmla="*/ 1215294 w 1216013"/>
              <a:gd name="connsiteY49" fmla="*/ 7210 h 2347437"/>
              <a:gd name="connsiteX50" fmla="*/ 1154427 w 1216013"/>
              <a:gd name="connsiteY50" fmla="*/ 205923 h 2347437"/>
              <a:gd name="connsiteX51" fmla="*/ 1128260 w 1216013"/>
              <a:gd name="connsiteY51" fmla="*/ 362112 h 2347437"/>
              <a:gd name="connsiteX52" fmla="*/ 1105810 w 1216013"/>
              <a:gd name="connsiteY52" fmla="*/ 460301 h 2347437"/>
              <a:gd name="connsiteX53" fmla="*/ 1084706 w 1216013"/>
              <a:gd name="connsiteY53" fmla="*/ 563731 h 2347437"/>
              <a:gd name="connsiteX54" fmla="*/ 1055458 w 1216013"/>
              <a:gd name="connsiteY54" fmla="*/ 720840 h 2347437"/>
              <a:gd name="connsiteX55" fmla="*/ 1034354 w 1216013"/>
              <a:gd name="connsiteY55" fmla="*/ 817507 h 2347437"/>
              <a:gd name="connsiteX56" fmla="*/ 1008506 w 1216013"/>
              <a:gd name="connsiteY56" fmla="*/ 966436 h 2347437"/>
              <a:gd name="connsiteX57" fmla="*/ 987402 w 1216013"/>
              <a:gd name="connsiteY57" fmla="*/ 1076027 h 2347437"/>
              <a:gd name="connsiteX58" fmla="*/ 968353 w 1216013"/>
              <a:gd name="connsiteY58" fmla="*/ 1171242 h 2347437"/>
              <a:gd name="connsiteX59" fmla="*/ 952702 w 1216013"/>
              <a:gd name="connsiteY59" fmla="*/ 1223647 h 2347437"/>
              <a:gd name="connsiteX60" fmla="*/ 940451 w 1216013"/>
              <a:gd name="connsiteY60" fmla="*/ 1303919 h 2347437"/>
              <a:gd name="connsiteX61" fmla="*/ 924800 w 1216013"/>
              <a:gd name="connsiteY61" fmla="*/ 1376754 h 2347437"/>
              <a:gd name="connsiteX62" fmla="*/ 912548 w 1216013"/>
              <a:gd name="connsiteY62" fmla="*/ 1465844 h 2347437"/>
              <a:gd name="connsiteX63" fmla="*/ 898242 w 1216013"/>
              <a:gd name="connsiteY63" fmla="*/ 1567220 h 2347437"/>
              <a:gd name="connsiteX64" fmla="*/ 879193 w 1216013"/>
              <a:gd name="connsiteY64" fmla="*/ 1671322 h 2347437"/>
              <a:gd name="connsiteX65" fmla="*/ 860143 w 1216013"/>
              <a:gd name="connsiteY65" fmla="*/ 1813454 h 2347437"/>
              <a:gd name="connsiteX66" fmla="*/ 834295 w 1216013"/>
              <a:gd name="connsiteY66" fmla="*/ 1970563 h 2347437"/>
              <a:gd name="connsiteX67" fmla="*/ 757457 w 1216013"/>
              <a:gd name="connsiteY67" fmla="*/ 2307443 h 2347437"/>
              <a:gd name="connsiteX68" fmla="*/ 694889 w 1216013"/>
              <a:gd name="connsiteY68" fmla="*/ 2340055 h 2347437"/>
              <a:gd name="connsiteX69" fmla="*/ 628888 w 1216013"/>
              <a:gd name="connsiteY69" fmla="*/ 2298556 h 2347437"/>
              <a:gd name="connsiteX70" fmla="*/ 552687 w 1216013"/>
              <a:gd name="connsiteY70" fmla="*/ 2269308 h 2347437"/>
              <a:gd name="connsiteX71" fmla="*/ 484775 w 1216013"/>
              <a:gd name="connsiteY71" fmla="*/ 2231881 h 2347437"/>
              <a:gd name="connsiteX72" fmla="*/ 425463 w 1216013"/>
              <a:gd name="connsiteY72" fmla="*/ 2213538 h 2347437"/>
              <a:gd name="connsiteX73" fmla="*/ 337012 w 1216013"/>
              <a:gd name="connsiteY73" fmla="*/ 2160460 h 2347437"/>
              <a:gd name="connsiteX74" fmla="*/ 283261 w 1216013"/>
              <a:gd name="connsiteY74" fmla="*/ 2127106 h 2347437"/>
              <a:gd name="connsiteX75" fmla="*/ 222712 w 1216013"/>
              <a:gd name="connsiteY75" fmla="*/ 2098530 h 2347437"/>
              <a:gd name="connsiteX76" fmla="*/ 152638 w 1216013"/>
              <a:gd name="connsiteY76" fmla="*/ 2068575 h 2347437"/>
              <a:gd name="connsiteX77" fmla="*/ 117263 w 1216013"/>
              <a:gd name="connsiteY77" fmla="*/ 2035254 h 2347437"/>
              <a:gd name="connsiteX78" fmla="*/ 51934 w 1216013"/>
              <a:gd name="connsiteY78" fmla="*/ 2006007 h 2347437"/>
              <a:gd name="connsiteX79" fmla="*/ 237 w 1216013"/>
              <a:gd name="connsiteY79" fmla="*/ 1969288 h 2347437"/>
              <a:gd name="connsiteX0" fmla="*/ 237 w 1216013"/>
              <a:gd name="connsiteY0" fmla="*/ 1969288 h 2347437"/>
              <a:gd name="connsiteX1" fmla="*/ 33557 w 1216013"/>
              <a:gd name="connsiteY1" fmla="*/ 1897868 h 2347437"/>
              <a:gd name="connsiteX2" fmla="*/ 53316 w 1216013"/>
              <a:gd name="connsiteY2" fmla="*/ 1870639 h 2347437"/>
              <a:gd name="connsiteX3" fmla="*/ 81890 w 1216013"/>
              <a:gd name="connsiteY3" fmla="*/ 1821668 h 2347437"/>
              <a:gd name="connsiteX4" fmla="*/ 104340 w 1216013"/>
              <a:gd name="connsiteY4" fmla="*/ 1799892 h 2347437"/>
              <a:gd name="connsiteX5" fmla="*/ 117655 w 1216013"/>
              <a:gd name="connsiteY5" fmla="*/ 1803573 h 2347437"/>
              <a:gd name="connsiteX6" fmla="*/ 127852 w 1216013"/>
              <a:gd name="connsiteY6" fmla="*/ 1759383 h 2347437"/>
              <a:gd name="connsiteX7" fmla="*/ 146511 w 1216013"/>
              <a:gd name="connsiteY7" fmla="*/ 1737996 h 2347437"/>
              <a:gd name="connsiteX8" fmla="*/ 158089 w 1216013"/>
              <a:gd name="connsiteY8" fmla="*/ 1709420 h 2347437"/>
              <a:gd name="connsiteX9" fmla="*/ 186665 w 1216013"/>
              <a:gd name="connsiteY9" fmla="*/ 1661088 h 2347437"/>
              <a:gd name="connsiteX10" fmla="*/ 213186 w 1216013"/>
              <a:gd name="connsiteY10" fmla="*/ 1612118 h 2347437"/>
              <a:gd name="connsiteX11" fmla="*/ 232909 w 1216013"/>
              <a:gd name="connsiteY11" fmla="*/ 1576745 h 2347437"/>
              <a:gd name="connsiteX12" fmla="*/ 262157 w 1216013"/>
              <a:gd name="connsiteY12" fmla="*/ 1535918 h 2347437"/>
              <a:gd name="connsiteX13" fmla="*/ 281207 w 1216013"/>
              <a:gd name="connsiteY13" fmla="*/ 1478768 h 2347437"/>
              <a:gd name="connsiteX14" fmla="*/ 319307 w 1216013"/>
              <a:gd name="connsiteY14" fmla="*/ 1421618 h 2347437"/>
              <a:gd name="connsiteX15" fmla="*/ 338357 w 1216013"/>
              <a:gd name="connsiteY15" fmla="*/ 1383518 h 2347437"/>
              <a:gd name="connsiteX16" fmla="*/ 347882 w 1216013"/>
              <a:gd name="connsiteY16" fmla="*/ 1354943 h 2347437"/>
              <a:gd name="connsiteX17" fmla="*/ 376457 w 1216013"/>
              <a:gd name="connsiteY17" fmla="*/ 1326368 h 2347437"/>
              <a:gd name="connsiteX18" fmla="*/ 433607 w 1216013"/>
              <a:gd name="connsiteY18" fmla="*/ 1240643 h 2347437"/>
              <a:gd name="connsiteX19" fmla="*/ 452657 w 1216013"/>
              <a:gd name="connsiteY19" fmla="*/ 1212068 h 2347437"/>
              <a:gd name="connsiteX20" fmla="*/ 471707 w 1216013"/>
              <a:gd name="connsiteY20" fmla="*/ 1183493 h 2347437"/>
              <a:gd name="connsiteX21" fmla="*/ 490757 w 1216013"/>
              <a:gd name="connsiteY21" fmla="*/ 1145393 h 2347437"/>
              <a:gd name="connsiteX22" fmla="*/ 528857 w 1216013"/>
              <a:gd name="connsiteY22" fmla="*/ 1088243 h 2347437"/>
              <a:gd name="connsiteX23" fmla="*/ 538382 w 1216013"/>
              <a:gd name="connsiteY23" fmla="*/ 1059668 h 2347437"/>
              <a:gd name="connsiteX24" fmla="*/ 566957 w 1216013"/>
              <a:gd name="connsiteY24" fmla="*/ 1031093 h 2347437"/>
              <a:gd name="connsiteX25" fmla="*/ 586007 w 1216013"/>
              <a:gd name="connsiteY25" fmla="*/ 992993 h 2347437"/>
              <a:gd name="connsiteX26" fmla="*/ 637704 w 1216013"/>
              <a:gd name="connsiteY26" fmla="*/ 918847 h 2347437"/>
              <a:gd name="connsiteX27" fmla="*/ 682603 w 1216013"/>
              <a:gd name="connsiteY27" fmla="*/ 852172 h 2347437"/>
              <a:gd name="connsiteX28" fmla="*/ 719356 w 1216013"/>
              <a:gd name="connsiteY28" fmla="*/ 787514 h 2347437"/>
              <a:gd name="connsiteX29" fmla="*/ 766982 w 1216013"/>
              <a:gd name="connsiteY29" fmla="*/ 716768 h 2347437"/>
              <a:gd name="connsiteX30" fmla="*/ 765637 w 1216013"/>
              <a:gd name="connsiteY30" fmla="*/ 716060 h 2347437"/>
              <a:gd name="connsiteX31" fmla="*/ 800337 w 1216013"/>
              <a:gd name="connsiteY31" fmla="*/ 669108 h 2347437"/>
              <a:gd name="connsiteX32" fmla="*/ 837055 w 1216013"/>
              <a:gd name="connsiteY32" fmla="*/ 613338 h 2347437"/>
              <a:gd name="connsiteX33" fmla="*/ 862232 w 1216013"/>
              <a:gd name="connsiteY33" fmla="*/ 564368 h 2347437"/>
              <a:gd name="connsiteX34" fmla="*/ 881282 w 1216013"/>
              <a:gd name="connsiteY34" fmla="*/ 526268 h 2347437"/>
              <a:gd name="connsiteX35" fmla="*/ 892188 w 1216013"/>
              <a:gd name="connsiteY35" fmla="*/ 509910 h 2347437"/>
              <a:gd name="connsiteX36" fmla="*/ 915310 w 1216013"/>
              <a:gd name="connsiteY36" fmla="*/ 450740 h 2347437"/>
              <a:gd name="connsiteX37" fmla="*/ 943885 w 1216013"/>
              <a:gd name="connsiteY37" fmla="*/ 445961 h 2347437"/>
              <a:gd name="connsiteX38" fmla="*/ 971787 w 1216013"/>
              <a:gd name="connsiteY38" fmla="*/ 385411 h 2347437"/>
              <a:gd name="connsiteX39" fmla="*/ 1017358 w 1216013"/>
              <a:gd name="connsiteY39" fmla="*/ 343239 h 2347437"/>
              <a:gd name="connsiteX40" fmla="*/ 1046606 w 1216013"/>
              <a:gd name="connsiteY40" fmla="*/ 288143 h 2347437"/>
              <a:gd name="connsiteX41" fmla="*/ 951464 w 1216013"/>
              <a:gd name="connsiteY41" fmla="*/ 404354 h 2347437"/>
              <a:gd name="connsiteX42" fmla="*/ 1018458 w 1216013"/>
              <a:gd name="connsiteY42" fmla="*/ 287507 h 2347437"/>
              <a:gd name="connsiteX43" fmla="*/ 1062647 w 1216013"/>
              <a:gd name="connsiteY43" fmla="*/ 253513 h 2347437"/>
              <a:gd name="connsiteX44" fmla="*/ 1076244 w 1216013"/>
              <a:gd name="connsiteY44" fmla="*/ 256913 h 2347437"/>
              <a:gd name="connsiteX45" fmla="*/ 1094940 w 1216013"/>
              <a:gd name="connsiteY45" fmla="*/ 201037 h 2347437"/>
              <a:gd name="connsiteX46" fmla="*/ 1112645 w 1216013"/>
              <a:gd name="connsiteY46" fmla="*/ 162902 h 2347437"/>
              <a:gd name="connsiteX47" fmla="*/ 1148689 w 1216013"/>
              <a:gd name="connsiteY47" fmla="*/ 97607 h 2347437"/>
              <a:gd name="connsiteX48" fmla="*/ 1185409 w 1216013"/>
              <a:gd name="connsiteY48" fmla="*/ 48637 h 2347437"/>
              <a:gd name="connsiteX49" fmla="*/ 1215294 w 1216013"/>
              <a:gd name="connsiteY49" fmla="*/ 7210 h 2347437"/>
              <a:gd name="connsiteX50" fmla="*/ 1154427 w 1216013"/>
              <a:gd name="connsiteY50" fmla="*/ 205923 h 2347437"/>
              <a:gd name="connsiteX51" fmla="*/ 1128260 w 1216013"/>
              <a:gd name="connsiteY51" fmla="*/ 362112 h 2347437"/>
              <a:gd name="connsiteX52" fmla="*/ 1105810 w 1216013"/>
              <a:gd name="connsiteY52" fmla="*/ 460301 h 2347437"/>
              <a:gd name="connsiteX53" fmla="*/ 1084706 w 1216013"/>
              <a:gd name="connsiteY53" fmla="*/ 563731 h 2347437"/>
              <a:gd name="connsiteX54" fmla="*/ 1055458 w 1216013"/>
              <a:gd name="connsiteY54" fmla="*/ 720840 h 2347437"/>
              <a:gd name="connsiteX55" fmla="*/ 1034354 w 1216013"/>
              <a:gd name="connsiteY55" fmla="*/ 817507 h 2347437"/>
              <a:gd name="connsiteX56" fmla="*/ 1008506 w 1216013"/>
              <a:gd name="connsiteY56" fmla="*/ 966436 h 2347437"/>
              <a:gd name="connsiteX57" fmla="*/ 987402 w 1216013"/>
              <a:gd name="connsiteY57" fmla="*/ 1076027 h 2347437"/>
              <a:gd name="connsiteX58" fmla="*/ 968353 w 1216013"/>
              <a:gd name="connsiteY58" fmla="*/ 1171242 h 2347437"/>
              <a:gd name="connsiteX59" fmla="*/ 952702 w 1216013"/>
              <a:gd name="connsiteY59" fmla="*/ 1223647 h 2347437"/>
              <a:gd name="connsiteX60" fmla="*/ 940451 w 1216013"/>
              <a:gd name="connsiteY60" fmla="*/ 1303919 h 2347437"/>
              <a:gd name="connsiteX61" fmla="*/ 924800 w 1216013"/>
              <a:gd name="connsiteY61" fmla="*/ 1376754 h 2347437"/>
              <a:gd name="connsiteX62" fmla="*/ 912548 w 1216013"/>
              <a:gd name="connsiteY62" fmla="*/ 1465844 h 2347437"/>
              <a:gd name="connsiteX63" fmla="*/ 898242 w 1216013"/>
              <a:gd name="connsiteY63" fmla="*/ 1567220 h 2347437"/>
              <a:gd name="connsiteX64" fmla="*/ 879193 w 1216013"/>
              <a:gd name="connsiteY64" fmla="*/ 1671322 h 2347437"/>
              <a:gd name="connsiteX65" fmla="*/ 860143 w 1216013"/>
              <a:gd name="connsiteY65" fmla="*/ 1813454 h 2347437"/>
              <a:gd name="connsiteX66" fmla="*/ 834295 w 1216013"/>
              <a:gd name="connsiteY66" fmla="*/ 1970563 h 2347437"/>
              <a:gd name="connsiteX67" fmla="*/ 757457 w 1216013"/>
              <a:gd name="connsiteY67" fmla="*/ 2307443 h 2347437"/>
              <a:gd name="connsiteX68" fmla="*/ 694889 w 1216013"/>
              <a:gd name="connsiteY68" fmla="*/ 2340055 h 2347437"/>
              <a:gd name="connsiteX69" fmla="*/ 628888 w 1216013"/>
              <a:gd name="connsiteY69" fmla="*/ 2298556 h 2347437"/>
              <a:gd name="connsiteX70" fmla="*/ 552687 w 1216013"/>
              <a:gd name="connsiteY70" fmla="*/ 2269308 h 2347437"/>
              <a:gd name="connsiteX71" fmla="*/ 484775 w 1216013"/>
              <a:gd name="connsiteY71" fmla="*/ 2231881 h 2347437"/>
              <a:gd name="connsiteX72" fmla="*/ 425463 w 1216013"/>
              <a:gd name="connsiteY72" fmla="*/ 2213538 h 2347437"/>
              <a:gd name="connsiteX73" fmla="*/ 337012 w 1216013"/>
              <a:gd name="connsiteY73" fmla="*/ 2160460 h 2347437"/>
              <a:gd name="connsiteX74" fmla="*/ 283261 w 1216013"/>
              <a:gd name="connsiteY74" fmla="*/ 2127106 h 2347437"/>
              <a:gd name="connsiteX75" fmla="*/ 222712 w 1216013"/>
              <a:gd name="connsiteY75" fmla="*/ 2098530 h 2347437"/>
              <a:gd name="connsiteX76" fmla="*/ 152638 w 1216013"/>
              <a:gd name="connsiteY76" fmla="*/ 2068575 h 2347437"/>
              <a:gd name="connsiteX77" fmla="*/ 117263 w 1216013"/>
              <a:gd name="connsiteY77" fmla="*/ 2035254 h 2347437"/>
              <a:gd name="connsiteX78" fmla="*/ 51934 w 1216013"/>
              <a:gd name="connsiteY78" fmla="*/ 2006007 h 2347437"/>
              <a:gd name="connsiteX79" fmla="*/ 237 w 1216013"/>
              <a:gd name="connsiteY79" fmla="*/ 1969288 h 2347437"/>
              <a:gd name="connsiteX0" fmla="*/ 237 w 1216013"/>
              <a:gd name="connsiteY0" fmla="*/ 1969288 h 2347437"/>
              <a:gd name="connsiteX1" fmla="*/ 33557 w 1216013"/>
              <a:gd name="connsiteY1" fmla="*/ 1897868 h 2347437"/>
              <a:gd name="connsiteX2" fmla="*/ 53316 w 1216013"/>
              <a:gd name="connsiteY2" fmla="*/ 1870639 h 2347437"/>
              <a:gd name="connsiteX3" fmla="*/ 81890 w 1216013"/>
              <a:gd name="connsiteY3" fmla="*/ 1821668 h 2347437"/>
              <a:gd name="connsiteX4" fmla="*/ 104340 w 1216013"/>
              <a:gd name="connsiteY4" fmla="*/ 1799892 h 2347437"/>
              <a:gd name="connsiteX5" fmla="*/ 117655 w 1216013"/>
              <a:gd name="connsiteY5" fmla="*/ 1803573 h 2347437"/>
              <a:gd name="connsiteX6" fmla="*/ 127852 w 1216013"/>
              <a:gd name="connsiteY6" fmla="*/ 1759383 h 2347437"/>
              <a:gd name="connsiteX7" fmla="*/ 146511 w 1216013"/>
              <a:gd name="connsiteY7" fmla="*/ 1737996 h 2347437"/>
              <a:gd name="connsiteX8" fmla="*/ 158089 w 1216013"/>
              <a:gd name="connsiteY8" fmla="*/ 1709420 h 2347437"/>
              <a:gd name="connsiteX9" fmla="*/ 186665 w 1216013"/>
              <a:gd name="connsiteY9" fmla="*/ 1661088 h 2347437"/>
              <a:gd name="connsiteX10" fmla="*/ 213186 w 1216013"/>
              <a:gd name="connsiteY10" fmla="*/ 1612118 h 2347437"/>
              <a:gd name="connsiteX11" fmla="*/ 232909 w 1216013"/>
              <a:gd name="connsiteY11" fmla="*/ 1576745 h 2347437"/>
              <a:gd name="connsiteX12" fmla="*/ 262157 w 1216013"/>
              <a:gd name="connsiteY12" fmla="*/ 1535918 h 2347437"/>
              <a:gd name="connsiteX13" fmla="*/ 281207 w 1216013"/>
              <a:gd name="connsiteY13" fmla="*/ 1478768 h 2347437"/>
              <a:gd name="connsiteX14" fmla="*/ 319307 w 1216013"/>
              <a:gd name="connsiteY14" fmla="*/ 1421618 h 2347437"/>
              <a:gd name="connsiteX15" fmla="*/ 338357 w 1216013"/>
              <a:gd name="connsiteY15" fmla="*/ 1383518 h 2347437"/>
              <a:gd name="connsiteX16" fmla="*/ 347882 w 1216013"/>
              <a:gd name="connsiteY16" fmla="*/ 1354943 h 2347437"/>
              <a:gd name="connsiteX17" fmla="*/ 376457 w 1216013"/>
              <a:gd name="connsiteY17" fmla="*/ 1326368 h 2347437"/>
              <a:gd name="connsiteX18" fmla="*/ 433607 w 1216013"/>
              <a:gd name="connsiteY18" fmla="*/ 1240643 h 2347437"/>
              <a:gd name="connsiteX19" fmla="*/ 452657 w 1216013"/>
              <a:gd name="connsiteY19" fmla="*/ 1212068 h 2347437"/>
              <a:gd name="connsiteX20" fmla="*/ 471707 w 1216013"/>
              <a:gd name="connsiteY20" fmla="*/ 1183493 h 2347437"/>
              <a:gd name="connsiteX21" fmla="*/ 490757 w 1216013"/>
              <a:gd name="connsiteY21" fmla="*/ 1145393 h 2347437"/>
              <a:gd name="connsiteX22" fmla="*/ 528857 w 1216013"/>
              <a:gd name="connsiteY22" fmla="*/ 1088243 h 2347437"/>
              <a:gd name="connsiteX23" fmla="*/ 538382 w 1216013"/>
              <a:gd name="connsiteY23" fmla="*/ 1059668 h 2347437"/>
              <a:gd name="connsiteX24" fmla="*/ 566957 w 1216013"/>
              <a:gd name="connsiteY24" fmla="*/ 1031093 h 2347437"/>
              <a:gd name="connsiteX25" fmla="*/ 586007 w 1216013"/>
              <a:gd name="connsiteY25" fmla="*/ 992993 h 2347437"/>
              <a:gd name="connsiteX26" fmla="*/ 637704 w 1216013"/>
              <a:gd name="connsiteY26" fmla="*/ 918847 h 2347437"/>
              <a:gd name="connsiteX27" fmla="*/ 682603 w 1216013"/>
              <a:gd name="connsiteY27" fmla="*/ 852172 h 2347437"/>
              <a:gd name="connsiteX28" fmla="*/ 719356 w 1216013"/>
              <a:gd name="connsiteY28" fmla="*/ 787514 h 2347437"/>
              <a:gd name="connsiteX29" fmla="*/ 766982 w 1216013"/>
              <a:gd name="connsiteY29" fmla="*/ 716768 h 2347437"/>
              <a:gd name="connsiteX30" fmla="*/ 765637 w 1216013"/>
              <a:gd name="connsiteY30" fmla="*/ 716060 h 2347437"/>
              <a:gd name="connsiteX31" fmla="*/ 800337 w 1216013"/>
              <a:gd name="connsiteY31" fmla="*/ 669108 h 2347437"/>
              <a:gd name="connsiteX32" fmla="*/ 837055 w 1216013"/>
              <a:gd name="connsiteY32" fmla="*/ 613338 h 2347437"/>
              <a:gd name="connsiteX33" fmla="*/ 862232 w 1216013"/>
              <a:gd name="connsiteY33" fmla="*/ 564368 h 2347437"/>
              <a:gd name="connsiteX34" fmla="*/ 881282 w 1216013"/>
              <a:gd name="connsiteY34" fmla="*/ 526268 h 2347437"/>
              <a:gd name="connsiteX35" fmla="*/ 892188 w 1216013"/>
              <a:gd name="connsiteY35" fmla="*/ 509910 h 2347437"/>
              <a:gd name="connsiteX36" fmla="*/ 915310 w 1216013"/>
              <a:gd name="connsiteY36" fmla="*/ 450740 h 2347437"/>
              <a:gd name="connsiteX37" fmla="*/ 930288 w 1216013"/>
              <a:gd name="connsiteY37" fmla="*/ 432364 h 2347437"/>
              <a:gd name="connsiteX38" fmla="*/ 971787 w 1216013"/>
              <a:gd name="connsiteY38" fmla="*/ 385411 h 2347437"/>
              <a:gd name="connsiteX39" fmla="*/ 1017358 w 1216013"/>
              <a:gd name="connsiteY39" fmla="*/ 343239 h 2347437"/>
              <a:gd name="connsiteX40" fmla="*/ 1046606 w 1216013"/>
              <a:gd name="connsiteY40" fmla="*/ 288143 h 2347437"/>
              <a:gd name="connsiteX41" fmla="*/ 951464 w 1216013"/>
              <a:gd name="connsiteY41" fmla="*/ 404354 h 2347437"/>
              <a:gd name="connsiteX42" fmla="*/ 1018458 w 1216013"/>
              <a:gd name="connsiteY42" fmla="*/ 287507 h 2347437"/>
              <a:gd name="connsiteX43" fmla="*/ 1062647 w 1216013"/>
              <a:gd name="connsiteY43" fmla="*/ 253513 h 2347437"/>
              <a:gd name="connsiteX44" fmla="*/ 1076244 w 1216013"/>
              <a:gd name="connsiteY44" fmla="*/ 256913 h 2347437"/>
              <a:gd name="connsiteX45" fmla="*/ 1094940 w 1216013"/>
              <a:gd name="connsiteY45" fmla="*/ 201037 h 2347437"/>
              <a:gd name="connsiteX46" fmla="*/ 1112645 w 1216013"/>
              <a:gd name="connsiteY46" fmla="*/ 162902 h 2347437"/>
              <a:gd name="connsiteX47" fmla="*/ 1148689 w 1216013"/>
              <a:gd name="connsiteY47" fmla="*/ 97607 h 2347437"/>
              <a:gd name="connsiteX48" fmla="*/ 1185409 w 1216013"/>
              <a:gd name="connsiteY48" fmla="*/ 48637 h 2347437"/>
              <a:gd name="connsiteX49" fmla="*/ 1215294 w 1216013"/>
              <a:gd name="connsiteY49" fmla="*/ 7210 h 2347437"/>
              <a:gd name="connsiteX50" fmla="*/ 1154427 w 1216013"/>
              <a:gd name="connsiteY50" fmla="*/ 205923 h 2347437"/>
              <a:gd name="connsiteX51" fmla="*/ 1128260 w 1216013"/>
              <a:gd name="connsiteY51" fmla="*/ 362112 h 2347437"/>
              <a:gd name="connsiteX52" fmla="*/ 1105810 w 1216013"/>
              <a:gd name="connsiteY52" fmla="*/ 460301 h 2347437"/>
              <a:gd name="connsiteX53" fmla="*/ 1084706 w 1216013"/>
              <a:gd name="connsiteY53" fmla="*/ 563731 h 2347437"/>
              <a:gd name="connsiteX54" fmla="*/ 1055458 w 1216013"/>
              <a:gd name="connsiteY54" fmla="*/ 720840 h 2347437"/>
              <a:gd name="connsiteX55" fmla="*/ 1034354 w 1216013"/>
              <a:gd name="connsiteY55" fmla="*/ 817507 h 2347437"/>
              <a:gd name="connsiteX56" fmla="*/ 1008506 w 1216013"/>
              <a:gd name="connsiteY56" fmla="*/ 966436 h 2347437"/>
              <a:gd name="connsiteX57" fmla="*/ 987402 w 1216013"/>
              <a:gd name="connsiteY57" fmla="*/ 1076027 h 2347437"/>
              <a:gd name="connsiteX58" fmla="*/ 968353 w 1216013"/>
              <a:gd name="connsiteY58" fmla="*/ 1171242 h 2347437"/>
              <a:gd name="connsiteX59" fmla="*/ 952702 w 1216013"/>
              <a:gd name="connsiteY59" fmla="*/ 1223647 h 2347437"/>
              <a:gd name="connsiteX60" fmla="*/ 940451 w 1216013"/>
              <a:gd name="connsiteY60" fmla="*/ 1303919 h 2347437"/>
              <a:gd name="connsiteX61" fmla="*/ 924800 w 1216013"/>
              <a:gd name="connsiteY61" fmla="*/ 1376754 h 2347437"/>
              <a:gd name="connsiteX62" fmla="*/ 912548 w 1216013"/>
              <a:gd name="connsiteY62" fmla="*/ 1465844 h 2347437"/>
              <a:gd name="connsiteX63" fmla="*/ 898242 w 1216013"/>
              <a:gd name="connsiteY63" fmla="*/ 1567220 h 2347437"/>
              <a:gd name="connsiteX64" fmla="*/ 879193 w 1216013"/>
              <a:gd name="connsiteY64" fmla="*/ 1671322 h 2347437"/>
              <a:gd name="connsiteX65" fmla="*/ 860143 w 1216013"/>
              <a:gd name="connsiteY65" fmla="*/ 1813454 h 2347437"/>
              <a:gd name="connsiteX66" fmla="*/ 834295 w 1216013"/>
              <a:gd name="connsiteY66" fmla="*/ 1970563 h 2347437"/>
              <a:gd name="connsiteX67" fmla="*/ 757457 w 1216013"/>
              <a:gd name="connsiteY67" fmla="*/ 2307443 h 2347437"/>
              <a:gd name="connsiteX68" fmla="*/ 694889 w 1216013"/>
              <a:gd name="connsiteY68" fmla="*/ 2340055 h 2347437"/>
              <a:gd name="connsiteX69" fmla="*/ 628888 w 1216013"/>
              <a:gd name="connsiteY69" fmla="*/ 2298556 h 2347437"/>
              <a:gd name="connsiteX70" fmla="*/ 552687 w 1216013"/>
              <a:gd name="connsiteY70" fmla="*/ 2269308 h 2347437"/>
              <a:gd name="connsiteX71" fmla="*/ 484775 w 1216013"/>
              <a:gd name="connsiteY71" fmla="*/ 2231881 h 2347437"/>
              <a:gd name="connsiteX72" fmla="*/ 425463 w 1216013"/>
              <a:gd name="connsiteY72" fmla="*/ 2213538 h 2347437"/>
              <a:gd name="connsiteX73" fmla="*/ 337012 w 1216013"/>
              <a:gd name="connsiteY73" fmla="*/ 2160460 h 2347437"/>
              <a:gd name="connsiteX74" fmla="*/ 283261 w 1216013"/>
              <a:gd name="connsiteY74" fmla="*/ 2127106 h 2347437"/>
              <a:gd name="connsiteX75" fmla="*/ 222712 w 1216013"/>
              <a:gd name="connsiteY75" fmla="*/ 2098530 h 2347437"/>
              <a:gd name="connsiteX76" fmla="*/ 152638 w 1216013"/>
              <a:gd name="connsiteY76" fmla="*/ 2068575 h 2347437"/>
              <a:gd name="connsiteX77" fmla="*/ 117263 w 1216013"/>
              <a:gd name="connsiteY77" fmla="*/ 2035254 h 2347437"/>
              <a:gd name="connsiteX78" fmla="*/ 51934 w 1216013"/>
              <a:gd name="connsiteY78" fmla="*/ 2006007 h 2347437"/>
              <a:gd name="connsiteX79" fmla="*/ 237 w 1216013"/>
              <a:gd name="connsiteY79" fmla="*/ 1969288 h 2347437"/>
              <a:gd name="connsiteX0" fmla="*/ 237 w 1216013"/>
              <a:gd name="connsiteY0" fmla="*/ 1969288 h 2347437"/>
              <a:gd name="connsiteX1" fmla="*/ 33557 w 1216013"/>
              <a:gd name="connsiteY1" fmla="*/ 1897868 h 2347437"/>
              <a:gd name="connsiteX2" fmla="*/ 53316 w 1216013"/>
              <a:gd name="connsiteY2" fmla="*/ 1870639 h 2347437"/>
              <a:gd name="connsiteX3" fmla="*/ 81890 w 1216013"/>
              <a:gd name="connsiteY3" fmla="*/ 1821668 h 2347437"/>
              <a:gd name="connsiteX4" fmla="*/ 104340 w 1216013"/>
              <a:gd name="connsiteY4" fmla="*/ 1799892 h 2347437"/>
              <a:gd name="connsiteX5" fmla="*/ 117655 w 1216013"/>
              <a:gd name="connsiteY5" fmla="*/ 1803573 h 2347437"/>
              <a:gd name="connsiteX6" fmla="*/ 127852 w 1216013"/>
              <a:gd name="connsiteY6" fmla="*/ 1759383 h 2347437"/>
              <a:gd name="connsiteX7" fmla="*/ 146511 w 1216013"/>
              <a:gd name="connsiteY7" fmla="*/ 1737996 h 2347437"/>
              <a:gd name="connsiteX8" fmla="*/ 158089 w 1216013"/>
              <a:gd name="connsiteY8" fmla="*/ 1709420 h 2347437"/>
              <a:gd name="connsiteX9" fmla="*/ 186665 w 1216013"/>
              <a:gd name="connsiteY9" fmla="*/ 1661088 h 2347437"/>
              <a:gd name="connsiteX10" fmla="*/ 213186 w 1216013"/>
              <a:gd name="connsiteY10" fmla="*/ 1612118 h 2347437"/>
              <a:gd name="connsiteX11" fmla="*/ 232909 w 1216013"/>
              <a:gd name="connsiteY11" fmla="*/ 1576745 h 2347437"/>
              <a:gd name="connsiteX12" fmla="*/ 262157 w 1216013"/>
              <a:gd name="connsiteY12" fmla="*/ 1535918 h 2347437"/>
              <a:gd name="connsiteX13" fmla="*/ 281207 w 1216013"/>
              <a:gd name="connsiteY13" fmla="*/ 1478768 h 2347437"/>
              <a:gd name="connsiteX14" fmla="*/ 319307 w 1216013"/>
              <a:gd name="connsiteY14" fmla="*/ 1421618 h 2347437"/>
              <a:gd name="connsiteX15" fmla="*/ 338357 w 1216013"/>
              <a:gd name="connsiteY15" fmla="*/ 1383518 h 2347437"/>
              <a:gd name="connsiteX16" fmla="*/ 347882 w 1216013"/>
              <a:gd name="connsiteY16" fmla="*/ 1354943 h 2347437"/>
              <a:gd name="connsiteX17" fmla="*/ 376457 w 1216013"/>
              <a:gd name="connsiteY17" fmla="*/ 1326368 h 2347437"/>
              <a:gd name="connsiteX18" fmla="*/ 433607 w 1216013"/>
              <a:gd name="connsiteY18" fmla="*/ 1240643 h 2347437"/>
              <a:gd name="connsiteX19" fmla="*/ 452657 w 1216013"/>
              <a:gd name="connsiteY19" fmla="*/ 1212068 h 2347437"/>
              <a:gd name="connsiteX20" fmla="*/ 471707 w 1216013"/>
              <a:gd name="connsiteY20" fmla="*/ 1183493 h 2347437"/>
              <a:gd name="connsiteX21" fmla="*/ 490757 w 1216013"/>
              <a:gd name="connsiteY21" fmla="*/ 1145393 h 2347437"/>
              <a:gd name="connsiteX22" fmla="*/ 528857 w 1216013"/>
              <a:gd name="connsiteY22" fmla="*/ 1088243 h 2347437"/>
              <a:gd name="connsiteX23" fmla="*/ 538382 w 1216013"/>
              <a:gd name="connsiteY23" fmla="*/ 1059668 h 2347437"/>
              <a:gd name="connsiteX24" fmla="*/ 566957 w 1216013"/>
              <a:gd name="connsiteY24" fmla="*/ 1031093 h 2347437"/>
              <a:gd name="connsiteX25" fmla="*/ 586007 w 1216013"/>
              <a:gd name="connsiteY25" fmla="*/ 992993 h 2347437"/>
              <a:gd name="connsiteX26" fmla="*/ 637704 w 1216013"/>
              <a:gd name="connsiteY26" fmla="*/ 918847 h 2347437"/>
              <a:gd name="connsiteX27" fmla="*/ 682603 w 1216013"/>
              <a:gd name="connsiteY27" fmla="*/ 852172 h 2347437"/>
              <a:gd name="connsiteX28" fmla="*/ 719356 w 1216013"/>
              <a:gd name="connsiteY28" fmla="*/ 787514 h 2347437"/>
              <a:gd name="connsiteX29" fmla="*/ 766982 w 1216013"/>
              <a:gd name="connsiteY29" fmla="*/ 716768 h 2347437"/>
              <a:gd name="connsiteX30" fmla="*/ 765637 w 1216013"/>
              <a:gd name="connsiteY30" fmla="*/ 716060 h 2347437"/>
              <a:gd name="connsiteX31" fmla="*/ 800337 w 1216013"/>
              <a:gd name="connsiteY31" fmla="*/ 669108 h 2347437"/>
              <a:gd name="connsiteX32" fmla="*/ 826858 w 1216013"/>
              <a:gd name="connsiteY32" fmla="*/ 609938 h 2347437"/>
              <a:gd name="connsiteX33" fmla="*/ 862232 w 1216013"/>
              <a:gd name="connsiteY33" fmla="*/ 564368 h 2347437"/>
              <a:gd name="connsiteX34" fmla="*/ 881282 w 1216013"/>
              <a:gd name="connsiteY34" fmla="*/ 526268 h 2347437"/>
              <a:gd name="connsiteX35" fmla="*/ 892188 w 1216013"/>
              <a:gd name="connsiteY35" fmla="*/ 509910 h 2347437"/>
              <a:gd name="connsiteX36" fmla="*/ 915310 w 1216013"/>
              <a:gd name="connsiteY36" fmla="*/ 450740 h 2347437"/>
              <a:gd name="connsiteX37" fmla="*/ 930288 w 1216013"/>
              <a:gd name="connsiteY37" fmla="*/ 432364 h 2347437"/>
              <a:gd name="connsiteX38" fmla="*/ 971787 w 1216013"/>
              <a:gd name="connsiteY38" fmla="*/ 385411 h 2347437"/>
              <a:gd name="connsiteX39" fmla="*/ 1017358 w 1216013"/>
              <a:gd name="connsiteY39" fmla="*/ 343239 h 2347437"/>
              <a:gd name="connsiteX40" fmla="*/ 1046606 w 1216013"/>
              <a:gd name="connsiteY40" fmla="*/ 288143 h 2347437"/>
              <a:gd name="connsiteX41" fmla="*/ 951464 w 1216013"/>
              <a:gd name="connsiteY41" fmla="*/ 404354 h 2347437"/>
              <a:gd name="connsiteX42" fmla="*/ 1018458 w 1216013"/>
              <a:gd name="connsiteY42" fmla="*/ 287507 h 2347437"/>
              <a:gd name="connsiteX43" fmla="*/ 1062647 w 1216013"/>
              <a:gd name="connsiteY43" fmla="*/ 253513 h 2347437"/>
              <a:gd name="connsiteX44" fmla="*/ 1076244 w 1216013"/>
              <a:gd name="connsiteY44" fmla="*/ 256913 h 2347437"/>
              <a:gd name="connsiteX45" fmla="*/ 1094940 w 1216013"/>
              <a:gd name="connsiteY45" fmla="*/ 201037 h 2347437"/>
              <a:gd name="connsiteX46" fmla="*/ 1112645 w 1216013"/>
              <a:gd name="connsiteY46" fmla="*/ 162902 h 2347437"/>
              <a:gd name="connsiteX47" fmla="*/ 1148689 w 1216013"/>
              <a:gd name="connsiteY47" fmla="*/ 97607 h 2347437"/>
              <a:gd name="connsiteX48" fmla="*/ 1185409 w 1216013"/>
              <a:gd name="connsiteY48" fmla="*/ 48637 h 2347437"/>
              <a:gd name="connsiteX49" fmla="*/ 1215294 w 1216013"/>
              <a:gd name="connsiteY49" fmla="*/ 7210 h 2347437"/>
              <a:gd name="connsiteX50" fmla="*/ 1154427 w 1216013"/>
              <a:gd name="connsiteY50" fmla="*/ 205923 h 2347437"/>
              <a:gd name="connsiteX51" fmla="*/ 1128260 w 1216013"/>
              <a:gd name="connsiteY51" fmla="*/ 362112 h 2347437"/>
              <a:gd name="connsiteX52" fmla="*/ 1105810 w 1216013"/>
              <a:gd name="connsiteY52" fmla="*/ 460301 h 2347437"/>
              <a:gd name="connsiteX53" fmla="*/ 1084706 w 1216013"/>
              <a:gd name="connsiteY53" fmla="*/ 563731 h 2347437"/>
              <a:gd name="connsiteX54" fmla="*/ 1055458 w 1216013"/>
              <a:gd name="connsiteY54" fmla="*/ 720840 h 2347437"/>
              <a:gd name="connsiteX55" fmla="*/ 1034354 w 1216013"/>
              <a:gd name="connsiteY55" fmla="*/ 817507 h 2347437"/>
              <a:gd name="connsiteX56" fmla="*/ 1008506 w 1216013"/>
              <a:gd name="connsiteY56" fmla="*/ 966436 h 2347437"/>
              <a:gd name="connsiteX57" fmla="*/ 987402 w 1216013"/>
              <a:gd name="connsiteY57" fmla="*/ 1076027 h 2347437"/>
              <a:gd name="connsiteX58" fmla="*/ 968353 w 1216013"/>
              <a:gd name="connsiteY58" fmla="*/ 1171242 h 2347437"/>
              <a:gd name="connsiteX59" fmla="*/ 952702 w 1216013"/>
              <a:gd name="connsiteY59" fmla="*/ 1223647 h 2347437"/>
              <a:gd name="connsiteX60" fmla="*/ 940451 w 1216013"/>
              <a:gd name="connsiteY60" fmla="*/ 1303919 h 2347437"/>
              <a:gd name="connsiteX61" fmla="*/ 924800 w 1216013"/>
              <a:gd name="connsiteY61" fmla="*/ 1376754 h 2347437"/>
              <a:gd name="connsiteX62" fmla="*/ 912548 w 1216013"/>
              <a:gd name="connsiteY62" fmla="*/ 1465844 h 2347437"/>
              <a:gd name="connsiteX63" fmla="*/ 898242 w 1216013"/>
              <a:gd name="connsiteY63" fmla="*/ 1567220 h 2347437"/>
              <a:gd name="connsiteX64" fmla="*/ 879193 w 1216013"/>
              <a:gd name="connsiteY64" fmla="*/ 1671322 h 2347437"/>
              <a:gd name="connsiteX65" fmla="*/ 860143 w 1216013"/>
              <a:gd name="connsiteY65" fmla="*/ 1813454 h 2347437"/>
              <a:gd name="connsiteX66" fmla="*/ 834295 w 1216013"/>
              <a:gd name="connsiteY66" fmla="*/ 1970563 h 2347437"/>
              <a:gd name="connsiteX67" fmla="*/ 757457 w 1216013"/>
              <a:gd name="connsiteY67" fmla="*/ 2307443 h 2347437"/>
              <a:gd name="connsiteX68" fmla="*/ 694889 w 1216013"/>
              <a:gd name="connsiteY68" fmla="*/ 2340055 h 2347437"/>
              <a:gd name="connsiteX69" fmla="*/ 628888 w 1216013"/>
              <a:gd name="connsiteY69" fmla="*/ 2298556 h 2347437"/>
              <a:gd name="connsiteX70" fmla="*/ 552687 w 1216013"/>
              <a:gd name="connsiteY70" fmla="*/ 2269308 h 2347437"/>
              <a:gd name="connsiteX71" fmla="*/ 484775 w 1216013"/>
              <a:gd name="connsiteY71" fmla="*/ 2231881 h 2347437"/>
              <a:gd name="connsiteX72" fmla="*/ 425463 w 1216013"/>
              <a:gd name="connsiteY72" fmla="*/ 2213538 h 2347437"/>
              <a:gd name="connsiteX73" fmla="*/ 337012 w 1216013"/>
              <a:gd name="connsiteY73" fmla="*/ 2160460 h 2347437"/>
              <a:gd name="connsiteX74" fmla="*/ 283261 w 1216013"/>
              <a:gd name="connsiteY74" fmla="*/ 2127106 h 2347437"/>
              <a:gd name="connsiteX75" fmla="*/ 222712 w 1216013"/>
              <a:gd name="connsiteY75" fmla="*/ 2098530 h 2347437"/>
              <a:gd name="connsiteX76" fmla="*/ 152638 w 1216013"/>
              <a:gd name="connsiteY76" fmla="*/ 2068575 h 2347437"/>
              <a:gd name="connsiteX77" fmla="*/ 117263 w 1216013"/>
              <a:gd name="connsiteY77" fmla="*/ 2035254 h 2347437"/>
              <a:gd name="connsiteX78" fmla="*/ 51934 w 1216013"/>
              <a:gd name="connsiteY78" fmla="*/ 2006007 h 2347437"/>
              <a:gd name="connsiteX79" fmla="*/ 237 w 1216013"/>
              <a:gd name="connsiteY79" fmla="*/ 1969288 h 2347437"/>
              <a:gd name="connsiteX0" fmla="*/ 237 w 1216013"/>
              <a:gd name="connsiteY0" fmla="*/ 1969288 h 2347437"/>
              <a:gd name="connsiteX1" fmla="*/ 33557 w 1216013"/>
              <a:gd name="connsiteY1" fmla="*/ 1897868 h 2347437"/>
              <a:gd name="connsiteX2" fmla="*/ 53316 w 1216013"/>
              <a:gd name="connsiteY2" fmla="*/ 1870639 h 2347437"/>
              <a:gd name="connsiteX3" fmla="*/ 81890 w 1216013"/>
              <a:gd name="connsiteY3" fmla="*/ 1821668 h 2347437"/>
              <a:gd name="connsiteX4" fmla="*/ 104340 w 1216013"/>
              <a:gd name="connsiteY4" fmla="*/ 1799892 h 2347437"/>
              <a:gd name="connsiteX5" fmla="*/ 117655 w 1216013"/>
              <a:gd name="connsiteY5" fmla="*/ 1803573 h 2347437"/>
              <a:gd name="connsiteX6" fmla="*/ 127852 w 1216013"/>
              <a:gd name="connsiteY6" fmla="*/ 1759383 h 2347437"/>
              <a:gd name="connsiteX7" fmla="*/ 146511 w 1216013"/>
              <a:gd name="connsiteY7" fmla="*/ 1737996 h 2347437"/>
              <a:gd name="connsiteX8" fmla="*/ 158089 w 1216013"/>
              <a:gd name="connsiteY8" fmla="*/ 1709420 h 2347437"/>
              <a:gd name="connsiteX9" fmla="*/ 186665 w 1216013"/>
              <a:gd name="connsiteY9" fmla="*/ 1661088 h 2347437"/>
              <a:gd name="connsiteX10" fmla="*/ 213186 w 1216013"/>
              <a:gd name="connsiteY10" fmla="*/ 1612118 h 2347437"/>
              <a:gd name="connsiteX11" fmla="*/ 232909 w 1216013"/>
              <a:gd name="connsiteY11" fmla="*/ 1576745 h 2347437"/>
              <a:gd name="connsiteX12" fmla="*/ 262157 w 1216013"/>
              <a:gd name="connsiteY12" fmla="*/ 1535918 h 2347437"/>
              <a:gd name="connsiteX13" fmla="*/ 281207 w 1216013"/>
              <a:gd name="connsiteY13" fmla="*/ 1478768 h 2347437"/>
              <a:gd name="connsiteX14" fmla="*/ 319307 w 1216013"/>
              <a:gd name="connsiteY14" fmla="*/ 1421618 h 2347437"/>
              <a:gd name="connsiteX15" fmla="*/ 338357 w 1216013"/>
              <a:gd name="connsiteY15" fmla="*/ 1383518 h 2347437"/>
              <a:gd name="connsiteX16" fmla="*/ 347882 w 1216013"/>
              <a:gd name="connsiteY16" fmla="*/ 1354943 h 2347437"/>
              <a:gd name="connsiteX17" fmla="*/ 376457 w 1216013"/>
              <a:gd name="connsiteY17" fmla="*/ 1326368 h 2347437"/>
              <a:gd name="connsiteX18" fmla="*/ 433607 w 1216013"/>
              <a:gd name="connsiteY18" fmla="*/ 1240643 h 2347437"/>
              <a:gd name="connsiteX19" fmla="*/ 452657 w 1216013"/>
              <a:gd name="connsiteY19" fmla="*/ 1212068 h 2347437"/>
              <a:gd name="connsiteX20" fmla="*/ 471707 w 1216013"/>
              <a:gd name="connsiteY20" fmla="*/ 1183493 h 2347437"/>
              <a:gd name="connsiteX21" fmla="*/ 490757 w 1216013"/>
              <a:gd name="connsiteY21" fmla="*/ 1145393 h 2347437"/>
              <a:gd name="connsiteX22" fmla="*/ 528857 w 1216013"/>
              <a:gd name="connsiteY22" fmla="*/ 1088243 h 2347437"/>
              <a:gd name="connsiteX23" fmla="*/ 538382 w 1216013"/>
              <a:gd name="connsiteY23" fmla="*/ 1059668 h 2347437"/>
              <a:gd name="connsiteX24" fmla="*/ 566957 w 1216013"/>
              <a:gd name="connsiteY24" fmla="*/ 1031093 h 2347437"/>
              <a:gd name="connsiteX25" fmla="*/ 586007 w 1216013"/>
              <a:gd name="connsiteY25" fmla="*/ 992993 h 2347437"/>
              <a:gd name="connsiteX26" fmla="*/ 637704 w 1216013"/>
              <a:gd name="connsiteY26" fmla="*/ 918847 h 2347437"/>
              <a:gd name="connsiteX27" fmla="*/ 682603 w 1216013"/>
              <a:gd name="connsiteY27" fmla="*/ 852172 h 2347437"/>
              <a:gd name="connsiteX28" fmla="*/ 719356 w 1216013"/>
              <a:gd name="connsiteY28" fmla="*/ 787514 h 2347437"/>
              <a:gd name="connsiteX29" fmla="*/ 766982 w 1216013"/>
              <a:gd name="connsiteY29" fmla="*/ 716768 h 2347437"/>
              <a:gd name="connsiteX30" fmla="*/ 765637 w 1216013"/>
              <a:gd name="connsiteY30" fmla="*/ 716060 h 2347437"/>
              <a:gd name="connsiteX31" fmla="*/ 786740 w 1216013"/>
              <a:gd name="connsiteY31" fmla="*/ 658911 h 2347437"/>
              <a:gd name="connsiteX32" fmla="*/ 826858 w 1216013"/>
              <a:gd name="connsiteY32" fmla="*/ 609938 h 2347437"/>
              <a:gd name="connsiteX33" fmla="*/ 862232 w 1216013"/>
              <a:gd name="connsiteY33" fmla="*/ 564368 h 2347437"/>
              <a:gd name="connsiteX34" fmla="*/ 881282 w 1216013"/>
              <a:gd name="connsiteY34" fmla="*/ 526268 h 2347437"/>
              <a:gd name="connsiteX35" fmla="*/ 892188 w 1216013"/>
              <a:gd name="connsiteY35" fmla="*/ 509910 h 2347437"/>
              <a:gd name="connsiteX36" fmla="*/ 915310 w 1216013"/>
              <a:gd name="connsiteY36" fmla="*/ 450740 h 2347437"/>
              <a:gd name="connsiteX37" fmla="*/ 930288 w 1216013"/>
              <a:gd name="connsiteY37" fmla="*/ 432364 h 2347437"/>
              <a:gd name="connsiteX38" fmla="*/ 971787 w 1216013"/>
              <a:gd name="connsiteY38" fmla="*/ 385411 h 2347437"/>
              <a:gd name="connsiteX39" fmla="*/ 1017358 w 1216013"/>
              <a:gd name="connsiteY39" fmla="*/ 343239 h 2347437"/>
              <a:gd name="connsiteX40" fmla="*/ 1046606 w 1216013"/>
              <a:gd name="connsiteY40" fmla="*/ 288143 h 2347437"/>
              <a:gd name="connsiteX41" fmla="*/ 951464 w 1216013"/>
              <a:gd name="connsiteY41" fmla="*/ 404354 h 2347437"/>
              <a:gd name="connsiteX42" fmla="*/ 1018458 w 1216013"/>
              <a:gd name="connsiteY42" fmla="*/ 287507 h 2347437"/>
              <a:gd name="connsiteX43" fmla="*/ 1062647 w 1216013"/>
              <a:gd name="connsiteY43" fmla="*/ 253513 h 2347437"/>
              <a:gd name="connsiteX44" fmla="*/ 1076244 w 1216013"/>
              <a:gd name="connsiteY44" fmla="*/ 256913 h 2347437"/>
              <a:gd name="connsiteX45" fmla="*/ 1094940 w 1216013"/>
              <a:gd name="connsiteY45" fmla="*/ 201037 h 2347437"/>
              <a:gd name="connsiteX46" fmla="*/ 1112645 w 1216013"/>
              <a:gd name="connsiteY46" fmla="*/ 162902 h 2347437"/>
              <a:gd name="connsiteX47" fmla="*/ 1148689 w 1216013"/>
              <a:gd name="connsiteY47" fmla="*/ 97607 h 2347437"/>
              <a:gd name="connsiteX48" fmla="*/ 1185409 w 1216013"/>
              <a:gd name="connsiteY48" fmla="*/ 48637 h 2347437"/>
              <a:gd name="connsiteX49" fmla="*/ 1215294 w 1216013"/>
              <a:gd name="connsiteY49" fmla="*/ 7210 h 2347437"/>
              <a:gd name="connsiteX50" fmla="*/ 1154427 w 1216013"/>
              <a:gd name="connsiteY50" fmla="*/ 205923 h 2347437"/>
              <a:gd name="connsiteX51" fmla="*/ 1128260 w 1216013"/>
              <a:gd name="connsiteY51" fmla="*/ 362112 h 2347437"/>
              <a:gd name="connsiteX52" fmla="*/ 1105810 w 1216013"/>
              <a:gd name="connsiteY52" fmla="*/ 460301 h 2347437"/>
              <a:gd name="connsiteX53" fmla="*/ 1084706 w 1216013"/>
              <a:gd name="connsiteY53" fmla="*/ 563731 h 2347437"/>
              <a:gd name="connsiteX54" fmla="*/ 1055458 w 1216013"/>
              <a:gd name="connsiteY54" fmla="*/ 720840 h 2347437"/>
              <a:gd name="connsiteX55" fmla="*/ 1034354 w 1216013"/>
              <a:gd name="connsiteY55" fmla="*/ 817507 h 2347437"/>
              <a:gd name="connsiteX56" fmla="*/ 1008506 w 1216013"/>
              <a:gd name="connsiteY56" fmla="*/ 966436 h 2347437"/>
              <a:gd name="connsiteX57" fmla="*/ 987402 w 1216013"/>
              <a:gd name="connsiteY57" fmla="*/ 1076027 h 2347437"/>
              <a:gd name="connsiteX58" fmla="*/ 968353 w 1216013"/>
              <a:gd name="connsiteY58" fmla="*/ 1171242 h 2347437"/>
              <a:gd name="connsiteX59" fmla="*/ 952702 w 1216013"/>
              <a:gd name="connsiteY59" fmla="*/ 1223647 h 2347437"/>
              <a:gd name="connsiteX60" fmla="*/ 940451 w 1216013"/>
              <a:gd name="connsiteY60" fmla="*/ 1303919 h 2347437"/>
              <a:gd name="connsiteX61" fmla="*/ 924800 w 1216013"/>
              <a:gd name="connsiteY61" fmla="*/ 1376754 h 2347437"/>
              <a:gd name="connsiteX62" fmla="*/ 912548 w 1216013"/>
              <a:gd name="connsiteY62" fmla="*/ 1465844 h 2347437"/>
              <a:gd name="connsiteX63" fmla="*/ 898242 w 1216013"/>
              <a:gd name="connsiteY63" fmla="*/ 1567220 h 2347437"/>
              <a:gd name="connsiteX64" fmla="*/ 879193 w 1216013"/>
              <a:gd name="connsiteY64" fmla="*/ 1671322 h 2347437"/>
              <a:gd name="connsiteX65" fmla="*/ 860143 w 1216013"/>
              <a:gd name="connsiteY65" fmla="*/ 1813454 h 2347437"/>
              <a:gd name="connsiteX66" fmla="*/ 834295 w 1216013"/>
              <a:gd name="connsiteY66" fmla="*/ 1970563 h 2347437"/>
              <a:gd name="connsiteX67" fmla="*/ 757457 w 1216013"/>
              <a:gd name="connsiteY67" fmla="*/ 2307443 h 2347437"/>
              <a:gd name="connsiteX68" fmla="*/ 694889 w 1216013"/>
              <a:gd name="connsiteY68" fmla="*/ 2340055 h 2347437"/>
              <a:gd name="connsiteX69" fmla="*/ 628888 w 1216013"/>
              <a:gd name="connsiteY69" fmla="*/ 2298556 h 2347437"/>
              <a:gd name="connsiteX70" fmla="*/ 552687 w 1216013"/>
              <a:gd name="connsiteY70" fmla="*/ 2269308 h 2347437"/>
              <a:gd name="connsiteX71" fmla="*/ 484775 w 1216013"/>
              <a:gd name="connsiteY71" fmla="*/ 2231881 h 2347437"/>
              <a:gd name="connsiteX72" fmla="*/ 425463 w 1216013"/>
              <a:gd name="connsiteY72" fmla="*/ 2213538 h 2347437"/>
              <a:gd name="connsiteX73" fmla="*/ 337012 w 1216013"/>
              <a:gd name="connsiteY73" fmla="*/ 2160460 h 2347437"/>
              <a:gd name="connsiteX74" fmla="*/ 283261 w 1216013"/>
              <a:gd name="connsiteY74" fmla="*/ 2127106 h 2347437"/>
              <a:gd name="connsiteX75" fmla="*/ 222712 w 1216013"/>
              <a:gd name="connsiteY75" fmla="*/ 2098530 h 2347437"/>
              <a:gd name="connsiteX76" fmla="*/ 152638 w 1216013"/>
              <a:gd name="connsiteY76" fmla="*/ 2068575 h 2347437"/>
              <a:gd name="connsiteX77" fmla="*/ 117263 w 1216013"/>
              <a:gd name="connsiteY77" fmla="*/ 2035254 h 2347437"/>
              <a:gd name="connsiteX78" fmla="*/ 51934 w 1216013"/>
              <a:gd name="connsiteY78" fmla="*/ 2006007 h 2347437"/>
              <a:gd name="connsiteX79" fmla="*/ 237 w 1216013"/>
              <a:gd name="connsiteY79" fmla="*/ 1969288 h 2347437"/>
              <a:gd name="connsiteX0" fmla="*/ 237 w 1216013"/>
              <a:gd name="connsiteY0" fmla="*/ 1969288 h 2347437"/>
              <a:gd name="connsiteX1" fmla="*/ 33557 w 1216013"/>
              <a:gd name="connsiteY1" fmla="*/ 1897868 h 2347437"/>
              <a:gd name="connsiteX2" fmla="*/ 53316 w 1216013"/>
              <a:gd name="connsiteY2" fmla="*/ 1870639 h 2347437"/>
              <a:gd name="connsiteX3" fmla="*/ 81890 w 1216013"/>
              <a:gd name="connsiteY3" fmla="*/ 1821668 h 2347437"/>
              <a:gd name="connsiteX4" fmla="*/ 104340 w 1216013"/>
              <a:gd name="connsiteY4" fmla="*/ 1799892 h 2347437"/>
              <a:gd name="connsiteX5" fmla="*/ 117655 w 1216013"/>
              <a:gd name="connsiteY5" fmla="*/ 1803573 h 2347437"/>
              <a:gd name="connsiteX6" fmla="*/ 127852 w 1216013"/>
              <a:gd name="connsiteY6" fmla="*/ 1759383 h 2347437"/>
              <a:gd name="connsiteX7" fmla="*/ 146511 w 1216013"/>
              <a:gd name="connsiteY7" fmla="*/ 1737996 h 2347437"/>
              <a:gd name="connsiteX8" fmla="*/ 158089 w 1216013"/>
              <a:gd name="connsiteY8" fmla="*/ 1709420 h 2347437"/>
              <a:gd name="connsiteX9" fmla="*/ 186665 w 1216013"/>
              <a:gd name="connsiteY9" fmla="*/ 1661088 h 2347437"/>
              <a:gd name="connsiteX10" fmla="*/ 213186 w 1216013"/>
              <a:gd name="connsiteY10" fmla="*/ 1612118 h 2347437"/>
              <a:gd name="connsiteX11" fmla="*/ 232909 w 1216013"/>
              <a:gd name="connsiteY11" fmla="*/ 1576745 h 2347437"/>
              <a:gd name="connsiteX12" fmla="*/ 262157 w 1216013"/>
              <a:gd name="connsiteY12" fmla="*/ 1535918 h 2347437"/>
              <a:gd name="connsiteX13" fmla="*/ 281207 w 1216013"/>
              <a:gd name="connsiteY13" fmla="*/ 1478768 h 2347437"/>
              <a:gd name="connsiteX14" fmla="*/ 319307 w 1216013"/>
              <a:gd name="connsiteY14" fmla="*/ 1421618 h 2347437"/>
              <a:gd name="connsiteX15" fmla="*/ 338357 w 1216013"/>
              <a:gd name="connsiteY15" fmla="*/ 1383518 h 2347437"/>
              <a:gd name="connsiteX16" fmla="*/ 347882 w 1216013"/>
              <a:gd name="connsiteY16" fmla="*/ 1354943 h 2347437"/>
              <a:gd name="connsiteX17" fmla="*/ 376457 w 1216013"/>
              <a:gd name="connsiteY17" fmla="*/ 1326368 h 2347437"/>
              <a:gd name="connsiteX18" fmla="*/ 433607 w 1216013"/>
              <a:gd name="connsiteY18" fmla="*/ 1240643 h 2347437"/>
              <a:gd name="connsiteX19" fmla="*/ 452657 w 1216013"/>
              <a:gd name="connsiteY19" fmla="*/ 1212068 h 2347437"/>
              <a:gd name="connsiteX20" fmla="*/ 471707 w 1216013"/>
              <a:gd name="connsiteY20" fmla="*/ 1183493 h 2347437"/>
              <a:gd name="connsiteX21" fmla="*/ 490757 w 1216013"/>
              <a:gd name="connsiteY21" fmla="*/ 1145393 h 2347437"/>
              <a:gd name="connsiteX22" fmla="*/ 528857 w 1216013"/>
              <a:gd name="connsiteY22" fmla="*/ 1088243 h 2347437"/>
              <a:gd name="connsiteX23" fmla="*/ 538382 w 1216013"/>
              <a:gd name="connsiteY23" fmla="*/ 1059668 h 2347437"/>
              <a:gd name="connsiteX24" fmla="*/ 566957 w 1216013"/>
              <a:gd name="connsiteY24" fmla="*/ 1031093 h 2347437"/>
              <a:gd name="connsiteX25" fmla="*/ 586007 w 1216013"/>
              <a:gd name="connsiteY25" fmla="*/ 992993 h 2347437"/>
              <a:gd name="connsiteX26" fmla="*/ 637704 w 1216013"/>
              <a:gd name="connsiteY26" fmla="*/ 918847 h 2347437"/>
              <a:gd name="connsiteX27" fmla="*/ 682603 w 1216013"/>
              <a:gd name="connsiteY27" fmla="*/ 852172 h 2347437"/>
              <a:gd name="connsiteX28" fmla="*/ 719356 w 1216013"/>
              <a:gd name="connsiteY28" fmla="*/ 787514 h 2347437"/>
              <a:gd name="connsiteX29" fmla="*/ 766982 w 1216013"/>
              <a:gd name="connsiteY29" fmla="*/ 716768 h 2347437"/>
              <a:gd name="connsiteX30" fmla="*/ 762238 w 1216013"/>
              <a:gd name="connsiteY30" fmla="*/ 709262 h 2347437"/>
              <a:gd name="connsiteX31" fmla="*/ 786740 w 1216013"/>
              <a:gd name="connsiteY31" fmla="*/ 658911 h 2347437"/>
              <a:gd name="connsiteX32" fmla="*/ 826858 w 1216013"/>
              <a:gd name="connsiteY32" fmla="*/ 609938 h 2347437"/>
              <a:gd name="connsiteX33" fmla="*/ 862232 w 1216013"/>
              <a:gd name="connsiteY33" fmla="*/ 564368 h 2347437"/>
              <a:gd name="connsiteX34" fmla="*/ 881282 w 1216013"/>
              <a:gd name="connsiteY34" fmla="*/ 526268 h 2347437"/>
              <a:gd name="connsiteX35" fmla="*/ 892188 w 1216013"/>
              <a:gd name="connsiteY35" fmla="*/ 509910 h 2347437"/>
              <a:gd name="connsiteX36" fmla="*/ 915310 w 1216013"/>
              <a:gd name="connsiteY36" fmla="*/ 450740 h 2347437"/>
              <a:gd name="connsiteX37" fmla="*/ 930288 w 1216013"/>
              <a:gd name="connsiteY37" fmla="*/ 432364 h 2347437"/>
              <a:gd name="connsiteX38" fmla="*/ 971787 w 1216013"/>
              <a:gd name="connsiteY38" fmla="*/ 385411 h 2347437"/>
              <a:gd name="connsiteX39" fmla="*/ 1017358 w 1216013"/>
              <a:gd name="connsiteY39" fmla="*/ 343239 h 2347437"/>
              <a:gd name="connsiteX40" fmla="*/ 1046606 w 1216013"/>
              <a:gd name="connsiteY40" fmla="*/ 288143 h 2347437"/>
              <a:gd name="connsiteX41" fmla="*/ 951464 w 1216013"/>
              <a:gd name="connsiteY41" fmla="*/ 404354 h 2347437"/>
              <a:gd name="connsiteX42" fmla="*/ 1018458 w 1216013"/>
              <a:gd name="connsiteY42" fmla="*/ 287507 h 2347437"/>
              <a:gd name="connsiteX43" fmla="*/ 1062647 w 1216013"/>
              <a:gd name="connsiteY43" fmla="*/ 253513 h 2347437"/>
              <a:gd name="connsiteX44" fmla="*/ 1076244 w 1216013"/>
              <a:gd name="connsiteY44" fmla="*/ 256913 h 2347437"/>
              <a:gd name="connsiteX45" fmla="*/ 1094940 w 1216013"/>
              <a:gd name="connsiteY45" fmla="*/ 201037 h 2347437"/>
              <a:gd name="connsiteX46" fmla="*/ 1112645 w 1216013"/>
              <a:gd name="connsiteY46" fmla="*/ 162902 h 2347437"/>
              <a:gd name="connsiteX47" fmla="*/ 1148689 w 1216013"/>
              <a:gd name="connsiteY47" fmla="*/ 97607 h 2347437"/>
              <a:gd name="connsiteX48" fmla="*/ 1185409 w 1216013"/>
              <a:gd name="connsiteY48" fmla="*/ 48637 h 2347437"/>
              <a:gd name="connsiteX49" fmla="*/ 1215294 w 1216013"/>
              <a:gd name="connsiteY49" fmla="*/ 7210 h 2347437"/>
              <a:gd name="connsiteX50" fmla="*/ 1154427 w 1216013"/>
              <a:gd name="connsiteY50" fmla="*/ 205923 h 2347437"/>
              <a:gd name="connsiteX51" fmla="*/ 1128260 w 1216013"/>
              <a:gd name="connsiteY51" fmla="*/ 362112 h 2347437"/>
              <a:gd name="connsiteX52" fmla="*/ 1105810 w 1216013"/>
              <a:gd name="connsiteY52" fmla="*/ 460301 h 2347437"/>
              <a:gd name="connsiteX53" fmla="*/ 1084706 w 1216013"/>
              <a:gd name="connsiteY53" fmla="*/ 563731 h 2347437"/>
              <a:gd name="connsiteX54" fmla="*/ 1055458 w 1216013"/>
              <a:gd name="connsiteY54" fmla="*/ 720840 h 2347437"/>
              <a:gd name="connsiteX55" fmla="*/ 1034354 w 1216013"/>
              <a:gd name="connsiteY55" fmla="*/ 817507 h 2347437"/>
              <a:gd name="connsiteX56" fmla="*/ 1008506 w 1216013"/>
              <a:gd name="connsiteY56" fmla="*/ 966436 h 2347437"/>
              <a:gd name="connsiteX57" fmla="*/ 987402 w 1216013"/>
              <a:gd name="connsiteY57" fmla="*/ 1076027 h 2347437"/>
              <a:gd name="connsiteX58" fmla="*/ 968353 w 1216013"/>
              <a:gd name="connsiteY58" fmla="*/ 1171242 h 2347437"/>
              <a:gd name="connsiteX59" fmla="*/ 952702 w 1216013"/>
              <a:gd name="connsiteY59" fmla="*/ 1223647 h 2347437"/>
              <a:gd name="connsiteX60" fmla="*/ 940451 w 1216013"/>
              <a:gd name="connsiteY60" fmla="*/ 1303919 h 2347437"/>
              <a:gd name="connsiteX61" fmla="*/ 924800 w 1216013"/>
              <a:gd name="connsiteY61" fmla="*/ 1376754 h 2347437"/>
              <a:gd name="connsiteX62" fmla="*/ 912548 w 1216013"/>
              <a:gd name="connsiteY62" fmla="*/ 1465844 h 2347437"/>
              <a:gd name="connsiteX63" fmla="*/ 898242 w 1216013"/>
              <a:gd name="connsiteY63" fmla="*/ 1567220 h 2347437"/>
              <a:gd name="connsiteX64" fmla="*/ 879193 w 1216013"/>
              <a:gd name="connsiteY64" fmla="*/ 1671322 h 2347437"/>
              <a:gd name="connsiteX65" fmla="*/ 860143 w 1216013"/>
              <a:gd name="connsiteY65" fmla="*/ 1813454 h 2347437"/>
              <a:gd name="connsiteX66" fmla="*/ 834295 w 1216013"/>
              <a:gd name="connsiteY66" fmla="*/ 1970563 h 2347437"/>
              <a:gd name="connsiteX67" fmla="*/ 757457 w 1216013"/>
              <a:gd name="connsiteY67" fmla="*/ 2307443 h 2347437"/>
              <a:gd name="connsiteX68" fmla="*/ 694889 w 1216013"/>
              <a:gd name="connsiteY68" fmla="*/ 2340055 h 2347437"/>
              <a:gd name="connsiteX69" fmla="*/ 628888 w 1216013"/>
              <a:gd name="connsiteY69" fmla="*/ 2298556 h 2347437"/>
              <a:gd name="connsiteX70" fmla="*/ 552687 w 1216013"/>
              <a:gd name="connsiteY70" fmla="*/ 2269308 h 2347437"/>
              <a:gd name="connsiteX71" fmla="*/ 484775 w 1216013"/>
              <a:gd name="connsiteY71" fmla="*/ 2231881 h 2347437"/>
              <a:gd name="connsiteX72" fmla="*/ 425463 w 1216013"/>
              <a:gd name="connsiteY72" fmla="*/ 2213538 h 2347437"/>
              <a:gd name="connsiteX73" fmla="*/ 337012 w 1216013"/>
              <a:gd name="connsiteY73" fmla="*/ 2160460 h 2347437"/>
              <a:gd name="connsiteX74" fmla="*/ 283261 w 1216013"/>
              <a:gd name="connsiteY74" fmla="*/ 2127106 h 2347437"/>
              <a:gd name="connsiteX75" fmla="*/ 222712 w 1216013"/>
              <a:gd name="connsiteY75" fmla="*/ 2098530 h 2347437"/>
              <a:gd name="connsiteX76" fmla="*/ 152638 w 1216013"/>
              <a:gd name="connsiteY76" fmla="*/ 2068575 h 2347437"/>
              <a:gd name="connsiteX77" fmla="*/ 117263 w 1216013"/>
              <a:gd name="connsiteY77" fmla="*/ 2035254 h 2347437"/>
              <a:gd name="connsiteX78" fmla="*/ 51934 w 1216013"/>
              <a:gd name="connsiteY78" fmla="*/ 2006007 h 2347437"/>
              <a:gd name="connsiteX79" fmla="*/ 237 w 1216013"/>
              <a:gd name="connsiteY79" fmla="*/ 1969288 h 2347437"/>
              <a:gd name="connsiteX0" fmla="*/ 237 w 1216013"/>
              <a:gd name="connsiteY0" fmla="*/ 1969288 h 2347437"/>
              <a:gd name="connsiteX1" fmla="*/ 33557 w 1216013"/>
              <a:gd name="connsiteY1" fmla="*/ 1897868 h 2347437"/>
              <a:gd name="connsiteX2" fmla="*/ 53316 w 1216013"/>
              <a:gd name="connsiteY2" fmla="*/ 1870639 h 2347437"/>
              <a:gd name="connsiteX3" fmla="*/ 81890 w 1216013"/>
              <a:gd name="connsiteY3" fmla="*/ 1821668 h 2347437"/>
              <a:gd name="connsiteX4" fmla="*/ 104340 w 1216013"/>
              <a:gd name="connsiteY4" fmla="*/ 1799892 h 2347437"/>
              <a:gd name="connsiteX5" fmla="*/ 117655 w 1216013"/>
              <a:gd name="connsiteY5" fmla="*/ 1803573 h 2347437"/>
              <a:gd name="connsiteX6" fmla="*/ 127852 w 1216013"/>
              <a:gd name="connsiteY6" fmla="*/ 1759383 h 2347437"/>
              <a:gd name="connsiteX7" fmla="*/ 146511 w 1216013"/>
              <a:gd name="connsiteY7" fmla="*/ 1737996 h 2347437"/>
              <a:gd name="connsiteX8" fmla="*/ 158089 w 1216013"/>
              <a:gd name="connsiteY8" fmla="*/ 1709420 h 2347437"/>
              <a:gd name="connsiteX9" fmla="*/ 186665 w 1216013"/>
              <a:gd name="connsiteY9" fmla="*/ 1661088 h 2347437"/>
              <a:gd name="connsiteX10" fmla="*/ 213186 w 1216013"/>
              <a:gd name="connsiteY10" fmla="*/ 1612118 h 2347437"/>
              <a:gd name="connsiteX11" fmla="*/ 232909 w 1216013"/>
              <a:gd name="connsiteY11" fmla="*/ 1576745 h 2347437"/>
              <a:gd name="connsiteX12" fmla="*/ 262157 w 1216013"/>
              <a:gd name="connsiteY12" fmla="*/ 1535918 h 2347437"/>
              <a:gd name="connsiteX13" fmla="*/ 281207 w 1216013"/>
              <a:gd name="connsiteY13" fmla="*/ 1478768 h 2347437"/>
              <a:gd name="connsiteX14" fmla="*/ 319307 w 1216013"/>
              <a:gd name="connsiteY14" fmla="*/ 1421618 h 2347437"/>
              <a:gd name="connsiteX15" fmla="*/ 338357 w 1216013"/>
              <a:gd name="connsiteY15" fmla="*/ 1383518 h 2347437"/>
              <a:gd name="connsiteX16" fmla="*/ 347882 w 1216013"/>
              <a:gd name="connsiteY16" fmla="*/ 1354943 h 2347437"/>
              <a:gd name="connsiteX17" fmla="*/ 376457 w 1216013"/>
              <a:gd name="connsiteY17" fmla="*/ 1326368 h 2347437"/>
              <a:gd name="connsiteX18" fmla="*/ 433607 w 1216013"/>
              <a:gd name="connsiteY18" fmla="*/ 1240643 h 2347437"/>
              <a:gd name="connsiteX19" fmla="*/ 452657 w 1216013"/>
              <a:gd name="connsiteY19" fmla="*/ 1212068 h 2347437"/>
              <a:gd name="connsiteX20" fmla="*/ 471707 w 1216013"/>
              <a:gd name="connsiteY20" fmla="*/ 1183493 h 2347437"/>
              <a:gd name="connsiteX21" fmla="*/ 490757 w 1216013"/>
              <a:gd name="connsiteY21" fmla="*/ 1145393 h 2347437"/>
              <a:gd name="connsiteX22" fmla="*/ 528857 w 1216013"/>
              <a:gd name="connsiteY22" fmla="*/ 1088243 h 2347437"/>
              <a:gd name="connsiteX23" fmla="*/ 538382 w 1216013"/>
              <a:gd name="connsiteY23" fmla="*/ 1059668 h 2347437"/>
              <a:gd name="connsiteX24" fmla="*/ 566957 w 1216013"/>
              <a:gd name="connsiteY24" fmla="*/ 1031093 h 2347437"/>
              <a:gd name="connsiteX25" fmla="*/ 586007 w 1216013"/>
              <a:gd name="connsiteY25" fmla="*/ 992993 h 2347437"/>
              <a:gd name="connsiteX26" fmla="*/ 637704 w 1216013"/>
              <a:gd name="connsiteY26" fmla="*/ 918847 h 2347437"/>
              <a:gd name="connsiteX27" fmla="*/ 682603 w 1216013"/>
              <a:gd name="connsiteY27" fmla="*/ 852172 h 2347437"/>
              <a:gd name="connsiteX28" fmla="*/ 719356 w 1216013"/>
              <a:gd name="connsiteY28" fmla="*/ 787514 h 2347437"/>
              <a:gd name="connsiteX29" fmla="*/ 766982 w 1216013"/>
              <a:gd name="connsiteY29" fmla="*/ 716768 h 2347437"/>
              <a:gd name="connsiteX30" fmla="*/ 762238 w 1216013"/>
              <a:gd name="connsiteY30" fmla="*/ 709262 h 2347437"/>
              <a:gd name="connsiteX31" fmla="*/ 786740 w 1216013"/>
              <a:gd name="connsiteY31" fmla="*/ 658911 h 2347437"/>
              <a:gd name="connsiteX32" fmla="*/ 826858 w 1216013"/>
              <a:gd name="connsiteY32" fmla="*/ 609938 h 2347437"/>
              <a:gd name="connsiteX33" fmla="*/ 862232 w 1216013"/>
              <a:gd name="connsiteY33" fmla="*/ 564368 h 2347437"/>
              <a:gd name="connsiteX34" fmla="*/ 881282 w 1216013"/>
              <a:gd name="connsiteY34" fmla="*/ 526268 h 2347437"/>
              <a:gd name="connsiteX35" fmla="*/ 892188 w 1216013"/>
              <a:gd name="connsiteY35" fmla="*/ 509910 h 2347437"/>
              <a:gd name="connsiteX36" fmla="*/ 915310 w 1216013"/>
              <a:gd name="connsiteY36" fmla="*/ 450740 h 2347437"/>
              <a:gd name="connsiteX37" fmla="*/ 930288 w 1216013"/>
              <a:gd name="connsiteY37" fmla="*/ 432364 h 2347437"/>
              <a:gd name="connsiteX38" fmla="*/ 971787 w 1216013"/>
              <a:gd name="connsiteY38" fmla="*/ 385411 h 2347437"/>
              <a:gd name="connsiteX39" fmla="*/ 1000362 w 1216013"/>
              <a:gd name="connsiteY39" fmla="*/ 329642 h 2347437"/>
              <a:gd name="connsiteX40" fmla="*/ 1046606 w 1216013"/>
              <a:gd name="connsiteY40" fmla="*/ 288143 h 2347437"/>
              <a:gd name="connsiteX41" fmla="*/ 951464 w 1216013"/>
              <a:gd name="connsiteY41" fmla="*/ 404354 h 2347437"/>
              <a:gd name="connsiteX42" fmla="*/ 1018458 w 1216013"/>
              <a:gd name="connsiteY42" fmla="*/ 287507 h 2347437"/>
              <a:gd name="connsiteX43" fmla="*/ 1062647 w 1216013"/>
              <a:gd name="connsiteY43" fmla="*/ 253513 h 2347437"/>
              <a:gd name="connsiteX44" fmla="*/ 1076244 w 1216013"/>
              <a:gd name="connsiteY44" fmla="*/ 256913 h 2347437"/>
              <a:gd name="connsiteX45" fmla="*/ 1094940 w 1216013"/>
              <a:gd name="connsiteY45" fmla="*/ 201037 h 2347437"/>
              <a:gd name="connsiteX46" fmla="*/ 1112645 w 1216013"/>
              <a:gd name="connsiteY46" fmla="*/ 162902 h 2347437"/>
              <a:gd name="connsiteX47" fmla="*/ 1148689 w 1216013"/>
              <a:gd name="connsiteY47" fmla="*/ 97607 h 2347437"/>
              <a:gd name="connsiteX48" fmla="*/ 1185409 w 1216013"/>
              <a:gd name="connsiteY48" fmla="*/ 48637 h 2347437"/>
              <a:gd name="connsiteX49" fmla="*/ 1215294 w 1216013"/>
              <a:gd name="connsiteY49" fmla="*/ 7210 h 2347437"/>
              <a:gd name="connsiteX50" fmla="*/ 1154427 w 1216013"/>
              <a:gd name="connsiteY50" fmla="*/ 205923 h 2347437"/>
              <a:gd name="connsiteX51" fmla="*/ 1128260 w 1216013"/>
              <a:gd name="connsiteY51" fmla="*/ 362112 h 2347437"/>
              <a:gd name="connsiteX52" fmla="*/ 1105810 w 1216013"/>
              <a:gd name="connsiteY52" fmla="*/ 460301 h 2347437"/>
              <a:gd name="connsiteX53" fmla="*/ 1084706 w 1216013"/>
              <a:gd name="connsiteY53" fmla="*/ 563731 h 2347437"/>
              <a:gd name="connsiteX54" fmla="*/ 1055458 w 1216013"/>
              <a:gd name="connsiteY54" fmla="*/ 720840 h 2347437"/>
              <a:gd name="connsiteX55" fmla="*/ 1034354 w 1216013"/>
              <a:gd name="connsiteY55" fmla="*/ 817507 h 2347437"/>
              <a:gd name="connsiteX56" fmla="*/ 1008506 w 1216013"/>
              <a:gd name="connsiteY56" fmla="*/ 966436 h 2347437"/>
              <a:gd name="connsiteX57" fmla="*/ 987402 w 1216013"/>
              <a:gd name="connsiteY57" fmla="*/ 1076027 h 2347437"/>
              <a:gd name="connsiteX58" fmla="*/ 968353 w 1216013"/>
              <a:gd name="connsiteY58" fmla="*/ 1171242 h 2347437"/>
              <a:gd name="connsiteX59" fmla="*/ 952702 w 1216013"/>
              <a:gd name="connsiteY59" fmla="*/ 1223647 h 2347437"/>
              <a:gd name="connsiteX60" fmla="*/ 940451 w 1216013"/>
              <a:gd name="connsiteY60" fmla="*/ 1303919 h 2347437"/>
              <a:gd name="connsiteX61" fmla="*/ 924800 w 1216013"/>
              <a:gd name="connsiteY61" fmla="*/ 1376754 h 2347437"/>
              <a:gd name="connsiteX62" fmla="*/ 912548 w 1216013"/>
              <a:gd name="connsiteY62" fmla="*/ 1465844 h 2347437"/>
              <a:gd name="connsiteX63" fmla="*/ 898242 w 1216013"/>
              <a:gd name="connsiteY63" fmla="*/ 1567220 h 2347437"/>
              <a:gd name="connsiteX64" fmla="*/ 879193 w 1216013"/>
              <a:gd name="connsiteY64" fmla="*/ 1671322 h 2347437"/>
              <a:gd name="connsiteX65" fmla="*/ 860143 w 1216013"/>
              <a:gd name="connsiteY65" fmla="*/ 1813454 h 2347437"/>
              <a:gd name="connsiteX66" fmla="*/ 834295 w 1216013"/>
              <a:gd name="connsiteY66" fmla="*/ 1970563 h 2347437"/>
              <a:gd name="connsiteX67" fmla="*/ 757457 w 1216013"/>
              <a:gd name="connsiteY67" fmla="*/ 2307443 h 2347437"/>
              <a:gd name="connsiteX68" fmla="*/ 694889 w 1216013"/>
              <a:gd name="connsiteY68" fmla="*/ 2340055 h 2347437"/>
              <a:gd name="connsiteX69" fmla="*/ 628888 w 1216013"/>
              <a:gd name="connsiteY69" fmla="*/ 2298556 h 2347437"/>
              <a:gd name="connsiteX70" fmla="*/ 552687 w 1216013"/>
              <a:gd name="connsiteY70" fmla="*/ 2269308 h 2347437"/>
              <a:gd name="connsiteX71" fmla="*/ 484775 w 1216013"/>
              <a:gd name="connsiteY71" fmla="*/ 2231881 h 2347437"/>
              <a:gd name="connsiteX72" fmla="*/ 425463 w 1216013"/>
              <a:gd name="connsiteY72" fmla="*/ 2213538 h 2347437"/>
              <a:gd name="connsiteX73" fmla="*/ 337012 w 1216013"/>
              <a:gd name="connsiteY73" fmla="*/ 2160460 h 2347437"/>
              <a:gd name="connsiteX74" fmla="*/ 283261 w 1216013"/>
              <a:gd name="connsiteY74" fmla="*/ 2127106 h 2347437"/>
              <a:gd name="connsiteX75" fmla="*/ 222712 w 1216013"/>
              <a:gd name="connsiteY75" fmla="*/ 2098530 h 2347437"/>
              <a:gd name="connsiteX76" fmla="*/ 152638 w 1216013"/>
              <a:gd name="connsiteY76" fmla="*/ 2068575 h 2347437"/>
              <a:gd name="connsiteX77" fmla="*/ 117263 w 1216013"/>
              <a:gd name="connsiteY77" fmla="*/ 2035254 h 2347437"/>
              <a:gd name="connsiteX78" fmla="*/ 51934 w 1216013"/>
              <a:gd name="connsiteY78" fmla="*/ 2006007 h 2347437"/>
              <a:gd name="connsiteX79" fmla="*/ 237 w 1216013"/>
              <a:gd name="connsiteY79" fmla="*/ 1969288 h 2347437"/>
              <a:gd name="connsiteX0" fmla="*/ 237 w 1216013"/>
              <a:gd name="connsiteY0" fmla="*/ 1969288 h 2347437"/>
              <a:gd name="connsiteX1" fmla="*/ 33557 w 1216013"/>
              <a:gd name="connsiteY1" fmla="*/ 1897868 h 2347437"/>
              <a:gd name="connsiteX2" fmla="*/ 53316 w 1216013"/>
              <a:gd name="connsiteY2" fmla="*/ 1870639 h 2347437"/>
              <a:gd name="connsiteX3" fmla="*/ 81890 w 1216013"/>
              <a:gd name="connsiteY3" fmla="*/ 1821668 h 2347437"/>
              <a:gd name="connsiteX4" fmla="*/ 104340 w 1216013"/>
              <a:gd name="connsiteY4" fmla="*/ 1799892 h 2347437"/>
              <a:gd name="connsiteX5" fmla="*/ 117655 w 1216013"/>
              <a:gd name="connsiteY5" fmla="*/ 1803573 h 2347437"/>
              <a:gd name="connsiteX6" fmla="*/ 127852 w 1216013"/>
              <a:gd name="connsiteY6" fmla="*/ 1759383 h 2347437"/>
              <a:gd name="connsiteX7" fmla="*/ 146511 w 1216013"/>
              <a:gd name="connsiteY7" fmla="*/ 1737996 h 2347437"/>
              <a:gd name="connsiteX8" fmla="*/ 158089 w 1216013"/>
              <a:gd name="connsiteY8" fmla="*/ 1709420 h 2347437"/>
              <a:gd name="connsiteX9" fmla="*/ 186665 w 1216013"/>
              <a:gd name="connsiteY9" fmla="*/ 1661088 h 2347437"/>
              <a:gd name="connsiteX10" fmla="*/ 213186 w 1216013"/>
              <a:gd name="connsiteY10" fmla="*/ 1612118 h 2347437"/>
              <a:gd name="connsiteX11" fmla="*/ 232909 w 1216013"/>
              <a:gd name="connsiteY11" fmla="*/ 1576745 h 2347437"/>
              <a:gd name="connsiteX12" fmla="*/ 262157 w 1216013"/>
              <a:gd name="connsiteY12" fmla="*/ 1535918 h 2347437"/>
              <a:gd name="connsiteX13" fmla="*/ 281207 w 1216013"/>
              <a:gd name="connsiteY13" fmla="*/ 1478768 h 2347437"/>
              <a:gd name="connsiteX14" fmla="*/ 319307 w 1216013"/>
              <a:gd name="connsiteY14" fmla="*/ 1421618 h 2347437"/>
              <a:gd name="connsiteX15" fmla="*/ 338357 w 1216013"/>
              <a:gd name="connsiteY15" fmla="*/ 1383518 h 2347437"/>
              <a:gd name="connsiteX16" fmla="*/ 347882 w 1216013"/>
              <a:gd name="connsiteY16" fmla="*/ 1354943 h 2347437"/>
              <a:gd name="connsiteX17" fmla="*/ 376457 w 1216013"/>
              <a:gd name="connsiteY17" fmla="*/ 1326368 h 2347437"/>
              <a:gd name="connsiteX18" fmla="*/ 433607 w 1216013"/>
              <a:gd name="connsiteY18" fmla="*/ 1240643 h 2347437"/>
              <a:gd name="connsiteX19" fmla="*/ 452657 w 1216013"/>
              <a:gd name="connsiteY19" fmla="*/ 1212068 h 2347437"/>
              <a:gd name="connsiteX20" fmla="*/ 471707 w 1216013"/>
              <a:gd name="connsiteY20" fmla="*/ 1183493 h 2347437"/>
              <a:gd name="connsiteX21" fmla="*/ 490757 w 1216013"/>
              <a:gd name="connsiteY21" fmla="*/ 1145393 h 2347437"/>
              <a:gd name="connsiteX22" fmla="*/ 528857 w 1216013"/>
              <a:gd name="connsiteY22" fmla="*/ 1088243 h 2347437"/>
              <a:gd name="connsiteX23" fmla="*/ 538382 w 1216013"/>
              <a:gd name="connsiteY23" fmla="*/ 1059668 h 2347437"/>
              <a:gd name="connsiteX24" fmla="*/ 566957 w 1216013"/>
              <a:gd name="connsiteY24" fmla="*/ 1031093 h 2347437"/>
              <a:gd name="connsiteX25" fmla="*/ 586007 w 1216013"/>
              <a:gd name="connsiteY25" fmla="*/ 992993 h 2347437"/>
              <a:gd name="connsiteX26" fmla="*/ 637704 w 1216013"/>
              <a:gd name="connsiteY26" fmla="*/ 918847 h 2347437"/>
              <a:gd name="connsiteX27" fmla="*/ 682603 w 1216013"/>
              <a:gd name="connsiteY27" fmla="*/ 852172 h 2347437"/>
              <a:gd name="connsiteX28" fmla="*/ 719356 w 1216013"/>
              <a:gd name="connsiteY28" fmla="*/ 787514 h 2347437"/>
              <a:gd name="connsiteX29" fmla="*/ 766982 w 1216013"/>
              <a:gd name="connsiteY29" fmla="*/ 716768 h 2347437"/>
              <a:gd name="connsiteX30" fmla="*/ 762238 w 1216013"/>
              <a:gd name="connsiteY30" fmla="*/ 709262 h 2347437"/>
              <a:gd name="connsiteX31" fmla="*/ 786740 w 1216013"/>
              <a:gd name="connsiteY31" fmla="*/ 658911 h 2347437"/>
              <a:gd name="connsiteX32" fmla="*/ 826858 w 1216013"/>
              <a:gd name="connsiteY32" fmla="*/ 609938 h 2347437"/>
              <a:gd name="connsiteX33" fmla="*/ 862232 w 1216013"/>
              <a:gd name="connsiteY33" fmla="*/ 564368 h 2347437"/>
              <a:gd name="connsiteX34" fmla="*/ 881282 w 1216013"/>
              <a:gd name="connsiteY34" fmla="*/ 526268 h 2347437"/>
              <a:gd name="connsiteX35" fmla="*/ 892188 w 1216013"/>
              <a:gd name="connsiteY35" fmla="*/ 509910 h 2347437"/>
              <a:gd name="connsiteX36" fmla="*/ 915310 w 1216013"/>
              <a:gd name="connsiteY36" fmla="*/ 450740 h 2347437"/>
              <a:gd name="connsiteX37" fmla="*/ 930288 w 1216013"/>
              <a:gd name="connsiteY37" fmla="*/ 432364 h 2347437"/>
              <a:gd name="connsiteX38" fmla="*/ 971787 w 1216013"/>
              <a:gd name="connsiteY38" fmla="*/ 385411 h 2347437"/>
              <a:gd name="connsiteX39" fmla="*/ 1000362 w 1216013"/>
              <a:gd name="connsiteY39" fmla="*/ 329642 h 2347437"/>
              <a:gd name="connsiteX40" fmla="*/ 1046606 w 1216013"/>
              <a:gd name="connsiteY40" fmla="*/ 250751 h 2347437"/>
              <a:gd name="connsiteX41" fmla="*/ 951464 w 1216013"/>
              <a:gd name="connsiteY41" fmla="*/ 404354 h 2347437"/>
              <a:gd name="connsiteX42" fmla="*/ 1018458 w 1216013"/>
              <a:gd name="connsiteY42" fmla="*/ 287507 h 2347437"/>
              <a:gd name="connsiteX43" fmla="*/ 1062647 w 1216013"/>
              <a:gd name="connsiteY43" fmla="*/ 253513 h 2347437"/>
              <a:gd name="connsiteX44" fmla="*/ 1076244 w 1216013"/>
              <a:gd name="connsiteY44" fmla="*/ 256913 h 2347437"/>
              <a:gd name="connsiteX45" fmla="*/ 1094940 w 1216013"/>
              <a:gd name="connsiteY45" fmla="*/ 201037 h 2347437"/>
              <a:gd name="connsiteX46" fmla="*/ 1112645 w 1216013"/>
              <a:gd name="connsiteY46" fmla="*/ 162902 h 2347437"/>
              <a:gd name="connsiteX47" fmla="*/ 1148689 w 1216013"/>
              <a:gd name="connsiteY47" fmla="*/ 97607 h 2347437"/>
              <a:gd name="connsiteX48" fmla="*/ 1185409 w 1216013"/>
              <a:gd name="connsiteY48" fmla="*/ 48637 h 2347437"/>
              <a:gd name="connsiteX49" fmla="*/ 1215294 w 1216013"/>
              <a:gd name="connsiteY49" fmla="*/ 7210 h 2347437"/>
              <a:gd name="connsiteX50" fmla="*/ 1154427 w 1216013"/>
              <a:gd name="connsiteY50" fmla="*/ 205923 h 2347437"/>
              <a:gd name="connsiteX51" fmla="*/ 1128260 w 1216013"/>
              <a:gd name="connsiteY51" fmla="*/ 362112 h 2347437"/>
              <a:gd name="connsiteX52" fmla="*/ 1105810 w 1216013"/>
              <a:gd name="connsiteY52" fmla="*/ 460301 h 2347437"/>
              <a:gd name="connsiteX53" fmla="*/ 1084706 w 1216013"/>
              <a:gd name="connsiteY53" fmla="*/ 563731 h 2347437"/>
              <a:gd name="connsiteX54" fmla="*/ 1055458 w 1216013"/>
              <a:gd name="connsiteY54" fmla="*/ 720840 h 2347437"/>
              <a:gd name="connsiteX55" fmla="*/ 1034354 w 1216013"/>
              <a:gd name="connsiteY55" fmla="*/ 817507 h 2347437"/>
              <a:gd name="connsiteX56" fmla="*/ 1008506 w 1216013"/>
              <a:gd name="connsiteY56" fmla="*/ 966436 h 2347437"/>
              <a:gd name="connsiteX57" fmla="*/ 987402 w 1216013"/>
              <a:gd name="connsiteY57" fmla="*/ 1076027 h 2347437"/>
              <a:gd name="connsiteX58" fmla="*/ 968353 w 1216013"/>
              <a:gd name="connsiteY58" fmla="*/ 1171242 h 2347437"/>
              <a:gd name="connsiteX59" fmla="*/ 952702 w 1216013"/>
              <a:gd name="connsiteY59" fmla="*/ 1223647 h 2347437"/>
              <a:gd name="connsiteX60" fmla="*/ 940451 w 1216013"/>
              <a:gd name="connsiteY60" fmla="*/ 1303919 h 2347437"/>
              <a:gd name="connsiteX61" fmla="*/ 924800 w 1216013"/>
              <a:gd name="connsiteY61" fmla="*/ 1376754 h 2347437"/>
              <a:gd name="connsiteX62" fmla="*/ 912548 w 1216013"/>
              <a:gd name="connsiteY62" fmla="*/ 1465844 h 2347437"/>
              <a:gd name="connsiteX63" fmla="*/ 898242 w 1216013"/>
              <a:gd name="connsiteY63" fmla="*/ 1567220 h 2347437"/>
              <a:gd name="connsiteX64" fmla="*/ 879193 w 1216013"/>
              <a:gd name="connsiteY64" fmla="*/ 1671322 h 2347437"/>
              <a:gd name="connsiteX65" fmla="*/ 860143 w 1216013"/>
              <a:gd name="connsiteY65" fmla="*/ 1813454 h 2347437"/>
              <a:gd name="connsiteX66" fmla="*/ 834295 w 1216013"/>
              <a:gd name="connsiteY66" fmla="*/ 1970563 h 2347437"/>
              <a:gd name="connsiteX67" fmla="*/ 757457 w 1216013"/>
              <a:gd name="connsiteY67" fmla="*/ 2307443 h 2347437"/>
              <a:gd name="connsiteX68" fmla="*/ 694889 w 1216013"/>
              <a:gd name="connsiteY68" fmla="*/ 2340055 h 2347437"/>
              <a:gd name="connsiteX69" fmla="*/ 628888 w 1216013"/>
              <a:gd name="connsiteY69" fmla="*/ 2298556 h 2347437"/>
              <a:gd name="connsiteX70" fmla="*/ 552687 w 1216013"/>
              <a:gd name="connsiteY70" fmla="*/ 2269308 h 2347437"/>
              <a:gd name="connsiteX71" fmla="*/ 484775 w 1216013"/>
              <a:gd name="connsiteY71" fmla="*/ 2231881 h 2347437"/>
              <a:gd name="connsiteX72" fmla="*/ 425463 w 1216013"/>
              <a:gd name="connsiteY72" fmla="*/ 2213538 h 2347437"/>
              <a:gd name="connsiteX73" fmla="*/ 337012 w 1216013"/>
              <a:gd name="connsiteY73" fmla="*/ 2160460 h 2347437"/>
              <a:gd name="connsiteX74" fmla="*/ 283261 w 1216013"/>
              <a:gd name="connsiteY74" fmla="*/ 2127106 h 2347437"/>
              <a:gd name="connsiteX75" fmla="*/ 222712 w 1216013"/>
              <a:gd name="connsiteY75" fmla="*/ 2098530 h 2347437"/>
              <a:gd name="connsiteX76" fmla="*/ 152638 w 1216013"/>
              <a:gd name="connsiteY76" fmla="*/ 2068575 h 2347437"/>
              <a:gd name="connsiteX77" fmla="*/ 117263 w 1216013"/>
              <a:gd name="connsiteY77" fmla="*/ 2035254 h 2347437"/>
              <a:gd name="connsiteX78" fmla="*/ 51934 w 1216013"/>
              <a:gd name="connsiteY78" fmla="*/ 2006007 h 2347437"/>
              <a:gd name="connsiteX79" fmla="*/ 237 w 1216013"/>
              <a:gd name="connsiteY79" fmla="*/ 1969288 h 2347437"/>
              <a:gd name="connsiteX0" fmla="*/ 237 w 1216013"/>
              <a:gd name="connsiteY0" fmla="*/ 1969288 h 2347437"/>
              <a:gd name="connsiteX1" fmla="*/ 33557 w 1216013"/>
              <a:gd name="connsiteY1" fmla="*/ 1897868 h 2347437"/>
              <a:gd name="connsiteX2" fmla="*/ 53316 w 1216013"/>
              <a:gd name="connsiteY2" fmla="*/ 1870639 h 2347437"/>
              <a:gd name="connsiteX3" fmla="*/ 81890 w 1216013"/>
              <a:gd name="connsiteY3" fmla="*/ 1821668 h 2347437"/>
              <a:gd name="connsiteX4" fmla="*/ 104340 w 1216013"/>
              <a:gd name="connsiteY4" fmla="*/ 1799892 h 2347437"/>
              <a:gd name="connsiteX5" fmla="*/ 117655 w 1216013"/>
              <a:gd name="connsiteY5" fmla="*/ 1803573 h 2347437"/>
              <a:gd name="connsiteX6" fmla="*/ 127852 w 1216013"/>
              <a:gd name="connsiteY6" fmla="*/ 1759383 h 2347437"/>
              <a:gd name="connsiteX7" fmla="*/ 146511 w 1216013"/>
              <a:gd name="connsiteY7" fmla="*/ 1737996 h 2347437"/>
              <a:gd name="connsiteX8" fmla="*/ 158089 w 1216013"/>
              <a:gd name="connsiteY8" fmla="*/ 1709420 h 2347437"/>
              <a:gd name="connsiteX9" fmla="*/ 186665 w 1216013"/>
              <a:gd name="connsiteY9" fmla="*/ 1661088 h 2347437"/>
              <a:gd name="connsiteX10" fmla="*/ 213186 w 1216013"/>
              <a:gd name="connsiteY10" fmla="*/ 1612118 h 2347437"/>
              <a:gd name="connsiteX11" fmla="*/ 232909 w 1216013"/>
              <a:gd name="connsiteY11" fmla="*/ 1576745 h 2347437"/>
              <a:gd name="connsiteX12" fmla="*/ 262157 w 1216013"/>
              <a:gd name="connsiteY12" fmla="*/ 1535918 h 2347437"/>
              <a:gd name="connsiteX13" fmla="*/ 281207 w 1216013"/>
              <a:gd name="connsiteY13" fmla="*/ 1478768 h 2347437"/>
              <a:gd name="connsiteX14" fmla="*/ 319307 w 1216013"/>
              <a:gd name="connsiteY14" fmla="*/ 1421618 h 2347437"/>
              <a:gd name="connsiteX15" fmla="*/ 338357 w 1216013"/>
              <a:gd name="connsiteY15" fmla="*/ 1383518 h 2347437"/>
              <a:gd name="connsiteX16" fmla="*/ 347882 w 1216013"/>
              <a:gd name="connsiteY16" fmla="*/ 1354943 h 2347437"/>
              <a:gd name="connsiteX17" fmla="*/ 376457 w 1216013"/>
              <a:gd name="connsiteY17" fmla="*/ 1326368 h 2347437"/>
              <a:gd name="connsiteX18" fmla="*/ 433607 w 1216013"/>
              <a:gd name="connsiteY18" fmla="*/ 1240643 h 2347437"/>
              <a:gd name="connsiteX19" fmla="*/ 452657 w 1216013"/>
              <a:gd name="connsiteY19" fmla="*/ 1212068 h 2347437"/>
              <a:gd name="connsiteX20" fmla="*/ 471707 w 1216013"/>
              <a:gd name="connsiteY20" fmla="*/ 1183493 h 2347437"/>
              <a:gd name="connsiteX21" fmla="*/ 490757 w 1216013"/>
              <a:gd name="connsiteY21" fmla="*/ 1145393 h 2347437"/>
              <a:gd name="connsiteX22" fmla="*/ 528857 w 1216013"/>
              <a:gd name="connsiteY22" fmla="*/ 1088243 h 2347437"/>
              <a:gd name="connsiteX23" fmla="*/ 538382 w 1216013"/>
              <a:gd name="connsiteY23" fmla="*/ 1059668 h 2347437"/>
              <a:gd name="connsiteX24" fmla="*/ 566957 w 1216013"/>
              <a:gd name="connsiteY24" fmla="*/ 1031093 h 2347437"/>
              <a:gd name="connsiteX25" fmla="*/ 586007 w 1216013"/>
              <a:gd name="connsiteY25" fmla="*/ 992993 h 2347437"/>
              <a:gd name="connsiteX26" fmla="*/ 637704 w 1216013"/>
              <a:gd name="connsiteY26" fmla="*/ 918847 h 2347437"/>
              <a:gd name="connsiteX27" fmla="*/ 682603 w 1216013"/>
              <a:gd name="connsiteY27" fmla="*/ 852172 h 2347437"/>
              <a:gd name="connsiteX28" fmla="*/ 719356 w 1216013"/>
              <a:gd name="connsiteY28" fmla="*/ 787514 h 2347437"/>
              <a:gd name="connsiteX29" fmla="*/ 766982 w 1216013"/>
              <a:gd name="connsiteY29" fmla="*/ 716768 h 2347437"/>
              <a:gd name="connsiteX30" fmla="*/ 762238 w 1216013"/>
              <a:gd name="connsiteY30" fmla="*/ 709262 h 2347437"/>
              <a:gd name="connsiteX31" fmla="*/ 786740 w 1216013"/>
              <a:gd name="connsiteY31" fmla="*/ 658911 h 2347437"/>
              <a:gd name="connsiteX32" fmla="*/ 826858 w 1216013"/>
              <a:gd name="connsiteY32" fmla="*/ 609938 h 2347437"/>
              <a:gd name="connsiteX33" fmla="*/ 862232 w 1216013"/>
              <a:gd name="connsiteY33" fmla="*/ 564368 h 2347437"/>
              <a:gd name="connsiteX34" fmla="*/ 881282 w 1216013"/>
              <a:gd name="connsiteY34" fmla="*/ 526268 h 2347437"/>
              <a:gd name="connsiteX35" fmla="*/ 892188 w 1216013"/>
              <a:gd name="connsiteY35" fmla="*/ 509910 h 2347437"/>
              <a:gd name="connsiteX36" fmla="*/ 915310 w 1216013"/>
              <a:gd name="connsiteY36" fmla="*/ 450740 h 2347437"/>
              <a:gd name="connsiteX37" fmla="*/ 930288 w 1216013"/>
              <a:gd name="connsiteY37" fmla="*/ 432364 h 2347437"/>
              <a:gd name="connsiteX38" fmla="*/ 971787 w 1216013"/>
              <a:gd name="connsiteY38" fmla="*/ 385411 h 2347437"/>
              <a:gd name="connsiteX39" fmla="*/ 1000362 w 1216013"/>
              <a:gd name="connsiteY39" fmla="*/ 329642 h 2347437"/>
              <a:gd name="connsiteX40" fmla="*/ 1046606 w 1216013"/>
              <a:gd name="connsiteY40" fmla="*/ 250751 h 2347437"/>
              <a:gd name="connsiteX41" fmla="*/ 951464 w 1216013"/>
              <a:gd name="connsiteY41" fmla="*/ 404354 h 2347437"/>
              <a:gd name="connsiteX42" fmla="*/ 1018458 w 1216013"/>
              <a:gd name="connsiteY42" fmla="*/ 287507 h 2347437"/>
              <a:gd name="connsiteX43" fmla="*/ 1062647 w 1216013"/>
              <a:gd name="connsiteY43" fmla="*/ 253513 h 2347437"/>
              <a:gd name="connsiteX44" fmla="*/ 1062647 w 1216013"/>
              <a:gd name="connsiteY44" fmla="*/ 229719 h 2347437"/>
              <a:gd name="connsiteX45" fmla="*/ 1094940 w 1216013"/>
              <a:gd name="connsiteY45" fmla="*/ 201037 h 2347437"/>
              <a:gd name="connsiteX46" fmla="*/ 1112645 w 1216013"/>
              <a:gd name="connsiteY46" fmla="*/ 162902 h 2347437"/>
              <a:gd name="connsiteX47" fmla="*/ 1148689 w 1216013"/>
              <a:gd name="connsiteY47" fmla="*/ 97607 h 2347437"/>
              <a:gd name="connsiteX48" fmla="*/ 1185409 w 1216013"/>
              <a:gd name="connsiteY48" fmla="*/ 48637 h 2347437"/>
              <a:gd name="connsiteX49" fmla="*/ 1215294 w 1216013"/>
              <a:gd name="connsiteY49" fmla="*/ 7210 h 2347437"/>
              <a:gd name="connsiteX50" fmla="*/ 1154427 w 1216013"/>
              <a:gd name="connsiteY50" fmla="*/ 205923 h 2347437"/>
              <a:gd name="connsiteX51" fmla="*/ 1128260 w 1216013"/>
              <a:gd name="connsiteY51" fmla="*/ 362112 h 2347437"/>
              <a:gd name="connsiteX52" fmla="*/ 1105810 w 1216013"/>
              <a:gd name="connsiteY52" fmla="*/ 460301 h 2347437"/>
              <a:gd name="connsiteX53" fmla="*/ 1084706 w 1216013"/>
              <a:gd name="connsiteY53" fmla="*/ 563731 h 2347437"/>
              <a:gd name="connsiteX54" fmla="*/ 1055458 w 1216013"/>
              <a:gd name="connsiteY54" fmla="*/ 720840 h 2347437"/>
              <a:gd name="connsiteX55" fmla="*/ 1034354 w 1216013"/>
              <a:gd name="connsiteY55" fmla="*/ 817507 h 2347437"/>
              <a:gd name="connsiteX56" fmla="*/ 1008506 w 1216013"/>
              <a:gd name="connsiteY56" fmla="*/ 966436 h 2347437"/>
              <a:gd name="connsiteX57" fmla="*/ 987402 w 1216013"/>
              <a:gd name="connsiteY57" fmla="*/ 1076027 h 2347437"/>
              <a:gd name="connsiteX58" fmla="*/ 968353 w 1216013"/>
              <a:gd name="connsiteY58" fmla="*/ 1171242 h 2347437"/>
              <a:gd name="connsiteX59" fmla="*/ 952702 w 1216013"/>
              <a:gd name="connsiteY59" fmla="*/ 1223647 h 2347437"/>
              <a:gd name="connsiteX60" fmla="*/ 940451 w 1216013"/>
              <a:gd name="connsiteY60" fmla="*/ 1303919 h 2347437"/>
              <a:gd name="connsiteX61" fmla="*/ 924800 w 1216013"/>
              <a:gd name="connsiteY61" fmla="*/ 1376754 h 2347437"/>
              <a:gd name="connsiteX62" fmla="*/ 912548 w 1216013"/>
              <a:gd name="connsiteY62" fmla="*/ 1465844 h 2347437"/>
              <a:gd name="connsiteX63" fmla="*/ 898242 w 1216013"/>
              <a:gd name="connsiteY63" fmla="*/ 1567220 h 2347437"/>
              <a:gd name="connsiteX64" fmla="*/ 879193 w 1216013"/>
              <a:gd name="connsiteY64" fmla="*/ 1671322 h 2347437"/>
              <a:gd name="connsiteX65" fmla="*/ 860143 w 1216013"/>
              <a:gd name="connsiteY65" fmla="*/ 1813454 h 2347437"/>
              <a:gd name="connsiteX66" fmla="*/ 834295 w 1216013"/>
              <a:gd name="connsiteY66" fmla="*/ 1970563 h 2347437"/>
              <a:gd name="connsiteX67" fmla="*/ 757457 w 1216013"/>
              <a:gd name="connsiteY67" fmla="*/ 2307443 h 2347437"/>
              <a:gd name="connsiteX68" fmla="*/ 694889 w 1216013"/>
              <a:gd name="connsiteY68" fmla="*/ 2340055 h 2347437"/>
              <a:gd name="connsiteX69" fmla="*/ 628888 w 1216013"/>
              <a:gd name="connsiteY69" fmla="*/ 2298556 h 2347437"/>
              <a:gd name="connsiteX70" fmla="*/ 552687 w 1216013"/>
              <a:gd name="connsiteY70" fmla="*/ 2269308 h 2347437"/>
              <a:gd name="connsiteX71" fmla="*/ 484775 w 1216013"/>
              <a:gd name="connsiteY71" fmla="*/ 2231881 h 2347437"/>
              <a:gd name="connsiteX72" fmla="*/ 425463 w 1216013"/>
              <a:gd name="connsiteY72" fmla="*/ 2213538 h 2347437"/>
              <a:gd name="connsiteX73" fmla="*/ 337012 w 1216013"/>
              <a:gd name="connsiteY73" fmla="*/ 2160460 h 2347437"/>
              <a:gd name="connsiteX74" fmla="*/ 283261 w 1216013"/>
              <a:gd name="connsiteY74" fmla="*/ 2127106 h 2347437"/>
              <a:gd name="connsiteX75" fmla="*/ 222712 w 1216013"/>
              <a:gd name="connsiteY75" fmla="*/ 2098530 h 2347437"/>
              <a:gd name="connsiteX76" fmla="*/ 152638 w 1216013"/>
              <a:gd name="connsiteY76" fmla="*/ 2068575 h 2347437"/>
              <a:gd name="connsiteX77" fmla="*/ 117263 w 1216013"/>
              <a:gd name="connsiteY77" fmla="*/ 2035254 h 2347437"/>
              <a:gd name="connsiteX78" fmla="*/ 51934 w 1216013"/>
              <a:gd name="connsiteY78" fmla="*/ 2006007 h 2347437"/>
              <a:gd name="connsiteX79" fmla="*/ 237 w 1216013"/>
              <a:gd name="connsiteY79" fmla="*/ 1969288 h 2347437"/>
              <a:gd name="connsiteX0" fmla="*/ 237 w 1216013"/>
              <a:gd name="connsiteY0" fmla="*/ 1969288 h 2347437"/>
              <a:gd name="connsiteX1" fmla="*/ 33557 w 1216013"/>
              <a:gd name="connsiteY1" fmla="*/ 1897868 h 2347437"/>
              <a:gd name="connsiteX2" fmla="*/ 53316 w 1216013"/>
              <a:gd name="connsiteY2" fmla="*/ 1870639 h 2347437"/>
              <a:gd name="connsiteX3" fmla="*/ 81890 w 1216013"/>
              <a:gd name="connsiteY3" fmla="*/ 1821668 h 2347437"/>
              <a:gd name="connsiteX4" fmla="*/ 104340 w 1216013"/>
              <a:gd name="connsiteY4" fmla="*/ 1799892 h 2347437"/>
              <a:gd name="connsiteX5" fmla="*/ 117655 w 1216013"/>
              <a:gd name="connsiteY5" fmla="*/ 1803573 h 2347437"/>
              <a:gd name="connsiteX6" fmla="*/ 127852 w 1216013"/>
              <a:gd name="connsiteY6" fmla="*/ 1759383 h 2347437"/>
              <a:gd name="connsiteX7" fmla="*/ 146511 w 1216013"/>
              <a:gd name="connsiteY7" fmla="*/ 1737996 h 2347437"/>
              <a:gd name="connsiteX8" fmla="*/ 158089 w 1216013"/>
              <a:gd name="connsiteY8" fmla="*/ 1709420 h 2347437"/>
              <a:gd name="connsiteX9" fmla="*/ 186665 w 1216013"/>
              <a:gd name="connsiteY9" fmla="*/ 1661088 h 2347437"/>
              <a:gd name="connsiteX10" fmla="*/ 213186 w 1216013"/>
              <a:gd name="connsiteY10" fmla="*/ 1612118 h 2347437"/>
              <a:gd name="connsiteX11" fmla="*/ 232909 w 1216013"/>
              <a:gd name="connsiteY11" fmla="*/ 1576745 h 2347437"/>
              <a:gd name="connsiteX12" fmla="*/ 262157 w 1216013"/>
              <a:gd name="connsiteY12" fmla="*/ 1535918 h 2347437"/>
              <a:gd name="connsiteX13" fmla="*/ 281207 w 1216013"/>
              <a:gd name="connsiteY13" fmla="*/ 1478768 h 2347437"/>
              <a:gd name="connsiteX14" fmla="*/ 319307 w 1216013"/>
              <a:gd name="connsiteY14" fmla="*/ 1421618 h 2347437"/>
              <a:gd name="connsiteX15" fmla="*/ 338357 w 1216013"/>
              <a:gd name="connsiteY15" fmla="*/ 1383518 h 2347437"/>
              <a:gd name="connsiteX16" fmla="*/ 347882 w 1216013"/>
              <a:gd name="connsiteY16" fmla="*/ 1354943 h 2347437"/>
              <a:gd name="connsiteX17" fmla="*/ 376457 w 1216013"/>
              <a:gd name="connsiteY17" fmla="*/ 1326368 h 2347437"/>
              <a:gd name="connsiteX18" fmla="*/ 433607 w 1216013"/>
              <a:gd name="connsiteY18" fmla="*/ 1240643 h 2347437"/>
              <a:gd name="connsiteX19" fmla="*/ 452657 w 1216013"/>
              <a:gd name="connsiteY19" fmla="*/ 1212068 h 2347437"/>
              <a:gd name="connsiteX20" fmla="*/ 471707 w 1216013"/>
              <a:gd name="connsiteY20" fmla="*/ 1183493 h 2347437"/>
              <a:gd name="connsiteX21" fmla="*/ 490757 w 1216013"/>
              <a:gd name="connsiteY21" fmla="*/ 1145393 h 2347437"/>
              <a:gd name="connsiteX22" fmla="*/ 528857 w 1216013"/>
              <a:gd name="connsiteY22" fmla="*/ 1088243 h 2347437"/>
              <a:gd name="connsiteX23" fmla="*/ 538382 w 1216013"/>
              <a:gd name="connsiteY23" fmla="*/ 1059668 h 2347437"/>
              <a:gd name="connsiteX24" fmla="*/ 566957 w 1216013"/>
              <a:gd name="connsiteY24" fmla="*/ 1031093 h 2347437"/>
              <a:gd name="connsiteX25" fmla="*/ 586007 w 1216013"/>
              <a:gd name="connsiteY25" fmla="*/ 992993 h 2347437"/>
              <a:gd name="connsiteX26" fmla="*/ 637704 w 1216013"/>
              <a:gd name="connsiteY26" fmla="*/ 918847 h 2347437"/>
              <a:gd name="connsiteX27" fmla="*/ 682603 w 1216013"/>
              <a:gd name="connsiteY27" fmla="*/ 852172 h 2347437"/>
              <a:gd name="connsiteX28" fmla="*/ 719356 w 1216013"/>
              <a:gd name="connsiteY28" fmla="*/ 787514 h 2347437"/>
              <a:gd name="connsiteX29" fmla="*/ 766982 w 1216013"/>
              <a:gd name="connsiteY29" fmla="*/ 716768 h 2347437"/>
              <a:gd name="connsiteX30" fmla="*/ 762238 w 1216013"/>
              <a:gd name="connsiteY30" fmla="*/ 709262 h 2347437"/>
              <a:gd name="connsiteX31" fmla="*/ 786740 w 1216013"/>
              <a:gd name="connsiteY31" fmla="*/ 658911 h 2347437"/>
              <a:gd name="connsiteX32" fmla="*/ 826858 w 1216013"/>
              <a:gd name="connsiteY32" fmla="*/ 609938 h 2347437"/>
              <a:gd name="connsiteX33" fmla="*/ 862232 w 1216013"/>
              <a:gd name="connsiteY33" fmla="*/ 564368 h 2347437"/>
              <a:gd name="connsiteX34" fmla="*/ 881282 w 1216013"/>
              <a:gd name="connsiteY34" fmla="*/ 526268 h 2347437"/>
              <a:gd name="connsiteX35" fmla="*/ 892188 w 1216013"/>
              <a:gd name="connsiteY35" fmla="*/ 509910 h 2347437"/>
              <a:gd name="connsiteX36" fmla="*/ 915310 w 1216013"/>
              <a:gd name="connsiteY36" fmla="*/ 450740 h 2347437"/>
              <a:gd name="connsiteX37" fmla="*/ 930288 w 1216013"/>
              <a:gd name="connsiteY37" fmla="*/ 432364 h 2347437"/>
              <a:gd name="connsiteX38" fmla="*/ 971787 w 1216013"/>
              <a:gd name="connsiteY38" fmla="*/ 385411 h 2347437"/>
              <a:gd name="connsiteX39" fmla="*/ 1000362 w 1216013"/>
              <a:gd name="connsiteY39" fmla="*/ 329642 h 2347437"/>
              <a:gd name="connsiteX40" fmla="*/ 1046606 w 1216013"/>
              <a:gd name="connsiteY40" fmla="*/ 250751 h 2347437"/>
              <a:gd name="connsiteX41" fmla="*/ 951464 w 1216013"/>
              <a:gd name="connsiteY41" fmla="*/ 404354 h 2347437"/>
              <a:gd name="connsiteX42" fmla="*/ 1018458 w 1216013"/>
              <a:gd name="connsiteY42" fmla="*/ 287507 h 2347437"/>
              <a:gd name="connsiteX43" fmla="*/ 1062647 w 1216013"/>
              <a:gd name="connsiteY43" fmla="*/ 253513 h 2347437"/>
              <a:gd name="connsiteX44" fmla="*/ 1062647 w 1216013"/>
              <a:gd name="connsiteY44" fmla="*/ 229719 h 2347437"/>
              <a:gd name="connsiteX45" fmla="*/ 1088141 w 1216013"/>
              <a:gd name="connsiteY45" fmla="*/ 190840 h 2347437"/>
              <a:gd name="connsiteX46" fmla="*/ 1112645 w 1216013"/>
              <a:gd name="connsiteY46" fmla="*/ 162902 h 2347437"/>
              <a:gd name="connsiteX47" fmla="*/ 1148689 w 1216013"/>
              <a:gd name="connsiteY47" fmla="*/ 97607 h 2347437"/>
              <a:gd name="connsiteX48" fmla="*/ 1185409 w 1216013"/>
              <a:gd name="connsiteY48" fmla="*/ 48637 h 2347437"/>
              <a:gd name="connsiteX49" fmla="*/ 1215294 w 1216013"/>
              <a:gd name="connsiteY49" fmla="*/ 7210 h 2347437"/>
              <a:gd name="connsiteX50" fmla="*/ 1154427 w 1216013"/>
              <a:gd name="connsiteY50" fmla="*/ 205923 h 2347437"/>
              <a:gd name="connsiteX51" fmla="*/ 1128260 w 1216013"/>
              <a:gd name="connsiteY51" fmla="*/ 362112 h 2347437"/>
              <a:gd name="connsiteX52" fmla="*/ 1105810 w 1216013"/>
              <a:gd name="connsiteY52" fmla="*/ 460301 h 2347437"/>
              <a:gd name="connsiteX53" fmla="*/ 1084706 w 1216013"/>
              <a:gd name="connsiteY53" fmla="*/ 563731 h 2347437"/>
              <a:gd name="connsiteX54" fmla="*/ 1055458 w 1216013"/>
              <a:gd name="connsiteY54" fmla="*/ 720840 h 2347437"/>
              <a:gd name="connsiteX55" fmla="*/ 1034354 w 1216013"/>
              <a:gd name="connsiteY55" fmla="*/ 817507 h 2347437"/>
              <a:gd name="connsiteX56" fmla="*/ 1008506 w 1216013"/>
              <a:gd name="connsiteY56" fmla="*/ 966436 h 2347437"/>
              <a:gd name="connsiteX57" fmla="*/ 987402 w 1216013"/>
              <a:gd name="connsiteY57" fmla="*/ 1076027 h 2347437"/>
              <a:gd name="connsiteX58" fmla="*/ 968353 w 1216013"/>
              <a:gd name="connsiteY58" fmla="*/ 1171242 h 2347437"/>
              <a:gd name="connsiteX59" fmla="*/ 952702 w 1216013"/>
              <a:gd name="connsiteY59" fmla="*/ 1223647 h 2347437"/>
              <a:gd name="connsiteX60" fmla="*/ 940451 w 1216013"/>
              <a:gd name="connsiteY60" fmla="*/ 1303919 h 2347437"/>
              <a:gd name="connsiteX61" fmla="*/ 924800 w 1216013"/>
              <a:gd name="connsiteY61" fmla="*/ 1376754 h 2347437"/>
              <a:gd name="connsiteX62" fmla="*/ 912548 w 1216013"/>
              <a:gd name="connsiteY62" fmla="*/ 1465844 h 2347437"/>
              <a:gd name="connsiteX63" fmla="*/ 898242 w 1216013"/>
              <a:gd name="connsiteY63" fmla="*/ 1567220 h 2347437"/>
              <a:gd name="connsiteX64" fmla="*/ 879193 w 1216013"/>
              <a:gd name="connsiteY64" fmla="*/ 1671322 h 2347437"/>
              <a:gd name="connsiteX65" fmla="*/ 860143 w 1216013"/>
              <a:gd name="connsiteY65" fmla="*/ 1813454 h 2347437"/>
              <a:gd name="connsiteX66" fmla="*/ 834295 w 1216013"/>
              <a:gd name="connsiteY66" fmla="*/ 1970563 h 2347437"/>
              <a:gd name="connsiteX67" fmla="*/ 757457 w 1216013"/>
              <a:gd name="connsiteY67" fmla="*/ 2307443 h 2347437"/>
              <a:gd name="connsiteX68" fmla="*/ 694889 w 1216013"/>
              <a:gd name="connsiteY68" fmla="*/ 2340055 h 2347437"/>
              <a:gd name="connsiteX69" fmla="*/ 628888 w 1216013"/>
              <a:gd name="connsiteY69" fmla="*/ 2298556 h 2347437"/>
              <a:gd name="connsiteX70" fmla="*/ 552687 w 1216013"/>
              <a:gd name="connsiteY70" fmla="*/ 2269308 h 2347437"/>
              <a:gd name="connsiteX71" fmla="*/ 484775 w 1216013"/>
              <a:gd name="connsiteY71" fmla="*/ 2231881 h 2347437"/>
              <a:gd name="connsiteX72" fmla="*/ 425463 w 1216013"/>
              <a:gd name="connsiteY72" fmla="*/ 2213538 h 2347437"/>
              <a:gd name="connsiteX73" fmla="*/ 337012 w 1216013"/>
              <a:gd name="connsiteY73" fmla="*/ 2160460 h 2347437"/>
              <a:gd name="connsiteX74" fmla="*/ 283261 w 1216013"/>
              <a:gd name="connsiteY74" fmla="*/ 2127106 h 2347437"/>
              <a:gd name="connsiteX75" fmla="*/ 222712 w 1216013"/>
              <a:gd name="connsiteY75" fmla="*/ 2098530 h 2347437"/>
              <a:gd name="connsiteX76" fmla="*/ 152638 w 1216013"/>
              <a:gd name="connsiteY76" fmla="*/ 2068575 h 2347437"/>
              <a:gd name="connsiteX77" fmla="*/ 117263 w 1216013"/>
              <a:gd name="connsiteY77" fmla="*/ 2035254 h 2347437"/>
              <a:gd name="connsiteX78" fmla="*/ 51934 w 1216013"/>
              <a:gd name="connsiteY78" fmla="*/ 2006007 h 2347437"/>
              <a:gd name="connsiteX79" fmla="*/ 237 w 1216013"/>
              <a:gd name="connsiteY79" fmla="*/ 1969288 h 2347437"/>
              <a:gd name="connsiteX0" fmla="*/ 237 w 1215999"/>
              <a:gd name="connsiteY0" fmla="*/ 1969136 h 2347285"/>
              <a:gd name="connsiteX1" fmla="*/ 33557 w 1215999"/>
              <a:gd name="connsiteY1" fmla="*/ 1897716 h 2347285"/>
              <a:gd name="connsiteX2" fmla="*/ 53316 w 1215999"/>
              <a:gd name="connsiteY2" fmla="*/ 1870487 h 2347285"/>
              <a:gd name="connsiteX3" fmla="*/ 81890 w 1215999"/>
              <a:gd name="connsiteY3" fmla="*/ 1821516 h 2347285"/>
              <a:gd name="connsiteX4" fmla="*/ 104340 w 1215999"/>
              <a:gd name="connsiteY4" fmla="*/ 1799740 h 2347285"/>
              <a:gd name="connsiteX5" fmla="*/ 117655 w 1215999"/>
              <a:gd name="connsiteY5" fmla="*/ 1803421 h 2347285"/>
              <a:gd name="connsiteX6" fmla="*/ 127852 w 1215999"/>
              <a:gd name="connsiteY6" fmla="*/ 1759231 h 2347285"/>
              <a:gd name="connsiteX7" fmla="*/ 146511 w 1215999"/>
              <a:gd name="connsiteY7" fmla="*/ 1737844 h 2347285"/>
              <a:gd name="connsiteX8" fmla="*/ 158089 w 1215999"/>
              <a:gd name="connsiteY8" fmla="*/ 1709268 h 2347285"/>
              <a:gd name="connsiteX9" fmla="*/ 186665 w 1215999"/>
              <a:gd name="connsiteY9" fmla="*/ 1660936 h 2347285"/>
              <a:gd name="connsiteX10" fmla="*/ 213186 w 1215999"/>
              <a:gd name="connsiteY10" fmla="*/ 1611966 h 2347285"/>
              <a:gd name="connsiteX11" fmla="*/ 232909 w 1215999"/>
              <a:gd name="connsiteY11" fmla="*/ 1576593 h 2347285"/>
              <a:gd name="connsiteX12" fmla="*/ 262157 w 1215999"/>
              <a:gd name="connsiteY12" fmla="*/ 1535766 h 2347285"/>
              <a:gd name="connsiteX13" fmla="*/ 281207 w 1215999"/>
              <a:gd name="connsiteY13" fmla="*/ 1478616 h 2347285"/>
              <a:gd name="connsiteX14" fmla="*/ 319307 w 1215999"/>
              <a:gd name="connsiteY14" fmla="*/ 1421466 h 2347285"/>
              <a:gd name="connsiteX15" fmla="*/ 338357 w 1215999"/>
              <a:gd name="connsiteY15" fmla="*/ 1383366 h 2347285"/>
              <a:gd name="connsiteX16" fmla="*/ 347882 w 1215999"/>
              <a:gd name="connsiteY16" fmla="*/ 1354791 h 2347285"/>
              <a:gd name="connsiteX17" fmla="*/ 376457 w 1215999"/>
              <a:gd name="connsiteY17" fmla="*/ 1326216 h 2347285"/>
              <a:gd name="connsiteX18" fmla="*/ 433607 w 1215999"/>
              <a:gd name="connsiteY18" fmla="*/ 1240491 h 2347285"/>
              <a:gd name="connsiteX19" fmla="*/ 452657 w 1215999"/>
              <a:gd name="connsiteY19" fmla="*/ 1211916 h 2347285"/>
              <a:gd name="connsiteX20" fmla="*/ 471707 w 1215999"/>
              <a:gd name="connsiteY20" fmla="*/ 1183341 h 2347285"/>
              <a:gd name="connsiteX21" fmla="*/ 490757 w 1215999"/>
              <a:gd name="connsiteY21" fmla="*/ 1145241 h 2347285"/>
              <a:gd name="connsiteX22" fmla="*/ 528857 w 1215999"/>
              <a:gd name="connsiteY22" fmla="*/ 1088091 h 2347285"/>
              <a:gd name="connsiteX23" fmla="*/ 538382 w 1215999"/>
              <a:gd name="connsiteY23" fmla="*/ 1059516 h 2347285"/>
              <a:gd name="connsiteX24" fmla="*/ 566957 w 1215999"/>
              <a:gd name="connsiteY24" fmla="*/ 1030941 h 2347285"/>
              <a:gd name="connsiteX25" fmla="*/ 586007 w 1215999"/>
              <a:gd name="connsiteY25" fmla="*/ 992841 h 2347285"/>
              <a:gd name="connsiteX26" fmla="*/ 637704 w 1215999"/>
              <a:gd name="connsiteY26" fmla="*/ 918695 h 2347285"/>
              <a:gd name="connsiteX27" fmla="*/ 682603 w 1215999"/>
              <a:gd name="connsiteY27" fmla="*/ 852020 h 2347285"/>
              <a:gd name="connsiteX28" fmla="*/ 719356 w 1215999"/>
              <a:gd name="connsiteY28" fmla="*/ 787362 h 2347285"/>
              <a:gd name="connsiteX29" fmla="*/ 766982 w 1215999"/>
              <a:gd name="connsiteY29" fmla="*/ 716616 h 2347285"/>
              <a:gd name="connsiteX30" fmla="*/ 762238 w 1215999"/>
              <a:gd name="connsiteY30" fmla="*/ 709110 h 2347285"/>
              <a:gd name="connsiteX31" fmla="*/ 786740 w 1215999"/>
              <a:gd name="connsiteY31" fmla="*/ 658759 h 2347285"/>
              <a:gd name="connsiteX32" fmla="*/ 826858 w 1215999"/>
              <a:gd name="connsiteY32" fmla="*/ 609786 h 2347285"/>
              <a:gd name="connsiteX33" fmla="*/ 862232 w 1215999"/>
              <a:gd name="connsiteY33" fmla="*/ 564216 h 2347285"/>
              <a:gd name="connsiteX34" fmla="*/ 881282 w 1215999"/>
              <a:gd name="connsiteY34" fmla="*/ 526116 h 2347285"/>
              <a:gd name="connsiteX35" fmla="*/ 892188 w 1215999"/>
              <a:gd name="connsiteY35" fmla="*/ 509758 h 2347285"/>
              <a:gd name="connsiteX36" fmla="*/ 915310 w 1215999"/>
              <a:gd name="connsiteY36" fmla="*/ 450588 h 2347285"/>
              <a:gd name="connsiteX37" fmla="*/ 930288 w 1215999"/>
              <a:gd name="connsiteY37" fmla="*/ 432212 h 2347285"/>
              <a:gd name="connsiteX38" fmla="*/ 971787 w 1215999"/>
              <a:gd name="connsiteY38" fmla="*/ 385259 h 2347285"/>
              <a:gd name="connsiteX39" fmla="*/ 1000362 w 1215999"/>
              <a:gd name="connsiteY39" fmla="*/ 329490 h 2347285"/>
              <a:gd name="connsiteX40" fmla="*/ 1046606 w 1215999"/>
              <a:gd name="connsiteY40" fmla="*/ 250599 h 2347285"/>
              <a:gd name="connsiteX41" fmla="*/ 951464 w 1215999"/>
              <a:gd name="connsiteY41" fmla="*/ 404202 h 2347285"/>
              <a:gd name="connsiteX42" fmla="*/ 1018458 w 1215999"/>
              <a:gd name="connsiteY42" fmla="*/ 287355 h 2347285"/>
              <a:gd name="connsiteX43" fmla="*/ 1062647 w 1215999"/>
              <a:gd name="connsiteY43" fmla="*/ 253361 h 2347285"/>
              <a:gd name="connsiteX44" fmla="*/ 1062647 w 1215999"/>
              <a:gd name="connsiteY44" fmla="*/ 229567 h 2347285"/>
              <a:gd name="connsiteX45" fmla="*/ 1088141 w 1215999"/>
              <a:gd name="connsiteY45" fmla="*/ 190688 h 2347285"/>
              <a:gd name="connsiteX46" fmla="*/ 1112645 w 1215999"/>
              <a:gd name="connsiteY46" fmla="*/ 162750 h 2347285"/>
              <a:gd name="connsiteX47" fmla="*/ 1152088 w 1215999"/>
              <a:gd name="connsiteY47" fmla="*/ 87257 h 2347285"/>
              <a:gd name="connsiteX48" fmla="*/ 1185409 w 1215999"/>
              <a:gd name="connsiteY48" fmla="*/ 48485 h 2347285"/>
              <a:gd name="connsiteX49" fmla="*/ 1215294 w 1215999"/>
              <a:gd name="connsiteY49" fmla="*/ 7058 h 2347285"/>
              <a:gd name="connsiteX50" fmla="*/ 1154427 w 1215999"/>
              <a:gd name="connsiteY50" fmla="*/ 205771 h 2347285"/>
              <a:gd name="connsiteX51" fmla="*/ 1128260 w 1215999"/>
              <a:gd name="connsiteY51" fmla="*/ 361960 h 2347285"/>
              <a:gd name="connsiteX52" fmla="*/ 1105810 w 1215999"/>
              <a:gd name="connsiteY52" fmla="*/ 460149 h 2347285"/>
              <a:gd name="connsiteX53" fmla="*/ 1084706 w 1215999"/>
              <a:gd name="connsiteY53" fmla="*/ 563579 h 2347285"/>
              <a:gd name="connsiteX54" fmla="*/ 1055458 w 1215999"/>
              <a:gd name="connsiteY54" fmla="*/ 720688 h 2347285"/>
              <a:gd name="connsiteX55" fmla="*/ 1034354 w 1215999"/>
              <a:gd name="connsiteY55" fmla="*/ 817355 h 2347285"/>
              <a:gd name="connsiteX56" fmla="*/ 1008506 w 1215999"/>
              <a:gd name="connsiteY56" fmla="*/ 966284 h 2347285"/>
              <a:gd name="connsiteX57" fmla="*/ 987402 w 1215999"/>
              <a:gd name="connsiteY57" fmla="*/ 1075875 h 2347285"/>
              <a:gd name="connsiteX58" fmla="*/ 968353 w 1215999"/>
              <a:gd name="connsiteY58" fmla="*/ 1171090 h 2347285"/>
              <a:gd name="connsiteX59" fmla="*/ 952702 w 1215999"/>
              <a:gd name="connsiteY59" fmla="*/ 1223495 h 2347285"/>
              <a:gd name="connsiteX60" fmla="*/ 940451 w 1215999"/>
              <a:gd name="connsiteY60" fmla="*/ 1303767 h 2347285"/>
              <a:gd name="connsiteX61" fmla="*/ 924800 w 1215999"/>
              <a:gd name="connsiteY61" fmla="*/ 1376602 h 2347285"/>
              <a:gd name="connsiteX62" fmla="*/ 912548 w 1215999"/>
              <a:gd name="connsiteY62" fmla="*/ 1465692 h 2347285"/>
              <a:gd name="connsiteX63" fmla="*/ 898242 w 1215999"/>
              <a:gd name="connsiteY63" fmla="*/ 1567068 h 2347285"/>
              <a:gd name="connsiteX64" fmla="*/ 879193 w 1215999"/>
              <a:gd name="connsiteY64" fmla="*/ 1671170 h 2347285"/>
              <a:gd name="connsiteX65" fmla="*/ 860143 w 1215999"/>
              <a:gd name="connsiteY65" fmla="*/ 1813302 h 2347285"/>
              <a:gd name="connsiteX66" fmla="*/ 834295 w 1215999"/>
              <a:gd name="connsiteY66" fmla="*/ 1970411 h 2347285"/>
              <a:gd name="connsiteX67" fmla="*/ 757457 w 1215999"/>
              <a:gd name="connsiteY67" fmla="*/ 2307291 h 2347285"/>
              <a:gd name="connsiteX68" fmla="*/ 694889 w 1215999"/>
              <a:gd name="connsiteY68" fmla="*/ 2339903 h 2347285"/>
              <a:gd name="connsiteX69" fmla="*/ 628888 w 1215999"/>
              <a:gd name="connsiteY69" fmla="*/ 2298404 h 2347285"/>
              <a:gd name="connsiteX70" fmla="*/ 552687 w 1215999"/>
              <a:gd name="connsiteY70" fmla="*/ 2269156 h 2347285"/>
              <a:gd name="connsiteX71" fmla="*/ 484775 w 1215999"/>
              <a:gd name="connsiteY71" fmla="*/ 2231729 h 2347285"/>
              <a:gd name="connsiteX72" fmla="*/ 425463 w 1215999"/>
              <a:gd name="connsiteY72" fmla="*/ 2213386 h 2347285"/>
              <a:gd name="connsiteX73" fmla="*/ 337012 w 1215999"/>
              <a:gd name="connsiteY73" fmla="*/ 2160308 h 2347285"/>
              <a:gd name="connsiteX74" fmla="*/ 283261 w 1215999"/>
              <a:gd name="connsiteY74" fmla="*/ 2126954 h 2347285"/>
              <a:gd name="connsiteX75" fmla="*/ 222712 w 1215999"/>
              <a:gd name="connsiteY75" fmla="*/ 2098378 h 2347285"/>
              <a:gd name="connsiteX76" fmla="*/ 152638 w 1215999"/>
              <a:gd name="connsiteY76" fmla="*/ 2068423 h 2347285"/>
              <a:gd name="connsiteX77" fmla="*/ 117263 w 1215999"/>
              <a:gd name="connsiteY77" fmla="*/ 2035102 h 2347285"/>
              <a:gd name="connsiteX78" fmla="*/ 51934 w 1215999"/>
              <a:gd name="connsiteY78" fmla="*/ 2005855 h 2347285"/>
              <a:gd name="connsiteX79" fmla="*/ 237 w 1215999"/>
              <a:gd name="connsiteY79" fmla="*/ 1969136 h 2347285"/>
              <a:gd name="connsiteX0" fmla="*/ 237 w 1215598"/>
              <a:gd name="connsiteY0" fmla="*/ 1968967 h 2347116"/>
              <a:gd name="connsiteX1" fmla="*/ 33557 w 1215598"/>
              <a:gd name="connsiteY1" fmla="*/ 1897547 h 2347116"/>
              <a:gd name="connsiteX2" fmla="*/ 53316 w 1215598"/>
              <a:gd name="connsiteY2" fmla="*/ 1870318 h 2347116"/>
              <a:gd name="connsiteX3" fmla="*/ 81890 w 1215598"/>
              <a:gd name="connsiteY3" fmla="*/ 1821347 h 2347116"/>
              <a:gd name="connsiteX4" fmla="*/ 104340 w 1215598"/>
              <a:gd name="connsiteY4" fmla="*/ 1799571 h 2347116"/>
              <a:gd name="connsiteX5" fmla="*/ 117655 w 1215598"/>
              <a:gd name="connsiteY5" fmla="*/ 1803252 h 2347116"/>
              <a:gd name="connsiteX6" fmla="*/ 127852 w 1215598"/>
              <a:gd name="connsiteY6" fmla="*/ 1759062 h 2347116"/>
              <a:gd name="connsiteX7" fmla="*/ 146511 w 1215598"/>
              <a:gd name="connsiteY7" fmla="*/ 1737675 h 2347116"/>
              <a:gd name="connsiteX8" fmla="*/ 158089 w 1215598"/>
              <a:gd name="connsiteY8" fmla="*/ 1709099 h 2347116"/>
              <a:gd name="connsiteX9" fmla="*/ 186665 w 1215598"/>
              <a:gd name="connsiteY9" fmla="*/ 1660767 h 2347116"/>
              <a:gd name="connsiteX10" fmla="*/ 213186 w 1215598"/>
              <a:gd name="connsiteY10" fmla="*/ 1611797 h 2347116"/>
              <a:gd name="connsiteX11" fmla="*/ 232909 w 1215598"/>
              <a:gd name="connsiteY11" fmla="*/ 1576424 h 2347116"/>
              <a:gd name="connsiteX12" fmla="*/ 262157 w 1215598"/>
              <a:gd name="connsiteY12" fmla="*/ 1535597 h 2347116"/>
              <a:gd name="connsiteX13" fmla="*/ 281207 w 1215598"/>
              <a:gd name="connsiteY13" fmla="*/ 1478447 h 2347116"/>
              <a:gd name="connsiteX14" fmla="*/ 319307 w 1215598"/>
              <a:gd name="connsiteY14" fmla="*/ 1421297 h 2347116"/>
              <a:gd name="connsiteX15" fmla="*/ 338357 w 1215598"/>
              <a:gd name="connsiteY15" fmla="*/ 1383197 h 2347116"/>
              <a:gd name="connsiteX16" fmla="*/ 347882 w 1215598"/>
              <a:gd name="connsiteY16" fmla="*/ 1354622 h 2347116"/>
              <a:gd name="connsiteX17" fmla="*/ 376457 w 1215598"/>
              <a:gd name="connsiteY17" fmla="*/ 1326047 h 2347116"/>
              <a:gd name="connsiteX18" fmla="*/ 433607 w 1215598"/>
              <a:gd name="connsiteY18" fmla="*/ 1240322 h 2347116"/>
              <a:gd name="connsiteX19" fmla="*/ 452657 w 1215598"/>
              <a:gd name="connsiteY19" fmla="*/ 1211747 h 2347116"/>
              <a:gd name="connsiteX20" fmla="*/ 471707 w 1215598"/>
              <a:gd name="connsiteY20" fmla="*/ 1183172 h 2347116"/>
              <a:gd name="connsiteX21" fmla="*/ 490757 w 1215598"/>
              <a:gd name="connsiteY21" fmla="*/ 1145072 h 2347116"/>
              <a:gd name="connsiteX22" fmla="*/ 528857 w 1215598"/>
              <a:gd name="connsiteY22" fmla="*/ 1087922 h 2347116"/>
              <a:gd name="connsiteX23" fmla="*/ 538382 w 1215598"/>
              <a:gd name="connsiteY23" fmla="*/ 1059347 h 2347116"/>
              <a:gd name="connsiteX24" fmla="*/ 566957 w 1215598"/>
              <a:gd name="connsiteY24" fmla="*/ 1030772 h 2347116"/>
              <a:gd name="connsiteX25" fmla="*/ 586007 w 1215598"/>
              <a:gd name="connsiteY25" fmla="*/ 992672 h 2347116"/>
              <a:gd name="connsiteX26" fmla="*/ 637704 w 1215598"/>
              <a:gd name="connsiteY26" fmla="*/ 918526 h 2347116"/>
              <a:gd name="connsiteX27" fmla="*/ 682603 w 1215598"/>
              <a:gd name="connsiteY27" fmla="*/ 851851 h 2347116"/>
              <a:gd name="connsiteX28" fmla="*/ 719356 w 1215598"/>
              <a:gd name="connsiteY28" fmla="*/ 787193 h 2347116"/>
              <a:gd name="connsiteX29" fmla="*/ 766982 w 1215598"/>
              <a:gd name="connsiteY29" fmla="*/ 716447 h 2347116"/>
              <a:gd name="connsiteX30" fmla="*/ 762238 w 1215598"/>
              <a:gd name="connsiteY30" fmla="*/ 708941 h 2347116"/>
              <a:gd name="connsiteX31" fmla="*/ 786740 w 1215598"/>
              <a:gd name="connsiteY31" fmla="*/ 658590 h 2347116"/>
              <a:gd name="connsiteX32" fmla="*/ 826858 w 1215598"/>
              <a:gd name="connsiteY32" fmla="*/ 609617 h 2347116"/>
              <a:gd name="connsiteX33" fmla="*/ 862232 w 1215598"/>
              <a:gd name="connsiteY33" fmla="*/ 564047 h 2347116"/>
              <a:gd name="connsiteX34" fmla="*/ 881282 w 1215598"/>
              <a:gd name="connsiteY34" fmla="*/ 525947 h 2347116"/>
              <a:gd name="connsiteX35" fmla="*/ 892188 w 1215598"/>
              <a:gd name="connsiteY35" fmla="*/ 509589 h 2347116"/>
              <a:gd name="connsiteX36" fmla="*/ 915310 w 1215598"/>
              <a:gd name="connsiteY36" fmla="*/ 450419 h 2347116"/>
              <a:gd name="connsiteX37" fmla="*/ 930288 w 1215598"/>
              <a:gd name="connsiteY37" fmla="*/ 432043 h 2347116"/>
              <a:gd name="connsiteX38" fmla="*/ 971787 w 1215598"/>
              <a:gd name="connsiteY38" fmla="*/ 385090 h 2347116"/>
              <a:gd name="connsiteX39" fmla="*/ 1000362 w 1215598"/>
              <a:gd name="connsiteY39" fmla="*/ 329321 h 2347116"/>
              <a:gd name="connsiteX40" fmla="*/ 1046606 w 1215598"/>
              <a:gd name="connsiteY40" fmla="*/ 250430 h 2347116"/>
              <a:gd name="connsiteX41" fmla="*/ 951464 w 1215598"/>
              <a:gd name="connsiteY41" fmla="*/ 404033 h 2347116"/>
              <a:gd name="connsiteX42" fmla="*/ 1018458 w 1215598"/>
              <a:gd name="connsiteY42" fmla="*/ 287186 h 2347116"/>
              <a:gd name="connsiteX43" fmla="*/ 1062647 w 1215598"/>
              <a:gd name="connsiteY43" fmla="*/ 253192 h 2347116"/>
              <a:gd name="connsiteX44" fmla="*/ 1062647 w 1215598"/>
              <a:gd name="connsiteY44" fmla="*/ 229398 h 2347116"/>
              <a:gd name="connsiteX45" fmla="*/ 1088141 w 1215598"/>
              <a:gd name="connsiteY45" fmla="*/ 190519 h 2347116"/>
              <a:gd name="connsiteX46" fmla="*/ 1112645 w 1215598"/>
              <a:gd name="connsiteY46" fmla="*/ 162581 h 2347116"/>
              <a:gd name="connsiteX47" fmla="*/ 1152088 w 1215598"/>
              <a:gd name="connsiteY47" fmla="*/ 87088 h 2347116"/>
              <a:gd name="connsiteX48" fmla="*/ 1185409 w 1215598"/>
              <a:gd name="connsiteY48" fmla="*/ 48316 h 2347116"/>
              <a:gd name="connsiteX49" fmla="*/ 1178223 w 1215598"/>
              <a:gd name="connsiteY49" fmla="*/ 45839 h 2347116"/>
              <a:gd name="connsiteX50" fmla="*/ 1215294 w 1215598"/>
              <a:gd name="connsiteY50" fmla="*/ 6889 h 2347116"/>
              <a:gd name="connsiteX51" fmla="*/ 1154427 w 1215598"/>
              <a:gd name="connsiteY51" fmla="*/ 205602 h 2347116"/>
              <a:gd name="connsiteX52" fmla="*/ 1128260 w 1215598"/>
              <a:gd name="connsiteY52" fmla="*/ 361791 h 2347116"/>
              <a:gd name="connsiteX53" fmla="*/ 1105810 w 1215598"/>
              <a:gd name="connsiteY53" fmla="*/ 459980 h 2347116"/>
              <a:gd name="connsiteX54" fmla="*/ 1084706 w 1215598"/>
              <a:gd name="connsiteY54" fmla="*/ 563410 h 2347116"/>
              <a:gd name="connsiteX55" fmla="*/ 1055458 w 1215598"/>
              <a:gd name="connsiteY55" fmla="*/ 720519 h 2347116"/>
              <a:gd name="connsiteX56" fmla="*/ 1034354 w 1215598"/>
              <a:gd name="connsiteY56" fmla="*/ 817186 h 2347116"/>
              <a:gd name="connsiteX57" fmla="*/ 1008506 w 1215598"/>
              <a:gd name="connsiteY57" fmla="*/ 966115 h 2347116"/>
              <a:gd name="connsiteX58" fmla="*/ 987402 w 1215598"/>
              <a:gd name="connsiteY58" fmla="*/ 1075706 h 2347116"/>
              <a:gd name="connsiteX59" fmla="*/ 968353 w 1215598"/>
              <a:gd name="connsiteY59" fmla="*/ 1170921 h 2347116"/>
              <a:gd name="connsiteX60" fmla="*/ 952702 w 1215598"/>
              <a:gd name="connsiteY60" fmla="*/ 1223326 h 2347116"/>
              <a:gd name="connsiteX61" fmla="*/ 940451 w 1215598"/>
              <a:gd name="connsiteY61" fmla="*/ 1303598 h 2347116"/>
              <a:gd name="connsiteX62" fmla="*/ 924800 w 1215598"/>
              <a:gd name="connsiteY62" fmla="*/ 1376433 h 2347116"/>
              <a:gd name="connsiteX63" fmla="*/ 912548 w 1215598"/>
              <a:gd name="connsiteY63" fmla="*/ 1465523 h 2347116"/>
              <a:gd name="connsiteX64" fmla="*/ 898242 w 1215598"/>
              <a:gd name="connsiteY64" fmla="*/ 1566899 h 2347116"/>
              <a:gd name="connsiteX65" fmla="*/ 879193 w 1215598"/>
              <a:gd name="connsiteY65" fmla="*/ 1671001 h 2347116"/>
              <a:gd name="connsiteX66" fmla="*/ 860143 w 1215598"/>
              <a:gd name="connsiteY66" fmla="*/ 1813133 h 2347116"/>
              <a:gd name="connsiteX67" fmla="*/ 834295 w 1215598"/>
              <a:gd name="connsiteY67" fmla="*/ 1970242 h 2347116"/>
              <a:gd name="connsiteX68" fmla="*/ 757457 w 1215598"/>
              <a:gd name="connsiteY68" fmla="*/ 2307122 h 2347116"/>
              <a:gd name="connsiteX69" fmla="*/ 694889 w 1215598"/>
              <a:gd name="connsiteY69" fmla="*/ 2339734 h 2347116"/>
              <a:gd name="connsiteX70" fmla="*/ 628888 w 1215598"/>
              <a:gd name="connsiteY70" fmla="*/ 2298235 h 2347116"/>
              <a:gd name="connsiteX71" fmla="*/ 552687 w 1215598"/>
              <a:gd name="connsiteY71" fmla="*/ 2268987 h 2347116"/>
              <a:gd name="connsiteX72" fmla="*/ 484775 w 1215598"/>
              <a:gd name="connsiteY72" fmla="*/ 2231560 h 2347116"/>
              <a:gd name="connsiteX73" fmla="*/ 425463 w 1215598"/>
              <a:gd name="connsiteY73" fmla="*/ 2213217 h 2347116"/>
              <a:gd name="connsiteX74" fmla="*/ 337012 w 1215598"/>
              <a:gd name="connsiteY74" fmla="*/ 2160139 h 2347116"/>
              <a:gd name="connsiteX75" fmla="*/ 283261 w 1215598"/>
              <a:gd name="connsiteY75" fmla="*/ 2126785 h 2347116"/>
              <a:gd name="connsiteX76" fmla="*/ 222712 w 1215598"/>
              <a:gd name="connsiteY76" fmla="*/ 2098209 h 2347116"/>
              <a:gd name="connsiteX77" fmla="*/ 152638 w 1215598"/>
              <a:gd name="connsiteY77" fmla="*/ 2068254 h 2347116"/>
              <a:gd name="connsiteX78" fmla="*/ 117263 w 1215598"/>
              <a:gd name="connsiteY78" fmla="*/ 2034933 h 2347116"/>
              <a:gd name="connsiteX79" fmla="*/ 51934 w 1215598"/>
              <a:gd name="connsiteY79" fmla="*/ 2005686 h 2347116"/>
              <a:gd name="connsiteX80" fmla="*/ 237 w 1215598"/>
              <a:gd name="connsiteY80" fmla="*/ 1968967 h 2347116"/>
              <a:gd name="connsiteX0" fmla="*/ 237 w 1186148"/>
              <a:gd name="connsiteY0" fmla="*/ 1962824 h 2340973"/>
              <a:gd name="connsiteX1" fmla="*/ 33557 w 1186148"/>
              <a:gd name="connsiteY1" fmla="*/ 1891404 h 2340973"/>
              <a:gd name="connsiteX2" fmla="*/ 53316 w 1186148"/>
              <a:gd name="connsiteY2" fmla="*/ 1864175 h 2340973"/>
              <a:gd name="connsiteX3" fmla="*/ 81890 w 1186148"/>
              <a:gd name="connsiteY3" fmla="*/ 1815204 h 2340973"/>
              <a:gd name="connsiteX4" fmla="*/ 104340 w 1186148"/>
              <a:gd name="connsiteY4" fmla="*/ 1793428 h 2340973"/>
              <a:gd name="connsiteX5" fmla="*/ 117655 w 1186148"/>
              <a:gd name="connsiteY5" fmla="*/ 1797109 h 2340973"/>
              <a:gd name="connsiteX6" fmla="*/ 127852 w 1186148"/>
              <a:gd name="connsiteY6" fmla="*/ 1752919 h 2340973"/>
              <a:gd name="connsiteX7" fmla="*/ 146511 w 1186148"/>
              <a:gd name="connsiteY7" fmla="*/ 1731532 h 2340973"/>
              <a:gd name="connsiteX8" fmla="*/ 158089 w 1186148"/>
              <a:gd name="connsiteY8" fmla="*/ 1702956 h 2340973"/>
              <a:gd name="connsiteX9" fmla="*/ 186665 w 1186148"/>
              <a:gd name="connsiteY9" fmla="*/ 1654624 h 2340973"/>
              <a:gd name="connsiteX10" fmla="*/ 213186 w 1186148"/>
              <a:gd name="connsiteY10" fmla="*/ 1605654 h 2340973"/>
              <a:gd name="connsiteX11" fmla="*/ 232909 w 1186148"/>
              <a:gd name="connsiteY11" fmla="*/ 1570281 h 2340973"/>
              <a:gd name="connsiteX12" fmla="*/ 262157 w 1186148"/>
              <a:gd name="connsiteY12" fmla="*/ 1529454 h 2340973"/>
              <a:gd name="connsiteX13" fmla="*/ 281207 w 1186148"/>
              <a:gd name="connsiteY13" fmla="*/ 1472304 h 2340973"/>
              <a:gd name="connsiteX14" fmla="*/ 319307 w 1186148"/>
              <a:gd name="connsiteY14" fmla="*/ 1415154 h 2340973"/>
              <a:gd name="connsiteX15" fmla="*/ 338357 w 1186148"/>
              <a:gd name="connsiteY15" fmla="*/ 1377054 h 2340973"/>
              <a:gd name="connsiteX16" fmla="*/ 347882 w 1186148"/>
              <a:gd name="connsiteY16" fmla="*/ 1348479 h 2340973"/>
              <a:gd name="connsiteX17" fmla="*/ 376457 w 1186148"/>
              <a:gd name="connsiteY17" fmla="*/ 1319904 h 2340973"/>
              <a:gd name="connsiteX18" fmla="*/ 433607 w 1186148"/>
              <a:gd name="connsiteY18" fmla="*/ 1234179 h 2340973"/>
              <a:gd name="connsiteX19" fmla="*/ 452657 w 1186148"/>
              <a:gd name="connsiteY19" fmla="*/ 1205604 h 2340973"/>
              <a:gd name="connsiteX20" fmla="*/ 471707 w 1186148"/>
              <a:gd name="connsiteY20" fmla="*/ 1177029 h 2340973"/>
              <a:gd name="connsiteX21" fmla="*/ 490757 w 1186148"/>
              <a:gd name="connsiteY21" fmla="*/ 1138929 h 2340973"/>
              <a:gd name="connsiteX22" fmla="*/ 528857 w 1186148"/>
              <a:gd name="connsiteY22" fmla="*/ 1081779 h 2340973"/>
              <a:gd name="connsiteX23" fmla="*/ 538382 w 1186148"/>
              <a:gd name="connsiteY23" fmla="*/ 1053204 h 2340973"/>
              <a:gd name="connsiteX24" fmla="*/ 566957 w 1186148"/>
              <a:gd name="connsiteY24" fmla="*/ 1024629 h 2340973"/>
              <a:gd name="connsiteX25" fmla="*/ 586007 w 1186148"/>
              <a:gd name="connsiteY25" fmla="*/ 986529 h 2340973"/>
              <a:gd name="connsiteX26" fmla="*/ 637704 w 1186148"/>
              <a:gd name="connsiteY26" fmla="*/ 912383 h 2340973"/>
              <a:gd name="connsiteX27" fmla="*/ 682603 w 1186148"/>
              <a:gd name="connsiteY27" fmla="*/ 845708 h 2340973"/>
              <a:gd name="connsiteX28" fmla="*/ 719356 w 1186148"/>
              <a:gd name="connsiteY28" fmla="*/ 781050 h 2340973"/>
              <a:gd name="connsiteX29" fmla="*/ 766982 w 1186148"/>
              <a:gd name="connsiteY29" fmla="*/ 710304 h 2340973"/>
              <a:gd name="connsiteX30" fmla="*/ 762238 w 1186148"/>
              <a:gd name="connsiteY30" fmla="*/ 702798 h 2340973"/>
              <a:gd name="connsiteX31" fmla="*/ 786740 w 1186148"/>
              <a:gd name="connsiteY31" fmla="*/ 652447 h 2340973"/>
              <a:gd name="connsiteX32" fmla="*/ 826858 w 1186148"/>
              <a:gd name="connsiteY32" fmla="*/ 603474 h 2340973"/>
              <a:gd name="connsiteX33" fmla="*/ 862232 w 1186148"/>
              <a:gd name="connsiteY33" fmla="*/ 557904 h 2340973"/>
              <a:gd name="connsiteX34" fmla="*/ 881282 w 1186148"/>
              <a:gd name="connsiteY34" fmla="*/ 519804 h 2340973"/>
              <a:gd name="connsiteX35" fmla="*/ 892188 w 1186148"/>
              <a:gd name="connsiteY35" fmla="*/ 503446 h 2340973"/>
              <a:gd name="connsiteX36" fmla="*/ 915310 w 1186148"/>
              <a:gd name="connsiteY36" fmla="*/ 444276 h 2340973"/>
              <a:gd name="connsiteX37" fmla="*/ 930288 w 1186148"/>
              <a:gd name="connsiteY37" fmla="*/ 425900 h 2340973"/>
              <a:gd name="connsiteX38" fmla="*/ 971787 w 1186148"/>
              <a:gd name="connsiteY38" fmla="*/ 378947 h 2340973"/>
              <a:gd name="connsiteX39" fmla="*/ 1000362 w 1186148"/>
              <a:gd name="connsiteY39" fmla="*/ 323178 h 2340973"/>
              <a:gd name="connsiteX40" fmla="*/ 1046606 w 1186148"/>
              <a:gd name="connsiteY40" fmla="*/ 244287 h 2340973"/>
              <a:gd name="connsiteX41" fmla="*/ 951464 w 1186148"/>
              <a:gd name="connsiteY41" fmla="*/ 397890 h 2340973"/>
              <a:gd name="connsiteX42" fmla="*/ 1018458 w 1186148"/>
              <a:gd name="connsiteY42" fmla="*/ 281043 h 2340973"/>
              <a:gd name="connsiteX43" fmla="*/ 1062647 w 1186148"/>
              <a:gd name="connsiteY43" fmla="*/ 247049 h 2340973"/>
              <a:gd name="connsiteX44" fmla="*/ 1062647 w 1186148"/>
              <a:gd name="connsiteY44" fmla="*/ 223255 h 2340973"/>
              <a:gd name="connsiteX45" fmla="*/ 1088141 w 1186148"/>
              <a:gd name="connsiteY45" fmla="*/ 184376 h 2340973"/>
              <a:gd name="connsiteX46" fmla="*/ 1112645 w 1186148"/>
              <a:gd name="connsiteY46" fmla="*/ 156438 h 2340973"/>
              <a:gd name="connsiteX47" fmla="*/ 1152088 w 1186148"/>
              <a:gd name="connsiteY47" fmla="*/ 80945 h 2340973"/>
              <a:gd name="connsiteX48" fmla="*/ 1185409 w 1186148"/>
              <a:gd name="connsiteY48" fmla="*/ 42173 h 2340973"/>
              <a:gd name="connsiteX49" fmla="*/ 1178223 w 1186148"/>
              <a:gd name="connsiteY49" fmla="*/ 39696 h 2340973"/>
              <a:gd name="connsiteX50" fmla="*/ 1181302 w 1186148"/>
              <a:gd name="connsiteY50" fmla="*/ 7545 h 2340973"/>
              <a:gd name="connsiteX51" fmla="*/ 1154427 w 1186148"/>
              <a:gd name="connsiteY51" fmla="*/ 199459 h 2340973"/>
              <a:gd name="connsiteX52" fmla="*/ 1128260 w 1186148"/>
              <a:gd name="connsiteY52" fmla="*/ 355648 h 2340973"/>
              <a:gd name="connsiteX53" fmla="*/ 1105810 w 1186148"/>
              <a:gd name="connsiteY53" fmla="*/ 453837 h 2340973"/>
              <a:gd name="connsiteX54" fmla="*/ 1084706 w 1186148"/>
              <a:gd name="connsiteY54" fmla="*/ 557267 h 2340973"/>
              <a:gd name="connsiteX55" fmla="*/ 1055458 w 1186148"/>
              <a:gd name="connsiteY55" fmla="*/ 714376 h 2340973"/>
              <a:gd name="connsiteX56" fmla="*/ 1034354 w 1186148"/>
              <a:gd name="connsiteY56" fmla="*/ 811043 h 2340973"/>
              <a:gd name="connsiteX57" fmla="*/ 1008506 w 1186148"/>
              <a:gd name="connsiteY57" fmla="*/ 959972 h 2340973"/>
              <a:gd name="connsiteX58" fmla="*/ 987402 w 1186148"/>
              <a:gd name="connsiteY58" fmla="*/ 1069563 h 2340973"/>
              <a:gd name="connsiteX59" fmla="*/ 968353 w 1186148"/>
              <a:gd name="connsiteY59" fmla="*/ 1164778 h 2340973"/>
              <a:gd name="connsiteX60" fmla="*/ 952702 w 1186148"/>
              <a:gd name="connsiteY60" fmla="*/ 1217183 h 2340973"/>
              <a:gd name="connsiteX61" fmla="*/ 940451 w 1186148"/>
              <a:gd name="connsiteY61" fmla="*/ 1297455 h 2340973"/>
              <a:gd name="connsiteX62" fmla="*/ 924800 w 1186148"/>
              <a:gd name="connsiteY62" fmla="*/ 1370290 h 2340973"/>
              <a:gd name="connsiteX63" fmla="*/ 912548 w 1186148"/>
              <a:gd name="connsiteY63" fmla="*/ 1459380 h 2340973"/>
              <a:gd name="connsiteX64" fmla="*/ 898242 w 1186148"/>
              <a:gd name="connsiteY64" fmla="*/ 1560756 h 2340973"/>
              <a:gd name="connsiteX65" fmla="*/ 879193 w 1186148"/>
              <a:gd name="connsiteY65" fmla="*/ 1664858 h 2340973"/>
              <a:gd name="connsiteX66" fmla="*/ 860143 w 1186148"/>
              <a:gd name="connsiteY66" fmla="*/ 1806990 h 2340973"/>
              <a:gd name="connsiteX67" fmla="*/ 834295 w 1186148"/>
              <a:gd name="connsiteY67" fmla="*/ 1964099 h 2340973"/>
              <a:gd name="connsiteX68" fmla="*/ 757457 w 1186148"/>
              <a:gd name="connsiteY68" fmla="*/ 2300979 h 2340973"/>
              <a:gd name="connsiteX69" fmla="*/ 694889 w 1186148"/>
              <a:gd name="connsiteY69" fmla="*/ 2333591 h 2340973"/>
              <a:gd name="connsiteX70" fmla="*/ 628888 w 1186148"/>
              <a:gd name="connsiteY70" fmla="*/ 2292092 h 2340973"/>
              <a:gd name="connsiteX71" fmla="*/ 552687 w 1186148"/>
              <a:gd name="connsiteY71" fmla="*/ 2262844 h 2340973"/>
              <a:gd name="connsiteX72" fmla="*/ 484775 w 1186148"/>
              <a:gd name="connsiteY72" fmla="*/ 2225417 h 2340973"/>
              <a:gd name="connsiteX73" fmla="*/ 425463 w 1186148"/>
              <a:gd name="connsiteY73" fmla="*/ 2207074 h 2340973"/>
              <a:gd name="connsiteX74" fmla="*/ 337012 w 1186148"/>
              <a:gd name="connsiteY74" fmla="*/ 2153996 h 2340973"/>
              <a:gd name="connsiteX75" fmla="*/ 283261 w 1186148"/>
              <a:gd name="connsiteY75" fmla="*/ 2120642 h 2340973"/>
              <a:gd name="connsiteX76" fmla="*/ 222712 w 1186148"/>
              <a:gd name="connsiteY76" fmla="*/ 2092066 h 2340973"/>
              <a:gd name="connsiteX77" fmla="*/ 152638 w 1186148"/>
              <a:gd name="connsiteY77" fmla="*/ 2062111 h 2340973"/>
              <a:gd name="connsiteX78" fmla="*/ 117263 w 1186148"/>
              <a:gd name="connsiteY78" fmla="*/ 2028790 h 2340973"/>
              <a:gd name="connsiteX79" fmla="*/ 51934 w 1186148"/>
              <a:gd name="connsiteY79" fmla="*/ 1999543 h 2340973"/>
              <a:gd name="connsiteX80" fmla="*/ 237 w 1186148"/>
              <a:gd name="connsiteY80" fmla="*/ 1962824 h 2340973"/>
              <a:gd name="connsiteX0" fmla="*/ 237 w 1187624"/>
              <a:gd name="connsiteY0" fmla="*/ 1962824 h 2340973"/>
              <a:gd name="connsiteX1" fmla="*/ 33557 w 1187624"/>
              <a:gd name="connsiteY1" fmla="*/ 1891404 h 2340973"/>
              <a:gd name="connsiteX2" fmla="*/ 53316 w 1187624"/>
              <a:gd name="connsiteY2" fmla="*/ 1864175 h 2340973"/>
              <a:gd name="connsiteX3" fmla="*/ 81890 w 1187624"/>
              <a:gd name="connsiteY3" fmla="*/ 1815204 h 2340973"/>
              <a:gd name="connsiteX4" fmla="*/ 104340 w 1187624"/>
              <a:gd name="connsiteY4" fmla="*/ 1793428 h 2340973"/>
              <a:gd name="connsiteX5" fmla="*/ 117655 w 1187624"/>
              <a:gd name="connsiteY5" fmla="*/ 1797109 h 2340973"/>
              <a:gd name="connsiteX6" fmla="*/ 127852 w 1187624"/>
              <a:gd name="connsiteY6" fmla="*/ 1752919 h 2340973"/>
              <a:gd name="connsiteX7" fmla="*/ 146511 w 1187624"/>
              <a:gd name="connsiteY7" fmla="*/ 1731532 h 2340973"/>
              <a:gd name="connsiteX8" fmla="*/ 158089 w 1187624"/>
              <a:gd name="connsiteY8" fmla="*/ 1702956 h 2340973"/>
              <a:gd name="connsiteX9" fmla="*/ 186665 w 1187624"/>
              <a:gd name="connsiteY9" fmla="*/ 1654624 h 2340973"/>
              <a:gd name="connsiteX10" fmla="*/ 213186 w 1187624"/>
              <a:gd name="connsiteY10" fmla="*/ 1605654 h 2340973"/>
              <a:gd name="connsiteX11" fmla="*/ 232909 w 1187624"/>
              <a:gd name="connsiteY11" fmla="*/ 1570281 h 2340973"/>
              <a:gd name="connsiteX12" fmla="*/ 262157 w 1187624"/>
              <a:gd name="connsiteY12" fmla="*/ 1529454 h 2340973"/>
              <a:gd name="connsiteX13" fmla="*/ 281207 w 1187624"/>
              <a:gd name="connsiteY13" fmla="*/ 1472304 h 2340973"/>
              <a:gd name="connsiteX14" fmla="*/ 319307 w 1187624"/>
              <a:gd name="connsiteY14" fmla="*/ 1415154 h 2340973"/>
              <a:gd name="connsiteX15" fmla="*/ 338357 w 1187624"/>
              <a:gd name="connsiteY15" fmla="*/ 1377054 h 2340973"/>
              <a:gd name="connsiteX16" fmla="*/ 347882 w 1187624"/>
              <a:gd name="connsiteY16" fmla="*/ 1348479 h 2340973"/>
              <a:gd name="connsiteX17" fmla="*/ 376457 w 1187624"/>
              <a:gd name="connsiteY17" fmla="*/ 1319904 h 2340973"/>
              <a:gd name="connsiteX18" fmla="*/ 433607 w 1187624"/>
              <a:gd name="connsiteY18" fmla="*/ 1234179 h 2340973"/>
              <a:gd name="connsiteX19" fmla="*/ 452657 w 1187624"/>
              <a:gd name="connsiteY19" fmla="*/ 1205604 h 2340973"/>
              <a:gd name="connsiteX20" fmla="*/ 471707 w 1187624"/>
              <a:gd name="connsiteY20" fmla="*/ 1177029 h 2340973"/>
              <a:gd name="connsiteX21" fmla="*/ 490757 w 1187624"/>
              <a:gd name="connsiteY21" fmla="*/ 1138929 h 2340973"/>
              <a:gd name="connsiteX22" fmla="*/ 528857 w 1187624"/>
              <a:gd name="connsiteY22" fmla="*/ 1081779 h 2340973"/>
              <a:gd name="connsiteX23" fmla="*/ 538382 w 1187624"/>
              <a:gd name="connsiteY23" fmla="*/ 1053204 h 2340973"/>
              <a:gd name="connsiteX24" fmla="*/ 566957 w 1187624"/>
              <a:gd name="connsiteY24" fmla="*/ 1024629 h 2340973"/>
              <a:gd name="connsiteX25" fmla="*/ 586007 w 1187624"/>
              <a:gd name="connsiteY25" fmla="*/ 986529 h 2340973"/>
              <a:gd name="connsiteX26" fmla="*/ 637704 w 1187624"/>
              <a:gd name="connsiteY26" fmla="*/ 912383 h 2340973"/>
              <a:gd name="connsiteX27" fmla="*/ 682603 w 1187624"/>
              <a:gd name="connsiteY27" fmla="*/ 845708 h 2340973"/>
              <a:gd name="connsiteX28" fmla="*/ 719356 w 1187624"/>
              <a:gd name="connsiteY28" fmla="*/ 781050 h 2340973"/>
              <a:gd name="connsiteX29" fmla="*/ 766982 w 1187624"/>
              <a:gd name="connsiteY29" fmla="*/ 710304 h 2340973"/>
              <a:gd name="connsiteX30" fmla="*/ 762238 w 1187624"/>
              <a:gd name="connsiteY30" fmla="*/ 702798 h 2340973"/>
              <a:gd name="connsiteX31" fmla="*/ 786740 w 1187624"/>
              <a:gd name="connsiteY31" fmla="*/ 652447 h 2340973"/>
              <a:gd name="connsiteX32" fmla="*/ 826858 w 1187624"/>
              <a:gd name="connsiteY32" fmla="*/ 603474 h 2340973"/>
              <a:gd name="connsiteX33" fmla="*/ 862232 w 1187624"/>
              <a:gd name="connsiteY33" fmla="*/ 557904 h 2340973"/>
              <a:gd name="connsiteX34" fmla="*/ 881282 w 1187624"/>
              <a:gd name="connsiteY34" fmla="*/ 519804 h 2340973"/>
              <a:gd name="connsiteX35" fmla="*/ 892188 w 1187624"/>
              <a:gd name="connsiteY35" fmla="*/ 503446 h 2340973"/>
              <a:gd name="connsiteX36" fmla="*/ 915310 w 1187624"/>
              <a:gd name="connsiteY36" fmla="*/ 444276 h 2340973"/>
              <a:gd name="connsiteX37" fmla="*/ 930288 w 1187624"/>
              <a:gd name="connsiteY37" fmla="*/ 425900 h 2340973"/>
              <a:gd name="connsiteX38" fmla="*/ 971787 w 1187624"/>
              <a:gd name="connsiteY38" fmla="*/ 378947 h 2340973"/>
              <a:gd name="connsiteX39" fmla="*/ 1000362 w 1187624"/>
              <a:gd name="connsiteY39" fmla="*/ 323178 h 2340973"/>
              <a:gd name="connsiteX40" fmla="*/ 1046606 w 1187624"/>
              <a:gd name="connsiteY40" fmla="*/ 244287 h 2340973"/>
              <a:gd name="connsiteX41" fmla="*/ 951464 w 1187624"/>
              <a:gd name="connsiteY41" fmla="*/ 397890 h 2340973"/>
              <a:gd name="connsiteX42" fmla="*/ 1018458 w 1187624"/>
              <a:gd name="connsiteY42" fmla="*/ 281043 h 2340973"/>
              <a:gd name="connsiteX43" fmla="*/ 1062647 w 1187624"/>
              <a:gd name="connsiteY43" fmla="*/ 247049 h 2340973"/>
              <a:gd name="connsiteX44" fmla="*/ 1062647 w 1187624"/>
              <a:gd name="connsiteY44" fmla="*/ 223255 h 2340973"/>
              <a:gd name="connsiteX45" fmla="*/ 1088141 w 1187624"/>
              <a:gd name="connsiteY45" fmla="*/ 184376 h 2340973"/>
              <a:gd name="connsiteX46" fmla="*/ 1112645 w 1187624"/>
              <a:gd name="connsiteY46" fmla="*/ 156438 h 2340973"/>
              <a:gd name="connsiteX47" fmla="*/ 1124894 w 1187624"/>
              <a:gd name="connsiteY47" fmla="*/ 111538 h 2340973"/>
              <a:gd name="connsiteX48" fmla="*/ 1185409 w 1187624"/>
              <a:gd name="connsiteY48" fmla="*/ 42173 h 2340973"/>
              <a:gd name="connsiteX49" fmla="*/ 1178223 w 1187624"/>
              <a:gd name="connsiteY49" fmla="*/ 39696 h 2340973"/>
              <a:gd name="connsiteX50" fmla="*/ 1181302 w 1187624"/>
              <a:gd name="connsiteY50" fmla="*/ 7545 h 2340973"/>
              <a:gd name="connsiteX51" fmla="*/ 1154427 w 1187624"/>
              <a:gd name="connsiteY51" fmla="*/ 199459 h 2340973"/>
              <a:gd name="connsiteX52" fmla="*/ 1128260 w 1187624"/>
              <a:gd name="connsiteY52" fmla="*/ 355648 h 2340973"/>
              <a:gd name="connsiteX53" fmla="*/ 1105810 w 1187624"/>
              <a:gd name="connsiteY53" fmla="*/ 453837 h 2340973"/>
              <a:gd name="connsiteX54" fmla="*/ 1084706 w 1187624"/>
              <a:gd name="connsiteY54" fmla="*/ 557267 h 2340973"/>
              <a:gd name="connsiteX55" fmla="*/ 1055458 w 1187624"/>
              <a:gd name="connsiteY55" fmla="*/ 714376 h 2340973"/>
              <a:gd name="connsiteX56" fmla="*/ 1034354 w 1187624"/>
              <a:gd name="connsiteY56" fmla="*/ 811043 h 2340973"/>
              <a:gd name="connsiteX57" fmla="*/ 1008506 w 1187624"/>
              <a:gd name="connsiteY57" fmla="*/ 959972 h 2340973"/>
              <a:gd name="connsiteX58" fmla="*/ 987402 w 1187624"/>
              <a:gd name="connsiteY58" fmla="*/ 1069563 h 2340973"/>
              <a:gd name="connsiteX59" fmla="*/ 968353 w 1187624"/>
              <a:gd name="connsiteY59" fmla="*/ 1164778 h 2340973"/>
              <a:gd name="connsiteX60" fmla="*/ 952702 w 1187624"/>
              <a:gd name="connsiteY60" fmla="*/ 1217183 h 2340973"/>
              <a:gd name="connsiteX61" fmla="*/ 940451 w 1187624"/>
              <a:gd name="connsiteY61" fmla="*/ 1297455 h 2340973"/>
              <a:gd name="connsiteX62" fmla="*/ 924800 w 1187624"/>
              <a:gd name="connsiteY62" fmla="*/ 1370290 h 2340973"/>
              <a:gd name="connsiteX63" fmla="*/ 912548 w 1187624"/>
              <a:gd name="connsiteY63" fmla="*/ 1459380 h 2340973"/>
              <a:gd name="connsiteX64" fmla="*/ 898242 w 1187624"/>
              <a:gd name="connsiteY64" fmla="*/ 1560756 h 2340973"/>
              <a:gd name="connsiteX65" fmla="*/ 879193 w 1187624"/>
              <a:gd name="connsiteY65" fmla="*/ 1664858 h 2340973"/>
              <a:gd name="connsiteX66" fmla="*/ 860143 w 1187624"/>
              <a:gd name="connsiteY66" fmla="*/ 1806990 h 2340973"/>
              <a:gd name="connsiteX67" fmla="*/ 834295 w 1187624"/>
              <a:gd name="connsiteY67" fmla="*/ 1964099 h 2340973"/>
              <a:gd name="connsiteX68" fmla="*/ 757457 w 1187624"/>
              <a:gd name="connsiteY68" fmla="*/ 2300979 h 2340973"/>
              <a:gd name="connsiteX69" fmla="*/ 694889 w 1187624"/>
              <a:gd name="connsiteY69" fmla="*/ 2333591 h 2340973"/>
              <a:gd name="connsiteX70" fmla="*/ 628888 w 1187624"/>
              <a:gd name="connsiteY70" fmla="*/ 2292092 h 2340973"/>
              <a:gd name="connsiteX71" fmla="*/ 552687 w 1187624"/>
              <a:gd name="connsiteY71" fmla="*/ 2262844 h 2340973"/>
              <a:gd name="connsiteX72" fmla="*/ 484775 w 1187624"/>
              <a:gd name="connsiteY72" fmla="*/ 2225417 h 2340973"/>
              <a:gd name="connsiteX73" fmla="*/ 425463 w 1187624"/>
              <a:gd name="connsiteY73" fmla="*/ 2207074 h 2340973"/>
              <a:gd name="connsiteX74" fmla="*/ 337012 w 1187624"/>
              <a:gd name="connsiteY74" fmla="*/ 2153996 h 2340973"/>
              <a:gd name="connsiteX75" fmla="*/ 283261 w 1187624"/>
              <a:gd name="connsiteY75" fmla="*/ 2120642 h 2340973"/>
              <a:gd name="connsiteX76" fmla="*/ 222712 w 1187624"/>
              <a:gd name="connsiteY76" fmla="*/ 2092066 h 2340973"/>
              <a:gd name="connsiteX77" fmla="*/ 152638 w 1187624"/>
              <a:gd name="connsiteY77" fmla="*/ 2062111 h 2340973"/>
              <a:gd name="connsiteX78" fmla="*/ 117263 w 1187624"/>
              <a:gd name="connsiteY78" fmla="*/ 2028790 h 2340973"/>
              <a:gd name="connsiteX79" fmla="*/ 51934 w 1187624"/>
              <a:gd name="connsiteY79" fmla="*/ 1999543 h 2340973"/>
              <a:gd name="connsiteX80" fmla="*/ 237 w 1187624"/>
              <a:gd name="connsiteY80" fmla="*/ 1962824 h 2340973"/>
              <a:gd name="connsiteX0" fmla="*/ 237 w 1183386"/>
              <a:gd name="connsiteY0" fmla="*/ 1962824 h 2340973"/>
              <a:gd name="connsiteX1" fmla="*/ 33557 w 1183386"/>
              <a:gd name="connsiteY1" fmla="*/ 1891404 h 2340973"/>
              <a:gd name="connsiteX2" fmla="*/ 53316 w 1183386"/>
              <a:gd name="connsiteY2" fmla="*/ 1864175 h 2340973"/>
              <a:gd name="connsiteX3" fmla="*/ 81890 w 1183386"/>
              <a:gd name="connsiteY3" fmla="*/ 1815204 h 2340973"/>
              <a:gd name="connsiteX4" fmla="*/ 104340 w 1183386"/>
              <a:gd name="connsiteY4" fmla="*/ 1793428 h 2340973"/>
              <a:gd name="connsiteX5" fmla="*/ 117655 w 1183386"/>
              <a:gd name="connsiteY5" fmla="*/ 1797109 h 2340973"/>
              <a:gd name="connsiteX6" fmla="*/ 127852 w 1183386"/>
              <a:gd name="connsiteY6" fmla="*/ 1752919 h 2340973"/>
              <a:gd name="connsiteX7" fmla="*/ 146511 w 1183386"/>
              <a:gd name="connsiteY7" fmla="*/ 1731532 h 2340973"/>
              <a:gd name="connsiteX8" fmla="*/ 158089 w 1183386"/>
              <a:gd name="connsiteY8" fmla="*/ 1702956 h 2340973"/>
              <a:gd name="connsiteX9" fmla="*/ 186665 w 1183386"/>
              <a:gd name="connsiteY9" fmla="*/ 1654624 h 2340973"/>
              <a:gd name="connsiteX10" fmla="*/ 213186 w 1183386"/>
              <a:gd name="connsiteY10" fmla="*/ 1605654 h 2340973"/>
              <a:gd name="connsiteX11" fmla="*/ 232909 w 1183386"/>
              <a:gd name="connsiteY11" fmla="*/ 1570281 h 2340973"/>
              <a:gd name="connsiteX12" fmla="*/ 262157 w 1183386"/>
              <a:gd name="connsiteY12" fmla="*/ 1529454 h 2340973"/>
              <a:gd name="connsiteX13" fmla="*/ 281207 w 1183386"/>
              <a:gd name="connsiteY13" fmla="*/ 1472304 h 2340973"/>
              <a:gd name="connsiteX14" fmla="*/ 319307 w 1183386"/>
              <a:gd name="connsiteY14" fmla="*/ 1415154 h 2340973"/>
              <a:gd name="connsiteX15" fmla="*/ 338357 w 1183386"/>
              <a:gd name="connsiteY15" fmla="*/ 1377054 h 2340973"/>
              <a:gd name="connsiteX16" fmla="*/ 347882 w 1183386"/>
              <a:gd name="connsiteY16" fmla="*/ 1348479 h 2340973"/>
              <a:gd name="connsiteX17" fmla="*/ 376457 w 1183386"/>
              <a:gd name="connsiteY17" fmla="*/ 1319904 h 2340973"/>
              <a:gd name="connsiteX18" fmla="*/ 433607 w 1183386"/>
              <a:gd name="connsiteY18" fmla="*/ 1234179 h 2340973"/>
              <a:gd name="connsiteX19" fmla="*/ 452657 w 1183386"/>
              <a:gd name="connsiteY19" fmla="*/ 1205604 h 2340973"/>
              <a:gd name="connsiteX20" fmla="*/ 471707 w 1183386"/>
              <a:gd name="connsiteY20" fmla="*/ 1177029 h 2340973"/>
              <a:gd name="connsiteX21" fmla="*/ 490757 w 1183386"/>
              <a:gd name="connsiteY21" fmla="*/ 1138929 h 2340973"/>
              <a:gd name="connsiteX22" fmla="*/ 528857 w 1183386"/>
              <a:gd name="connsiteY22" fmla="*/ 1081779 h 2340973"/>
              <a:gd name="connsiteX23" fmla="*/ 538382 w 1183386"/>
              <a:gd name="connsiteY23" fmla="*/ 1053204 h 2340973"/>
              <a:gd name="connsiteX24" fmla="*/ 566957 w 1183386"/>
              <a:gd name="connsiteY24" fmla="*/ 1024629 h 2340973"/>
              <a:gd name="connsiteX25" fmla="*/ 586007 w 1183386"/>
              <a:gd name="connsiteY25" fmla="*/ 986529 h 2340973"/>
              <a:gd name="connsiteX26" fmla="*/ 637704 w 1183386"/>
              <a:gd name="connsiteY26" fmla="*/ 912383 h 2340973"/>
              <a:gd name="connsiteX27" fmla="*/ 682603 w 1183386"/>
              <a:gd name="connsiteY27" fmla="*/ 845708 h 2340973"/>
              <a:gd name="connsiteX28" fmla="*/ 719356 w 1183386"/>
              <a:gd name="connsiteY28" fmla="*/ 781050 h 2340973"/>
              <a:gd name="connsiteX29" fmla="*/ 766982 w 1183386"/>
              <a:gd name="connsiteY29" fmla="*/ 710304 h 2340973"/>
              <a:gd name="connsiteX30" fmla="*/ 762238 w 1183386"/>
              <a:gd name="connsiteY30" fmla="*/ 702798 h 2340973"/>
              <a:gd name="connsiteX31" fmla="*/ 786740 w 1183386"/>
              <a:gd name="connsiteY31" fmla="*/ 652447 h 2340973"/>
              <a:gd name="connsiteX32" fmla="*/ 826858 w 1183386"/>
              <a:gd name="connsiteY32" fmla="*/ 603474 h 2340973"/>
              <a:gd name="connsiteX33" fmla="*/ 862232 w 1183386"/>
              <a:gd name="connsiteY33" fmla="*/ 557904 h 2340973"/>
              <a:gd name="connsiteX34" fmla="*/ 881282 w 1183386"/>
              <a:gd name="connsiteY34" fmla="*/ 519804 h 2340973"/>
              <a:gd name="connsiteX35" fmla="*/ 892188 w 1183386"/>
              <a:gd name="connsiteY35" fmla="*/ 503446 h 2340973"/>
              <a:gd name="connsiteX36" fmla="*/ 915310 w 1183386"/>
              <a:gd name="connsiteY36" fmla="*/ 444276 h 2340973"/>
              <a:gd name="connsiteX37" fmla="*/ 930288 w 1183386"/>
              <a:gd name="connsiteY37" fmla="*/ 425900 h 2340973"/>
              <a:gd name="connsiteX38" fmla="*/ 971787 w 1183386"/>
              <a:gd name="connsiteY38" fmla="*/ 378947 h 2340973"/>
              <a:gd name="connsiteX39" fmla="*/ 1000362 w 1183386"/>
              <a:gd name="connsiteY39" fmla="*/ 323178 h 2340973"/>
              <a:gd name="connsiteX40" fmla="*/ 1046606 w 1183386"/>
              <a:gd name="connsiteY40" fmla="*/ 244287 h 2340973"/>
              <a:gd name="connsiteX41" fmla="*/ 951464 w 1183386"/>
              <a:gd name="connsiteY41" fmla="*/ 397890 h 2340973"/>
              <a:gd name="connsiteX42" fmla="*/ 1018458 w 1183386"/>
              <a:gd name="connsiteY42" fmla="*/ 281043 h 2340973"/>
              <a:gd name="connsiteX43" fmla="*/ 1062647 w 1183386"/>
              <a:gd name="connsiteY43" fmla="*/ 247049 h 2340973"/>
              <a:gd name="connsiteX44" fmla="*/ 1062647 w 1183386"/>
              <a:gd name="connsiteY44" fmla="*/ 223255 h 2340973"/>
              <a:gd name="connsiteX45" fmla="*/ 1088141 w 1183386"/>
              <a:gd name="connsiteY45" fmla="*/ 184376 h 2340973"/>
              <a:gd name="connsiteX46" fmla="*/ 1112645 w 1183386"/>
              <a:gd name="connsiteY46" fmla="*/ 156438 h 2340973"/>
              <a:gd name="connsiteX47" fmla="*/ 1124894 w 1183386"/>
              <a:gd name="connsiteY47" fmla="*/ 111538 h 2340973"/>
              <a:gd name="connsiteX48" fmla="*/ 1154816 w 1183386"/>
              <a:gd name="connsiteY48" fmla="*/ 79565 h 2340973"/>
              <a:gd name="connsiteX49" fmla="*/ 1178223 w 1183386"/>
              <a:gd name="connsiteY49" fmla="*/ 39696 h 2340973"/>
              <a:gd name="connsiteX50" fmla="*/ 1181302 w 1183386"/>
              <a:gd name="connsiteY50" fmla="*/ 7545 h 2340973"/>
              <a:gd name="connsiteX51" fmla="*/ 1154427 w 1183386"/>
              <a:gd name="connsiteY51" fmla="*/ 199459 h 2340973"/>
              <a:gd name="connsiteX52" fmla="*/ 1128260 w 1183386"/>
              <a:gd name="connsiteY52" fmla="*/ 355648 h 2340973"/>
              <a:gd name="connsiteX53" fmla="*/ 1105810 w 1183386"/>
              <a:gd name="connsiteY53" fmla="*/ 453837 h 2340973"/>
              <a:gd name="connsiteX54" fmla="*/ 1084706 w 1183386"/>
              <a:gd name="connsiteY54" fmla="*/ 557267 h 2340973"/>
              <a:gd name="connsiteX55" fmla="*/ 1055458 w 1183386"/>
              <a:gd name="connsiteY55" fmla="*/ 714376 h 2340973"/>
              <a:gd name="connsiteX56" fmla="*/ 1034354 w 1183386"/>
              <a:gd name="connsiteY56" fmla="*/ 811043 h 2340973"/>
              <a:gd name="connsiteX57" fmla="*/ 1008506 w 1183386"/>
              <a:gd name="connsiteY57" fmla="*/ 959972 h 2340973"/>
              <a:gd name="connsiteX58" fmla="*/ 987402 w 1183386"/>
              <a:gd name="connsiteY58" fmla="*/ 1069563 h 2340973"/>
              <a:gd name="connsiteX59" fmla="*/ 968353 w 1183386"/>
              <a:gd name="connsiteY59" fmla="*/ 1164778 h 2340973"/>
              <a:gd name="connsiteX60" fmla="*/ 952702 w 1183386"/>
              <a:gd name="connsiteY60" fmla="*/ 1217183 h 2340973"/>
              <a:gd name="connsiteX61" fmla="*/ 940451 w 1183386"/>
              <a:gd name="connsiteY61" fmla="*/ 1297455 h 2340973"/>
              <a:gd name="connsiteX62" fmla="*/ 924800 w 1183386"/>
              <a:gd name="connsiteY62" fmla="*/ 1370290 h 2340973"/>
              <a:gd name="connsiteX63" fmla="*/ 912548 w 1183386"/>
              <a:gd name="connsiteY63" fmla="*/ 1459380 h 2340973"/>
              <a:gd name="connsiteX64" fmla="*/ 898242 w 1183386"/>
              <a:gd name="connsiteY64" fmla="*/ 1560756 h 2340973"/>
              <a:gd name="connsiteX65" fmla="*/ 879193 w 1183386"/>
              <a:gd name="connsiteY65" fmla="*/ 1664858 h 2340973"/>
              <a:gd name="connsiteX66" fmla="*/ 860143 w 1183386"/>
              <a:gd name="connsiteY66" fmla="*/ 1806990 h 2340973"/>
              <a:gd name="connsiteX67" fmla="*/ 834295 w 1183386"/>
              <a:gd name="connsiteY67" fmla="*/ 1964099 h 2340973"/>
              <a:gd name="connsiteX68" fmla="*/ 757457 w 1183386"/>
              <a:gd name="connsiteY68" fmla="*/ 2300979 h 2340973"/>
              <a:gd name="connsiteX69" fmla="*/ 694889 w 1183386"/>
              <a:gd name="connsiteY69" fmla="*/ 2333591 h 2340973"/>
              <a:gd name="connsiteX70" fmla="*/ 628888 w 1183386"/>
              <a:gd name="connsiteY70" fmla="*/ 2292092 h 2340973"/>
              <a:gd name="connsiteX71" fmla="*/ 552687 w 1183386"/>
              <a:gd name="connsiteY71" fmla="*/ 2262844 h 2340973"/>
              <a:gd name="connsiteX72" fmla="*/ 484775 w 1183386"/>
              <a:gd name="connsiteY72" fmla="*/ 2225417 h 2340973"/>
              <a:gd name="connsiteX73" fmla="*/ 425463 w 1183386"/>
              <a:gd name="connsiteY73" fmla="*/ 2207074 h 2340973"/>
              <a:gd name="connsiteX74" fmla="*/ 337012 w 1183386"/>
              <a:gd name="connsiteY74" fmla="*/ 2153996 h 2340973"/>
              <a:gd name="connsiteX75" fmla="*/ 283261 w 1183386"/>
              <a:gd name="connsiteY75" fmla="*/ 2120642 h 2340973"/>
              <a:gd name="connsiteX76" fmla="*/ 222712 w 1183386"/>
              <a:gd name="connsiteY76" fmla="*/ 2092066 h 2340973"/>
              <a:gd name="connsiteX77" fmla="*/ 152638 w 1183386"/>
              <a:gd name="connsiteY77" fmla="*/ 2062111 h 2340973"/>
              <a:gd name="connsiteX78" fmla="*/ 117263 w 1183386"/>
              <a:gd name="connsiteY78" fmla="*/ 2028790 h 2340973"/>
              <a:gd name="connsiteX79" fmla="*/ 51934 w 1183386"/>
              <a:gd name="connsiteY79" fmla="*/ 1999543 h 2340973"/>
              <a:gd name="connsiteX80" fmla="*/ 237 w 1183386"/>
              <a:gd name="connsiteY80" fmla="*/ 1962824 h 2340973"/>
              <a:gd name="connsiteX0" fmla="*/ 237 w 1181446"/>
              <a:gd name="connsiteY0" fmla="*/ 1933307 h 2311456"/>
              <a:gd name="connsiteX1" fmla="*/ 33557 w 1181446"/>
              <a:gd name="connsiteY1" fmla="*/ 1861887 h 2311456"/>
              <a:gd name="connsiteX2" fmla="*/ 53316 w 1181446"/>
              <a:gd name="connsiteY2" fmla="*/ 1834658 h 2311456"/>
              <a:gd name="connsiteX3" fmla="*/ 81890 w 1181446"/>
              <a:gd name="connsiteY3" fmla="*/ 1785687 h 2311456"/>
              <a:gd name="connsiteX4" fmla="*/ 104340 w 1181446"/>
              <a:gd name="connsiteY4" fmla="*/ 1763911 h 2311456"/>
              <a:gd name="connsiteX5" fmla="*/ 117655 w 1181446"/>
              <a:gd name="connsiteY5" fmla="*/ 1767592 h 2311456"/>
              <a:gd name="connsiteX6" fmla="*/ 127852 w 1181446"/>
              <a:gd name="connsiteY6" fmla="*/ 1723402 h 2311456"/>
              <a:gd name="connsiteX7" fmla="*/ 146511 w 1181446"/>
              <a:gd name="connsiteY7" fmla="*/ 1702015 h 2311456"/>
              <a:gd name="connsiteX8" fmla="*/ 158089 w 1181446"/>
              <a:gd name="connsiteY8" fmla="*/ 1673439 h 2311456"/>
              <a:gd name="connsiteX9" fmla="*/ 186665 w 1181446"/>
              <a:gd name="connsiteY9" fmla="*/ 1625107 h 2311456"/>
              <a:gd name="connsiteX10" fmla="*/ 213186 w 1181446"/>
              <a:gd name="connsiteY10" fmla="*/ 1576137 h 2311456"/>
              <a:gd name="connsiteX11" fmla="*/ 232909 w 1181446"/>
              <a:gd name="connsiteY11" fmla="*/ 1540764 h 2311456"/>
              <a:gd name="connsiteX12" fmla="*/ 262157 w 1181446"/>
              <a:gd name="connsiteY12" fmla="*/ 1499937 h 2311456"/>
              <a:gd name="connsiteX13" fmla="*/ 281207 w 1181446"/>
              <a:gd name="connsiteY13" fmla="*/ 1442787 h 2311456"/>
              <a:gd name="connsiteX14" fmla="*/ 319307 w 1181446"/>
              <a:gd name="connsiteY14" fmla="*/ 1385637 h 2311456"/>
              <a:gd name="connsiteX15" fmla="*/ 338357 w 1181446"/>
              <a:gd name="connsiteY15" fmla="*/ 1347537 h 2311456"/>
              <a:gd name="connsiteX16" fmla="*/ 347882 w 1181446"/>
              <a:gd name="connsiteY16" fmla="*/ 1318962 h 2311456"/>
              <a:gd name="connsiteX17" fmla="*/ 376457 w 1181446"/>
              <a:gd name="connsiteY17" fmla="*/ 1290387 h 2311456"/>
              <a:gd name="connsiteX18" fmla="*/ 433607 w 1181446"/>
              <a:gd name="connsiteY18" fmla="*/ 1204662 h 2311456"/>
              <a:gd name="connsiteX19" fmla="*/ 452657 w 1181446"/>
              <a:gd name="connsiteY19" fmla="*/ 1176087 h 2311456"/>
              <a:gd name="connsiteX20" fmla="*/ 471707 w 1181446"/>
              <a:gd name="connsiteY20" fmla="*/ 1147512 h 2311456"/>
              <a:gd name="connsiteX21" fmla="*/ 490757 w 1181446"/>
              <a:gd name="connsiteY21" fmla="*/ 1109412 h 2311456"/>
              <a:gd name="connsiteX22" fmla="*/ 528857 w 1181446"/>
              <a:gd name="connsiteY22" fmla="*/ 1052262 h 2311456"/>
              <a:gd name="connsiteX23" fmla="*/ 538382 w 1181446"/>
              <a:gd name="connsiteY23" fmla="*/ 1023687 h 2311456"/>
              <a:gd name="connsiteX24" fmla="*/ 566957 w 1181446"/>
              <a:gd name="connsiteY24" fmla="*/ 995112 h 2311456"/>
              <a:gd name="connsiteX25" fmla="*/ 586007 w 1181446"/>
              <a:gd name="connsiteY25" fmla="*/ 957012 h 2311456"/>
              <a:gd name="connsiteX26" fmla="*/ 637704 w 1181446"/>
              <a:gd name="connsiteY26" fmla="*/ 882866 h 2311456"/>
              <a:gd name="connsiteX27" fmla="*/ 682603 w 1181446"/>
              <a:gd name="connsiteY27" fmla="*/ 816191 h 2311456"/>
              <a:gd name="connsiteX28" fmla="*/ 719356 w 1181446"/>
              <a:gd name="connsiteY28" fmla="*/ 751533 h 2311456"/>
              <a:gd name="connsiteX29" fmla="*/ 766982 w 1181446"/>
              <a:gd name="connsiteY29" fmla="*/ 680787 h 2311456"/>
              <a:gd name="connsiteX30" fmla="*/ 762238 w 1181446"/>
              <a:gd name="connsiteY30" fmla="*/ 673281 h 2311456"/>
              <a:gd name="connsiteX31" fmla="*/ 786740 w 1181446"/>
              <a:gd name="connsiteY31" fmla="*/ 622930 h 2311456"/>
              <a:gd name="connsiteX32" fmla="*/ 826858 w 1181446"/>
              <a:gd name="connsiteY32" fmla="*/ 573957 h 2311456"/>
              <a:gd name="connsiteX33" fmla="*/ 862232 w 1181446"/>
              <a:gd name="connsiteY33" fmla="*/ 528387 h 2311456"/>
              <a:gd name="connsiteX34" fmla="*/ 881282 w 1181446"/>
              <a:gd name="connsiteY34" fmla="*/ 490287 h 2311456"/>
              <a:gd name="connsiteX35" fmla="*/ 892188 w 1181446"/>
              <a:gd name="connsiteY35" fmla="*/ 473929 h 2311456"/>
              <a:gd name="connsiteX36" fmla="*/ 915310 w 1181446"/>
              <a:gd name="connsiteY36" fmla="*/ 414759 h 2311456"/>
              <a:gd name="connsiteX37" fmla="*/ 930288 w 1181446"/>
              <a:gd name="connsiteY37" fmla="*/ 396383 h 2311456"/>
              <a:gd name="connsiteX38" fmla="*/ 971787 w 1181446"/>
              <a:gd name="connsiteY38" fmla="*/ 349430 h 2311456"/>
              <a:gd name="connsiteX39" fmla="*/ 1000362 w 1181446"/>
              <a:gd name="connsiteY39" fmla="*/ 293661 h 2311456"/>
              <a:gd name="connsiteX40" fmla="*/ 1046606 w 1181446"/>
              <a:gd name="connsiteY40" fmla="*/ 214770 h 2311456"/>
              <a:gd name="connsiteX41" fmla="*/ 951464 w 1181446"/>
              <a:gd name="connsiteY41" fmla="*/ 368373 h 2311456"/>
              <a:gd name="connsiteX42" fmla="*/ 1018458 w 1181446"/>
              <a:gd name="connsiteY42" fmla="*/ 251526 h 2311456"/>
              <a:gd name="connsiteX43" fmla="*/ 1062647 w 1181446"/>
              <a:gd name="connsiteY43" fmla="*/ 217532 h 2311456"/>
              <a:gd name="connsiteX44" fmla="*/ 1062647 w 1181446"/>
              <a:gd name="connsiteY44" fmla="*/ 193738 h 2311456"/>
              <a:gd name="connsiteX45" fmla="*/ 1088141 w 1181446"/>
              <a:gd name="connsiteY45" fmla="*/ 154859 h 2311456"/>
              <a:gd name="connsiteX46" fmla="*/ 1112645 w 1181446"/>
              <a:gd name="connsiteY46" fmla="*/ 126921 h 2311456"/>
              <a:gd name="connsiteX47" fmla="*/ 1124894 w 1181446"/>
              <a:gd name="connsiteY47" fmla="*/ 82021 h 2311456"/>
              <a:gd name="connsiteX48" fmla="*/ 1154816 w 1181446"/>
              <a:gd name="connsiteY48" fmla="*/ 50048 h 2311456"/>
              <a:gd name="connsiteX49" fmla="*/ 1178223 w 1181446"/>
              <a:gd name="connsiteY49" fmla="*/ 10179 h 2311456"/>
              <a:gd name="connsiteX50" fmla="*/ 1177902 w 1181446"/>
              <a:gd name="connsiteY50" fmla="*/ 15420 h 2311456"/>
              <a:gd name="connsiteX51" fmla="*/ 1154427 w 1181446"/>
              <a:gd name="connsiteY51" fmla="*/ 169942 h 2311456"/>
              <a:gd name="connsiteX52" fmla="*/ 1128260 w 1181446"/>
              <a:gd name="connsiteY52" fmla="*/ 326131 h 2311456"/>
              <a:gd name="connsiteX53" fmla="*/ 1105810 w 1181446"/>
              <a:gd name="connsiteY53" fmla="*/ 424320 h 2311456"/>
              <a:gd name="connsiteX54" fmla="*/ 1084706 w 1181446"/>
              <a:gd name="connsiteY54" fmla="*/ 527750 h 2311456"/>
              <a:gd name="connsiteX55" fmla="*/ 1055458 w 1181446"/>
              <a:gd name="connsiteY55" fmla="*/ 684859 h 2311456"/>
              <a:gd name="connsiteX56" fmla="*/ 1034354 w 1181446"/>
              <a:gd name="connsiteY56" fmla="*/ 781526 h 2311456"/>
              <a:gd name="connsiteX57" fmla="*/ 1008506 w 1181446"/>
              <a:gd name="connsiteY57" fmla="*/ 930455 h 2311456"/>
              <a:gd name="connsiteX58" fmla="*/ 987402 w 1181446"/>
              <a:gd name="connsiteY58" fmla="*/ 1040046 h 2311456"/>
              <a:gd name="connsiteX59" fmla="*/ 968353 w 1181446"/>
              <a:gd name="connsiteY59" fmla="*/ 1135261 h 2311456"/>
              <a:gd name="connsiteX60" fmla="*/ 952702 w 1181446"/>
              <a:gd name="connsiteY60" fmla="*/ 1187666 h 2311456"/>
              <a:gd name="connsiteX61" fmla="*/ 940451 w 1181446"/>
              <a:gd name="connsiteY61" fmla="*/ 1267938 h 2311456"/>
              <a:gd name="connsiteX62" fmla="*/ 924800 w 1181446"/>
              <a:gd name="connsiteY62" fmla="*/ 1340773 h 2311456"/>
              <a:gd name="connsiteX63" fmla="*/ 912548 w 1181446"/>
              <a:gd name="connsiteY63" fmla="*/ 1429863 h 2311456"/>
              <a:gd name="connsiteX64" fmla="*/ 898242 w 1181446"/>
              <a:gd name="connsiteY64" fmla="*/ 1531239 h 2311456"/>
              <a:gd name="connsiteX65" fmla="*/ 879193 w 1181446"/>
              <a:gd name="connsiteY65" fmla="*/ 1635341 h 2311456"/>
              <a:gd name="connsiteX66" fmla="*/ 860143 w 1181446"/>
              <a:gd name="connsiteY66" fmla="*/ 1777473 h 2311456"/>
              <a:gd name="connsiteX67" fmla="*/ 834295 w 1181446"/>
              <a:gd name="connsiteY67" fmla="*/ 1934582 h 2311456"/>
              <a:gd name="connsiteX68" fmla="*/ 757457 w 1181446"/>
              <a:gd name="connsiteY68" fmla="*/ 2271462 h 2311456"/>
              <a:gd name="connsiteX69" fmla="*/ 694889 w 1181446"/>
              <a:gd name="connsiteY69" fmla="*/ 2304074 h 2311456"/>
              <a:gd name="connsiteX70" fmla="*/ 628888 w 1181446"/>
              <a:gd name="connsiteY70" fmla="*/ 2262575 h 2311456"/>
              <a:gd name="connsiteX71" fmla="*/ 552687 w 1181446"/>
              <a:gd name="connsiteY71" fmla="*/ 2233327 h 2311456"/>
              <a:gd name="connsiteX72" fmla="*/ 484775 w 1181446"/>
              <a:gd name="connsiteY72" fmla="*/ 2195900 h 2311456"/>
              <a:gd name="connsiteX73" fmla="*/ 425463 w 1181446"/>
              <a:gd name="connsiteY73" fmla="*/ 2177557 h 2311456"/>
              <a:gd name="connsiteX74" fmla="*/ 337012 w 1181446"/>
              <a:gd name="connsiteY74" fmla="*/ 2124479 h 2311456"/>
              <a:gd name="connsiteX75" fmla="*/ 283261 w 1181446"/>
              <a:gd name="connsiteY75" fmla="*/ 2091125 h 2311456"/>
              <a:gd name="connsiteX76" fmla="*/ 222712 w 1181446"/>
              <a:gd name="connsiteY76" fmla="*/ 2062549 h 2311456"/>
              <a:gd name="connsiteX77" fmla="*/ 152638 w 1181446"/>
              <a:gd name="connsiteY77" fmla="*/ 2032594 h 2311456"/>
              <a:gd name="connsiteX78" fmla="*/ 117263 w 1181446"/>
              <a:gd name="connsiteY78" fmla="*/ 1999273 h 2311456"/>
              <a:gd name="connsiteX79" fmla="*/ 51934 w 1181446"/>
              <a:gd name="connsiteY79" fmla="*/ 1970026 h 2311456"/>
              <a:gd name="connsiteX80" fmla="*/ 237 w 1181446"/>
              <a:gd name="connsiteY80" fmla="*/ 1933307 h 2311456"/>
              <a:gd name="connsiteX0" fmla="*/ 237 w 1182055"/>
              <a:gd name="connsiteY0" fmla="*/ 1939587 h 2317736"/>
              <a:gd name="connsiteX1" fmla="*/ 33557 w 1182055"/>
              <a:gd name="connsiteY1" fmla="*/ 1868167 h 2317736"/>
              <a:gd name="connsiteX2" fmla="*/ 53316 w 1182055"/>
              <a:gd name="connsiteY2" fmla="*/ 1840938 h 2317736"/>
              <a:gd name="connsiteX3" fmla="*/ 81890 w 1182055"/>
              <a:gd name="connsiteY3" fmla="*/ 1791967 h 2317736"/>
              <a:gd name="connsiteX4" fmla="*/ 104340 w 1182055"/>
              <a:gd name="connsiteY4" fmla="*/ 1770191 h 2317736"/>
              <a:gd name="connsiteX5" fmla="*/ 117655 w 1182055"/>
              <a:gd name="connsiteY5" fmla="*/ 1773872 h 2317736"/>
              <a:gd name="connsiteX6" fmla="*/ 127852 w 1182055"/>
              <a:gd name="connsiteY6" fmla="*/ 1729682 h 2317736"/>
              <a:gd name="connsiteX7" fmla="*/ 146511 w 1182055"/>
              <a:gd name="connsiteY7" fmla="*/ 1708295 h 2317736"/>
              <a:gd name="connsiteX8" fmla="*/ 158089 w 1182055"/>
              <a:gd name="connsiteY8" fmla="*/ 1679719 h 2317736"/>
              <a:gd name="connsiteX9" fmla="*/ 186665 w 1182055"/>
              <a:gd name="connsiteY9" fmla="*/ 1631387 h 2317736"/>
              <a:gd name="connsiteX10" fmla="*/ 213186 w 1182055"/>
              <a:gd name="connsiteY10" fmla="*/ 1582417 h 2317736"/>
              <a:gd name="connsiteX11" fmla="*/ 232909 w 1182055"/>
              <a:gd name="connsiteY11" fmla="*/ 1547044 h 2317736"/>
              <a:gd name="connsiteX12" fmla="*/ 262157 w 1182055"/>
              <a:gd name="connsiteY12" fmla="*/ 1506217 h 2317736"/>
              <a:gd name="connsiteX13" fmla="*/ 281207 w 1182055"/>
              <a:gd name="connsiteY13" fmla="*/ 1449067 h 2317736"/>
              <a:gd name="connsiteX14" fmla="*/ 319307 w 1182055"/>
              <a:gd name="connsiteY14" fmla="*/ 1391917 h 2317736"/>
              <a:gd name="connsiteX15" fmla="*/ 338357 w 1182055"/>
              <a:gd name="connsiteY15" fmla="*/ 1353817 h 2317736"/>
              <a:gd name="connsiteX16" fmla="*/ 347882 w 1182055"/>
              <a:gd name="connsiteY16" fmla="*/ 1325242 h 2317736"/>
              <a:gd name="connsiteX17" fmla="*/ 376457 w 1182055"/>
              <a:gd name="connsiteY17" fmla="*/ 1296667 h 2317736"/>
              <a:gd name="connsiteX18" fmla="*/ 433607 w 1182055"/>
              <a:gd name="connsiteY18" fmla="*/ 1210942 h 2317736"/>
              <a:gd name="connsiteX19" fmla="*/ 452657 w 1182055"/>
              <a:gd name="connsiteY19" fmla="*/ 1182367 h 2317736"/>
              <a:gd name="connsiteX20" fmla="*/ 471707 w 1182055"/>
              <a:gd name="connsiteY20" fmla="*/ 1153792 h 2317736"/>
              <a:gd name="connsiteX21" fmla="*/ 490757 w 1182055"/>
              <a:gd name="connsiteY21" fmla="*/ 1115692 h 2317736"/>
              <a:gd name="connsiteX22" fmla="*/ 528857 w 1182055"/>
              <a:gd name="connsiteY22" fmla="*/ 1058542 h 2317736"/>
              <a:gd name="connsiteX23" fmla="*/ 538382 w 1182055"/>
              <a:gd name="connsiteY23" fmla="*/ 1029967 h 2317736"/>
              <a:gd name="connsiteX24" fmla="*/ 566957 w 1182055"/>
              <a:gd name="connsiteY24" fmla="*/ 1001392 h 2317736"/>
              <a:gd name="connsiteX25" fmla="*/ 586007 w 1182055"/>
              <a:gd name="connsiteY25" fmla="*/ 963292 h 2317736"/>
              <a:gd name="connsiteX26" fmla="*/ 637704 w 1182055"/>
              <a:gd name="connsiteY26" fmla="*/ 889146 h 2317736"/>
              <a:gd name="connsiteX27" fmla="*/ 682603 w 1182055"/>
              <a:gd name="connsiteY27" fmla="*/ 822471 h 2317736"/>
              <a:gd name="connsiteX28" fmla="*/ 719356 w 1182055"/>
              <a:gd name="connsiteY28" fmla="*/ 757813 h 2317736"/>
              <a:gd name="connsiteX29" fmla="*/ 766982 w 1182055"/>
              <a:gd name="connsiteY29" fmla="*/ 687067 h 2317736"/>
              <a:gd name="connsiteX30" fmla="*/ 762238 w 1182055"/>
              <a:gd name="connsiteY30" fmla="*/ 679561 h 2317736"/>
              <a:gd name="connsiteX31" fmla="*/ 786740 w 1182055"/>
              <a:gd name="connsiteY31" fmla="*/ 629210 h 2317736"/>
              <a:gd name="connsiteX32" fmla="*/ 826858 w 1182055"/>
              <a:gd name="connsiteY32" fmla="*/ 580237 h 2317736"/>
              <a:gd name="connsiteX33" fmla="*/ 862232 w 1182055"/>
              <a:gd name="connsiteY33" fmla="*/ 534667 h 2317736"/>
              <a:gd name="connsiteX34" fmla="*/ 881282 w 1182055"/>
              <a:gd name="connsiteY34" fmla="*/ 496567 h 2317736"/>
              <a:gd name="connsiteX35" fmla="*/ 892188 w 1182055"/>
              <a:gd name="connsiteY35" fmla="*/ 480209 h 2317736"/>
              <a:gd name="connsiteX36" fmla="*/ 915310 w 1182055"/>
              <a:gd name="connsiteY36" fmla="*/ 421039 h 2317736"/>
              <a:gd name="connsiteX37" fmla="*/ 930288 w 1182055"/>
              <a:gd name="connsiteY37" fmla="*/ 402663 h 2317736"/>
              <a:gd name="connsiteX38" fmla="*/ 971787 w 1182055"/>
              <a:gd name="connsiteY38" fmla="*/ 355710 h 2317736"/>
              <a:gd name="connsiteX39" fmla="*/ 1000362 w 1182055"/>
              <a:gd name="connsiteY39" fmla="*/ 299941 h 2317736"/>
              <a:gd name="connsiteX40" fmla="*/ 1046606 w 1182055"/>
              <a:gd name="connsiteY40" fmla="*/ 221050 h 2317736"/>
              <a:gd name="connsiteX41" fmla="*/ 951464 w 1182055"/>
              <a:gd name="connsiteY41" fmla="*/ 374653 h 2317736"/>
              <a:gd name="connsiteX42" fmla="*/ 1018458 w 1182055"/>
              <a:gd name="connsiteY42" fmla="*/ 257806 h 2317736"/>
              <a:gd name="connsiteX43" fmla="*/ 1062647 w 1182055"/>
              <a:gd name="connsiteY43" fmla="*/ 223812 h 2317736"/>
              <a:gd name="connsiteX44" fmla="*/ 1062647 w 1182055"/>
              <a:gd name="connsiteY44" fmla="*/ 200018 h 2317736"/>
              <a:gd name="connsiteX45" fmla="*/ 1088141 w 1182055"/>
              <a:gd name="connsiteY45" fmla="*/ 161139 h 2317736"/>
              <a:gd name="connsiteX46" fmla="*/ 1112645 w 1182055"/>
              <a:gd name="connsiteY46" fmla="*/ 133201 h 2317736"/>
              <a:gd name="connsiteX47" fmla="*/ 1124894 w 1182055"/>
              <a:gd name="connsiteY47" fmla="*/ 88301 h 2317736"/>
              <a:gd name="connsiteX48" fmla="*/ 1154816 w 1182055"/>
              <a:gd name="connsiteY48" fmla="*/ 56328 h 2317736"/>
              <a:gd name="connsiteX49" fmla="*/ 1178223 w 1182055"/>
              <a:gd name="connsiteY49" fmla="*/ 16459 h 2317736"/>
              <a:gd name="connsiteX50" fmla="*/ 1177902 w 1182055"/>
              <a:gd name="connsiteY50" fmla="*/ 21700 h 2317736"/>
              <a:gd name="connsiteX51" fmla="*/ 1144229 w 1182055"/>
              <a:gd name="connsiteY51" fmla="*/ 264603 h 2317736"/>
              <a:gd name="connsiteX52" fmla="*/ 1128260 w 1182055"/>
              <a:gd name="connsiteY52" fmla="*/ 332411 h 2317736"/>
              <a:gd name="connsiteX53" fmla="*/ 1105810 w 1182055"/>
              <a:gd name="connsiteY53" fmla="*/ 430600 h 2317736"/>
              <a:gd name="connsiteX54" fmla="*/ 1084706 w 1182055"/>
              <a:gd name="connsiteY54" fmla="*/ 534030 h 2317736"/>
              <a:gd name="connsiteX55" fmla="*/ 1055458 w 1182055"/>
              <a:gd name="connsiteY55" fmla="*/ 691139 h 2317736"/>
              <a:gd name="connsiteX56" fmla="*/ 1034354 w 1182055"/>
              <a:gd name="connsiteY56" fmla="*/ 787806 h 2317736"/>
              <a:gd name="connsiteX57" fmla="*/ 1008506 w 1182055"/>
              <a:gd name="connsiteY57" fmla="*/ 936735 h 2317736"/>
              <a:gd name="connsiteX58" fmla="*/ 987402 w 1182055"/>
              <a:gd name="connsiteY58" fmla="*/ 1046326 h 2317736"/>
              <a:gd name="connsiteX59" fmla="*/ 968353 w 1182055"/>
              <a:gd name="connsiteY59" fmla="*/ 1141541 h 2317736"/>
              <a:gd name="connsiteX60" fmla="*/ 952702 w 1182055"/>
              <a:gd name="connsiteY60" fmla="*/ 1193946 h 2317736"/>
              <a:gd name="connsiteX61" fmla="*/ 940451 w 1182055"/>
              <a:gd name="connsiteY61" fmla="*/ 1274218 h 2317736"/>
              <a:gd name="connsiteX62" fmla="*/ 924800 w 1182055"/>
              <a:gd name="connsiteY62" fmla="*/ 1347053 h 2317736"/>
              <a:gd name="connsiteX63" fmla="*/ 912548 w 1182055"/>
              <a:gd name="connsiteY63" fmla="*/ 1436143 h 2317736"/>
              <a:gd name="connsiteX64" fmla="*/ 898242 w 1182055"/>
              <a:gd name="connsiteY64" fmla="*/ 1537519 h 2317736"/>
              <a:gd name="connsiteX65" fmla="*/ 879193 w 1182055"/>
              <a:gd name="connsiteY65" fmla="*/ 1641621 h 2317736"/>
              <a:gd name="connsiteX66" fmla="*/ 860143 w 1182055"/>
              <a:gd name="connsiteY66" fmla="*/ 1783753 h 2317736"/>
              <a:gd name="connsiteX67" fmla="*/ 834295 w 1182055"/>
              <a:gd name="connsiteY67" fmla="*/ 1940862 h 2317736"/>
              <a:gd name="connsiteX68" fmla="*/ 757457 w 1182055"/>
              <a:gd name="connsiteY68" fmla="*/ 2277742 h 2317736"/>
              <a:gd name="connsiteX69" fmla="*/ 694889 w 1182055"/>
              <a:gd name="connsiteY69" fmla="*/ 2310354 h 2317736"/>
              <a:gd name="connsiteX70" fmla="*/ 628888 w 1182055"/>
              <a:gd name="connsiteY70" fmla="*/ 2268855 h 2317736"/>
              <a:gd name="connsiteX71" fmla="*/ 552687 w 1182055"/>
              <a:gd name="connsiteY71" fmla="*/ 2239607 h 2317736"/>
              <a:gd name="connsiteX72" fmla="*/ 484775 w 1182055"/>
              <a:gd name="connsiteY72" fmla="*/ 2202180 h 2317736"/>
              <a:gd name="connsiteX73" fmla="*/ 425463 w 1182055"/>
              <a:gd name="connsiteY73" fmla="*/ 2183837 h 2317736"/>
              <a:gd name="connsiteX74" fmla="*/ 337012 w 1182055"/>
              <a:gd name="connsiteY74" fmla="*/ 2130759 h 2317736"/>
              <a:gd name="connsiteX75" fmla="*/ 283261 w 1182055"/>
              <a:gd name="connsiteY75" fmla="*/ 2097405 h 2317736"/>
              <a:gd name="connsiteX76" fmla="*/ 222712 w 1182055"/>
              <a:gd name="connsiteY76" fmla="*/ 2068829 h 2317736"/>
              <a:gd name="connsiteX77" fmla="*/ 152638 w 1182055"/>
              <a:gd name="connsiteY77" fmla="*/ 2038874 h 2317736"/>
              <a:gd name="connsiteX78" fmla="*/ 117263 w 1182055"/>
              <a:gd name="connsiteY78" fmla="*/ 2005553 h 2317736"/>
              <a:gd name="connsiteX79" fmla="*/ 51934 w 1182055"/>
              <a:gd name="connsiteY79" fmla="*/ 1976306 h 2317736"/>
              <a:gd name="connsiteX80" fmla="*/ 237 w 1182055"/>
              <a:gd name="connsiteY80" fmla="*/ 1939587 h 2317736"/>
              <a:gd name="connsiteX0" fmla="*/ 237 w 1180758"/>
              <a:gd name="connsiteY0" fmla="*/ 1929262 h 2307411"/>
              <a:gd name="connsiteX1" fmla="*/ 33557 w 1180758"/>
              <a:gd name="connsiteY1" fmla="*/ 1857842 h 2307411"/>
              <a:gd name="connsiteX2" fmla="*/ 53316 w 1180758"/>
              <a:gd name="connsiteY2" fmla="*/ 1830613 h 2307411"/>
              <a:gd name="connsiteX3" fmla="*/ 81890 w 1180758"/>
              <a:gd name="connsiteY3" fmla="*/ 1781642 h 2307411"/>
              <a:gd name="connsiteX4" fmla="*/ 104340 w 1180758"/>
              <a:gd name="connsiteY4" fmla="*/ 1759866 h 2307411"/>
              <a:gd name="connsiteX5" fmla="*/ 117655 w 1180758"/>
              <a:gd name="connsiteY5" fmla="*/ 1763547 h 2307411"/>
              <a:gd name="connsiteX6" fmla="*/ 127852 w 1180758"/>
              <a:gd name="connsiteY6" fmla="*/ 1719357 h 2307411"/>
              <a:gd name="connsiteX7" fmla="*/ 146511 w 1180758"/>
              <a:gd name="connsiteY7" fmla="*/ 1697970 h 2307411"/>
              <a:gd name="connsiteX8" fmla="*/ 158089 w 1180758"/>
              <a:gd name="connsiteY8" fmla="*/ 1669394 h 2307411"/>
              <a:gd name="connsiteX9" fmla="*/ 186665 w 1180758"/>
              <a:gd name="connsiteY9" fmla="*/ 1621062 h 2307411"/>
              <a:gd name="connsiteX10" fmla="*/ 213186 w 1180758"/>
              <a:gd name="connsiteY10" fmla="*/ 1572092 h 2307411"/>
              <a:gd name="connsiteX11" fmla="*/ 232909 w 1180758"/>
              <a:gd name="connsiteY11" fmla="*/ 1536719 h 2307411"/>
              <a:gd name="connsiteX12" fmla="*/ 262157 w 1180758"/>
              <a:gd name="connsiteY12" fmla="*/ 1495892 h 2307411"/>
              <a:gd name="connsiteX13" fmla="*/ 281207 w 1180758"/>
              <a:gd name="connsiteY13" fmla="*/ 1438742 h 2307411"/>
              <a:gd name="connsiteX14" fmla="*/ 319307 w 1180758"/>
              <a:gd name="connsiteY14" fmla="*/ 1381592 h 2307411"/>
              <a:gd name="connsiteX15" fmla="*/ 338357 w 1180758"/>
              <a:gd name="connsiteY15" fmla="*/ 1343492 h 2307411"/>
              <a:gd name="connsiteX16" fmla="*/ 347882 w 1180758"/>
              <a:gd name="connsiteY16" fmla="*/ 1314917 h 2307411"/>
              <a:gd name="connsiteX17" fmla="*/ 376457 w 1180758"/>
              <a:gd name="connsiteY17" fmla="*/ 1286342 h 2307411"/>
              <a:gd name="connsiteX18" fmla="*/ 433607 w 1180758"/>
              <a:gd name="connsiteY18" fmla="*/ 1200617 h 2307411"/>
              <a:gd name="connsiteX19" fmla="*/ 452657 w 1180758"/>
              <a:gd name="connsiteY19" fmla="*/ 1172042 h 2307411"/>
              <a:gd name="connsiteX20" fmla="*/ 471707 w 1180758"/>
              <a:gd name="connsiteY20" fmla="*/ 1143467 h 2307411"/>
              <a:gd name="connsiteX21" fmla="*/ 490757 w 1180758"/>
              <a:gd name="connsiteY21" fmla="*/ 1105367 h 2307411"/>
              <a:gd name="connsiteX22" fmla="*/ 528857 w 1180758"/>
              <a:gd name="connsiteY22" fmla="*/ 1048217 h 2307411"/>
              <a:gd name="connsiteX23" fmla="*/ 538382 w 1180758"/>
              <a:gd name="connsiteY23" fmla="*/ 1019642 h 2307411"/>
              <a:gd name="connsiteX24" fmla="*/ 566957 w 1180758"/>
              <a:gd name="connsiteY24" fmla="*/ 991067 h 2307411"/>
              <a:gd name="connsiteX25" fmla="*/ 586007 w 1180758"/>
              <a:gd name="connsiteY25" fmla="*/ 952967 h 2307411"/>
              <a:gd name="connsiteX26" fmla="*/ 637704 w 1180758"/>
              <a:gd name="connsiteY26" fmla="*/ 878821 h 2307411"/>
              <a:gd name="connsiteX27" fmla="*/ 682603 w 1180758"/>
              <a:gd name="connsiteY27" fmla="*/ 812146 h 2307411"/>
              <a:gd name="connsiteX28" fmla="*/ 719356 w 1180758"/>
              <a:gd name="connsiteY28" fmla="*/ 747488 h 2307411"/>
              <a:gd name="connsiteX29" fmla="*/ 766982 w 1180758"/>
              <a:gd name="connsiteY29" fmla="*/ 676742 h 2307411"/>
              <a:gd name="connsiteX30" fmla="*/ 762238 w 1180758"/>
              <a:gd name="connsiteY30" fmla="*/ 669236 h 2307411"/>
              <a:gd name="connsiteX31" fmla="*/ 786740 w 1180758"/>
              <a:gd name="connsiteY31" fmla="*/ 618885 h 2307411"/>
              <a:gd name="connsiteX32" fmla="*/ 826858 w 1180758"/>
              <a:gd name="connsiteY32" fmla="*/ 569912 h 2307411"/>
              <a:gd name="connsiteX33" fmla="*/ 862232 w 1180758"/>
              <a:gd name="connsiteY33" fmla="*/ 524342 h 2307411"/>
              <a:gd name="connsiteX34" fmla="*/ 881282 w 1180758"/>
              <a:gd name="connsiteY34" fmla="*/ 486242 h 2307411"/>
              <a:gd name="connsiteX35" fmla="*/ 892188 w 1180758"/>
              <a:gd name="connsiteY35" fmla="*/ 469884 h 2307411"/>
              <a:gd name="connsiteX36" fmla="*/ 915310 w 1180758"/>
              <a:gd name="connsiteY36" fmla="*/ 410714 h 2307411"/>
              <a:gd name="connsiteX37" fmla="*/ 930288 w 1180758"/>
              <a:gd name="connsiteY37" fmla="*/ 392338 h 2307411"/>
              <a:gd name="connsiteX38" fmla="*/ 971787 w 1180758"/>
              <a:gd name="connsiteY38" fmla="*/ 345385 h 2307411"/>
              <a:gd name="connsiteX39" fmla="*/ 1000362 w 1180758"/>
              <a:gd name="connsiteY39" fmla="*/ 289616 h 2307411"/>
              <a:gd name="connsiteX40" fmla="*/ 1046606 w 1180758"/>
              <a:gd name="connsiteY40" fmla="*/ 210725 h 2307411"/>
              <a:gd name="connsiteX41" fmla="*/ 951464 w 1180758"/>
              <a:gd name="connsiteY41" fmla="*/ 364328 h 2307411"/>
              <a:gd name="connsiteX42" fmla="*/ 1018458 w 1180758"/>
              <a:gd name="connsiteY42" fmla="*/ 247481 h 2307411"/>
              <a:gd name="connsiteX43" fmla="*/ 1062647 w 1180758"/>
              <a:gd name="connsiteY43" fmla="*/ 213487 h 2307411"/>
              <a:gd name="connsiteX44" fmla="*/ 1062647 w 1180758"/>
              <a:gd name="connsiteY44" fmla="*/ 189693 h 2307411"/>
              <a:gd name="connsiteX45" fmla="*/ 1088141 w 1180758"/>
              <a:gd name="connsiteY45" fmla="*/ 150814 h 2307411"/>
              <a:gd name="connsiteX46" fmla="*/ 1112645 w 1180758"/>
              <a:gd name="connsiteY46" fmla="*/ 122876 h 2307411"/>
              <a:gd name="connsiteX47" fmla="*/ 1124894 w 1180758"/>
              <a:gd name="connsiteY47" fmla="*/ 77976 h 2307411"/>
              <a:gd name="connsiteX48" fmla="*/ 1154816 w 1180758"/>
              <a:gd name="connsiteY48" fmla="*/ 46003 h 2307411"/>
              <a:gd name="connsiteX49" fmla="*/ 1178223 w 1180758"/>
              <a:gd name="connsiteY49" fmla="*/ 6134 h 2307411"/>
              <a:gd name="connsiteX50" fmla="*/ 1177902 w 1180758"/>
              <a:gd name="connsiteY50" fmla="*/ 11375 h 2307411"/>
              <a:gd name="connsiteX51" fmla="*/ 1168024 w 1180758"/>
              <a:gd name="connsiteY51" fmla="*/ 104710 h 2307411"/>
              <a:gd name="connsiteX52" fmla="*/ 1128260 w 1180758"/>
              <a:gd name="connsiteY52" fmla="*/ 322086 h 2307411"/>
              <a:gd name="connsiteX53" fmla="*/ 1105810 w 1180758"/>
              <a:gd name="connsiteY53" fmla="*/ 420275 h 2307411"/>
              <a:gd name="connsiteX54" fmla="*/ 1084706 w 1180758"/>
              <a:gd name="connsiteY54" fmla="*/ 523705 h 2307411"/>
              <a:gd name="connsiteX55" fmla="*/ 1055458 w 1180758"/>
              <a:gd name="connsiteY55" fmla="*/ 680814 h 2307411"/>
              <a:gd name="connsiteX56" fmla="*/ 1034354 w 1180758"/>
              <a:gd name="connsiteY56" fmla="*/ 777481 h 2307411"/>
              <a:gd name="connsiteX57" fmla="*/ 1008506 w 1180758"/>
              <a:gd name="connsiteY57" fmla="*/ 926410 h 2307411"/>
              <a:gd name="connsiteX58" fmla="*/ 987402 w 1180758"/>
              <a:gd name="connsiteY58" fmla="*/ 1036001 h 2307411"/>
              <a:gd name="connsiteX59" fmla="*/ 968353 w 1180758"/>
              <a:gd name="connsiteY59" fmla="*/ 1131216 h 2307411"/>
              <a:gd name="connsiteX60" fmla="*/ 952702 w 1180758"/>
              <a:gd name="connsiteY60" fmla="*/ 1183621 h 2307411"/>
              <a:gd name="connsiteX61" fmla="*/ 940451 w 1180758"/>
              <a:gd name="connsiteY61" fmla="*/ 1263893 h 2307411"/>
              <a:gd name="connsiteX62" fmla="*/ 924800 w 1180758"/>
              <a:gd name="connsiteY62" fmla="*/ 1336728 h 2307411"/>
              <a:gd name="connsiteX63" fmla="*/ 912548 w 1180758"/>
              <a:gd name="connsiteY63" fmla="*/ 1425818 h 2307411"/>
              <a:gd name="connsiteX64" fmla="*/ 898242 w 1180758"/>
              <a:gd name="connsiteY64" fmla="*/ 1527194 h 2307411"/>
              <a:gd name="connsiteX65" fmla="*/ 879193 w 1180758"/>
              <a:gd name="connsiteY65" fmla="*/ 1631296 h 2307411"/>
              <a:gd name="connsiteX66" fmla="*/ 860143 w 1180758"/>
              <a:gd name="connsiteY66" fmla="*/ 1773428 h 2307411"/>
              <a:gd name="connsiteX67" fmla="*/ 834295 w 1180758"/>
              <a:gd name="connsiteY67" fmla="*/ 1930537 h 2307411"/>
              <a:gd name="connsiteX68" fmla="*/ 757457 w 1180758"/>
              <a:gd name="connsiteY68" fmla="*/ 2267417 h 2307411"/>
              <a:gd name="connsiteX69" fmla="*/ 694889 w 1180758"/>
              <a:gd name="connsiteY69" fmla="*/ 2300029 h 2307411"/>
              <a:gd name="connsiteX70" fmla="*/ 628888 w 1180758"/>
              <a:gd name="connsiteY70" fmla="*/ 2258530 h 2307411"/>
              <a:gd name="connsiteX71" fmla="*/ 552687 w 1180758"/>
              <a:gd name="connsiteY71" fmla="*/ 2229282 h 2307411"/>
              <a:gd name="connsiteX72" fmla="*/ 484775 w 1180758"/>
              <a:gd name="connsiteY72" fmla="*/ 2191855 h 2307411"/>
              <a:gd name="connsiteX73" fmla="*/ 425463 w 1180758"/>
              <a:gd name="connsiteY73" fmla="*/ 2173512 h 2307411"/>
              <a:gd name="connsiteX74" fmla="*/ 337012 w 1180758"/>
              <a:gd name="connsiteY74" fmla="*/ 2120434 h 2307411"/>
              <a:gd name="connsiteX75" fmla="*/ 283261 w 1180758"/>
              <a:gd name="connsiteY75" fmla="*/ 2087080 h 2307411"/>
              <a:gd name="connsiteX76" fmla="*/ 222712 w 1180758"/>
              <a:gd name="connsiteY76" fmla="*/ 2058504 h 2307411"/>
              <a:gd name="connsiteX77" fmla="*/ 152638 w 1180758"/>
              <a:gd name="connsiteY77" fmla="*/ 2028549 h 2307411"/>
              <a:gd name="connsiteX78" fmla="*/ 117263 w 1180758"/>
              <a:gd name="connsiteY78" fmla="*/ 1995228 h 2307411"/>
              <a:gd name="connsiteX79" fmla="*/ 51934 w 1180758"/>
              <a:gd name="connsiteY79" fmla="*/ 1965981 h 2307411"/>
              <a:gd name="connsiteX80" fmla="*/ 237 w 1180758"/>
              <a:gd name="connsiteY80" fmla="*/ 1929262 h 2307411"/>
              <a:gd name="connsiteX0" fmla="*/ 237 w 1180758"/>
              <a:gd name="connsiteY0" fmla="*/ 1929262 h 2307411"/>
              <a:gd name="connsiteX1" fmla="*/ 33557 w 1180758"/>
              <a:gd name="connsiteY1" fmla="*/ 1857842 h 2307411"/>
              <a:gd name="connsiteX2" fmla="*/ 53316 w 1180758"/>
              <a:gd name="connsiteY2" fmla="*/ 1830613 h 2307411"/>
              <a:gd name="connsiteX3" fmla="*/ 81890 w 1180758"/>
              <a:gd name="connsiteY3" fmla="*/ 1781642 h 2307411"/>
              <a:gd name="connsiteX4" fmla="*/ 104340 w 1180758"/>
              <a:gd name="connsiteY4" fmla="*/ 1759866 h 2307411"/>
              <a:gd name="connsiteX5" fmla="*/ 117655 w 1180758"/>
              <a:gd name="connsiteY5" fmla="*/ 1763547 h 2307411"/>
              <a:gd name="connsiteX6" fmla="*/ 127852 w 1180758"/>
              <a:gd name="connsiteY6" fmla="*/ 1719357 h 2307411"/>
              <a:gd name="connsiteX7" fmla="*/ 146511 w 1180758"/>
              <a:gd name="connsiteY7" fmla="*/ 1697970 h 2307411"/>
              <a:gd name="connsiteX8" fmla="*/ 158089 w 1180758"/>
              <a:gd name="connsiteY8" fmla="*/ 1669394 h 2307411"/>
              <a:gd name="connsiteX9" fmla="*/ 186665 w 1180758"/>
              <a:gd name="connsiteY9" fmla="*/ 1621062 h 2307411"/>
              <a:gd name="connsiteX10" fmla="*/ 213186 w 1180758"/>
              <a:gd name="connsiteY10" fmla="*/ 1572092 h 2307411"/>
              <a:gd name="connsiteX11" fmla="*/ 232909 w 1180758"/>
              <a:gd name="connsiteY11" fmla="*/ 1536719 h 2307411"/>
              <a:gd name="connsiteX12" fmla="*/ 262157 w 1180758"/>
              <a:gd name="connsiteY12" fmla="*/ 1495892 h 2307411"/>
              <a:gd name="connsiteX13" fmla="*/ 281207 w 1180758"/>
              <a:gd name="connsiteY13" fmla="*/ 1438742 h 2307411"/>
              <a:gd name="connsiteX14" fmla="*/ 319307 w 1180758"/>
              <a:gd name="connsiteY14" fmla="*/ 1381592 h 2307411"/>
              <a:gd name="connsiteX15" fmla="*/ 338357 w 1180758"/>
              <a:gd name="connsiteY15" fmla="*/ 1343492 h 2307411"/>
              <a:gd name="connsiteX16" fmla="*/ 347882 w 1180758"/>
              <a:gd name="connsiteY16" fmla="*/ 1314917 h 2307411"/>
              <a:gd name="connsiteX17" fmla="*/ 376457 w 1180758"/>
              <a:gd name="connsiteY17" fmla="*/ 1286342 h 2307411"/>
              <a:gd name="connsiteX18" fmla="*/ 433607 w 1180758"/>
              <a:gd name="connsiteY18" fmla="*/ 1200617 h 2307411"/>
              <a:gd name="connsiteX19" fmla="*/ 452657 w 1180758"/>
              <a:gd name="connsiteY19" fmla="*/ 1172042 h 2307411"/>
              <a:gd name="connsiteX20" fmla="*/ 471707 w 1180758"/>
              <a:gd name="connsiteY20" fmla="*/ 1143467 h 2307411"/>
              <a:gd name="connsiteX21" fmla="*/ 490757 w 1180758"/>
              <a:gd name="connsiteY21" fmla="*/ 1105367 h 2307411"/>
              <a:gd name="connsiteX22" fmla="*/ 528857 w 1180758"/>
              <a:gd name="connsiteY22" fmla="*/ 1048217 h 2307411"/>
              <a:gd name="connsiteX23" fmla="*/ 538382 w 1180758"/>
              <a:gd name="connsiteY23" fmla="*/ 1019642 h 2307411"/>
              <a:gd name="connsiteX24" fmla="*/ 566957 w 1180758"/>
              <a:gd name="connsiteY24" fmla="*/ 991067 h 2307411"/>
              <a:gd name="connsiteX25" fmla="*/ 586007 w 1180758"/>
              <a:gd name="connsiteY25" fmla="*/ 952967 h 2307411"/>
              <a:gd name="connsiteX26" fmla="*/ 637704 w 1180758"/>
              <a:gd name="connsiteY26" fmla="*/ 878821 h 2307411"/>
              <a:gd name="connsiteX27" fmla="*/ 682603 w 1180758"/>
              <a:gd name="connsiteY27" fmla="*/ 812146 h 2307411"/>
              <a:gd name="connsiteX28" fmla="*/ 719356 w 1180758"/>
              <a:gd name="connsiteY28" fmla="*/ 747488 h 2307411"/>
              <a:gd name="connsiteX29" fmla="*/ 766982 w 1180758"/>
              <a:gd name="connsiteY29" fmla="*/ 676742 h 2307411"/>
              <a:gd name="connsiteX30" fmla="*/ 762238 w 1180758"/>
              <a:gd name="connsiteY30" fmla="*/ 669236 h 2307411"/>
              <a:gd name="connsiteX31" fmla="*/ 786740 w 1180758"/>
              <a:gd name="connsiteY31" fmla="*/ 618885 h 2307411"/>
              <a:gd name="connsiteX32" fmla="*/ 826858 w 1180758"/>
              <a:gd name="connsiteY32" fmla="*/ 569912 h 2307411"/>
              <a:gd name="connsiteX33" fmla="*/ 862232 w 1180758"/>
              <a:gd name="connsiteY33" fmla="*/ 524342 h 2307411"/>
              <a:gd name="connsiteX34" fmla="*/ 881282 w 1180758"/>
              <a:gd name="connsiteY34" fmla="*/ 486242 h 2307411"/>
              <a:gd name="connsiteX35" fmla="*/ 892188 w 1180758"/>
              <a:gd name="connsiteY35" fmla="*/ 469884 h 2307411"/>
              <a:gd name="connsiteX36" fmla="*/ 915310 w 1180758"/>
              <a:gd name="connsiteY36" fmla="*/ 410714 h 2307411"/>
              <a:gd name="connsiteX37" fmla="*/ 930288 w 1180758"/>
              <a:gd name="connsiteY37" fmla="*/ 392338 h 2307411"/>
              <a:gd name="connsiteX38" fmla="*/ 971787 w 1180758"/>
              <a:gd name="connsiteY38" fmla="*/ 345385 h 2307411"/>
              <a:gd name="connsiteX39" fmla="*/ 1000362 w 1180758"/>
              <a:gd name="connsiteY39" fmla="*/ 289616 h 2307411"/>
              <a:gd name="connsiteX40" fmla="*/ 1046606 w 1180758"/>
              <a:gd name="connsiteY40" fmla="*/ 210725 h 2307411"/>
              <a:gd name="connsiteX41" fmla="*/ 951464 w 1180758"/>
              <a:gd name="connsiteY41" fmla="*/ 364328 h 2307411"/>
              <a:gd name="connsiteX42" fmla="*/ 1018458 w 1180758"/>
              <a:gd name="connsiteY42" fmla="*/ 247481 h 2307411"/>
              <a:gd name="connsiteX43" fmla="*/ 1062647 w 1180758"/>
              <a:gd name="connsiteY43" fmla="*/ 213487 h 2307411"/>
              <a:gd name="connsiteX44" fmla="*/ 1062647 w 1180758"/>
              <a:gd name="connsiteY44" fmla="*/ 189693 h 2307411"/>
              <a:gd name="connsiteX45" fmla="*/ 1088141 w 1180758"/>
              <a:gd name="connsiteY45" fmla="*/ 150814 h 2307411"/>
              <a:gd name="connsiteX46" fmla="*/ 1112645 w 1180758"/>
              <a:gd name="connsiteY46" fmla="*/ 122876 h 2307411"/>
              <a:gd name="connsiteX47" fmla="*/ 1124894 w 1180758"/>
              <a:gd name="connsiteY47" fmla="*/ 77976 h 2307411"/>
              <a:gd name="connsiteX48" fmla="*/ 1154816 w 1180758"/>
              <a:gd name="connsiteY48" fmla="*/ 46003 h 2307411"/>
              <a:gd name="connsiteX49" fmla="*/ 1178223 w 1180758"/>
              <a:gd name="connsiteY49" fmla="*/ 6134 h 2307411"/>
              <a:gd name="connsiteX50" fmla="*/ 1177902 w 1180758"/>
              <a:gd name="connsiteY50" fmla="*/ 11375 h 2307411"/>
              <a:gd name="connsiteX51" fmla="*/ 1168024 w 1180758"/>
              <a:gd name="connsiteY51" fmla="*/ 104710 h 2307411"/>
              <a:gd name="connsiteX52" fmla="*/ 1128260 w 1180758"/>
              <a:gd name="connsiteY52" fmla="*/ 322086 h 2307411"/>
              <a:gd name="connsiteX53" fmla="*/ 1105810 w 1180758"/>
              <a:gd name="connsiteY53" fmla="*/ 420275 h 2307411"/>
              <a:gd name="connsiteX54" fmla="*/ 1084706 w 1180758"/>
              <a:gd name="connsiteY54" fmla="*/ 523705 h 2307411"/>
              <a:gd name="connsiteX55" fmla="*/ 1055458 w 1180758"/>
              <a:gd name="connsiteY55" fmla="*/ 680814 h 2307411"/>
              <a:gd name="connsiteX56" fmla="*/ 1034354 w 1180758"/>
              <a:gd name="connsiteY56" fmla="*/ 777481 h 2307411"/>
              <a:gd name="connsiteX57" fmla="*/ 1008506 w 1180758"/>
              <a:gd name="connsiteY57" fmla="*/ 926410 h 2307411"/>
              <a:gd name="connsiteX58" fmla="*/ 987402 w 1180758"/>
              <a:gd name="connsiteY58" fmla="*/ 1036001 h 2307411"/>
              <a:gd name="connsiteX59" fmla="*/ 968353 w 1180758"/>
              <a:gd name="connsiteY59" fmla="*/ 1131216 h 2307411"/>
              <a:gd name="connsiteX60" fmla="*/ 952702 w 1180758"/>
              <a:gd name="connsiteY60" fmla="*/ 1183621 h 2307411"/>
              <a:gd name="connsiteX61" fmla="*/ 940451 w 1180758"/>
              <a:gd name="connsiteY61" fmla="*/ 1263893 h 2307411"/>
              <a:gd name="connsiteX62" fmla="*/ 924800 w 1180758"/>
              <a:gd name="connsiteY62" fmla="*/ 1336728 h 2307411"/>
              <a:gd name="connsiteX63" fmla="*/ 912548 w 1180758"/>
              <a:gd name="connsiteY63" fmla="*/ 1425818 h 2307411"/>
              <a:gd name="connsiteX64" fmla="*/ 898242 w 1180758"/>
              <a:gd name="connsiteY64" fmla="*/ 1527194 h 2307411"/>
              <a:gd name="connsiteX65" fmla="*/ 879193 w 1180758"/>
              <a:gd name="connsiteY65" fmla="*/ 1631296 h 2307411"/>
              <a:gd name="connsiteX66" fmla="*/ 860143 w 1180758"/>
              <a:gd name="connsiteY66" fmla="*/ 1773428 h 2307411"/>
              <a:gd name="connsiteX67" fmla="*/ 834295 w 1180758"/>
              <a:gd name="connsiteY67" fmla="*/ 1930537 h 2307411"/>
              <a:gd name="connsiteX68" fmla="*/ 757457 w 1180758"/>
              <a:gd name="connsiteY68" fmla="*/ 2267417 h 2307411"/>
              <a:gd name="connsiteX69" fmla="*/ 694889 w 1180758"/>
              <a:gd name="connsiteY69" fmla="*/ 2300029 h 2307411"/>
              <a:gd name="connsiteX70" fmla="*/ 628888 w 1180758"/>
              <a:gd name="connsiteY70" fmla="*/ 2258530 h 2307411"/>
              <a:gd name="connsiteX71" fmla="*/ 552687 w 1180758"/>
              <a:gd name="connsiteY71" fmla="*/ 2229282 h 2307411"/>
              <a:gd name="connsiteX72" fmla="*/ 484775 w 1180758"/>
              <a:gd name="connsiteY72" fmla="*/ 2191855 h 2307411"/>
              <a:gd name="connsiteX73" fmla="*/ 425463 w 1180758"/>
              <a:gd name="connsiteY73" fmla="*/ 2173512 h 2307411"/>
              <a:gd name="connsiteX74" fmla="*/ 337012 w 1180758"/>
              <a:gd name="connsiteY74" fmla="*/ 2120434 h 2307411"/>
              <a:gd name="connsiteX75" fmla="*/ 283261 w 1180758"/>
              <a:gd name="connsiteY75" fmla="*/ 2087080 h 2307411"/>
              <a:gd name="connsiteX76" fmla="*/ 222712 w 1180758"/>
              <a:gd name="connsiteY76" fmla="*/ 2058504 h 2307411"/>
              <a:gd name="connsiteX77" fmla="*/ 152638 w 1180758"/>
              <a:gd name="connsiteY77" fmla="*/ 2028549 h 2307411"/>
              <a:gd name="connsiteX78" fmla="*/ 117263 w 1180758"/>
              <a:gd name="connsiteY78" fmla="*/ 1995228 h 2307411"/>
              <a:gd name="connsiteX79" fmla="*/ 51934 w 1180758"/>
              <a:gd name="connsiteY79" fmla="*/ 1965981 h 2307411"/>
              <a:gd name="connsiteX80" fmla="*/ 237 w 1180758"/>
              <a:gd name="connsiteY80" fmla="*/ 1929262 h 2307411"/>
              <a:gd name="connsiteX0" fmla="*/ 237 w 1180758"/>
              <a:gd name="connsiteY0" fmla="*/ 1929262 h 2307411"/>
              <a:gd name="connsiteX1" fmla="*/ 33557 w 1180758"/>
              <a:gd name="connsiteY1" fmla="*/ 1857842 h 2307411"/>
              <a:gd name="connsiteX2" fmla="*/ 53316 w 1180758"/>
              <a:gd name="connsiteY2" fmla="*/ 1830613 h 2307411"/>
              <a:gd name="connsiteX3" fmla="*/ 81890 w 1180758"/>
              <a:gd name="connsiteY3" fmla="*/ 1781642 h 2307411"/>
              <a:gd name="connsiteX4" fmla="*/ 104340 w 1180758"/>
              <a:gd name="connsiteY4" fmla="*/ 1759866 h 2307411"/>
              <a:gd name="connsiteX5" fmla="*/ 117655 w 1180758"/>
              <a:gd name="connsiteY5" fmla="*/ 1763547 h 2307411"/>
              <a:gd name="connsiteX6" fmla="*/ 127852 w 1180758"/>
              <a:gd name="connsiteY6" fmla="*/ 1719357 h 2307411"/>
              <a:gd name="connsiteX7" fmla="*/ 146511 w 1180758"/>
              <a:gd name="connsiteY7" fmla="*/ 1697970 h 2307411"/>
              <a:gd name="connsiteX8" fmla="*/ 158089 w 1180758"/>
              <a:gd name="connsiteY8" fmla="*/ 1669394 h 2307411"/>
              <a:gd name="connsiteX9" fmla="*/ 186665 w 1180758"/>
              <a:gd name="connsiteY9" fmla="*/ 1621062 h 2307411"/>
              <a:gd name="connsiteX10" fmla="*/ 213186 w 1180758"/>
              <a:gd name="connsiteY10" fmla="*/ 1572092 h 2307411"/>
              <a:gd name="connsiteX11" fmla="*/ 232909 w 1180758"/>
              <a:gd name="connsiteY11" fmla="*/ 1536719 h 2307411"/>
              <a:gd name="connsiteX12" fmla="*/ 262157 w 1180758"/>
              <a:gd name="connsiteY12" fmla="*/ 1495892 h 2307411"/>
              <a:gd name="connsiteX13" fmla="*/ 281207 w 1180758"/>
              <a:gd name="connsiteY13" fmla="*/ 1438742 h 2307411"/>
              <a:gd name="connsiteX14" fmla="*/ 319307 w 1180758"/>
              <a:gd name="connsiteY14" fmla="*/ 1381592 h 2307411"/>
              <a:gd name="connsiteX15" fmla="*/ 338357 w 1180758"/>
              <a:gd name="connsiteY15" fmla="*/ 1343492 h 2307411"/>
              <a:gd name="connsiteX16" fmla="*/ 347882 w 1180758"/>
              <a:gd name="connsiteY16" fmla="*/ 1314917 h 2307411"/>
              <a:gd name="connsiteX17" fmla="*/ 376457 w 1180758"/>
              <a:gd name="connsiteY17" fmla="*/ 1286342 h 2307411"/>
              <a:gd name="connsiteX18" fmla="*/ 433607 w 1180758"/>
              <a:gd name="connsiteY18" fmla="*/ 1200617 h 2307411"/>
              <a:gd name="connsiteX19" fmla="*/ 452657 w 1180758"/>
              <a:gd name="connsiteY19" fmla="*/ 1172042 h 2307411"/>
              <a:gd name="connsiteX20" fmla="*/ 471707 w 1180758"/>
              <a:gd name="connsiteY20" fmla="*/ 1143467 h 2307411"/>
              <a:gd name="connsiteX21" fmla="*/ 490757 w 1180758"/>
              <a:gd name="connsiteY21" fmla="*/ 1105367 h 2307411"/>
              <a:gd name="connsiteX22" fmla="*/ 528857 w 1180758"/>
              <a:gd name="connsiteY22" fmla="*/ 1048217 h 2307411"/>
              <a:gd name="connsiteX23" fmla="*/ 538382 w 1180758"/>
              <a:gd name="connsiteY23" fmla="*/ 1019642 h 2307411"/>
              <a:gd name="connsiteX24" fmla="*/ 566957 w 1180758"/>
              <a:gd name="connsiteY24" fmla="*/ 991067 h 2307411"/>
              <a:gd name="connsiteX25" fmla="*/ 586007 w 1180758"/>
              <a:gd name="connsiteY25" fmla="*/ 952967 h 2307411"/>
              <a:gd name="connsiteX26" fmla="*/ 637704 w 1180758"/>
              <a:gd name="connsiteY26" fmla="*/ 878821 h 2307411"/>
              <a:gd name="connsiteX27" fmla="*/ 682603 w 1180758"/>
              <a:gd name="connsiteY27" fmla="*/ 812146 h 2307411"/>
              <a:gd name="connsiteX28" fmla="*/ 719356 w 1180758"/>
              <a:gd name="connsiteY28" fmla="*/ 747488 h 2307411"/>
              <a:gd name="connsiteX29" fmla="*/ 766982 w 1180758"/>
              <a:gd name="connsiteY29" fmla="*/ 676742 h 2307411"/>
              <a:gd name="connsiteX30" fmla="*/ 762238 w 1180758"/>
              <a:gd name="connsiteY30" fmla="*/ 669236 h 2307411"/>
              <a:gd name="connsiteX31" fmla="*/ 786740 w 1180758"/>
              <a:gd name="connsiteY31" fmla="*/ 618885 h 2307411"/>
              <a:gd name="connsiteX32" fmla="*/ 826858 w 1180758"/>
              <a:gd name="connsiteY32" fmla="*/ 569912 h 2307411"/>
              <a:gd name="connsiteX33" fmla="*/ 862232 w 1180758"/>
              <a:gd name="connsiteY33" fmla="*/ 524342 h 2307411"/>
              <a:gd name="connsiteX34" fmla="*/ 881282 w 1180758"/>
              <a:gd name="connsiteY34" fmla="*/ 486242 h 2307411"/>
              <a:gd name="connsiteX35" fmla="*/ 892188 w 1180758"/>
              <a:gd name="connsiteY35" fmla="*/ 469884 h 2307411"/>
              <a:gd name="connsiteX36" fmla="*/ 915310 w 1180758"/>
              <a:gd name="connsiteY36" fmla="*/ 410714 h 2307411"/>
              <a:gd name="connsiteX37" fmla="*/ 930288 w 1180758"/>
              <a:gd name="connsiteY37" fmla="*/ 392338 h 2307411"/>
              <a:gd name="connsiteX38" fmla="*/ 971787 w 1180758"/>
              <a:gd name="connsiteY38" fmla="*/ 345385 h 2307411"/>
              <a:gd name="connsiteX39" fmla="*/ 1000362 w 1180758"/>
              <a:gd name="connsiteY39" fmla="*/ 289616 h 2307411"/>
              <a:gd name="connsiteX40" fmla="*/ 1046606 w 1180758"/>
              <a:gd name="connsiteY40" fmla="*/ 210725 h 2307411"/>
              <a:gd name="connsiteX41" fmla="*/ 951464 w 1180758"/>
              <a:gd name="connsiteY41" fmla="*/ 364328 h 2307411"/>
              <a:gd name="connsiteX42" fmla="*/ 1018458 w 1180758"/>
              <a:gd name="connsiteY42" fmla="*/ 247481 h 2307411"/>
              <a:gd name="connsiteX43" fmla="*/ 1062647 w 1180758"/>
              <a:gd name="connsiteY43" fmla="*/ 213487 h 2307411"/>
              <a:gd name="connsiteX44" fmla="*/ 1062647 w 1180758"/>
              <a:gd name="connsiteY44" fmla="*/ 189693 h 2307411"/>
              <a:gd name="connsiteX45" fmla="*/ 1088141 w 1180758"/>
              <a:gd name="connsiteY45" fmla="*/ 150814 h 2307411"/>
              <a:gd name="connsiteX46" fmla="*/ 1112645 w 1180758"/>
              <a:gd name="connsiteY46" fmla="*/ 122876 h 2307411"/>
              <a:gd name="connsiteX47" fmla="*/ 1124894 w 1180758"/>
              <a:gd name="connsiteY47" fmla="*/ 77976 h 2307411"/>
              <a:gd name="connsiteX48" fmla="*/ 1154816 w 1180758"/>
              <a:gd name="connsiteY48" fmla="*/ 46003 h 2307411"/>
              <a:gd name="connsiteX49" fmla="*/ 1178223 w 1180758"/>
              <a:gd name="connsiteY49" fmla="*/ 6134 h 2307411"/>
              <a:gd name="connsiteX50" fmla="*/ 1177902 w 1180758"/>
              <a:gd name="connsiteY50" fmla="*/ 11375 h 2307411"/>
              <a:gd name="connsiteX51" fmla="*/ 1168024 w 1180758"/>
              <a:gd name="connsiteY51" fmla="*/ 104710 h 2307411"/>
              <a:gd name="connsiteX52" fmla="*/ 1124861 w 1180758"/>
              <a:gd name="connsiteY52" fmla="*/ 318687 h 2307411"/>
              <a:gd name="connsiteX53" fmla="*/ 1105810 w 1180758"/>
              <a:gd name="connsiteY53" fmla="*/ 420275 h 2307411"/>
              <a:gd name="connsiteX54" fmla="*/ 1084706 w 1180758"/>
              <a:gd name="connsiteY54" fmla="*/ 523705 h 2307411"/>
              <a:gd name="connsiteX55" fmla="*/ 1055458 w 1180758"/>
              <a:gd name="connsiteY55" fmla="*/ 680814 h 2307411"/>
              <a:gd name="connsiteX56" fmla="*/ 1034354 w 1180758"/>
              <a:gd name="connsiteY56" fmla="*/ 777481 h 2307411"/>
              <a:gd name="connsiteX57" fmla="*/ 1008506 w 1180758"/>
              <a:gd name="connsiteY57" fmla="*/ 926410 h 2307411"/>
              <a:gd name="connsiteX58" fmla="*/ 987402 w 1180758"/>
              <a:gd name="connsiteY58" fmla="*/ 1036001 h 2307411"/>
              <a:gd name="connsiteX59" fmla="*/ 968353 w 1180758"/>
              <a:gd name="connsiteY59" fmla="*/ 1131216 h 2307411"/>
              <a:gd name="connsiteX60" fmla="*/ 952702 w 1180758"/>
              <a:gd name="connsiteY60" fmla="*/ 1183621 h 2307411"/>
              <a:gd name="connsiteX61" fmla="*/ 940451 w 1180758"/>
              <a:gd name="connsiteY61" fmla="*/ 1263893 h 2307411"/>
              <a:gd name="connsiteX62" fmla="*/ 924800 w 1180758"/>
              <a:gd name="connsiteY62" fmla="*/ 1336728 h 2307411"/>
              <a:gd name="connsiteX63" fmla="*/ 912548 w 1180758"/>
              <a:gd name="connsiteY63" fmla="*/ 1425818 h 2307411"/>
              <a:gd name="connsiteX64" fmla="*/ 898242 w 1180758"/>
              <a:gd name="connsiteY64" fmla="*/ 1527194 h 2307411"/>
              <a:gd name="connsiteX65" fmla="*/ 879193 w 1180758"/>
              <a:gd name="connsiteY65" fmla="*/ 1631296 h 2307411"/>
              <a:gd name="connsiteX66" fmla="*/ 860143 w 1180758"/>
              <a:gd name="connsiteY66" fmla="*/ 1773428 h 2307411"/>
              <a:gd name="connsiteX67" fmla="*/ 834295 w 1180758"/>
              <a:gd name="connsiteY67" fmla="*/ 1930537 h 2307411"/>
              <a:gd name="connsiteX68" fmla="*/ 757457 w 1180758"/>
              <a:gd name="connsiteY68" fmla="*/ 2267417 h 2307411"/>
              <a:gd name="connsiteX69" fmla="*/ 694889 w 1180758"/>
              <a:gd name="connsiteY69" fmla="*/ 2300029 h 2307411"/>
              <a:gd name="connsiteX70" fmla="*/ 628888 w 1180758"/>
              <a:gd name="connsiteY70" fmla="*/ 2258530 h 2307411"/>
              <a:gd name="connsiteX71" fmla="*/ 552687 w 1180758"/>
              <a:gd name="connsiteY71" fmla="*/ 2229282 h 2307411"/>
              <a:gd name="connsiteX72" fmla="*/ 484775 w 1180758"/>
              <a:gd name="connsiteY72" fmla="*/ 2191855 h 2307411"/>
              <a:gd name="connsiteX73" fmla="*/ 425463 w 1180758"/>
              <a:gd name="connsiteY73" fmla="*/ 2173512 h 2307411"/>
              <a:gd name="connsiteX74" fmla="*/ 337012 w 1180758"/>
              <a:gd name="connsiteY74" fmla="*/ 2120434 h 2307411"/>
              <a:gd name="connsiteX75" fmla="*/ 283261 w 1180758"/>
              <a:gd name="connsiteY75" fmla="*/ 2087080 h 2307411"/>
              <a:gd name="connsiteX76" fmla="*/ 222712 w 1180758"/>
              <a:gd name="connsiteY76" fmla="*/ 2058504 h 2307411"/>
              <a:gd name="connsiteX77" fmla="*/ 152638 w 1180758"/>
              <a:gd name="connsiteY77" fmla="*/ 2028549 h 2307411"/>
              <a:gd name="connsiteX78" fmla="*/ 117263 w 1180758"/>
              <a:gd name="connsiteY78" fmla="*/ 1995228 h 2307411"/>
              <a:gd name="connsiteX79" fmla="*/ 51934 w 1180758"/>
              <a:gd name="connsiteY79" fmla="*/ 1965981 h 2307411"/>
              <a:gd name="connsiteX80" fmla="*/ 237 w 1180758"/>
              <a:gd name="connsiteY80" fmla="*/ 1929262 h 2307411"/>
              <a:gd name="connsiteX0" fmla="*/ 237 w 1180758"/>
              <a:gd name="connsiteY0" fmla="*/ 1929262 h 2303498"/>
              <a:gd name="connsiteX1" fmla="*/ 33557 w 1180758"/>
              <a:gd name="connsiteY1" fmla="*/ 1857842 h 2303498"/>
              <a:gd name="connsiteX2" fmla="*/ 53316 w 1180758"/>
              <a:gd name="connsiteY2" fmla="*/ 1830613 h 2303498"/>
              <a:gd name="connsiteX3" fmla="*/ 81890 w 1180758"/>
              <a:gd name="connsiteY3" fmla="*/ 1781642 h 2303498"/>
              <a:gd name="connsiteX4" fmla="*/ 104340 w 1180758"/>
              <a:gd name="connsiteY4" fmla="*/ 1759866 h 2303498"/>
              <a:gd name="connsiteX5" fmla="*/ 117655 w 1180758"/>
              <a:gd name="connsiteY5" fmla="*/ 1763547 h 2303498"/>
              <a:gd name="connsiteX6" fmla="*/ 127852 w 1180758"/>
              <a:gd name="connsiteY6" fmla="*/ 1719357 h 2303498"/>
              <a:gd name="connsiteX7" fmla="*/ 146511 w 1180758"/>
              <a:gd name="connsiteY7" fmla="*/ 1697970 h 2303498"/>
              <a:gd name="connsiteX8" fmla="*/ 158089 w 1180758"/>
              <a:gd name="connsiteY8" fmla="*/ 1669394 h 2303498"/>
              <a:gd name="connsiteX9" fmla="*/ 186665 w 1180758"/>
              <a:gd name="connsiteY9" fmla="*/ 1621062 h 2303498"/>
              <a:gd name="connsiteX10" fmla="*/ 213186 w 1180758"/>
              <a:gd name="connsiteY10" fmla="*/ 1572092 h 2303498"/>
              <a:gd name="connsiteX11" fmla="*/ 232909 w 1180758"/>
              <a:gd name="connsiteY11" fmla="*/ 1536719 h 2303498"/>
              <a:gd name="connsiteX12" fmla="*/ 262157 w 1180758"/>
              <a:gd name="connsiteY12" fmla="*/ 1495892 h 2303498"/>
              <a:gd name="connsiteX13" fmla="*/ 281207 w 1180758"/>
              <a:gd name="connsiteY13" fmla="*/ 1438742 h 2303498"/>
              <a:gd name="connsiteX14" fmla="*/ 319307 w 1180758"/>
              <a:gd name="connsiteY14" fmla="*/ 1381592 h 2303498"/>
              <a:gd name="connsiteX15" fmla="*/ 338357 w 1180758"/>
              <a:gd name="connsiteY15" fmla="*/ 1343492 h 2303498"/>
              <a:gd name="connsiteX16" fmla="*/ 347882 w 1180758"/>
              <a:gd name="connsiteY16" fmla="*/ 1314917 h 2303498"/>
              <a:gd name="connsiteX17" fmla="*/ 376457 w 1180758"/>
              <a:gd name="connsiteY17" fmla="*/ 1286342 h 2303498"/>
              <a:gd name="connsiteX18" fmla="*/ 433607 w 1180758"/>
              <a:gd name="connsiteY18" fmla="*/ 1200617 h 2303498"/>
              <a:gd name="connsiteX19" fmla="*/ 452657 w 1180758"/>
              <a:gd name="connsiteY19" fmla="*/ 1172042 h 2303498"/>
              <a:gd name="connsiteX20" fmla="*/ 471707 w 1180758"/>
              <a:gd name="connsiteY20" fmla="*/ 1143467 h 2303498"/>
              <a:gd name="connsiteX21" fmla="*/ 490757 w 1180758"/>
              <a:gd name="connsiteY21" fmla="*/ 1105367 h 2303498"/>
              <a:gd name="connsiteX22" fmla="*/ 528857 w 1180758"/>
              <a:gd name="connsiteY22" fmla="*/ 1048217 h 2303498"/>
              <a:gd name="connsiteX23" fmla="*/ 538382 w 1180758"/>
              <a:gd name="connsiteY23" fmla="*/ 1019642 h 2303498"/>
              <a:gd name="connsiteX24" fmla="*/ 566957 w 1180758"/>
              <a:gd name="connsiteY24" fmla="*/ 991067 h 2303498"/>
              <a:gd name="connsiteX25" fmla="*/ 586007 w 1180758"/>
              <a:gd name="connsiteY25" fmla="*/ 952967 h 2303498"/>
              <a:gd name="connsiteX26" fmla="*/ 637704 w 1180758"/>
              <a:gd name="connsiteY26" fmla="*/ 878821 h 2303498"/>
              <a:gd name="connsiteX27" fmla="*/ 682603 w 1180758"/>
              <a:gd name="connsiteY27" fmla="*/ 812146 h 2303498"/>
              <a:gd name="connsiteX28" fmla="*/ 719356 w 1180758"/>
              <a:gd name="connsiteY28" fmla="*/ 747488 h 2303498"/>
              <a:gd name="connsiteX29" fmla="*/ 766982 w 1180758"/>
              <a:gd name="connsiteY29" fmla="*/ 676742 h 2303498"/>
              <a:gd name="connsiteX30" fmla="*/ 762238 w 1180758"/>
              <a:gd name="connsiteY30" fmla="*/ 669236 h 2303498"/>
              <a:gd name="connsiteX31" fmla="*/ 786740 w 1180758"/>
              <a:gd name="connsiteY31" fmla="*/ 618885 h 2303498"/>
              <a:gd name="connsiteX32" fmla="*/ 826858 w 1180758"/>
              <a:gd name="connsiteY32" fmla="*/ 569912 h 2303498"/>
              <a:gd name="connsiteX33" fmla="*/ 862232 w 1180758"/>
              <a:gd name="connsiteY33" fmla="*/ 524342 h 2303498"/>
              <a:gd name="connsiteX34" fmla="*/ 881282 w 1180758"/>
              <a:gd name="connsiteY34" fmla="*/ 486242 h 2303498"/>
              <a:gd name="connsiteX35" fmla="*/ 892188 w 1180758"/>
              <a:gd name="connsiteY35" fmla="*/ 469884 h 2303498"/>
              <a:gd name="connsiteX36" fmla="*/ 915310 w 1180758"/>
              <a:gd name="connsiteY36" fmla="*/ 410714 h 2303498"/>
              <a:gd name="connsiteX37" fmla="*/ 930288 w 1180758"/>
              <a:gd name="connsiteY37" fmla="*/ 392338 h 2303498"/>
              <a:gd name="connsiteX38" fmla="*/ 971787 w 1180758"/>
              <a:gd name="connsiteY38" fmla="*/ 345385 h 2303498"/>
              <a:gd name="connsiteX39" fmla="*/ 1000362 w 1180758"/>
              <a:gd name="connsiteY39" fmla="*/ 289616 h 2303498"/>
              <a:gd name="connsiteX40" fmla="*/ 1046606 w 1180758"/>
              <a:gd name="connsiteY40" fmla="*/ 210725 h 2303498"/>
              <a:gd name="connsiteX41" fmla="*/ 951464 w 1180758"/>
              <a:gd name="connsiteY41" fmla="*/ 364328 h 2303498"/>
              <a:gd name="connsiteX42" fmla="*/ 1018458 w 1180758"/>
              <a:gd name="connsiteY42" fmla="*/ 247481 h 2303498"/>
              <a:gd name="connsiteX43" fmla="*/ 1062647 w 1180758"/>
              <a:gd name="connsiteY43" fmla="*/ 213487 h 2303498"/>
              <a:gd name="connsiteX44" fmla="*/ 1062647 w 1180758"/>
              <a:gd name="connsiteY44" fmla="*/ 189693 h 2303498"/>
              <a:gd name="connsiteX45" fmla="*/ 1088141 w 1180758"/>
              <a:gd name="connsiteY45" fmla="*/ 150814 h 2303498"/>
              <a:gd name="connsiteX46" fmla="*/ 1112645 w 1180758"/>
              <a:gd name="connsiteY46" fmla="*/ 122876 h 2303498"/>
              <a:gd name="connsiteX47" fmla="*/ 1124894 w 1180758"/>
              <a:gd name="connsiteY47" fmla="*/ 77976 h 2303498"/>
              <a:gd name="connsiteX48" fmla="*/ 1154816 w 1180758"/>
              <a:gd name="connsiteY48" fmla="*/ 46003 h 2303498"/>
              <a:gd name="connsiteX49" fmla="*/ 1178223 w 1180758"/>
              <a:gd name="connsiteY49" fmla="*/ 6134 h 2303498"/>
              <a:gd name="connsiteX50" fmla="*/ 1177902 w 1180758"/>
              <a:gd name="connsiteY50" fmla="*/ 11375 h 2303498"/>
              <a:gd name="connsiteX51" fmla="*/ 1168024 w 1180758"/>
              <a:gd name="connsiteY51" fmla="*/ 104710 h 2303498"/>
              <a:gd name="connsiteX52" fmla="*/ 1124861 w 1180758"/>
              <a:gd name="connsiteY52" fmla="*/ 318687 h 2303498"/>
              <a:gd name="connsiteX53" fmla="*/ 1105810 w 1180758"/>
              <a:gd name="connsiteY53" fmla="*/ 420275 h 2303498"/>
              <a:gd name="connsiteX54" fmla="*/ 1084706 w 1180758"/>
              <a:gd name="connsiteY54" fmla="*/ 523705 h 2303498"/>
              <a:gd name="connsiteX55" fmla="*/ 1055458 w 1180758"/>
              <a:gd name="connsiteY55" fmla="*/ 680814 h 2303498"/>
              <a:gd name="connsiteX56" fmla="*/ 1034354 w 1180758"/>
              <a:gd name="connsiteY56" fmla="*/ 777481 h 2303498"/>
              <a:gd name="connsiteX57" fmla="*/ 1008506 w 1180758"/>
              <a:gd name="connsiteY57" fmla="*/ 926410 h 2303498"/>
              <a:gd name="connsiteX58" fmla="*/ 987402 w 1180758"/>
              <a:gd name="connsiteY58" fmla="*/ 1036001 h 2303498"/>
              <a:gd name="connsiteX59" fmla="*/ 968353 w 1180758"/>
              <a:gd name="connsiteY59" fmla="*/ 1131216 h 2303498"/>
              <a:gd name="connsiteX60" fmla="*/ 952702 w 1180758"/>
              <a:gd name="connsiteY60" fmla="*/ 1183621 h 2303498"/>
              <a:gd name="connsiteX61" fmla="*/ 940451 w 1180758"/>
              <a:gd name="connsiteY61" fmla="*/ 1263893 h 2303498"/>
              <a:gd name="connsiteX62" fmla="*/ 924800 w 1180758"/>
              <a:gd name="connsiteY62" fmla="*/ 1336728 h 2303498"/>
              <a:gd name="connsiteX63" fmla="*/ 912548 w 1180758"/>
              <a:gd name="connsiteY63" fmla="*/ 1425818 h 2303498"/>
              <a:gd name="connsiteX64" fmla="*/ 898242 w 1180758"/>
              <a:gd name="connsiteY64" fmla="*/ 1527194 h 2303498"/>
              <a:gd name="connsiteX65" fmla="*/ 879193 w 1180758"/>
              <a:gd name="connsiteY65" fmla="*/ 1631296 h 2303498"/>
              <a:gd name="connsiteX66" fmla="*/ 860143 w 1180758"/>
              <a:gd name="connsiteY66" fmla="*/ 1773428 h 2303498"/>
              <a:gd name="connsiteX67" fmla="*/ 796904 w 1180758"/>
              <a:gd name="connsiteY67" fmla="*/ 2001922 h 2303498"/>
              <a:gd name="connsiteX68" fmla="*/ 757457 w 1180758"/>
              <a:gd name="connsiteY68" fmla="*/ 2267417 h 2303498"/>
              <a:gd name="connsiteX69" fmla="*/ 694889 w 1180758"/>
              <a:gd name="connsiteY69" fmla="*/ 2300029 h 2303498"/>
              <a:gd name="connsiteX70" fmla="*/ 628888 w 1180758"/>
              <a:gd name="connsiteY70" fmla="*/ 2258530 h 2303498"/>
              <a:gd name="connsiteX71" fmla="*/ 552687 w 1180758"/>
              <a:gd name="connsiteY71" fmla="*/ 2229282 h 2303498"/>
              <a:gd name="connsiteX72" fmla="*/ 484775 w 1180758"/>
              <a:gd name="connsiteY72" fmla="*/ 2191855 h 2303498"/>
              <a:gd name="connsiteX73" fmla="*/ 425463 w 1180758"/>
              <a:gd name="connsiteY73" fmla="*/ 2173512 h 2303498"/>
              <a:gd name="connsiteX74" fmla="*/ 337012 w 1180758"/>
              <a:gd name="connsiteY74" fmla="*/ 2120434 h 2303498"/>
              <a:gd name="connsiteX75" fmla="*/ 283261 w 1180758"/>
              <a:gd name="connsiteY75" fmla="*/ 2087080 h 2303498"/>
              <a:gd name="connsiteX76" fmla="*/ 222712 w 1180758"/>
              <a:gd name="connsiteY76" fmla="*/ 2058504 h 2303498"/>
              <a:gd name="connsiteX77" fmla="*/ 152638 w 1180758"/>
              <a:gd name="connsiteY77" fmla="*/ 2028549 h 2303498"/>
              <a:gd name="connsiteX78" fmla="*/ 117263 w 1180758"/>
              <a:gd name="connsiteY78" fmla="*/ 1995228 h 2303498"/>
              <a:gd name="connsiteX79" fmla="*/ 51934 w 1180758"/>
              <a:gd name="connsiteY79" fmla="*/ 1965981 h 2303498"/>
              <a:gd name="connsiteX80" fmla="*/ 237 w 1180758"/>
              <a:gd name="connsiteY80" fmla="*/ 1929262 h 2303498"/>
              <a:gd name="connsiteX0" fmla="*/ 237 w 1180758"/>
              <a:gd name="connsiteY0" fmla="*/ 1929262 h 2303498"/>
              <a:gd name="connsiteX1" fmla="*/ 33557 w 1180758"/>
              <a:gd name="connsiteY1" fmla="*/ 1857842 h 2303498"/>
              <a:gd name="connsiteX2" fmla="*/ 53316 w 1180758"/>
              <a:gd name="connsiteY2" fmla="*/ 1830613 h 2303498"/>
              <a:gd name="connsiteX3" fmla="*/ 81890 w 1180758"/>
              <a:gd name="connsiteY3" fmla="*/ 1781642 h 2303498"/>
              <a:gd name="connsiteX4" fmla="*/ 104340 w 1180758"/>
              <a:gd name="connsiteY4" fmla="*/ 1759866 h 2303498"/>
              <a:gd name="connsiteX5" fmla="*/ 117655 w 1180758"/>
              <a:gd name="connsiteY5" fmla="*/ 1763547 h 2303498"/>
              <a:gd name="connsiteX6" fmla="*/ 127852 w 1180758"/>
              <a:gd name="connsiteY6" fmla="*/ 1719357 h 2303498"/>
              <a:gd name="connsiteX7" fmla="*/ 146511 w 1180758"/>
              <a:gd name="connsiteY7" fmla="*/ 1697970 h 2303498"/>
              <a:gd name="connsiteX8" fmla="*/ 158089 w 1180758"/>
              <a:gd name="connsiteY8" fmla="*/ 1669394 h 2303498"/>
              <a:gd name="connsiteX9" fmla="*/ 186665 w 1180758"/>
              <a:gd name="connsiteY9" fmla="*/ 1621062 h 2303498"/>
              <a:gd name="connsiteX10" fmla="*/ 213186 w 1180758"/>
              <a:gd name="connsiteY10" fmla="*/ 1572092 h 2303498"/>
              <a:gd name="connsiteX11" fmla="*/ 232909 w 1180758"/>
              <a:gd name="connsiteY11" fmla="*/ 1536719 h 2303498"/>
              <a:gd name="connsiteX12" fmla="*/ 262157 w 1180758"/>
              <a:gd name="connsiteY12" fmla="*/ 1495892 h 2303498"/>
              <a:gd name="connsiteX13" fmla="*/ 281207 w 1180758"/>
              <a:gd name="connsiteY13" fmla="*/ 1438742 h 2303498"/>
              <a:gd name="connsiteX14" fmla="*/ 319307 w 1180758"/>
              <a:gd name="connsiteY14" fmla="*/ 1381592 h 2303498"/>
              <a:gd name="connsiteX15" fmla="*/ 338357 w 1180758"/>
              <a:gd name="connsiteY15" fmla="*/ 1343492 h 2303498"/>
              <a:gd name="connsiteX16" fmla="*/ 347882 w 1180758"/>
              <a:gd name="connsiteY16" fmla="*/ 1314917 h 2303498"/>
              <a:gd name="connsiteX17" fmla="*/ 376457 w 1180758"/>
              <a:gd name="connsiteY17" fmla="*/ 1286342 h 2303498"/>
              <a:gd name="connsiteX18" fmla="*/ 433607 w 1180758"/>
              <a:gd name="connsiteY18" fmla="*/ 1200617 h 2303498"/>
              <a:gd name="connsiteX19" fmla="*/ 452657 w 1180758"/>
              <a:gd name="connsiteY19" fmla="*/ 1172042 h 2303498"/>
              <a:gd name="connsiteX20" fmla="*/ 471707 w 1180758"/>
              <a:gd name="connsiteY20" fmla="*/ 1143467 h 2303498"/>
              <a:gd name="connsiteX21" fmla="*/ 490757 w 1180758"/>
              <a:gd name="connsiteY21" fmla="*/ 1105367 h 2303498"/>
              <a:gd name="connsiteX22" fmla="*/ 528857 w 1180758"/>
              <a:gd name="connsiteY22" fmla="*/ 1048217 h 2303498"/>
              <a:gd name="connsiteX23" fmla="*/ 538382 w 1180758"/>
              <a:gd name="connsiteY23" fmla="*/ 1019642 h 2303498"/>
              <a:gd name="connsiteX24" fmla="*/ 566957 w 1180758"/>
              <a:gd name="connsiteY24" fmla="*/ 991067 h 2303498"/>
              <a:gd name="connsiteX25" fmla="*/ 586007 w 1180758"/>
              <a:gd name="connsiteY25" fmla="*/ 952967 h 2303498"/>
              <a:gd name="connsiteX26" fmla="*/ 637704 w 1180758"/>
              <a:gd name="connsiteY26" fmla="*/ 878821 h 2303498"/>
              <a:gd name="connsiteX27" fmla="*/ 682603 w 1180758"/>
              <a:gd name="connsiteY27" fmla="*/ 812146 h 2303498"/>
              <a:gd name="connsiteX28" fmla="*/ 719356 w 1180758"/>
              <a:gd name="connsiteY28" fmla="*/ 747488 h 2303498"/>
              <a:gd name="connsiteX29" fmla="*/ 766982 w 1180758"/>
              <a:gd name="connsiteY29" fmla="*/ 676742 h 2303498"/>
              <a:gd name="connsiteX30" fmla="*/ 762238 w 1180758"/>
              <a:gd name="connsiteY30" fmla="*/ 669236 h 2303498"/>
              <a:gd name="connsiteX31" fmla="*/ 786740 w 1180758"/>
              <a:gd name="connsiteY31" fmla="*/ 618885 h 2303498"/>
              <a:gd name="connsiteX32" fmla="*/ 826858 w 1180758"/>
              <a:gd name="connsiteY32" fmla="*/ 569912 h 2303498"/>
              <a:gd name="connsiteX33" fmla="*/ 862232 w 1180758"/>
              <a:gd name="connsiteY33" fmla="*/ 524342 h 2303498"/>
              <a:gd name="connsiteX34" fmla="*/ 881282 w 1180758"/>
              <a:gd name="connsiteY34" fmla="*/ 486242 h 2303498"/>
              <a:gd name="connsiteX35" fmla="*/ 892188 w 1180758"/>
              <a:gd name="connsiteY35" fmla="*/ 469884 h 2303498"/>
              <a:gd name="connsiteX36" fmla="*/ 915310 w 1180758"/>
              <a:gd name="connsiteY36" fmla="*/ 410714 h 2303498"/>
              <a:gd name="connsiteX37" fmla="*/ 930288 w 1180758"/>
              <a:gd name="connsiteY37" fmla="*/ 392338 h 2303498"/>
              <a:gd name="connsiteX38" fmla="*/ 971787 w 1180758"/>
              <a:gd name="connsiteY38" fmla="*/ 345385 h 2303498"/>
              <a:gd name="connsiteX39" fmla="*/ 1000362 w 1180758"/>
              <a:gd name="connsiteY39" fmla="*/ 289616 h 2303498"/>
              <a:gd name="connsiteX40" fmla="*/ 1046606 w 1180758"/>
              <a:gd name="connsiteY40" fmla="*/ 210725 h 2303498"/>
              <a:gd name="connsiteX41" fmla="*/ 951464 w 1180758"/>
              <a:gd name="connsiteY41" fmla="*/ 364328 h 2303498"/>
              <a:gd name="connsiteX42" fmla="*/ 1018458 w 1180758"/>
              <a:gd name="connsiteY42" fmla="*/ 247481 h 2303498"/>
              <a:gd name="connsiteX43" fmla="*/ 1062647 w 1180758"/>
              <a:gd name="connsiteY43" fmla="*/ 213487 h 2303498"/>
              <a:gd name="connsiteX44" fmla="*/ 1062647 w 1180758"/>
              <a:gd name="connsiteY44" fmla="*/ 189693 h 2303498"/>
              <a:gd name="connsiteX45" fmla="*/ 1088141 w 1180758"/>
              <a:gd name="connsiteY45" fmla="*/ 150814 h 2303498"/>
              <a:gd name="connsiteX46" fmla="*/ 1112645 w 1180758"/>
              <a:gd name="connsiteY46" fmla="*/ 122876 h 2303498"/>
              <a:gd name="connsiteX47" fmla="*/ 1124894 w 1180758"/>
              <a:gd name="connsiteY47" fmla="*/ 77976 h 2303498"/>
              <a:gd name="connsiteX48" fmla="*/ 1154816 w 1180758"/>
              <a:gd name="connsiteY48" fmla="*/ 46003 h 2303498"/>
              <a:gd name="connsiteX49" fmla="*/ 1178223 w 1180758"/>
              <a:gd name="connsiteY49" fmla="*/ 6134 h 2303498"/>
              <a:gd name="connsiteX50" fmla="*/ 1177902 w 1180758"/>
              <a:gd name="connsiteY50" fmla="*/ 11375 h 2303498"/>
              <a:gd name="connsiteX51" fmla="*/ 1168024 w 1180758"/>
              <a:gd name="connsiteY51" fmla="*/ 104710 h 2303498"/>
              <a:gd name="connsiteX52" fmla="*/ 1124861 w 1180758"/>
              <a:gd name="connsiteY52" fmla="*/ 318687 h 2303498"/>
              <a:gd name="connsiteX53" fmla="*/ 1105810 w 1180758"/>
              <a:gd name="connsiteY53" fmla="*/ 420275 h 2303498"/>
              <a:gd name="connsiteX54" fmla="*/ 1084706 w 1180758"/>
              <a:gd name="connsiteY54" fmla="*/ 523705 h 2303498"/>
              <a:gd name="connsiteX55" fmla="*/ 1055458 w 1180758"/>
              <a:gd name="connsiteY55" fmla="*/ 680814 h 2303498"/>
              <a:gd name="connsiteX56" fmla="*/ 1034354 w 1180758"/>
              <a:gd name="connsiteY56" fmla="*/ 777481 h 2303498"/>
              <a:gd name="connsiteX57" fmla="*/ 1008506 w 1180758"/>
              <a:gd name="connsiteY57" fmla="*/ 926410 h 2303498"/>
              <a:gd name="connsiteX58" fmla="*/ 987402 w 1180758"/>
              <a:gd name="connsiteY58" fmla="*/ 1036001 h 2303498"/>
              <a:gd name="connsiteX59" fmla="*/ 968353 w 1180758"/>
              <a:gd name="connsiteY59" fmla="*/ 1131216 h 2303498"/>
              <a:gd name="connsiteX60" fmla="*/ 952702 w 1180758"/>
              <a:gd name="connsiteY60" fmla="*/ 1183621 h 2303498"/>
              <a:gd name="connsiteX61" fmla="*/ 940451 w 1180758"/>
              <a:gd name="connsiteY61" fmla="*/ 1263893 h 2303498"/>
              <a:gd name="connsiteX62" fmla="*/ 924800 w 1180758"/>
              <a:gd name="connsiteY62" fmla="*/ 1336728 h 2303498"/>
              <a:gd name="connsiteX63" fmla="*/ 912548 w 1180758"/>
              <a:gd name="connsiteY63" fmla="*/ 1425818 h 2303498"/>
              <a:gd name="connsiteX64" fmla="*/ 898242 w 1180758"/>
              <a:gd name="connsiteY64" fmla="*/ 1527194 h 2303498"/>
              <a:gd name="connsiteX65" fmla="*/ 879193 w 1180758"/>
              <a:gd name="connsiteY65" fmla="*/ 1631296 h 2303498"/>
              <a:gd name="connsiteX66" fmla="*/ 843146 w 1180758"/>
              <a:gd name="connsiteY66" fmla="*/ 1770029 h 2303498"/>
              <a:gd name="connsiteX67" fmla="*/ 796904 w 1180758"/>
              <a:gd name="connsiteY67" fmla="*/ 2001922 h 2303498"/>
              <a:gd name="connsiteX68" fmla="*/ 757457 w 1180758"/>
              <a:gd name="connsiteY68" fmla="*/ 2267417 h 2303498"/>
              <a:gd name="connsiteX69" fmla="*/ 694889 w 1180758"/>
              <a:gd name="connsiteY69" fmla="*/ 2300029 h 2303498"/>
              <a:gd name="connsiteX70" fmla="*/ 628888 w 1180758"/>
              <a:gd name="connsiteY70" fmla="*/ 2258530 h 2303498"/>
              <a:gd name="connsiteX71" fmla="*/ 552687 w 1180758"/>
              <a:gd name="connsiteY71" fmla="*/ 2229282 h 2303498"/>
              <a:gd name="connsiteX72" fmla="*/ 484775 w 1180758"/>
              <a:gd name="connsiteY72" fmla="*/ 2191855 h 2303498"/>
              <a:gd name="connsiteX73" fmla="*/ 425463 w 1180758"/>
              <a:gd name="connsiteY73" fmla="*/ 2173512 h 2303498"/>
              <a:gd name="connsiteX74" fmla="*/ 337012 w 1180758"/>
              <a:gd name="connsiteY74" fmla="*/ 2120434 h 2303498"/>
              <a:gd name="connsiteX75" fmla="*/ 283261 w 1180758"/>
              <a:gd name="connsiteY75" fmla="*/ 2087080 h 2303498"/>
              <a:gd name="connsiteX76" fmla="*/ 222712 w 1180758"/>
              <a:gd name="connsiteY76" fmla="*/ 2058504 h 2303498"/>
              <a:gd name="connsiteX77" fmla="*/ 152638 w 1180758"/>
              <a:gd name="connsiteY77" fmla="*/ 2028549 h 2303498"/>
              <a:gd name="connsiteX78" fmla="*/ 117263 w 1180758"/>
              <a:gd name="connsiteY78" fmla="*/ 1995228 h 2303498"/>
              <a:gd name="connsiteX79" fmla="*/ 51934 w 1180758"/>
              <a:gd name="connsiteY79" fmla="*/ 1965981 h 2303498"/>
              <a:gd name="connsiteX80" fmla="*/ 237 w 1180758"/>
              <a:gd name="connsiteY80" fmla="*/ 1929262 h 2303498"/>
              <a:gd name="connsiteX0" fmla="*/ 237 w 1180758"/>
              <a:gd name="connsiteY0" fmla="*/ 1929262 h 2303498"/>
              <a:gd name="connsiteX1" fmla="*/ 33557 w 1180758"/>
              <a:gd name="connsiteY1" fmla="*/ 1857842 h 2303498"/>
              <a:gd name="connsiteX2" fmla="*/ 53316 w 1180758"/>
              <a:gd name="connsiteY2" fmla="*/ 1830613 h 2303498"/>
              <a:gd name="connsiteX3" fmla="*/ 81890 w 1180758"/>
              <a:gd name="connsiteY3" fmla="*/ 1781642 h 2303498"/>
              <a:gd name="connsiteX4" fmla="*/ 104340 w 1180758"/>
              <a:gd name="connsiteY4" fmla="*/ 1759866 h 2303498"/>
              <a:gd name="connsiteX5" fmla="*/ 117655 w 1180758"/>
              <a:gd name="connsiteY5" fmla="*/ 1763547 h 2303498"/>
              <a:gd name="connsiteX6" fmla="*/ 127852 w 1180758"/>
              <a:gd name="connsiteY6" fmla="*/ 1719357 h 2303498"/>
              <a:gd name="connsiteX7" fmla="*/ 146511 w 1180758"/>
              <a:gd name="connsiteY7" fmla="*/ 1697970 h 2303498"/>
              <a:gd name="connsiteX8" fmla="*/ 158089 w 1180758"/>
              <a:gd name="connsiteY8" fmla="*/ 1669394 h 2303498"/>
              <a:gd name="connsiteX9" fmla="*/ 186665 w 1180758"/>
              <a:gd name="connsiteY9" fmla="*/ 1621062 h 2303498"/>
              <a:gd name="connsiteX10" fmla="*/ 213186 w 1180758"/>
              <a:gd name="connsiteY10" fmla="*/ 1572092 h 2303498"/>
              <a:gd name="connsiteX11" fmla="*/ 232909 w 1180758"/>
              <a:gd name="connsiteY11" fmla="*/ 1536719 h 2303498"/>
              <a:gd name="connsiteX12" fmla="*/ 262157 w 1180758"/>
              <a:gd name="connsiteY12" fmla="*/ 1495892 h 2303498"/>
              <a:gd name="connsiteX13" fmla="*/ 281207 w 1180758"/>
              <a:gd name="connsiteY13" fmla="*/ 1438742 h 2303498"/>
              <a:gd name="connsiteX14" fmla="*/ 319307 w 1180758"/>
              <a:gd name="connsiteY14" fmla="*/ 1381592 h 2303498"/>
              <a:gd name="connsiteX15" fmla="*/ 338357 w 1180758"/>
              <a:gd name="connsiteY15" fmla="*/ 1343492 h 2303498"/>
              <a:gd name="connsiteX16" fmla="*/ 347882 w 1180758"/>
              <a:gd name="connsiteY16" fmla="*/ 1314917 h 2303498"/>
              <a:gd name="connsiteX17" fmla="*/ 376457 w 1180758"/>
              <a:gd name="connsiteY17" fmla="*/ 1286342 h 2303498"/>
              <a:gd name="connsiteX18" fmla="*/ 433607 w 1180758"/>
              <a:gd name="connsiteY18" fmla="*/ 1200617 h 2303498"/>
              <a:gd name="connsiteX19" fmla="*/ 452657 w 1180758"/>
              <a:gd name="connsiteY19" fmla="*/ 1172042 h 2303498"/>
              <a:gd name="connsiteX20" fmla="*/ 471707 w 1180758"/>
              <a:gd name="connsiteY20" fmla="*/ 1143467 h 2303498"/>
              <a:gd name="connsiteX21" fmla="*/ 490757 w 1180758"/>
              <a:gd name="connsiteY21" fmla="*/ 1105367 h 2303498"/>
              <a:gd name="connsiteX22" fmla="*/ 528857 w 1180758"/>
              <a:gd name="connsiteY22" fmla="*/ 1048217 h 2303498"/>
              <a:gd name="connsiteX23" fmla="*/ 538382 w 1180758"/>
              <a:gd name="connsiteY23" fmla="*/ 1019642 h 2303498"/>
              <a:gd name="connsiteX24" fmla="*/ 566957 w 1180758"/>
              <a:gd name="connsiteY24" fmla="*/ 991067 h 2303498"/>
              <a:gd name="connsiteX25" fmla="*/ 586007 w 1180758"/>
              <a:gd name="connsiteY25" fmla="*/ 952967 h 2303498"/>
              <a:gd name="connsiteX26" fmla="*/ 637704 w 1180758"/>
              <a:gd name="connsiteY26" fmla="*/ 878821 h 2303498"/>
              <a:gd name="connsiteX27" fmla="*/ 682603 w 1180758"/>
              <a:gd name="connsiteY27" fmla="*/ 812146 h 2303498"/>
              <a:gd name="connsiteX28" fmla="*/ 719356 w 1180758"/>
              <a:gd name="connsiteY28" fmla="*/ 747488 h 2303498"/>
              <a:gd name="connsiteX29" fmla="*/ 766982 w 1180758"/>
              <a:gd name="connsiteY29" fmla="*/ 676742 h 2303498"/>
              <a:gd name="connsiteX30" fmla="*/ 762238 w 1180758"/>
              <a:gd name="connsiteY30" fmla="*/ 669236 h 2303498"/>
              <a:gd name="connsiteX31" fmla="*/ 786740 w 1180758"/>
              <a:gd name="connsiteY31" fmla="*/ 618885 h 2303498"/>
              <a:gd name="connsiteX32" fmla="*/ 826858 w 1180758"/>
              <a:gd name="connsiteY32" fmla="*/ 569912 h 2303498"/>
              <a:gd name="connsiteX33" fmla="*/ 862232 w 1180758"/>
              <a:gd name="connsiteY33" fmla="*/ 524342 h 2303498"/>
              <a:gd name="connsiteX34" fmla="*/ 881282 w 1180758"/>
              <a:gd name="connsiteY34" fmla="*/ 486242 h 2303498"/>
              <a:gd name="connsiteX35" fmla="*/ 892188 w 1180758"/>
              <a:gd name="connsiteY35" fmla="*/ 469884 h 2303498"/>
              <a:gd name="connsiteX36" fmla="*/ 915310 w 1180758"/>
              <a:gd name="connsiteY36" fmla="*/ 410714 h 2303498"/>
              <a:gd name="connsiteX37" fmla="*/ 930288 w 1180758"/>
              <a:gd name="connsiteY37" fmla="*/ 392338 h 2303498"/>
              <a:gd name="connsiteX38" fmla="*/ 971787 w 1180758"/>
              <a:gd name="connsiteY38" fmla="*/ 345385 h 2303498"/>
              <a:gd name="connsiteX39" fmla="*/ 1000362 w 1180758"/>
              <a:gd name="connsiteY39" fmla="*/ 289616 h 2303498"/>
              <a:gd name="connsiteX40" fmla="*/ 1046606 w 1180758"/>
              <a:gd name="connsiteY40" fmla="*/ 210725 h 2303498"/>
              <a:gd name="connsiteX41" fmla="*/ 951464 w 1180758"/>
              <a:gd name="connsiteY41" fmla="*/ 364328 h 2303498"/>
              <a:gd name="connsiteX42" fmla="*/ 1018458 w 1180758"/>
              <a:gd name="connsiteY42" fmla="*/ 247481 h 2303498"/>
              <a:gd name="connsiteX43" fmla="*/ 1062647 w 1180758"/>
              <a:gd name="connsiteY43" fmla="*/ 213487 h 2303498"/>
              <a:gd name="connsiteX44" fmla="*/ 1062647 w 1180758"/>
              <a:gd name="connsiteY44" fmla="*/ 189693 h 2303498"/>
              <a:gd name="connsiteX45" fmla="*/ 1088141 w 1180758"/>
              <a:gd name="connsiteY45" fmla="*/ 150814 h 2303498"/>
              <a:gd name="connsiteX46" fmla="*/ 1112645 w 1180758"/>
              <a:gd name="connsiteY46" fmla="*/ 122876 h 2303498"/>
              <a:gd name="connsiteX47" fmla="*/ 1124894 w 1180758"/>
              <a:gd name="connsiteY47" fmla="*/ 77976 h 2303498"/>
              <a:gd name="connsiteX48" fmla="*/ 1154816 w 1180758"/>
              <a:gd name="connsiteY48" fmla="*/ 46003 h 2303498"/>
              <a:gd name="connsiteX49" fmla="*/ 1178223 w 1180758"/>
              <a:gd name="connsiteY49" fmla="*/ 6134 h 2303498"/>
              <a:gd name="connsiteX50" fmla="*/ 1177902 w 1180758"/>
              <a:gd name="connsiteY50" fmla="*/ 11375 h 2303498"/>
              <a:gd name="connsiteX51" fmla="*/ 1168024 w 1180758"/>
              <a:gd name="connsiteY51" fmla="*/ 104710 h 2303498"/>
              <a:gd name="connsiteX52" fmla="*/ 1124861 w 1180758"/>
              <a:gd name="connsiteY52" fmla="*/ 318687 h 2303498"/>
              <a:gd name="connsiteX53" fmla="*/ 1105810 w 1180758"/>
              <a:gd name="connsiteY53" fmla="*/ 420275 h 2303498"/>
              <a:gd name="connsiteX54" fmla="*/ 1084706 w 1180758"/>
              <a:gd name="connsiteY54" fmla="*/ 523705 h 2303498"/>
              <a:gd name="connsiteX55" fmla="*/ 1055458 w 1180758"/>
              <a:gd name="connsiteY55" fmla="*/ 680814 h 2303498"/>
              <a:gd name="connsiteX56" fmla="*/ 1034354 w 1180758"/>
              <a:gd name="connsiteY56" fmla="*/ 777481 h 2303498"/>
              <a:gd name="connsiteX57" fmla="*/ 1008506 w 1180758"/>
              <a:gd name="connsiteY57" fmla="*/ 926410 h 2303498"/>
              <a:gd name="connsiteX58" fmla="*/ 987402 w 1180758"/>
              <a:gd name="connsiteY58" fmla="*/ 1036001 h 2303498"/>
              <a:gd name="connsiteX59" fmla="*/ 968353 w 1180758"/>
              <a:gd name="connsiteY59" fmla="*/ 1131216 h 2303498"/>
              <a:gd name="connsiteX60" fmla="*/ 952702 w 1180758"/>
              <a:gd name="connsiteY60" fmla="*/ 1183621 h 2303498"/>
              <a:gd name="connsiteX61" fmla="*/ 940451 w 1180758"/>
              <a:gd name="connsiteY61" fmla="*/ 1263893 h 2303498"/>
              <a:gd name="connsiteX62" fmla="*/ 924800 w 1180758"/>
              <a:gd name="connsiteY62" fmla="*/ 1336728 h 2303498"/>
              <a:gd name="connsiteX63" fmla="*/ 912548 w 1180758"/>
              <a:gd name="connsiteY63" fmla="*/ 1425818 h 2303498"/>
              <a:gd name="connsiteX64" fmla="*/ 898242 w 1180758"/>
              <a:gd name="connsiteY64" fmla="*/ 1527194 h 2303498"/>
              <a:gd name="connsiteX65" fmla="*/ 875794 w 1180758"/>
              <a:gd name="connsiteY65" fmla="*/ 1624497 h 2303498"/>
              <a:gd name="connsiteX66" fmla="*/ 843146 w 1180758"/>
              <a:gd name="connsiteY66" fmla="*/ 1770029 h 2303498"/>
              <a:gd name="connsiteX67" fmla="*/ 796904 w 1180758"/>
              <a:gd name="connsiteY67" fmla="*/ 2001922 h 2303498"/>
              <a:gd name="connsiteX68" fmla="*/ 757457 w 1180758"/>
              <a:gd name="connsiteY68" fmla="*/ 2267417 h 2303498"/>
              <a:gd name="connsiteX69" fmla="*/ 694889 w 1180758"/>
              <a:gd name="connsiteY69" fmla="*/ 2300029 h 2303498"/>
              <a:gd name="connsiteX70" fmla="*/ 628888 w 1180758"/>
              <a:gd name="connsiteY70" fmla="*/ 2258530 h 2303498"/>
              <a:gd name="connsiteX71" fmla="*/ 552687 w 1180758"/>
              <a:gd name="connsiteY71" fmla="*/ 2229282 h 2303498"/>
              <a:gd name="connsiteX72" fmla="*/ 484775 w 1180758"/>
              <a:gd name="connsiteY72" fmla="*/ 2191855 h 2303498"/>
              <a:gd name="connsiteX73" fmla="*/ 425463 w 1180758"/>
              <a:gd name="connsiteY73" fmla="*/ 2173512 h 2303498"/>
              <a:gd name="connsiteX74" fmla="*/ 337012 w 1180758"/>
              <a:gd name="connsiteY74" fmla="*/ 2120434 h 2303498"/>
              <a:gd name="connsiteX75" fmla="*/ 283261 w 1180758"/>
              <a:gd name="connsiteY75" fmla="*/ 2087080 h 2303498"/>
              <a:gd name="connsiteX76" fmla="*/ 222712 w 1180758"/>
              <a:gd name="connsiteY76" fmla="*/ 2058504 h 2303498"/>
              <a:gd name="connsiteX77" fmla="*/ 152638 w 1180758"/>
              <a:gd name="connsiteY77" fmla="*/ 2028549 h 2303498"/>
              <a:gd name="connsiteX78" fmla="*/ 117263 w 1180758"/>
              <a:gd name="connsiteY78" fmla="*/ 1995228 h 2303498"/>
              <a:gd name="connsiteX79" fmla="*/ 51934 w 1180758"/>
              <a:gd name="connsiteY79" fmla="*/ 1965981 h 2303498"/>
              <a:gd name="connsiteX80" fmla="*/ 237 w 1180758"/>
              <a:gd name="connsiteY80" fmla="*/ 1929262 h 2303498"/>
              <a:gd name="connsiteX0" fmla="*/ 237 w 1180758"/>
              <a:gd name="connsiteY0" fmla="*/ 1929262 h 2300378"/>
              <a:gd name="connsiteX1" fmla="*/ 33557 w 1180758"/>
              <a:gd name="connsiteY1" fmla="*/ 1857842 h 2300378"/>
              <a:gd name="connsiteX2" fmla="*/ 53316 w 1180758"/>
              <a:gd name="connsiteY2" fmla="*/ 1830613 h 2300378"/>
              <a:gd name="connsiteX3" fmla="*/ 81890 w 1180758"/>
              <a:gd name="connsiteY3" fmla="*/ 1781642 h 2300378"/>
              <a:gd name="connsiteX4" fmla="*/ 104340 w 1180758"/>
              <a:gd name="connsiteY4" fmla="*/ 1759866 h 2300378"/>
              <a:gd name="connsiteX5" fmla="*/ 117655 w 1180758"/>
              <a:gd name="connsiteY5" fmla="*/ 1763547 h 2300378"/>
              <a:gd name="connsiteX6" fmla="*/ 127852 w 1180758"/>
              <a:gd name="connsiteY6" fmla="*/ 1719357 h 2300378"/>
              <a:gd name="connsiteX7" fmla="*/ 146511 w 1180758"/>
              <a:gd name="connsiteY7" fmla="*/ 1697970 h 2300378"/>
              <a:gd name="connsiteX8" fmla="*/ 158089 w 1180758"/>
              <a:gd name="connsiteY8" fmla="*/ 1669394 h 2300378"/>
              <a:gd name="connsiteX9" fmla="*/ 186665 w 1180758"/>
              <a:gd name="connsiteY9" fmla="*/ 1621062 h 2300378"/>
              <a:gd name="connsiteX10" fmla="*/ 213186 w 1180758"/>
              <a:gd name="connsiteY10" fmla="*/ 1572092 h 2300378"/>
              <a:gd name="connsiteX11" fmla="*/ 232909 w 1180758"/>
              <a:gd name="connsiteY11" fmla="*/ 1536719 h 2300378"/>
              <a:gd name="connsiteX12" fmla="*/ 262157 w 1180758"/>
              <a:gd name="connsiteY12" fmla="*/ 1495892 h 2300378"/>
              <a:gd name="connsiteX13" fmla="*/ 281207 w 1180758"/>
              <a:gd name="connsiteY13" fmla="*/ 1438742 h 2300378"/>
              <a:gd name="connsiteX14" fmla="*/ 319307 w 1180758"/>
              <a:gd name="connsiteY14" fmla="*/ 1381592 h 2300378"/>
              <a:gd name="connsiteX15" fmla="*/ 338357 w 1180758"/>
              <a:gd name="connsiteY15" fmla="*/ 1343492 h 2300378"/>
              <a:gd name="connsiteX16" fmla="*/ 347882 w 1180758"/>
              <a:gd name="connsiteY16" fmla="*/ 1314917 h 2300378"/>
              <a:gd name="connsiteX17" fmla="*/ 376457 w 1180758"/>
              <a:gd name="connsiteY17" fmla="*/ 1286342 h 2300378"/>
              <a:gd name="connsiteX18" fmla="*/ 433607 w 1180758"/>
              <a:gd name="connsiteY18" fmla="*/ 1200617 h 2300378"/>
              <a:gd name="connsiteX19" fmla="*/ 452657 w 1180758"/>
              <a:gd name="connsiteY19" fmla="*/ 1172042 h 2300378"/>
              <a:gd name="connsiteX20" fmla="*/ 471707 w 1180758"/>
              <a:gd name="connsiteY20" fmla="*/ 1143467 h 2300378"/>
              <a:gd name="connsiteX21" fmla="*/ 490757 w 1180758"/>
              <a:gd name="connsiteY21" fmla="*/ 1105367 h 2300378"/>
              <a:gd name="connsiteX22" fmla="*/ 528857 w 1180758"/>
              <a:gd name="connsiteY22" fmla="*/ 1048217 h 2300378"/>
              <a:gd name="connsiteX23" fmla="*/ 538382 w 1180758"/>
              <a:gd name="connsiteY23" fmla="*/ 1019642 h 2300378"/>
              <a:gd name="connsiteX24" fmla="*/ 566957 w 1180758"/>
              <a:gd name="connsiteY24" fmla="*/ 991067 h 2300378"/>
              <a:gd name="connsiteX25" fmla="*/ 586007 w 1180758"/>
              <a:gd name="connsiteY25" fmla="*/ 952967 h 2300378"/>
              <a:gd name="connsiteX26" fmla="*/ 637704 w 1180758"/>
              <a:gd name="connsiteY26" fmla="*/ 878821 h 2300378"/>
              <a:gd name="connsiteX27" fmla="*/ 682603 w 1180758"/>
              <a:gd name="connsiteY27" fmla="*/ 812146 h 2300378"/>
              <a:gd name="connsiteX28" fmla="*/ 719356 w 1180758"/>
              <a:gd name="connsiteY28" fmla="*/ 747488 h 2300378"/>
              <a:gd name="connsiteX29" fmla="*/ 766982 w 1180758"/>
              <a:gd name="connsiteY29" fmla="*/ 676742 h 2300378"/>
              <a:gd name="connsiteX30" fmla="*/ 762238 w 1180758"/>
              <a:gd name="connsiteY30" fmla="*/ 669236 h 2300378"/>
              <a:gd name="connsiteX31" fmla="*/ 786740 w 1180758"/>
              <a:gd name="connsiteY31" fmla="*/ 618885 h 2300378"/>
              <a:gd name="connsiteX32" fmla="*/ 826858 w 1180758"/>
              <a:gd name="connsiteY32" fmla="*/ 569912 h 2300378"/>
              <a:gd name="connsiteX33" fmla="*/ 862232 w 1180758"/>
              <a:gd name="connsiteY33" fmla="*/ 524342 h 2300378"/>
              <a:gd name="connsiteX34" fmla="*/ 881282 w 1180758"/>
              <a:gd name="connsiteY34" fmla="*/ 486242 h 2300378"/>
              <a:gd name="connsiteX35" fmla="*/ 892188 w 1180758"/>
              <a:gd name="connsiteY35" fmla="*/ 469884 h 2300378"/>
              <a:gd name="connsiteX36" fmla="*/ 915310 w 1180758"/>
              <a:gd name="connsiteY36" fmla="*/ 410714 h 2300378"/>
              <a:gd name="connsiteX37" fmla="*/ 930288 w 1180758"/>
              <a:gd name="connsiteY37" fmla="*/ 392338 h 2300378"/>
              <a:gd name="connsiteX38" fmla="*/ 971787 w 1180758"/>
              <a:gd name="connsiteY38" fmla="*/ 345385 h 2300378"/>
              <a:gd name="connsiteX39" fmla="*/ 1000362 w 1180758"/>
              <a:gd name="connsiteY39" fmla="*/ 289616 h 2300378"/>
              <a:gd name="connsiteX40" fmla="*/ 1046606 w 1180758"/>
              <a:gd name="connsiteY40" fmla="*/ 210725 h 2300378"/>
              <a:gd name="connsiteX41" fmla="*/ 951464 w 1180758"/>
              <a:gd name="connsiteY41" fmla="*/ 364328 h 2300378"/>
              <a:gd name="connsiteX42" fmla="*/ 1018458 w 1180758"/>
              <a:gd name="connsiteY42" fmla="*/ 247481 h 2300378"/>
              <a:gd name="connsiteX43" fmla="*/ 1062647 w 1180758"/>
              <a:gd name="connsiteY43" fmla="*/ 213487 h 2300378"/>
              <a:gd name="connsiteX44" fmla="*/ 1062647 w 1180758"/>
              <a:gd name="connsiteY44" fmla="*/ 189693 h 2300378"/>
              <a:gd name="connsiteX45" fmla="*/ 1088141 w 1180758"/>
              <a:gd name="connsiteY45" fmla="*/ 150814 h 2300378"/>
              <a:gd name="connsiteX46" fmla="*/ 1112645 w 1180758"/>
              <a:gd name="connsiteY46" fmla="*/ 122876 h 2300378"/>
              <a:gd name="connsiteX47" fmla="*/ 1124894 w 1180758"/>
              <a:gd name="connsiteY47" fmla="*/ 77976 h 2300378"/>
              <a:gd name="connsiteX48" fmla="*/ 1154816 w 1180758"/>
              <a:gd name="connsiteY48" fmla="*/ 46003 h 2300378"/>
              <a:gd name="connsiteX49" fmla="*/ 1178223 w 1180758"/>
              <a:gd name="connsiteY49" fmla="*/ 6134 h 2300378"/>
              <a:gd name="connsiteX50" fmla="*/ 1177902 w 1180758"/>
              <a:gd name="connsiteY50" fmla="*/ 11375 h 2300378"/>
              <a:gd name="connsiteX51" fmla="*/ 1168024 w 1180758"/>
              <a:gd name="connsiteY51" fmla="*/ 104710 h 2300378"/>
              <a:gd name="connsiteX52" fmla="*/ 1124861 w 1180758"/>
              <a:gd name="connsiteY52" fmla="*/ 318687 h 2300378"/>
              <a:gd name="connsiteX53" fmla="*/ 1105810 w 1180758"/>
              <a:gd name="connsiteY53" fmla="*/ 420275 h 2300378"/>
              <a:gd name="connsiteX54" fmla="*/ 1084706 w 1180758"/>
              <a:gd name="connsiteY54" fmla="*/ 523705 h 2300378"/>
              <a:gd name="connsiteX55" fmla="*/ 1055458 w 1180758"/>
              <a:gd name="connsiteY55" fmla="*/ 680814 h 2300378"/>
              <a:gd name="connsiteX56" fmla="*/ 1034354 w 1180758"/>
              <a:gd name="connsiteY56" fmla="*/ 777481 h 2300378"/>
              <a:gd name="connsiteX57" fmla="*/ 1008506 w 1180758"/>
              <a:gd name="connsiteY57" fmla="*/ 926410 h 2300378"/>
              <a:gd name="connsiteX58" fmla="*/ 987402 w 1180758"/>
              <a:gd name="connsiteY58" fmla="*/ 1036001 h 2300378"/>
              <a:gd name="connsiteX59" fmla="*/ 968353 w 1180758"/>
              <a:gd name="connsiteY59" fmla="*/ 1131216 h 2300378"/>
              <a:gd name="connsiteX60" fmla="*/ 952702 w 1180758"/>
              <a:gd name="connsiteY60" fmla="*/ 1183621 h 2300378"/>
              <a:gd name="connsiteX61" fmla="*/ 940451 w 1180758"/>
              <a:gd name="connsiteY61" fmla="*/ 1263893 h 2300378"/>
              <a:gd name="connsiteX62" fmla="*/ 924800 w 1180758"/>
              <a:gd name="connsiteY62" fmla="*/ 1336728 h 2300378"/>
              <a:gd name="connsiteX63" fmla="*/ 912548 w 1180758"/>
              <a:gd name="connsiteY63" fmla="*/ 1425818 h 2300378"/>
              <a:gd name="connsiteX64" fmla="*/ 898242 w 1180758"/>
              <a:gd name="connsiteY64" fmla="*/ 1527194 h 2300378"/>
              <a:gd name="connsiteX65" fmla="*/ 875794 w 1180758"/>
              <a:gd name="connsiteY65" fmla="*/ 1624497 h 2300378"/>
              <a:gd name="connsiteX66" fmla="*/ 843146 w 1180758"/>
              <a:gd name="connsiteY66" fmla="*/ 1770029 h 2300378"/>
              <a:gd name="connsiteX67" fmla="*/ 796904 w 1180758"/>
              <a:gd name="connsiteY67" fmla="*/ 2001922 h 2300378"/>
              <a:gd name="connsiteX68" fmla="*/ 794107 w 1180758"/>
              <a:gd name="connsiteY68" fmla="*/ 2106873 h 2300378"/>
              <a:gd name="connsiteX69" fmla="*/ 757457 w 1180758"/>
              <a:gd name="connsiteY69" fmla="*/ 2267417 h 2300378"/>
              <a:gd name="connsiteX70" fmla="*/ 694889 w 1180758"/>
              <a:gd name="connsiteY70" fmla="*/ 2300029 h 2300378"/>
              <a:gd name="connsiteX71" fmla="*/ 628888 w 1180758"/>
              <a:gd name="connsiteY71" fmla="*/ 2258530 h 2300378"/>
              <a:gd name="connsiteX72" fmla="*/ 552687 w 1180758"/>
              <a:gd name="connsiteY72" fmla="*/ 2229282 h 2300378"/>
              <a:gd name="connsiteX73" fmla="*/ 484775 w 1180758"/>
              <a:gd name="connsiteY73" fmla="*/ 2191855 h 2300378"/>
              <a:gd name="connsiteX74" fmla="*/ 425463 w 1180758"/>
              <a:gd name="connsiteY74" fmla="*/ 2173512 h 2300378"/>
              <a:gd name="connsiteX75" fmla="*/ 337012 w 1180758"/>
              <a:gd name="connsiteY75" fmla="*/ 2120434 h 2300378"/>
              <a:gd name="connsiteX76" fmla="*/ 283261 w 1180758"/>
              <a:gd name="connsiteY76" fmla="*/ 2087080 h 2300378"/>
              <a:gd name="connsiteX77" fmla="*/ 222712 w 1180758"/>
              <a:gd name="connsiteY77" fmla="*/ 2058504 h 2300378"/>
              <a:gd name="connsiteX78" fmla="*/ 152638 w 1180758"/>
              <a:gd name="connsiteY78" fmla="*/ 2028549 h 2300378"/>
              <a:gd name="connsiteX79" fmla="*/ 117263 w 1180758"/>
              <a:gd name="connsiteY79" fmla="*/ 1995228 h 2300378"/>
              <a:gd name="connsiteX80" fmla="*/ 51934 w 1180758"/>
              <a:gd name="connsiteY80" fmla="*/ 1965981 h 2300378"/>
              <a:gd name="connsiteX81" fmla="*/ 237 w 1180758"/>
              <a:gd name="connsiteY81" fmla="*/ 1929262 h 2300378"/>
              <a:gd name="connsiteX0" fmla="*/ 237 w 1180758"/>
              <a:gd name="connsiteY0" fmla="*/ 1929262 h 2309767"/>
              <a:gd name="connsiteX1" fmla="*/ 33557 w 1180758"/>
              <a:gd name="connsiteY1" fmla="*/ 1857842 h 2309767"/>
              <a:gd name="connsiteX2" fmla="*/ 53316 w 1180758"/>
              <a:gd name="connsiteY2" fmla="*/ 1830613 h 2309767"/>
              <a:gd name="connsiteX3" fmla="*/ 81890 w 1180758"/>
              <a:gd name="connsiteY3" fmla="*/ 1781642 h 2309767"/>
              <a:gd name="connsiteX4" fmla="*/ 104340 w 1180758"/>
              <a:gd name="connsiteY4" fmla="*/ 1759866 h 2309767"/>
              <a:gd name="connsiteX5" fmla="*/ 117655 w 1180758"/>
              <a:gd name="connsiteY5" fmla="*/ 1763547 h 2309767"/>
              <a:gd name="connsiteX6" fmla="*/ 127852 w 1180758"/>
              <a:gd name="connsiteY6" fmla="*/ 1719357 h 2309767"/>
              <a:gd name="connsiteX7" fmla="*/ 146511 w 1180758"/>
              <a:gd name="connsiteY7" fmla="*/ 1697970 h 2309767"/>
              <a:gd name="connsiteX8" fmla="*/ 158089 w 1180758"/>
              <a:gd name="connsiteY8" fmla="*/ 1669394 h 2309767"/>
              <a:gd name="connsiteX9" fmla="*/ 186665 w 1180758"/>
              <a:gd name="connsiteY9" fmla="*/ 1621062 h 2309767"/>
              <a:gd name="connsiteX10" fmla="*/ 213186 w 1180758"/>
              <a:gd name="connsiteY10" fmla="*/ 1572092 h 2309767"/>
              <a:gd name="connsiteX11" fmla="*/ 232909 w 1180758"/>
              <a:gd name="connsiteY11" fmla="*/ 1536719 h 2309767"/>
              <a:gd name="connsiteX12" fmla="*/ 262157 w 1180758"/>
              <a:gd name="connsiteY12" fmla="*/ 1495892 h 2309767"/>
              <a:gd name="connsiteX13" fmla="*/ 281207 w 1180758"/>
              <a:gd name="connsiteY13" fmla="*/ 1438742 h 2309767"/>
              <a:gd name="connsiteX14" fmla="*/ 319307 w 1180758"/>
              <a:gd name="connsiteY14" fmla="*/ 1381592 h 2309767"/>
              <a:gd name="connsiteX15" fmla="*/ 338357 w 1180758"/>
              <a:gd name="connsiteY15" fmla="*/ 1343492 h 2309767"/>
              <a:gd name="connsiteX16" fmla="*/ 347882 w 1180758"/>
              <a:gd name="connsiteY16" fmla="*/ 1314917 h 2309767"/>
              <a:gd name="connsiteX17" fmla="*/ 376457 w 1180758"/>
              <a:gd name="connsiteY17" fmla="*/ 1286342 h 2309767"/>
              <a:gd name="connsiteX18" fmla="*/ 433607 w 1180758"/>
              <a:gd name="connsiteY18" fmla="*/ 1200617 h 2309767"/>
              <a:gd name="connsiteX19" fmla="*/ 452657 w 1180758"/>
              <a:gd name="connsiteY19" fmla="*/ 1172042 h 2309767"/>
              <a:gd name="connsiteX20" fmla="*/ 471707 w 1180758"/>
              <a:gd name="connsiteY20" fmla="*/ 1143467 h 2309767"/>
              <a:gd name="connsiteX21" fmla="*/ 490757 w 1180758"/>
              <a:gd name="connsiteY21" fmla="*/ 1105367 h 2309767"/>
              <a:gd name="connsiteX22" fmla="*/ 528857 w 1180758"/>
              <a:gd name="connsiteY22" fmla="*/ 1048217 h 2309767"/>
              <a:gd name="connsiteX23" fmla="*/ 538382 w 1180758"/>
              <a:gd name="connsiteY23" fmla="*/ 1019642 h 2309767"/>
              <a:gd name="connsiteX24" fmla="*/ 566957 w 1180758"/>
              <a:gd name="connsiteY24" fmla="*/ 991067 h 2309767"/>
              <a:gd name="connsiteX25" fmla="*/ 586007 w 1180758"/>
              <a:gd name="connsiteY25" fmla="*/ 952967 h 2309767"/>
              <a:gd name="connsiteX26" fmla="*/ 637704 w 1180758"/>
              <a:gd name="connsiteY26" fmla="*/ 878821 h 2309767"/>
              <a:gd name="connsiteX27" fmla="*/ 682603 w 1180758"/>
              <a:gd name="connsiteY27" fmla="*/ 812146 h 2309767"/>
              <a:gd name="connsiteX28" fmla="*/ 719356 w 1180758"/>
              <a:gd name="connsiteY28" fmla="*/ 747488 h 2309767"/>
              <a:gd name="connsiteX29" fmla="*/ 766982 w 1180758"/>
              <a:gd name="connsiteY29" fmla="*/ 676742 h 2309767"/>
              <a:gd name="connsiteX30" fmla="*/ 762238 w 1180758"/>
              <a:gd name="connsiteY30" fmla="*/ 669236 h 2309767"/>
              <a:gd name="connsiteX31" fmla="*/ 786740 w 1180758"/>
              <a:gd name="connsiteY31" fmla="*/ 618885 h 2309767"/>
              <a:gd name="connsiteX32" fmla="*/ 826858 w 1180758"/>
              <a:gd name="connsiteY32" fmla="*/ 569912 h 2309767"/>
              <a:gd name="connsiteX33" fmla="*/ 862232 w 1180758"/>
              <a:gd name="connsiteY33" fmla="*/ 524342 h 2309767"/>
              <a:gd name="connsiteX34" fmla="*/ 881282 w 1180758"/>
              <a:gd name="connsiteY34" fmla="*/ 486242 h 2309767"/>
              <a:gd name="connsiteX35" fmla="*/ 892188 w 1180758"/>
              <a:gd name="connsiteY35" fmla="*/ 469884 h 2309767"/>
              <a:gd name="connsiteX36" fmla="*/ 915310 w 1180758"/>
              <a:gd name="connsiteY36" fmla="*/ 410714 h 2309767"/>
              <a:gd name="connsiteX37" fmla="*/ 930288 w 1180758"/>
              <a:gd name="connsiteY37" fmla="*/ 392338 h 2309767"/>
              <a:gd name="connsiteX38" fmla="*/ 971787 w 1180758"/>
              <a:gd name="connsiteY38" fmla="*/ 345385 h 2309767"/>
              <a:gd name="connsiteX39" fmla="*/ 1000362 w 1180758"/>
              <a:gd name="connsiteY39" fmla="*/ 289616 h 2309767"/>
              <a:gd name="connsiteX40" fmla="*/ 1046606 w 1180758"/>
              <a:gd name="connsiteY40" fmla="*/ 210725 h 2309767"/>
              <a:gd name="connsiteX41" fmla="*/ 951464 w 1180758"/>
              <a:gd name="connsiteY41" fmla="*/ 364328 h 2309767"/>
              <a:gd name="connsiteX42" fmla="*/ 1018458 w 1180758"/>
              <a:gd name="connsiteY42" fmla="*/ 247481 h 2309767"/>
              <a:gd name="connsiteX43" fmla="*/ 1062647 w 1180758"/>
              <a:gd name="connsiteY43" fmla="*/ 213487 h 2309767"/>
              <a:gd name="connsiteX44" fmla="*/ 1062647 w 1180758"/>
              <a:gd name="connsiteY44" fmla="*/ 189693 h 2309767"/>
              <a:gd name="connsiteX45" fmla="*/ 1088141 w 1180758"/>
              <a:gd name="connsiteY45" fmla="*/ 150814 h 2309767"/>
              <a:gd name="connsiteX46" fmla="*/ 1112645 w 1180758"/>
              <a:gd name="connsiteY46" fmla="*/ 122876 h 2309767"/>
              <a:gd name="connsiteX47" fmla="*/ 1124894 w 1180758"/>
              <a:gd name="connsiteY47" fmla="*/ 77976 h 2309767"/>
              <a:gd name="connsiteX48" fmla="*/ 1154816 w 1180758"/>
              <a:gd name="connsiteY48" fmla="*/ 46003 h 2309767"/>
              <a:gd name="connsiteX49" fmla="*/ 1178223 w 1180758"/>
              <a:gd name="connsiteY49" fmla="*/ 6134 h 2309767"/>
              <a:gd name="connsiteX50" fmla="*/ 1177902 w 1180758"/>
              <a:gd name="connsiteY50" fmla="*/ 11375 h 2309767"/>
              <a:gd name="connsiteX51" fmla="*/ 1168024 w 1180758"/>
              <a:gd name="connsiteY51" fmla="*/ 104710 h 2309767"/>
              <a:gd name="connsiteX52" fmla="*/ 1124861 w 1180758"/>
              <a:gd name="connsiteY52" fmla="*/ 318687 h 2309767"/>
              <a:gd name="connsiteX53" fmla="*/ 1105810 w 1180758"/>
              <a:gd name="connsiteY53" fmla="*/ 420275 h 2309767"/>
              <a:gd name="connsiteX54" fmla="*/ 1084706 w 1180758"/>
              <a:gd name="connsiteY54" fmla="*/ 523705 h 2309767"/>
              <a:gd name="connsiteX55" fmla="*/ 1055458 w 1180758"/>
              <a:gd name="connsiteY55" fmla="*/ 680814 h 2309767"/>
              <a:gd name="connsiteX56" fmla="*/ 1034354 w 1180758"/>
              <a:gd name="connsiteY56" fmla="*/ 777481 h 2309767"/>
              <a:gd name="connsiteX57" fmla="*/ 1008506 w 1180758"/>
              <a:gd name="connsiteY57" fmla="*/ 926410 h 2309767"/>
              <a:gd name="connsiteX58" fmla="*/ 987402 w 1180758"/>
              <a:gd name="connsiteY58" fmla="*/ 1036001 h 2309767"/>
              <a:gd name="connsiteX59" fmla="*/ 968353 w 1180758"/>
              <a:gd name="connsiteY59" fmla="*/ 1131216 h 2309767"/>
              <a:gd name="connsiteX60" fmla="*/ 952702 w 1180758"/>
              <a:gd name="connsiteY60" fmla="*/ 1183621 h 2309767"/>
              <a:gd name="connsiteX61" fmla="*/ 940451 w 1180758"/>
              <a:gd name="connsiteY61" fmla="*/ 1263893 h 2309767"/>
              <a:gd name="connsiteX62" fmla="*/ 924800 w 1180758"/>
              <a:gd name="connsiteY62" fmla="*/ 1336728 h 2309767"/>
              <a:gd name="connsiteX63" fmla="*/ 912548 w 1180758"/>
              <a:gd name="connsiteY63" fmla="*/ 1425818 h 2309767"/>
              <a:gd name="connsiteX64" fmla="*/ 898242 w 1180758"/>
              <a:gd name="connsiteY64" fmla="*/ 1527194 h 2309767"/>
              <a:gd name="connsiteX65" fmla="*/ 875794 w 1180758"/>
              <a:gd name="connsiteY65" fmla="*/ 1624497 h 2309767"/>
              <a:gd name="connsiteX66" fmla="*/ 843146 w 1180758"/>
              <a:gd name="connsiteY66" fmla="*/ 1770029 h 2309767"/>
              <a:gd name="connsiteX67" fmla="*/ 796904 w 1180758"/>
              <a:gd name="connsiteY67" fmla="*/ 2001922 h 2309767"/>
              <a:gd name="connsiteX68" fmla="*/ 794107 w 1180758"/>
              <a:gd name="connsiteY68" fmla="*/ 2106873 h 2309767"/>
              <a:gd name="connsiteX69" fmla="*/ 757457 w 1180758"/>
              <a:gd name="connsiteY69" fmla="*/ 2267417 h 2309767"/>
              <a:gd name="connsiteX70" fmla="*/ 729521 w 1180758"/>
              <a:gd name="connsiteY70" fmla="*/ 2307429 h 2309767"/>
              <a:gd name="connsiteX71" fmla="*/ 694889 w 1180758"/>
              <a:gd name="connsiteY71" fmla="*/ 2300029 h 2309767"/>
              <a:gd name="connsiteX72" fmla="*/ 628888 w 1180758"/>
              <a:gd name="connsiteY72" fmla="*/ 2258530 h 2309767"/>
              <a:gd name="connsiteX73" fmla="*/ 552687 w 1180758"/>
              <a:gd name="connsiteY73" fmla="*/ 2229282 h 2309767"/>
              <a:gd name="connsiteX74" fmla="*/ 484775 w 1180758"/>
              <a:gd name="connsiteY74" fmla="*/ 2191855 h 2309767"/>
              <a:gd name="connsiteX75" fmla="*/ 425463 w 1180758"/>
              <a:gd name="connsiteY75" fmla="*/ 2173512 h 2309767"/>
              <a:gd name="connsiteX76" fmla="*/ 337012 w 1180758"/>
              <a:gd name="connsiteY76" fmla="*/ 2120434 h 2309767"/>
              <a:gd name="connsiteX77" fmla="*/ 283261 w 1180758"/>
              <a:gd name="connsiteY77" fmla="*/ 2087080 h 2309767"/>
              <a:gd name="connsiteX78" fmla="*/ 222712 w 1180758"/>
              <a:gd name="connsiteY78" fmla="*/ 2058504 h 2309767"/>
              <a:gd name="connsiteX79" fmla="*/ 152638 w 1180758"/>
              <a:gd name="connsiteY79" fmla="*/ 2028549 h 2309767"/>
              <a:gd name="connsiteX80" fmla="*/ 117263 w 1180758"/>
              <a:gd name="connsiteY80" fmla="*/ 1995228 h 2309767"/>
              <a:gd name="connsiteX81" fmla="*/ 51934 w 1180758"/>
              <a:gd name="connsiteY81" fmla="*/ 1965981 h 2309767"/>
              <a:gd name="connsiteX82" fmla="*/ 237 w 1180758"/>
              <a:gd name="connsiteY82" fmla="*/ 1929262 h 2309767"/>
              <a:gd name="connsiteX0" fmla="*/ 237 w 1180758"/>
              <a:gd name="connsiteY0" fmla="*/ 1929262 h 2309767"/>
              <a:gd name="connsiteX1" fmla="*/ 33557 w 1180758"/>
              <a:gd name="connsiteY1" fmla="*/ 1857842 h 2309767"/>
              <a:gd name="connsiteX2" fmla="*/ 53316 w 1180758"/>
              <a:gd name="connsiteY2" fmla="*/ 1830613 h 2309767"/>
              <a:gd name="connsiteX3" fmla="*/ 81890 w 1180758"/>
              <a:gd name="connsiteY3" fmla="*/ 1781642 h 2309767"/>
              <a:gd name="connsiteX4" fmla="*/ 104340 w 1180758"/>
              <a:gd name="connsiteY4" fmla="*/ 1759866 h 2309767"/>
              <a:gd name="connsiteX5" fmla="*/ 117655 w 1180758"/>
              <a:gd name="connsiteY5" fmla="*/ 1763547 h 2309767"/>
              <a:gd name="connsiteX6" fmla="*/ 127852 w 1180758"/>
              <a:gd name="connsiteY6" fmla="*/ 1719357 h 2309767"/>
              <a:gd name="connsiteX7" fmla="*/ 146511 w 1180758"/>
              <a:gd name="connsiteY7" fmla="*/ 1697970 h 2309767"/>
              <a:gd name="connsiteX8" fmla="*/ 158089 w 1180758"/>
              <a:gd name="connsiteY8" fmla="*/ 1669394 h 2309767"/>
              <a:gd name="connsiteX9" fmla="*/ 186665 w 1180758"/>
              <a:gd name="connsiteY9" fmla="*/ 1621062 h 2309767"/>
              <a:gd name="connsiteX10" fmla="*/ 213186 w 1180758"/>
              <a:gd name="connsiteY10" fmla="*/ 1572092 h 2309767"/>
              <a:gd name="connsiteX11" fmla="*/ 232909 w 1180758"/>
              <a:gd name="connsiteY11" fmla="*/ 1536719 h 2309767"/>
              <a:gd name="connsiteX12" fmla="*/ 262157 w 1180758"/>
              <a:gd name="connsiteY12" fmla="*/ 1495892 h 2309767"/>
              <a:gd name="connsiteX13" fmla="*/ 281207 w 1180758"/>
              <a:gd name="connsiteY13" fmla="*/ 1438742 h 2309767"/>
              <a:gd name="connsiteX14" fmla="*/ 319307 w 1180758"/>
              <a:gd name="connsiteY14" fmla="*/ 1381592 h 2309767"/>
              <a:gd name="connsiteX15" fmla="*/ 338357 w 1180758"/>
              <a:gd name="connsiteY15" fmla="*/ 1343492 h 2309767"/>
              <a:gd name="connsiteX16" fmla="*/ 347882 w 1180758"/>
              <a:gd name="connsiteY16" fmla="*/ 1314917 h 2309767"/>
              <a:gd name="connsiteX17" fmla="*/ 376457 w 1180758"/>
              <a:gd name="connsiteY17" fmla="*/ 1286342 h 2309767"/>
              <a:gd name="connsiteX18" fmla="*/ 433607 w 1180758"/>
              <a:gd name="connsiteY18" fmla="*/ 1200617 h 2309767"/>
              <a:gd name="connsiteX19" fmla="*/ 452657 w 1180758"/>
              <a:gd name="connsiteY19" fmla="*/ 1172042 h 2309767"/>
              <a:gd name="connsiteX20" fmla="*/ 471707 w 1180758"/>
              <a:gd name="connsiteY20" fmla="*/ 1143467 h 2309767"/>
              <a:gd name="connsiteX21" fmla="*/ 490757 w 1180758"/>
              <a:gd name="connsiteY21" fmla="*/ 1105367 h 2309767"/>
              <a:gd name="connsiteX22" fmla="*/ 528857 w 1180758"/>
              <a:gd name="connsiteY22" fmla="*/ 1048217 h 2309767"/>
              <a:gd name="connsiteX23" fmla="*/ 538382 w 1180758"/>
              <a:gd name="connsiteY23" fmla="*/ 1019642 h 2309767"/>
              <a:gd name="connsiteX24" fmla="*/ 566957 w 1180758"/>
              <a:gd name="connsiteY24" fmla="*/ 991067 h 2309767"/>
              <a:gd name="connsiteX25" fmla="*/ 586007 w 1180758"/>
              <a:gd name="connsiteY25" fmla="*/ 952967 h 2309767"/>
              <a:gd name="connsiteX26" fmla="*/ 637704 w 1180758"/>
              <a:gd name="connsiteY26" fmla="*/ 878821 h 2309767"/>
              <a:gd name="connsiteX27" fmla="*/ 682603 w 1180758"/>
              <a:gd name="connsiteY27" fmla="*/ 812146 h 2309767"/>
              <a:gd name="connsiteX28" fmla="*/ 719356 w 1180758"/>
              <a:gd name="connsiteY28" fmla="*/ 747488 h 2309767"/>
              <a:gd name="connsiteX29" fmla="*/ 766982 w 1180758"/>
              <a:gd name="connsiteY29" fmla="*/ 676742 h 2309767"/>
              <a:gd name="connsiteX30" fmla="*/ 762238 w 1180758"/>
              <a:gd name="connsiteY30" fmla="*/ 669236 h 2309767"/>
              <a:gd name="connsiteX31" fmla="*/ 786740 w 1180758"/>
              <a:gd name="connsiteY31" fmla="*/ 618885 h 2309767"/>
              <a:gd name="connsiteX32" fmla="*/ 826858 w 1180758"/>
              <a:gd name="connsiteY32" fmla="*/ 569912 h 2309767"/>
              <a:gd name="connsiteX33" fmla="*/ 862232 w 1180758"/>
              <a:gd name="connsiteY33" fmla="*/ 524342 h 2309767"/>
              <a:gd name="connsiteX34" fmla="*/ 881282 w 1180758"/>
              <a:gd name="connsiteY34" fmla="*/ 486242 h 2309767"/>
              <a:gd name="connsiteX35" fmla="*/ 892188 w 1180758"/>
              <a:gd name="connsiteY35" fmla="*/ 469884 h 2309767"/>
              <a:gd name="connsiteX36" fmla="*/ 915310 w 1180758"/>
              <a:gd name="connsiteY36" fmla="*/ 410714 h 2309767"/>
              <a:gd name="connsiteX37" fmla="*/ 930288 w 1180758"/>
              <a:gd name="connsiteY37" fmla="*/ 392338 h 2309767"/>
              <a:gd name="connsiteX38" fmla="*/ 971787 w 1180758"/>
              <a:gd name="connsiteY38" fmla="*/ 345385 h 2309767"/>
              <a:gd name="connsiteX39" fmla="*/ 1000362 w 1180758"/>
              <a:gd name="connsiteY39" fmla="*/ 289616 h 2309767"/>
              <a:gd name="connsiteX40" fmla="*/ 1046606 w 1180758"/>
              <a:gd name="connsiteY40" fmla="*/ 210725 h 2309767"/>
              <a:gd name="connsiteX41" fmla="*/ 951464 w 1180758"/>
              <a:gd name="connsiteY41" fmla="*/ 364328 h 2309767"/>
              <a:gd name="connsiteX42" fmla="*/ 1018458 w 1180758"/>
              <a:gd name="connsiteY42" fmla="*/ 247481 h 2309767"/>
              <a:gd name="connsiteX43" fmla="*/ 1062647 w 1180758"/>
              <a:gd name="connsiteY43" fmla="*/ 213487 h 2309767"/>
              <a:gd name="connsiteX44" fmla="*/ 1062647 w 1180758"/>
              <a:gd name="connsiteY44" fmla="*/ 189693 h 2309767"/>
              <a:gd name="connsiteX45" fmla="*/ 1088141 w 1180758"/>
              <a:gd name="connsiteY45" fmla="*/ 150814 h 2309767"/>
              <a:gd name="connsiteX46" fmla="*/ 1112645 w 1180758"/>
              <a:gd name="connsiteY46" fmla="*/ 122876 h 2309767"/>
              <a:gd name="connsiteX47" fmla="*/ 1124894 w 1180758"/>
              <a:gd name="connsiteY47" fmla="*/ 77976 h 2309767"/>
              <a:gd name="connsiteX48" fmla="*/ 1154816 w 1180758"/>
              <a:gd name="connsiteY48" fmla="*/ 46003 h 2309767"/>
              <a:gd name="connsiteX49" fmla="*/ 1178223 w 1180758"/>
              <a:gd name="connsiteY49" fmla="*/ 6134 h 2309767"/>
              <a:gd name="connsiteX50" fmla="*/ 1177902 w 1180758"/>
              <a:gd name="connsiteY50" fmla="*/ 11375 h 2309767"/>
              <a:gd name="connsiteX51" fmla="*/ 1168024 w 1180758"/>
              <a:gd name="connsiteY51" fmla="*/ 104710 h 2309767"/>
              <a:gd name="connsiteX52" fmla="*/ 1124861 w 1180758"/>
              <a:gd name="connsiteY52" fmla="*/ 318687 h 2309767"/>
              <a:gd name="connsiteX53" fmla="*/ 1105810 w 1180758"/>
              <a:gd name="connsiteY53" fmla="*/ 420275 h 2309767"/>
              <a:gd name="connsiteX54" fmla="*/ 1084706 w 1180758"/>
              <a:gd name="connsiteY54" fmla="*/ 523705 h 2309767"/>
              <a:gd name="connsiteX55" fmla="*/ 1055458 w 1180758"/>
              <a:gd name="connsiteY55" fmla="*/ 680814 h 2309767"/>
              <a:gd name="connsiteX56" fmla="*/ 1034354 w 1180758"/>
              <a:gd name="connsiteY56" fmla="*/ 777481 h 2309767"/>
              <a:gd name="connsiteX57" fmla="*/ 1008506 w 1180758"/>
              <a:gd name="connsiteY57" fmla="*/ 926410 h 2309767"/>
              <a:gd name="connsiteX58" fmla="*/ 987402 w 1180758"/>
              <a:gd name="connsiteY58" fmla="*/ 1036001 h 2309767"/>
              <a:gd name="connsiteX59" fmla="*/ 968353 w 1180758"/>
              <a:gd name="connsiteY59" fmla="*/ 1131216 h 2309767"/>
              <a:gd name="connsiteX60" fmla="*/ 952702 w 1180758"/>
              <a:gd name="connsiteY60" fmla="*/ 1183621 h 2309767"/>
              <a:gd name="connsiteX61" fmla="*/ 940451 w 1180758"/>
              <a:gd name="connsiteY61" fmla="*/ 1263893 h 2309767"/>
              <a:gd name="connsiteX62" fmla="*/ 924800 w 1180758"/>
              <a:gd name="connsiteY62" fmla="*/ 1336728 h 2309767"/>
              <a:gd name="connsiteX63" fmla="*/ 912548 w 1180758"/>
              <a:gd name="connsiteY63" fmla="*/ 1425818 h 2309767"/>
              <a:gd name="connsiteX64" fmla="*/ 898242 w 1180758"/>
              <a:gd name="connsiteY64" fmla="*/ 1527194 h 2309767"/>
              <a:gd name="connsiteX65" fmla="*/ 875794 w 1180758"/>
              <a:gd name="connsiteY65" fmla="*/ 1624497 h 2309767"/>
              <a:gd name="connsiteX66" fmla="*/ 843146 w 1180758"/>
              <a:gd name="connsiteY66" fmla="*/ 1770029 h 2309767"/>
              <a:gd name="connsiteX67" fmla="*/ 796904 w 1180758"/>
              <a:gd name="connsiteY67" fmla="*/ 2001922 h 2309767"/>
              <a:gd name="connsiteX68" fmla="*/ 780510 w 1180758"/>
              <a:gd name="connsiteY68" fmla="*/ 2157862 h 2309767"/>
              <a:gd name="connsiteX69" fmla="*/ 757457 w 1180758"/>
              <a:gd name="connsiteY69" fmla="*/ 2267417 h 2309767"/>
              <a:gd name="connsiteX70" fmla="*/ 729521 w 1180758"/>
              <a:gd name="connsiteY70" fmla="*/ 2307429 h 2309767"/>
              <a:gd name="connsiteX71" fmla="*/ 694889 w 1180758"/>
              <a:gd name="connsiteY71" fmla="*/ 2300029 h 2309767"/>
              <a:gd name="connsiteX72" fmla="*/ 628888 w 1180758"/>
              <a:gd name="connsiteY72" fmla="*/ 2258530 h 2309767"/>
              <a:gd name="connsiteX73" fmla="*/ 552687 w 1180758"/>
              <a:gd name="connsiteY73" fmla="*/ 2229282 h 2309767"/>
              <a:gd name="connsiteX74" fmla="*/ 484775 w 1180758"/>
              <a:gd name="connsiteY74" fmla="*/ 2191855 h 2309767"/>
              <a:gd name="connsiteX75" fmla="*/ 425463 w 1180758"/>
              <a:gd name="connsiteY75" fmla="*/ 2173512 h 2309767"/>
              <a:gd name="connsiteX76" fmla="*/ 337012 w 1180758"/>
              <a:gd name="connsiteY76" fmla="*/ 2120434 h 2309767"/>
              <a:gd name="connsiteX77" fmla="*/ 283261 w 1180758"/>
              <a:gd name="connsiteY77" fmla="*/ 2087080 h 2309767"/>
              <a:gd name="connsiteX78" fmla="*/ 222712 w 1180758"/>
              <a:gd name="connsiteY78" fmla="*/ 2058504 h 2309767"/>
              <a:gd name="connsiteX79" fmla="*/ 152638 w 1180758"/>
              <a:gd name="connsiteY79" fmla="*/ 2028549 h 2309767"/>
              <a:gd name="connsiteX80" fmla="*/ 117263 w 1180758"/>
              <a:gd name="connsiteY80" fmla="*/ 1995228 h 2309767"/>
              <a:gd name="connsiteX81" fmla="*/ 51934 w 1180758"/>
              <a:gd name="connsiteY81" fmla="*/ 1965981 h 2309767"/>
              <a:gd name="connsiteX82" fmla="*/ 237 w 1180758"/>
              <a:gd name="connsiteY82" fmla="*/ 1929262 h 2309767"/>
              <a:gd name="connsiteX0" fmla="*/ 237 w 1180758"/>
              <a:gd name="connsiteY0" fmla="*/ 1929262 h 2309767"/>
              <a:gd name="connsiteX1" fmla="*/ 33557 w 1180758"/>
              <a:gd name="connsiteY1" fmla="*/ 1857842 h 2309767"/>
              <a:gd name="connsiteX2" fmla="*/ 53316 w 1180758"/>
              <a:gd name="connsiteY2" fmla="*/ 1830613 h 2309767"/>
              <a:gd name="connsiteX3" fmla="*/ 81890 w 1180758"/>
              <a:gd name="connsiteY3" fmla="*/ 1781642 h 2309767"/>
              <a:gd name="connsiteX4" fmla="*/ 104340 w 1180758"/>
              <a:gd name="connsiteY4" fmla="*/ 1759866 h 2309767"/>
              <a:gd name="connsiteX5" fmla="*/ 117655 w 1180758"/>
              <a:gd name="connsiteY5" fmla="*/ 1763547 h 2309767"/>
              <a:gd name="connsiteX6" fmla="*/ 127852 w 1180758"/>
              <a:gd name="connsiteY6" fmla="*/ 1719357 h 2309767"/>
              <a:gd name="connsiteX7" fmla="*/ 146511 w 1180758"/>
              <a:gd name="connsiteY7" fmla="*/ 1697970 h 2309767"/>
              <a:gd name="connsiteX8" fmla="*/ 158089 w 1180758"/>
              <a:gd name="connsiteY8" fmla="*/ 1669394 h 2309767"/>
              <a:gd name="connsiteX9" fmla="*/ 186665 w 1180758"/>
              <a:gd name="connsiteY9" fmla="*/ 1621062 h 2309767"/>
              <a:gd name="connsiteX10" fmla="*/ 213186 w 1180758"/>
              <a:gd name="connsiteY10" fmla="*/ 1572092 h 2309767"/>
              <a:gd name="connsiteX11" fmla="*/ 232909 w 1180758"/>
              <a:gd name="connsiteY11" fmla="*/ 1536719 h 2309767"/>
              <a:gd name="connsiteX12" fmla="*/ 262157 w 1180758"/>
              <a:gd name="connsiteY12" fmla="*/ 1495892 h 2309767"/>
              <a:gd name="connsiteX13" fmla="*/ 281207 w 1180758"/>
              <a:gd name="connsiteY13" fmla="*/ 1438742 h 2309767"/>
              <a:gd name="connsiteX14" fmla="*/ 319307 w 1180758"/>
              <a:gd name="connsiteY14" fmla="*/ 1381592 h 2309767"/>
              <a:gd name="connsiteX15" fmla="*/ 338357 w 1180758"/>
              <a:gd name="connsiteY15" fmla="*/ 1343492 h 2309767"/>
              <a:gd name="connsiteX16" fmla="*/ 347882 w 1180758"/>
              <a:gd name="connsiteY16" fmla="*/ 1314917 h 2309767"/>
              <a:gd name="connsiteX17" fmla="*/ 376457 w 1180758"/>
              <a:gd name="connsiteY17" fmla="*/ 1286342 h 2309767"/>
              <a:gd name="connsiteX18" fmla="*/ 433607 w 1180758"/>
              <a:gd name="connsiteY18" fmla="*/ 1200617 h 2309767"/>
              <a:gd name="connsiteX19" fmla="*/ 452657 w 1180758"/>
              <a:gd name="connsiteY19" fmla="*/ 1172042 h 2309767"/>
              <a:gd name="connsiteX20" fmla="*/ 471707 w 1180758"/>
              <a:gd name="connsiteY20" fmla="*/ 1143467 h 2309767"/>
              <a:gd name="connsiteX21" fmla="*/ 490757 w 1180758"/>
              <a:gd name="connsiteY21" fmla="*/ 1105367 h 2309767"/>
              <a:gd name="connsiteX22" fmla="*/ 528857 w 1180758"/>
              <a:gd name="connsiteY22" fmla="*/ 1048217 h 2309767"/>
              <a:gd name="connsiteX23" fmla="*/ 538382 w 1180758"/>
              <a:gd name="connsiteY23" fmla="*/ 1019642 h 2309767"/>
              <a:gd name="connsiteX24" fmla="*/ 566957 w 1180758"/>
              <a:gd name="connsiteY24" fmla="*/ 991067 h 2309767"/>
              <a:gd name="connsiteX25" fmla="*/ 586007 w 1180758"/>
              <a:gd name="connsiteY25" fmla="*/ 952967 h 2309767"/>
              <a:gd name="connsiteX26" fmla="*/ 637704 w 1180758"/>
              <a:gd name="connsiteY26" fmla="*/ 878821 h 2309767"/>
              <a:gd name="connsiteX27" fmla="*/ 682603 w 1180758"/>
              <a:gd name="connsiteY27" fmla="*/ 812146 h 2309767"/>
              <a:gd name="connsiteX28" fmla="*/ 719356 w 1180758"/>
              <a:gd name="connsiteY28" fmla="*/ 747488 h 2309767"/>
              <a:gd name="connsiteX29" fmla="*/ 766982 w 1180758"/>
              <a:gd name="connsiteY29" fmla="*/ 676742 h 2309767"/>
              <a:gd name="connsiteX30" fmla="*/ 762238 w 1180758"/>
              <a:gd name="connsiteY30" fmla="*/ 669236 h 2309767"/>
              <a:gd name="connsiteX31" fmla="*/ 786740 w 1180758"/>
              <a:gd name="connsiteY31" fmla="*/ 618885 h 2309767"/>
              <a:gd name="connsiteX32" fmla="*/ 826858 w 1180758"/>
              <a:gd name="connsiteY32" fmla="*/ 569912 h 2309767"/>
              <a:gd name="connsiteX33" fmla="*/ 862232 w 1180758"/>
              <a:gd name="connsiteY33" fmla="*/ 524342 h 2309767"/>
              <a:gd name="connsiteX34" fmla="*/ 881282 w 1180758"/>
              <a:gd name="connsiteY34" fmla="*/ 486242 h 2309767"/>
              <a:gd name="connsiteX35" fmla="*/ 892188 w 1180758"/>
              <a:gd name="connsiteY35" fmla="*/ 469884 h 2309767"/>
              <a:gd name="connsiteX36" fmla="*/ 915310 w 1180758"/>
              <a:gd name="connsiteY36" fmla="*/ 410714 h 2309767"/>
              <a:gd name="connsiteX37" fmla="*/ 930288 w 1180758"/>
              <a:gd name="connsiteY37" fmla="*/ 392338 h 2309767"/>
              <a:gd name="connsiteX38" fmla="*/ 971787 w 1180758"/>
              <a:gd name="connsiteY38" fmla="*/ 345385 h 2309767"/>
              <a:gd name="connsiteX39" fmla="*/ 1000362 w 1180758"/>
              <a:gd name="connsiteY39" fmla="*/ 289616 h 2309767"/>
              <a:gd name="connsiteX40" fmla="*/ 1046606 w 1180758"/>
              <a:gd name="connsiteY40" fmla="*/ 210725 h 2309767"/>
              <a:gd name="connsiteX41" fmla="*/ 951464 w 1180758"/>
              <a:gd name="connsiteY41" fmla="*/ 364328 h 2309767"/>
              <a:gd name="connsiteX42" fmla="*/ 1018458 w 1180758"/>
              <a:gd name="connsiteY42" fmla="*/ 247481 h 2309767"/>
              <a:gd name="connsiteX43" fmla="*/ 1062647 w 1180758"/>
              <a:gd name="connsiteY43" fmla="*/ 213487 h 2309767"/>
              <a:gd name="connsiteX44" fmla="*/ 1062647 w 1180758"/>
              <a:gd name="connsiteY44" fmla="*/ 189693 h 2309767"/>
              <a:gd name="connsiteX45" fmla="*/ 1088141 w 1180758"/>
              <a:gd name="connsiteY45" fmla="*/ 150814 h 2309767"/>
              <a:gd name="connsiteX46" fmla="*/ 1112645 w 1180758"/>
              <a:gd name="connsiteY46" fmla="*/ 122876 h 2309767"/>
              <a:gd name="connsiteX47" fmla="*/ 1124894 w 1180758"/>
              <a:gd name="connsiteY47" fmla="*/ 77976 h 2309767"/>
              <a:gd name="connsiteX48" fmla="*/ 1154816 w 1180758"/>
              <a:gd name="connsiteY48" fmla="*/ 46003 h 2309767"/>
              <a:gd name="connsiteX49" fmla="*/ 1178223 w 1180758"/>
              <a:gd name="connsiteY49" fmla="*/ 6134 h 2309767"/>
              <a:gd name="connsiteX50" fmla="*/ 1177902 w 1180758"/>
              <a:gd name="connsiteY50" fmla="*/ 11375 h 2309767"/>
              <a:gd name="connsiteX51" fmla="*/ 1168024 w 1180758"/>
              <a:gd name="connsiteY51" fmla="*/ 104710 h 2309767"/>
              <a:gd name="connsiteX52" fmla="*/ 1124861 w 1180758"/>
              <a:gd name="connsiteY52" fmla="*/ 318687 h 2309767"/>
              <a:gd name="connsiteX53" fmla="*/ 1105810 w 1180758"/>
              <a:gd name="connsiteY53" fmla="*/ 420275 h 2309767"/>
              <a:gd name="connsiteX54" fmla="*/ 1084706 w 1180758"/>
              <a:gd name="connsiteY54" fmla="*/ 523705 h 2309767"/>
              <a:gd name="connsiteX55" fmla="*/ 1055458 w 1180758"/>
              <a:gd name="connsiteY55" fmla="*/ 680814 h 2309767"/>
              <a:gd name="connsiteX56" fmla="*/ 1034354 w 1180758"/>
              <a:gd name="connsiteY56" fmla="*/ 777481 h 2309767"/>
              <a:gd name="connsiteX57" fmla="*/ 1008506 w 1180758"/>
              <a:gd name="connsiteY57" fmla="*/ 926410 h 2309767"/>
              <a:gd name="connsiteX58" fmla="*/ 987402 w 1180758"/>
              <a:gd name="connsiteY58" fmla="*/ 1036001 h 2309767"/>
              <a:gd name="connsiteX59" fmla="*/ 968353 w 1180758"/>
              <a:gd name="connsiteY59" fmla="*/ 1131216 h 2309767"/>
              <a:gd name="connsiteX60" fmla="*/ 952702 w 1180758"/>
              <a:gd name="connsiteY60" fmla="*/ 1183621 h 2309767"/>
              <a:gd name="connsiteX61" fmla="*/ 940451 w 1180758"/>
              <a:gd name="connsiteY61" fmla="*/ 1263893 h 2309767"/>
              <a:gd name="connsiteX62" fmla="*/ 924800 w 1180758"/>
              <a:gd name="connsiteY62" fmla="*/ 1336728 h 2309767"/>
              <a:gd name="connsiteX63" fmla="*/ 912548 w 1180758"/>
              <a:gd name="connsiteY63" fmla="*/ 1425818 h 2309767"/>
              <a:gd name="connsiteX64" fmla="*/ 898242 w 1180758"/>
              <a:gd name="connsiteY64" fmla="*/ 1527194 h 2309767"/>
              <a:gd name="connsiteX65" fmla="*/ 875794 w 1180758"/>
              <a:gd name="connsiteY65" fmla="*/ 1624497 h 2309767"/>
              <a:gd name="connsiteX66" fmla="*/ 843146 w 1180758"/>
              <a:gd name="connsiteY66" fmla="*/ 1770029 h 2309767"/>
              <a:gd name="connsiteX67" fmla="*/ 796904 w 1180758"/>
              <a:gd name="connsiteY67" fmla="*/ 2001922 h 2309767"/>
              <a:gd name="connsiteX68" fmla="*/ 780510 w 1180758"/>
              <a:gd name="connsiteY68" fmla="*/ 2157862 h 2309767"/>
              <a:gd name="connsiteX69" fmla="*/ 757457 w 1180758"/>
              <a:gd name="connsiteY69" fmla="*/ 2267417 h 2309767"/>
              <a:gd name="connsiteX70" fmla="*/ 729521 w 1180758"/>
              <a:gd name="connsiteY70" fmla="*/ 2307429 h 2309767"/>
              <a:gd name="connsiteX71" fmla="*/ 694889 w 1180758"/>
              <a:gd name="connsiteY71" fmla="*/ 2300029 h 2309767"/>
              <a:gd name="connsiteX72" fmla="*/ 628888 w 1180758"/>
              <a:gd name="connsiteY72" fmla="*/ 2258530 h 2309767"/>
              <a:gd name="connsiteX73" fmla="*/ 552687 w 1180758"/>
              <a:gd name="connsiteY73" fmla="*/ 2229282 h 2309767"/>
              <a:gd name="connsiteX74" fmla="*/ 484775 w 1180758"/>
              <a:gd name="connsiteY74" fmla="*/ 2191855 h 2309767"/>
              <a:gd name="connsiteX75" fmla="*/ 425463 w 1180758"/>
              <a:gd name="connsiteY75" fmla="*/ 2173512 h 2309767"/>
              <a:gd name="connsiteX76" fmla="*/ 337012 w 1180758"/>
              <a:gd name="connsiteY76" fmla="*/ 2120434 h 2309767"/>
              <a:gd name="connsiteX77" fmla="*/ 283261 w 1180758"/>
              <a:gd name="connsiteY77" fmla="*/ 2087080 h 2309767"/>
              <a:gd name="connsiteX78" fmla="*/ 222712 w 1180758"/>
              <a:gd name="connsiteY78" fmla="*/ 2058504 h 2309767"/>
              <a:gd name="connsiteX79" fmla="*/ 152638 w 1180758"/>
              <a:gd name="connsiteY79" fmla="*/ 2028549 h 2309767"/>
              <a:gd name="connsiteX80" fmla="*/ 117263 w 1180758"/>
              <a:gd name="connsiteY80" fmla="*/ 1995228 h 2309767"/>
              <a:gd name="connsiteX81" fmla="*/ 51934 w 1180758"/>
              <a:gd name="connsiteY81" fmla="*/ 1965981 h 2309767"/>
              <a:gd name="connsiteX82" fmla="*/ 237 w 1180758"/>
              <a:gd name="connsiteY82" fmla="*/ 1929262 h 2309767"/>
              <a:gd name="connsiteX0" fmla="*/ 237 w 1180758"/>
              <a:gd name="connsiteY0" fmla="*/ 1929262 h 2309767"/>
              <a:gd name="connsiteX1" fmla="*/ 33557 w 1180758"/>
              <a:gd name="connsiteY1" fmla="*/ 1857842 h 2309767"/>
              <a:gd name="connsiteX2" fmla="*/ 53316 w 1180758"/>
              <a:gd name="connsiteY2" fmla="*/ 1830613 h 2309767"/>
              <a:gd name="connsiteX3" fmla="*/ 81890 w 1180758"/>
              <a:gd name="connsiteY3" fmla="*/ 1781642 h 2309767"/>
              <a:gd name="connsiteX4" fmla="*/ 104340 w 1180758"/>
              <a:gd name="connsiteY4" fmla="*/ 1759866 h 2309767"/>
              <a:gd name="connsiteX5" fmla="*/ 117655 w 1180758"/>
              <a:gd name="connsiteY5" fmla="*/ 1763547 h 2309767"/>
              <a:gd name="connsiteX6" fmla="*/ 127852 w 1180758"/>
              <a:gd name="connsiteY6" fmla="*/ 1719357 h 2309767"/>
              <a:gd name="connsiteX7" fmla="*/ 146511 w 1180758"/>
              <a:gd name="connsiteY7" fmla="*/ 1697970 h 2309767"/>
              <a:gd name="connsiteX8" fmla="*/ 158089 w 1180758"/>
              <a:gd name="connsiteY8" fmla="*/ 1669394 h 2309767"/>
              <a:gd name="connsiteX9" fmla="*/ 186665 w 1180758"/>
              <a:gd name="connsiteY9" fmla="*/ 1621062 h 2309767"/>
              <a:gd name="connsiteX10" fmla="*/ 213186 w 1180758"/>
              <a:gd name="connsiteY10" fmla="*/ 1572092 h 2309767"/>
              <a:gd name="connsiteX11" fmla="*/ 232909 w 1180758"/>
              <a:gd name="connsiteY11" fmla="*/ 1536719 h 2309767"/>
              <a:gd name="connsiteX12" fmla="*/ 262157 w 1180758"/>
              <a:gd name="connsiteY12" fmla="*/ 1495892 h 2309767"/>
              <a:gd name="connsiteX13" fmla="*/ 281207 w 1180758"/>
              <a:gd name="connsiteY13" fmla="*/ 1438742 h 2309767"/>
              <a:gd name="connsiteX14" fmla="*/ 319307 w 1180758"/>
              <a:gd name="connsiteY14" fmla="*/ 1381592 h 2309767"/>
              <a:gd name="connsiteX15" fmla="*/ 338357 w 1180758"/>
              <a:gd name="connsiteY15" fmla="*/ 1343492 h 2309767"/>
              <a:gd name="connsiteX16" fmla="*/ 347882 w 1180758"/>
              <a:gd name="connsiteY16" fmla="*/ 1314917 h 2309767"/>
              <a:gd name="connsiteX17" fmla="*/ 376457 w 1180758"/>
              <a:gd name="connsiteY17" fmla="*/ 1286342 h 2309767"/>
              <a:gd name="connsiteX18" fmla="*/ 433607 w 1180758"/>
              <a:gd name="connsiteY18" fmla="*/ 1200617 h 2309767"/>
              <a:gd name="connsiteX19" fmla="*/ 452657 w 1180758"/>
              <a:gd name="connsiteY19" fmla="*/ 1172042 h 2309767"/>
              <a:gd name="connsiteX20" fmla="*/ 471707 w 1180758"/>
              <a:gd name="connsiteY20" fmla="*/ 1143467 h 2309767"/>
              <a:gd name="connsiteX21" fmla="*/ 490757 w 1180758"/>
              <a:gd name="connsiteY21" fmla="*/ 1105367 h 2309767"/>
              <a:gd name="connsiteX22" fmla="*/ 528857 w 1180758"/>
              <a:gd name="connsiteY22" fmla="*/ 1048217 h 2309767"/>
              <a:gd name="connsiteX23" fmla="*/ 538382 w 1180758"/>
              <a:gd name="connsiteY23" fmla="*/ 1019642 h 2309767"/>
              <a:gd name="connsiteX24" fmla="*/ 566957 w 1180758"/>
              <a:gd name="connsiteY24" fmla="*/ 991067 h 2309767"/>
              <a:gd name="connsiteX25" fmla="*/ 586007 w 1180758"/>
              <a:gd name="connsiteY25" fmla="*/ 952967 h 2309767"/>
              <a:gd name="connsiteX26" fmla="*/ 637704 w 1180758"/>
              <a:gd name="connsiteY26" fmla="*/ 878821 h 2309767"/>
              <a:gd name="connsiteX27" fmla="*/ 682603 w 1180758"/>
              <a:gd name="connsiteY27" fmla="*/ 812146 h 2309767"/>
              <a:gd name="connsiteX28" fmla="*/ 719356 w 1180758"/>
              <a:gd name="connsiteY28" fmla="*/ 747488 h 2309767"/>
              <a:gd name="connsiteX29" fmla="*/ 766982 w 1180758"/>
              <a:gd name="connsiteY29" fmla="*/ 676742 h 2309767"/>
              <a:gd name="connsiteX30" fmla="*/ 762238 w 1180758"/>
              <a:gd name="connsiteY30" fmla="*/ 669236 h 2309767"/>
              <a:gd name="connsiteX31" fmla="*/ 786740 w 1180758"/>
              <a:gd name="connsiteY31" fmla="*/ 618885 h 2309767"/>
              <a:gd name="connsiteX32" fmla="*/ 826858 w 1180758"/>
              <a:gd name="connsiteY32" fmla="*/ 569912 h 2309767"/>
              <a:gd name="connsiteX33" fmla="*/ 862232 w 1180758"/>
              <a:gd name="connsiteY33" fmla="*/ 524342 h 2309767"/>
              <a:gd name="connsiteX34" fmla="*/ 881282 w 1180758"/>
              <a:gd name="connsiteY34" fmla="*/ 486242 h 2309767"/>
              <a:gd name="connsiteX35" fmla="*/ 892188 w 1180758"/>
              <a:gd name="connsiteY35" fmla="*/ 469884 h 2309767"/>
              <a:gd name="connsiteX36" fmla="*/ 915310 w 1180758"/>
              <a:gd name="connsiteY36" fmla="*/ 410714 h 2309767"/>
              <a:gd name="connsiteX37" fmla="*/ 930288 w 1180758"/>
              <a:gd name="connsiteY37" fmla="*/ 392338 h 2309767"/>
              <a:gd name="connsiteX38" fmla="*/ 971787 w 1180758"/>
              <a:gd name="connsiteY38" fmla="*/ 345385 h 2309767"/>
              <a:gd name="connsiteX39" fmla="*/ 1000362 w 1180758"/>
              <a:gd name="connsiteY39" fmla="*/ 289616 h 2309767"/>
              <a:gd name="connsiteX40" fmla="*/ 1046606 w 1180758"/>
              <a:gd name="connsiteY40" fmla="*/ 210725 h 2309767"/>
              <a:gd name="connsiteX41" fmla="*/ 951464 w 1180758"/>
              <a:gd name="connsiteY41" fmla="*/ 364328 h 2309767"/>
              <a:gd name="connsiteX42" fmla="*/ 1018458 w 1180758"/>
              <a:gd name="connsiteY42" fmla="*/ 247481 h 2309767"/>
              <a:gd name="connsiteX43" fmla="*/ 1062647 w 1180758"/>
              <a:gd name="connsiteY43" fmla="*/ 213487 h 2309767"/>
              <a:gd name="connsiteX44" fmla="*/ 1062647 w 1180758"/>
              <a:gd name="connsiteY44" fmla="*/ 189693 h 2309767"/>
              <a:gd name="connsiteX45" fmla="*/ 1088141 w 1180758"/>
              <a:gd name="connsiteY45" fmla="*/ 150814 h 2309767"/>
              <a:gd name="connsiteX46" fmla="*/ 1112645 w 1180758"/>
              <a:gd name="connsiteY46" fmla="*/ 122876 h 2309767"/>
              <a:gd name="connsiteX47" fmla="*/ 1124894 w 1180758"/>
              <a:gd name="connsiteY47" fmla="*/ 77976 h 2309767"/>
              <a:gd name="connsiteX48" fmla="*/ 1154816 w 1180758"/>
              <a:gd name="connsiteY48" fmla="*/ 46003 h 2309767"/>
              <a:gd name="connsiteX49" fmla="*/ 1178223 w 1180758"/>
              <a:gd name="connsiteY49" fmla="*/ 6134 h 2309767"/>
              <a:gd name="connsiteX50" fmla="*/ 1177902 w 1180758"/>
              <a:gd name="connsiteY50" fmla="*/ 11375 h 2309767"/>
              <a:gd name="connsiteX51" fmla="*/ 1168024 w 1180758"/>
              <a:gd name="connsiteY51" fmla="*/ 104710 h 2309767"/>
              <a:gd name="connsiteX52" fmla="*/ 1124861 w 1180758"/>
              <a:gd name="connsiteY52" fmla="*/ 318687 h 2309767"/>
              <a:gd name="connsiteX53" fmla="*/ 1105810 w 1180758"/>
              <a:gd name="connsiteY53" fmla="*/ 420275 h 2309767"/>
              <a:gd name="connsiteX54" fmla="*/ 1084706 w 1180758"/>
              <a:gd name="connsiteY54" fmla="*/ 523705 h 2309767"/>
              <a:gd name="connsiteX55" fmla="*/ 1055458 w 1180758"/>
              <a:gd name="connsiteY55" fmla="*/ 680814 h 2309767"/>
              <a:gd name="connsiteX56" fmla="*/ 1034354 w 1180758"/>
              <a:gd name="connsiteY56" fmla="*/ 777481 h 2309767"/>
              <a:gd name="connsiteX57" fmla="*/ 1008506 w 1180758"/>
              <a:gd name="connsiteY57" fmla="*/ 926410 h 2309767"/>
              <a:gd name="connsiteX58" fmla="*/ 987402 w 1180758"/>
              <a:gd name="connsiteY58" fmla="*/ 1036001 h 2309767"/>
              <a:gd name="connsiteX59" fmla="*/ 968353 w 1180758"/>
              <a:gd name="connsiteY59" fmla="*/ 1131216 h 2309767"/>
              <a:gd name="connsiteX60" fmla="*/ 952702 w 1180758"/>
              <a:gd name="connsiteY60" fmla="*/ 1183621 h 2309767"/>
              <a:gd name="connsiteX61" fmla="*/ 940451 w 1180758"/>
              <a:gd name="connsiteY61" fmla="*/ 1263893 h 2309767"/>
              <a:gd name="connsiteX62" fmla="*/ 924800 w 1180758"/>
              <a:gd name="connsiteY62" fmla="*/ 1336728 h 2309767"/>
              <a:gd name="connsiteX63" fmla="*/ 912548 w 1180758"/>
              <a:gd name="connsiteY63" fmla="*/ 1425818 h 2309767"/>
              <a:gd name="connsiteX64" fmla="*/ 898242 w 1180758"/>
              <a:gd name="connsiteY64" fmla="*/ 1527194 h 2309767"/>
              <a:gd name="connsiteX65" fmla="*/ 875794 w 1180758"/>
              <a:gd name="connsiteY65" fmla="*/ 1624497 h 2309767"/>
              <a:gd name="connsiteX66" fmla="*/ 843146 w 1180758"/>
              <a:gd name="connsiteY66" fmla="*/ 1770029 h 2309767"/>
              <a:gd name="connsiteX67" fmla="*/ 817300 w 1180758"/>
              <a:gd name="connsiteY67" fmla="*/ 1971328 h 2309767"/>
              <a:gd name="connsiteX68" fmla="*/ 780510 w 1180758"/>
              <a:gd name="connsiteY68" fmla="*/ 2157862 h 2309767"/>
              <a:gd name="connsiteX69" fmla="*/ 757457 w 1180758"/>
              <a:gd name="connsiteY69" fmla="*/ 2267417 h 2309767"/>
              <a:gd name="connsiteX70" fmla="*/ 729521 w 1180758"/>
              <a:gd name="connsiteY70" fmla="*/ 2307429 h 2309767"/>
              <a:gd name="connsiteX71" fmla="*/ 694889 w 1180758"/>
              <a:gd name="connsiteY71" fmla="*/ 2300029 h 2309767"/>
              <a:gd name="connsiteX72" fmla="*/ 628888 w 1180758"/>
              <a:gd name="connsiteY72" fmla="*/ 2258530 h 2309767"/>
              <a:gd name="connsiteX73" fmla="*/ 552687 w 1180758"/>
              <a:gd name="connsiteY73" fmla="*/ 2229282 h 2309767"/>
              <a:gd name="connsiteX74" fmla="*/ 484775 w 1180758"/>
              <a:gd name="connsiteY74" fmla="*/ 2191855 h 2309767"/>
              <a:gd name="connsiteX75" fmla="*/ 425463 w 1180758"/>
              <a:gd name="connsiteY75" fmla="*/ 2173512 h 2309767"/>
              <a:gd name="connsiteX76" fmla="*/ 337012 w 1180758"/>
              <a:gd name="connsiteY76" fmla="*/ 2120434 h 2309767"/>
              <a:gd name="connsiteX77" fmla="*/ 283261 w 1180758"/>
              <a:gd name="connsiteY77" fmla="*/ 2087080 h 2309767"/>
              <a:gd name="connsiteX78" fmla="*/ 222712 w 1180758"/>
              <a:gd name="connsiteY78" fmla="*/ 2058504 h 2309767"/>
              <a:gd name="connsiteX79" fmla="*/ 152638 w 1180758"/>
              <a:gd name="connsiteY79" fmla="*/ 2028549 h 2309767"/>
              <a:gd name="connsiteX80" fmla="*/ 117263 w 1180758"/>
              <a:gd name="connsiteY80" fmla="*/ 1995228 h 2309767"/>
              <a:gd name="connsiteX81" fmla="*/ 51934 w 1180758"/>
              <a:gd name="connsiteY81" fmla="*/ 1965981 h 2309767"/>
              <a:gd name="connsiteX82" fmla="*/ 237 w 1180758"/>
              <a:gd name="connsiteY82" fmla="*/ 1929262 h 2309767"/>
              <a:gd name="connsiteX0" fmla="*/ 237 w 1180758"/>
              <a:gd name="connsiteY0" fmla="*/ 1929262 h 2309767"/>
              <a:gd name="connsiteX1" fmla="*/ 33557 w 1180758"/>
              <a:gd name="connsiteY1" fmla="*/ 1857842 h 2309767"/>
              <a:gd name="connsiteX2" fmla="*/ 53316 w 1180758"/>
              <a:gd name="connsiteY2" fmla="*/ 1830613 h 2309767"/>
              <a:gd name="connsiteX3" fmla="*/ 81890 w 1180758"/>
              <a:gd name="connsiteY3" fmla="*/ 1781642 h 2309767"/>
              <a:gd name="connsiteX4" fmla="*/ 104340 w 1180758"/>
              <a:gd name="connsiteY4" fmla="*/ 1759866 h 2309767"/>
              <a:gd name="connsiteX5" fmla="*/ 117655 w 1180758"/>
              <a:gd name="connsiteY5" fmla="*/ 1763547 h 2309767"/>
              <a:gd name="connsiteX6" fmla="*/ 127852 w 1180758"/>
              <a:gd name="connsiteY6" fmla="*/ 1719357 h 2309767"/>
              <a:gd name="connsiteX7" fmla="*/ 146511 w 1180758"/>
              <a:gd name="connsiteY7" fmla="*/ 1697970 h 2309767"/>
              <a:gd name="connsiteX8" fmla="*/ 158089 w 1180758"/>
              <a:gd name="connsiteY8" fmla="*/ 1669394 h 2309767"/>
              <a:gd name="connsiteX9" fmla="*/ 186665 w 1180758"/>
              <a:gd name="connsiteY9" fmla="*/ 1621062 h 2309767"/>
              <a:gd name="connsiteX10" fmla="*/ 213186 w 1180758"/>
              <a:gd name="connsiteY10" fmla="*/ 1572092 h 2309767"/>
              <a:gd name="connsiteX11" fmla="*/ 232909 w 1180758"/>
              <a:gd name="connsiteY11" fmla="*/ 1536719 h 2309767"/>
              <a:gd name="connsiteX12" fmla="*/ 262157 w 1180758"/>
              <a:gd name="connsiteY12" fmla="*/ 1495892 h 2309767"/>
              <a:gd name="connsiteX13" fmla="*/ 281207 w 1180758"/>
              <a:gd name="connsiteY13" fmla="*/ 1438742 h 2309767"/>
              <a:gd name="connsiteX14" fmla="*/ 319307 w 1180758"/>
              <a:gd name="connsiteY14" fmla="*/ 1381592 h 2309767"/>
              <a:gd name="connsiteX15" fmla="*/ 338357 w 1180758"/>
              <a:gd name="connsiteY15" fmla="*/ 1343492 h 2309767"/>
              <a:gd name="connsiteX16" fmla="*/ 347882 w 1180758"/>
              <a:gd name="connsiteY16" fmla="*/ 1314917 h 2309767"/>
              <a:gd name="connsiteX17" fmla="*/ 376457 w 1180758"/>
              <a:gd name="connsiteY17" fmla="*/ 1286342 h 2309767"/>
              <a:gd name="connsiteX18" fmla="*/ 433607 w 1180758"/>
              <a:gd name="connsiteY18" fmla="*/ 1200617 h 2309767"/>
              <a:gd name="connsiteX19" fmla="*/ 452657 w 1180758"/>
              <a:gd name="connsiteY19" fmla="*/ 1172042 h 2309767"/>
              <a:gd name="connsiteX20" fmla="*/ 471707 w 1180758"/>
              <a:gd name="connsiteY20" fmla="*/ 1143467 h 2309767"/>
              <a:gd name="connsiteX21" fmla="*/ 490757 w 1180758"/>
              <a:gd name="connsiteY21" fmla="*/ 1105367 h 2309767"/>
              <a:gd name="connsiteX22" fmla="*/ 528857 w 1180758"/>
              <a:gd name="connsiteY22" fmla="*/ 1048217 h 2309767"/>
              <a:gd name="connsiteX23" fmla="*/ 538382 w 1180758"/>
              <a:gd name="connsiteY23" fmla="*/ 1019642 h 2309767"/>
              <a:gd name="connsiteX24" fmla="*/ 566957 w 1180758"/>
              <a:gd name="connsiteY24" fmla="*/ 991067 h 2309767"/>
              <a:gd name="connsiteX25" fmla="*/ 586007 w 1180758"/>
              <a:gd name="connsiteY25" fmla="*/ 952967 h 2309767"/>
              <a:gd name="connsiteX26" fmla="*/ 637704 w 1180758"/>
              <a:gd name="connsiteY26" fmla="*/ 878821 h 2309767"/>
              <a:gd name="connsiteX27" fmla="*/ 682603 w 1180758"/>
              <a:gd name="connsiteY27" fmla="*/ 812146 h 2309767"/>
              <a:gd name="connsiteX28" fmla="*/ 719356 w 1180758"/>
              <a:gd name="connsiteY28" fmla="*/ 747488 h 2309767"/>
              <a:gd name="connsiteX29" fmla="*/ 766982 w 1180758"/>
              <a:gd name="connsiteY29" fmla="*/ 676742 h 2309767"/>
              <a:gd name="connsiteX30" fmla="*/ 762238 w 1180758"/>
              <a:gd name="connsiteY30" fmla="*/ 669236 h 2309767"/>
              <a:gd name="connsiteX31" fmla="*/ 786740 w 1180758"/>
              <a:gd name="connsiteY31" fmla="*/ 618885 h 2309767"/>
              <a:gd name="connsiteX32" fmla="*/ 826858 w 1180758"/>
              <a:gd name="connsiteY32" fmla="*/ 569912 h 2309767"/>
              <a:gd name="connsiteX33" fmla="*/ 862232 w 1180758"/>
              <a:gd name="connsiteY33" fmla="*/ 524342 h 2309767"/>
              <a:gd name="connsiteX34" fmla="*/ 881282 w 1180758"/>
              <a:gd name="connsiteY34" fmla="*/ 486242 h 2309767"/>
              <a:gd name="connsiteX35" fmla="*/ 892188 w 1180758"/>
              <a:gd name="connsiteY35" fmla="*/ 469884 h 2309767"/>
              <a:gd name="connsiteX36" fmla="*/ 915310 w 1180758"/>
              <a:gd name="connsiteY36" fmla="*/ 410714 h 2309767"/>
              <a:gd name="connsiteX37" fmla="*/ 930288 w 1180758"/>
              <a:gd name="connsiteY37" fmla="*/ 392338 h 2309767"/>
              <a:gd name="connsiteX38" fmla="*/ 971787 w 1180758"/>
              <a:gd name="connsiteY38" fmla="*/ 345385 h 2309767"/>
              <a:gd name="connsiteX39" fmla="*/ 1000362 w 1180758"/>
              <a:gd name="connsiteY39" fmla="*/ 289616 h 2309767"/>
              <a:gd name="connsiteX40" fmla="*/ 1046606 w 1180758"/>
              <a:gd name="connsiteY40" fmla="*/ 210725 h 2309767"/>
              <a:gd name="connsiteX41" fmla="*/ 951464 w 1180758"/>
              <a:gd name="connsiteY41" fmla="*/ 364328 h 2309767"/>
              <a:gd name="connsiteX42" fmla="*/ 1018458 w 1180758"/>
              <a:gd name="connsiteY42" fmla="*/ 247481 h 2309767"/>
              <a:gd name="connsiteX43" fmla="*/ 1062647 w 1180758"/>
              <a:gd name="connsiteY43" fmla="*/ 213487 h 2309767"/>
              <a:gd name="connsiteX44" fmla="*/ 1062647 w 1180758"/>
              <a:gd name="connsiteY44" fmla="*/ 189693 h 2309767"/>
              <a:gd name="connsiteX45" fmla="*/ 1088141 w 1180758"/>
              <a:gd name="connsiteY45" fmla="*/ 150814 h 2309767"/>
              <a:gd name="connsiteX46" fmla="*/ 1112645 w 1180758"/>
              <a:gd name="connsiteY46" fmla="*/ 122876 h 2309767"/>
              <a:gd name="connsiteX47" fmla="*/ 1124894 w 1180758"/>
              <a:gd name="connsiteY47" fmla="*/ 77976 h 2309767"/>
              <a:gd name="connsiteX48" fmla="*/ 1154816 w 1180758"/>
              <a:gd name="connsiteY48" fmla="*/ 46003 h 2309767"/>
              <a:gd name="connsiteX49" fmla="*/ 1178223 w 1180758"/>
              <a:gd name="connsiteY49" fmla="*/ 6134 h 2309767"/>
              <a:gd name="connsiteX50" fmla="*/ 1177902 w 1180758"/>
              <a:gd name="connsiteY50" fmla="*/ 11375 h 2309767"/>
              <a:gd name="connsiteX51" fmla="*/ 1168024 w 1180758"/>
              <a:gd name="connsiteY51" fmla="*/ 104710 h 2309767"/>
              <a:gd name="connsiteX52" fmla="*/ 1124861 w 1180758"/>
              <a:gd name="connsiteY52" fmla="*/ 318687 h 2309767"/>
              <a:gd name="connsiteX53" fmla="*/ 1105810 w 1180758"/>
              <a:gd name="connsiteY53" fmla="*/ 420275 h 2309767"/>
              <a:gd name="connsiteX54" fmla="*/ 1084706 w 1180758"/>
              <a:gd name="connsiteY54" fmla="*/ 523705 h 2309767"/>
              <a:gd name="connsiteX55" fmla="*/ 1055458 w 1180758"/>
              <a:gd name="connsiteY55" fmla="*/ 680814 h 2309767"/>
              <a:gd name="connsiteX56" fmla="*/ 1034354 w 1180758"/>
              <a:gd name="connsiteY56" fmla="*/ 777481 h 2309767"/>
              <a:gd name="connsiteX57" fmla="*/ 1008506 w 1180758"/>
              <a:gd name="connsiteY57" fmla="*/ 926410 h 2309767"/>
              <a:gd name="connsiteX58" fmla="*/ 987402 w 1180758"/>
              <a:gd name="connsiteY58" fmla="*/ 1036001 h 2309767"/>
              <a:gd name="connsiteX59" fmla="*/ 968353 w 1180758"/>
              <a:gd name="connsiteY59" fmla="*/ 1131216 h 2309767"/>
              <a:gd name="connsiteX60" fmla="*/ 952702 w 1180758"/>
              <a:gd name="connsiteY60" fmla="*/ 1183621 h 2309767"/>
              <a:gd name="connsiteX61" fmla="*/ 940451 w 1180758"/>
              <a:gd name="connsiteY61" fmla="*/ 1263893 h 2309767"/>
              <a:gd name="connsiteX62" fmla="*/ 924800 w 1180758"/>
              <a:gd name="connsiteY62" fmla="*/ 1336728 h 2309767"/>
              <a:gd name="connsiteX63" fmla="*/ 912548 w 1180758"/>
              <a:gd name="connsiteY63" fmla="*/ 1425818 h 2309767"/>
              <a:gd name="connsiteX64" fmla="*/ 898242 w 1180758"/>
              <a:gd name="connsiteY64" fmla="*/ 1527194 h 2309767"/>
              <a:gd name="connsiteX65" fmla="*/ 875794 w 1180758"/>
              <a:gd name="connsiteY65" fmla="*/ 1624497 h 2309767"/>
              <a:gd name="connsiteX66" fmla="*/ 846545 w 1180758"/>
              <a:gd name="connsiteY66" fmla="*/ 1810820 h 2309767"/>
              <a:gd name="connsiteX67" fmla="*/ 817300 w 1180758"/>
              <a:gd name="connsiteY67" fmla="*/ 1971328 h 2309767"/>
              <a:gd name="connsiteX68" fmla="*/ 780510 w 1180758"/>
              <a:gd name="connsiteY68" fmla="*/ 2157862 h 2309767"/>
              <a:gd name="connsiteX69" fmla="*/ 757457 w 1180758"/>
              <a:gd name="connsiteY69" fmla="*/ 2267417 h 2309767"/>
              <a:gd name="connsiteX70" fmla="*/ 729521 w 1180758"/>
              <a:gd name="connsiteY70" fmla="*/ 2307429 h 2309767"/>
              <a:gd name="connsiteX71" fmla="*/ 694889 w 1180758"/>
              <a:gd name="connsiteY71" fmla="*/ 2300029 h 2309767"/>
              <a:gd name="connsiteX72" fmla="*/ 628888 w 1180758"/>
              <a:gd name="connsiteY72" fmla="*/ 2258530 h 2309767"/>
              <a:gd name="connsiteX73" fmla="*/ 552687 w 1180758"/>
              <a:gd name="connsiteY73" fmla="*/ 2229282 h 2309767"/>
              <a:gd name="connsiteX74" fmla="*/ 484775 w 1180758"/>
              <a:gd name="connsiteY74" fmla="*/ 2191855 h 2309767"/>
              <a:gd name="connsiteX75" fmla="*/ 425463 w 1180758"/>
              <a:gd name="connsiteY75" fmla="*/ 2173512 h 2309767"/>
              <a:gd name="connsiteX76" fmla="*/ 337012 w 1180758"/>
              <a:gd name="connsiteY76" fmla="*/ 2120434 h 2309767"/>
              <a:gd name="connsiteX77" fmla="*/ 283261 w 1180758"/>
              <a:gd name="connsiteY77" fmla="*/ 2087080 h 2309767"/>
              <a:gd name="connsiteX78" fmla="*/ 222712 w 1180758"/>
              <a:gd name="connsiteY78" fmla="*/ 2058504 h 2309767"/>
              <a:gd name="connsiteX79" fmla="*/ 152638 w 1180758"/>
              <a:gd name="connsiteY79" fmla="*/ 2028549 h 2309767"/>
              <a:gd name="connsiteX80" fmla="*/ 117263 w 1180758"/>
              <a:gd name="connsiteY80" fmla="*/ 1995228 h 2309767"/>
              <a:gd name="connsiteX81" fmla="*/ 51934 w 1180758"/>
              <a:gd name="connsiteY81" fmla="*/ 1965981 h 2309767"/>
              <a:gd name="connsiteX82" fmla="*/ 237 w 1180758"/>
              <a:gd name="connsiteY82" fmla="*/ 1929262 h 2309767"/>
              <a:gd name="connsiteX0" fmla="*/ 237 w 1180758"/>
              <a:gd name="connsiteY0" fmla="*/ 1929262 h 2309767"/>
              <a:gd name="connsiteX1" fmla="*/ 33557 w 1180758"/>
              <a:gd name="connsiteY1" fmla="*/ 1857842 h 2309767"/>
              <a:gd name="connsiteX2" fmla="*/ 53316 w 1180758"/>
              <a:gd name="connsiteY2" fmla="*/ 1830613 h 2309767"/>
              <a:gd name="connsiteX3" fmla="*/ 81890 w 1180758"/>
              <a:gd name="connsiteY3" fmla="*/ 1781642 h 2309767"/>
              <a:gd name="connsiteX4" fmla="*/ 104340 w 1180758"/>
              <a:gd name="connsiteY4" fmla="*/ 1759866 h 2309767"/>
              <a:gd name="connsiteX5" fmla="*/ 117655 w 1180758"/>
              <a:gd name="connsiteY5" fmla="*/ 1763547 h 2309767"/>
              <a:gd name="connsiteX6" fmla="*/ 127852 w 1180758"/>
              <a:gd name="connsiteY6" fmla="*/ 1719357 h 2309767"/>
              <a:gd name="connsiteX7" fmla="*/ 146511 w 1180758"/>
              <a:gd name="connsiteY7" fmla="*/ 1697970 h 2309767"/>
              <a:gd name="connsiteX8" fmla="*/ 158089 w 1180758"/>
              <a:gd name="connsiteY8" fmla="*/ 1669394 h 2309767"/>
              <a:gd name="connsiteX9" fmla="*/ 186665 w 1180758"/>
              <a:gd name="connsiteY9" fmla="*/ 1621062 h 2309767"/>
              <a:gd name="connsiteX10" fmla="*/ 213186 w 1180758"/>
              <a:gd name="connsiteY10" fmla="*/ 1572092 h 2309767"/>
              <a:gd name="connsiteX11" fmla="*/ 232909 w 1180758"/>
              <a:gd name="connsiteY11" fmla="*/ 1536719 h 2309767"/>
              <a:gd name="connsiteX12" fmla="*/ 262157 w 1180758"/>
              <a:gd name="connsiteY12" fmla="*/ 1495892 h 2309767"/>
              <a:gd name="connsiteX13" fmla="*/ 281207 w 1180758"/>
              <a:gd name="connsiteY13" fmla="*/ 1438742 h 2309767"/>
              <a:gd name="connsiteX14" fmla="*/ 319307 w 1180758"/>
              <a:gd name="connsiteY14" fmla="*/ 1381592 h 2309767"/>
              <a:gd name="connsiteX15" fmla="*/ 338357 w 1180758"/>
              <a:gd name="connsiteY15" fmla="*/ 1343492 h 2309767"/>
              <a:gd name="connsiteX16" fmla="*/ 347882 w 1180758"/>
              <a:gd name="connsiteY16" fmla="*/ 1314917 h 2309767"/>
              <a:gd name="connsiteX17" fmla="*/ 376457 w 1180758"/>
              <a:gd name="connsiteY17" fmla="*/ 1286342 h 2309767"/>
              <a:gd name="connsiteX18" fmla="*/ 433607 w 1180758"/>
              <a:gd name="connsiteY18" fmla="*/ 1200617 h 2309767"/>
              <a:gd name="connsiteX19" fmla="*/ 452657 w 1180758"/>
              <a:gd name="connsiteY19" fmla="*/ 1172042 h 2309767"/>
              <a:gd name="connsiteX20" fmla="*/ 471707 w 1180758"/>
              <a:gd name="connsiteY20" fmla="*/ 1143467 h 2309767"/>
              <a:gd name="connsiteX21" fmla="*/ 490757 w 1180758"/>
              <a:gd name="connsiteY21" fmla="*/ 1105367 h 2309767"/>
              <a:gd name="connsiteX22" fmla="*/ 528857 w 1180758"/>
              <a:gd name="connsiteY22" fmla="*/ 1048217 h 2309767"/>
              <a:gd name="connsiteX23" fmla="*/ 538382 w 1180758"/>
              <a:gd name="connsiteY23" fmla="*/ 1019642 h 2309767"/>
              <a:gd name="connsiteX24" fmla="*/ 566957 w 1180758"/>
              <a:gd name="connsiteY24" fmla="*/ 991067 h 2309767"/>
              <a:gd name="connsiteX25" fmla="*/ 586007 w 1180758"/>
              <a:gd name="connsiteY25" fmla="*/ 952967 h 2309767"/>
              <a:gd name="connsiteX26" fmla="*/ 637704 w 1180758"/>
              <a:gd name="connsiteY26" fmla="*/ 878821 h 2309767"/>
              <a:gd name="connsiteX27" fmla="*/ 682603 w 1180758"/>
              <a:gd name="connsiteY27" fmla="*/ 812146 h 2309767"/>
              <a:gd name="connsiteX28" fmla="*/ 719356 w 1180758"/>
              <a:gd name="connsiteY28" fmla="*/ 747488 h 2309767"/>
              <a:gd name="connsiteX29" fmla="*/ 766982 w 1180758"/>
              <a:gd name="connsiteY29" fmla="*/ 676742 h 2309767"/>
              <a:gd name="connsiteX30" fmla="*/ 762238 w 1180758"/>
              <a:gd name="connsiteY30" fmla="*/ 669236 h 2309767"/>
              <a:gd name="connsiteX31" fmla="*/ 786740 w 1180758"/>
              <a:gd name="connsiteY31" fmla="*/ 618885 h 2309767"/>
              <a:gd name="connsiteX32" fmla="*/ 826858 w 1180758"/>
              <a:gd name="connsiteY32" fmla="*/ 569912 h 2309767"/>
              <a:gd name="connsiteX33" fmla="*/ 862232 w 1180758"/>
              <a:gd name="connsiteY33" fmla="*/ 524342 h 2309767"/>
              <a:gd name="connsiteX34" fmla="*/ 881282 w 1180758"/>
              <a:gd name="connsiteY34" fmla="*/ 486242 h 2309767"/>
              <a:gd name="connsiteX35" fmla="*/ 892188 w 1180758"/>
              <a:gd name="connsiteY35" fmla="*/ 469884 h 2309767"/>
              <a:gd name="connsiteX36" fmla="*/ 915310 w 1180758"/>
              <a:gd name="connsiteY36" fmla="*/ 410714 h 2309767"/>
              <a:gd name="connsiteX37" fmla="*/ 930288 w 1180758"/>
              <a:gd name="connsiteY37" fmla="*/ 392338 h 2309767"/>
              <a:gd name="connsiteX38" fmla="*/ 971787 w 1180758"/>
              <a:gd name="connsiteY38" fmla="*/ 345385 h 2309767"/>
              <a:gd name="connsiteX39" fmla="*/ 1000362 w 1180758"/>
              <a:gd name="connsiteY39" fmla="*/ 289616 h 2309767"/>
              <a:gd name="connsiteX40" fmla="*/ 1046606 w 1180758"/>
              <a:gd name="connsiteY40" fmla="*/ 210725 h 2309767"/>
              <a:gd name="connsiteX41" fmla="*/ 951464 w 1180758"/>
              <a:gd name="connsiteY41" fmla="*/ 364328 h 2309767"/>
              <a:gd name="connsiteX42" fmla="*/ 1018458 w 1180758"/>
              <a:gd name="connsiteY42" fmla="*/ 247481 h 2309767"/>
              <a:gd name="connsiteX43" fmla="*/ 1062647 w 1180758"/>
              <a:gd name="connsiteY43" fmla="*/ 213487 h 2309767"/>
              <a:gd name="connsiteX44" fmla="*/ 1062647 w 1180758"/>
              <a:gd name="connsiteY44" fmla="*/ 189693 h 2309767"/>
              <a:gd name="connsiteX45" fmla="*/ 1088141 w 1180758"/>
              <a:gd name="connsiteY45" fmla="*/ 150814 h 2309767"/>
              <a:gd name="connsiteX46" fmla="*/ 1112645 w 1180758"/>
              <a:gd name="connsiteY46" fmla="*/ 122876 h 2309767"/>
              <a:gd name="connsiteX47" fmla="*/ 1124894 w 1180758"/>
              <a:gd name="connsiteY47" fmla="*/ 77976 h 2309767"/>
              <a:gd name="connsiteX48" fmla="*/ 1154816 w 1180758"/>
              <a:gd name="connsiteY48" fmla="*/ 46003 h 2309767"/>
              <a:gd name="connsiteX49" fmla="*/ 1178223 w 1180758"/>
              <a:gd name="connsiteY49" fmla="*/ 6134 h 2309767"/>
              <a:gd name="connsiteX50" fmla="*/ 1177902 w 1180758"/>
              <a:gd name="connsiteY50" fmla="*/ 11375 h 2309767"/>
              <a:gd name="connsiteX51" fmla="*/ 1168024 w 1180758"/>
              <a:gd name="connsiteY51" fmla="*/ 104710 h 2309767"/>
              <a:gd name="connsiteX52" fmla="*/ 1124861 w 1180758"/>
              <a:gd name="connsiteY52" fmla="*/ 318687 h 2309767"/>
              <a:gd name="connsiteX53" fmla="*/ 1105810 w 1180758"/>
              <a:gd name="connsiteY53" fmla="*/ 420275 h 2309767"/>
              <a:gd name="connsiteX54" fmla="*/ 1084706 w 1180758"/>
              <a:gd name="connsiteY54" fmla="*/ 523705 h 2309767"/>
              <a:gd name="connsiteX55" fmla="*/ 1055458 w 1180758"/>
              <a:gd name="connsiteY55" fmla="*/ 680814 h 2309767"/>
              <a:gd name="connsiteX56" fmla="*/ 1034354 w 1180758"/>
              <a:gd name="connsiteY56" fmla="*/ 777481 h 2309767"/>
              <a:gd name="connsiteX57" fmla="*/ 1008506 w 1180758"/>
              <a:gd name="connsiteY57" fmla="*/ 926410 h 2309767"/>
              <a:gd name="connsiteX58" fmla="*/ 987402 w 1180758"/>
              <a:gd name="connsiteY58" fmla="*/ 1036001 h 2309767"/>
              <a:gd name="connsiteX59" fmla="*/ 968353 w 1180758"/>
              <a:gd name="connsiteY59" fmla="*/ 1131216 h 2309767"/>
              <a:gd name="connsiteX60" fmla="*/ 952702 w 1180758"/>
              <a:gd name="connsiteY60" fmla="*/ 1183621 h 2309767"/>
              <a:gd name="connsiteX61" fmla="*/ 940451 w 1180758"/>
              <a:gd name="connsiteY61" fmla="*/ 1263893 h 2309767"/>
              <a:gd name="connsiteX62" fmla="*/ 924800 w 1180758"/>
              <a:gd name="connsiteY62" fmla="*/ 1336728 h 2309767"/>
              <a:gd name="connsiteX63" fmla="*/ 912548 w 1180758"/>
              <a:gd name="connsiteY63" fmla="*/ 1425818 h 2309767"/>
              <a:gd name="connsiteX64" fmla="*/ 898242 w 1180758"/>
              <a:gd name="connsiteY64" fmla="*/ 1527194 h 2309767"/>
              <a:gd name="connsiteX65" fmla="*/ 872394 w 1180758"/>
              <a:gd name="connsiteY65" fmla="*/ 1658490 h 2309767"/>
              <a:gd name="connsiteX66" fmla="*/ 846545 w 1180758"/>
              <a:gd name="connsiteY66" fmla="*/ 1810820 h 2309767"/>
              <a:gd name="connsiteX67" fmla="*/ 817300 w 1180758"/>
              <a:gd name="connsiteY67" fmla="*/ 1971328 h 2309767"/>
              <a:gd name="connsiteX68" fmla="*/ 780510 w 1180758"/>
              <a:gd name="connsiteY68" fmla="*/ 2157862 h 2309767"/>
              <a:gd name="connsiteX69" fmla="*/ 757457 w 1180758"/>
              <a:gd name="connsiteY69" fmla="*/ 2267417 h 2309767"/>
              <a:gd name="connsiteX70" fmla="*/ 729521 w 1180758"/>
              <a:gd name="connsiteY70" fmla="*/ 2307429 h 2309767"/>
              <a:gd name="connsiteX71" fmla="*/ 694889 w 1180758"/>
              <a:gd name="connsiteY71" fmla="*/ 2300029 h 2309767"/>
              <a:gd name="connsiteX72" fmla="*/ 628888 w 1180758"/>
              <a:gd name="connsiteY72" fmla="*/ 2258530 h 2309767"/>
              <a:gd name="connsiteX73" fmla="*/ 552687 w 1180758"/>
              <a:gd name="connsiteY73" fmla="*/ 2229282 h 2309767"/>
              <a:gd name="connsiteX74" fmla="*/ 484775 w 1180758"/>
              <a:gd name="connsiteY74" fmla="*/ 2191855 h 2309767"/>
              <a:gd name="connsiteX75" fmla="*/ 425463 w 1180758"/>
              <a:gd name="connsiteY75" fmla="*/ 2173512 h 2309767"/>
              <a:gd name="connsiteX76" fmla="*/ 337012 w 1180758"/>
              <a:gd name="connsiteY76" fmla="*/ 2120434 h 2309767"/>
              <a:gd name="connsiteX77" fmla="*/ 283261 w 1180758"/>
              <a:gd name="connsiteY77" fmla="*/ 2087080 h 2309767"/>
              <a:gd name="connsiteX78" fmla="*/ 222712 w 1180758"/>
              <a:gd name="connsiteY78" fmla="*/ 2058504 h 2309767"/>
              <a:gd name="connsiteX79" fmla="*/ 152638 w 1180758"/>
              <a:gd name="connsiteY79" fmla="*/ 2028549 h 2309767"/>
              <a:gd name="connsiteX80" fmla="*/ 117263 w 1180758"/>
              <a:gd name="connsiteY80" fmla="*/ 1995228 h 2309767"/>
              <a:gd name="connsiteX81" fmla="*/ 51934 w 1180758"/>
              <a:gd name="connsiteY81" fmla="*/ 1965981 h 2309767"/>
              <a:gd name="connsiteX82" fmla="*/ 237 w 1180758"/>
              <a:gd name="connsiteY82" fmla="*/ 1929262 h 2309767"/>
              <a:gd name="connsiteX0" fmla="*/ 237 w 1180758"/>
              <a:gd name="connsiteY0" fmla="*/ 1929262 h 2309767"/>
              <a:gd name="connsiteX1" fmla="*/ 33557 w 1180758"/>
              <a:gd name="connsiteY1" fmla="*/ 1857842 h 2309767"/>
              <a:gd name="connsiteX2" fmla="*/ 53316 w 1180758"/>
              <a:gd name="connsiteY2" fmla="*/ 1830613 h 2309767"/>
              <a:gd name="connsiteX3" fmla="*/ 81890 w 1180758"/>
              <a:gd name="connsiteY3" fmla="*/ 1781642 h 2309767"/>
              <a:gd name="connsiteX4" fmla="*/ 104340 w 1180758"/>
              <a:gd name="connsiteY4" fmla="*/ 1759866 h 2309767"/>
              <a:gd name="connsiteX5" fmla="*/ 117655 w 1180758"/>
              <a:gd name="connsiteY5" fmla="*/ 1763547 h 2309767"/>
              <a:gd name="connsiteX6" fmla="*/ 127852 w 1180758"/>
              <a:gd name="connsiteY6" fmla="*/ 1719357 h 2309767"/>
              <a:gd name="connsiteX7" fmla="*/ 146511 w 1180758"/>
              <a:gd name="connsiteY7" fmla="*/ 1697970 h 2309767"/>
              <a:gd name="connsiteX8" fmla="*/ 158089 w 1180758"/>
              <a:gd name="connsiteY8" fmla="*/ 1669394 h 2309767"/>
              <a:gd name="connsiteX9" fmla="*/ 186665 w 1180758"/>
              <a:gd name="connsiteY9" fmla="*/ 1621062 h 2309767"/>
              <a:gd name="connsiteX10" fmla="*/ 213186 w 1180758"/>
              <a:gd name="connsiteY10" fmla="*/ 1572092 h 2309767"/>
              <a:gd name="connsiteX11" fmla="*/ 232909 w 1180758"/>
              <a:gd name="connsiteY11" fmla="*/ 1536719 h 2309767"/>
              <a:gd name="connsiteX12" fmla="*/ 262157 w 1180758"/>
              <a:gd name="connsiteY12" fmla="*/ 1495892 h 2309767"/>
              <a:gd name="connsiteX13" fmla="*/ 281207 w 1180758"/>
              <a:gd name="connsiteY13" fmla="*/ 1438742 h 2309767"/>
              <a:gd name="connsiteX14" fmla="*/ 319307 w 1180758"/>
              <a:gd name="connsiteY14" fmla="*/ 1381592 h 2309767"/>
              <a:gd name="connsiteX15" fmla="*/ 338357 w 1180758"/>
              <a:gd name="connsiteY15" fmla="*/ 1343492 h 2309767"/>
              <a:gd name="connsiteX16" fmla="*/ 347882 w 1180758"/>
              <a:gd name="connsiteY16" fmla="*/ 1314917 h 2309767"/>
              <a:gd name="connsiteX17" fmla="*/ 376457 w 1180758"/>
              <a:gd name="connsiteY17" fmla="*/ 1286342 h 2309767"/>
              <a:gd name="connsiteX18" fmla="*/ 433607 w 1180758"/>
              <a:gd name="connsiteY18" fmla="*/ 1200617 h 2309767"/>
              <a:gd name="connsiteX19" fmla="*/ 452657 w 1180758"/>
              <a:gd name="connsiteY19" fmla="*/ 1172042 h 2309767"/>
              <a:gd name="connsiteX20" fmla="*/ 471707 w 1180758"/>
              <a:gd name="connsiteY20" fmla="*/ 1143467 h 2309767"/>
              <a:gd name="connsiteX21" fmla="*/ 490757 w 1180758"/>
              <a:gd name="connsiteY21" fmla="*/ 1105367 h 2309767"/>
              <a:gd name="connsiteX22" fmla="*/ 528857 w 1180758"/>
              <a:gd name="connsiteY22" fmla="*/ 1048217 h 2309767"/>
              <a:gd name="connsiteX23" fmla="*/ 538382 w 1180758"/>
              <a:gd name="connsiteY23" fmla="*/ 1019642 h 2309767"/>
              <a:gd name="connsiteX24" fmla="*/ 566957 w 1180758"/>
              <a:gd name="connsiteY24" fmla="*/ 991067 h 2309767"/>
              <a:gd name="connsiteX25" fmla="*/ 586007 w 1180758"/>
              <a:gd name="connsiteY25" fmla="*/ 952967 h 2309767"/>
              <a:gd name="connsiteX26" fmla="*/ 637704 w 1180758"/>
              <a:gd name="connsiteY26" fmla="*/ 878821 h 2309767"/>
              <a:gd name="connsiteX27" fmla="*/ 682603 w 1180758"/>
              <a:gd name="connsiteY27" fmla="*/ 812146 h 2309767"/>
              <a:gd name="connsiteX28" fmla="*/ 719356 w 1180758"/>
              <a:gd name="connsiteY28" fmla="*/ 747488 h 2309767"/>
              <a:gd name="connsiteX29" fmla="*/ 766982 w 1180758"/>
              <a:gd name="connsiteY29" fmla="*/ 676742 h 2309767"/>
              <a:gd name="connsiteX30" fmla="*/ 762238 w 1180758"/>
              <a:gd name="connsiteY30" fmla="*/ 669236 h 2309767"/>
              <a:gd name="connsiteX31" fmla="*/ 786740 w 1180758"/>
              <a:gd name="connsiteY31" fmla="*/ 618885 h 2309767"/>
              <a:gd name="connsiteX32" fmla="*/ 826858 w 1180758"/>
              <a:gd name="connsiteY32" fmla="*/ 569912 h 2309767"/>
              <a:gd name="connsiteX33" fmla="*/ 862232 w 1180758"/>
              <a:gd name="connsiteY33" fmla="*/ 524342 h 2309767"/>
              <a:gd name="connsiteX34" fmla="*/ 881282 w 1180758"/>
              <a:gd name="connsiteY34" fmla="*/ 486242 h 2309767"/>
              <a:gd name="connsiteX35" fmla="*/ 892188 w 1180758"/>
              <a:gd name="connsiteY35" fmla="*/ 469884 h 2309767"/>
              <a:gd name="connsiteX36" fmla="*/ 915310 w 1180758"/>
              <a:gd name="connsiteY36" fmla="*/ 410714 h 2309767"/>
              <a:gd name="connsiteX37" fmla="*/ 930288 w 1180758"/>
              <a:gd name="connsiteY37" fmla="*/ 392338 h 2309767"/>
              <a:gd name="connsiteX38" fmla="*/ 971787 w 1180758"/>
              <a:gd name="connsiteY38" fmla="*/ 345385 h 2309767"/>
              <a:gd name="connsiteX39" fmla="*/ 1000362 w 1180758"/>
              <a:gd name="connsiteY39" fmla="*/ 289616 h 2309767"/>
              <a:gd name="connsiteX40" fmla="*/ 1046606 w 1180758"/>
              <a:gd name="connsiteY40" fmla="*/ 210725 h 2309767"/>
              <a:gd name="connsiteX41" fmla="*/ 951464 w 1180758"/>
              <a:gd name="connsiteY41" fmla="*/ 364328 h 2309767"/>
              <a:gd name="connsiteX42" fmla="*/ 1018458 w 1180758"/>
              <a:gd name="connsiteY42" fmla="*/ 247481 h 2309767"/>
              <a:gd name="connsiteX43" fmla="*/ 1062647 w 1180758"/>
              <a:gd name="connsiteY43" fmla="*/ 213487 h 2309767"/>
              <a:gd name="connsiteX44" fmla="*/ 1062647 w 1180758"/>
              <a:gd name="connsiteY44" fmla="*/ 189693 h 2309767"/>
              <a:gd name="connsiteX45" fmla="*/ 1088141 w 1180758"/>
              <a:gd name="connsiteY45" fmla="*/ 150814 h 2309767"/>
              <a:gd name="connsiteX46" fmla="*/ 1112645 w 1180758"/>
              <a:gd name="connsiteY46" fmla="*/ 122876 h 2309767"/>
              <a:gd name="connsiteX47" fmla="*/ 1124894 w 1180758"/>
              <a:gd name="connsiteY47" fmla="*/ 77976 h 2309767"/>
              <a:gd name="connsiteX48" fmla="*/ 1154816 w 1180758"/>
              <a:gd name="connsiteY48" fmla="*/ 46003 h 2309767"/>
              <a:gd name="connsiteX49" fmla="*/ 1178223 w 1180758"/>
              <a:gd name="connsiteY49" fmla="*/ 6134 h 2309767"/>
              <a:gd name="connsiteX50" fmla="*/ 1177902 w 1180758"/>
              <a:gd name="connsiteY50" fmla="*/ 11375 h 2309767"/>
              <a:gd name="connsiteX51" fmla="*/ 1168024 w 1180758"/>
              <a:gd name="connsiteY51" fmla="*/ 104710 h 2309767"/>
              <a:gd name="connsiteX52" fmla="*/ 1124861 w 1180758"/>
              <a:gd name="connsiteY52" fmla="*/ 318687 h 2309767"/>
              <a:gd name="connsiteX53" fmla="*/ 1105810 w 1180758"/>
              <a:gd name="connsiteY53" fmla="*/ 420275 h 2309767"/>
              <a:gd name="connsiteX54" fmla="*/ 1084706 w 1180758"/>
              <a:gd name="connsiteY54" fmla="*/ 523705 h 2309767"/>
              <a:gd name="connsiteX55" fmla="*/ 1055458 w 1180758"/>
              <a:gd name="connsiteY55" fmla="*/ 680814 h 2309767"/>
              <a:gd name="connsiteX56" fmla="*/ 1034354 w 1180758"/>
              <a:gd name="connsiteY56" fmla="*/ 777481 h 2309767"/>
              <a:gd name="connsiteX57" fmla="*/ 1008506 w 1180758"/>
              <a:gd name="connsiteY57" fmla="*/ 926410 h 2309767"/>
              <a:gd name="connsiteX58" fmla="*/ 987402 w 1180758"/>
              <a:gd name="connsiteY58" fmla="*/ 1036001 h 2309767"/>
              <a:gd name="connsiteX59" fmla="*/ 968353 w 1180758"/>
              <a:gd name="connsiteY59" fmla="*/ 1131216 h 2309767"/>
              <a:gd name="connsiteX60" fmla="*/ 952702 w 1180758"/>
              <a:gd name="connsiteY60" fmla="*/ 1183621 h 2309767"/>
              <a:gd name="connsiteX61" fmla="*/ 940451 w 1180758"/>
              <a:gd name="connsiteY61" fmla="*/ 1263893 h 2309767"/>
              <a:gd name="connsiteX62" fmla="*/ 924800 w 1180758"/>
              <a:gd name="connsiteY62" fmla="*/ 1336728 h 2309767"/>
              <a:gd name="connsiteX63" fmla="*/ 912548 w 1180758"/>
              <a:gd name="connsiteY63" fmla="*/ 1425818 h 2309767"/>
              <a:gd name="connsiteX64" fmla="*/ 898242 w 1180758"/>
              <a:gd name="connsiteY64" fmla="*/ 1527194 h 2309767"/>
              <a:gd name="connsiteX65" fmla="*/ 872394 w 1180758"/>
              <a:gd name="connsiteY65" fmla="*/ 1658490 h 2309767"/>
              <a:gd name="connsiteX66" fmla="*/ 846545 w 1180758"/>
              <a:gd name="connsiteY66" fmla="*/ 1810820 h 2309767"/>
              <a:gd name="connsiteX67" fmla="*/ 817300 w 1180758"/>
              <a:gd name="connsiteY67" fmla="*/ 1971328 h 2309767"/>
              <a:gd name="connsiteX68" fmla="*/ 780510 w 1180758"/>
              <a:gd name="connsiteY68" fmla="*/ 2157862 h 2309767"/>
              <a:gd name="connsiteX69" fmla="*/ 757457 w 1180758"/>
              <a:gd name="connsiteY69" fmla="*/ 2267417 h 2309767"/>
              <a:gd name="connsiteX70" fmla="*/ 729521 w 1180758"/>
              <a:gd name="connsiteY70" fmla="*/ 2307429 h 2309767"/>
              <a:gd name="connsiteX71" fmla="*/ 694889 w 1180758"/>
              <a:gd name="connsiteY71" fmla="*/ 2300029 h 2309767"/>
              <a:gd name="connsiteX72" fmla="*/ 628888 w 1180758"/>
              <a:gd name="connsiteY72" fmla="*/ 2258530 h 2309767"/>
              <a:gd name="connsiteX73" fmla="*/ 552687 w 1180758"/>
              <a:gd name="connsiteY73" fmla="*/ 2229282 h 2309767"/>
              <a:gd name="connsiteX74" fmla="*/ 484775 w 1180758"/>
              <a:gd name="connsiteY74" fmla="*/ 2191855 h 2309767"/>
              <a:gd name="connsiteX75" fmla="*/ 425463 w 1180758"/>
              <a:gd name="connsiteY75" fmla="*/ 2173512 h 2309767"/>
              <a:gd name="connsiteX76" fmla="*/ 337012 w 1180758"/>
              <a:gd name="connsiteY76" fmla="*/ 2120434 h 2309767"/>
              <a:gd name="connsiteX77" fmla="*/ 283261 w 1180758"/>
              <a:gd name="connsiteY77" fmla="*/ 2087080 h 2309767"/>
              <a:gd name="connsiteX78" fmla="*/ 222712 w 1180758"/>
              <a:gd name="connsiteY78" fmla="*/ 2058504 h 2309767"/>
              <a:gd name="connsiteX79" fmla="*/ 152638 w 1180758"/>
              <a:gd name="connsiteY79" fmla="*/ 2028549 h 2309767"/>
              <a:gd name="connsiteX80" fmla="*/ 117263 w 1180758"/>
              <a:gd name="connsiteY80" fmla="*/ 1995228 h 2309767"/>
              <a:gd name="connsiteX81" fmla="*/ 51934 w 1180758"/>
              <a:gd name="connsiteY81" fmla="*/ 1965981 h 2309767"/>
              <a:gd name="connsiteX82" fmla="*/ 237 w 1180758"/>
              <a:gd name="connsiteY82" fmla="*/ 1929262 h 2309767"/>
              <a:gd name="connsiteX0" fmla="*/ 237 w 1180758"/>
              <a:gd name="connsiteY0" fmla="*/ 1929262 h 2309767"/>
              <a:gd name="connsiteX1" fmla="*/ 33557 w 1180758"/>
              <a:gd name="connsiteY1" fmla="*/ 1857842 h 2309767"/>
              <a:gd name="connsiteX2" fmla="*/ 53316 w 1180758"/>
              <a:gd name="connsiteY2" fmla="*/ 1830613 h 2309767"/>
              <a:gd name="connsiteX3" fmla="*/ 81890 w 1180758"/>
              <a:gd name="connsiteY3" fmla="*/ 1781642 h 2309767"/>
              <a:gd name="connsiteX4" fmla="*/ 104340 w 1180758"/>
              <a:gd name="connsiteY4" fmla="*/ 1759866 h 2309767"/>
              <a:gd name="connsiteX5" fmla="*/ 117655 w 1180758"/>
              <a:gd name="connsiteY5" fmla="*/ 1763547 h 2309767"/>
              <a:gd name="connsiteX6" fmla="*/ 127852 w 1180758"/>
              <a:gd name="connsiteY6" fmla="*/ 1719357 h 2309767"/>
              <a:gd name="connsiteX7" fmla="*/ 146511 w 1180758"/>
              <a:gd name="connsiteY7" fmla="*/ 1697970 h 2309767"/>
              <a:gd name="connsiteX8" fmla="*/ 158089 w 1180758"/>
              <a:gd name="connsiteY8" fmla="*/ 1669394 h 2309767"/>
              <a:gd name="connsiteX9" fmla="*/ 186665 w 1180758"/>
              <a:gd name="connsiteY9" fmla="*/ 1621062 h 2309767"/>
              <a:gd name="connsiteX10" fmla="*/ 213186 w 1180758"/>
              <a:gd name="connsiteY10" fmla="*/ 1572092 h 2309767"/>
              <a:gd name="connsiteX11" fmla="*/ 232909 w 1180758"/>
              <a:gd name="connsiteY11" fmla="*/ 1536719 h 2309767"/>
              <a:gd name="connsiteX12" fmla="*/ 262157 w 1180758"/>
              <a:gd name="connsiteY12" fmla="*/ 1495892 h 2309767"/>
              <a:gd name="connsiteX13" fmla="*/ 281207 w 1180758"/>
              <a:gd name="connsiteY13" fmla="*/ 1438742 h 2309767"/>
              <a:gd name="connsiteX14" fmla="*/ 319307 w 1180758"/>
              <a:gd name="connsiteY14" fmla="*/ 1381592 h 2309767"/>
              <a:gd name="connsiteX15" fmla="*/ 338357 w 1180758"/>
              <a:gd name="connsiteY15" fmla="*/ 1343492 h 2309767"/>
              <a:gd name="connsiteX16" fmla="*/ 347882 w 1180758"/>
              <a:gd name="connsiteY16" fmla="*/ 1314917 h 2309767"/>
              <a:gd name="connsiteX17" fmla="*/ 376457 w 1180758"/>
              <a:gd name="connsiteY17" fmla="*/ 1286342 h 2309767"/>
              <a:gd name="connsiteX18" fmla="*/ 433607 w 1180758"/>
              <a:gd name="connsiteY18" fmla="*/ 1200617 h 2309767"/>
              <a:gd name="connsiteX19" fmla="*/ 452657 w 1180758"/>
              <a:gd name="connsiteY19" fmla="*/ 1172042 h 2309767"/>
              <a:gd name="connsiteX20" fmla="*/ 471707 w 1180758"/>
              <a:gd name="connsiteY20" fmla="*/ 1143467 h 2309767"/>
              <a:gd name="connsiteX21" fmla="*/ 490757 w 1180758"/>
              <a:gd name="connsiteY21" fmla="*/ 1105367 h 2309767"/>
              <a:gd name="connsiteX22" fmla="*/ 528857 w 1180758"/>
              <a:gd name="connsiteY22" fmla="*/ 1048217 h 2309767"/>
              <a:gd name="connsiteX23" fmla="*/ 538382 w 1180758"/>
              <a:gd name="connsiteY23" fmla="*/ 1019642 h 2309767"/>
              <a:gd name="connsiteX24" fmla="*/ 566957 w 1180758"/>
              <a:gd name="connsiteY24" fmla="*/ 991067 h 2309767"/>
              <a:gd name="connsiteX25" fmla="*/ 586007 w 1180758"/>
              <a:gd name="connsiteY25" fmla="*/ 952967 h 2309767"/>
              <a:gd name="connsiteX26" fmla="*/ 637704 w 1180758"/>
              <a:gd name="connsiteY26" fmla="*/ 878821 h 2309767"/>
              <a:gd name="connsiteX27" fmla="*/ 682603 w 1180758"/>
              <a:gd name="connsiteY27" fmla="*/ 812146 h 2309767"/>
              <a:gd name="connsiteX28" fmla="*/ 719356 w 1180758"/>
              <a:gd name="connsiteY28" fmla="*/ 747488 h 2309767"/>
              <a:gd name="connsiteX29" fmla="*/ 766982 w 1180758"/>
              <a:gd name="connsiteY29" fmla="*/ 676742 h 2309767"/>
              <a:gd name="connsiteX30" fmla="*/ 762238 w 1180758"/>
              <a:gd name="connsiteY30" fmla="*/ 669236 h 2309767"/>
              <a:gd name="connsiteX31" fmla="*/ 786740 w 1180758"/>
              <a:gd name="connsiteY31" fmla="*/ 618885 h 2309767"/>
              <a:gd name="connsiteX32" fmla="*/ 826858 w 1180758"/>
              <a:gd name="connsiteY32" fmla="*/ 569912 h 2309767"/>
              <a:gd name="connsiteX33" fmla="*/ 862232 w 1180758"/>
              <a:gd name="connsiteY33" fmla="*/ 524342 h 2309767"/>
              <a:gd name="connsiteX34" fmla="*/ 881282 w 1180758"/>
              <a:gd name="connsiteY34" fmla="*/ 486242 h 2309767"/>
              <a:gd name="connsiteX35" fmla="*/ 892188 w 1180758"/>
              <a:gd name="connsiteY35" fmla="*/ 469884 h 2309767"/>
              <a:gd name="connsiteX36" fmla="*/ 915310 w 1180758"/>
              <a:gd name="connsiteY36" fmla="*/ 410714 h 2309767"/>
              <a:gd name="connsiteX37" fmla="*/ 930288 w 1180758"/>
              <a:gd name="connsiteY37" fmla="*/ 392338 h 2309767"/>
              <a:gd name="connsiteX38" fmla="*/ 971787 w 1180758"/>
              <a:gd name="connsiteY38" fmla="*/ 345385 h 2309767"/>
              <a:gd name="connsiteX39" fmla="*/ 1000362 w 1180758"/>
              <a:gd name="connsiteY39" fmla="*/ 289616 h 2309767"/>
              <a:gd name="connsiteX40" fmla="*/ 1046606 w 1180758"/>
              <a:gd name="connsiteY40" fmla="*/ 210725 h 2309767"/>
              <a:gd name="connsiteX41" fmla="*/ 951464 w 1180758"/>
              <a:gd name="connsiteY41" fmla="*/ 364328 h 2309767"/>
              <a:gd name="connsiteX42" fmla="*/ 1018458 w 1180758"/>
              <a:gd name="connsiteY42" fmla="*/ 247481 h 2309767"/>
              <a:gd name="connsiteX43" fmla="*/ 1062647 w 1180758"/>
              <a:gd name="connsiteY43" fmla="*/ 213487 h 2309767"/>
              <a:gd name="connsiteX44" fmla="*/ 1062647 w 1180758"/>
              <a:gd name="connsiteY44" fmla="*/ 189693 h 2309767"/>
              <a:gd name="connsiteX45" fmla="*/ 1088141 w 1180758"/>
              <a:gd name="connsiteY45" fmla="*/ 150814 h 2309767"/>
              <a:gd name="connsiteX46" fmla="*/ 1112645 w 1180758"/>
              <a:gd name="connsiteY46" fmla="*/ 122876 h 2309767"/>
              <a:gd name="connsiteX47" fmla="*/ 1124894 w 1180758"/>
              <a:gd name="connsiteY47" fmla="*/ 77976 h 2309767"/>
              <a:gd name="connsiteX48" fmla="*/ 1154816 w 1180758"/>
              <a:gd name="connsiteY48" fmla="*/ 46003 h 2309767"/>
              <a:gd name="connsiteX49" fmla="*/ 1178223 w 1180758"/>
              <a:gd name="connsiteY49" fmla="*/ 6134 h 2309767"/>
              <a:gd name="connsiteX50" fmla="*/ 1177902 w 1180758"/>
              <a:gd name="connsiteY50" fmla="*/ 11375 h 2309767"/>
              <a:gd name="connsiteX51" fmla="*/ 1168024 w 1180758"/>
              <a:gd name="connsiteY51" fmla="*/ 104710 h 2309767"/>
              <a:gd name="connsiteX52" fmla="*/ 1124861 w 1180758"/>
              <a:gd name="connsiteY52" fmla="*/ 318687 h 2309767"/>
              <a:gd name="connsiteX53" fmla="*/ 1105810 w 1180758"/>
              <a:gd name="connsiteY53" fmla="*/ 420275 h 2309767"/>
              <a:gd name="connsiteX54" fmla="*/ 1084706 w 1180758"/>
              <a:gd name="connsiteY54" fmla="*/ 523705 h 2309767"/>
              <a:gd name="connsiteX55" fmla="*/ 1055458 w 1180758"/>
              <a:gd name="connsiteY55" fmla="*/ 680814 h 2309767"/>
              <a:gd name="connsiteX56" fmla="*/ 1034354 w 1180758"/>
              <a:gd name="connsiteY56" fmla="*/ 777481 h 2309767"/>
              <a:gd name="connsiteX57" fmla="*/ 1008506 w 1180758"/>
              <a:gd name="connsiteY57" fmla="*/ 926410 h 2309767"/>
              <a:gd name="connsiteX58" fmla="*/ 987402 w 1180758"/>
              <a:gd name="connsiteY58" fmla="*/ 1036001 h 2309767"/>
              <a:gd name="connsiteX59" fmla="*/ 968353 w 1180758"/>
              <a:gd name="connsiteY59" fmla="*/ 1131216 h 2309767"/>
              <a:gd name="connsiteX60" fmla="*/ 952702 w 1180758"/>
              <a:gd name="connsiteY60" fmla="*/ 1183621 h 2309767"/>
              <a:gd name="connsiteX61" fmla="*/ 940451 w 1180758"/>
              <a:gd name="connsiteY61" fmla="*/ 1263893 h 2309767"/>
              <a:gd name="connsiteX62" fmla="*/ 924800 w 1180758"/>
              <a:gd name="connsiteY62" fmla="*/ 1336728 h 2309767"/>
              <a:gd name="connsiteX63" fmla="*/ 912548 w 1180758"/>
              <a:gd name="connsiteY63" fmla="*/ 1425818 h 2309767"/>
              <a:gd name="connsiteX64" fmla="*/ 898242 w 1180758"/>
              <a:gd name="connsiteY64" fmla="*/ 1527194 h 2309767"/>
              <a:gd name="connsiteX65" fmla="*/ 865596 w 1180758"/>
              <a:gd name="connsiteY65" fmla="*/ 1675487 h 2309767"/>
              <a:gd name="connsiteX66" fmla="*/ 846545 w 1180758"/>
              <a:gd name="connsiteY66" fmla="*/ 1810820 h 2309767"/>
              <a:gd name="connsiteX67" fmla="*/ 817300 w 1180758"/>
              <a:gd name="connsiteY67" fmla="*/ 1971328 h 2309767"/>
              <a:gd name="connsiteX68" fmla="*/ 780510 w 1180758"/>
              <a:gd name="connsiteY68" fmla="*/ 2157862 h 2309767"/>
              <a:gd name="connsiteX69" fmla="*/ 757457 w 1180758"/>
              <a:gd name="connsiteY69" fmla="*/ 2267417 h 2309767"/>
              <a:gd name="connsiteX70" fmla="*/ 729521 w 1180758"/>
              <a:gd name="connsiteY70" fmla="*/ 2307429 h 2309767"/>
              <a:gd name="connsiteX71" fmla="*/ 694889 w 1180758"/>
              <a:gd name="connsiteY71" fmla="*/ 2300029 h 2309767"/>
              <a:gd name="connsiteX72" fmla="*/ 628888 w 1180758"/>
              <a:gd name="connsiteY72" fmla="*/ 2258530 h 2309767"/>
              <a:gd name="connsiteX73" fmla="*/ 552687 w 1180758"/>
              <a:gd name="connsiteY73" fmla="*/ 2229282 h 2309767"/>
              <a:gd name="connsiteX74" fmla="*/ 484775 w 1180758"/>
              <a:gd name="connsiteY74" fmla="*/ 2191855 h 2309767"/>
              <a:gd name="connsiteX75" fmla="*/ 425463 w 1180758"/>
              <a:gd name="connsiteY75" fmla="*/ 2173512 h 2309767"/>
              <a:gd name="connsiteX76" fmla="*/ 337012 w 1180758"/>
              <a:gd name="connsiteY76" fmla="*/ 2120434 h 2309767"/>
              <a:gd name="connsiteX77" fmla="*/ 283261 w 1180758"/>
              <a:gd name="connsiteY77" fmla="*/ 2087080 h 2309767"/>
              <a:gd name="connsiteX78" fmla="*/ 222712 w 1180758"/>
              <a:gd name="connsiteY78" fmla="*/ 2058504 h 2309767"/>
              <a:gd name="connsiteX79" fmla="*/ 152638 w 1180758"/>
              <a:gd name="connsiteY79" fmla="*/ 2028549 h 2309767"/>
              <a:gd name="connsiteX80" fmla="*/ 117263 w 1180758"/>
              <a:gd name="connsiteY80" fmla="*/ 1995228 h 2309767"/>
              <a:gd name="connsiteX81" fmla="*/ 51934 w 1180758"/>
              <a:gd name="connsiteY81" fmla="*/ 1965981 h 2309767"/>
              <a:gd name="connsiteX82" fmla="*/ 237 w 1180758"/>
              <a:gd name="connsiteY82" fmla="*/ 1929262 h 2309767"/>
              <a:gd name="connsiteX0" fmla="*/ 237 w 1180758"/>
              <a:gd name="connsiteY0" fmla="*/ 1929262 h 2309767"/>
              <a:gd name="connsiteX1" fmla="*/ 33557 w 1180758"/>
              <a:gd name="connsiteY1" fmla="*/ 1857842 h 2309767"/>
              <a:gd name="connsiteX2" fmla="*/ 53316 w 1180758"/>
              <a:gd name="connsiteY2" fmla="*/ 1830613 h 2309767"/>
              <a:gd name="connsiteX3" fmla="*/ 81890 w 1180758"/>
              <a:gd name="connsiteY3" fmla="*/ 1781642 h 2309767"/>
              <a:gd name="connsiteX4" fmla="*/ 104340 w 1180758"/>
              <a:gd name="connsiteY4" fmla="*/ 1759866 h 2309767"/>
              <a:gd name="connsiteX5" fmla="*/ 117655 w 1180758"/>
              <a:gd name="connsiteY5" fmla="*/ 1763547 h 2309767"/>
              <a:gd name="connsiteX6" fmla="*/ 127852 w 1180758"/>
              <a:gd name="connsiteY6" fmla="*/ 1719357 h 2309767"/>
              <a:gd name="connsiteX7" fmla="*/ 146511 w 1180758"/>
              <a:gd name="connsiteY7" fmla="*/ 1697970 h 2309767"/>
              <a:gd name="connsiteX8" fmla="*/ 158089 w 1180758"/>
              <a:gd name="connsiteY8" fmla="*/ 1669394 h 2309767"/>
              <a:gd name="connsiteX9" fmla="*/ 186665 w 1180758"/>
              <a:gd name="connsiteY9" fmla="*/ 1621062 h 2309767"/>
              <a:gd name="connsiteX10" fmla="*/ 213186 w 1180758"/>
              <a:gd name="connsiteY10" fmla="*/ 1572092 h 2309767"/>
              <a:gd name="connsiteX11" fmla="*/ 232909 w 1180758"/>
              <a:gd name="connsiteY11" fmla="*/ 1536719 h 2309767"/>
              <a:gd name="connsiteX12" fmla="*/ 262157 w 1180758"/>
              <a:gd name="connsiteY12" fmla="*/ 1495892 h 2309767"/>
              <a:gd name="connsiteX13" fmla="*/ 281207 w 1180758"/>
              <a:gd name="connsiteY13" fmla="*/ 1438742 h 2309767"/>
              <a:gd name="connsiteX14" fmla="*/ 319307 w 1180758"/>
              <a:gd name="connsiteY14" fmla="*/ 1381592 h 2309767"/>
              <a:gd name="connsiteX15" fmla="*/ 338357 w 1180758"/>
              <a:gd name="connsiteY15" fmla="*/ 1343492 h 2309767"/>
              <a:gd name="connsiteX16" fmla="*/ 347882 w 1180758"/>
              <a:gd name="connsiteY16" fmla="*/ 1314917 h 2309767"/>
              <a:gd name="connsiteX17" fmla="*/ 376457 w 1180758"/>
              <a:gd name="connsiteY17" fmla="*/ 1286342 h 2309767"/>
              <a:gd name="connsiteX18" fmla="*/ 433607 w 1180758"/>
              <a:gd name="connsiteY18" fmla="*/ 1200617 h 2309767"/>
              <a:gd name="connsiteX19" fmla="*/ 452657 w 1180758"/>
              <a:gd name="connsiteY19" fmla="*/ 1172042 h 2309767"/>
              <a:gd name="connsiteX20" fmla="*/ 471707 w 1180758"/>
              <a:gd name="connsiteY20" fmla="*/ 1143467 h 2309767"/>
              <a:gd name="connsiteX21" fmla="*/ 490757 w 1180758"/>
              <a:gd name="connsiteY21" fmla="*/ 1105367 h 2309767"/>
              <a:gd name="connsiteX22" fmla="*/ 528857 w 1180758"/>
              <a:gd name="connsiteY22" fmla="*/ 1048217 h 2309767"/>
              <a:gd name="connsiteX23" fmla="*/ 538382 w 1180758"/>
              <a:gd name="connsiteY23" fmla="*/ 1019642 h 2309767"/>
              <a:gd name="connsiteX24" fmla="*/ 566957 w 1180758"/>
              <a:gd name="connsiteY24" fmla="*/ 991067 h 2309767"/>
              <a:gd name="connsiteX25" fmla="*/ 586007 w 1180758"/>
              <a:gd name="connsiteY25" fmla="*/ 952967 h 2309767"/>
              <a:gd name="connsiteX26" fmla="*/ 637704 w 1180758"/>
              <a:gd name="connsiteY26" fmla="*/ 878821 h 2309767"/>
              <a:gd name="connsiteX27" fmla="*/ 682603 w 1180758"/>
              <a:gd name="connsiteY27" fmla="*/ 812146 h 2309767"/>
              <a:gd name="connsiteX28" fmla="*/ 719356 w 1180758"/>
              <a:gd name="connsiteY28" fmla="*/ 747488 h 2309767"/>
              <a:gd name="connsiteX29" fmla="*/ 766982 w 1180758"/>
              <a:gd name="connsiteY29" fmla="*/ 676742 h 2309767"/>
              <a:gd name="connsiteX30" fmla="*/ 762238 w 1180758"/>
              <a:gd name="connsiteY30" fmla="*/ 669236 h 2309767"/>
              <a:gd name="connsiteX31" fmla="*/ 786740 w 1180758"/>
              <a:gd name="connsiteY31" fmla="*/ 618885 h 2309767"/>
              <a:gd name="connsiteX32" fmla="*/ 826858 w 1180758"/>
              <a:gd name="connsiteY32" fmla="*/ 569912 h 2309767"/>
              <a:gd name="connsiteX33" fmla="*/ 862232 w 1180758"/>
              <a:gd name="connsiteY33" fmla="*/ 524342 h 2309767"/>
              <a:gd name="connsiteX34" fmla="*/ 881282 w 1180758"/>
              <a:gd name="connsiteY34" fmla="*/ 486242 h 2309767"/>
              <a:gd name="connsiteX35" fmla="*/ 892188 w 1180758"/>
              <a:gd name="connsiteY35" fmla="*/ 469884 h 2309767"/>
              <a:gd name="connsiteX36" fmla="*/ 915310 w 1180758"/>
              <a:gd name="connsiteY36" fmla="*/ 410714 h 2309767"/>
              <a:gd name="connsiteX37" fmla="*/ 930288 w 1180758"/>
              <a:gd name="connsiteY37" fmla="*/ 392338 h 2309767"/>
              <a:gd name="connsiteX38" fmla="*/ 971787 w 1180758"/>
              <a:gd name="connsiteY38" fmla="*/ 345385 h 2309767"/>
              <a:gd name="connsiteX39" fmla="*/ 1000362 w 1180758"/>
              <a:gd name="connsiteY39" fmla="*/ 289616 h 2309767"/>
              <a:gd name="connsiteX40" fmla="*/ 1046606 w 1180758"/>
              <a:gd name="connsiteY40" fmla="*/ 210725 h 2309767"/>
              <a:gd name="connsiteX41" fmla="*/ 951464 w 1180758"/>
              <a:gd name="connsiteY41" fmla="*/ 364328 h 2309767"/>
              <a:gd name="connsiteX42" fmla="*/ 1018458 w 1180758"/>
              <a:gd name="connsiteY42" fmla="*/ 247481 h 2309767"/>
              <a:gd name="connsiteX43" fmla="*/ 1062647 w 1180758"/>
              <a:gd name="connsiteY43" fmla="*/ 213487 h 2309767"/>
              <a:gd name="connsiteX44" fmla="*/ 1062647 w 1180758"/>
              <a:gd name="connsiteY44" fmla="*/ 189693 h 2309767"/>
              <a:gd name="connsiteX45" fmla="*/ 1088141 w 1180758"/>
              <a:gd name="connsiteY45" fmla="*/ 150814 h 2309767"/>
              <a:gd name="connsiteX46" fmla="*/ 1112645 w 1180758"/>
              <a:gd name="connsiteY46" fmla="*/ 122876 h 2309767"/>
              <a:gd name="connsiteX47" fmla="*/ 1124894 w 1180758"/>
              <a:gd name="connsiteY47" fmla="*/ 77976 h 2309767"/>
              <a:gd name="connsiteX48" fmla="*/ 1154816 w 1180758"/>
              <a:gd name="connsiteY48" fmla="*/ 46003 h 2309767"/>
              <a:gd name="connsiteX49" fmla="*/ 1178223 w 1180758"/>
              <a:gd name="connsiteY49" fmla="*/ 6134 h 2309767"/>
              <a:gd name="connsiteX50" fmla="*/ 1177902 w 1180758"/>
              <a:gd name="connsiteY50" fmla="*/ 11375 h 2309767"/>
              <a:gd name="connsiteX51" fmla="*/ 1168024 w 1180758"/>
              <a:gd name="connsiteY51" fmla="*/ 104710 h 2309767"/>
              <a:gd name="connsiteX52" fmla="*/ 1124861 w 1180758"/>
              <a:gd name="connsiteY52" fmla="*/ 318687 h 2309767"/>
              <a:gd name="connsiteX53" fmla="*/ 1105810 w 1180758"/>
              <a:gd name="connsiteY53" fmla="*/ 420275 h 2309767"/>
              <a:gd name="connsiteX54" fmla="*/ 1084706 w 1180758"/>
              <a:gd name="connsiteY54" fmla="*/ 523705 h 2309767"/>
              <a:gd name="connsiteX55" fmla="*/ 1055458 w 1180758"/>
              <a:gd name="connsiteY55" fmla="*/ 680814 h 2309767"/>
              <a:gd name="connsiteX56" fmla="*/ 1034354 w 1180758"/>
              <a:gd name="connsiteY56" fmla="*/ 777481 h 2309767"/>
              <a:gd name="connsiteX57" fmla="*/ 1008506 w 1180758"/>
              <a:gd name="connsiteY57" fmla="*/ 926410 h 2309767"/>
              <a:gd name="connsiteX58" fmla="*/ 987402 w 1180758"/>
              <a:gd name="connsiteY58" fmla="*/ 1036001 h 2309767"/>
              <a:gd name="connsiteX59" fmla="*/ 968353 w 1180758"/>
              <a:gd name="connsiteY59" fmla="*/ 1131216 h 2309767"/>
              <a:gd name="connsiteX60" fmla="*/ 952702 w 1180758"/>
              <a:gd name="connsiteY60" fmla="*/ 1183621 h 2309767"/>
              <a:gd name="connsiteX61" fmla="*/ 940451 w 1180758"/>
              <a:gd name="connsiteY61" fmla="*/ 1263893 h 2309767"/>
              <a:gd name="connsiteX62" fmla="*/ 924800 w 1180758"/>
              <a:gd name="connsiteY62" fmla="*/ 1336728 h 2309767"/>
              <a:gd name="connsiteX63" fmla="*/ 912548 w 1180758"/>
              <a:gd name="connsiteY63" fmla="*/ 1425818 h 2309767"/>
              <a:gd name="connsiteX64" fmla="*/ 898242 w 1180758"/>
              <a:gd name="connsiteY64" fmla="*/ 1527194 h 2309767"/>
              <a:gd name="connsiteX65" fmla="*/ 865596 w 1180758"/>
              <a:gd name="connsiteY65" fmla="*/ 1675487 h 2309767"/>
              <a:gd name="connsiteX66" fmla="*/ 846545 w 1180758"/>
              <a:gd name="connsiteY66" fmla="*/ 1810820 h 2309767"/>
              <a:gd name="connsiteX67" fmla="*/ 817300 w 1180758"/>
              <a:gd name="connsiteY67" fmla="*/ 1971328 h 2309767"/>
              <a:gd name="connsiteX68" fmla="*/ 780510 w 1180758"/>
              <a:gd name="connsiteY68" fmla="*/ 2157862 h 2309767"/>
              <a:gd name="connsiteX69" fmla="*/ 757457 w 1180758"/>
              <a:gd name="connsiteY69" fmla="*/ 2267417 h 2309767"/>
              <a:gd name="connsiteX70" fmla="*/ 729521 w 1180758"/>
              <a:gd name="connsiteY70" fmla="*/ 2307429 h 2309767"/>
              <a:gd name="connsiteX71" fmla="*/ 694889 w 1180758"/>
              <a:gd name="connsiteY71" fmla="*/ 2300029 h 2309767"/>
              <a:gd name="connsiteX72" fmla="*/ 628888 w 1180758"/>
              <a:gd name="connsiteY72" fmla="*/ 2258530 h 2309767"/>
              <a:gd name="connsiteX73" fmla="*/ 552687 w 1180758"/>
              <a:gd name="connsiteY73" fmla="*/ 2229282 h 2309767"/>
              <a:gd name="connsiteX74" fmla="*/ 484775 w 1180758"/>
              <a:gd name="connsiteY74" fmla="*/ 2191855 h 2309767"/>
              <a:gd name="connsiteX75" fmla="*/ 425463 w 1180758"/>
              <a:gd name="connsiteY75" fmla="*/ 2173512 h 2309767"/>
              <a:gd name="connsiteX76" fmla="*/ 337012 w 1180758"/>
              <a:gd name="connsiteY76" fmla="*/ 2120434 h 2309767"/>
              <a:gd name="connsiteX77" fmla="*/ 283261 w 1180758"/>
              <a:gd name="connsiteY77" fmla="*/ 2087080 h 2309767"/>
              <a:gd name="connsiteX78" fmla="*/ 222712 w 1180758"/>
              <a:gd name="connsiteY78" fmla="*/ 2058504 h 2309767"/>
              <a:gd name="connsiteX79" fmla="*/ 152638 w 1180758"/>
              <a:gd name="connsiteY79" fmla="*/ 2028549 h 2309767"/>
              <a:gd name="connsiteX80" fmla="*/ 117263 w 1180758"/>
              <a:gd name="connsiteY80" fmla="*/ 1995228 h 2309767"/>
              <a:gd name="connsiteX81" fmla="*/ 51934 w 1180758"/>
              <a:gd name="connsiteY81" fmla="*/ 1965981 h 2309767"/>
              <a:gd name="connsiteX82" fmla="*/ 237 w 1180758"/>
              <a:gd name="connsiteY82" fmla="*/ 1929262 h 2309767"/>
              <a:gd name="connsiteX0" fmla="*/ 237 w 1180758"/>
              <a:gd name="connsiteY0" fmla="*/ 1929262 h 2309767"/>
              <a:gd name="connsiteX1" fmla="*/ 33557 w 1180758"/>
              <a:gd name="connsiteY1" fmla="*/ 1857842 h 2309767"/>
              <a:gd name="connsiteX2" fmla="*/ 53316 w 1180758"/>
              <a:gd name="connsiteY2" fmla="*/ 1830613 h 2309767"/>
              <a:gd name="connsiteX3" fmla="*/ 81890 w 1180758"/>
              <a:gd name="connsiteY3" fmla="*/ 1781642 h 2309767"/>
              <a:gd name="connsiteX4" fmla="*/ 104340 w 1180758"/>
              <a:gd name="connsiteY4" fmla="*/ 1759866 h 2309767"/>
              <a:gd name="connsiteX5" fmla="*/ 117655 w 1180758"/>
              <a:gd name="connsiteY5" fmla="*/ 1763547 h 2309767"/>
              <a:gd name="connsiteX6" fmla="*/ 127852 w 1180758"/>
              <a:gd name="connsiteY6" fmla="*/ 1719357 h 2309767"/>
              <a:gd name="connsiteX7" fmla="*/ 146511 w 1180758"/>
              <a:gd name="connsiteY7" fmla="*/ 1697970 h 2309767"/>
              <a:gd name="connsiteX8" fmla="*/ 158089 w 1180758"/>
              <a:gd name="connsiteY8" fmla="*/ 1669394 h 2309767"/>
              <a:gd name="connsiteX9" fmla="*/ 186665 w 1180758"/>
              <a:gd name="connsiteY9" fmla="*/ 1621062 h 2309767"/>
              <a:gd name="connsiteX10" fmla="*/ 213186 w 1180758"/>
              <a:gd name="connsiteY10" fmla="*/ 1572092 h 2309767"/>
              <a:gd name="connsiteX11" fmla="*/ 232909 w 1180758"/>
              <a:gd name="connsiteY11" fmla="*/ 1536719 h 2309767"/>
              <a:gd name="connsiteX12" fmla="*/ 262157 w 1180758"/>
              <a:gd name="connsiteY12" fmla="*/ 1495892 h 2309767"/>
              <a:gd name="connsiteX13" fmla="*/ 281207 w 1180758"/>
              <a:gd name="connsiteY13" fmla="*/ 1438742 h 2309767"/>
              <a:gd name="connsiteX14" fmla="*/ 319307 w 1180758"/>
              <a:gd name="connsiteY14" fmla="*/ 1381592 h 2309767"/>
              <a:gd name="connsiteX15" fmla="*/ 338357 w 1180758"/>
              <a:gd name="connsiteY15" fmla="*/ 1343492 h 2309767"/>
              <a:gd name="connsiteX16" fmla="*/ 347882 w 1180758"/>
              <a:gd name="connsiteY16" fmla="*/ 1314917 h 2309767"/>
              <a:gd name="connsiteX17" fmla="*/ 376457 w 1180758"/>
              <a:gd name="connsiteY17" fmla="*/ 1286342 h 2309767"/>
              <a:gd name="connsiteX18" fmla="*/ 433607 w 1180758"/>
              <a:gd name="connsiteY18" fmla="*/ 1200617 h 2309767"/>
              <a:gd name="connsiteX19" fmla="*/ 452657 w 1180758"/>
              <a:gd name="connsiteY19" fmla="*/ 1172042 h 2309767"/>
              <a:gd name="connsiteX20" fmla="*/ 471707 w 1180758"/>
              <a:gd name="connsiteY20" fmla="*/ 1143467 h 2309767"/>
              <a:gd name="connsiteX21" fmla="*/ 490757 w 1180758"/>
              <a:gd name="connsiteY21" fmla="*/ 1105367 h 2309767"/>
              <a:gd name="connsiteX22" fmla="*/ 528857 w 1180758"/>
              <a:gd name="connsiteY22" fmla="*/ 1048217 h 2309767"/>
              <a:gd name="connsiteX23" fmla="*/ 538382 w 1180758"/>
              <a:gd name="connsiteY23" fmla="*/ 1019642 h 2309767"/>
              <a:gd name="connsiteX24" fmla="*/ 566957 w 1180758"/>
              <a:gd name="connsiteY24" fmla="*/ 991067 h 2309767"/>
              <a:gd name="connsiteX25" fmla="*/ 586007 w 1180758"/>
              <a:gd name="connsiteY25" fmla="*/ 952967 h 2309767"/>
              <a:gd name="connsiteX26" fmla="*/ 637704 w 1180758"/>
              <a:gd name="connsiteY26" fmla="*/ 878821 h 2309767"/>
              <a:gd name="connsiteX27" fmla="*/ 682603 w 1180758"/>
              <a:gd name="connsiteY27" fmla="*/ 812146 h 2309767"/>
              <a:gd name="connsiteX28" fmla="*/ 719356 w 1180758"/>
              <a:gd name="connsiteY28" fmla="*/ 747488 h 2309767"/>
              <a:gd name="connsiteX29" fmla="*/ 766982 w 1180758"/>
              <a:gd name="connsiteY29" fmla="*/ 676742 h 2309767"/>
              <a:gd name="connsiteX30" fmla="*/ 762238 w 1180758"/>
              <a:gd name="connsiteY30" fmla="*/ 669236 h 2309767"/>
              <a:gd name="connsiteX31" fmla="*/ 786740 w 1180758"/>
              <a:gd name="connsiteY31" fmla="*/ 618885 h 2309767"/>
              <a:gd name="connsiteX32" fmla="*/ 826858 w 1180758"/>
              <a:gd name="connsiteY32" fmla="*/ 569912 h 2309767"/>
              <a:gd name="connsiteX33" fmla="*/ 862232 w 1180758"/>
              <a:gd name="connsiteY33" fmla="*/ 524342 h 2309767"/>
              <a:gd name="connsiteX34" fmla="*/ 881282 w 1180758"/>
              <a:gd name="connsiteY34" fmla="*/ 486242 h 2309767"/>
              <a:gd name="connsiteX35" fmla="*/ 892188 w 1180758"/>
              <a:gd name="connsiteY35" fmla="*/ 469884 h 2309767"/>
              <a:gd name="connsiteX36" fmla="*/ 915310 w 1180758"/>
              <a:gd name="connsiteY36" fmla="*/ 410714 h 2309767"/>
              <a:gd name="connsiteX37" fmla="*/ 930288 w 1180758"/>
              <a:gd name="connsiteY37" fmla="*/ 392338 h 2309767"/>
              <a:gd name="connsiteX38" fmla="*/ 971787 w 1180758"/>
              <a:gd name="connsiteY38" fmla="*/ 345385 h 2309767"/>
              <a:gd name="connsiteX39" fmla="*/ 1000362 w 1180758"/>
              <a:gd name="connsiteY39" fmla="*/ 289616 h 2309767"/>
              <a:gd name="connsiteX40" fmla="*/ 1046606 w 1180758"/>
              <a:gd name="connsiteY40" fmla="*/ 210725 h 2309767"/>
              <a:gd name="connsiteX41" fmla="*/ 951464 w 1180758"/>
              <a:gd name="connsiteY41" fmla="*/ 364328 h 2309767"/>
              <a:gd name="connsiteX42" fmla="*/ 1018458 w 1180758"/>
              <a:gd name="connsiteY42" fmla="*/ 247481 h 2309767"/>
              <a:gd name="connsiteX43" fmla="*/ 1062647 w 1180758"/>
              <a:gd name="connsiteY43" fmla="*/ 213487 h 2309767"/>
              <a:gd name="connsiteX44" fmla="*/ 1062647 w 1180758"/>
              <a:gd name="connsiteY44" fmla="*/ 189693 h 2309767"/>
              <a:gd name="connsiteX45" fmla="*/ 1088141 w 1180758"/>
              <a:gd name="connsiteY45" fmla="*/ 150814 h 2309767"/>
              <a:gd name="connsiteX46" fmla="*/ 1112645 w 1180758"/>
              <a:gd name="connsiteY46" fmla="*/ 122876 h 2309767"/>
              <a:gd name="connsiteX47" fmla="*/ 1124894 w 1180758"/>
              <a:gd name="connsiteY47" fmla="*/ 77976 h 2309767"/>
              <a:gd name="connsiteX48" fmla="*/ 1154816 w 1180758"/>
              <a:gd name="connsiteY48" fmla="*/ 46003 h 2309767"/>
              <a:gd name="connsiteX49" fmla="*/ 1178223 w 1180758"/>
              <a:gd name="connsiteY49" fmla="*/ 6134 h 2309767"/>
              <a:gd name="connsiteX50" fmla="*/ 1177902 w 1180758"/>
              <a:gd name="connsiteY50" fmla="*/ 11375 h 2309767"/>
              <a:gd name="connsiteX51" fmla="*/ 1168024 w 1180758"/>
              <a:gd name="connsiteY51" fmla="*/ 104710 h 2309767"/>
              <a:gd name="connsiteX52" fmla="*/ 1124861 w 1180758"/>
              <a:gd name="connsiteY52" fmla="*/ 318687 h 2309767"/>
              <a:gd name="connsiteX53" fmla="*/ 1105810 w 1180758"/>
              <a:gd name="connsiteY53" fmla="*/ 420275 h 2309767"/>
              <a:gd name="connsiteX54" fmla="*/ 1084706 w 1180758"/>
              <a:gd name="connsiteY54" fmla="*/ 523705 h 2309767"/>
              <a:gd name="connsiteX55" fmla="*/ 1055458 w 1180758"/>
              <a:gd name="connsiteY55" fmla="*/ 680814 h 2309767"/>
              <a:gd name="connsiteX56" fmla="*/ 1034354 w 1180758"/>
              <a:gd name="connsiteY56" fmla="*/ 777481 h 2309767"/>
              <a:gd name="connsiteX57" fmla="*/ 1008506 w 1180758"/>
              <a:gd name="connsiteY57" fmla="*/ 926410 h 2309767"/>
              <a:gd name="connsiteX58" fmla="*/ 987402 w 1180758"/>
              <a:gd name="connsiteY58" fmla="*/ 1036001 h 2309767"/>
              <a:gd name="connsiteX59" fmla="*/ 968353 w 1180758"/>
              <a:gd name="connsiteY59" fmla="*/ 1131216 h 2309767"/>
              <a:gd name="connsiteX60" fmla="*/ 952702 w 1180758"/>
              <a:gd name="connsiteY60" fmla="*/ 1183621 h 2309767"/>
              <a:gd name="connsiteX61" fmla="*/ 940451 w 1180758"/>
              <a:gd name="connsiteY61" fmla="*/ 1263893 h 2309767"/>
              <a:gd name="connsiteX62" fmla="*/ 924800 w 1180758"/>
              <a:gd name="connsiteY62" fmla="*/ 1336728 h 2309767"/>
              <a:gd name="connsiteX63" fmla="*/ 912548 w 1180758"/>
              <a:gd name="connsiteY63" fmla="*/ 1425818 h 2309767"/>
              <a:gd name="connsiteX64" fmla="*/ 891443 w 1180758"/>
              <a:gd name="connsiteY64" fmla="*/ 1510198 h 2309767"/>
              <a:gd name="connsiteX65" fmla="*/ 865596 w 1180758"/>
              <a:gd name="connsiteY65" fmla="*/ 1675487 h 2309767"/>
              <a:gd name="connsiteX66" fmla="*/ 846545 w 1180758"/>
              <a:gd name="connsiteY66" fmla="*/ 1810820 h 2309767"/>
              <a:gd name="connsiteX67" fmla="*/ 817300 w 1180758"/>
              <a:gd name="connsiteY67" fmla="*/ 1971328 h 2309767"/>
              <a:gd name="connsiteX68" fmla="*/ 780510 w 1180758"/>
              <a:gd name="connsiteY68" fmla="*/ 2157862 h 2309767"/>
              <a:gd name="connsiteX69" fmla="*/ 757457 w 1180758"/>
              <a:gd name="connsiteY69" fmla="*/ 2267417 h 2309767"/>
              <a:gd name="connsiteX70" fmla="*/ 729521 w 1180758"/>
              <a:gd name="connsiteY70" fmla="*/ 2307429 h 2309767"/>
              <a:gd name="connsiteX71" fmla="*/ 694889 w 1180758"/>
              <a:gd name="connsiteY71" fmla="*/ 2300029 h 2309767"/>
              <a:gd name="connsiteX72" fmla="*/ 628888 w 1180758"/>
              <a:gd name="connsiteY72" fmla="*/ 2258530 h 2309767"/>
              <a:gd name="connsiteX73" fmla="*/ 552687 w 1180758"/>
              <a:gd name="connsiteY73" fmla="*/ 2229282 h 2309767"/>
              <a:gd name="connsiteX74" fmla="*/ 484775 w 1180758"/>
              <a:gd name="connsiteY74" fmla="*/ 2191855 h 2309767"/>
              <a:gd name="connsiteX75" fmla="*/ 425463 w 1180758"/>
              <a:gd name="connsiteY75" fmla="*/ 2173512 h 2309767"/>
              <a:gd name="connsiteX76" fmla="*/ 337012 w 1180758"/>
              <a:gd name="connsiteY76" fmla="*/ 2120434 h 2309767"/>
              <a:gd name="connsiteX77" fmla="*/ 283261 w 1180758"/>
              <a:gd name="connsiteY77" fmla="*/ 2087080 h 2309767"/>
              <a:gd name="connsiteX78" fmla="*/ 222712 w 1180758"/>
              <a:gd name="connsiteY78" fmla="*/ 2058504 h 2309767"/>
              <a:gd name="connsiteX79" fmla="*/ 152638 w 1180758"/>
              <a:gd name="connsiteY79" fmla="*/ 2028549 h 2309767"/>
              <a:gd name="connsiteX80" fmla="*/ 117263 w 1180758"/>
              <a:gd name="connsiteY80" fmla="*/ 1995228 h 2309767"/>
              <a:gd name="connsiteX81" fmla="*/ 51934 w 1180758"/>
              <a:gd name="connsiteY81" fmla="*/ 1965981 h 2309767"/>
              <a:gd name="connsiteX82" fmla="*/ 237 w 1180758"/>
              <a:gd name="connsiteY82" fmla="*/ 1929262 h 2309767"/>
              <a:gd name="connsiteX0" fmla="*/ 237 w 1180758"/>
              <a:gd name="connsiteY0" fmla="*/ 1929262 h 2309767"/>
              <a:gd name="connsiteX1" fmla="*/ 33557 w 1180758"/>
              <a:gd name="connsiteY1" fmla="*/ 1857842 h 2309767"/>
              <a:gd name="connsiteX2" fmla="*/ 53316 w 1180758"/>
              <a:gd name="connsiteY2" fmla="*/ 1830613 h 2309767"/>
              <a:gd name="connsiteX3" fmla="*/ 81890 w 1180758"/>
              <a:gd name="connsiteY3" fmla="*/ 1781642 h 2309767"/>
              <a:gd name="connsiteX4" fmla="*/ 104340 w 1180758"/>
              <a:gd name="connsiteY4" fmla="*/ 1759866 h 2309767"/>
              <a:gd name="connsiteX5" fmla="*/ 117655 w 1180758"/>
              <a:gd name="connsiteY5" fmla="*/ 1763547 h 2309767"/>
              <a:gd name="connsiteX6" fmla="*/ 127852 w 1180758"/>
              <a:gd name="connsiteY6" fmla="*/ 1719357 h 2309767"/>
              <a:gd name="connsiteX7" fmla="*/ 146511 w 1180758"/>
              <a:gd name="connsiteY7" fmla="*/ 1697970 h 2309767"/>
              <a:gd name="connsiteX8" fmla="*/ 158089 w 1180758"/>
              <a:gd name="connsiteY8" fmla="*/ 1669394 h 2309767"/>
              <a:gd name="connsiteX9" fmla="*/ 186665 w 1180758"/>
              <a:gd name="connsiteY9" fmla="*/ 1621062 h 2309767"/>
              <a:gd name="connsiteX10" fmla="*/ 213186 w 1180758"/>
              <a:gd name="connsiteY10" fmla="*/ 1572092 h 2309767"/>
              <a:gd name="connsiteX11" fmla="*/ 232909 w 1180758"/>
              <a:gd name="connsiteY11" fmla="*/ 1536719 h 2309767"/>
              <a:gd name="connsiteX12" fmla="*/ 262157 w 1180758"/>
              <a:gd name="connsiteY12" fmla="*/ 1495892 h 2309767"/>
              <a:gd name="connsiteX13" fmla="*/ 281207 w 1180758"/>
              <a:gd name="connsiteY13" fmla="*/ 1438742 h 2309767"/>
              <a:gd name="connsiteX14" fmla="*/ 319307 w 1180758"/>
              <a:gd name="connsiteY14" fmla="*/ 1381592 h 2309767"/>
              <a:gd name="connsiteX15" fmla="*/ 338357 w 1180758"/>
              <a:gd name="connsiteY15" fmla="*/ 1343492 h 2309767"/>
              <a:gd name="connsiteX16" fmla="*/ 347882 w 1180758"/>
              <a:gd name="connsiteY16" fmla="*/ 1314917 h 2309767"/>
              <a:gd name="connsiteX17" fmla="*/ 376457 w 1180758"/>
              <a:gd name="connsiteY17" fmla="*/ 1286342 h 2309767"/>
              <a:gd name="connsiteX18" fmla="*/ 433607 w 1180758"/>
              <a:gd name="connsiteY18" fmla="*/ 1200617 h 2309767"/>
              <a:gd name="connsiteX19" fmla="*/ 452657 w 1180758"/>
              <a:gd name="connsiteY19" fmla="*/ 1172042 h 2309767"/>
              <a:gd name="connsiteX20" fmla="*/ 471707 w 1180758"/>
              <a:gd name="connsiteY20" fmla="*/ 1143467 h 2309767"/>
              <a:gd name="connsiteX21" fmla="*/ 490757 w 1180758"/>
              <a:gd name="connsiteY21" fmla="*/ 1105367 h 2309767"/>
              <a:gd name="connsiteX22" fmla="*/ 528857 w 1180758"/>
              <a:gd name="connsiteY22" fmla="*/ 1048217 h 2309767"/>
              <a:gd name="connsiteX23" fmla="*/ 538382 w 1180758"/>
              <a:gd name="connsiteY23" fmla="*/ 1019642 h 2309767"/>
              <a:gd name="connsiteX24" fmla="*/ 566957 w 1180758"/>
              <a:gd name="connsiteY24" fmla="*/ 991067 h 2309767"/>
              <a:gd name="connsiteX25" fmla="*/ 586007 w 1180758"/>
              <a:gd name="connsiteY25" fmla="*/ 952967 h 2309767"/>
              <a:gd name="connsiteX26" fmla="*/ 637704 w 1180758"/>
              <a:gd name="connsiteY26" fmla="*/ 878821 h 2309767"/>
              <a:gd name="connsiteX27" fmla="*/ 682603 w 1180758"/>
              <a:gd name="connsiteY27" fmla="*/ 812146 h 2309767"/>
              <a:gd name="connsiteX28" fmla="*/ 719356 w 1180758"/>
              <a:gd name="connsiteY28" fmla="*/ 747488 h 2309767"/>
              <a:gd name="connsiteX29" fmla="*/ 766982 w 1180758"/>
              <a:gd name="connsiteY29" fmla="*/ 676742 h 2309767"/>
              <a:gd name="connsiteX30" fmla="*/ 762238 w 1180758"/>
              <a:gd name="connsiteY30" fmla="*/ 669236 h 2309767"/>
              <a:gd name="connsiteX31" fmla="*/ 786740 w 1180758"/>
              <a:gd name="connsiteY31" fmla="*/ 618885 h 2309767"/>
              <a:gd name="connsiteX32" fmla="*/ 826858 w 1180758"/>
              <a:gd name="connsiteY32" fmla="*/ 569912 h 2309767"/>
              <a:gd name="connsiteX33" fmla="*/ 862232 w 1180758"/>
              <a:gd name="connsiteY33" fmla="*/ 524342 h 2309767"/>
              <a:gd name="connsiteX34" fmla="*/ 881282 w 1180758"/>
              <a:gd name="connsiteY34" fmla="*/ 486242 h 2309767"/>
              <a:gd name="connsiteX35" fmla="*/ 892188 w 1180758"/>
              <a:gd name="connsiteY35" fmla="*/ 469884 h 2309767"/>
              <a:gd name="connsiteX36" fmla="*/ 915310 w 1180758"/>
              <a:gd name="connsiteY36" fmla="*/ 410714 h 2309767"/>
              <a:gd name="connsiteX37" fmla="*/ 930288 w 1180758"/>
              <a:gd name="connsiteY37" fmla="*/ 392338 h 2309767"/>
              <a:gd name="connsiteX38" fmla="*/ 971787 w 1180758"/>
              <a:gd name="connsiteY38" fmla="*/ 345385 h 2309767"/>
              <a:gd name="connsiteX39" fmla="*/ 1000362 w 1180758"/>
              <a:gd name="connsiteY39" fmla="*/ 289616 h 2309767"/>
              <a:gd name="connsiteX40" fmla="*/ 1046606 w 1180758"/>
              <a:gd name="connsiteY40" fmla="*/ 210725 h 2309767"/>
              <a:gd name="connsiteX41" fmla="*/ 951464 w 1180758"/>
              <a:gd name="connsiteY41" fmla="*/ 364328 h 2309767"/>
              <a:gd name="connsiteX42" fmla="*/ 1018458 w 1180758"/>
              <a:gd name="connsiteY42" fmla="*/ 247481 h 2309767"/>
              <a:gd name="connsiteX43" fmla="*/ 1062647 w 1180758"/>
              <a:gd name="connsiteY43" fmla="*/ 213487 h 2309767"/>
              <a:gd name="connsiteX44" fmla="*/ 1062647 w 1180758"/>
              <a:gd name="connsiteY44" fmla="*/ 189693 h 2309767"/>
              <a:gd name="connsiteX45" fmla="*/ 1088141 w 1180758"/>
              <a:gd name="connsiteY45" fmla="*/ 150814 h 2309767"/>
              <a:gd name="connsiteX46" fmla="*/ 1112645 w 1180758"/>
              <a:gd name="connsiteY46" fmla="*/ 122876 h 2309767"/>
              <a:gd name="connsiteX47" fmla="*/ 1124894 w 1180758"/>
              <a:gd name="connsiteY47" fmla="*/ 77976 h 2309767"/>
              <a:gd name="connsiteX48" fmla="*/ 1154816 w 1180758"/>
              <a:gd name="connsiteY48" fmla="*/ 46003 h 2309767"/>
              <a:gd name="connsiteX49" fmla="*/ 1178223 w 1180758"/>
              <a:gd name="connsiteY49" fmla="*/ 6134 h 2309767"/>
              <a:gd name="connsiteX50" fmla="*/ 1177902 w 1180758"/>
              <a:gd name="connsiteY50" fmla="*/ 11375 h 2309767"/>
              <a:gd name="connsiteX51" fmla="*/ 1168024 w 1180758"/>
              <a:gd name="connsiteY51" fmla="*/ 104710 h 2309767"/>
              <a:gd name="connsiteX52" fmla="*/ 1124861 w 1180758"/>
              <a:gd name="connsiteY52" fmla="*/ 318687 h 2309767"/>
              <a:gd name="connsiteX53" fmla="*/ 1105810 w 1180758"/>
              <a:gd name="connsiteY53" fmla="*/ 420275 h 2309767"/>
              <a:gd name="connsiteX54" fmla="*/ 1084706 w 1180758"/>
              <a:gd name="connsiteY54" fmla="*/ 523705 h 2309767"/>
              <a:gd name="connsiteX55" fmla="*/ 1055458 w 1180758"/>
              <a:gd name="connsiteY55" fmla="*/ 680814 h 2309767"/>
              <a:gd name="connsiteX56" fmla="*/ 1034354 w 1180758"/>
              <a:gd name="connsiteY56" fmla="*/ 777481 h 2309767"/>
              <a:gd name="connsiteX57" fmla="*/ 1008506 w 1180758"/>
              <a:gd name="connsiteY57" fmla="*/ 926410 h 2309767"/>
              <a:gd name="connsiteX58" fmla="*/ 987402 w 1180758"/>
              <a:gd name="connsiteY58" fmla="*/ 1036001 h 2309767"/>
              <a:gd name="connsiteX59" fmla="*/ 968353 w 1180758"/>
              <a:gd name="connsiteY59" fmla="*/ 1131216 h 2309767"/>
              <a:gd name="connsiteX60" fmla="*/ 952702 w 1180758"/>
              <a:gd name="connsiteY60" fmla="*/ 1183621 h 2309767"/>
              <a:gd name="connsiteX61" fmla="*/ 940451 w 1180758"/>
              <a:gd name="connsiteY61" fmla="*/ 1263893 h 2309767"/>
              <a:gd name="connsiteX62" fmla="*/ 924800 w 1180758"/>
              <a:gd name="connsiteY62" fmla="*/ 1336728 h 2309767"/>
              <a:gd name="connsiteX63" fmla="*/ 912548 w 1180758"/>
              <a:gd name="connsiteY63" fmla="*/ 1425818 h 2309767"/>
              <a:gd name="connsiteX64" fmla="*/ 891443 w 1180758"/>
              <a:gd name="connsiteY64" fmla="*/ 1510198 h 2309767"/>
              <a:gd name="connsiteX65" fmla="*/ 865596 w 1180758"/>
              <a:gd name="connsiteY65" fmla="*/ 1675487 h 2309767"/>
              <a:gd name="connsiteX66" fmla="*/ 846545 w 1180758"/>
              <a:gd name="connsiteY66" fmla="*/ 1810820 h 2309767"/>
              <a:gd name="connsiteX67" fmla="*/ 817300 w 1180758"/>
              <a:gd name="connsiteY67" fmla="*/ 1971328 h 2309767"/>
              <a:gd name="connsiteX68" fmla="*/ 780510 w 1180758"/>
              <a:gd name="connsiteY68" fmla="*/ 2157862 h 2309767"/>
              <a:gd name="connsiteX69" fmla="*/ 757457 w 1180758"/>
              <a:gd name="connsiteY69" fmla="*/ 2267417 h 2309767"/>
              <a:gd name="connsiteX70" fmla="*/ 729521 w 1180758"/>
              <a:gd name="connsiteY70" fmla="*/ 2307429 h 2309767"/>
              <a:gd name="connsiteX71" fmla="*/ 694889 w 1180758"/>
              <a:gd name="connsiteY71" fmla="*/ 2300029 h 2309767"/>
              <a:gd name="connsiteX72" fmla="*/ 628888 w 1180758"/>
              <a:gd name="connsiteY72" fmla="*/ 2258530 h 2309767"/>
              <a:gd name="connsiteX73" fmla="*/ 552687 w 1180758"/>
              <a:gd name="connsiteY73" fmla="*/ 2229282 h 2309767"/>
              <a:gd name="connsiteX74" fmla="*/ 484775 w 1180758"/>
              <a:gd name="connsiteY74" fmla="*/ 2191855 h 2309767"/>
              <a:gd name="connsiteX75" fmla="*/ 425463 w 1180758"/>
              <a:gd name="connsiteY75" fmla="*/ 2173512 h 2309767"/>
              <a:gd name="connsiteX76" fmla="*/ 337012 w 1180758"/>
              <a:gd name="connsiteY76" fmla="*/ 2120434 h 2309767"/>
              <a:gd name="connsiteX77" fmla="*/ 283261 w 1180758"/>
              <a:gd name="connsiteY77" fmla="*/ 2087080 h 2309767"/>
              <a:gd name="connsiteX78" fmla="*/ 222712 w 1180758"/>
              <a:gd name="connsiteY78" fmla="*/ 2058504 h 2309767"/>
              <a:gd name="connsiteX79" fmla="*/ 152638 w 1180758"/>
              <a:gd name="connsiteY79" fmla="*/ 2028549 h 2309767"/>
              <a:gd name="connsiteX80" fmla="*/ 117263 w 1180758"/>
              <a:gd name="connsiteY80" fmla="*/ 1995228 h 2309767"/>
              <a:gd name="connsiteX81" fmla="*/ 51934 w 1180758"/>
              <a:gd name="connsiteY81" fmla="*/ 1965981 h 2309767"/>
              <a:gd name="connsiteX82" fmla="*/ 237 w 1180758"/>
              <a:gd name="connsiteY82" fmla="*/ 1929262 h 2309767"/>
              <a:gd name="connsiteX0" fmla="*/ 237 w 1181641"/>
              <a:gd name="connsiteY0" fmla="*/ 1933306 h 2313811"/>
              <a:gd name="connsiteX1" fmla="*/ 33557 w 1181641"/>
              <a:gd name="connsiteY1" fmla="*/ 1861886 h 2313811"/>
              <a:gd name="connsiteX2" fmla="*/ 53316 w 1181641"/>
              <a:gd name="connsiteY2" fmla="*/ 1834657 h 2313811"/>
              <a:gd name="connsiteX3" fmla="*/ 81890 w 1181641"/>
              <a:gd name="connsiteY3" fmla="*/ 1785686 h 2313811"/>
              <a:gd name="connsiteX4" fmla="*/ 104340 w 1181641"/>
              <a:gd name="connsiteY4" fmla="*/ 1763910 h 2313811"/>
              <a:gd name="connsiteX5" fmla="*/ 117655 w 1181641"/>
              <a:gd name="connsiteY5" fmla="*/ 1767591 h 2313811"/>
              <a:gd name="connsiteX6" fmla="*/ 127852 w 1181641"/>
              <a:gd name="connsiteY6" fmla="*/ 1723401 h 2313811"/>
              <a:gd name="connsiteX7" fmla="*/ 146511 w 1181641"/>
              <a:gd name="connsiteY7" fmla="*/ 1702014 h 2313811"/>
              <a:gd name="connsiteX8" fmla="*/ 158089 w 1181641"/>
              <a:gd name="connsiteY8" fmla="*/ 1673438 h 2313811"/>
              <a:gd name="connsiteX9" fmla="*/ 186665 w 1181641"/>
              <a:gd name="connsiteY9" fmla="*/ 1625106 h 2313811"/>
              <a:gd name="connsiteX10" fmla="*/ 213186 w 1181641"/>
              <a:gd name="connsiteY10" fmla="*/ 1576136 h 2313811"/>
              <a:gd name="connsiteX11" fmla="*/ 232909 w 1181641"/>
              <a:gd name="connsiteY11" fmla="*/ 1540763 h 2313811"/>
              <a:gd name="connsiteX12" fmla="*/ 262157 w 1181641"/>
              <a:gd name="connsiteY12" fmla="*/ 1499936 h 2313811"/>
              <a:gd name="connsiteX13" fmla="*/ 281207 w 1181641"/>
              <a:gd name="connsiteY13" fmla="*/ 1442786 h 2313811"/>
              <a:gd name="connsiteX14" fmla="*/ 319307 w 1181641"/>
              <a:gd name="connsiteY14" fmla="*/ 1385636 h 2313811"/>
              <a:gd name="connsiteX15" fmla="*/ 338357 w 1181641"/>
              <a:gd name="connsiteY15" fmla="*/ 1347536 h 2313811"/>
              <a:gd name="connsiteX16" fmla="*/ 347882 w 1181641"/>
              <a:gd name="connsiteY16" fmla="*/ 1318961 h 2313811"/>
              <a:gd name="connsiteX17" fmla="*/ 376457 w 1181641"/>
              <a:gd name="connsiteY17" fmla="*/ 1290386 h 2313811"/>
              <a:gd name="connsiteX18" fmla="*/ 433607 w 1181641"/>
              <a:gd name="connsiteY18" fmla="*/ 1204661 h 2313811"/>
              <a:gd name="connsiteX19" fmla="*/ 452657 w 1181641"/>
              <a:gd name="connsiteY19" fmla="*/ 1176086 h 2313811"/>
              <a:gd name="connsiteX20" fmla="*/ 471707 w 1181641"/>
              <a:gd name="connsiteY20" fmla="*/ 1147511 h 2313811"/>
              <a:gd name="connsiteX21" fmla="*/ 490757 w 1181641"/>
              <a:gd name="connsiteY21" fmla="*/ 1109411 h 2313811"/>
              <a:gd name="connsiteX22" fmla="*/ 528857 w 1181641"/>
              <a:gd name="connsiteY22" fmla="*/ 1052261 h 2313811"/>
              <a:gd name="connsiteX23" fmla="*/ 538382 w 1181641"/>
              <a:gd name="connsiteY23" fmla="*/ 1023686 h 2313811"/>
              <a:gd name="connsiteX24" fmla="*/ 566957 w 1181641"/>
              <a:gd name="connsiteY24" fmla="*/ 995111 h 2313811"/>
              <a:gd name="connsiteX25" fmla="*/ 586007 w 1181641"/>
              <a:gd name="connsiteY25" fmla="*/ 957011 h 2313811"/>
              <a:gd name="connsiteX26" fmla="*/ 637704 w 1181641"/>
              <a:gd name="connsiteY26" fmla="*/ 882865 h 2313811"/>
              <a:gd name="connsiteX27" fmla="*/ 682603 w 1181641"/>
              <a:gd name="connsiteY27" fmla="*/ 816190 h 2313811"/>
              <a:gd name="connsiteX28" fmla="*/ 719356 w 1181641"/>
              <a:gd name="connsiteY28" fmla="*/ 751532 h 2313811"/>
              <a:gd name="connsiteX29" fmla="*/ 766982 w 1181641"/>
              <a:gd name="connsiteY29" fmla="*/ 680786 h 2313811"/>
              <a:gd name="connsiteX30" fmla="*/ 762238 w 1181641"/>
              <a:gd name="connsiteY30" fmla="*/ 673280 h 2313811"/>
              <a:gd name="connsiteX31" fmla="*/ 786740 w 1181641"/>
              <a:gd name="connsiteY31" fmla="*/ 622929 h 2313811"/>
              <a:gd name="connsiteX32" fmla="*/ 826858 w 1181641"/>
              <a:gd name="connsiteY32" fmla="*/ 573956 h 2313811"/>
              <a:gd name="connsiteX33" fmla="*/ 862232 w 1181641"/>
              <a:gd name="connsiteY33" fmla="*/ 528386 h 2313811"/>
              <a:gd name="connsiteX34" fmla="*/ 881282 w 1181641"/>
              <a:gd name="connsiteY34" fmla="*/ 490286 h 2313811"/>
              <a:gd name="connsiteX35" fmla="*/ 892188 w 1181641"/>
              <a:gd name="connsiteY35" fmla="*/ 473928 h 2313811"/>
              <a:gd name="connsiteX36" fmla="*/ 915310 w 1181641"/>
              <a:gd name="connsiteY36" fmla="*/ 414758 h 2313811"/>
              <a:gd name="connsiteX37" fmla="*/ 930288 w 1181641"/>
              <a:gd name="connsiteY37" fmla="*/ 396382 h 2313811"/>
              <a:gd name="connsiteX38" fmla="*/ 971787 w 1181641"/>
              <a:gd name="connsiteY38" fmla="*/ 349429 h 2313811"/>
              <a:gd name="connsiteX39" fmla="*/ 1000362 w 1181641"/>
              <a:gd name="connsiteY39" fmla="*/ 293660 h 2313811"/>
              <a:gd name="connsiteX40" fmla="*/ 1046606 w 1181641"/>
              <a:gd name="connsiteY40" fmla="*/ 214769 h 2313811"/>
              <a:gd name="connsiteX41" fmla="*/ 951464 w 1181641"/>
              <a:gd name="connsiteY41" fmla="*/ 368372 h 2313811"/>
              <a:gd name="connsiteX42" fmla="*/ 1018458 w 1181641"/>
              <a:gd name="connsiteY42" fmla="*/ 251525 h 2313811"/>
              <a:gd name="connsiteX43" fmla="*/ 1062647 w 1181641"/>
              <a:gd name="connsiteY43" fmla="*/ 217531 h 2313811"/>
              <a:gd name="connsiteX44" fmla="*/ 1062647 w 1181641"/>
              <a:gd name="connsiteY44" fmla="*/ 193737 h 2313811"/>
              <a:gd name="connsiteX45" fmla="*/ 1088141 w 1181641"/>
              <a:gd name="connsiteY45" fmla="*/ 154858 h 2313811"/>
              <a:gd name="connsiteX46" fmla="*/ 1112645 w 1181641"/>
              <a:gd name="connsiteY46" fmla="*/ 126920 h 2313811"/>
              <a:gd name="connsiteX47" fmla="*/ 1124894 w 1181641"/>
              <a:gd name="connsiteY47" fmla="*/ 82020 h 2313811"/>
              <a:gd name="connsiteX48" fmla="*/ 1154816 w 1181641"/>
              <a:gd name="connsiteY48" fmla="*/ 50047 h 2313811"/>
              <a:gd name="connsiteX49" fmla="*/ 1178223 w 1181641"/>
              <a:gd name="connsiteY49" fmla="*/ 10178 h 2313811"/>
              <a:gd name="connsiteX50" fmla="*/ 1177902 w 1181641"/>
              <a:gd name="connsiteY50" fmla="*/ 15419 h 2313811"/>
              <a:gd name="connsiteX51" fmla="*/ 1151028 w 1181641"/>
              <a:gd name="connsiteY51" fmla="*/ 169940 h 2313811"/>
              <a:gd name="connsiteX52" fmla="*/ 1124861 w 1181641"/>
              <a:gd name="connsiteY52" fmla="*/ 322731 h 2313811"/>
              <a:gd name="connsiteX53" fmla="*/ 1105810 w 1181641"/>
              <a:gd name="connsiteY53" fmla="*/ 424319 h 2313811"/>
              <a:gd name="connsiteX54" fmla="*/ 1084706 w 1181641"/>
              <a:gd name="connsiteY54" fmla="*/ 527749 h 2313811"/>
              <a:gd name="connsiteX55" fmla="*/ 1055458 w 1181641"/>
              <a:gd name="connsiteY55" fmla="*/ 684858 h 2313811"/>
              <a:gd name="connsiteX56" fmla="*/ 1034354 w 1181641"/>
              <a:gd name="connsiteY56" fmla="*/ 781525 h 2313811"/>
              <a:gd name="connsiteX57" fmla="*/ 1008506 w 1181641"/>
              <a:gd name="connsiteY57" fmla="*/ 930454 h 2313811"/>
              <a:gd name="connsiteX58" fmla="*/ 987402 w 1181641"/>
              <a:gd name="connsiteY58" fmla="*/ 1040045 h 2313811"/>
              <a:gd name="connsiteX59" fmla="*/ 968353 w 1181641"/>
              <a:gd name="connsiteY59" fmla="*/ 1135260 h 2313811"/>
              <a:gd name="connsiteX60" fmla="*/ 952702 w 1181641"/>
              <a:gd name="connsiteY60" fmla="*/ 1187665 h 2313811"/>
              <a:gd name="connsiteX61" fmla="*/ 940451 w 1181641"/>
              <a:gd name="connsiteY61" fmla="*/ 1267937 h 2313811"/>
              <a:gd name="connsiteX62" fmla="*/ 924800 w 1181641"/>
              <a:gd name="connsiteY62" fmla="*/ 1340772 h 2313811"/>
              <a:gd name="connsiteX63" fmla="*/ 912548 w 1181641"/>
              <a:gd name="connsiteY63" fmla="*/ 1429862 h 2313811"/>
              <a:gd name="connsiteX64" fmla="*/ 891443 w 1181641"/>
              <a:gd name="connsiteY64" fmla="*/ 1514242 h 2313811"/>
              <a:gd name="connsiteX65" fmla="*/ 865596 w 1181641"/>
              <a:gd name="connsiteY65" fmla="*/ 1679531 h 2313811"/>
              <a:gd name="connsiteX66" fmla="*/ 846545 w 1181641"/>
              <a:gd name="connsiteY66" fmla="*/ 1814864 h 2313811"/>
              <a:gd name="connsiteX67" fmla="*/ 817300 w 1181641"/>
              <a:gd name="connsiteY67" fmla="*/ 1975372 h 2313811"/>
              <a:gd name="connsiteX68" fmla="*/ 780510 w 1181641"/>
              <a:gd name="connsiteY68" fmla="*/ 2161906 h 2313811"/>
              <a:gd name="connsiteX69" fmla="*/ 757457 w 1181641"/>
              <a:gd name="connsiteY69" fmla="*/ 2271461 h 2313811"/>
              <a:gd name="connsiteX70" fmla="*/ 729521 w 1181641"/>
              <a:gd name="connsiteY70" fmla="*/ 2311473 h 2313811"/>
              <a:gd name="connsiteX71" fmla="*/ 694889 w 1181641"/>
              <a:gd name="connsiteY71" fmla="*/ 2304073 h 2313811"/>
              <a:gd name="connsiteX72" fmla="*/ 628888 w 1181641"/>
              <a:gd name="connsiteY72" fmla="*/ 2262574 h 2313811"/>
              <a:gd name="connsiteX73" fmla="*/ 552687 w 1181641"/>
              <a:gd name="connsiteY73" fmla="*/ 2233326 h 2313811"/>
              <a:gd name="connsiteX74" fmla="*/ 484775 w 1181641"/>
              <a:gd name="connsiteY74" fmla="*/ 2195899 h 2313811"/>
              <a:gd name="connsiteX75" fmla="*/ 425463 w 1181641"/>
              <a:gd name="connsiteY75" fmla="*/ 2177556 h 2313811"/>
              <a:gd name="connsiteX76" fmla="*/ 337012 w 1181641"/>
              <a:gd name="connsiteY76" fmla="*/ 2124478 h 2313811"/>
              <a:gd name="connsiteX77" fmla="*/ 283261 w 1181641"/>
              <a:gd name="connsiteY77" fmla="*/ 2091124 h 2313811"/>
              <a:gd name="connsiteX78" fmla="*/ 222712 w 1181641"/>
              <a:gd name="connsiteY78" fmla="*/ 2062548 h 2313811"/>
              <a:gd name="connsiteX79" fmla="*/ 152638 w 1181641"/>
              <a:gd name="connsiteY79" fmla="*/ 2032593 h 2313811"/>
              <a:gd name="connsiteX80" fmla="*/ 117263 w 1181641"/>
              <a:gd name="connsiteY80" fmla="*/ 1999272 h 2313811"/>
              <a:gd name="connsiteX81" fmla="*/ 51934 w 1181641"/>
              <a:gd name="connsiteY81" fmla="*/ 1970025 h 2313811"/>
              <a:gd name="connsiteX82" fmla="*/ 237 w 1181641"/>
              <a:gd name="connsiteY82" fmla="*/ 1933306 h 2313811"/>
              <a:gd name="connsiteX0" fmla="*/ 237 w 1181641"/>
              <a:gd name="connsiteY0" fmla="*/ 1933306 h 2313811"/>
              <a:gd name="connsiteX1" fmla="*/ 33557 w 1181641"/>
              <a:gd name="connsiteY1" fmla="*/ 1861886 h 2313811"/>
              <a:gd name="connsiteX2" fmla="*/ 53316 w 1181641"/>
              <a:gd name="connsiteY2" fmla="*/ 1834657 h 2313811"/>
              <a:gd name="connsiteX3" fmla="*/ 81890 w 1181641"/>
              <a:gd name="connsiteY3" fmla="*/ 1785686 h 2313811"/>
              <a:gd name="connsiteX4" fmla="*/ 104340 w 1181641"/>
              <a:gd name="connsiteY4" fmla="*/ 1763910 h 2313811"/>
              <a:gd name="connsiteX5" fmla="*/ 117655 w 1181641"/>
              <a:gd name="connsiteY5" fmla="*/ 1767591 h 2313811"/>
              <a:gd name="connsiteX6" fmla="*/ 127852 w 1181641"/>
              <a:gd name="connsiteY6" fmla="*/ 1723401 h 2313811"/>
              <a:gd name="connsiteX7" fmla="*/ 146511 w 1181641"/>
              <a:gd name="connsiteY7" fmla="*/ 1702014 h 2313811"/>
              <a:gd name="connsiteX8" fmla="*/ 158089 w 1181641"/>
              <a:gd name="connsiteY8" fmla="*/ 1673438 h 2313811"/>
              <a:gd name="connsiteX9" fmla="*/ 186665 w 1181641"/>
              <a:gd name="connsiteY9" fmla="*/ 1625106 h 2313811"/>
              <a:gd name="connsiteX10" fmla="*/ 213186 w 1181641"/>
              <a:gd name="connsiteY10" fmla="*/ 1576136 h 2313811"/>
              <a:gd name="connsiteX11" fmla="*/ 232909 w 1181641"/>
              <a:gd name="connsiteY11" fmla="*/ 1540763 h 2313811"/>
              <a:gd name="connsiteX12" fmla="*/ 262157 w 1181641"/>
              <a:gd name="connsiteY12" fmla="*/ 1499936 h 2313811"/>
              <a:gd name="connsiteX13" fmla="*/ 281207 w 1181641"/>
              <a:gd name="connsiteY13" fmla="*/ 1442786 h 2313811"/>
              <a:gd name="connsiteX14" fmla="*/ 319307 w 1181641"/>
              <a:gd name="connsiteY14" fmla="*/ 1385636 h 2313811"/>
              <a:gd name="connsiteX15" fmla="*/ 338357 w 1181641"/>
              <a:gd name="connsiteY15" fmla="*/ 1347536 h 2313811"/>
              <a:gd name="connsiteX16" fmla="*/ 347882 w 1181641"/>
              <a:gd name="connsiteY16" fmla="*/ 1318961 h 2313811"/>
              <a:gd name="connsiteX17" fmla="*/ 376457 w 1181641"/>
              <a:gd name="connsiteY17" fmla="*/ 1290386 h 2313811"/>
              <a:gd name="connsiteX18" fmla="*/ 433607 w 1181641"/>
              <a:gd name="connsiteY18" fmla="*/ 1204661 h 2313811"/>
              <a:gd name="connsiteX19" fmla="*/ 452657 w 1181641"/>
              <a:gd name="connsiteY19" fmla="*/ 1176086 h 2313811"/>
              <a:gd name="connsiteX20" fmla="*/ 471707 w 1181641"/>
              <a:gd name="connsiteY20" fmla="*/ 1147511 h 2313811"/>
              <a:gd name="connsiteX21" fmla="*/ 490757 w 1181641"/>
              <a:gd name="connsiteY21" fmla="*/ 1109411 h 2313811"/>
              <a:gd name="connsiteX22" fmla="*/ 528857 w 1181641"/>
              <a:gd name="connsiteY22" fmla="*/ 1052261 h 2313811"/>
              <a:gd name="connsiteX23" fmla="*/ 538382 w 1181641"/>
              <a:gd name="connsiteY23" fmla="*/ 1023686 h 2313811"/>
              <a:gd name="connsiteX24" fmla="*/ 566957 w 1181641"/>
              <a:gd name="connsiteY24" fmla="*/ 995111 h 2313811"/>
              <a:gd name="connsiteX25" fmla="*/ 586007 w 1181641"/>
              <a:gd name="connsiteY25" fmla="*/ 957011 h 2313811"/>
              <a:gd name="connsiteX26" fmla="*/ 637704 w 1181641"/>
              <a:gd name="connsiteY26" fmla="*/ 882865 h 2313811"/>
              <a:gd name="connsiteX27" fmla="*/ 682603 w 1181641"/>
              <a:gd name="connsiteY27" fmla="*/ 816190 h 2313811"/>
              <a:gd name="connsiteX28" fmla="*/ 719356 w 1181641"/>
              <a:gd name="connsiteY28" fmla="*/ 751532 h 2313811"/>
              <a:gd name="connsiteX29" fmla="*/ 766982 w 1181641"/>
              <a:gd name="connsiteY29" fmla="*/ 680786 h 2313811"/>
              <a:gd name="connsiteX30" fmla="*/ 762238 w 1181641"/>
              <a:gd name="connsiteY30" fmla="*/ 673280 h 2313811"/>
              <a:gd name="connsiteX31" fmla="*/ 786740 w 1181641"/>
              <a:gd name="connsiteY31" fmla="*/ 622929 h 2313811"/>
              <a:gd name="connsiteX32" fmla="*/ 826858 w 1181641"/>
              <a:gd name="connsiteY32" fmla="*/ 573956 h 2313811"/>
              <a:gd name="connsiteX33" fmla="*/ 862232 w 1181641"/>
              <a:gd name="connsiteY33" fmla="*/ 528386 h 2313811"/>
              <a:gd name="connsiteX34" fmla="*/ 881282 w 1181641"/>
              <a:gd name="connsiteY34" fmla="*/ 490286 h 2313811"/>
              <a:gd name="connsiteX35" fmla="*/ 892188 w 1181641"/>
              <a:gd name="connsiteY35" fmla="*/ 473928 h 2313811"/>
              <a:gd name="connsiteX36" fmla="*/ 915310 w 1181641"/>
              <a:gd name="connsiteY36" fmla="*/ 414758 h 2313811"/>
              <a:gd name="connsiteX37" fmla="*/ 930288 w 1181641"/>
              <a:gd name="connsiteY37" fmla="*/ 396382 h 2313811"/>
              <a:gd name="connsiteX38" fmla="*/ 971787 w 1181641"/>
              <a:gd name="connsiteY38" fmla="*/ 349429 h 2313811"/>
              <a:gd name="connsiteX39" fmla="*/ 1000362 w 1181641"/>
              <a:gd name="connsiteY39" fmla="*/ 293660 h 2313811"/>
              <a:gd name="connsiteX40" fmla="*/ 1046606 w 1181641"/>
              <a:gd name="connsiteY40" fmla="*/ 214769 h 2313811"/>
              <a:gd name="connsiteX41" fmla="*/ 951464 w 1181641"/>
              <a:gd name="connsiteY41" fmla="*/ 368372 h 2313811"/>
              <a:gd name="connsiteX42" fmla="*/ 1018458 w 1181641"/>
              <a:gd name="connsiteY42" fmla="*/ 251525 h 2313811"/>
              <a:gd name="connsiteX43" fmla="*/ 1062647 w 1181641"/>
              <a:gd name="connsiteY43" fmla="*/ 217531 h 2313811"/>
              <a:gd name="connsiteX44" fmla="*/ 1062647 w 1181641"/>
              <a:gd name="connsiteY44" fmla="*/ 193737 h 2313811"/>
              <a:gd name="connsiteX45" fmla="*/ 1088141 w 1181641"/>
              <a:gd name="connsiteY45" fmla="*/ 154858 h 2313811"/>
              <a:gd name="connsiteX46" fmla="*/ 1112645 w 1181641"/>
              <a:gd name="connsiteY46" fmla="*/ 126920 h 2313811"/>
              <a:gd name="connsiteX47" fmla="*/ 1124894 w 1181641"/>
              <a:gd name="connsiteY47" fmla="*/ 82020 h 2313811"/>
              <a:gd name="connsiteX48" fmla="*/ 1154816 w 1181641"/>
              <a:gd name="connsiteY48" fmla="*/ 50047 h 2313811"/>
              <a:gd name="connsiteX49" fmla="*/ 1178223 w 1181641"/>
              <a:gd name="connsiteY49" fmla="*/ 10178 h 2313811"/>
              <a:gd name="connsiteX50" fmla="*/ 1177902 w 1181641"/>
              <a:gd name="connsiteY50" fmla="*/ 15419 h 2313811"/>
              <a:gd name="connsiteX51" fmla="*/ 1151028 w 1181641"/>
              <a:gd name="connsiteY51" fmla="*/ 169940 h 2313811"/>
              <a:gd name="connsiteX52" fmla="*/ 1118062 w 1181641"/>
              <a:gd name="connsiteY52" fmla="*/ 339728 h 2313811"/>
              <a:gd name="connsiteX53" fmla="*/ 1105810 w 1181641"/>
              <a:gd name="connsiteY53" fmla="*/ 424319 h 2313811"/>
              <a:gd name="connsiteX54" fmla="*/ 1084706 w 1181641"/>
              <a:gd name="connsiteY54" fmla="*/ 527749 h 2313811"/>
              <a:gd name="connsiteX55" fmla="*/ 1055458 w 1181641"/>
              <a:gd name="connsiteY55" fmla="*/ 684858 h 2313811"/>
              <a:gd name="connsiteX56" fmla="*/ 1034354 w 1181641"/>
              <a:gd name="connsiteY56" fmla="*/ 781525 h 2313811"/>
              <a:gd name="connsiteX57" fmla="*/ 1008506 w 1181641"/>
              <a:gd name="connsiteY57" fmla="*/ 930454 h 2313811"/>
              <a:gd name="connsiteX58" fmla="*/ 987402 w 1181641"/>
              <a:gd name="connsiteY58" fmla="*/ 1040045 h 2313811"/>
              <a:gd name="connsiteX59" fmla="*/ 968353 w 1181641"/>
              <a:gd name="connsiteY59" fmla="*/ 1135260 h 2313811"/>
              <a:gd name="connsiteX60" fmla="*/ 952702 w 1181641"/>
              <a:gd name="connsiteY60" fmla="*/ 1187665 h 2313811"/>
              <a:gd name="connsiteX61" fmla="*/ 940451 w 1181641"/>
              <a:gd name="connsiteY61" fmla="*/ 1267937 h 2313811"/>
              <a:gd name="connsiteX62" fmla="*/ 924800 w 1181641"/>
              <a:gd name="connsiteY62" fmla="*/ 1340772 h 2313811"/>
              <a:gd name="connsiteX63" fmla="*/ 912548 w 1181641"/>
              <a:gd name="connsiteY63" fmla="*/ 1429862 h 2313811"/>
              <a:gd name="connsiteX64" fmla="*/ 891443 w 1181641"/>
              <a:gd name="connsiteY64" fmla="*/ 1514242 h 2313811"/>
              <a:gd name="connsiteX65" fmla="*/ 865596 w 1181641"/>
              <a:gd name="connsiteY65" fmla="*/ 1679531 h 2313811"/>
              <a:gd name="connsiteX66" fmla="*/ 846545 w 1181641"/>
              <a:gd name="connsiteY66" fmla="*/ 1814864 h 2313811"/>
              <a:gd name="connsiteX67" fmla="*/ 817300 w 1181641"/>
              <a:gd name="connsiteY67" fmla="*/ 1975372 h 2313811"/>
              <a:gd name="connsiteX68" fmla="*/ 780510 w 1181641"/>
              <a:gd name="connsiteY68" fmla="*/ 2161906 h 2313811"/>
              <a:gd name="connsiteX69" fmla="*/ 757457 w 1181641"/>
              <a:gd name="connsiteY69" fmla="*/ 2271461 h 2313811"/>
              <a:gd name="connsiteX70" fmla="*/ 729521 w 1181641"/>
              <a:gd name="connsiteY70" fmla="*/ 2311473 h 2313811"/>
              <a:gd name="connsiteX71" fmla="*/ 694889 w 1181641"/>
              <a:gd name="connsiteY71" fmla="*/ 2304073 h 2313811"/>
              <a:gd name="connsiteX72" fmla="*/ 628888 w 1181641"/>
              <a:gd name="connsiteY72" fmla="*/ 2262574 h 2313811"/>
              <a:gd name="connsiteX73" fmla="*/ 552687 w 1181641"/>
              <a:gd name="connsiteY73" fmla="*/ 2233326 h 2313811"/>
              <a:gd name="connsiteX74" fmla="*/ 484775 w 1181641"/>
              <a:gd name="connsiteY74" fmla="*/ 2195899 h 2313811"/>
              <a:gd name="connsiteX75" fmla="*/ 425463 w 1181641"/>
              <a:gd name="connsiteY75" fmla="*/ 2177556 h 2313811"/>
              <a:gd name="connsiteX76" fmla="*/ 337012 w 1181641"/>
              <a:gd name="connsiteY76" fmla="*/ 2124478 h 2313811"/>
              <a:gd name="connsiteX77" fmla="*/ 283261 w 1181641"/>
              <a:gd name="connsiteY77" fmla="*/ 2091124 h 2313811"/>
              <a:gd name="connsiteX78" fmla="*/ 222712 w 1181641"/>
              <a:gd name="connsiteY78" fmla="*/ 2062548 h 2313811"/>
              <a:gd name="connsiteX79" fmla="*/ 152638 w 1181641"/>
              <a:gd name="connsiteY79" fmla="*/ 2032593 h 2313811"/>
              <a:gd name="connsiteX80" fmla="*/ 117263 w 1181641"/>
              <a:gd name="connsiteY80" fmla="*/ 1999272 h 2313811"/>
              <a:gd name="connsiteX81" fmla="*/ 51934 w 1181641"/>
              <a:gd name="connsiteY81" fmla="*/ 1970025 h 2313811"/>
              <a:gd name="connsiteX82" fmla="*/ 237 w 1181641"/>
              <a:gd name="connsiteY82" fmla="*/ 1933306 h 2313811"/>
              <a:gd name="connsiteX0" fmla="*/ 237 w 1181641"/>
              <a:gd name="connsiteY0" fmla="*/ 1933306 h 2313811"/>
              <a:gd name="connsiteX1" fmla="*/ 33557 w 1181641"/>
              <a:gd name="connsiteY1" fmla="*/ 1861886 h 2313811"/>
              <a:gd name="connsiteX2" fmla="*/ 53316 w 1181641"/>
              <a:gd name="connsiteY2" fmla="*/ 1834657 h 2313811"/>
              <a:gd name="connsiteX3" fmla="*/ 81890 w 1181641"/>
              <a:gd name="connsiteY3" fmla="*/ 1785686 h 2313811"/>
              <a:gd name="connsiteX4" fmla="*/ 104340 w 1181641"/>
              <a:gd name="connsiteY4" fmla="*/ 1763910 h 2313811"/>
              <a:gd name="connsiteX5" fmla="*/ 117655 w 1181641"/>
              <a:gd name="connsiteY5" fmla="*/ 1767591 h 2313811"/>
              <a:gd name="connsiteX6" fmla="*/ 127852 w 1181641"/>
              <a:gd name="connsiteY6" fmla="*/ 1723401 h 2313811"/>
              <a:gd name="connsiteX7" fmla="*/ 146511 w 1181641"/>
              <a:gd name="connsiteY7" fmla="*/ 1702014 h 2313811"/>
              <a:gd name="connsiteX8" fmla="*/ 158089 w 1181641"/>
              <a:gd name="connsiteY8" fmla="*/ 1673438 h 2313811"/>
              <a:gd name="connsiteX9" fmla="*/ 186665 w 1181641"/>
              <a:gd name="connsiteY9" fmla="*/ 1625106 h 2313811"/>
              <a:gd name="connsiteX10" fmla="*/ 213186 w 1181641"/>
              <a:gd name="connsiteY10" fmla="*/ 1576136 h 2313811"/>
              <a:gd name="connsiteX11" fmla="*/ 232909 w 1181641"/>
              <a:gd name="connsiteY11" fmla="*/ 1540763 h 2313811"/>
              <a:gd name="connsiteX12" fmla="*/ 262157 w 1181641"/>
              <a:gd name="connsiteY12" fmla="*/ 1499936 h 2313811"/>
              <a:gd name="connsiteX13" fmla="*/ 281207 w 1181641"/>
              <a:gd name="connsiteY13" fmla="*/ 1442786 h 2313811"/>
              <a:gd name="connsiteX14" fmla="*/ 319307 w 1181641"/>
              <a:gd name="connsiteY14" fmla="*/ 1385636 h 2313811"/>
              <a:gd name="connsiteX15" fmla="*/ 338357 w 1181641"/>
              <a:gd name="connsiteY15" fmla="*/ 1347536 h 2313811"/>
              <a:gd name="connsiteX16" fmla="*/ 347882 w 1181641"/>
              <a:gd name="connsiteY16" fmla="*/ 1318961 h 2313811"/>
              <a:gd name="connsiteX17" fmla="*/ 376457 w 1181641"/>
              <a:gd name="connsiteY17" fmla="*/ 1290386 h 2313811"/>
              <a:gd name="connsiteX18" fmla="*/ 433607 w 1181641"/>
              <a:gd name="connsiteY18" fmla="*/ 1204661 h 2313811"/>
              <a:gd name="connsiteX19" fmla="*/ 452657 w 1181641"/>
              <a:gd name="connsiteY19" fmla="*/ 1176086 h 2313811"/>
              <a:gd name="connsiteX20" fmla="*/ 471707 w 1181641"/>
              <a:gd name="connsiteY20" fmla="*/ 1147511 h 2313811"/>
              <a:gd name="connsiteX21" fmla="*/ 490757 w 1181641"/>
              <a:gd name="connsiteY21" fmla="*/ 1109411 h 2313811"/>
              <a:gd name="connsiteX22" fmla="*/ 528857 w 1181641"/>
              <a:gd name="connsiteY22" fmla="*/ 1052261 h 2313811"/>
              <a:gd name="connsiteX23" fmla="*/ 538382 w 1181641"/>
              <a:gd name="connsiteY23" fmla="*/ 1023686 h 2313811"/>
              <a:gd name="connsiteX24" fmla="*/ 566957 w 1181641"/>
              <a:gd name="connsiteY24" fmla="*/ 995111 h 2313811"/>
              <a:gd name="connsiteX25" fmla="*/ 586007 w 1181641"/>
              <a:gd name="connsiteY25" fmla="*/ 957011 h 2313811"/>
              <a:gd name="connsiteX26" fmla="*/ 637704 w 1181641"/>
              <a:gd name="connsiteY26" fmla="*/ 882865 h 2313811"/>
              <a:gd name="connsiteX27" fmla="*/ 682603 w 1181641"/>
              <a:gd name="connsiteY27" fmla="*/ 816190 h 2313811"/>
              <a:gd name="connsiteX28" fmla="*/ 719356 w 1181641"/>
              <a:gd name="connsiteY28" fmla="*/ 751532 h 2313811"/>
              <a:gd name="connsiteX29" fmla="*/ 766982 w 1181641"/>
              <a:gd name="connsiteY29" fmla="*/ 680786 h 2313811"/>
              <a:gd name="connsiteX30" fmla="*/ 762238 w 1181641"/>
              <a:gd name="connsiteY30" fmla="*/ 673280 h 2313811"/>
              <a:gd name="connsiteX31" fmla="*/ 786740 w 1181641"/>
              <a:gd name="connsiteY31" fmla="*/ 622929 h 2313811"/>
              <a:gd name="connsiteX32" fmla="*/ 826858 w 1181641"/>
              <a:gd name="connsiteY32" fmla="*/ 573956 h 2313811"/>
              <a:gd name="connsiteX33" fmla="*/ 862232 w 1181641"/>
              <a:gd name="connsiteY33" fmla="*/ 528386 h 2313811"/>
              <a:gd name="connsiteX34" fmla="*/ 881282 w 1181641"/>
              <a:gd name="connsiteY34" fmla="*/ 490286 h 2313811"/>
              <a:gd name="connsiteX35" fmla="*/ 892188 w 1181641"/>
              <a:gd name="connsiteY35" fmla="*/ 473928 h 2313811"/>
              <a:gd name="connsiteX36" fmla="*/ 915310 w 1181641"/>
              <a:gd name="connsiteY36" fmla="*/ 414758 h 2313811"/>
              <a:gd name="connsiteX37" fmla="*/ 930288 w 1181641"/>
              <a:gd name="connsiteY37" fmla="*/ 396382 h 2313811"/>
              <a:gd name="connsiteX38" fmla="*/ 971787 w 1181641"/>
              <a:gd name="connsiteY38" fmla="*/ 349429 h 2313811"/>
              <a:gd name="connsiteX39" fmla="*/ 1000362 w 1181641"/>
              <a:gd name="connsiteY39" fmla="*/ 293660 h 2313811"/>
              <a:gd name="connsiteX40" fmla="*/ 1046606 w 1181641"/>
              <a:gd name="connsiteY40" fmla="*/ 214769 h 2313811"/>
              <a:gd name="connsiteX41" fmla="*/ 951464 w 1181641"/>
              <a:gd name="connsiteY41" fmla="*/ 368372 h 2313811"/>
              <a:gd name="connsiteX42" fmla="*/ 1018458 w 1181641"/>
              <a:gd name="connsiteY42" fmla="*/ 251525 h 2313811"/>
              <a:gd name="connsiteX43" fmla="*/ 1062647 w 1181641"/>
              <a:gd name="connsiteY43" fmla="*/ 217531 h 2313811"/>
              <a:gd name="connsiteX44" fmla="*/ 1062647 w 1181641"/>
              <a:gd name="connsiteY44" fmla="*/ 193737 h 2313811"/>
              <a:gd name="connsiteX45" fmla="*/ 1088141 w 1181641"/>
              <a:gd name="connsiteY45" fmla="*/ 154858 h 2313811"/>
              <a:gd name="connsiteX46" fmla="*/ 1112645 w 1181641"/>
              <a:gd name="connsiteY46" fmla="*/ 126920 h 2313811"/>
              <a:gd name="connsiteX47" fmla="*/ 1124894 w 1181641"/>
              <a:gd name="connsiteY47" fmla="*/ 82020 h 2313811"/>
              <a:gd name="connsiteX48" fmla="*/ 1154816 w 1181641"/>
              <a:gd name="connsiteY48" fmla="*/ 50047 h 2313811"/>
              <a:gd name="connsiteX49" fmla="*/ 1178223 w 1181641"/>
              <a:gd name="connsiteY49" fmla="*/ 10178 h 2313811"/>
              <a:gd name="connsiteX50" fmla="*/ 1177902 w 1181641"/>
              <a:gd name="connsiteY50" fmla="*/ 15419 h 2313811"/>
              <a:gd name="connsiteX51" fmla="*/ 1151028 w 1181641"/>
              <a:gd name="connsiteY51" fmla="*/ 169940 h 2313811"/>
              <a:gd name="connsiteX52" fmla="*/ 1118062 w 1181641"/>
              <a:gd name="connsiteY52" fmla="*/ 339728 h 2313811"/>
              <a:gd name="connsiteX53" fmla="*/ 1105810 w 1181641"/>
              <a:gd name="connsiteY53" fmla="*/ 424319 h 2313811"/>
              <a:gd name="connsiteX54" fmla="*/ 1084706 w 1181641"/>
              <a:gd name="connsiteY54" fmla="*/ 527749 h 2313811"/>
              <a:gd name="connsiteX55" fmla="*/ 1058857 w 1181641"/>
              <a:gd name="connsiteY55" fmla="*/ 637269 h 2313811"/>
              <a:gd name="connsiteX56" fmla="*/ 1034354 w 1181641"/>
              <a:gd name="connsiteY56" fmla="*/ 781525 h 2313811"/>
              <a:gd name="connsiteX57" fmla="*/ 1008506 w 1181641"/>
              <a:gd name="connsiteY57" fmla="*/ 930454 h 2313811"/>
              <a:gd name="connsiteX58" fmla="*/ 987402 w 1181641"/>
              <a:gd name="connsiteY58" fmla="*/ 1040045 h 2313811"/>
              <a:gd name="connsiteX59" fmla="*/ 968353 w 1181641"/>
              <a:gd name="connsiteY59" fmla="*/ 1135260 h 2313811"/>
              <a:gd name="connsiteX60" fmla="*/ 952702 w 1181641"/>
              <a:gd name="connsiteY60" fmla="*/ 1187665 h 2313811"/>
              <a:gd name="connsiteX61" fmla="*/ 940451 w 1181641"/>
              <a:gd name="connsiteY61" fmla="*/ 1267937 h 2313811"/>
              <a:gd name="connsiteX62" fmla="*/ 924800 w 1181641"/>
              <a:gd name="connsiteY62" fmla="*/ 1340772 h 2313811"/>
              <a:gd name="connsiteX63" fmla="*/ 912548 w 1181641"/>
              <a:gd name="connsiteY63" fmla="*/ 1429862 h 2313811"/>
              <a:gd name="connsiteX64" fmla="*/ 891443 w 1181641"/>
              <a:gd name="connsiteY64" fmla="*/ 1514242 h 2313811"/>
              <a:gd name="connsiteX65" fmla="*/ 865596 w 1181641"/>
              <a:gd name="connsiteY65" fmla="*/ 1679531 h 2313811"/>
              <a:gd name="connsiteX66" fmla="*/ 846545 w 1181641"/>
              <a:gd name="connsiteY66" fmla="*/ 1814864 h 2313811"/>
              <a:gd name="connsiteX67" fmla="*/ 817300 w 1181641"/>
              <a:gd name="connsiteY67" fmla="*/ 1975372 h 2313811"/>
              <a:gd name="connsiteX68" fmla="*/ 780510 w 1181641"/>
              <a:gd name="connsiteY68" fmla="*/ 2161906 h 2313811"/>
              <a:gd name="connsiteX69" fmla="*/ 757457 w 1181641"/>
              <a:gd name="connsiteY69" fmla="*/ 2271461 h 2313811"/>
              <a:gd name="connsiteX70" fmla="*/ 729521 w 1181641"/>
              <a:gd name="connsiteY70" fmla="*/ 2311473 h 2313811"/>
              <a:gd name="connsiteX71" fmla="*/ 694889 w 1181641"/>
              <a:gd name="connsiteY71" fmla="*/ 2304073 h 2313811"/>
              <a:gd name="connsiteX72" fmla="*/ 628888 w 1181641"/>
              <a:gd name="connsiteY72" fmla="*/ 2262574 h 2313811"/>
              <a:gd name="connsiteX73" fmla="*/ 552687 w 1181641"/>
              <a:gd name="connsiteY73" fmla="*/ 2233326 h 2313811"/>
              <a:gd name="connsiteX74" fmla="*/ 484775 w 1181641"/>
              <a:gd name="connsiteY74" fmla="*/ 2195899 h 2313811"/>
              <a:gd name="connsiteX75" fmla="*/ 425463 w 1181641"/>
              <a:gd name="connsiteY75" fmla="*/ 2177556 h 2313811"/>
              <a:gd name="connsiteX76" fmla="*/ 337012 w 1181641"/>
              <a:gd name="connsiteY76" fmla="*/ 2124478 h 2313811"/>
              <a:gd name="connsiteX77" fmla="*/ 283261 w 1181641"/>
              <a:gd name="connsiteY77" fmla="*/ 2091124 h 2313811"/>
              <a:gd name="connsiteX78" fmla="*/ 222712 w 1181641"/>
              <a:gd name="connsiteY78" fmla="*/ 2062548 h 2313811"/>
              <a:gd name="connsiteX79" fmla="*/ 152638 w 1181641"/>
              <a:gd name="connsiteY79" fmla="*/ 2032593 h 2313811"/>
              <a:gd name="connsiteX80" fmla="*/ 117263 w 1181641"/>
              <a:gd name="connsiteY80" fmla="*/ 1999272 h 2313811"/>
              <a:gd name="connsiteX81" fmla="*/ 51934 w 1181641"/>
              <a:gd name="connsiteY81" fmla="*/ 1970025 h 2313811"/>
              <a:gd name="connsiteX82" fmla="*/ 237 w 1181641"/>
              <a:gd name="connsiteY82" fmla="*/ 1933306 h 2313811"/>
              <a:gd name="connsiteX0" fmla="*/ 237 w 1181641"/>
              <a:gd name="connsiteY0" fmla="*/ 1933306 h 2313811"/>
              <a:gd name="connsiteX1" fmla="*/ 33557 w 1181641"/>
              <a:gd name="connsiteY1" fmla="*/ 1861886 h 2313811"/>
              <a:gd name="connsiteX2" fmla="*/ 53316 w 1181641"/>
              <a:gd name="connsiteY2" fmla="*/ 1834657 h 2313811"/>
              <a:gd name="connsiteX3" fmla="*/ 81890 w 1181641"/>
              <a:gd name="connsiteY3" fmla="*/ 1785686 h 2313811"/>
              <a:gd name="connsiteX4" fmla="*/ 104340 w 1181641"/>
              <a:gd name="connsiteY4" fmla="*/ 1763910 h 2313811"/>
              <a:gd name="connsiteX5" fmla="*/ 117655 w 1181641"/>
              <a:gd name="connsiteY5" fmla="*/ 1767591 h 2313811"/>
              <a:gd name="connsiteX6" fmla="*/ 127852 w 1181641"/>
              <a:gd name="connsiteY6" fmla="*/ 1723401 h 2313811"/>
              <a:gd name="connsiteX7" fmla="*/ 146511 w 1181641"/>
              <a:gd name="connsiteY7" fmla="*/ 1702014 h 2313811"/>
              <a:gd name="connsiteX8" fmla="*/ 158089 w 1181641"/>
              <a:gd name="connsiteY8" fmla="*/ 1673438 h 2313811"/>
              <a:gd name="connsiteX9" fmla="*/ 166269 w 1181641"/>
              <a:gd name="connsiteY9" fmla="*/ 1621706 h 2313811"/>
              <a:gd name="connsiteX10" fmla="*/ 213186 w 1181641"/>
              <a:gd name="connsiteY10" fmla="*/ 1576136 h 2313811"/>
              <a:gd name="connsiteX11" fmla="*/ 232909 w 1181641"/>
              <a:gd name="connsiteY11" fmla="*/ 1540763 h 2313811"/>
              <a:gd name="connsiteX12" fmla="*/ 262157 w 1181641"/>
              <a:gd name="connsiteY12" fmla="*/ 1499936 h 2313811"/>
              <a:gd name="connsiteX13" fmla="*/ 281207 w 1181641"/>
              <a:gd name="connsiteY13" fmla="*/ 1442786 h 2313811"/>
              <a:gd name="connsiteX14" fmla="*/ 319307 w 1181641"/>
              <a:gd name="connsiteY14" fmla="*/ 1385636 h 2313811"/>
              <a:gd name="connsiteX15" fmla="*/ 338357 w 1181641"/>
              <a:gd name="connsiteY15" fmla="*/ 1347536 h 2313811"/>
              <a:gd name="connsiteX16" fmla="*/ 347882 w 1181641"/>
              <a:gd name="connsiteY16" fmla="*/ 1318961 h 2313811"/>
              <a:gd name="connsiteX17" fmla="*/ 376457 w 1181641"/>
              <a:gd name="connsiteY17" fmla="*/ 1290386 h 2313811"/>
              <a:gd name="connsiteX18" fmla="*/ 433607 w 1181641"/>
              <a:gd name="connsiteY18" fmla="*/ 1204661 h 2313811"/>
              <a:gd name="connsiteX19" fmla="*/ 452657 w 1181641"/>
              <a:gd name="connsiteY19" fmla="*/ 1176086 h 2313811"/>
              <a:gd name="connsiteX20" fmla="*/ 471707 w 1181641"/>
              <a:gd name="connsiteY20" fmla="*/ 1147511 h 2313811"/>
              <a:gd name="connsiteX21" fmla="*/ 490757 w 1181641"/>
              <a:gd name="connsiteY21" fmla="*/ 1109411 h 2313811"/>
              <a:gd name="connsiteX22" fmla="*/ 528857 w 1181641"/>
              <a:gd name="connsiteY22" fmla="*/ 1052261 h 2313811"/>
              <a:gd name="connsiteX23" fmla="*/ 538382 w 1181641"/>
              <a:gd name="connsiteY23" fmla="*/ 1023686 h 2313811"/>
              <a:gd name="connsiteX24" fmla="*/ 566957 w 1181641"/>
              <a:gd name="connsiteY24" fmla="*/ 995111 h 2313811"/>
              <a:gd name="connsiteX25" fmla="*/ 586007 w 1181641"/>
              <a:gd name="connsiteY25" fmla="*/ 957011 h 2313811"/>
              <a:gd name="connsiteX26" fmla="*/ 637704 w 1181641"/>
              <a:gd name="connsiteY26" fmla="*/ 882865 h 2313811"/>
              <a:gd name="connsiteX27" fmla="*/ 682603 w 1181641"/>
              <a:gd name="connsiteY27" fmla="*/ 816190 h 2313811"/>
              <a:gd name="connsiteX28" fmla="*/ 719356 w 1181641"/>
              <a:gd name="connsiteY28" fmla="*/ 751532 h 2313811"/>
              <a:gd name="connsiteX29" fmla="*/ 766982 w 1181641"/>
              <a:gd name="connsiteY29" fmla="*/ 680786 h 2313811"/>
              <a:gd name="connsiteX30" fmla="*/ 762238 w 1181641"/>
              <a:gd name="connsiteY30" fmla="*/ 673280 h 2313811"/>
              <a:gd name="connsiteX31" fmla="*/ 786740 w 1181641"/>
              <a:gd name="connsiteY31" fmla="*/ 622929 h 2313811"/>
              <a:gd name="connsiteX32" fmla="*/ 826858 w 1181641"/>
              <a:gd name="connsiteY32" fmla="*/ 573956 h 2313811"/>
              <a:gd name="connsiteX33" fmla="*/ 862232 w 1181641"/>
              <a:gd name="connsiteY33" fmla="*/ 528386 h 2313811"/>
              <a:gd name="connsiteX34" fmla="*/ 881282 w 1181641"/>
              <a:gd name="connsiteY34" fmla="*/ 490286 h 2313811"/>
              <a:gd name="connsiteX35" fmla="*/ 892188 w 1181641"/>
              <a:gd name="connsiteY35" fmla="*/ 473928 h 2313811"/>
              <a:gd name="connsiteX36" fmla="*/ 915310 w 1181641"/>
              <a:gd name="connsiteY36" fmla="*/ 414758 h 2313811"/>
              <a:gd name="connsiteX37" fmla="*/ 930288 w 1181641"/>
              <a:gd name="connsiteY37" fmla="*/ 396382 h 2313811"/>
              <a:gd name="connsiteX38" fmla="*/ 971787 w 1181641"/>
              <a:gd name="connsiteY38" fmla="*/ 349429 h 2313811"/>
              <a:gd name="connsiteX39" fmla="*/ 1000362 w 1181641"/>
              <a:gd name="connsiteY39" fmla="*/ 293660 h 2313811"/>
              <a:gd name="connsiteX40" fmla="*/ 1046606 w 1181641"/>
              <a:gd name="connsiteY40" fmla="*/ 214769 h 2313811"/>
              <a:gd name="connsiteX41" fmla="*/ 951464 w 1181641"/>
              <a:gd name="connsiteY41" fmla="*/ 368372 h 2313811"/>
              <a:gd name="connsiteX42" fmla="*/ 1018458 w 1181641"/>
              <a:gd name="connsiteY42" fmla="*/ 251525 h 2313811"/>
              <a:gd name="connsiteX43" fmla="*/ 1062647 w 1181641"/>
              <a:gd name="connsiteY43" fmla="*/ 217531 h 2313811"/>
              <a:gd name="connsiteX44" fmla="*/ 1062647 w 1181641"/>
              <a:gd name="connsiteY44" fmla="*/ 193737 h 2313811"/>
              <a:gd name="connsiteX45" fmla="*/ 1088141 w 1181641"/>
              <a:gd name="connsiteY45" fmla="*/ 154858 h 2313811"/>
              <a:gd name="connsiteX46" fmla="*/ 1112645 w 1181641"/>
              <a:gd name="connsiteY46" fmla="*/ 126920 h 2313811"/>
              <a:gd name="connsiteX47" fmla="*/ 1124894 w 1181641"/>
              <a:gd name="connsiteY47" fmla="*/ 82020 h 2313811"/>
              <a:gd name="connsiteX48" fmla="*/ 1154816 w 1181641"/>
              <a:gd name="connsiteY48" fmla="*/ 50047 h 2313811"/>
              <a:gd name="connsiteX49" fmla="*/ 1178223 w 1181641"/>
              <a:gd name="connsiteY49" fmla="*/ 10178 h 2313811"/>
              <a:gd name="connsiteX50" fmla="*/ 1177902 w 1181641"/>
              <a:gd name="connsiteY50" fmla="*/ 15419 h 2313811"/>
              <a:gd name="connsiteX51" fmla="*/ 1151028 w 1181641"/>
              <a:gd name="connsiteY51" fmla="*/ 169940 h 2313811"/>
              <a:gd name="connsiteX52" fmla="*/ 1118062 w 1181641"/>
              <a:gd name="connsiteY52" fmla="*/ 339728 h 2313811"/>
              <a:gd name="connsiteX53" fmla="*/ 1105810 w 1181641"/>
              <a:gd name="connsiteY53" fmla="*/ 424319 h 2313811"/>
              <a:gd name="connsiteX54" fmla="*/ 1084706 w 1181641"/>
              <a:gd name="connsiteY54" fmla="*/ 527749 h 2313811"/>
              <a:gd name="connsiteX55" fmla="*/ 1058857 w 1181641"/>
              <a:gd name="connsiteY55" fmla="*/ 637269 h 2313811"/>
              <a:gd name="connsiteX56" fmla="*/ 1034354 w 1181641"/>
              <a:gd name="connsiteY56" fmla="*/ 781525 h 2313811"/>
              <a:gd name="connsiteX57" fmla="*/ 1008506 w 1181641"/>
              <a:gd name="connsiteY57" fmla="*/ 930454 h 2313811"/>
              <a:gd name="connsiteX58" fmla="*/ 987402 w 1181641"/>
              <a:gd name="connsiteY58" fmla="*/ 1040045 h 2313811"/>
              <a:gd name="connsiteX59" fmla="*/ 968353 w 1181641"/>
              <a:gd name="connsiteY59" fmla="*/ 1135260 h 2313811"/>
              <a:gd name="connsiteX60" fmla="*/ 952702 w 1181641"/>
              <a:gd name="connsiteY60" fmla="*/ 1187665 h 2313811"/>
              <a:gd name="connsiteX61" fmla="*/ 940451 w 1181641"/>
              <a:gd name="connsiteY61" fmla="*/ 1267937 h 2313811"/>
              <a:gd name="connsiteX62" fmla="*/ 924800 w 1181641"/>
              <a:gd name="connsiteY62" fmla="*/ 1340772 h 2313811"/>
              <a:gd name="connsiteX63" fmla="*/ 912548 w 1181641"/>
              <a:gd name="connsiteY63" fmla="*/ 1429862 h 2313811"/>
              <a:gd name="connsiteX64" fmla="*/ 891443 w 1181641"/>
              <a:gd name="connsiteY64" fmla="*/ 1514242 h 2313811"/>
              <a:gd name="connsiteX65" fmla="*/ 865596 w 1181641"/>
              <a:gd name="connsiteY65" fmla="*/ 1679531 h 2313811"/>
              <a:gd name="connsiteX66" fmla="*/ 846545 w 1181641"/>
              <a:gd name="connsiteY66" fmla="*/ 1814864 h 2313811"/>
              <a:gd name="connsiteX67" fmla="*/ 817300 w 1181641"/>
              <a:gd name="connsiteY67" fmla="*/ 1975372 h 2313811"/>
              <a:gd name="connsiteX68" fmla="*/ 780510 w 1181641"/>
              <a:gd name="connsiteY68" fmla="*/ 2161906 h 2313811"/>
              <a:gd name="connsiteX69" fmla="*/ 757457 w 1181641"/>
              <a:gd name="connsiteY69" fmla="*/ 2271461 h 2313811"/>
              <a:gd name="connsiteX70" fmla="*/ 729521 w 1181641"/>
              <a:gd name="connsiteY70" fmla="*/ 2311473 h 2313811"/>
              <a:gd name="connsiteX71" fmla="*/ 694889 w 1181641"/>
              <a:gd name="connsiteY71" fmla="*/ 2304073 h 2313811"/>
              <a:gd name="connsiteX72" fmla="*/ 628888 w 1181641"/>
              <a:gd name="connsiteY72" fmla="*/ 2262574 h 2313811"/>
              <a:gd name="connsiteX73" fmla="*/ 552687 w 1181641"/>
              <a:gd name="connsiteY73" fmla="*/ 2233326 h 2313811"/>
              <a:gd name="connsiteX74" fmla="*/ 484775 w 1181641"/>
              <a:gd name="connsiteY74" fmla="*/ 2195899 h 2313811"/>
              <a:gd name="connsiteX75" fmla="*/ 425463 w 1181641"/>
              <a:gd name="connsiteY75" fmla="*/ 2177556 h 2313811"/>
              <a:gd name="connsiteX76" fmla="*/ 337012 w 1181641"/>
              <a:gd name="connsiteY76" fmla="*/ 2124478 h 2313811"/>
              <a:gd name="connsiteX77" fmla="*/ 283261 w 1181641"/>
              <a:gd name="connsiteY77" fmla="*/ 2091124 h 2313811"/>
              <a:gd name="connsiteX78" fmla="*/ 222712 w 1181641"/>
              <a:gd name="connsiteY78" fmla="*/ 2062548 h 2313811"/>
              <a:gd name="connsiteX79" fmla="*/ 152638 w 1181641"/>
              <a:gd name="connsiteY79" fmla="*/ 2032593 h 2313811"/>
              <a:gd name="connsiteX80" fmla="*/ 117263 w 1181641"/>
              <a:gd name="connsiteY80" fmla="*/ 1999272 h 2313811"/>
              <a:gd name="connsiteX81" fmla="*/ 51934 w 1181641"/>
              <a:gd name="connsiteY81" fmla="*/ 1970025 h 2313811"/>
              <a:gd name="connsiteX82" fmla="*/ 237 w 1181641"/>
              <a:gd name="connsiteY82" fmla="*/ 1933306 h 2313811"/>
              <a:gd name="connsiteX0" fmla="*/ 237 w 1181641"/>
              <a:gd name="connsiteY0" fmla="*/ 1933306 h 2313811"/>
              <a:gd name="connsiteX1" fmla="*/ 33557 w 1181641"/>
              <a:gd name="connsiteY1" fmla="*/ 1861886 h 2313811"/>
              <a:gd name="connsiteX2" fmla="*/ 53316 w 1181641"/>
              <a:gd name="connsiteY2" fmla="*/ 1834657 h 2313811"/>
              <a:gd name="connsiteX3" fmla="*/ 81890 w 1181641"/>
              <a:gd name="connsiteY3" fmla="*/ 1785686 h 2313811"/>
              <a:gd name="connsiteX4" fmla="*/ 104340 w 1181641"/>
              <a:gd name="connsiteY4" fmla="*/ 1763910 h 2313811"/>
              <a:gd name="connsiteX5" fmla="*/ 117655 w 1181641"/>
              <a:gd name="connsiteY5" fmla="*/ 1767591 h 2313811"/>
              <a:gd name="connsiteX6" fmla="*/ 127852 w 1181641"/>
              <a:gd name="connsiteY6" fmla="*/ 1723401 h 2313811"/>
              <a:gd name="connsiteX7" fmla="*/ 146511 w 1181641"/>
              <a:gd name="connsiteY7" fmla="*/ 1702014 h 2313811"/>
              <a:gd name="connsiteX8" fmla="*/ 158089 w 1181641"/>
              <a:gd name="connsiteY8" fmla="*/ 1673438 h 2313811"/>
              <a:gd name="connsiteX9" fmla="*/ 166269 w 1181641"/>
              <a:gd name="connsiteY9" fmla="*/ 1621706 h 2313811"/>
              <a:gd name="connsiteX10" fmla="*/ 213186 w 1181641"/>
              <a:gd name="connsiteY10" fmla="*/ 1576136 h 2313811"/>
              <a:gd name="connsiteX11" fmla="*/ 202637 w 1181641"/>
              <a:gd name="connsiteY11" fmla="*/ 1563636 h 2313811"/>
              <a:gd name="connsiteX12" fmla="*/ 232909 w 1181641"/>
              <a:gd name="connsiteY12" fmla="*/ 1540763 h 2313811"/>
              <a:gd name="connsiteX13" fmla="*/ 262157 w 1181641"/>
              <a:gd name="connsiteY13" fmla="*/ 1499936 h 2313811"/>
              <a:gd name="connsiteX14" fmla="*/ 281207 w 1181641"/>
              <a:gd name="connsiteY14" fmla="*/ 1442786 h 2313811"/>
              <a:gd name="connsiteX15" fmla="*/ 319307 w 1181641"/>
              <a:gd name="connsiteY15" fmla="*/ 1385636 h 2313811"/>
              <a:gd name="connsiteX16" fmla="*/ 338357 w 1181641"/>
              <a:gd name="connsiteY16" fmla="*/ 1347536 h 2313811"/>
              <a:gd name="connsiteX17" fmla="*/ 347882 w 1181641"/>
              <a:gd name="connsiteY17" fmla="*/ 1318961 h 2313811"/>
              <a:gd name="connsiteX18" fmla="*/ 376457 w 1181641"/>
              <a:gd name="connsiteY18" fmla="*/ 1290386 h 2313811"/>
              <a:gd name="connsiteX19" fmla="*/ 433607 w 1181641"/>
              <a:gd name="connsiteY19" fmla="*/ 1204661 h 2313811"/>
              <a:gd name="connsiteX20" fmla="*/ 452657 w 1181641"/>
              <a:gd name="connsiteY20" fmla="*/ 1176086 h 2313811"/>
              <a:gd name="connsiteX21" fmla="*/ 471707 w 1181641"/>
              <a:gd name="connsiteY21" fmla="*/ 1147511 h 2313811"/>
              <a:gd name="connsiteX22" fmla="*/ 490757 w 1181641"/>
              <a:gd name="connsiteY22" fmla="*/ 1109411 h 2313811"/>
              <a:gd name="connsiteX23" fmla="*/ 528857 w 1181641"/>
              <a:gd name="connsiteY23" fmla="*/ 1052261 h 2313811"/>
              <a:gd name="connsiteX24" fmla="*/ 538382 w 1181641"/>
              <a:gd name="connsiteY24" fmla="*/ 1023686 h 2313811"/>
              <a:gd name="connsiteX25" fmla="*/ 566957 w 1181641"/>
              <a:gd name="connsiteY25" fmla="*/ 995111 h 2313811"/>
              <a:gd name="connsiteX26" fmla="*/ 586007 w 1181641"/>
              <a:gd name="connsiteY26" fmla="*/ 957011 h 2313811"/>
              <a:gd name="connsiteX27" fmla="*/ 637704 w 1181641"/>
              <a:gd name="connsiteY27" fmla="*/ 882865 h 2313811"/>
              <a:gd name="connsiteX28" fmla="*/ 682603 w 1181641"/>
              <a:gd name="connsiteY28" fmla="*/ 816190 h 2313811"/>
              <a:gd name="connsiteX29" fmla="*/ 719356 w 1181641"/>
              <a:gd name="connsiteY29" fmla="*/ 751532 h 2313811"/>
              <a:gd name="connsiteX30" fmla="*/ 766982 w 1181641"/>
              <a:gd name="connsiteY30" fmla="*/ 680786 h 2313811"/>
              <a:gd name="connsiteX31" fmla="*/ 762238 w 1181641"/>
              <a:gd name="connsiteY31" fmla="*/ 673280 h 2313811"/>
              <a:gd name="connsiteX32" fmla="*/ 786740 w 1181641"/>
              <a:gd name="connsiteY32" fmla="*/ 622929 h 2313811"/>
              <a:gd name="connsiteX33" fmla="*/ 826858 w 1181641"/>
              <a:gd name="connsiteY33" fmla="*/ 573956 h 2313811"/>
              <a:gd name="connsiteX34" fmla="*/ 862232 w 1181641"/>
              <a:gd name="connsiteY34" fmla="*/ 528386 h 2313811"/>
              <a:gd name="connsiteX35" fmla="*/ 881282 w 1181641"/>
              <a:gd name="connsiteY35" fmla="*/ 490286 h 2313811"/>
              <a:gd name="connsiteX36" fmla="*/ 892188 w 1181641"/>
              <a:gd name="connsiteY36" fmla="*/ 473928 h 2313811"/>
              <a:gd name="connsiteX37" fmla="*/ 915310 w 1181641"/>
              <a:gd name="connsiteY37" fmla="*/ 414758 h 2313811"/>
              <a:gd name="connsiteX38" fmla="*/ 930288 w 1181641"/>
              <a:gd name="connsiteY38" fmla="*/ 396382 h 2313811"/>
              <a:gd name="connsiteX39" fmla="*/ 971787 w 1181641"/>
              <a:gd name="connsiteY39" fmla="*/ 349429 h 2313811"/>
              <a:gd name="connsiteX40" fmla="*/ 1000362 w 1181641"/>
              <a:gd name="connsiteY40" fmla="*/ 293660 h 2313811"/>
              <a:gd name="connsiteX41" fmla="*/ 1046606 w 1181641"/>
              <a:gd name="connsiteY41" fmla="*/ 214769 h 2313811"/>
              <a:gd name="connsiteX42" fmla="*/ 951464 w 1181641"/>
              <a:gd name="connsiteY42" fmla="*/ 368372 h 2313811"/>
              <a:gd name="connsiteX43" fmla="*/ 1018458 w 1181641"/>
              <a:gd name="connsiteY43" fmla="*/ 251525 h 2313811"/>
              <a:gd name="connsiteX44" fmla="*/ 1062647 w 1181641"/>
              <a:gd name="connsiteY44" fmla="*/ 217531 h 2313811"/>
              <a:gd name="connsiteX45" fmla="*/ 1062647 w 1181641"/>
              <a:gd name="connsiteY45" fmla="*/ 193737 h 2313811"/>
              <a:gd name="connsiteX46" fmla="*/ 1088141 w 1181641"/>
              <a:gd name="connsiteY46" fmla="*/ 154858 h 2313811"/>
              <a:gd name="connsiteX47" fmla="*/ 1112645 w 1181641"/>
              <a:gd name="connsiteY47" fmla="*/ 126920 h 2313811"/>
              <a:gd name="connsiteX48" fmla="*/ 1124894 w 1181641"/>
              <a:gd name="connsiteY48" fmla="*/ 82020 h 2313811"/>
              <a:gd name="connsiteX49" fmla="*/ 1154816 w 1181641"/>
              <a:gd name="connsiteY49" fmla="*/ 50047 h 2313811"/>
              <a:gd name="connsiteX50" fmla="*/ 1178223 w 1181641"/>
              <a:gd name="connsiteY50" fmla="*/ 10178 h 2313811"/>
              <a:gd name="connsiteX51" fmla="*/ 1177902 w 1181641"/>
              <a:gd name="connsiteY51" fmla="*/ 15419 h 2313811"/>
              <a:gd name="connsiteX52" fmla="*/ 1151028 w 1181641"/>
              <a:gd name="connsiteY52" fmla="*/ 169940 h 2313811"/>
              <a:gd name="connsiteX53" fmla="*/ 1118062 w 1181641"/>
              <a:gd name="connsiteY53" fmla="*/ 339728 h 2313811"/>
              <a:gd name="connsiteX54" fmla="*/ 1105810 w 1181641"/>
              <a:gd name="connsiteY54" fmla="*/ 424319 h 2313811"/>
              <a:gd name="connsiteX55" fmla="*/ 1084706 w 1181641"/>
              <a:gd name="connsiteY55" fmla="*/ 527749 h 2313811"/>
              <a:gd name="connsiteX56" fmla="*/ 1058857 w 1181641"/>
              <a:gd name="connsiteY56" fmla="*/ 637269 h 2313811"/>
              <a:gd name="connsiteX57" fmla="*/ 1034354 w 1181641"/>
              <a:gd name="connsiteY57" fmla="*/ 781525 h 2313811"/>
              <a:gd name="connsiteX58" fmla="*/ 1008506 w 1181641"/>
              <a:gd name="connsiteY58" fmla="*/ 930454 h 2313811"/>
              <a:gd name="connsiteX59" fmla="*/ 987402 w 1181641"/>
              <a:gd name="connsiteY59" fmla="*/ 1040045 h 2313811"/>
              <a:gd name="connsiteX60" fmla="*/ 968353 w 1181641"/>
              <a:gd name="connsiteY60" fmla="*/ 1135260 h 2313811"/>
              <a:gd name="connsiteX61" fmla="*/ 952702 w 1181641"/>
              <a:gd name="connsiteY61" fmla="*/ 1187665 h 2313811"/>
              <a:gd name="connsiteX62" fmla="*/ 940451 w 1181641"/>
              <a:gd name="connsiteY62" fmla="*/ 1267937 h 2313811"/>
              <a:gd name="connsiteX63" fmla="*/ 924800 w 1181641"/>
              <a:gd name="connsiteY63" fmla="*/ 1340772 h 2313811"/>
              <a:gd name="connsiteX64" fmla="*/ 912548 w 1181641"/>
              <a:gd name="connsiteY64" fmla="*/ 1429862 h 2313811"/>
              <a:gd name="connsiteX65" fmla="*/ 891443 w 1181641"/>
              <a:gd name="connsiteY65" fmla="*/ 1514242 h 2313811"/>
              <a:gd name="connsiteX66" fmla="*/ 865596 w 1181641"/>
              <a:gd name="connsiteY66" fmla="*/ 1679531 h 2313811"/>
              <a:gd name="connsiteX67" fmla="*/ 846545 w 1181641"/>
              <a:gd name="connsiteY67" fmla="*/ 1814864 h 2313811"/>
              <a:gd name="connsiteX68" fmla="*/ 817300 w 1181641"/>
              <a:gd name="connsiteY68" fmla="*/ 1975372 h 2313811"/>
              <a:gd name="connsiteX69" fmla="*/ 780510 w 1181641"/>
              <a:gd name="connsiteY69" fmla="*/ 2161906 h 2313811"/>
              <a:gd name="connsiteX70" fmla="*/ 757457 w 1181641"/>
              <a:gd name="connsiteY70" fmla="*/ 2271461 h 2313811"/>
              <a:gd name="connsiteX71" fmla="*/ 729521 w 1181641"/>
              <a:gd name="connsiteY71" fmla="*/ 2311473 h 2313811"/>
              <a:gd name="connsiteX72" fmla="*/ 694889 w 1181641"/>
              <a:gd name="connsiteY72" fmla="*/ 2304073 h 2313811"/>
              <a:gd name="connsiteX73" fmla="*/ 628888 w 1181641"/>
              <a:gd name="connsiteY73" fmla="*/ 2262574 h 2313811"/>
              <a:gd name="connsiteX74" fmla="*/ 552687 w 1181641"/>
              <a:gd name="connsiteY74" fmla="*/ 2233326 h 2313811"/>
              <a:gd name="connsiteX75" fmla="*/ 484775 w 1181641"/>
              <a:gd name="connsiteY75" fmla="*/ 2195899 h 2313811"/>
              <a:gd name="connsiteX76" fmla="*/ 425463 w 1181641"/>
              <a:gd name="connsiteY76" fmla="*/ 2177556 h 2313811"/>
              <a:gd name="connsiteX77" fmla="*/ 337012 w 1181641"/>
              <a:gd name="connsiteY77" fmla="*/ 2124478 h 2313811"/>
              <a:gd name="connsiteX78" fmla="*/ 283261 w 1181641"/>
              <a:gd name="connsiteY78" fmla="*/ 2091124 h 2313811"/>
              <a:gd name="connsiteX79" fmla="*/ 222712 w 1181641"/>
              <a:gd name="connsiteY79" fmla="*/ 2062548 h 2313811"/>
              <a:gd name="connsiteX80" fmla="*/ 152638 w 1181641"/>
              <a:gd name="connsiteY80" fmla="*/ 2032593 h 2313811"/>
              <a:gd name="connsiteX81" fmla="*/ 117263 w 1181641"/>
              <a:gd name="connsiteY81" fmla="*/ 1999272 h 2313811"/>
              <a:gd name="connsiteX82" fmla="*/ 51934 w 1181641"/>
              <a:gd name="connsiteY82" fmla="*/ 1970025 h 2313811"/>
              <a:gd name="connsiteX83" fmla="*/ 237 w 1181641"/>
              <a:gd name="connsiteY83" fmla="*/ 1933306 h 2313811"/>
              <a:gd name="connsiteX0" fmla="*/ 237 w 1181641"/>
              <a:gd name="connsiteY0" fmla="*/ 1933306 h 2313811"/>
              <a:gd name="connsiteX1" fmla="*/ 33557 w 1181641"/>
              <a:gd name="connsiteY1" fmla="*/ 1861886 h 2313811"/>
              <a:gd name="connsiteX2" fmla="*/ 53316 w 1181641"/>
              <a:gd name="connsiteY2" fmla="*/ 1834657 h 2313811"/>
              <a:gd name="connsiteX3" fmla="*/ 81890 w 1181641"/>
              <a:gd name="connsiteY3" fmla="*/ 1785686 h 2313811"/>
              <a:gd name="connsiteX4" fmla="*/ 104340 w 1181641"/>
              <a:gd name="connsiteY4" fmla="*/ 1763910 h 2313811"/>
              <a:gd name="connsiteX5" fmla="*/ 117655 w 1181641"/>
              <a:gd name="connsiteY5" fmla="*/ 1767591 h 2313811"/>
              <a:gd name="connsiteX6" fmla="*/ 127852 w 1181641"/>
              <a:gd name="connsiteY6" fmla="*/ 1723401 h 2313811"/>
              <a:gd name="connsiteX7" fmla="*/ 146511 w 1181641"/>
              <a:gd name="connsiteY7" fmla="*/ 1702014 h 2313811"/>
              <a:gd name="connsiteX8" fmla="*/ 158089 w 1181641"/>
              <a:gd name="connsiteY8" fmla="*/ 1673438 h 2313811"/>
              <a:gd name="connsiteX9" fmla="*/ 166269 w 1181641"/>
              <a:gd name="connsiteY9" fmla="*/ 1621706 h 2313811"/>
              <a:gd name="connsiteX10" fmla="*/ 213186 w 1181641"/>
              <a:gd name="connsiteY10" fmla="*/ 1576136 h 2313811"/>
              <a:gd name="connsiteX11" fmla="*/ 202637 w 1181641"/>
              <a:gd name="connsiteY11" fmla="*/ 1563636 h 2313811"/>
              <a:gd name="connsiteX12" fmla="*/ 222712 w 1181641"/>
              <a:gd name="connsiteY12" fmla="*/ 1540763 h 2313811"/>
              <a:gd name="connsiteX13" fmla="*/ 262157 w 1181641"/>
              <a:gd name="connsiteY13" fmla="*/ 1499936 h 2313811"/>
              <a:gd name="connsiteX14" fmla="*/ 281207 w 1181641"/>
              <a:gd name="connsiteY14" fmla="*/ 1442786 h 2313811"/>
              <a:gd name="connsiteX15" fmla="*/ 319307 w 1181641"/>
              <a:gd name="connsiteY15" fmla="*/ 1385636 h 2313811"/>
              <a:gd name="connsiteX16" fmla="*/ 338357 w 1181641"/>
              <a:gd name="connsiteY16" fmla="*/ 1347536 h 2313811"/>
              <a:gd name="connsiteX17" fmla="*/ 347882 w 1181641"/>
              <a:gd name="connsiteY17" fmla="*/ 1318961 h 2313811"/>
              <a:gd name="connsiteX18" fmla="*/ 376457 w 1181641"/>
              <a:gd name="connsiteY18" fmla="*/ 1290386 h 2313811"/>
              <a:gd name="connsiteX19" fmla="*/ 433607 w 1181641"/>
              <a:gd name="connsiteY19" fmla="*/ 1204661 h 2313811"/>
              <a:gd name="connsiteX20" fmla="*/ 452657 w 1181641"/>
              <a:gd name="connsiteY20" fmla="*/ 1176086 h 2313811"/>
              <a:gd name="connsiteX21" fmla="*/ 471707 w 1181641"/>
              <a:gd name="connsiteY21" fmla="*/ 1147511 h 2313811"/>
              <a:gd name="connsiteX22" fmla="*/ 490757 w 1181641"/>
              <a:gd name="connsiteY22" fmla="*/ 1109411 h 2313811"/>
              <a:gd name="connsiteX23" fmla="*/ 528857 w 1181641"/>
              <a:gd name="connsiteY23" fmla="*/ 1052261 h 2313811"/>
              <a:gd name="connsiteX24" fmla="*/ 538382 w 1181641"/>
              <a:gd name="connsiteY24" fmla="*/ 1023686 h 2313811"/>
              <a:gd name="connsiteX25" fmla="*/ 566957 w 1181641"/>
              <a:gd name="connsiteY25" fmla="*/ 995111 h 2313811"/>
              <a:gd name="connsiteX26" fmla="*/ 586007 w 1181641"/>
              <a:gd name="connsiteY26" fmla="*/ 957011 h 2313811"/>
              <a:gd name="connsiteX27" fmla="*/ 637704 w 1181641"/>
              <a:gd name="connsiteY27" fmla="*/ 882865 h 2313811"/>
              <a:gd name="connsiteX28" fmla="*/ 682603 w 1181641"/>
              <a:gd name="connsiteY28" fmla="*/ 816190 h 2313811"/>
              <a:gd name="connsiteX29" fmla="*/ 719356 w 1181641"/>
              <a:gd name="connsiteY29" fmla="*/ 751532 h 2313811"/>
              <a:gd name="connsiteX30" fmla="*/ 766982 w 1181641"/>
              <a:gd name="connsiteY30" fmla="*/ 680786 h 2313811"/>
              <a:gd name="connsiteX31" fmla="*/ 762238 w 1181641"/>
              <a:gd name="connsiteY31" fmla="*/ 673280 h 2313811"/>
              <a:gd name="connsiteX32" fmla="*/ 786740 w 1181641"/>
              <a:gd name="connsiteY32" fmla="*/ 622929 h 2313811"/>
              <a:gd name="connsiteX33" fmla="*/ 826858 w 1181641"/>
              <a:gd name="connsiteY33" fmla="*/ 573956 h 2313811"/>
              <a:gd name="connsiteX34" fmla="*/ 862232 w 1181641"/>
              <a:gd name="connsiteY34" fmla="*/ 528386 h 2313811"/>
              <a:gd name="connsiteX35" fmla="*/ 881282 w 1181641"/>
              <a:gd name="connsiteY35" fmla="*/ 490286 h 2313811"/>
              <a:gd name="connsiteX36" fmla="*/ 892188 w 1181641"/>
              <a:gd name="connsiteY36" fmla="*/ 473928 h 2313811"/>
              <a:gd name="connsiteX37" fmla="*/ 915310 w 1181641"/>
              <a:gd name="connsiteY37" fmla="*/ 414758 h 2313811"/>
              <a:gd name="connsiteX38" fmla="*/ 930288 w 1181641"/>
              <a:gd name="connsiteY38" fmla="*/ 396382 h 2313811"/>
              <a:gd name="connsiteX39" fmla="*/ 971787 w 1181641"/>
              <a:gd name="connsiteY39" fmla="*/ 349429 h 2313811"/>
              <a:gd name="connsiteX40" fmla="*/ 1000362 w 1181641"/>
              <a:gd name="connsiteY40" fmla="*/ 293660 h 2313811"/>
              <a:gd name="connsiteX41" fmla="*/ 1046606 w 1181641"/>
              <a:gd name="connsiteY41" fmla="*/ 214769 h 2313811"/>
              <a:gd name="connsiteX42" fmla="*/ 951464 w 1181641"/>
              <a:gd name="connsiteY42" fmla="*/ 368372 h 2313811"/>
              <a:gd name="connsiteX43" fmla="*/ 1018458 w 1181641"/>
              <a:gd name="connsiteY43" fmla="*/ 251525 h 2313811"/>
              <a:gd name="connsiteX44" fmla="*/ 1062647 w 1181641"/>
              <a:gd name="connsiteY44" fmla="*/ 217531 h 2313811"/>
              <a:gd name="connsiteX45" fmla="*/ 1062647 w 1181641"/>
              <a:gd name="connsiteY45" fmla="*/ 193737 h 2313811"/>
              <a:gd name="connsiteX46" fmla="*/ 1088141 w 1181641"/>
              <a:gd name="connsiteY46" fmla="*/ 154858 h 2313811"/>
              <a:gd name="connsiteX47" fmla="*/ 1112645 w 1181641"/>
              <a:gd name="connsiteY47" fmla="*/ 126920 h 2313811"/>
              <a:gd name="connsiteX48" fmla="*/ 1124894 w 1181641"/>
              <a:gd name="connsiteY48" fmla="*/ 82020 h 2313811"/>
              <a:gd name="connsiteX49" fmla="*/ 1154816 w 1181641"/>
              <a:gd name="connsiteY49" fmla="*/ 50047 h 2313811"/>
              <a:gd name="connsiteX50" fmla="*/ 1178223 w 1181641"/>
              <a:gd name="connsiteY50" fmla="*/ 10178 h 2313811"/>
              <a:gd name="connsiteX51" fmla="*/ 1177902 w 1181641"/>
              <a:gd name="connsiteY51" fmla="*/ 15419 h 2313811"/>
              <a:gd name="connsiteX52" fmla="*/ 1151028 w 1181641"/>
              <a:gd name="connsiteY52" fmla="*/ 169940 h 2313811"/>
              <a:gd name="connsiteX53" fmla="*/ 1118062 w 1181641"/>
              <a:gd name="connsiteY53" fmla="*/ 339728 h 2313811"/>
              <a:gd name="connsiteX54" fmla="*/ 1105810 w 1181641"/>
              <a:gd name="connsiteY54" fmla="*/ 424319 h 2313811"/>
              <a:gd name="connsiteX55" fmla="*/ 1084706 w 1181641"/>
              <a:gd name="connsiteY55" fmla="*/ 527749 h 2313811"/>
              <a:gd name="connsiteX56" fmla="*/ 1058857 w 1181641"/>
              <a:gd name="connsiteY56" fmla="*/ 637269 h 2313811"/>
              <a:gd name="connsiteX57" fmla="*/ 1034354 w 1181641"/>
              <a:gd name="connsiteY57" fmla="*/ 781525 h 2313811"/>
              <a:gd name="connsiteX58" fmla="*/ 1008506 w 1181641"/>
              <a:gd name="connsiteY58" fmla="*/ 930454 h 2313811"/>
              <a:gd name="connsiteX59" fmla="*/ 987402 w 1181641"/>
              <a:gd name="connsiteY59" fmla="*/ 1040045 h 2313811"/>
              <a:gd name="connsiteX60" fmla="*/ 968353 w 1181641"/>
              <a:gd name="connsiteY60" fmla="*/ 1135260 h 2313811"/>
              <a:gd name="connsiteX61" fmla="*/ 952702 w 1181641"/>
              <a:gd name="connsiteY61" fmla="*/ 1187665 h 2313811"/>
              <a:gd name="connsiteX62" fmla="*/ 940451 w 1181641"/>
              <a:gd name="connsiteY62" fmla="*/ 1267937 h 2313811"/>
              <a:gd name="connsiteX63" fmla="*/ 924800 w 1181641"/>
              <a:gd name="connsiteY63" fmla="*/ 1340772 h 2313811"/>
              <a:gd name="connsiteX64" fmla="*/ 912548 w 1181641"/>
              <a:gd name="connsiteY64" fmla="*/ 1429862 h 2313811"/>
              <a:gd name="connsiteX65" fmla="*/ 891443 w 1181641"/>
              <a:gd name="connsiteY65" fmla="*/ 1514242 h 2313811"/>
              <a:gd name="connsiteX66" fmla="*/ 865596 w 1181641"/>
              <a:gd name="connsiteY66" fmla="*/ 1679531 h 2313811"/>
              <a:gd name="connsiteX67" fmla="*/ 846545 w 1181641"/>
              <a:gd name="connsiteY67" fmla="*/ 1814864 h 2313811"/>
              <a:gd name="connsiteX68" fmla="*/ 817300 w 1181641"/>
              <a:gd name="connsiteY68" fmla="*/ 1975372 h 2313811"/>
              <a:gd name="connsiteX69" fmla="*/ 780510 w 1181641"/>
              <a:gd name="connsiteY69" fmla="*/ 2161906 h 2313811"/>
              <a:gd name="connsiteX70" fmla="*/ 757457 w 1181641"/>
              <a:gd name="connsiteY70" fmla="*/ 2271461 h 2313811"/>
              <a:gd name="connsiteX71" fmla="*/ 729521 w 1181641"/>
              <a:gd name="connsiteY71" fmla="*/ 2311473 h 2313811"/>
              <a:gd name="connsiteX72" fmla="*/ 694889 w 1181641"/>
              <a:gd name="connsiteY72" fmla="*/ 2304073 h 2313811"/>
              <a:gd name="connsiteX73" fmla="*/ 628888 w 1181641"/>
              <a:gd name="connsiteY73" fmla="*/ 2262574 h 2313811"/>
              <a:gd name="connsiteX74" fmla="*/ 552687 w 1181641"/>
              <a:gd name="connsiteY74" fmla="*/ 2233326 h 2313811"/>
              <a:gd name="connsiteX75" fmla="*/ 484775 w 1181641"/>
              <a:gd name="connsiteY75" fmla="*/ 2195899 h 2313811"/>
              <a:gd name="connsiteX76" fmla="*/ 425463 w 1181641"/>
              <a:gd name="connsiteY76" fmla="*/ 2177556 h 2313811"/>
              <a:gd name="connsiteX77" fmla="*/ 337012 w 1181641"/>
              <a:gd name="connsiteY77" fmla="*/ 2124478 h 2313811"/>
              <a:gd name="connsiteX78" fmla="*/ 283261 w 1181641"/>
              <a:gd name="connsiteY78" fmla="*/ 2091124 h 2313811"/>
              <a:gd name="connsiteX79" fmla="*/ 222712 w 1181641"/>
              <a:gd name="connsiteY79" fmla="*/ 2062548 h 2313811"/>
              <a:gd name="connsiteX80" fmla="*/ 152638 w 1181641"/>
              <a:gd name="connsiteY80" fmla="*/ 2032593 h 2313811"/>
              <a:gd name="connsiteX81" fmla="*/ 117263 w 1181641"/>
              <a:gd name="connsiteY81" fmla="*/ 1999272 h 2313811"/>
              <a:gd name="connsiteX82" fmla="*/ 51934 w 1181641"/>
              <a:gd name="connsiteY82" fmla="*/ 1970025 h 2313811"/>
              <a:gd name="connsiteX83" fmla="*/ 237 w 1181641"/>
              <a:gd name="connsiteY83" fmla="*/ 1933306 h 2313811"/>
              <a:gd name="connsiteX0" fmla="*/ 237 w 1181641"/>
              <a:gd name="connsiteY0" fmla="*/ 1933306 h 2313811"/>
              <a:gd name="connsiteX1" fmla="*/ 33557 w 1181641"/>
              <a:gd name="connsiteY1" fmla="*/ 1861886 h 2313811"/>
              <a:gd name="connsiteX2" fmla="*/ 53316 w 1181641"/>
              <a:gd name="connsiteY2" fmla="*/ 1834657 h 2313811"/>
              <a:gd name="connsiteX3" fmla="*/ 81890 w 1181641"/>
              <a:gd name="connsiteY3" fmla="*/ 1785686 h 2313811"/>
              <a:gd name="connsiteX4" fmla="*/ 104340 w 1181641"/>
              <a:gd name="connsiteY4" fmla="*/ 1763910 h 2313811"/>
              <a:gd name="connsiteX5" fmla="*/ 117655 w 1181641"/>
              <a:gd name="connsiteY5" fmla="*/ 1767591 h 2313811"/>
              <a:gd name="connsiteX6" fmla="*/ 127852 w 1181641"/>
              <a:gd name="connsiteY6" fmla="*/ 1723401 h 2313811"/>
              <a:gd name="connsiteX7" fmla="*/ 146511 w 1181641"/>
              <a:gd name="connsiteY7" fmla="*/ 1702014 h 2313811"/>
              <a:gd name="connsiteX8" fmla="*/ 158089 w 1181641"/>
              <a:gd name="connsiteY8" fmla="*/ 1673438 h 2313811"/>
              <a:gd name="connsiteX9" fmla="*/ 166269 w 1181641"/>
              <a:gd name="connsiteY9" fmla="*/ 1621706 h 2313811"/>
              <a:gd name="connsiteX10" fmla="*/ 213186 w 1181641"/>
              <a:gd name="connsiteY10" fmla="*/ 1576136 h 2313811"/>
              <a:gd name="connsiteX11" fmla="*/ 202637 w 1181641"/>
              <a:gd name="connsiteY11" fmla="*/ 1563636 h 2313811"/>
              <a:gd name="connsiteX12" fmla="*/ 222712 w 1181641"/>
              <a:gd name="connsiteY12" fmla="*/ 1540763 h 2313811"/>
              <a:gd name="connsiteX13" fmla="*/ 248560 w 1181641"/>
              <a:gd name="connsiteY13" fmla="*/ 1506734 h 2313811"/>
              <a:gd name="connsiteX14" fmla="*/ 281207 w 1181641"/>
              <a:gd name="connsiteY14" fmla="*/ 1442786 h 2313811"/>
              <a:gd name="connsiteX15" fmla="*/ 319307 w 1181641"/>
              <a:gd name="connsiteY15" fmla="*/ 1385636 h 2313811"/>
              <a:gd name="connsiteX16" fmla="*/ 338357 w 1181641"/>
              <a:gd name="connsiteY16" fmla="*/ 1347536 h 2313811"/>
              <a:gd name="connsiteX17" fmla="*/ 347882 w 1181641"/>
              <a:gd name="connsiteY17" fmla="*/ 1318961 h 2313811"/>
              <a:gd name="connsiteX18" fmla="*/ 376457 w 1181641"/>
              <a:gd name="connsiteY18" fmla="*/ 1290386 h 2313811"/>
              <a:gd name="connsiteX19" fmla="*/ 433607 w 1181641"/>
              <a:gd name="connsiteY19" fmla="*/ 1204661 h 2313811"/>
              <a:gd name="connsiteX20" fmla="*/ 452657 w 1181641"/>
              <a:gd name="connsiteY20" fmla="*/ 1176086 h 2313811"/>
              <a:gd name="connsiteX21" fmla="*/ 471707 w 1181641"/>
              <a:gd name="connsiteY21" fmla="*/ 1147511 h 2313811"/>
              <a:gd name="connsiteX22" fmla="*/ 490757 w 1181641"/>
              <a:gd name="connsiteY22" fmla="*/ 1109411 h 2313811"/>
              <a:gd name="connsiteX23" fmla="*/ 528857 w 1181641"/>
              <a:gd name="connsiteY23" fmla="*/ 1052261 h 2313811"/>
              <a:gd name="connsiteX24" fmla="*/ 538382 w 1181641"/>
              <a:gd name="connsiteY24" fmla="*/ 1023686 h 2313811"/>
              <a:gd name="connsiteX25" fmla="*/ 566957 w 1181641"/>
              <a:gd name="connsiteY25" fmla="*/ 995111 h 2313811"/>
              <a:gd name="connsiteX26" fmla="*/ 586007 w 1181641"/>
              <a:gd name="connsiteY26" fmla="*/ 957011 h 2313811"/>
              <a:gd name="connsiteX27" fmla="*/ 637704 w 1181641"/>
              <a:gd name="connsiteY27" fmla="*/ 882865 h 2313811"/>
              <a:gd name="connsiteX28" fmla="*/ 682603 w 1181641"/>
              <a:gd name="connsiteY28" fmla="*/ 816190 h 2313811"/>
              <a:gd name="connsiteX29" fmla="*/ 719356 w 1181641"/>
              <a:gd name="connsiteY29" fmla="*/ 751532 h 2313811"/>
              <a:gd name="connsiteX30" fmla="*/ 766982 w 1181641"/>
              <a:gd name="connsiteY30" fmla="*/ 680786 h 2313811"/>
              <a:gd name="connsiteX31" fmla="*/ 762238 w 1181641"/>
              <a:gd name="connsiteY31" fmla="*/ 673280 h 2313811"/>
              <a:gd name="connsiteX32" fmla="*/ 786740 w 1181641"/>
              <a:gd name="connsiteY32" fmla="*/ 622929 h 2313811"/>
              <a:gd name="connsiteX33" fmla="*/ 826858 w 1181641"/>
              <a:gd name="connsiteY33" fmla="*/ 573956 h 2313811"/>
              <a:gd name="connsiteX34" fmla="*/ 862232 w 1181641"/>
              <a:gd name="connsiteY34" fmla="*/ 528386 h 2313811"/>
              <a:gd name="connsiteX35" fmla="*/ 881282 w 1181641"/>
              <a:gd name="connsiteY35" fmla="*/ 490286 h 2313811"/>
              <a:gd name="connsiteX36" fmla="*/ 892188 w 1181641"/>
              <a:gd name="connsiteY36" fmla="*/ 473928 h 2313811"/>
              <a:gd name="connsiteX37" fmla="*/ 915310 w 1181641"/>
              <a:gd name="connsiteY37" fmla="*/ 414758 h 2313811"/>
              <a:gd name="connsiteX38" fmla="*/ 930288 w 1181641"/>
              <a:gd name="connsiteY38" fmla="*/ 396382 h 2313811"/>
              <a:gd name="connsiteX39" fmla="*/ 971787 w 1181641"/>
              <a:gd name="connsiteY39" fmla="*/ 349429 h 2313811"/>
              <a:gd name="connsiteX40" fmla="*/ 1000362 w 1181641"/>
              <a:gd name="connsiteY40" fmla="*/ 293660 h 2313811"/>
              <a:gd name="connsiteX41" fmla="*/ 1046606 w 1181641"/>
              <a:gd name="connsiteY41" fmla="*/ 214769 h 2313811"/>
              <a:gd name="connsiteX42" fmla="*/ 951464 w 1181641"/>
              <a:gd name="connsiteY42" fmla="*/ 368372 h 2313811"/>
              <a:gd name="connsiteX43" fmla="*/ 1018458 w 1181641"/>
              <a:gd name="connsiteY43" fmla="*/ 251525 h 2313811"/>
              <a:gd name="connsiteX44" fmla="*/ 1062647 w 1181641"/>
              <a:gd name="connsiteY44" fmla="*/ 217531 h 2313811"/>
              <a:gd name="connsiteX45" fmla="*/ 1062647 w 1181641"/>
              <a:gd name="connsiteY45" fmla="*/ 193737 h 2313811"/>
              <a:gd name="connsiteX46" fmla="*/ 1088141 w 1181641"/>
              <a:gd name="connsiteY46" fmla="*/ 154858 h 2313811"/>
              <a:gd name="connsiteX47" fmla="*/ 1112645 w 1181641"/>
              <a:gd name="connsiteY47" fmla="*/ 126920 h 2313811"/>
              <a:gd name="connsiteX48" fmla="*/ 1124894 w 1181641"/>
              <a:gd name="connsiteY48" fmla="*/ 82020 h 2313811"/>
              <a:gd name="connsiteX49" fmla="*/ 1154816 w 1181641"/>
              <a:gd name="connsiteY49" fmla="*/ 50047 h 2313811"/>
              <a:gd name="connsiteX50" fmla="*/ 1178223 w 1181641"/>
              <a:gd name="connsiteY50" fmla="*/ 10178 h 2313811"/>
              <a:gd name="connsiteX51" fmla="*/ 1177902 w 1181641"/>
              <a:gd name="connsiteY51" fmla="*/ 15419 h 2313811"/>
              <a:gd name="connsiteX52" fmla="*/ 1151028 w 1181641"/>
              <a:gd name="connsiteY52" fmla="*/ 169940 h 2313811"/>
              <a:gd name="connsiteX53" fmla="*/ 1118062 w 1181641"/>
              <a:gd name="connsiteY53" fmla="*/ 339728 h 2313811"/>
              <a:gd name="connsiteX54" fmla="*/ 1105810 w 1181641"/>
              <a:gd name="connsiteY54" fmla="*/ 424319 h 2313811"/>
              <a:gd name="connsiteX55" fmla="*/ 1084706 w 1181641"/>
              <a:gd name="connsiteY55" fmla="*/ 527749 h 2313811"/>
              <a:gd name="connsiteX56" fmla="*/ 1058857 w 1181641"/>
              <a:gd name="connsiteY56" fmla="*/ 637269 h 2313811"/>
              <a:gd name="connsiteX57" fmla="*/ 1034354 w 1181641"/>
              <a:gd name="connsiteY57" fmla="*/ 781525 h 2313811"/>
              <a:gd name="connsiteX58" fmla="*/ 1008506 w 1181641"/>
              <a:gd name="connsiteY58" fmla="*/ 930454 h 2313811"/>
              <a:gd name="connsiteX59" fmla="*/ 987402 w 1181641"/>
              <a:gd name="connsiteY59" fmla="*/ 1040045 h 2313811"/>
              <a:gd name="connsiteX60" fmla="*/ 968353 w 1181641"/>
              <a:gd name="connsiteY60" fmla="*/ 1135260 h 2313811"/>
              <a:gd name="connsiteX61" fmla="*/ 952702 w 1181641"/>
              <a:gd name="connsiteY61" fmla="*/ 1187665 h 2313811"/>
              <a:gd name="connsiteX62" fmla="*/ 940451 w 1181641"/>
              <a:gd name="connsiteY62" fmla="*/ 1267937 h 2313811"/>
              <a:gd name="connsiteX63" fmla="*/ 924800 w 1181641"/>
              <a:gd name="connsiteY63" fmla="*/ 1340772 h 2313811"/>
              <a:gd name="connsiteX64" fmla="*/ 912548 w 1181641"/>
              <a:gd name="connsiteY64" fmla="*/ 1429862 h 2313811"/>
              <a:gd name="connsiteX65" fmla="*/ 891443 w 1181641"/>
              <a:gd name="connsiteY65" fmla="*/ 1514242 h 2313811"/>
              <a:gd name="connsiteX66" fmla="*/ 865596 w 1181641"/>
              <a:gd name="connsiteY66" fmla="*/ 1679531 h 2313811"/>
              <a:gd name="connsiteX67" fmla="*/ 846545 w 1181641"/>
              <a:gd name="connsiteY67" fmla="*/ 1814864 h 2313811"/>
              <a:gd name="connsiteX68" fmla="*/ 817300 w 1181641"/>
              <a:gd name="connsiteY68" fmla="*/ 1975372 h 2313811"/>
              <a:gd name="connsiteX69" fmla="*/ 780510 w 1181641"/>
              <a:gd name="connsiteY69" fmla="*/ 2161906 h 2313811"/>
              <a:gd name="connsiteX70" fmla="*/ 757457 w 1181641"/>
              <a:gd name="connsiteY70" fmla="*/ 2271461 h 2313811"/>
              <a:gd name="connsiteX71" fmla="*/ 729521 w 1181641"/>
              <a:gd name="connsiteY71" fmla="*/ 2311473 h 2313811"/>
              <a:gd name="connsiteX72" fmla="*/ 694889 w 1181641"/>
              <a:gd name="connsiteY72" fmla="*/ 2304073 h 2313811"/>
              <a:gd name="connsiteX73" fmla="*/ 628888 w 1181641"/>
              <a:gd name="connsiteY73" fmla="*/ 2262574 h 2313811"/>
              <a:gd name="connsiteX74" fmla="*/ 552687 w 1181641"/>
              <a:gd name="connsiteY74" fmla="*/ 2233326 h 2313811"/>
              <a:gd name="connsiteX75" fmla="*/ 484775 w 1181641"/>
              <a:gd name="connsiteY75" fmla="*/ 2195899 h 2313811"/>
              <a:gd name="connsiteX76" fmla="*/ 425463 w 1181641"/>
              <a:gd name="connsiteY76" fmla="*/ 2177556 h 2313811"/>
              <a:gd name="connsiteX77" fmla="*/ 337012 w 1181641"/>
              <a:gd name="connsiteY77" fmla="*/ 2124478 h 2313811"/>
              <a:gd name="connsiteX78" fmla="*/ 283261 w 1181641"/>
              <a:gd name="connsiteY78" fmla="*/ 2091124 h 2313811"/>
              <a:gd name="connsiteX79" fmla="*/ 222712 w 1181641"/>
              <a:gd name="connsiteY79" fmla="*/ 2062548 h 2313811"/>
              <a:gd name="connsiteX80" fmla="*/ 152638 w 1181641"/>
              <a:gd name="connsiteY80" fmla="*/ 2032593 h 2313811"/>
              <a:gd name="connsiteX81" fmla="*/ 117263 w 1181641"/>
              <a:gd name="connsiteY81" fmla="*/ 1999272 h 2313811"/>
              <a:gd name="connsiteX82" fmla="*/ 51934 w 1181641"/>
              <a:gd name="connsiteY82" fmla="*/ 1970025 h 2313811"/>
              <a:gd name="connsiteX83" fmla="*/ 237 w 1181641"/>
              <a:gd name="connsiteY83" fmla="*/ 1933306 h 2313811"/>
              <a:gd name="connsiteX0" fmla="*/ 237 w 1181641"/>
              <a:gd name="connsiteY0" fmla="*/ 1933306 h 2313811"/>
              <a:gd name="connsiteX1" fmla="*/ 33557 w 1181641"/>
              <a:gd name="connsiteY1" fmla="*/ 1861886 h 2313811"/>
              <a:gd name="connsiteX2" fmla="*/ 53316 w 1181641"/>
              <a:gd name="connsiteY2" fmla="*/ 1834657 h 2313811"/>
              <a:gd name="connsiteX3" fmla="*/ 81890 w 1181641"/>
              <a:gd name="connsiteY3" fmla="*/ 1785686 h 2313811"/>
              <a:gd name="connsiteX4" fmla="*/ 104340 w 1181641"/>
              <a:gd name="connsiteY4" fmla="*/ 1763910 h 2313811"/>
              <a:gd name="connsiteX5" fmla="*/ 100659 w 1181641"/>
              <a:gd name="connsiteY5" fmla="*/ 1743796 h 2313811"/>
              <a:gd name="connsiteX6" fmla="*/ 127852 w 1181641"/>
              <a:gd name="connsiteY6" fmla="*/ 1723401 h 2313811"/>
              <a:gd name="connsiteX7" fmla="*/ 146511 w 1181641"/>
              <a:gd name="connsiteY7" fmla="*/ 1702014 h 2313811"/>
              <a:gd name="connsiteX8" fmla="*/ 158089 w 1181641"/>
              <a:gd name="connsiteY8" fmla="*/ 1673438 h 2313811"/>
              <a:gd name="connsiteX9" fmla="*/ 166269 w 1181641"/>
              <a:gd name="connsiteY9" fmla="*/ 1621706 h 2313811"/>
              <a:gd name="connsiteX10" fmla="*/ 213186 w 1181641"/>
              <a:gd name="connsiteY10" fmla="*/ 1576136 h 2313811"/>
              <a:gd name="connsiteX11" fmla="*/ 202637 w 1181641"/>
              <a:gd name="connsiteY11" fmla="*/ 1563636 h 2313811"/>
              <a:gd name="connsiteX12" fmla="*/ 222712 w 1181641"/>
              <a:gd name="connsiteY12" fmla="*/ 1540763 h 2313811"/>
              <a:gd name="connsiteX13" fmla="*/ 248560 w 1181641"/>
              <a:gd name="connsiteY13" fmla="*/ 1506734 h 2313811"/>
              <a:gd name="connsiteX14" fmla="*/ 281207 w 1181641"/>
              <a:gd name="connsiteY14" fmla="*/ 1442786 h 2313811"/>
              <a:gd name="connsiteX15" fmla="*/ 319307 w 1181641"/>
              <a:gd name="connsiteY15" fmla="*/ 1385636 h 2313811"/>
              <a:gd name="connsiteX16" fmla="*/ 338357 w 1181641"/>
              <a:gd name="connsiteY16" fmla="*/ 1347536 h 2313811"/>
              <a:gd name="connsiteX17" fmla="*/ 347882 w 1181641"/>
              <a:gd name="connsiteY17" fmla="*/ 1318961 h 2313811"/>
              <a:gd name="connsiteX18" fmla="*/ 376457 w 1181641"/>
              <a:gd name="connsiteY18" fmla="*/ 1290386 h 2313811"/>
              <a:gd name="connsiteX19" fmla="*/ 433607 w 1181641"/>
              <a:gd name="connsiteY19" fmla="*/ 1204661 h 2313811"/>
              <a:gd name="connsiteX20" fmla="*/ 452657 w 1181641"/>
              <a:gd name="connsiteY20" fmla="*/ 1176086 h 2313811"/>
              <a:gd name="connsiteX21" fmla="*/ 471707 w 1181641"/>
              <a:gd name="connsiteY21" fmla="*/ 1147511 h 2313811"/>
              <a:gd name="connsiteX22" fmla="*/ 490757 w 1181641"/>
              <a:gd name="connsiteY22" fmla="*/ 1109411 h 2313811"/>
              <a:gd name="connsiteX23" fmla="*/ 528857 w 1181641"/>
              <a:gd name="connsiteY23" fmla="*/ 1052261 h 2313811"/>
              <a:gd name="connsiteX24" fmla="*/ 538382 w 1181641"/>
              <a:gd name="connsiteY24" fmla="*/ 1023686 h 2313811"/>
              <a:gd name="connsiteX25" fmla="*/ 566957 w 1181641"/>
              <a:gd name="connsiteY25" fmla="*/ 995111 h 2313811"/>
              <a:gd name="connsiteX26" fmla="*/ 586007 w 1181641"/>
              <a:gd name="connsiteY26" fmla="*/ 957011 h 2313811"/>
              <a:gd name="connsiteX27" fmla="*/ 637704 w 1181641"/>
              <a:gd name="connsiteY27" fmla="*/ 882865 h 2313811"/>
              <a:gd name="connsiteX28" fmla="*/ 682603 w 1181641"/>
              <a:gd name="connsiteY28" fmla="*/ 816190 h 2313811"/>
              <a:gd name="connsiteX29" fmla="*/ 719356 w 1181641"/>
              <a:gd name="connsiteY29" fmla="*/ 751532 h 2313811"/>
              <a:gd name="connsiteX30" fmla="*/ 766982 w 1181641"/>
              <a:gd name="connsiteY30" fmla="*/ 680786 h 2313811"/>
              <a:gd name="connsiteX31" fmla="*/ 762238 w 1181641"/>
              <a:gd name="connsiteY31" fmla="*/ 673280 h 2313811"/>
              <a:gd name="connsiteX32" fmla="*/ 786740 w 1181641"/>
              <a:gd name="connsiteY32" fmla="*/ 622929 h 2313811"/>
              <a:gd name="connsiteX33" fmla="*/ 826858 w 1181641"/>
              <a:gd name="connsiteY33" fmla="*/ 573956 h 2313811"/>
              <a:gd name="connsiteX34" fmla="*/ 862232 w 1181641"/>
              <a:gd name="connsiteY34" fmla="*/ 528386 h 2313811"/>
              <a:gd name="connsiteX35" fmla="*/ 881282 w 1181641"/>
              <a:gd name="connsiteY35" fmla="*/ 490286 h 2313811"/>
              <a:gd name="connsiteX36" fmla="*/ 892188 w 1181641"/>
              <a:gd name="connsiteY36" fmla="*/ 473928 h 2313811"/>
              <a:gd name="connsiteX37" fmla="*/ 915310 w 1181641"/>
              <a:gd name="connsiteY37" fmla="*/ 414758 h 2313811"/>
              <a:gd name="connsiteX38" fmla="*/ 930288 w 1181641"/>
              <a:gd name="connsiteY38" fmla="*/ 396382 h 2313811"/>
              <a:gd name="connsiteX39" fmla="*/ 971787 w 1181641"/>
              <a:gd name="connsiteY39" fmla="*/ 349429 h 2313811"/>
              <a:gd name="connsiteX40" fmla="*/ 1000362 w 1181641"/>
              <a:gd name="connsiteY40" fmla="*/ 293660 h 2313811"/>
              <a:gd name="connsiteX41" fmla="*/ 1046606 w 1181641"/>
              <a:gd name="connsiteY41" fmla="*/ 214769 h 2313811"/>
              <a:gd name="connsiteX42" fmla="*/ 951464 w 1181641"/>
              <a:gd name="connsiteY42" fmla="*/ 368372 h 2313811"/>
              <a:gd name="connsiteX43" fmla="*/ 1018458 w 1181641"/>
              <a:gd name="connsiteY43" fmla="*/ 251525 h 2313811"/>
              <a:gd name="connsiteX44" fmla="*/ 1062647 w 1181641"/>
              <a:gd name="connsiteY44" fmla="*/ 217531 h 2313811"/>
              <a:gd name="connsiteX45" fmla="*/ 1062647 w 1181641"/>
              <a:gd name="connsiteY45" fmla="*/ 193737 h 2313811"/>
              <a:gd name="connsiteX46" fmla="*/ 1088141 w 1181641"/>
              <a:gd name="connsiteY46" fmla="*/ 154858 h 2313811"/>
              <a:gd name="connsiteX47" fmla="*/ 1112645 w 1181641"/>
              <a:gd name="connsiteY47" fmla="*/ 126920 h 2313811"/>
              <a:gd name="connsiteX48" fmla="*/ 1124894 w 1181641"/>
              <a:gd name="connsiteY48" fmla="*/ 82020 h 2313811"/>
              <a:gd name="connsiteX49" fmla="*/ 1154816 w 1181641"/>
              <a:gd name="connsiteY49" fmla="*/ 50047 h 2313811"/>
              <a:gd name="connsiteX50" fmla="*/ 1178223 w 1181641"/>
              <a:gd name="connsiteY50" fmla="*/ 10178 h 2313811"/>
              <a:gd name="connsiteX51" fmla="*/ 1177902 w 1181641"/>
              <a:gd name="connsiteY51" fmla="*/ 15419 h 2313811"/>
              <a:gd name="connsiteX52" fmla="*/ 1151028 w 1181641"/>
              <a:gd name="connsiteY52" fmla="*/ 169940 h 2313811"/>
              <a:gd name="connsiteX53" fmla="*/ 1118062 w 1181641"/>
              <a:gd name="connsiteY53" fmla="*/ 339728 h 2313811"/>
              <a:gd name="connsiteX54" fmla="*/ 1105810 w 1181641"/>
              <a:gd name="connsiteY54" fmla="*/ 424319 h 2313811"/>
              <a:gd name="connsiteX55" fmla="*/ 1084706 w 1181641"/>
              <a:gd name="connsiteY55" fmla="*/ 527749 h 2313811"/>
              <a:gd name="connsiteX56" fmla="*/ 1058857 w 1181641"/>
              <a:gd name="connsiteY56" fmla="*/ 637269 h 2313811"/>
              <a:gd name="connsiteX57" fmla="*/ 1034354 w 1181641"/>
              <a:gd name="connsiteY57" fmla="*/ 781525 h 2313811"/>
              <a:gd name="connsiteX58" fmla="*/ 1008506 w 1181641"/>
              <a:gd name="connsiteY58" fmla="*/ 930454 h 2313811"/>
              <a:gd name="connsiteX59" fmla="*/ 987402 w 1181641"/>
              <a:gd name="connsiteY59" fmla="*/ 1040045 h 2313811"/>
              <a:gd name="connsiteX60" fmla="*/ 968353 w 1181641"/>
              <a:gd name="connsiteY60" fmla="*/ 1135260 h 2313811"/>
              <a:gd name="connsiteX61" fmla="*/ 952702 w 1181641"/>
              <a:gd name="connsiteY61" fmla="*/ 1187665 h 2313811"/>
              <a:gd name="connsiteX62" fmla="*/ 940451 w 1181641"/>
              <a:gd name="connsiteY62" fmla="*/ 1267937 h 2313811"/>
              <a:gd name="connsiteX63" fmla="*/ 924800 w 1181641"/>
              <a:gd name="connsiteY63" fmla="*/ 1340772 h 2313811"/>
              <a:gd name="connsiteX64" fmla="*/ 912548 w 1181641"/>
              <a:gd name="connsiteY64" fmla="*/ 1429862 h 2313811"/>
              <a:gd name="connsiteX65" fmla="*/ 891443 w 1181641"/>
              <a:gd name="connsiteY65" fmla="*/ 1514242 h 2313811"/>
              <a:gd name="connsiteX66" fmla="*/ 865596 w 1181641"/>
              <a:gd name="connsiteY66" fmla="*/ 1679531 h 2313811"/>
              <a:gd name="connsiteX67" fmla="*/ 846545 w 1181641"/>
              <a:gd name="connsiteY67" fmla="*/ 1814864 h 2313811"/>
              <a:gd name="connsiteX68" fmla="*/ 817300 w 1181641"/>
              <a:gd name="connsiteY68" fmla="*/ 1975372 h 2313811"/>
              <a:gd name="connsiteX69" fmla="*/ 780510 w 1181641"/>
              <a:gd name="connsiteY69" fmla="*/ 2161906 h 2313811"/>
              <a:gd name="connsiteX70" fmla="*/ 757457 w 1181641"/>
              <a:gd name="connsiteY70" fmla="*/ 2271461 h 2313811"/>
              <a:gd name="connsiteX71" fmla="*/ 729521 w 1181641"/>
              <a:gd name="connsiteY71" fmla="*/ 2311473 h 2313811"/>
              <a:gd name="connsiteX72" fmla="*/ 694889 w 1181641"/>
              <a:gd name="connsiteY72" fmla="*/ 2304073 h 2313811"/>
              <a:gd name="connsiteX73" fmla="*/ 628888 w 1181641"/>
              <a:gd name="connsiteY73" fmla="*/ 2262574 h 2313811"/>
              <a:gd name="connsiteX74" fmla="*/ 552687 w 1181641"/>
              <a:gd name="connsiteY74" fmla="*/ 2233326 h 2313811"/>
              <a:gd name="connsiteX75" fmla="*/ 484775 w 1181641"/>
              <a:gd name="connsiteY75" fmla="*/ 2195899 h 2313811"/>
              <a:gd name="connsiteX76" fmla="*/ 425463 w 1181641"/>
              <a:gd name="connsiteY76" fmla="*/ 2177556 h 2313811"/>
              <a:gd name="connsiteX77" fmla="*/ 337012 w 1181641"/>
              <a:gd name="connsiteY77" fmla="*/ 2124478 h 2313811"/>
              <a:gd name="connsiteX78" fmla="*/ 283261 w 1181641"/>
              <a:gd name="connsiteY78" fmla="*/ 2091124 h 2313811"/>
              <a:gd name="connsiteX79" fmla="*/ 222712 w 1181641"/>
              <a:gd name="connsiteY79" fmla="*/ 2062548 h 2313811"/>
              <a:gd name="connsiteX80" fmla="*/ 152638 w 1181641"/>
              <a:gd name="connsiteY80" fmla="*/ 2032593 h 2313811"/>
              <a:gd name="connsiteX81" fmla="*/ 117263 w 1181641"/>
              <a:gd name="connsiteY81" fmla="*/ 1999272 h 2313811"/>
              <a:gd name="connsiteX82" fmla="*/ 51934 w 1181641"/>
              <a:gd name="connsiteY82" fmla="*/ 1970025 h 2313811"/>
              <a:gd name="connsiteX83" fmla="*/ 237 w 1181641"/>
              <a:gd name="connsiteY83" fmla="*/ 1933306 h 2313811"/>
              <a:gd name="connsiteX0" fmla="*/ 237 w 1181641"/>
              <a:gd name="connsiteY0" fmla="*/ 1933306 h 2313811"/>
              <a:gd name="connsiteX1" fmla="*/ 33557 w 1181641"/>
              <a:gd name="connsiteY1" fmla="*/ 1861886 h 2313811"/>
              <a:gd name="connsiteX2" fmla="*/ 53316 w 1181641"/>
              <a:gd name="connsiteY2" fmla="*/ 1834657 h 2313811"/>
              <a:gd name="connsiteX3" fmla="*/ 81890 w 1181641"/>
              <a:gd name="connsiteY3" fmla="*/ 1785686 h 2313811"/>
              <a:gd name="connsiteX4" fmla="*/ 104340 w 1181641"/>
              <a:gd name="connsiteY4" fmla="*/ 1763910 h 2313811"/>
              <a:gd name="connsiteX5" fmla="*/ 100659 w 1181641"/>
              <a:gd name="connsiteY5" fmla="*/ 1743796 h 2313811"/>
              <a:gd name="connsiteX6" fmla="*/ 127852 w 1181641"/>
              <a:gd name="connsiteY6" fmla="*/ 1723401 h 2313811"/>
              <a:gd name="connsiteX7" fmla="*/ 136313 w 1181641"/>
              <a:gd name="connsiteY7" fmla="*/ 1688417 h 2313811"/>
              <a:gd name="connsiteX8" fmla="*/ 158089 w 1181641"/>
              <a:gd name="connsiteY8" fmla="*/ 1673438 h 2313811"/>
              <a:gd name="connsiteX9" fmla="*/ 166269 w 1181641"/>
              <a:gd name="connsiteY9" fmla="*/ 1621706 h 2313811"/>
              <a:gd name="connsiteX10" fmla="*/ 213186 w 1181641"/>
              <a:gd name="connsiteY10" fmla="*/ 1576136 h 2313811"/>
              <a:gd name="connsiteX11" fmla="*/ 202637 w 1181641"/>
              <a:gd name="connsiteY11" fmla="*/ 1563636 h 2313811"/>
              <a:gd name="connsiteX12" fmla="*/ 222712 w 1181641"/>
              <a:gd name="connsiteY12" fmla="*/ 1540763 h 2313811"/>
              <a:gd name="connsiteX13" fmla="*/ 248560 w 1181641"/>
              <a:gd name="connsiteY13" fmla="*/ 1506734 h 2313811"/>
              <a:gd name="connsiteX14" fmla="*/ 281207 w 1181641"/>
              <a:gd name="connsiteY14" fmla="*/ 1442786 h 2313811"/>
              <a:gd name="connsiteX15" fmla="*/ 319307 w 1181641"/>
              <a:gd name="connsiteY15" fmla="*/ 1385636 h 2313811"/>
              <a:gd name="connsiteX16" fmla="*/ 338357 w 1181641"/>
              <a:gd name="connsiteY16" fmla="*/ 1347536 h 2313811"/>
              <a:gd name="connsiteX17" fmla="*/ 347882 w 1181641"/>
              <a:gd name="connsiteY17" fmla="*/ 1318961 h 2313811"/>
              <a:gd name="connsiteX18" fmla="*/ 376457 w 1181641"/>
              <a:gd name="connsiteY18" fmla="*/ 1290386 h 2313811"/>
              <a:gd name="connsiteX19" fmla="*/ 433607 w 1181641"/>
              <a:gd name="connsiteY19" fmla="*/ 1204661 h 2313811"/>
              <a:gd name="connsiteX20" fmla="*/ 452657 w 1181641"/>
              <a:gd name="connsiteY20" fmla="*/ 1176086 h 2313811"/>
              <a:gd name="connsiteX21" fmla="*/ 471707 w 1181641"/>
              <a:gd name="connsiteY21" fmla="*/ 1147511 h 2313811"/>
              <a:gd name="connsiteX22" fmla="*/ 490757 w 1181641"/>
              <a:gd name="connsiteY22" fmla="*/ 1109411 h 2313811"/>
              <a:gd name="connsiteX23" fmla="*/ 528857 w 1181641"/>
              <a:gd name="connsiteY23" fmla="*/ 1052261 h 2313811"/>
              <a:gd name="connsiteX24" fmla="*/ 538382 w 1181641"/>
              <a:gd name="connsiteY24" fmla="*/ 1023686 h 2313811"/>
              <a:gd name="connsiteX25" fmla="*/ 566957 w 1181641"/>
              <a:gd name="connsiteY25" fmla="*/ 995111 h 2313811"/>
              <a:gd name="connsiteX26" fmla="*/ 586007 w 1181641"/>
              <a:gd name="connsiteY26" fmla="*/ 957011 h 2313811"/>
              <a:gd name="connsiteX27" fmla="*/ 637704 w 1181641"/>
              <a:gd name="connsiteY27" fmla="*/ 882865 h 2313811"/>
              <a:gd name="connsiteX28" fmla="*/ 682603 w 1181641"/>
              <a:gd name="connsiteY28" fmla="*/ 816190 h 2313811"/>
              <a:gd name="connsiteX29" fmla="*/ 719356 w 1181641"/>
              <a:gd name="connsiteY29" fmla="*/ 751532 h 2313811"/>
              <a:gd name="connsiteX30" fmla="*/ 766982 w 1181641"/>
              <a:gd name="connsiteY30" fmla="*/ 680786 h 2313811"/>
              <a:gd name="connsiteX31" fmla="*/ 762238 w 1181641"/>
              <a:gd name="connsiteY31" fmla="*/ 673280 h 2313811"/>
              <a:gd name="connsiteX32" fmla="*/ 786740 w 1181641"/>
              <a:gd name="connsiteY32" fmla="*/ 622929 h 2313811"/>
              <a:gd name="connsiteX33" fmla="*/ 826858 w 1181641"/>
              <a:gd name="connsiteY33" fmla="*/ 573956 h 2313811"/>
              <a:gd name="connsiteX34" fmla="*/ 862232 w 1181641"/>
              <a:gd name="connsiteY34" fmla="*/ 528386 h 2313811"/>
              <a:gd name="connsiteX35" fmla="*/ 881282 w 1181641"/>
              <a:gd name="connsiteY35" fmla="*/ 490286 h 2313811"/>
              <a:gd name="connsiteX36" fmla="*/ 892188 w 1181641"/>
              <a:gd name="connsiteY36" fmla="*/ 473928 h 2313811"/>
              <a:gd name="connsiteX37" fmla="*/ 915310 w 1181641"/>
              <a:gd name="connsiteY37" fmla="*/ 414758 h 2313811"/>
              <a:gd name="connsiteX38" fmla="*/ 930288 w 1181641"/>
              <a:gd name="connsiteY38" fmla="*/ 396382 h 2313811"/>
              <a:gd name="connsiteX39" fmla="*/ 971787 w 1181641"/>
              <a:gd name="connsiteY39" fmla="*/ 349429 h 2313811"/>
              <a:gd name="connsiteX40" fmla="*/ 1000362 w 1181641"/>
              <a:gd name="connsiteY40" fmla="*/ 293660 h 2313811"/>
              <a:gd name="connsiteX41" fmla="*/ 1046606 w 1181641"/>
              <a:gd name="connsiteY41" fmla="*/ 214769 h 2313811"/>
              <a:gd name="connsiteX42" fmla="*/ 951464 w 1181641"/>
              <a:gd name="connsiteY42" fmla="*/ 368372 h 2313811"/>
              <a:gd name="connsiteX43" fmla="*/ 1018458 w 1181641"/>
              <a:gd name="connsiteY43" fmla="*/ 251525 h 2313811"/>
              <a:gd name="connsiteX44" fmla="*/ 1062647 w 1181641"/>
              <a:gd name="connsiteY44" fmla="*/ 217531 h 2313811"/>
              <a:gd name="connsiteX45" fmla="*/ 1062647 w 1181641"/>
              <a:gd name="connsiteY45" fmla="*/ 193737 h 2313811"/>
              <a:gd name="connsiteX46" fmla="*/ 1088141 w 1181641"/>
              <a:gd name="connsiteY46" fmla="*/ 154858 h 2313811"/>
              <a:gd name="connsiteX47" fmla="*/ 1112645 w 1181641"/>
              <a:gd name="connsiteY47" fmla="*/ 126920 h 2313811"/>
              <a:gd name="connsiteX48" fmla="*/ 1124894 w 1181641"/>
              <a:gd name="connsiteY48" fmla="*/ 82020 h 2313811"/>
              <a:gd name="connsiteX49" fmla="*/ 1154816 w 1181641"/>
              <a:gd name="connsiteY49" fmla="*/ 50047 h 2313811"/>
              <a:gd name="connsiteX50" fmla="*/ 1178223 w 1181641"/>
              <a:gd name="connsiteY50" fmla="*/ 10178 h 2313811"/>
              <a:gd name="connsiteX51" fmla="*/ 1177902 w 1181641"/>
              <a:gd name="connsiteY51" fmla="*/ 15419 h 2313811"/>
              <a:gd name="connsiteX52" fmla="*/ 1151028 w 1181641"/>
              <a:gd name="connsiteY52" fmla="*/ 169940 h 2313811"/>
              <a:gd name="connsiteX53" fmla="*/ 1118062 w 1181641"/>
              <a:gd name="connsiteY53" fmla="*/ 339728 h 2313811"/>
              <a:gd name="connsiteX54" fmla="*/ 1105810 w 1181641"/>
              <a:gd name="connsiteY54" fmla="*/ 424319 h 2313811"/>
              <a:gd name="connsiteX55" fmla="*/ 1084706 w 1181641"/>
              <a:gd name="connsiteY55" fmla="*/ 527749 h 2313811"/>
              <a:gd name="connsiteX56" fmla="*/ 1058857 w 1181641"/>
              <a:gd name="connsiteY56" fmla="*/ 637269 h 2313811"/>
              <a:gd name="connsiteX57" fmla="*/ 1034354 w 1181641"/>
              <a:gd name="connsiteY57" fmla="*/ 781525 h 2313811"/>
              <a:gd name="connsiteX58" fmla="*/ 1008506 w 1181641"/>
              <a:gd name="connsiteY58" fmla="*/ 930454 h 2313811"/>
              <a:gd name="connsiteX59" fmla="*/ 987402 w 1181641"/>
              <a:gd name="connsiteY59" fmla="*/ 1040045 h 2313811"/>
              <a:gd name="connsiteX60" fmla="*/ 968353 w 1181641"/>
              <a:gd name="connsiteY60" fmla="*/ 1135260 h 2313811"/>
              <a:gd name="connsiteX61" fmla="*/ 952702 w 1181641"/>
              <a:gd name="connsiteY61" fmla="*/ 1187665 h 2313811"/>
              <a:gd name="connsiteX62" fmla="*/ 940451 w 1181641"/>
              <a:gd name="connsiteY62" fmla="*/ 1267937 h 2313811"/>
              <a:gd name="connsiteX63" fmla="*/ 924800 w 1181641"/>
              <a:gd name="connsiteY63" fmla="*/ 1340772 h 2313811"/>
              <a:gd name="connsiteX64" fmla="*/ 912548 w 1181641"/>
              <a:gd name="connsiteY64" fmla="*/ 1429862 h 2313811"/>
              <a:gd name="connsiteX65" fmla="*/ 891443 w 1181641"/>
              <a:gd name="connsiteY65" fmla="*/ 1514242 h 2313811"/>
              <a:gd name="connsiteX66" fmla="*/ 865596 w 1181641"/>
              <a:gd name="connsiteY66" fmla="*/ 1679531 h 2313811"/>
              <a:gd name="connsiteX67" fmla="*/ 846545 w 1181641"/>
              <a:gd name="connsiteY67" fmla="*/ 1814864 h 2313811"/>
              <a:gd name="connsiteX68" fmla="*/ 817300 w 1181641"/>
              <a:gd name="connsiteY68" fmla="*/ 1975372 h 2313811"/>
              <a:gd name="connsiteX69" fmla="*/ 780510 w 1181641"/>
              <a:gd name="connsiteY69" fmla="*/ 2161906 h 2313811"/>
              <a:gd name="connsiteX70" fmla="*/ 757457 w 1181641"/>
              <a:gd name="connsiteY70" fmla="*/ 2271461 h 2313811"/>
              <a:gd name="connsiteX71" fmla="*/ 729521 w 1181641"/>
              <a:gd name="connsiteY71" fmla="*/ 2311473 h 2313811"/>
              <a:gd name="connsiteX72" fmla="*/ 694889 w 1181641"/>
              <a:gd name="connsiteY72" fmla="*/ 2304073 h 2313811"/>
              <a:gd name="connsiteX73" fmla="*/ 628888 w 1181641"/>
              <a:gd name="connsiteY73" fmla="*/ 2262574 h 2313811"/>
              <a:gd name="connsiteX74" fmla="*/ 552687 w 1181641"/>
              <a:gd name="connsiteY74" fmla="*/ 2233326 h 2313811"/>
              <a:gd name="connsiteX75" fmla="*/ 484775 w 1181641"/>
              <a:gd name="connsiteY75" fmla="*/ 2195899 h 2313811"/>
              <a:gd name="connsiteX76" fmla="*/ 425463 w 1181641"/>
              <a:gd name="connsiteY76" fmla="*/ 2177556 h 2313811"/>
              <a:gd name="connsiteX77" fmla="*/ 337012 w 1181641"/>
              <a:gd name="connsiteY77" fmla="*/ 2124478 h 2313811"/>
              <a:gd name="connsiteX78" fmla="*/ 283261 w 1181641"/>
              <a:gd name="connsiteY78" fmla="*/ 2091124 h 2313811"/>
              <a:gd name="connsiteX79" fmla="*/ 222712 w 1181641"/>
              <a:gd name="connsiteY79" fmla="*/ 2062548 h 2313811"/>
              <a:gd name="connsiteX80" fmla="*/ 152638 w 1181641"/>
              <a:gd name="connsiteY80" fmla="*/ 2032593 h 2313811"/>
              <a:gd name="connsiteX81" fmla="*/ 117263 w 1181641"/>
              <a:gd name="connsiteY81" fmla="*/ 1999272 h 2313811"/>
              <a:gd name="connsiteX82" fmla="*/ 51934 w 1181641"/>
              <a:gd name="connsiteY82" fmla="*/ 1970025 h 2313811"/>
              <a:gd name="connsiteX83" fmla="*/ 237 w 1181641"/>
              <a:gd name="connsiteY83" fmla="*/ 1933306 h 2313811"/>
              <a:gd name="connsiteX0" fmla="*/ 237 w 1181641"/>
              <a:gd name="connsiteY0" fmla="*/ 1933306 h 2313811"/>
              <a:gd name="connsiteX1" fmla="*/ 33557 w 1181641"/>
              <a:gd name="connsiteY1" fmla="*/ 1861886 h 2313811"/>
              <a:gd name="connsiteX2" fmla="*/ 53316 w 1181641"/>
              <a:gd name="connsiteY2" fmla="*/ 1834657 h 2313811"/>
              <a:gd name="connsiteX3" fmla="*/ 81890 w 1181641"/>
              <a:gd name="connsiteY3" fmla="*/ 1785686 h 2313811"/>
              <a:gd name="connsiteX4" fmla="*/ 90743 w 1181641"/>
              <a:gd name="connsiteY4" fmla="*/ 1770709 h 2313811"/>
              <a:gd name="connsiteX5" fmla="*/ 100659 w 1181641"/>
              <a:gd name="connsiteY5" fmla="*/ 1743796 h 2313811"/>
              <a:gd name="connsiteX6" fmla="*/ 127852 w 1181641"/>
              <a:gd name="connsiteY6" fmla="*/ 1723401 h 2313811"/>
              <a:gd name="connsiteX7" fmla="*/ 136313 w 1181641"/>
              <a:gd name="connsiteY7" fmla="*/ 1688417 h 2313811"/>
              <a:gd name="connsiteX8" fmla="*/ 158089 w 1181641"/>
              <a:gd name="connsiteY8" fmla="*/ 1673438 h 2313811"/>
              <a:gd name="connsiteX9" fmla="*/ 166269 w 1181641"/>
              <a:gd name="connsiteY9" fmla="*/ 1621706 h 2313811"/>
              <a:gd name="connsiteX10" fmla="*/ 213186 w 1181641"/>
              <a:gd name="connsiteY10" fmla="*/ 1576136 h 2313811"/>
              <a:gd name="connsiteX11" fmla="*/ 202637 w 1181641"/>
              <a:gd name="connsiteY11" fmla="*/ 1563636 h 2313811"/>
              <a:gd name="connsiteX12" fmla="*/ 222712 w 1181641"/>
              <a:gd name="connsiteY12" fmla="*/ 1540763 h 2313811"/>
              <a:gd name="connsiteX13" fmla="*/ 248560 w 1181641"/>
              <a:gd name="connsiteY13" fmla="*/ 1506734 h 2313811"/>
              <a:gd name="connsiteX14" fmla="*/ 281207 w 1181641"/>
              <a:gd name="connsiteY14" fmla="*/ 1442786 h 2313811"/>
              <a:gd name="connsiteX15" fmla="*/ 319307 w 1181641"/>
              <a:gd name="connsiteY15" fmla="*/ 1385636 h 2313811"/>
              <a:gd name="connsiteX16" fmla="*/ 338357 w 1181641"/>
              <a:gd name="connsiteY16" fmla="*/ 1347536 h 2313811"/>
              <a:gd name="connsiteX17" fmla="*/ 347882 w 1181641"/>
              <a:gd name="connsiteY17" fmla="*/ 1318961 h 2313811"/>
              <a:gd name="connsiteX18" fmla="*/ 376457 w 1181641"/>
              <a:gd name="connsiteY18" fmla="*/ 1290386 h 2313811"/>
              <a:gd name="connsiteX19" fmla="*/ 433607 w 1181641"/>
              <a:gd name="connsiteY19" fmla="*/ 1204661 h 2313811"/>
              <a:gd name="connsiteX20" fmla="*/ 452657 w 1181641"/>
              <a:gd name="connsiteY20" fmla="*/ 1176086 h 2313811"/>
              <a:gd name="connsiteX21" fmla="*/ 471707 w 1181641"/>
              <a:gd name="connsiteY21" fmla="*/ 1147511 h 2313811"/>
              <a:gd name="connsiteX22" fmla="*/ 490757 w 1181641"/>
              <a:gd name="connsiteY22" fmla="*/ 1109411 h 2313811"/>
              <a:gd name="connsiteX23" fmla="*/ 528857 w 1181641"/>
              <a:gd name="connsiteY23" fmla="*/ 1052261 h 2313811"/>
              <a:gd name="connsiteX24" fmla="*/ 538382 w 1181641"/>
              <a:gd name="connsiteY24" fmla="*/ 1023686 h 2313811"/>
              <a:gd name="connsiteX25" fmla="*/ 566957 w 1181641"/>
              <a:gd name="connsiteY25" fmla="*/ 995111 h 2313811"/>
              <a:gd name="connsiteX26" fmla="*/ 586007 w 1181641"/>
              <a:gd name="connsiteY26" fmla="*/ 957011 h 2313811"/>
              <a:gd name="connsiteX27" fmla="*/ 637704 w 1181641"/>
              <a:gd name="connsiteY27" fmla="*/ 882865 h 2313811"/>
              <a:gd name="connsiteX28" fmla="*/ 682603 w 1181641"/>
              <a:gd name="connsiteY28" fmla="*/ 816190 h 2313811"/>
              <a:gd name="connsiteX29" fmla="*/ 719356 w 1181641"/>
              <a:gd name="connsiteY29" fmla="*/ 751532 h 2313811"/>
              <a:gd name="connsiteX30" fmla="*/ 766982 w 1181641"/>
              <a:gd name="connsiteY30" fmla="*/ 680786 h 2313811"/>
              <a:gd name="connsiteX31" fmla="*/ 762238 w 1181641"/>
              <a:gd name="connsiteY31" fmla="*/ 673280 h 2313811"/>
              <a:gd name="connsiteX32" fmla="*/ 786740 w 1181641"/>
              <a:gd name="connsiteY32" fmla="*/ 622929 h 2313811"/>
              <a:gd name="connsiteX33" fmla="*/ 826858 w 1181641"/>
              <a:gd name="connsiteY33" fmla="*/ 573956 h 2313811"/>
              <a:gd name="connsiteX34" fmla="*/ 862232 w 1181641"/>
              <a:gd name="connsiteY34" fmla="*/ 528386 h 2313811"/>
              <a:gd name="connsiteX35" fmla="*/ 881282 w 1181641"/>
              <a:gd name="connsiteY35" fmla="*/ 490286 h 2313811"/>
              <a:gd name="connsiteX36" fmla="*/ 892188 w 1181641"/>
              <a:gd name="connsiteY36" fmla="*/ 473928 h 2313811"/>
              <a:gd name="connsiteX37" fmla="*/ 915310 w 1181641"/>
              <a:gd name="connsiteY37" fmla="*/ 414758 h 2313811"/>
              <a:gd name="connsiteX38" fmla="*/ 930288 w 1181641"/>
              <a:gd name="connsiteY38" fmla="*/ 396382 h 2313811"/>
              <a:gd name="connsiteX39" fmla="*/ 971787 w 1181641"/>
              <a:gd name="connsiteY39" fmla="*/ 349429 h 2313811"/>
              <a:gd name="connsiteX40" fmla="*/ 1000362 w 1181641"/>
              <a:gd name="connsiteY40" fmla="*/ 293660 h 2313811"/>
              <a:gd name="connsiteX41" fmla="*/ 1046606 w 1181641"/>
              <a:gd name="connsiteY41" fmla="*/ 214769 h 2313811"/>
              <a:gd name="connsiteX42" fmla="*/ 951464 w 1181641"/>
              <a:gd name="connsiteY42" fmla="*/ 368372 h 2313811"/>
              <a:gd name="connsiteX43" fmla="*/ 1018458 w 1181641"/>
              <a:gd name="connsiteY43" fmla="*/ 251525 h 2313811"/>
              <a:gd name="connsiteX44" fmla="*/ 1062647 w 1181641"/>
              <a:gd name="connsiteY44" fmla="*/ 217531 h 2313811"/>
              <a:gd name="connsiteX45" fmla="*/ 1062647 w 1181641"/>
              <a:gd name="connsiteY45" fmla="*/ 193737 h 2313811"/>
              <a:gd name="connsiteX46" fmla="*/ 1088141 w 1181641"/>
              <a:gd name="connsiteY46" fmla="*/ 154858 h 2313811"/>
              <a:gd name="connsiteX47" fmla="*/ 1112645 w 1181641"/>
              <a:gd name="connsiteY47" fmla="*/ 126920 h 2313811"/>
              <a:gd name="connsiteX48" fmla="*/ 1124894 w 1181641"/>
              <a:gd name="connsiteY48" fmla="*/ 82020 h 2313811"/>
              <a:gd name="connsiteX49" fmla="*/ 1154816 w 1181641"/>
              <a:gd name="connsiteY49" fmla="*/ 50047 h 2313811"/>
              <a:gd name="connsiteX50" fmla="*/ 1178223 w 1181641"/>
              <a:gd name="connsiteY50" fmla="*/ 10178 h 2313811"/>
              <a:gd name="connsiteX51" fmla="*/ 1177902 w 1181641"/>
              <a:gd name="connsiteY51" fmla="*/ 15419 h 2313811"/>
              <a:gd name="connsiteX52" fmla="*/ 1151028 w 1181641"/>
              <a:gd name="connsiteY52" fmla="*/ 169940 h 2313811"/>
              <a:gd name="connsiteX53" fmla="*/ 1118062 w 1181641"/>
              <a:gd name="connsiteY53" fmla="*/ 339728 h 2313811"/>
              <a:gd name="connsiteX54" fmla="*/ 1105810 w 1181641"/>
              <a:gd name="connsiteY54" fmla="*/ 424319 h 2313811"/>
              <a:gd name="connsiteX55" fmla="*/ 1084706 w 1181641"/>
              <a:gd name="connsiteY55" fmla="*/ 527749 h 2313811"/>
              <a:gd name="connsiteX56" fmla="*/ 1058857 w 1181641"/>
              <a:gd name="connsiteY56" fmla="*/ 637269 h 2313811"/>
              <a:gd name="connsiteX57" fmla="*/ 1034354 w 1181641"/>
              <a:gd name="connsiteY57" fmla="*/ 781525 h 2313811"/>
              <a:gd name="connsiteX58" fmla="*/ 1008506 w 1181641"/>
              <a:gd name="connsiteY58" fmla="*/ 930454 h 2313811"/>
              <a:gd name="connsiteX59" fmla="*/ 987402 w 1181641"/>
              <a:gd name="connsiteY59" fmla="*/ 1040045 h 2313811"/>
              <a:gd name="connsiteX60" fmla="*/ 968353 w 1181641"/>
              <a:gd name="connsiteY60" fmla="*/ 1135260 h 2313811"/>
              <a:gd name="connsiteX61" fmla="*/ 952702 w 1181641"/>
              <a:gd name="connsiteY61" fmla="*/ 1187665 h 2313811"/>
              <a:gd name="connsiteX62" fmla="*/ 940451 w 1181641"/>
              <a:gd name="connsiteY62" fmla="*/ 1267937 h 2313811"/>
              <a:gd name="connsiteX63" fmla="*/ 924800 w 1181641"/>
              <a:gd name="connsiteY63" fmla="*/ 1340772 h 2313811"/>
              <a:gd name="connsiteX64" fmla="*/ 912548 w 1181641"/>
              <a:gd name="connsiteY64" fmla="*/ 1429862 h 2313811"/>
              <a:gd name="connsiteX65" fmla="*/ 891443 w 1181641"/>
              <a:gd name="connsiteY65" fmla="*/ 1514242 h 2313811"/>
              <a:gd name="connsiteX66" fmla="*/ 865596 w 1181641"/>
              <a:gd name="connsiteY66" fmla="*/ 1679531 h 2313811"/>
              <a:gd name="connsiteX67" fmla="*/ 846545 w 1181641"/>
              <a:gd name="connsiteY67" fmla="*/ 1814864 h 2313811"/>
              <a:gd name="connsiteX68" fmla="*/ 817300 w 1181641"/>
              <a:gd name="connsiteY68" fmla="*/ 1975372 h 2313811"/>
              <a:gd name="connsiteX69" fmla="*/ 780510 w 1181641"/>
              <a:gd name="connsiteY69" fmla="*/ 2161906 h 2313811"/>
              <a:gd name="connsiteX70" fmla="*/ 757457 w 1181641"/>
              <a:gd name="connsiteY70" fmla="*/ 2271461 h 2313811"/>
              <a:gd name="connsiteX71" fmla="*/ 729521 w 1181641"/>
              <a:gd name="connsiteY71" fmla="*/ 2311473 h 2313811"/>
              <a:gd name="connsiteX72" fmla="*/ 694889 w 1181641"/>
              <a:gd name="connsiteY72" fmla="*/ 2304073 h 2313811"/>
              <a:gd name="connsiteX73" fmla="*/ 628888 w 1181641"/>
              <a:gd name="connsiteY73" fmla="*/ 2262574 h 2313811"/>
              <a:gd name="connsiteX74" fmla="*/ 552687 w 1181641"/>
              <a:gd name="connsiteY74" fmla="*/ 2233326 h 2313811"/>
              <a:gd name="connsiteX75" fmla="*/ 484775 w 1181641"/>
              <a:gd name="connsiteY75" fmla="*/ 2195899 h 2313811"/>
              <a:gd name="connsiteX76" fmla="*/ 425463 w 1181641"/>
              <a:gd name="connsiteY76" fmla="*/ 2177556 h 2313811"/>
              <a:gd name="connsiteX77" fmla="*/ 337012 w 1181641"/>
              <a:gd name="connsiteY77" fmla="*/ 2124478 h 2313811"/>
              <a:gd name="connsiteX78" fmla="*/ 283261 w 1181641"/>
              <a:gd name="connsiteY78" fmla="*/ 2091124 h 2313811"/>
              <a:gd name="connsiteX79" fmla="*/ 222712 w 1181641"/>
              <a:gd name="connsiteY79" fmla="*/ 2062548 h 2313811"/>
              <a:gd name="connsiteX80" fmla="*/ 152638 w 1181641"/>
              <a:gd name="connsiteY80" fmla="*/ 2032593 h 2313811"/>
              <a:gd name="connsiteX81" fmla="*/ 117263 w 1181641"/>
              <a:gd name="connsiteY81" fmla="*/ 1999272 h 2313811"/>
              <a:gd name="connsiteX82" fmla="*/ 51934 w 1181641"/>
              <a:gd name="connsiteY82" fmla="*/ 1970025 h 2313811"/>
              <a:gd name="connsiteX83" fmla="*/ 237 w 1181641"/>
              <a:gd name="connsiteY83" fmla="*/ 1933306 h 2313811"/>
              <a:gd name="connsiteX0" fmla="*/ 237 w 1181641"/>
              <a:gd name="connsiteY0" fmla="*/ 1933306 h 2313811"/>
              <a:gd name="connsiteX1" fmla="*/ 33557 w 1181641"/>
              <a:gd name="connsiteY1" fmla="*/ 1861886 h 2313811"/>
              <a:gd name="connsiteX2" fmla="*/ 53316 w 1181641"/>
              <a:gd name="connsiteY2" fmla="*/ 1834657 h 2313811"/>
              <a:gd name="connsiteX3" fmla="*/ 81890 w 1181641"/>
              <a:gd name="connsiteY3" fmla="*/ 1785686 h 2313811"/>
              <a:gd name="connsiteX4" fmla="*/ 90743 w 1181641"/>
              <a:gd name="connsiteY4" fmla="*/ 1770709 h 2313811"/>
              <a:gd name="connsiteX5" fmla="*/ 100659 w 1181641"/>
              <a:gd name="connsiteY5" fmla="*/ 1743796 h 2313811"/>
              <a:gd name="connsiteX6" fmla="*/ 127852 w 1181641"/>
              <a:gd name="connsiteY6" fmla="*/ 1723401 h 2313811"/>
              <a:gd name="connsiteX7" fmla="*/ 136313 w 1181641"/>
              <a:gd name="connsiteY7" fmla="*/ 1688417 h 2313811"/>
              <a:gd name="connsiteX8" fmla="*/ 158089 w 1181641"/>
              <a:gd name="connsiteY8" fmla="*/ 1673438 h 2313811"/>
              <a:gd name="connsiteX9" fmla="*/ 166269 w 1181641"/>
              <a:gd name="connsiteY9" fmla="*/ 1621706 h 2313811"/>
              <a:gd name="connsiteX10" fmla="*/ 213186 w 1181641"/>
              <a:gd name="connsiteY10" fmla="*/ 1576136 h 2313811"/>
              <a:gd name="connsiteX11" fmla="*/ 202637 w 1181641"/>
              <a:gd name="connsiteY11" fmla="*/ 1563636 h 2313811"/>
              <a:gd name="connsiteX12" fmla="*/ 222712 w 1181641"/>
              <a:gd name="connsiteY12" fmla="*/ 1540763 h 2313811"/>
              <a:gd name="connsiteX13" fmla="*/ 248560 w 1181641"/>
              <a:gd name="connsiteY13" fmla="*/ 1506734 h 2313811"/>
              <a:gd name="connsiteX14" fmla="*/ 281207 w 1181641"/>
              <a:gd name="connsiteY14" fmla="*/ 1442786 h 2313811"/>
              <a:gd name="connsiteX15" fmla="*/ 319307 w 1181641"/>
              <a:gd name="connsiteY15" fmla="*/ 1385636 h 2313811"/>
              <a:gd name="connsiteX16" fmla="*/ 338357 w 1181641"/>
              <a:gd name="connsiteY16" fmla="*/ 1347536 h 2313811"/>
              <a:gd name="connsiteX17" fmla="*/ 347882 w 1181641"/>
              <a:gd name="connsiteY17" fmla="*/ 1318961 h 2313811"/>
              <a:gd name="connsiteX18" fmla="*/ 376457 w 1181641"/>
              <a:gd name="connsiteY18" fmla="*/ 1290386 h 2313811"/>
              <a:gd name="connsiteX19" fmla="*/ 433607 w 1181641"/>
              <a:gd name="connsiteY19" fmla="*/ 1204661 h 2313811"/>
              <a:gd name="connsiteX20" fmla="*/ 452657 w 1181641"/>
              <a:gd name="connsiteY20" fmla="*/ 1176086 h 2313811"/>
              <a:gd name="connsiteX21" fmla="*/ 471707 w 1181641"/>
              <a:gd name="connsiteY21" fmla="*/ 1147511 h 2313811"/>
              <a:gd name="connsiteX22" fmla="*/ 490757 w 1181641"/>
              <a:gd name="connsiteY22" fmla="*/ 1109411 h 2313811"/>
              <a:gd name="connsiteX23" fmla="*/ 528857 w 1181641"/>
              <a:gd name="connsiteY23" fmla="*/ 1052261 h 2313811"/>
              <a:gd name="connsiteX24" fmla="*/ 538382 w 1181641"/>
              <a:gd name="connsiteY24" fmla="*/ 1023686 h 2313811"/>
              <a:gd name="connsiteX25" fmla="*/ 566957 w 1181641"/>
              <a:gd name="connsiteY25" fmla="*/ 995111 h 2313811"/>
              <a:gd name="connsiteX26" fmla="*/ 586007 w 1181641"/>
              <a:gd name="connsiteY26" fmla="*/ 957011 h 2313811"/>
              <a:gd name="connsiteX27" fmla="*/ 637704 w 1181641"/>
              <a:gd name="connsiteY27" fmla="*/ 882865 h 2313811"/>
              <a:gd name="connsiteX28" fmla="*/ 682603 w 1181641"/>
              <a:gd name="connsiteY28" fmla="*/ 816190 h 2313811"/>
              <a:gd name="connsiteX29" fmla="*/ 719356 w 1181641"/>
              <a:gd name="connsiteY29" fmla="*/ 751532 h 2313811"/>
              <a:gd name="connsiteX30" fmla="*/ 766982 w 1181641"/>
              <a:gd name="connsiteY30" fmla="*/ 680786 h 2313811"/>
              <a:gd name="connsiteX31" fmla="*/ 762238 w 1181641"/>
              <a:gd name="connsiteY31" fmla="*/ 673280 h 2313811"/>
              <a:gd name="connsiteX32" fmla="*/ 786740 w 1181641"/>
              <a:gd name="connsiteY32" fmla="*/ 622929 h 2313811"/>
              <a:gd name="connsiteX33" fmla="*/ 826858 w 1181641"/>
              <a:gd name="connsiteY33" fmla="*/ 573956 h 2313811"/>
              <a:gd name="connsiteX34" fmla="*/ 862232 w 1181641"/>
              <a:gd name="connsiteY34" fmla="*/ 528386 h 2313811"/>
              <a:gd name="connsiteX35" fmla="*/ 881282 w 1181641"/>
              <a:gd name="connsiteY35" fmla="*/ 490286 h 2313811"/>
              <a:gd name="connsiteX36" fmla="*/ 892188 w 1181641"/>
              <a:gd name="connsiteY36" fmla="*/ 473928 h 2313811"/>
              <a:gd name="connsiteX37" fmla="*/ 915310 w 1181641"/>
              <a:gd name="connsiteY37" fmla="*/ 414758 h 2313811"/>
              <a:gd name="connsiteX38" fmla="*/ 930288 w 1181641"/>
              <a:gd name="connsiteY38" fmla="*/ 396382 h 2313811"/>
              <a:gd name="connsiteX39" fmla="*/ 971787 w 1181641"/>
              <a:gd name="connsiteY39" fmla="*/ 349429 h 2313811"/>
              <a:gd name="connsiteX40" fmla="*/ 1000362 w 1181641"/>
              <a:gd name="connsiteY40" fmla="*/ 293660 h 2313811"/>
              <a:gd name="connsiteX41" fmla="*/ 1046606 w 1181641"/>
              <a:gd name="connsiteY41" fmla="*/ 214769 h 2313811"/>
              <a:gd name="connsiteX42" fmla="*/ 951464 w 1181641"/>
              <a:gd name="connsiteY42" fmla="*/ 368372 h 2313811"/>
              <a:gd name="connsiteX43" fmla="*/ 1018458 w 1181641"/>
              <a:gd name="connsiteY43" fmla="*/ 251525 h 2313811"/>
              <a:gd name="connsiteX44" fmla="*/ 1062647 w 1181641"/>
              <a:gd name="connsiteY44" fmla="*/ 217531 h 2313811"/>
              <a:gd name="connsiteX45" fmla="*/ 1062647 w 1181641"/>
              <a:gd name="connsiteY45" fmla="*/ 193737 h 2313811"/>
              <a:gd name="connsiteX46" fmla="*/ 1088141 w 1181641"/>
              <a:gd name="connsiteY46" fmla="*/ 154858 h 2313811"/>
              <a:gd name="connsiteX47" fmla="*/ 1112645 w 1181641"/>
              <a:gd name="connsiteY47" fmla="*/ 126920 h 2313811"/>
              <a:gd name="connsiteX48" fmla="*/ 1124894 w 1181641"/>
              <a:gd name="connsiteY48" fmla="*/ 82020 h 2313811"/>
              <a:gd name="connsiteX49" fmla="*/ 1154816 w 1181641"/>
              <a:gd name="connsiteY49" fmla="*/ 50047 h 2313811"/>
              <a:gd name="connsiteX50" fmla="*/ 1178223 w 1181641"/>
              <a:gd name="connsiteY50" fmla="*/ 10178 h 2313811"/>
              <a:gd name="connsiteX51" fmla="*/ 1177902 w 1181641"/>
              <a:gd name="connsiteY51" fmla="*/ 15419 h 2313811"/>
              <a:gd name="connsiteX52" fmla="*/ 1151028 w 1181641"/>
              <a:gd name="connsiteY52" fmla="*/ 169940 h 2313811"/>
              <a:gd name="connsiteX53" fmla="*/ 1118062 w 1181641"/>
              <a:gd name="connsiteY53" fmla="*/ 339728 h 2313811"/>
              <a:gd name="connsiteX54" fmla="*/ 1105810 w 1181641"/>
              <a:gd name="connsiteY54" fmla="*/ 424319 h 2313811"/>
              <a:gd name="connsiteX55" fmla="*/ 1084706 w 1181641"/>
              <a:gd name="connsiteY55" fmla="*/ 527749 h 2313811"/>
              <a:gd name="connsiteX56" fmla="*/ 1058857 w 1181641"/>
              <a:gd name="connsiteY56" fmla="*/ 637269 h 2313811"/>
              <a:gd name="connsiteX57" fmla="*/ 1034354 w 1181641"/>
              <a:gd name="connsiteY57" fmla="*/ 781525 h 2313811"/>
              <a:gd name="connsiteX58" fmla="*/ 1008506 w 1181641"/>
              <a:gd name="connsiteY58" fmla="*/ 930454 h 2313811"/>
              <a:gd name="connsiteX59" fmla="*/ 987402 w 1181641"/>
              <a:gd name="connsiteY59" fmla="*/ 1040045 h 2313811"/>
              <a:gd name="connsiteX60" fmla="*/ 968353 w 1181641"/>
              <a:gd name="connsiteY60" fmla="*/ 1135260 h 2313811"/>
              <a:gd name="connsiteX61" fmla="*/ 952702 w 1181641"/>
              <a:gd name="connsiteY61" fmla="*/ 1187665 h 2313811"/>
              <a:gd name="connsiteX62" fmla="*/ 940451 w 1181641"/>
              <a:gd name="connsiteY62" fmla="*/ 1267937 h 2313811"/>
              <a:gd name="connsiteX63" fmla="*/ 924800 w 1181641"/>
              <a:gd name="connsiteY63" fmla="*/ 1340772 h 2313811"/>
              <a:gd name="connsiteX64" fmla="*/ 912548 w 1181641"/>
              <a:gd name="connsiteY64" fmla="*/ 1429862 h 2313811"/>
              <a:gd name="connsiteX65" fmla="*/ 905040 w 1181641"/>
              <a:gd name="connsiteY65" fmla="*/ 1493846 h 2313811"/>
              <a:gd name="connsiteX66" fmla="*/ 865596 w 1181641"/>
              <a:gd name="connsiteY66" fmla="*/ 1679531 h 2313811"/>
              <a:gd name="connsiteX67" fmla="*/ 846545 w 1181641"/>
              <a:gd name="connsiteY67" fmla="*/ 1814864 h 2313811"/>
              <a:gd name="connsiteX68" fmla="*/ 817300 w 1181641"/>
              <a:gd name="connsiteY68" fmla="*/ 1975372 h 2313811"/>
              <a:gd name="connsiteX69" fmla="*/ 780510 w 1181641"/>
              <a:gd name="connsiteY69" fmla="*/ 2161906 h 2313811"/>
              <a:gd name="connsiteX70" fmla="*/ 757457 w 1181641"/>
              <a:gd name="connsiteY70" fmla="*/ 2271461 h 2313811"/>
              <a:gd name="connsiteX71" fmla="*/ 729521 w 1181641"/>
              <a:gd name="connsiteY71" fmla="*/ 2311473 h 2313811"/>
              <a:gd name="connsiteX72" fmla="*/ 694889 w 1181641"/>
              <a:gd name="connsiteY72" fmla="*/ 2304073 h 2313811"/>
              <a:gd name="connsiteX73" fmla="*/ 628888 w 1181641"/>
              <a:gd name="connsiteY73" fmla="*/ 2262574 h 2313811"/>
              <a:gd name="connsiteX74" fmla="*/ 552687 w 1181641"/>
              <a:gd name="connsiteY74" fmla="*/ 2233326 h 2313811"/>
              <a:gd name="connsiteX75" fmla="*/ 484775 w 1181641"/>
              <a:gd name="connsiteY75" fmla="*/ 2195899 h 2313811"/>
              <a:gd name="connsiteX76" fmla="*/ 425463 w 1181641"/>
              <a:gd name="connsiteY76" fmla="*/ 2177556 h 2313811"/>
              <a:gd name="connsiteX77" fmla="*/ 337012 w 1181641"/>
              <a:gd name="connsiteY77" fmla="*/ 2124478 h 2313811"/>
              <a:gd name="connsiteX78" fmla="*/ 283261 w 1181641"/>
              <a:gd name="connsiteY78" fmla="*/ 2091124 h 2313811"/>
              <a:gd name="connsiteX79" fmla="*/ 222712 w 1181641"/>
              <a:gd name="connsiteY79" fmla="*/ 2062548 h 2313811"/>
              <a:gd name="connsiteX80" fmla="*/ 152638 w 1181641"/>
              <a:gd name="connsiteY80" fmla="*/ 2032593 h 2313811"/>
              <a:gd name="connsiteX81" fmla="*/ 117263 w 1181641"/>
              <a:gd name="connsiteY81" fmla="*/ 1999272 h 2313811"/>
              <a:gd name="connsiteX82" fmla="*/ 51934 w 1181641"/>
              <a:gd name="connsiteY82" fmla="*/ 1970025 h 2313811"/>
              <a:gd name="connsiteX83" fmla="*/ 237 w 1181641"/>
              <a:gd name="connsiteY83" fmla="*/ 1933306 h 2313811"/>
              <a:gd name="connsiteX0" fmla="*/ 237 w 1181641"/>
              <a:gd name="connsiteY0" fmla="*/ 1933306 h 2313811"/>
              <a:gd name="connsiteX1" fmla="*/ 33557 w 1181641"/>
              <a:gd name="connsiteY1" fmla="*/ 1861886 h 2313811"/>
              <a:gd name="connsiteX2" fmla="*/ 53316 w 1181641"/>
              <a:gd name="connsiteY2" fmla="*/ 1834657 h 2313811"/>
              <a:gd name="connsiteX3" fmla="*/ 81890 w 1181641"/>
              <a:gd name="connsiteY3" fmla="*/ 1785686 h 2313811"/>
              <a:gd name="connsiteX4" fmla="*/ 90743 w 1181641"/>
              <a:gd name="connsiteY4" fmla="*/ 1770709 h 2313811"/>
              <a:gd name="connsiteX5" fmla="*/ 100659 w 1181641"/>
              <a:gd name="connsiteY5" fmla="*/ 1743796 h 2313811"/>
              <a:gd name="connsiteX6" fmla="*/ 127852 w 1181641"/>
              <a:gd name="connsiteY6" fmla="*/ 1723401 h 2313811"/>
              <a:gd name="connsiteX7" fmla="*/ 136313 w 1181641"/>
              <a:gd name="connsiteY7" fmla="*/ 1688417 h 2313811"/>
              <a:gd name="connsiteX8" fmla="*/ 158089 w 1181641"/>
              <a:gd name="connsiteY8" fmla="*/ 1673438 h 2313811"/>
              <a:gd name="connsiteX9" fmla="*/ 166269 w 1181641"/>
              <a:gd name="connsiteY9" fmla="*/ 1621706 h 2313811"/>
              <a:gd name="connsiteX10" fmla="*/ 213186 w 1181641"/>
              <a:gd name="connsiteY10" fmla="*/ 1576136 h 2313811"/>
              <a:gd name="connsiteX11" fmla="*/ 202637 w 1181641"/>
              <a:gd name="connsiteY11" fmla="*/ 1563636 h 2313811"/>
              <a:gd name="connsiteX12" fmla="*/ 222712 w 1181641"/>
              <a:gd name="connsiteY12" fmla="*/ 1540763 h 2313811"/>
              <a:gd name="connsiteX13" fmla="*/ 248560 w 1181641"/>
              <a:gd name="connsiteY13" fmla="*/ 1506734 h 2313811"/>
              <a:gd name="connsiteX14" fmla="*/ 281207 w 1181641"/>
              <a:gd name="connsiteY14" fmla="*/ 1442786 h 2313811"/>
              <a:gd name="connsiteX15" fmla="*/ 319307 w 1181641"/>
              <a:gd name="connsiteY15" fmla="*/ 1385636 h 2313811"/>
              <a:gd name="connsiteX16" fmla="*/ 338357 w 1181641"/>
              <a:gd name="connsiteY16" fmla="*/ 1347536 h 2313811"/>
              <a:gd name="connsiteX17" fmla="*/ 347882 w 1181641"/>
              <a:gd name="connsiteY17" fmla="*/ 1318961 h 2313811"/>
              <a:gd name="connsiteX18" fmla="*/ 376457 w 1181641"/>
              <a:gd name="connsiteY18" fmla="*/ 1290386 h 2313811"/>
              <a:gd name="connsiteX19" fmla="*/ 433607 w 1181641"/>
              <a:gd name="connsiteY19" fmla="*/ 1204661 h 2313811"/>
              <a:gd name="connsiteX20" fmla="*/ 452657 w 1181641"/>
              <a:gd name="connsiteY20" fmla="*/ 1176086 h 2313811"/>
              <a:gd name="connsiteX21" fmla="*/ 471707 w 1181641"/>
              <a:gd name="connsiteY21" fmla="*/ 1147511 h 2313811"/>
              <a:gd name="connsiteX22" fmla="*/ 490757 w 1181641"/>
              <a:gd name="connsiteY22" fmla="*/ 1109411 h 2313811"/>
              <a:gd name="connsiteX23" fmla="*/ 528857 w 1181641"/>
              <a:gd name="connsiteY23" fmla="*/ 1052261 h 2313811"/>
              <a:gd name="connsiteX24" fmla="*/ 538382 w 1181641"/>
              <a:gd name="connsiteY24" fmla="*/ 1023686 h 2313811"/>
              <a:gd name="connsiteX25" fmla="*/ 566957 w 1181641"/>
              <a:gd name="connsiteY25" fmla="*/ 995111 h 2313811"/>
              <a:gd name="connsiteX26" fmla="*/ 586007 w 1181641"/>
              <a:gd name="connsiteY26" fmla="*/ 957011 h 2313811"/>
              <a:gd name="connsiteX27" fmla="*/ 637704 w 1181641"/>
              <a:gd name="connsiteY27" fmla="*/ 882865 h 2313811"/>
              <a:gd name="connsiteX28" fmla="*/ 682603 w 1181641"/>
              <a:gd name="connsiteY28" fmla="*/ 816190 h 2313811"/>
              <a:gd name="connsiteX29" fmla="*/ 719356 w 1181641"/>
              <a:gd name="connsiteY29" fmla="*/ 751532 h 2313811"/>
              <a:gd name="connsiteX30" fmla="*/ 766982 w 1181641"/>
              <a:gd name="connsiteY30" fmla="*/ 680786 h 2313811"/>
              <a:gd name="connsiteX31" fmla="*/ 762238 w 1181641"/>
              <a:gd name="connsiteY31" fmla="*/ 673280 h 2313811"/>
              <a:gd name="connsiteX32" fmla="*/ 786740 w 1181641"/>
              <a:gd name="connsiteY32" fmla="*/ 622929 h 2313811"/>
              <a:gd name="connsiteX33" fmla="*/ 826858 w 1181641"/>
              <a:gd name="connsiteY33" fmla="*/ 573956 h 2313811"/>
              <a:gd name="connsiteX34" fmla="*/ 862232 w 1181641"/>
              <a:gd name="connsiteY34" fmla="*/ 528386 h 2313811"/>
              <a:gd name="connsiteX35" fmla="*/ 881282 w 1181641"/>
              <a:gd name="connsiteY35" fmla="*/ 490286 h 2313811"/>
              <a:gd name="connsiteX36" fmla="*/ 892188 w 1181641"/>
              <a:gd name="connsiteY36" fmla="*/ 473928 h 2313811"/>
              <a:gd name="connsiteX37" fmla="*/ 915310 w 1181641"/>
              <a:gd name="connsiteY37" fmla="*/ 414758 h 2313811"/>
              <a:gd name="connsiteX38" fmla="*/ 930288 w 1181641"/>
              <a:gd name="connsiteY38" fmla="*/ 396382 h 2313811"/>
              <a:gd name="connsiteX39" fmla="*/ 971787 w 1181641"/>
              <a:gd name="connsiteY39" fmla="*/ 349429 h 2313811"/>
              <a:gd name="connsiteX40" fmla="*/ 1000362 w 1181641"/>
              <a:gd name="connsiteY40" fmla="*/ 293660 h 2313811"/>
              <a:gd name="connsiteX41" fmla="*/ 1046606 w 1181641"/>
              <a:gd name="connsiteY41" fmla="*/ 214769 h 2313811"/>
              <a:gd name="connsiteX42" fmla="*/ 951464 w 1181641"/>
              <a:gd name="connsiteY42" fmla="*/ 368372 h 2313811"/>
              <a:gd name="connsiteX43" fmla="*/ 1018458 w 1181641"/>
              <a:gd name="connsiteY43" fmla="*/ 251525 h 2313811"/>
              <a:gd name="connsiteX44" fmla="*/ 1062647 w 1181641"/>
              <a:gd name="connsiteY44" fmla="*/ 217531 h 2313811"/>
              <a:gd name="connsiteX45" fmla="*/ 1062647 w 1181641"/>
              <a:gd name="connsiteY45" fmla="*/ 193737 h 2313811"/>
              <a:gd name="connsiteX46" fmla="*/ 1088141 w 1181641"/>
              <a:gd name="connsiteY46" fmla="*/ 154858 h 2313811"/>
              <a:gd name="connsiteX47" fmla="*/ 1112645 w 1181641"/>
              <a:gd name="connsiteY47" fmla="*/ 126920 h 2313811"/>
              <a:gd name="connsiteX48" fmla="*/ 1124894 w 1181641"/>
              <a:gd name="connsiteY48" fmla="*/ 82020 h 2313811"/>
              <a:gd name="connsiteX49" fmla="*/ 1154816 w 1181641"/>
              <a:gd name="connsiteY49" fmla="*/ 50047 h 2313811"/>
              <a:gd name="connsiteX50" fmla="*/ 1178223 w 1181641"/>
              <a:gd name="connsiteY50" fmla="*/ 10178 h 2313811"/>
              <a:gd name="connsiteX51" fmla="*/ 1177902 w 1181641"/>
              <a:gd name="connsiteY51" fmla="*/ 15419 h 2313811"/>
              <a:gd name="connsiteX52" fmla="*/ 1151028 w 1181641"/>
              <a:gd name="connsiteY52" fmla="*/ 169940 h 2313811"/>
              <a:gd name="connsiteX53" fmla="*/ 1118062 w 1181641"/>
              <a:gd name="connsiteY53" fmla="*/ 339728 h 2313811"/>
              <a:gd name="connsiteX54" fmla="*/ 1105810 w 1181641"/>
              <a:gd name="connsiteY54" fmla="*/ 424319 h 2313811"/>
              <a:gd name="connsiteX55" fmla="*/ 1084706 w 1181641"/>
              <a:gd name="connsiteY55" fmla="*/ 527749 h 2313811"/>
              <a:gd name="connsiteX56" fmla="*/ 1058857 w 1181641"/>
              <a:gd name="connsiteY56" fmla="*/ 637269 h 2313811"/>
              <a:gd name="connsiteX57" fmla="*/ 1034354 w 1181641"/>
              <a:gd name="connsiteY57" fmla="*/ 781525 h 2313811"/>
              <a:gd name="connsiteX58" fmla="*/ 1008506 w 1181641"/>
              <a:gd name="connsiteY58" fmla="*/ 930454 h 2313811"/>
              <a:gd name="connsiteX59" fmla="*/ 987402 w 1181641"/>
              <a:gd name="connsiteY59" fmla="*/ 1040045 h 2313811"/>
              <a:gd name="connsiteX60" fmla="*/ 968353 w 1181641"/>
              <a:gd name="connsiteY60" fmla="*/ 1135260 h 2313811"/>
              <a:gd name="connsiteX61" fmla="*/ 952702 w 1181641"/>
              <a:gd name="connsiteY61" fmla="*/ 1187665 h 2313811"/>
              <a:gd name="connsiteX62" fmla="*/ 940451 w 1181641"/>
              <a:gd name="connsiteY62" fmla="*/ 1267937 h 2313811"/>
              <a:gd name="connsiteX63" fmla="*/ 924800 w 1181641"/>
              <a:gd name="connsiteY63" fmla="*/ 1340772 h 2313811"/>
              <a:gd name="connsiteX64" fmla="*/ 912548 w 1181641"/>
              <a:gd name="connsiteY64" fmla="*/ 1429862 h 2313811"/>
              <a:gd name="connsiteX65" fmla="*/ 905040 w 1181641"/>
              <a:gd name="connsiteY65" fmla="*/ 1493846 h 2313811"/>
              <a:gd name="connsiteX66" fmla="*/ 865596 w 1181641"/>
              <a:gd name="connsiteY66" fmla="*/ 1679531 h 2313811"/>
              <a:gd name="connsiteX67" fmla="*/ 846545 w 1181641"/>
              <a:gd name="connsiteY67" fmla="*/ 1814864 h 2313811"/>
              <a:gd name="connsiteX68" fmla="*/ 817300 w 1181641"/>
              <a:gd name="connsiteY68" fmla="*/ 1975372 h 2313811"/>
              <a:gd name="connsiteX69" fmla="*/ 780510 w 1181641"/>
              <a:gd name="connsiteY69" fmla="*/ 2161906 h 2313811"/>
              <a:gd name="connsiteX70" fmla="*/ 757457 w 1181641"/>
              <a:gd name="connsiteY70" fmla="*/ 2271461 h 2313811"/>
              <a:gd name="connsiteX71" fmla="*/ 729521 w 1181641"/>
              <a:gd name="connsiteY71" fmla="*/ 2311473 h 2313811"/>
              <a:gd name="connsiteX72" fmla="*/ 694889 w 1181641"/>
              <a:gd name="connsiteY72" fmla="*/ 2304073 h 2313811"/>
              <a:gd name="connsiteX73" fmla="*/ 628888 w 1181641"/>
              <a:gd name="connsiteY73" fmla="*/ 2262574 h 2313811"/>
              <a:gd name="connsiteX74" fmla="*/ 552687 w 1181641"/>
              <a:gd name="connsiteY74" fmla="*/ 2233326 h 2313811"/>
              <a:gd name="connsiteX75" fmla="*/ 484775 w 1181641"/>
              <a:gd name="connsiteY75" fmla="*/ 2195899 h 2313811"/>
              <a:gd name="connsiteX76" fmla="*/ 425463 w 1181641"/>
              <a:gd name="connsiteY76" fmla="*/ 2177556 h 2313811"/>
              <a:gd name="connsiteX77" fmla="*/ 337012 w 1181641"/>
              <a:gd name="connsiteY77" fmla="*/ 2124478 h 2313811"/>
              <a:gd name="connsiteX78" fmla="*/ 283261 w 1181641"/>
              <a:gd name="connsiteY78" fmla="*/ 2091124 h 2313811"/>
              <a:gd name="connsiteX79" fmla="*/ 222712 w 1181641"/>
              <a:gd name="connsiteY79" fmla="*/ 2062548 h 2313811"/>
              <a:gd name="connsiteX80" fmla="*/ 152638 w 1181641"/>
              <a:gd name="connsiteY80" fmla="*/ 2032593 h 2313811"/>
              <a:gd name="connsiteX81" fmla="*/ 117263 w 1181641"/>
              <a:gd name="connsiteY81" fmla="*/ 1999272 h 2313811"/>
              <a:gd name="connsiteX82" fmla="*/ 51934 w 1181641"/>
              <a:gd name="connsiteY82" fmla="*/ 1970025 h 2313811"/>
              <a:gd name="connsiteX83" fmla="*/ 237 w 1181641"/>
              <a:gd name="connsiteY83" fmla="*/ 1933306 h 2313811"/>
              <a:gd name="connsiteX0" fmla="*/ 237 w 1181641"/>
              <a:gd name="connsiteY0" fmla="*/ 1933306 h 2313811"/>
              <a:gd name="connsiteX1" fmla="*/ 33557 w 1181641"/>
              <a:gd name="connsiteY1" fmla="*/ 1861886 h 2313811"/>
              <a:gd name="connsiteX2" fmla="*/ 53316 w 1181641"/>
              <a:gd name="connsiteY2" fmla="*/ 1834657 h 2313811"/>
              <a:gd name="connsiteX3" fmla="*/ 81890 w 1181641"/>
              <a:gd name="connsiteY3" fmla="*/ 1785686 h 2313811"/>
              <a:gd name="connsiteX4" fmla="*/ 90743 w 1181641"/>
              <a:gd name="connsiteY4" fmla="*/ 1770709 h 2313811"/>
              <a:gd name="connsiteX5" fmla="*/ 100659 w 1181641"/>
              <a:gd name="connsiteY5" fmla="*/ 1743796 h 2313811"/>
              <a:gd name="connsiteX6" fmla="*/ 127852 w 1181641"/>
              <a:gd name="connsiteY6" fmla="*/ 1723401 h 2313811"/>
              <a:gd name="connsiteX7" fmla="*/ 136313 w 1181641"/>
              <a:gd name="connsiteY7" fmla="*/ 1688417 h 2313811"/>
              <a:gd name="connsiteX8" fmla="*/ 158089 w 1181641"/>
              <a:gd name="connsiteY8" fmla="*/ 1673438 h 2313811"/>
              <a:gd name="connsiteX9" fmla="*/ 166269 w 1181641"/>
              <a:gd name="connsiteY9" fmla="*/ 1621706 h 2313811"/>
              <a:gd name="connsiteX10" fmla="*/ 213186 w 1181641"/>
              <a:gd name="connsiteY10" fmla="*/ 1576136 h 2313811"/>
              <a:gd name="connsiteX11" fmla="*/ 202637 w 1181641"/>
              <a:gd name="connsiteY11" fmla="*/ 1563636 h 2313811"/>
              <a:gd name="connsiteX12" fmla="*/ 222712 w 1181641"/>
              <a:gd name="connsiteY12" fmla="*/ 1540763 h 2313811"/>
              <a:gd name="connsiteX13" fmla="*/ 248560 w 1181641"/>
              <a:gd name="connsiteY13" fmla="*/ 1506734 h 2313811"/>
              <a:gd name="connsiteX14" fmla="*/ 281207 w 1181641"/>
              <a:gd name="connsiteY14" fmla="*/ 1442786 h 2313811"/>
              <a:gd name="connsiteX15" fmla="*/ 319307 w 1181641"/>
              <a:gd name="connsiteY15" fmla="*/ 1385636 h 2313811"/>
              <a:gd name="connsiteX16" fmla="*/ 338357 w 1181641"/>
              <a:gd name="connsiteY16" fmla="*/ 1347536 h 2313811"/>
              <a:gd name="connsiteX17" fmla="*/ 347882 w 1181641"/>
              <a:gd name="connsiteY17" fmla="*/ 1318961 h 2313811"/>
              <a:gd name="connsiteX18" fmla="*/ 376457 w 1181641"/>
              <a:gd name="connsiteY18" fmla="*/ 1290386 h 2313811"/>
              <a:gd name="connsiteX19" fmla="*/ 433607 w 1181641"/>
              <a:gd name="connsiteY19" fmla="*/ 1204661 h 2313811"/>
              <a:gd name="connsiteX20" fmla="*/ 452657 w 1181641"/>
              <a:gd name="connsiteY20" fmla="*/ 1176086 h 2313811"/>
              <a:gd name="connsiteX21" fmla="*/ 471707 w 1181641"/>
              <a:gd name="connsiteY21" fmla="*/ 1147511 h 2313811"/>
              <a:gd name="connsiteX22" fmla="*/ 490757 w 1181641"/>
              <a:gd name="connsiteY22" fmla="*/ 1109411 h 2313811"/>
              <a:gd name="connsiteX23" fmla="*/ 528857 w 1181641"/>
              <a:gd name="connsiteY23" fmla="*/ 1052261 h 2313811"/>
              <a:gd name="connsiteX24" fmla="*/ 538382 w 1181641"/>
              <a:gd name="connsiteY24" fmla="*/ 1023686 h 2313811"/>
              <a:gd name="connsiteX25" fmla="*/ 566957 w 1181641"/>
              <a:gd name="connsiteY25" fmla="*/ 995111 h 2313811"/>
              <a:gd name="connsiteX26" fmla="*/ 586007 w 1181641"/>
              <a:gd name="connsiteY26" fmla="*/ 957011 h 2313811"/>
              <a:gd name="connsiteX27" fmla="*/ 637704 w 1181641"/>
              <a:gd name="connsiteY27" fmla="*/ 882865 h 2313811"/>
              <a:gd name="connsiteX28" fmla="*/ 682603 w 1181641"/>
              <a:gd name="connsiteY28" fmla="*/ 816190 h 2313811"/>
              <a:gd name="connsiteX29" fmla="*/ 719356 w 1181641"/>
              <a:gd name="connsiteY29" fmla="*/ 751532 h 2313811"/>
              <a:gd name="connsiteX30" fmla="*/ 766982 w 1181641"/>
              <a:gd name="connsiteY30" fmla="*/ 680786 h 2313811"/>
              <a:gd name="connsiteX31" fmla="*/ 762238 w 1181641"/>
              <a:gd name="connsiteY31" fmla="*/ 673280 h 2313811"/>
              <a:gd name="connsiteX32" fmla="*/ 786740 w 1181641"/>
              <a:gd name="connsiteY32" fmla="*/ 622929 h 2313811"/>
              <a:gd name="connsiteX33" fmla="*/ 826858 w 1181641"/>
              <a:gd name="connsiteY33" fmla="*/ 573956 h 2313811"/>
              <a:gd name="connsiteX34" fmla="*/ 862232 w 1181641"/>
              <a:gd name="connsiteY34" fmla="*/ 528386 h 2313811"/>
              <a:gd name="connsiteX35" fmla="*/ 881282 w 1181641"/>
              <a:gd name="connsiteY35" fmla="*/ 490286 h 2313811"/>
              <a:gd name="connsiteX36" fmla="*/ 892188 w 1181641"/>
              <a:gd name="connsiteY36" fmla="*/ 473928 h 2313811"/>
              <a:gd name="connsiteX37" fmla="*/ 915310 w 1181641"/>
              <a:gd name="connsiteY37" fmla="*/ 414758 h 2313811"/>
              <a:gd name="connsiteX38" fmla="*/ 930288 w 1181641"/>
              <a:gd name="connsiteY38" fmla="*/ 396382 h 2313811"/>
              <a:gd name="connsiteX39" fmla="*/ 971787 w 1181641"/>
              <a:gd name="connsiteY39" fmla="*/ 349429 h 2313811"/>
              <a:gd name="connsiteX40" fmla="*/ 1000362 w 1181641"/>
              <a:gd name="connsiteY40" fmla="*/ 293660 h 2313811"/>
              <a:gd name="connsiteX41" fmla="*/ 1046606 w 1181641"/>
              <a:gd name="connsiteY41" fmla="*/ 214769 h 2313811"/>
              <a:gd name="connsiteX42" fmla="*/ 951464 w 1181641"/>
              <a:gd name="connsiteY42" fmla="*/ 368372 h 2313811"/>
              <a:gd name="connsiteX43" fmla="*/ 1018458 w 1181641"/>
              <a:gd name="connsiteY43" fmla="*/ 251525 h 2313811"/>
              <a:gd name="connsiteX44" fmla="*/ 1062647 w 1181641"/>
              <a:gd name="connsiteY44" fmla="*/ 217531 h 2313811"/>
              <a:gd name="connsiteX45" fmla="*/ 1062647 w 1181641"/>
              <a:gd name="connsiteY45" fmla="*/ 193737 h 2313811"/>
              <a:gd name="connsiteX46" fmla="*/ 1088141 w 1181641"/>
              <a:gd name="connsiteY46" fmla="*/ 154858 h 2313811"/>
              <a:gd name="connsiteX47" fmla="*/ 1112645 w 1181641"/>
              <a:gd name="connsiteY47" fmla="*/ 126920 h 2313811"/>
              <a:gd name="connsiteX48" fmla="*/ 1124894 w 1181641"/>
              <a:gd name="connsiteY48" fmla="*/ 82020 h 2313811"/>
              <a:gd name="connsiteX49" fmla="*/ 1154816 w 1181641"/>
              <a:gd name="connsiteY49" fmla="*/ 50047 h 2313811"/>
              <a:gd name="connsiteX50" fmla="*/ 1178223 w 1181641"/>
              <a:gd name="connsiteY50" fmla="*/ 10178 h 2313811"/>
              <a:gd name="connsiteX51" fmla="*/ 1177902 w 1181641"/>
              <a:gd name="connsiteY51" fmla="*/ 15419 h 2313811"/>
              <a:gd name="connsiteX52" fmla="*/ 1151028 w 1181641"/>
              <a:gd name="connsiteY52" fmla="*/ 169940 h 2313811"/>
              <a:gd name="connsiteX53" fmla="*/ 1118062 w 1181641"/>
              <a:gd name="connsiteY53" fmla="*/ 339728 h 2313811"/>
              <a:gd name="connsiteX54" fmla="*/ 1105810 w 1181641"/>
              <a:gd name="connsiteY54" fmla="*/ 424319 h 2313811"/>
              <a:gd name="connsiteX55" fmla="*/ 1084706 w 1181641"/>
              <a:gd name="connsiteY55" fmla="*/ 527749 h 2313811"/>
              <a:gd name="connsiteX56" fmla="*/ 1058857 w 1181641"/>
              <a:gd name="connsiteY56" fmla="*/ 637269 h 2313811"/>
              <a:gd name="connsiteX57" fmla="*/ 1034354 w 1181641"/>
              <a:gd name="connsiteY57" fmla="*/ 781525 h 2313811"/>
              <a:gd name="connsiteX58" fmla="*/ 1008506 w 1181641"/>
              <a:gd name="connsiteY58" fmla="*/ 930454 h 2313811"/>
              <a:gd name="connsiteX59" fmla="*/ 987402 w 1181641"/>
              <a:gd name="connsiteY59" fmla="*/ 1040045 h 2313811"/>
              <a:gd name="connsiteX60" fmla="*/ 968353 w 1181641"/>
              <a:gd name="connsiteY60" fmla="*/ 1135260 h 2313811"/>
              <a:gd name="connsiteX61" fmla="*/ 952702 w 1181641"/>
              <a:gd name="connsiteY61" fmla="*/ 1187665 h 2313811"/>
              <a:gd name="connsiteX62" fmla="*/ 940451 w 1181641"/>
              <a:gd name="connsiteY62" fmla="*/ 1267937 h 2313811"/>
              <a:gd name="connsiteX63" fmla="*/ 924800 w 1181641"/>
              <a:gd name="connsiteY63" fmla="*/ 1340772 h 2313811"/>
              <a:gd name="connsiteX64" fmla="*/ 912548 w 1181641"/>
              <a:gd name="connsiteY64" fmla="*/ 1429862 h 2313811"/>
              <a:gd name="connsiteX65" fmla="*/ 905040 w 1181641"/>
              <a:gd name="connsiteY65" fmla="*/ 1493846 h 2313811"/>
              <a:gd name="connsiteX66" fmla="*/ 865596 w 1181641"/>
              <a:gd name="connsiteY66" fmla="*/ 1679531 h 2313811"/>
              <a:gd name="connsiteX67" fmla="*/ 846545 w 1181641"/>
              <a:gd name="connsiteY67" fmla="*/ 1814864 h 2313811"/>
              <a:gd name="connsiteX68" fmla="*/ 817300 w 1181641"/>
              <a:gd name="connsiteY68" fmla="*/ 1975372 h 2313811"/>
              <a:gd name="connsiteX69" fmla="*/ 780510 w 1181641"/>
              <a:gd name="connsiteY69" fmla="*/ 2161906 h 2313811"/>
              <a:gd name="connsiteX70" fmla="*/ 757457 w 1181641"/>
              <a:gd name="connsiteY70" fmla="*/ 2271461 h 2313811"/>
              <a:gd name="connsiteX71" fmla="*/ 729521 w 1181641"/>
              <a:gd name="connsiteY71" fmla="*/ 2311473 h 2313811"/>
              <a:gd name="connsiteX72" fmla="*/ 694889 w 1181641"/>
              <a:gd name="connsiteY72" fmla="*/ 2304073 h 2313811"/>
              <a:gd name="connsiteX73" fmla="*/ 628888 w 1181641"/>
              <a:gd name="connsiteY73" fmla="*/ 2262574 h 2313811"/>
              <a:gd name="connsiteX74" fmla="*/ 552687 w 1181641"/>
              <a:gd name="connsiteY74" fmla="*/ 2233326 h 2313811"/>
              <a:gd name="connsiteX75" fmla="*/ 484775 w 1181641"/>
              <a:gd name="connsiteY75" fmla="*/ 2195899 h 2313811"/>
              <a:gd name="connsiteX76" fmla="*/ 425463 w 1181641"/>
              <a:gd name="connsiteY76" fmla="*/ 2177556 h 2313811"/>
              <a:gd name="connsiteX77" fmla="*/ 337012 w 1181641"/>
              <a:gd name="connsiteY77" fmla="*/ 2124478 h 2313811"/>
              <a:gd name="connsiteX78" fmla="*/ 283261 w 1181641"/>
              <a:gd name="connsiteY78" fmla="*/ 2091124 h 2313811"/>
              <a:gd name="connsiteX79" fmla="*/ 222712 w 1181641"/>
              <a:gd name="connsiteY79" fmla="*/ 2062548 h 2313811"/>
              <a:gd name="connsiteX80" fmla="*/ 152638 w 1181641"/>
              <a:gd name="connsiteY80" fmla="*/ 2032593 h 2313811"/>
              <a:gd name="connsiteX81" fmla="*/ 117263 w 1181641"/>
              <a:gd name="connsiteY81" fmla="*/ 1999272 h 2313811"/>
              <a:gd name="connsiteX82" fmla="*/ 51934 w 1181641"/>
              <a:gd name="connsiteY82" fmla="*/ 1970025 h 2313811"/>
              <a:gd name="connsiteX83" fmla="*/ 237 w 1181641"/>
              <a:gd name="connsiteY83" fmla="*/ 1933306 h 231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181641" h="2313811">
                <a:moveTo>
                  <a:pt x="237" y="1933306"/>
                </a:moveTo>
                <a:cubicBezTo>
                  <a:pt x="-2826" y="1915283"/>
                  <a:pt x="24711" y="1878327"/>
                  <a:pt x="33557" y="1861886"/>
                </a:cubicBezTo>
                <a:cubicBezTo>
                  <a:pt x="42403" y="1845445"/>
                  <a:pt x="45261" y="1847357"/>
                  <a:pt x="53316" y="1834657"/>
                </a:cubicBezTo>
                <a:cubicBezTo>
                  <a:pt x="61371" y="1821957"/>
                  <a:pt x="75652" y="1796344"/>
                  <a:pt x="81890" y="1785686"/>
                </a:cubicBezTo>
                <a:cubicBezTo>
                  <a:pt x="88128" y="1775028"/>
                  <a:pt x="87615" y="1777691"/>
                  <a:pt x="90743" y="1770709"/>
                </a:cubicBezTo>
                <a:cubicBezTo>
                  <a:pt x="93871" y="1763727"/>
                  <a:pt x="99573" y="1749981"/>
                  <a:pt x="100659" y="1743796"/>
                </a:cubicBezTo>
                <a:cubicBezTo>
                  <a:pt x="101745" y="1737611"/>
                  <a:pt x="120210" y="1729232"/>
                  <a:pt x="127852" y="1723401"/>
                </a:cubicBezTo>
                <a:cubicBezTo>
                  <a:pt x="135494" y="1717570"/>
                  <a:pt x="131274" y="1696744"/>
                  <a:pt x="136313" y="1688417"/>
                </a:cubicBezTo>
                <a:cubicBezTo>
                  <a:pt x="141352" y="1680090"/>
                  <a:pt x="148564" y="1682963"/>
                  <a:pt x="158089" y="1673438"/>
                </a:cubicBezTo>
                <a:cubicBezTo>
                  <a:pt x="167614" y="1644863"/>
                  <a:pt x="157086" y="1637923"/>
                  <a:pt x="166269" y="1621706"/>
                </a:cubicBezTo>
                <a:cubicBezTo>
                  <a:pt x="175452" y="1605489"/>
                  <a:pt x="207125" y="1585814"/>
                  <a:pt x="213186" y="1576136"/>
                </a:cubicBezTo>
                <a:cubicBezTo>
                  <a:pt x="219247" y="1566458"/>
                  <a:pt x="199350" y="1569532"/>
                  <a:pt x="202637" y="1563636"/>
                </a:cubicBezTo>
                <a:cubicBezTo>
                  <a:pt x="205924" y="1557741"/>
                  <a:pt x="215058" y="1550247"/>
                  <a:pt x="222712" y="1540763"/>
                </a:cubicBezTo>
                <a:cubicBezTo>
                  <a:pt x="230366" y="1531279"/>
                  <a:pt x="238811" y="1523063"/>
                  <a:pt x="248560" y="1506734"/>
                </a:cubicBezTo>
                <a:cubicBezTo>
                  <a:pt x="258309" y="1490405"/>
                  <a:pt x="269416" y="1462969"/>
                  <a:pt x="281207" y="1442786"/>
                </a:cubicBezTo>
                <a:cubicBezTo>
                  <a:pt x="292998" y="1422603"/>
                  <a:pt x="309068" y="1406114"/>
                  <a:pt x="319307" y="1385636"/>
                </a:cubicBezTo>
                <a:cubicBezTo>
                  <a:pt x="325657" y="1372936"/>
                  <a:pt x="332764" y="1360587"/>
                  <a:pt x="338357" y="1347536"/>
                </a:cubicBezTo>
                <a:cubicBezTo>
                  <a:pt x="342312" y="1338308"/>
                  <a:pt x="342313" y="1327315"/>
                  <a:pt x="347882" y="1318961"/>
                </a:cubicBezTo>
                <a:cubicBezTo>
                  <a:pt x="355354" y="1307753"/>
                  <a:pt x="368187" y="1301019"/>
                  <a:pt x="376457" y="1290386"/>
                </a:cubicBezTo>
                <a:lnTo>
                  <a:pt x="433607" y="1204661"/>
                </a:lnTo>
                <a:lnTo>
                  <a:pt x="452657" y="1176086"/>
                </a:lnTo>
                <a:cubicBezTo>
                  <a:pt x="459007" y="1166561"/>
                  <a:pt x="466587" y="1157750"/>
                  <a:pt x="471707" y="1147511"/>
                </a:cubicBezTo>
                <a:cubicBezTo>
                  <a:pt x="478057" y="1134811"/>
                  <a:pt x="483452" y="1121587"/>
                  <a:pt x="490757" y="1109411"/>
                </a:cubicBezTo>
                <a:cubicBezTo>
                  <a:pt x="502537" y="1089778"/>
                  <a:pt x="521617" y="1073981"/>
                  <a:pt x="528857" y="1052261"/>
                </a:cubicBezTo>
                <a:cubicBezTo>
                  <a:pt x="532032" y="1042736"/>
                  <a:pt x="532813" y="1032040"/>
                  <a:pt x="538382" y="1023686"/>
                </a:cubicBezTo>
                <a:cubicBezTo>
                  <a:pt x="545854" y="1012478"/>
                  <a:pt x="559127" y="1006072"/>
                  <a:pt x="566957" y="995111"/>
                </a:cubicBezTo>
                <a:cubicBezTo>
                  <a:pt x="575210" y="983557"/>
                  <a:pt x="574216" y="975719"/>
                  <a:pt x="586007" y="957011"/>
                </a:cubicBezTo>
                <a:cubicBezTo>
                  <a:pt x="597798" y="938303"/>
                  <a:pt x="621605" y="906335"/>
                  <a:pt x="637704" y="882865"/>
                </a:cubicBezTo>
                <a:cubicBezTo>
                  <a:pt x="653803" y="859395"/>
                  <a:pt x="668994" y="838079"/>
                  <a:pt x="682603" y="816190"/>
                </a:cubicBezTo>
                <a:cubicBezTo>
                  <a:pt x="696212" y="794301"/>
                  <a:pt x="705293" y="774099"/>
                  <a:pt x="719356" y="751532"/>
                </a:cubicBezTo>
                <a:cubicBezTo>
                  <a:pt x="733419" y="728965"/>
                  <a:pt x="759835" y="693828"/>
                  <a:pt x="766982" y="680786"/>
                </a:cubicBezTo>
                <a:cubicBezTo>
                  <a:pt x="774129" y="667744"/>
                  <a:pt x="758945" y="682923"/>
                  <a:pt x="762238" y="673280"/>
                </a:cubicBezTo>
                <a:cubicBezTo>
                  <a:pt x="765531" y="663637"/>
                  <a:pt x="775970" y="639483"/>
                  <a:pt x="786740" y="622929"/>
                </a:cubicBezTo>
                <a:cubicBezTo>
                  <a:pt x="797510" y="606375"/>
                  <a:pt x="814276" y="589713"/>
                  <a:pt x="826858" y="573956"/>
                </a:cubicBezTo>
                <a:cubicBezTo>
                  <a:pt x="839440" y="558199"/>
                  <a:pt x="853161" y="542331"/>
                  <a:pt x="862232" y="528386"/>
                </a:cubicBezTo>
                <a:cubicBezTo>
                  <a:pt x="871303" y="514441"/>
                  <a:pt x="876289" y="499362"/>
                  <a:pt x="881282" y="490286"/>
                </a:cubicBezTo>
                <a:cubicBezTo>
                  <a:pt x="886275" y="481210"/>
                  <a:pt x="886517" y="486516"/>
                  <a:pt x="892188" y="473928"/>
                </a:cubicBezTo>
                <a:cubicBezTo>
                  <a:pt x="897859" y="461340"/>
                  <a:pt x="908960" y="427682"/>
                  <a:pt x="915310" y="414758"/>
                </a:cubicBezTo>
                <a:cubicBezTo>
                  <a:pt x="921660" y="401834"/>
                  <a:pt x="920875" y="407270"/>
                  <a:pt x="930288" y="396382"/>
                </a:cubicBezTo>
                <a:cubicBezTo>
                  <a:pt x="939701" y="385494"/>
                  <a:pt x="960108" y="366549"/>
                  <a:pt x="971787" y="349429"/>
                </a:cubicBezTo>
                <a:cubicBezTo>
                  <a:pt x="983466" y="332309"/>
                  <a:pt x="987892" y="316103"/>
                  <a:pt x="1000362" y="293660"/>
                </a:cubicBezTo>
                <a:cubicBezTo>
                  <a:pt x="1012832" y="271217"/>
                  <a:pt x="1054756" y="202317"/>
                  <a:pt x="1046606" y="214769"/>
                </a:cubicBezTo>
                <a:cubicBezTo>
                  <a:pt x="1038456" y="227221"/>
                  <a:pt x="956155" y="362246"/>
                  <a:pt x="951464" y="368372"/>
                </a:cubicBezTo>
                <a:cubicBezTo>
                  <a:pt x="946773" y="374498"/>
                  <a:pt x="1003893" y="277232"/>
                  <a:pt x="1018458" y="251525"/>
                </a:cubicBezTo>
                <a:cubicBezTo>
                  <a:pt x="1033023" y="225818"/>
                  <a:pt x="1055282" y="223197"/>
                  <a:pt x="1062647" y="217531"/>
                </a:cubicBezTo>
                <a:cubicBezTo>
                  <a:pt x="1070012" y="211865"/>
                  <a:pt x="1058965" y="204749"/>
                  <a:pt x="1062647" y="193737"/>
                </a:cubicBezTo>
                <a:cubicBezTo>
                  <a:pt x="1066330" y="182725"/>
                  <a:pt x="1078675" y="169393"/>
                  <a:pt x="1088141" y="154858"/>
                </a:cubicBezTo>
                <a:cubicBezTo>
                  <a:pt x="1121402" y="92467"/>
                  <a:pt x="1106520" y="139060"/>
                  <a:pt x="1112645" y="126920"/>
                </a:cubicBezTo>
                <a:cubicBezTo>
                  <a:pt x="1118770" y="114780"/>
                  <a:pt x="1117866" y="94832"/>
                  <a:pt x="1124894" y="82020"/>
                </a:cubicBezTo>
                <a:cubicBezTo>
                  <a:pt x="1131922" y="69208"/>
                  <a:pt x="1145928" y="62021"/>
                  <a:pt x="1154816" y="50047"/>
                </a:cubicBezTo>
                <a:cubicBezTo>
                  <a:pt x="1163704" y="38073"/>
                  <a:pt x="1173242" y="17083"/>
                  <a:pt x="1178223" y="10178"/>
                </a:cubicBezTo>
                <a:cubicBezTo>
                  <a:pt x="1183204" y="3274"/>
                  <a:pt x="1182434" y="-11208"/>
                  <a:pt x="1177902" y="15419"/>
                </a:cubicBezTo>
                <a:cubicBezTo>
                  <a:pt x="1173370" y="42046"/>
                  <a:pt x="1146838" y="150447"/>
                  <a:pt x="1151028" y="169940"/>
                </a:cubicBezTo>
                <a:cubicBezTo>
                  <a:pt x="1128024" y="247221"/>
                  <a:pt x="1125598" y="297332"/>
                  <a:pt x="1118062" y="339728"/>
                </a:cubicBezTo>
                <a:cubicBezTo>
                  <a:pt x="1110526" y="382124"/>
                  <a:pt x="1111369" y="392982"/>
                  <a:pt x="1105810" y="424319"/>
                </a:cubicBezTo>
                <a:cubicBezTo>
                  <a:pt x="1100251" y="455656"/>
                  <a:pt x="1092531" y="492257"/>
                  <a:pt x="1084706" y="527749"/>
                </a:cubicBezTo>
                <a:cubicBezTo>
                  <a:pt x="1076881" y="563241"/>
                  <a:pt x="1067249" y="594973"/>
                  <a:pt x="1058857" y="637269"/>
                </a:cubicBezTo>
                <a:cubicBezTo>
                  <a:pt x="1050465" y="679565"/>
                  <a:pt x="1042746" y="732661"/>
                  <a:pt x="1034354" y="781525"/>
                </a:cubicBezTo>
                <a:cubicBezTo>
                  <a:pt x="1025962" y="830389"/>
                  <a:pt x="1016331" y="887367"/>
                  <a:pt x="1008506" y="930454"/>
                </a:cubicBezTo>
                <a:cubicBezTo>
                  <a:pt x="1000681" y="973541"/>
                  <a:pt x="994094" y="1005911"/>
                  <a:pt x="987402" y="1040045"/>
                </a:cubicBezTo>
                <a:cubicBezTo>
                  <a:pt x="980710" y="1074179"/>
                  <a:pt x="974136" y="1110657"/>
                  <a:pt x="968353" y="1135260"/>
                </a:cubicBezTo>
                <a:cubicBezTo>
                  <a:pt x="962570" y="1159863"/>
                  <a:pt x="957352" y="1165552"/>
                  <a:pt x="952702" y="1187665"/>
                </a:cubicBezTo>
                <a:cubicBezTo>
                  <a:pt x="948052" y="1209778"/>
                  <a:pt x="945101" y="1242419"/>
                  <a:pt x="940451" y="1267937"/>
                </a:cubicBezTo>
                <a:cubicBezTo>
                  <a:pt x="935801" y="1293455"/>
                  <a:pt x="937225" y="1297577"/>
                  <a:pt x="924800" y="1340772"/>
                </a:cubicBezTo>
                <a:cubicBezTo>
                  <a:pt x="913073" y="1381539"/>
                  <a:pt x="915841" y="1404350"/>
                  <a:pt x="912548" y="1429862"/>
                </a:cubicBezTo>
                <a:cubicBezTo>
                  <a:pt x="909255" y="1455374"/>
                  <a:pt x="910982" y="1440742"/>
                  <a:pt x="905040" y="1493846"/>
                </a:cubicBezTo>
                <a:cubicBezTo>
                  <a:pt x="905488" y="1555742"/>
                  <a:pt x="875345" y="1626028"/>
                  <a:pt x="865596" y="1679531"/>
                </a:cubicBezTo>
                <a:cubicBezTo>
                  <a:pt x="855847" y="1733034"/>
                  <a:pt x="854594" y="1765557"/>
                  <a:pt x="846545" y="1814864"/>
                </a:cubicBezTo>
                <a:cubicBezTo>
                  <a:pt x="838496" y="1864171"/>
                  <a:pt x="824906" y="1934528"/>
                  <a:pt x="817300" y="1975372"/>
                </a:cubicBezTo>
                <a:cubicBezTo>
                  <a:pt x="809694" y="2016216"/>
                  <a:pt x="787085" y="2117657"/>
                  <a:pt x="780510" y="2161906"/>
                </a:cubicBezTo>
                <a:cubicBezTo>
                  <a:pt x="763738" y="2216353"/>
                  <a:pt x="765955" y="2246533"/>
                  <a:pt x="757457" y="2271461"/>
                </a:cubicBezTo>
                <a:cubicBezTo>
                  <a:pt x="748959" y="2296389"/>
                  <a:pt x="739949" y="2306038"/>
                  <a:pt x="729521" y="2311473"/>
                </a:cubicBezTo>
                <a:cubicBezTo>
                  <a:pt x="719093" y="2316908"/>
                  <a:pt x="711661" y="2312223"/>
                  <a:pt x="694889" y="2304073"/>
                </a:cubicBezTo>
                <a:cubicBezTo>
                  <a:pt x="678117" y="2295923"/>
                  <a:pt x="652588" y="2274365"/>
                  <a:pt x="628888" y="2262574"/>
                </a:cubicBezTo>
                <a:cubicBezTo>
                  <a:pt x="605188" y="2250783"/>
                  <a:pt x="576706" y="2244439"/>
                  <a:pt x="552687" y="2233326"/>
                </a:cubicBezTo>
                <a:cubicBezTo>
                  <a:pt x="528668" y="2222213"/>
                  <a:pt x="506545" y="2203494"/>
                  <a:pt x="484775" y="2195899"/>
                </a:cubicBezTo>
                <a:cubicBezTo>
                  <a:pt x="463005" y="2188304"/>
                  <a:pt x="455756" y="2188893"/>
                  <a:pt x="425463" y="2177556"/>
                </a:cubicBezTo>
                <a:cubicBezTo>
                  <a:pt x="407410" y="2165521"/>
                  <a:pt x="360712" y="2138883"/>
                  <a:pt x="337012" y="2124478"/>
                </a:cubicBezTo>
                <a:cubicBezTo>
                  <a:pt x="313312" y="2110073"/>
                  <a:pt x="302311" y="2101446"/>
                  <a:pt x="283261" y="2091124"/>
                </a:cubicBezTo>
                <a:cubicBezTo>
                  <a:pt x="264211" y="2080802"/>
                  <a:pt x="244482" y="2072303"/>
                  <a:pt x="222712" y="2062548"/>
                </a:cubicBezTo>
                <a:cubicBezTo>
                  <a:pt x="200942" y="2052793"/>
                  <a:pt x="170213" y="2043139"/>
                  <a:pt x="152638" y="2032593"/>
                </a:cubicBezTo>
                <a:cubicBezTo>
                  <a:pt x="135063" y="2022047"/>
                  <a:pt x="127003" y="2001707"/>
                  <a:pt x="117263" y="1999272"/>
                </a:cubicBezTo>
                <a:cubicBezTo>
                  <a:pt x="88865" y="1992172"/>
                  <a:pt x="80509" y="1976375"/>
                  <a:pt x="51934" y="1970025"/>
                </a:cubicBezTo>
                <a:cubicBezTo>
                  <a:pt x="10994" y="1949555"/>
                  <a:pt x="3300" y="1951329"/>
                  <a:pt x="237" y="1933306"/>
                </a:cubicBezTo>
                <a:close/>
              </a:path>
            </a:pathLst>
          </a:custGeom>
          <a:solidFill>
            <a:srgbClr val="00CC00">
              <a:alpha val="274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олилиния 51"/>
          <p:cNvSpPr/>
          <p:nvPr/>
        </p:nvSpPr>
        <p:spPr>
          <a:xfrm>
            <a:off x="6567130" y="584604"/>
            <a:ext cx="927299" cy="2344763"/>
          </a:xfrm>
          <a:custGeom>
            <a:avLst/>
            <a:gdLst>
              <a:gd name="connsiteX0" fmla="*/ 459874 w 963979"/>
              <a:gd name="connsiteY0" fmla="*/ 4073 h 2362263"/>
              <a:gd name="connsiteX1" fmla="*/ 438484 w 963979"/>
              <a:gd name="connsiteY1" fmla="*/ 78936 h 2362263"/>
              <a:gd name="connsiteX2" fmla="*/ 427789 w 963979"/>
              <a:gd name="connsiteY2" fmla="*/ 100326 h 2362263"/>
              <a:gd name="connsiteX3" fmla="*/ 411747 w 963979"/>
              <a:gd name="connsiteY3" fmla="*/ 159147 h 2362263"/>
              <a:gd name="connsiteX4" fmla="*/ 417095 w 963979"/>
              <a:gd name="connsiteY4" fmla="*/ 314221 h 2362263"/>
              <a:gd name="connsiteX5" fmla="*/ 422442 w 963979"/>
              <a:gd name="connsiteY5" fmla="*/ 330263 h 2362263"/>
              <a:gd name="connsiteX6" fmla="*/ 427789 w 963979"/>
              <a:gd name="connsiteY6" fmla="*/ 367694 h 2362263"/>
              <a:gd name="connsiteX7" fmla="*/ 417095 w 963979"/>
              <a:gd name="connsiteY7" fmla="*/ 383736 h 2362263"/>
              <a:gd name="connsiteX8" fmla="*/ 406400 w 963979"/>
              <a:gd name="connsiteY8" fmla="*/ 405126 h 2362263"/>
              <a:gd name="connsiteX9" fmla="*/ 390358 w 963979"/>
              <a:gd name="connsiteY9" fmla="*/ 415821 h 2362263"/>
              <a:gd name="connsiteX10" fmla="*/ 379663 w 963979"/>
              <a:gd name="connsiteY10" fmla="*/ 437210 h 2362263"/>
              <a:gd name="connsiteX11" fmla="*/ 368968 w 963979"/>
              <a:gd name="connsiteY11" fmla="*/ 453252 h 2362263"/>
              <a:gd name="connsiteX12" fmla="*/ 374316 w 963979"/>
              <a:gd name="connsiteY12" fmla="*/ 586936 h 2362263"/>
              <a:gd name="connsiteX13" fmla="*/ 363621 w 963979"/>
              <a:gd name="connsiteY13" fmla="*/ 608326 h 2362263"/>
              <a:gd name="connsiteX14" fmla="*/ 352926 w 963979"/>
              <a:gd name="connsiteY14" fmla="*/ 635063 h 2362263"/>
              <a:gd name="connsiteX15" fmla="*/ 342231 w 963979"/>
              <a:gd name="connsiteY15" fmla="*/ 651105 h 2362263"/>
              <a:gd name="connsiteX16" fmla="*/ 331537 w 963979"/>
              <a:gd name="connsiteY16" fmla="*/ 672494 h 2362263"/>
              <a:gd name="connsiteX17" fmla="*/ 315495 w 963979"/>
              <a:gd name="connsiteY17" fmla="*/ 688536 h 2362263"/>
              <a:gd name="connsiteX18" fmla="*/ 278063 w 963979"/>
              <a:gd name="connsiteY18" fmla="*/ 736663 h 2362263"/>
              <a:gd name="connsiteX19" fmla="*/ 267368 w 963979"/>
              <a:gd name="connsiteY19" fmla="*/ 784789 h 2362263"/>
              <a:gd name="connsiteX20" fmla="*/ 278063 w 963979"/>
              <a:gd name="connsiteY20" fmla="*/ 870347 h 2362263"/>
              <a:gd name="connsiteX21" fmla="*/ 267368 w 963979"/>
              <a:gd name="connsiteY21" fmla="*/ 982642 h 2362263"/>
              <a:gd name="connsiteX22" fmla="*/ 256674 w 963979"/>
              <a:gd name="connsiteY22" fmla="*/ 1078894 h 2362263"/>
              <a:gd name="connsiteX23" fmla="*/ 262021 w 963979"/>
              <a:gd name="connsiteY23" fmla="*/ 1143063 h 2362263"/>
              <a:gd name="connsiteX24" fmla="*/ 251326 w 963979"/>
              <a:gd name="connsiteY24" fmla="*/ 1159105 h 2362263"/>
              <a:gd name="connsiteX25" fmla="*/ 245979 w 963979"/>
              <a:gd name="connsiteY25" fmla="*/ 1175147 h 2362263"/>
              <a:gd name="connsiteX26" fmla="*/ 235284 w 963979"/>
              <a:gd name="connsiteY26" fmla="*/ 1201884 h 2362263"/>
              <a:gd name="connsiteX27" fmla="*/ 213895 w 963979"/>
              <a:gd name="connsiteY27" fmla="*/ 1233968 h 2362263"/>
              <a:gd name="connsiteX28" fmla="*/ 203200 w 963979"/>
              <a:gd name="connsiteY28" fmla="*/ 1250010 h 2362263"/>
              <a:gd name="connsiteX29" fmla="*/ 192505 w 963979"/>
              <a:gd name="connsiteY29" fmla="*/ 1287442 h 2362263"/>
              <a:gd name="connsiteX30" fmla="*/ 181810 w 963979"/>
              <a:gd name="connsiteY30" fmla="*/ 1314178 h 2362263"/>
              <a:gd name="connsiteX31" fmla="*/ 160421 w 963979"/>
              <a:gd name="connsiteY31" fmla="*/ 1405084 h 2362263"/>
              <a:gd name="connsiteX32" fmla="*/ 149726 w 963979"/>
              <a:gd name="connsiteY32" fmla="*/ 1731273 h 2362263"/>
              <a:gd name="connsiteX33" fmla="*/ 139031 w 963979"/>
              <a:gd name="connsiteY33" fmla="*/ 1747315 h 2362263"/>
              <a:gd name="connsiteX34" fmla="*/ 128337 w 963979"/>
              <a:gd name="connsiteY34" fmla="*/ 1790094 h 2362263"/>
              <a:gd name="connsiteX35" fmla="*/ 117642 w 963979"/>
              <a:gd name="connsiteY35" fmla="*/ 1827526 h 2362263"/>
              <a:gd name="connsiteX36" fmla="*/ 106947 w 963979"/>
              <a:gd name="connsiteY36" fmla="*/ 1848915 h 2362263"/>
              <a:gd name="connsiteX37" fmla="*/ 85558 w 963979"/>
              <a:gd name="connsiteY37" fmla="*/ 1918431 h 2362263"/>
              <a:gd name="connsiteX38" fmla="*/ 74863 w 963979"/>
              <a:gd name="connsiteY38" fmla="*/ 1934473 h 2362263"/>
              <a:gd name="connsiteX39" fmla="*/ 64168 w 963979"/>
              <a:gd name="connsiteY39" fmla="*/ 1993294 h 2362263"/>
              <a:gd name="connsiteX40" fmla="*/ 53474 w 963979"/>
              <a:gd name="connsiteY40" fmla="*/ 2020031 h 2362263"/>
              <a:gd name="connsiteX41" fmla="*/ 42779 w 963979"/>
              <a:gd name="connsiteY41" fmla="*/ 2068157 h 2362263"/>
              <a:gd name="connsiteX42" fmla="*/ 21389 w 963979"/>
              <a:gd name="connsiteY42" fmla="*/ 2239273 h 2362263"/>
              <a:gd name="connsiteX43" fmla="*/ 0 w 963979"/>
              <a:gd name="connsiteY43" fmla="*/ 2314136 h 2362263"/>
              <a:gd name="connsiteX44" fmla="*/ 26737 w 963979"/>
              <a:gd name="connsiteY44" fmla="*/ 2351568 h 2362263"/>
              <a:gd name="connsiteX45" fmla="*/ 245979 w 963979"/>
              <a:gd name="connsiteY45" fmla="*/ 2340873 h 2362263"/>
              <a:gd name="connsiteX46" fmla="*/ 390358 w 963979"/>
              <a:gd name="connsiteY46" fmla="*/ 2330178 h 2362263"/>
              <a:gd name="connsiteX47" fmla="*/ 513347 w 963979"/>
              <a:gd name="connsiteY47" fmla="*/ 2335526 h 2362263"/>
              <a:gd name="connsiteX48" fmla="*/ 561474 w 963979"/>
              <a:gd name="connsiteY48" fmla="*/ 2340873 h 2362263"/>
              <a:gd name="connsiteX49" fmla="*/ 652379 w 963979"/>
              <a:gd name="connsiteY49" fmla="*/ 2346221 h 2362263"/>
              <a:gd name="connsiteX50" fmla="*/ 700505 w 963979"/>
              <a:gd name="connsiteY50" fmla="*/ 2351568 h 2362263"/>
              <a:gd name="connsiteX51" fmla="*/ 727242 w 963979"/>
              <a:gd name="connsiteY51" fmla="*/ 2356915 h 2362263"/>
              <a:gd name="connsiteX52" fmla="*/ 903705 w 963979"/>
              <a:gd name="connsiteY52" fmla="*/ 2362263 h 2362263"/>
              <a:gd name="connsiteX53" fmla="*/ 962526 w 963979"/>
              <a:gd name="connsiteY53" fmla="*/ 2351568 h 2362263"/>
              <a:gd name="connsiteX54" fmla="*/ 951831 w 963979"/>
              <a:gd name="connsiteY54" fmla="*/ 2335526 h 2362263"/>
              <a:gd name="connsiteX55" fmla="*/ 935789 w 963979"/>
              <a:gd name="connsiteY55" fmla="*/ 2319484 h 2362263"/>
              <a:gd name="connsiteX56" fmla="*/ 941137 w 963979"/>
              <a:gd name="connsiteY56" fmla="*/ 2266010 h 2362263"/>
              <a:gd name="connsiteX57" fmla="*/ 957179 w 963979"/>
              <a:gd name="connsiteY57" fmla="*/ 2207189 h 2362263"/>
              <a:gd name="connsiteX58" fmla="*/ 962526 w 963979"/>
              <a:gd name="connsiteY58" fmla="*/ 2175105 h 2362263"/>
              <a:gd name="connsiteX59" fmla="*/ 941137 w 963979"/>
              <a:gd name="connsiteY59" fmla="*/ 1977252 h 2362263"/>
              <a:gd name="connsiteX60" fmla="*/ 930442 w 963979"/>
              <a:gd name="connsiteY60" fmla="*/ 1955863 h 2362263"/>
              <a:gd name="connsiteX61" fmla="*/ 909053 w 963979"/>
              <a:gd name="connsiteY61" fmla="*/ 1923778 h 2362263"/>
              <a:gd name="connsiteX62" fmla="*/ 898358 w 963979"/>
              <a:gd name="connsiteY62" fmla="*/ 1891694 h 2362263"/>
              <a:gd name="connsiteX63" fmla="*/ 887663 w 963979"/>
              <a:gd name="connsiteY63" fmla="*/ 1870305 h 2362263"/>
              <a:gd name="connsiteX64" fmla="*/ 866274 w 963979"/>
              <a:gd name="connsiteY64" fmla="*/ 1790094 h 2362263"/>
              <a:gd name="connsiteX65" fmla="*/ 844884 w 963979"/>
              <a:gd name="connsiteY65" fmla="*/ 1656410 h 2362263"/>
              <a:gd name="connsiteX66" fmla="*/ 823495 w 963979"/>
              <a:gd name="connsiteY66" fmla="*/ 1581547 h 2362263"/>
              <a:gd name="connsiteX67" fmla="*/ 802105 w 963979"/>
              <a:gd name="connsiteY67" fmla="*/ 1495989 h 2362263"/>
              <a:gd name="connsiteX68" fmla="*/ 791410 w 963979"/>
              <a:gd name="connsiteY68" fmla="*/ 1453210 h 2362263"/>
              <a:gd name="connsiteX69" fmla="*/ 780716 w 963979"/>
              <a:gd name="connsiteY69" fmla="*/ 1405084 h 2362263"/>
              <a:gd name="connsiteX70" fmla="*/ 770021 w 963979"/>
              <a:gd name="connsiteY70" fmla="*/ 1378347 h 2362263"/>
              <a:gd name="connsiteX71" fmla="*/ 748631 w 963979"/>
              <a:gd name="connsiteY71" fmla="*/ 1314178 h 2362263"/>
              <a:gd name="connsiteX72" fmla="*/ 727242 w 963979"/>
              <a:gd name="connsiteY72" fmla="*/ 1201884 h 2362263"/>
              <a:gd name="connsiteX73" fmla="*/ 716547 w 963979"/>
              <a:gd name="connsiteY73" fmla="*/ 1148410 h 2362263"/>
              <a:gd name="connsiteX74" fmla="*/ 705853 w 963979"/>
              <a:gd name="connsiteY74" fmla="*/ 1073547 h 2362263"/>
              <a:gd name="connsiteX75" fmla="*/ 695158 w 963979"/>
              <a:gd name="connsiteY75" fmla="*/ 1030768 h 2362263"/>
              <a:gd name="connsiteX76" fmla="*/ 684463 w 963979"/>
              <a:gd name="connsiteY76" fmla="*/ 1014726 h 2362263"/>
              <a:gd name="connsiteX77" fmla="*/ 673768 w 963979"/>
              <a:gd name="connsiteY77" fmla="*/ 987989 h 2362263"/>
              <a:gd name="connsiteX78" fmla="*/ 652379 w 963979"/>
              <a:gd name="connsiteY78" fmla="*/ 923821 h 2362263"/>
              <a:gd name="connsiteX79" fmla="*/ 641684 w 963979"/>
              <a:gd name="connsiteY79" fmla="*/ 848957 h 2362263"/>
              <a:gd name="connsiteX80" fmla="*/ 647031 w 963979"/>
              <a:gd name="connsiteY80" fmla="*/ 827568 h 2362263"/>
              <a:gd name="connsiteX81" fmla="*/ 625642 w 963979"/>
              <a:gd name="connsiteY81" fmla="*/ 693884 h 2362263"/>
              <a:gd name="connsiteX82" fmla="*/ 604253 w 963979"/>
              <a:gd name="connsiteY82" fmla="*/ 613673 h 2362263"/>
              <a:gd name="connsiteX83" fmla="*/ 593558 w 963979"/>
              <a:gd name="connsiteY83" fmla="*/ 565547 h 2362263"/>
              <a:gd name="connsiteX84" fmla="*/ 572168 w 963979"/>
              <a:gd name="connsiteY84" fmla="*/ 528115 h 2362263"/>
              <a:gd name="connsiteX85" fmla="*/ 561474 w 963979"/>
              <a:gd name="connsiteY85" fmla="*/ 463947 h 2362263"/>
              <a:gd name="connsiteX86" fmla="*/ 550779 w 963979"/>
              <a:gd name="connsiteY86" fmla="*/ 421168 h 2362263"/>
              <a:gd name="connsiteX87" fmla="*/ 540084 w 963979"/>
              <a:gd name="connsiteY87" fmla="*/ 340957 h 2362263"/>
              <a:gd name="connsiteX88" fmla="*/ 529389 w 963979"/>
              <a:gd name="connsiteY88" fmla="*/ 314221 h 2362263"/>
              <a:gd name="connsiteX89" fmla="*/ 518695 w 963979"/>
              <a:gd name="connsiteY89" fmla="*/ 266094 h 2362263"/>
              <a:gd name="connsiteX90" fmla="*/ 497305 w 963979"/>
              <a:gd name="connsiteY90" fmla="*/ 137757 h 2362263"/>
              <a:gd name="connsiteX91" fmla="*/ 475916 w 963979"/>
              <a:gd name="connsiteY91" fmla="*/ 84284 h 2362263"/>
              <a:gd name="connsiteX92" fmla="*/ 465221 w 963979"/>
              <a:gd name="connsiteY92" fmla="*/ 46852 h 2362263"/>
              <a:gd name="connsiteX93" fmla="*/ 459874 w 963979"/>
              <a:gd name="connsiteY93" fmla="*/ 4073 h 2362263"/>
              <a:gd name="connsiteX0" fmla="*/ 459874 w 963979"/>
              <a:gd name="connsiteY0" fmla="*/ 4073 h 2362263"/>
              <a:gd name="connsiteX1" fmla="*/ 438484 w 963979"/>
              <a:gd name="connsiteY1" fmla="*/ 78936 h 2362263"/>
              <a:gd name="connsiteX2" fmla="*/ 427789 w 963979"/>
              <a:gd name="connsiteY2" fmla="*/ 100326 h 2362263"/>
              <a:gd name="connsiteX3" fmla="*/ 411747 w 963979"/>
              <a:gd name="connsiteY3" fmla="*/ 159147 h 2362263"/>
              <a:gd name="connsiteX4" fmla="*/ 417095 w 963979"/>
              <a:gd name="connsiteY4" fmla="*/ 314221 h 2362263"/>
              <a:gd name="connsiteX5" fmla="*/ 422442 w 963979"/>
              <a:gd name="connsiteY5" fmla="*/ 330263 h 2362263"/>
              <a:gd name="connsiteX6" fmla="*/ 412993 w 963979"/>
              <a:gd name="connsiteY6" fmla="*/ 355857 h 2362263"/>
              <a:gd name="connsiteX7" fmla="*/ 417095 w 963979"/>
              <a:gd name="connsiteY7" fmla="*/ 383736 h 2362263"/>
              <a:gd name="connsiteX8" fmla="*/ 406400 w 963979"/>
              <a:gd name="connsiteY8" fmla="*/ 405126 h 2362263"/>
              <a:gd name="connsiteX9" fmla="*/ 390358 w 963979"/>
              <a:gd name="connsiteY9" fmla="*/ 415821 h 2362263"/>
              <a:gd name="connsiteX10" fmla="*/ 379663 w 963979"/>
              <a:gd name="connsiteY10" fmla="*/ 437210 h 2362263"/>
              <a:gd name="connsiteX11" fmla="*/ 368968 w 963979"/>
              <a:gd name="connsiteY11" fmla="*/ 453252 h 2362263"/>
              <a:gd name="connsiteX12" fmla="*/ 374316 w 963979"/>
              <a:gd name="connsiteY12" fmla="*/ 586936 h 2362263"/>
              <a:gd name="connsiteX13" fmla="*/ 363621 w 963979"/>
              <a:gd name="connsiteY13" fmla="*/ 608326 h 2362263"/>
              <a:gd name="connsiteX14" fmla="*/ 352926 w 963979"/>
              <a:gd name="connsiteY14" fmla="*/ 635063 h 2362263"/>
              <a:gd name="connsiteX15" fmla="*/ 342231 w 963979"/>
              <a:gd name="connsiteY15" fmla="*/ 651105 h 2362263"/>
              <a:gd name="connsiteX16" fmla="*/ 331537 w 963979"/>
              <a:gd name="connsiteY16" fmla="*/ 672494 h 2362263"/>
              <a:gd name="connsiteX17" fmla="*/ 315495 w 963979"/>
              <a:gd name="connsiteY17" fmla="*/ 688536 h 2362263"/>
              <a:gd name="connsiteX18" fmla="*/ 278063 w 963979"/>
              <a:gd name="connsiteY18" fmla="*/ 736663 h 2362263"/>
              <a:gd name="connsiteX19" fmla="*/ 267368 w 963979"/>
              <a:gd name="connsiteY19" fmla="*/ 784789 h 2362263"/>
              <a:gd name="connsiteX20" fmla="*/ 278063 w 963979"/>
              <a:gd name="connsiteY20" fmla="*/ 870347 h 2362263"/>
              <a:gd name="connsiteX21" fmla="*/ 267368 w 963979"/>
              <a:gd name="connsiteY21" fmla="*/ 982642 h 2362263"/>
              <a:gd name="connsiteX22" fmla="*/ 256674 w 963979"/>
              <a:gd name="connsiteY22" fmla="*/ 1078894 h 2362263"/>
              <a:gd name="connsiteX23" fmla="*/ 262021 w 963979"/>
              <a:gd name="connsiteY23" fmla="*/ 1143063 h 2362263"/>
              <a:gd name="connsiteX24" fmla="*/ 251326 w 963979"/>
              <a:gd name="connsiteY24" fmla="*/ 1159105 h 2362263"/>
              <a:gd name="connsiteX25" fmla="*/ 245979 w 963979"/>
              <a:gd name="connsiteY25" fmla="*/ 1175147 h 2362263"/>
              <a:gd name="connsiteX26" fmla="*/ 235284 w 963979"/>
              <a:gd name="connsiteY26" fmla="*/ 1201884 h 2362263"/>
              <a:gd name="connsiteX27" fmla="*/ 213895 w 963979"/>
              <a:gd name="connsiteY27" fmla="*/ 1233968 h 2362263"/>
              <a:gd name="connsiteX28" fmla="*/ 203200 w 963979"/>
              <a:gd name="connsiteY28" fmla="*/ 1250010 h 2362263"/>
              <a:gd name="connsiteX29" fmla="*/ 192505 w 963979"/>
              <a:gd name="connsiteY29" fmla="*/ 1287442 h 2362263"/>
              <a:gd name="connsiteX30" fmla="*/ 181810 w 963979"/>
              <a:gd name="connsiteY30" fmla="*/ 1314178 h 2362263"/>
              <a:gd name="connsiteX31" fmla="*/ 160421 w 963979"/>
              <a:gd name="connsiteY31" fmla="*/ 1405084 h 2362263"/>
              <a:gd name="connsiteX32" fmla="*/ 149726 w 963979"/>
              <a:gd name="connsiteY32" fmla="*/ 1731273 h 2362263"/>
              <a:gd name="connsiteX33" fmla="*/ 139031 w 963979"/>
              <a:gd name="connsiteY33" fmla="*/ 1747315 h 2362263"/>
              <a:gd name="connsiteX34" fmla="*/ 128337 w 963979"/>
              <a:gd name="connsiteY34" fmla="*/ 1790094 h 2362263"/>
              <a:gd name="connsiteX35" fmla="*/ 117642 w 963979"/>
              <a:gd name="connsiteY35" fmla="*/ 1827526 h 2362263"/>
              <a:gd name="connsiteX36" fmla="*/ 106947 w 963979"/>
              <a:gd name="connsiteY36" fmla="*/ 1848915 h 2362263"/>
              <a:gd name="connsiteX37" fmla="*/ 85558 w 963979"/>
              <a:gd name="connsiteY37" fmla="*/ 1918431 h 2362263"/>
              <a:gd name="connsiteX38" fmla="*/ 74863 w 963979"/>
              <a:gd name="connsiteY38" fmla="*/ 1934473 h 2362263"/>
              <a:gd name="connsiteX39" fmla="*/ 64168 w 963979"/>
              <a:gd name="connsiteY39" fmla="*/ 1993294 h 2362263"/>
              <a:gd name="connsiteX40" fmla="*/ 53474 w 963979"/>
              <a:gd name="connsiteY40" fmla="*/ 2020031 h 2362263"/>
              <a:gd name="connsiteX41" fmla="*/ 42779 w 963979"/>
              <a:gd name="connsiteY41" fmla="*/ 2068157 h 2362263"/>
              <a:gd name="connsiteX42" fmla="*/ 21389 w 963979"/>
              <a:gd name="connsiteY42" fmla="*/ 2239273 h 2362263"/>
              <a:gd name="connsiteX43" fmla="*/ 0 w 963979"/>
              <a:gd name="connsiteY43" fmla="*/ 2314136 h 2362263"/>
              <a:gd name="connsiteX44" fmla="*/ 26737 w 963979"/>
              <a:gd name="connsiteY44" fmla="*/ 2351568 h 2362263"/>
              <a:gd name="connsiteX45" fmla="*/ 245979 w 963979"/>
              <a:gd name="connsiteY45" fmla="*/ 2340873 h 2362263"/>
              <a:gd name="connsiteX46" fmla="*/ 390358 w 963979"/>
              <a:gd name="connsiteY46" fmla="*/ 2330178 h 2362263"/>
              <a:gd name="connsiteX47" fmla="*/ 513347 w 963979"/>
              <a:gd name="connsiteY47" fmla="*/ 2335526 h 2362263"/>
              <a:gd name="connsiteX48" fmla="*/ 561474 w 963979"/>
              <a:gd name="connsiteY48" fmla="*/ 2340873 h 2362263"/>
              <a:gd name="connsiteX49" fmla="*/ 652379 w 963979"/>
              <a:gd name="connsiteY49" fmla="*/ 2346221 h 2362263"/>
              <a:gd name="connsiteX50" fmla="*/ 700505 w 963979"/>
              <a:gd name="connsiteY50" fmla="*/ 2351568 h 2362263"/>
              <a:gd name="connsiteX51" fmla="*/ 727242 w 963979"/>
              <a:gd name="connsiteY51" fmla="*/ 2356915 h 2362263"/>
              <a:gd name="connsiteX52" fmla="*/ 903705 w 963979"/>
              <a:gd name="connsiteY52" fmla="*/ 2362263 h 2362263"/>
              <a:gd name="connsiteX53" fmla="*/ 962526 w 963979"/>
              <a:gd name="connsiteY53" fmla="*/ 2351568 h 2362263"/>
              <a:gd name="connsiteX54" fmla="*/ 951831 w 963979"/>
              <a:gd name="connsiteY54" fmla="*/ 2335526 h 2362263"/>
              <a:gd name="connsiteX55" fmla="*/ 935789 w 963979"/>
              <a:gd name="connsiteY55" fmla="*/ 2319484 h 2362263"/>
              <a:gd name="connsiteX56" fmla="*/ 941137 w 963979"/>
              <a:gd name="connsiteY56" fmla="*/ 2266010 h 2362263"/>
              <a:gd name="connsiteX57" fmla="*/ 957179 w 963979"/>
              <a:gd name="connsiteY57" fmla="*/ 2207189 h 2362263"/>
              <a:gd name="connsiteX58" fmla="*/ 962526 w 963979"/>
              <a:gd name="connsiteY58" fmla="*/ 2175105 h 2362263"/>
              <a:gd name="connsiteX59" fmla="*/ 941137 w 963979"/>
              <a:gd name="connsiteY59" fmla="*/ 1977252 h 2362263"/>
              <a:gd name="connsiteX60" fmla="*/ 930442 w 963979"/>
              <a:gd name="connsiteY60" fmla="*/ 1955863 h 2362263"/>
              <a:gd name="connsiteX61" fmla="*/ 909053 w 963979"/>
              <a:gd name="connsiteY61" fmla="*/ 1923778 h 2362263"/>
              <a:gd name="connsiteX62" fmla="*/ 898358 w 963979"/>
              <a:gd name="connsiteY62" fmla="*/ 1891694 h 2362263"/>
              <a:gd name="connsiteX63" fmla="*/ 887663 w 963979"/>
              <a:gd name="connsiteY63" fmla="*/ 1870305 h 2362263"/>
              <a:gd name="connsiteX64" fmla="*/ 866274 w 963979"/>
              <a:gd name="connsiteY64" fmla="*/ 1790094 h 2362263"/>
              <a:gd name="connsiteX65" fmla="*/ 844884 w 963979"/>
              <a:gd name="connsiteY65" fmla="*/ 1656410 h 2362263"/>
              <a:gd name="connsiteX66" fmla="*/ 823495 w 963979"/>
              <a:gd name="connsiteY66" fmla="*/ 1581547 h 2362263"/>
              <a:gd name="connsiteX67" fmla="*/ 802105 w 963979"/>
              <a:gd name="connsiteY67" fmla="*/ 1495989 h 2362263"/>
              <a:gd name="connsiteX68" fmla="*/ 791410 w 963979"/>
              <a:gd name="connsiteY68" fmla="*/ 1453210 h 2362263"/>
              <a:gd name="connsiteX69" fmla="*/ 780716 w 963979"/>
              <a:gd name="connsiteY69" fmla="*/ 1405084 h 2362263"/>
              <a:gd name="connsiteX70" fmla="*/ 770021 w 963979"/>
              <a:gd name="connsiteY70" fmla="*/ 1378347 h 2362263"/>
              <a:gd name="connsiteX71" fmla="*/ 748631 w 963979"/>
              <a:gd name="connsiteY71" fmla="*/ 1314178 h 2362263"/>
              <a:gd name="connsiteX72" fmla="*/ 727242 w 963979"/>
              <a:gd name="connsiteY72" fmla="*/ 1201884 h 2362263"/>
              <a:gd name="connsiteX73" fmla="*/ 716547 w 963979"/>
              <a:gd name="connsiteY73" fmla="*/ 1148410 h 2362263"/>
              <a:gd name="connsiteX74" fmla="*/ 705853 w 963979"/>
              <a:gd name="connsiteY74" fmla="*/ 1073547 h 2362263"/>
              <a:gd name="connsiteX75" fmla="*/ 695158 w 963979"/>
              <a:gd name="connsiteY75" fmla="*/ 1030768 h 2362263"/>
              <a:gd name="connsiteX76" fmla="*/ 684463 w 963979"/>
              <a:gd name="connsiteY76" fmla="*/ 1014726 h 2362263"/>
              <a:gd name="connsiteX77" fmla="*/ 673768 w 963979"/>
              <a:gd name="connsiteY77" fmla="*/ 987989 h 2362263"/>
              <a:gd name="connsiteX78" fmla="*/ 652379 w 963979"/>
              <a:gd name="connsiteY78" fmla="*/ 923821 h 2362263"/>
              <a:gd name="connsiteX79" fmla="*/ 641684 w 963979"/>
              <a:gd name="connsiteY79" fmla="*/ 848957 h 2362263"/>
              <a:gd name="connsiteX80" fmla="*/ 647031 w 963979"/>
              <a:gd name="connsiteY80" fmla="*/ 827568 h 2362263"/>
              <a:gd name="connsiteX81" fmla="*/ 625642 w 963979"/>
              <a:gd name="connsiteY81" fmla="*/ 693884 h 2362263"/>
              <a:gd name="connsiteX82" fmla="*/ 604253 w 963979"/>
              <a:gd name="connsiteY82" fmla="*/ 613673 h 2362263"/>
              <a:gd name="connsiteX83" fmla="*/ 593558 w 963979"/>
              <a:gd name="connsiteY83" fmla="*/ 565547 h 2362263"/>
              <a:gd name="connsiteX84" fmla="*/ 572168 w 963979"/>
              <a:gd name="connsiteY84" fmla="*/ 528115 h 2362263"/>
              <a:gd name="connsiteX85" fmla="*/ 561474 w 963979"/>
              <a:gd name="connsiteY85" fmla="*/ 463947 h 2362263"/>
              <a:gd name="connsiteX86" fmla="*/ 550779 w 963979"/>
              <a:gd name="connsiteY86" fmla="*/ 421168 h 2362263"/>
              <a:gd name="connsiteX87" fmla="*/ 540084 w 963979"/>
              <a:gd name="connsiteY87" fmla="*/ 340957 h 2362263"/>
              <a:gd name="connsiteX88" fmla="*/ 529389 w 963979"/>
              <a:gd name="connsiteY88" fmla="*/ 314221 h 2362263"/>
              <a:gd name="connsiteX89" fmla="*/ 518695 w 963979"/>
              <a:gd name="connsiteY89" fmla="*/ 266094 h 2362263"/>
              <a:gd name="connsiteX90" fmla="*/ 497305 w 963979"/>
              <a:gd name="connsiteY90" fmla="*/ 137757 h 2362263"/>
              <a:gd name="connsiteX91" fmla="*/ 475916 w 963979"/>
              <a:gd name="connsiteY91" fmla="*/ 84284 h 2362263"/>
              <a:gd name="connsiteX92" fmla="*/ 465221 w 963979"/>
              <a:gd name="connsiteY92" fmla="*/ 46852 h 2362263"/>
              <a:gd name="connsiteX93" fmla="*/ 459874 w 963979"/>
              <a:gd name="connsiteY93" fmla="*/ 4073 h 2362263"/>
              <a:gd name="connsiteX0" fmla="*/ 459874 w 963979"/>
              <a:gd name="connsiteY0" fmla="*/ 4073 h 2362263"/>
              <a:gd name="connsiteX1" fmla="*/ 438484 w 963979"/>
              <a:gd name="connsiteY1" fmla="*/ 78936 h 2362263"/>
              <a:gd name="connsiteX2" fmla="*/ 427789 w 963979"/>
              <a:gd name="connsiteY2" fmla="*/ 100326 h 2362263"/>
              <a:gd name="connsiteX3" fmla="*/ 411747 w 963979"/>
              <a:gd name="connsiteY3" fmla="*/ 159147 h 2362263"/>
              <a:gd name="connsiteX4" fmla="*/ 405258 w 963979"/>
              <a:gd name="connsiteY4" fmla="*/ 305344 h 2362263"/>
              <a:gd name="connsiteX5" fmla="*/ 422442 w 963979"/>
              <a:gd name="connsiteY5" fmla="*/ 330263 h 2362263"/>
              <a:gd name="connsiteX6" fmla="*/ 412993 w 963979"/>
              <a:gd name="connsiteY6" fmla="*/ 355857 h 2362263"/>
              <a:gd name="connsiteX7" fmla="*/ 417095 w 963979"/>
              <a:gd name="connsiteY7" fmla="*/ 383736 h 2362263"/>
              <a:gd name="connsiteX8" fmla="*/ 406400 w 963979"/>
              <a:gd name="connsiteY8" fmla="*/ 405126 h 2362263"/>
              <a:gd name="connsiteX9" fmla="*/ 390358 w 963979"/>
              <a:gd name="connsiteY9" fmla="*/ 415821 h 2362263"/>
              <a:gd name="connsiteX10" fmla="*/ 379663 w 963979"/>
              <a:gd name="connsiteY10" fmla="*/ 437210 h 2362263"/>
              <a:gd name="connsiteX11" fmla="*/ 368968 w 963979"/>
              <a:gd name="connsiteY11" fmla="*/ 453252 h 2362263"/>
              <a:gd name="connsiteX12" fmla="*/ 374316 w 963979"/>
              <a:gd name="connsiteY12" fmla="*/ 586936 h 2362263"/>
              <a:gd name="connsiteX13" fmla="*/ 363621 w 963979"/>
              <a:gd name="connsiteY13" fmla="*/ 608326 h 2362263"/>
              <a:gd name="connsiteX14" fmla="*/ 352926 w 963979"/>
              <a:gd name="connsiteY14" fmla="*/ 635063 h 2362263"/>
              <a:gd name="connsiteX15" fmla="*/ 342231 w 963979"/>
              <a:gd name="connsiteY15" fmla="*/ 651105 h 2362263"/>
              <a:gd name="connsiteX16" fmla="*/ 331537 w 963979"/>
              <a:gd name="connsiteY16" fmla="*/ 672494 h 2362263"/>
              <a:gd name="connsiteX17" fmla="*/ 315495 w 963979"/>
              <a:gd name="connsiteY17" fmla="*/ 688536 h 2362263"/>
              <a:gd name="connsiteX18" fmla="*/ 278063 w 963979"/>
              <a:gd name="connsiteY18" fmla="*/ 736663 h 2362263"/>
              <a:gd name="connsiteX19" fmla="*/ 267368 w 963979"/>
              <a:gd name="connsiteY19" fmla="*/ 784789 h 2362263"/>
              <a:gd name="connsiteX20" fmla="*/ 278063 w 963979"/>
              <a:gd name="connsiteY20" fmla="*/ 870347 h 2362263"/>
              <a:gd name="connsiteX21" fmla="*/ 267368 w 963979"/>
              <a:gd name="connsiteY21" fmla="*/ 982642 h 2362263"/>
              <a:gd name="connsiteX22" fmla="*/ 256674 w 963979"/>
              <a:gd name="connsiteY22" fmla="*/ 1078894 h 2362263"/>
              <a:gd name="connsiteX23" fmla="*/ 262021 w 963979"/>
              <a:gd name="connsiteY23" fmla="*/ 1143063 h 2362263"/>
              <a:gd name="connsiteX24" fmla="*/ 251326 w 963979"/>
              <a:gd name="connsiteY24" fmla="*/ 1159105 h 2362263"/>
              <a:gd name="connsiteX25" fmla="*/ 245979 w 963979"/>
              <a:gd name="connsiteY25" fmla="*/ 1175147 h 2362263"/>
              <a:gd name="connsiteX26" fmla="*/ 235284 w 963979"/>
              <a:gd name="connsiteY26" fmla="*/ 1201884 h 2362263"/>
              <a:gd name="connsiteX27" fmla="*/ 213895 w 963979"/>
              <a:gd name="connsiteY27" fmla="*/ 1233968 h 2362263"/>
              <a:gd name="connsiteX28" fmla="*/ 203200 w 963979"/>
              <a:gd name="connsiteY28" fmla="*/ 1250010 h 2362263"/>
              <a:gd name="connsiteX29" fmla="*/ 192505 w 963979"/>
              <a:gd name="connsiteY29" fmla="*/ 1287442 h 2362263"/>
              <a:gd name="connsiteX30" fmla="*/ 181810 w 963979"/>
              <a:gd name="connsiteY30" fmla="*/ 1314178 h 2362263"/>
              <a:gd name="connsiteX31" fmla="*/ 160421 w 963979"/>
              <a:gd name="connsiteY31" fmla="*/ 1405084 h 2362263"/>
              <a:gd name="connsiteX32" fmla="*/ 149726 w 963979"/>
              <a:gd name="connsiteY32" fmla="*/ 1731273 h 2362263"/>
              <a:gd name="connsiteX33" fmla="*/ 139031 w 963979"/>
              <a:gd name="connsiteY33" fmla="*/ 1747315 h 2362263"/>
              <a:gd name="connsiteX34" fmla="*/ 128337 w 963979"/>
              <a:gd name="connsiteY34" fmla="*/ 1790094 h 2362263"/>
              <a:gd name="connsiteX35" fmla="*/ 117642 w 963979"/>
              <a:gd name="connsiteY35" fmla="*/ 1827526 h 2362263"/>
              <a:gd name="connsiteX36" fmla="*/ 106947 w 963979"/>
              <a:gd name="connsiteY36" fmla="*/ 1848915 h 2362263"/>
              <a:gd name="connsiteX37" fmla="*/ 85558 w 963979"/>
              <a:gd name="connsiteY37" fmla="*/ 1918431 h 2362263"/>
              <a:gd name="connsiteX38" fmla="*/ 74863 w 963979"/>
              <a:gd name="connsiteY38" fmla="*/ 1934473 h 2362263"/>
              <a:gd name="connsiteX39" fmla="*/ 64168 w 963979"/>
              <a:gd name="connsiteY39" fmla="*/ 1993294 h 2362263"/>
              <a:gd name="connsiteX40" fmla="*/ 53474 w 963979"/>
              <a:gd name="connsiteY40" fmla="*/ 2020031 h 2362263"/>
              <a:gd name="connsiteX41" fmla="*/ 42779 w 963979"/>
              <a:gd name="connsiteY41" fmla="*/ 2068157 h 2362263"/>
              <a:gd name="connsiteX42" fmla="*/ 21389 w 963979"/>
              <a:gd name="connsiteY42" fmla="*/ 2239273 h 2362263"/>
              <a:gd name="connsiteX43" fmla="*/ 0 w 963979"/>
              <a:gd name="connsiteY43" fmla="*/ 2314136 h 2362263"/>
              <a:gd name="connsiteX44" fmla="*/ 26737 w 963979"/>
              <a:gd name="connsiteY44" fmla="*/ 2351568 h 2362263"/>
              <a:gd name="connsiteX45" fmla="*/ 245979 w 963979"/>
              <a:gd name="connsiteY45" fmla="*/ 2340873 h 2362263"/>
              <a:gd name="connsiteX46" fmla="*/ 390358 w 963979"/>
              <a:gd name="connsiteY46" fmla="*/ 2330178 h 2362263"/>
              <a:gd name="connsiteX47" fmla="*/ 513347 w 963979"/>
              <a:gd name="connsiteY47" fmla="*/ 2335526 h 2362263"/>
              <a:gd name="connsiteX48" fmla="*/ 561474 w 963979"/>
              <a:gd name="connsiteY48" fmla="*/ 2340873 h 2362263"/>
              <a:gd name="connsiteX49" fmla="*/ 652379 w 963979"/>
              <a:gd name="connsiteY49" fmla="*/ 2346221 h 2362263"/>
              <a:gd name="connsiteX50" fmla="*/ 700505 w 963979"/>
              <a:gd name="connsiteY50" fmla="*/ 2351568 h 2362263"/>
              <a:gd name="connsiteX51" fmla="*/ 727242 w 963979"/>
              <a:gd name="connsiteY51" fmla="*/ 2356915 h 2362263"/>
              <a:gd name="connsiteX52" fmla="*/ 903705 w 963979"/>
              <a:gd name="connsiteY52" fmla="*/ 2362263 h 2362263"/>
              <a:gd name="connsiteX53" fmla="*/ 962526 w 963979"/>
              <a:gd name="connsiteY53" fmla="*/ 2351568 h 2362263"/>
              <a:gd name="connsiteX54" fmla="*/ 951831 w 963979"/>
              <a:gd name="connsiteY54" fmla="*/ 2335526 h 2362263"/>
              <a:gd name="connsiteX55" fmla="*/ 935789 w 963979"/>
              <a:gd name="connsiteY55" fmla="*/ 2319484 h 2362263"/>
              <a:gd name="connsiteX56" fmla="*/ 941137 w 963979"/>
              <a:gd name="connsiteY56" fmla="*/ 2266010 h 2362263"/>
              <a:gd name="connsiteX57" fmla="*/ 957179 w 963979"/>
              <a:gd name="connsiteY57" fmla="*/ 2207189 h 2362263"/>
              <a:gd name="connsiteX58" fmla="*/ 962526 w 963979"/>
              <a:gd name="connsiteY58" fmla="*/ 2175105 h 2362263"/>
              <a:gd name="connsiteX59" fmla="*/ 941137 w 963979"/>
              <a:gd name="connsiteY59" fmla="*/ 1977252 h 2362263"/>
              <a:gd name="connsiteX60" fmla="*/ 930442 w 963979"/>
              <a:gd name="connsiteY60" fmla="*/ 1955863 h 2362263"/>
              <a:gd name="connsiteX61" fmla="*/ 909053 w 963979"/>
              <a:gd name="connsiteY61" fmla="*/ 1923778 h 2362263"/>
              <a:gd name="connsiteX62" fmla="*/ 898358 w 963979"/>
              <a:gd name="connsiteY62" fmla="*/ 1891694 h 2362263"/>
              <a:gd name="connsiteX63" fmla="*/ 887663 w 963979"/>
              <a:gd name="connsiteY63" fmla="*/ 1870305 h 2362263"/>
              <a:gd name="connsiteX64" fmla="*/ 866274 w 963979"/>
              <a:gd name="connsiteY64" fmla="*/ 1790094 h 2362263"/>
              <a:gd name="connsiteX65" fmla="*/ 844884 w 963979"/>
              <a:gd name="connsiteY65" fmla="*/ 1656410 h 2362263"/>
              <a:gd name="connsiteX66" fmla="*/ 823495 w 963979"/>
              <a:gd name="connsiteY66" fmla="*/ 1581547 h 2362263"/>
              <a:gd name="connsiteX67" fmla="*/ 802105 w 963979"/>
              <a:gd name="connsiteY67" fmla="*/ 1495989 h 2362263"/>
              <a:gd name="connsiteX68" fmla="*/ 791410 w 963979"/>
              <a:gd name="connsiteY68" fmla="*/ 1453210 h 2362263"/>
              <a:gd name="connsiteX69" fmla="*/ 780716 w 963979"/>
              <a:gd name="connsiteY69" fmla="*/ 1405084 h 2362263"/>
              <a:gd name="connsiteX70" fmla="*/ 770021 w 963979"/>
              <a:gd name="connsiteY70" fmla="*/ 1378347 h 2362263"/>
              <a:gd name="connsiteX71" fmla="*/ 748631 w 963979"/>
              <a:gd name="connsiteY71" fmla="*/ 1314178 h 2362263"/>
              <a:gd name="connsiteX72" fmla="*/ 727242 w 963979"/>
              <a:gd name="connsiteY72" fmla="*/ 1201884 h 2362263"/>
              <a:gd name="connsiteX73" fmla="*/ 716547 w 963979"/>
              <a:gd name="connsiteY73" fmla="*/ 1148410 h 2362263"/>
              <a:gd name="connsiteX74" fmla="*/ 705853 w 963979"/>
              <a:gd name="connsiteY74" fmla="*/ 1073547 h 2362263"/>
              <a:gd name="connsiteX75" fmla="*/ 695158 w 963979"/>
              <a:gd name="connsiteY75" fmla="*/ 1030768 h 2362263"/>
              <a:gd name="connsiteX76" fmla="*/ 684463 w 963979"/>
              <a:gd name="connsiteY76" fmla="*/ 1014726 h 2362263"/>
              <a:gd name="connsiteX77" fmla="*/ 673768 w 963979"/>
              <a:gd name="connsiteY77" fmla="*/ 987989 h 2362263"/>
              <a:gd name="connsiteX78" fmla="*/ 652379 w 963979"/>
              <a:gd name="connsiteY78" fmla="*/ 923821 h 2362263"/>
              <a:gd name="connsiteX79" fmla="*/ 641684 w 963979"/>
              <a:gd name="connsiteY79" fmla="*/ 848957 h 2362263"/>
              <a:gd name="connsiteX80" fmla="*/ 647031 w 963979"/>
              <a:gd name="connsiteY80" fmla="*/ 827568 h 2362263"/>
              <a:gd name="connsiteX81" fmla="*/ 625642 w 963979"/>
              <a:gd name="connsiteY81" fmla="*/ 693884 h 2362263"/>
              <a:gd name="connsiteX82" fmla="*/ 604253 w 963979"/>
              <a:gd name="connsiteY82" fmla="*/ 613673 h 2362263"/>
              <a:gd name="connsiteX83" fmla="*/ 593558 w 963979"/>
              <a:gd name="connsiteY83" fmla="*/ 565547 h 2362263"/>
              <a:gd name="connsiteX84" fmla="*/ 572168 w 963979"/>
              <a:gd name="connsiteY84" fmla="*/ 528115 h 2362263"/>
              <a:gd name="connsiteX85" fmla="*/ 561474 w 963979"/>
              <a:gd name="connsiteY85" fmla="*/ 463947 h 2362263"/>
              <a:gd name="connsiteX86" fmla="*/ 550779 w 963979"/>
              <a:gd name="connsiteY86" fmla="*/ 421168 h 2362263"/>
              <a:gd name="connsiteX87" fmla="*/ 540084 w 963979"/>
              <a:gd name="connsiteY87" fmla="*/ 340957 h 2362263"/>
              <a:gd name="connsiteX88" fmla="*/ 529389 w 963979"/>
              <a:gd name="connsiteY88" fmla="*/ 314221 h 2362263"/>
              <a:gd name="connsiteX89" fmla="*/ 518695 w 963979"/>
              <a:gd name="connsiteY89" fmla="*/ 266094 h 2362263"/>
              <a:gd name="connsiteX90" fmla="*/ 497305 w 963979"/>
              <a:gd name="connsiteY90" fmla="*/ 137757 h 2362263"/>
              <a:gd name="connsiteX91" fmla="*/ 475916 w 963979"/>
              <a:gd name="connsiteY91" fmla="*/ 84284 h 2362263"/>
              <a:gd name="connsiteX92" fmla="*/ 465221 w 963979"/>
              <a:gd name="connsiteY92" fmla="*/ 46852 h 2362263"/>
              <a:gd name="connsiteX93" fmla="*/ 459874 w 963979"/>
              <a:gd name="connsiteY93" fmla="*/ 4073 h 2362263"/>
              <a:gd name="connsiteX0" fmla="*/ 459874 w 963979"/>
              <a:gd name="connsiteY0" fmla="*/ 4073 h 2362263"/>
              <a:gd name="connsiteX1" fmla="*/ 438484 w 963979"/>
              <a:gd name="connsiteY1" fmla="*/ 78936 h 2362263"/>
              <a:gd name="connsiteX2" fmla="*/ 427789 w 963979"/>
              <a:gd name="connsiteY2" fmla="*/ 100326 h 2362263"/>
              <a:gd name="connsiteX3" fmla="*/ 411747 w 963979"/>
              <a:gd name="connsiteY3" fmla="*/ 159147 h 2362263"/>
              <a:gd name="connsiteX4" fmla="*/ 405258 w 963979"/>
              <a:gd name="connsiteY4" fmla="*/ 305344 h 2362263"/>
              <a:gd name="connsiteX5" fmla="*/ 422442 w 963979"/>
              <a:gd name="connsiteY5" fmla="*/ 330263 h 2362263"/>
              <a:gd name="connsiteX6" fmla="*/ 412993 w 963979"/>
              <a:gd name="connsiteY6" fmla="*/ 355857 h 2362263"/>
              <a:gd name="connsiteX7" fmla="*/ 417095 w 963979"/>
              <a:gd name="connsiteY7" fmla="*/ 383736 h 2362263"/>
              <a:gd name="connsiteX8" fmla="*/ 406400 w 963979"/>
              <a:gd name="connsiteY8" fmla="*/ 405126 h 2362263"/>
              <a:gd name="connsiteX9" fmla="*/ 390358 w 963979"/>
              <a:gd name="connsiteY9" fmla="*/ 415821 h 2362263"/>
              <a:gd name="connsiteX10" fmla="*/ 379663 w 963979"/>
              <a:gd name="connsiteY10" fmla="*/ 437210 h 2362263"/>
              <a:gd name="connsiteX11" fmla="*/ 368968 w 963979"/>
              <a:gd name="connsiteY11" fmla="*/ 453252 h 2362263"/>
              <a:gd name="connsiteX12" fmla="*/ 374316 w 963979"/>
              <a:gd name="connsiteY12" fmla="*/ 586936 h 2362263"/>
              <a:gd name="connsiteX13" fmla="*/ 363621 w 963979"/>
              <a:gd name="connsiteY13" fmla="*/ 608326 h 2362263"/>
              <a:gd name="connsiteX14" fmla="*/ 352926 w 963979"/>
              <a:gd name="connsiteY14" fmla="*/ 635063 h 2362263"/>
              <a:gd name="connsiteX15" fmla="*/ 342231 w 963979"/>
              <a:gd name="connsiteY15" fmla="*/ 651105 h 2362263"/>
              <a:gd name="connsiteX16" fmla="*/ 331537 w 963979"/>
              <a:gd name="connsiteY16" fmla="*/ 672494 h 2362263"/>
              <a:gd name="connsiteX17" fmla="*/ 315495 w 963979"/>
              <a:gd name="connsiteY17" fmla="*/ 688536 h 2362263"/>
              <a:gd name="connsiteX18" fmla="*/ 278063 w 963979"/>
              <a:gd name="connsiteY18" fmla="*/ 736663 h 2362263"/>
              <a:gd name="connsiteX19" fmla="*/ 267368 w 963979"/>
              <a:gd name="connsiteY19" fmla="*/ 784789 h 2362263"/>
              <a:gd name="connsiteX20" fmla="*/ 278063 w 963979"/>
              <a:gd name="connsiteY20" fmla="*/ 870347 h 2362263"/>
              <a:gd name="connsiteX21" fmla="*/ 267368 w 963979"/>
              <a:gd name="connsiteY21" fmla="*/ 982642 h 2362263"/>
              <a:gd name="connsiteX22" fmla="*/ 256674 w 963979"/>
              <a:gd name="connsiteY22" fmla="*/ 1078894 h 2362263"/>
              <a:gd name="connsiteX23" fmla="*/ 262021 w 963979"/>
              <a:gd name="connsiteY23" fmla="*/ 1143063 h 2362263"/>
              <a:gd name="connsiteX24" fmla="*/ 251326 w 963979"/>
              <a:gd name="connsiteY24" fmla="*/ 1159105 h 2362263"/>
              <a:gd name="connsiteX25" fmla="*/ 245979 w 963979"/>
              <a:gd name="connsiteY25" fmla="*/ 1175147 h 2362263"/>
              <a:gd name="connsiteX26" fmla="*/ 235284 w 963979"/>
              <a:gd name="connsiteY26" fmla="*/ 1201884 h 2362263"/>
              <a:gd name="connsiteX27" fmla="*/ 213895 w 963979"/>
              <a:gd name="connsiteY27" fmla="*/ 1233968 h 2362263"/>
              <a:gd name="connsiteX28" fmla="*/ 203200 w 963979"/>
              <a:gd name="connsiteY28" fmla="*/ 1250010 h 2362263"/>
              <a:gd name="connsiteX29" fmla="*/ 192505 w 963979"/>
              <a:gd name="connsiteY29" fmla="*/ 1287442 h 2362263"/>
              <a:gd name="connsiteX30" fmla="*/ 181810 w 963979"/>
              <a:gd name="connsiteY30" fmla="*/ 1314178 h 2362263"/>
              <a:gd name="connsiteX31" fmla="*/ 160421 w 963979"/>
              <a:gd name="connsiteY31" fmla="*/ 1405084 h 2362263"/>
              <a:gd name="connsiteX32" fmla="*/ 149726 w 963979"/>
              <a:gd name="connsiteY32" fmla="*/ 1731273 h 2362263"/>
              <a:gd name="connsiteX33" fmla="*/ 139031 w 963979"/>
              <a:gd name="connsiteY33" fmla="*/ 1747315 h 2362263"/>
              <a:gd name="connsiteX34" fmla="*/ 128337 w 963979"/>
              <a:gd name="connsiteY34" fmla="*/ 1790094 h 2362263"/>
              <a:gd name="connsiteX35" fmla="*/ 117642 w 963979"/>
              <a:gd name="connsiteY35" fmla="*/ 1827526 h 2362263"/>
              <a:gd name="connsiteX36" fmla="*/ 106947 w 963979"/>
              <a:gd name="connsiteY36" fmla="*/ 1848915 h 2362263"/>
              <a:gd name="connsiteX37" fmla="*/ 85558 w 963979"/>
              <a:gd name="connsiteY37" fmla="*/ 1918431 h 2362263"/>
              <a:gd name="connsiteX38" fmla="*/ 74863 w 963979"/>
              <a:gd name="connsiteY38" fmla="*/ 1934473 h 2362263"/>
              <a:gd name="connsiteX39" fmla="*/ 64168 w 963979"/>
              <a:gd name="connsiteY39" fmla="*/ 1993294 h 2362263"/>
              <a:gd name="connsiteX40" fmla="*/ 53474 w 963979"/>
              <a:gd name="connsiteY40" fmla="*/ 2020031 h 2362263"/>
              <a:gd name="connsiteX41" fmla="*/ 42779 w 963979"/>
              <a:gd name="connsiteY41" fmla="*/ 2068157 h 2362263"/>
              <a:gd name="connsiteX42" fmla="*/ 21389 w 963979"/>
              <a:gd name="connsiteY42" fmla="*/ 2239273 h 2362263"/>
              <a:gd name="connsiteX43" fmla="*/ 0 w 963979"/>
              <a:gd name="connsiteY43" fmla="*/ 2314136 h 2362263"/>
              <a:gd name="connsiteX44" fmla="*/ 26737 w 963979"/>
              <a:gd name="connsiteY44" fmla="*/ 2351568 h 2362263"/>
              <a:gd name="connsiteX45" fmla="*/ 245979 w 963979"/>
              <a:gd name="connsiteY45" fmla="*/ 2340873 h 2362263"/>
              <a:gd name="connsiteX46" fmla="*/ 390358 w 963979"/>
              <a:gd name="connsiteY46" fmla="*/ 2330178 h 2362263"/>
              <a:gd name="connsiteX47" fmla="*/ 513347 w 963979"/>
              <a:gd name="connsiteY47" fmla="*/ 2335526 h 2362263"/>
              <a:gd name="connsiteX48" fmla="*/ 561474 w 963979"/>
              <a:gd name="connsiteY48" fmla="*/ 2340873 h 2362263"/>
              <a:gd name="connsiteX49" fmla="*/ 652379 w 963979"/>
              <a:gd name="connsiteY49" fmla="*/ 2346221 h 2362263"/>
              <a:gd name="connsiteX50" fmla="*/ 700505 w 963979"/>
              <a:gd name="connsiteY50" fmla="*/ 2351568 h 2362263"/>
              <a:gd name="connsiteX51" fmla="*/ 727242 w 963979"/>
              <a:gd name="connsiteY51" fmla="*/ 2356915 h 2362263"/>
              <a:gd name="connsiteX52" fmla="*/ 903705 w 963979"/>
              <a:gd name="connsiteY52" fmla="*/ 2362263 h 2362263"/>
              <a:gd name="connsiteX53" fmla="*/ 962526 w 963979"/>
              <a:gd name="connsiteY53" fmla="*/ 2351568 h 2362263"/>
              <a:gd name="connsiteX54" fmla="*/ 951831 w 963979"/>
              <a:gd name="connsiteY54" fmla="*/ 2335526 h 2362263"/>
              <a:gd name="connsiteX55" fmla="*/ 935789 w 963979"/>
              <a:gd name="connsiteY55" fmla="*/ 2319484 h 2362263"/>
              <a:gd name="connsiteX56" fmla="*/ 941137 w 963979"/>
              <a:gd name="connsiteY56" fmla="*/ 2266010 h 2362263"/>
              <a:gd name="connsiteX57" fmla="*/ 957179 w 963979"/>
              <a:gd name="connsiteY57" fmla="*/ 2207189 h 2362263"/>
              <a:gd name="connsiteX58" fmla="*/ 962526 w 963979"/>
              <a:gd name="connsiteY58" fmla="*/ 2175105 h 2362263"/>
              <a:gd name="connsiteX59" fmla="*/ 941137 w 963979"/>
              <a:gd name="connsiteY59" fmla="*/ 1977252 h 2362263"/>
              <a:gd name="connsiteX60" fmla="*/ 930442 w 963979"/>
              <a:gd name="connsiteY60" fmla="*/ 1955863 h 2362263"/>
              <a:gd name="connsiteX61" fmla="*/ 909053 w 963979"/>
              <a:gd name="connsiteY61" fmla="*/ 1923778 h 2362263"/>
              <a:gd name="connsiteX62" fmla="*/ 898358 w 963979"/>
              <a:gd name="connsiteY62" fmla="*/ 1891694 h 2362263"/>
              <a:gd name="connsiteX63" fmla="*/ 887663 w 963979"/>
              <a:gd name="connsiteY63" fmla="*/ 1870305 h 2362263"/>
              <a:gd name="connsiteX64" fmla="*/ 866274 w 963979"/>
              <a:gd name="connsiteY64" fmla="*/ 1790094 h 2362263"/>
              <a:gd name="connsiteX65" fmla="*/ 844884 w 963979"/>
              <a:gd name="connsiteY65" fmla="*/ 1656410 h 2362263"/>
              <a:gd name="connsiteX66" fmla="*/ 823495 w 963979"/>
              <a:gd name="connsiteY66" fmla="*/ 1581547 h 2362263"/>
              <a:gd name="connsiteX67" fmla="*/ 802105 w 963979"/>
              <a:gd name="connsiteY67" fmla="*/ 1495989 h 2362263"/>
              <a:gd name="connsiteX68" fmla="*/ 791410 w 963979"/>
              <a:gd name="connsiteY68" fmla="*/ 1453210 h 2362263"/>
              <a:gd name="connsiteX69" fmla="*/ 780716 w 963979"/>
              <a:gd name="connsiteY69" fmla="*/ 1405084 h 2362263"/>
              <a:gd name="connsiteX70" fmla="*/ 770021 w 963979"/>
              <a:gd name="connsiteY70" fmla="*/ 1378347 h 2362263"/>
              <a:gd name="connsiteX71" fmla="*/ 748631 w 963979"/>
              <a:gd name="connsiteY71" fmla="*/ 1314178 h 2362263"/>
              <a:gd name="connsiteX72" fmla="*/ 727242 w 963979"/>
              <a:gd name="connsiteY72" fmla="*/ 1201884 h 2362263"/>
              <a:gd name="connsiteX73" fmla="*/ 716547 w 963979"/>
              <a:gd name="connsiteY73" fmla="*/ 1148410 h 2362263"/>
              <a:gd name="connsiteX74" fmla="*/ 705853 w 963979"/>
              <a:gd name="connsiteY74" fmla="*/ 1073547 h 2362263"/>
              <a:gd name="connsiteX75" fmla="*/ 695158 w 963979"/>
              <a:gd name="connsiteY75" fmla="*/ 1030768 h 2362263"/>
              <a:gd name="connsiteX76" fmla="*/ 684463 w 963979"/>
              <a:gd name="connsiteY76" fmla="*/ 1014726 h 2362263"/>
              <a:gd name="connsiteX77" fmla="*/ 673768 w 963979"/>
              <a:gd name="connsiteY77" fmla="*/ 987989 h 2362263"/>
              <a:gd name="connsiteX78" fmla="*/ 652379 w 963979"/>
              <a:gd name="connsiteY78" fmla="*/ 923821 h 2362263"/>
              <a:gd name="connsiteX79" fmla="*/ 641684 w 963979"/>
              <a:gd name="connsiteY79" fmla="*/ 848957 h 2362263"/>
              <a:gd name="connsiteX80" fmla="*/ 647031 w 963979"/>
              <a:gd name="connsiteY80" fmla="*/ 827568 h 2362263"/>
              <a:gd name="connsiteX81" fmla="*/ 625642 w 963979"/>
              <a:gd name="connsiteY81" fmla="*/ 693884 h 2362263"/>
              <a:gd name="connsiteX82" fmla="*/ 604253 w 963979"/>
              <a:gd name="connsiteY82" fmla="*/ 613673 h 2362263"/>
              <a:gd name="connsiteX83" fmla="*/ 593558 w 963979"/>
              <a:gd name="connsiteY83" fmla="*/ 565547 h 2362263"/>
              <a:gd name="connsiteX84" fmla="*/ 572168 w 963979"/>
              <a:gd name="connsiteY84" fmla="*/ 528115 h 2362263"/>
              <a:gd name="connsiteX85" fmla="*/ 561474 w 963979"/>
              <a:gd name="connsiteY85" fmla="*/ 463947 h 2362263"/>
              <a:gd name="connsiteX86" fmla="*/ 550779 w 963979"/>
              <a:gd name="connsiteY86" fmla="*/ 421168 h 2362263"/>
              <a:gd name="connsiteX87" fmla="*/ 540084 w 963979"/>
              <a:gd name="connsiteY87" fmla="*/ 340957 h 2362263"/>
              <a:gd name="connsiteX88" fmla="*/ 529389 w 963979"/>
              <a:gd name="connsiteY88" fmla="*/ 314221 h 2362263"/>
              <a:gd name="connsiteX89" fmla="*/ 518695 w 963979"/>
              <a:gd name="connsiteY89" fmla="*/ 266094 h 2362263"/>
              <a:gd name="connsiteX90" fmla="*/ 497305 w 963979"/>
              <a:gd name="connsiteY90" fmla="*/ 137757 h 2362263"/>
              <a:gd name="connsiteX91" fmla="*/ 475916 w 963979"/>
              <a:gd name="connsiteY91" fmla="*/ 84284 h 2362263"/>
              <a:gd name="connsiteX92" fmla="*/ 465221 w 963979"/>
              <a:gd name="connsiteY92" fmla="*/ 46852 h 2362263"/>
              <a:gd name="connsiteX93" fmla="*/ 459874 w 963979"/>
              <a:gd name="connsiteY93" fmla="*/ 4073 h 2362263"/>
              <a:gd name="connsiteX0" fmla="*/ 459874 w 963979"/>
              <a:gd name="connsiteY0" fmla="*/ 4073 h 2362263"/>
              <a:gd name="connsiteX1" fmla="*/ 438484 w 963979"/>
              <a:gd name="connsiteY1" fmla="*/ 78936 h 2362263"/>
              <a:gd name="connsiteX2" fmla="*/ 427789 w 963979"/>
              <a:gd name="connsiteY2" fmla="*/ 100326 h 2362263"/>
              <a:gd name="connsiteX3" fmla="*/ 447258 w 963979"/>
              <a:gd name="connsiteY3" fmla="*/ 168024 h 2362263"/>
              <a:gd name="connsiteX4" fmla="*/ 405258 w 963979"/>
              <a:gd name="connsiteY4" fmla="*/ 305344 h 2362263"/>
              <a:gd name="connsiteX5" fmla="*/ 422442 w 963979"/>
              <a:gd name="connsiteY5" fmla="*/ 330263 h 2362263"/>
              <a:gd name="connsiteX6" fmla="*/ 412993 w 963979"/>
              <a:gd name="connsiteY6" fmla="*/ 355857 h 2362263"/>
              <a:gd name="connsiteX7" fmla="*/ 417095 w 963979"/>
              <a:gd name="connsiteY7" fmla="*/ 383736 h 2362263"/>
              <a:gd name="connsiteX8" fmla="*/ 406400 w 963979"/>
              <a:gd name="connsiteY8" fmla="*/ 405126 h 2362263"/>
              <a:gd name="connsiteX9" fmla="*/ 390358 w 963979"/>
              <a:gd name="connsiteY9" fmla="*/ 415821 h 2362263"/>
              <a:gd name="connsiteX10" fmla="*/ 379663 w 963979"/>
              <a:gd name="connsiteY10" fmla="*/ 437210 h 2362263"/>
              <a:gd name="connsiteX11" fmla="*/ 368968 w 963979"/>
              <a:gd name="connsiteY11" fmla="*/ 453252 h 2362263"/>
              <a:gd name="connsiteX12" fmla="*/ 374316 w 963979"/>
              <a:gd name="connsiteY12" fmla="*/ 586936 h 2362263"/>
              <a:gd name="connsiteX13" fmla="*/ 363621 w 963979"/>
              <a:gd name="connsiteY13" fmla="*/ 608326 h 2362263"/>
              <a:gd name="connsiteX14" fmla="*/ 352926 w 963979"/>
              <a:gd name="connsiteY14" fmla="*/ 635063 h 2362263"/>
              <a:gd name="connsiteX15" fmla="*/ 342231 w 963979"/>
              <a:gd name="connsiteY15" fmla="*/ 651105 h 2362263"/>
              <a:gd name="connsiteX16" fmla="*/ 331537 w 963979"/>
              <a:gd name="connsiteY16" fmla="*/ 672494 h 2362263"/>
              <a:gd name="connsiteX17" fmla="*/ 315495 w 963979"/>
              <a:gd name="connsiteY17" fmla="*/ 688536 h 2362263"/>
              <a:gd name="connsiteX18" fmla="*/ 278063 w 963979"/>
              <a:gd name="connsiteY18" fmla="*/ 736663 h 2362263"/>
              <a:gd name="connsiteX19" fmla="*/ 267368 w 963979"/>
              <a:gd name="connsiteY19" fmla="*/ 784789 h 2362263"/>
              <a:gd name="connsiteX20" fmla="*/ 278063 w 963979"/>
              <a:gd name="connsiteY20" fmla="*/ 870347 h 2362263"/>
              <a:gd name="connsiteX21" fmla="*/ 267368 w 963979"/>
              <a:gd name="connsiteY21" fmla="*/ 982642 h 2362263"/>
              <a:gd name="connsiteX22" fmla="*/ 256674 w 963979"/>
              <a:gd name="connsiteY22" fmla="*/ 1078894 h 2362263"/>
              <a:gd name="connsiteX23" fmla="*/ 262021 w 963979"/>
              <a:gd name="connsiteY23" fmla="*/ 1143063 h 2362263"/>
              <a:gd name="connsiteX24" fmla="*/ 251326 w 963979"/>
              <a:gd name="connsiteY24" fmla="*/ 1159105 h 2362263"/>
              <a:gd name="connsiteX25" fmla="*/ 245979 w 963979"/>
              <a:gd name="connsiteY25" fmla="*/ 1175147 h 2362263"/>
              <a:gd name="connsiteX26" fmla="*/ 235284 w 963979"/>
              <a:gd name="connsiteY26" fmla="*/ 1201884 h 2362263"/>
              <a:gd name="connsiteX27" fmla="*/ 213895 w 963979"/>
              <a:gd name="connsiteY27" fmla="*/ 1233968 h 2362263"/>
              <a:gd name="connsiteX28" fmla="*/ 203200 w 963979"/>
              <a:gd name="connsiteY28" fmla="*/ 1250010 h 2362263"/>
              <a:gd name="connsiteX29" fmla="*/ 192505 w 963979"/>
              <a:gd name="connsiteY29" fmla="*/ 1287442 h 2362263"/>
              <a:gd name="connsiteX30" fmla="*/ 181810 w 963979"/>
              <a:gd name="connsiteY30" fmla="*/ 1314178 h 2362263"/>
              <a:gd name="connsiteX31" fmla="*/ 160421 w 963979"/>
              <a:gd name="connsiteY31" fmla="*/ 1405084 h 2362263"/>
              <a:gd name="connsiteX32" fmla="*/ 149726 w 963979"/>
              <a:gd name="connsiteY32" fmla="*/ 1731273 h 2362263"/>
              <a:gd name="connsiteX33" fmla="*/ 139031 w 963979"/>
              <a:gd name="connsiteY33" fmla="*/ 1747315 h 2362263"/>
              <a:gd name="connsiteX34" fmla="*/ 128337 w 963979"/>
              <a:gd name="connsiteY34" fmla="*/ 1790094 h 2362263"/>
              <a:gd name="connsiteX35" fmla="*/ 117642 w 963979"/>
              <a:gd name="connsiteY35" fmla="*/ 1827526 h 2362263"/>
              <a:gd name="connsiteX36" fmla="*/ 106947 w 963979"/>
              <a:gd name="connsiteY36" fmla="*/ 1848915 h 2362263"/>
              <a:gd name="connsiteX37" fmla="*/ 85558 w 963979"/>
              <a:gd name="connsiteY37" fmla="*/ 1918431 h 2362263"/>
              <a:gd name="connsiteX38" fmla="*/ 74863 w 963979"/>
              <a:gd name="connsiteY38" fmla="*/ 1934473 h 2362263"/>
              <a:gd name="connsiteX39" fmla="*/ 64168 w 963979"/>
              <a:gd name="connsiteY39" fmla="*/ 1993294 h 2362263"/>
              <a:gd name="connsiteX40" fmla="*/ 53474 w 963979"/>
              <a:gd name="connsiteY40" fmla="*/ 2020031 h 2362263"/>
              <a:gd name="connsiteX41" fmla="*/ 42779 w 963979"/>
              <a:gd name="connsiteY41" fmla="*/ 2068157 h 2362263"/>
              <a:gd name="connsiteX42" fmla="*/ 21389 w 963979"/>
              <a:gd name="connsiteY42" fmla="*/ 2239273 h 2362263"/>
              <a:gd name="connsiteX43" fmla="*/ 0 w 963979"/>
              <a:gd name="connsiteY43" fmla="*/ 2314136 h 2362263"/>
              <a:gd name="connsiteX44" fmla="*/ 26737 w 963979"/>
              <a:gd name="connsiteY44" fmla="*/ 2351568 h 2362263"/>
              <a:gd name="connsiteX45" fmla="*/ 245979 w 963979"/>
              <a:gd name="connsiteY45" fmla="*/ 2340873 h 2362263"/>
              <a:gd name="connsiteX46" fmla="*/ 390358 w 963979"/>
              <a:gd name="connsiteY46" fmla="*/ 2330178 h 2362263"/>
              <a:gd name="connsiteX47" fmla="*/ 513347 w 963979"/>
              <a:gd name="connsiteY47" fmla="*/ 2335526 h 2362263"/>
              <a:gd name="connsiteX48" fmla="*/ 561474 w 963979"/>
              <a:gd name="connsiteY48" fmla="*/ 2340873 h 2362263"/>
              <a:gd name="connsiteX49" fmla="*/ 652379 w 963979"/>
              <a:gd name="connsiteY49" fmla="*/ 2346221 h 2362263"/>
              <a:gd name="connsiteX50" fmla="*/ 700505 w 963979"/>
              <a:gd name="connsiteY50" fmla="*/ 2351568 h 2362263"/>
              <a:gd name="connsiteX51" fmla="*/ 727242 w 963979"/>
              <a:gd name="connsiteY51" fmla="*/ 2356915 h 2362263"/>
              <a:gd name="connsiteX52" fmla="*/ 903705 w 963979"/>
              <a:gd name="connsiteY52" fmla="*/ 2362263 h 2362263"/>
              <a:gd name="connsiteX53" fmla="*/ 962526 w 963979"/>
              <a:gd name="connsiteY53" fmla="*/ 2351568 h 2362263"/>
              <a:gd name="connsiteX54" fmla="*/ 951831 w 963979"/>
              <a:gd name="connsiteY54" fmla="*/ 2335526 h 2362263"/>
              <a:gd name="connsiteX55" fmla="*/ 935789 w 963979"/>
              <a:gd name="connsiteY55" fmla="*/ 2319484 h 2362263"/>
              <a:gd name="connsiteX56" fmla="*/ 941137 w 963979"/>
              <a:gd name="connsiteY56" fmla="*/ 2266010 h 2362263"/>
              <a:gd name="connsiteX57" fmla="*/ 957179 w 963979"/>
              <a:gd name="connsiteY57" fmla="*/ 2207189 h 2362263"/>
              <a:gd name="connsiteX58" fmla="*/ 962526 w 963979"/>
              <a:gd name="connsiteY58" fmla="*/ 2175105 h 2362263"/>
              <a:gd name="connsiteX59" fmla="*/ 941137 w 963979"/>
              <a:gd name="connsiteY59" fmla="*/ 1977252 h 2362263"/>
              <a:gd name="connsiteX60" fmla="*/ 930442 w 963979"/>
              <a:gd name="connsiteY60" fmla="*/ 1955863 h 2362263"/>
              <a:gd name="connsiteX61" fmla="*/ 909053 w 963979"/>
              <a:gd name="connsiteY61" fmla="*/ 1923778 h 2362263"/>
              <a:gd name="connsiteX62" fmla="*/ 898358 w 963979"/>
              <a:gd name="connsiteY62" fmla="*/ 1891694 h 2362263"/>
              <a:gd name="connsiteX63" fmla="*/ 887663 w 963979"/>
              <a:gd name="connsiteY63" fmla="*/ 1870305 h 2362263"/>
              <a:gd name="connsiteX64" fmla="*/ 866274 w 963979"/>
              <a:gd name="connsiteY64" fmla="*/ 1790094 h 2362263"/>
              <a:gd name="connsiteX65" fmla="*/ 844884 w 963979"/>
              <a:gd name="connsiteY65" fmla="*/ 1656410 h 2362263"/>
              <a:gd name="connsiteX66" fmla="*/ 823495 w 963979"/>
              <a:gd name="connsiteY66" fmla="*/ 1581547 h 2362263"/>
              <a:gd name="connsiteX67" fmla="*/ 802105 w 963979"/>
              <a:gd name="connsiteY67" fmla="*/ 1495989 h 2362263"/>
              <a:gd name="connsiteX68" fmla="*/ 791410 w 963979"/>
              <a:gd name="connsiteY68" fmla="*/ 1453210 h 2362263"/>
              <a:gd name="connsiteX69" fmla="*/ 780716 w 963979"/>
              <a:gd name="connsiteY69" fmla="*/ 1405084 h 2362263"/>
              <a:gd name="connsiteX70" fmla="*/ 770021 w 963979"/>
              <a:gd name="connsiteY70" fmla="*/ 1378347 h 2362263"/>
              <a:gd name="connsiteX71" fmla="*/ 748631 w 963979"/>
              <a:gd name="connsiteY71" fmla="*/ 1314178 h 2362263"/>
              <a:gd name="connsiteX72" fmla="*/ 727242 w 963979"/>
              <a:gd name="connsiteY72" fmla="*/ 1201884 h 2362263"/>
              <a:gd name="connsiteX73" fmla="*/ 716547 w 963979"/>
              <a:gd name="connsiteY73" fmla="*/ 1148410 h 2362263"/>
              <a:gd name="connsiteX74" fmla="*/ 705853 w 963979"/>
              <a:gd name="connsiteY74" fmla="*/ 1073547 h 2362263"/>
              <a:gd name="connsiteX75" fmla="*/ 695158 w 963979"/>
              <a:gd name="connsiteY75" fmla="*/ 1030768 h 2362263"/>
              <a:gd name="connsiteX76" fmla="*/ 684463 w 963979"/>
              <a:gd name="connsiteY76" fmla="*/ 1014726 h 2362263"/>
              <a:gd name="connsiteX77" fmla="*/ 673768 w 963979"/>
              <a:gd name="connsiteY77" fmla="*/ 987989 h 2362263"/>
              <a:gd name="connsiteX78" fmla="*/ 652379 w 963979"/>
              <a:gd name="connsiteY78" fmla="*/ 923821 h 2362263"/>
              <a:gd name="connsiteX79" fmla="*/ 641684 w 963979"/>
              <a:gd name="connsiteY79" fmla="*/ 848957 h 2362263"/>
              <a:gd name="connsiteX80" fmla="*/ 647031 w 963979"/>
              <a:gd name="connsiteY80" fmla="*/ 827568 h 2362263"/>
              <a:gd name="connsiteX81" fmla="*/ 625642 w 963979"/>
              <a:gd name="connsiteY81" fmla="*/ 693884 h 2362263"/>
              <a:gd name="connsiteX82" fmla="*/ 604253 w 963979"/>
              <a:gd name="connsiteY82" fmla="*/ 613673 h 2362263"/>
              <a:gd name="connsiteX83" fmla="*/ 593558 w 963979"/>
              <a:gd name="connsiteY83" fmla="*/ 565547 h 2362263"/>
              <a:gd name="connsiteX84" fmla="*/ 572168 w 963979"/>
              <a:gd name="connsiteY84" fmla="*/ 528115 h 2362263"/>
              <a:gd name="connsiteX85" fmla="*/ 561474 w 963979"/>
              <a:gd name="connsiteY85" fmla="*/ 463947 h 2362263"/>
              <a:gd name="connsiteX86" fmla="*/ 550779 w 963979"/>
              <a:gd name="connsiteY86" fmla="*/ 421168 h 2362263"/>
              <a:gd name="connsiteX87" fmla="*/ 540084 w 963979"/>
              <a:gd name="connsiteY87" fmla="*/ 340957 h 2362263"/>
              <a:gd name="connsiteX88" fmla="*/ 529389 w 963979"/>
              <a:gd name="connsiteY88" fmla="*/ 314221 h 2362263"/>
              <a:gd name="connsiteX89" fmla="*/ 518695 w 963979"/>
              <a:gd name="connsiteY89" fmla="*/ 266094 h 2362263"/>
              <a:gd name="connsiteX90" fmla="*/ 497305 w 963979"/>
              <a:gd name="connsiteY90" fmla="*/ 137757 h 2362263"/>
              <a:gd name="connsiteX91" fmla="*/ 475916 w 963979"/>
              <a:gd name="connsiteY91" fmla="*/ 84284 h 2362263"/>
              <a:gd name="connsiteX92" fmla="*/ 465221 w 963979"/>
              <a:gd name="connsiteY92" fmla="*/ 46852 h 2362263"/>
              <a:gd name="connsiteX93" fmla="*/ 459874 w 963979"/>
              <a:gd name="connsiteY93" fmla="*/ 4073 h 2362263"/>
              <a:gd name="connsiteX0" fmla="*/ 459874 w 963979"/>
              <a:gd name="connsiteY0" fmla="*/ 4073 h 2362263"/>
              <a:gd name="connsiteX1" fmla="*/ 438484 w 963979"/>
              <a:gd name="connsiteY1" fmla="*/ 78936 h 2362263"/>
              <a:gd name="connsiteX2" fmla="*/ 457381 w 963979"/>
              <a:gd name="connsiteY2" fmla="*/ 85530 h 2362263"/>
              <a:gd name="connsiteX3" fmla="*/ 447258 w 963979"/>
              <a:gd name="connsiteY3" fmla="*/ 168024 h 2362263"/>
              <a:gd name="connsiteX4" fmla="*/ 405258 w 963979"/>
              <a:gd name="connsiteY4" fmla="*/ 305344 h 2362263"/>
              <a:gd name="connsiteX5" fmla="*/ 422442 w 963979"/>
              <a:gd name="connsiteY5" fmla="*/ 330263 h 2362263"/>
              <a:gd name="connsiteX6" fmla="*/ 412993 w 963979"/>
              <a:gd name="connsiteY6" fmla="*/ 355857 h 2362263"/>
              <a:gd name="connsiteX7" fmla="*/ 417095 w 963979"/>
              <a:gd name="connsiteY7" fmla="*/ 383736 h 2362263"/>
              <a:gd name="connsiteX8" fmla="*/ 406400 w 963979"/>
              <a:gd name="connsiteY8" fmla="*/ 405126 h 2362263"/>
              <a:gd name="connsiteX9" fmla="*/ 390358 w 963979"/>
              <a:gd name="connsiteY9" fmla="*/ 415821 h 2362263"/>
              <a:gd name="connsiteX10" fmla="*/ 379663 w 963979"/>
              <a:gd name="connsiteY10" fmla="*/ 437210 h 2362263"/>
              <a:gd name="connsiteX11" fmla="*/ 368968 w 963979"/>
              <a:gd name="connsiteY11" fmla="*/ 453252 h 2362263"/>
              <a:gd name="connsiteX12" fmla="*/ 374316 w 963979"/>
              <a:gd name="connsiteY12" fmla="*/ 586936 h 2362263"/>
              <a:gd name="connsiteX13" fmla="*/ 363621 w 963979"/>
              <a:gd name="connsiteY13" fmla="*/ 608326 h 2362263"/>
              <a:gd name="connsiteX14" fmla="*/ 352926 w 963979"/>
              <a:gd name="connsiteY14" fmla="*/ 635063 h 2362263"/>
              <a:gd name="connsiteX15" fmla="*/ 342231 w 963979"/>
              <a:gd name="connsiteY15" fmla="*/ 651105 h 2362263"/>
              <a:gd name="connsiteX16" fmla="*/ 331537 w 963979"/>
              <a:gd name="connsiteY16" fmla="*/ 672494 h 2362263"/>
              <a:gd name="connsiteX17" fmla="*/ 315495 w 963979"/>
              <a:gd name="connsiteY17" fmla="*/ 688536 h 2362263"/>
              <a:gd name="connsiteX18" fmla="*/ 278063 w 963979"/>
              <a:gd name="connsiteY18" fmla="*/ 736663 h 2362263"/>
              <a:gd name="connsiteX19" fmla="*/ 267368 w 963979"/>
              <a:gd name="connsiteY19" fmla="*/ 784789 h 2362263"/>
              <a:gd name="connsiteX20" fmla="*/ 278063 w 963979"/>
              <a:gd name="connsiteY20" fmla="*/ 870347 h 2362263"/>
              <a:gd name="connsiteX21" fmla="*/ 267368 w 963979"/>
              <a:gd name="connsiteY21" fmla="*/ 982642 h 2362263"/>
              <a:gd name="connsiteX22" fmla="*/ 256674 w 963979"/>
              <a:gd name="connsiteY22" fmla="*/ 1078894 h 2362263"/>
              <a:gd name="connsiteX23" fmla="*/ 262021 w 963979"/>
              <a:gd name="connsiteY23" fmla="*/ 1143063 h 2362263"/>
              <a:gd name="connsiteX24" fmla="*/ 251326 w 963979"/>
              <a:gd name="connsiteY24" fmla="*/ 1159105 h 2362263"/>
              <a:gd name="connsiteX25" fmla="*/ 245979 w 963979"/>
              <a:gd name="connsiteY25" fmla="*/ 1175147 h 2362263"/>
              <a:gd name="connsiteX26" fmla="*/ 235284 w 963979"/>
              <a:gd name="connsiteY26" fmla="*/ 1201884 h 2362263"/>
              <a:gd name="connsiteX27" fmla="*/ 213895 w 963979"/>
              <a:gd name="connsiteY27" fmla="*/ 1233968 h 2362263"/>
              <a:gd name="connsiteX28" fmla="*/ 203200 w 963979"/>
              <a:gd name="connsiteY28" fmla="*/ 1250010 h 2362263"/>
              <a:gd name="connsiteX29" fmla="*/ 192505 w 963979"/>
              <a:gd name="connsiteY29" fmla="*/ 1287442 h 2362263"/>
              <a:gd name="connsiteX30" fmla="*/ 181810 w 963979"/>
              <a:gd name="connsiteY30" fmla="*/ 1314178 h 2362263"/>
              <a:gd name="connsiteX31" fmla="*/ 160421 w 963979"/>
              <a:gd name="connsiteY31" fmla="*/ 1405084 h 2362263"/>
              <a:gd name="connsiteX32" fmla="*/ 149726 w 963979"/>
              <a:gd name="connsiteY32" fmla="*/ 1731273 h 2362263"/>
              <a:gd name="connsiteX33" fmla="*/ 139031 w 963979"/>
              <a:gd name="connsiteY33" fmla="*/ 1747315 h 2362263"/>
              <a:gd name="connsiteX34" fmla="*/ 128337 w 963979"/>
              <a:gd name="connsiteY34" fmla="*/ 1790094 h 2362263"/>
              <a:gd name="connsiteX35" fmla="*/ 117642 w 963979"/>
              <a:gd name="connsiteY35" fmla="*/ 1827526 h 2362263"/>
              <a:gd name="connsiteX36" fmla="*/ 106947 w 963979"/>
              <a:gd name="connsiteY36" fmla="*/ 1848915 h 2362263"/>
              <a:gd name="connsiteX37" fmla="*/ 85558 w 963979"/>
              <a:gd name="connsiteY37" fmla="*/ 1918431 h 2362263"/>
              <a:gd name="connsiteX38" fmla="*/ 74863 w 963979"/>
              <a:gd name="connsiteY38" fmla="*/ 1934473 h 2362263"/>
              <a:gd name="connsiteX39" fmla="*/ 64168 w 963979"/>
              <a:gd name="connsiteY39" fmla="*/ 1993294 h 2362263"/>
              <a:gd name="connsiteX40" fmla="*/ 53474 w 963979"/>
              <a:gd name="connsiteY40" fmla="*/ 2020031 h 2362263"/>
              <a:gd name="connsiteX41" fmla="*/ 42779 w 963979"/>
              <a:gd name="connsiteY41" fmla="*/ 2068157 h 2362263"/>
              <a:gd name="connsiteX42" fmla="*/ 21389 w 963979"/>
              <a:gd name="connsiteY42" fmla="*/ 2239273 h 2362263"/>
              <a:gd name="connsiteX43" fmla="*/ 0 w 963979"/>
              <a:gd name="connsiteY43" fmla="*/ 2314136 h 2362263"/>
              <a:gd name="connsiteX44" fmla="*/ 26737 w 963979"/>
              <a:gd name="connsiteY44" fmla="*/ 2351568 h 2362263"/>
              <a:gd name="connsiteX45" fmla="*/ 245979 w 963979"/>
              <a:gd name="connsiteY45" fmla="*/ 2340873 h 2362263"/>
              <a:gd name="connsiteX46" fmla="*/ 390358 w 963979"/>
              <a:gd name="connsiteY46" fmla="*/ 2330178 h 2362263"/>
              <a:gd name="connsiteX47" fmla="*/ 513347 w 963979"/>
              <a:gd name="connsiteY47" fmla="*/ 2335526 h 2362263"/>
              <a:gd name="connsiteX48" fmla="*/ 561474 w 963979"/>
              <a:gd name="connsiteY48" fmla="*/ 2340873 h 2362263"/>
              <a:gd name="connsiteX49" fmla="*/ 652379 w 963979"/>
              <a:gd name="connsiteY49" fmla="*/ 2346221 h 2362263"/>
              <a:gd name="connsiteX50" fmla="*/ 700505 w 963979"/>
              <a:gd name="connsiteY50" fmla="*/ 2351568 h 2362263"/>
              <a:gd name="connsiteX51" fmla="*/ 727242 w 963979"/>
              <a:gd name="connsiteY51" fmla="*/ 2356915 h 2362263"/>
              <a:gd name="connsiteX52" fmla="*/ 903705 w 963979"/>
              <a:gd name="connsiteY52" fmla="*/ 2362263 h 2362263"/>
              <a:gd name="connsiteX53" fmla="*/ 962526 w 963979"/>
              <a:gd name="connsiteY53" fmla="*/ 2351568 h 2362263"/>
              <a:gd name="connsiteX54" fmla="*/ 951831 w 963979"/>
              <a:gd name="connsiteY54" fmla="*/ 2335526 h 2362263"/>
              <a:gd name="connsiteX55" fmla="*/ 935789 w 963979"/>
              <a:gd name="connsiteY55" fmla="*/ 2319484 h 2362263"/>
              <a:gd name="connsiteX56" fmla="*/ 941137 w 963979"/>
              <a:gd name="connsiteY56" fmla="*/ 2266010 h 2362263"/>
              <a:gd name="connsiteX57" fmla="*/ 957179 w 963979"/>
              <a:gd name="connsiteY57" fmla="*/ 2207189 h 2362263"/>
              <a:gd name="connsiteX58" fmla="*/ 962526 w 963979"/>
              <a:gd name="connsiteY58" fmla="*/ 2175105 h 2362263"/>
              <a:gd name="connsiteX59" fmla="*/ 941137 w 963979"/>
              <a:gd name="connsiteY59" fmla="*/ 1977252 h 2362263"/>
              <a:gd name="connsiteX60" fmla="*/ 930442 w 963979"/>
              <a:gd name="connsiteY60" fmla="*/ 1955863 h 2362263"/>
              <a:gd name="connsiteX61" fmla="*/ 909053 w 963979"/>
              <a:gd name="connsiteY61" fmla="*/ 1923778 h 2362263"/>
              <a:gd name="connsiteX62" fmla="*/ 898358 w 963979"/>
              <a:gd name="connsiteY62" fmla="*/ 1891694 h 2362263"/>
              <a:gd name="connsiteX63" fmla="*/ 887663 w 963979"/>
              <a:gd name="connsiteY63" fmla="*/ 1870305 h 2362263"/>
              <a:gd name="connsiteX64" fmla="*/ 866274 w 963979"/>
              <a:gd name="connsiteY64" fmla="*/ 1790094 h 2362263"/>
              <a:gd name="connsiteX65" fmla="*/ 844884 w 963979"/>
              <a:gd name="connsiteY65" fmla="*/ 1656410 h 2362263"/>
              <a:gd name="connsiteX66" fmla="*/ 823495 w 963979"/>
              <a:gd name="connsiteY66" fmla="*/ 1581547 h 2362263"/>
              <a:gd name="connsiteX67" fmla="*/ 802105 w 963979"/>
              <a:gd name="connsiteY67" fmla="*/ 1495989 h 2362263"/>
              <a:gd name="connsiteX68" fmla="*/ 791410 w 963979"/>
              <a:gd name="connsiteY68" fmla="*/ 1453210 h 2362263"/>
              <a:gd name="connsiteX69" fmla="*/ 780716 w 963979"/>
              <a:gd name="connsiteY69" fmla="*/ 1405084 h 2362263"/>
              <a:gd name="connsiteX70" fmla="*/ 770021 w 963979"/>
              <a:gd name="connsiteY70" fmla="*/ 1378347 h 2362263"/>
              <a:gd name="connsiteX71" fmla="*/ 748631 w 963979"/>
              <a:gd name="connsiteY71" fmla="*/ 1314178 h 2362263"/>
              <a:gd name="connsiteX72" fmla="*/ 727242 w 963979"/>
              <a:gd name="connsiteY72" fmla="*/ 1201884 h 2362263"/>
              <a:gd name="connsiteX73" fmla="*/ 716547 w 963979"/>
              <a:gd name="connsiteY73" fmla="*/ 1148410 h 2362263"/>
              <a:gd name="connsiteX74" fmla="*/ 705853 w 963979"/>
              <a:gd name="connsiteY74" fmla="*/ 1073547 h 2362263"/>
              <a:gd name="connsiteX75" fmla="*/ 695158 w 963979"/>
              <a:gd name="connsiteY75" fmla="*/ 1030768 h 2362263"/>
              <a:gd name="connsiteX76" fmla="*/ 684463 w 963979"/>
              <a:gd name="connsiteY76" fmla="*/ 1014726 h 2362263"/>
              <a:gd name="connsiteX77" fmla="*/ 673768 w 963979"/>
              <a:gd name="connsiteY77" fmla="*/ 987989 h 2362263"/>
              <a:gd name="connsiteX78" fmla="*/ 652379 w 963979"/>
              <a:gd name="connsiteY78" fmla="*/ 923821 h 2362263"/>
              <a:gd name="connsiteX79" fmla="*/ 641684 w 963979"/>
              <a:gd name="connsiteY79" fmla="*/ 848957 h 2362263"/>
              <a:gd name="connsiteX80" fmla="*/ 647031 w 963979"/>
              <a:gd name="connsiteY80" fmla="*/ 827568 h 2362263"/>
              <a:gd name="connsiteX81" fmla="*/ 625642 w 963979"/>
              <a:gd name="connsiteY81" fmla="*/ 693884 h 2362263"/>
              <a:gd name="connsiteX82" fmla="*/ 604253 w 963979"/>
              <a:gd name="connsiteY82" fmla="*/ 613673 h 2362263"/>
              <a:gd name="connsiteX83" fmla="*/ 593558 w 963979"/>
              <a:gd name="connsiteY83" fmla="*/ 565547 h 2362263"/>
              <a:gd name="connsiteX84" fmla="*/ 572168 w 963979"/>
              <a:gd name="connsiteY84" fmla="*/ 528115 h 2362263"/>
              <a:gd name="connsiteX85" fmla="*/ 561474 w 963979"/>
              <a:gd name="connsiteY85" fmla="*/ 463947 h 2362263"/>
              <a:gd name="connsiteX86" fmla="*/ 550779 w 963979"/>
              <a:gd name="connsiteY86" fmla="*/ 421168 h 2362263"/>
              <a:gd name="connsiteX87" fmla="*/ 540084 w 963979"/>
              <a:gd name="connsiteY87" fmla="*/ 340957 h 2362263"/>
              <a:gd name="connsiteX88" fmla="*/ 529389 w 963979"/>
              <a:gd name="connsiteY88" fmla="*/ 314221 h 2362263"/>
              <a:gd name="connsiteX89" fmla="*/ 518695 w 963979"/>
              <a:gd name="connsiteY89" fmla="*/ 266094 h 2362263"/>
              <a:gd name="connsiteX90" fmla="*/ 497305 w 963979"/>
              <a:gd name="connsiteY90" fmla="*/ 137757 h 2362263"/>
              <a:gd name="connsiteX91" fmla="*/ 475916 w 963979"/>
              <a:gd name="connsiteY91" fmla="*/ 84284 h 2362263"/>
              <a:gd name="connsiteX92" fmla="*/ 465221 w 963979"/>
              <a:gd name="connsiteY92" fmla="*/ 46852 h 2362263"/>
              <a:gd name="connsiteX93" fmla="*/ 459874 w 963979"/>
              <a:gd name="connsiteY93" fmla="*/ 4073 h 2362263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258 w 963979"/>
              <a:gd name="connsiteY3" fmla="*/ 166272 h 2360511"/>
              <a:gd name="connsiteX4" fmla="*/ 405258 w 963979"/>
              <a:gd name="connsiteY4" fmla="*/ 303592 h 2360511"/>
              <a:gd name="connsiteX5" fmla="*/ 422442 w 963979"/>
              <a:gd name="connsiteY5" fmla="*/ 328511 h 2360511"/>
              <a:gd name="connsiteX6" fmla="*/ 412993 w 963979"/>
              <a:gd name="connsiteY6" fmla="*/ 354105 h 2360511"/>
              <a:gd name="connsiteX7" fmla="*/ 417095 w 963979"/>
              <a:gd name="connsiteY7" fmla="*/ 381984 h 2360511"/>
              <a:gd name="connsiteX8" fmla="*/ 406400 w 963979"/>
              <a:gd name="connsiteY8" fmla="*/ 403374 h 2360511"/>
              <a:gd name="connsiteX9" fmla="*/ 390358 w 963979"/>
              <a:gd name="connsiteY9" fmla="*/ 414069 h 2360511"/>
              <a:gd name="connsiteX10" fmla="*/ 379663 w 963979"/>
              <a:gd name="connsiteY10" fmla="*/ 435458 h 2360511"/>
              <a:gd name="connsiteX11" fmla="*/ 368968 w 963979"/>
              <a:gd name="connsiteY11" fmla="*/ 451500 h 2360511"/>
              <a:gd name="connsiteX12" fmla="*/ 374316 w 963979"/>
              <a:gd name="connsiteY12" fmla="*/ 585184 h 2360511"/>
              <a:gd name="connsiteX13" fmla="*/ 363621 w 963979"/>
              <a:gd name="connsiteY13" fmla="*/ 606574 h 2360511"/>
              <a:gd name="connsiteX14" fmla="*/ 352926 w 963979"/>
              <a:gd name="connsiteY14" fmla="*/ 633311 h 2360511"/>
              <a:gd name="connsiteX15" fmla="*/ 342231 w 963979"/>
              <a:gd name="connsiteY15" fmla="*/ 649353 h 2360511"/>
              <a:gd name="connsiteX16" fmla="*/ 331537 w 963979"/>
              <a:gd name="connsiteY16" fmla="*/ 670742 h 2360511"/>
              <a:gd name="connsiteX17" fmla="*/ 315495 w 963979"/>
              <a:gd name="connsiteY17" fmla="*/ 686784 h 2360511"/>
              <a:gd name="connsiteX18" fmla="*/ 278063 w 963979"/>
              <a:gd name="connsiteY18" fmla="*/ 734911 h 2360511"/>
              <a:gd name="connsiteX19" fmla="*/ 267368 w 963979"/>
              <a:gd name="connsiteY19" fmla="*/ 783037 h 2360511"/>
              <a:gd name="connsiteX20" fmla="*/ 278063 w 963979"/>
              <a:gd name="connsiteY20" fmla="*/ 868595 h 2360511"/>
              <a:gd name="connsiteX21" fmla="*/ 267368 w 963979"/>
              <a:gd name="connsiteY21" fmla="*/ 980890 h 2360511"/>
              <a:gd name="connsiteX22" fmla="*/ 256674 w 963979"/>
              <a:gd name="connsiteY22" fmla="*/ 1077142 h 2360511"/>
              <a:gd name="connsiteX23" fmla="*/ 262021 w 963979"/>
              <a:gd name="connsiteY23" fmla="*/ 1141311 h 2360511"/>
              <a:gd name="connsiteX24" fmla="*/ 251326 w 963979"/>
              <a:gd name="connsiteY24" fmla="*/ 1157353 h 2360511"/>
              <a:gd name="connsiteX25" fmla="*/ 245979 w 963979"/>
              <a:gd name="connsiteY25" fmla="*/ 1173395 h 2360511"/>
              <a:gd name="connsiteX26" fmla="*/ 235284 w 963979"/>
              <a:gd name="connsiteY26" fmla="*/ 1200132 h 2360511"/>
              <a:gd name="connsiteX27" fmla="*/ 213895 w 963979"/>
              <a:gd name="connsiteY27" fmla="*/ 1232216 h 2360511"/>
              <a:gd name="connsiteX28" fmla="*/ 203200 w 963979"/>
              <a:gd name="connsiteY28" fmla="*/ 1248258 h 2360511"/>
              <a:gd name="connsiteX29" fmla="*/ 192505 w 963979"/>
              <a:gd name="connsiteY29" fmla="*/ 1285690 h 2360511"/>
              <a:gd name="connsiteX30" fmla="*/ 181810 w 963979"/>
              <a:gd name="connsiteY30" fmla="*/ 1312426 h 2360511"/>
              <a:gd name="connsiteX31" fmla="*/ 160421 w 963979"/>
              <a:gd name="connsiteY31" fmla="*/ 1403332 h 2360511"/>
              <a:gd name="connsiteX32" fmla="*/ 149726 w 963979"/>
              <a:gd name="connsiteY32" fmla="*/ 1729521 h 2360511"/>
              <a:gd name="connsiteX33" fmla="*/ 139031 w 963979"/>
              <a:gd name="connsiteY33" fmla="*/ 1745563 h 2360511"/>
              <a:gd name="connsiteX34" fmla="*/ 128337 w 963979"/>
              <a:gd name="connsiteY34" fmla="*/ 1788342 h 2360511"/>
              <a:gd name="connsiteX35" fmla="*/ 117642 w 963979"/>
              <a:gd name="connsiteY35" fmla="*/ 1825774 h 2360511"/>
              <a:gd name="connsiteX36" fmla="*/ 106947 w 963979"/>
              <a:gd name="connsiteY36" fmla="*/ 1847163 h 2360511"/>
              <a:gd name="connsiteX37" fmla="*/ 85558 w 963979"/>
              <a:gd name="connsiteY37" fmla="*/ 1916679 h 2360511"/>
              <a:gd name="connsiteX38" fmla="*/ 74863 w 963979"/>
              <a:gd name="connsiteY38" fmla="*/ 1932721 h 2360511"/>
              <a:gd name="connsiteX39" fmla="*/ 64168 w 963979"/>
              <a:gd name="connsiteY39" fmla="*/ 1991542 h 2360511"/>
              <a:gd name="connsiteX40" fmla="*/ 53474 w 963979"/>
              <a:gd name="connsiteY40" fmla="*/ 2018279 h 2360511"/>
              <a:gd name="connsiteX41" fmla="*/ 42779 w 963979"/>
              <a:gd name="connsiteY41" fmla="*/ 2066405 h 2360511"/>
              <a:gd name="connsiteX42" fmla="*/ 21389 w 963979"/>
              <a:gd name="connsiteY42" fmla="*/ 2237521 h 2360511"/>
              <a:gd name="connsiteX43" fmla="*/ 0 w 963979"/>
              <a:gd name="connsiteY43" fmla="*/ 2312384 h 2360511"/>
              <a:gd name="connsiteX44" fmla="*/ 26737 w 963979"/>
              <a:gd name="connsiteY44" fmla="*/ 2349816 h 2360511"/>
              <a:gd name="connsiteX45" fmla="*/ 245979 w 963979"/>
              <a:gd name="connsiteY45" fmla="*/ 2339121 h 2360511"/>
              <a:gd name="connsiteX46" fmla="*/ 390358 w 963979"/>
              <a:gd name="connsiteY46" fmla="*/ 2328426 h 2360511"/>
              <a:gd name="connsiteX47" fmla="*/ 513347 w 963979"/>
              <a:gd name="connsiteY47" fmla="*/ 2333774 h 2360511"/>
              <a:gd name="connsiteX48" fmla="*/ 561474 w 963979"/>
              <a:gd name="connsiteY48" fmla="*/ 2339121 h 2360511"/>
              <a:gd name="connsiteX49" fmla="*/ 652379 w 963979"/>
              <a:gd name="connsiteY49" fmla="*/ 2344469 h 2360511"/>
              <a:gd name="connsiteX50" fmla="*/ 700505 w 963979"/>
              <a:gd name="connsiteY50" fmla="*/ 2349816 h 2360511"/>
              <a:gd name="connsiteX51" fmla="*/ 727242 w 963979"/>
              <a:gd name="connsiteY51" fmla="*/ 2355163 h 2360511"/>
              <a:gd name="connsiteX52" fmla="*/ 903705 w 963979"/>
              <a:gd name="connsiteY52" fmla="*/ 2360511 h 2360511"/>
              <a:gd name="connsiteX53" fmla="*/ 962526 w 963979"/>
              <a:gd name="connsiteY53" fmla="*/ 2349816 h 2360511"/>
              <a:gd name="connsiteX54" fmla="*/ 951831 w 963979"/>
              <a:gd name="connsiteY54" fmla="*/ 2333774 h 2360511"/>
              <a:gd name="connsiteX55" fmla="*/ 935789 w 963979"/>
              <a:gd name="connsiteY55" fmla="*/ 2317732 h 2360511"/>
              <a:gd name="connsiteX56" fmla="*/ 941137 w 963979"/>
              <a:gd name="connsiteY56" fmla="*/ 2264258 h 2360511"/>
              <a:gd name="connsiteX57" fmla="*/ 957179 w 963979"/>
              <a:gd name="connsiteY57" fmla="*/ 2205437 h 2360511"/>
              <a:gd name="connsiteX58" fmla="*/ 962526 w 963979"/>
              <a:gd name="connsiteY58" fmla="*/ 2173353 h 2360511"/>
              <a:gd name="connsiteX59" fmla="*/ 941137 w 963979"/>
              <a:gd name="connsiteY59" fmla="*/ 1975500 h 2360511"/>
              <a:gd name="connsiteX60" fmla="*/ 930442 w 963979"/>
              <a:gd name="connsiteY60" fmla="*/ 1954111 h 2360511"/>
              <a:gd name="connsiteX61" fmla="*/ 909053 w 963979"/>
              <a:gd name="connsiteY61" fmla="*/ 1922026 h 2360511"/>
              <a:gd name="connsiteX62" fmla="*/ 898358 w 963979"/>
              <a:gd name="connsiteY62" fmla="*/ 1889942 h 2360511"/>
              <a:gd name="connsiteX63" fmla="*/ 887663 w 963979"/>
              <a:gd name="connsiteY63" fmla="*/ 1868553 h 2360511"/>
              <a:gd name="connsiteX64" fmla="*/ 866274 w 963979"/>
              <a:gd name="connsiteY64" fmla="*/ 1788342 h 2360511"/>
              <a:gd name="connsiteX65" fmla="*/ 844884 w 963979"/>
              <a:gd name="connsiteY65" fmla="*/ 1654658 h 2360511"/>
              <a:gd name="connsiteX66" fmla="*/ 823495 w 963979"/>
              <a:gd name="connsiteY66" fmla="*/ 1579795 h 2360511"/>
              <a:gd name="connsiteX67" fmla="*/ 802105 w 963979"/>
              <a:gd name="connsiteY67" fmla="*/ 1494237 h 2360511"/>
              <a:gd name="connsiteX68" fmla="*/ 791410 w 963979"/>
              <a:gd name="connsiteY68" fmla="*/ 1451458 h 2360511"/>
              <a:gd name="connsiteX69" fmla="*/ 780716 w 963979"/>
              <a:gd name="connsiteY69" fmla="*/ 1403332 h 2360511"/>
              <a:gd name="connsiteX70" fmla="*/ 770021 w 963979"/>
              <a:gd name="connsiteY70" fmla="*/ 1376595 h 2360511"/>
              <a:gd name="connsiteX71" fmla="*/ 748631 w 963979"/>
              <a:gd name="connsiteY71" fmla="*/ 1312426 h 2360511"/>
              <a:gd name="connsiteX72" fmla="*/ 727242 w 963979"/>
              <a:gd name="connsiteY72" fmla="*/ 1200132 h 2360511"/>
              <a:gd name="connsiteX73" fmla="*/ 716547 w 963979"/>
              <a:gd name="connsiteY73" fmla="*/ 1146658 h 2360511"/>
              <a:gd name="connsiteX74" fmla="*/ 705853 w 963979"/>
              <a:gd name="connsiteY74" fmla="*/ 1071795 h 2360511"/>
              <a:gd name="connsiteX75" fmla="*/ 695158 w 963979"/>
              <a:gd name="connsiteY75" fmla="*/ 1029016 h 2360511"/>
              <a:gd name="connsiteX76" fmla="*/ 684463 w 963979"/>
              <a:gd name="connsiteY76" fmla="*/ 1012974 h 2360511"/>
              <a:gd name="connsiteX77" fmla="*/ 673768 w 963979"/>
              <a:gd name="connsiteY77" fmla="*/ 986237 h 2360511"/>
              <a:gd name="connsiteX78" fmla="*/ 652379 w 963979"/>
              <a:gd name="connsiteY78" fmla="*/ 922069 h 2360511"/>
              <a:gd name="connsiteX79" fmla="*/ 641684 w 963979"/>
              <a:gd name="connsiteY79" fmla="*/ 847205 h 2360511"/>
              <a:gd name="connsiteX80" fmla="*/ 647031 w 963979"/>
              <a:gd name="connsiteY80" fmla="*/ 825816 h 2360511"/>
              <a:gd name="connsiteX81" fmla="*/ 625642 w 963979"/>
              <a:gd name="connsiteY81" fmla="*/ 692132 h 2360511"/>
              <a:gd name="connsiteX82" fmla="*/ 604253 w 963979"/>
              <a:gd name="connsiteY82" fmla="*/ 611921 h 2360511"/>
              <a:gd name="connsiteX83" fmla="*/ 593558 w 963979"/>
              <a:gd name="connsiteY83" fmla="*/ 563795 h 2360511"/>
              <a:gd name="connsiteX84" fmla="*/ 572168 w 963979"/>
              <a:gd name="connsiteY84" fmla="*/ 526363 h 2360511"/>
              <a:gd name="connsiteX85" fmla="*/ 561474 w 963979"/>
              <a:gd name="connsiteY85" fmla="*/ 462195 h 2360511"/>
              <a:gd name="connsiteX86" fmla="*/ 550779 w 963979"/>
              <a:gd name="connsiteY86" fmla="*/ 419416 h 2360511"/>
              <a:gd name="connsiteX87" fmla="*/ 540084 w 963979"/>
              <a:gd name="connsiteY87" fmla="*/ 339205 h 2360511"/>
              <a:gd name="connsiteX88" fmla="*/ 529389 w 963979"/>
              <a:gd name="connsiteY88" fmla="*/ 312469 h 2360511"/>
              <a:gd name="connsiteX89" fmla="*/ 518695 w 963979"/>
              <a:gd name="connsiteY89" fmla="*/ 264342 h 2360511"/>
              <a:gd name="connsiteX90" fmla="*/ 497305 w 963979"/>
              <a:gd name="connsiteY90" fmla="*/ 136005 h 2360511"/>
              <a:gd name="connsiteX91" fmla="*/ 475916 w 963979"/>
              <a:gd name="connsiteY91" fmla="*/ 82532 h 2360511"/>
              <a:gd name="connsiteX92" fmla="*/ 465221 w 963979"/>
              <a:gd name="connsiteY92" fmla="*/ 45100 h 2360511"/>
              <a:gd name="connsiteX93" fmla="*/ 459874 w 963979"/>
              <a:gd name="connsiteY93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35421 w 963979"/>
              <a:gd name="connsiteY3" fmla="*/ 160354 h 2360511"/>
              <a:gd name="connsiteX4" fmla="*/ 405258 w 963979"/>
              <a:gd name="connsiteY4" fmla="*/ 303592 h 2360511"/>
              <a:gd name="connsiteX5" fmla="*/ 422442 w 963979"/>
              <a:gd name="connsiteY5" fmla="*/ 328511 h 2360511"/>
              <a:gd name="connsiteX6" fmla="*/ 412993 w 963979"/>
              <a:gd name="connsiteY6" fmla="*/ 354105 h 2360511"/>
              <a:gd name="connsiteX7" fmla="*/ 417095 w 963979"/>
              <a:gd name="connsiteY7" fmla="*/ 381984 h 2360511"/>
              <a:gd name="connsiteX8" fmla="*/ 406400 w 963979"/>
              <a:gd name="connsiteY8" fmla="*/ 403374 h 2360511"/>
              <a:gd name="connsiteX9" fmla="*/ 390358 w 963979"/>
              <a:gd name="connsiteY9" fmla="*/ 414069 h 2360511"/>
              <a:gd name="connsiteX10" fmla="*/ 379663 w 963979"/>
              <a:gd name="connsiteY10" fmla="*/ 435458 h 2360511"/>
              <a:gd name="connsiteX11" fmla="*/ 368968 w 963979"/>
              <a:gd name="connsiteY11" fmla="*/ 451500 h 2360511"/>
              <a:gd name="connsiteX12" fmla="*/ 374316 w 963979"/>
              <a:gd name="connsiteY12" fmla="*/ 585184 h 2360511"/>
              <a:gd name="connsiteX13" fmla="*/ 363621 w 963979"/>
              <a:gd name="connsiteY13" fmla="*/ 606574 h 2360511"/>
              <a:gd name="connsiteX14" fmla="*/ 352926 w 963979"/>
              <a:gd name="connsiteY14" fmla="*/ 633311 h 2360511"/>
              <a:gd name="connsiteX15" fmla="*/ 342231 w 963979"/>
              <a:gd name="connsiteY15" fmla="*/ 649353 h 2360511"/>
              <a:gd name="connsiteX16" fmla="*/ 331537 w 963979"/>
              <a:gd name="connsiteY16" fmla="*/ 670742 h 2360511"/>
              <a:gd name="connsiteX17" fmla="*/ 315495 w 963979"/>
              <a:gd name="connsiteY17" fmla="*/ 686784 h 2360511"/>
              <a:gd name="connsiteX18" fmla="*/ 278063 w 963979"/>
              <a:gd name="connsiteY18" fmla="*/ 734911 h 2360511"/>
              <a:gd name="connsiteX19" fmla="*/ 267368 w 963979"/>
              <a:gd name="connsiteY19" fmla="*/ 783037 h 2360511"/>
              <a:gd name="connsiteX20" fmla="*/ 278063 w 963979"/>
              <a:gd name="connsiteY20" fmla="*/ 868595 h 2360511"/>
              <a:gd name="connsiteX21" fmla="*/ 267368 w 963979"/>
              <a:gd name="connsiteY21" fmla="*/ 980890 h 2360511"/>
              <a:gd name="connsiteX22" fmla="*/ 256674 w 963979"/>
              <a:gd name="connsiteY22" fmla="*/ 1077142 h 2360511"/>
              <a:gd name="connsiteX23" fmla="*/ 262021 w 963979"/>
              <a:gd name="connsiteY23" fmla="*/ 1141311 h 2360511"/>
              <a:gd name="connsiteX24" fmla="*/ 251326 w 963979"/>
              <a:gd name="connsiteY24" fmla="*/ 1157353 h 2360511"/>
              <a:gd name="connsiteX25" fmla="*/ 245979 w 963979"/>
              <a:gd name="connsiteY25" fmla="*/ 1173395 h 2360511"/>
              <a:gd name="connsiteX26" fmla="*/ 235284 w 963979"/>
              <a:gd name="connsiteY26" fmla="*/ 1200132 h 2360511"/>
              <a:gd name="connsiteX27" fmla="*/ 213895 w 963979"/>
              <a:gd name="connsiteY27" fmla="*/ 1232216 h 2360511"/>
              <a:gd name="connsiteX28" fmla="*/ 203200 w 963979"/>
              <a:gd name="connsiteY28" fmla="*/ 1248258 h 2360511"/>
              <a:gd name="connsiteX29" fmla="*/ 192505 w 963979"/>
              <a:gd name="connsiteY29" fmla="*/ 1285690 h 2360511"/>
              <a:gd name="connsiteX30" fmla="*/ 181810 w 963979"/>
              <a:gd name="connsiteY30" fmla="*/ 1312426 h 2360511"/>
              <a:gd name="connsiteX31" fmla="*/ 160421 w 963979"/>
              <a:gd name="connsiteY31" fmla="*/ 1403332 h 2360511"/>
              <a:gd name="connsiteX32" fmla="*/ 149726 w 963979"/>
              <a:gd name="connsiteY32" fmla="*/ 1729521 h 2360511"/>
              <a:gd name="connsiteX33" fmla="*/ 139031 w 963979"/>
              <a:gd name="connsiteY33" fmla="*/ 1745563 h 2360511"/>
              <a:gd name="connsiteX34" fmla="*/ 128337 w 963979"/>
              <a:gd name="connsiteY34" fmla="*/ 1788342 h 2360511"/>
              <a:gd name="connsiteX35" fmla="*/ 117642 w 963979"/>
              <a:gd name="connsiteY35" fmla="*/ 1825774 h 2360511"/>
              <a:gd name="connsiteX36" fmla="*/ 106947 w 963979"/>
              <a:gd name="connsiteY36" fmla="*/ 1847163 h 2360511"/>
              <a:gd name="connsiteX37" fmla="*/ 85558 w 963979"/>
              <a:gd name="connsiteY37" fmla="*/ 1916679 h 2360511"/>
              <a:gd name="connsiteX38" fmla="*/ 74863 w 963979"/>
              <a:gd name="connsiteY38" fmla="*/ 1932721 h 2360511"/>
              <a:gd name="connsiteX39" fmla="*/ 64168 w 963979"/>
              <a:gd name="connsiteY39" fmla="*/ 1991542 h 2360511"/>
              <a:gd name="connsiteX40" fmla="*/ 53474 w 963979"/>
              <a:gd name="connsiteY40" fmla="*/ 2018279 h 2360511"/>
              <a:gd name="connsiteX41" fmla="*/ 42779 w 963979"/>
              <a:gd name="connsiteY41" fmla="*/ 2066405 h 2360511"/>
              <a:gd name="connsiteX42" fmla="*/ 21389 w 963979"/>
              <a:gd name="connsiteY42" fmla="*/ 2237521 h 2360511"/>
              <a:gd name="connsiteX43" fmla="*/ 0 w 963979"/>
              <a:gd name="connsiteY43" fmla="*/ 2312384 h 2360511"/>
              <a:gd name="connsiteX44" fmla="*/ 26737 w 963979"/>
              <a:gd name="connsiteY44" fmla="*/ 2349816 h 2360511"/>
              <a:gd name="connsiteX45" fmla="*/ 245979 w 963979"/>
              <a:gd name="connsiteY45" fmla="*/ 2339121 h 2360511"/>
              <a:gd name="connsiteX46" fmla="*/ 390358 w 963979"/>
              <a:gd name="connsiteY46" fmla="*/ 2328426 h 2360511"/>
              <a:gd name="connsiteX47" fmla="*/ 513347 w 963979"/>
              <a:gd name="connsiteY47" fmla="*/ 2333774 h 2360511"/>
              <a:gd name="connsiteX48" fmla="*/ 561474 w 963979"/>
              <a:gd name="connsiteY48" fmla="*/ 2339121 h 2360511"/>
              <a:gd name="connsiteX49" fmla="*/ 652379 w 963979"/>
              <a:gd name="connsiteY49" fmla="*/ 2344469 h 2360511"/>
              <a:gd name="connsiteX50" fmla="*/ 700505 w 963979"/>
              <a:gd name="connsiteY50" fmla="*/ 2349816 h 2360511"/>
              <a:gd name="connsiteX51" fmla="*/ 727242 w 963979"/>
              <a:gd name="connsiteY51" fmla="*/ 2355163 h 2360511"/>
              <a:gd name="connsiteX52" fmla="*/ 903705 w 963979"/>
              <a:gd name="connsiteY52" fmla="*/ 2360511 h 2360511"/>
              <a:gd name="connsiteX53" fmla="*/ 962526 w 963979"/>
              <a:gd name="connsiteY53" fmla="*/ 2349816 h 2360511"/>
              <a:gd name="connsiteX54" fmla="*/ 951831 w 963979"/>
              <a:gd name="connsiteY54" fmla="*/ 2333774 h 2360511"/>
              <a:gd name="connsiteX55" fmla="*/ 935789 w 963979"/>
              <a:gd name="connsiteY55" fmla="*/ 2317732 h 2360511"/>
              <a:gd name="connsiteX56" fmla="*/ 941137 w 963979"/>
              <a:gd name="connsiteY56" fmla="*/ 2264258 h 2360511"/>
              <a:gd name="connsiteX57" fmla="*/ 957179 w 963979"/>
              <a:gd name="connsiteY57" fmla="*/ 2205437 h 2360511"/>
              <a:gd name="connsiteX58" fmla="*/ 962526 w 963979"/>
              <a:gd name="connsiteY58" fmla="*/ 2173353 h 2360511"/>
              <a:gd name="connsiteX59" fmla="*/ 941137 w 963979"/>
              <a:gd name="connsiteY59" fmla="*/ 1975500 h 2360511"/>
              <a:gd name="connsiteX60" fmla="*/ 930442 w 963979"/>
              <a:gd name="connsiteY60" fmla="*/ 1954111 h 2360511"/>
              <a:gd name="connsiteX61" fmla="*/ 909053 w 963979"/>
              <a:gd name="connsiteY61" fmla="*/ 1922026 h 2360511"/>
              <a:gd name="connsiteX62" fmla="*/ 898358 w 963979"/>
              <a:gd name="connsiteY62" fmla="*/ 1889942 h 2360511"/>
              <a:gd name="connsiteX63" fmla="*/ 887663 w 963979"/>
              <a:gd name="connsiteY63" fmla="*/ 1868553 h 2360511"/>
              <a:gd name="connsiteX64" fmla="*/ 866274 w 963979"/>
              <a:gd name="connsiteY64" fmla="*/ 1788342 h 2360511"/>
              <a:gd name="connsiteX65" fmla="*/ 844884 w 963979"/>
              <a:gd name="connsiteY65" fmla="*/ 1654658 h 2360511"/>
              <a:gd name="connsiteX66" fmla="*/ 823495 w 963979"/>
              <a:gd name="connsiteY66" fmla="*/ 1579795 h 2360511"/>
              <a:gd name="connsiteX67" fmla="*/ 802105 w 963979"/>
              <a:gd name="connsiteY67" fmla="*/ 1494237 h 2360511"/>
              <a:gd name="connsiteX68" fmla="*/ 791410 w 963979"/>
              <a:gd name="connsiteY68" fmla="*/ 1451458 h 2360511"/>
              <a:gd name="connsiteX69" fmla="*/ 780716 w 963979"/>
              <a:gd name="connsiteY69" fmla="*/ 1403332 h 2360511"/>
              <a:gd name="connsiteX70" fmla="*/ 770021 w 963979"/>
              <a:gd name="connsiteY70" fmla="*/ 1376595 h 2360511"/>
              <a:gd name="connsiteX71" fmla="*/ 748631 w 963979"/>
              <a:gd name="connsiteY71" fmla="*/ 1312426 h 2360511"/>
              <a:gd name="connsiteX72" fmla="*/ 727242 w 963979"/>
              <a:gd name="connsiteY72" fmla="*/ 1200132 h 2360511"/>
              <a:gd name="connsiteX73" fmla="*/ 716547 w 963979"/>
              <a:gd name="connsiteY73" fmla="*/ 1146658 h 2360511"/>
              <a:gd name="connsiteX74" fmla="*/ 705853 w 963979"/>
              <a:gd name="connsiteY74" fmla="*/ 1071795 h 2360511"/>
              <a:gd name="connsiteX75" fmla="*/ 695158 w 963979"/>
              <a:gd name="connsiteY75" fmla="*/ 1029016 h 2360511"/>
              <a:gd name="connsiteX76" fmla="*/ 684463 w 963979"/>
              <a:gd name="connsiteY76" fmla="*/ 1012974 h 2360511"/>
              <a:gd name="connsiteX77" fmla="*/ 673768 w 963979"/>
              <a:gd name="connsiteY77" fmla="*/ 986237 h 2360511"/>
              <a:gd name="connsiteX78" fmla="*/ 652379 w 963979"/>
              <a:gd name="connsiteY78" fmla="*/ 922069 h 2360511"/>
              <a:gd name="connsiteX79" fmla="*/ 641684 w 963979"/>
              <a:gd name="connsiteY79" fmla="*/ 847205 h 2360511"/>
              <a:gd name="connsiteX80" fmla="*/ 647031 w 963979"/>
              <a:gd name="connsiteY80" fmla="*/ 825816 h 2360511"/>
              <a:gd name="connsiteX81" fmla="*/ 625642 w 963979"/>
              <a:gd name="connsiteY81" fmla="*/ 692132 h 2360511"/>
              <a:gd name="connsiteX82" fmla="*/ 604253 w 963979"/>
              <a:gd name="connsiteY82" fmla="*/ 611921 h 2360511"/>
              <a:gd name="connsiteX83" fmla="*/ 593558 w 963979"/>
              <a:gd name="connsiteY83" fmla="*/ 563795 h 2360511"/>
              <a:gd name="connsiteX84" fmla="*/ 572168 w 963979"/>
              <a:gd name="connsiteY84" fmla="*/ 526363 h 2360511"/>
              <a:gd name="connsiteX85" fmla="*/ 561474 w 963979"/>
              <a:gd name="connsiteY85" fmla="*/ 462195 h 2360511"/>
              <a:gd name="connsiteX86" fmla="*/ 550779 w 963979"/>
              <a:gd name="connsiteY86" fmla="*/ 419416 h 2360511"/>
              <a:gd name="connsiteX87" fmla="*/ 540084 w 963979"/>
              <a:gd name="connsiteY87" fmla="*/ 339205 h 2360511"/>
              <a:gd name="connsiteX88" fmla="*/ 529389 w 963979"/>
              <a:gd name="connsiteY88" fmla="*/ 312469 h 2360511"/>
              <a:gd name="connsiteX89" fmla="*/ 518695 w 963979"/>
              <a:gd name="connsiteY89" fmla="*/ 264342 h 2360511"/>
              <a:gd name="connsiteX90" fmla="*/ 497305 w 963979"/>
              <a:gd name="connsiteY90" fmla="*/ 136005 h 2360511"/>
              <a:gd name="connsiteX91" fmla="*/ 475916 w 963979"/>
              <a:gd name="connsiteY91" fmla="*/ 82532 h 2360511"/>
              <a:gd name="connsiteX92" fmla="*/ 465221 w 963979"/>
              <a:gd name="connsiteY92" fmla="*/ 45100 h 2360511"/>
              <a:gd name="connsiteX93" fmla="*/ 459874 w 963979"/>
              <a:gd name="connsiteY93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5421 w 963979"/>
              <a:gd name="connsiteY4" fmla="*/ 160354 h 2360511"/>
              <a:gd name="connsiteX5" fmla="*/ 405258 w 963979"/>
              <a:gd name="connsiteY5" fmla="*/ 303592 h 2360511"/>
              <a:gd name="connsiteX6" fmla="*/ 422442 w 963979"/>
              <a:gd name="connsiteY6" fmla="*/ 328511 h 2360511"/>
              <a:gd name="connsiteX7" fmla="*/ 412993 w 963979"/>
              <a:gd name="connsiteY7" fmla="*/ 354105 h 2360511"/>
              <a:gd name="connsiteX8" fmla="*/ 417095 w 963979"/>
              <a:gd name="connsiteY8" fmla="*/ 381984 h 2360511"/>
              <a:gd name="connsiteX9" fmla="*/ 406400 w 963979"/>
              <a:gd name="connsiteY9" fmla="*/ 403374 h 2360511"/>
              <a:gd name="connsiteX10" fmla="*/ 390358 w 963979"/>
              <a:gd name="connsiteY10" fmla="*/ 414069 h 2360511"/>
              <a:gd name="connsiteX11" fmla="*/ 379663 w 963979"/>
              <a:gd name="connsiteY11" fmla="*/ 435458 h 2360511"/>
              <a:gd name="connsiteX12" fmla="*/ 368968 w 963979"/>
              <a:gd name="connsiteY12" fmla="*/ 451500 h 2360511"/>
              <a:gd name="connsiteX13" fmla="*/ 374316 w 963979"/>
              <a:gd name="connsiteY13" fmla="*/ 585184 h 2360511"/>
              <a:gd name="connsiteX14" fmla="*/ 363621 w 963979"/>
              <a:gd name="connsiteY14" fmla="*/ 606574 h 2360511"/>
              <a:gd name="connsiteX15" fmla="*/ 352926 w 963979"/>
              <a:gd name="connsiteY15" fmla="*/ 633311 h 2360511"/>
              <a:gd name="connsiteX16" fmla="*/ 342231 w 963979"/>
              <a:gd name="connsiteY16" fmla="*/ 649353 h 2360511"/>
              <a:gd name="connsiteX17" fmla="*/ 331537 w 963979"/>
              <a:gd name="connsiteY17" fmla="*/ 670742 h 2360511"/>
              <a:gd name="connsiteX18" fmla="*/ 315495 w 963979"/>
              <a:gd name="connsiteY18" fmla="*/ 686784 h 2360511"/>
              <a:gd name="connsiteX19" fmla="*/ 278063 w 963979"/>
              <a:gd name="connsiteY19" fmla="*/ 734911 h 2360511"/>
              <a:gd name="connsiteX20" fmla="*/ 267368 w 963979"/>
              <a:gd name="connsiteY20" fmla="*/ 783037 h 2360511"/>
              <a:gd name="connsiteX21" fmla="*/ 278063 w 963979"/>
              <a:gd name="connsiteY21" fmla="*/ 868595 h 2360511"/>
              <a:gd name="connsiteX22" fmla="*/ 267368 w 963979"/>
              <a:gd name="connsiteY22" fmla="*/ 980890 h 2360511"/>
              <a:gd name="connsiteX23" fmla="*/ 256674 w 963979"/>
              <a:gd name="connsiteY23" fmla="*/ 1077142 h 2360511"/>
              <a:gd name="connsiteX24" fmla="*/ 262021 w 963979"/>
              <a:gd name="connsiteY24" fmla="*/ 1141311 h 2360511"/>
              <a:gd name="connsiteX25" fmla="*/ 251326 w 963979"/>
              <a:gd name="connsiteY25" fmla="*/ 1157353 h 2360511"/>
              <a:gd name="connsiteX26" fmla="*/ 245979 w 963979"/>
              <a:gd name="connsiteY26" fmla="*/ 1173395 h 2360511"/>
              <a:gd name="connsiteX27" fmla="*/ 235284 w 963979"/>
              <a:gd name="connsiteY27" fmla="*/ 1200132 h 2360511"/>
              <a:gd name="connsiteX28" fmla="*/ 213895 w 963979"/>
              <a:gd name="connsiteY28" fmla="*/ 1232216 h 2360511"/>
              <a:gd name="connsiteX29" fmla="*/ 203200 w 963979"/>
              <a:gd name="connsiteY29" fmla="*/ 1248258 h 2360511"/>
              <a:gd name="connsiteX30" fmla="*/ 192505 w 963979"/>
              <a:gd name="connsiteY30" fmla="*/ 1285690 h 2360511"/>
              <a:gd name="connsiteX31" fmla="*/ 181810 w 963979"/>
              <a:gd name="connsiteY31" fmla="*/ 1312426 h 2360511"/>
              <a:gd name="connsiteX32" fmla="*/ 160421 w 963979"/>
              <a:gd name="connsiteY32" fmla="*/ 1403332 h 2360511"/>
              <a:gd name="connsiteX33" fmla="*/ 149726 w 963979"/>
              <a:gd name="connsiteY33" fmla="*/ 1729521 h 2360511"/>
              <a:gd name="connsiteX34" fmla="*/ 139031 w 963979"/>
              <a:gd name="connsiteY34" fmla="*/ 1745563 h 2360511"/>
              <a:gd name="connsiteX35" fmla="*/ 128337 w 963979"/>
              <a:gd name="connsiteY35" fmla="*/ 1788342 h 2360511"/>
              <a:gd name="connsiteX36" fmla="*/ 117642 w 963979"/>
              <a:gd name="connsiteY36" fmla="*/ 1825774 h 2360511"/>
              <a:gd name="connsiteX37" fmla="*/ 106947 w 963979"/>
              <a:gd name="connsiteY37" fmla="*/ 1847163 h 2360511"/>
              <a:gd name="connsiteX38" fmla="*/ 85558 w 963979"/>
              <a:gd name="connsiteY38" fmla="*/ 1916679 h 2360511"/>
              <a:gd name="connsiteX39" fmla="*/ 74863 w 963979"/>
              <a:gd name="connsiteY39" fmla="*/ 1932721 h 2360511"/>
              <a:gd name="connsiteX40" fmla="*/ 64168 w 963979"/>
              <a:gd name="connsiteY40" fmla="*/ 1991542 h 2360511"/>
              <a:gd name="connsiteX41" fmla="*/ 53474 w 963979"/>
              <a:gd name="connsiteY41" fmla="*/ 2018279 h 2360511"/>
              <a:gd name="connsiteX42" fmla="*/ 42779 w 963979"/>
              <a:gd name="connsiteY42" fmla="*/ 2066405 h 2360511"/>
              <a:gd name="connsiteX43" fmla="*/ 21389 w 963979"/>
              <a:gd name="connsiteY43" fmla="*/ 2237521 h 2360511"/>
              <a:gd name="connsiteX44" fmla="*/ 0 w 963979"/>
              <a:gd name="connsiteY44" fmla="*/ 2312384 h 2360511"/>
              <a:gd name="connsiteX45" fmla="*/ 26737 w 963979"/>
              <a:gd name="connsiteY45" fmla="*/ 2349816 h 2360511"/>
              <a:gd name="connsiteX46" fmla="*/ 245979 w 963979"/>
              <a:gd name="connsiteY46" fmla="*/ 2339121 h 2360511"/>
              <a:gd name="connsiteX47" fmla="*/ 390358 w 963979"/>
              <a:gd name="connsiteY47" fmla="*/ 2328426 h 2360511"/>
              <a:gd name="connsiteX48" fmla="*/ 513347 w 963979"/>
              <a:gd name="connsiteY48" fmla="*/ 2333774 h 2360511"/>
              <a:gd name="connsiteX49" fmla="*/ 561474 w 963979"/>
              <a:gd name="connsiteY49" fmla="*/ 2339121 h 2360511"/>
              <a:gd name="connsiteX50" fmla="*/ 652379 w 963979"/>
              <a:gd name="connsiteY50" fmla="*/ 2344469 h 2360511"/>
              <a:gd name="connsiteX51" fmla="*/ 700505 w 963979"/>
              <a:gd name="connsiteY51" fmla="*/ 2349816 h 2360511"/>
              <a:gd name="connsiteX52" fmla="*/ 727242 w 963979"/>
              <a:gd name="connsiteY52" fmla="*/ 2355163 h 2360511"/>
              <a:gd name="connsiteX53" fmla="*/ 903705 w 963979"/>
              <a:gd name="connsiteY53" fmla="*/ 2360511 h 2360511"/>
              <a:gd name="connsiteX54" fmla="*/ 962526 w 963979"/>
              <a:gd name="connsiteY54" fmla="*/ 2349816 h 2360511"/>
              <a:gd name="connsiteX55" fmla="*/ 951831 w 963979"/>
              <a:gd name="connsiteY55" fmla="*/ 2333774 h 2360511"/>
              <a:gd name="connsiteX56" fmla="*/ 935789 w 963979"/>
              <a:gd name="connsiteY56" fmla="*/ 2317732 h 2360511"/>
              <a:gd name="connsiteX57" fmla="*/ 941137 w 963979"/>
              <a:gd name="connsiteY57" fmla="*/ 2264258 h 2360511"/>
              <a:gd name="connsiteX58" fmla="*/ 957179 w 963979"/>
              <a:gd name="connsiteY58" fmla="*/ 2205437 h 2360511"/>
              <a:gd name="connsiteX59" fmla="*/ 962526 w 963979"/>
              <a:gd name="connsiteY59" fmla="*/ 2173353 h 2360511"/>
              <a:gd name="connsiteX60" fmla="*/ 941137 w 963979"/>
              <a:gd name="connsiteY60" fmla="*/ 1975500 h 2360511"/>
              <a:gd name="connsiteX61" fmla="*/ 930442 w 963979"/>
              <a:gd name="connsiteY61" fmla="*/ 1954111 h 2360511"/>
              <a:gd name="connsiteX62" fmla="*/ 909053 w 963979"/>
              <a:gd name="connsiteY62" fmla="*/ 1922026 h 2360511"/>
              <a:gd name="connsiteX63" fmla="*/ 898358 w 963979"/>
              <a:gd name="connsiteY63" fmla="*/ 1889942 h 2360511"/>
              <a:gd name="connsiteX64" fmla="*/ 887663 w 963979"/>
              <a:gd name="connsiteY64" fmla="*/ 1868553 h 2360511"/>
              <a:gd name="connsiteX65" fmla="*/ 866274 w 963979"/>
              <a:gd name="connsiteY65" fmla="*/ 1788342 h 2360511"/>
              <a:gd name="connsiteX66" fmla="*/ 844884 w 963979"/>
              <a:gd name="connsiteY66" fmla="*/ 1654658 h 2360511"/>
              <a:gd name="connsiteX67" fmla="*/ 823495 w 963979"/>
              <a:gd name="connsiteY67" fmla="*/ 1579795 h 2360511"/>
              <a:gd name="connsiteX68" fmla="*/ 802105 w 963979"/>
              <a:gd name="connsiteY68" fmla="*/ 1494237 h 2360511"/>
              <a:gd name="connsiteX69" fmla="*/ 791410 w 963979"/>
              <a:gd name="connsiteY69" fmla="*/ 1451458 h 2360511"/>
              <a:gd name="connsiteX70" fmla="*/ 780716 w 963979"/>
              <a:gd name="connsiteY70" fmla="*/ 1403332 h 2360511"/>
              <a:gd name="connsiteX71" fmla="*/ 770021 w 963979"/>
              <a:gd name="connsiteY71" fmla="*/ 1376595 h 2360511"/>
              <a:gd name="connsiteX72" fmla="*/ 748631 w 963979"/>
              <a:gd name="connsiteY72" fmla="*/ 1312426 h 2360511"/>
              <a:gd name="connsiteX73" fmla="*/ 727242 w 963979"/>
              <a:gd name="connsiteY73" fmla="*/ 1200132 h 2360511"/>
              <a:gd name="connsiteX74" fmla="*/ 716547 w 963979"/>
              <a:gd name="connsiteY74" fmla="*/ 1146658 h 2360511"/>
              <a:gd name="connsiteX75" fmla="*/ 705853 w 963979"/>
              <a:gd name="connsiteY75" fmla="*/ 1071795 h 2360511"/>
              <a:gd name="connsiteX76" fmla="*/ 695158 w 963979"/>
              <a:gd name="connsiteY76" fmla="*/ 1029016 h 2360511"/>
              <a:gd name="connsiteX77" fmla="*/ 684463 w 963979"/>
              <a:gd name="connsiteY77" fmla="*/ 1012974 h 2360511"/>
              <a:gd name="connsiteX78" fmla="*/ 673768 w 963979"/>
              <a:gd name="connsiteY78" fmla="*/ 986237 h 2360511"/>
              <a:gd name="connsiteX79" fmla="*/ 652379 w 963979"/>
              <a:gd name="connsiteY79" fmla="*/ 922069 h 2360511"/>
              <a:gd name="connsiteX80" fmla="*/ 641684 w 963979"/>
              <a:gd name="connsiteY80" fmla="*/ 847205 h 2360511"/>
              <a:gd name="connsiteX81" fmla="*/ 647031 w 963979"/>
              <a:gd name="connsiteY81" fmla="*/ 825816 h 2360511"/>
              <a:gd name="connsiteX82" fmla="*/ 625642 w 963979"/>
              <a:gd name="connsiteY82" fmla="*/ 692132 h 2360511"/>
              <a:gd name="connsiteX83" fmla="*/ 604253 w 963979"/>
              <a:gd name="connsiteY83" fmla="*/ 611921 h 2360511"/>
              <a:gd name="connsiteX84" fmla="*/ 593558 w 963979"/>
              <a:gd name="connsiteY84" fmla="*/ 563795 h 2360511"/>
              <a:gd name="connsiteX85" fmla="*/ 572168 w 963979"/>
              <a:gd name="connsiteY85" fmla="*/ 526363 h 2360511"/>
              <a:gd name="connsiteX86" fmla="*/ 561474 w 963979"/>
              <a:gd name="connsiteY86" fmla="*/ 462195 h 2360511"/>
              <a:gd name="connsiteX87" fmla="*/ 550779 w 963979"/>
              <a:gd name="connsiteY87" fmla="*/ 419416 h 2360511"/>
              <a:gd name="connsiteX88" fmla="*/ 540084 w 963979"/>
              <a:gd name="connsiteY88" fmla="*/ 339205 h 2360511"/>
              <a:gd name="connsiteX89" fmla="*/ 529389 w 963979"/>
              <a:gd name="connsiteY89" fmla="*/ 312469 h 2360511"/>
              <a:gd name="connsiteX90" fmla="*/ 518695 w 963979"/>
              <a:gd name="connsiteY90" fmla="*/ 264342 h 2360511"/>
              <a:gd name="connsiteX91" fmla="*/ 497305 w 963979"/>
              <a:gd name="connsiteY91" fmla="*/ 136005 h 2360511"/>
              <a:gd name="connsiteX92" fmla="*/ 475916 w 963979"/>
              <a:gd name="connsiteY92" fmla="*/ 82532 h 2360511"/>
              <a:gd name="connsiteX93" fmla="*/ 465221 w 963979"/>
              <a:gd name="connsiteY93" fmla="*/ 45100 h 2360511"/>
              <a:gd name="connsiteX94" fmla="*/ 459874 w 963979"/>
              <a:gd name="connsiteY94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5421 w 963979"/>
              <a:gd name="connsiteY4" fmla="*/ 160354 h 2360511"/>
              <a:gd name="connsiteX5" fmla="*/ 414136 w 963979"/>
              <a:gd name="connsiteY5" fmla="*/ 247367 h 2360511"/>
              <a:gd name="connsiteX6" fmla="*/ 422442 w 963979"/>
              <a:gd name="connsiteY6" fmla="*/ 328511 h 2360511"/>
              <a:gd name="connsiteX7" fmla="*/ 412993 w 963979"/>
              <a:gd name="connsiteY7" fmla="*/ 354105 h 2360511"/>
              <a:gd name="connsiteX8" fmla="*/ 417095 w 963979"/>
              <a:gd name="connsiteY8" fmla="*/ 381984 h 2360511"/>
              <a:gd name="connsiteX9" fmla="*/ 406400 w 963979"/>
              <a:gd name="connsiteY9" fmla="*/ 403374 h 2360511"/>
              <a:gd name="connsiteX10" fmla="*/ 390358 w 963979"/>
              <a:gd name="connsiteY10" fmla="*/ 414069 h 2360511"/>
              <a:gd name="connsiteX11" fmla="*/ 379663 w 963979"/>
              <a:gd name="connsiteY11" fmla="*/ 435458 h 2360511"/>
              <a:gd name="connsiteX12" fmla="*/ 368968 w 963979"/>
              <a:gd name="connsiteY12" fmla="*/ 451500 h 2360511"/>
              <a:gd name="connsiteX13" fmla="*/ 374316 w 963979"/>
              <a:gd name="connsiteY13" fmla="*/ 585184 h 2360511"/>
              <a:gd name="connsiteX14" fmla="*/ 363621 w 963979"/>
              <a:gd name="connsiteY14" fmla="*/ 606574 h 2360511"/>
              <a:gd name="connsiteX15" fmla="*/ 352926 w 963979"/>
              <a:gd name="connsiteY15" fmla="*/ 633311 h 2360511"/>
              <a:gd name="connsiteX16" fmla="*/ 342231 w 963979"/>
              <a:gd name="connsiteY16" fmla="*/ 649353 h 2360511"/>
              <a:gd name="connsiteX17" fmla="*/ 331537 w 963979"/>
              <a:gd name="connsiteY17" fmla="*/ 670742 h 2360511"/>
              <a:gd name="connsiteX18" fmla="*/ 315495 w 963979"/>
              <a:gd name="connsiteY18" fmla="*/ 686784 h 2360511"/>
              <a:gd name="connsiteX19" fmla="*/ 278063 w 963979"/>
              <a:gd name="connsiteY19" fmla="*/ 734911 h 2360511"/>
              <a:gd name="connsiteX20" fmla="*/ 267368 w 963979"/>
              <a:gd name="connsiteY20" fmla="*/ 783037 h 2360511"/>
              <a:gd name="connsiteX21" fmla="*/ 278063 w 963979"/>
              <a:gd name="connsiteY21" fmla="*/ 868595 h 2360511"/>
              <a:gd name="connsiteX22" fmla="*/ 267368 w 963979"/>
              <a:gd name="connsiteY22" fmla="*/ 980890 h 2360511"/>
              <a:gd name="connsiteX23" fmla="*/ 256674 w 963979"/>
              <a:gd name="connsiteY23" fmla="*/ 1077142 h 2360511"/>
              <a:gd name="connsiteX24" fmla="*/ 262021 w 963979"/>
              <a:gd name="connsiteY24" fmla="*/ 1141311 h 2360511"/>
              <a:gd name="connsiteX25" fmla="*/ 251326 w 963979"/>
              <a:gd name="connsiteY25" fmla="*/ 1157353 h 2360511"/>
              <a:gd name="connsiteX26" fmla="*/ 245979 w 963979"/>
              <a:gd name="connsiteY26" fmla="*/ 1173395 h 2360511"/>
              <a:gd name="connsiteX27" fmla="*/ 235284 w 963979"/>
              <a:gd name="connsiteY27" fmla="*/ 1200132 h 2360511"/>
              <a:gd name="connsiteX28" fmla="*/ 213895 w 963979"/>
              <a:gd name="connsiteY28" fmla="*/ 1232216 h 2360511"/>
              <a:gd name="connsiteX29" fmla="*/ 203200 w 963979"/>
              <a:gd name="connsiteY29" fmla="*/ 1248258 h 2360511"/>
              <a:gd name="connsiteX30" fmla="*/ 192505 w 963979"/>
              <a:gd name="connsiteY30" fmla="*/ 1285690 h 2360511"/>
              <a:gd name="connsiteX31" fmla="*/ 181810 w 963979"/>
              <a:gd name="connsiteY31" fmla="*/ 1312426 h 2360511"/>
              <a:gd name="connsiteX32" fmla="*/ 160421 w 963979"/>
              <a:gd name="connsiteY32" fmla="*/ 1403332 h 2360511"/>
              <a:gd name="connsiteX33" fmla="*/ 149726 w 963979"/>
              <a:gd name="connsiteY33" fmla="*/ 1729521 h 2360511"/>
              <a:gd name="connsiteX34" fmla="*/ 139031 w 963979"/>
              <a:gd name="connsiteY34" fmla="*/ 1745563 h 2360511"/>
              <a:gd name="connsiteX35" fmla="*/ 128337 w 963979"/>
              <a:gd name="connsiteY35" fmla="*/ 1788342 h 2360511"/>
              <a:gd name="connsiteX36" fmla="*/ 117642 w 963979"/>
              <a:gd name="connsiteY36" fmla="*/ 1825774 h 2360511"/>
              <a:gd name="connsiteX37" fmla="*/ 106947 w 963979"/>
              <a:gd name="connsiteY37" fmla="*/ 1847163 h 2360511"/>
              <a:gd name="connsiteX38" fmla="*/ 85558 w 963979"/>
              <a:gd name="connsiteY38" fmla="*/ 1916679 h 2360511"/>
              <a:gd name="connsiteX39" fmla="*/ 74863 w 963979"/>
              <a:gd name="connsiteY39" fmla="*/ 1932721 h 2360511"/>
              <a:gd name="connsiteX40" fmla="*/ 64168 w 963979"/>
              <a:gd name="connsiteY40" fmla="*/ 1991542 h 2360511"/>
              <a:gd name="connsiteX41" fmla="*/ 53474 w 963979"/>
              <a:gd name="connsiteY41" fmla="*/ 2018279 h 2360511"/>
              <a:gd name="connsiteX42" fmla="*/ 42779 w 963979"/>
              <a:gd name="connsiteY42" fmla="*/ 2066405 h 2360511"/>
              <a:gd name="connsiteX43" fmla="*/ 21389 w 963979"/>
              <a:gd name="connsiteY43" fmla="*/ 2237521 h 2360511"/>
              <a:gd name="connsiteX44" fmla="*/ 0 w 963979"/>
              <a:gd name="connsiteY44" fmla="*/ 2312384 h 2360511"/>
              <a:gd name="connsiteX45" fmla="*/ 26737 w 963979"/>
              <a:gd name="connsiteY45" fmla="*/ 2349816 h 2360511"/>
              <a:gd name="connsiteX46" fmla="*/ 245979 w 963979"/>
              <a:gd name="connsiteY46" fmla="*/ 2339121 h 2360511"/>
              <a:gd name="connsiteX47" fmla="*/ 390358 w 963979"/>
              <a:gd name="connsiteY47" fmla="*/ 2328426 h 2360511"/>
              <a:gd name="connsiteX48" fmla="*/ 513347 w 963979"/>
              <a:gd name="connsiteY48" fmla="*/ 2333774 h 2360511"/>
              <a:gd name="connsiteX49" fmla="*/ 561474 w 963979"/>
              <a:gd name="connsiteY49" fmla="*/ 2339121 h 2360511"/>
              <a:gd name="connsiteX50" fmla="*/ 652379 w 963979"/>
              <a:gd name="connsiteY50" fmla="*/ 2344469 h 2360511"/>
              <a:gd name="connsiteX51" fmla="*/ 700505 w 963979"/>
              <a:gd name="connsiteY51" fmla="*/ 2349816 h 2360511"/>
              <a:gd name="connsiteX52" fmla="*/ 727242 w 963979"/>
              <a:gd name="connsiteY52" fmla="*/ 2355163 h 2360511"/>
              <a:gd name="connsiteX53" fmla="*/ 903705 w 963979"/>
              <a:gd name="connsiteY53" fmla="*/ 2360511 h 2360511"/>
              <a:gd name="connsiteX54" fmla="*/ 962526 w 963979"/>
              <a:gd name="connsiteY54" fmla="*/ 2349816 h 2360511"/>
              <a:gd name="connsiteX55" fmla="*/ 951831 w 963979"/>
              <a:gd name="connsiteY55" fmla="*/ 2333774 h 2360511"/>
              <a:gd name="connsiteX56" fmla="*/ 935789 w 963979"/>
              <a:gd name="connsiteY56" fmla="*/ 2317732 h 2360511"/>
              <a:gd name="connsiteX57" fmla="*/ 941137 w 963979"/>
              <a:gd name="connsiteY57" fmla="*/ 2264258 h 2360511"/>
              <a:gd name="connsiteX58" fmla="*/ 957179 w 963979"/>
              <a:gd name="connsiteY58" fmla="*/ 2205437 h 2360511"/>
              <a:gd name="connsiteX59" fmla="*/ 962526 w 963979"/>
              <a:gd name="connsiteY59" fmla="*/ 2173353 h 2360511"/>
              <a:gd name="connsiteX60" fmla="*/ 941137 w 963979"/>
              <a:gd name="connsiteY60" fmla="*/ 1975500 h 2360511"/>
              <a:gd name="connsiteX61" fmla="*/ 930442 w 963979"/>
              <a:gd name="connsiteY61" fmla="*/ 1954111 h 2360511"/>
              <a:gd name="connsiteX62" fmla="*/ 909053 w 963979"/>
              <a:gd name="connsiteY62" fmla="*/ 1922026 h 2360511"/>
              <a:gd name="connsiteX63" fmla="*/ 898358 w 963979"/>
              <a:gd name="connsiteY63" fmla="*/ 1889942 h 2360511"/>
              <a:gd name="connsiteX64" fmla="*/ 887663 w 963979"/>
              <a:gd name="connsiteY64" fmla="*/ 1868553 h 2360511"/>
              <a:gd name="connsiteX65" fmla="*/ 866274 w 963979"/>
              <a:gd name="connsiteY65" fmla="*/ 1788342 h 2360511"/>
              <a:gd name="connsiteX66" fmla="*/ 844884 w 963979"/>
              <a:gd name="connsiteY66" fmla="*/ 1654658 h 2360511"/>
              <a:gd name="connsiteX67" fmla="*/ 823495 w 963979"/>
              <a:gd name="connsiteY67" fmla="*/ 1579795 h 2360511"/>
              <a:gd name="connsiteX68" fmla="*/ 802105 w 963979"/>
              <a:gd name="connsiteY68" fmla="*/ 1494237 h 2360511"/>
              <a:gd name="connsiteX69" fmla="*/ 791410 w 963979"/>
              <a:gd name="connsiteY69" fmla="*/ 1451458 h 2360511"/>
              <a:gd name="connsiteX70" fmla="*/ 780716 w 963979"/>
              <a:gd name="connsiteY70" fmla="*/ 1403332 h 2360511"/>
              <a:gd name="connsiteX71" fmla="*/ 770021 w 963979"/>
              <a:gd name="connsiteY71" fmla="*/ 1376595 h 2360511"/>
              <a:gd name="connsiteX72" fmla="*/ 748631 w 963979"/>
              <a:gd name="connsiteY72" fmla="*/ 1312426 h 2360511"/>
              <a:gd name="connsiteX73" fmla="*/ 727242 w 963979"/>
              <a:gd name="connsiteY73" fmla="*/ 1200132 h 2360511"/>
              <a:gd name="connsiteX74" fmla="*/ 716547 w 963979"/>
              <a:gd name="connsiteY74" fmla="*/ 1146658 h 2360511"/>
              <a:gd name="connsiteX75" fmla="*/ 705853 w 963979"/>
              <a:gd name="connsiteY75" fmla="*/ 1071795 h 2360511"/>
              <a:gd name="connsiteX76" fmla="*/ 695158 w 963979"/>
              <a:gd name="connsiteY76" fmla="*/ 1029016 h 2360511"/>
              <a:gd name="connsiteX77" fmla="*/ 684463 w 963979"/>
              <a:gd name="connsiteY77" fmla="*/ 1012974 h 2360511"/>
              <a:gd name="connsiteX78" fmla="*/ 673768 w 963979"/>
              <a:gd name="connsiteY78" fmla="*/ 986237 h 2360511"/>
              <a:gd name="connsiteX79" fmla="*/ 652379 w 963979"/>
              <a:gd name="connsiteY79" fmla="*/ 922069 h 2360511"/>
              <a:gd name="connsiteX80" fmla="*/ 641684 w 963979"/>
              <a:gd name="connsiteY80" fmla="*/ 847205 h 2360511"/>
              <a:gd name="connsiteX81" fmla="*/ 647031 w 963979"/>
              <a:gd name="connsiteY81" fmla="*/ 825816 h 2360511"/>
              <a:gd name="connsiteX82" fmla="*/ 625642 w 963979"/>
              <a:gd name="connsiteY82" fmla="*/ 692132 h 2360511"/>
              <a:gd name="connsiteX83" fmla="*/ 604253 w 963979"/>
              <a:gd name="connsiteY83" fmla="*/ 611921 h 2360511"/>
              <a:gd name="connsiteX84" fmla="*/ 593558 w 963979"/>
              <a:gd name="connsiteY84" fmla="*/ 563795 h 2360511"/>
              <a:gd name="connsiteX85" fmla="*/ 572168 w 963979"/>
              <a:gd name="connsiteY85" fmla="*/ 526363 h 2360511"/>
              <a:gd name="connsiteX86" fmla="*/ 561474 w 963979"/>
              <a:gd name="connsiteY86" fmla="*/ 462195 h 2360511"/>
              <a:gd name="connsiteX87" fmla="*/ 550779 w 963979"/>
              <a:gd name="connsiteY87" fmla="*/ 419416 h 2360511"/>
              <a:gd name="connsiteX88" fmla="*/ 540084 w 963979"/>
              <a:gd name="connsiteY88" fmla="*/ 339205 h 2360511"/>
              <a:gd name="connsiteX89" fmla="*/ 529389 w 963979"/>
              <a:gd name="connsiteY89" fmla="*/ 312469 h 2360511"/>
              <a:gd name="connsiteX90" fmla="*/ 518695 w 963979"/>
              <a:gd name="connsiteY90" fmla="*/ 264342 h 2360511"/>
              <a:gd name="connsiteX91" fmla="*/ 497305 w 963979"/>
              <a:gd name="connsiteY91" fmla="*/ 136005 h 2360511"/>
              <a:gd name="connsiteX92" fmla="*/ 475916 w 963979"/>
              <a:gd name="connsiteY92" fmla="*/ 82532 h 2360511"/>
              <a:gd name="connsiteX93" fmla="*/ 465221 w 963979"/>
              <a:gd name="connsiteY93" fmla="*/ 45100 h 2360511"/>
              <a:gd name="connsiteX94" fmla="*/ 459874 w 963979"/>
              <a:gd name="connsiteY94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5421 w 963979"/>
              <a:gd name="connsiteY4" fmla="*/ 160354 h 2360511"/>
              <a:gd name="connsiteX5" fmla="*/ 414136 w 963979"/>
              <a:gd name="connsiteY5" fmla="*/ 247367 h 2360511"/>
              <a:gd name="connsiteX6" fmla="*/ 422442 w 963979"/>
              <a:gd name="connsiteY6" fmla="*/ 328511 h 2360511"/>
              <a:gd name="connsiteX7" fmla="*/ 412993 w 963979"/>
              <a:gd name="connsiteY7" fmla="*/ 354105 h 2360511"/>
              <a:gd name="connsiteX8" fmla="*/ 417095 w 963979"/>
              <a:gd name="connsiteY8" fmla="*/ 381984 h 2360511"/>
              <a:gd name="connsiteX9" fmla="*/ 406400 w 963979"/>
              <a:gd name="connsiteY9" fmla="*/ 403374 h 2360511"/>
              <a:gd name="connsiteX10" fmla="*/ 390358 w 963979"/>
              <a:gd name="connsiteY10" fmla="*/ 414069 h 2360511"/>
              <a:gd name="connsiteX11" fmla="*/ 379663 w 963979"/>
              <a:gd name="connsiteY11" fmla="*/ 435458 h 2360511"/>
              <a:gd name="connsiteX12" fmla="*/ 368968 w 963979"/>
              <a:gd name="connsiteY12" fmla="*/ 451500 h 2360511"/>
              <a:gd name="connsiteX13" fmla="*/ 374316 w 963979"/>
              <a:gd name="connsiteY13" fmla="*/ 585184 h 2360511"/>
              <a:gd name="connsiteX14" fmla="*/ 363621 w 963979"/>
              <a:gd name="connsiteY14" fmla="*/ 606574 h 2360511"/>
              <a:gd name="connsiteX15" fmla="*/ 352926 w 963979"/>
              <a:gd name="connsiteY15" fmla="*/ 633311 h 2360511"/>
              <a:gd name="connsiteX16" fmla="*/ 342231 w 963979"/>
              <a:gd name="connsiteY16" fmla="*/ 649353 h 2360511"/>
              <a:gd name="connsiteX17" fmla="*/ 331537 w 963979"/>
              <a:gd name="connsiteY17" fmla="*/ 670742 h 2360511"/>
              <a:gd name="connsiteX18" fmla="*/ 315495 w 963979"/>
              <a:gd name="connsiteY18" fmla="*/ 686784 h 2360511"/>
              <a:gd name="connsiteX19" fmla="*/ 278063 w 963979"/>
              <a:gd name="connsiteY19" fmla="*/ 734911 h 2360511"/>
              <a:gd name="connsiteX20" fmla="*/ 267368 w 963979"/>
              <a:gd name="connsiteY20" fmla="*/ 783037 h 2360511"/>
              <a:gd name="connsiteX21" fmla="*/ 278063 w 963979"/>
              <a:gd name="connsiteY21" fmla="*/ 868595 h 2360511"/>
              <a:gd name="connsiteX22" fmla="*/ 267368 w 963979"/>
              <a:gd name="connsiteY22" fmla="*/ 980890 h 2360511"/>
              <a:gd name="connsiteX23" fmla="*/ 256674 w 963979"/>
              <a:gd name="connsiteY23" fmla="*/ 1077142 h 2360511"/>
              <a:gd name="connsiteX24" fmla="*/ 262021 w 963979"/>
              <a:gd name="connsiteY24" fmla="*/ 1141311 h 2360511"/>
              <a:gd name="connsiteX25" fmla="*/ 251326 w 963979"/>
              <a:gd name="connsiteY25" fmla="*/ 1157353 h 2360511"/>
              <a:gd name="connsiteX26" fmla="*/ 245979 w 963979"/>
              <a:gd name="connsiteY26" fmla="*/ 1173395 h 2360511"/>
              <a:gd name="connsiteX27" fmla="*/ 235284 w 963979"/>
              <a:gd name="connsiteY27" fmla="*/ 1200132 h 2360511"/>
              <a:gd name="connsiteX28" fmla="*/ 213895 w 963979"/>
              <a:gd name="connsiteY28" fmla="*/ 1232216 h 2360511"/>
              <a:gd name="connsiteX29" fmla="*/ 203200 w 963979"/>
              <a:gd name="connsiteY29" fmla="*/ 1248258 h 2360511"/>
              <a:gd name="connsiteX30" fmla="*/ 192505 w 963979"/>
              <a:gd name="connsiteY30" fmla="*/ 1285690 h 2360511"/>
              <a:gd name="connsiteX31" fmla="*/ 181810 w 963979"/>
              <a:gd name="connsiteY31" fmla="*/ 1312426 h 2360511"/>
              <a:gd name="connsiteX32" fmla="*/ 160421 w 963979"/>
              <a:gd name="connsiteY32" fmla="*/ 1403332 h 2360511"/>
              <a:gd name="connsiteX33" fmla="*/ 149726 w 963979"/>
              <a:gd name="connsiteY33" fmla="*/ 1729521 h 2360511"/>
              <a:gd name="connsiteX34" fmla="*/ 139031 w 963979"/>
              <a:gd name="connsiteY34" fmla="*/ 1745563 h 2360511"/>
              <a:gd name="connsiteX35" fmla="*/ 128337 w 963979"/>
              <a:gd name="connsiteY35" fmla="*/ 1788342 h 2360511"/>
              <a:gd name="connsiteX36" fmla="*/ 117642 w 963979"/>
              <a:gd name="connsiteY36" fmla="*/ 1825774 h 2360511"/>
              <a:gd name="connsiteX37" fmla="*/ 106947 w 963979"/>
              <a:gd name="connsiteY37" fmla="*/ 1847163 h 2360511"/>
              <a:gd name="connsiteX38" fmla="*/ 85558 w 963979"/>
              <a:gd name="connsiteY38" fmla="*/ 1916679 h 2360511"/>
              <a:gd name="connsiteX39" fmla="*/ 74863 w 963979"/>
              <a:gd name="connsiteY39" fmla="*/ 1932721 h 2360511"/>
              <a:gd name="connsiteX40" fmla="*/ 64168 w 963979"/>
              <a:gd name="connsiteY40" fmla="*/ 1991542 h 2360511"/>
              <a:gd name="connsiteX41" fmla="*/ 53474 w 963979"/>
              <a:gd name="connsiteY41" fmla="*/ 2018279 h 2360511"/>
              <a:gd name="connsiteX42" fmla="*/ 42779 w 963979"/>
              <a:gd name="connsiteY42" fmla="*/ 2066405 h 2360511"/>
              <a:gd name="connsiteX43" fmla="*/ 21389 w 963979"/>
              <a:gd name="connsiteY43" fmla="*/ 2237521 h 2360511"/>
              <a:gd name="connsiteX44" fmla="*/ 0 w 963979"/>
              <a:gd name="connsiteY44" fmla="*/ 2312384 h 2360511"/>
              <a:gd name="connsiteX45" fmla="*/ 26737 w 963979"/>
              <a:gd name="connsiteY45" fmla="*/ 2349816 h 2360511"/>
              <a:gd name="connsiteX46" fmla="*/ 245979 w 963979"/>
              <a:gd name="connsiteY46" fmla="*/ 2339121 h 2360511"/>
              <a:gd name="connsiteX47" fmla="*/ 390358 w 963979"/>
              <a:gd name="connsiteY47" fmla="*/ 2328426 h 2360511"/>
              <a:gd name="connsiteX48" fmla="*/ 513347 w 963979"/>
              <a:gd name="connsiteY48" fmla="*/ 2333774 h 2360511"/>
              <a:gd name="connsiteX49" fmla="*/ 561474 w 963979"/>
              <a:gd name="connsiteY49" fmla="*/ 2339121 h 2360511"/>
              <a:gd name="connsiteX50" fmla="*/ 652379 w 963979"/>
              <a:gd name="connsiteY50" fmla="*/ 2344469 h 2360511"/>
              <a:gd name="connsiteX51" fmla="*/ 700505 w 963979"/>
              <a:gd name="connsiteY51" fmla="*/ 2349816 h 2360511"/>
              <a:gd name="connsiteX52" fmla="*/ 727242 w 963979"/>
              <a:gd name="connsiteY52" fmla="*/ 2355163 h 2360511"/>
              <a:gd name="connsiteX53" fmla="*/ 903705 w 963979"/>
              <a:gd name="connsiteY53" fmla="*/ 2360511 h 2360511"/>
              <a:gd name="connsiteX54" fmla="*/ 962526 w 963979"/>
              <a:gd name="connsiteY54" fmla="*/ 2349816 h 2360511"/>
              <a:gd name="connsiteX55" fmla="*/ 951831 w 963979"/>
              <a:gd name="connsiteY55" fmla="*/ 2333774 h 2360511"/>
              <a:gd name="connsiteX56" fmla="*/ 935789 w 963979"/>
              <a:gd name="connsiteY56" fmla="*/ 2317732 h 2360511"/>
              <a:gd name="connsiteX57" fmla="*/ 941137 w 963979"/>
              <a:gd name="connsiteY57" fmla="*/ 2264258 h 2360511"/>
              <a:gd name="connsiteX58" fmla="*/ 957179 w 963979"/>
              <a:gd name="connsiteY58" fmla="*/ 2205437 h 2360511"/>
              <a:gd name="connsiteX59" fmla="*/ 962526 w 963979"/>
              <a:gd name="connsiteY59" fmla="*/ 2173353 h 2360511"/>
              <a:gd name="connsiteX60" fmla="*/ 941137 w 963979"/>
              <a:gd name="connsiteY60" fmla="*/ 1975500 h 2360511"/>
              <a:gd name="connsiteX61" fmla="*/ 930442 w 963979"/>
              <a:gd name="connsiteY61" fmla="*/ 1954111 h 2360511"/>
              <a:gd name="connsiteX62" fmla="*/ 909053 w 963979"/>
              <a:gd name="connsiteY62" fmla="*/ 1922026 h 2360511"/>
              <a:gd name="connsiteX63" fmla="*/ 898358 w 963979"/>
              <a:gd name="connsiteY63" fmla="*/ 1889942 h 2360511"/>
              <a:gd name="connsiteX64" fmla="*/ 887663 w 963979"/>
              <a:gd name="connsiteY64" fmla="*/ 1868553 h 2360511"/>
              <a:gd name="connsiteX65" fmla="*/ 866274 w 963979"/>
              <a:gd name="connsiteY65" fmla="*/ 1788342 h 2360511"/>
              <a:gd name="connsiteX66" fmla="*/ 844884 w 963979"/>
              <a:gd name="connsiteY66" fmla="*/ 1654658 h 2360511"/>
              <a:gd name="connsiteX67" fmla="*/ 823495 w 963979"/>
              <a:gd name="connsiteY67" fmla="*/ 1579795 h 2360511"/>
              <a:gd name="connsiteX68" fmla="*/ 802105 w 963979"/>
              <a:gd name="connsiteY68" fmla="*/ 1494237 h 2360511"/>
              <a:gd name="connsiteX69" fmla="*/ 791410 w 963979"/>
              <a:gd name="connsiteY69" fmla="*/ 1451458 h 2360511"/>
              <a:gd name="connsiteX70" fmla="*/ 780716 w 963979"/>
              <a:gd name="connsiteY70" fmla="*/ 1403332 h 2360511"/>
              <a:gd name="connsiteX71" fmla="*/ 770021 w 963979"/>
              <a:gd name="connsiteY71" fmla="*/ 1376595 h 2360511"/>
              <a:gd name="connsiteX72" fmla="*/ 748631 w 963979"/>
              <a:gd name="connsiteY72" fmla="*/ 1312426 h 2360511"/>
              <a:gd name="connsiteX73" fmla="*/ 727242 w 963979"/>
              <a:gd name="connsiteY73" fmla="*/ 1200132 h 2360511"/>
              <a:gd name="connsiteX74" fmla="*/ 716547 w 963979"/>
              <a:gd name="connsiteY74" fmla="*/ 1146658 h 2360511"/>
              <a:gd name="connsiteX75" fmla="*/ 705853 w 963979"/>
              <a:gd name="connsiteY75" fmla="*/ 1071795 h 2360511"/>
              <a:gd name="connsiteX76" fmla="*/ 695158 w 963979"/>
              <a:gd name="connsiteY76" fmla="*/ 1029016 h 2360511"/>
              <a:gd name="connsiteX77" fmla="*/ 684463 w 963979"/>
              <a:gd name="connsiteY77" fmla="*/ 1012974 h 2360511"/>
              <a:gd name="connsiteX78" fmla="*/ 673768 w 963979"/>
              <a:gd name="connsiteY78" fmla="*/ 986237 h 2360511"/>
              <a:gd name="connsiteX79" fmla="*/ 652379 w 963979"/>
              <a:gd name="connsiteY79" fmla="*/ 922069 h 2360511"/>
              <a:gd name="connsiteX80" fmla="*/ 641684 w 963979"/>
              <a:gd name="connsiteY80" fmla="*/ 847205 h 2360511"/>
              <a:gd name="connsiteX81" fmla="*/ 647031 w 963979"/>
              <a:gd name="connsiteY81" fmla="*/ 825816 h 2360511"/>
              <a:gd name="connsiteX82" fmla="*/ 625642 w 963979"/>
              <a:gd name="connsiteY82" fmla="*/ 692132 h 2360511"/>
              <a:gd name="connsiteX83" fmla="*/ 604253 w 963979"/>
              <a:gd name="connsiteY83" fmla="*/ 611921 h 2360511"/>
              <a:gd name="connsiteX84" fmla="*/ 593558 w 963979"/>
              <a:gd name="connsiteY84" fmla="*/ 563795 h 2360511"/>
              <a:gd name="connsiteX85" fmla="*/ 572168 w 963979"/>
              <a:gd name="connsiteY85" fmla="*/ 526363 h 2360511"/>
              <a:gd name="connsiteX86" fmla="*/ 561474 w 963979"/>
              <a:gd name="connsiteY86" fmla="*/ 462195 h 2360511"/>
              <a:gd name="connsiteX87" fmla="*/ 550779 w 963979"/>
              <a:gd name="connsiteY87" fmla="*/ 419416 h 2360511"/>
              <a:gd name="connsiteX88" fmla="*/ 540084 w 963979"/>
              <a:gd name="connsiteY88" fmla="*/ 339205 h 2360511"/>
              <a:gd name="connsiteX89" fmla="*/ 529389 w 963979"/>
              <a:gd name="connsiteY89" fmla="*/ 312469 h 2360511"/>
              <a:gd name="connsiteX90" fmla="*/ 518695 w 963979"/>
              <a:gd name="connsiteY90" fmla="*/ 264342 h 2360511"/>
              <a:gd name="connsiteX91" fmla="*/ 497305 w 963979"/>
              <a:gd name="connsiteY91" fmla="*/ 136005 h 2360511"/>
              <a:gd name="connsiteX92" fmla="*/ 475916 w 963979"/>
              <a:gd name="connsiteY92" fmla="*/ 82532 h 2360511"/>
              <a:gd name="connsiteX93" fmla="*/ 465221 w 963979"/>
              <a:gd name="connsiteY93" fmla="*/ 45100 h 2360511"/>
              <a:gd name="connsiteX94" fmla="*/ 459874 w 963979"/>
              <a:gd name="connsiteY94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5421 w 963979"/>
              <a:gd name="connsiteY4" fmla="*/ 160354 h 2360511"/>
              <a:gd name="connsiteX5" fmla="*/ 423013 w 963979"/>
              <a:gd name="connsiteY5" fmla="*/ 247367 h 2360511"/>
              <a:gd name="connsiteX6" fmla="*/ 422442 w 963979"/>
              <a:gd name="connsiteY6" fmla="*/ 328511 h 2360511"/>
              <a:gd name="connsiteX7" fmla="*/ 412993 w 963979"/>
              <a:gd name="connsiteY7" fmla="*/ 354105 h 2360511"/>
              <a:gd name="connsiteX8" fmla="*/ 417095 w 963979"/>
              <a:gd name="connsiteY8" fmla="*/ 381984 h 2360511"/>
              <a:gd name="connsiteX9" fmla="*/ 406400 w 963979"/>
              <a:gd name="connsiteY9" fmla="*/ 403374 h 2360511"/>
              <a:gd name="connsiteX10" fmla="*/ 390358 w 963979"/>
              <a:gd name="connsiteY10" fmla="*/ 414069 h 2360511"/>
              <a:gd name="connsiteX11" fmla="*/ 379663 w 963979"/>
              <a:gd name="connsiteY11" fmla="*/ 435458 h 2360511"/>
              <a:gd name="connsiteX12" fmla="*/ 368968 w 963979"/>
              <a:gd name="connsiteY12" fmla="*/ 451500 h 2360511"/>
              <a:gd name="connsiteX13" fmla="*/ 374316 w 963979"/>
              <a:gd name="connsiteY13" fmla="*/ 585184 h 2360511"/>
              <a:gd name="connsiteX14" fmla="*/ 363621 w 963979"/>
              <a:gd name="connsiteY14" fmla="*/ 606574 h 2360511"/>
              <a:gd name="connsiteX15" fmla="*/ 352926 w 963979"/>
              <a:gd name="connsiteY15" fmla="*/ 633311 h 2360511"/>
              <a:gd name="connsiteX16" fmla="*/ 342231 w 963979"/>
              <a:gd name="connsiteY16" fmla="*/ 649353 h 2360511"/>
              <a:gd name="connsiteX17" fmla="*/ 331537 w 963979"/>
              <a:gd name="connsiteY17" fmla="*/ 670742 h 2360511"/>
              <a:gd name="connsiteX18" fmla="*/ 315495 w 963979"/>
              <a:gd name="connsiteY18" fmla="*/ 686784 h 2360511"/>
              <a:gd name="connsiteX19" fmla="*/ 278063 w 963979"/>
              <a:gd name="connsiteY19" fmla="*/ 734911 h 2360511"/>
              <a:gd name="connsiteX20" fmla="*/ 267368 w 963979"/>
              <a:gd name="connsiteY20" fmla="*/ 783037 h 2360511"/>
              <a:gd name="connsiteX21" fmla="*/ 278063 w 963979"/>
              <a:gd name="connsiteY21" fmla="*/ 868595 h 2360511"/>
              <a:gd name="connsiteX22" fmla="*/ 267368 w 963979"/>
              <a:gd name="connsiteY22" fmla="*/ 980890 h 2360511"/>
              <a:gd name="connsiteX23" fmla="*/ 256674 w 963979"/>
              <a:gd name="connsiteY23" fmla="*/ 1077142 h 2360511"/>
              <a:gd name="connsiteX24" fmla="*/ 262021 w 963979"/>
              <a:gd name="connsiteY24" fmla="*/ 1141311 h 2360511"/>
              <a:gd name="connsiteX25" fmla="*/ 251326 w 963979"/>
              <a:gd name="connsiteY25" fmla="*/ 1157353 h 2360511"/>
              <a:gd name="connsiteX26" fmla="*/ 245979 w 963979"/>
              <a:gd name="connsiteY26" fmla="*/ 1173395 h 2360511"/>
              <a:gd name="connsiteX27" fmla="*/ 235284 w 963979"/>
              <a:gd name="connsiteY27" fmla="*/ 1200132 h 2360511"/>
              <a:gd name="connsiteX28" fmla="*/ 213895 w 963979"/>
              <a:gd name="connsiteY28" fmla="*/ 1232216 h 2360511"/>
              <a:gd name="connsiteX29" fmla="*/ 203200 w 963979"/>
              <a:gd name="connsiteY29" fmla="*/ 1248258 h 2360511"/>
              <a:gd name="connsiteX30" fmla="*/ 192505 w 963979"/>
              <a:gd name="connsiteY30" fmla="*/ 1285690 h 2360511"/>
              <a:gd name="connsiteX31" fmla="*/ 181810 w 963979"/>
              <a:gd name="connsiteY31" fmla="*/ 1312426 h 2360511"/>
              <a:gd name="connsiteX32" fmla="*/ 160421 w 963979"/>
              <a:gd name="connsiteY32" fmla="*/ 1403332 h 2360511"/>
              <a:gd name="connsiteX33" fmla="*/ 149726 w 963979"/>
              <a:gd name="connsiteY33" fmla="*/ 1729521 h 2360511"/>
              <a:gd name="connsiteX34" fmla="*/ 139031 w 963979"/>
              <a:gd name="connsiteY34" fmla="*/ 1745563 h 2360511"/>
              <a:gd name="connsiteX35" fmla="*/ 128337 w 963979"/>
              <a:gd name="connsiteY35" fmla="*/ 1788342 h 2360511"/>
              <a:gd name="connsiteX36" fmla="*/ 117642 w 963979"/>
              <a:gd name="connsiteY36" fmla="*/ 1825774 h 2360511"/>
              <a:gd name="connsiteX37" fmla="*/ 106947 w 963979"/>
              <a:gd name="connsiteY37" fmla="*/ 1847163 h 2360511"/>
              <a:gd name="connsiteX38" fmla="*/ 85558 w 963979"/>
              <a:gd name="connsiteY38" fmla="*/ 1916679 h 2360511"/>
              <a:gd name="connsiteX39" fmla="*/ 74863 w 963979"/>
              <a:gd name="connsiteY39" fmla="*/ 1932721 h 2360511"/>
              <a:gd name="connsiteX40" fmla="*/ 64168 w 963979"/>
              <a:gd name="connsiteY40" fmla="*/ 1991542 h 2360511"/>
              <a:gd name="connsiteX41" fmla="*/ 53474 w 963979"/>
              <a:gd name="connsiteY41" fmla="*/ 2018279 h 2360511"/>
              <a:gd name="connsiteX42" fmla="*/ 42779 w 963979"/>
              <a:gd name="connsiteY42" fmla="*/ 2066405 h 2360511"/>
              <a:gd name="connsiteX43" fmla="*/ 21389 w 963979"/>
              <a:gd name="connsiteY43" fmla="*/ 2237521 h 2360511"/>
              <a:gd name="connsiteX44" fmla="*/ 0 w 963979"/>
              <a:gd name="connsiteY44" fmla="*/ 2312384 h 2360511"/>
              <a:gd name="connsiteX45" fmla="*/ 26737 w 963979"/>
              <a:gd name="connsiteY45" fmla="*/ 2349816 h 2360511"/>
              <a:gd name="connsiteX46" fmla="*/ 245979 w 963979"/>
              <a:gd name="connsiteY46" fmla="*/ 2339121 h 2360511"/>
              <a:gd name="connsiteX47" fmla="*/ 390358 w 963979"/>
              <a:gd name="connsiteY47" fmla="*/ 2328426 h 2360511"/>
              <a:gd name="connsiteX48" fmla="*/ 513347 w 963979"/>
              <a:gd name="connsiteY48" fmla="*/ 2333774 h 2360511"/>
              <a:gd name="connsiteX49" fmla="*/ 561474 w 963979"/>
              <a:gd name="connsiteY49" fmla="*/ 2339121 h 2360511"/>
              <a:gd name="connsiteX50" fmla="*/ 652379 w 963979"/>
              <a:gd name="connsiteY50" fmla="*/ 2344469 h 2360511"/>
              <a:gd name="connsiteX51" fmla="*/ 700505 w 963979"/>
              <a:gd name="connsiteY51" fmla="*/ 2349816 h 2360511"/>
              <a:gd name="connsiteX52" fmla="*/ 727242 w 963979"/>
              <a:gd name="connsiteY52" fmla="*/ 2355163 h 2360511"/>
              <a:gd name="connsiteX53" fmla="*/ 903705 w 963979"/>
              <a:gd name="connsiteY53" fmla="*/ 2360511 h 2360511"/>
              <a:gd name="connsiteX54" fmla="*/ 962526 w 963979"/>
              <a:gd name="connsiteY54" fmla="*/ 2349816 h 2360511"/>
              <a:gd name="connsiteX55" fmla="*/ 951831 w 963979"/>
              <a:gd name="connsiteY55" fmla="*/ 2333774 h 2360511"/>
              <a:gd name="connsiteX56" fmla="*/ 935789 w 963979"/>
              <a:gd name="connsiteY56" fmla="*/ 2317732 h 2360511"/>
              <a:gd name="connsiteX57" fmla="*/ 941137 w 963979"/>
              <a:gd name="connsiteY57" fmla="*/ 2264258 h 2360511"/>
              <a:gd name="connsiteX58" fmla="*/ 957179 w 963979"/>
              <a:gd name="connsiteY58" fmla="*/ 2205437 h 2360511"/>
              <a:gd name="connsiteX59" fmla="*/ 962526 w 963979"/>
              <a:gd name="connsiteY59" fmla="*/ 2173353 h 2360511"/>
              <a:gd name="connsiteX60" fmla="*/ 941137 w 963979"/>
              <a:gd name="connsiteY60" fmla="*/ 1975500 h 2360511"/>
              <a:gd name="connsiteX61" fmla="*/ 930442 w 963979"/>
              <a:gd name="connsiteY61" fmla="*/ 1954111 h 2360511"/>
              <a:gd name="connsiteX62" fmla="*/ 909053 w 963979"/>
              <a:gd name="connsiteY62" fmla="*/ 1922026 h 2360511"/>
              <a:gd name="connsiteX63" fmla="*/ 898358 w 963979"/>
              <a:gd name="connsiteY63" fmla="*/ 1889942 h 2360511"/>
              <a:gd name="connsiteX64" fmla="*/ 887663 w 963979"/>
              <a:gd name="connsiteY64" fmla="*/ 1868553 h 2360511"/>
              <a:gd name="connsiteX65" fmla="*/ 866274 w 963979"/>
              <a:gd name="connsiteY65" fmla="*/ 1788342 h 2360511"/>
              <a:gd name="connsiteX66" fmla="*/ 844884 w 963979"/>
              <a:gd name="connsiteY66" fmla="*/ 1654658 h 2360511"/>
              <a:gd name="connsiteX67" fmla="*/ 823495 w 963979"/>
              <a:gd name="connsiteY67" fmla="*/ 1579795 h 2360511"/>
              <a:gd name="connsiteX68" fmla="*/ 802105 w 963979"/>
              <a:gd name="connsiteY68" fmla="*/ 1494237 h 2360511"/>
              <a:gd name="connsiteX69" fmla="*/ 791410 w 963979"/>
              <a:gd name="connsiteY69" fmla="*/ 1451458 h 2360511"/>
              <a:gd name="connsiteX70" fmla="*/ 780716 w 963979"/>
              <a:gd name="connsiteY70" fmla="*/ 1403332 h 2360511"/>
              <a:gd name="connsiteX71" fmla="*/ 770021 w 963979"/>
              <a:gd name="connsiteY71" fmla="*/ 1376595 h 2360511"/>
              <a:gd name="connsiteX72" fmla="*/ 748631 w 963979"/>
              <a:gd name="connsiteY72" fmla="*/ 1312426 h 2360511"/>
              <a:gd name="connsiteX73" fmla="*/ 727242 w 963979"/>
              <a:gd name="connsiteY73" fmla="*/ 1200132 h 2360511"/>
              <a:gd name="connsiteX74" fmla="*/ 716547 w 963979"/>
              <a:gd name="connsiteY74" fmla="*/ 1146658 h 2360511"/>
              <a:gd name="connsiteX75" fmla="*/ 705853 w 963979"/>
              <a:gd name="connsiteY75" fmla="*/ 1071795 h 2360511"/>
              <a:gd name="connsiteX76" fmla="*/ 695158 w 963979"/>
              <a:gd name="connsiteY76" fmla="*/ 1029016 h 2360511"/>
              <a:gd name="connsiteX77" fmla="*/ 684463 w 963979"/>
              <a:gd name="connsiteY77" fmla="*/ 1012974 h 2360511"/>
              <a:gd name="connsiteX78" fmla="*/ 673768 w 963979"/>
              <a:gd name="connsiteY78" fmla="*/ 986237 h 2360511"/>
              <a:gd name="connsiteX79" fmla="*/ 652379 w 963979"/>
              <a:gd name="connsiteY79" fmla="*/ 922069 h 2360511"/>
              <a:gd name="connsiteX80" fmla="*/ 641684 w 963979"/>
              <a:gd name="connsiteY80" fmla="*/ 847205 h 2360511"/>
              <a:gd name="connsiteX81" fmla="*/ 647031 w 963979"/>
              <a:gd name="connsiteY81" fmla="*/ 825816 h 2360511"/>
              <a:gd name="connsiteX82" fmla="*/ 625642 w 963979"/>
              <a:gd name="connsiteY82" fmla="*/ 692132 h 2360511"/>
              <a:gd name="connsiteX83" fmla="*/ 604253 w 963979"/>
              <a:gd name="connsiteY83" fmla="*/ 611921 h 2360511"/>
              <a:gd name="connsiteX84" fmla="*/ 593558 w 963979"/>
              <a:gd name="connsiteY84" fmla="*/ 563795 h 2360511"/>
              <a:gd name="connsiteX85" fmla="*/ 572168 w 963979"/>
              <a:gd name="connsiteY85" fmla="*/ 526363 h 2360511"/>
              <a:gd name="connsiteX86" fmla="*/ 561474 w 963979"/>
              <a:gd name="connsiteY86" fmla="*/ 462195 h 2360511"/>
              <a:gd name="connsiteX87" fmla="*/ 550779 w 963979"/>
              <a:gd name="connsiteY87" fmla="*/ 419416 h 2360511"/>
              <a:gd name="connsiteX88" fmla="*/ 540084 w 963979"/>
              <a:gd name="connsiteY88" fmla="*/ 339205 h 2360511"/>
              <a:gd name="connsiteX89" fmla="*/ 529389 w 963979"/>
              <a:gd name="connsiteY89" fmla="*/ 312469 h 2360511"/>
              <a:gd name="connsiteX90" fmla="*/ 518695 w 963979"/>
              <a:gd name="connsiteY90" fmla="*/ 264342 h 2360511"/>
              <a:gd name="connsiteX91" fmla="*/ 497305 w 963979"/>
              <a:gd name="connsiteY91" fmla="*/ 136005 h 2360511"/>
              <a:gd name="connsiteX92" fmla="*/ 475916 w 963979"/>
              <a:gd name="connsiteY92" fmla="*/ 82532 h 2360511"/>
              <a:gd name="connsiteX93" fmla="*/ 465221 w 963979"/>
              <a:gd name="connsiteY93" fmla="*/ 45100 h 2360511"/>
              <a:gd name="connsiteX94" fmla="*/ 459874 w 963979"/>
              <a:gd name="connsiteY94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5421 w 963979"/>
              <a:gd name="connsiteY4" fmla="*/ 160354 h 2360511"/>
              <a:gd name="connsiteX5" fmla="*/ 423013 w 963979"/>
              <a:gd name="connsiteY5" fmla="*/ 247367 h 2360511"/>
              <a:gd name="connsiteX6" fmla="*/ 413564 w 963979"/>
              <a:gd name="connsiteY6" fmla="*/ 328511 h 2360511"/>
              <a:gd name="connsiteX7" fmla="*/ 412993 w 963979"/>
              <a:gd name="connsiteY7" fmla="*/ 354105 h 2360511"/>
              <a:gd name="connsiteX8" fmla="*/ 417095 w 963979"/>
              <a:gd name="connsiteY8" fmla="*/ 381984 h 2360511"/>
              <a:gd name="connsiteX9" fmla="*/ 406400 w 963979"/>
              <a:gd name="connsiteY9" fmla="*/ 403374 h 2360511"/>
              <a:gd name="connsiteX10" fmla="*/ 390358 w 963979"/>
              <a:gd name="connsiteY10" fmla="*/ 414069 h 2360511"/>
              <a:gd name="connsiteX11" fmla="*/ 379663 w 963979"/>
              <a:gd name="connsiteY11" fmla="*/ 435458 h 2360511"/>
              <a:gd name="connsiteX12" fmla="*/ 368968 w 963979"/>
              <a:gd name="connsiteY12" fmla="*/ 451500 h 2360511"/>
              <a:gd name="connsiteX13" fmla="*/ 374316 w 963979"/>
              <a:gd name="connsiteY13" fmla="*/ 585184 h 2360511"/>
              <a:gd name="connsiteX14" fmla="*/ 363621 w 963979"/>
              <a:gd name="connsiteY14" fmla="*/ 606574 h 2360511"/>
              <a:gd name="connsiteX15" fmla="*/ 352926 w 963979"/>
              <a:gd name="connsiteY15" fmla="*/ 633311 h 2360511"/>
              <a:gd name="connsiteX16" fmla="*/ 342231 w 963979"/>
              <a:gd name="connsiteY16" fmla="*/ 649353 h 2360511"/>
              <a:gd name="connsiteX17" fmla="*/ 331537 w 963979"/>
              <a:gd name="connsiteY17" fmla="*/ 670742 h 2360511"/>
              <a:gd name="connsiteX18" fmla="*/ 315495 w 963979"/>
              <a:gd name="connsiteY18" fmla="*/ 686784 h 2360511"/>
              <a:gd name="connsiteX19" fmla="*/ 278063 w 963979"/>
              <a:gd name="connsiteY19" fmla="*/ 734911 h 2360511"/>
              <a:gd name="connsiteX20" fmla="*/ 267368 w 963979"/>
              <a:gd name="connsiteY20" fmla="*/ 783037 h 2360511"/>
              <a:gd name="connsiteX21" fmla="*/ 278063 w 963979"/>
              <a:gd name="connsiteY21" fmla="*/ 868595 h 2360511"/>
              <a:gd name="connsiteX22" fmla="*/ 267368 w 963979"/>
              <a:gd name="connsiteY22" fmla="*/ 980890 h 2360511"/>
              <a:gd name="connsiteX23" fmla="*/ 256674 w 963979"/>
              <a:gd name="connsiteY23" fmla="*/ 1077142 h 2360511"/>
              <a:gd name="connsiteX24" fmla="*/ 262021 w 963979"/>
              <a:gd name="connsiteY24" fmla="*/ 1141311 h 2360511"/>
              <a:gd name="connsiteX25" fmla="*/ 251326 w 963979"/>
              <a:gd name="connsiteY25" fmla="*/ 1157353 h 2360511"/>
              <a:gd name="connsiteX26" fmla="*/ 245979 w 963979"/>
              <a:gd name="connsiteY26" fmla="*/ 1173395 h 2360511"/>
              <a:gd name="connsiteX27" fmla="*/ 235284 w 963979"/>
              <a:gd name="connsiteY27" fmla="*/ 1200132 h 2360511"/>
              <a:gd name="connsiteX28" fmla="*/ 213895 w 963979"/>
              <a:gd name="connsiteY28" fmla="*/ 1232216 h 2360511"/>
              <a:gd name="connsiteX29" fmla="*/ 203200 w 963979"/>
              <a:gd name="connsiteY29" fmla="*/ 1248258 h 2360511"/>
              <a:gd name="connsiteX30" fmla="*/ 192505 w 963979"/>
              <a:gd name="connsiteY30" fmla="*/ 1285690 h 2360511"/>
              <a:gd name="connsiteX31" fmla="*/ 181810 w 963979"/>
              <a:gd name="connsiteY31" fmla="*/ 1312426 h 2360511"/>
              <a:gd name="connsiteX32" fmla="*/ 160421 w 963979"/>
              <a:gd name="connsiteY32" fmla="*/ 1403332 h 2360511"/>
              <a:gd name="connsiteX33" fmla="*/ 149726 w 963979"/>
              <a:gd name="connsiteY33" fmla="*/ 1729521 h 2360511"/>
              <a:gd name="connsiteX34" fmla="*/ 139031 w 963979"/>
              <a:gd name="connsiteY34" fmla="*/ 1745563 h 2360511"/>
              <a:gd name="connsiteX35" fmla="*/ 128337 w 963979"/>
              <a:gd name="connsiteY35" fmla="*/ 1788342 h 2360511"/>
              <a:gd name="connsiteX36" fmla="*/ 117642 w 963979"/>
              <a:gd name="connsiteY36" fmla="*/ 1825774 h 2360511"/>
              <a:gd name="connsiteX37" fmla="*/ 106947 w 963979"/>
              <a:gd name="connsiteY37" fmla="*/ 1847163 h 2360511"/>
              <a:gd name="connsiteX38" fmla="*/ 85558 w 963979"/>
              <a:gd name="connsiteY38" fmla="*/ 1916679 h 2360511"/>
              <a:gd name="connsiteX39" fmla="*/ 74863 w 963979"/>
              <a:gd name="connsiteY39" fmla="*/ 1932721 h 2360511"/>
              <a:gd name="connsiteX40" fmla="*/ 64168 w 963979"/>
              <a:gd name="connsiteY40" fmla="*/ 1991542 h 2360511"/>
              <a:gd name="connsiteX41" fmla="*/ 53474 w 963979"/>
              <a:gd name="connsiteY41" fmla="*/ 2018279 h 2360511"/>
              <a:gd name="connsiteX42" fmla="*/ 42779 w 963979"/>
              <a:gd name="connsiteY42" fmla="*/ 2066405 h 2360511"/>
              <a:gd name="connsiteX43" fmla="*/ 21389 w 963979"/>
              <a:gd name="connsiteY43" fmla="*/ 2237521 h 2360511"/>
              <a:gd name="connsiteX44" fmla="*/ 0 w 963979"/>
              <a:gd name="connsiteY44" fmla="*/ 2312384 h 2360511"/>
              <a:gd name="connsiteX45" fmla="*/ 26737 w 963979"/>
              <a:gd name="connsiteY45" fmla="*/ 2349816 h 2360511"/>
              <a:gd name="connsiteX46" fmla="*/ 245979 w 963979"/>
              <a:gd name="connsiteY46" fmla="*/ 2339121 h 2360511"/>
              <a:gd name="connsiteX47" fmla="*/ 390358 w 963979"/>
              <a:gd name="connsiteY47" fmla="*/ 2328426 h 2360511"/>
              <a:gd name="connsiteX48" fmla="*/ 513347 w 963979"/>
              <a:gd name="connsiteY48" fmla="*/ 2333774 h 2360511"/>
              <a:gd name="connsiteX49" fmla="*/ 561474 w 963979"/>
              <a:gd name="connsiteY49" fmla="*/ 2339121 h 2360511"/>
              <a:gd name="connsiteX50" fmla="*/ 652379 w 963979"/>
              <a:gd name="connsiteY50" fmla="*/ 2344469 h 2360511"/>
              <a:gd name="connsiteX51" fmla="*/ 700505 w 963979"/>
              <a:gd name="connsiteY51" fmla="*/ 2349816 h 2360511"/>
              <a:gd name="connsiteX52" fmla="*/ 727242 w 963979"/>
              <a:gd name="connsiteY52" fmla="*/ 2355163 h 2360511"/>
              <a:gd name="connsiteX53" fmla="*/ 903705 w 963979"/>
              <a:gd name="connsiteY53" fmla="*/ 2360511 h 2360511"/>
              <a:gd name="connsiteX54" fmla="*/ 962526 w 963979"/>
              <a:gd name="connsiteY54" fmla="*/ 2349816 h 2360511"/>
              <a:gd name="connsiteX55" fmla="*/ 951831 w 963979"/>
              <a:gd name="connsiteY55" fmla="*/ 2333774 h 2360511"/>
              <a:gd name="connsiteX56" fmla="*/ 935789 w 963979"/>
              <a:gd name="connsiteY56" fmla="*/ 2317732 h 2360511"/>
              <a:gd name="connsiteX57" fmla="*/ 941137 w 963979"/>
              <a:gd name="connsiteY57" fmla="*/ 2264258 h 2360511"/>
              <a:gd name="connsiteX58" fmla="*/ 957179 w 963979"/>
              <a:gd name="connsiteY58" fmla="*/ 2205437 h 2360511"/>
              <a:gd name="connsiteX59" fmla="*/ 962526 w 963979"/>
              <a:gd name="connsiteY59" fmla="*/ 2173353 h 2360511"/>
              <a:gd name="connsiteX60" fmla="*/ 941137 w 963979"/>
              <a:gd name="connsiteY60" fmla="*/ 1975500 h 2360511"/>
              <a:gd name="connsiteX61" fmla="*/ 930442 w 963979"/>
              <a:gd name="connsiteY61" fmla="*/ 1954111 h 2360511"/>
              <a:gd name="connsiteX62" fmla="*/ 909053 w 963979"/>
              <a:gd name="connsiteY62" fmla="*/ 1922026 h 2360511"/>
              <a:gd name="connsiteX63" fmla="*/ 898358 w 963979"/>
              <a:gd name="connsiteY63" fmla="*/ 1889942 h 2360511"/>
              <a:gd name="connsiteX64" fmla="*/ 887663 w 963979"/>
              <a:gd name="connsiteY64" fmla="*/ 1868553 h 2360511"/>
              <a:gd name="connsiteX65" fmla="*/ 866274 w 963979"/>
              <a:gd name="connsiteY65" fmla="*/ 1788342 h 2360511"/>
              <a:gd name="connsiteX66" fmla="*/ 844884 w 963979"/>
              <a:gd name="connsiteY66" fmla="*/ 1654658 h 2360511"/>
              <a:gd name="connsiteX67" fmla="*/ 823495 w 963979"/>
              <a:gd name="connsiteY67" fmla="*/ 1579795 h 2360511"/>
              <a:gd name="connsiteX68" fmla="*/ 802105 w 963979"/>
              <a:gd name="connsiteY68" fmla="*/ 1494237 h 2360511"/>
              <a:gd name="connsiteX69" fmla="*/ 791410 w 963979"/>
              <a:gd name="connsiteY69" fmla="*/ 1451458 h 2360511"/>
              <a:gd name="connsiteX70" fmla="*/ 780716 w 963979"/>
              <a:gd name="connsiteY70" fmla="*/ 1403332 h 2360511"/>
              <a:gd name="connsiteX71" fmla="*/ 770021 w 963979"/>
              <a:gd name="connsiteY71" fmla="*/ 1376595 h 2360511"/>
              <a:gd name="connsiteX72" fmla="*/ 748631 w 963979"/>
              <a:gd name="connsiteY72" fmla="*/ 1312426 h 2360511"/>
              <a:gd name="connsiteX73" fmla="*/ 727242 w 963979"/>
              <a:gd name="connsiteY73" fmla="*/ 1200132 h 2360511"/>
              <a:gd name="connsiteX74" fmla="*/ 716547 w 963979"/>
              <a:gd name="connsiteY74" fmla="*/ 1146658 h 2360511"/>
              <a:gd name="connsiteX75" fmla="*/ 705853 w 963979"/>
              <a:gd name="connsiteY75" fmla="*/ 1071795 h 2360511"/>
              <a:gd name="connsiteX76" fmla="*/ 695158 w 963979"/>
              <a:gd name="connsiteY76" fmla="*/ 1029016 h 2360511"/>
              <a:gd name="connsiteX77" fmla="*/ 684463 w 963979"/>
              <a:gd name="connsiteY77" fmla="*/ 1012974 h 2360511"/>
              <a:gd name="connsiteX78" fmla="*/ 673768 w 963979"/>
              <a:gd name="connsiteY78" fmla="*/ 986237 h 2360511"/>
              <a:gd name="connsiteX79" fmla="*/ 652379 w 963979"/>
              <a:gd name="connsiteY79" fmla="*/ 922069 h 2360511"/>
              <a:gd name="connsiteX80" fmla="*/ 641684 w 963979"/>
              <a:gd name="connsiteY80" fmla="*/ 847205 h 2360511"/>
              <a:gd name="connsiteX81" fmla="*/ 647031 w 963979"/>
              <a:gd name="connsiteY81" fmla="*/ 825816 h 2360511"/>
              <a:gd name="connsiteX82" fmla="*/ 625642 w 963979"/>
              <a:gd name="connsiteY82" fmla="*/ 692132 h 2360511"/>
              <a:gd name="connsiteX83" fmla="*/ 604253 w 963979"/>
              <a:gd name="connsiteY83" fmla="*/ 611921 h 2360511"/>
              <a:gd name="connsiteX84" fmla="*/ 593558 w 963979"/>
              <a:gd name="connsiteY84" fmla="*/ 563795 h 2360511"/>
              <a:gd name="connsiteX85" fmla="*/ 572168 w 963979"/>
              <a:gd name="connsiteY85" fmla="*/ 526363 h 2360511"/>
              <a:gd name="connsiteX86" fmla="*/ 561474 w 963979"/>
              <a:gd name="connsiteY86" fmla="*/ 462195 h 2360511"/>
              <a:gd name="connsiteX87" fmla="*/ 550779 w 963979"/>
              <a:gd name="connsiteY87" fmla="*/ 419416 h 2360511"/>
              <a:gd name="connsiteX88" fmla="*/ 540084 w 963979"/>
              <a:gd name="connsiteY88" fmla="*/ 339205 h 2360511"/>
              <a:gd name="connsiteX89" fmla="*/ 529389 w 963979"/>
              <a:gd name="connsiteY89" fmla="*/ 312469 h 2360511"/>
              <a:gd name="connsiteX90" fmla="*/ 518695 w 963979"/>
              <a:gd name="connsiteY90" fmla="*/ 264342 h 2360511"/>
              <a:gd name="connsiteX91" fmla="*/ 497305 w 963979"/>
              <a:gd name="connsiteY91" fmla="*/ 136005 h 2360511"/>
              <a:gd name="connsiteX92" fmla="*/ 475916 w 963979"/>
              <a:gd name="connsiteY92" fmla="*/ 82532 h 2360511"/>
              <a:gd name="connsiteX93" fmla="*/ 465221 w 963979"/>
              <a:gd name="connsiteY93" fmla="*/ 45100 h 2360511"/>
              <a:gd name="connsiteX94" fmla="*/ 459874 w 963979"/>
              <a:gd name="connsiteY94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5421 w 963979"/>
              <a:gd name="connsiteY4" fmla="*/ 160354 h 2360511"/>
              <a:gd name="connsiteX5" fmla="*/ 423013 w 963979"/>
              <a:gd name="connsiteY5" fmla="*/ 247367 h 2360511"/>
              <a:gd name="connsiteX6" fmla="*/ 413564 w 963979"/>
              <a:gd name="connsiteY6" fmla="*/ 328511 h 2360511"/>
              <a:gd name="connsiteX7" fmla="*/ 398196 w 963979"/>
              <a:gd name="connsiteY7" fmla="*/ 365942 h 2360511"/>
              <a:gd name="connsiteX8" fmla="*/ 417095 w 963979"/>
              <a:gd name="connsiteY8" fmla="*/ 381984 h 2360511"/>
              <a:gd name="connsiteX9" fmla="*/ 406400 w 963979"/>
              <a:gd name="connsiteY9" fmla="*/ 403374 h 2360511"/>
              <a:gd name="connsiteX10" fmla="*/ 390358 w 963979"/>
              <a:gd name="connsiteY10" fmla="*/ 414069 h 2360511"/>
              <a:gd name="connsiteX11" fmla="*/ 379663 w 963979"/>
              <a:gd name="connsiteY11" fmla="*/ 435458 h 2360511"/>
              <a:gd name="connsiteX12" fmla="*/ 368968 w 963979"/>
              <a:gd name="connsiteY12" fmla="*/ 451500 h 2360511"/>
              <a:gd name="connsiteX13" fmla="*/ 374316 w 963979"/>
              <a:gd name="connsiteY13" fmla="*/ 585184 h 2360511"/>
              <a:gd name="connsiteX14" fmla="*/ 363621 w 963979"/>
              <a:gd name="connsiteY14" fmla="*/ 606574 h 2360511"/>
              <a:gd name="connsiteX15" fmla="*/ 352926 w 963979"/>
              <a:gd name="connsiteY15" fmla="*/ 633311 h 2360511"/>
              <a:gd name="connsiteX16" fmla="*/ 342231 w 963979"/>
              <a:gd name="connsiteY16" fmla="*/ 649353 h 2360511"/>
              <a:gd name="connsiteX17" fmla="*/ 331537 w 963979"/>
              <a:gd name="connsiteY17" fmla="*/ 670742 h 2360511"/>
              <a:gd name="connsiteX18" fmla="*/ 315495 w 963979"/>
              <a:gd name="connsiteY18" fmla="*/ 686784 h 2360511"/>
              <a:gd name="connsiteX19" fmla="*/ 278063 w 963979"/>
              <a:gd name="connsiteY19" fmla="*/ 734911 h 2360511"/>
              <a:gd name="connsiteX20" fmla="*/ 267368 w 963979"/>
              <a:gd name="connsiteY20" fmla="*/ 783037 h 2360511"/>
              <a:gd name="connsiteX21" fmla="*/ 278063 w 963979"/>
              <a:gd name="connsiteY21" fmla="*/ 868595 h 2360511"/>
              <a:gd name="connsiteX22" fmla="*/ 267368 w 963979"/>
              <a:gd name="connsiteY22" fmla="*/ 980890 h 2360511"/>
              <a:gd name="connsiteX23" fmla="*/ 256674 w 963979"/>
              <a:gd name="connsiteY23" fmla="*/ 1077142 h 2360511"/>
              <a:gd name="connsiteX24" fmla="*/ 262021 w 963979"/>
              <a:gd name="connsiteY24" fmla="*/ 1141311 h 2360511"/>
              <a:gd name="connsiteX25" fmla="*/ 251326 w 963979"/>
              <a:gd name="connsiteY25" fmla="*/ 1157353 h 2360511"/>
              <a:gd name="connsiteX26" fmla="*/ 245979 w 963979"/>
              <a:gd name="connsiteY26" fmla="*/ 1173395 h 2360511"/>
              <a:gd name="connsiteX27" fmla="*/ 235284 w 963979"/>
              <a:gd name="connsiteY27" fmla="*/ 1200132 h 2360511"/>
              <a:gd name="connsiteX28" fmla="*/ 213895 w 963979"/>
              <a:gd name="connsiteY28" fmla="*/ 1232216 h 2360511"/>
              <a:gd name="connsiteX29" fmla="*/ 203200 w 963979"/>
              <a:gd name="connsiteY29" fmla="*/ 1248258 h 2360511"/>
              <a:gd name="connsiteX30" fmla="*/ 192505 w 963979"/>
              <a:gd name="connsiteY30" fmla="*/ 1285690 h 2360511"/>
              <a:gd name="connsiteX31" fmla="*/ 181810 w 963979"/>
              <a:gd name="connsiteY31" fmla="*/ 1312426 h 2360511"/>
              <a:gd name="connsiteX32" fmla="*/ 160421 w 963979"/>
              <a:gd name="connsiteY32" fmla="*/ 1403332 h 2360511"/>
              <a:gd name="connsiteX33" fmla="*/ 149726 w 963979"/>
              <a:gd name="connsiteY33" fmla="*/ 1729521 h 2360511"/>
              <a:gd name="connsiteX34" fmla="*/ 139031 w 963979"/>
              <a:gd name="connsiteY34" fmla="*/ 1745563 h 2360511"/>
              <a:gd name="connsiteX35" fmla="*/ 128337 w 963979"/>
              <a:gd name="connsiteY35" fmla="*/ 1788342 h 2360511"/>
              <a:gd name="connsiteX36" fmla="*/ 117642 w 963979"/>
              <a:gd name="connsiteY36" fmla="*/ 1825774 h 2360511"/>
              <a:gd name="connsiteX37" fmla="*/ 106947 w 963979"/>
              <a:gd name="connsiteY37" fmla="*/ 1847163 h 2360511"/>
              <a:gd name="connsiteX38" fmla="*/ 85558 w 963979"/>
              <a:gd name="connsiteY38" fmla="*/ 1916679 h 2360511"/>
              <a:gd name="connsiteX39" fmla="*/ 74863 w 963979"/>
              <a:gd name="connsiteY39" fmla="*/ 1932721 h 2360511"/>
              <a:gd name="connsiteX40" fmla="*/ 64168 w 963979"/>
              <a:gd name="connsiteY40" fmla="*/ 1991542 h 2360511"/>
              <a:gd name="connsiteX41" fmla="*/ 53474 w 963979"/>
              <a:gd name="connsiteY41" fmla="*/ 2018279 h 2360511"/>
              <a:gd name="connsiteX42" fmla="*/ 42779 w 963979"/>
              <a:gd name="connsiteY42" fmla="*/ 2066405 h 2360511"/>
              <a:gd name="connsiteX43" fmla="*/ 21389 w 963979"/>
              <a:gd name="connsiteY43" fmla="*/ 2237521 h 2360511"/>
              <a:gd name="connsiteX44" fmla="*/ 0 w 963979"/>
              <a:gd name="connsiteY44" fmla="*/ 2312384 h 2360511"/>
              <a:gd name="connsiteX45" fmla="*/ 26737 w 963979"/>
              <a:gd name="connsiteY45" fmla="*/ 2349816 h 2360511"/>
              <a:gd name="connsiteX46" fmla="*/ 245979 w 963979"/>
              <a:gd name="connsiteY46" fmla="*/ 2339121 h 2360511"/>
              <a:gd name="connsiteX47" fmla="*/ 390358 w 963979"/>
              <a:gd name="connsiteY47" fmla="*/ 2328426 h 2360511"/>
              <a:gd name="connsiteX48" fmla="*/ 513347 w 963979"/>
              <a:gd name="connsiteY48" fmla="*/ 2333774 h 2360511"/>
              <a:gd name="connsiteX49" fmla="*/ 561474 w 963979"/>
              <a:gd name="connsiteY49" fmla="*/ 2339121 h 2360511"/>
              <a:gd name="connsiteX50" fmla="*/ 652379 w 963979"/>
              <a:gd name="connsiteY50" fmla="*/ 2344469 h 2360511"/>
              <a:gd name="connsiteX51" fmla="*/ 700505 w 963979"/>
              <a:gd name="connsiteY51" fmla="*/ 2349816 h 2360511"/>
              <a:gd name="connsiteX52" fmla="*/ 727242 w 963979"/>
              <a:gd name="connsiteY52" fmla="*/ 2355163 h 2360511"/>
              <a:gd name="connsiteX53" fmla="*/ 903705 w 963979"/>
              <a:gd name="connsiteY53" fmla="*/ 2360511 h 2360511"/>
              <a:gd name="connsiteX54" fmla="*/ 962526 w 963979"/>
              <a:gd name="connsiteY54" fmla="*/ 2349816 h 2360511"/>
              <a:gd name="connsiteX55" fmla="*/ 951831 w 963979"/>
              <a:gd name="connsiteY55" fmla="*/ 2333774 h 2360511"/>
              <a:gd name="connsiteX56" fmla="*/ 935789 w 963979"/>
              <a:gd name="connsiteY56" fmla="*/ 2317732 h 2360511"/>
              <a:gd name="connsiteX57" fmla="*/ 941137 w 963979"/>
              <a:gd name="connsiteY57" fmla="*/ 2264258 h 2360511"/>
              <a:gd name="connsiteX58" fmla="*/ 957179 w 963979"/>
              <a:gd name="connsiteY58" fmla="*/ 2205437 h 2360511"/>
              <a:gd name="connsiteX59" fmla="*/ 962526 w 963979"/>
              <a:gd name="connsiteY59" fmla="*/ 2173353 h 2360511"/>
              <a:gd name="connsiteX60" fmla="*/ 941137 w 963979"/>
              <a:gd name="connsiteY60" fmla="*/ 1975500 h 2360511"/>
              <a:gd name="connsiteX61" fmla="*/ 930442 w 963979"/>
              <a:gd name="connsiteY61" fmla="*/ 1954111 h 2360511"/>
              <a:gd name="connsiteX62" fmla="*/ 909053 w 963979"/>
              <a:gd name="connsiteY62" fmla="*/ 1922026 h 2360511"/>
              <a:gd name="connsiteX63" fmla="*/ 898358 w 963979"/>
              <a:gd name="connsiteY63" fmla="*/ 1889942 h 2360511"/>
              <a:gd name="connsiteX64" fmla="*/ 887663 w 963979"/>
              <a:gd name="connsiteY64" fmla="*/ 1868553 h 2360511"/>
              <a:gd name="connsiteX65" fmla="*/ 866274 w 963979"/>
              <a:gd name="connsiteY65" fmla="*/ 1788342 h 2360511"/>
              <a:gd name="connsiteX66" fmla="*/ 844884 w 963979"/>
              <a:gd name="connsiteY66" fmla="*/ 1654658 h 2360511"/>
              <a:gd name="connsiteX67" fmla="*/ 823495 w 963979"/>
              <a:gd name="connsiteY67" fmla="*/ 1579795 h 2360511"/>
              <a:gd name="connsiteX68" fmla="*/ 802105 w 963979"/>
              <a:gd name="connsiteY68" fmla="*/ 1494237 h 2360511"/>
              <a:gd name="connsiteX69" fmla="*/ 791410 w 963979"/>
              <a:gd name="connsiteY69" fmla="*/ 1451458 h 2360511"/>
              <a:gd name="connsiteX70" fmla="*/ 780716 w 963979"/>
              <a:gd name="connsiteY70" fmla="*/ 1403332 h 2360511"/>
              <a:gd name="connsiteX71" fmla="*/ 770021 w 963979"/>
              <a:gd name="connsiteY71" fmla="*/ 1376595 h 2360511"/>
              <a:gd name="connsiteX72" fmla="*/ 748631 w 963979"/>
              <a:gd name="connsiteY72" fmla="*/ 1312426 h 2360511"/>
              <a:gd name="connsiteX73" fmla="*/ 727242 w 963979"/>
              <a:gd name="connsiteY73" fmla="*/ 1200132 h 2360511"/>
              <a:gd name="connsiteX74" fmla="*/ 716547 w 963979"/>
              <a:gd name="connsiteY74" fmla="*/ 1146658 h 2360511"/>
              <a:gd name="connsiteX75" fmla="*/ 705853 w 963979"/>
              <a:gd name="connsiteY75" fmla="*/ 1071795 h 2360511"/>
              <a:gd name="connsiteX76" fmla="*/ 695158 w 963979"/>
              <a:gd name="connsiteY76" fmla="*/ 1029016 h 2360511"/>
              <a:gd name="connsiteX77" fmla="*/ 684463 w 963979"/>
              <a:gd name="connsiteY77" fmla="*/ 1012974 h 2360511"/>
              <a:gd name="connsiteX78" fmla="*/ 673768 w 963979"/>
              <a:gd name="connsiteY78" fmla="*/ 986237 h 2360511"/>
              <a:gd name="connsiteX79" fmla="*/ 652379 w 963979"/>
              <a:gd name="connsiteY79" fmla="*/ 922069 h 2360511"/>
              <a:gd name="connsiteX80" fmla="*/ 641684 w 963979"/>
              <a:gd name="connsiteY80" fmla="*/ 847205 h 2360511"/>
              <a:gd name="connsiteX81" fmla="*/ 647031 w 963979"/>
              <a:gd name="connsiteY81" fmla="*/ 825816 h 2360511"/>
              <a:gd name="connsiteX82" fmla="*/ 625642 w 963979"/>
              <a:gd name="connsiteY82" fmla="*/ 692132 h 2360511"/>
              <a:gd name="connsiteX83" fmla="*/ 604253 w 963979"/>
              <a:gd name="connsiteY83" fmla="*/ 611921 h 2360511"/>
              <a:gd name="connsiteX84" fmla="*/ 593558 w 963979"/>
              <a:gd name="connsiteY84" fmla="*/ 563795 h 2360511"/>
              <a:gd name="connsiteX85" fmla="*/ 572168 w 963979"/>
              <a:gd name="connsiteY85" fmla="*/ 526363 h 2360511"/>
              <a:gd name="connsiteX86" fmla="*/ 561474 w 963979"/>
              <a:gd name="connsiteY86" fmla="*/ 462195 h 2360511"/>
              <a:gd name="connsiteX87" fmla="*/ 550779 w 963979"/>
              <a:gd name="connsiteY87" fmla="*/ 419416 h 2360511"/>
              <a:gd name="connsiteX88" fmla="*/ 540084 w 963979"/>
              <a:gd name="connsiteY88" fmla="*/ 339205 h 2360511"/>
              <a:gd name="connsiteX89" fmla="*/ 529389 w 963979"/>
              <a:gd name="connsiteY89" fmla="*/ 312469 h 2360511"/>
              <a:gd name="connsiteX90" fmla="*/ 518695 w 963979"/>
              <a:gd name="connsiteY90" fmla="*/ 264342 h 2360511"/>
              <a:gd name="connsiteX91" fmla="*/ 497305 w 963979"/>
              <a:gd name="connsiteY91" fmla="*/ 136005 h 2360511"/>
              <a:gd name="connsiteX92" fmla="*/ 475916 w 963979"/>
              <a:gd name="connsiteY92" fmla="*/ 82532 h 2360511"/>
              <a:gd name="connsiteX93" fmla="*/ 465221 w 963979"/>
              <a:gd name="connsiteY93" fmla="*/ 45100 h 2360511"/>
              <a:gd name="connsiteX94" fmla="*/ 459874 w 963979"/>
              <a:gd name="connsiteY94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5421 w 963979"/>
              <a:gd name="connsiteY4" fmla="*/ 160354 h 2360511"/>
              <a:gd name="connsiteX5" fmla="*/ 423013 w 963979"/>
              <a:gd name="connsiteY5" fmla="*/ 247367 h 2360511"/>
              <a:gd name="connsiteX6" fmla="*/ 413564 w 963979"/>
              <a:gd name="connsiteY6" fmla="*/ 328511 h 2360511"/>
              <a:gd name="connsiteX7" fmla="*/ 398196 w 963979"/>
              <a:gd name="connsiteY7" fmla="*/ 365942 h 2360511"/>
              <a:gd name="connsiteX8" fmla="*/ 396381 w 963979"/>
              <a:gd name="connsiteY8" fmla="*/ 393821 h 2360511"/>
              <a:gd name="connsiteX9" fmla="*/ 406400 w 963979"/>
              <a:gd name="connsiteY9" fmla="*/ 403374 h 2360511"/>
              <a:gd name="connsiteX10" fmla="*/ 390358 w 963979"/>
              <a:gd name="connsiteY10" fmla="*/ 414069 h 2360511"/>
              <a:gd name="connsiteX11" fmla="*/ 379663 w 963979"/>
              <a:gd name="connsiteY11" fmla="*/ 435458 h 2360511"/>
              <a:gd name="connsiteX12" fmla="*/ 368968 w 963979"/>
              <a:gd name="connsiteY12" fmla="*/ 451500 h 2360511"/>
              <a:gd name="connsiteX13" fmla="*/ 374316 w 963979"/>
              <a:gd name="connsiteY13" fmla="*/ 585184 h 2360511"/>
              <a:gd name="connsiteX14" fmla="*/ 363621 w 963979"/>
              <a:gd name="connsiteY14" fmla="*/ 606574 h 2360511"/>
              <a:gd name="connsiteX15" fmla="*/ 352926 w 963979"/>
              <a:gd name="connsiteY15" fmla="*/ 633311 h 2360511"/>
              <a:gd name="connsiteX16" fmla="*/ 342231 w 963979"/>
              <a:gd name="connsiteY16" fmla="*/ 649353 h 2360511"/>
              <a:gd name="connsiteX17" fmla="*/ 331537 w 963979"/>
              <a:gd name="connsiteY17" fmla="*/ 670742 h 2360511"/>
              <a:gd name="connsiteX18" fmla="*/ 315495 w 963979"/>
              <a:gd name="connsiteY18" fmla="*/ 686784 h 2360511"/>
              <a:gd name="connsiteX19" fmla="*/ 278063 w 963979"/>
              <a:gd name="connsiteY19" fmla="*/ 734911 h 2360511"/>
              <a:gd name="connsiteX20" fmla="*/ 267368 w 963979"/>
              <a:gd name="connsiteY20" fmla="*/ 783037 h 2360511"/>
              <a:gd name="connsiteX21" fmla="*/ 278063 w 963979"/>
              <a:gd name="connsiteY21" fmla="*/ 868595 h 2360511"/>
              <a:gd name="connsiteX22" fmla="*/ 267368 w 963979"/>
              <a:gd name="connsiteY22" fmla="*/ 980890 h 2360511"/>
              <a:gd name="connsiteX23" fmla="*/ 256674 w 963979"/>
              <a:gd name="connsiteY23" fmla="*/ 1077142 h 2360511"/>
              <a:gd name="connsiteX24" fmla="*/ 262021 w 963979"/>
              <a:gd name="connsiteY24" fmla="*/ 1141311 h 2360511"/>
              <a:gd name="connsiteX25" fmla="*/ 251326 w 963979"/>
              <a:gd name="connsiteY25" fmla="*/ 1157353 h 2360511"/>
              <a:gd name="connsiteX26" fmla="*/ 245979 w 963979"/>
              <a:gd name="connsiteY26" fmla="*/ 1173395 h 2360511"/>
              <a:gd name="connsiteX27" fmla="*/ 235284 w 963979"/>
              <a:gd name="connsiteY27" fmla="*/ 1200132 h 2360511"/>
              <a:gd name="connsiteX28" fmla="*/ 213895 w 963979"/>
              <a:gd name="connsiteY28" fmla="*/ 1232216 h 2360511"/>
              <a:gd name="connsiteX29" fmla="*/ 203200 w 963979"/>
              <a:gd name="connsiteY29" fmla="*/ 1248258 h 2360511"/>
              <a:gd name="connsiteX30" fmla="*/ 192505 w 963979"/>
              <a:gd name="connsiteY30" fmla="*/ 1285690 h 2360511"/>
              <a:gd name="connsiteX31" fmla="*/ 181810 w 963979"/>
              <a:gd name="connsiteY31" fmla="*/ 1312426 h 2360511"/>
              <a:gd name="connsiteX32" fmla="*/ 160421 w 963979"/>
              <a:gd name="connsiteY32" fmla="*/ 1403332 h 2360511"/>
              <a:gd name="connsiteX33" fmla="*/ 149726 w 963979"/>
              <a:gd name="connsiteY33" fmla="*/ 1729521 h 2360511"/>
              <a:gd name="connsiteX34" fmla="*/ 139031 w 963979"/>
              <a:gd name="connsiteY34" fmla="*/ 1745563 h 2360511"/>
              <a:gd name="connsiteX35" fmla="*/ 128337 w 963979"/>
              <a:gd name="connsiteY35" fmla="*/ 1788342 h 2360511"/>
              <a:gd name="connsiteX36" fmla="*/ 117642 w 963979"/>
              <a:gd name="connsiteY36" fmla="*/ 1825774 h 2360511"/>
              <a:gd name="connsiteX37" fmla="*/ 106947 w 963979"/>
              <a:gd name="connsiteY37" fmla="*/ 1847163 h 2360511"/>
              <a:gd name="connsiteX38" fmla="*/ 85558 w 963979"/>
              <a:gd name="connsiteY38" fmla="*/ 1916679 h 2360511"/>
              <a:gd name="connsiteX39" fmla="*/ 74863 w 963979"/>
              <a:gd name="connsiteY39" fmla="*/ 1932721 h 2360511"/>
              <a:gd name="connsiteX40" fmla="*/ 64168 w 963979"/>
              <a:gd name="connsiteY40" fmla="*/ 1991542 h 2360511"/>
              <a:gd name="connsiteX41" fmla="*/ 53474 w 963979"/>
              <a:gd name="connsiteY41" fmla="*/ 2018279 h 2360511"/>
              <a:gd name="connsiteX42" fmla="*/ 42779 w 963979"/>
              <a:gd name="connsiteY42" fmla="*/ 2066405 h 2360511"/>
              <a:gd name="connsiteX43" fmla="*/ 21389 w 963979"/>
              <a:gd name="connsiteY43" fmla="*/ 2237521 h 2360511"/>
              <a:gd name="connsiteX44" fmla="*/ 0 w 963979"/>
              <a:gd name="connsiteY44" fmla="*/ 2312384 h 2360511"/>
              <a:gd name="connsiteX45" fmla="*/ 26737 w 963979"/>
              <a:gd name="connsiteY45" fmla="*/ 2349816 h 2360511"/>
              <a:gd name="connsiteX46" fmla="*/ 245979 w 963979"/>
              <a:gd name="connsiteY46" fmla="*/ 2339121 h 2360511"/>
              <a:gd name="connsiteX47" fmla="*/ 390358 w 963979"/>
              <a:gd name="connsiteY47" fmla="*/ 2328426 h 2360511"/>
              <a:gd name="connsiteX48" fmla="*/ 513347 w 963979"/>
              <a:gd name="connsiteY48" fmla="*/ 2333774 h 2360511"/>
              <a:gd name="connsiteX49" fmla="*/ 561474 w 963979"/>
              <a:gd name="connsiteY49" fmla="*/ 2339121 h 2360511"/>
              <a:gd name="connsiteX50" fmla="*/ 652379 w 963979"/>
              <a:gd name="connsiteY50" fmla="*/ 2344469 h 2360511"/>
              <a:gd name="connsiteX51" fmla="*/ 700505 w 963979"/>
              <a:gd name="connsiteY51" fmla="*/ 2349816 h 2360511"/>
              <a:gd name="connsiteX52" fmla="*/ 727242 w 963979"/>
              <a:gd name="connsiteY52" fmla="*/ 2355163 h 2360511"/>
              <a:gd name="connsiteX53" fmla="*/ 903705 w 963979"/>
              <a:gd name="connsiteY53" fmla="*/ 2360511 h 2360511"/>
              <a:gd name="connsiteX54" fmla="*/ 962526 w 963979"/>
              <a:gd name="connsiteY54" fmla="*/ 2349816 h 2360511"/>
              <a:gd name="connsiteX55" fmla="*/ 951831 w 963979"/>
              <a:gd name="connsiteY55" fmla="*/ 2333774 h 2360511"/>
              <a:gd name="connsiteX56" fmla="*/ 935789 w 963979"/>
              <a:gd name="connsiteY56" fmla="*/ 2317732 h 2360511"/>
              <a:gd name="connsiteX57" fmla="*/ 941137 w 963979"/>
              <a:gd name="connsiteY57" fmla="*/ 2264258 h 2360511"/>
              <a:gd name="connsiteX58" fmla="*/ 957179 w 963979"/>
              <a:gd name="connsiteY58" fmla="*/ 2205437 h 2360511"/>
              <a:gd name="connsiteX59" fmla="*/ 962526 w 963979"/>
              <a:gd name="connsiteY59" fmla="*/ 2173353 h 2360511"/>
              <a:gd name="connsiteX60" fmla="*/ 941137 w 963979"/>
              <a:gd name="connsiteY60" fmla="*/ 1975500 h 2360511"/>
              <a:gd name="connsiteX61" fmla="*/ 930442 w 963979"/>
              <a:gd name="connsiteY61" fmla="*/ 1954111 h 2360511"/>
              <a:gd name="connsiteX62" fmla="*/ 909053 w 963979"/>
              <a:gd name="connsiteY62" fmla="*/ 1922026 h 2360511"/>
              <a:gd name="connsiteX63" fmla="*/ 898358 w 963979"/>
              <a:gd name="connsiteY63" fmla="*/ 1889942 h 2360511"/>
              <a:gd name="connsiteX64" fmla="*/ 887663 w 963979"/>
              <a:gd name="connsiteY64" fmla="*/ 1868553 h 2360511"/>
              <a:gd name="connsiteX65" fmla="*/ 866274 w 963979"/>
              <a:gd name="connsiteY65" fmla="*/ 1788342 h 2360511"/>
              <a:gd name="connsiteX66" fmla="*/ 844884 w 963979"/>
              <a:gd name="connsiteY66" fmla="*/ 1654658 h 2360511"/>
              <a:gd name="connsiteX67" fmla="*/ 823495 w 963979"/>
              <a:gd name="connsiteY67" fmla="*/ 1579795 h 2360511"/>
              <a:gd name="connsiteX68" fmla="*/ 802105 w 963979"/>
              <a:gd name="connsiteY68" fmla="*/ 1494237 h 2360511"/>
              <a:gd name="connsiteX69" fmla="*/ 791410 w 963979"/>
              <a:gd name="connsiteY69" fmla="*/ 1451458 h 2360511"/>
              <a:gd name="connsiteX70" fmla="*/ 780716 w 963979"/>
              <a:gd name="connsiteY70" fmla="*/ 1403332 h 2360511"/>
              <a:gd name="connsiteX71" fmla="*/ 770021 w 963979"/>
              <a:gd name="connsiteY71" fmla="*/ 1376595 h 2360511"/>
              <a:gd name="connsiteX72" fmla="*/ 748631 w 963979"/>
              <a:gd name="connsiteY72" fmla="*/ 1312426 h 2360511"/>
              <a:gd name="connsiteX73" fmla="*/ 727242 w 963979"/>
              <a:gd name="connsiteY73" fmla="*/ 1200132 h 2360511"/>
              <a:gd name="connsiteX74" fmla="*/ 716547 w 963979"/>
              <a:gd name="connsiteY74" fmla="*/ 1146658 h 2360511"/>
              <a:gd name="connsiteX75" fmla="*/ 705853 w 963979"/>
              <a:gd name="connsiteY75" fmla="*/ 1071795 h 2360511"/>
              <a:gd name="connsiteX76" fmla="*/ 695158 w 963979"/>
              <a:gd name="connsiteY76" fmla="*/ 1029016 h 2360511"/>
              <a:gd name="connsiteX77" fmla="*/ 684463 w 963979"/>
              <a:gd name="connsiteY77" fmla="*/ 1012974 h 2360511"/>
              <a:gd name="connsiteX78" fmla="*/ 673768 w 963979"/>
              <a:gd name="connsiteY78" fmla="*/ 986237 h 2360511"/>
              <a:gd name="connsiteX79" fmla="*/ 652379 w 963979"/>
              <a:gd name="connsiteY79" fmla="*/ 922069 h 2360511"/>
              <a:gd name="connsiteX80" fmla="*/ 641684 w 963979"/>
              <a:gd name="connsiteY80" fmla="*/ 847205 h 2360511"/>
              <a:gd name="connsiteX81" fmla="*/ 647031 w 963979"/>
              <a:gd name="connsiteY81" fmla="*/ 825816 h 2360511"/>
              <a:gd name="connsiteX82" fmla="*/ 625642 w 963979"/>
              <a:gd name="connsiteY82" fmla="*/ 692132 h 2360511"/>
              <a:gd name="connsiteX83" fmla="*/ 604253 w 963979"/>
              <a:gd name="connsiteY83" fmla="*/ 611921 h 2360511"/>
              <a:gd name="connsiteX84" fmla="*/ 593558 w 963979"/>
              <a:gd name="connsiteY84" fmla="*/ 563795 h 2360511"/>
              <a:gd name="connsiteX85" fmla="*/ 572168 w 963979"/>
              <a:gd name="connsiteY85" fmla="*/ 526363 h 2360511"/>
              <a:gd name="connsiteX86" fmla="*/ 561474 w 963979"/>
              <a:gd name="connsiteY86" fmla="*/ 462195 h 2360511"/>
              <a:gd name="connsiteX87" fmla="*/ 550779 w 963979"/>
              <a:gd name="connsiteY87" fmla="*/ 419416 h 2360511"/>
              <a:gd name="connsiteX88" fmla="*/ 540084 w 963979"/>
              <a:gd name="connsiteY88" fmla="*/ 339205 h 2360511"/>
              <a:gd name="connsiteX89" fmla="*/ 529389 w 963979"/>
              <a:gd name="connsiteY89" fmla="*/ 312469 h 2360511"/>
              <a:gd name="connsiteX90" fmla="*/ 518695 w 963979"/>
              <a:gd name="connsiteY90" fmla="*/ 264342 h 2360511"/>
              <a:gd name="connsiteX91" fmla="*/ 497305 w 963979"/>
              <a:gd name="connsiteY91" fmla="*/ 136005 h 2360511"/>
              <a:gd name="connsiteX92" fmla="*/ 475916 w 963979"/>
              <a:gd name="connsiteY92" fmla="*/ 82532 h 2360511"/>
              <a:gd name="connsiteX93" fmla="*/ 465221 w 963979"/>
              <a:gd name="connsiteY93" fmla="*/ 45100 h 2360511"/>
              <a:gd name="connsiteX94" fmla="*/ 459874 w 963979"/>
              <a:gd name="connsiteY94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5421 w 963979"/>
              <a:gd name="connsiteY4" fmla="*/ 160354 h 2360511"/>
              <a:gd name="connsiteX5" fmla="*/ 423013 w 963979"/>
              <a:gd name="connsiteY5" fmla="*/ 247367 h 2360511"/>
              <a:gd name="connsiteX6" fmla="*/ 413564 w 963979"/>
              <a:gd name="connsiteY6" fmla="*/ 328511 h 2360511"/>
              <a:gd name="connsiteX7" fmla="*/ 398196 w 963979"/>
              <a:gd name="connsiteY7" fmla="*/ 365942 h 2360511"/>
              <a:gd name="connsiteX8" fmla="*/ 396381 w 963979"/>
              <a:gd name="connsiteY8" fmla="*/ 393821 h 2360511"/>
              <a:gd name="connsiteX9" fmla="*/ 406400 w 963979"/>
              <a:gd name="connsiteY9" fmla="*/ 403374 h 2360511"/>
              <a:gd name="connsiteX10" fmla="*/ 390358 w 963979"/>
              <a:gd name="connsiteY10" fmla="*/ 414069 h 2360511"/>
              <a:gd name="connsiteX11" fmla="*/ 379663 w 963979"/>
              <a:gd name="connsiteY11" fmla="*/ 435458 h 2360511"/>
              <a:gd name="connsiteX12" fmla="*/ 377846 w 963979"/>
              <a:gd name="connsiteY12" fmla="*/ 510684 h 2360511"/>
              <a:gd name="connsiteX13" fmla="*/ 374316 w 963979"/>
              <a:gd name="connsiteY13" fmla="*/ 585184 h 2360511"/>
              <a:gd name="connsiteX14" fmla="*/ 363621 w 963979"/>
              <a:gd name="connsiteY14" fmla="*/ 606574 h 2360511"/>
              <a:gd name="connsiteX15" fmla="*/ 352926 w 963979"/>
              <a:gd name="connsiteY15" fmla="*/ 633311 h 2360511"/>
              <a:gd name="connsiteX16" fmla="*/ 342231 w 963979"/>
              <a:gd name="connsiteY16" fmla="*/ 649353 h 2360511"/>
              <a:gd name="connsiteX17" fmla="*/ 331537 w 963979"/>
              <a:gd name="connsiteY17" fmla="*/ 670742 h 2360511"/>
              <a:gd name="connsiteX18" fmla="*/ 315495 w 963979"/>
              <a:gd name="connsiteY18" fmla="*/ 686784 h 2360511"/>
              <a:gd name="connsiteX19" fmla="*/ 278063 w 963979"/>
              <a:gd name="connsiteY19" fmla="*/ 734911 h 2360511"/>
              <a:gd name="connsiteX20" fmla="*/ 267368 w 963979"/>
              <a:gd name="connsiteY20" fmla="*/ 783037 h 2360511"/>
              <a:gd name="connsiteX21" fmla="*/ 278063 w 963979"/>
              <a:gd name="connsiteY21" fmla="*/ 868595 h 2360511"/>
              <a:gd name="connsiteX22" fmla="*/ 267368 w 963979"/>
              <a:gd name="connsiteY22" fmla="*/ 980890 h 2360511"/>
              <a:gd name="connsiteX23" fmla="*/ 256674 w 963979"/>
              <a:gd name="connsiteY23" fmla="*/ 1077142 h 2360511"/>
              <a:gd name="connsiteX24" fmla="*/ 262021 w 963979"/>
              <a:gd name="connsiteY24" fmla="*/ 1141311 h 2360511"/>
              <a:gd name="connsiteX25" fmla="*/ 251326 w 963979"/>
              <a:gd name="connsiteY25" fmla="*/ 1157353 h 2360511"/>
              <a:gd name="connsiteX26" fmla="*/ 245979 w 963979"/>
              <a:gd name="connsiteY26" fmla="*/ 1173395 h 2360511"/>
              <a:gd name="connsiteX27" fmla="*/ 235284 w 963979"/>
              <a:gd name="connsiteY27" fmla="*/ 1200132 h 2360511"/>
              <a:gd name="connsiteX28" fmla="*/ 213895 w 963979"/>
              <a:gd name="connsiteY28" fmla="*/ 1232216 h 2360511"/>
              <a:gd name="connsiteX29" fmla="*/ 203200 w 963979"/>
              <a:gd name="connsiteY29" fmla="*/ 1248258 h 2360511"/>
              <a:gd name="connsiteX30" fmla="*/ 192505 w 963979"/>
              <a:gd name="connsiteY30" fmla="*/ 1285690 h 2360511"/>
              <a:gd name="connsiteX31" fmla="*/ 181810 w 963979"/>
              <a:gd name="connsiteY31" fmla="*/ 1312426 h 2360511"/>
              <a:gd name="connsiteX32" fmla="*/ 160421 w 963979"/>
              <a:gd name="connsiteY32" fmla="*/ 1403332 h 2360511"/>
              <a:gd name="connsiteX33" fmla="*/ 149726 w 963979"/>
              <a:gd name="connsiteY33" fmla="*/ 1729521 h 2360511"/>
              <a:gd name="connsiteX34" fmla="*/ 139031 w 963979"/>
              <a:gd name="connsiteY34" fmla="*/ 1745563 h 2360511"/>
              <a:gd name="connsiteX35" fmla="*/ 128337 w 963979"/>
              <a:gd name="connsiteY35" fmla="*/ 1788342 h 2360511"/>
              <a:gd name="connsiteX36" fmla="*/ 117642 w 963979"/>
              <a:gd name="connsiteY36" fmla="*/ 1825774 h 2360511"/>
              <a:gd name="connsiteX37" fmla="*/ 106947 w 963979"/>
              <a:gd name="connsiteY37" fmla="*/ 1847163 h 2360511"/>
              <a:gd name="connsiteX38" fmla="*/ 85558 w 963979"/>
              <a:gd name="connsiteY38" fmla="*/ 1916679 h 2360511"/>
              <a:gd name="connsiteX39" fmla="*/ 74863 w 963979"/>
              <a:gd name="connsiteY39" fmla="*/ 1932721 h 2360511"/>
              <a:gd name="connsiteX40" fmla="*/ 64168 w 963979"/>
              <a:gd name="connsiteY40" fmla="*/ 1991542 h 2360511"/>
              <a:gd name="connsiteX41" fmla="*/ 53474 w 963979"/>
              <a:gd name="connsiteY41" fmla="*/ 2018279 h 2360511"/>
              <a:gd name="connsiteX42" fmla="*/ 42779 w 963979"/>
              <a:gd name="connsiteY42" fmla="*/ 2066405 h 2360511"/>
              <a:gd name="connsiteX43" fmla="*/ 21389 w 963979"/>
              <a:gd name="connsiteY43" fmla="*/ 2237521 h 2360511"/>
              <a:gd name="connsiteX44" fmla="*/ 0 w 963979"/>
              <a:gd name="connsiteY44" fmla="*/ 2312384 h 2360511"/>
              <a:gd name="connsiteX45" fmla="*/ 26737 w 963979"/>
              <a:gd name="connsiteY45" fmla="*/ 2349816 h 2360511"/>
              <a:gd name="connsiteX46" fmla="*/ 245979 w 963979"/>
              <a:gd name="connsiteY46" fmla="*/ 2339121 h 2360511"/>
              <a:gd name="connsiteX47" fmla="*/ 390358 w 963979"/>
              <a:gd name="connsiteY47" fmla="*/ 2328426 h 2360511"/>
              <a:gd name="connsiteX48" fmla="*/ 513347 w 963979"/>
              <a:gd name="connsiteY48" fmla="*/ 2333774 h 2360511"/>
              <a:gd name="connsiteX49" fmla="*/ 561474 w 963979"/>
              <a:gd name="connsiteY49" fmla="*/ 2339121 h 2360511"/>
              <a:gd name="connsiteX50" fmla="*/ 652379 w 963979"/>
              <a:gd name="connsiteY50" fmla="*/ 2344469 h 2360511"/>
              <a:gd name="connsiteX51" fmla="*/ 700505 w 963979"/>
              <a:gd name="connsiteY51" fmla="*/ 2349816 h 2360511"/>
              <a:gd name="connsiteX52" fmla="*/ 727242 w 963979"/>
              <a:gd name="connsiteY52" fmla="*/ 2355163 h 2360511"/>
              <a:gd name="connsiteX53" fmla="*/ 903705 w 963979"/>
              <a:gd name="connsiteY53" fmla="*/ 2360511 h 2360511"/>
              <a:gd name="connsiteX54" fmla="*/ 962526 w 963979"/>
              <a:gd name="connsiteY54" fmla="*/ 2349816 h 2360511"/>
              <a:gd name="connsiteX55" fmla="*/ 951831 w 963979"/>
              <a:gd name="connsiteY55" fmla="*/ 2333774 h 2360511"/>
              <a:gd name="connsiteX56" fmla="*/ 935789 w 963979"/>
              <a:gd name="connsiteY56" fmla="*/ 2317732 h 2360511"/>
              <a:gd name="connsiteX57" fmla="*/ 941137 w 963979"/>
              <a:gd name="connsiteY57" fmla="*/ 2264258 h 2360511"/>
              <a:gd name="connsiteX58" fmla="*/ 957179 w 963979"/>
              <a:gd name="connsiteY58" fmla="*/ 2205437 h 2360511"/>
              <a:gd name="connsiteX59" fmla="*/ 962526 w 963979"/>
              <a:gd name="connsiteY59" fmla="*/ 2173353 h 2360511"/>
              <a:gd name="connsiteX60" fmla="*/ 941137 w 963979"/>
              <a:gd name="connsiteY60" fmla="*/ 1975500 h 2360511"/>
              <a:gd name="connsiteX61" fmla="*/ 930442 w 963979"/>
              <a:gd name="connsiteY61" fmla="*/ 1954111 h 2360511"/>
              <a:gd name="connsiteX62" fmla="*/ 909053 w 963979"/>
              <a:gd name="connsiteY62" fmla="*/ 1922026 h 2360511"/>
              <a:gd name="connsiteX63" fmla="*/ 898358 w 963979"/>
              <a:gd name="connsiteY63" fmla="*/ 1889942 h 2360511"/>
              <a:gd name="connsiteX64" fmla="*/ 887663 w 963979"/>
              <a:gd name="connsiteY64" fmla="*/ 1868553 h 2360511"/>
              <a:gd name="connsiteX65" fmla="*/ 866274 w 963979"/>
              <a:gd name="connsiteY65" fmla="*/ 1788342 h 2360511"/>
              <a:gd name="connsiteX66" fmla="*/ 844884 w 963979"/>
              <a:gd name="connsiteY66" fmla="*/ 1654658 h 2360511"/>
              <a:gd name="connsiteX67" fmla="*/ 823495 w 963979"/>
              <a:gd name="connsiteY67" fmla="*/ 1579795 h 2360511"/>
              <a:gd name="connsiteX68" fmla="*/ 802105 w 963979"/>
              <a:gd name="connsiteY68" fmla="*/ 1494237 h 2360511"/>
              <a:gd name="connsiteX69" fmla="*/ 791410 w 963979"/>
              <a:gd name="connsiteY69" fmla="*/ 1451458 h 2360511"/>
              <a:gd name="connsiteX70" fmla="*/ 780716 w 963979"/>
              <a:gd name="connsiteY70" fmla="*/ 1403332 h 2360511"/>
              <a:gd name="connsiteX71" fmla="*/ 770021 w 963979"/>
              <a:gd name="connsiteY71" fmla="*/ 1376595 h 2360511"/>
              <a:gd name="connsiteX72" fmla="*/ 748631 w 963979"/>
              <a:gd name="connsiteY72" fmla="*/ 1312426 h 2360511"/>
              <a:gd name="connsiteX73" fmla="*/ 727242 w 963979"/>
              <a:gd name="connsiteY73" fmla="*/ 1200132 h 2360511"/>
              <a:gd name="connsiteX74" fmla="*/ 716547 w 963979"/>
              <a:gd name="connsiteY74" fmla="*/ 1146658 h 2360511"/>
              <a:gd name="connsiteX75" fmla="*/ 705853 w 963979"/>
              <a:gd name="connsiteY75" fmla="*/ 1071795 h 2360511"/>
              <a:gd name="connsiteX76" fmla="*/ 695158 w 963979"/>
              <a:gd name="connsiteY76" fmla="*/ 1029016 h 2360511"/>
              <a:gd name="connsiteX77" fmla="*/ 684463 w 963979"/>
              <a:gd name="connsiteY77" fmla="*/ 1012974 h 2360511"/>
              <a:gd name="connsiteX78" fmla="*/ 673768 w 963979"/>
              <a:gd name="connsiteY78" fmla="*/ 986237 h 2360511"/>
              <a:gd name="connsiteX79" fmla="*/ 652379 w 963979"/>
              <a:gd name="connsiteY79" fmla="*/ 922069 h 2360511"/>
              <a:gd name="connsiteX80" fmla="*/ 641684 w 963979"/>
              <a:gd name="connsiteY80" fmla="*/ 847205 h 2360511"/>
              <a:gd name="connsiteX81" fmla="*/ 647031 w 963979"/>
              <a:gd name="connsiteY81" fmla="*/ 825816 h 2360511"/>
              <a:gd name="connsiteX82" fmla="*/ 625642 w 963979"/>
              <a:gd name="connsiteY82" fmla="*/ 692132 h 2360511"/>
              <a:gd name="connsiteX83" fmla="*/ 604253 w 963979"/>
              <a:gd name="connsiteY83" fmla="*/ 611921 h 2360511"/>
              <a:gd name="connsiteX84" fmla="*/ 593558 w 963979"/>
              <a:gd name="connsiteY84" fmla="*/ 563795 h 2360511"/>
              <a:gd name="connsiteX85" fmla="*/ 572168 w 963979"/>
              <a:gd name="connsiteY85" fmla="*/ 526363 h 2360511"/>
              <a:gd name="connsiteX86" fmla="*/ 561474 w 963979"/>
              <a:gd name="connsiteY86" fmla="*/ 462195 h 2360511"/>
              <a:gd name="connsiteX87" fmla="*/ 550779 w 963979"/>
              <a:gd name="connsiteY87" fmla="*/ 419416 h 2360511"/>
              <a:gd name="connsiteX88" fmla="*/ 540084 w 963979"/>
              <a:gd name="connsiteY88" fmla="*/ 339205 h 2360511"/>
              <a:gd name="connsiteX89" fmla="*/ 529389 w 963979"/>
              <a:gd name="connsiteY89" fmla="*/ 312469 h 2360511"/>
              <a:gd name="connsiteX90" fmla="*/ 518695 w 963979"/>
              <a:gd name="connsiteY90" fmla="*/ 264342 h 2360511"/>
              <a:gd name="connsiteX91" fmla="*/ 497305 w 963979"/>
              <a:gd name="connsiteY91" fmla="*/ 136005 h 2360511"/>
              <a:gd name="connsiteX92" fmla="*/ 475916 w 963979"/>
              <a:gd name="connsiteY92" fmla="*/ 82532 h 2360511"/>
              <a:gd name="connsiteX93" fmla="*/ 465221 w 963979"/>
              <a:gd name="connsiteY93" fmla="*/ 45100 h 2360511"/>
              <a:gd name="connsiteX94" fmla="*/ 459874 w 963979"/>
              <a:gd name="connsiteY94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5421 w 963979"/>
              <a:gd name="connsiteY4" fmla="*/ 160354 h 2360511"/>
              <a:gd name="connsiteX5" fmla="*/ 423013 w 963979"/>
              <a:gd name="connsiteY5" fmla="*/ 247367 h 2360511"/>
              <a:gd name="connsiteX6" fmla="*/ 413564 w 963979"/>
              <a:gd name="connsiteY6" fmla="*/ 328511 h 2360511"/>
              <a:gd name="connsiteX7" fmla="*/ 398196 w 963979"/>
              <a:gd name="connsiteY7" fmla="*/ 365942 h 2360511"/>
              <a:gd name="connsiteX8" fmla="*/ 396381 w 963979"/>
              <a:gd name="connsiteY8" fmla="*/ 393821 h 2360511"/>
              <a:gd name="connsiteX9" fmla="*/ 406400 w 963979"/>
              <a:gd name="connsiteY9" fmla="*/ 403374 h 2360511"/>
              <a:gd name="connsiteX10" fmla="*/ 390358 w 963979"/>
              <a:gd name="connsiteY10" fmla="*/ 414069 h 2360511"/>
              <a:gd name="connsiteX11" fmla="*/ 379663 w 963979"/>
              <a:gd name="connsiteY11" fmla="*/ 435458 h 2360511"/>
              <a:gd name="connsiteX12" fmla="*/ 376081 w 963979"/>
              <a:gd name="connsiteY12" fmla="*/ 475901 h 2360511"/>
              <a:gd name="connsiteX13" fmla="*/ 377846 w 963979"/>
              <a:gd name="connsiteY13" fmla="*/ 510684 h 2360511"/>
              <a:gd name="connsiteX14" fmla="*/ 374316 w 963979"/>
              <a:gd name="connsiteY14" fmla="*/ 585184 h 2360511"/>
              <a:gd name="connsiteX15" fmla="*/ 363621 w 963979"/>
              <a:gd name="connsiteY15" fmla="*/ 606574 h 2360511"/>
              <a:gd name="connsiteX16" fmla="*/ 352926 w 963979"/>
              <a:gd name="connsiteY16" fmla="*/ 633311 h 2360511"/>
              <a:gd name="connsiteX17" fmla="*/ 342231 w 963979"/>
              <a:gd name="connsiteY17" fmla="*/ 649353 h 2360511"/>
              <a:gd name="connsiteX18" fmla="*/ 331537 w 963979"/>
              <a:gd name="connsiteY18" fmla="*/ 670742 h 2360511"/>
              <a:gd name="connsiteX19" fmla="*/ 315495 w 963979"/>
              <a:gd name="connsiteY19" fmla="*/ 686784 h 2360511"/>
              <a:gd name="connsiteX20" fmla="*/ 278063 w 963979"/>
              <a:gd name="connsiteY20" fmla="*/ 734911 h 2360511"/>
              <a:gd name="connsiteX21" fmla="*/ 267368 w 963979"/>
              <a:gd name="connsiteY21" fmla="*/ 783037 h 2360511"/>
              <a:gd name="connsiteX22" fmla="*/ 278063 w 963979"/>
              <a:gd name="connsiteY22" fmla="*/ 868595 h 2360511"/>
              <a:gd name="connsiteX23" fmla="*/ 267368 w 963979"/>
              <a:gd name="connsiteY23" fmla="*/ 980890 h 2360511"/>
              <a:gd name="connsiteX24" fmla="*/ 256674 w 963979"/>
              <a:gd name="connsiteY24" fmla="*/ 1077142 h 2360511"/>
              <a:gd name="connsiteX25" fmla="*/ 262021 w 963979"/>
              <a:gd name="connsiteY25" fmla="*/ 1141311 h 2360511"/>
              <a:gd name="connsiteX26" fmla="*/ 251326 w 963979"/>
              <a:gd name="connsiteY26" fmla="*/ 1157353 h 2360511"/>
              <a:gd name="connsiteX27" fmla="*/ 245979 w 963979"/>
              <a:gd name="connsiteY27" fmla="*/ 1173395 h 2360511"/>
              <a:gd name="connsiteX28" fmla="*/ 235284 w 963979"/>
              <a:gd name="connsiteY28" fmla="*/ 1200132 h 2360511"/>
              <a:gd name="connsiteX29" fmla="*/ 213895 w 963979"/>
              <a:gd name="connsiteY29" fmla="*/ 1232216 h 2360511"/>
              <a:gd name="connsiteX30" fmla="*/ 203200 w 963979"/>
              <a:gd name="connsiteY30" fmla="*/ 1248258 h 2360511"/>
              <a:gd name="connsiteX31" fmla="*/ 192505 w 963979"/>
              <a:gd name="connsiteY31" fmla="*/ 1285690 h 2360511"/>
              <a:gd name="connsiteX32" fmla="*/ 181810 w 963979"/>
              <a:gd name="connsiteY32" fmla="*/ 1312426 h 2360511"/>
              <a:gd name="connsiteX33" fmla="*/ 160421 w 963979"/>
              <a:gd name="connsiteY33" fmla="*/ 1403332 h 2360511"/>
              <a:gd name="connsiteX34" fmla="*/ 149726 w 963979"/>
              <a:gd name="connsiteY34" fmla="*/ 1729521 h 2360511"/>
              <a:gd name="connsiteX35" fmla="*/ 139031 w 963979"/>
              <a:gd name="connsiteY35" fmla="*/ 1745563 h 2360511"/>
              <a:gd name="connsiteX36" fmla="*/ 128337 w 963979"/>
              <a:gd name="connsiteY36" fmla="*/ 1788342 h 2360511"/>
              <a:gd name="connsiteX37" fmla="*/ 117642 w 963979"/>
              <a:gd name="connsiteY37" fmla="*/ 1825774 h 2360511"/>
              <a:gd name="connsiteX38" fmla="*/ 106947 w 963979"/>
              <a:gd name="connsiteY38" fmla="*/ 1847163 h 2360511"/>
              <a:gd name="connsiteX39" fmla="*/ 85558 w 963979"/>
              <a:gd name="connsiteY39" fmla="*/ 1916679 h 2360511"/>
              <a:gd name="connsiteX40" fmla="*/ 74863 w 963979"/>
              <a:gd name="connsiteY40" fmla="*/ 1932721 h 2360511"/>
              <a:gd name="connsiteX41" fmla="*/ 64168 w 963979"/>
              <a:gd name="connsiteY41" fmla="*/ 1991542 h 2360511"/>
              <a:gd name="connsiteX42" fmla="*/ 53474 w 963979"/>
              <a:gd name="connsiteY42" fmla="*/ 2018279 h 2360511"/>
              <a:gd name="connsiteX43" fmla="*/ 42779 w 963979"/>
              <a:gd name="connsiteY43" fmla="*/ 2066405 h 2360511"/>
              <a:gd name="connsiteX44" fmla="*/ 21389 w 963979"/>
              <a:gd name="connsiteY44" fmla="*/ 2237521 h 2360511"/>
              <a:gd name="connsiteX45" fmla="*/ 0 w 963979"/>
              <a:gd name="connsiteY45" fmla="*/ 2312384 h 2360511"/>
              <a:gd name="connsiteX46" fmla="*/ 26737 w 963979"/>
              <a:gd name="connsiteY46" fmla="*/ 2349816 h 2360511"/>
              <a:gd name="connsiteX47" fmla="*/ 245979 w 963979"/>
              <a:gd name="connsiteY47" fmla="*/ 2339121 h 2360511"/>
              <a:gd name="connsiteX48" fmla="*/ 390358 w 963979"/>
              <a:gd name="connsiteY48" fmla="*/ 2328426 h 2360511"/>
              <a:gd name="connsiteX49" fmla="*/ 513347 w 963979"/>
              <a:gd name="connsiteY49" fmla="*/ 2333774 h 2360511"/>
              <a:gd name="connsiteX50" fmla="*/ 561474 w 963979"/>
              <a:gd name="connsiteY50" fmla="*/ 2339121 h 2360511"/>
              <a:gd name="connsiteX51" fmla="*/ 652379 w 963979"/>
              <a:gd name="connsiteY51" fmla="*/ 2344469 h 2360511"/>
              <a:gd name="connsiteX52" fmla="*/ 700505 w 963979"/>
              <a:gd name="connsiteY52" fmla="*/ 2349816 h 2360511"/>
              <a:gd name="connsiteX53" fmla="*/ 727242 w 963979"/>
              <a:gd name="connsiteY53" fmla="*/ 2355163 h 2360511"/>
              <a:gd name="connsiteX54" fmla="*/ 903705 w 963979"/>
              <a:gd name="connsiteY54" fmla="*/ 2360511 h 2360511"/>
              <a:gd name="connsiteX55" fmla="*/ 962526 w 963979"/>
              <a:gd name="connsiteY55" fmla="*/ 2349816 h 2360511"/>
              <a:gd name="connsiteX56" fmla="*/ 951831 w 963979"/>
              <a:gd name="connsiteY56" fmla="*/ 2333774 h 2360511"/>
              <a:gd name="connsiteX57" fmla="*/ 935789 w 963979"/>
              <a:gd name="connsiteY57" fmla="*/ 2317732 h 2360511"/>
              <a:gd name="connsiteX58" fmla="*/ 941137 w 963979"/>
              <a:gd name="connsiteY58" fmla="*/ 2264258 h 2360511"/>
              <a:gd name="connsiteX59" fmla="*/ 957179 w 963979"/>
              <a:gd name="connsiteY59" fmla="*/ 2205437 h 2360511"/>
              <a:gd name="connsiteX60" fmla="*/ 962526 w 963979"/>
              <a:gd name="connsiteY60" fmla="*/ 2173353 h 2360511"/>
              <a:gd name="connsiteX61" fmla="*/ 941137 w 963979"/>
              <a:gd name="connsiteY61" fmla="*/ 1975500 h 2360511"/>
              <a:gd name="connsiteX62" fmla="*/ 930442 w 963979"/>
              <a:gd name="connsiteY62" fmla="*/ 1954111 h 2360511"/>
              <a:gd name="connsiteX63" fmla="*/ 909053 w 963979"/>
              <a:gd name="connsiteY63" fmla="*/ 1922026 h 2360511"/>
              <a:gd name="connsiteX64" fmla="*/ 898358 w 963979"/>
              <a:gd name="connsiteY64" fmla="*/ 1889942 h 2360511"/>
              <a:gd name="connsiteX65" fmla="*/ 887663 w 963979"/>
              <a:gd name="connsiteY65" fmla="*/ 1868553 h 2360511"/>
              <a:gd name="connsiteX66" fmla="*/ 866274 w 963979"/>
              <a:gd name="connsiteY66" fmla="*/ 1788342 h 2360511"/>
              <a:gd name="connsiteX67" fmla="*/ 844884 w 963979"/>
              <a:gd name="connsiteY67" fmla="*/ 1654658 h 2360511"/>
              <a:gd name="connsiteX68" fmla="*/ 823495 w 963979"/>
              <a:gd name="connsiteY68" fmla="*/ 1579795 h 2360511"/>
              <a:gd name="connsiteX69" fmla="*/ 802105 w 963979"/>
              <a:gd name="connsiteY69" fmla="*/ 1494237 h 2360511"/>
              <a:gd name="connsiteX70" fmla="*/ 791410 w 963979"/>
              <a:gd name="connsiteY70" fmla="*/ 1451458 h 2360511"/>
              <a:gd name="connsiteX71" fmla="*/ 780716 w 963979"/>
              <a:gd name="connsiteY71" fmla="*/ 1403332 h 2360511"/>
              <a:gd name="connsiteX72" fmla="*/ 770021 w 963979"/>
              <a:gd name="connsiteY72" fmla="*/ 1376595 h 2360511"/>
              <a:gd name="connsiteX73" fmla="*/ 748631 w 963979"/>
              <a:gd name="connsiteY73" fmla="*/ 1312426 h 2360511"/>
              <a:gd name="connsiteX74" fmla="*/ 727242 w 963979"/>
              <a:gd name="connsiteY74" fmla="*/ 1200132 h 2360511"/>
              <a:gd name="connsiteX75" fmla="*/ 716547 w 963979"/>
              <a:gd name="connsiteY75" fmla="*/ 1146658 h 2360511"/>
              <a:gd name="connsiteX76" fmla="*/ 705853 w 963979"/>
              <a:gd name="connsiteY76" fmla="*/ 1071795 h 2360511"/>
              <a:gd name="connsiteX77" fmla="*/ 695158 w 963979"/>
              <a:gd name="connsiteY77" fmla="*/ 1029016 h 2360511"/>
              <a:gd name="connsiteX78" fmla="*/ 684463 w 963979"/>
              <a:gd name="connsiteY78" fmla="*/ 1012974 h 2360511"/>
              <a:gd name="connsiteX79" fmla="*/ 673768 w 963979"/>
              <a:gd name="connsiteY79" fmla="*/ 986237 h 2360511"/>
              <a:gd name="connsiteX80" fmla="*/ 652379 w 963979"/>
              <a:gd name="connsiteY80" fmla="*/ 922069 h 2360511"/>
              <a:gd name="connsiteX81" fmla="*/ 641684 w 963979"/>
              <a:gd name="connsiteY81" fmla="*/ 847205 h 2360511"/>
              <a:gd name="connsiteX82" fmla="*/ 647031 w 963979"/>
              <a:gd name="connsiteY82" fmla="*/ 825816 h 2360511"/>
              <a:gd name="connsiteX83" fmla="*/ 625642 w 963979"/>
              <a:gd name="connsiteY83" fmla="*/ 692132 h 2360511"/>
              <a:gd name="connsiteX84" fmla="*/ 604253 w 963979"/>
              <a:gd name="connsiteY84" fmla="*/ 611921 h 2360511"/>
              <a:gd name="connsiteX85" fmla="*/ 593558 w 963979"/>
              <a:gd name="connsiteY85" fmla="*/ 563795 h 2360511"/>
              <a:gd name="connsiteX86" fmla="*/ 572168 w 963979"/>
              <a:gd name="connsiteY86" fmla="*/ 526363 h 2360511"/>
              <a:gd name="connsiteX87" fmla="*/ 561474 w 963979"/>
              <a:gd name="connsiteY87" fmla="*/ 462195 h 2360511"/>
              <a:gd name="connsiteX88" fmla="*/ 550779 w 963979"/>
              <a:gd name="connsiteY88" fmla="*/ 419416 h 2360511"/>
              <a:gd name="connsiteX89" fmla="*/ 540084 w 963979"/>
              <a:gd name="connsiteY89" fmla="*/ 339205 h 2360511"/>
              <a:gd name="connsiteX90" fmla="*/ 529389 w 963979"/>
              <a:gd name="connsiteY90" fmla="*/ 312469 h 2360511"/>
              <a:gd name="connsiteX91" fmla="*/ 518695 w 963979"/>
              <a:gd name="connsiteY91" fmla="*/ 264342 h 2360511"/>
              <a:gd name="connsiteX92" fmla="*/ 497305 w 963979"/>
              <a:gd name="connsiteY92" fmla="*/ 136005 h 2360511"/>
              <a:gd name="connsiteX93" fmla="*/ 475916 w 963979"/>
              <a:gd name="connsiteY93" fmla="*/ 82532 h 2360511"/>
              <a:gd name="connsiteX94" fmla="*/ 465221 w 963979"/>
              <a:gd name="connsiteY94" fmla="*/ 45100 h 2360511"/>
              <a:gd name="connsiteX95" fmla="*/ 459874 w 963979"/>
              <a:gd name="connsiteY95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5421 w 963979"/>
              <a:gd name="connsiteY4" fmla="*/ 160354 h 2360511"/>
              <a:gd name="connsiteX5" fmla="*/ 423013 w 963979"/>
              <a:gd name="connsiteY5" fmla="*/ 247367 h 2360511"/>
              <a:gd name="connsiteX6" fmla="*/ 413564 w 963979"/>
              <a:gd name="connsiteY6" fmla="*/ 328511 h 2360511"/>
              <a:gd name="connsiteX7" fmla="*/ 398196 w 963979"/>
              <a:gd name="connsiteY7" fmla="*/ 365942 h 2360511"/>
              <a:gd name="connsiteX8" fmla="*/ 396381 w 963979"/>
              <a:gd name="connsiteY8" fmla="*/ 393821 h 2360511"/>
              <a:gd name="connsiteX9" fmla="*/ 406400 w 963979"/>
              <a:gd name="connsiteY9" fmla="*/ 403374 h 2360511"/>
              <a:gd name="connsiteX10" fmla="*/ 390358 w 963979"/>
              <a:gd name="connsiteY10" fmla="*/ 414069 h 2360511"/>
              <a:gd name="connsiteX11" fmla="*/ 385581 w 963979"/>
              <a:gd name="connsiteY11" fmla="*/ 470969 h 2360511"/>
              <a:gd name="connsiteX12" fmla="*/ 376081 w 963979"/>
              <a:gd name="connsiteY12" fmla="*/ 475901 h 2360511"/>
              <a:gd name="connsiteX13" fmla="*/ 377846 w 963979"/>
              <a:gd name="connsiteY13" fmla="*/ 510684 h 2360511"/>
              <a:gd name="connsiteX14" fmla="*/ 374316 w 963979"/>
              <a:gd name="connsiteY14" fmla="*/ 585184 h 2360511"/>
              <a:gd name="connsiteX15" fmla="*/ 363621 w 963979"/>
              <a:gd name="connsiteY15" fmla="*/ 606574 h 2360511"/>
              <a:gd name="connsiteX16" fmla="*/ 352926 w 963979"/>
              <a:gd name="connsiteY16" fmla="*/ 633311 h 2360511"/>
              <a:gd name="connsiteX17" fmla="*/ 342231 w 963979"/>
              <a:gd name="connsiteY17" fmla="*/ 649353 h 2360511"/>
              <a:gd name="connsiteX18" fmla="*/ 331537 w 963979"/>
              <a:gd name="connsiteY18" fmla="*/ 670742 h 2360511"/>
              <a:gd name="connsiteX19" fmla="*/ 315495 w 963979"/>
              <a:gd name="connsiteY19" fmla="*/ 686784 h 2360511"/>
              <a:gd name="connsiteX20" fmla="*/ 278063 w 963979"/>
              <a:gd name="connsiteY20" fmla="*/ 734911 h 2360511"/>
              <a:gd name="connsiteX21" fmla="*/ 267368 w 963979"/>
              <a:gd name="connsiteY21" fmla="*/ 783037 h 2360511"/>
              <a:gd name="connsiteX22" fmla="*/ 278063 w 963979"/>
              <a:gd name="connsiteY22" fmla="*/ 868595 h 2360511"/>
              <a:gd name="connsiteX23" fmla="*/ 267368 w 963979"/>
              <a:gd name="connsiteY23" fmla="*/ 980890 h 2360511"/>
              <a:gd name="connsiteX24" fmla="*/ 256674 w 963979"/>
              <a:gd name="connsiteY24" fmla="*/ 1077142 h 2360511"/>
              <a:gd name="connsiteX25" fmla="*/ 262021 w 963979"/>
              <a:gd name="connsiteY25" fmla="*/ 1141311 h 2360511"/>
              <a:gd name="connsiteX26" fmla="*/ 251326 w 963979"/>
              <a:gd name="connsiteY26" fmla="*/ 1157353 h 2360511"/>
              <a:gd name="connsiteX27" fmla="*/ 245979 w 963979"/>
              <a:gd name="connsiteY27" fmla="*/ 1173395 h 2360511"/>
              <a:gd name="connsiteX28" fmla="*/ 235284 w 963979"/>
              <a:gd name="connsiteY28" fmla="*/ 1200132 h 2360511"/>
              <a:gd name="connsiteX29" fmla="*/ 213895 w 963979"/>
              <a:gd name="connsiteY29" fmla="*/ 1232216 h 2360511"/>
              <a:gd name="connsiteX30" fmla="*/ 203200 w 963979"/>
              <a:gd name="connsiteY30" fmla="*/ 1248258 h 2360511"/>
              <a:gd name="connsiteX31" fmla="*/ 192505 w 963979"/>
              <a:gd name="connsiteY31" fmla="*/ 1285690 h 2360511"/>
              <a:gd name="connsiteX32" fmla="*/ 181810 w 963979"/>
              <a:gd name="connsiteY32" fmla="*/ 1312426 h 2360511"/>
              <a:gd name="connsiteX33" fmla="*/ 160421 w 963979"/>
              <a:gd name="connsiteY33" fmla="*/ 1403332 h 2360511"/>
              <a:gd name="connsiteX34" fmla="*/ 149726 w 963979"/>
              <a:gd name="connsiteY34" fmla="*/ 1729521 h 2360511"/>
              <a:gd name="connsiteX35" fmla="*/ 139031 w 963979"/>
              <a:gd name="connsiteY35" fmla="*/ 1745563 h 2360511"/>
              <a:gd name="connsiteX36" fmla="*/ 128337 w 963979"/>
              <a:gd name="connsiteY36" fmla="*/ 1788342 h 2360511"/>
              <a:gd name="connsiteX37" fmla="*/ 117642 w 963979"/>
              <a:gd name="connsiteY37" fmla="*/ 1825774 h 2360511"/>
              <a:gd name="connsiteX38" fmla="*/ 106947 w 963979"/>
              <a:gd name="connsiteY38" fmla="*/ 1847163 h 2360511"/>
              <a:gd name="connsiteX39" fmla="*/ 85558 w 963979"/>
              <a:gd name="connsiteY39" fmla="*/ 1916679 h 2360511"/>
              <a:gd name="connsiteX40" fmla="*/ 74863 w 963979"/>
              <a:gd name="connsiteY40" fmla="*/ 1932721 h 2360511"/>
              <a:gd name="connsiteX41" fmla="*/ 64168 w 963979"/>
              <a:gd name="connsiteY41" fmla="*/ 1991542 h 2360511"/>
              <a:gd name="connsiteX42" fmla="*/ 53474 w 963979"/>
              <a:gd name="connsiteY42" fmla="*/ 2018279 h 2360511"/>
              <a:gd name="connsiteX43" fmla="*/ 42779 w 963979"/>
              <a:gd name="connsiteY43" fmla="*/ 2066405 h 2360511"/>
              <a:gd name="connsiteX44" fmla="*/ 21389 w 963979"/>
              <a:gd name="connsiteY44" fmla="*/ 2237521 h 2360511"/>
              <a:gd name="connsiteX45" fmla="*/ 0 w 963979"/>
              <a:gd name="connsiteY45" fmla="*/ 2312384 h 2360511"/>
              <a:gd name="connsiteX46" fmla="*/ 26737 w 963979"/>
              <a:gd name="connsiteY46" fmla="*/ 2349816 h 2360511"/>
              <a:gd name="connsiteX47" fmla="*/ 245979 w 963979"/>
              <a:gd name="connsiteY47" fmla="*/ 2339121 h 2360511"/>
              <a:gd name="connsiteX48" fmla="*/ 390358 w 963979"/>
              <a:gd name="connsiteY48" fmla="*/ 2328426 h 2360511"/>
              <a:gd name="connsiteX49" fmla="*/ 513347 w 963979"/>
              <a:gd name="connsiteY49" fmla="*/ 2333774 h 2360511"/>
              <a:gd name="connsiteX50" fmla="*/ 561474 w 963979"/>
              <a:gd name="connsiteY50" fmla="*/ 2339121 h 2360511"/>
              <a:gd name="connsiteX51" fmla="*/ 652379 w 963979"/>
              <a:gd name="connsiteY51" fmla="*/ 2344469 h 2360511"/>
              <a:gd name="connsiteX52" fmla="*/ 700505 w 963979"/>
              <a:gd name="connsiteY52" fmla="*/ 2349816 h 2360511"/>
              <a:gd name="connsiteX53" fmla="*/ 727242 w 963979"/>
              <a:gd name="connsiteY53" fmla="*/ 2355163 h 2360511"/>
              <a:gd name="connsiteX54" fmla="*/ 903705 w 963979"/>
              <a:gd name="connsiteY54" fmla="*/ 2360511 h 2360511"/>
              <a:gd name="connsiteX55" fmla="*/ 962526 w 963979"/>
              <a:gd name="connsiteY55" fmla="*/ 2349816 h 2360511"/>
              <a:gd name="connsiteX56" fmla="*/ 951831 w 963979"/>
              <a:gd name="connsiteY56" fmla="*/ 2333774 h 2360511"/>
              <a:gd name="connsiteX57" fmla="*/ 935789 w 963979"/>
              <a:gd name="connsiteY57" fmla="*/ 2317732 h 2360511"/>
              <a:gd name="connsiteX58" fmla="*/ 941137 w 963979"/>
              <a:gd name="connsiteY58" fmla="*/ 2264258 h 2360511"/>
              <a:gd name="connsiteX59" fmla="*/ 957179 w 963979"/>
              <a:gd name="connsiteY59" fmla="*/ 2205437 h 2360511"/>
              <a:gd name="connsiteX60" fmla="*/ 962526 w 963979"/>
              <a:gd name="connsiteY60" fmla="*/ 2173353 h 2360511"/>
              <a:gd name="connsiteX61" fmla="*/ 941137 w 963979"/>
              <a:gd name="connsiteY61" fmla="*/ 1975500 h 2360511"/>
              <a:gd name="connsiteX62" fmla="*/ 930442 w 963979"/>
              <a:gd name="connsiteY62" fmla="*/ 1954111 h 2360511"/>
              <a:gd name="connsiteX63" fmla="*/ 909053 w 963979"/>
              <a:gd name="connsiteY63" fmla="*/ 1922026 h 2360511"/>
              <a:gd name="connsiteX64" fmla="*/ 898358 w 963979"/>
              <a:gd name="connsiteY64" fmla="*/ 1889942 h 2360511"/>
              <a:gd name="connsiteX65" fmla="*/ 887663 w 963979"/>
              <a:gd name="connsiteY65" fmla="*/ 1868553 h 2360511"/>
              <a:gd name="connsiteX66" fmla="*/ 866274 w 963979"/>
              <a:gd name="connsiteY66" fmla="*/ 1788342 h 2360511"/>
              <a:gd name="connsiteX67" fmla="*/ 844884 w 963979"/>
              <a:gd name="connsiteY67" fmla="*/ 1654658 h 2360511"/>
              <a:gd name="connsiteX68" fmla="*/ 823495 w 963979"/>
              <a:gd name="connsiteY68" fmla="*/ 1579795 h 2360511"/>
              <a:gd name="connsiteX69" fmla="*/ 802105 w 963979"/>
              <a:gd name="connsiteY69" fmla="*/ 1494237 h 2360511"/>
              <a:gd name="connsiteX70" fmla="*/ 791410 w 963979"/>
              <a:gd name="connsiteY70" fmla="*/ 1451458 h 2360511"/>
              <a:gd name="connsiteX71" fmla="*/ 780716 w 963979"/>
              <a:gd name="connsiteY71" fmla="*/ 1403332 h 2360511"/>
              <a:gd name="connsiteX72" fmla="*/ 770021 w 963979"/>
              <a:gd name="connsiteY72" fmla="*/ 1376595 h 2360511"/>
              <a:gd name="connsiteX73" fmla="*/ 748631 w 963979"/>
              <a:gd name="connsiteY73" fmla="*/ 1312426 h 2360511"/>
              <a:gd name="connsiteX74" fmla="*/ 727242 w 963979"/>
              <a:gd name="connsiteY74" fmla="*/ 1200132 h 2360511"/>
              <a:gd name="connsiteX75" fmla="*/ 716547 w 963979"/>
              <a:gd name="connsiteY75" fmla="*/ 1146658 h 2360511"/>
              <a:gd name="connsiteX76" fmla="*/ 705853 w 963979"/>
              <a:gd name="connsiteY76" fmla="*/ 1071795 h 2360511"/>
              <a:gd name="connsiteX77" fmla="*/ 695158 w 963979"/>
              <a:gd name="connsiteY77" fmla="*/ 1029016 h 2360511"/>
              <a:gd name="connsiteX78" fmla="*/ 684463 w 963979"/>
              <a:gd name="connsiteY78" fmla="*/ 1012974 h 2360511"/>
              <a:gd name="connsiteX79" fmla="*/ 673768 w 963979"/>
              <a:gd name="connsiteY79" fmla="*/ 986237 h 2360511"/>
              <a:gd name="connsiteX80" fmla="*/ 652379 w 963979"/>
              <a:gd name="connsiteY80" fmla="*/ 922069 h 2360511"/>
              <a:gd name="connsiteX81" fmla="*/ 641684 w 963979"/>
              <a:gd name="connsiteY81" fmla="*/ 847205 h 2360511"/>
              <a:gd name="connsiteX82" fmla="*/ 647031 w 963979"/>
              <a:gd name="connsiteY82" fmla="*/ 825816 h 2360511"/>
              <a:gd name="connsiteX83" fmla="*/ 625642 w 963979"/>
              <a:gd name="connsiteY83" fmla="*/ 692132 h 2360511"/>
              <a:gd name="connsiteX84" fmla="*/ 604253 w 963979"/>
              <a:gd name="connsiteY84" fmla="*/ 611921 h 2360511"/>
              <a:gd name="connsiteX85" fmla="*/ 593558 w 963979"/>
              <a:gd name="connsiteY85" fmla="*/ 563795 h 2360511"/>
              <a:gd name="connsiteX86" fmla="*/ 572168 w 963979"/>
              <a:gd name="connsiteY86" fmla="*/ 526363 h 2360511"/>
              <a:gd name="connsiteX87" fmla="*/ 561474 w 963979"/>
              <a:gd name="connsiteY87" fmla="*/ 462195 h 2360511"/>
              <a:gd name="connsiteX88" fmla="*/ 550779 w 963979"/>
              <a:gd name="connsiteY88" fmla="*/ 419416 h 2360511"/>
              <a:gd name="connsiteX89" fmla="*/ 540084 w 963979"/>
              <a:gd name="connsiteY89" fmla="*/ 339205 h 2360511"/>
              <a:gd name="connsiteX90" fmla="*/ 529389 w 963979"/>
              <a:gd name="connsiteY90" fmla="*/ 312469 h 2360511"/>
              <a:gd name="connsiteX91" fmla="*/ 518695 w 963979"/>
              <a:gd name="connsiteY91" fmla="*/ 264342 h 2360511"/>
              <a:gd name="connsiteX92" fmla="*/ 497305 w 963979"/>
              <a:gd name="connsiteY92" fmla="*/ 136005 h 2360511"/>
              <a:gd name="connsiteX93" fmla="*/ 475916 w 963979"/>
              <a:gd name="connsiteY93" fmla="*/ 82532 h 2360511"/>
              <a:gd name="connsiteX94" fmla="*/ 465221 w 963979"/>
              <a:gd name="connsiteY94" fmla="*/ 45100 h 2360511"/>
              <a:gd name="connsiteX95" fmla="*/ 459874 w 963979"/>
              <a:gd name="connsiteY95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5421 w 963979"/>
              <a:gd name="connsiteY4" fmla="*/ 160354 h 2360511"/>
              <a:gd name="connsiteX5" fmla="*/ 423013 w 963979"/>
              <a:gd name="connsiteY5" fmla="*/ 247367 h 2360511"/>
              <a:gd name="connsiteX6" fmla="*/ 413564 w 963979"/>
              <a:gd name="connsiteY6" fmla="*/ 328511 h 2360511"/>
              <a:gd name="connsiteX7" fmla="*/ 398196 w 963979"/>
              <a:gd name="connsiteY7" fmla="*/ 365942 h 2360511"/>
              <a:gd name="connsiteX8" fmla="*/ 396381 w 963979"/>
              <a:gd name="connsiteY8" fmla="*/ 393821 h 2360511"/>
              <a:gd name="connsiteX9" fmla="*/ 406400 w 963979"/>
              <a:gd name="connsiteY9" fmla="*/ 403374 h 2360511"/>
              <a:gd name="connsiteX10" fmla="*/ 384440 w 963979"/>
              <a:gd name="connsiteY10" fmla="*/ 431825 h 2360511"/>
              <a:gd name="connsiteX11" fmla="*/ 385581 w 963979"/>
              <a:gd name="connsiteY11" fmla="*/ 470969 h 2360511"/>
              <a:gd name="connsiteX12" fmla="*/ 376081 w 963979"/>
              <a:gd name="connsiteY12" fmla="*/ 475901 h 2360511"/>
              <a:gd name="connsiteX13" fmla="*/ 377846 w 963979"/>
              <a:gd name="connsiteY13" fmla="*/ 510684 h 2360511"/>
              <a:gd name="connsiteX14" fmla="*/ 374316 w 963979"/>
              <a:gd name="connsiteY14" fmla="*/ 585184 h 2360511"/>
              <a:gd name="connsiteX15" fmla="*/ 363621 w 963979"/>
              <a:gd name="connsiteY15" fmla="*/ 606574 h 2360511"/>
              <a:gd name="connsiteX16" fmla="*/ 352926 w 963979"/>
              <a:gd name="connsiteY16" fmla="*/ 633311 h 2360511"/>
              <a:gd name="connsiteX17" fmla="*/ 342231 w 963979"/>
              <a:gd name="connsiteY17" fmla="*/ 649353 h 2360511"/>
              <a:gd name="connsiteX18" fmla="*/ 331537 w 963979"/>
              <a:gd name="connsiteY18" fmla="*/ 670742 h 2360511"/>
              <a:gd name="connsiteX19" fmla="*/ 315495 w 963979"/>
              <a:gd name="connsiteY19" fmla="*/ 686784 h 2360511"/>
              <a:gd name="connsiteX20" fmla="*/ 278063 w 963979"/>
              <a:gd name="connsiteY20" fmla="*/ 734911 h 2360511"/>
              <a:gd name="connsiteX21" fmla="*/ 267368 w 963979"/>
              <a:gd name="connsiteY21" fmla="*/ 783037 h 2360511"/>
              <a:gd name="connsiteX22" fmla="*/ 278063 w 963979"/>
              <a:gd name="connsiteY22" fmla="*/ 868595 h 2360511"/>
              <a:gd name="connsiteX23" fmla="*/ 267368 w 963979"/>
              <a:gd name="connsiteY23" fmla="*/ 980890 h 2360511"/>
              <a:gd name="connsiteX24" fmla="*/ 256674 w 963979"/>
              <a:gd name="connsiteY24" fmla="*/ 1077142 h 2360511"/>
              <a:gd name="connsiteX25" fmla="*/ 262021 w 963979"/>
              <a:gd name="connsiteY25" fmla="*/ 1141311 h 2360511"/>
              <a:gd name="connsiteX26" fmla="*/ 251326 w 963979"/>
              <a:gd name="connsiteY26" fmla="*/ 1157353 h 2360511"/>
              <a:gd name="connsiteX27" fmla="*/ 245979 w 963979"/>
              <a:gd name="connsiteY27" fmla="*/ 1173395 h 2360511"/>
              <a:gd name="connsiteX28" fmla="*/ 235284 w 963979"/>
              <a:gd name="connsiteY28" fmla="*/ 1200132 h 2360511"/>
              <a:gd name="connsiteX29" fmla="*/ 213895 w 963979"/>
              <a:gd name="connsiteY29" fmla="*/ 1232216 h 2360511"/>
              <a:gd name="connsiteX30" fmla="*/ 203200 w 963979"/>
              <a:gd name="connsiteY30" fmla="*/ 1248258 h 2360511"/>
              <a:gd name="connsiteX31" fmla="*/ 192505 w 963979"/>
              <a:gd name="connsiteY31" fmla="*/ 1285690 h 2360511"/>
              <a:gd name="connsiteX32" fmla="*/ 181810 w 963979"/>
              <a:gd name="connsiteY32" fmla="*/ 1312426 h 2360511"/>
              <a:gd name="connsiteX33" fmla="*/ 160421 w 963979"/>
              <a:gd name="connsiteY33" fmla="*/ 1403332 h 2360511"/>
              <a:gd name="connsiteX34" fmla="*/ 149726 w 963979"/>
              <a:gd name="connsiteY34" fmla="*/ 1729521 h 2360511"/>
              <a:gd name="connsiteX35" fmla="*/ 139031 w 963979"/>
              <a:gd name="connsiteY35" fmla="*/ 1745563 h 2360511"/>
              <a:gd name="connsiteX36" fmla="*/ 128337 w 963979"/>
              <a:gd name="connsiteY36" fmla="*/ 1788342 h 2360511"/>
              <a:gd name="connsiteX37" fmla="*/ 117642 w 963979"/>
              <a:gd name="connsiteY37" fmla="*/ 1825774 h 2360511"/>
              <a:gd name="connsiteX38" fmla="*/ 106947 w 963979"/>
              <a:gd name="connsiteY38" fmla="*/ 1847163 h 2360511"/>
              <a:gd name="connsiteX39" fmla="*/ 85558 w 963979"/>
              <a:gd name="connsiteY39" fmla="*/ 1916679 h 2360511"/>
              <a:gd name="connsiteX40" fmla="*/ 74863 w 963979"/>
              <a:gd name="connsiteY40" fmla="*/ 1932721 h 2360511"/>
              <a:gd name="connsiteX41" fmla="*/ 64168 w 963979"/>
              <a:gd name="connsiteY41" fmla="*/ 1991542 h 2360511"/>
              <a:gd name="connsiteX42" fmla="*/ 53474 w 963979"/>
              <a:gd name="connsiteY42" fmla="*/ 2018279 h 2360511"/>
              <a:gd name="connsiteX43" fmla="*/ 42779 w 963979"/>
              <a:gd name="connsiteY43" fmla="*/ 2066405 h 2360511"/>
              <a:gd name="connsiteX44" fmla="*/ 21389 w 963979"/>
              <a:gd name="connsiteY44" fmla="*/ 2237521 h 2360511"/>
              <a:gd name="connsiteX45" fmla="*/ 0 w 963979"/>
              <a:gd name="connsiteY45" fmla="*/ 2312384 h 2360511"/>
              <a:gd name="connsiteX46" fmla="*/ 26737 w 963979"/>
              <a:gd name="connsiteY46" fmla="*/ 2349816 h 2360511"/>
              <a:gd name="connsiteX47" fmla="*/ 245979 w 963979"/>
              <a:gd name="connsiteY47" fmla="*/ 2339121 h 2360511"/>
              <a:gd name="connsiteX48" fmla="*/ 390358 w 963979"/>
              <a:gd name="connsiteY48" fmla="*/ 2328426 h 2360511"/>
              <a:gd name="connsiteX49" fmla="*/ 513347 w 963979"/>
              <a:gd name="connsiteY49" fmla="*/ 2333774 h 2360511"/>
              <a:gd name="connsiteX50" fmla="*/ 561474 w 963979"/>
              <a:gd name="connsiteY50" fmla="*/ 2339121 h 2360511"/>
              <a:gd name="connsiteX51" fmla="*/ 652379 w 963979"/>
              <a:gd name="connsiteY51" fmla="*/ 2344469 h 2360511"/>
              <a:gd name="connsiteX52" fmla="*/ 700505 w 963979"/>
              <a:gd name="connsiteY52" fmla="*/ 2349816 h 2360511"/>
              <a:gd name="connsiteX53" fmla="*/ 727242 w 963979"/>
              <a:gd name="connsiteY53" fmla="*/ 2355163 h 2360511"/>
              <a:gd name="connsiteX54" fmla="*/ 903705 w 963979"/>
              <a:gd name="connsiteY54" fmla="*/ 2360511 h 2360511"/>
              <a:gd name="connsiteX55" fmla="*/ 962526 w 963979"/>
              <a:gd name="connsiteY55" fmla="*/ 2349816 h 2360511"/>
              <a:gd name="connsiteX56" fmla="*/ 951831 w 963979"/>
              <a:gd name="connsiteY56" fmla="*/ 2333774 h 2360511"/>
              <a:gd name="connsiteX57" fmla="*/ 935789 w 963979"/>
              <a:gd name="connsiteY57" fmla="*/ 2317732 h 2360511"/>
              <a:gd name="connsiteX58" fmla="*/ 941137 w 963979"/>
              <a:gd name="connsiteY58" fmla="*/ 2264258 h 2360511"/>
              <a:gd name="connsiteX59" fmla="*/ 957179 w 963979"/>
              <a:gd name="connsiteY59" fmla="*/ 2205437 h 2360511"/>
              <a:gd name="connsiteX60" fmla="*/ 962526 w 963979"/>
              <a:gd name="connsiteY60" fmla="*/ 2173353 h 2360511"/>
              <a:gd name="connsiteX61" fmla="*/ 941137 w 963979"/>
              <a:gd name="connsiteY61" fmla="*/ 1975500 h 2360511"/>
              <a:gd name="connsiteX62" fmla="*/ 930442 w 963979"/>
              <a:gd name="connsiteY62" fmla="*/ 1954111 h 2360511"/>
              <a:gd name="connsiteX63" fmla="*/ 909053 w 963979"/>
              <a:gd name="connsiteY63" fmla="*/ 1922026 h 2360511"/>
              <a:gd name="connsiteX64" fmla="*/ 898358 w 963979"/>
              <a:gd name="connsiteY64" fmla="*/ 1889942 h 2360511"/>
              <a:gd name="connsiteX65" fmla="*/ 887663 w 963979"/>
              <a:gd name="connsiteY65" fmla="*/ 1868553 h 2360511"/>
              <a:gd name="connsiteX66" fmla="*/ 866274 w 963979"/>
              <a:gd name="connsiteY66" fmla="*/ 1788342 h 2360511"/>
              <a:gd name="connsiteX67" fmla="*/ 844884 w 963979"/>
              <a:gd name="connsiteY67" fmla="*/ 1654658 h 2360511"/>
              <a:gd name="connsiteX68" fmla="*/ 823495 w 963979"/>
              <a:gd name="connsiteY68" fmla="*/ 1579795 h 2360511"/>
              <a:gd name="connsiteX69" fmla="*/ 802105 w 963979"/>
              <a:gd name="connsiteY69" fmla="*/ 1494237 h 2360511"/>
              <a:gd name="connsiteX70" fmla="*/ 791410 w 963979"/>
              <a:gd name="connsiteY70" fmla="*/ 1451458 h 2360511"/>
              <a:gd name="connsiteX71" fmla="*/ 780716 w 963979"/>
              <a:gd name="connsiteY71" fmla="*/ 1403332 h 2360511"/>
              <a:gd name="connsiteX72" fmla="*/ 770021 w 963979"/>
              <a:gd name="connsiteY72" fmla="*/ 1376595 h 2360511"/>
              <a:gd name="connsiteX73" fmla="*/ 748631 w 963979"/>
              <a:gd name="connsiteY73" fmla="*/ 1312426 h 2360511"/>
              <a:gd name="connsiteX74" fmla="*/ 727242 w 963979"/>
              <a:gd name="connsiteY74" fmla="*/ 1200132 h 2360511"/>
              <a:gd name="connsiteX75" fmla="*/ 716547 w 963979"/>
              <a:gd name="connsiteY75" fmla="*/ 1146658 h 2360511"/>
              <a:gd name="connsiteX76" fmla="*/ 705853 w 963979"/>
              <a:gd name="connsiteY76" fmla="*/ 1071795 h 2360511"/>
              <a:gd name="connsiteX77" fmla="*/ 695158 w 963979"/>
              <a:gd name="connsiteY77" fmla="*/ 1029016 h 2360511"/>
              <a:gd name="connsiteX78" fmla="*/ 684463 w 963979"/>
              <a:gd name="connsiteY78" fmla="*/ 1012974 h 2360511"/>
              <a:gd name="connsiteX79" fmla="*/ 673768 w 963979"/>
              <a:gd name="connsiteY79" fmla="*/ 986237 h 2360511"/>
              <a:gd name="connsiteX80" fmla="*/ 652379 w 963979"/>
              <a:gd name="connsiteY80" fmla="*/ 922069 h 2360511"/>
              <a:gd name="connsiteX81" fmla="*/ 641684 w 963979"/>
              <a:gd name="connsiteY81" fmla="*/ 847205 h 2360511"/>
              <a:gd name="connsiteX82" fmla="*/ 647031 w 963979"/>
              <a:gd name="connsiteY82" fmla="*/ 825816 h 2360511"/>
              <a:gd name="connsiteX83" fmla="*/ 625642 w 963979"/>
              <a:gd name="connsiteY83" fmla="*/ 692132 h 2360511"/>
              <a:gd name="connsiteX84" fmla="*/ 604253 w 963979"/>
              <a:gd name="connsiteY84" fmla="*/ 611921 h 2360511"/>
              <a:gd name="connsiteX85" fmla="*/ 593558 w 963979"/>
              <a:gd name="connsiteY85" fmla="*/ 563795 h 2360511"/>
              <a:gd name="connsiteX86" fmla="*/ 572168 w 963979"/>
              <a:gd name="connsiteY86" fmla="*/ 526363 h 2360511"/>
              <a:gd name="connsiteX87" fmla="*/ 561474 w 963979"/>
              <a:gd name="connsiteY87" fmla="*/ 462195 h 2360511"/>
              <a:gd name="connsiteX88" fmla="*/ 550779 w 963979"/>
              <a:gd name="connsiteY88" fmla="*/ 419416 h 2360511"/>
              <a:gd name="connsiteX89" fmla="*/ 540084 w 963979"/>
              <a:gd name="connsiteY89" fmla="*/ 339205 h 2360511"/>
              <a:gd name="connsiteX90" fmla="*/ 529389 w 963979"/>
              <a:gd name="connsiteY90" fmla="*/ 312469 h 2360511"/>
              <a:gd name="connsiteX91" fmla="*/ 518695 w 963979"/>
              <a:gd name="connsiteY91" fmla="*/ 264342 h 2360511"/>
              <a:gd name="connsiteX92" fmla="*/ 497305 w 963979"/>
              <a:gd name="connsiteY92" fmla="*/ 136005 h 2360511"/>
              <a:gd name="connsiteX93" fmla="*/ 475916 w 963979"/>
              <a:gd name="connsiteY93" fmla="*/ 82532 h 2360511"/>
              <a:gd name="connsiteX94" fmla="*/ 465221 w 963979"/>
              <a:gd name="connsiteY94" fmla="*/ 45100 h 2360511"/>
              <a:gd name="connsiteX95" fmla="*/ 459874 w 963979"/>
              <a:gd name="connsiteY95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5421 w 963979"/>
              <a:gd name="connsiteY4" fmla="*/ 160354 h 2360511"/>
              <a:gd name="connsiteX5" fmla="*/ 423013 w 963979"/>
              <a:gd name="connsiteY5" fmla="*/ 247367 h 2360511"/>
              <a:gd name="connsiteX6" fmla="*/ 413564 w 963979"/>
              <a:gd name="connsiteY6" fmla="*/ 328511 h 2360511"/>
              <a:gd name="connsiteX7" fmla="*/ 398196 w 963979"/>
              <a:gd name="connsiteY7" fmla="*/ 365942 h 2360511"/>
              <a:gd name="connsiteX8" fmla="*/ 396381 w 963979"/>
              <a:gd name="connsiteY8" fmla="*/ 393821 h 2360511"/>
              <a:gd name="connsiteX9" fmla="*/ 394563 w 963979"/>
              <a:gd name="connsiteY9" fmla="*/ 400414 h 2360511"/>
              <a:gd name="connsiteX10" fmla="*/ 384440 w 963979"/>
              <a:gd name="connsiteY10" fmla="*/ 431825 h 2360511"/>
              <a:gd name="connsiteX11" fmla="*/ 385581 w 963979"/>
              <a:gd name="connsiteY11" fmla="*/ 470969 h 2360511"/>
              <a:gd name="connsiteX12" fmla="*/ 376081 w 963979"/>
              <a:gd name="connsiteY12" fmla="*/ 475901 h 2360511"/>
              <a:gd name="connsiteX13" fmla="*/ 377846 w 963979"/>
              <a:gd name="connsiteY13" fmla="*/ 510684 h 2360511"/>
              <a:gd name="connsiteX14" fmla="*/ 374316 w 963979"/>
              <a:gd name="connsiteY14" fmla="*/ 585184 h 2360511"/>
              <a:gd name="connsiteX15" fmla="*/ 363621 w 963979"/>
              <a:gd name="connsiteY15" fmla="*/ 606574 h 2360511"/>
              <a:gd name="connsiteX16" fmla="*/ 352926 w 963979"/>
              <a:gd name="connsiteY16" fmla="*/ 633311 h 2360511"/>
              <a:gd name="connsiteX17" fmla="*/ 342231 w 963979"/>
              <a:gd name="connsiteY17" fmla="*/ 649353 h 2360511"/>
              <a:gd name="connsiteX18" fmla="*/ 331537 w 963979"/>
              <a:gd name="connsiteY18" fmla="*/ 670742 h 2360511"/>
              <a:gd name="connsiteX19" fmla="*/ 315495 w 963979"/>
              <a:gd name="connsiteY19" fmla="*/ 686784 h 2360511"/>
              <a:gd name="connsiteX20" fmla="*/ 278063 w 963979"/>
              <a:gd name="connsiteY20" fmla="*/ 734911 h 2360511"/>
              <a:gd name="connsiteX21" fmla="*/ 267368 w 963979"/>
              <a:gd name="connsiteY21" fmla="*/ 783037 h 2360511"/>
              <a:gd name="connsiteX22" fmla="*/ 278063 w 963979"/>
              <a:gd name="connsiteY22" fmla="*/ 868595 h 2360511"/>
              <a:gd name="connsiteX23" fmla="*/ 267368 w 963979"/>
              <a:gd name="connsiteY23" fmla="*/ 980890 h 2360511"/>
              <a:gd name="connsiteX24" fmla="*/ 256674 w 963979"/>
              <a:gd name="connsiteY24" fmla="*/ 1077142 h 2360511"/>
              <a:gd name="connsiteX25" fmla="*/ 262021 w 963979"/>
              <a:gd name="connsiteY25" fmla="*/ 1141311 h 2360511"/>
              <a:gd name="connsiteX26" fmla="*/ 251326 w 963979"/>
              <a:gd name="connsiteY26" fmla="*/ 1157353 h 2360511"/>
              <a:gd name="connsiteX27" fmla="*/ 245979 w 963979"/>
              <a:gd name="connsiteY27" fmla="*/ 1173395 h 2360511"/>
              <a:gd name="connsiteX28" fmla="*/ 235284 w 963979"/>
              <a:gd name="connsiteY28" fmla="*/ 1200132 h 2360511"/>
              <a:gd name="connsiteX29" fmla="*/ 213895 w 963979"/>
              <a:gd name="connsiteY29" fmla="*/ 1232216 h 2360511"/>
              <a:gd name="connsiteX30" fmla="*/ 203200 w 963979"/>
              <a:gd name="connsiteY30" fmla="*/ 1248258 h 2360511"/>
              <a:gd name="connsiteX31" fmla="*/ 192505 w 963979"/>
              <a:gd name="connsiteY31" fmla="*/ 1285690 h 2360511"/>
              <a:gd name="connsiteX32" fmla="*/ 181810 w 963979"/>
              <a:gd name="connsiteY32" fmla="*/ 1312426 h 2360511"/>
              <a:gd name="connsiteX33" fmla="*/ 160421 w 963979"/>
              <a:gd name="connsiteY33" fmla="*/ 1403332 h 2360511"/>
              <a:gd name="connsiteX34" fmla="*/ 149726 w 963979"/>
              <a:gd name="connsiteY34" fmla="*/ 1729521 h 2360511"/>
              <a:gd name="connsiteX35" fmla="*/ 139031 w 963979"/>
              <a:gd name="connsiteY35" fmla="*/ 1745563 h 2360511"/>
              <a:gd name="connsiteX36" fmla="*/ 128337 w 963979"/>
              <a:gd name="connsiteY36" fmla="*/ 1788342 h 2360511"/>
              <a:gd name="connsiteX37" fmla="*/ 117642 w 963979"/>
              <a:gd name="connsiteY37" fmla="*/ 1825774 h 2360511"/>
              <a:gd name="connsiteX38" fmla="*/ 106947 w 963979"/>
              <a:gd name="connsiteY38" fmla="*/ 1847163 h 2360511"/>
              <a:gd name="connsiteX39" fmla="*/ 85558 w 963979"/>
              <a:gd name="connsiteY39" fmla="*/ 1916679 h 2360511"/>
              <a:gd name="connsiteX40" fmla="*/ 74863 w 963979"/>
              <a:gd name="connsiteY40" fmla="*/ 1932721 h 2360511"/>
              <a:gd name="connsiteX41" fmla="*/ 64168 w 963979"/>
              <a:gd name="connsiteY41" fmla="*/ 1991542 h 2360511"/>
              <a:gd name="connsiteX42" fmla="*/ 53474 w 963979"/>
              <a:gd name="connsiteY42" fmla="*/ 2018279 h 2360511"/>
              <a:gd name="connsiteX43" fmla="*/ 42779 w 963979"/>
              <a:gd name="connsiteY43" fmla="*/ 2066405 h 2360511"/>
              <a:gd name="connsiteX44" fmla="*/ 21389 w 963979"/>
              <a:gd name="connsiteY44" fmla="*/ 2237521 h 2360511"/>
              <a:gd name="connsiteX45" fmla="*/ 0 w 963979"/>
              <a:gd name="connsiteY45" fmla="*/ 2312384 h 2360511"/>
              <a:gd name="connsiteX46" fmla="*/ 26737 w 963979"/>
              <a:gd name="connsiteY46" fmla="*/ 2349816 h 2360511"/>
              <a:gd name="connsiteX47" fmla="*/ 245979 w 963979"/>
              <a:gd name="connsiteY47" fmla="*/ 2339121 h 2360511"/>
              <a:gd name="connsiteX48" fmla="*/ 390358 w 963979"/>
              <a:gd name="connsiteY48" fmla="*/ 2328426 h 2360511"/>
              <a:gd name="connsiteX49" fmla="*/ 513347 w 963979"/>
              <a:gd name="connsiteY49" fmla="*/ 2333774 h 2360511"/>
              <a:gd name="connsiteX50" fmla="*/ 561474 w 963979"/>
              <a:gd name="connsiteY50" fmla="*/ 2339121 h 2360511"/>
              <a:gd name="connsiteX51" fmla="*/ 652379 w 963979"/>
              <a:gd name="connsiteY51" fmla="*/ 2344469 h 2360511"/>
              <a:gd name="connsiteX52" fmla="*/ 700505 w 963979"/>
              <a:gd name="connsiteY52" fmla="*/ 2349816 h 2360511"/>
              <a:gd name="connsiteX53" fmla="*/ 727242 w 963979"/>
              <a:gd name="connsiteY53" fmla="*/ 2355163 h 2360511"/>
              <a:gd name="connsiteX54" fmla="*/ 903705 w 963979"/>
              <a:gd name="connsiteY54" fmla="*/ 2360511 h 2360511"/>
              <a:gd name="connsiteX55" fmla="*/ 962526 w 963979"/>
              <a:gd name="connsiteY55" fmla="*/ 2349816 h 2360511"/>
              <a:gd name="connsiteX56" fmla="*/ 951831 w 963979"/>
              <a:gd name="connsiteY56" fmla="*/ 2333774 h 2360511"/>
              <a:gd name="connsiteX57" fmla="*/ 935789 w 963979"/>
              <a:gd name="connsiteY57" fmla="*/ 2317732 h 2360511"/>
              <a:gd name="connsiteX58" fmla="*/ 941137 w 963979"/>
              <a:gd name="connsiteY58" fmla="*/ 2264258 h 2360511"/>
              <a:gd name="connsiteX59" fmla="*/ 957179 w 963979"/>
              <a:gd name="connsiteY59" fmla="*/ 2205437 h 2360511"/>
              <a:gd name="connsiteX60" fmla="*/ 962526 w 963979"/>
              <a:gd name="connsiteY60" fmla="*/ 2173353 h 2360511"/>
              <a:gd name="connsiteX61" fmla="*/ 941137 w 963979"/>
              <a:gd name="connsiteY61" fmla="*/ 1975500 h 2360511"/>
              <a:gd name="connsiteX62" fmla="*/ 930442 w 963979"/>
              <a:gd name="connsiteY62" fmla="*/ 1954111 h 2360511"/>
              <a:gd name="connsiteX63" fmla="*/ 909053 w 963979"/>
              <a:gd name="connsiteY63" fmla="*/ 1922026 h 2360511"/>
              <a:gd name="connsiteX64" fmla="*/ 898358 w 963979"/>
              <a:gd name="connsiteY64" fmla="*/ 1889942 h 2360511"/>
              <a:gd name="connsiteX65" fmla="*/ 887663 w 963979"/>
              <a:gd name="connsiteY65" fmla="*/ 1868553 h 2360511"/>
              <a:gd name="connsiteX66" fmla="*/ 866274 w 963979"/>
              <a:gd name="connsiteY66" fmla="*/ 1788342 h 2360511"/>
              <a:gd name="connsiteX67" fmla="*/ 844884 w 963979"/>
              <a:gd name="connsiteY67" fmla="*/ 1654658 h 2360511"/>
              <a:gd name="connsiteX68" fmla="*/ 823495 w 963979"/>
              <a:gd name="connsiteY68" fmla="*/ 1579795 h 2360511"/>
              <a:gd name="connsiteX69" fmla="*/ 802105 w 963979"/>
              <a:gd name="connsiteY69" fmla="*/ 1494237 h 2360511"/>
              <a:gd name="connsiteX70" fmla="*/ 791410 w 963979"/>
              <a:gd name="connsiteY70" fmla="*/ 1451458 h 2360511"/>
              <a:gd name="connsiteX71" fmla="*/ 780716 w 963979"/>
              <a:gd name="connsiteY71" fmla="*/ 1403332 h 2360511"/>
              <a:gd name="connsiteX72" fmla="*/ 770021 w 963979"/>
              <a:gd name="connsiteY72" fmla="*/ 1376595 h 2360511"/>
              <a:gd name="connsiteX73" fmla="*/ 748631 w 963979"/>
              <a:gd name="connsiteY73" fmla="*/ 1312426 h 2360511"/>
              <a:gd name="connsiteX74" fmla="*/ 727242 w 963979"/>
              <a:gd name="connsiteY74" fmla="*/ 1200132 h 2360511"/>
              <a:gd name="connsiteX75" fmla="*/ 716547 w 963979"/>
              <a:gd name="connsiteY75" fmla="*/ 1146658 h 2360511"/>
              <a:gd name="connsiteX76" fmla="*/ 705853 w 963979"/>
              <a:gd name="connsiteY76" fmla="*/ 1071795 h 2360511"/>
              <a:gd name="connsiteX77" fmla="*/ 695158 w 963979"/>
              <a:gd name="connsiteY77" fmla="*/ 1029016 h 2360511"/>
              <a:gd name="connsiteX78" fmla="*/ 684463 w 963979"/>
              <a:gd name="connsiteY78" fmla="*/ 1012974 h 2360511"/>
              <a:gd name="connsiteX79" fmla="*/ 673768 w 963979"/>
              <a:gd name="connsiteY79" fmla="*/ 986237 h 2360511"/>
              <a:gd name="connsiteX80" fmla="*/ 652379 w 963979"/>
              <a:gd name="connsiteY80" fmla="*/ 922069 h 2360511"/>
              <a:gd name="connsiteX81" fmla="*/ 641684 w 963979"/>
              <a:gd name="connsiteY81" fmla="*/ 847205 h 2360511"/>
              <a:gd name="connsiteX82" fmla="*/ 647031 w 963979"/>
              <a:gd name="connsiteY82" fmla="*/ 825816 h 2360511"/>
              <a:gd name="connsiteX83" fmla="*/ 625642 w 963979"/>
              <a:gd name="connsiteY83" fmla="*/ 692132 h 2360511"/>
              <a:gd name="connsiteX84" fmla="*/ 604253 w 963979"/>
              <a:gd name="connsiteY84" fmla="*/ 611921 h 2360511"/>
              <a:gd name="connsiteX85" fmla="*/ 593558 w 963979"/>
              <a:gd name="connsiteY85" fmla="*/ 563795 h 2360511"/>
              <a:gd name="connsiteX86" fmla="*/ 572168 w 963979"/>
              <a:gd name="connsiteY86" fmla="*/ 526363 h 2360511"/>
              <a:gd name="connsiteX87" fmla="*/ 561474 w 963979"/>
              <a:gd name="connsiteY87" fmla="*/ 462195 h 2360511"/>
              <a:gd name="connsiteX88" fmla="*/ 550779 w 963979"/>
              <a:gd name="connsiteY88" fmla="*/ 419416 h 2360511"/>
              <a:gd name="connsiteX89" fmla="*/ 540084 w 963979"/>
              <a:gd name="connsiteY89" fmla="*/ 339205 h 2360511"/>
              <a:gd name="connsiteX90" fmla="*/ 529389 w 963979"/>
              <a:gd name="connsiteY90" fmla="*/ 312469 h 2360511"/>
              <a:gd name="connsiteX91" fmla="*/ 518695 w 963979"/>
              <a:gd name="connsiteY91" fmla="*/ 264342 h 2360511"/>
              <a:gd name="connsiteX92" fmla="*/ 497305 w 963979"/>
              <a:gd name="connsiteY92" fmla="*/ 136005 h 2360511"/>
              <a:gd name="connsiteX93" fmla="*/ 475916 w 963979"/>
              <a:gd name="connsiteY93" fmla="*/ 82532 h 2360511"/>
              <a:gd name="connsiteX94" fmla="*/ 465221 w 963979"/>
              <a:gd name="connsiteY94" fmla="*/ 45100 h 2360511"/>
              <a:gd name="connsiteX95" fmla="*/ 459874 w 963979"/>
              <a:gd name="connsiteY95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5421 w 963979"/>
              <a:gd name="connsiteY4" fmla="*/ 160354 h 2360511"/>
              <a:gd name="connsiteX5" fmla="*/ 423013 w 963979"/>
              <a:gd name="connsiteY5" fmla="*/ 247367 h 2360511"/>
              <a:gd name="connsiteX6" fmla="*/ 407645 w 963979"/>
              <a:gd name="connsiteY6" fmla="*/ 307797 h 2360511"/>
              <a:gd name="connsiteX7" fmla="*/ 398196 w 963979"/>
              <a:gd name="connsiteY7" fmla="*/ 365942 h 2360511"/>
              <a:gd name="connsiteX8" fmla="*/ 396381 w 963979"/>
              <a:gd name="connsiteY8" fmla="*/ 393821 h 2360511"/>
              <a:gd name="connsiteX9" fmla="*/ 394563 w 963979"/>
              <a:gd name="connsiteY9" fmla="*/ 400414 h 2360511"/>
              <a:gd name="connsiteX10" fmla="*/ 384440 w 963979"/>
              <a:gd name="connsiteY10" fmla="*/ 431825 h 2360511"/>
              <a:gd name="connsiteX11" fmla="*/ 385581 w 963979"/>
              <a:gd name="connsiteY11" fmla="*/ 470969 h 2360511"/>
              <a:gd name="connsiteX12" fmla="*/ 376081 w 963979"/>
              <a:gd name="connsiteY12" fmla="*/ 475901 h 2360511"/>
              <a:gd name="connsiteX13" fmla="*/ 377846 w 963979"/>
              <a:gd name="connsiteY13" fmla="*/ 510684 h 2360511"/>
              <a:gd name="connsiteX14" fmla="*/ 374316 w 963979"/>
              <a:gd name="connsiteY14" fmla="*/ 585184 h 2360511"/>
              <a:gd name="connsiteX15" fmla="*/ 363621 w 963979"/>
              <a:gd name="connsiteY15" fmla="*/ 606574 h 2360511"/>
              <a:gd name="connsiteX16" fmla="*/ 352926 w 963979"/>
              <a:gd name="connsiteY16" fmla="*/ 633311 h 2360511"/>
              <a:gd name="connsiteX17" fmla="*/ 342231 w 963979"/>
              <a:gd name="connsiteY17" fmla="*/ 649353 h 2360511"/>
              <a:gd name="connsiteX18" fmla="*/ 331537 w 963979"/>
              <a:gd name="connsiteY18" fmla="*/ 670742 h 2360511"/>
              <a:gd name="connsiteX19" fmla="*/ 315495 w 963979"/>
              <a:gd name="connsiteY19" fmla="*/ 686784 h 2360511"/>
              <a:gd name="connsiteX20" fmla="*/ 278063 w 963979"/>
              <a:gd name="connsiteY20" fmla="*/ 734911 h 2360511"/>
              <a:gd name="connsiteX21" fmla="*/ 267368 w 963979"/>
              <a:gd name="connsiteY21" fmla="*/ 783037 h 2360511"/>
              <a:gd name="connsiteX22" fmla="*/ 278063 w 963979"/>
              <a:gd name="connsiteY22" fmla="*/ 868595 h 2360511"/>
              <a:gd name="connsiteX23" fmla="*/ 267368 w 963979"/>
              <a:gd name="connsiteY23" fmla="*/ 980890 h 2360511"/>
              <a:gd name="connsiteX24" fmla="*/ 256674 w 963979"/>
              <a:gd name="connsiteY24" fmla="*/ 1077142 h 2360511"/>
              <a:gd name="connsiteX25" fmla="*/ 262021 w 963979"/>
              <a:gd name="connsiteY25" fmla="*/ 1141311 h 2360511"/>
              <a:gd name="connsiteX26" fmla="*/ 251326 w 963979"/>
              <a:gd name="connsiteY26" fmla="*/ 1157353 h 2360511"/>
              <a:gd name="connsiteX27" fmla="*/ 245979 w 963979"/>
              <a:gd name="connsiteY27" fmla="*/ 1173395 h 2360511"/>
              <a:gd name="connsiteX28" fmla="*/ 235284 w 963979"/>
              <a:gd name="connsiteY28" fmla="*/ 1200132 h 2360511"/>
              <a:gd name="connsiteX29" fmla="*/ 213895 w 963979"/>
              <a:gd name="connsiteY29" fmla="*/ 1232216 h 2360511"/>
              <a:gd name="connsiteX30" fmla="*/ 203200 w 963979"/>
              <a:gd name="connsiteY30" fmla="*/ 1248258 h 2360511"/>
              <a:gd name="connsiteX31" fmla="*/ 192505 w 963979"/>
              <a:gd name="connsiteY31" fmla="*/ 1285690 h 2360511"/>
              <a:gd name="connsiteX32" fmla="*/ 181810 w 963979"/>
              <a:gd name="connsiteY32" fmla="*/ 1312426 h 2360511"/>
              <a:gd name="connsiteX33" fmla="*/ 160421 w 963979"/>
              <a:gd name="connsiteY33" fmla="*/ 1403332 h 2360511"/>
              <a:gd name="connsiteX34" fmla="*/ 149726 w 963979"/>
              <a:gd name="connsiteY34" fmla="*/ 1729521 h 2360511"/>
              <a:gd name="connsiteX35" fmla="*/ 139031 w 963979"/>
              <a:gd name="connsiteY35" fmla="*/ 1745563 h 2360511"/>
              <a:gd name="connsiteX36" fmla="*/ 128337 w 963979"/>
              <a:gd name="connsiteY36" fmla="*/ 1788342 h 2360511"/>
              <a:gd name="connsiteX37" fmla="*/ 117642 w 963979"/>
              <a:gd name="connsiteY37" fmla="*/ 1825774 h 2360511"/>
              <a:gd name="connsiteX38" fmla="*/ 106947 w 963979"/>
              <a:gd name="connsiteY38" fmla="*/ 1847163 h 2360511"/>
              <a:gd name="connsiteX39" fmla="*/ 85558 w 963979"/>
              <a:gd name="connsiteY39" fmla="*/ 1916679 h 2360511"/>
              <a:gd name="connsiteX40" fmla="*/ 74863 w 963979"/>
              <a:gd name="connsiteY40" fmla="*/ 1932721 h 2360511"/>
              <a:gd name="connsiteX41" fmla="*/ 64168 w 963979"/>
              <a:gd name="connsiteY41" fmla="*/ 1991542 h 2360511"/>
              <a:gd name="connsiteX42" fmla="*/ 53474 w 963979"/>
              <a:gd name="connsiteY42" fmla="*/ 2018279 h 2360511"/>
              <a:gd name="connsiteX43" fmla="*/ 42779 w 963979"/>
              <a:gd name="connsiteY43" fmla="*/ 2066405 h 2360511"/>
              <a:gd name="connsiteX44" fmla="*/ 21389 w 963979"/>
              <a:gd name="connsiteY44" fmla="*/ 2237521 h 2360511"/>
              <a:gd name="connsiteX45" fmla="*/ 0 w 963979"/>
              <a:gd name="connsiteY45" fmla="*/ 2312384 h 2360511"/>
              <a:gd name="connsiteX46" fmla="*/ 26737 w 963979"/>
              <a:gd name="connsiteY46" fmla="*/ 2349816 h 2360511"/>
              <a:gd name="connsiteX47" fmla="*/ 245979 w 963979"/>
              <a:gd name="connsiteY47" fmla="*/ 2339121 h 2360511"/>
              <a:gd name="connsiteX48" fmla="*/ 390358 w 963979"/>
              <a:gd name="connsiteY48" fmla="*/ 2328426 h 2360511"/>
              <a:gd name="connsiteX49" fmla="*/ 513347 w 963979"/>
              <a:gd name="connsiteY49" fmla="*/ 2333774 h 2360511"/>
              <a:gd name="connsiteX50" fmla="*/ 561474 w 963979"/>
              <a:gd name="connsiteY50" fmla="*/ 2339121 h 2360511"/>
              <a:gd name="connsiteX51" fmla="*/ 652379 w 963979"/>
              <a:gd name="connsiteY51" fmla="*/ 2344469 h 2360511"/>
              <a:gd name="connsiteX52" fmla="*/ 700505 w 963979"/>
              <a:gd name="connsiteY52" fmla="*/ 2349816 h 2360511"/>
              <a:gd name="connsiteX53" fmla="*/ 727242 w 963979"/>
              <a:gd name="connsiteY53" fmla="*/ 2355163 h 2360511"/>
              <a:gd name="connsiteX54" fmla="*/ 903705 w 963979"/>
              <a:gd name="connsiteY54" fmla="*/ 2360511 h 2360511"/>
              <a:gd name="connsiteX55" fmla="*/ 962526 w 963979"/>
              <a:gd name="connsiteY55" fmla="*/ 2349816 h 2360511"/>
              <a:gd name="connsiteX56" fmla="*/ 951831 w 963979"/>
              <a:gd name="connsiteY56" fmla="*/ 2333774 h 2360511"/>
              <a:gd name="connsiteX57" fmla="*/ 935789 w 963979"/>
              <a:gd name="connsiteY57" fmla="*/ 2317732 h 2360511"/>
              <a:gd name="connsiteX58" fmla="*/ 941137 w 963979"/>
              <a:gd name="connsiteY58" fmla="*/ 2264258 h 2360511"/>
              <a:gd name="connsiteX59" fmla="*/ 957179 w 963979"/>
              <a:gd name="connsiteY59" fmla="*/ 2205437 h 2360511"/>
              <a:gd name="connsiteX60" fmla="*/ 962526 w 963979"/>
              <a:gd name="connsiteY60" fmla="*/ 2173353 h 2360511"/>
              <a:gd name="connsiteX61" fmla="*/ 941137 w 963979"/>
              <a:gd name="connsiteY61" fmla="*/ 1975500 h 2360511"/>
              <a:gd name="connsiteX62" fmla="*/ 930442 w 963979"/>
              <a:gd name="connsiteY62" fmla="*/ 1954111 h 2360511"/>
              <a:gd name="connsiteX63" fmla="*/ 909053 w 963979"/>
              <a:gd name="connsiteY63" fmla="*/ 1922026 h 2360511"/>
              <a:gd name="connsiteX64" fmla="*/ 898358 w 963979"/>
              <a:gd name="connsiteY64" fmla="*/ 1889942 h 2360511"/>
              <a:gd name="connsiteX65" fmla="*/ 887663 w 963979"/>
              <a:gd name="connsiteY65" fmla="*/ 1868553 h 2360511"/>
              <a:gd name="connsiteX66" fmla="*/ 866274 w 963979"/>
              <a:gd name="connsiteY66" fmla="*/ 1788342 h 2360511"/>
              <a:gd name="connsiteX67" fmla="*/ 844884 w 963979"/>
              <a:gd name="connsiteY67" fmla="*/ 1654658 h 2360511"/>
              <a:gd name="connsiteX68" fmla="*/ 823495 w 963979"/>
              <a:gd name="connsiteY68" fmla="*/ 1579795 h 2360511"/>
              <a:gd name="connsiteX69" fmla="*/ 802105 w 963979"/>
              <a:gd name="connsiteY69" fmla="*/ 1494237 h 2360511"/>
              <a:gd name="connsiteX70" fmla="*/ 791410 w 963979"/>
              <a:gd name="connsiteY70" fmla="*/ 1451458 h 2360511"/>
              <a:gd name="connsiteX71" fmla="*/ 780716 w 963979"/>
              <a:gd name="connsiteY71" fmla="*/ 1403332 h 2360511"/>
              <a:gd name="connsiteX72" fmla="*/ 770021 w 963979"/>
              <a:gd name="connsiteY72" fmla="*/ 1376595 h 2360511"/>
              <a:gd name="connsiteX73" fmla="*/ 748631 w 963979"/>
              <a:gd name="connsiteY73" fmla="*/ 1312426 h 2360511"/>
              <a:gd name="connsiteX74" fmla="*/ 727242 w 963979"/>
              <a:gd name="connsiteY74" fmla="*/ 1200132 h 2360511"/>
              <a:gd name="connsiteX75" fmla="*/ 716547 w 963979"/>
              <a:gd name="connsiteY75" fmla="*/ 1146658 h 2360511"/>
              <a:gd name="connsiteX76" fmla="*/ 705853 w 963979"/>
              <a:gd name="connsiteY76" fmla="*/ 1071795 h 2360511"/>
              <a:gd name="connsiteX77" fmla="*/ 695158 w 963979"/>
              <a:gd name="connsiteY77" fmla="*/ 1029016 h 2360511"/>
              <a:gd name="connsiteX78" fmla="*/ 684463 w 963979"/>
              <a:gd name="connsiteY78" fmla="*/ 1012974 h 2360511"/>
              <a:gd name="connsiteX79" fmla="*/ 673768 w 963979"/>
              <a:gd name="connsiteY79" fmla="*/ 986237 h 2360511"/>
              <a:gd name="connsiteX80" fmla="*/ 652379 w 963979"/>
              <a:gd name="connsiteY80" fmla="*/ 922069 h 2360511"/>
              <a:gd name="connsiteX81" fmla="*/ 641684 w 963979"/>
              <a:gd name="connsiteY81" fmla="*/ 847205 h 2360511"/>
              <a:gd name="connsiteX82" fmla="*/ 647031 w 963979"/>
              <a:gd name="connsiteY82" fmla="*/ 825816 h 2360511"/>
              <a:gd name="connsiteX83" fmla="*/ 625642 w 963979"/>
              <a:gd name="connsiteY83" fmla="*/ 692132 h 2360511"/>
              <a:gd name="connsiteX84" fmla="*/ 604253 w 963979"/>
              <a:gd name="connsiteY84" fmla="*/ 611921 h 2360511"/>
              <a:gd name="connsiteX85" fmla="*/ 593558 w 963979"/>
              <a:gd name="connsiteY85" fmla="*/ 563795 h 2360511"/>
              <a:gd name="connsiteX86" fmla="*/ 572168 w 963979"/>
              <a:gd name="connsiteY86" fmla="*/ 526363 h 2360511"/>
              <a:gd name="connsiteX87" fmla="*/ 561474 w 963979"/>
              <a:gd name="connsiteY87" fmla="*/ 462195 h 2360511"/>
              <a:gd name="connsiteX88" fmla="*/ 550779 w 963979"/>
              <a:gd name="connsiteY88" fmla="*/ 419416 h 2360511"/>
              <a:gd name="connsiteX89" fmla="*/ 540084 w 963979"/>
              <a:gd name="connsiteY89" fmla="*/ 339205 h 2360511"/>
              <a:gd name="connsiteX90" fmla="*/ 529389 w 963979"/>
              <a:gd name="connsiteY90" fmla="*/ 312469 h 2360511"/>
              <a:gd name="connsiteX91" fmla="*/ 518695 w 963979"/>
              <a:gd name="connsiteY91" fmla="*/ 264342 h 2360511"/>
              <a:gd name="connsiteX92" fmla="*/ 497305 w 963979"/>
              <a:gd name="connsiteY92" fmla="*/ 136005 h 2360511"/>
              <a:gd name="connsiteX93" fmla="*/ 475916 w 963979"/>
              <a:gd name="connsiteY93" fmla="*/ 82532 h 2360511"/>
              <a:gd name="connsiteX94" fmla="*/ 465221 w 963979"/>
              <a:gd name="connsiteY94" fmla="*/ 45100 h 2360511"/>
              <a:gd name="connsiteX95" fmla="*/ 459874 w 963979"/>
              <a:gd name="connsiteY95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5421 w 963979"/>
              <a:gd name="connsiteY4" fmla="*/ 160354 h 2360511"/>
              <a:gd name="connsiteX5" fmla="*/ 423013 w 963979"/>
              <a:gd name="connsiteY5" fmla="*/ 247367 h 2360511"/>
              <a:gd name="connsiteX6" fmla="*/ 407645 w 963979"/>
              <a:gd name="connsiteY6" fmla="*/ 307797 h 2360511"/>
              <a:gd name="connsiteX7" fmla="*/ 410033 w 963979"/>
              <a:gd name="connsiteY7" fmla="*/ 354105 h 2360511"/>
              <a:gd name="connsiteX8" fmla="*/ 396381 w 963979"/>
              <a:gd name="connsiteY8" fmla="*/ 393821 h 2360511"/>
              <a:gd name="connsiteX9" fmla="*/ 394563 w 963979"/>
              <a:gd name="connsiteY9" fmla="*/ 400414 h 2360511"/>
              <a:gd name="connsiteX10" fmla="*/ 384440 w 963979"/>
              <a:gd name="connsiteY10" fmla="*/ 431825 h 2360511"/>
              <a:gd name="connsiteX11" fmla="*/ 385581 w 963979"/>
              <a:gd name="connsiteY11" fmla="*/ 470969 h 2360511"/>
              <a:gd name="connsiteX12" fmla="*/ 376081 w 963979"/>
              <a:gd name="connsiteY12" fmla="*/ 475901 h 2360511"/>
              <a:gd name="connsiteX13" fmla="*/ 377846 w 963979"/>
              <a:gd name="connsiteY13" fmla="*/ 510684 h 2360511"/>
              <a:gd name="connsiteX14" fmla="*/ 374316 w 963979"/>
              <a:gd name="connsiteY14" fmla="*/ 585184 h 2360511"/>
              <a:gd name="connsiteX15" fmla="*/ 363621 w 963979"/>
              <a:gd name="connsiteY15" fmla="*/ 606574 h 2360511"/>
              <a:gd name="connsiteX16" fmla="*/ 352926 w 963979"/>
              <a:gd name="connsiteY16" fmla="*/ 633311 h 2360511"/>
              <a:gd name="connsiteX17" fmla="*/ 342231 w 963979"/>
              <a:gd name="connsiteY17" fmla="*/ 649353 h 2360511"/>
              <a:gd name="connsiteX18" fmla="*/ 331537 w 963979"/>
              <a:gd name="connsiteY18" fmla="*/ 670742 h 2360511"/>
              <a:gd name="connsiteX19" fmla="*/ 315495 w 963979"/>
              <a:gd name="connsiteY19" fmla="*/ 686784 h 2360511"/>
              <a:gd name="connsiteX20" fmla="*/ 278063 w 963979"/>
              <a:gd name="connsiteY20" fmla="*/ 734911 h 2360511"/>
              <a:gd name="connsiteX21" fmla="*/ 267368 w 963979"/>
              <a:gd name="connsiteY21" fmla="*/ 783037 h 2360511"/>
              <a:gd name="connsiteX22" fmla="*/ 278063 w 963979"/>
              <a:gd name="connsiteY22" fmla="*/ 868595 h 2360511"/>
              <a:gd name="connsiteX23" fmla="*/ 267368 w 963979"/>
              <a:gd name="connsiteY23" fmla="*/ 980890 h 2360511"/>
              <a:gd name="connsiteX24" fmla="*/ 256674 w 963979"/>
              <a:gd name="connsiteY24" fmla="*/ 1077142 h 2360511"/>
              <a:gd name="connsiteX25" fmla="*/ 262021 w 963979"/>
              <a:gd name="connsiteY25" fmla="*/ 1141311 h 2360511"/>
              <a:gd name="connsiteX26" fmla="*/ 251326 w 963979"/>
              <a:gd name="connsiteY26" fmla="*/ 1157353 h 2360511"/>
              <a:gd name="connsiteX27" fmla="*/ 245979 w 963979"/>
              <a:gd name="connsiteY27" fmla="*/ 1173395 h 2360511"/>
              <a:gd name="connsiteX28" fmla="*/ 235284 w 963979"/>
              <a:gd name="connsiteY28" fmla="*/ 1200132 h 2360511"/>
              <a:gd name="connsiteX29" fmla="*/ 213895 w 963979"/>
              <a:gd name="connsiteY29" fmla="*/ 1232216 h 2360511"/>
              <a:gd name="connsiteX30" fmla="*/ 203200 w 963979"/>
              <a:gd name="connsiteY30" fmla="*/ 1248258 h 2360511"/>
              <a:gd name="connsiteX31" fmla="*/ 192505 w 963979"/>
              <a:gd name="connsiteY31" fmla="*/ 1285690 h 2360511"/>
              <a:gd name="connsiteX32" fmla="*/ 181810 w 963979"/>
              <a:gd name="connsiteY32" fmla="*/ 1312426 h 2360511"/>
              <a:gd name="connsiteX33" fmla="*/ 160421 w 963979"/>
              <a:gd name="connsiteY33" fmla="*/ 1403332 h 2360511"/>
              <a:gd name="connsiteX34" fmla="*/ 149726 w 963979"/>
              <a:gd name="connsiteY34" fmla="*/ 1729521 h 2360511"/>
              <a:gd name="connsiteX35" fmla="*/ 139031 w 963979"/>
              <a:gd name="connsiteY35" fmla="*/ 1745563 h 2360511"/>
              <a:gd name="connsiteX36" fmla="*/ 128337 w 963979"/>
              <a:gd name="connsiteY36" fmla="*/ 1788342 h 2360511"/>
              <a:gd name="connsiteX37" fmla="*/ 117642 w 963979"/>
              <a:gd name="connsiteY37" fmla="*/ 1825774 h 2360511"/>
              <a:gd name="connsiteX38" fmla="*/ 106947 w 963979"/>
              <a:gd name="connsiteY38" fmla="*/ 1847163 h 2360511"/>
              <a:gd name="connsiteX39" fmla="*/ 85558 w 963979"/>
              <a:gd name="connsiteY39" fmla="*/ 1916679 h 2360511"/>
              <a:gd name="connsiteX40" fmla="*/ 74863 w 963979"/>
              <a:gd name="connsiteY40" fmla="*/ 1932721 h 2360511"/>
              <a:gd name="connsiteX41" fmla="*/ 64168 w 963979"/>
              <a:gd name="connsiteY41" fmla="*/ 1991542 h 2360511"/>
              <a:gd name="connsiteX42" fmla="*/ 53474 w 963979"/>
              <a:gd name="connsiteY42" fmla="*/ 2018279 h 2360511"/>
              <a:gd name="connsiteX43" fmla="*/ 42779 w 963979"/>
              <a:gd name="connsiteY43" fmla="*/ 2066405 h 2360511"/>
              <a:gd name="connsiteX44" fmla="*/ 21389 w 963979"/>
              <a:gd name="connsiteY44" fmla="*/ 2237521 h 2360511"/>
              <a:gd name="connsiteX45" fmla="*/ 0 w 963979"/>
              <a:gd name="connsiteY45" fmla="*/ 2312384 h 2360511"/>
              <a:gd name="connsiteX46" fmla="*/ 26737 w 963979"/>
              <a:gd name="connsiteY46" fmla="*/ 2349816 h 2360511"/>
              <a:gd name="connsiteX47" fmla="*/ 245979 w 963979"/>
              <a:gd name="connsiteY47" fmla="*/ 2339121 h 2360511"/>
              <a:gd name="connsiteX48" fmla="*/ 390358 w 963979"/>
              <a:gd name="connsiteY48" fmla="*/ 2328426 h 2360511"/>
              <a:gd name="connsiteX49" fmla="*/ 513347 w 963979"/>
              <a:gd name="connsiteY49" fmla="*/ 2333774 h 2360511"/>
              <a:gd name="connsiteX50" fmla="*/ 561474 w 963979"/>
              <a:gd name="connsiteY50" fmla="*/ 2339121 h 2360511"/>
              <a:gd name="connsiteX51" fmla="*/ 652379 w 963979"/>
              <a:gd name="connsiteY51" fmla="*/ 2344469 h 2360511"/>
              <a:gd name="connsiteX52" fmla="*/ 700505 w 963979"/>
              <a:gd name="connsiteY52" fmla="*/ 2349816 h 2360511"/>
              <a:gd name="connsiteX53" fmla="*/ 727242 w 963979"/>
              <a:gd name="connsiteY53" fmla="*/ 2355163 h 2360511"/>
              <a:gd name="connsiteX54" fmla="*/ 903705 w 963979"/>
              <a:gd name="connsiteY54" fmla="*/ 2360511 h 2360511"/>
              <a:gd name="connsiteX55" fmla="*/ 962526 w 963979"/>
              <a:gd name="connsiteY55" fmla="*/ 2349816 h 2360511"/>
              <a:gd name="connsiteX56" fmla="*/ 951831 w 963979"/>
              <a:gd name="connsiteY56" fmla="*/ 2333774 h 2360511"/>
              <a:gd name="connsiteX57" fmla="*/ 935789 w 963979"/>
              <a:gd name="connsiteY57" fmla="*/ 2317732 h 2360511"/>
              <a:gd name="connsiteX58" fmla="*/ 941137 w 963979"/>
              <a:gd name="connsiteY58" fmla="*/ 2264258 h 2360511"/>
              <a:gd name="connsiteX59" fmla="*/ 957179 w 963979"/>
              <a:gd name="connsiteY59" fmla="*/ 2205437 h 2360511"/>
              <a:gd name="connsiteX60" fmla="*/ 962526 w 963979"/>
              <a:gd name="connsiteY60" fmla="*/ 2173353 h 2360511"/>
              <a:gd name="connsiteX61" fmla="*/ 941137 w 963979"/>
              <a:gd name="connsiteY61" fmla="*/ 1975500 h 2360511"/>
              <a:gd name="connsiteX62" fmla="*/ 930442 w 963979"/>
              <a:gd name="connsiteY62" fmla="*/ 1954111 h 2360511"/>
              <a:gd name="connsiteX63" fmla="*/ 909053 w 963979"/>
              <a:gd name="connsiteY63" fmla="*/ 1922026 h 2360511"/>
              <a:gd name="connsiteX64" fmla="*/ 898358 w 963979"/>
              <a:gd name="connsiteY64" fmla="*/ 1889942 h 2360511"/>
              <a:gd name="connsiteX65" fmla="*/ 887663 w 963979"/>
              <a:gd name="connsiteY65" fmla="*/ 1868553 h 2360511"/>
              <a:gd name="connsiteX66" fmla="*/ 866274 w 963979"/>
              <a:gd name="connsiteY66" fmla="*/ 1788342 h 2360511"/>
              <a:gd name="connsiteX67" fmla="*/ 844884 w 963979"/>
              <a:gd name="connsiteY67" fmla="*/ 1654658 h 2360511"/>
              <a:gd name="connsiteX68" fmla="*/ 823495 w 963979"/>
              <a:gd name="connsiteY68" fmla="*/ 1579795 h 2360511"/>
              <a:gd name="connsiteX69" fmla="*/ 802105 w 963979"/>
              <a:gd name="connsiteY69" fmla="*/ 1494237 h 2360511"/>
              <a:gd name="connsiteX70" fmla="*/ 791410 w 963979"/>
              <a:gd name="connsiteY70" fmla="*/ 1451458 h 2360511"/>
              <a:gd name="connsiteX71" fmla="*/ 780716 w 963979"/>
              <a:gd name="connsiteY71" fmla="*/ 1403332 h 2360511"/>
              <a:gd name="connsiteX72" fmla="*/ 770021 w 963979"/>
              <a:gd name="connsiteY72" fmla="*/ 1376595 h 2360511"/>
              <a:gd name="connsiteX73" fmla="*/ 748631 w 963979"/>
              <a:gd name="connsiteY73" fmla="*/ 1312426 h 2360511"/>
              <a:gd name="connsiteX74" fmla="*/ 727242 w 963979"/>
              <a:gd name="connsiteY74" fmla="*/ 1200132 h 2360511"/>
              <a:gd name="connsiteX75" fmla="*/ 716547 w 963979"/>
              <a:gd name="connsiteY75" fmla="*/ 1146658 h 2360511"/>
              <a:gd name="connsiteX76" fmla="*/ 705853 w 963979"/>
              <a:gd name="connsiteY76" fmla="*/ 1071795 h 2360511"/>
              <a:gd name="connsiteX77" fmla="*/ 695158 w 963979"/>
              <a:gd name="connsiteY77" fmla="*/ 1029016 h 2360511"/>
              <a:gd name="connsiteX78" fmla="*/ 684463 w 963979"/>
              <a:gd name="connsiteY78" fmla="*/ 1012974 h 2360511"/>
              <a:gd name="connsiteX79" fmla="*/ 673768 w 963979"/>
              <a:gd name="connsiteY79" fmla="*/ 986237 h 2360511"/>
              <a:gd name="connsiteX80" fmla="*/ 652379 w 963979"/>
              <a:gd name="connsiteY80" fmla="*/ 922069 h 2360511"/>
              <a:gd name="connsiteX81" fmla="*/ 641684 w 963979"/>
              <a:gd name="connsiteY81" fmla="*/ 847205 h 2360511"/>
              <a:gd name="connsiteX82" fmla="*/ 647031 w 963979"/>
              <a:gd name="connsiteY82" fmla="*/ 825816 h 2360511"/>
              <a:gd name="connsiteX83" fmla="*/ 625642 w 963979"/>
              <a:gd name="connsiteY83" fmla="*/ 692132 h 2360511"/>
              <a:gd name="connsiteX84" fmla="*/ 604253 w 963979"/>
              <a:gd name="connsiteY84" fmla="*/ 611921 h 2360511"/>
              <a:gd name="connsiteX85" fmla="*/ 593558 w 963979"/>
              <a:gd name="connsiteY85" fmla="*/ 563795 h 2360511"/>
              <a:gd name="connsiteX86" fmla="*/ 572168 w 963979"/>
              <a:gd name="connsiteY86" fmla="*/ 526363 h 2360511"/>
              <a:gd name="connsiteX87" fmla="*/ 561474 w 963979"/>
              <a:gd name="connsiteY87" fmla="*/ 462195 h 2360511"/>
              <a:gd name="connsiteX88" fmla="*/ 550779 w 963979"/>
              <a:gd name="connsiteY88" fmla="*/ 419416 h 2360511"/>
              <a:gd name="connsiteX89" fmla="*/ 540084 w 963979"/>
              <a:gd name="connsiteY89" fmla="*/ 339205 h 2360511"/>
              <a:gd name="connsiteX90" fmla="*/ 529389 w 963979"/>
              <a:gd name="connsiteY90" fmla="*/ 312469 h 2360511"/>
              <a:gd name="connsiteX91" fmla="*/ 518695 w 963979"/>
              <a:gd name="connsiteY91" fmla="*/ 264342 h 2360511"/>
              <a:gd name="connsiteX92" fmla="*/ 497305 w 963979"/>
              <a:gd name="connsiteY92" fmla="*/ 136005 h 2360511"/>
              <a:gd name="connsiteX93" fmla="*/ 475916 w 963979"/>
              <a:gd name="connsiteY93" fmla="*/ 82532 h 2360511"/>
              <a:gd name="connsiteX94" fmla="*/ 465221 w 963979"/>
              <a:gd name="connsiteY94" fmla="*/ 45100 h 2360511"/>
              <a:gd name="connsiteX95" fmla="*/ 459874 w 963979"/>
              <a:gd name="connsiteY95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5421 w 963979"/>
              <a:gd name="connsiteY4" fmla="*/ 160354 h 2360511"/>
              <a:gd name="connsiteX5" fmla="*/ 423013 w 963979"/>
              <a:gd name="connsiteY5" fmla="*/ 247367 h 2360511"/>
              <a:gd name="connsiteX6" fmla="*/ 407645 w 963979"/>
              <a:gd name="connsiteY6" fmla="*/ 307797 h 2360511"/>
              <a:gd name="connsiteX7" fmla="*/ 407074 w 963979"/>
              <a:gd name="connsiteY7" fmla="*/ 348187 h 2360511"/>
              <a:gd name="connsiteX8" fmla="*/ 396381 w 963979"/>
              <a:gd name="connsiteY8" fmla="*/ 393821 h 2360511"/>
              <a:gd name="connsiteX9" fmla="*/ 394563 w 963979"/>
              <a:gd name="connsiteY9" fmla="*/ 400414 h 2360511"/>
              <a:gd name="connsiteX10" fmla="*/ 384440 w 963979"/>
              <a:gd name="connsiteY10" fmla="*/ 431825 h 2360511"/>
              <a:gd name="connsiteX11" fmla="*/ 385581 w 963979"/>
              <a:gd name="connsiteY11" fmla="*/ 470969 h 2360511"/>
              <a:gd name="connsiteX12" fmla="*/ 376081 w 963979"/>
              <a:gd name="connsiteY12" fmla="*/ 475901 h 2360511"/>
              <a:gd name="connsiteX13" fmla="*/ 377846 w 963979"/>
              <a:gd name="connsiteY13" fmla="*/ 510684 h 2360511"/>
              <a:gd name="connsiteX14" fmla="*/ 374316 w 963979"/>
              <a:gd name="connsiteY14" fmla="*/ 585184 h 2360511"/>
              <a:gd name="connsiteX15" fmla="*/ 363621 w 963979"/>
              <a:gd name="connsiteY15" fmla="*/ 606574 h 2360511"/>
              <a:gd name="connsiteX16" fmla="*/ 352926 w 963979"/>
              <a:gd name="connsiteY16" fmla="*/ 633311 h 2360511"/>
              <a:gd name="connsiteX17" fmla="*/ 342231 w 963979"/>
              <a:gd name="connsiteY17" fmla="*/ 649353 h 2360511"/>
              <a:gd name="connsiteX18" fmla="*/ 331537 w 963979"/>
              <a:gd name="connsiteY18" fmla="*/ 670742 h 2360511"/>
              <a:gd name="connsiteX19" fmla="*/ 315495 w 963979"/>
              <a:gd name="connsiteY19" fmla="*/ 686784 h 2360511"/>
              <a:gd name="connsiteX20" fmla="*/ 278063 w 963979"/>
              <a:gd name="connsiteY20" fmla="*/ 734911 h 2360511"/>
              <a:gd name="connsiteX21" fmla="*/ 267368 w 963979"/>
              <a:gd name="connsiteY21" fmla="*/ 783037 h 2360511"/>
              <a:gd name="connsiteX22" fmla="*/ 278063 w 963979"/>
              <a:gd name="connsiteY22" fmla="*/ 868595 h 2360511"/>
              <a:gd name="connsiteX23" fmla="*/ 267368 w 963979"/>
              <a:gd name="connsiteY23" fmla="*/ 980890 h 2360511"/>
              <a:gd name="connsiteX24" fmla="*/ 256674 w 963979"/>
              <a:gd name="connsiteY24" fmla="*/ 1077142 h 2360511"/>
              <a:gd name="connsiteX25" fmla="*/ 262021 w 963979"/>
              <a:gd name="connsiteY25" fmla="*/ 1141311 h 2360511"/>
              <a:gd name="connsiteX26" fmla="*/ 251326 w 963979"/>
              <a:gd name="connsiteY26" fmla="*/ 1157353 h 2360511"/>
              <a:gd name="connsiteX27" fmla="*/ 245979 w 963979"/>
              <a:gd name="connsiteY27" fmla="*/ 1173395 h 2360511"/>
              <a:gd name="connsiteX28" fmla="*/ 235284 w 963979"/>
              <a:gd name="connsiteY28" fmla="*/ 1200132 h 2360511"/>
              <a:gd name="connsiteX29" fmla="*/ 213895 w 963979"/>
              <a:gd name="connsiteY29" fmla="*/ 1232216 h 2360511"/>
              <a:gd name="connsiteX30" fmla="*/ 203200 w 963979"/>
              <a:gd name="connsiteY30" fmla="*/ 1248258 h 2360511"/>
              <a:gd name="connsiteX31" fmla="*/ 192505 w 963979"/>
              <a:gd name="connsiteY31" fmla="*/ 1285690 h 2360511"/>
              <a:gd name="connsiteX32" fmla="*/ 181810 w 963979"/>
              <a:gd name="connsiteY32" fmla="*/ 1312426 h 2360511"/>
              <a:gd name="connsiteX33" fmla="*/ 160421 w 963979"/>
              <a:gd name="connsiteY33" fmla="*/ 1403332 h 2360511"/>
              <a:gd name="connsiteX34" fmla="*/ 149726 w 963979"/>
              <a:gd name="connsiteY34" fmla="*/ 1729521 h 2360511"/>
              <a:gd name="connsiteX35" fmla="*/ 139031 w 963979"/>
              <a:gd name="connsiteY35" fmla="*/ 1745563 h 2360511"/>
              <a:gd name="connsiteX36" fmla="*/ 128337 w 963979"/>
              <a:gd name="connsiteY36" fmla="*/ 1788342 h 2360511"/>
              <a:gd name="connsiteX37" fmla="*/ 117642 w 963979"/>
              <a:gd name="connsiteY37" fmla="*/ 1825774 h 2360511"/>
              <a:gd name="connsiteX38" fmla="*/ 106947 w 963979"/>
              <a:gd name="connsiteY38" fmla="*/ 1847163 h 2360511"/>
              <a:gd name="connsiteX39" fmla="*/ 85558 w 963979"/>
              <a:gd name="connsiteY39" fmla="*/ 1916679 h 2360511"/>
              <a:gd name="connsiteX40" fmla="*/ 74863 w 963979"/>
              <a:gd name="connsiteY40" fmla="*/ 1932721 h 2360511"/>
              <a:gd name="connsiteX41" fmla="*/ 64168 w 963979"/>
              <a:gd name="connsiteY41" fmla="*/ 1991542 h 2360511"/>
              <a:gd name="connsiteX42" fmla="*/ 53474 w 963979"/>
              <a:gd name="connsiteY42" fmla="*/ 2018279 h 2360511"/>
              <a:gd name="connsiteX43" fmla="*/ 42779 w 963979"/>
              <a:gd name="connsiteY43" fmla="*/ 2066405 h 2360511"/>
              <a:gd name="connsiteX44" fmla="*/ 21389 w 963979"/>
              <a:gd name="connsiteY44" fmla="*/ 2237521 h 2360511"/>
              <a:gd name="connsiteX45" fmla="*/ 0 w 963979"/>
              <a:gd name="connsiteY45" fmla="*/ 2312384 h 2360511"/>
              <a:gd name="connsiteX46" fmla="*/ 26737 w 963979"/>
              <a:gd name="connsiteY46" fmla="*/ 2349816 h 2360511"/>
              <a:gd name="connsiteX47" fmla="*/ 245979 w 963979"/>
              <a:gd name="connsiteY47" fmla="*/ 2339121 h 2360511"/>
              <a:gd name="connsiteX48" fmla="*/ 390358 w 963979"/>
              <a:gd name="connsiteY48" fmla="*/ 2328426 h 2360511"/>
              <a:gd name="connsiteX49" fmla="*/ 513347 w 963979"/>
              <a:gd name="connsiteY49" fmla="*/ 2333774 h 2360511"/>
              <a:gd name="connsiteX50" fmla="*/ 561474 w 963979"/>
              <a:gd name="connsiteY50" fmla="*/ 2339121 h 2360511"/>
              <a:gd name="connsiteX51" fmla="*/ 652379 w 963979"/>
              <a:gd name="connsiteY51" fmla="*/ 2344469 h 2360511"/>
              <a:gd name="connsiteX52" fmla="*/ 700505 w 963979"/>
              <a:gd name="connsiteY52" fmla="*/ 2349816 h 2360511"/>
              <a:gd name="connsiteX53" fmla="*/ 727242 w 963979"/>
              <a:gd name="connsiteY53" fmla="*/ 2355163 h 2360511"/>
              <a:gd name="connsiteX54" fmla="*/ 903705 w 963979"/>
              <a:gd name="connsiteY54" fmla="*/ 2360511 h 2360511"/>
              <a:gd name="connsiteX55" fmla="*/ 962526 w 963979"/>
              <a:gd name="connsiteY55" fmla="*/ 2349816 h 2360511"/>
              <a:gd name="connsiteX56" fmla="*/ 951831 w 963979"/>
              <a:gd name="connsiteY56" fmla="*/ 2333774 h 2360511"/>
              <a:gd name="connsiteX57" fmla="*/ 935789 w 963979"/>
              <a:gd name="connsiteY57" fmla="*/ 2317732 h 2360511"/>
              <a:gd name="connsiteX58" fmla="*/ 941137 w 963979"/>
              <a:gd name="connsiteY58" fmla="*/ 2264258 h 2360511"/>
              <a:gd name="connsiteX59" fmla="*/ 957179 w 963979"/>
              <a:gd name="connsiteY59" fmla="*/ 2205437 h 2360511"/>
              <a:gd name="connsiteX60" fmla="*/ 962526 w 963979"/>
              <a:gd name="connsiteY60" fmla="*/ 2173353 h 2360511"/>
              <a:gd name="connsiteX61" fmla="*/ 941137 w 963979"/>
              <a:gd name="connsiteY61" fmla="*/ 1975500 h 2360511"/>
              <a:gd name="connsiteX62" fmla="*/ 930442 w 963979"/>
              <a:gd name="connsiteY62" fmla="*/ 1954111 h 2360511"/>
              <a:gd name="connsiteX63" fmla="*/ 909053 w 963979"/>
              <a:gd name="connsiteY63" fmla="*/ 1922026 h 2360511"/>
              <a:gd name="connsiteX64" fmla="*/ 898358 w 963979"/>
              <a:gd name="connsiteY64" fmla="*/ 1889942 h 2360511"/>
              <a:gd name="connsiteX65" fmla="*/ 887663 w 963979"/>
              <a:gd name="connsiteY65" fmla="*/ 1868553 h 2360511"/>
              <a:gd name="connsiteX66" fmla="*/ 866274 w 963979"/>
              <a:gd name="connsiteY66" fmla="*/ 1788342 h 2360511"/>
              <a:gd name="connsiteX67" fmla="*/ 844884 w 963979"/>
              <a:gd name="connsiteY67" fmla="*/ 1654658 h 2360511"/>
              <a:gd name="connsiteX68" fmla="*/ 823495 w 963979"/>
              <a:gd name="connsiteY68" fmla="*/ 1579795 h 2360511"/>
              <a:gd name="connsiteX69" fmla="*/ 802105 w 963979"/>
              <a:gd name="connsiteY69" fmla="*/ 1494237 h 2360511"/>
              <a:gd name="connsiteX70" fmla="*/ 791410 w 963979"/>
              <a:gd name="connsiteY70" fmla="*/ 1451458 h 2360511"/>
              <a:gd name="connsiteX71" fmla="*/ 780716 w 963979"/>
              <a:gd name="connsiteY71" fmla="*/ 1403332 h 2360511"/>
              <a:gd name="connsiteX72" fmla="*/ 770021 w 963979"/>
              <a:gd name="connsiteY72" fmla="*/ 1376595 h 2360511"/>
              <a:gd name="connsiteX73" fmla="*/ 748631 w 963979"/>
              <a:gd name="connsiteY73" fmla="*/ 1312426 h 2360511"/>
              <a:gd name="connsiteX74" fmla="*/ 727242 w 963979"/>
              <a:gd name="connsiteY74" fmla="*/ 1200132 h 2360511"/>
              <a:gd name="connsiteX75" fmla="*/ 716547 w 963979"/>
              <a:gd name="connsiteY75" fmla="*/ 1146658 h 2360511"/>
              <a:gd name="connsiteX76" fmla="*/ 705853 w 963979"/>
              <a:gd name="connsiteY76" fmla="*/ 1071795 h 2360511"/>
              <a:gd name="connsiteX77" fmla="*/ 695158 w 963979"/>
              <a:gd name="connsiteY77" fmla="*/ 1029016 h 2360511"/>
              <a:gd name="connsiteX78" fmla="*/ 684463 w 963979"/>
              <a:gd name="connsiteY78" fmla="*/ 1012974 h 2360511"/>
              <a:gd name="connsiteX79" fmla="*/ 673768 w 963979"/>
              <a:gd name="connsiteY79" fmla="*/ 986237 h 2360511"/>
              <a:gd name="connsiteX80" fmla="*/ 652379 w 963979"/>
              <a:gd name="connsiteY80" fmla="*/ 922069 h 2360511"/>
              <a:gd name="connsiteX81" fmla="*/ 641684 w 963979"/>
              <a:gd name="connsiteY81" fmla="*/ 847205 h 2360511"/>
              <a:gd name="connsiteX82" fmla="*/ 647031 w 963979"/>
              <a:gd name="connsiteY82" fmla="*/ 825816 h 2360511"/>
              <a:gd name="connsiteX83" fmla="*/ 625642 w 963979"/>
              <a:gd name="connsiteY83" fmla="*/ 692132 h 2360511"/>
              <a:gd name="connsiteX84" fmla="*/ 604253 w 963979"/>
              <a:gd name="connsiteY84" fmla="*/ 611921 h 2360511"/>
              <a:gd name="connsiteX85" fmla="*/ 593558 w 963979"/>
              <a:gd name="connsiteY85" fmla="*/ 563795 h 2360511"/>
              <a:gd name="connsiteX86" fmla="*/ 572168 w 963979"/>
              <a:gd name="connsiteY86" fmla="*/ 526363 h 2360511"/>
              <a:gd name="connsiteX87" fmla="*/ 561474 w 963979"/>
              <a:gd name="connsiteY87" fmla="*/ 462195 h 2360511"/>
              <a:gd name="connsiteX88" fmla="*/ 550779 w 963979"/>
              <a:gd name="connsiteY88" fmla="*/ 419416 h 2360511"/>
              <a:gd name="connsiteX89" fmla="*/ 540084 w 963979"/>
              <a:gd name="connsiteY89" fmla="*/ 339205 h 2360511"/>
              <a:gd name="connsiteX90" fmla="*/ 529389 w 963979"/>
              <a:gd name="connsiteY90" fmla="*/ 312469 h 2360511"/>
              <a:gd name="connsiteX91" fmla="*/ 518695 w 963979"/>
              <a:gd name="connsiteY91" fmla="*/ 264342 h 2360511"/>
              <a:gd name="connsiteX92" fmla="*/ 497305 w 963979"/>
              <a:gd name="connsiteY92" fmla="*/ 136005 h 2360511"/>
              <a:gd name="connsiteX93" fmla="*/ 475916 w 963979"/>
              <a:gd name="connsiteY93" fmla="*/ 82532 h 2360511"/>
              <a:gd name="connsiteX94" fmla="*/ 465221 w 963979"/>
              <a:gd name="connsiteY94" fmla="*/ 45100 h 2360511"/>
              <a:gd name="connsiteX95" fmla="*/ 459874 w 963979"/>
              <a:gd name="connsiteY95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5421 w 963979"/>
              <a:gd name="connsiteY4" fmla="*/ 160354 h 2360511"/>
              <a:gd name="connsiteX5" fmla="*/ 423013 w 963979"/>
              <a:gd name="connsiteY5" fmla="*/ 247367 h 2360511"/>
              <a:gd name="connsiteX6" fmla="*/ 407645 w 963979"/>
              <a:gd name="connsiteY6" fmla="*/ 307797 h 2360511"/>
              <a:gd name="connsiteX7" fmla="*/ 407074 w 963979"/>
              <a:gd name="connsiteY7" fmla="*/ 348187 h 2360511"/>
              <a:gd name="connsiteX8" fmla="*/ 396381 w 963979"/>
              <a:gd name="connsiteY8" fmla="*/ 393821 h 2360511"/>
              <a:gd name="connsiteX9" fmla="*/ 394563 w 963979"/>
              <a:gd name="connsiteY9" fmla="*/ 400414 h 2360511"/>
              <a:gd name="connsiteX10" fmla="*/ 384440 w 963979"/>
              <a:gd name="connsiteY10" fmla="*/ 431825 h 2360511"/>
              <a:gd name="connsiteX11" fmla="*/ 385581 w 963979"/>
              <a:gd name="connsiteY11" fmla="*/ 470969 h 2360511"/>
              <a:gd name="connsiteX12" fmla="*/ 376081 w 963979"/>
              <a:gd name="connsiteY12" fmla="*/ 475901 h 2360511"/>
              <a:gd name="connsiteX13" fmla="*/ 377846 w 963979"/>
              <a:gd name="connsiteY13" fmla="*/ 510684 h 2360511"/>
              <a:gd name="connsiteX14" fmla="*/ 377275 w 963979"/>
              <a:gd name="connsiteY14" fmla="*/ 573348 h 2360511"/>
              <a:gd name="connsiteX15" fmla="*/ 363621 w 963979"/>
              <a:gd name="connsiteY15" fmla="*/ 606574 h 2360511"/>
              <a:gd name="connsiteX16" fmla="*/ 352926 w 963979"/>
              <a:gd name="connsiteY16" fmla="*/ 633311 h 2360511"/>
              <a:gd name="connsiteX17" fmla="*/ 342231 w 963979"/>
              <a:gd name="connsiteY17" fmla="*/ 649353 h 2360511"/>
              <a:gd name="connsiteX18" fmla="*/ 331537 w 963979"/>
              <a:gd name="connsiteY18" fmla="*/ 670742 h 2360511"/>
              <a:gd name="connsiteX19" fmla="*/ 315495 w 963979"/>
              <a:gd name="connsiteY19" fmla="*/ 686784 h 2360511"/>
              <a:gd name="connsiteX20" fmla="*/ 278063 w 963979"/>
              <a:gd name="connsiteY20" fmla="*/ 734911 h 2360511"/>
              <a:gd name="connsiteX21" fmla="*/ 267368 w 963979"/>
              <a:gd name="connsiteY21" fmla="*/ 783037 h 2360511"/>
              <a:gd name="connsiteX22" fmla="*/ 278063 w 963979"/>
              <a:gd name="connsiteY22" fmla="*/ 868595 h 2360511"/>
              <a:gd name="connsiteX23" fmla="*/ 267368 w 963979"/>
              <a:gd name="connsiteY23" fmla="*/ 980890 h 2360511"/>
              <a:gd name="connsiteX24" fmla="*/ 256674 w 963979"/>
              <a:gd name="connsiteY24" fmla="*/ 1077142 h 2360511"/>
              <a:gd name="connsiteX25" fmla="*/ 262021 w 963979"/>
              <a:gd name="connsiteY25" fmla="*/ 1141311 h 2360511"/>
              <a:gd name="connsiteX26" fmla="*/ 251326 w 963979"/>
              <a:gd name="connsiteY26" fmla="*/ 1157353 h 2360511"/>
              <a:gd name="connsiteX27" fmla="*/ 245979 w 963979"/>
              <a:gd name="connsiteY27" fmla="*/ 1173395 h 2360511"/>
              <a:gd name="connsiteX28" fmla="*/ 235284 w 963979"/>
              <a:gd name="connsiteY28" fmla="*/ 1200132 h 2360511"/>
              <a:gd name="connsiteX29" fmla="*/ 213895 w 963979"/>
              <a:gd name="connsiteY29" fmla="*/ 1232216 h 2360511"/>
              <a:gd name="connsiteX30" fmla="*/ 203200 w 963979"/>
              <a:gd name="connsiteY30" fmla="*/ 1248258 h 2360511"/>
              <a:gd name="connsiteX31" fmla="*/ 192505 w 963979"/>
              <a:gd name="connsiteY31" fmla="*/ 1285690 h 2360511"/>
              <a:gd name="connsiteX32" fmla="*/ 181810 w 963979"/>
              <a:gd name="connsiteY32" fmla="*/ 1312426 h 2360511"/>
              <a:gd name="connsiteX33" fmla="*/ 160421 w 963979"/>
              <a:gd name="connsiteY33" fmla="*/ 1403332 h 2360511"/>
              <a:gd name="connsiteX34" fmla="*/ 149726 w 963979"/>
              <a:gd name="connsiteY34" fmla="*/ 1729521 h 2360511"/>
              <a:gd name="connsiteX35" fmla="*/ 139031 w 963979"/>
              <a:gd name="connsiteY35" fmla="*/ 1745563 h 2360511"/>
              <a:gd name="connsiteX36" fmla="*/ 128337 w 963979"/>
              <a:gd name="connsiteY36" fmla="*/ 1788342 h 2360511"/>
              <a:gd name="connsiteX37" fmla="*/ 117642 w 963979"/>
              <a:gd name="connsiteY37" fmla="*/ 1825774 h 2360511"/>
              <a:gd name="connsiteX38" fmla="*/ 106947 w 963979"/>
              <a:gd name="connsiteY38" fmla="*/ 1847163 h 2360511"/>
              <a:gd name="connsiteX39" fmla="*/ 85558 w 963979"/>
              <a:gd name="connsiteY39" fmla="*/ 1916679 h 2360511"/>
              <a:gd name="connsiteX40" fmla="*/ 74863 w 963979"/>
              <a:gd name="connsiteY40" fmla="*/ 1932721 h 2360511"/>
              <a:gd name="connsiteX41" fmla="*/ 64168 w 963979"/>
              <a:gd name="connsiteY41" fmla="*/ 1991542 h 2360511"/>
              <a:gd name="connsiteX42" fmla="*/ 53474 w 963979"/>
              <a:gd name="connsiteY42" fmla="*/ 2018279 h 2360511"/>
              <a:gd name="connsiteX43" fmla="*/ 42779 w 963979"/>
              <a:gd name="connsiteY43" fmla="*/ 2066405 h 2360511"/>
              <a:gd name="connsiteX44" fmla="*/ 21389 w 963979"/>
              <a:gd name="connsiteY44" fmla="*/ 2237521 h 2360511"/>
              <a:gd name="connsiteX45" fmla="*/ 0 w 963979"/>
              <a:gd name="connsiteY45" fmla="*/ 2312384 h 2360511"/>
              <a:gd name="connsiteX46" fmla="*/ 26737 w 963979"/>
              <a:gd name="connsiteY46" fmla="*/ 2349816 h 2360511"/>
              <a:gd name="connsiteX47" fmla="*/ 245979 w 963979"/>
              <a:gd name="connsiteY47" fmla="*/ 2339121 h 2360511"/>
              <a:gd name="connsiteX48" fmla="*/ 390358 w 963979"/>
              <a:gd name="connsiteY48" fmla="*/ 2328426 h 2360511"/>
              <a:gd name="connsiteX49" fmla="*/ 513347 w 963979"/>
              <a:gd name="connsiteY49" fmla="*/ 2333774 h 2360511"/>
              <a:gd name="connsiteX50" fmla="*/ 561474 w 963979"/>
              <a:gd name="connsiteY50" fmla="*/ 2339121 h 2360511"/>
              <a:gd name="connsiteX51" fmla="*/ 652379 w 963979"/>
              <a:gd name="connsiteY51" fmla="*/ 2344469 h 2360511"/>
              <a:gd name="connsiteX52" fmla="*/ 700505 w 963979"/>
              <a:gd name="connsiteY52" fmla="*/ 2349816 h 2360511"/>
              <a:gd name="connsiteX53" fmla="*/ 727242 w 963979"/>
              <a:gd name="connsiteY53" fmla="*/ 2355163 h 2360511"/>
              <a:gd name="connsiteX54" fmla="*/ 903705 w 963979"/>
              <a:gd name="connsiteY54" fmla="*/ 2360511 h 2360511"/>
              <a:gd name="connsiteX55" fmla="*/ 962526 w 963979"/>
              <a:gd name="connsiteY55" fmla="*/ 2349816 h 2360511"/>
              <a:gd name="connsiteX56" fmla="*/ 951831 w 963979"/>
              <a:gd name="connsiteY56" fmla="*/ 2333774 h 2360511"/>
              <a:gd name="connsiteX57" fmla="*/ 935789 w 963979"/>
              <a:gd name="connsiteY57" fmla="*/ 2317732 h 2360511"/>
              <a:gd name="connsiteX58" fmla="*/ 941137 w 963979"/>
              <a:gd name="connsiteY58" fmla="*/ 2264258 h 2360511"/>
              <a:gd name="connsiteX59" fmla="*/ 957179 w 963979"/>
              <a:gd name="connsiteY59" fmla="*/ 2205437 h 2360511"/>
              <a:gd name="connsiteX60" fmla="*/ 962526 w 963979"/>
              <a:gd name="connsiteY60" fmla="*/ 2173353 h 2360511"/>
              <a:gd name="connsiteX61" fmla="*/ 941137 w 963979"/>
              <a:gd name="connsiteY61" fmla="*/ 1975500 h 2360511"/>
              <a:gd name="connsiteX62" fmla="*/ 930442 w 963979"/>
              <a:gd name="connsiteY62" fmla="*/ 1954111 h 2360511"/>
              <a:gd name="connsiteX63" fmla="*/ 909053 w 963979"/>
              <a:gd name="connsiteY63" fmla="*/ 1922026 h 2360511"/>
              <a:gd name="connsiteX64" fmla="*/ 898358 w 963979"/>
              <a:gd name="connsiteY64" fmla="*/ 1889942 h 2360511"/>
              <a:gd name="connsiteX65" fmla="*/ 887663 w 963979"/>
              <a:gd name="connsiteY65" fmla="*/ 1868553 h 2360511"/>
              <a:gd name="connsiteX66" fmla="*/ 866274 w 963979"/>
              <a:gd name="connsiteY66" fmla="*/ 1788342 h 2360511"/>
              <a:gd name="connsiteX67" fmla="*/ 844884 w 963979"/>
              <a:gd name="connsiteY67" fmla="*/ 1654658 h 2360511"/>
              <a:gd name="connsiteX68" fmla="*/ 823495 w 963979"/>
              <a:gd name="connsiteY68" fmla="*/ 1579795 h 2360511"/>
              <a:gd name="connsiteX69" fmla="*/ 802105 w 963979"/>
              <a:gd name="connsiteY69" fmla="*/ 1494237 h 2360511"/>
              <a:gd name="connsiteX70" fmla="*/ 791410 w 963979"/>
              <a:gd name="connsiteY70" fmla="*/ 1451458 h 2360511"/>
              <a:gd name="connsiteX71" fmla="*/ 780716 w 963979"/>
              <a:gd name="connsiteY71" fmla="*/ 1403332 h 2360511"/>
              <a:gd name="connsiteX72" fmla="*/ 770021 w 963979"/>
              <a:gd name="connsiteY72" fmla="*/ 1376595 h 2360511"/>
              <a:gd name="connsiteX73" fmla="*/ 748631 w 963979"/>
              <a:gd name="connsiteY73" fmla="*/ 1312426 h 2360511"/>
              <a:gd name="connsiteX74" fmla="*/ 727242 w 963979"/>
              <a:gd name="connsiteY74" fmla="*/ 1200132 h 2360511"/>
              <a:gd name="connsiteX75" fmla="*/ 716547 w 963979"/>
              <a:gd name="connsiteY75" fmla="*/ 1146658 h 2360511"/>
              <a:gd name="connsiteX76" fmla="*/ 705853 w 963979"/>
              <a:gd name="connsiteY76" fmla="*/ 1071795 h 2360511"/>
              <a:gd name="connsiteX77" fmla="*/ 695158 w 963979"/>
              <a:gd name="connsiteY77" fmla="*/ 1029016 h 2360511"/>
              <a:gd name="connsiteX78" fmla="*/ 684463 w 963979"/>
              <a:gd name="connsiteY78" fmla="*/ 1012974 h 2360511"/>
              <a:gd name="connsiteX79" fmla="*/ 673768 w 963979"/>
              <a:gd name="connsiteY79" fmla="*/ 986237 h 2360511"/>
              <a:gd name="connsiteX80" fmla="*/ 652379 w 963979"/>
              <a:gd name="connsiteY80" fmla="*/ 922069 h 2360511"/>
              <a:gd name="connsiteX81" fmla="*/ 641684 w 963979"/>
              <a:gd name="connsiteY81" fmla="*/ 847205 h 2360511"/>
              <a:gd name="connsiteX82" fmla="*/ 647031 w 963979"/>
              <a:gd name="connsiteY82" fmla="*/ 825816 h 2360511"/>
              <a:gd name="connsiteX83" fmla="*/ 625642 w 963979"/>
              <a:gd name="connsiteY83" fmla="*/ 692132 h 2360511"/>
              <a:gd name="connsiteX84" fmla="*/ 604253 w 963979"/>
              <a:gd name="connsiteY84" fmla="*/ 611921 h 2360511"/>
              <a:gd name="connsiteX85" fmla="*/ 593558 w 963979"/>
              <a:gd name="connsiteY85" fmla="*/ 563795 h 2360511"/>
              <a:gd name="connsiteX86" fmla="*/ 572168 w 963979"/>
              <a:gd name="connsiteY86" fmla="*/ 526363 h 2360511"/>
              <a:gd name="connsiteX87" fmla="*/ 561474 w 963979"/>
              <a:gd name="connsiteY87" fmla="*/ 462195 h 2360511"/>
              <a:gd name="connsiteX88" fmla="*/ 550779 w 963979"/>
              <a:gd name="connsiteY88" fmla="*/ 419416 h 2360511"/>
              <a:gd name="connsiteX89" fmla="*/ 540084 w 963979"/>
              <a:gd name="connsiteY89" fmla="*/ 339205 h 2360511"/>
              <a:gd name="connsiteX90" fmla="*/ 529389 w 963979"/>
              <a:gd name="connsiteY90" fmla="*/ 312469 h 2360511"/>
              <a:gd name="connsiteX91" fmla="*/ 518695 w 963979"/>
              <a:gd name="connsiteY91" fmla="*/ 264342 h 2360511"/>
              <a:gd name="connsiteX92" fmla="*/ 497305 w 963979"/>
              <a:gd name="connsiteY92" fmla="*/ 136005 h 2360511"/>
              <a:gd name="connsiteX93" fmla="*/ 475916 w 963979"/>
              <a:gd name="connsiteY93" fmla="*/ 82532 h 2360511"/>
              <a:gd name="connsiteX94" fmla="*/ 465221 w 963979"/>
              <a:gd name="connsiteY94" fmla="*/ 45100 h 2360511"/>
              <a:gd name="connsiteX95" fmla="*/ 459874 w 963979"/>
              <a:gd name="connsiteY95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5421 w 963979"/>
              <a:gd name="connsiteY4" fmla="*/ 160354 h 2360511"/>
              <a:gd name="connsiteX5" fmla="*/ 423013 w 963979"/>
              <a:gd name="connsiteY5" fmla="*/ 247367 h 2360511"/>
              <a:gd name="connsiteX6" fmla="*/ 407645 w 963979"/>
              <a:gd name="connsiteY6" fmla="*/ 307797 h 2360511"/>
              <a:gd name="connsiteX7" fmla="*/ 407074 w 963979"/>
              <a:gd name="connsiteY7" fmla="*/ 348187 h 2360511"/>
              <a:gd name="connsiteX8" fmla="*/ 396381 w 963979"/>
              <a:gd name="connsiteY8" fmla="*/ 393821 h 2360511"/>
              <a:gd name="connsiteX9" fmla="*/ 394563 w 963979"/>
              <a:gd name="connsiteY9" fmla="*/ 400414 h 2360511"/>
              <a:gd name="connsiteX10" fmla="*/ 384440 w 963979"/>
              <a:gd name="connsiteY10" fmla="*/ 431825 h 2360511"/>
              <a:gd name="connsiteX11" fmla="*/ 385581 w 963979"/>
              <a:gd name="connsiteY11" fmla="*/ 470969 h 2360511"/>
              <a:gd name="connsiteX12" fmla="*/ 376081 w 963979"/>
              <a:gd name="connsiteY12" fmla="*/ 475901 h 2360511"/>
              <a:gd name="connsiteX13" fmla="*/ 377846 w 963979"/>
              <a:gd name="connsiteY13" fmla="*/ 510684 h 2360511"/>
              <a:gd name="connsiteX14" fmla="*/ 365438 w 963979"/>
              <a:gd name="connsiteY14" fmla="*/ 570389 h 2360511"/>
              <a:gd name="connsiteX15" fmla="*/ 363621 w 963979"/>
              <a:gd name="connsiteY15" fmla="*/ 606574 h 2360511"/>
              <a:gd name="connsiteX16" fmla="*/ 352926 w 963979"/>
              <a:gd name="connsiteY16" fmla="*/ 633311 h 2360511"/>
              <a:gd name="connsiteX17" fmla="*/ 342231 w 963979"/>
              <a:gd name="connsiteY17" fmla="*/ 649353 h 2360511"/>
              <a:gd name="connsiteX18" fmla="*/ 331537 w 963979"/>
              <a:gd name="connsiteY18" fmla="*/ 670742 h 2360511"/>
              <a:gd name="connsiteX19" fmla="*/ 315495 w 963979"/>
              <a:gd name="connsiteY19" fmla="*/ 686784 h 2360511"/>
              <a:gd name="connsiteX20" fmla="*/ 278063 w 963979"/>
              <a:gd name="connsiteY20" fmla="*/ 734911 h 2360511"/>
              <a:gd name="connsiteX21" fmla="*/ 267368 w 963979"/>
              <a:gd name="connsiteY21" fmla="*/ 783037 h 2360511"/>
              <a:gd name="connsiteX22" fmla="*/ 278063 w 963979"/>
              <a:gd name="connsiteY22" fmla="*/ 868595 h 2360511"/>
              <a:gd name="connsiteX23" fmla="*/ 267368 w 963979"/>
              <a:gd name="connsiteY23" fmla="*/ 980890 h 2360511"/>
              <a:gd name="connsiteX24" fmla="*/ 256674 w 963979"/>
              <a:gd name="connsiteY24" fmla="*/ 1077142 h 2360511"/>
              <a:gd name="connsiteX25" fmla="*/ 262021 w 963979"/>
              <a:gd name="connsiteY25" fmla="*/ 1141311 h 2360511"/>
              <a:gd name="connsiteX26" fmla="*/ 251326 w 963979"/>
              <a:gd name="connsiteY26" fmla="*/ 1157353 h 2360511"/>
              <a:gd name="connsiteX27" fmla="*/ 245979 w 963979"/>
              <a:gd name="connsiteY27" fmla="*/ 1173395 h 2360511"/>
              <a:gd name="connsiteX28" fmla="*/ 235284 w 963979"/>
              <a:gd name="connsiteY28" fmla="*/ 1200132 h 2360511"/>
              <a:gd name="connsiteX29" fmla="*/ 213895 w 963979"/>
              <a:gd name="connsiteY29" fmla="*/ 1232216 h 2360511"/>
              <a:gd name="connsiteX30" fmla="*/ 203200 w 963979"/>
              <a:gd name="connsiteY30" fmla="*/ 1248258 h 2360511"/>
              <a:gd name="connsiteX31" fmla="*/ 192505 w 963979"/>
              <a:gd name="connsiteY31" fmla="*/ 1285690 h 2360511"/>
              <a:gd name="connsiteX32" fmla="*/ 181810 w 963979"/>
              <a:gd name="connsiteY32" fmla="*/ 1312426 h 2360511"/>
              <a:gd name="connsiteX33" fmla="*/ 160421 w 963979"/>
              <a:gd name="connsiteY33" fmla="*/ 1403332 h 2360511"/>
              <a:gd name="connsiteX34" fmla="*/ 149726 w 963979"/>
              <a:gd name="connsiteY34" fmla="*/ 1729521 h 2360511"/>
              <a:gd name="connsiteX35" fmla="*/ 139031 w 963979"/>
              <a:gd name="connsiteY35" fmla="*/ 1745563 h 2360511"/>
              <a:gd name="connsiteX36" fmla="*/ 128337 w 963979"/>
              <a:gd name="connsiteY36" fmla="*/ 1788342 h 2360511"/>
              <a:gd name="connsiteX37" fmla="*/ 117642 w 963979"/>
              <a:gd name="connsiteY37" fmla="*/ 1825774 h 2360511"/>
              <a:gd name="connsiteX38" fmla="*/ 106947 w 963979"/>
              <a:gd name="connsiteY38" fmla="*/ 1847163 h 2360511"/>
              <a:gd name="connsiteX39" fmla="*/ 85558 w 963979"/>
              <a:gd name="connsiteY39" fmla="*/ 1916679 h 2360511"/>
              <a:gd name="connsiteX40" fmla="*/ 74863 w 963979"/>
              <a:gd name="connsiteY40" fmla="*/ 1932721 h 2360511"/>
              <a:gd name="connsiteX41" fmla="*/ 64168 w 963979"/>
              <a:gd name="connsiteY41" fmla="*/ 1991542 h 2360511"/>
              <a:gd name="connsiteX42" fmla="*/ 53474 w 963979"/>
              <a:gd name="connsiteY42" fmla="*/ 2018279 h 2360511"/>
              <a:gd name="connsiteX43" fmla="*/ 42779 w 963979"/>
              <a:gd name="connsiteY43" fmla="*/ 2066405 h 2360511"/>
              <a:gd name="connsiteX44" fmla="*/ 21389 w 963979"/>
              <a:gd name="connsiteY44" fmla="*/ 2237521 h 2360511"/>
              <a:gd name="connsiteX45" fmla="*/ 0 w 963979"/>
              <a:gd name="connsiteY45" fmla="*/ 2312384 h 2360511"/>
              <a:gd name="connsiteX46" fmla="*/ 26737 w 963979"/>
              <a:gd name="connsiteY46" fmla="*/ 2349816 h 2360511"/>
              <a:gd name="connsiteX47" fmla="*/ 245979 w 963979"/>
              <a:gd name="connsiteY47" fmla="*/ 2339121 h 2360511"/>
              <a:gd name="connsiteX48" fmla="*/ 390358 w 963979"/>
              <a:gd name="connsiteY48" fmla="*/ 2328426 h 2360511"/>
              <a:gd name="connsiteX49" fmla="*/ 513347 w 963979"/>
              <a:gd name="connsiteY49" fmla="*/ 2333774 h 2360511"/>
              <a:gd name="connsiteX50" fmla="*/ 561474 w 963979"/>
              <a:gd name="connsiteY50" fmla="*/ 2339121 h 2360511"/>
              <a:gd name="connsiteX51" fmla="*/ 652379 w 963979"/>
              <a:gd name="connsiteY51" fmla="*/ 2344469 h 2360511"/>
              <a:gd name="connsiteX52" fmla="*/ 700505 w 963979"/>
              <a:gd name="connsiteY52" fmla="*/ 2349816 h 2360511"/>
              <a:gd name="connsiteX53" fmla="*/ 727242 w 963979"/>
              <a:gd name="connsiteY53" fmla="*/ 2355163 h 2360511"/>
              <a:gd name="connsiteX54" fmla="*/ 903705 w 963979"/>
              <a:gd name="connsiteY54" fmla="*/ 2360511 h 2360511"/>
              <a:gd name="connsiteX55" fmla="*/ 962526 w 963979"/>
              <a:gd name="connsiteY55" fmla="*/ 2349816 h 2360511"/>
              <a:gd name="connsiteX56" fmla="*/ 951831 w 963979"/>
              <a:gd name="connsiteY56" fmla="*/ 2333774 h 2360511"/>
              <a:gd name="connsiteX57" fmla="*/ 935789 w 963979"/>
              <a:gd name="connsiteY57" fmla="*/ 2317732 h 2360511"/>
              <a:gd name="connsiteX58" fmla="*/ 941137 w 963979"/>
              <a:gd name="connsiteY58" fmla="*/ 2264258 h 2360511"/>
              <a:gd name="connsiteX59" fmla="*/ 957179 w 963979"/>
              <a:gd name="connsiteY59" fmla="*/ 2205437 h 2360511"/>
              <a:gd name="connsiteX60" fmla="*/ 962526 w 963979"/>
              <a:gd name="connsiteY60" fmla="*/ 2173353 h 2360511"/>
              <a:gd name="connsiteX61" fmla="*/ 941137 w 963979"/>
              <a:gd name="connsiteY61" fmla="*/ 1975500 h 2360511"/>
              <a:gd name="connsiteX62" fmla="*/ 930442 w 963979"/>
              <a:gd name="connsiteY62" fmla="*/ 1954111 h 2360511"/>
              <a:gd name="connsiteX63" fmla="*/ 909053 w 963979"/>
              <a:gd name="connsiteY63" fmla="*/ 1922026 h 2360511"/>
              <a:gd name="connsiteX64" fmla="*/ 898358 w 963979"/>
              <a:gd name="connsiteY64" fmla="*/ 1889942 h 2360511"/>
              <a:gd name="connsiteX65" fmla="*/ 887663 w 963979"/>
              <a:gd name="connsiteY65" fmla="*/ 1868553 h 2360511"/>
              <a:gd name="connsiteX66" fmla="*/ 866274 w 963979"/>
              <a:gd name="connsiteY66" fmla="*/ 1788342 h 2360511"/>
              <a:gd name="connsiteX67" fmla="*/ 844884 w 963979"/>
              <a:gd name="connsiteY67" fmla="*/ 1654658 h 2360511"/>
              <a:gd name="connsiteX68" fmla="*/ 823495 w 963979"/>
              <a:gd name="connsiteY68" fmla="*/ 1579795 h 2360511"/>
              <a:gd name="connsiteX69" fmla="*/ 802105 w 963979"/>
              <a:gd name="connsiteY69" fmla="*/ 1494237 h 2360511"/>
              <a:gd name="connsiteX70" fmla="*/ 791410 w 963979"/>
              <a:gd name="connsiteY70" fmla="*/ 1451458 h 2360511"/>
              <a:gd name="connsiteX71" fmla="*/ 780716 w 963979"/>
              <a:gd name="connsiteY71" fmla="*/ 1403332 h 2360511"/>
              <a:gd name="connsiteX72" fmla="*/ 770021 w 963979"/>
              <a:gd name="connsiteY72" fmla="*/ 1376595 h 2360511"/>
              <a:gd name="connsiteX73" fmla="*/ 748631 w 963979"/>
              <a:gd name="connsiteY73" fmla="*/ 1312426 h 2360511"/>
              <a:gd name="connsiteX74" fmla="*/ 727242 w 963979"/>
              <a:gd name="connsiteY74" fmla="*/ 1200132 h 2360511"/>
              <a:gd name="connsiteX75" fmla="*/ 716547 w 963979"/>
              <a:gd name="connsiteY75" fmla="*/ 1146658 h 2360511"/>
              <a:gd name="connsiteX76" fmla="*/ 705853 w 963979"/>
              <a:gd name="connsiteY76" fmla="*/ 1071795 h 2360511"/>
              <a:gd name="connsiteX77" fmla="*/ 695158 w 963979"/>
              <a:gd name="connsiteY77" fmla="*/ 1029016 h 2360511"/>
              <a:gd name="connsiteX78" fmla="*/ 684463 w 963979"/>
              <a:gd name="connsiteY78" fmla="*/ 1012974 h 2360511"/>
              <a:gd name="connsiteX79" fmla="*/ 673768 w 963979"/>
              <a:gd name="connsiteY79" fmla="*/ 986237 h 2360511"/>
              <a:gd name="connsiteX80" fmla="*/ 652379 w 963979"/>
              <a:gd name="connsiteY80" fmla="*/ 922069 h 2360511"/>
              <a:gd name="connsiteX81" fmla="*/ 641684 w 963979"/>
              <a:gd name="connsiteY81" fmla="*/ 847205 h 2360511"/>
              <a:gd name="connsiteX82" fmla="*/ 647031 w 963979"/>
              <a:gd name="connsiteY82" fmla="*/ 825816 h 2360511"/>
              <a:gd name="connsiteX83" fmla="*/ 625642 w 963979"/>
              <a:gd name="connsiteY83" fmla="*/ 692132 h 2360511"/>
              <a:gd name="connsiteX84" fmla="*/ 604253 w 963979"/>
              <a:gd name="connsiteY84" fmla="*/ 611921 h 2360511"/>
              <a:gd name="connsiteX85" fmla="*/ 593558 w 963979"/>
              <a:gd name="connsiteY85" fmla="*/ 563795 h 2360511"/>
              <a:gd name="connsiteX86" fmla="*/ 572168 w 963979"/>
              <a:gd name="connsiteY86" fmla="*/ 526363 h 2360511"/>
              <a:gd name="connsiteX87" fmla="*/ 561474 w 963979"/>
              <a:gd name="connsiteY87" fmla="*/ 462195 h 2360511"/>
              <a:gd name="connsiteX88" fmla="*/ 550779 w 963979"/>
              <a:gd name="connsiteY88" fmla="*/ 419416 h 2360511"/>
              <a:gd name="connsiteX89" fmla="*/ 540084 w 963979"/>
              <a:gd name="connsiteY89" fmla="*/ 339205 h 2360511"/>
              <a:gd name="connsiteX90" fmla="*/ 529389 w 963979"/>
              <a:gd name="connsiteY90" fmla="*/ 312469 h 2360511"/>
              <a:gd name="connsiteX91" fmla="*/ 518695 w 963979"/>
              <a:gd name="connsiteY91" fmla="*/ 264342 h 2360511"/>
              <a:gd name="connsiteX92" fmla="*/ 497305 w 963979"/>
              <a:gd name="connsiteY92" fmla="*/ 136005 h 2360511"/>
              <a:gd name="connsiteX93" fmla="*/ 475916 w 963979"/>
              <a:gd name="connsiteY93" fmla="*/ 82532 h 2360511"/>
              <a:gd name="connsiteX94" fmla="*/ 465221 w 963979"/>
              <a:gd name="connsiteY94" fmla="*/ 45100 h 2360511"/>
              <a:gd name="connsiteX95" fmla="*/ 459874 w 963979"/>
              <a:gd name="connsiteY95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5421 w 963979"/>
              <a:gd name="connsiteY4" fmla="*/ 160354 h 2360511"/>
              <a:gd name="connsiteX5" fmla="*/ 423013 w 963979"/>
              <a:gd name="connsiteY5" fmla="*/ 247367 h 2360511"/>
              <a:gd name="connsiteX6" fmla="*/ 407645 w 963979"/>
              <a:gd name="connsiteY6" fmla="*/ 307797 h 2360511"/>
              <a:gd name="connsiteX7" fmla="*/ 407074 w 963979"/>
              <a:gd name="connsiteY7" fmla="*/ 348187 h 2360511"/>
              <a:gd name="connsiteX8" fmla="*/ 396381 w 963979"/>
              <a:gd name="connsiteY8" fmla="*/ 393821 h 2360511"/>
              <a:gd name="connsiteX9" fmla="*/ 394563 w 963979"/>
              <a:gd name="connsiteY9" fmla="*/ 400414 h 2360511"/>
              <a:gd name="connsiteX10" fmla="*/ 384440 w 963979"/>
              <a:gd name="connsiteY10" fmla="*/ 431825 h 2360511"/>
              <a:gd name="connsiteX11" fmla="*/ 385581 w 963979"/>
              <a:gd name="connsiteY11" fmla="*/ 470969 h 2360511"/>
              <a:gd name="connsiteX12" fmla="*/ 376081 w 963979"/>
              <a:gd name="connsiteY12" fmla="*/ 475901 h 2360511"/>
              <a:gd name="connsiteX13" fmla="*/ 377846 w 963979"/>
              <a:gd name="connsiteY13" fmla="*/ 510684 h 2360511"/>
              <a:gd name="connsiteX14" fmla="*/ 365438 w 963979"/>
              <a:gd name="connsiteY14" fmla="*/ 570389 h 2360511"/>
              <a:gd name="connsiteX15" fmla="*/ 363621 w 963979"/>
              <a:gd name="connsiteY15" fmla="*/ 606574 h 2360511"/>
              <a:gd name="connsiteX16" fmla="*/ 352926 w 963979"/>
              <a:gd name="connsiteY16" fmla="*/ 633311 h 2360511"/>
              <a:gd name="connsiteX17" fmla="*/ 342231 w 963979"/>
              <a:gd name="connsiteY17" fmla="*/ 649353 h 2360511"/>
              <a:gd name="connsiteX18" fmla="*/ 331537 w 963979"/>
              <a:gd name="connsiteY18" fmla="*/ 670742 h 2360511"/>
              <a:gd name="connsiteX19" fmla="*/ 315495 w 963979"/>
              <a:gd name="connsiteY19" fmla="*/ 686784 h 2360511"/>
              <a:gd name="connsiteX20" fmla="*/ 340207 w 963979"/>
              <a:gd name="connsiteY20" fmla="*/ 758584 h 2360511"/>
              <a:gd name="connsiteX21" fmla="*/ 267368 w 963979"/>
              <a:gd name="connsiteY21" fmla="*/ 783037 h 2360511"/>
              <a:gd name="connsiteX22" fmla="*/ 278063 w 963979"/>
              <a:gd name="connsiteY22" fmla="*/ 868595 h 2360511"/>
              <a:gd name="connsiteX23" fmla="*/ 267368 w 963979"/>
              <a:gd name="connsiteY23" fmla="*/ 980890 h 2360511"/>
              <a:gd name="connsiteX24" fmla="*/ 256674 w 963979"/>
              <a:gd name="connsiteY24" fmla="*/ 1077142 h 2360511"/>
              <a:gd name="connsiteX25" fmla="*/ 262021 w 963979"/>
              <a:gd name="connsiteY25" fmla="*/ 1141311 h 2360511"/>
              <a:gd name="connsiteX26" fmla="*/ 251326 w 963979"/>
              <a:gd name="connsiteY26" fmla="*/ 1157353 h 2360511"/>
              <a:gd name="connsiteX27" fmla="*/ 245979 w 963979"/>
              <a:gd name="connsiteY27" fmla="*/ 1173395 h 2360511"/>
              <a:gd name="connsiteX28" fmla="*/ 235284 w 963979"/>
              <a:gd name="connsiteY28" fmla="*/ 1200132 h 2360511"/>
              <a:gd name="connsiteX29" fmla="*/ 213895 w 963979"/>
              <a:gd name="connsiteY29" fmla="*/ 1232216 h 2360511"/>
              <a:gd name="connsiteX30" fmla="*/ 203200 w 963979"/>
              <a:gd name="connsiteY30" fmla="*/ 1248258 h 2360511"/>
              <a:gd name="connsiteX31" fmla="*/ 192505 w 963979"/>
              <a:gd name="connsiteY31" fmla="*/ 1285690 h 2360511"/>
              <a:gd name="connsiteX32" fmla="*/ 181810 w 963979"/>
              <a:gd name="connsiteY32" fmla="*/ 1312426 h 2360511"/>
              <a:gd name="connsiteX33" fmla="*/ 160421 w 963979"/>
              <a:gd name="connsiteY33" fmla="*/ 1403332 h 2360511"/>
              <a:gd name="connsiteX34" fmla="*/ 149726 w 963979"/>
              <a:gd name="connsiteY34" fmla="*/ 1729521 h 2360511"/>
              <a:gd name="connsiteX35" fmla="*/ 139031 w 963979"/>
              <a:gd name="connsiteY35" fmla="*/ 1745563 h 2360511"/>
              <a:gd name="connsiteX36" fmla="*/ 128337 w 963979"/>
              <a:gd name="connsiteY36" fmla="*/ 1788342 h 2360511"/>
              <a:gd name="connsiteX37" fmla="*/ 117642 w 963979"/>
              <a:gd name="connsiteY37" fmla="*/ 1825774 h 2360511"/>
              <a:gd name="connsiteX38" fmla="*/ 106947 w 963979"/>
              <a:gd name="connsiteY38" fmla="*/ 1847163 h 2360511"/>
              <a:gd name="connsiteX39" fmla="*/ 85558 w 963979"/>
              <a:gd name="connsiteY39" fmla="*/ 1916679 h 2360511"/>
              <a:gd name="connsiteX40" fmla="*/ 74863 w 963979"/>
              <a:gd name="connsiteY40" fmla="*/ 1932721 h 2360511"/>
              <a:gd name="connsiteX41" fmla="*/ 64168 w 963979"/>
              <a:gd name="connsiteY41" fmla="*/ 1991542 h 2360511"/>
              <a:gd name="connsiteX42" fmla="*/ 53474 w 963979"/>
              <a:gd name="connsiteY42" fmla="*/ 2018279 h 2360511"/>
              <a:gd name="connsiteX43" fmla="*/ 42779 w 963979"/>
              <a:gd name="connsiteY43" fmla="*/ 2066405 h 2360511"/>
              <a:gd name="connsiteX44" fmla="*/ 21389 w 963979"/>
              <a:gd name="connsiteY44" fmla="*/ 2237521 h 2360511"/>
              <a:gd name="connsiteX45" fmla="*/ 0 w 963979"/>
              <a:gd name="connsiteY45" fmla="*/ 2312384 h 2360511"/>
              <a:gd name="connsiteX46" fmla="*/ 26737 w 963979"/>
              <a:gd name="connsiteY46" fmla="*/ 2349816 h 2360511"/>
              <a:gd name="connsiteX47" fmla="*/ 245979 w 963979"/>
              <a:gd name="connsiteY47" fmla="*/ 2339121 h 2360511"/>
              <a:gd name="connsiteX48" fmla="*/ 390358 w 963979"/>
              <a:gd name="connsiteY48" fmla="*/ 2328426 h 2360511"/>
              <a:gd name="connsiteX49" fmla="*/ 513347 w 963979"/>
              <a:gd name="connsiteY49" fmla="*/ 2333774 h 2360511"/>
              <a:gd name="connsiteX50" fmla="*/ 561474 w 963979"/>
              <a:gd name="connsiteY50" fmla="*/ 2339121 h 2360511"/>
              <a:gd name="connsiteX51" fmla="*/ 652379 w 963979"/>
              <a:gd name="connsiteY51" fmla="*/ 2344469 h 2360511"/>
              <a:gd name="connsiteX52" fmla="*/ 700505 w 963979"/>
              <a:gd name="connsiteY52" fmla="*/ 2349816 h 2360511"/>
              <a:gd name="connsiteX53" fmla="*/ 727242 w 963979"/>
              <a:gd name="connsiteY53" fmla="*/ 2355163 h 2360511"/>
              <a:gd name="connsiteX54" fmla="*/ 903705 w 963979"/>
              <a:gd name="connsiteY54" fmla="*/ 2360511 h 2360511"/>
              <a:gd name="connsiteX55" fmla="*/ 962526 w 963979"/>
              <a:gd name="connsiteY55" fmla="*/ 2349816 h 2360511"/>
              <a:gd name="connsiteX56" fmla="*/ 951831 w 963979"/>
              <a:gd name="connsiteY56" fmla="*/ 2333774 h 2360511"/>
              <a:gd name="connsiteX57" fmla="*/ 935789 w 963979"/>
              <a:gd name="connsiteY57" fmla="*/ 2317732 h 2360511"/>
              <a:gd name="connsiteX58" fmla="*/ 941137 w 963979"/>
              <a:gd name="connsiteY58" fmla="*/ 2264258 h 2360511"/>
              <a:gd name="connsiteX59" fmla="*/ 957179 w 963979"/>
              <a:gd name="connsiteY59" fmla="*/ 2205437 h 2360511"/>
              <a:gd name="connsiteX60" fmla="*/ 962526 w 963979"/>
              <a:gd name="connsiteY60" fmla="*/ 2173353 h 2360511"/>
              <a:gd name="connsiteX61" fmla="*/ 941137 w 963979"/>
              <a:gd name="connsiteY61" fmla="*/ 1975500 h 2360511"/>
              <a:gd name="connsiteX62" fmla="*/ 930442 w 963979"/>
              <a:gd name="connsiteY62" fmla="*/ 1954111 h 2360511"/>
              <a:gd name="connsiteX63" fmla="*/ 909053 w 963979"/>
              <a:gd name="connsiteY63" fmla="*/ 1922026 h 2360511"/>
              <a:gd name="connsiteX64" fmla="*/ 898358 w 963979"/>
              <a:gd name="connsiteY64" fmla="*/ 1889942 h 2360511"/>
              <a:gd name="connsiteX65" fmla="*/ 887663 w 963979"/>
              <a:gd name="connsiteY65" fmla="*/ 1868553 h 2360511"/>
              <a:gd name="connsiteX66" fmla="*/ 866274 w 963979"/>
              <a:gd name="connsiteY66" fmla="*/ 1788342 h 2360511"/>
              <a:gd name="connsiteX67" fmla="*/ 844884 w 963979"/>
              <a:gd name="connsiteY67" fmla="*/ 1654658 h 2360511"/>
              <a:gd name="connsiteX68" fmla="*/ 823495 w 963979"/>
              <a:gd name="connsiteY68" fmla="*/ 1579795 h 2360511"/>
              <a:gd name="connsiteX69" fmla="*/ 802105 w 963979"/>
              <a:gd name="connsiteY69" fmla="*/ 1494237 h 2360511"/>
              <a:gd name="connsiteX70" fmla="*/ 791410 w 963979"/>
              <a:gd name="connsiteY70" fmla="*/ 1451458 h 2360511"/>
              <a:gd name="connsiteX71" fmla="*/ 780716 w 963979"/>
              <a:gd name="connsiteY71" fmla="*/ 1403332 h 2360511"/>
              <a:gd name="connsiteX72" fmla="*/ 770021 w 963979"/>
              <a:gd name="connsiteY72" fmla="*/ 1376595 h 2360511"/>
              <a:gd name="connsiteX73" fmla="*/ 748631 w 963979"/>
              <a:gd name="connsiteY73" fmla="*/ 1312426 h 2360511"/>
              <a:gd name="connsiteX74" fmla="*/ 727242 w 963979"/>
              <a:gd name="connsiteY74" fmla="*/ 1200132 h 2360511"/>
              <a:gd name="connsiteX75" fmla="*/ 716547 w 963979"/>
              <a:gd name="connsiteY75" fmla="*/ 1146658 h 2360511"/>
              <a:gd name="connsiteX76" fmla="*/ 705853 w 963979"/>
              <a:gd name="connsiteY76" fmla="*/ 1071795 h 2360511"/>
              <a:gd name="connsiteX77" fmla="*/ 695158 w 963979"/>
              <a:gd name="connsiteY77" fmla="*/ 1029016 h 2360511"/>
              <a:gd name="connsiteX78" fmla="*/ 684463 w 963979"/>
              <a:gd name="connsiteY78" fmla="*/ 1012974 h 2360511"/>
              <a:gd name="connsiteX79" fmla="*/ 673768 w 963979"/>
              <a:gd name="connsiteY79" fmla="*/ 986237 h 2360511"/>
              <a:gd name="connsiteX80" fmla="*/ 652379 w 963979"/>
              <a:gd name="connsiteY80" fmla="*/ 922069 h 2360511"/>
              <a:gd name="connsiteX81" fmla="*/ 641684 w 963979"/>
              <a:gd name="connsiteY81" fmla="*/ 847205 h 2360511"/>
              <a:gd name="connsiteX82" fmla="*/ 647031 w 963979"/>
              <a:gd name="connsiteY82" fmla="*/ 825816 h 2360511"/>
              <a:gd name="connsiteX83" fmla="*/ 625642 w 963979"/>
              <a:gd name="connsiteY83" fmla="*/ 692132 h 2360511"/>
              <a:gd name="connsiteX84" fmla="*/ 604253 w 963979"/>
              <a:gd name="connsiteY84" fmla="*/ 611921 h 2360511"/>
              <a:gd name="connsiteX85" fmla="*/ 593558 w 963979"/>
              <a:gd name="connsiteY85" fmla="*/ 563795 h 2360511"/>
              <a:gd name="connsiteX86" fmla="*/ 572168 w 963979"/>
              <a:gd name="connsiteY86" fmla="*/ 526363 h 2360511"/>
              <a:gd name="connsiteX87" fmla="*/ 561474 w 963979"/>
              <a:gd name="connsiteY87" fmla="*/ 462195 h 2360511"/>
              <a:gd name="connsiteX88" fmla="*/ 550779 w 963979"/>
              <a:gd name="connsiteY88" fmla="*/ 419416 h 2360511"/>
              <a:gd name="connsiteX89" fmla="*/ 540084 w 963979"/>
              <a:gd name="connsiteY89" fmla="*/ 339205 h 2360511"/>
              <a:gd name="connsiteX90" fmla="*/ 529389 w 963979"/>
              <a:gd name="connsiteY90" fmla="*/ 312469 h 2360511"/>
              <a:gd name="connsiteX91" fmla="*/ 518695 w 963979"/>
              <a:gd name="connsiteY91" fmla="*/ 264342 h 2360511"/>
              <a:gd name="connsiteX92" fmla="*/ 497305 w 963979"/>
              <a:gd name="connsiteY92" fmla="*/ 136005 h 2360511"/>
              <a:gd name="connsiteX93" fmla="*/ 475916 w 963979"/>
              <a:gd name="connsiteY93" fmla="*/ 82532 h 2360511"/>
              <a:gd name="connsiteX94" fmla="*/ 465221 w 963979"/>
              <a:gd name="connsiteY94" fmla="*/ 45100 h 2360511"/>
              <a:gd name="connsiteX95" fmla="*/ 459874 w 963979"/>
              <a:gd name="connsiteY95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5421 w 963979"/>
              <a:gd name="connsiteY4" fmla="*/ 160354 h 2360511"/>
              <a:gd name="connsiteX5" fmla="*/ 423013 w 963979"/>
              <a:gd name="connsiteY5" fmla="*/ 247367 h 2360511"/>
              <a:gd name="connsiteX6" fmla="*/ 407645 w 963979"/>
              <a:gd name="connsiteY6" fmla="*/ 307797 h 2360511"/>
              <a:gd name="connsiteX7" fmla="*/ 407074 w 963979"/>
              <a:gd name="connsiteY7" fmla="*/ 348187 h 2360511"/>
              <a:gd name="connsiteX8" fmla="*/ 396381 w 963979"/>
              <a:gd name="connsiteY8" fmla="*/ 393821 h 2360511"/>
              <a:gd name="connsiteX9" fmla="*/ 394563 w 963979"/>
              <a:gd name="connsiteY9" fmla="*/ 400414 h 2360511"/>
              <a:gd name="connsiteX10" fmla="*/ 384440 w 963979"/>
              <a:gd name="connsiteY10" fmla="*/ 431825 h 2360511"/>
              <a:gd name="connsiteX11" fmla="*/ 385581 w 963979"/>
              <a:gd name="connsiteY11" fmla="*/ 470969 h 2360511"/>
              <a:gd name="connsiteX12" fmla="*/ 376081 w 963979"/>
              <a:gd name="connsiteY12" fmla="*/ 475901 h 2360511"/>
              <a:gd name="connsiteX13" fmla="*/ 377846 w 963979"/>
              <a:gd name="connsiteY13" fmla="*/ 510684 h 2360511"/>
              <a:gd name="connsiteX14" fmla="*/ 365438 w 963979"/>
              <a:gd name="connsiteY14" fmla="*/ 570389 h 2360511"/>
              <a:gd name="connsiteX15" fmla="*/ 363621 w 963979"/>
              <a:gd name="connsiteY15" fmla="*/ 606574 h 2360511"/>
              <a:gd name="connsiteX16" fmla="*/ 352926 w 963979"/>
              <a:gd name="connsiteY16" fmla="*/ 633311 h 2360511"/>
              <a:gd name="connsiteX17" fmla="*/ 342231 w 963979"/>
              <a:gd name="connsiteY17" fmla="*/ 649353 h 2360511"/>
              <a:gd name="connsiteX18" fmla="*/ 331537 w 963979"/>
              <a:gd name="connsiteY18" fmla="*/ 670742 h 2360511"/>
              <a:gd name="connsiteX19" fmla="*/ 315495 w 963979"/>
              <a:gd name="connsiteY19" fmla="*/ 686784 h 2360511"/>
              <a:gd name="connsiteX20" fmla="*/ 340207 w 963979"/>
              <a:gd name="connsiteY20" fmla="*/ 758584 h 2360511"/>
              <a:gd name="connsiteX21" fmla="*/ 311757 w 963979"/>
              <a:gd name="connsiteY21" fmla="*/ 848140 h 2360511"/>
              <a:gd name="connsiteX22" fmla="*/ 278063 w 963979"/>
              <a:gd name="connsiteY22" fmla="*/ 868595 h 2360511"/>
              <a:gd name="connsiteX23" fmla="*/ 267368 w 963979"/>
              <a:gd name="connsiteY23" fmla="*/ 980890 h 2360511"/>
              <a:gd name="connsiteX24" fmla="*/ 256674 w 963979"/>
              <a:gd name="connsiteY24" fmla="*/ 1077142 h 2360511"/>
              <a:gd name="connsiteX25" fmla="*/ 262021 w 963979"/>
              <a:gd name="connsiteY25" fmla="*/ 1141311 h 2360511"/>
              <a:gd name="connsiteX26" fmla="*/ 251326 w 963979"/>
              <a:gd name="connsiteY26" fmla="*/ 1157353 h 2360511"/>
              <a:gd name="connsiteX27" fmla="*/ 245979 w 963979"/>
              <a:gd name="connsiteY27" fmla="*/ 1173395 h 2360511"/>
              <a:gd name="connsiteX28" fmla="*/ 235284 w 963979"/>
              <a:gd name="connsiteY28" fmla="*/ 1200132 h 2360511"/>
              <a:gd name="connsiteX29" fmla="*/ 213895 w 963979"/>
              <a:gd name="connsiteY29" fmla="*/ 1232216 h 2360511"/>
              <a:gd name="connsiteX30" fmla="*/ 203200 w 963979"/>
              <a:gd name="connsiteY30" fmla="*/ 1248258 h 2360511"/>
              <a:gd name="connsiteX31" fmla="*/ 192505 w 963979"/>
              <a:gd name="connsiteY31" fmla="*/ 1285690 h 2360511"/>
              <a:gd name="connsiteX32" fmla="*/ 181810 w 963979"/>
              <a:gd name="connsiteY32" fmla="*/ 1312426 h 2360511"/>
              <a:gd name="connsiteX33" fmla="*/ 160421 w 963979"/>
              <a:gd name="connsiteY33" fmla="*/ 1403332 h 2360511"/>
              <a:gd name="connsiteX34" fmla="*/ 149726 w 963979"/>
              <a:gd name="connsiteY34" fmla="*/ 1729521 h 2360511"/>
              <a:gd name="connsiteX35" fmla="*/ 139031 w 963979"/>
              <a:gd name="connsiteY35" fmla="*/ 1745563 h 2360511"/>
              <a:gd name="connsiteX36" fmla="*/ 128337 w 963979"/>
              <a:gd name="connsiteY36" fmla="*/ 1788342 h 2360511"/>
              <a:gd name="connsiteX37" fmla="*/ 117642 w 963979"/>
              <a:gd name="connsiteY37" fmla="*/ 1825774 h 2360511"/>
              <a:gd name="connsiteX38" fmla="*/ 106947 w 963979"/>
              <a:gd name="connsiteY38" fmla="*/ 1847163 h 2360511"/>
              <a:gd name="connsiteX39" fmla="*/ 85558 w 963979"/>
              <a:gd name="connsiteY39" fmla="*/ 1916679 h 2360511"/>
              <a:gd name="connsiteX40" fmla="*/ 74863 w 963979"/>
              <a:gd name="connsiteY40" fmla="*/ 1932721 h 2360511"/>
              <a:gd name="connsiteX41" fmla="*/ 64168 w 963979"/>
              <a:gd name="connsiteY41" fmla="*/ 1991542 h 2360511"/>
              <a:gd name="connsiteX42" fmla="*/ 53474 w 963979"/>
              <a:gd name="connsiteY42" fmla="*/ 2018279 h 2360511"/>
              <a:gd name="connsiteX43" fmla="*/ 42779 w 963979"/>
              <a:gd name="connsiteY43" fmla="*/ 2066405 h 2360511"/>
              <a:gd name="connsiteX44" fmla="*/ 21389 w 963979"/>
              <a:gd name="connsiteY44" fmla="*/ 2237521 h 2360511"/>
              <a:gd name="connsiteX45" fmla="*/ 0 w 963979"/>
              <a:gd name="connsiteY45" fmla="*/ 2312384 h 2360511"/>
              <a:gd name="connsiteX46" fmla="*/ 26737 w 963979"/>
              <a:gd name="connsiteY46" fmla="*/ 2349816 h 2360511"/>
              <a:gd name="connsiteX47" fmla="*/ 245979 w 963979"/>
              <a:gd name="connsiteY47" fmla="*/ 2339121 h 2360511"/>
              <a:gd name="connsiteX48" fmla="*/ 390358 w 963979"/>
              <a:gd name="connsiteY48" fmla="*/ 2328426 h 2360511"/>
              <a:gd name="connsiteX49" fmla="*/ 513347 w 963979"/>
              <a:gd name="connsiteY49" fmla="*/ 2333774 h 2360511"/>
              <a:gd name="connsiteX50" fmla="*/ 561474 w 963979"/>
              <a:gd name="connsiteY50" fmla="*/ 2339121 h 2360511"/>
              <a:gd name="connsiteX51" fmla="*/ 652379 w 963979"/>
              <a:gd name="connsiteY51" fmla="*/ 2344469 h 2360511"/>
              <a:gd name="connsiteX52" fmla="*/ 700505 w 963979"/>
              <a:gd name="connsiteY52" fmla="*/ 2349816 h 2360511"/>
              <a:gd name="connsiteX53" fmla="*/ 727242 w 963979"/>
              <a:gd name="connsiteY53" fmla="*/ 2355163 h 2360511"/>
              <a:gd name="connsiteX54" fmla="*/ 903705 w 963979"/>
              <a:gd name="connsiteY54" fmla="*/ 2360511 h 2360511"/>
              <a:gd name="connsiteX55" fmla="*/ 962526 w 963979"/>
              <a:gd name="connsiteY55" fmla="*/ 2349816 h 2360511"/>
              <a:gd name="connsiteX56" fmla="*/ 951831 w 963979"/>
              <a:gd name="connsiteY56" fmla="*/ 2333774 h 2360511"/>
              <a:gd name="connsiteX57" fmla="*/ 935789 w 963979"/>
              <a:gd name="connsiteY57" fmla="*/ 2317732 h 2360511"/>
              <a:gd name="connsiteX58" fmla="*/ 941137 w 963979"/>
              <a:gd name="connsiteY58" fmla="*/ 2264258 h 2360511"/>
              <a:gd name="connsiteX59" fmla="*/ 957179 w 963979"/>
              <a:gd name="connsiteY59" fmla="*/ 2205437 h 2360511"/>
              <a:gd name="connsiteX60" fmla="*/ 962526 w 963979"/>
              <a:gd name="connsiteY60" fmla="*/ 2173353 h 2360511"/>
              <a:gd name="connsiteX61" fmla="*/ 941137 w 963979"/>
              <a:gd name="connsiteY61" fmla="*/ 1975500 h 2360511"/>
              <a:gd name="connsiteX62" fmla="*/ 930442 w 963979"/>
              <a:gd name="connsiteY62" fmla="*/ 1954111 h 2360511"/>
              <a:gd name="connsiteX63" fmla="*/ 909053 w 963979"/>
              <a:gd name="connsiteY63" fmla="*/ 1922026 h 2360511"/>
              <a:gd name="connsiteX64" fmla="*/ 898358 w 963979"/>
              <a:gd name="connsiteY64" fmla="*/ 1889942 h 2360511"/>
              <a:gd name="connsiteX65" fmla="*/ 887663 w 963979"/>
              <a:gd name="connsiteY65" fmla="*/ 1868553 h 2360511"/>
              <a:gd name="connsiteX66" fmla="*/ 866274 w 963979"/>
              <a:gd name="connsiteY66" fmla="*/ 1788342 h 2360511"/>
              <a:gd name="connsiteX67" fmla="*/ 844884 w 963979"/>
              <a:gd name="connsiteY67" fmla="*/ 1654658 h 2360511"/>
              <a:gd name="connsiteX68" fmla="*/ 823495 w 963979"/>
              <a:gd name="connsiteY68" fmla="*/ 1579795 h 2360511"/>
              <a:gd name="connsiteX69" fmla="*/ 802105 w 963979"/>
              <a:gd name="connsiteY69" fmla="*/ 1494237 h 2360511"/>
              <a:gd name="connsiteX70" fmla="*/ 791410 w 963979"/>
              <a:gd name="connsiteY70" fmla="*/ 1451458 h 2360511"/>
              <a:gd name="connsiteX71" fmla="*/ 780716 w 963979"/>
              <a:gd name="connsiteY71" fmla="*/ 1403332 h 2360511"/>
              <a:gd name="connsiteX72" fmla="*/ 770021 w 963979"/>
              <a:gd name="connsiteY72" fmla="*/ 1376595 h 2360511"/>
              <a:gd name="connsiteX73" fmla="*/ 748631 w 963979"/>
              <a:gd name="connsiteY73" fmla="*/ 1312426 h 2360511"/>
              <a:gd name="connsiteX74" fmla="*/ 727242 w 963979"/>
              <a:gd name="connsiteY74" fmla="*/ 1200132 h 2360511"/>
              <a:gd name="connsiteX75" fmla="*/ 716547 w 963979"/>
              <a:gd name="connsiteY75" fmla="*/ 1146658 h 2360511"/>
              <a:gd name="connsiteX76" fmla="*/ 705853 w 963979"/>
              <a:gd name="connsiteY76" fmla="*/ 1071795 h 2360511"/>
              <a:gd name="connsiteX77" fmla="*/ 695158 w 963979"/>
              <a:gd name="connsiteY77" fmla="*/ 1029016 h 2360511"/>
              <a:gd name="connsiteX78" fmla="*/ 684463 w 963979"/>
              <a:gd name="connsiteY78" fmla="*/ 1012974 h 2360511"/>
              <a:gd name="connsiteX79" fmla="*/ 673768 w 963979"/>
              <a:gd name="connsiteY79" fmla="*/ 986237 h 2360511"/>
              <a:gd name="connsiteX80" fmla="*/ 652379 w 963979"/>
              <a:gd name="connsiteY80" fmla="*/ 922069 h 2360511"/>
              <a:gd name="connsiteX81" fmla="*/ 641684 w 963979"/>
              <a:gd name="connsiteY81" fmla="*/ 847205 h 2360511"/>
              <a:gd name="connsiteX82" fmla="*/ 647031 w 963979"/>
              <a:gd name="connsiteY82" fmla="*/ 825816 h 2360511"/>
              <a:gd name="connsiteX83" fmla="*/ 625642 w 963979"/>
              <a:gd name="connsiteY83" fmla="*/ 692132 h 2360511"/>
              <a:gd name="connsiteX84" fmla="*/ 604253 w 963979"/>
              <a:gd name="connsiteY84" fmla="*/ 611921 h 2360511"/>
              <a:gd name="connsiteX85" fmla="*/ 593558 w 963979"/>
              <a:gd name="connsiteY85" fmla="*/ 563795 h 2360511"/>
              <a:gd name="connsiteX86" fmla="*/ 572168 w 963979"/>
              <a:gd name="connsiteY86" fmla="*/ 526363 h 2360511"/>
              <a:gd name="connsiteX87" fmla="*/ 561474 w 963979"/>
              <a:gd name="connsiteY87" fmla="*/ 462195 h 2360511"/>
              <a:gd name="connsiteX88" fmla="*/ 550779 w 963979"/>
              <a:gd name="connsiteY88" fmla="*/ 419416 h 2360511"/>
              <a:gd name="connsiteX89" fmla="*/ 540084 w 963979"/>
              <a:gd name="connsiteY89" fmla="*/ 339205 h 2360511"/>
              <a:gd name="connsiteX90" fmla="*/ 529389 w 963979"/>
              <a:gd name="connsiteY90" fmla="*/ 312469 h 2360511"/>
              <a:gd name="connsiteX91" fmla="*/ 518695 w 963979"/>
              <a:gd name="connsiteY91" fmla="*/ 264342 h 2360511"/>
              <a:gd name="connsiteX92" fmla="*/ 497305 w 963979"/>
              <a:gd name="connsiteY92" fmla="*/ 136005 h 2360511"/>
              <a:gd name="connsiteX93" fmla="*/ 475916 w 963979"/>
              <a:gd name="connsiteY93" fmla="*/ 82532 h 2360511"/>
              <a:gd name="connsiteX94" fmla="*/ 465221 w 963979"/>
              <a:gd name="connsiteY94" fmla="*/ 45100 h 2360511"/>
              <a:gd name="connsiteX95" fmla="*/ 459874 w 963979"/>
              <a:gd name="connsiteY95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5421 w 963979"/>
              <a:gd name="connsiteY4" fmla="*/ 160354 h 2360511"/>
              <a:gd name="connsiteX5" fmla="*/ 423013 w 963979"/>
              <a:gd name="connsiteY5" fmla="*/ 247367 h 2360511"/>
              <a:gd name="connsiteX6" fmla="*/ 407645 w 963979"/>
              <a:gd name="connsiteY6" fmla="*/ 307797 h 2360511"/>
              <a:gd name="connsiteX7" fmla="*/ 407074 w 963979"/>
              <a:gd name="connsiteY7" fmla="*/ 348187 h 2360511"/>
              <a:gd name="connsiteX8" fmla="*/ 396381 w 963979"/>
              <a:gd name="connsiteY8" fmla="*/ 393821 h 2360511"/>
              <a:gd name="connsiteX9" fmla="*/ 394563 w 963979"/>
              <a:gd name="connsiteY9" fmla="*/ 400414 h 2360511"/>
              <a:gd name="connsiteX10" fmla="*/ 384440 w 963979"/>
              <a:gd name="connsiteY10" fmla="*/ 431825 h 2360511"/>
              <a:gd name="connsiteX11" fmla="*/ 385581 w 963979"/>
              <a:gd name="connsiteY11" fmla="*/ 470969 h 2360511"/>
              <a:gd name="connsiteX12" fmla="*/ 376081 w 963979"/>
              <a:gd name="connsiteY12" fmla="*/ 475901 h 2360511"/>
              <a:gd name="connsiteX13" fmla="*/ 377846 w 963979"/>
              <a:gd name="connsiteY13" fmla="*/ 510684 h 2360511"/>
              <a:gd name="connsiteX14" fmla="*/ 365438 w 963979"/>
              <a:gd name="connsiteY14" fmla="*/ 570389 h 2360511"/>
              <a:gd name="connsiteX15" fmla="*/ 363621 w 963979"/>
              <a:gd name="connsiteY15" fmla="*/ 606574 h 2360511"/>
              <a:gd name="connsiteX16" fmla="*/ 352926 w 963979"/>
              <a:gd name="connsiteY16" fmla="*/ 633311 h 2360511"/>
              <a:gd name="connsiteX17" fmla="*/ 342231 w 963979"/>
              <a:gd name="connsiteY17" fmla="*/ 649353 h 2360511"/>
              <a:gd name="connsiteX18" fmla="*/ 331537 w 963979"/>
              <a:gd name="connsiteY18" fmla="*/ 670742 h 2360511"/>
              <a:gd name="connsiteX19" fmla="*/ 315495 w 963979"/>
              <a:gd name="connsiteY19" fmla="*/ 686784 h 2360511"/>
              <a:gd name="connsiteX20" fmla="*/ 340207 w 963979"/>
              <a:gd name="connsiteY20" fmla="*/ 758584 h 2360511"/>
              <a:gd name="connsiteX21" fmla="*/ 311757 w 963979"/>
              <a:gd name="connsiteY21" fmla="*/ 848140 h 2360511"/>
              <a:gd name="connsiteX22" fmla="*/ 316533 w 963979"/>
              <a:gd name="connsiteY22" fmla="*/ 930739 h 2360511"/>
              <a:gd name="connsiteX23" fmla="*/ 267368 w 963979"/>
              <a:gd name="connsiteY23" fmla="*/ 980890 h 2360511"/>
              <a:gd name="connsiteX24" fmla="*/ 256674 w 963979"/>
              <a:gd name="connsiteY24" fmla="*/ 1077142 h 2360511"/>
              <a:gd name="connsiteX25" fmla="*/ 262021 w 963979"/>
              <a:gd name="connsiteY25" fmla="*/ 1141311 h 2360511"/>
              <a:gd name="connsiteX26" fmla="*/ 251326 w 963979"/>
              <a:gd name="connsiteY26" fmla="*/ 1157353 h 2360511"/>
              <a:gd name="connsiteX27" fmla="*/ 245979 w 963979"/>
              <a:gd name="connsiteY27" fmla="*/ 1173395 h 2360511"/>
              <a:gd name="connsiteX28" fmla="*/ 235284 w 963979"/>
              <a:gd name="connsiteY28" fmla="*/ 1200132 h 2360511"/>
              <a:gd name="connsiteX29" fmla="*/ 213895 w 963979"/>
              <a:gd name="connsiteY29" fmla="*/ 1232216 h 2360511"/>
              <a:gd name="connsiteX30" fmla="*/ 203200 w 963979"/>
              <a:gd name="connsiteY30" fmla="*/ 1248258 h 2360511"/>
              <a:gd name="connsiteX31" fmla="*/ 192505 w 963979"/>
              <a:gd name="connsiteY31" fmla="*/ 1285690 h 2360511"/>
              <a:gd name="connsiteX32" fmla="*/ 181810 w 963979"/>
              <a:gd name="connsiteY32" fmla="*/ 1312426 h 2360511"/>
              <a:gd name="connsiteX33" fmla="*/ 160421 w 963979"/>
              <a:gd name="connsiteY33" fmla="*/ 1403332 h 2360511"/>
              <a:gd name="connsiteX34" fmla="*/ 149726 w 963979"/>
              <a:gd name="connsiteY34" fmla="*/ 1729521 h 2360511"/>
              <a:gd name="connsiteX35" fmla="*/ 139031 w 963979"/>
              <a:gd name="connsiteY35" fmla="*/ 1745563 h 2360511"/>
              <a:gd name="connsiteX36" fmla="*/ 128337 w 963979"/>
              <a:gd name="connsiteY36" fmla="*/ 1788342 h 2360511"/>
              <a:gd name="connsiteX37" fmla="*/ 117642 w 963979"/>
              <a:gd name="connsiteY37" fmla="*/ 1825774 h 2360511"/>
              <a:gd name="connsiteX38" fmla="*/ 106947 w 963979"/>
              <a:gd name="connsiteY38" fmla="*/ 1847163 h 2360511"/>
              <a:gd name="connsiteX39" fmla="*/ 85558 w 963979"/>
              <a:gd name="connsiteY39" fmla="*/ 1916679 h 2360511"/>
              <a:gd name="connsiteX40" fmla="*/ 74863 w 963979"/>
              <a:gd name="connsiteY40" fmla="*/ 1932721 h 2360511"/>
              <a:gd name="connsiteX41" fmla="*/ 64168 w 963979"/>
              <a:gd name="connsiteY41" fmla="*/ 1991542 h 2360511"/>
              <a:gd name="connsiteX42" fmla="*/ 53474 w 963979"/>
              <a:gd name="connsiteY42" fmla="*/ 2018279 h 2360511"/>
              <a:gd name="connsiteX43" fmla="*/ 42779 w 963979"/>
              <a:gd name="connsiteY43" fmla="*/ 2066405 h 2360511"/>
              <a:gd name="connsiteX44" fmla="*/ 21389 w 963979"/>
              <a:gd name="connsiteY44" fmla="*/ 2237521 h 2360511"/>
              <a:gd name="connsiteX45" fmla="*/ 0 w 963979"/>
              <a:gd name="connsiteY45" fmla="*/ 2312384 h 2360511"/>
              <a:gd name="connsiteX46" fmla="*/ 26737 w 963979"/>
              <a:gd name="connsiteY46" fmla="*/ 2349816 h 2360511"/>
              <a:gd name="connsiteX47" fmla="*/ 245979 w 963979"/>
              <a:gd name="connsiteY47" fmla="*/ 2339121 h 2360511"/>
              <a:gd name="connsiteX48" fmla="*/ 390358 w 963979"/>
              <a:gd name="connsiteY48" fmla="*/ 2328426 h 2360511"/>
              <a:gd name="connsiteX49" fmla="*/ 513347 w 963979"/>
              <a:gd name="connsiteY49" fmla="*/ 2333774 h 2360511"/>
              <a:gd name="connsiteX50" fmla="*/ 561474 w 963979"/>
              <a:gd name="connsiteY50" fmla="*/ 2339121 h 2360511"/>
              <a:gd name="connsiteX51" fmla="*/ 652379 w 963979"/>
              <a:gd name="connsiteY51" fmla="*/ 2344469 h 2360511"/>
              <a:gd name="connsiteX52" fmla="*/ 700505 w 963979"/>
              <a:gd name="connsiteY52" fmla="*/ 2349816 h 2360511"/>
              <a:gd name="connsiteX53" fmla="*/ 727242 w 963979"/>
              <a:gd name="connsiteY53" fmla="*/ 2355163 h 2360511"/>
              <a:gd name="connsiteX54" fmla="*/ 903705 w 963979"/>
              <a:gd name="connsiteY54" fmla="*/ 2360511 h 2360511"/>
              <a:gd name="connsiteX55" fmla="*/ 962526 w 963979"/>
              <a:gd name="connsiteY55" fmla="*/ 2349816 h 2360511"/>
              <a:gd name="connsiteX56" fmla="*/ 951831 w 963979"/>
              <a:gd name="connsiteY56" fmla="*/ 2333774 h 2360511"/>
              <a:gd name="connsiteX57" fmla="*/ 935789 w 963979"/>
              <a:gd name="connsiteY57" fmla="*/ 2317732 h 2360511"/>
              <a:gd name="connsiteX58" fmla="*/ 941137 w 963979"/>
              <a:gd name="connsiteY58" fmla="*/ 2264258 h 2360511"/>
              <a:gd name="connsiteX59" fmla="*/ 957179 w 963979"/>
              <a:gd name="connsiteY59" fmla="*/ 2205437 h 2360511"/>
              <a:gd name="connsiteX60" fmla="*/ 962526 w 963979"/>
              <a:gd name="connsiteY60" fmla="*/ 2173353 h 2360511"/>
              <a:gd name="connsiteX61" fmla="*/ 941137 w 963979"/>
              <a:gd name="connsiteY61" fmla="*/ 1975500 h 2360511"/>
              <a:gd name="connsiteX62" fmla="*/ 930442 w 963979"/>
              <a:gd name="connsiteY62" fmla="*/ 1954111 h 2360511"/>
              <a:gd name="connsiteX63" fmla="*/ 909053 w 963979"/>
              <a:gd name="connsiteY63" fmla="*/ 1922026 h 2360511"/>
              <a:gd name="connsiteX64" fmla="*/ 898358 w 963979"/>
              <a:gd name="connsiteY64" fmla="*/ 1889942 h 2360511"/>
              <a:gd name="connsiteX65" fmla="*/ 887663 w 963979"/>
              <a:gd name="connsiteY65" fmla="*/ 1868553 h 2360511"/>
              <a:gd name="connsiteX66" fmla="*/ 866274 w 963979"/>
              <a:gd name="connsiteY66" fmla="*/ 1788342 h 2360511"/>
              <a:gd name="connsiteX67" fmla="*/ 844884 w 963979"/>
              <a:gd name="connsiteY67" fmla="*/ 1654658 h 2360511"/>
              <a:gd name="connsiteX68" fmla="*/ 823495 w 963979"/>
              <a:gd name="connsiteY68" fmla="*/ 1579795 h 2360511"/>
              <a:gd name="connsiteX69" fmla="*/ 802105 w 963979"/>
              <a:gd name="connsiteY69" fmla="*/ 1494237 h 2360511"/>
              <a:gd name="connsiteX70" fmla="*/ 791410 w 963979"/>
              <a:gd name="connsiteY70" fmla="*/ 1451458 h 2360511"/>
              <a:gd name="connsiteX71" fmla="*/ 780716 w 963979"/>
              <a:gd name="connsiteY71" fmla="*/ 1403332 h 2360511"/>
              <a:gd name="connsiteX72" fmla="*/ 770021 w 963979"/>
              <a:gd name="connsiteY72" fmla="*/ 1376595 h 2360511"/>
              <a:gd name="connsiteX73" fmla="*/ 748631 w 963979"/>
              <a:gd name="connsiteY73" fmla="*/ 1312426 h 2360511"/>
              <a:gd name="connsiteX74" fmla="*/ 727242 w 963979"/>
              <a:gd name="connsiteY74" fmla="*/ 1200132 h 2360511"/>
              <a:gd name="connsiteX75" fmla="*/ 716547 w 963979"/>
              <a:gd name="connsiteY75" fmla="*/ 1146658 h 2360511"/>
              <a:gd name="connsiteX76" fmla="*/ 705853 w 963979"/>
              <a:gd name="connsiteY76" fmla="*/ 1071795 h 2360511"/>
              <a:gd name="connsiteX77" fmla="*/ 695158 w 963979"/>
              <a:gd name="connsiteY77" fmla="*/ 1029016 h 2360511"/>
              <a:gd name="connsiteX78" fmla="*/ 684463 w 963979"/>
              <a:gd name="connsiteY78" fmla="*/ 1012974 h 2360511"/>
              <a:gd name="connsiteX79" fmla="*/ 673768 w 963979"/>
              <a:gd name="connsiteY79" fmla="*/ 986237 h 2360511"/>
              <a:gd name="connsiteX80" fmla="*/ 652379 w 963979"/>
              <a:gd name="connsiteY80" fmla="*/ 922069 h 2360511"/>
              <a:gd name="connsiteX81" fmla="*/ 641684 w 963979"/>
              <a:gd name="connsiteY81" fmla="*/ 847205 h 2360511"/>
              <a:gd name="connsiteX82" fmla="*/ 647031 w 963979"/>
              <a:gd name="connsiteY82" fmla="*/ 825816 h 2360511"/>
              <a:gd name="connsiteX83" fmla="*/ 625642 w 963979"/>
              <a:gd name="connsiteY83" fmla="*/ 692132 h 2360511"/>
              <a:gd name="connsiteX84" fmla="*/ 604253 w 963979"/>
              <a:gd name="connsiteY84" fmla="*/ 611921 h 2360511"/>
              <a:gd name="connsiteX85" fmla="*/ 593558 w 963979"/>
              <a:gd name="connsiteY85" fmla="*/ 563795 h 2360511"/>
              <a:gd name="connsiteX86" fmla="*/ 572168 w 963979"/>
              <a:gd name="connsiteY86" fmla="*/ 526363 h 2360511"/>
              <a:gd name="connsiteX87" fmla="*/ 561474 w 963979"/>
              <a:gd name="connsiteY87" fmla="*/ 462195 h 2360511"/>
              <a:gd name="connsiteX88" fmla="*/ 550779 w 963979"/>
              <a:gd name="connsiteY88" fmla="*/ 419416 h 2360511"/>
              <a:gd name="connsiteX89" fmla="*/ 540084 w 963979"/>
              <a:gd name="connsiteY89" fmla="*/ 339205 h 2360511"/>
              <a:gd name="connsiteX90" fmla="*/ 529389 w 963979"/>
              <a:gd name="connsiteY90" fmla="*/ 312469 h 2360511"/>
              <a:gd name="connsiteX91" fmla="*/ 518695 w 963979"/>
              <a:gd name="connsiteY91" fmla="*/ 264342 h 2360511"/>
              <a:gd name="connsiteX92" fmla="*/ 497305 w 963979"/>
              <a:gd name="connsiteY92" fmla="*/ 136005 h 2360511"/>
              <a:gd name="connsiteX93" fmla="*/ 475916 w 963979"/>
              <a:gd name="connsiteY93" fmla="*/ 82532 h 2360511"/>
              <a:gd name="connsiteX94" fmla="*/ 465221 w 963979"/>
              <a:gd name="connsiteY94" fmla="*/ 45100 h 2360511"/>
              <a:gd name="connsiteX95" fmla="*/ 459874 w 963979"/>
              <a:gd name="connsiteY95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5421 w 963979"/>
              <a:gd name="connsiteY4" fmla="*/ 160354 h 2360511"/>
              <a:gd name="connsiteX5" fmla="*/ 423013 w 963979"/>
              <a:gd name="connsiteY5" fmla="*/ 247367 h 2360511"/>
              <a:gd name="connsiteX6" fmla="*/ 407645 w 963979"/>
              <a:gd name="connsiteY6" fmla="*/ 307797 h 2360511"/>
              <a:gd name="connsiteX7" fmla="*/ 407074 w 963979"/>
              <a:gd name="connsiteY7" fmla="*/ 348187 h 2360511"/>
              <a:gd name="connsiteX8" fmla="*/ 396381 w 963979"/>
              <a:gd name="connsiteY8" fmla="*/ 393821 h 2360511"/>
              <a:gd name="connsiteX9" fmla="*/ 394563 w 963979"/>
              <a:gd name="connsiteY9" fmla="*/ 400414 h 2360511"/>
              <a:gd name="connsiteX10" fmla="*/ 384440 w 963979"/>
              <a:gd name="connsiteY10" fmla="*/ 431825 h 2360511"/>
              <a:gd name="connsiteX11" fmla="*/ 385581 w 963979"/>
              <a:gd name="connsiteY11" fmla="*/ 470969 h 2360511"/>
              <a:gd name="connsiteX12" fmla="*/ 376081 w 963979"/>
              <a:gd name="connsiteY12" fmla="*/ 475901 h 2360511"/>
              <a:gd name="connsiteX13" fmla="*/ 377846 w 963979"/>
              <a:gd name="connsiteY13" fmla="*/ 510684 h 2360511"/>
              <a:gd name="connsiteX14" fmla="*/ 365438 w 963979"/>
              <a:gd name="connsiteY14" fmla="*/ 570389 h 2360511"/>
              <a:gd name="connsiteX15" fmla="*/ 363621 w 963979"/>
              <a:gd name="connsiteY15" fmla="*/ 606574 h 2360511"/>
              <a:gd name="connsiteX16" fmla="*/ 352926 w 963979"/>
              <a:gd name="connsiteY16" fmla="*/ 633311 h 2360511"/>
              <a:gd name="connsiteX17" fmla="*/ 342231 w 963979"/>
              <a:gd name="connsiteY17" fmla="*/ 649353 h 2360511"/>
              <a:gd name="connsiteX18" fmla="*/ 331537 w 963979"/>
              <a:gd name="connsiteY18" fmla="*/ 670742 h 2360511"/>
              <a:gd name="connsiteX19" fmla="*/ 315495 w 963979"/>
              <a:gd name="connsiteY19" fmla="*/ 686784 h 2360511"/>
              <a:gd name="connsiteX20" fmla="*/ 340207 w 963979"/>
              <a:gd name="connsiteY20" fmla="*/ 758584 h 2360511"/>
              <a:gd name="connsiteX21" fmla="*/ 311757 w 963979"/>
              <a:gd name="connsiteY21" fmla="*/ 848140 h 2360511"/>
              <a:gd name="connsiteX22" fmla="*/ 316533 w 963979"/>
              <a:gd name="connsiteY22" fmla="*/ 930739 h 2360511"/>
              <a:gd name="connsiteX23" fmla="*/ 285123 w 963979"/>
              <a:gd name="connsiteY23" fmla="*/ 1040074 h 2360511"/>
              <a:gd name="connsiteX24" fmla="*/ 256674 w 963979"/>
              <a:gd name="connsiteY24" fmla="*/ 1077142 h 2360511"/>
              <a:gd name="connsiteX25" fmla="*/ 262021 w 963979"/>
              <a:gd name="connsiteY25" fmla="*/ 1141311 h 2360511"/>
              <a:gd name="connsiteX26" fmla="*/ 251326 w 963979"/>
              <a:gd name="connsiteY26" fmla="*/ 1157353 h 2360511"/>
              <a:gd name="connsiteX27" fmla="*/ 245979 w 963979"/>
              <a:gd name="connsiteY27" fmla="*/ 1173395 h 2360511"/>
              <a:gd name="connsiteX28" fmla="*/ 235284 w 963979"/>
              <a:gd name="connsiteY28" fmla="*/ 1200132 h 2360511"/>
              <a:gd name="connsiteX29" fmla="*/ 213895 w 963979"/>
              <a:gd name="connsiteY29" fmla="*/ 1232216 h 2360511"/>
              <a:gd name="connsiteX30" fmla="*/ 203200 w 963979"/>
              <a:gd name="connsiteY30" fmla="*/ 1248258 h 2360511"/>
              <a:gd name="connsiteX31" fmla="*/ 192505 w 963979"/>
              <a:gd name="connsiteY31" fmla="*/ 1285690 h 2360511"/>
              <a:gd name="connsiteX32" fmla="*/ 181810 w 963979"/>
              <a:gd name="connsiteY32" fmla="*/ 1312426 h 2360511"/>
              <a:gd name="connsiteX33" fmla="*/ 160421 w 963979"/>
              <a:gd name="connsiteY33" fmla="*/ 1403332 h 2360511"/>
              <a:gd name="connsiteX34" fmla="*/ 149726 w 963979"/>
              <a:gd name="connsiteY34" fmla="*/ 1729521 h 2360511"/>
              <a:gd name="connsiteX35" fmla="*/ 139031 w 963979"/>
              <a:gd name="connsiteY35" fmla="*/ 1745563 h 2360511"/>
              <a:gd name="connsiteX36" fmla="*/ 128337 w 963979"/>
              <a:gd name="connsiteY36" fmla="*/ 1788342 h 2360511"/>
              <a:gd name="connsiteX37" fmla="*/ 117642 w 963979"/>
              <a:gd name="connsiteY37" fmla="*/ 1825774 h 2360511"/>
              <a:gd name="connsiteX38" fmla="*/ 106947 w 963979"/>
              <a:gd name="connsiteY38" fmla="*/ 1847163 h 2360511"/>
              <a:gd name="connsiteX39" fmla="*/ 85558 w 963979"/>
              <a:gd name="connsiteY39" fmla="*/ 1916679 h 2360511"/>
              <a:gd name="connsiteX40" fmla="*/ 74863 w 963979"/>
              <a:gd name="connsiteY40" fmla="*/ 1932721 h 2360511"/>
              <a:gd name="connsiteX41" fmla="*/ 64168 w 963979"/>
              <a:gd name="connsiteY41" fmla="*/ 1991542 h 2360511"/>
              <a:gd name="connsiteX42" fmla="*/ 53474 w 963979"/>
              <a:gd name="connsiteY42" fmla="*/ 2018279 h 2360511"/>
              <a:gd name="connsiteX43" fmla="*/ 42779 w 963979"/>
              <a:gd name="connsiteY43" fmla="*/ 2066405 h 2360511"/>
              <a:gd name="connsiteX44" fmla="*/ 21389 w 963979"/>
              <a:gd name="connsiteY44" fmla="*/ 2237521 h 2360511"/>
              <a:gd name="connsiteX45" fmla="*/ 0 w 963979"/>
              <a:gd name="connsiteY45" fmla="*/ 2312384 h 2360511"/>
              <a:gd name="connsiteX46" fmla="*/ 26737 w 963979"/>
              <a:gd name="connsiteY46" fmla="*/ 2349816 h 2360511"/>
              <a:gd name="connsiteX47" fmla="*/ 245979 w 963979"/>
              <a:gd name="connsiteY47" fmla="*/ 2339121 h 2360511"/>
              <a:gd name="connsiteX48" fmla="*/ 390358 w 963979"/>
              <a:gd name="connsiteY48" fmla="*/ 2328426 h 2360511"/>
              <a:gd name="connsiteX49" fmla="*/ 513347 w 963979"/>
              <a:gd name="connsiteY49" fmla="*/ 2333774 h 2360511"/>
              <a:gd name="connsiteX50" fmla="*/ 561474 w 963979"/>
              <a:gd name="connsiteY50" fmla="*/ 2339121 h 2360511"/>
              <a:gd name="connsiteX51" fmla="*/ 652379 w 963979"/>
              <a:gd name="connsiteY51" fmla="*/ 2344469 h 2360511"/>
              <a:gd name="connsiteX52" fmla="*/ 700505 w 963979"/>
              <a:gd name="connsiteY52" fmla="*/ 2349816 h 2360511"/>
              <a:gd name="connsiteX53" fmla="*/ 727242 w 963979"/>
              <a:gd name="connsiteY53" fmla="*/ 2355163 h 2360511"/>
              <a:gd name="connsiteX54" fmla="*/ 903705 w 963979"/>
              <a:gd name="connsiteY54" fmla="*/ 2360511 h 2360511"/>
              <a:gd name="connsiteX55" fmla="*/ 962526 w 963979"/>
              <a:gd name="connsiteY55" fmla="*/ 2349816 h 2360511"/>
              <a:gd name="connsiteX56" fmla="*/ 951831 w 963979"/>
              <a:gd name="connsiteY56" fmla="*/ 2333774 h 2360511"/>
              <a:gd name="connsiteX57" fmla="*/ 935789 w 963979"/>
              <a:gd name="connsiteY57" fmla="*/ 2317732 h 2360511"/>
              <a:gd name="connsiteX58" fmla="*/ 941137 w 963979"/>
              <a:gd name="connsiteY58" fmla="*/ 2264258 h 2360511"/>
              <a:gd name="connsiteX59" fmla="*/ 957179 w 963979"/>
              <a:gd name="connsiteY59" fmla="*/ 2205437 h 2360511"/>
              <a:gd name="connsiteX60" fmla="*/ 962526 w 963979"/>
              <a:gd name="connsiteY60" fmla="*/ 2173353 h 2360511"/>
              <a:gd name="connsiteX61" fmla="*/ 941137 w 963979"/>
              <a:gd name="connsiteY61" fmla="*/ 1975500 h 2360511"/>
              <a:gd name="connsiteX62" fmla="*/ 930442 w 963979"/>
              <a:gd name="connsiteY62" fmla="*/ 1954111 h 2360511"/>
              <a:gd name="connsiteX63" fmla="*/ 909053 w 963979"/>
              <a:gd name="connsiteY63" fmla="*/ 1922026 h 2360511"/>
              <a:gd name="connsiteX64" fmla="*/ 898358 w 963979"/>
              <a:gd name="connsiteY64" fmla="*/ 1889942 h 2360511"/>
              <a:gd name="connsiteX65" fmla="*/ 887663 w 963979"/>
              <a:gd name="connsiteY65" fmla="*/ 1868553 h 2360511"/>
              <a:gd name="connsiteX66" fmla="*/ 866274 w 963979"/>
              <a:gd name="connsiteY66" fmla="*/ 1788342 h 2360511"/>
              <a:gd name="connsiteX67" fmla="*/ 844884 w 963979"/>
              <a:gd name="connsiteY67" fmla="*/ 1654658 h 2360511"/>
              <a:gd name="connsiteX68" fmla="*/ 823495 w 963979"/>
              <a:gd name="connsiteY68" fmla="*/ 1579795 h 2360511"/>
              <a:gd name="connsiteX69" fmla="*/ 802105 w 963979"/>
              <a:gd name="connsiteY69" fmla="*/ 1494237 h 2360511"/>
              <a:gd name="connsiteX70" fmla="*/ 791410 w 963979"/>
              <a:gd name="connsiteY70" fmla="*/ 1451458 h 2360511"/>
              <a:gd name="connsiteX71" fmla="*/ 780716 w 963979"/>
              <a:gd name="connsiteY71" fmla="*/ 1403332 h 2360511"/>
              <a:gd name="connsiteX72" fmla="*/ 770021 w 963979"/>
              <a:gd name="connsiteY72" fmla="*/ 1376595 h 2360511"/>
              <a:gd name="connsiteX73" fmla="*/ 748631 w 963979"/>
              <a:gd name="connsiteY73" fmla="*/ 1312426 h 2360511"/>
              <a:gd name="connsiteX74" fmla="*/ 727242 w 963979"/>
              <a:gd name="connsiteY74" fmla="*/ 1200132 h 2360511"/>
              <a:gd name="connsiteX75" fmla="*/ 716547 w 963979"/>
              <a:gd name="connsiteY75" fmla="*/ 1146658 h 2360511"/>
              <a:gd name="connsiteX76" fmla="*/ 705853 w 963979"/>
              <a:gd name="connsiteY76" fmla="*/ 1071795 h 2360511"/>
              <a:gd name="connsiteX77" fmla="*/ 695158 w 963979"/>
              <a:gd name="connsiteY77" fmla="*/ 1029016 h 2360511"/>
              <a:gd name="connsiteX78" fmla="*/ 684463 w 963979"/>
              <a:gd name="connsiteY78" fmla="*/ 1012974 h 2360511"/>
              <a:gd name="connsiteX79" fmla="*/ 673768 w 963979"/>
              <a:gd name="connsiteY79" fmla="*/ 986237 h 2360511"/>
              <a:gd name="connsiteX80" fmla="*/ 652379 w 963979"/>
              <a:gd name="connsiteY80" fmla="*/ 922069 h 2360511"/>
              <a:gd name="connsiteX81" fmla="*/ 641684 w 963979"/>
              <a:gd name="connsiteY81" fmla="*/ 847205 h 2360511"/>
              <a:gd name="connsiteX82" fmla="*/ 647031 w 963979"/>
              <a:gd name="connsiteY82" fmla="*/ 825816 h 2360511"/>
              <a:gd name="connsiteX83" fmla="*/ 625642 w 963979"/>
              <a:gd name="connsiteY83" fmla="*/ 692132 h 2360511"/>
              <a:gd name="connsiteX84" fmla="*/ 604253 w 963979"/>
              <a:gd name="connsiteY84" fmla="*/ 611921 h 2360511"/>
              <a:gd name="connsiteX85" fmla="*/ 593558 w 963979"/>
              <a:gd name="connsiteY85" fmla="*/ 563795 h 2360511"/>
              <a:gd name="connsiteX86" fmla="*/ 572168 w 963979"/>
              <a:gd name="connsiteY86" fmla="*/ 526363 h 2360511"/>
              <a:gd name="connsiteX87" fmla="*/ 561474 w 963979"/>
              <a:gd name="connsiteY87" fmla="*/ 462195 h 2360511"/>
              <a:gd name="connsiteX88" fmla="*/ 550779 w 963979"/>
              <a:gd name="connsiteY88" fmla="*/ 419416 h 2360511"/>
              <a:gd name="connsiteX89" fmla="*/ 540084 w 963979"/>
              <a:gd name="connsiteY89" fmla="*/ 339205 h 2360511"/>
              <a:gd name="connsiteX90" fmla="*/ 529389 w 963979"/>
              <a:gd name="connsiteY90" fmla="*/ 312469 h 2360511"/>
              <a:gd name="connsiteX91" fmla="*/ 518695 w 963979"/>
              <a:gd name="connsiteY91" fmla="*/ 264342 h 2360511"/>
              <a:gd name="connsiteX92" fmla="*/ 497305 w 963979"/>
              <a:gd name="connsiteY92" fmla="*/ 136005 h 2360511"/>
              <a:gd name="connsiteX93" fmla="*/ 475916 w 963979"/>
              <a:gd name="connsiteY93" fmla="*/ 82532 h 2360511"/>
              <a:gd name="connsiteX94" fmla="*/ 465221 w 963979"/>
              <a:gd name="connsiteY94" fmla="*/ 45100 h 2360511"/>
              <a:gd name="connsiteX95" fmla="*/ 459874 w 963979"/>
              <a:gd name="connsiteY95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5421 w 963979"/>
              <a:gd name="connsiteY4" fmla="*/ 160354 h 2360511"/>
              <a:gd name="connsiteX5" fmla="*/ 423013 w 963979"/>
              <a:gd name="connsiteY5" fmla="*/ 247367 h 2360511"/>
              <a:gd name="connsiteX6" fmla="*/ 407645 w 963979"/>
              <a:gd name="connsiteY6" fmla="*/ 307797 h 2360511"/>
              <a:gd name="connsiteX7" fmla="*/ 407074 w 963979"/>
              <a:gd name="connsiteY7" fmla="*/ 348187 h 2360511"/>
              <a:gd name="connsiteX8" fmla="*/ 396381 w 963979"/>
              <a:gd name="connsiteY8" fmla="*/ 393821 h 2360511"/>
              <a:gd name="connsiteX9" fmla="*/ 394563 w 963979"/>
              <a:gd name="connsiteY9" fmla="*/ 400414 h 2360511"/>
              <a:gd name="connsiteX10" fmla="*/ 384440 w 963979"/>
              <a:gd name="connsiteY10" fmla="*/ 431825 h 2360511"/>
              <a:gd name="connsiteX11" fmla="*/ 385581 w 963979"/>
              <a:gd name="connsiteY11" fmla="*/ 470969 h 2360511"/>
              <a:gd name="connsiteX12" fmla="*/ 376081 w 963979"/>
              <a:gd name="connsiteY12" fmla="*/ 475901 h 2360511"/>
              <a:gd name="connsiteX13" fmla="*/ 377846 w 963979"/>
              <a:gd name="connsiteY13" fmla="*/ 510684 h 2360511"/>
              <a:gd name="connsiteX14" fmla="*/ 365438 w 963979"/>
              <a:gd name="connsiteY14" fmla="*/ 570389 h 2360511"/>
              <a:gd name="connsiteX15" fmla="*/ 363621 w 963979"/>
              <a:gd name="connsiteY15" fmla="*/ 606574 h 2360511"/>
              <a:gd name="connsiteX16" fmla="*/ 352926 w 963979"/>
              <a:gd name="connsiteY16" fmla="*/ 633311 h 2360511"/>
              <a:gd name="connsiteX17" fmla="*/ 342231 w 963979"/>
              <a:gd name="connsiteY17" fmla="*/ 649353 h 2360511"/>
              <a:gd name="connsiteX18" fmla="*/ 331537 w 963979"/>
              <a:gd name="connsiteY18" fmla="*/ 670742 h 2360511"/>
              <a:gd name="connsiteX19" fmla="*/ 348047 w 963979"/>
              <a:gd name="connsiteY19" fmla="*/ 704539 h 2360511"/>
              <a:gd name="connsiteX20" fmla="*/ 340207 w 963979"/>
              <a:gd name="connsiteY20" fmla="*/ 758584 h 2360511"/>
              <a:gd name="connsiteX21" fmla="*/ 311757 w 963979"/>
              <a:gd name="connsiteY21" fmla="*/ 848140 h 2360511"/>
              <a:gd name="connsiteX22" fmla="*/ 316533 w 963979"/>
              <a:gd name="connsiteY22" fmla="*/ 930739 h 2360511"/>
              <a:gd name="connsiteX23" fmla="*/ 285123 w 963979"/>
              <a:gd name="connsiteY23" fmla="*/ 1040074 h 2360511"/>
              <a:gd name="connsiteX24" fmla="*/ 256674 w 963979"/>
              <a:gd name="connsiteY24" fmla="*/ 1077142 h 2360511"/>
              <a:gd name="connsiteX25" fmla="*/ 262021 w 963979"/>
              <a:gd name="connsiteY25" fmla="*/ 1141311 h 2360511"/>
              <a:gd name="connsiteX26" fmla="*/ 251326 w 963979"/>
              <a:gd name="connsiteY26" fmla="*/ 1157353 h 2360511"/>
              <a:gd name="connsiteX27" fmla="*/ 245979 w 963979"/>
              <a:gd name="connsiteY27" fmla="*/ 1173395 h 2360511"/>
              <a:gd name="connsiteX28" fmla="*/ 235284 w 963979"/>
              <a:gd name="connsiteY28" fmla="*/ 1200132 h 2360511"/>
              <a:gd name="connsiteX29" fmla="*/ 213895 w 963979"/>
              <a:gd name="connsiteY29" fmla="*/ 1232216 h 2360511"/>
              <a:gd name="connsiteX30" fmla="*/ 203200 w 963979"/>
              <a:gd name="connsiteY30" fmla="*/ 1248258 h 2360511"/>
              <a:gd name="connsiteX31" fmla="*/ 192505 w 963979"/>
              <a:gd name="connsiteY31" fmla="*/ 1285690 h 2360511"/>
              <a:gd name="connsiteX32" fmla="*/ 181810 w 963979"/>
              <a:gd name="connsiteY32" fmla="*/ 1312426 h 2360511"/>
              <a:gd name="connsiteX33" fmla="*/ 160421 w 963979"/>
              <a:gd name="connsiteY33" fmla="*/ 1403332 h 2360511"/>
              <a:gd name="connsiteX34" fmla="*/ 149726 w 963979"/>
              <a:gd name="connsiteY34" fmla="*/ 1729521 h 2360511"/>
              <a:gd name="connsiteX35" fmla="*/ 139031 w 963979"/>
              <a:gd name="connsiteY35" fmla="*/ 1745563 h 2360511"/>
              <a:gd name="connsiteX36" fmla="*/ 128337 w 963979"/>
              <a:gd name="connsiteY36" fmla="*/ 1788342 h 2360511"/>
              <a:gd name="connsiteX37" fmla="*/ 117642 w 963979"/>
              <a:gd name="connsiteY37" fmla="*/ 1825774 h 2360511"/>
              <a:gd name="connsiteX38" fmla="*/ 106947 w 963979"/>
              <a:gd name="connsiteY38" fmla="*/ 1847163 h 2360511"/>
              <a:gd name="connsiteX39" fmla="*/ 85558 w 963979"/>
              <a:gd name="connsiteY39" fmla="*/ 1916679 h 2360511"/>
              <a:gd name="connsiteX40" fmla="*/ 74863 w 963979"/>
              <a:gd name="connsiteY40" fmla="*/ 1932721 h 2360511"/>
              <a:gd name="connsiteX41" fmla="*/ 64168 w 963979"/>
              <a:gd name="connsiteY41" fmla="*/ 1991542 h 2360511"/>
              <a:gd name="connsiteX42" fmla="*/ 53474 w 963979"/>
              <a:gd name="connsiteY42" fmla="*/ 2018279 h 2360511"/>
              <a:gd name="connsiteX43" fmla="*/ 42779 w 963979"/>
              <a:gd name="connsiteY43" fmla="*/ 2066405 h 2360511"/>
              <a:gd name="connsiteX44" fmla="*/ 21389 w 963979"/>
              <a:gd name="connsiteY44" fmla="*/ 2237521 h 2360511"/>
              <a:gd name="connsiteX45" fmla="*/ 0 w 963979"/>
              <a:gd name="connsiteY45" fmla="*/ 2312384 h 2360511"/>
              <a:gd name="connsiteX46" fmla="*/ 26737 w 963979"/>
              <a:gd name="connsiteY46" fmla="*/ 2349816 h 2360511"/>
              <a:gd name="connsiteX47" fmla="*/ 245979 w 963979"/>
              <a:gd name="connsiteY47" fmla="*/ 2339121 h 2360511"/>
              <a:gd name="connsiteX48" fmla="*/ 390358 w 963979"/>
              <a:gd name="connsiteY48" fmla="*/ 2328426 h 2360511"/>
              <a:gd name="connsiteX49" fmla="*/ 513347 w 963979"/>
              <a:gd name="connsiteY49" fmla="*/ 2333774 h 2360511"/>
              <a:gd name="connsiteX50" fmla="*/ 561474 w 963979"/>
              <a:gd name="connsiteY50" fmla="*/ 2339121 h 2360511"/>
              <a:gd name="connsiteX51" fmla="*/ 652379 w 963979"/>
              <a:gd name="connsiteY51" fmla="*/ 2344469 h 2360511"/>
              <a:gd name="connsiteX52" fmla="*/ 700505 w 963979"/>
              <a:gd name="connsiteY52" fmla="*/ 2349816 h 2360511"/>
              <a:gd name="connsiteX53" fmla="*/ 727242 w 963979"/>
              <a:gd name="connsiteY53" fmla="*/ 2355163 h 2360511"/>
              <a:gd name="connsiteX54" fmla="*/ 903705 w 963979"/>
              <a:gd name="connsiteY54" fmla="*/ 2360511 h 2360511"/>
              <a:gd name="connsiteX55" fmla="*/ 962526 w 963979"/>
              <a:gd name="connsiteY55" fmla="*/ 2349816 h 2360511"/>
              <a:gd name="connsiteX56" fmla="*/ 951831 w 963979"/>
              <a:gd name="connsiteY56" fmla="*/ 2333774 h 2360511"/>
              <a:gd name="connsiteX57" fmla="*/ 935789 w 963979"/>
              <a:gd name="connsiteY57" fmla="*/ 2317732 h 2360511"/>
              <a:gd name="connsiteX58" fmla="*/ 941137 w 963979"/>
              <a:gd name="connsiteY58" fmla="*/ 2264258 h 2360511"/>
              <a:gd name="connsiteX59" fmla="*/ 957179 w 963979"/>
              <a:gd name="connsiteY59" fmla="*/ 2205437 h 2360511"/>
              <a:gd name="connsiteX60" fmla="*/ 962526 w 963979"/>
              <a:gd name="connsiteY60" fmla="*/ 2173353 h 2360511"/>
              <a:gd name="connsiteX61" fmla="*/ 941137 w 963979"/>
              <a:gd name="connsiteY61" fmla="*/ 1975500 h 2360511"/>
              <a:gd name="connsiteX62" fmla="*/ 930442 w 963979"/>
              <a:gd name="connsiteY62" fmla="*/ 1954111 h 2360511"/>
              <a:gd name="connsiteX63" fmla="*/ 909053 w 963979"/>
              <a:gd name="connsiteY63" fmla="*/ 1922026 h 2360511"/>
              <a:gd name="connsiteX64" fmla="*/ 898358 w 963979"/>
              <a:gd name="connsiteY64" fmla="*/ 1889942 h 2360511"/>
              <a:gd name="connsiteX65" fmla="*/ 887663 w 963979"/>
              <a:gd name="connsiteY65" fmla="*/ 1868553 h 2360511"/>
              <a:gd name="connsiteX66" fmla="*/ 866274 w 963979"/>
              <a:gd name="connsiteY66" fmla="*/ 1788342 h 2360511"/>
              <a:gd name="connsiteX67" fmla="*/ 844884 w 963979"/>
              <a:gd name="connsiteY67" fmla="*/ 1654658 h 2360511"/>
              <a:gd name="connsiteX68" fmla="*/ 823495 w 963979"/>
              <a:gd name="connsiteY68" fmla="*/ 1579795 h 2360511"/>
              <a:gd name="connsiteX69" fmla="*/ 802105 w 963979"/>
              <a:gd name="connsiteY69" fmla="*/ 1494237 h 2360511"/>
              <a:gd name="connsiteX70" fmla="*/ 791410 w 963979"/>
              <a:gd name="connsiteY70" fmla="*/ 1451458 h 2360511"/>
              <a:gd name="connsiteX71" fmla="*/ 780716 w 963979"/>
              <a:gd name="connsiteY71" fmla="*/ 1403332 h 2360511"/>
              <a:gd name="connsiteX72" fmla="*/ 770021 w 963979"/>
              <a:gd name="connsiteY72" fmla="*/ 1376595 h 2360511"/>
              <a:gd name="connsiteX73" fmla="*/ 748631 w 963979"/>
              <a:gd name="connsiteY73" fmla="*/ 1312426 h 2360511"/>
              <a:gd name="connsiteX74" fmla="*/ 727242 w 963979"/>
              <a:gd name="connsiteY74" fmla="*/ 1200132 h 2360511"/>
              <a:gd name="connsiteX75" fmla="*/ 716547 w 963979"/>
              <a:gd name="connsiteY75" fmla="*/ 1146658 h 2360511"/>
              <a:gd name="connsiteX76" fmla="*/ 705853 w 963979"/>
              <a:gd name="connsiteY76" fmla="*/ 1071795 h 2360511"/>
              <a:gd name="connsiteX77" fmla="*/ 695158 w 963979"/>
              <a:gd name="connsiteY77" fmla="*/ 1029016 h 2360511"/>
              <a:gd name="connsiteX78" fmla="*/ 684463 w 963979"/>
              <a:gd name="connsiteY78" fmla="*/ 1012974 h 2360511"/>
              <a:gd name="connsiteX79" fmla="*/ 673768 w 963979"/>
              <a:gd name="connsiteY79" fmla="*/ 986237 h 2360511"/>
              <a:gd name="connsiteX80" fmla="*/ 652379 w 963979"/>
              <a:gd name="connsiteY80" fmla="*/ 922069 h 2360511"/>
              <a:gd name="connsiteX81" fmla="*/ 641684 w 963979"/>
              <a:gd name="connsiteY81" fmla="*/ 847205 h 2360511"/>
              <a:gd name="connsiteX82" fmla="*/ 647031 w 963979"/>
              <a:gd name="connsiteY82" fmla="*/ 825816 h 2360511"/>
              <a:gd name="connsiteX83" fmla="*/ 625642 w 963979"/>
              <a:gd name="connsiteY83" fmla="*/ 692132 h 2360511"/>
              <a:gd name="connsiteX84" fmla="*/ 604253 w 963979"/>
              <a:gd name="connsiteY84" fmla="*/ 611921 h 2360511"/>
              <a:gd name="connsiteX85" fmla="*/ 593558 w 963979"/>
              <a:gd name="connsiteY85" fmla="*/ 563795 h 2360511"/>
              <a:gd name="connsiteX86" fmla="*/ 572168 w 963979"/>
              <a:gd name="connsiteY86" fmla="*/ 526363 h 2360511"/>
              <a:gd name="connsiteX87" fmla="*/ 561474 w 963979"/>
              <a:gd name="connsiteY87" fmla="*/ 462195 h 2360511"/>
              <a:gd name="connsiteX88" fmla="*/ 550779 w 963979"/>
              <a:gd name="connsiteY88" fmla="*/ 419416 h 2360511"/>
              <a:gd name="connsiteX89" fmla="*/ 540084 w 963979"/>
              <a:gd name="connsiteY89" fmla="*/ 339205 h 2360511"/>
              <a:gd name="connsiteX90" fmla="*/ 529389 w 963979"/>
              <a:gd name="connsiteY90" fmla="*/ 312469 h 2360511"/>
              <a:gd name="connsiteX91" fmla="*/ 518695 w 963979"/>
              <a:gd name="connsiteY91" fmla="*/ 264342 h 2360511"/>
              <a:gd name="connsiteX92" fmla="*/ 497305 w 963979"/>
              <a:gd name="connsiteY92" fmla="*/ 136005 h 2360511"/>
              <a:gd name="connsiteX93" fmla="*/ 475916 w 963979"/>
              <a:gd name="connsiteY93" fmla="*/ 82532 h 2360511"/>
              <a:gd name="connsiteX94" fmla="*/ 465221 w 963979"/>
              <a:gd name="connsiteY94" fmla="*/ 45100 h 2360511"/>
              <a:gd name="connsiteX95" fmla="*/ 459874 w 963979"/>
              <a:gd name="connsiteY95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5421 w 963979"/>
              <a:gd name="connsiteY4" fmla="*/ 160354 h 2360511"/>
              <a:gd name="connsiteX5" fmla="*/ 423013 w 963979"/>
              <a:gd name="connsiteY5" fmla="*/ 247367 h 2360511"/>
              <a:gd name="connsiteX6" fmla="*/ 407645 w 963979"/>
              <a:gd name="connsiteY6" fmla="*/ 307797 h 2360511"/>
              <a:gd name="connsiteX7" fmla="*/ 407074 w 963979"/>
              <a:gd name="connsiteY7" fmla="*/ 348187 h 2360511"/>
              <a:gd name="connsiteX8" fmla="*/ 396381 w 963979"/>
              <a:gd name="connsiteY8" fmla="*/ 393821 h 2360511"/>
              <a:gd name="connsiteX9" fmla="*/ 394563 w 963979"/>
              <a:gd name="connsiteY9" fmla="*/ 400414 h 2360511"/>
              <a:gd name="connsiteX10" fmla="*/ 384440 w 963979"/>
              <a:gd name="connsiteY10" fmla="*/ 431825 h 2360511"/>
              <a:gd name="connsiteX11" fmla="*/ 385581 w 963979"/>
              <a:gd name="connsiteY11" fmla="*/ 470969 h 2360511"/>
              <a:gd name="connsiteX12" fmla="*/ 376081 w 963979"/>
              <a:gd name="connsiteY12" fmla="*/ 475901 h 2360511"/>
              <a:gd name="connsiteX13" fmla="*/ 377846 w 963979"/>
              <a:gd name="connsiteY13" fmla="*/ 510684 h 2360511"/>
              <a:gd name="connsiteX14" fmla="*/ 365438 w 963979"/>
              <a:gd name="connsiteY14" fmla="*/ 570389 h 2360511"/>
              <a:gd name="connsiteX15" fmla="*/ 363621 w 963979"/>
              <a:gd name="connsiteY15" fmla="*/ 606574 h 2360511"/>
              <a:gd name="connsiteX16" fmla="*/ 352926 w 963979"/>
              <a:gd name="connsiteY16" fmla="*/ 633311 h 2360511"/>
              <a:gd name="connsiteX17" fmla="*/ 342231 w 963979"/>
              <a:gd name="connsiteY17" fmla="*/ 649353 h 2360511"/>
              <a:gd name="connsiteX18" fmla="*/ 352252 w 963979"/>
              <a:gd name="connsiteY18" fmla="*/ 676660 h 2360511"/>
              <a:gd name="connsiteX19" fmla="*/ 348047 w 963979"/>
              <a:gd name="connsiteY19" fmla="*/ 704539 h 2360511"/>
              <a:gd name="connsiteX20" fmla="*/ 340207 w 963979"/>
              <a:gd name="connsiteY20" fmla="*/ 758584 h 2360511"/>
              <a:gd name="connsiteX21" fmla="*/ 311757 w 963979"/>
              <a:gd name="connsiteY21" fmla="*/ 848140 h 2360511"/>
              <a:gd name="connsiteX22" fmla="*/ 316533 w 963979"/>
              <a:gd name="connsiteY22" fmla="*/ 930739 h 2360511"/>
              <a:gd name="connsiteX23" fmla="*/ 285123 w 963979"/>
              <a:gd name="connsiteY23" fmla="*/ 1040074 h 2360511"/>
              <a:gd name="connsiteX24" fmla="*/ 256674 w 963979"/>
              <a:gd name="connsiteY24" fmla="*/ 1077142 h 2360511"/>
              <a:gd name="connsiteX25" fmla="*/ 262021 w 963979"/>
              <a:gd name="connsiteY25" fmla="*/ 1141311 h 2360511"/>
              <a:gd name="connsiteX26" fmla="*/ 251326 w 963979"/>
              <a:gd name="connsiteY26" fmla="*/ 1157353 h 2360511"/>
              <a:gd name="connsiteX27" fmla="*/ 245979 w 963979"/>
              <a:gd name="connsiteY27" fmla="*/ 1173395 h 2360511"/>
              <a:gd name="connsiteX28" fmla="*/ 235284 w 963979"/>
              <a:gd name="connsiteY28" fmla="*/ 1200132 h 2360511"/>
              <a:gd name="connsiteX29" fmla="*/ 213895 w 963979"/>
              <a:gd name="connsiteY29" fmla="*/ 1232216 h 2360511"/>
              <a:gd name="connsiteX30" fmla="*/ 203200 w 963979"/>
              <a:gd name="connsiteY30" fmla="*/ 1248258 h 2360511"/>
              <a:gd name="connsiteX31" fmla="*/ 192505 w 963979"/>
              <a:gd name="connsiteY31" fmla="*/ 1285690 h 2360511"/>
              <a:gd name="connsiteX32" fmla="*/ 181810 w 963979"/>
              <a:gd name="connsiteY32" fmla="*/ 1312426 h 2360511"/>
              <a:gd name="connsiteX33" fmla="*/ 160421 w 963979"/>
              <a:gd name="connsiteY33" fmla="*/ 1403332 h 2360511"/>
              <a:gd name="connsiteX34" fmla="*/ 149726 w 963979"/>
              <a:gd name="connsiteY34" fmla="*/ 1729521 h 2360511"/>
              <a:gd name="connsiteX35" fmla="*/ 139031 w 963979"/>
              <a:gd name="connsiteY35" fmla="*/ 1745563 h 2360511"/>
              <a:gd name="connsiteX36" fmla="*/ 128337 w 963979"/>
              <a:gd name="connsiteY36" fmla="*/ 1788342 h 2360511"/>
              <a:gd name="connsiteX37" fmla="*/ 117642 w 963979"/>
              <a:gd name="connsiteY37" fmla="*/ 1825774 h 2360511"/>
              <a:gd name="connsiteX38" fmla="*/ 106947 w 963979"/>
              <a:gd name="connsiteY38" fmla="*/ 1847163 h 2360511"/>
              <a:gd name="connsiteX39" fmla="*/ 85558 w 963979"/>
              <a:gd name="connsiteY39" fmla="*/ 1916679 h 2360511"/>
              <a:gd name="connsiteX40" fmla="*/ 74863 w 963979"/>
              <a:gd name="connsiteY40" fmla="*/ 1932721 h 2360511"/>
              <a:gd name="connsiteX41" fmla="*/ 64168 w 963979"/>
              <a:gd name="connsiteY41" fmla="*/ 1991542 h 2360511"/>
              <a:gd name="connsiteX42" fmla="*/ 53474 w 963979"/>
              <a:gd name="connsiteY42" fmla="*/ 2018279 h 2360511"/>
              <a:gd name="connsiteX43" fmla="*/ 42779 w 963979"/>
              <a:gd name="connsiteY43" fmla="*/ 2066405 h 2360511"/>
              <a:gd name="connsiteX44" fmla="*/ 21389 w 963979"/>
              <a:gd name="connsiteY44" fmla="*/ 2237521 h 2360511"/>
              <a:gd name="connsiteX45" fmla="*/ 0 w 963979"/>
              <a:gd name="connsiteY45" fmla="*/ 2312384 h 2360511"/>
              <a:gd name="connsiteX46" fmla="*/ 26737 w 963979"/>
              <a:gd name="connsiteY46" fmla="*/ 2349816 h 2360511"/>
              <a:gd name="connsiteX47" fmla="*/ 245979 w 963979"/>
              <a:gd name="connsiteY47" fmla="*/ 2339121 h 2360511"/>
              <a:gd name="connsiteX48" fmla="*/ 390358 w 963979"/>
              <a:gd name="connsiteY48" fmla="*/ 2328426 h 2360511"/>
              <a:gd name="connsiteX49" fmla="*/ 513347 w 963979"/>
              <a:gd name="connsiteY49" fmla="*/ 2333774 h 2360511"/>
              <a:gd name="connsiteX50" fmla="*/ 561474 w 963979"/>
              <a:gd name="connsiteY50" fmla="*/ 2339121 h 2360511"/>
              <a:gd name="connsiteX51" fmla="*/ 652379 w 963979"/>
              <a:gd name="connsiteY51" fmla="*/ 2344469 h 2360511"/>
              <a:gd name="connsiteX52" fmla="*/ 700505 w 963979"/>
              <a:gd name="connsiteY52" fmla="*/ 2349816 h 2360511"/>
              <a:gd name="connsiteX53" fmla="*/ 727242 w 963979"/>
              <a:gd name="connsiteY53" fmla="*/ 2355163 h 2360511"/>
              <a:gd name="connsiteX54" fmla="*/ 903705 w 963979"/>
              <a:gd name="connsiteY54" fmla="*/ 2360511 h 2360511"/>
              <a:gd name="connsiteX55" fmla="*/ 962526 w 963979"/>
              <a:gd name="connsiteY55" fmla="*/ 2349816 h 2360511"/>
              <a:gd name="connsiteX56" fmla="*/ 951831 w 963979"/>
              <a:gd name="connsiteY56" fmla="*/ 2333774 h 2360511"/>
              <a:gd name="connsiteX57" fmla="*/ 935789 w 963979"/>
              <a:gd name="connsiteY57" fmla="*/ 2317732 h 2360511"/>
              <a:gd name="connsiteX58" fmla="*/ 941137 w 963979"/>
              <a:gd name="connsiteY58" fmla="*/ 2264258 h 2360511"/>
              <a:gd name="connsiteX59" fmla="*/ 957179 w 963979"/>
              <a:gd name="connsiteY59" fmla="*/ 2205437 h 2360511"/>
              <a:gd name="connsiteX60" fmla="*/ 962526 w 963979"/>
              <a:gd name="connsiteY60" fmla="*/ 2173353 h 2360511"/>
              <a:gd name="connsiteX61" fmla="*/ 941137 w 963979"/>
              <a:gd name="connsiteY61" fmla="*/ 1975500 h 2360511"/>
              <a:gd name="connsiteX62" fmla="*/ 930442 w 963979"/>
              <a:gd name="connsiteY62" fmla="*/ 1954111 h 2360511"/>
              <a:gd name="connsiteX63" fmla="*/ 909053 w 963979"/>
              <a:gd name="connsiteY63" fmla="*/ 1922026 h 2360511"/>
              <a:gd name="connsiteX64" fmla="*/ 898358 w 963979"/>
              <a:gd name="connsiteY64" fmla="*/ 1889942 h 2360511"/>
              <a:gd name="connsiteX65" fmla="*/ 887663 w 963979"/>
              <a:gd name="connsiteY65" fmla="*/ 1868553 h 2360511"/>
              <a:gd name="connsiteX66" fmla="*/ 866274 w 963979"/>
              <a:gd name="connsiteY66" fmla="*/ 1788342 h 2360511"/>
              <a:gd name="connsiteX67" fmla="*/ 844884 w 963979"/>
              <a:gd name="connsiteY67" fmla="*/ 1654658 h 2360511"/>
              <a:gd name="connsiteX68" fmla="*/ 823495 w 963979"/>
              <a:gd name="connsiteY68" fmla="*/ 1579795 h 2360511"/>
              <a:gd name="connsiteX69" fmla="*/ 802105 w 963979"/>
              <a:gd name="connsiteY69" fmla="*/ 1494237 h 2360511"/>
              <a:gd name="connsiteX70" fmla="*/ 791410 w 963979"/>
              <a:gd name="connsiteY70" fmla="*/ 1451458 h 2360511"/>
              <a:gd name="connsiteX71" fmla="*/ 780716 w 963979"/>
              <a:gd name="connsiteY71" fmla="*/ 1403332 h 2360511"/>
              <a:gd name="connsiteX72" fmla="*/ 770021 w 963979"/>
              <a:gd name="connsiteY72" fmla="*/ 1376595 h 2360511"/>
              <a:gd name="connsiteX73" fmla="*/ 748631 w 963979"/>
              <a:gd name="connsiteY73" fmla="*/ 1312426 h 2360511"/>
              <a:gd name="connsiteX74" fmla="*/ 727242 w 963979"/>
              <a:gd name="connsiteY74" fmla="*/ 1200132 h 2360511"/>
              <a:gd name="connsiteX75" fmla="*/ 716547 w 963979"/>
              <a:gd name="connsiteY75" fmla="*/ 1146658 h 2360511"/>
              <a:gd name="connsiteX76" fmla="*/ 705853 w 963979"/>
              <a:gd name="connsiteY76" fmla="*/ 1071795 h 2360511"/>
              <a:gd name="connsiteX77" fmla="*/ 695158 w 963979"/>
              <a:gd name="connsiteY77" fmla="*/ 1029016 h 2360511"/>
              <a:gd name="connsiteX78" fmla="*/ 684463 w 963979"/>
              <a:gd name="connsiteY78" fmla="*/ 1012974 h 2360511"/>
              <a:gd name="connsiteX79" fmla="*/ 673768 w 963979"/>
              <a:gd name="connsiteY79" fmla="*/ 986237 h 2360511"/>
              <a:gd name="connsiteX80" fmla="*/ 652379 w 963979"/>
              <a:gd name="connsiteY80" fmla="*/ 922069 h 2360511"/>
              <a:gd name="connsiteX81" fmla="*/ 641684 w 963979"/>
              <a:gd name="connsiteY81" fmla="*/ 847205 h 2360511"/>
              <a:gd name="connsiteX82" fmla="*/ 647031 w 963979"/>
              <a:gd name="connsiteY82" fmla="*/ 825816 h 2360511"/>
              <a:gd name="connsiteX83" fmla="*/ 625642 w 963979"/>
              <a:gd name="connsiteY83" fmla="*/ 692132 h 2360511"/>
              <a:gd name="connsiteX84" fmla="*/ 604253 w 963979"/>
              <a:gd name="connsiteY84" fmla="*/ 611921 h 2360511"/>
              <a:gd name="connsiteX85" fmla="*/ 593558 w 963979"/>
              <a:gd name="connsiteY85" fmla="*/ 563795 h 2360511"/>
              <a:gd name="connsiteX86" fmla="*/ 572168 w 963979"/>
              <a:gd name="connsiteY86" fmla="*/ 526363 h 2360511"/>
              <a:gd name="connsiteX87" fmla="*/ 561474 w 963979"/>
              <a:gd name="connsiteY87" fmla="*/ 462195 h 2360511"/>
              <a:gd name="connsiteX88" fmla="*/ 550779 w 963979"/>
              <a:gd name="connsiteY88" fmla="*/ 419416 h 2360511"/>
              <a:gd name="connsiteX89" fmla="*/ 540084 w 963979"/>
              <a:gd name="connsiteY89" fmla="*/ 339205 h 2360511"/>
              <a:gd name="connsiteX90" fmla="*/ 529389 w 963979"/>
              <a:gd name="connsiteY90" fmla="*/ 312469 h 2360511"/>
              <a:gd name="connsiteX91" fmla="*/ 518695 w 963979"/>
              <a:gd name="connsiteY91" fmla="*/ 264342 h 2360511"/>
              <a:gd name="connsiteX92" fmla="*/ 497305 w 963979"/>
              <a:gd name="connsiteY92" fmla="*/ 136005 h 2360511"/>
              <a:gd name="connsiteX93" fmla="*/ 475916 w 963979"/>
              <a:gd name="connsiteY93" fmla="*/ 82532 h 2360511"/>
              <a:gd name="connsiteX94" fmla="*/ 465221 w 963979"/>
              <a:gd name="connsiteY94" fmla="*/ 45100 h 2360511"/>
              <a:gd name="connsiteX95" fmla="*/ 459874 w 963979"/>
              <a:gd name="connsiteY95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5421 w 963979"/>
              <a:gd name="connsiteY4" fmla="*/ 160354 h 2360511"/>
              <a:gd name="connsiteX5" fmla="*/ 423013 w 963979"/>
              <a:gd name="connsiteY5" fmla="*/ 247367 h 2360511"/>
              <a:gd name="connsiteX6" fmla="*/ 407645 w 963979"/>
              <a:gd name="connsiteY6" fmla="*/ 307797 h 2360511"/>
              <a:gd name="connsiteX7" fmla="*/ 407074 w 963979"/>
              <a:gd name="connsiteY7" fmla="*/ 348187 h 2360511"/>
              <a:gd name="connsiteX8" fmla="*/ 396381 w 963979"/>
              <a:gd name="connsiteY8" fmla="*/ 393821 h 2360511"/>
              <a:gd name="connsiteX9" fmla="*/ 394563 w 963979"/>
              <a:gd name="connsiteY9" fmla="*/ 400414 h 2360511"/>
              <a:gd name="connsiteX10" fmla="*/ 384440 w 963979"/>
              <a:gd name="connsiteY10" fmla="*/ 431825 h 2360511"/>
              <a:gd name="connsiteX11" fmla="*/ 385581 w 963979"/>
              <a:gd name="connsiteY11" fmla="*/ 470969 h 2360511"/>
              <a:gd name="connsiteX12" fmla="*/ 376081 w 963979"/>
              <a:gd name="connsiteY12" fmla="*/ 475901 h 2360511"/>
              <a:gd name="connsiteX13" fmla="*/ 377846 w 963979"/>
              <a:gd name="connsiteY13" fmla="*/ 510684 h 2360511"/>
              <a:gd name="connsiteX14" fmla="*/ 365438 w 963979"/>
              <a:gd name="connsiteY14" fmla="*/ 570389 h 2360511"/>
              <a:gd name="connsiteX15" fmla="*/ 363621 w 963979"/>
              <a:gd name="connsiteY15" fmla="*/ 606574 h 2360511"/>
              <a:gd name="connsiteX16" fmla="*/ 352926 w 963979"/>
              <a:gd name="connsiteY16" fmla="*/ 633311 h 2360511"/>
              <a:gd name="connsiteX17" fmla="*/ 359986 w 963979"/>
              <a:gd name="connsiteY17" fmla="*/ 649353 h 2360511"/>
              <a:gd name="connsiteX18" fmla="*/ 352252 w 963979"/>
              <a:gd name="connsiteY18" fmla="*/ 676660 h 2360511"/>
              <a:gd name="connsiteX19" fmla="*/ 348047 w 963979"/>
              <a:gd name="connsiteY19" fmla="*/ 704539 h 2360511"/>
              <a:gd name="connsiteX20" fmla="*/ 340207 w 963979"/>
              <a:gd name="connsiteY20" fmla="*/ 758584 h 2360511"/>
              <a:gd name="connsiteX21" fmla="*/ 311757 w 963979"/>
              <a:gd name="connsiteY21" fmla="*/ 848140 h 2360511"/>
              <a:gd name="connsiteX22" fmla="*/ 316533 w 963979"/>
              <a:gd name="connsiteY22" fmla="*/ 930739 h 2360511"/>
              <a:gd name="connsiteX23" fmla="*/ 285123 w 963979"/>
              <a:gd name="connsiteY23" fmla="*/ 1040074 h 2360511"/>
              <a:gd name="connsiteX24" fmla="*/ 256674 w 963979"/>
              <a:gd name="connsiteY24" fmla="*/ 1077142 h 2360511"/>
              <a:gd name="connsiteX25" fmla="*/ 262021 w 963979"/>
              <a:gd name="connsiteY25" fmla="*/ 1141311 h 2360511"/>
              <a:gd name="connsiteX26" fmla="*/ 251326 w 963979"/>
              <a:gd name="connsiteY26" fmla="*/ 1157353 h 2360511"/>
              <a:gd name="connsiteX27" fmla="*/ 245979 w 963979"/>
              <a:gd name="connsiteY27" fmla="*/ 1173395 h 2360511"/>
              <a:gd name="connsiteX28" fmla="*/ 235284 w 963979"/>
              <a:gd name="connsiteY28" fmla="*/ 1200132 h 2360511"/>
              <a:gd name="connsiteX29" fmla="*/ 213895 w 963979"/>
              <a:gd name="connsiteY29" fmla="*/ 1232216 h 2360511"/>
              <a:gd name="connsiteX30" fmla="*/ 203200 w 963979"/>
              <a:gd name="connsiteY30" fmla="*/ 1248258 h 2360511"/>
              <a:gd name="connsiteX31" fmla="*/ 192505 w 963979"/>
              <a:gd name="connsiteY31" fmla="*/ 1285690 h 2360511"/>
              <a:gd name="connsiteX32" fmla="*/ 181810 w 963979"/>
              <a:gd name="connsiteY32" fmla="*/ 1312426 h 2360511"/>
              <a:gd name="connsiteX33" fmla="*/ 160421 w 963979"/>
              <a:gd name="connsiteY33" fmla="*/ 1403332 h 2360511"/>
              <a:gd name="connsiteX34" fmla="*/ 149726 w 963979"/>
              <a:gd name="connsiteY34" fmla="*/ 1729521 h 2360511"/>
              <a:gd name="connsiteX35" fmla="*/ 139031 w 963979"/>
              <a:gd name="connsiteY35" fmla="*/ 1745563 h 2360511"/>
              <a:gd name="connsiteX36" fmla="*/ 128337 w 963979"/>
              <a:gd name="connsiteY36" fmla="*/ 1788342 h 2360511"/>
              <a:gd name="connsiteX37" fmla="*/ 117642 w 963979"/>
              <a:gd name="connsiteY37" fmla="*/ 1825774 h 2360511"/>
              <a:gd name="connsiteX38" fmla="*/ 106947 w 963979"/>
              <a:gd name="connsiteY38" fmla="*/ 1847163 h 2360511"/>
              <a:gd name="connsiteX39" fmla="*/ 85558 w 963979"/>
              <a:gd name="connsiteY39" fmla="*/ 1916679 h 2360511"/>
              <a:gd name="connsiteX40" fmla="*/ 74863 w 963979"/>
              <a:gd name="connsiteY40" fmla="*/ 1932721 h 2360511"/>
              <a:gd name="connsiteX41" fmla="*/ 64168 w 963979"/>
              <a:gd name="connsiteY41" fmla="*/ 1991542 h 2360511"/>
              <a:gd name="connsiteX42" fmla="*/ 53474 w 963979"/>
              <a:gd name="connsiteY42" fmla="*/ 2018279 h 2360511"/>
              <a:gd name="connsiteX43" fmla="*/ 42779 w 963979"/>
              <a:gd name="connsiteY43" fmla="*/ 2066405 h 2360511"/>
              <a:gd name="connsiteX44" fmla="*/ 21389 w 963979"/>
              <a:gd name="connsiteY44" fmla="*/ 2237521 h 2360511"/>
              <a:gd name="connsiteX45" fmla="*/ 0 w 963979"/>
              <a:gd name="connsiteY45" fmla="*/ 2312384 h 2360511"/>
              <a:gd name="connsiteX46" fmla="*/ 26737 w 963979"/>
              <a:gd name="connsiteY46" fmla="*/ 2349816 h 2360511"/>
              <a:gd name="connsiteX47" fmla="*/ 245979 w 963979"/>
              <a:gd name="connsiteY47" fmla="*/ 2339121 h 2360511"/>
              <a:gd name="connsiteX48" fmla="*/ 390358 w 963979"/>
              <a:gd name="connsiteY48" fmla="*/ 2328426 h 2360511"/>
              <a:gd name="connsiteX49" fmla="*/ 513347 w 963979"/>
              <a:gd name="connsiteY49" fmla="*/ 2333774 h 2360511"/>
              <a:gd name="connsiteX50" fmla="*/ 561474 w 963979"/>
              <a:gd name="connsiteY50" fmla="*/ 2339121 h 2360511"/>
              <a:gd name="connsiteX51" fmla="*/ 652379 w 963979"/>
              <a:gd name="connsiteY51" fmla="*/ 2344469 h 2360511"/>
              <a:gd name="connsiteX52" fmla="*/ 700505 w 963979"/>
              <a:gd name="connsiteY52" fmla="*/ 2349816 h 2360511"/>
              <a:gd name="connsiteX53" fmla="*/ 727242 w 963979"/>
              <a:gd name="connsiteY53" fmla="*/ 2355163 h 2360511"/>
              <a:gd name="connsiteX54" fmla="*/ 903705 w 963979"/>
              <a:gd name="connsiteY54" fmla="*/ 2360511 h 2360511"/>
              <a:gd name="connsiteX55" fmla="*/ 962526 w 963979"/>
              <a:gd name="connsiteY55" fmla="*/ 2349816 h 2360511"/>
              <a:gd name="connsiteX56" fmla="*/ 951831 w 963979"/>
              <a:gd name="connsiteY56" fmla="*/ 2333774 h 2360511"/>
              <a:gd name="connsiteX57" fmla="*/ 935789 w 963979"/>
              <a:gd name="connsiteY57" fmla="*/ 2317732 h 2360511"/>
              <a:gd name="connsiteX58" fmla="*/ 941137 w 963979"/>
              <a:gd name="connsiteY58" fmla="*/ 2264258 h 2360511"/>
              <a:gd name="connsiteX59" fmla="*/ 957179 w 963979"/>
              <a:gd name="connsiteY59" fmla="*/ 2205437 h 2360511"/>
              <a:gd name="connsiteX60" fmla="*/ 962526 w 963979"/>
              <a:gd name="connsiteY60" fmla="*/ 2173353 h 2360511"/>
              <a:gd name="connsiteX61" fmla="*/ 941137 w 963979"/>
              <a:gd name="connsiteY61" fmla="*/ 1975500 h 2360511"/>
              <a:gd name="connsiteX62" fmla="*/ 930442 w 963979"/>
              <a:gd name="connsiteY62" fmla="*/ 1954111 h 2360511"/>
              <a:gd name="connsiteX63" fmla="*/ 909053 w 963979"/>
              <a:gd name="connsiteY63" fmla="*/ 1922026 h 2360511"/>
              <a:gd name="connsiteX64" fmla="*/ 898358 w 963979"/>
              <a:gd name="connsiteY64" fmla="*/ 1889942 h 2360511"/>
              <a:gd name="connsiteX65" fmla="*/ 887663 w 963979"/>
              <a:gd name="connsiteY65" fmla="*/ 1868553 h 2360511"/>
              <a:gd name="connsiteX66" fmla="*/ 866274 w 963979"/>
              <a:gd name="connsiteY66" fmla="*/ 1788342 h 2360511"/>
              <a:gd name="connsiteX67" fmla="*/ 844884 w 963979"/>
              <a:gd name="connsiteY67" fmla="*/ 1654658 h 2360511"/>
              <a:gd name="connsiteX68" fmla="*/ 823495 w 963979"/>
              <a:gd name="connsiteY68" fmla="*/ 1579795 h 2360511"/>
              <a:gd name="connsiteX69" fmla="*/ 802105 w 963979"/>
              <a:gd name="connsiteY69" fmla="*/ 1494237 h 2360511"/>
              <a:gd name="connsiteX70" fmla="*/ 791410 w 963979"/>
              <a:gd name="connsiteY70" fmla="*/ 1451458 h 2360511"/>
              <a:gd name="connsiteX71" fmla="*/ 780716 w 963979"/>
              <a:gd name="connsiteY71" fmla="*/ 1403332 h 2360511"/>
              <a:gd name="connsiteX72" fmla="*/ 770021 w 963979"/>
              <a:gd name="connsiteY72" fmla="*/ 1376595 h 2360511"/>
              <a:gd name="connsiteX73" fmla="*/ 748631 w 963979"/>
              <a:gd name="connsiteY73" fmla="*/ 1312426 h 2360511"/>
              <a:gd name="connsiteX74" fmla="*/ 727242 w 963979"/>
              <a:gd name="connsiteY74" fmla="*/ 1200132 h 2360511"/>
              <a:gd name="connsiteX75" fmla="*/ 716547 w 963979"/>
              <a:gd name="connsiteY75" fmla="*/ 1146658 h 2360511"/>
              <a:gd name="connsiteX76" fmla="*/ 705853 w 963979"/>
              <a:gd name="connsiteY76" fmla="*/ 1071795 h 2360511"/>
              <a:gd name="connsiteX77" fmla="*/ 695158 w 963979"/>
              <a:gd name="connsiteY77" fmla="*/ 1029016 h 2360511"/>
              <a:gd name="connsiteX78" fmla="*/ 684463 w 963979"/>
              <a:gd name="connsiteY78" fmla="*/ 1012974 h 2360511"/>
              <a:gd name="connsiteX79" fmla="*/ 673768 w 963979"/>
              <a:gd name="connsiteY79" fmla="*/ 986237 h 2360511"/>
              <a:gd name="connsiteX80" fmla="*/ 652379 w 963979"/>
              <a:gd name="connsiteY80" fmla="*/ 922069 h 2360511"/>
              <a:gd name="connsiteX81" fmla="*/ 641684 w 963979"/>
              <a:gd name="connsiteY81" fmla="*/ 847205 h 2360511"/>
              <a:gd name="connsiteX82" fmla="*/ 647031 w 963979"/>
              <a:gd name="connsiteY82" fmla="*/ 825816 h 2360511"/>
              <a:gd name="connsiteX83" fmla="*/ 625642 w 963979"/>
              <a:gd name="connsiteY83" fmla="*/ 692132 h 2360511"/>
              <a:gd name="connsiteX84" fmla="*/ 604253 w 963979"/>
              <a:gd name="connsiteY84" fmla="*/ 611921 h 2360511"/>
              <a:gd name="connsiteX85" fmla="*/ 593558 w 963979"/>
              <a:gd name="connsiteY85" fmla="*/ 563795 h 2360511"/>
              <a:gd name="connsiteX86" fmla="*/ 572168 w 963979"/>
              <a:gd name="connsiteY86" fmla="*/ 526363 h 2360511"/>
              <a:gd name="connsiteX87" fmla="*/ 561474 w 963979"/>
              <a:gd name="connsiteY87" fmla="*/ 462195 h 2360511"/>
              <a:gd name="connsiteX88" fmla="*/ 550779 w 963979"/>
              <a:gd name="connsiteY88" fmla="*/ 419416 h 2360511"/>
              <a:gd name="connsiteX89" fmla="*/ 540084 w 963979"/>
              <a:gd name="connsiteY89" fmla="*/ 339205 h 2360511"/>
              <a:gd name="connsiteX90" fmla="*/ 529389 w 963979"/>
              <a:gd name="connsiteY90" fmla="*/ 312469 h 2360511"/>
              <a:gd name="connsiteX91" fmla="*/ 518695 w 963979"/>
              <a:gd name="connsiteY91" fmla="*/ 264342 h 2360511"/>
              <a:gd name="connsiteX92" fmla="*/ 497305 w 963979"/>
              <a:gd name="connsiteY92" fmla="*/ 136005 h 2360511"/>
              <a:gd name="connsiteX93" fmla="*/ 475916 w 963979"/>
              <a:gd name="connsiteY93" fmla="*/ 82532 h 2360511"/>
              <a:gd name="connsiteX94" fmla="*/ 465221 w 963979"/>
              <a:gd name="connsiteY94" fmla="*/ 45100 h 2360511"/>
              <a:gd name="connsiteX95" fmla="*/ 459874 w 963979"/>
              <a:gd name="connsiteY95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5421 w 963979"/>
              <a:gd name="connsiteY4" fmla="*/ 160354 h 2360511"/>
              <a:gd name="connsiteX5" fmla="*/ 423013 w 963979"/>
              <a:gd name="connsiteY5" fmla="*/ 247367 h 2360511"/>
              <a:gd name="connsiteX6" fmla="*/ 407645 w 963979"/>
              <a:gd name="connsiteY6" fmla="*/ 307797 h 2360511"/>
              <a:gd name="connsiteX7" fmla="*/ 407074 w 963979"/>
              <a:gd name="connsiteY7" fmla="*/ 348187 h 2360511"/>
              <a:gd name="connsiteX8" fmla="*/ 396381 w 963979"/>
              <a:gd name="connsiteY8" fmla="*/ 393821 h 2360511"/>
              <a:gd name="connsiteX9" fmla="*/ 394563 w 963979"/>
              <a:gd name="connsiteY9" fmla="*/ 400414 h 2360511"/>
              <a:gd name="connsiteX10" fmla="*/ 384440 w 963979"/>
              <a:gd name="connsiteY10" fmla="*/ 431825 h 2360511"/>
              <a:gd name="connsiteX11" fmla="*/ 385581 w 963979"/>
              <a:gd name="connsiteY11" fmla="*/ 470969 h 2360511"/>
              <a:gd name="connsiteX12" fmla="*/ 376081 w 963979"/>
              <a:gd name="connsiteY12" fmla="*/ 475901 h 2360511"/>
              <a:gd name="connsiteX13" fmla="*/ 377846 w 963979"/>
              <a:gd name="connsiteY13" fmla="*/ 510684 h 2360511"/>
              <a:gd name="connsiteX14" fmla="*/ 365438 w 963979"/>
              <a:gd name="connsiteY14" fmla="*/ 570389 h 2360511"/>
              <a:gd name="connsiteX15" fmla="*/ 354743 w 963979"/>
              <a:gd name="connsiteY15" fmla="*/ 606574 h 2360511"/>
              <a:gd name="connsiteX16" fmla="*/ 352926 w 963979"/>
              <a:gd name="connsiteY16" fmla="*/ 633311 h 2360511"/>
              <a:gd name="connsiteX17" fmla="*/ 359986 w 963979"/>
              <a:gd name="connsiteY17" fmla="*/ 649353 h 2360511"/>
              <a:gd name="connsiteX18" fmla="*/ 352252 w 963979"/>
              <a:gd name="connsiteY18" fmla="*/ 676660 h 2360511"/>
              <a:gd name="connsiteX19" fmla="*/ 348047 w 963979"/>
              <a:gd name="connsiteY19" fmla="*/ 704539 h 2360511"/>
              <a:gd name="connsiteX20" fmla="*/ 340207 w 963979"/>
              <a:gd name="connsiteY20" fmla="*/ 758584 h 2360511"/>
              <a:gd name="connsiteX21" fmla="*/ 311757 w 963979"/>
              <a:gd name="connsiteY21" fmla="*/ 848140 h 2360511"/>
              <a:gd name="connsiteX22" fmla="*/ 316533 w 963979"/>
              <a:gd name="connsiteY22" fmla="*/ 930739 h 2360511"/>
              <a:gd name="connsiteX23" fmla="*/ 285123 w 963979"/>
              <a:gd name="connsiteY23" fmla="*/ 1040074 h 2360511"/>
              <a:gd name="connsiteX24" fmla="*/ 256674 w 963979"/>
              <a:gd name="connsiteY24" fmla="*/ 1077142 h 2360511"/>
              <a:gd name="connsiteX25" fmla="*/ 262021 w 963979"/>
              <a:gd name="connsiteY25" fmla="*/ 1141311 h 2360511"/>
              <a:gd name="connsiteX26" fmla="*/ 251326 w 963979"/>
              <a:gd name="connsiteY26" fmla="*/ 1157353 h 2360511"/>
              <a:gd name="connsiteX27" fmla="*/ 245979 w 963979"/>
              <a:gd name="connsiteY27" fmla="*/ 1173395 h 2360511"/>
              <a:gd name="connsiteX28" fmla="*/ 235284 w 963979"/>
              <a:gd name="connsiteY28" fmla="*/ 1200132 h 2360511"/>
              <a:gd name="connsiteX29" fmla="*/ 213895 w 963979"/>
              <a:gd name="connsiteY29" fmla="*/ 1232216 h 2360511"/>
              <a:gd name="connsiteX30" fmla="*/ 203200 w 963979"/>
              <a:gd name="connsiteY30" fmla="*/ 1248258 h 2360511"/>
              <a:gd name="connsiteX31" fmla="*/ 192505 w 963979"/>
              <a:gd name="connsiteY31" fmla="*/ 1285690 h 2360511"/>
              <a:gd name="connsiteX32" fmla="*/ 181810 w 963979"/>
              <a:gd name="connsiteY32" fmla="*/ 1312426 h 2360511"/>
              <a:gd name="connsiteX33" fmla="*/ 160421 w 963979"/>
              <a:gd name="connsiteY33" fmla="*/ 1403332 h 2360511"/>
              <a:gd name="connsiteX34" fmla="*/ 149726 w 963979"/>
              <a:gd name="connsiteY34" fmla="*/ 1729521 h 2360511"/>
              <a:gd name="connsiteX35" fmla="*/ 139031 w 963979"/>
              <a:gd name="connsiteY35" fmla="*/ 1745563 h 2360511"/>
              <a:gd name="connsiteX36" fmla="*/ 128337 w 963979"/>
              <a:gd name="connsiteY36" fmla="*/ 1788342 h 2360511"/>
              <a:gd name="connsiteX37" fmla="*/ 117642 w 963979"/>
              <a:gd name="connsiteY37" fmla="*/ 1825774 h 2360511"/>
              <a:gd name="connsiteX38" fmla="*/ 106947 w 963979"/>
              <a:gd name="connsiteY38" fmla="*/ 1847163 h 2360511"/>
              <a:gd name="connsiteX39" fmla="*/ 85558 w 963979"/>
              <a:gd name="connsiteY39" fmla="*/ 1916679 h 2360511"/>
              <a:gd name="connsiteX40" fmla="*/ 74863 w 963979"/>
              <a:gd name="connsiteY40" fmla="*/ 1932721 h 2360511"/>
              <a:gd name="connsiteX41" fmla="*/ 64168 w 963979"/>
              <a:gd name="connsiteY41" fmla="*/ 1991542 h 2360511"/>
              <a:gd name="connsiteX42" fmla="*/ 53474 w 963979"/>
              <a:gd name="connsiteY42" fmla="*/ 2018279 h 2360511"/>
              <a:gd name="connsiteX43" fmla="*/ 42779 w 963979"/>
              <a:gd name="connsiteY43" fmla="*/ 2066405 h 2360511"/>
              <a:gd name="connsiteX44" fmla="*/ 21389 w 963979"/>
              <a:gd name="connsiteY44" fmla="*/ 2237521 h 2360511"/>
              <a:gd name="connsiteX45" fmla="*/ 0 w 963979"/>
              <a:gd name="connsiteY45" fmla="*/ 2312384 h 2360511"/>
              <a:gd name="connsiteX46" fmla="*/ 26737 w 963979"/>
              <a:gd name="connsiteY46" fmla="*/ 2349816 h 2360511"/>
              <a:gd name="connsiteX47" fmla="*/ 245979 w 963979"/>
              <a:gd name="connsiteY47" fmla="*/ 2339121 h 2360511"/>
              <a:gd name="connsiteX48" fmla="*/ 390358 w 963979"/>
              <a:gd name="connsiteY48" fmla="*/ 2328426 h 2360511"/>
              <a:gd name="connsiteX49" fmla="*/ 513347 w 963979"/>
              <a:gd name="connsiteY49" fmla="*/ 2333774 h 2360511"/>
              <a:gd name="connsiteX50" fmla="*/ 561474 w 963979"/>
              <a:gd name="connsiteY50" fmla="*/ 2339121 h 2360511"/>
              <a:gd name="connsiteX51" fmla="*/ 652379 w 963979"/>
              <a:gd name="connsiteY51" fmla="*/ 2344469 h 2360511"/>
              <a:gd name="connsiteX52" fmla="*/ 700505 w 963979"/>
              <a:gd name="connsiteY52" fmla="*/ 2349816 h 2360511"/>
              <a:gd name="connsiteX53" fmla="*/ 727242 w 963979"/>
              <a:gd name="connsiteY53" fmla="*/ 2355163 h 2360511"/>
              <a:gd name="connsiteX54" fmla="*/ 903705 w 963979"/>
              <a:gd name="connsiteY54" fmla="*/ 2360511 h 2360511"/>
              <a:gd name="connsiteX55" fmla="*/ 962526 w 963979"/>
              <a:gd name="connsiteY55" fmla="*/ 2349816 h 2360511"/>
              <a:gd name="connsiteX56" fmla="*/ 951831 w 963979"/>
              <a:gd name="connsiteY56" fmla="*/ 2333774 h 2360511"/>
              <a:gd name="connsiteX57" fmla="*/ 935789 w 963979"/>
              <a:gd name="connsiteY57" fmla="*/ 2317732 h 2360511"/>
              <a:gd name="connsiteX58" fmla="*/ 941137 w 963979"/>
              <a:gd name="connsiteY58" fmla="*/ 2264258 h 2360511"/>
              <a:gd name="connsiteX59" fmla="*/ 957179 w 963979"/>
              <a:gd name="connsiteY59" fmla="*/ 2205437 h 2360511"/>
              <a:gd name="connsiteX60" fmla="*/ 962526 w 963979"/>
              <a:gd name="connsiteY60" fmla="*/ 2173353 h 2360511"/>
              <a:gd name="connsiteX61" fmla="*/ 941137 w 963979"/>
              <a:gd name="connsiteY61" fmla="*/ 1975500 h 2360511"/>
              <a:gd name="connsiteX62" fmla="*/ 930442 w 963979"/>
              <a:gd name="connsiteY62" fmla="*/ 1954111 h 2360511"/>
              <a:gd name="connsiteX63" fmla="*/ 909053 w 963979"/>
              <a:gd name="connsiteY63" fmla="*/ 1922026 h 2360511"/>
              <a:gd name="connsiteX64" fmla="*/ 898358 w 963979"/>
              <a:gd name="connsiteY64" fmla="*/ 1889942 h 2360511"/>
              <a:gd name="connsiteX65" fmla="*/ 887663 w 963979"/>
              <a:gd name="connsiteY65" fmla="*/ 1868553 h 2360511"/>
              <a:gd name="connsiteX66" fmla="*/ 866274 w 963979"/>
              <a:gd name="connsiteY66" fmla="*/ 1788342 h 2360511"/>
              <a:gd name="connsiteX67" fmla="*/ 844884 w 963979"/>
              <a:gd name="connsiteY67" fmla="*/ 1654658 h 2360511"/>
              <a:gd name="connsiteX68" fmla="*/ 823495 w 963979"/>
              <a:gd name="connsiteY68" fmla="*/ 1579795 h 2360511"/>
              <a:gd name="connsiteX69" fmla="*/ 802105 w 963979"/>
              <a:gd name="connsiteY69" fmla="*/ 1494237 h 2360511"/>
              <a:gd name="connsiteX70" fmla="*/ 791410 w 963979"/>
              <a:gd name="connsiteY70" fmla="*/ 1451458 h 2360511"/>
              <a:gd name="connsiteX71" fmla="*/ 780716 w 963979"/>
              <a:gd name="connsiteY71" fmla="*/ 1403332 h 2360511"/>
              <a:gd name="connsiteX72" fmla="*/ 770021 w 963979"/>
              <a:gd name="connsiteY72" fmla="*/ 1376595 h 2360511"/>
              <a:gd name="connsiteX73" fmla="*/ 748631 w 963979"/>
              <a:gd name="connsiteY73" fmla="*/ 1312426 h 2360511"/>
              <a:gd name="connsiteX74" fmla="*/ 727242 w 963979"/>
              <a:gd name="connsiteY74" fmla="*/ 1200132 h 2360511"/>
              <a:gd name="connsiteX75" fmla="*/ 716547 w 963979"/>
              <a:gd name="connsiteY75" fmla="*/ 1146658 h 2360511"/>
              <a:gd name="connsiteX76" fmla="*/ 705853 w 963979"/>
              <a:gd name="connsiteY76" fmla="*/ 1071795 h 2360511"/>
              <a:gd name="connsiteX77" fmla="*/ 695158 w 963979"/>
              <a:gd name="connsiteY77" fmla="*/ 1029016 h 2360511"/>
              <a:gd name="connsiteX78" fmla="*/ 684463 w 963979"/>
              <a:gd name="connsiteY78" fmla="*/ 1012974 h 2360511"/>
              <a:gd name="connsiteX79" fmla="*/ 673768 w 963979"/>
              <a:gd name="connsiteY79" fmla="*/ 986237 h 2360511"/>
              <a:gd name="connsiteX80" fmla="*/ 652379 w 963979"/>
              <a:gd name="connsiteY80" fmla="*/ 922069 h 2360511"/>
              <a:gd name="connsiteX81" fmla="*/ 641684 w 963979"/>
              <a:gd name="connsiteY81" fmla="*/ 847205 h 2360511"/>
              <a:gd name="connsiteX82" fmla="*/ 647031 w 963979"/>
              <a:gd name="connsiteY82" fmla="*/ 825816 h 2360511"/>
              <a:gd name="connsiteX83" fmla="*/ 625642 w 963979"/>
              <a:gd name="connsiteY83" fmla="*/ 692132 h 2360511"/>
              <a:gd name="connsiteX84" fmla="*/ 604253 w 963979"/>
              <a:gd name="connsiteY84" fmla="*/ 611921 h 2360511"/>
              <a:gd name="connsiteX85" fmla="*/ 593558 w 963979"/>
              <a:gd name="connsiteY85" fmla="*/ 563795 h 2360511"/>
              <a:gd name="connsiteX86" fmla="*/ 572168 w 963979"/>
              <a:gd name="connsiteY86" fmla="*/ 526363 h 2360511"/>
              <a:gd name="connsiteX87" fmla="*/ 561474 w 963979"/>
              <a:gd name="connsiteY87" fmla="*/ 462195 h 2360511"/>
              <a:gd name="connsiteX88" fmla="*/ 550779 w 963979"/>
              <a:gd name="connsiteY88" fmla="*/ 419416 h 2360511"/>
              <a:gd name="connsiteX89" fmla="*/ 540084 w 963979"/>
              <a:gd name="connsiteY89" fmla="*/ 339205 h 2360511"/>
              <a:gd name="connsiteX90" fmla="*/ 529389 w 963979"/>
              <a:gd name="connsiteY90" fmla="*/ 312469 h 2360511"/>
              <a:gd name="connsiteX91" fmla="*/ 518695 w 963979"/>
              <a:gd name="connsiteY91" fmla="*/ 264342 h 2360511"/>
              <a:gd name="connsiteX92" fmla="*/ 497305 w 963979"/>
              <a:gd name="connsiteY92" fmla="*/ 136005 h 2360511"/>
              <a:gd name="connsiteX93" fmla="*/ 475916 w 963979"/>
              <a:gd name="connsiteY93" fmla="*/ 82532 h 2360511"/>
              <a:gd name="connsiteX94" fmla="*/ 465221 w 963979"/>
              <a:gd name="connsiteY94" fmla="*/ 45100 h 2360511"/>
              <a:gd name="connsiteX95" fmla="*/ 459874 w 963979"/>
              <a:gd name="connsiteY95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5421 w 963979"/>
              <a:gd name="connsiteY4" fmla="*/ 160354 h 2360511"/>
              <a:gd name="connsiteX5" fmla="*/ 423013 w 963979"/>
              <a:gd name="connsiteY5" fmla="*/ 247367 h 2360511"/>
              <a:gd name="connsiteX6" fmla="*/ 407645 w 963979"/>
              <a:gd name="connsiteY6" fmla="*/ 307797 h 2360511"/>
              <a:gd name="connsiteX7" fmla="*/ 407074 w 963979"/>
              <a:gd name="connsiteY7" fmla="*/ 348187 h 2360511"/>
              <a:gd name="connsiteX8" fmla="*/ 396381 w 963979"/>
              <a:gd name="connsiteY8" fmla="*/ 393821 h 2360511"/>
              <a:gd name="connsiteX9" fmla="*/ 394563 w 963979"/>
              <a:gd name="connsiteY9" fmla="*/ 400414 h 2360511"/>
              <a:gd name="connsiteX10" fmla="*/ 384440 w 963979"/>
              <a:gd name="connsiteY10" fmla="*/ 431825 h 2360511"/>
              <a:gd name="connsiteX11" fmla="*/ 385581 w 963979"/>
              <a:gd name="connsiteY11" fmla="*/ 470969 h 2360511"/>
              <a:gd name="connsiteX12" fmla="*/ 376081 w 963979"/>
              <a:gd name="connsiteY12" fmla="*/ 475901 h 2360511"/>
              <a:gd name="connsiteX13" fmla="*/ 377846 w 963979"/>
              <a:gd name="connsiteY13" fmla="*/ 510684 h 2360511"/>
              <a:gd name="connsiteX14" fmla="*/ 376081 w 963979"/>
              <a:gd name="connsiteY14" fmla="*/ 535085 h 2360511"/>
              <a:gd name="connsiteX15" fmla="*/ 365438 w 963979"/>
              <a:gd name="connsiteY15" fmla="*/ 570389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9986 w 963979"/>
              <a:gd name="connsiteY18" fmla="*/ 649353 h 2360511"/>
              <a:gd name="connsiteX19" fmla="*/ 352252 w 963979"/>
              <a:gd name="connsiteY19" fmla="*/ 676660 h 2360511"/>
              <a:gd name="connsiteX20" fmla="*/ 348047 w 963979"/>
              <a:gd name="connsiteY20" fmla="*/ 704539 h 2360511"/>
              <a:gd name="connsiteX21" fmla="*/ 340207 w 963979"/>
              <a:gd name="connsiteY21" fmla="*/ 758584 h 2360511"/>
              <a:gd name="connsiteX22" fmla="*/ 311757 w 963979"/>
              <a:gd name="connsiteY22" fmla="*/ 848140 h 2360511"/>
              <a:gd name="connsiteX23" fmla="*/ 316533 w 963979"/>
              <a:gd name="connsiteY23" fmla="*/ 930739 h 2360511"/>
              <a:gd name="connsiteX24" fmla="*/ 285123 w 963979"/>
              <a:gd name="connsiteY24" fmla="*/ 1040074 h 2360511"/>
              <a:gd name="connsiteX25" fmla="*/ 256674 w 963979"/>
              <a:gd name="connsiteY25" fmla="*/ 1077142 h 2360511"/>
              <a:gd name="connsiteX26" fmla="*/ 262021 w 963979"/>
              <a:gd name="connsiteY26" fmla="*/ 1141311 h 2360511"/>
              <a:gd name="connsiteX27" fmla="*/ 251326 w 963979"/>
              <a:gd name="connsiteY27" fmla="*/ 1157353 h 2360511"/>
              <a:gd name="connsiteX28" fmla="*/ 245979 w 963979"/>
              <a:gd name="connsiteY28" fmla="*/ 1173395 h 2360511"/>
              <a:gd name="connsiteX29" fmla="*/ 235284 w 963979"/>
              <a:gd name="connsiteY29" fmla="*/ 1200132 h 2360511"/>
              <a:gd name="connsiteX30" fmla="*/ 213895 w 963979"/>
              <a:gd name="connsiteY30" fmla="*/ 1232216 h 2360511"/>
              <a:gd name="connsiteX31" fmla="*/ 203200 w 963979"/>
              <a:gd name="connsiteY31" fmla="*/ 1248258 h 2360511"/>
              <a:gd name="connsiteX32" fmla="*/ 192505 w 963979"/>
              <a:gd name="connsiteY32" fmla="*/ 1285690 h 2360511"/>
              <a:gd name="connsiteX33" fmla="*/ 181810 w 963979"/>
              <a:gd name="connsiteY33" fmla="*/ 1312426 h 2360511"/>
              <a:gd name="connsiteX34" fmla="*/ 160421 w 963979"/>
              <a:gd name="connsiteY34" fmla="*/ 1403332 h 2360511"/>
              <a:gd name="connsiteX35" fmla="*/ 149726 w 963979"/>
              <a:gd name="connsiteY35" fmla="*/ 1729521 h 2360511"/>
              <a:gd name="connsiteX36" fmla="*/ 139031 w 963979"/>
              <a:gd name="connsiteY36" fmla="*/ 1745563 h 2360511"/>
              <a:gd name="connsiteX37" fmla="*/ 128337 w 963979"/>
              <a:gd name="connsiteY37" fmla="*/ 1788342 h 2360511"/>
              <a:gd name="connsiteX38" fmla="*/ 117642 w 963979"/>
              <a:gd name="connsiteY38" fmla="*/ 1825774 h 2360511"/>
              <a:gd name="connsiteX39" fmla="*/ 106947 w 963979"/>
              <a:gd name="connsiteY39" fmla="*/ 1847163 h 2360511"/>
              <a:gd name="connsiteX40" fmla="*/ 85558 w 963979"/>
              <a:gd name="connsiteY40" fmla="*/ 1916679 h 2360511"/>
              <a:gd name="connsiteX41" fmla="*/ 74863 w 963979"/>
              <a:gd name="connsiteY41" fmla="*/ 1932721 h 2360511"/>
              <a:gd name="connsiteX42" fmla="*/ 64168 w 963979"/>
              <a:gd name="connsiteY42" fmla="*/ 1991542 h 2360511"/>
              <a:gd name="connsiteX43" fmla="*/ 53474 w 963979"/>
              <a:gd name="connsiteY43" fmla="*/ 2018279 h 2360511"/>
              <a:gd name="connsiteX44" fmla="*/ 42779 w 963979"/>
              <a:gd name="connsiteY44" fmla="*/ 2066405 h 2360511"/>
              <a:gd name="connsiteX45" fmla="*/ 21389 w 963979"/>
              <a:gd name="connsiteY45" fmla="*/ 2237521 h 2360511"/>
              <a:gd name="connsiteX46" fmla="*/ 0 w 963979"/>
              <a:gd name="connsiteY46" fmla="*/ 2312384 h 2360511"/>
              <a:gd name="connsiteX47" fmla="*/ 26737 w 963979"/>
              <a:gd name="connsiteY47" fmla="*/ 2349816 h 2360511"/>
              <a:gd name="connsiteX48" fmla="*/ 245979 w 963979"/>
              <a:gd name="connsiteY48" fmla="*/ 2339121 h 2360511"/>
              <a:gd name="connsiteX49" fmla="*/ 390358 w 963979"/>
              <a:gd name="connsiteY49" fmla="*/ 2328426 h 2360511"/>
              <a:gd name="connsiteX50" fmla="*/ 513347 w 963979"/>
              <a:gd name="connsiteY50" fmla="*/ 2333774 h 2360511"/>
              <a:gd name="connsiteX51" fmla="*/ 561474 w 963979"/>
              <a:gd name="connsiteY51" fmla="*/ 2339121 h 2360511"/>
              <a:gd name="connsiteX52" fmla="*/ 652379 w 963979"/>
              <a:gd name="connsiteY52" fmla="*/ 2344469 h 2360511"/>
              <a:gd name="connsiteX53" fmla="*/ 700505 w 963979"/>
              <a:gd name="connsiteY53" fmla="*/ 2349816 h 2360511"/>
              <a:gd name="connsiteX54" fmla="*/ 727242 w 963979"/>
              <a:gd name="connsiteY54" fmla="*/ 2355163 h 2360511"/>
              <a:gd name="connsiteX55" fmla="*/ 903705 w 963979"/>
              <a:gd name="connsiteY55" fmla="*/ 2360511 h 2360511"/>
              <a:gd name="connsiteX56" fmla="*/ 962526 w 963979"/>
              <a:gd name="connsiteY56" fmla="*/ 2349816 h 2360511"/>
              <a:gd name="connsiteX57" fmla="*/ 951831 w 963979"/>
              <a:gd name="connsiteY57" fmla="*/ 2333774 h 2360511"/>
              <a:gd name="connsiteX58" fmla="*/ 935789 w 963979"/>
              <a:gd name="connsiteY58" fmla="*/ 2317732 h 2360511"/>
              <a:gd name="connsiteX59" fmla="*/ 941137 w 963979"/>
              <a:gd name="connsiteY59" fmla="*/ 2264258 h 2360511"/>
              <a:gd name="connsiteX60" fmla="*/ 957179 w 963979"/>
              <a:gd name="connsiteY60" fmla="*/ 2205437 h 2360511"/>
              <a:gd name="connsiteX61" fmla="*/ 962526 w 963979"/>
              <a:gd name="connsiteY61" fmla="*/ 2173353 h 2360511"/>
              <a:gd name="connsiteX62" fmla="*/ 941137 w 963979"/>
              <a:gd name="connsiteY62" fmla="*/ 1975500 h 2360511"/>
              <a:gd name="connsiteX63" fmla="*/ 930442 w 963979"/>
              <a:gd name="connsiteY63" fmla="*/ 1954111 h 2360511"/>
              <a:gd name="connsiteX64" fmla="*/ 909053 w 963979"/>
              <a:gd name="connsiteY64" fmla="*/ 1922026 h 2360511"/>
              <a:gd name="connsiteX65" fmla="*/ 898358 w 963979"/>
              <a:gd name="connsiteY65" fmla="*/ 1889942 h 2360511"/>
              <a:gd name="connsiteX66" fmla="*/ 887663 w 963979"/>
              <a:gd name="connsiteY66" fmla="*/ 1868553 h 2360511"/>
              <a:gd name="connsiteX67" fmla="*/ 866274 w 963979"/>
              <a:gd name="connsiteY67" fmla="*/ 1788342 h 2360511"/>
              <a:gd name="connsiteX68" fmla="*/ 844884 w 963979"/>
              <a:gd name="connsiteY68" fmla="*/ 1654658 h 2360511"/>
              <a:gd name="connsiteX69" fmla="*/ 823495 w 963979"/>
              <a:gd name="connsiteY69" fmla="*/ 1579795 h 2360511"/>
              <a:gd name="connsiteX70" fmla="*/ 802105 w 963979"/>
              <a:gd name="connsiteY70" fmla="*/ 1494237 h 2360511"/>
              <a:gd name="connsiteX71" fmla="*/ 791410 w 963979"/>
              <a:gd name="connsiteY71" fmla="*/ 1451458 h 2360511"/>
              <a:gd name="connsiteX72" fmla="*/ 780716 w 963979"/>
              <a:gd name="connsiteY72" fmla="*/ 1403332 h 2360511"/>
              <a:gd name="connsiteX73" fmla="*/ 770021 w 963979"/>
              <a:gd name="connsiteY73" fmla="*/ 1376595 h 2360511"/>
              <a:gd name="connsiteX74" fmla="*/ 748631 w 963979"/>
              <a:gd name="connsiteY74" fmla="*/ 1312426 h 2360511"/>
              <a:gd name="connsiteX75" fmla="*/ 727242 w 963979"/>
              <a:gd name="connsiteY75" fmla="*/ 1200132 h 2360511"/>
              <a:gd name="connsiteX76" fmla="*/ 716547 w 963979"/>
              <a:gd name="connsiteY76" fmla="*/ 1146658 h 2360511"/>
              <a:gd name="connsiteX77" fmla="*/ 705853 w 963979"/>
              <a:gd name="connsiteY77" fmla="*/ 1071795 h 2360511"/>
              <a:gd name="connsiteX78" fmla="*/ 695158 w 963979"/>
              <a:gd name="connsiteY78" fmla="*/ 1029016 h 2360511"/>
              <a:gd name="connsiteX79" fmla="*/ 684463 w 963979"/>
              <a:gd name="connsiteY79" fmla="*/ 1012974 h 2360511"/>
              <a:gd name="connsiteX80" fmla="*/ 673768 w 963979"/>
              <a:gd name="connsiteY80" fmla="*/ 986237 h 2360511"/>
              <a:gd name="connsiteX81" fmla="*/ 652379 w 963979"/>
              <a:gd name="connsiteY81" fmla="*/ 922069 h 2360511"/>
              <a:gd name="connsiteX82" fmla="*/ 641684 w 963979"/>
              <a:gd name="connsiteY82" fmla="*/ 847205 h 2360511"/>
              <a:gd name="connsiteX83" fmla="*/ 647031 w 963979"/>
              <a:gd name="connsiteY83" fmla="*/ 825816 h 2360511"/>
              <a:gd name="connsiteX84" fmla="*/ 625642 w 963979"/>
              <a:gd name="connsiteY84" fmla="*/ 692132 h 2360511"/>
              <a:gd name="connsiteX85" fmla="*/ 604253 w 963979"/>
              <a:gd name="connsiteY85" fmla="*/ 611921 h 2360511"/>
              <a:gd name="connsiteX86" fmla="*/ 593558 w 963979"/>
              <a:gd name="connsiteY86" fmla="*/ 563795 h 2360511"/>
              <a:gd name="connsiteX87" fmla="*/ 572168 w 963979"/>
              <a:gd name="connsiteY87" fmla="*/ 526363 h 2360511"/>
              <a:gd name="connsiteX88" fmla="*/ 561474 w 963979"/>
              <a:gd name="connsiteY88" fmla="*/ 462195 h 2360511"/>
              <a:gd name="connsiteX89" fmla="*/ 550779 w 963979"/>
              <a:gd name="connsiteY89" fmla="*/ 419416 h 2360511"/>
              <a:gd name="connsiteX90" fmla="*/ 540084 w 963979"/>
              <a:gd name="connsiteY90" fmla="*/ 339205 h 2360511"/>
              <a:gd name="connsiteX91" fmla="*/ 529389 w 963979"/>
              <a:gd name="connsiteY91" fmla="*/ 312469 h 2360511"/>
              <a:gd name="connsiteX92" fmla="*/ 518695 w 963979"/>
              <a:gd name="connsiteY92" fmla="*/ 264342 h 2360511"/>
              <a:gd name="connsiteX93" fmla="*/ 497305 w 963979"/>
              <a:gd name="connsiteY93" fmla="*/ 136005 h 2360511"/>
              <a:gd name="connsiteX94" fmla="*/ 475916 w 963979"/>
              <a:gd name="connsiteY94" fmla="*/ 82532 h 2360511"/>
              <a:gd name="connsiteX95" fmla="*/ 465221 w 963979"/>
              <a:gd name="connsiteY95" fmla="*/ 45100 h 2360511"/>
              <a:gd name="connsiteX96" fmla="*/ 459874 w 963979"/>
              <a:gd name="connsiteY96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5421 w 963979"/>
              <a:gd name="connsiteY4" fmla="*/ 160354 h 2360511"/>
              <a:gd name="connsiteX5" fmla="*/ 423013 w 963979"/>
              <a:gd name="connsiteY5" fmla="*/ 247367 h 2360511"/>
              <a:gd name="connsiteX6" fmla="*/ 407645 w 963979"/>
              <a:gd name="connsiteY6" fmla="*/ 307797 h 2360511"/>
              <a:gd name="connsiteX7" fmla="*/ 407074 w 963979"/>
              <a:gd name="connsiteY7" fmla="*/ 348187 h 2360511"/>
              <a:gd name="connsiteX8" fmla="*/ 396381 w 963979"/>
              <a:gd name="connsiteY8" fmla="*/ 393821 h 2360511"/>
              <a:gd name="connsiteX9" fmla="*/ 394563 w 963979"/>
              <a:gd name="connsiteY9" fmla="*/ 400414 h 2360511"/>
              <a:gd name="connsiteX10" fmla="*/ 384440 w 963979"/>
              <a:gd name="connsiteY10" fmla="*/ 431825 h 2360511"/>
              <a:gd name="connsiteX11" fmla="*/ 385581 w 963979"/>
              <a:gd name="connsiteY11" fmla="*/ 470969 h 2360511"/>
              <a:gd name="connsiteX12" fmla="*/ 376081 w 963979"/>
              <a:gd name="connsiteY12" fmla="*/ 475901 h 2360511"/>
              <a:gd name="connsiteX13" fmla="*/ 366009 w 963979"/>
              <a:gd name="connsiteY13" fmla="*/ 525480 h 2360511"/>
              <a:gd name="connsiteX14" fmla="*/ 376081 w 963979"/>
              <a:gd name="connsiteY14" fmla="*/ 535085 h 2360511"/>
              <a:gd name="connsiteX15" fmla="*/ 365438 w 963979"/>
              <a:gd name="connsiteY15" fmla="*/ 570389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9986 w 963979"/>
              <a:gd name="connsiteY18" fmla="*/ 649353 h 2360511"/>
              <a:gd name="connsiteX19" fmla="*/ 352252 w 963979"/>
              <a:gd name="connsiteY19" fmla="*/ 676660 h 2360511"/>
              <a:gd name="connsiteX20" fmla="*/ 348047 w 963979"/>
              <a:gd name="connsiteY20" fmla="*/ 704539 h 2360511"/>
              <a:gd name="connsiteX21" fmla="*/ 340207 w 963979"/>
              <a:gd name="connsiteY21" fmla="*/ 758584 h 2360511"/>
              <a:gd name="connsiteX22" fmla="*/ 311757 w 963979"/>
              <a:gd name="connsiteY22" fmla="*/ 848140 h 2360511"/>
              <a:gd name="connsiteX23" fmla="*/ 316533 w 963979"/>
              <a:gd name="connsiteY23" fmla="*/ 930739 h 2360511"/>
              <a:gd name="connsiteX24" fmla="*/ 285123 w 963979"/>
              <a:gd name="connsiteY24" fmla="*/ 1040074 h 2360511"/>
              <a:gd name="connsiteX25" fmla="*/ 256674 w 963979"/>
              <a:gd name="connsiteY25" fmla="*/ 1077142 h 2360511"/>
              <a:gd name="connsiteX26" fmla="*/ 262021 w 963979"/>
              <a:gd name="connsiteY26" fmla="*/ 1141311 h 2360511"/>
              <a:gd name="connsiteX27" fmla="*/ 251326 w 963979"/>
              <a:gd name="connsiteY27" fmla="*/ 1157353 h 2360511"/>
              <a:gd name="connsiteX28" fmla="*/ 245979 w 963979"/>
              <a:gd name="connsiteY28" fmla="*/ 1173395 h 2360511"/>
              <a:gd name="connsiteX29" fmla="*/ 235284 w 963979"/>
              <a:gd name="connsiteY29" fmla="*/ 1200132 h 2360511"/>
              <a:gd name="connsiteX30" fmla="*/ 213895 w 963979"/>
              <a:gd name="connsiteY30" fmla="*/ 1232216 h 2360511"/>
              <a:gd name="connsiteX31" fmla="*/ 203200 w 963979"/>
              <a:gd name="connsiteY31" fmla="*/ 1248258 h 2360511"/>
              <a:gd name="connsiteX32" fmla="*/ 192505 w 963979"/>
              <a:gd name="connsiteY32" fmla="*/ 1285690 h 2360511"/>
              <a:gd name="connsiteX33" fmla="*/ 181810 w 963979"/>
              <a:gd name="connsiteY33" fmla="*/ 1312426 h 2360511"/>
              <a:gd name="connsiteX34" fmla="*/ 160421 w 963979"/>
              <a:gd name="connsiteY34" fmla="*/ 1403332 h 2360511"/>
              <a:gd name="connsiteX35" fmla="*/ 149726 w 963979"/>
              <a:gd name="connsiteY35" fmla="*/ 1729521 h 2360511"/>
              <a:gd name="connsiteX36" fmla="*/ 139031 w 963979"/>
              <a:gd name="connsiteY36" fmla="*/ 1745563 h 2360511"/>
              <a:gd name="connsiteX37" fmla="*/ 128337 w 963979"/>
              <a:gd name="connsiteY37" fmla="*/ 1788342 h 2360511"/>
              <a:gd name="connsiteX38" fmla="*/ 117642 w 963979"/>
              <a:gd name="connsiteY38" fmla="*/ 1825774 h 2360511"/>
              <a:gd name="connsiteX39" fmla="*/ 106947 w 963979"/>
              <a:gd name="connsiteY39" fmla="*/ 1847163 h 2360511"/>
              <a:gd name="connsiteX40" fmla="*/ 85558 w 963979"/>
              <a:gd name="connsiteY40" fmla="*/ 1916679 h 2360511"/>
              <a:gd name="connsiteX41" fmla="*/ 74863 w 963979"/>
              <a:gd name="connsiteY41" fmla="*/ 1932721 h 2360511"/>
              <a:gd name="connsiteX42" fmla="*/ 64168 w 963979"/>
              <a:gd name="connsiteY42" fmla="*/ 1991542 h 2360511"/>
              <a:gd name="connsiteX43" fmla="*/ 53474 w 963979"/>
              <a:gd name="connsiteY43" fmla="*/ 2018279 h 2360511"/>
              <a:gd name="connsiteX44" fmla="*/ 42779 w 963979"/>
              <a:gd name="connsiteY44" fmla="*/ 2066405 h 2360511"/>
              <a:gd name="connsiteX45" fmla="*/ 21389 w 963979"/>
              <a:gd name="connsiteY45" fmla="*/ 2237521 h 2360511"/>
              <a:gd name="connsiteX46" fmla="*/ 0 w 963979"/>
              <a:gd name="connsiteY46" fmla="*/ 2312384 h 2360511"/>
              <a:gd name="connsiteX47" fmla="*/ 26737 w 963979"/>
              <a:gd name="connsiteY47" fmla="*/ 2349816 h 2360511"/>
              <a:gd name="connsiteX48" fmla="*/ 245979 w 963979"/>
              <a:gd name="connsiteY48" fmla="*/ 2339121 h 2360511"/>
              <a:gd name="connsiteX49" fmla="*/ 390358 w 963979"/>
              <a:gd name="connsiteY49" fmla="*/ 2328426 h 2360511"/>
              <a:gd name="connsiteX50" fmla="*/ 513347 w 963979"/>
              <a:gd name="connsiteY50" fmla="*/ 2333774 h 2360511"/>
              <a:gd name="connsiteX51" fmla="*/ 561474 w 963979"/>
              <a:gd name="connsiteY51" fmla="*/ 2339121 h 2360511"/>
              <a:gd name="connsiteX52" fmla="*/ 652379 w 963979"/>
              <a:gd name="connsiteY52" fmla="*/ 2344469 h 2360511"/>
              <a:gd name="connsiteX53" fmla="*/ 700505 w 963979"/>
              <a:gd name="connsiteY53" fmla="*/ 2349816 h 2360511"/>
              <a:gd name="connsiteX54" fmla="*/ 727242 w 963979"/>
              <a:gd name="connsiteY54" fmla="*/ 2355163 h 2360511"/>
              <a:gd name="connsiteX55" fmla="*/ 903705 w 963979"/>
              <a:gd name="connsiteY55" fmla="*/ 2360511 h 2360511"/>
              <a:gd name="connsiteX56" fmla="*/ 962526 w 963979"/>
              <a:gd name="connsiteY56" fmla="*/ 2349816 h 2360511"/>
              <a:gd name="connsiteX57" fmla="*/ 951831 w 963979"/>
              <a:gd name="connsiteY57" fmla="*/ 2333774 h 2360511"/>
              <a:gd name="connsiteX58" fmla="*/ 935789 w 963979"/>
              <a:gd name="connsiteY58" fmla="*/ 2317732 h 2360511"/>
              <a:gd name="connsiteX59" fmla="*/ 941137 w 963979"/>
              <a:gd name="connsiteY59" fmla="*/ 2264258 h 2360511"/>
              <a:gd name="connsiteX60" fmla="*/ 957179 w 963979"/>
              <a:gd name="connsiteY60" fmla="*/ 2205437 h 2360511"/>
              <a:gd name="connsiteX61" fmla="*/ 962526 w 963979"/>
              <a:gd name="connsiteY61" fmla="*/ 2173353 h 2360511"/>
              <a:gd name="connsiteX62" fmla="*/ 941137 w 963979"/>
              <a:gd name="connsiteY62" fmla="*/ 1975500 h 2360511"/>
              <a:gd name="connsiteX63" fmla="*/ 930442 w 963979"/>
              <a:gd name="connsiteY63" fmla="*/ 1954111 h 2360511"/>
              <a:gd name="connsiteX64" fmla="*/ 909053 w 963979"/>
              <a:gd name="connsiteY64" fmla="*/ 1922026 h 2360511"/>
              <a:gd name="connsiteX65" fmla="*/ 898358 w 963979"/>
              <a:gd name="connsiteY65" fmla="*/ 1889942 h 2360511"/>
              <a:gd name="connsiteX66" fmla="*/ 887663 w 963979"/>
              <a:gd name="connsiteY66" fmla="*/ 1868553 h 2360511"/>
              <a:gd name="connsiteX67" fmla="*/ 866274 w 963979"/>
              <a:gd name="connsiteY67" fmla="*/ 1788342 h 2360511"/>
              <a:gd name="connsiteX68" fmla="*/ 844884 w 963979"/>
              <a:gd name="connsiteY68" fmla="*/ 1654658 h 2360511"/>
              <a:gd name="connsiteX69" fmla="*/ 823495 w 963979"/>
              <a:gd name="connsiteY69" fmla="*/ 1579795 h 2360511"/>
              <a:gd name="connsiteX70" fmla="*/ 802105 w 963979"/>
              <a:gd name="connsiteY70" fmla="*/ 1494237 h 2360511"/>
              <a:gd name="connsiteX71" fmla="*/ 791410 w 963979"/>
              <a:gd name="connsiteY71" fmla="*/ 1451458 h 2360511"/>
              <a:gd name="connsiteX72" fmla="*/ 780716 w 963979"/>
              <a:gd name="connsiteY72" fmla="*/ 1403332 h 2360511"/>
              <a:gd name="connsiteX73" fmla="*/ 770021 w 963979"/>
              <a:gd name="connsiteY73" fmla="*/ 1376595 h 2360511"/>
              <a:gd name="connsiteX74" fmla="*/ 748631 w 963979"/>
              <a:gd name="connsiteY74" fmla="*/ 1312426 h 2360511"/>
              <a:gd name="connsiteX75" fmla="*/ 727242 w 963979"/>
              <a:gd name="connsiteY75" fmla="*/ 1200132 h 2360511"/>
              <a:gd name="connsiteX76" fmla="*/ 716547 w 963979"/>
              <a:gd name="connsiteY76" fmla="*/ 1146658 h 2360511"/>
              <a:gd name="connsiteX77" fmla="*/ 705853 w 963979"/>
              <a:gd name="connsiteY77" fmla="*/ 1071795 h 2360511"/>
              <a:gd name="connsiteX78" fmla="*/ 695158 w 963979"/>
              <a:gd name="connsiteY78" fmla="*/ 1029016 h 2360511"/>
              <a:gd name="connsiteX79" fmla="*/ 684463 w 963979"/>
              <a:gd name="connsiteY79" fmla="*/ 1012974 h 2360511"/>
              <a:gd name="connsiteX80" fmla="*/ 673768 w 963979"/>
              <a:gd name="connsiteY80" fmla="*/ 986237 h 2360511"/>
              <a:gd name="connsiteX81" fmla="*/ 652379 w 963979"/>
              <a:gd name="connsiteY81" fmla="*/ 922069 h 2360511"/>
              <a:gd name="connsiteX82" fmla="*/ 641684 w 963979"/>
              <a:gd name="connsiteY82" fmla="*/ 847205 h 2360511"/>
              <a:gd name="connsiteX83" fmla="*/ 647031 w 963979"/>
              <a:gd name="connsiteY83" fmla="*/ 825816 h 2360511"/>
              <a:gd name="connsiteX84" fmla="*/ 625642 w 963979"/>
              <a:gd name="connsiteY84" fmla="*/ 692132 h 2360511"/>
              <a:gd name="connsiteX85" fmla="*/ 604253 w 963979"/>
              <a:gd name="connsiteY85" fmla="*/ 611921 h 2360511"/>
              <a:gd name="connsiteX86" fmla="*/ 593558 w 963979"/>
              <a:gd name="connsiteY86" fmla="*/ 563795 h 2360511"/>
              <a:gd name="connsiteX87" fmla="*/ 572168 w 963979"/>
              <a:gd name="connsiteY87" fmla="*/ 526363 h 2360511"/>
              <a:gd name="connsiteX88" fmla="*/ 561474 w 963979"/>
              <a:gd name="connsiteY88" fmla="*/ 462195 h 2360511"/>
              <a:gd name="connsiteX89" fmla="*/ 550779 w 963979"/>
              <a:gd name="connsiteY89" fmla="*/ 419416 h 2360511"/>
              <a:gd name="connsiteX90" fmla="*/ 540084 w 963979"/>
              <a:gd name="connsiteY90" fmla="*/ 339205 h 2360511"/>
              <a:gd name="connsiteX91" fmla="*/ 529389 w 963979"/>
              <a:gd name="connsiteY91" fmla="*/ 312469 h 2360511"/>
              <a:gd name="connsiteX92" fmla="*/ 518695 w 963979"/>
              <a:gd name="connsiteY92" fmla="*/ 264342 h 2360511"/>
              <a:gd name="connsiteX93" fmla="*/ 497305 w 963979"/>
              <a:gd name="connsiteY93" fmla="*/ 136005 h 2360511"/>
              <a:gd name="connsiteX94" fmla="*/ 475916 w 963979"/>
              <a:gd name="connsiteY94" fmla="*/ 82532 h 2360511"/>
              <a:gd name="connsiteX95" fmla="*/ 465221 w 963979"/>
              <a:gd name="connsiteY95" fmla="*/ 45100 h 2360511"/>
              <a:gd name="connsiteX96" fmla="*/ 459874 w 963979"/>
              <a:gd name="connsiteY96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5421 w 963979"/>
              <a:gd name="connsiteY4" fmla="*/ 160354 h 2360511"/>
              <a:gd name="connsiteX5" fmla="*/ 423013 w 963979"/>
              <a:gd name="connsiteY5" fmla="*/ 247367 h 2360511"/>
              <a:gd name="connsiteX6" fmla="*/ 413564 w 963979"/>
              <a:gd name="connsiteY6" fmla="*/ 298919 h 2360511"/>
              <a:gd name="connsiteX7" fmla="*/ 407074 w 963979"/>
              <a:gd name="connsiteY7" fmla="*/ 348187 h 2360511"/>
              <a:gd name="connsiteX8" fmla="*/ 396381 w 963979"/>
              <a:gd name="connsiteY8" fmla="*/ 393821 h 2360511"/>
              <a:gd name="connsiteX9" fmla="*/ 394563 w 963979"/>
              <a:gd name="connsiteY9" fmla="*/ 400414 h 2360511"/>
              <a:gd name="connsiteX10" fmla="*/ 384440 w 963979"/>
              <a:gd name="connsiteY10" fmla="*/ 431825 h 2360511"/>
              <a:gd name="connsiteX11" fmla="*/ 385581 w 963979"/>
              <a:gd name="connsiteY11" fmla="*/ 470969 h 2360511"/>
              <a:gd name="connsiteX12" fmla="*/ 376081 w 963979"/>
              <a:gd name="connsiteY12" fmla="*/ 475901 h 2360511"/>
              <a:gd name="connsiteX13" fmla="*/ 366009 w 963979"/>
              <a:gd name="connsiteY13" fmla="*/ 525480 h 2360511"/>
              <a:gd name="connsiteX14" fmla="*/ 376081 w 963979"/>
              <a:gd name="connsiteY14" fmla="*/ 535085 h 2360511"/>
              <a:gd name="connsiteX15" fmla="*/ 365438 w 963979"/>
              <a:gd name="connsiteY15" fmla="*/ 570389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9986 w 963979"/>
              <a:gd name="connsiteY18" fmla="*/ 649353 h 2360511"/>
              <a:gd name="connsiteX19" fmla="*/ 352252 w 963979"/>
              <a:gd name="connsiteY19" fmla="*/ 676660 h 2360511"/>
              <a:gd name="connsiteX20" fmla="*/ 348047 w 963979"/>
              <a:gd name="connsiteY20" fmla="*/ 704539 h 2360511"/>
              <a:gd name="connsiteX21" fmla="*/ 340207 w 963979"/>
              <a:gd name="connsiteY21" fmla="*/ 758584 h 2360511"/>
              <a:gd name="connsiteX22" fmla="*/ 311757 w 963979"/>
              <a:gd name="connsiteY22" fmla="*/ 848140 h 2360511"/>
              <a:gd name="connsiteX23" fmla="*/ 316533 w 963979"/>
              <a:gd name="connsiteY23" fmla="*/ 930739 h 2360511"/>
              <a:gd name="connsiteX24" fmla="*/ 285123 w 963979"/>
              <a:gd name="connsiteY24" fmla="*/ 1040074 h 2360511"/>
              <a:gd name="connsiteX25" fmla="*/ 256674 w 963979"/>
              <a:gd name="connsiteY25" fmla="*/ 1077142 h 2360511"/>
              <a:gd name="connsiteX26" fmla="*/ 262021 w 963979"/>
              <a:gd name="connsiteY26" fmla="*/ 1141311 h 2360511"/>
              <a:gd name="connsiteX27" fmla="*/ 251326 w 963979"/>
              <a:gd name="connsiteY27" fmla="*/ 1157353 h 2360511"/>
              <a:gd name="connsiteX28" fmla="*/ 245979 w 963979"/>
              <a:gd name="connsiteY28" fmla="*/ 1173395 h 2360511"/>
              <a:gd name="connsiteX29" fmla="*/ 235284 w 963979"/>
              <a:gd name="connsiteY29" fmla="*/ 1200132 h 2360511"/>
              <a:gd name="connsiteX30" fmla="*/ 213895 w 963979"/>
              <a:gd name="connsiteY30" fmla="*/ 1232216 h 2360511"/>
              <a:gd name="connsiteX31" fmla="*/ 203200 w 963979"/>
              <a:gd name="connsiteY31" fmla="*/ 1248258 h 2360511"/>
              <a:gd name="connsiteX32" fmla="*/ 192505 w 963979"/>
              <a:gd name="connsiteY32" fmla="*/ 1285690 h 2360511"/>
              <a:gd name="connsiteX33" fmla="*/ 181810 w 963979"/>
              <a:gd name="connsiteY33" fmla="*/ 1312426 h 2360511"/>
              <a:gd name="connsiteX34" fmla="*/ 160421 w 963979"/>
              <a:gd name="connsiteY34" fmla="*/ 1403332 h 2360511"/>
              <a:gd name="connsiteX35" fmla="*/ 149726 w 963979"/>
              <a:gd name="connsiteY35" fmla="*/ 1729521 h 2360511"/>
              <a:gd name="connsiteX36" fmla="*/ 139031 w 963979"/>
              <a:gd name="connsiteY36" fmla="*/ 1745563 h 2360511"/>
              <a:gd name="connsiteX37" fmla="*/ 128337 w 963979"/>
              <a:gd name="connsiteY37" fmla="*/ 1788342 h 2360511"/>
              <a:gd name="connsiteX38" fmla="*/ 117642 w 963979"/>
              <a:gd name="connsiteY38" fmla="*/ 1825774 h 2360511"/>
              <a:gd name="connsiteX39" fmla="*/ 106947 w 963979"/>
              <a:gd name="connsiteY39" fmla="*/ 1847163 h 2360511"/>
              <a:gd name="connsiteX40" fmla="*/ 85558 w 963979"/>
              <a:gd name="connsiteY40" fmla="*/ 1916679 h 2360511"/>
              <a:gd name="connsiteX41" fmla="*/ 74863 w 963979"/>
              <a:gd name="connsiteY41" fmla="*/ 1932721 h 2360511"/>
              <a:gd name="connsiteX42" fmla="*/ 64168 w 963979"/>
              <a:gd name="connsiteY42" fmla="*/ 1991542 h 2360511"/>
              <a:gd name="connsiteX43" fmla="*/ 53474 w 963979"/>
              <a:gd name="connsiteY43" fmla="*/ 2018279 h 2360511"/>
              <a:gd name="connsiteX44" fmla="*/ 42779 w 963979"/>
              <a:gd name="connsiteY44" fmla="*/ 2066405 h 2360511"/>
              <a:gd name="connsiteX45" fmla="*/ 21389 w 963979"/>
              <a:gd name="connsiteY45" fmla="*/ 2237521 h 2360511"/>
              <a:gd name="connsiteX46" fmla="*/ 0 w 963979"/>
              <a:gd name="connsiteY46" fmla="*/ 2312384 h 2360511"/>
              <a:gd name="connsiteX47" fmla="*/ 26737 w 963979"/>
              <a:gd name="connsiteY47" fmla="*/ 2349816 h 2360511"/>
              <a:gd name="connsiteX48" fmla="*/ 245979 w 963979"/>
              <a:gd name="connsiteY48" fmla="*/ 2339121 h 2360511"/>
              <a:gd name="connsiteX49" fmla="*/ 390358 w 963979"/>
              <a:gd name="connsiteY49" fmla="*/ 2328426 h 2360511"/>
              <a:gd name="connsiteX50" fmla="*/ 513347 w 963979"/>
              <a:gd name="connsiteY50" fmla="*/ 2333774 h 2360511"/>
              <a:gd name="connsiteX51" fmla="*/ 561474 w 963979"/>
              <a:gd name="connsiteY51" fmla="*/ 2339121 h 2360511"/>
              <a:gd name="connsiteX52" fmla="*/ 652379 w 963979"/>
              <a:gd name="connsiteY52" fmla="*/ 2344469 h 2360511"/>
              <a:gd name="connsiteX53" fmla="*/ 700505 w 963979"/>
              <a:gd name="connsiteY53" fmla="*/ 2349816 h 2360511"/>
              <a:gd name="connsiteX54" fmla="*/ 727242 w 963979"/>
              <a:gd name="connsiteY54" fmla="*/ 2355163 h 2360511"/>
              <a:gd name="connsiteX55" fmla="*/ 903705 w 963979"/>
              <a:gd name="connsiteY55" fmla="*/ 2360511 h 2360511"/>
              <a:gd name="connsiteX56" fmla="*/ 962526 w 963979"/>
              <a:gd name="connsiteY56" fmla="*/ 2349816 h 2360511"/>
              <a:gd name="connsiteX57" fmla="*/ 951831 w 963979"/>
              <a:gd name="connsiteY57" fmla="*/ 2333774 h 2360511"/>
              <a:gd name="connsiteX58" fmla="*/ 935789 w 963979"/>
              <a:gd name="connsiteY58" fmla="*/ 2317732 h 2360511"/>
              <a:gd name="connsiteX59" fmla="*/ 941137 w 963979"/>
              <a:gd name="connsiteY59" fmla="*/ 2264258 h 2360511"/>
              <a:gd name="connsiteX60" fmla="*/ 957179 w 963979"/>
              <a:gd name="connsiteY60" fmla="*/ 2205437 h 2360511"/>
              <a:gd name="connsiteX61" fmla="*/ 962526 w 963979"/>
              <a:gd name="connsiteY61" fmla="*/ 2173353 h 2360511"/>
              <a:gd name="connsiteX62" fmla="*/ 941137 w 963979"/>
              <a:gd name="connsiteY62" fmla="*/ 1975500 h 2360511"/>
              <a:gd name="connsiteX63" fmla="*/ 930442 w 963979"/>
              <a:gd name="connsiteY63" fmla="*/ 1954111 h 2360511"/>
              <a:gd name="connsiteX64" fmla="*/ 909053 w 963979"/>
              <a:gd name="connsiteY64" fmla="*/ 1922026 h 2360511"/>
              <a:gd name="connsiteX65" fmla="*/ 898358 w 963979"/>
              <a:gd name="connsiteY65" fmla="*/ 1889942 h 2360511"/>
              <a:gd name="connsiteX66" fmla="*/ 887663 w 963979"/>
              <a:gd name="connsiteY66" fmla="*/ 1868553 h 2360511"/>
              <a:gd name="connsiteX67" fmla="*/ 866274 w 963979"/>
              <a:gd name="connsiteY67" fmla="*/ 1788342 h 2360511"/>
              <a:gd name="connsiteX68" fmla="*/ 844884 w 963979"/>
              <a:gd name="connsiteY68" fmla="*/ 1654658 h 2360511"/>
              <a:gd name="connsiteX69" fmla="*/ 823495 w 963979"/>
              <a:gd name="connsiteY69" fmla="*/ 1579795 h 2360511"/>
              <a:gd name="connsiteX70" fmla="*/ 802105 w 963979"/>
              <a:gd name="connsiteY70" fmla="*/ 1494237 h 2360511"/>
              <a:gd name="connsiteX71" fmla="*/ 791410 w 963979"/>
              <a:gd name="connsiteY71" fmla="*/ 1451458 h 2360511"/>
              <a:gd name="connsiteX72" fmla="*/ 780716 w 963979"/>
              <a:gd name="connsiteY72" fmla="*/ 1403332 h 2360511"/>
              <a:gd name="connsiteX73" fmla="*/ 770021 w 963979"/>
              <a:gd name="connsiteY73" fmla="*/ 1376595 h 2360511"/>
              <a:gd name="connsiteX74" fmla="*/ 748631 w 963979"/>
              <a:gd name="connsiteY74" fmla="*/ 1312426 h 2360511"/>
              <a:gd name="connsiteX75" fmla="*/ 727242 w 963979"/>
              <a:gd name="connsiteY75" fmla="*/ 1200132 h 2360511"/>
              <a:gd name="connsiteX76" fmla="*/ 716547 w 963979"/>
              <a:gd name="connsiteY76" fmla="*/ 1146658 h 2360511"/>
              <a:gd name="connsiteX77" fmla="*/ 705853 w 963979"/>
              <a:gd name="connsiteY77" fmla="*/ 1071795 h 2360511"/>
              <a:gd name="connsiteX78" fmla="*/ 695158 w 963979"/>
              <a:gd name="connsiteY78" fmla="*/ 1029016 h 2360511"/>
              <a:gd name="connsiteX79" fmla="*/ 684463 w 963979"/>
              <a:gd name="connsiteY79" fmla="*/ 1012974 h 2360511"/>
              <a:gd name="connsiteX80" fmla="*/ 673768 w 963979"/>
              <a:gd name="connsiteY80" fmla="*/ 986237 h 2360511"/>
              <a:gd name="connsiteX81" fmla="*/ 652379 w 963979"/>
              <a:gd name="connsiteY81" fmla="*/ 922069 h 2360511"/>
              <a:gd name="connsiteX82" fmla="*/ 641684 w 963979"/>
              <a:gd name="connsiteY82" fmla="*/ 847205 h 2360511"/>
              <a:gd name="connsiteX83" fmla="*/ 647031 w 963979"/>
              <a:gd name="connsiteY83" fmla="*/ 825816 h 2360511"/>
              <a:gd name="connsiteX84" fmla="*/ 625642 w 963979"/>
              <a:gd name="connsiteY84" fmla="*/ 692132 h 2360511"/>
              <a:gd name="connsiteX85" fmla="*/ 604253 w 963979"/>
              <a:gd name="connsiteY85" fmla="*/ 611921 h 2360511"/>
              <a:gd name="connsiteX86" fmla="*/ 593558 w 963979"/>
              <a:gd name="connsiteY86" fmla="*/ 563795 h 2360511"/>
              <a:gd name="connsiteX87" fmla="*/ 572168 w 963979"/>
              <a:gd name="connsiteY87" fmla="*/ 526363 h 2360511"/>
              <a:gd name="connsiteX88" fmla="*/ 561474 w 963979"/>
              <a:gd name="connsiteY88" fmla="*/ 462195 h 2360511"/>
              <a:gd name="connsiteX89" fmla="*/ 550779 w 963979"/>
              <a:gd name="connsiteY89" fmla="*/ 419416 h 2360511"/>
              <a:gd name="connsiteX90" fmla="*/ 540084 w 963979"/>
              <a:gd name="connsiteY90" fmla="*/ 339205 h 2360511"/>
              <a:gd name="connsiteX91" fmla="*/ 529389 w 963979"/>
              <a:gd name="connsiteY91" fmla="*/ 312469 h 2360511"/>
              <a:gd name="connsiteX92" fmla="*/ 518695 w 963979"/>
              <a:gd name="connsiteY92" fmla="*/ 264342 h 2360511"/>
              <a:gd name="connsiteX93" fmla="*/ 497305 w 963979"/>
              <a:gd name="connsiteY93" fmla="*/ 136005 h 2360511"/>
              <a:gd name="connsiteX94" fmla="*/ 475916 w 963979"/>
              <a:gd name="connsiteY94" fmla="*/ 82532 h 2360511"/>
              <a:gd name="connsiteX95" fmla="*/ 465221 w 963979"/>
              <a:gd name="connsiteY95" fmla="*/ 45100 h 2360511"/>
              <a:gd name="connsiteX96" fmla="*/ 459874 w 963979"/>
              <a:gd name="connsiteY96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5421 w 963979"/>
              <a:gd name="connsiteY4" fmla="*/ 160354 h 2360511"/>
              <a:gd name="connsiteX5" fmla="*/ 423013 w 963979"/>
              <a:gd name="connsiteY5" fmla="*/ 247367 h 2360511"/>
              <a:gd name="connsiteX6" fmla="*/ 413564 w 963979"/>
              <a:gd name="connsiteY6" fmla="*/ 298919 h 2360511"/>
              <a:gd name="connsiteX7" fmla="*/ 407074 w 963979"/>
              <a:gd name="connsiteY7" fmla="*/ 348187 h 2360511"/>
              <a:gd name="connsiteX8" fmla="*/ 396381 w 963979"/>
              <a:gd name="connsiteY8" fmla="*/ 393821 h 2360511"/>
              <a:gd name="connsiteX9" fmla="*/ 394563 w 963979"/>
              <a:gd name="connsiteY9" fmla="*/ 400414 h 2360511"/>
              <a:gd name="connsiteX10" fmla="*/ 384440 w 963979"/>
              <a:gd name="connsiteY10" fmla="*/ 431825 h 2360511"/>
              <a:gd name="connsiteX11" fmla="*/ 385581 w 963979"/>
              <a:gd name="connsiteY11" fmla="*/ 470969 h 2360511"/>
              <a:gd name="connsiteX12" fmla="*/ 376081 w 963979"/>
              <a:gd name="connsiteY12" fmla="*/ 475901 h 2360511"/>
              <a:gd name="connsiteX13" fmla="*/ 366009 w 963979"/>
              <a:gd name="connsiteY13" fmla="*/ 525480 h 2360511"/>
              <a:gd name="connsiteX14" fmla="*/ 376081 w 963979"/>
              <a:gd name="connsiteY14" fmla="*/ 535085 h 2360511"/>
              <a:gd name="connsiteX15" fmla="*/ 365438 w 963979"/>
              <a:gd name="connsiteY15" fmla="*/ 570389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52252 w 963979"/>
              <a:gd name="connsiteY19" fmla="*/ 676660 h 2360511"/>
              <a:gd name="connsiteX20" fmla="*/ 348047 w 963979"/>
              <a:gd name="connsiteY20" fmla="*/ 704539 h 2360511"/>
              <a:gd name="connsiteX21" fmla="*/ 340207 w 963979"/>
              <a:gd name="connsiteY21" fmla="*/ 758584 h 2360511"/>
              <a:gd name="connsiteX22" fmla="*/ 311757 w 963979"/>
              <a:gd name="connsiteY22" fmla="*/ 848140 h 2360511"/>
              <a:gd name="connsiteX23" fmla="*/ 316533 w 963979"/>
              <a:gd name="connsiteY23" fmla="*/ 930739 h 2360511"/>
              <a:gd name="connsiteX24" fmla="*/ 285123 w 963979"/>
              <a:gd name="connsiteY24" fmla="*/ 1040074 h 2360511"/>
              <a:gd name="connsiteX25" fmla="*/ 256674 w 963979"/>
              <a:gd name="connsiteY25" fmla="*/ 1077142 h 2360511"/>
              <a:gd name="connsiteX26" fmla="*/ 262021 w 963979"/>
              <a:gd name="connsiteY26" fmla="*/ 1141311 h 2360511"/>
              <a:gd name="connsiteX27" fmla="*/ 251326 w 963979"/>
              <a:gd name="connsiteY27" fmla="*/ 1157353 h 2360511"/>
              <a:gd name="connsiteX28" fmla="*/ 245979 w 963979"/>
              <a:gd name="connsiteY28" fmla="*/ 1173395 h 2360511"/>
              <a:gd name="connsiteX29" fmla="*/ 235284 w 963979"/>
              <a:gd name="connsiteY29" fmla="*/ 1200132 h 2360511"/>
              <a:gd name="connsiteX30" fmla="*/ 213895 w 963979"/>
              <a:gd name="connsiteY30" fmla="*/ 1232216 h 2360511"/>
              <a:gd name="connsiteX31" fmla="*/ 203200 w 963979"/>
              <a:gd name="connsiteY31" fmla="*/ 1248258 h 2360511"/>
              <a:gd name="connsiteX32" fmla="*/ 192505 w 963979"/>
              <a:gd name="connsiteY32" fmla="*/ 1285690 h 2360511"/>
              <a:gd name="connsiteX33" fmla="*/ 181810 w 963979"/>
              <a:gd name="connsiteY33" fmla="*/ 1312426 h 2360511"/>
              <a:gd name="connsiteX34" fmla="*/ 160421 w 963979"/>
              <a:gd name="connsiteY34" fmla="*/ 1403332 h 2360511"/>
              <a:gd name="connsiteX35" fmla="*/ 149726 w 963979"/>
              <a:gd name="connsiteY35" fmla="*/ 1729521 h 2360511"/>
              <a:gd name="connsiteX36" fmla="*/ 139031 w 963979"/>
              <a:gd name="connsiteY36" fmla="*/ 1745563 h 2360511"/>
              <a:gd name="connsiteX37" fmla="*/ 128337 w 963979"/>
              <a:gd name="connsiteY37" fmla="*/ 1788342 h 2360511"/>
              <a:gd name="connsiteX38" fmla="*/ 117642 w 963979"/>
              <a:gd name="connsiteY38" fmla="*/ 1825774 h 2360511"/>
              <a:gd name="connsiteX39" fmla="*/ 106947 w 963979"/>
              <a:gd name="connsiteY39" fmla="*/ 1847163 h 2360511"/>
              <a:gd name="connsiteX40" fmla="*/ 85558 w 963979"/>
              <a:gd name="connsiteY40" fmla="*/ 1916679 h 2360511"/>
              <a:gd name="connsiteX41" fmla="*/ 74863 w 963979"/>
              <a:gd name="connsiteY41" fmla="*/ 1932721 h 2360511"/>
              <a:gd name="connsiteX42" fmla="*/ 64168 w 963979"/>
              <a:gd name="connsiteY42" fmla="*/ 1991542 h 2360511"/>
              <a:gd name="connsiteX43" fmla="*/ 53474 w 963979"/>
              <a:gd name="connsiteY43" fmla="*/ 2018279 h 2360511"/>
              <a:gd name="connsiteX44" fmla="*/ 42779 w 963979"/>
              <a:gd name="connsiteY44" fmla="*/ 2066405 h 2360511"/>
              <a:gd name="connsiteX45" fmla="*/ 21389 w 963979"/>
              <a:gd name="connsiteY45" fmla="*/ 2237521 h 2360511"/>
              <a:gd name="connsiteX46" fmla="*/ 0 w 963979"/>
              <a:gd name="connsiteY46" fmla="*/ 2312384 h 2360511"/>
              <a:gd name="connsiteX47" fmla="*/ 26737 w 963979"/>
              <a:gd name="connsiteY47" fmla="*/ 2349816 h 2360511"/>
              <a:gd name="connsiteX48" fmla="*/ 245979 w 963979"/>
              <a:gd name="connsiteY48" fmla="*/ 2339121 h 2360511"/>
              <a:gd name="connsiteX49" fmla="*/ 390358 w 963979"/>
              <a:gd name="connsiteY49" fmla="*/ 2328426 h 2360511"/>
              <a:gd name="connsiteX50" fmla="*/ 513347 w 963979"/>
              <a:gd name="connsiteY50" fmla="*/ 2333774 h 2360511"/>
              <a:gd name="connsiteX51" fmla="*/ 561474 w 963979"/>
              <a:gd name="connsiteY51" fmla="*/ 2339121 h 2360511"/>
              <a:gd name="connsiteX52" fmla="*/ 652379 w 963979"/>
              <a:gd name="connsiteY52" fmla="*/ 2344469 h 2360511"/>
              <a:gd name="connsiteX53" fmla="*/ 700505 w 963979"/>
              <a:gd name="connsiteY53" fmla="*/ 2349816 h 2360511"/>
              <a:gd name="connsiteX54" fmla="*/ 727242 w 963979"/>
              <a:gd name="connsiteY54" fmla="*/ 2355163 h 2360511"/>
              <a:gd name="connsiteX55" fmla="*/ 903705 w 963979"/>
              <a:gd name="connsiteY55" fmla="*/ 2360511 h 2360511"/>
              <a:gd name="connsiteX56" fmla="*/ 962526 w 963979"/>
              <a:gd name="connsiteY56" fmla="*/ 2349816 h 2360511"/>
              <a:gd name="connsiteX57" fmla="*/ 951831 w 963979"/>
              <a:gd name="connsiteY57" fmla="*/ 2333774 h 2360511"/>
              <a:gd name="connsiteX58" fmla="*/ 935789 w 963979"/>
              <a:gd name="connsiteY58" fmla="*/ 2317732 h 2360511"/>
              <a:gd name="connsiteX59" fmla="*/ 941137 w 963979"/>
              <a:gd name="connsiteY59" fmla="*/ 2264258 h 2360511"/>
              <a:gd name="connsiteX60" fmla="*/ 957179 w 963979"/>
              <a:gd name="connsiteY60" fmla="*/ 2205437 h 2360511"/>
              <a:gd name="connsiteX61" fmla="*/ 962526 w 963979"/>
              <a:gd name="connsiteY61" fmla="*/ 2173353 h 2360511"/>
              <a:gd name="connsiteX62" fmla="*/ 941137 w 963979"/>
              <a:gd name="connsiteY62" fmla="*/ 1975500 h 2360511"/>
              <a:gd name="connsiteX63" fmla="*/ 930442 w 963979"/>
              <a:gd name="connsiteY63" fmla="*/ 1954111 h 2360511"/>
              <a:gd name="connsiteX64" fmla="*/ 909053 w 963979"/>
              <a:gd name="connsiteY64" fmla="*/ 1922026 h 2360511"/>
              <a:gd name="connsiteX65" fmla="*/ 898358 w 963979"/>
              <a:gd name="connsiteY65" fmla="*/ 1889942 h 2360511"/>
              <a:gd name="connsiteX66" fmla="*/ 887663 w 963979"/>
              <a:gd name="connsiteY66" fmla="*/ 1868553 h 2360511"/>
              <a:gd name="connsiteX67" fmla="*/ 866274 w 963979"/>
              <a:gd name="connsiteY67" fmla="*/ 1788342 h 2360511"/>
              <a:gd name="connsiteX68" fmla="*/ 844884 w 963979"/>
              <a:gd name="connsiteY68" fmla="*/ 1654658 h 2360511"/>
              <a:gd name="connsiteX69" fmla="*/ 823495 w 963979"/>
              <a:gd name="connsiteY69" fmla="*/ 1579795 h 2360511"/>
              <a:gd name="connsiteX70" fmla="*/ 802105 w 963979"/>
              <a:gd name="connsiteY70" fmla="*/ 1494237 h 2360511"/>
              <a:gd name="connsiteX71" fmla="*/ 791410 w 963979"/>
              <a:gd name="connsiteY71" fmla="*/ 1451458 h 2360511"/>
              <a:gd name="connsiteX72" fmla="*/ 780716 w 963979"/>
              <a:gd name="connsiteY72" fmla="*/ 1403332 h 2360511"/>
              <a:gd name="connsiteX73" fmla="*/ 770021 w 963979"/>
              <a:gd name="connsiteY73" fmla="*/ 1376595 h 2360511"/>
              <a:gd name="connsiteX74" fmla="*/ 748631 w 963979"/>
              <a:gd name="connsiteY74" fmla="*/ 1312426 h 2360511"/>
              <a:gd name="connsiteX75" fmla="*/ 727242 w 963979"/>
              <a:gd name="connsiteY75" fmla="*/ 1200132 h 2360511"/>
              <a:gd name="connsiteX76" fmla="*/ 716547 w 963979"/>
              <a:gd name="connsiteY76" fmla="*/ 1146658 h 2360511"/>
              <a:gd name="connsiteX77" fmla="*/ 705853 w 963979"/>
              <a:gd name="connsiteY77" fmla="*/ 1071795 h 2360511"/>
              <a:gd name="connsiteX78" fmla="*/ 695158 w 963979"/>
              <a:gd name="connsiteY78" fmla="*/ 1029016 h 2360511"/>
              <a:gd name="connsiteX79" fmla="*/ 684463 w 963979"/>
              <a:gd name="connsiteY79" fmla="*/ 1012974 h 2360511"/>
              <a:gd name="connsiteX80" fmla="*/ 673768 w 963979"/>
              <a:gd name="connsiteY80" fmla="*/ 986237 h 2360511"/>
              <a:gd name="connsiteX81" fmla="*/ 652379 w 963979"/>
              <a:gd name="connsiteY81" fmla="*/ 922069 h 2360511"/>
              <a:gd name="connsiteX82" fmla="*/ 641684 w 963979"/>
              <a:gd name="connsiteY82" fmla="*/ 847205 h 2360511"/>
              <a:gd name="connsiteX83" fmla="*/ 647031 w 963979"/>
              <a:gd name="connsiteY83" fmla="*/ 825816 h 2360511"/>
              <a:gd name="connsiteX84" fmla="*/ 625642 w 963979"/>
              <a:gd name="connsiteY84" fmla="*/ 692132 h 2360511"/>
              <a:gd name="connsiteX85" fmla="*/ 604253 w 963979"/>
              <a:gd name="connsiteY85" fmla="*/ 611921 h 2360511"/>
              <a:gd name="connsiteX86" fmla="*/ 593558 w 963979"/>
              <a:gd name="connsiteY86" fmla="*/ 563795 h 2360511"/>
              <a:gd name="connsiteX87" fmla="*/ 572168 w 963979"/>
              <a:gd name="connsiteY87" fmla="*/ 526363 h 2360511"/>
              <a:gd name="connsiteX88" fmla="*/ 561474 w 963979"/>
              <a:gd name="connsiteY88" fmla="*/ 462195 h 2360511"/>
              <a:gd name="connsiteX89" fmla="*/ 550779 w 963979"/>
              <a:gd name="connsiteY89" fmla="*/ 419416 h 2360511"/>
              <a:gd name="connsiteX90" fmla="*/ 540084 w 963979"/>
              <a:gd name="connsiteY90" fmla="*/ 339205 h 2360511"/>
              <a:gd name="connsiteX91" fmla="*/ 529389 w 963979"/>
              <a:gd name="connsiteY91" fmla="*/ 312469 h 2360511"/>
              <a:gd name="connsiteX92" fmla="*/ 518695 w 963979"/>
              <a:gd name="connsiteY92" fmla="*/ 264342 h 2360511"/>
              <a:gd name="connsiteX93" fmla="*/ 497305 w 963979"/>
              <a:gd name="connsiteY93" fmla="*/ 136005 h 2360511"/>
              <a:gd name="connsiteX94" fmla="*/ 475916 w 963979"/>
              <a:gd name="connsiteY94" fmla="*/ 82532 h 2360511"/>
              <a:gd name="connsiteX95" fmla="*/ 465221 w 963979"/>
              <a:gd name="connsiteY95" fmla="*/ 45100 h 2360511"/>
              <a:gd name="connsiteX96" fmla="*/ 459874 w 963979"/>
              <a:gd name="connsiteY96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5421 w 963979"/>
              <a:gd name="connsiteY4" fmla="*/ 160354 h 2360511"/>
              <a:gd name="connsiteX5" fmla="*/ 423013 w 963979"/>
              <a:gd name="connsiteY5" fmla="*/ 247367 h 2360511"/>
              <a:gd name="connsiteX6" fmla="*/ 413564 w 963979"/>
              <a:gd name="connsiteY6" fmla="*/ 298919 h 2360511"/>
              <a:gd name="connsiteX7" fmla="*/ 407074 w 963979"/>
              <a:gd name="connsiteY7" fmla="*/ 348187 h 2360511"/>
              <a:gd name="connsiteX8" fmla="*/ 396381 w 963979"/>
              <a:gd name="connsiteY8" fmla="*/ 393821 h 2360511"/>
              <a:gd name="connsiteX9" fmla="*/ 394563 w 963979"/>
              <a:gd name="connsiteY9" fmla="*/ 400414 h 2360511"/>
              <a:gd name="connsiteX10" fmla="*/ 384440 w 963979"/>
              <a:gd name="connsiteY10" fmla="*/ 431825 h 2360511"/>
              <a:gd name="connsiteX11" fmla="*/ 385581 w 963979"/>
              <a:gd name="connsiteY11" fmla="*/ 470969 h 2360511"/>
              <a:gd name="connsiteX12" fmla="*/ 376081 w 963979"/>
              <a:gd name="connsiteY12" fmla="*/ 475901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65438 w 963979"/>
              <a:gd name="connsiteY15" fmla="*/ 570389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52252 w 963979"/>
              <a:gd name="connsiteY19" fmla="*/ 676660 h 2360511"/>
              <a:gd name="connsiteX20" fmla="*/ 348047 w 963979"/>
              <a:gd name="connsiteY20" fmla="*/ 704539 h 2360511"/>
              <a:gd name="connsiteX21" fmla="*/ 340207 w 963979"/>
              <a:gd name="connsiteY21" fmla="*/ 758584 h 2360511"/>
              <a:gd name="connsiteX22" fmla="*/ 311757 w 963979"/>
              <a:gd name="connsiteY22" fmla="*/ 848140 h 2360511"/>
              <a:gd name="connsiteX23" fmla="*/ 316533 w 963979"/>
              <a:gd name="connsiteY23" fmla="*/ 930739 h 2360511"/>
              <a:gd name="connsiteX24" fmla="*/ 285123 w 963979"/>
              <a:gd name="connsiteY24" fmla="*/ 1040074 h 2360511"/>
              <a:gd name="connsiteX25" fmla="*/ 256674 w 963979"/>
              <a:gd name="connsiteY25" fmla="*/ 1077142 h 2360511"/>
              <a:gd name="connsiteX26" fmla="*/ 262021 w 963979"/>
              <a:gd name="connsiteY26" fmla="*/ 1141311 h 2360511"/>
              <a:gd name="connsiteX27" fmla="*/ 251326 w 963979"/>
              <a:gd name="connsiteY27" fmla="*/ 1157353 h 2360511"/>
              <a:gd name="connsiteX28" fmla="*/ 245979 w 963979"/>
              <a:gd name="connsiteY28" fmla="*/ 1173395 h 2360511"/>
              <a:gd name="connsiteX29" fmla="*/ 235284 w 963979"/>
              <a:gd name="connsiteY29" fmla="*/ 1200132 h 2360511"/>
              <a:gd name="connsiteX30" fmla="*/ 213895 w 963979"/>
              <a:gd name="connsiteY30" fmla="*/ 1232216 h 2360511"/>
              <a:gd name="connsiteX31" fmla="*/ 203200 w 963979"/>
              <a:gd name="connsiteY31" fmla="*/ 1248258 h 2360511"/>
              <a:gd name="connsiteX32" fmla="*/ 192505 w 963979"/>
              <a:gd name="connsiteY32" fmla="*/ 1285690 h 2360511"/>
              <a:gd name="connsiteX33" fmla="*/ 181810 w 963979"/>
              <a:gd name="connsiteY33" fmla="*/ 1312426 h 2360511"/>
              <a:gd name="connsiteX34" fmla="*/ 160421 w 963979"/>
              <a:gd name="connsiteY34" fmla="*/ 1403332 h 2360511"/>
              <a:gd name="connsiteX35" fmla="*/ 149726 w 963979"/>
              <a:gd name="connsiteY35" fmla="*/ 1729521 h 2360511"/>
              <a:gd name="connsiteX36" fmla="*/ 139031 w 963979"/>
              <a:gd name="connsiteY36" fmla="*/ 1745563 h 2360511"/>
              <a:gd name="connsiteX37" fmla="*/ 128337 w 963979"/>
              <a:gd name="connsiteY37" fmla="*/ 1788342 h 2360511"/>
              <a:gd name="connsiteX38" fmla="*/ 117642 w 963979"/>
              <a:gd name="connsiteY38" fmla="*/ 1825774 h 2360511"/>
              <a:gd name="connsiteX39" fmla="*/ 106947 w 963979"/>
              <a:gd name="connsiteY39" fmla="*/ 1847163 h 2360511"/>
              <a:gd name="connsiteX40" fmla="*/ 85558 w 963979"/>
              <a:gd name="connsiteY40" fmla="*/ 1916679 h 2360511"/>
              <a:gd name="connsiteX41" fmla="*/ 74863 w 963979"/>
              <a:gd name="connsiteY41" fmla="*/ 1932721 h 2360511"/>
              <a:gd name="connsiteX42" fmla="*/ 64168 w 963979"/>
              <a:gd name="connsiteY42" fmla="*/ 1991542 h 2360511"/>
              <a:gd name="connsiteX43" fmla="*/ 53474 w 963979"/>
              <a:gd name="connsiteY43" fmla="*/ 2018279 h 2360511"/>
              <a:gd name="connsiteX44" fmla="*/ 42779 w 963979"/>
              <a:gd name="connsiteY44" fmla="*/ 2066405 h 2360511"/>
              <a:gd name="connsiteX45" fmla="*/ 21389 w 963979"/>
              <a:gd name="connsiteY45" fmla="*/ 2237521 h 2360511"/>
              <a:gd name="connsiteX46" fmla="*/ 0 w 963979"/>
              <a:gd name="connsiteY46" fmla="*/ 2312384 h 2360511"/>
              <a:gd name="connsiteX47" fmla="*/ 26737 w 963979"/>
              <a:gd name="connsiteY47" fmla="*/ 2349816 h 2360511"/>
              <a:gd name="connsiteX48" fmla="*/ 245979 w 963979"/>
              <a:gd name="connsiteY48" fmla="*/ 2339121 h 2360511"/>
              <a:gd name="connsiteX49" fmla="*/ 390358 w 963979"/>
              <a:gd name="connsiteY49" fmla="*/ 2328426 h 2360511"/>
              <a:gd name="connsiteX50" fmla="*/ 513347 w 963979"/>
              <a:gd name="connsiteY50" fmla="*/ 2333774 h 2360511"/>
              <a:gd name="connsiteX51" fmla="*/ 561474 w 963979"/>
              <a:gd name="connsiteY51" fmla="*/ 2339121 h 2360511"/>
              <a:gd name="connsiteX52" fmla="*/ 652379 w 963979"/>
              <a:gd name="connsiteY52" fmla="*/ 2344469 h 2360511"/>
              <a:gd name="connsiteX53" fmla="*/ 700505 w 963979"/>
              <a:gd name="connsiteY53" fmla="*/ 2349816 h 2360511"/>
              <a:gd name="connsiteX54" fmla="*/ 727242 w 963979"/>
              <a:gd name="connsiteY54" fmla="*/ 2355163 h 2360511"/>
              <a:gd name="connsiteX55" fmla="*/ 903705 w 963979"/>
              <a:gd name="connsiteY55" fmla="*/ 2360511 h 2360511"/>
              <a:gd name="connsiteX56" fmla="*/ 962526 w 963979"/>
              <a:gd name="connsiteY56" fmla="*/ 2349816 h 2360511"/>
              <a:gd name="connsiteX57" fmla="*/ 951831 w 963979"/>
              <a:gd name="connsiteY57" fmla="*/ 2333774 h 2360511"/>
              <a:gd name="connsiteX58" fmla="*/ 935789 w 963979"/>
              <a:gd name="connsiteY58" fmla="*/ 2317732 h 2360511"/>
              <a:gd name="connsiteX59" fmla="*/ 941137 w 963979"/>
              <a:gd name="connsiteY59" fmla="*/ 2264258 h 2360511"/>
              <a:gd name="connsiteX60" fmla="*/ 957179 w 963979"/>
              <a:gd name="connsiteY60" fmla="*/ 2205437 h 2360511"/>
              <a:gd name="connsiteX61" fmla="*/ 962526 w 963979"/>
              <a:gd name="connsiteY61" fmla="*/ 2173353 h 2360511"/>
              <a:gd name="connsiteX62" fmla="*/ 941137 w 963979"/>
              <a:gd name="connsiteY62" fmla="*/ 1975500 h 2360511"/>
              <a:gd name="connsiteX63" fmla="*/ 930442 w 963979"/>
              <a:gd name="connsiteY63" fmla="*/ 1954111 h 2360511"/>
              <a:gd name="connsiteX64" fmla="*/ 909053 w 963979"/>
              <a:gd name="connsiteY64" fmla="*/ 1922026 h 2360511"/>
              <a:gd name="connsiteX65" fmla="*/ 898358 w 963979"/>
              <a:gd name="connsiteY65" fmla="*/ 1889942 h 2360511"/>
              <a:gd name="connsiteX66" fmla="*/ 887663 w 963979"/>
              <a:gd name="connsiteY66" fmla="*/ 1868553 h 2360511"/>
              <a:gd name="connsiteX67" fmla="*/ 866274 w 963979"/>
              <a:gd name="connsiteY67" fmla="*/ 1788342 h 2360511"/>
              <a:gd name="connsiteX68" fmla="*/ 844884 w 963979"/>
              <a:gd name="connsiteY68" fmla="*/ 1654658 h 2360511"/>
              <a:gd name="connsiteX69" fmla="*/ 823495 w 963979"/>
              <a:gd name="connsiteY69" fmla="*/ 1579795 h 2360511"/>
              <a:gd name="connsiteX70" fmla="*/ 802105 w 963979"/>
              <a:gd name="connsiteY70" fmla="*/ 1494237 h 2360511"/>
              <a:gd name="connsiteX71" fmla="*/ 791410 w 963979"/>
              <a:gd name="connsiteY71" fmla="*/ 1451458 h 2360511"/>
              <a:gd name="connsiteX72" fmla="*/ 780716 w 963979"/>
              <a:gd name="connsiteY72" fmla="*/ 1403332 h 2360511"/>
              <a:gd name="connsiteX73" fmla="*/ 770021 w 963979"/>
              <a:gd name="connsiteY73" fmla="*/ 1376595 h 2360511"/>
              <a:gd name="connsiteX74" fmla="*/ 748631 w 963979"/>
              <a:gd name="connsiteY74" fmla="*/ 1312426 h 2360511"/>
              <a:gd name="connsiteX75" fmla="*/ 727242 w 963979"/>
              <a:gd name="connsiteY75" fmla="*/ 1200132 h 2360511"/>
              <a:gd name="connsiteX76" fmla="*/ 716547 w 963979"/>
              <a:gd name="connsiteY76" fmla="*/ 1146658 h 2360511"/>
              <a:gd name="connsiteX77" fmla="*/ 705853 w 963979"/>
              <a:gd name="connsiteY77" fmla="*/ 1071795 h 2360511"/>
              <a:gd name="connsiteX78" fmla="*/ 695158 w 963979"/>
              <a:gd name="connsiteY78" fmla="*/ 1029016 h 2360511"/>
              <a:gd name="connsiteX79" fmla="*/ 684463 w 963979"/>
              <a:gd name="connsiteY79" fmla="*/ 1012974 h 2360511"/>
              <a:gd name="connsiteX80" fmla="*/ 673768 w 963979"/>
              <a:gd name="connsiteY80" fmla="*/ 986237 h 2360511"/>
              <a:gd name="connsiteX81" fmla="*/ 652379 w 963979"/>
              <a:gd name="connsiteY81" fmla="*/ 922069 h 2360511"/>
              <a:gd name="connsiteX82" fmla="*/ 641684 w 963979"/>
              <a:gd name="connsiteY82" fmla="*/ 847205 h 2360511"/>
              <a:gd name="connsiteX83" fmla="*/ 647031 w 963979"/>
              <a:gd name="connsiteY83" fmla="*/ 825816 h 2360511"/>
              <a:gd name="connsiteX84" fmla="*/ 625642 w 963979"/>
              <a:gd name="connsiteY84" fmla="*/ 692132 h 2360511"/>
              <a:gd name="connsiteX85" fmla="*/ 604253 w 963979"/>
              <a:gd name="connsiteY85" fmla="*/ 611921 h 2360511"/>
              <a:gd name="connsiteX86" fmla="*/ 593558 w 963979"/>
              <a:gd name="connsiteY86" fmla="*/ 563795 h 2360511"/>
              <a:gd name="connsiteX87" fmla="*/ 572168 w 963979"/>
              <a:gd name="connsiteY87" fmla="*/ 526363 h 2360511"/>
              <a:gd name="connsiteX88" fmla="*/ 561474 w 963979"/>
              <a:gd name="connsiteY88" fmla="*/ 462195 h 2360511"/>
              <a:gd name="connsiteX89" fmla="*/ 550779 w 963979"/>
              <a:gd name="connsiteY89" fmla="*/ 419416 h 2360511"/>
              <a:gd name="connsiteX90" fmla="*/ 540084 w 963979"/>
              <a:gd name="connsiteY90" fmla="*/ 339205 h 2360511"/>
              <a:gd name="connsiteX91" fmla="*/ 529389 w 963979"/>
              <a:gd name="connsiteY91" fmla="*/ 312469 h 2360511"/>
              <a:gd name="connsiteX92" fmla="*/ 518695 w 963979"/>
              <a:gd name="connsiteY92" fmla="*/ 264342 h 2360511"/>
              <a:gd name="connsiteX93" fmla="*/ 497305 w 963979"/>
              <a:gd name="connsiteY93" fmla="*/ 136005 h 2360511"/>
              <a:gd name="connsiteX94" fmla="*/ 475916 w 963979"/>
              <a:gd name="connsiteY94" fmla="*/ 82532 h 2360511"/>
              <a:gd name="connsiteX95" fmla="*/ 465221 w 963979"/>
              <a:gd name="connsiteY95" fmla="*/ 45100 h 2360511"/>
              <a:gd name="connsiteX96" fmla="*/ 459874 w 963979"/>
              <a:gd name="connsiteY96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5421 w 963979"/>
              <a:gd name="connsiteY4" fmla="*/ 160354 h 2360511"/>
              <a:gd name="connsiteX5" fmla="*/ 423013 w 963979"/>
              <a:gd name="connsiteY5" fmla="*/ 247367 h 2360511"/>
              <a:gd name="connsiteX6" fmla="*/ 413564 w 963979"/>
              <a:gd name="connsiteY6" fmla="*/ 298919 h 2360511"/>
              <a:gd name="connsiteX7" fmla="*/ 407074 w 963979"/>
              <a:gd name="connsiteY7" fmla="*/ 348187 h 2360511"/>
              <a:gd name="connsiteX8" fmla="*/ 396381 w 963979"/>
              <a:gd name="connsiteY8" fmla="*/ 393821 h 2360511"/>
              <a:gd name="connsiteX9" fmla="*/ 394563 w 963979"/>
              <a:gd name="connsiteY9" fmla="*/ 400414 h 2360511"/>
              <a:gd name="connsiteX10" fmla="*/ 384440 w 963979"/>
              <a:gd name="connsiteY10" fmla="*/ 431825 h 2360511"/>
              <a:gd name="connsiteX11" fmla="*/ 385581 w 963979"/>
              <a:gd name="connsiteY11" fmla="*/ 470969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65438 w 963979"/>
              <a:gd name="connsiteY15" fmla="*/ 570389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52252 w 963979"/>
              <a:gd name="connsiteY19" fmla="*/ 676660 h 2360511"/>
              <a:gd name="connsiteX20" fmla="*/ 348047 w 963979"/>
              <a:gd name="connsiteY20" fmla="*/ 704539 h 2360511"/>
              <a:gd name="connsiteX21" fmla="*/ 340207 w 963979"/>
              <a:gd name="connsiteY21" fmla="*/ 758584 h 2360511"/>
              <a:gd name="connsiteX22" fmla="*/ 311757 w 963979"/>
              <a:gd name="connsiteY22" fmla="*/ 848140 h 2360511"/>
              <a:gd name="connsiteX23" fmla="*/ 316533 w 963979"/>
              <a:gd name="connsiteY23" fmla="*/ 930739 h 2360511"/>
              <a:gd name="connsiteX24" fmla="*/ 285123 w 963979"/>
              <a:gd name="connsiteY24" fmla="*/ 1040074 h 2360511"/>
              <a:gd name="connsiteX25" fmla="*/ 256674 w 963979"/>
              <a:gd name="connsiteY25" fmla="*/ 1077142 h 2360511"/>
              <a:gd name="connsiteX26" fmla="*/ 262021 w 963979"/>
              <a:gd name="connsiteY26" fmla="*/ 1141311 h 2360511"/>
              <a:gd name="connsiteX27" fmla="*/ 251326 w 963979"/>
              <a:gd name="connsiteY27" fmla="*/ 1157353 h 2360511"/>
              <a:gd name="connsiteX28" fmla="*/ 245979 w 963979"/>
              <a:gd name="connsiteY28" fmla="*/ 1173395 h 2360511"/>
              <a:gd name="connsiteX29" fmla="*/ 235284 w 963979"/>
              <a:gd name="connsiteY29" fmla="*/ 1200132 h 2360511"/>
              <a:gd name="connsiteX30" fmla="*/ 213895 w 963979"/>
              <a:gd name="connsiteY30" fmla="*/ 1232216 h 2360511"/>
              <a:gd name="connsiteX31" fmla="*/ 203200 w 963979"/>
              <a:gd name="connsiteY31" fmla="*/ 1248258 h 2360511"/>
              <a:gd name="connsiteX32" fmla="*/ 192505 w 963979"/>
              <a:gd name="connsiteY32" fmla="*/ 1285690 h 2360511"/>
              <a:gd name="connsiteX33" fmla="*/ 181810 w 963979"/>
              <a:gd name="connsiteY33" fmla="*/ 1312426 h 2360511"/>
              <a:gd name="connsiteX34" fmla="*/ 160421 w 963979"/>
              <a:gd name="connsiteY34" fmla="*/ 1403332 h 2360511"/>
              <a:gd name="connsiteX35" fmla="*/ 149726 w 963979"/>
              <a:gd name="connsiteY35" fmla="*/ 1729521 h 2360511"/>
              <a:gd name="connsiteX36" fmla="*/ 139031 w 963979"/>
              <a:gd name="connsiteY36" fmla="*/ 1745563 h 2360511"/>
              <a:gd name="connsiteX37" fmla="*/ 128337 w 963979"/>
              <a:gd name="connsiteY37" fmla="*/ 1788342 h 2360511"/>
              <a:gd name="connsiteX38" fmla="*/ 117642 w 963979"/>
              <a:gd name="connsiteY38" fmla="*/ 1825774 h 2360511"/>
              <a:gd name="connsiteX39" fmla="*/ 106947 w 963979"/>
              <a:gd name="connsiteY39" fmla="*/ 1847163 h 2360511"/>
              <a:gd name="connsiteX40" fmla="*/ 85558 w 963979"/>
              <a:gd name="connsiteY40" fmla="*/ 1916679 h 2360511"/>
              <a:gd name="connsiteX41" fmla="*/ 74863 w 963979"/>
              <a:gd name="connsiteY41" fmla="*/ 1932721 h 2360511"/>
              <a:gd name="connsiteX42" fmla="*/ 64168 w 963979"/>
              <a:gd name="connsiteY42" fmla="*/ 1991542 h 2360511"/>
              <a:gd name="connsiteX43" fmla="*/ 53474 w 963979"/>
              <a:gd name="connsiteY43" fmla="*/ 2018279 h 2360511"/>
              <a:gd name="connsiteX44" fmla="*/ 42779 w 963979"/>
              <a:gd name="connsiteY44" fmla="*/ 2066405 h 2360511"/>
              <a:gd name="connsiteX45" fmla="*/ 21389 w 963979"/>
              <a:gd name="connsiteY45" fmla="*/ 2237521 h 2360511"/>
              <a:gd name="connsiteX46" fmla="*/ 0 w 963979"/>
              <a:gd name="connsiteY46" fmla="*/ 2312384 h 2360511"/>
              <a:gd name="connsiteX47" fmla="*/ 26737 w 963979"/>
              <a:gd name="connsiteY47" fmla="*/ 2349816 h 2360511"/>
              <a:gd name="connsiteX48" fmla="*/ 245979 w 963979"/>
              <a:gd name="connsiteY48" fmla="*/ 2339121 h 2360511"/>
              <a:gd name="connsiteX49" fmla="*/ 390358 w 963979"/>
              <a:gd name="connsiteY49" fmla="*/ 2328426 h 2360511"/>
              <a:gd name="connsiteX50" fmla="*/ 513347 w 963979"/>
              <a:gd name="connsiteY50" fmla="*/ 2333774 h 2360511"/>
              <a:gd name="connsiteX51" fmla="*/ 561474 w 963979"/>
              <a:gd name="connsiteY51" fmla="*/ 2339121 h 2360511"/>
              <a:gd name="connsiteX52" fmla="*/ 652379 w 963979"/>
              <a:gd name="connsiteY52" fmla="*/ 2344469 h 2360511"/>
              <a:gd name="connsiteX53" fmla="*/ 700505 w 963979"/>
              <a:gd name="connsiteY53" fmla="*/ 2349816 h 2360511"/>
              <a:gd name="connsiteX54" fmla="*/ 727242 w 963979"/>
              <a:gd name="connsiteY54" fmla="*/ 2355163 h 2360511"/>
              <a:gd name="connsiteX55" fmla="*/ 903705 w 963979"/>
              <a:gd name="connsiteY55" fmla="*/ 2360511 h 2360511"/>
              <a:gd name="connsiteX56" fmla="*/ 962526 w 963979"/>
              <a:gd name="connsiteY56" fmla="*/ 2349816 h 2360511"/>
              <a:gd name="connsiteX57" fmla="*/ 951831 w 963979"/>
              <a:gd name="connsiteY57" fmla="*/ 2333774 h 2360511"/>
              <a:gd name="connsiteX58" fmla="*/ 935789 w 963979"/>
              <a:gd name="connsiteY58" fmla="*/ 2317732 h 2360511"/>
              <a:gd name="connsiteX59" fmla="*/ 941137 w 963979"/>
              <a:gd name="connsiteY59" fmla="*/ 2264258 h 2360511"/>
              <a:gd name="connsiteX60" fmla="*/ 957179 w 963979"/>
              <a:gd name="connsiteY60" fmla="*/ 2205437 h 2360511"/>
              <a:gd name="connsiteX61" fmla="*/ 962526 w 963979"/>
              <a:gd name="connsiteY61" fmla="*/ 2173353 h 2360511"/>
              <a:gd name="connsiteX62" fmla="*/ 941137 w 963979"/>
              <a:gd name="connsiteY62" fmla="*/ 1975500 h 2360511"/>
              <a:gd name="connsiteX63" fmla="*/ 930442 w 963979"/>
              <a:gd name="connsiteY63" fmla="*/ 1954111 h 2360511"/>
              <a:gd name="connsiteX64" fmla="*/ 909053 w 963979"/>
              <a:gd name="connsiteY64" fmla="*/ 1922026 h 2360511"/>
              <a:gd name="connsiteX65" fmla="*/ 898358 w 963979"/>
              <a:gd name="connsiteY65" fmla="*/ 1889942 h 2360511"/>
              <a:gd name="connsiteX66" fmla="*/ 887663 w 963979"/>
              <a:gd name="connsiteY66" fmla="*/ 1868553 h 2360511"/>
              <a:gd name="connsiteX67" fmla="*/ 866274 w 963979"/>
              <a:gd name="connsiteY67" fmla="*/ 1788342 h 2360511"/>
              <a:gd name="connsiteX68" fmla="*/ 844884 w 963979"/>
              <a:gd name="connsiteY68" fmla="*/ 1654658 h 2360511"/>
              <a:gd name="connsiteX69" fmla="*/ 823495 w 963979"/>
              <a:gd name="connsiteY69" fmla="*/ 1579795 h 2360511"/>
              <a:gd name="connsiteX70" fmla="*/ 802105 w 963979"/>
              <a:gd name="connsiteY70" fmla="*/ 1494237 h 2360511"/>
              <a:gd name="connsiteX71" fmla="*/ 791410 w 963979"/>
              <a:gd name="connsiteY71" fmla="*/ 1451458 h 2360511"/>
              <a:gd name="connsiteX72" fmla="*/ 780716 w 963979"/>
              <a:gd name="connsiteY72" fmla="*/ 1403332 h 2360511"/>
              <a:gd name="connsiteX73" fmla="*/ 770021 w 963979"/>
              <a:gd name="connsiteY73" fmla="*/ 1376595 h 2360511"/>
              <a:gd name="connsiteX74" fmla="*/ 748631 w 963979"/>
              <a:gd name="connsiteY74" fmla="*/ 1312426 h 2360511"/>
              <a:gd name="connsiteX75" fmla="*/ 727242 w 963979"/>
              <a:gd name="connsiteY75" fmla="*/ 1200132 h 2360511"/>
              <a:gd name="connsiteX76" fmla="*/ 716547 w 963979"/>
              <a:gd name="connsiteY76" fmla="*/ 1146658 h 2360511"/>
              <a:gd name="connsiteX77" fmla="*/ 705853 w 963979"/>
              <a:gd name="connsiteY77" fmla="*/ 1071795 h 2360511"/>
              <a:gd name="connsiteX78" fmla="*/ 695158 w 963979"/>
              <a:gd name="connsiteY78" fmla="*/ 1029016 h 2360511"/>
              <a:gd name="connsiteX79" fmla="*/ 684463 w 963979"/>
              <a:gd name="connsiteY79" fmla="*/ 1012974 h 2360511"/>
              <a:gd name="connsiteX80" fmla="*/ 673768 w 963979"/>
              <a:gd name="connsiteY80" fmla="*/ 986237 h 2360511"/>
              <a:gd name="connsiteX81" fmla="*/ 652379 w 963979"/>
              <a:gd name="connsiteY81" fmla="*/ 922069 h 2360511"/>
              <a:gd name="connsiteX82" fmla="*/ 641684 w 963979"/>
              <a:gd name="connsiteY82" fmla="*/ 847205 h 2360511"/>
              <a:gd name="connsiteX83" fmla="*/ 647031 w 963979"/>
              <a:gd name="connsiteY83" fmla="*/ 825816 h 2360511"/>
              <a:gd name="connsiteX84" fmla="*/ 625642 w 963979"/>
              <a:gd name="connsiteY84" fmla="*/ 692132 h 2360511"/>
              <a:gd name="connsiteX85" fmla="*/ 604253 w 963979"/>
              <a:gd name="connsiteY85" fmla="*/ 611921 h 2360511"/>
              <a:gd name="connsiteX86" fmla="*/ 593558 w 963979"/>
              <a:gd name="connsiteY86" fmla="*/ 563795 h 2360511"/>
              <a:gd name="connsiteX87" fmla="*/ 572168 w 963979"/>
              <a:gd name="connsiteY87" fmla="*/ 526363 h 2360511"/>
              <a:gd name="connsiteX88" fmla="*/ 561474 w 963979"/>
              <a:gd name="connsiteY88" fmla="*/ 462195 h 2360511"/>
              <a:gd name="connsiteX89" fmla="*/ 550779 w 963979"/>
              <a:gd name="connsiteY89" fmla="*/ 419416 h 2360511"/>
              <a:gd name="connsiteX90" fmla="*/ 540084 w 963979"/>
              <a:gd name="connsiteY90" fmla="*/ 339205 h 2360511"/>
              <a:gd name="connsiteX91" fmla="*/ 529389 w 963979"/>
              <a:gd name="connsiteY91" fmla="*/ 312469 h 2360511"/>
              <a:gd name="connsiteX92" fmla="*/ 518695 w 963979"/>
              <a:gd name="connsiteY92" fmla="*/ 264342 h 2360511"/>
              <a:gd name="connsiteX93" fmla="*/ 497305 w 963979"/>
              <a:gd name="connsiteY93" fmla="*/ 136005 h 2360511"/>
              <a:gd name="connsiteX94" fmla="*/ 475916 w 963979"/>
              <a:gd name="connsiteY94" fmla="*/ 82532 h 2360511"/>
              <a:gd name="connsiteX95" fmla="*/ 465221 w 963979"/>
              <a:gd name="connsiteY95" fmla="*/ 45100 h 2360511"/>
              <a:gd name="connsiteX96" fmla="*/ 459874 w 963979"/>
              <a:gd name="connsiteY96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5421 w 963979"/>
              <a:gd name="connsiteY4" fmla="*/ 160354 h 2360511"/>
              <a:gd name="connsiteX5" fmla="*/ 423013 w 963979"/>
              <a:gd name="connsiteY5" fmla="*/ 247367 h 2360511"/>
              <a:gd name="connsiteX6" fmla="*/ 413564 w 963979"/>
              <a:gd name="connsiteY6" fmla="*/ 298919 h 2360511"/>
              <a:gd name="connsiteX7" fmla="*/ 407074 w 963979"/>
              <a:gd name="connsiteY7" fmla="*/ 348187 h 2360511"/>
              <a:gd name="connsiteX8" fmla="*/ 396381 w 963979"/>
              <a:gd name="connsiteY8" fmla="*/ 393821 h 2360511"/>
              <a:gd name="connsiteX9" fmla="*/ 394563 w 963979"/>
              <a:gd name="connsiteY9" fmla="*/ 400414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65438 w 963979"/>
              <a:gd name="connsiteY15" fmla="*/ 570389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52252 w 963979"/>
              <a:gd name="connsiteY19" fmla="*/ 676660 h 2360511"/>
              <a:gd name="connsiteX20" fmla="*/ 348047 w 963979"/>
              <a:gd name="connsiteY20" fmla="*/ 704539 h 2360511"/>
              <a:gd name="connsiteX21" fmla="*/ 340207 w 963979"/>
              <a:gd name="connsiteY21" fmla="*/ 758584 h 2360511"/>
              <a:gd name="connsiteX22" fmla="*/ 311757 w 963979"/>
              <a:gd name="connsiteY22" fmla="*/ 848140 h 2360511"/>
              <a:gd name="connsiteX23" fmla="*/ 316533 w 963979"/>
              <a:gd name="connsiteY23" fmla="*/ 930739 h 2360511"/>
              <a:gd name="connsiteX24" fmla="*/ 285123 w 963979"/>
              <a:gd name="connsiteY24" fmla="*/ 1040074 h 2360511"/>
              <a:gd name="connsiteX25" fmla="*/ 256674 w 963979"/>
              <a:gd name="connsiteY25" fmla="*/ 1077142 h 2360511"/>
              <a:gd name="connsiteX26" fmla="*/ 262021 w 963979"/>
              <a:gd name="connsiteY26" fmla="*/ 1141311 h 2360511"/>
              <a:gd name="connsiteX27" fmla="*/ 251326 w 963979"/>
              <a:gd name="connsiteY27" fmla="*/ 1157353 h 2360511"/>
              <a:gd name="connsiteX28" fmla="*/ 245979 w 963979"/>
              <a:gd name="connsiteY28" fmla="*/ 1173395 h 2360511"/>
              <a:gd name="connsiteX29" fmla="*/ 235284 w 963979"/>
              <a:gd name="connsiteY29" fmla="*/ 1200132 h 2360511"/>
              <a:gd name="connsiteX30" fmla="*/ 213895 w 963979"/>
              <a:gd name="connsiteY30" fmla="*/ 1232216 h 2360511"/>
              <a:gd name="connsiteX31" fmla="*/ 203200 w 963979"/>
              <a:gd name="connsiteY31" fmla="*/ 1248258 h 2360511"/>
              <a:gd name="connsiteX32" fmla="*/ 192505 w 963979"/>
              <a:gd name="connsiteY32" fmla="*/ 1285690 h 2360511"/>
              <a:gd name="connsiteX33" fmla="*/ 181810 w 963979"/>
              <a:gd name="connsiteY33" fmla="*/ 1312426 h 2360511"/>
              <a:gd name="connsiteX34" fmla="*/ 160421 w 963979"/>
              <a:gd name="connsiteY34" fmla="*/ 1403332 h 2360511"/>
              <a:gd name="connsiteX35" fmla="*/ 149726 w 963979"/>
              <a:gd name="connsiteY35" fmla="*/ 1729521 h 2360511"/>
              <a:gd name="connsiteX36" fmla="*/ 139031 w 963979"/>
              <a:gd name="connsiteY36" fmla="*/ 1745563 h 2360511"/>
              <a:gd name="connsiteX37" fmla="*/ 128337 w 963979"/>
              <a:gd name="connsiteY37" fmla="*/ 1788342 h 2360511"/>
              <a:gd name="connsiteX38" fmla="*/ 117642 w 963979"/>
              <a:gd name="connsiteY38" fmla="*/ 1825774 h 2360511"/>
              <a:gd name="connsiteX39" fmla="*/ 106947 w 963979"/>
              <a:gd name="connsiteY39" fmla="*/ 1847163 h 2360511"/>
              <a:gd name="connsiteX40" fmla="*/ 85558 w 963979"/>
              <a:gd name="connsiteY40" fmla="*/ 1916679 h 2360511"/>
              <a:gd name="connsiteX41" fmla="*/ 74863 w 963979"/>
              <a:gd name="connsiteY41" fmla="*/ 1932721 h 2360511"/>
              <a:gd name="connsiteX42" fmla="*/ 64168 w 963979"/>
              <a:gd name="connsiteY42" fmla="*/ 1991542 h 2360511"/>
              <a:gd name="connsiteX43" fmla="*/ 53474 w 963979"/>
              <a:gd name="connsiteY43" fmla="*/ 2018279 h 2360511"/>
              <a:gd name="connsiteX44" fmla="*/ 42779 w 963979"/>
              <a:gd name="connsiteY44" fmla="*/ 2066405 h 2360511"/>
              <a:gd name="connsiteX45" fmla="*/ 21389 w 963979"/>
              <a:gd name="connsiteY45" fmla="*/ 2237521 h 2360511"/>
              <a:gd name="connsiteX46" fmla="*/ 0 w 963979"/>
              <a:gd name="connsiteY46" fmla="*/ 2312384 h 2360511"/>
              <a:gd name="connsiteX47" fmla="*/ 26737 w 963979"/>
              <a:gd name="connsiteY47" fmla="*/ 2349816 h 2360511"/>
              <a:gd name="connsiteX48" fmla="*/ 245979 w 963979"/>
              <a:gd name="connsiteY48" fmla="*/ 2339121 h 2360511"/>
              <a:gd name="connsiteX49" fmla="*/ 390358 w 963979"/>
              <a:gd name="connsiteY49" fmla="*/ 2328426 h 2360511"/>
              <a:gd name="connsiteX50" fmla="*/ 513347 w 963979"/>
              <a:gd name="connsiteY50" fmla="*/ 2333774 h 2360511"/>
              <a:gd name="connsiteX51" fmla="*/ 561474 w 963979"/>
              <a:gd name="connsiteY51" fmla="*/ 2339121 h 2360511"/>
              <a:gd name="connsiteX52" fmla="*/ 652379 w 963979"/>
              <a:gd name="connsiteY52" fmla="*/ 2344469 h 2360511"/>
              <a:gd name="connsiteX53" fmla="*/ 700505 w 963979"/>
              <a:gd name="connsiteY53" fmla="*/ 2349816 h 2360511"/>
              <a:gd name="connsiteX54" fmla="*/ 727242 w 963979"/>
              <a:gd name="connsiteY54" fmla="*/ 2355163 h 2360511"/>
              <a:gd name="connsiteX55" fmla="*/ 903705 w 963979"/>
              <a:gd name="connsiteY55" fmla="*/ 2360511 h 2360511"/>
              <a:gd name="connsiteX56" fmla="*/ 962526 w 963979"/>
              <a:gd name="connsiteY56" fmla="*/ 2349816 h 2360511"/>
              <a:gd name="connsiteX57" fmla="*/ 951831 w 963979"/>
              <a:gd name="connsiteY57" fmla="*/ 2333774 h 2360511"/>
              <a:gd name="connsiteX58" fmla="*/ 935789 w 963979"/>
              <a:gd name="connsiteY58" fmla="*/ 2317732 h 2360511"/>
              <a:gd name="connsiteX59" fmla="*/ 941137 w 963979"/>
              <a:gd name="connsiteY59" fmla="*/ 2264258 h 2360511"/>
              <a:gd name="connsiteX60" fmla="*/ 957179 w 963979"/>
              <a:gd name="connsiteY60" fmla="*/ 2205437 h 2360511"/>
              <a:gd name="connsiteX61" fmla="*/ 962526 w 963979"/>
              <a:gd name="connsiteY61" fmla="*/ 2173353 h 2360511"/>
              <a:gd name="connsiteX62" fmla="*/ 941137 w 963979"/>
              <a:gd name="connsiteY62" fmla="*/ 1975500 h 2360511"/>
              <a:gd name="connsiteX63" fmla="*/ 930442 w 963979"/>
              <a:gd name="connsiteY63" fmla="*/ 1954111 h 2360511"/>
              <a:gd name="connsiteX64" fmla="*/ 909053 w 963979"/>
              <a:gd name="connsiteY64" fmla="*/ 1922026 h 2360511"/>
              <a:gd name="connsiteX65" fmla="*/ 898358 w 963979"/>
              <a:gd name="connsiteY65" fmla="*/ 1889942 h 2360511"/>
              <a:gd name="connsiteX66" fmla="*/ 887663 w 963979"/>
              <a:gd name="connsiteY66" fmla="*/ 1868553 h 2360511"/>
              <a:gd name="connsiteX67" fmla="*/ 866274 w 963979"/>
              <a:gd name="connsiteY67" fmla="*/ 1788342 h 2360511"/>
              <a:gd name="connsiteX68" fmla="*/ 844884 w 963979"/>
              <a:gd name="connsiteY68" fmla="*/ 1654658 h 2360511"/>
              <a:gd name="connsiteX69" fmla="*/ 823495 w 963979"/>
              <a:gd name="connsiteY69" fmla="*/ 1579795 h 2360511"/>
              <a:gd name="connsiteX70" fmla="*/ 802105 w 963979"/>
              <a:gd name="connsiteY70" fmla="*/ 1494237 h 2360511"/>
              <a:gd name="connsiteX71" fmla="*/ 791410 w 963979"/>
              <a:gd name="connsiteY71" fmla="*/ 1451458 h 2360511"/>
              <a:gd name="connsiteX72" fmla="*/ 780716 w 963979"/>
              <a:gd name="connsiteY72" fmla="*/ 1403332 h 2360511"/>
              <a:gd name="connsiteX73" fmla="*/ 770021 w 963979"/>
              <a:gd name="connsiteY73" fmla="*/ 1376595 h 2360511"/>
              <a:gd name="connsiteX74" fmla="*/ 748631 w 963979"/>
              <a:gd name="connsiteY74" fmla="*/ 1312426 h 2360511"/>
              <a:gd name="connsiteX75" fmla="*/ 727242 w 963979"/>
              <a:gd name="connsiteY75" fmla="*/ 1200132 h 2360511"/>
              <a:gd name="connsiteX76" fmla="*/ 716547 w 963979"/>
              <a:gd name="connsiteY76" fmla="*/ 1146658 h 2360511"/>
              <a:gd name="connsiteX77" fmla="*/ 705853 w 963979"/>
              <a:gd name="connsiteY77" fmla="*/ 1071795 h 2360511"/>
              <a:gd name="connsiteX78" fmla="*/ 695158 w 963979"/>
              <a:gd name="connsiteY78" fmla="*/ 1029016 h 2360511"/>
              <a:gd name="connsiteX79" fmla="*/ 684463 w 963979"/>
              <a:gd name="connsiteY79" fmla="*/ 1012974 h 2360511"/>
              <a:gd name="connsiteX80" fmla="*/ 673768 w 963979"/>
              <a:gd name="connsiteY80" fmla="*/ 986237 h 2360511"/>
              <a:gd name="connsiteX81" fmla="*/ 652379 w 963979"/>
              <a:gd name="connsiteY81" fmla="*/ 922069 h 2360511"/>
              <a:gd name="connsiteX82" fmla="*/ 641684 w 963979"/>
              <a:gd name="connsiteY82" fmla="*/ 847205 h 2360511"/>
              <a:gd name="connsiteX83" fmla="*/ 647031 w 963979"/>
              <a:gd name="connsiteY83" fmla="*/ 825816 h 2360511"/>
              <a:gd name="connsiteX84" fmla="*/ 625642 w 963979"/>
              <a:gd name="connsiteY84" fmla="*/ 692132 h 2360511"/>
              <a:gd name="connsiteX85" fmla="*/ 604253 w 963979"/>
              <a:gd name="connsiteY85" fmla="*/ 611921 h 2360511"/>
              <a:gd name="connsiteX86" fmla="*/ 593558 w 963979"/>
              <a:gd name="connsiteY86" fmla="*/ 563795 h 2360511"/>
              <a:gd name="connsiteX87" fmla="*/ 572168 w 963979"/>
              <a:gd name="connsiteY87" fmla="*/ 526363 h 2360511"/>
              <a:gd name="connsiteX88" fmla="*/ 561474 w 963979"/>
              <a:gd name="connsiteY88" fmla="*/ 462195 h 2360511"/>
              <a:gd name="connsiteX89" fmla="*/ 550779 w 963979"/>
              <a:gd name="connsiteY89" fmla="*/ 419416 h 2360511"/>
              <a:gd name="connsiteX90" fmla="*/ 540084 w 963979"/>
              <a:gd name="connsiteY90" fmla="*/ 339205 h 2360511"/>
              <a:gd name="connsiteX91" fmla="*/ 529389 w 963979"/>
              <a:gd name="connsiteY91" fmla="*/ 312469 h 2360511"/>
              <a:gd name="connsiteX92" fmla="*/ 518695 w 963979"/>
              <a:gd name="connsiteY92" fmla="*/ 264342 h 2360511"/>
              <a:gd name="connsiteX93" fmla="*/ 497305 w 963979"/>
              <a:gd name="connsiteY93" fmla="*/ 136005 h 2360511"/>
              <a:gd name="connsiteX94" fmla="*/ 475916 w 963979"/>
              <a:gd name="connsiteY94" fmla="*/ 82532 h 2360511"/>
              <a:gd name="connsiteX95" fmla="*/ 465221 w 963979"/>
              <a:gd name="connsiteY95" fmla="*/ 45100 h 2360511"/>
              <a:gd name="connsiteX96" fmla="*/ 459874 w 963979"/>
              <a:gd name="connsiteY96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5421 w 963979"/>
              <a:gd name="connsiteY4" fmla="*/ 160354 h 2360511"/>
              <a:gd name="connsiteX5" fmla="*/ 423013 w 963979"/>
              <a:gd name="connsiteY5" fmla="*/ 247367 h 2360511"/>
              <a:gd name="connsiteX6" fmla="*/ 413564 w 963979"/>
              <a:gd name="connsiteY6" fmla="*/ 298919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94563 w 963979"/>
              <a:gd name="connsiteY9" fmla="*/ 400414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65438 w 963979"/>
              <a:gd name="connsiteY15" fmla="*/ 570389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52252 w 963979"/>
              <a:gd name="connsiteY19" fmla="*/ 676660 h 2360511"/>
              <a:gd name="connsiteX20" fmla="*/ 348047 w 963979"/>
              <a:gd name="connsiteY20" fmla="*/ 704539 h 2360511"/>
              <a:gd name="connsiteX21" fmla="*/ 340207 w 963979"/>
              <a:gd name="connsiteY21" fmla="*/ 758584 h 2360511"/>
              <a:gd name="connsiteX22" fmla="*/ 311757 w 963979"/>
              <a:gd name="connsiteY22" fmla="*/ 848140 h 2360511"/>
              <a:gd name="connsiteX23" fmla="*/ 316533 w 963979"/>
              <a:gd name="connsiteY23" fmla="*/ 930739 h 2360511"/>
              <a:gd name="connsiteX24" fmla="*/ 285123 w 963979"/>
              <a:gd name="connsiteY24" fmla="*/ 1040074 h 2360511"/>
              <a:gd name="connsiteX25" fmla="*/ 256674 w 963979"/>
              <a:gd name="connsiteY25" fmla="*/ 1077142 h 2360511"/>
              <a:gd name="connsiteX26" fmla="*/ 262021 w 963979"/>
              <a:gd name="connsiteY26" fmla="*/ 1141311 h 2360511"/>
              <a:gd name="connsiteX27" fmla="*/ 251326 w 963979"/>
              <a:gd name="connsiteY27" fmla="*/ 1157353 h 2360511"/>
              <a:gd name="connsiteX28" fmla="*/ 245979 w 963979"/>
              <a:gd name="connsiteY28" fmla="*/ 1173395 h 2360511"/>
              <a:gd name="connsiteX29" fmla="*/ 235284 w 963979"/>
              <a:gd name="connsiteY29" fmla="*/ 1200132 h 2360511"/>
              <a:gd name="connsiteX30" fmla="*/ 213895 w 963979"/>
              <a:gd name="connsiteY30" fmla="*/ 1232216 h 2360511"/>
              <a:gd name="connsiteX31" fmla="*/ 203200 w 963979"/>
              <a:gd name="connsiteY31" fmla="*/ 1248258 h 2360511"/>
              <a:gd name="connsiteX32" fmla="*/ 192505 w 963979"/>
              <a:gd name="connsiteY32" fmla="*/ 1285690 h 2360511"/>
              <a:gd name="connsiteX33" fmla="*/ 181810 w 963979"/>
              <a:gd name="connsiteY33" fmla="*/ 1312426 h 2360511"/>
              <a:gd name="connsiteX34" fmla="*/ 160421 w 963979"/>
              <a:gd name="connsiteY34" fmla="*/ 1403332 h 2360511"/>
              <a:gd name="connsiteX35" fmla="*/ 149726 w 963979"/>
              <a:gd name="connsiteY35" fmla="*/ 1729521 h 2360511"/>
              <a:gd name="connsiteX36" fmla="*/ 139031 w 963979"/>
              <a:gd name="connsiteY36" fmla="*/ 1745563 h 2360511"/>
              <a:gd name="connsiteX37" fmla="*/ 128337 w 963979"/>
              <a:gd name="connsiteY37" fmla="*/ 1788342 h 2360511"/>
              <a:gd name="connsiteX38" fmla="*/ 117642 w 963979"/>
              <a:gd name="connsiteY38" fmla="*/ 1825774 h 2360511"/>
              <a:gd name="connsiteX39" fmla="*/ 106947 w 963979"/>
              <a:gd name="connsiteY39" fmla="*/ 1847163 h 2360511"/>
              <a:gd name="connsiteX40" fmla="*/ 85558 w 963979"/>
              <a:gd name="connsiteY40" fmla="*/ 1916679 h 2360511"/>
              <a:gd name="connsiteX41" fmla="*/ 74863 w 963979"/>
              <a:gd name="connsiteY41" fmla="*/ 1932721 h 2360511"/>
              <a:gd name="connsiteX42" fmla="*/ 64168 w 963979"/>
              <a:gd name="connsiteY42" fmla="*/ 1991542 h 2360511"/>
              <a:gd name="connsiteX43" fmla="*/ 53474 w 963979"/>
              <a:gd name="connsiteY43" fmla="*/ 2018279 h 2360511"/>
              <a:gd name="connsiteX44" fmla="*/ 42779 w 963979"/>
              <a:gd name="connsiteY44" fmla="*/ 2066405 h 2360511"/>
              <a:gd name="connsiteX45" fmla="*/ 21389 w 963979"/>
              <a:gd name="connsiteY45" fmla="*/ 2237521 h 2360511"/>
              <a:gd name="connsiteX46" fmla="*/ 0 w 963979"/>
              <a:gd name="connsiteY46" fmla="*/ 2312384 h 2360511"/>
              <a:gd name="connsiteX47" fmla="*/ 26737 w 963979"/>
              <a:gd name="connsiteY47" fmla="*/ 2349816 h 2360511"/>
              <a:gd name="connsiteX48" fmla="*/ 245979 w 963979"/>
              <a:gd name="connsiteY48" fmla="*/ 2339121 h 2360511"/>
              <a:gd name="connsiteX49" fmla="*/ 390358 w 963979"/>
              <a:gd name="connsiteY49" fmla="*/ 2328426 h 2360511"/>
              <a:gd name="connsiteX50" fmla="*/ 513347 w 963979"/>
              <a:gd name="connsiteY50" fmla="*/ 2333774 h 2360511"/>
              <a:gd name="connsiteX51" fmla="*/ 561474 w 963979"/>
              <a:gd name="connsiteY51" fmla="*/ 2339121 h 2360511"/>
              <a:gd name="connsiteX52" fmla="*/ 652379 w 963979"/>
              <a:gd name="connsiteY52" fmla="*/ 2344469 h 2360511"/>
              <a:gd name="connsiteX53" fmla="*/ 700505 w 963979"/>
              <a:gd name="connsiteY53" fmla="*/ 2349816 h 2360511"/>
              <a:gd name="connsiteX54" fmla="*/ 727242 w 963979"/>
              <a:gd name="connsiteY54" fmla="*/ 2355163 h 2360511"/>
              <a:gd name="connsiteX55" fmla="*/ 903705 w 963979"/>
              <a:gd name="connsiteY55" fmla="*/ 2360511 h 2360511"/>
              <a:gd name="connsiteX56" fmla="*/ 962526 w 963979"/>
              <a:gd name="connsiteY56" fmla="*/ 2349816 h 2360511"/>
              <a:gd name="connsiteX57" fmla="*/ 951831 w 963979"/>
              <a:gd name="connsiteY57" fmla="*/ 2333774 h 2360511"/>
              <a:gd name="connsiteX58" fmla="*/ 935789 w 963979"/>
              <a:gd name="connsiteY58" fmla="*/ 2317732 h 2360511"/>
              <a:gd name="connsiteX59" fmla="*/ 941137 w 963979"/>
              <a:gd name="connsiteY59" fmla="*/ 2264258 h 2360511"/>
              <a:gd name="connsiteX60" fmla="*/ 957179 w 963979"/>
              <a:gd name="connsiteY60" fmla="*/ 2205437 h 2360511"/>
              <a:gd name="connsiteX61" fmla="*/ 962526 w 963979"/>
              <a:gd name="connsiteY61" fmla="*/ 2173353 h 2360511"/>
              <a:gd name="connsiteX62" fmla="*/ 941137 w 963979"/>
              <a:gd name="connsiteY62" fmla="*/ 1975500 h 2360511"/>
              <a:gd name="connsiteX63" fmla="*/ 930442 w 963979"/>
              <a:gd name="connsiteY63" fmla="*/ 1954111 h 2360511"/>
              <a:gd name="connsiteX64" fmla="*/ 909053 w 963979"/>
              <a:gd name="connsiteY64" fmla="*/ 1922026 h 2360511"/>
              <a:gd name="connsiteX65" fmla="*/ 898358 w 963979"/>
              <a:gd name="connsiteY65" fmla="*/ 1889942 h 2360511"/>
              <a:gd name="connsiteX66" fmla="*/ 887663 w 963979"/>
              <a:gd name="connsiteY66" fmla="*/ 1868553 h 2360511"/>
              <a:gd name="connsiteX67" fmla="*/ 866274 w 963979"/>
              <a:gd name="connsiteY67" fmla="*/ 1788342 h 2360511"/>
              <a:gd name="connsiteX68" fmla="*/ 844884 w 963979"/>
              <a:gd name="connsiteY68" fmla="*/ 1654658 h 2360511"/>
              <a:gd name="connsiteX69" fmla="*/ 823495 w 963979"/>
              <a:gd name="connsiteY69" fmla="*/ 1579795 h 2360511"/>
              <a:gd name="connsiteX70" fmla="*/ 802105 w 963979"/>
              <a:gd name="connsiteY70" fmla="*/ 1494237 h 2360511"/>
              <a:gd name="connsiteX71" fmla="*/ 791410 w 963979"/>
              <a:gd name="connsiteY71" fmla="*/ 1451458 h 2360511"/>
              <a:gd name="connsiteX72" fmla="*/ 780716 w 963979"/>
              <a:gd name="connsiteY72" fmla="*/ 1403332 h 2360511"/>
              <a:gd name="connsiteX73" fmla="*/ 770021 w 963979"/>
              <a:gd name="connsiteY73" fmla="*/ 1376595 h 2360511"/>
              <a:gd name="connsiteX74" fmla="*/ 748631 w 963979"/>
              <a:gd name="connsiteY74" fmla="*/ 1312426 h 2360511"/>
              <a:gd name="connsiteX75" fmla="*/ 727242 w 963979"/>
              <a:gd name="connsiteY75" fmla="*/ 1200132 h 2360511"/>
              <a:gd name="connsiteX76" fmla="*/ 716547 w 963979"/>
              <a:gd name="connsiteY76" fmla="*/ 1146658 h 2360511"/>
              <a:gd name="connsiteX77" fmla="*/ 705853 w 963979"/>
              <a:gd name="connsiteY77" fmla="*/ 1071795 h 2360511"/>
              <a:gd name="connsiteX78" fmla="*/ 695158 w 963979"/>
              <a:gd name="connsiteY78" fmla="*/ 1029016 h 2360511"/>
              <a:gd name="connsiteX79" fmla="*/ 684463 w 963979"/>
              <a:gd name="connsiteY79" fmla="*/ 1012974 h 2360511"/>
              <a:gd name="connsiteX80" fmla="*/ 673768 w 963979"/>
              <a:gd name="connsiteY80" fmla="*/ 986237 h 2360511"/>
              <a:gd name="connsiteX81" fmla="*/ 652379 w 963979"/>
              <a:gd name="connsiteY81" fmla="*/ 922069 h 2360511"/>
              <a:gd name="connsiteX82" fmla="*/ 641684 w 963979"/>
              <a:gd name="connsiteY82" fmla="*/ 847205 h 2360511"/>
              <a:gd name="connsiteX83" fmla="*/ 647031 w 963979"/>
              <a:gd name="connsiteY83" fmla="*/ 825816 h 2360511"/>
              <a:gd name="connsiteX84" fmla="*/ 625642 w 963979"/>
              <a:gd name="connsiteY84" fmla="*/ 692132 h 2360511"/>
              <a:gd name="connsiteX85" fmla="*/ 604253 w 963979"/>
              <a:gd name="connsiteY85" fmla="*/ 611921 h 2360511"/>
              <a:gd name="connsiteX86" fmla="*/ 593558 w 963979"/>
              <a:gd name="connsiteY86" fmla="*/ 563795 h 2360511"/>
              <a:gd name="connsiteX87" fmla="*/ 572168 w 963979"/>
              <a:gd name="connsiteY87" fmla="*/ 526363 h 2360511"/>
              <a:gd name="connsiteX88" fmla="*/ 561474 w 963979"/>
              <a:gd name="connsiteY88" fmla="*/ 462195 h 2360511"/>
              <a:gd name="connsiteX89" fmla="*/ 550779 w 963979"/>
              <a:gd name="connsiteY89" fmla="*/ 419416 h 2360511"/>
              <a:gd name="connsiteX90" fmla="*/ 540084 w 963979"/>
              <a:gd name="connsiteY90" fmla="*/ 339205 h 2360511"/>
              <a:gd name="connsiteX91" fmla="*/ 529389 w 963979"/>
              <a:gd name="connsiteY91" fmla="*/ 312469 h 2360511"/>
              <a:gd name="connsiteX92" fmla="*/ 518695 w 963979"/>
              <a:gd name="connsiteY92" fmla="*/ 264342 h 2360511"/>
              <a:gd name="connsiteX93" fmla="*/ 497305 w 963979"/>
              <a:gd name="connsiteY93" fmla="*/ 136005 h 2360511"/>
              <a:gd name="connsiteX94" fmla="*/ 475916 w 963979"/>
              <a:gd name="connsiteY94" fmla="*/ 82532 h 2360511"/>
              <a:gd name="connsiteX95" fmla="*/ 465221 w 963979"/>
              <a:gd name="connsiteY95" fmla="*/ 45100 h 2360511"/>
              <a:gd name="connsiteX96" fmla="*/ 459874 w 963979"/>
              <a:gd name="connsiteY96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5421 w 963979"/>
              <a:gd name="connsiteY4" fmla="*/ 160354 h 2360511"/>
              <a:gd name="connsiteX5" fmla="*/ 423013 w 963979"/>
              <a:gd name="connsiteY5" fmla="*/ 247367 h 2360511"/>
              <a:gd name="connsiteX6" fmla="*/ 413564 w 963979"/>
              <a:gd name="connsiteY6" fmla="*/ 298919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65438 w 963979"/>
              <a:gd name="connsiteY15" fmla="*/ 570389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52252 w 963979"/>
              <a:gd name="connsiteY19" fmla="*/ 676660 h 2360511"/>
              <a:gd name="connsiteX20" fmla="*/ 348047 w 963979"/>
              <a:gd name="connsiteY20" fmla="*/ 704539 h 2360511"/>
              <a:gd name="connsiteX21" fmla="*/ 340207 w 963979"/>
              <a:gd name="connsiteY21" fmla="*/ 758584 h 2360511"/>
              <a:gd name="connsiteX22" fmla="*/ 311757 w 963979"/>
              <a:gd name="connsiteY22" fmla="*/ 848140 h 2360511"/>
              <a:gd name="connsiteX23" fmla="*/ 316533 w 963979"/>
              <a:gd name="connsiteY23" fmla="*/ 930739 h 2360511"/>
              <a:gd name="connsiteX24" fmla="*/ 285123 w 963979"/>
              <a:gd name="connsiteY24" fmla="*/ 1040074 h 2360511"/>
              <a:gd name="connsiteX25" fmla="*/ 256674 w 963979"/>
              <a:gd name="connsiteY25" fmla="*/ 1077142 h 2360511"/>
              <a:gd name="connsiteX26" fmla="*/ 262021 w 963979"/>
              <a:gd name="connsiteY26" fmla="*/ 1141311 h 2360511"/>
              <a:gd name="connsiteX27" fmla="*/ 251326 w 963979"/>
              <a:gd name="connsiteY27" fmla="*/ 1157353 h 2360511"/>
              <a:gd name="connsiteX28" fmla="*/ 245979 w 963979"/>
              <a:gd name="connsiteY28" fmla="*/ 1173395 h 2360511"/>
              <a:gd name="connsiteX29" fmla="*/ 235284 w 963979"/>
              <a:gd name="connsiteY29" fmla="*/ 1200132 h 2360511"/>
              <a:gd name="connsiteX30" fmla="*/ 213895 w 963979"/>
              <a:gd name="connsiteY30" fmla="*/ 1232216 h 2360511"/>
              <a:gd name="connsiteX31" fmla="*/ 203200 w 963979"/>
              <a:gd name="connsiteY31" fmla="*/ 1248258 h 2360511"/>
              <a:gd name="connsiteX32" fmla="*/ 192505 w 963979"/>
              <a:gd name="connsiteY32" fmla="*/ 1285690 h 2360511"/>
              <a:gd name="connsiteX33" fmla="*/ 181810 w 963979"/>
              <a:gd name="connsiteY33" fmla="*/ 1312426 h 2360511"/>
              <a:gd name="connsiteX34" fmla="*/ 160421 w 963979"/>
              <a:gd name="connsiteY34" fmla="*/ 1403332 h 2360511"/>
              <a:gd name="connsiteX35" fmla="*/ 149726 w 963979"/>
              <a:gd name="connsiteY35" fmla="*/ 1729521 h 2360511"/>
              <a:gd name="connsiteX36" fmla="*/ 139031 w 963979"/>
              <a:gd name="connsiteY36" fmla="*/ 1745563 h 2360511"/>
              <a:gd name="connsiteX37" fmla="*/ 128337 w 963979"/>
              <a:gd name="connsiteY37" fmla="*/ 1788342 h 2360511"/>
              <a:gd name="connsiteX38" fmla="*/ 117642 w 963979"/>
              <a:gd name="connsiteY38" fmla="*/ 1825774 h 2360511"/>
              <a:gd name="connsiteX39" fmla="*/ 106947 w 963979"/>
              <a:gd name="connsiteY39" fmla="*/ 1847163 h 2360511"/>
              <a:gd name="connsiteX40" fmla="*/ 85558 w 963979"/>
              <a:gd name="connsiteY40" fmla="*/ 1916679 h 2360511"/>
              <a:gd name="connsiteX41" fmla="*/ 74863 w 963979"/>
              <a:gd name="connsiteY41" fmla="*/ 1932721 h 2360511"/>
              <a:gd name="connsiteX42" fmla="*/ 64168 w 963979"/>
              <a:gd name="connsiteY42" fmla="*/ 1991542 h 2360511"/>
              <a:gd name="connsiteX43" fmla="*/ 53474 w 963979"/>
              <a:gd name="connsiteY43" fmla="*/ 2018279 h 2360511"/>
              <a:gd name="connsiteX44" fmla="*/ 42779 w 963979"/>
              <a:gd name="connsiteY44" fmla="*/ 2066405 h 2360511"/>
              <a:gd name="connsiteX45" fmla="*/ 21389 w 963979"/>
              <a:gd name="connsiteY45" fmla="*/ 2237521 h 2360511"/>
              <a:gd name="connsiteX46" fmla="*/ 0 w 963979"/>
              <a:gd name="connsiteY46" fmla="*/ 2312384 h 2360511"/>
              <a:gd name="connsiteX47" fmla="*/ 26737 w 963979"/>
              <a:gd name="connsiteY47" fmla="*/ 2349816 h 2360511"/>
              <a:gd name="connsiteX48" fmla="*/ 245979 w 963979"/>
              <a:gd name="connsiteY48" fmla="*/ 2339121 h 2360511"/>
              <a:gd name="connsiteX49" fmla="*/ 390358 w 963979"/>
              <a:gd name="connsiteY49" fmla="*/ 2328426 h 2360511"/>
              <a:gd name="connsiteX50" fmla="*/ 513347 w 963979"/>
              <a:gd name="connsiteY50" fmla="*/ 2333774 h 2360511"/>
              <a:gd name="connsiteX51" fmla="*/ 561474 w 963979"/>
              <a:gd name="connsiteY51" fmla="*/ 2339121 h 2360511"/>
              <a:gd name="connsiteX52" fmla="*/ 652379 w 963979"/>
              <a:gd name="connsiteY52" fmla="*/ 2344469 h 2360511"/>
              <a:gd name="connsiteX53" fmla="*/ 700505 w 963979"/>
              <a:gd name="connsiteY53" fmla="*/ 2349816 h 2360511"/>
              <a:gd name="connsiteX54" fmla="*/ 727242 w 963979"/>
              <a:gd name="connsiteY54" fmla="*/ 2355163 h 2360511"/>
              <a:gd name="connsiteX55" fmla="*/ 903705 w 963979"/>
              <a:gd name="connsiteY55" fmla="*/ 2360511 h 2360511"/>
              <a:gd name="connsiteX56" fmla="*/ 962526 w 963979"/>
              <a:gd name="connsiteY56" fmla="*/ 2349816 h 2360511"/>
              <a:gd name="connsiteX57" fmla="*/ 951831 w 963979"/>
              <a:gd name="connsiteY57" fmla="*/ 2333774 h 2360511"/>
              <a:gd name="connsiteX58" fmla="*/ 935789 w 963979"/>
              <a:gd name="connsiteY58" fmla="*/ 2317732 h 2360511"/>
              <a:gd name="connsiteX59" fmla="*/ 941137 w 963979"/>
              <a:gd name="connsiteY59" fmla="*/ 2264258 h 2360511"/>
              <a:gd name="connsiteX60" fmla="*/ 957179 w 963979"/>
              <a:gd name="connsiteY60" fmla="*/ 2205437 h 2360511"/>
              <a:gd name="connsiteX61" fmla="*/ 962526 w 963979"/>
              <a:gd name="connsiteY61" fmla="*/ 2173353 h 2360511"/>
              <a:gd name="connsiteX62" fmla="*/ 941137 w 963979"/>
              <a:gd name="connsiteY62" fmla="*/ 1975500 h 2360511"/>
              <a:gd name="connsiteX63" fmla="*/ 930442 w 963979"/>
              <a:gd name="connsiteY63" fmla="*/ 1954111 h 2360511"/>
              <a:gd name="connsiteX64" fmla="*/ 909053 w 963979"/>
              <a:gd name="connsiteY64" fmla="*/ 1922026 h 2360511"/>
              <a:gd name="connsiteX65" fmla="*/ 898358 w 963979"/>
              <a:gd name="connsiteY65" fmla="*/ 1889942 h 2360511"/>
              <a:gd name="connsiteX66" fmla="*/ 887663 w 963979"/>
              <a:gd name="connsiteY66" fmla="*/ 1868553 h 2360511"/>
              <a:gd name="connsiteX67" fmla="*/ 866274 w 963979"/>
              <a:gd name="connsiteY67" fmla="*/ 1788342 h 2360511"/>
              <a:gd name="connsiteX68" fmla="*/ 844884 w 963979"/>
              <a:gd name="connsiteY68" fmla="*/ 1654658 h 2360511"/>
              <a:gd name="connsiteX69" fmla="*/ 823495 w 963979"/>
              <a:gd name="connsiteY69" fmla="*/ 1579795 h 2360511"/>
              <a:gd name="connsiteX70" fmla="*/ 802105 w 963979"/>
              <a:gd name="connsiteY70" fmla="*/ 1494237 h 2360511"/>
              <a:gd name="connsiteX71" fmla="*/ 791410 w 963979"/>
              <a:gd name="connsiteY71" fmla="*/ 1451458 h 2360511"/>
              <a:gd name="connsiteX72" fmla="*/ 780716 w 963979"/>
              <a:gd name="connsiteY72" fmla="*/ 1403332 h 2360511"/>
              <a:gd name="connsiteX73" fmla="*/ 770021 w 963979"/>
              <a:gd name="connsiteY73" fmla="*/ 1376595 h 2360511"/>
              <a:gd name="connsiteX74" fmla="*/ 748631 w 963979"/>
              <a:gd name="connsiteY74" fmla="*/ 1312426 h 2360511"/>
              <a:gd name="connsiteX75" fmla="*/ 727242 w 963979"/>
              <a:gd name="connsiteY75" fmla="*/ 1200132 h 2360511"/>
              <a:gd name="connsiteX76" fmla="*/ 716547 w 963979"/>
              <a:gd name="connsiteY76" fmla="*/ 1146658 h 2360511"/>
              <a:gd name="connsiteX77" fmla="*/ 705853 w 963979"/>
              <a:gd name="connsiteY77" fmla="*/ 1071795 h 2360511"/>
              <a:gd name="connsiteX78" fmla="*/ 695158 w 963979"/>
              <a:gd name="connsiteY78" fmla="*/ 1029016 h 2360511"/>
              <a:gd name="connsiteX79" fmla="*/ 684463 w 963979"/>
              <a:gd name="connsiteY79" fmla="*/ 1012974 h 2360511"/>
              <a:gd name="connsiteX80" fmla="*/ 673768 w 963979"/>
              <a:gd name="connsiteY80" fmla="*/ 986237 h 2360511"/>
              <a:gd name="connsiteX81" fmla="*/ 652379 w 963979"/>
              <a:gd name="connsiteY81" fmla="*/ 922069 h 2360511"/>
              <a:gd name="connsiteX82" fmla="*/ 641684 w 963979"/>
              <a:gd name="connsiteY82" fmla="*/ 847205 h 2360511"/>
              <a:gd name="connsiteX83" fmla="*/ 647031 w 963979"/>
              <a:gd name="connsiteY83" fmla="*/ 825816 h 2360511"/>
              <a:gd name="connsiteX84" fmla="*/ 625642 w 963979"/>
              <a:gd name="connsiteY84" fmla="*/ 692132 h 2360511"/>
              <a:gd name="connsiteX85" fmla="*/ 604253 w 963979"/>
              <a:gd name="connsiteY85" fmla="*/ 611921 h 2360511"/>
              <a:gd name="connsiteX86" fmla="*/ 593558 w 963979"/>
              <a:gd name="connsiteY86" fmla="*/ 563795 h 2360511"/>
              <a:gd name="connsiteX87" fmla="*/ 572168 w 963979"/>
              <a:gd name="connsiteY87" fmla="*/ 526363 h 2360511"/>
              <a:gd name="connsiteX88" fmla="*/ 561474 w 963979"/>
              <a:gd name="connsiteY88" fmla="*/ 462195 h 2360511"/>
              <a:gd name="connsiteX89" fmla="*/ 550779 w 963979"/>
              <a:gd name="connsiteY89" fmla="*/ 419416 h 2360511"/>
              <a:gd name="connsiteX90" fmla="*/ 540084 w 963979"/>
              <a:gd name="connsiteY90" fmla="*/ 339205 h 2360511"/>
              <a:gd name="connsiteX91" fmla="*/ 529389 w 963979"/>
              <a:gd name="connsiteY91" fmla="*/ 312469 h 2360511"/>
              <a:gd name="connsiteX92" fmla="*/ 518695 w 963979"/>
              <a:gd name="connsiteY92" fmla="*/ 264342 h 2360511"/>
              <a:gd name="connsiteX93" fmla="*/ 497305 w 963979"/>
              <a:gd name="connsiteY93" fmla="*/ 136005 h 2360511"/>
              <a:gd name="connsiteX94" fmla="*/ 475916 w 963979"/>
              <a:gd name="connsiteY94" fmla="*/ 82532 h 2360511"/>
              <a:gd name="connsiteX95" fmla="*/ 465221 w 963979"/>
              <a:gd name="connsiteY95" fmla="*/ 45100 h 2360511"/>
              <a:gd name="connsiteX96" fmla="*/ 459874 w 963979"/>
              <a:gd name="connsiteY96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5421 w 963979"/>
              <a:gd name="connsiteY4" fmla="*/ 160354 h 2360511"/>
              <a:gd name="connsiteX5" fmla="*/ 428932 w 963979"/>
              <a:gd name="connsiteY5" fmla="*/ 229611 h 2360511"/>
              <a:gd name="connsiteX6" fmla="*/ 413564 w 963979"/>
              <a:gd name="connsiteY6" fmla="*/ 298919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65438 w 963979"/>
              <a:gd name="connsiteY15" fmla="*/ 570389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52252 w 963979"/>
              <a:gd name="connsiteY19" fmla="*/ 676660 h 2360511"/>
              <a:gd name="connsiteX20" fmla="*/ 348047 w 963979"/>
              <a:gd name="connsiteY20" fmla="*/ 704539 h 2360511"/>
              <a:gd name="connsiteX21" fmla="*/ 340207 w 963979"/>
              <a:gd name="connsiteY21" fmla="*/ 758584 h 2360511"/>
              <a:gd name="connsiteX22" fmla="*/ 311757 w 963979"/>
              <a:gd name="connsiteY22" fmla="*/ 848140 h 2360511"/>
              <a:gd name="connsiteX23" fmla="*/ 316533 w 963979"/>
              <a:gd name="connsiteY23" fmla="*/ 930739 h 2360511"/>
              <a:gd name="connsiteX24" fmla="*/ 285123 w 963979"/>
              <a:gd name="connsiteY24" fmla="*/ 1040074 h 2360511"/>
              <a:gd name="connsiteX25" fmla="*/ 256674 w 963979"/>
              <a:gd name="connsiteY25" fmla="*/ 1077142 h 2360511"/>
              <a:gd name="connsiteX26" fmla="*/ 262021 w 963979"/>
              <a:gd name="connsiteY26" fmla="*/ 1141311 h 2360511"/>
              <a:gd name="connsiteX27" fmla="*/ 251326 w 963979"/>
              <a:gd name="connsiteY27" fmla="*/ 1157353 h 2360511"/>
              <a:gd name="connsiteX28" fmla="*/ 245979 w 963979"/>
              <a:gd name="connsiteY28" fmla="*/ 1173395 h 2360511"/>
              <a:gd name="connsiteX29" fmla="*/ 235284 w 963979"/>
              <a:gd name="connsiteY29" fmla="*/ 1200132 h 2360511"/>
              <a:gd name="connsiteX30" fmla="*/ 213895 w 963979"/>
              <a:gd name="connsiteY30" fmla="*/ 1232216 h 2360511"/>
              <a:gd name="connsiteX31" fmla="*/ 203200 w 963979"/>
              <a:gd name="connsiteY31" fmla="*/ 1248258 h 2360511"/>
              <a:gd name="connsiteX32" fmla="*/ 192505 w 963979"/>
              <a:gd name="connsiteY32" fmla="*/ 1285690 h 2360511"/>
              <a:gd name="connsiteX33" fmla="*/ 181810 w 963979"/>
              <a:gd name="connsiteY33" fmla="*/ 1312426 h 2360511"/>
              <a:gd name="connsiteX34" fmla="*/ 160421 w 963979"/>
              <a:gd name="connsiteY34" fmla="*/ 1403332 h 2360511"/>
              <a:gd name="connsiteX35" fmla="*/ 149726 w 963979"/>
              <a:gd name="connsiteY35" fmla="*/ 1729521 h 2360511"/>
              <a:gd name="connsiteX36" fmla="*/ 139031 w 963979"/>
              <a:gd name="connsiteY36" fmla="*/ 1745563 h 2360511"/>
              <a:gd name="connsiteX37" fmla="*/ 128337 w 963979"/>
              <a:gd name="connsiteY37" fmla="*/ 1788342 h 2360511"/>
              <a:gd name="connsiteX38" fmla="*/ 117642 w 963979"/>
              <a:gd name="connsiteY38" fmla="*/ 1825774 h 2360511"/>
              <a:gd name="connsiteX39" fmla="*/ 106947 w 963979"/>
              <a:gd name="connsiteY39" fmla="*/ 1847163 h 2360511"/>
              <a:gd name="connsiteX40" fmla="*/ 85558 w 963979"/>
              <a:gd name="connsiteY40" fmla="*/ 1916679 h 2360511"/>
              <a:gd name="connsiteX41" fmla="*/ 74863 w 963979"/>
              <a:gd name="connsiteY41" fmla="*/ 1932721 h 2360511"/>
              <a:gd name="connsiteX42" fmla="*/ 64168 w 963979"/>
              <a:gd name="connsiteY42" fmla="*/ 1991542 h 2360511"/>
              <a:gd name="connsiteX43" fmla="*/ 53474 w 963979"/>
              <a:gd name="connsiteY43" fmla="*/ 2018279 h 2360511"/>
              <a:gd name="connsiteX44" fmla="*/ 42779 w 963979"/>
              <a:gd name="connsiteY44" fmla="*/ 2066405 h 2360511"/>
              <a:gd name="connsiteX45" fmla="*/ 21389 w 963979"/>
              <a:gd name="connsiteY45" fmla="*/ 2237521 h 2360511"/>
              <a:gd name="connsiteX46" fmla="*/ 0 w 963979"/>
              <a:gd name="connsiteY46" fmla="*/ 2312384 h 2360511"/>
              <a:gd name="connsiteX47" fmla="*/ 26737 w 963979"/>
              <a:gd name="connsiteY47" fmla="*/ 2349816 h 2360511"/>
              <a:gd name="connsiteX48" fmla="*/ 245979 w 963979"/>
              <a:gd name="connsiteY48" fmla="*/ 2339121 h 2360511"/>
              <a:gd name="connsiteX49" fmla="*/ 390358 w 963979"/>
              <a:gd name="connsiteY49" fmla="*/ 2328426 h 2360511"/>
              <a:gd name="connsiteX50" fmla="*/ 513347 w 963979"/>
              <a:gd name="connsiteY50" fmla="*/ 2333774 h 2360511"/>
              <a:gd name="connsiteX51" fmla="*/ 561474 w 963979"/>
              <a:gd name="connsiteY51" fmla="*/ 2339121 h 2360511"/>
              <a:gd name="connsiteX52" fmla="*/ 652379 w 963979"/>
              <a:gd name="connsiteY52" fmla="*/ 2344469 h 2360511"/>
              <a:gd name="connsiteX53" fmla="*/ 700505 w 963979"/>
              <a:gd name="connsiteY53" fmla="*/ 2349816 h 2360511"/>
              <a:gd name="connsiteX54" fmla="*/ 727242 w 963979"/>
              <a:gd name="connsiteY54" fmla="*/ 2355163 h 2360511"/>
              <a:gd name="connsiteX55" fmla="*/ 903705 w 963979"/>
              <a:gd name="connsiteY55" fmla="*/ 2360511 h 2360511"/>
              <a:gd name="connsiteX56" fmla="*/ 962526 w 963979"/>
              <a:gd name="connsiteY56" fmla="*/ 2349816 h 2360511"/>
              <a:gd name="connsiteX57" fmla="*/ 951831 w 963979"/>
              <a:gd name="connsiteY57" fmla="*/ 2333774 h 2360511"/>
              <a:gd name="connsiteX58" fmla="*/ 935789 w 963979"/>
              <a:gd name="connsiteY58" fmla="*/ 2317732 h 2360511"/>
              <a:gd name="connsiteX59" fmla="*/ 941137 w 963979"/>
              <a:gd name="connsiteY59" fmla="*/ 2264258 h 2360511"/>
              <a:gd name="connsiteX60" fmla="*/ 957179 w 963979"/>
              <a:gd name="connsiteY60" fmla="*/ 2205437 h 2360511"/>
              <a:gd name="connsiteX61" fmla="*/ 962526 w 963979"/>
              <a:gd name="connsiteY61" fmla="*/ 2173353 h 2360511"/>
              <a:gd name="connsiteX62" fmla="*/ 941137 w 963979"/>
              <a:gd name="connsiteY62" fmla="*/ 1975500 h 2360511"/>
              <a:gd name="connsiteX63" fmla="*/ 930442 w 963979"/>
              <a:gd name="connsiteY63" fmla="*/ 1954111 h 2360511"/>
              <a:gd name="connsiteX64" fmla="*/ 909053 w 963979"/>
              <a:gd name="connsiteY64" fmla="*/ 1922026 h 2360511"/>
              <a:gd name="connsiteX65" fmla="*/ 898358 w 963979"/>
              <a:gd name="connsiteY65" fmla="*/ 1889942 h 2360511"/>
              <a:gd name="connsiteX66" fmla="*/ 887663 w 963979"/>
              <a:gd name="connsiteY66" fmla="*/ 1868553 h 2360511"/>
              <a:gd name="connsiteX67" fmla="*/ 866274 w 963979"/>
              <a:gd name="connsiteY67" fmla="*/ 1788342 h 2360511"/>
              <a:gd name="connsiteX68" fmla="*/ 844884 w 963979"/>
              <a:gd name="connsiteY68" fmla="*/ 1654658 h 2360511"/>
              <a:gd name="connsiteX69" fmla="*/ 823495 w 963979"/>
              <a:gd name="connsiteY69" fmla="*/ 1579795 h 2360511"/>
              <a:gd name="connsiteX70" fmla="*/ 802105 w 963979"/>
              <a:gd name="connsiteY70" fmla="*/ 1494237 h 2360511"/>
              <a:gd name="connsiteX71" fmla="*/ 791410 w 963979"/>
              <a:gd name="connsiteY71" fmla="*/ 1451458 h 2360511"/>
              <a:gd name="connsiteX72" fmla="*/ 780716 w 963979"/>
              <a:gd name="connsiteY72" fmla="*/ 1403332 h 2360511"/>
              <a:gd name="connsiteX73" fmla="*/ 770021 w 963979"/>
              <a:gd name="connsiteY73" fmla="*/ 1376595 h 2360511"/>
              <a:gd name="connsiteX74" fmla="*/ 748631 w 963979"/>
              <a:gd name="connsiteY74" fmla="*/ 1312426 h 2360511"/>
              <a:gd name="connsiteX75" fmla="*/ 727242 w 963979"/>
              <a:gd name="connsiteY75" fmla="*/ 1200132 h 2360511"/>
              <a:gd name="connsiteX76" fmla="*/ 716547 w 963979"/>
              <a:gd name="connsiteY76" fmla="*/ 1146658 h 2360511"/>
              <a:gd name="connsiteX77" fmla="*/ 705853 w 963979"/>
              <a:gd name="connsiteY77" fmla="*/ 1071795 h 2360511"/>
              <a:gd name="connsiteX78" fmla="*/ 695158 w 963979"/>
              <a:gd name="connsiteY78" fmla="*/ 1029016 h 2360511"/>
              <a:gd name="connsiteX79" fmla="*/ 684463 w 963979"/>
              <a:gd name="connsiteY79" fmla="*/ 1012974 h 2360511"/>
              <a:gd name="connsiteX80" fmla="*/ 673768 w 963979"/>
              <a:gd name="connsiteY80" fmla="*/ 986237 h 2360511"/>
              <a:gd name="connsiteX81" fmla="*/ 652379 w 963979"/>
              <a:gd name="connsiteY81" fmla="*/ 922069 h 2360511"/>
              <a:gd name="connsiteX82" fmla="*/ 641684 w 963979"/>
              <a:gd name="connsiteY82" fmla="*/ 847205 h 2360511"/>
              <a:gd name="connsiteX83" fmla="*/ 647031 w 963979"/>
              <a:gd name="connsiteY83" fmla="*/ 825816 h 2360511"/>
              <a:gd name="connsiteX84" fmla="*/ 625642 w 963979"/>
              <a:gd name="connsiteY84" fmla="*/ 692132 h 2360511"/>
              <a:gd name="connsiteX85" fmla="*/ 604253 w 963979"/>
              <a:gd name="connsiteY85" fmla="*/ 611921 h 2360511"/>
              <a:gd name="connsiteX86" fmla="*/ 593558 w 963979"/>
              <a:gd name="connsiteY86" fmla="*/ 563795 h 2360511"/>
              <a:gd name="connsiteX87" fmla="*/ 572168 w 963979"/>
              <a:gd name="connsiteY87" fmla="*/ 526363 h 2360511"/>
              <a:gd name="connsiteX88" fmla="*/ 561474 w 963979"/>
              <a:gd name="connsiteY88" fmla="*/ 462195 h 2360511"/>
              <a:gd name="connsiteX89" fmla="*/ 550779 w 963979"/>
              <a:gd name="connsiteY89" fmla="*/ 419416 h 2360511"/>
              <a:gd name="connsiteX90" fmla="*/ 540084 w 963979"/>
              <a:gd name="connsiteY90" fmla="*/ 339205 h 2360511"/>
              <a:gd name="connsiteX91" fmla="*/ 529389 w 963979"/>
              <a:gd name="connsiteY91" fmla="*/ 312469 h 2360511"/>
              <a:gd name="connsiteX92" fmla="*/ 518695 w 963979"/>
              <a:gd name="connsiteY92" fmla="*/ 264342 h 2360511"/>
              <a:gd name="connsiteX93" fmla="*/ 497305 w 963979"/>
              <a:gd name="connsiteY93" fmla="*/ 136005 h 2360511"/>
              <a:gd name="connsiteX94" fmla="*/ 475916 w 963979"/>
              <a:gd name="connsiteY94" fmla="*/ 82532 h 2360511"/>
              <a:gd name="connsiteX95" fmla="*/ 465221 w 963979"/>
              <a:gd name="connsiteY95" fmla="*/ 45100 h 2360511"/>
              <a:gd name="connsiteX96" fmla="*/ 459874 w 963979"/>
              <a:gd name="connsiteY96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5421 w 963979"/>
              <a:gd name="connsiteY4" fmla="*/ 160354 h 2360511"/>
              <a:gd name="connsiteX5" fmla="*/ 428932 w 963979"/>
              <a:gd name="connsiteY5" fmla="*/ 229611 h 2360511"/>
              <a:gd name="connsiteX6" fmla="*/ 413564 w 963979"/>
              <a:gd name="connsiteY6" fmla="*/ 298919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65438 w 963979"/>
              <a:gd name="connsiteY15" fmla="*/ 570389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52252 w 963979"/>
              <a:gd name="connsiteY19" fmla="*/ 676660 h 2360511"/>
              <a:gd name="connsiteX20" fmla="*/ 348047 w 963979"/>
              <a:gd name="connsiteY20" fmla="*/ 704539 h 2360511"/>
              <a:gd name="connsiteX21" fmla="*/ 340207 w 963979"/>
              <a:gd name="connsiteY21" fmla="*/ 758584 h 2360511"/>
              <a:gd name="connsiteX22" fmla="*/ 311757 w 963979"/>
              <a:gd name="connsiteY22" fmla="*/ 848140 h 2360511"/>
              <a:gd name="connsiteX23" fmla="*/ 316533 w 963979"/>
              <a:gd name="connsiteY23" fmla="*/ 930739 h 2360511"/>
              <a:gd name="connsiteX24" fmla="*/ 285123 w 963979"/>
              <a:gd name="connsiteY24" fmla="*/ 1040074 h 2360511"/>
              <a:gd name="connsiteX25" fmla="*/ 256674 w 963979"/>
              <a:gd name="connsiteY25" fmla="*/ 1077142 h 2360511"/>
              <a:gd name="connsiteX26" fmla="*/ 262021 w 963979"/>
              <a:gd name="connsiteY26" fmla="*/ 1141311 h 2360511"/>
              <a:gd name="connsiteX27" fmla="*/ 251326 w 963979"/>
              <a:gd name="connsiteY27" fmla="*/ 1157353 h 2360511"/>
              <a:gd name="connsiteX28" fmla="*/ 245979 w 963979"/>
              <a:gd name="connsiteY28" fmla="*/ 1173395 h 2360511"/>
              <a:gd name="connsiteX29" fmla="*/ 235284 w 963979"/>
              <a:gd name="connsiteY29" fmla="*/ 1200132 h 2360511"/>
              <a:gd name="connsiteX30" fmla="*/ 213895 w 963979"/>
              <a:gd name="connsiteY30" fmla="*/ 1232216 h 2360511"/>
              <a:gd name="connsiteX31" fmla="*/ 203200 w 963979"/>
              <a:gd name="connsiteY31" fmla="*/ 1248258 h 2360511"/>
              <a:gd name="connsiteX32" fmla="*/ 192505 w 963979"/>
              <a:gd name="connsiteY32" fmla="*/ 1285690 h 2360511"/>
              <a:gd name="connsiteX33" fmla="*/ 181810 w 963979"/>
              <a:gd name="connsiteY33" fmla="*/ 1312426 h 2360511"/>
              <a:gd name="connsiteX34" fmla="*/ 160421 w 963979"/>
              <a:gd name="connsiteY34" fmla="*/ 1403332 h 2360511"/>
              <a:gd name="connsiteX35" fmla="*/ 149726 w 963979"/>
              <a:gd name="connsiteY35" fmla="*/ 1729521 h 2360511"/>
              <a:gd name="connsiteX36" fmla="*/ 139031 w 963979"/>
              <a:gd name="connsiteY36" fmla="*/ 1745563 h 2360511"/>
              <a:gd name="connsiteX37" fmla="*/ 128337 w 963979"/>
              <a:gd name="connsiteY37" fmla="*/ 1788342 h 2360511"/>
              <a:gd name="connsiteX38" fmla="*/ 117642 w 963979"/>
              <a:gd name="connsiteY38" fmla="*/ 1825774 h 2360511"/>
              <a:gd name="connsiteX39" fmla="*/ 106947 w 963979"/>
              <a:gd name="connsiteY39" fmla="*/ 1847163 h 2360511"/>
              <a:gd name="connsiteX40" fmla="*/ 85558 w 963979"/>
              <a:gd name="connsiteY40" fmla="*/ 1916679 h 2360511"/>
              <a:gd name="connsiteX41" fmla="*/ 74863 w 963979"/>
              <a:gd name="connsiteY41" fmla="*/ 1932721 h 2360511"/>
              <a:gd name="connsiteX42" fmla="*/ 64168 w 963979"/>
              <a:gd name="connsiteY42" fmla="*/ 1991542 h 2360511"/>
              <a:gd name="connsiteX43" fmla="*/ 53474 w 963979"/>
              <a:gd name="connsiteY43" fmla="*/ 2018279 h 2360511"/>
              <a:gd name="connsiteX44" fmla="*/ 42779 w 963979"/>
              <a:gd name="connsiteY44" fmla="*/ 2066405 h 2360511"/>
              <a:gd name="connsiteX45" fmla="*/ 21389 w 963979"/>
              <a:gd name="connsiteY45" fmla="*/ 2237521 h 2360511"/>
              <a:gd name="connsiteX46" fmla="*/ 0 w 963979"/>
              <a:gd name="connsiteY46" fmla="*/ 2312384 h 2360511"/>
              <a:gd name="connsiteX47" fmla="*/ 26737 w 963979"/>
              <a:gd name="connsiteY47" fmla="*/ 2349816 h 2360511"/>
              <a:gd name="connsiteX48" fmla="*/ 245979 w 963979"/>
              <a:gd name="connsiteY48" fmla="*/ 2339121 h 2360511"/>
              <a:gd name="connsiteX49" fmla="*/ 390358 w 963979"/>
              <a:gd name="connsiteY49" fmla="*/ 2328426 h 2360511"/>
              <a:gd name="connsiteX50" fmla="*/ 513347 w 963979"/>
              <a:gd name="connsiteY50" fmla="*/ 2333774 h 2360511"/>
              <a:gd name="connsiteX51" fmla="*/ 561474 w 963979"/>
              <a:gd name="connsiteY51" fmla="*/ 2339121 h 2360511"/>
              <a:gd name="connsiteX52" fmla="*/ 652379 w 963979"/>
              <a:gd name="connsiteY52" fmla="*/ 2344469 h 2360511"/>
              <a:gd name="connsiteX53" fmla="*/ 700505 w 963979"/>
              <a:gd name="connsiteY53" fmla="*/ 2349816 h 2360511"/>
              <a:gd name="connsiteX54" fmla="*/ 727242 w 963979"/>
              <a:gd name="connsiteY54" fmla="*/ 2355163 h 2360511"/>
              <a:gd name="connsiteX55" fmla="*/ 903705 w 963979"/>
              <a:gd name="connsiteY55" fmla="*/ 2360511 h 2360511"/>
              <a:gd name="connsiteX56" fmla="*/ 962526 w 963979"/>
              <a:gd name="connsiteY56" fmla="*/ 2349816 h 2360511"/>
              <a:gd name="connsiteX57" fmla="*/ 951831 w 963979"/>
              <a:gd name="connsiteY57" fmla="*/ 2333774 h 2360511"/>
              <a:gd name="connsiteX58" fmla="*/ 935789 w 963979"/>
              <a:gd name="connsiteY58" fmla="*/ 2317732 h 2360511"/>
              <a:gd name="connsiteX59" fmla="*/ 941137 w 963979"/>
              <a:gd name="connsiteY59" fmla="*/ 2264258 h 2360511"/>
              <a:gd name="connsiteX60" fmla="*/ 957179 w 963979"/>
              <a:gd name="connsiteY60" fmla="*/ 2205437 h 2360511"/>
              <a:gd name="connsiteX61" fmla="*/ 962526 w 963979"/>
              <a:gd name="connsiteY61" fmla="*/ 2173353 h 2360511"/>
              <a:gd name="connsiteX62" fmla="*/ 941137 w 963979"/>
              <a:gd name="connsiteY62" fmla="*/ 1975500 h 2360511"/>
              <a:gd name="connsiteX63" fmla="*/ 930442 w 963979"/>
              <a:gd name="connsiteY63" fmla="*/ 1954111 h 2360511"/>
              <a:gd name="connsiteX64" fmla="*/ 909053 w 963979"/>
              <a:gd name="connsiteY64" fmla="*/ 1922026 h 2360511"/>
              <a:gd name="connsiteX65" fmla="*/ 898358 w 963979"/>
              <a:gd name="connsiteY65" fmla="*/ 1889942 h 2360511"/>
              <a:gd name="connsiteX66" fmla="*/ 887663 w 963979"/>
              <a:gd name="connsiteY66" fmla="*/ 1868553 h 2360511"/>
              <a:gd name="connsiteX67" fmla="*/ 866274 w 963979"/>
              <a:gd name="connsiteY67" fmla="*/ 1788342 h 2360511"/>
              <a:gd name="connsiteX68" fmla="*/ 844884 w 963979"/>
              <a:gd name="connsiteY68" fmla="*/ 1654658 h 2360511"/>
              <a:gd name="connsiteX69" fmla="*/ 823495 w 963979"/>
              <a:gd name="connsiteY69" fmla="*/ 1579795 h 2360511"/>
              <a:gd name="connsiteX70" fmla="*/ 802105 w 963979"/>
              <a:gd name="connsiteY70" fmla="*/ 1494237 h 2360511"/>
              <a:gd name="connsiteX71" fmla="*/ 791410 w 963979"/>
              <a:gd name="connsiteY71" fmla="*/ 1451458 h 2360511"/>
              <a:gd name="connsiteX72" fmla="*/ 780716 w 963979"/>
              <a:gd name="connsiteY72" fmla="*/ 1403332 h 2360511"/>
              <a:gd name="connsiteX73" fmla="*/ 770021 w 963979"/>
              <a:gd name="connsiteY73" fmla="*/ 1376595 h 2360511"/>
              <a:gd name="connsiteX74" fmla="*/ 748631 w 963979"/>
              <a:gd name="connsiteY74" fmla="*/ 1312426 h 2360511"/>
              <a:gd name="connsiteX75" fmla="*/ 727242 w 963979"/>
              <a:gd name="connsiteY75" fmla="*/ 1200132 h 2360511"/>
              <a:gd name="connsiteX76" fmla="*/ 716547 w 963979"/>
              <a:gd name="connsiteY76" fmla="*/ 1146658 h 2360511"/>
              <a:gd name="connsiteX77" fmla="*/ 705853 w 963979"/>
              <a:gd name="connsiteY77" fmla="*/ 1071795 h 2360511"/>
              <a:gd name="connsiteX78" fmla="*/ 695158 w 963979"/>
              <a:gd name="connsiteY78" fmla="*/ 1029016 h 2360511"/>
              <a:gd name="connsiteX79" fmla="*/ 684463 w 963979"/>
              <a:gd name="connsiteY79" fmla="*/ 1012974 h 2360511"/>
              <a:gd name="connsiteX80" fmla="*/ 673768 w 963979"/>
              <a:gd name="connsiteY80" fmla="*/ 986237 h 2360511"/>
              <a:gd name="connsiteX81" fmla="*/ 652379 w 963979"/>
              <a:gd name="connsiteY81" fmla="*/ 922069 h 2360511"/>
              <a:gd name="connsiteX82" fmla="*/ 641684 w 963979"/>
              <a:gd name="connsiteY82" fmla="*/ 847205 h 2360511"/>
              <a:gd name="connsiteX83" fmla="*/ 647031 w 963979"/>
              <a:gd name="connsiteY83" fmla="*/ 825816 h 2360511"/>
              <a:gd name="connsiteX84" fmla="*/ 625642 w 963979"/>
              <a:gd name="connsiteY84" fmla="*/ 692132 h 2360511"/>
              <a:gd name="connsiteX85" fmla="*/ 604253 w 963979"/>
              <a:gd name="connsiteY85" fmla="*/ 611921 h 2360511"/>
              <a:gd name="connsiteX86" fmla="*/ 593558 w 963979"/>
              <a:gd name="connsiteY86" fmla="*/ 563795 h 2360511"/>
              <a:gd name="connsiteX87" fmla="*/ 572168 w 963979"/>
              <a:gd name="connsiteY87" fmla="*/ 526363 h 2360511"/>
              <a:gd name="connsiteX88" fmla="*/ 561474 w 963979"/>
              <a:gd name="connsiteY88" fmla="*/ 462195 h 2360511"/>
              <a:gd name="connsiteX89" fmla="*/ 550779 w 963979"/>
              <a:gd name="connsiteY89" fmla="*/ 419416 h 2360511"/>
              <a:gd name="connsiteX90" fmla="*/ 540084 w 963979"/>
              <a:gd name="connsiteY90" fmla="*/ 339205 h 2360511"/>
              <a:gd name="connsiteX91" fmla="*/ 529389 w 963979"/>
              <a:gd name="connsiteY91" fmla="*/ 312469 h 2360511"/>
              <a:gd name="connsiteX92" fmla="*/ 518695 w 963979"/>
              <a:gd name="connsiteY92" fmla="*/ 264342 h 2360511"/>
              <a:gd name="connsiteX93" fmla="*/ 497305 w 963979"/>
              <a:gd name="connsiteY93" fmla="*/ 136005 h 2360511"/>
              <a:gd name="connsiteX94" fmla="*/ 475916 w 963979"/>
              <a:gd name="connsiteY94" fmla="*/ 82532 h 2360511"/>
              <a:gd name="connsiteX95" fmla="*/ 465221 w 963979"/>
              <a:gd name="connsiteY95" fmla="*/ 45100 h 2360511"/>
              <a:gd name="connsiteX96" fmla="*/ 459874 w 963979"/>
              <a:gd name="connsiteY96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5421 w 963979"/>
              <a:gd name="connsiteY4" fmla="*/ 160354 h 2360511"/>
              <a:gd name="connsiteX5" fmla="*/ 428932 w 963979"/>
              <a:gd name="connsiteY5" fmla="*/ 229611 h 2360511"/>
              <a:gd name="connsiteX6" fmla="*/ 413564 w 963979"/>
              <a:gd name="connsiteY6" fmla="*/ 298919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65438 w 963979"/>
              <a:gd name="connsiteY15" fmla="*/ 570389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52252 w 963979"/>
              <a:gd name="connsiteY19" fmla="*/ 676660 h 2360511"/>
              <a:gd name="connsiteX20" fmla="*/ 348047 w 963979"/>
              <a:gd name="connsiteY20" fmla="*/ 704539 h 2360511"/>
              <a:gd name="connsiteX21" fmla="*/ 340207 w 963979"/>
              <a:gd name="connsiteY21" fmla="*/ 758584 h 2360511"/>
              <a:gd name="connsiteX22" fmla="*/ 311757 w 963979"/>
              <a:gd name="connsiteY22" fmla="*/ 848140 h 2360511"/>
              <a:gd name="connsiteX23" fmla="*/ 316533 w 963979"/>
              <a:gd name="connsiteY23" fmla="*/ 930739 h 2360511"/>
              <a:gd name="connsiteX24" fmla="*/ 285123 w 963979"/>
              <a:gd name="connsiteY24" fmla="*/ 1040074 h 2360511"/>
              <a:gd name="connsiteX25" fmla="*/ 256674 w 963979"/>
              <a:gd name="connsiteY25" fmla="*/ 1077142 h 2360511"/>
              <a:gd name="connsiteX26" fmla="*/ 262021 w 963979"/>
              <a:gd name="connsiteY26" fmla="*/ 1141311 h 2360511"/>
              <a:gd name="connsiteX27" fmla="*/ 251326 w 963979"/>
              <a:gd name="connsiteY27" fmla="*/ 1157353 h 2360511"/>
              <a:gd name="connsiteX28" fmla="*/ 245979 w 963979"/>
              <a:gd name="connsiteY28" fmla="*/ 1173395 h 2360511"/>
              <a:gd name="connsiteX29" fmla="*/ 235284 w 963979"/>
              <a:gd name="connsiteY29" fmla="*/ 1200132 h 2360511"/>
              <a:gd name="connsiteX30" fmla="*/ 213895 w 963979"/>
              <a:gd name="connsiteY30" fmla="*/ 1232216 h 2360511"/>
              <a:gd name="connsiteX31" fmla="*/ 203200 w 963979"/>
              <a:gd name="connsiteY31" fmla="*/ 1248258 h 2360511"/>
              <a:gd name="connsiteX32" fmla="*/ 192505 w 963979"/>
              <a:gd name="connsiteY32" fmla="*/ 1285690 h 2360511"/>
              <a:gd name="connsiteX33" fmla="*/ 181810 w 963979"/>
              <a:gd name="connsiteY33" fmla="*/ 1312426 h 2360511"/>
              <a:gd name="connsiteX34" fmla="*/ 160421 w 963979"/>
              <a:gd name="connsiteY34" fmla="*/ 1403332 h 2360511"/>
              <a:gd name="connsiteX35" fmla="*/ 149726 w 963979"/>
              <a:gd name="connsiteY35" fmla="*/ 1729521 h 2360511"/>
              <a:gd name="connsiteX36" fmla="*/ 139031 w 963979"/>
              <a:gd name="connsiteY36" fmla="*/ 1745563 h 2360511"/>
              <a:gd name="connsiteX37" fmla="*/ 128337 w 963979"/>
              <a:gd name="connsiteY37" fmla="*/ 1788342 h 2360511"/>
              <a:gd name="connsiteX38" fmla="*/ 117642 w 963979"/>
              <a:gd name="connsiteY38" fmla="*/ 1825774 h 2360511"/>
              <a:gd name="connsiteX39" fmla="*/ 106947 w 963979"/>
              <a:gd name="connsiteY39" fmla="*/ 1847163 h 2360511"/>
              <a:gd name="connsiteX40" fmla="*/ 85558 w 963979"/>
              <a:gd name="connsiteY40" fmla="*/ 1916679 h 2360511"/>
              <a:gd name="connsiteX41" fmla="*/ 74863 w 963979"/>
              <a:gd name="connsiteY41" fmla="*/ 1932721 h 2360511"/>
              <a:gd name="connsiteX42" fmla="*/ 64168 w 963979"/>
              <a:gd name="connsiteY42" fmla="*/ 1991542 h 2360511"/>
              <a:gd name="connsiteX43" fmla="*/ 53474 w 963979"/>
              <a:gd name="connsiteY43" fmla="*/ 2018279 h 2360511"/>
              <a:gd name="connsiteX44" fmla="*/ 42779 w 963979"/>
              <a:gd name="connsiteY44" fmla="*/ 2066405 h 2360511"/>
              <a:gd name="connsiteX45" fmla="*/ 21389 w 963979"/>
              <a:gd name="connsiteY45" fmla="*/ 2237521 h 2360511"/>
              <a:gd name="connsiteX46" fmla="*/ 0 w 963979"/>
              <a:gd name="connsiteY46" fmla="*/ 2312384 h 2360511"/>
              <a:gd name="connsiteX47" fmla="*/ 26737 w 963979"/>
              <a:gd name="connsiteY47" fmla="*/ 2349816 h 2360511"/>
              <a:gd name="connsiteX48" fmla="*/ 245979 w 963979"/>
              <a:gd name="connsiteY48" fmla="*/ 2339121 h 2360511"/>
              <a:gd name="connsiteX49" fmla="*/ 390358 w 963979"/>
              <a:gd name="connsiteY49" fmla="*/ 2328426 h 2360511"/>
              <a:gd name="connsiteX50" fmla="*/ 513347 w 963979"/>
              <a:gd name="connsiteY50" fmla="*/ 2333774 h 2360511"/>
              <a:gd name="connsiteX51" fmla="*/ 561474 w 963979"/>
              <a:gd name="connsiteY51" fmla="*/ 2339121 h 2360511"/>
              <a:gd name="connsiteX52" fmla="*/ 652379 w 963979"/>
              <a:gd name="connsiteY52" fmla="*/ 2344469 h 2360511"/>
              <a:gd name="connsiteX53" fmla="*/ 700505 w 963979"/>
              <a:gd name="connsiteY53" fmla="*/ 2349816 h 2360511"/>
              <a:gd name="connsiteX54" fmla="*/ 727242 w 963979"/>
              <a:gd name="connsiteY54" fmla="*/ 2355163 h 2360511"/>
              <a:gd name="connsiteX55" fmla="*/ 903705 w 963979"/>
              <a:gd name="connsiteY55" fmla="*/ 2360511 h 2360511"/>
              <a:gd name="connsiteX56" fmla="*/ 962526 w 963979"/>
              <a:gd name="connsiteY56" fmla="*/ 2349816 h 2360511"/>
              <a:gd name="connsiteX57" fmla="*/ 951831 w 963979"/>
              <a:gd name="connsiteY57" fmla="*/ 2333774 h 2360511"/>
              <a:gd name="connsiteX58" fmla="*/ 935789 w 963979"/>
              <a:gd name="connsiteY58" fmla="*/ 2317732 h 2360511"/>
              <a:gd name="connsiteX59" fmla="*/ 941137 w 963979"/>
              <a:gd name="connsiteY59" fmla="*/ 2264258 h 2360511"/>
              <a:gd name="connsiteX60" fmla="*/ 957179 w 963979"/>
              <a:gd name="connsiteY60" fmla="*/ 2205437 h 2360511"/>
              <a:gd name="connsiteX61" fmla="*/ 962526 w 963979"/>
              <a:gd name="connsiteY61" fmla="*/ 2173353 h 2360511"/>
              <a:gd name="connsiteX62" fmla="*/ 941137 w 963979"/>
              <a:gd name="connsiteY62" fmla="*/ 1975500 h 2360511"/>
              <a:gd name="connsiteX63" fmla="*/ 930442 w 963979"/>
              <a:gd name="connsiteY63" fmla="*/ 1954111 h 2360511"/>
              <a:gd name="connsiteX64" fmla="*/ 909053 w 963979"/>
              <a:gd name="connsiteY64" fmla="*/ 1922026 h 2360511"/>
              <a:gd name="connsiteX65" fmla="*/ 898358 w 963979"/>
              <a:gd name="connsiteY65" fmla="*/ 1889942 h 2360511"/>
              <a:gd name="connsiteX66" fmla="*/ 887663 w 963979"/>
              <a:gd name="connsiteY66" fmla="*/ 1868553 h 2360511"/>
              <a:gd name="connsiteX67" fmla="*/ 866274 w 963979"/>
              <a:gd name="connsiteY67" fmla="*/ 1788342 h 2360511"/>
              <a:gd name="connsiteX68" fmla="*/ 844884 w 963979"/>
              <a:gd name="connsiteY68" fmla="*/ 1654658 h 2360511"/>
              <a:gd name="connsiteX69" fmla="*/ 823495 w 963979"/>
              <a:gd name="connsiteY69" fmla="*/ 1579795 h 2360511"/>
              <a:gd name="connsiteX70" fmla="*/ 802105 w 963979"/>
              <a:gd name="connsiteY70" fmla="*/ 1494237 h 2360511"/>
              <a:gd name="connsiteX71" fmla="*/ 791410 w 963979"/>
              <a:gd name="connsiteY71" fmla="*/ 1451458 h 2360511"/>
              <a:gd name="connsiteX72" fmla="*/ 780716 w 963979"/>
              <a:gd name="connsiteY72" fmla="*/ 1403332 h 2360511"/>
              <a:gd name="connsiteX73" fmla="*/ 770021 w 963979"/>
              <a:gd name="connsiteY73" fmla="*/ 1376595 h 2360511"/>
              <a:gd name="connsiteX74" fmla="*/ 748631 w 963979"/>
              <a:gd name="connsiteY74" fmla="*/ 1312426 h 2360511"/>
              <a:gd name="connsiteX75" fmla="*/ 727242 w 963979"/>
              <a:gd name="connsiteY75" fmla="*/ 1200132 h 2360511"/>
              <a:gd name="connsiteX76" fmla="*/ 716547 w 963979"/>
              <a:gd name="connsiteY76" fmla="*/ 1146658 h 2360511"/>
              <a:gd name="connsiteX77" fmla="*/ 705853 w 963979"/>
              <a:gd name="connsiteY77" fmla="*/ 1071795 h 2360511"/>
              <a:gd name="connsiteX78" fmla="*/ 695158 w 963979"/>
              <a:gd name="connsiteY78" fmla="*/ 1029016 h 2360511"/>
              <a:gd name="connsiteX79" fmla="*/ 684463 w 963979"/>
              <a:gd name="connsiteY79" fmla="*/ 1012974 h 2360511"/>
              <a:gd name="connsiteX80" fmla="*/ 673768 w 963979"/>
              <a:gd name="connsiteY80" fmla="*/ 986237 h 2360511"/>
              <a:gd name="connsiteX81" fmla="*/ 652379 w 963979"/>
              <a:gd name="connsiteY81" fmla="*/ 922069 h 2360511"/>
              <a:gd name="connsiteX82" fmla="*/ 641684 w 963979"/>
              <a:gd name="connsiteY82" fmla="*/ 847205 h 2360511"/>
              <a:gd name="connsiteX83" fmla="*/ 647031 w 963979"/>
              <a:gd name="connsiteY83" fmla="*/ 825816 h 2360511"/>
              <a:gd name="connsiteX84" fmla="*/ 625642 w 963979"/>
              <a:gd name="connsiteY84" fmla="*/ 692132 h 2360511"/>
              <a:gd name="connsiteX85" fmla="*/ 604253 w 963979"/>
              <a:gd name="connsiteY85" fmla="*/ 611921 h 2360511"/>
              <a:gd name="connsiteX86" fmla="*/ 593558 w 963979"/>
              <a:gd name="connsiteY86" fmla="*/ 563795 h 2360511"/>
              <a:gd name="connsiteX87" fmla="*/ 572168 w 963979"/>
              <a:gd name="connsiteY87" fmla="*/ 526363 h 2360511"/>
              <a:gd name="connsiteX88" fmla="*/ 561474 w 963979"/>
              <a:gd name="connsiteY88" fmla="*/ 462195 h 2360511"/>
              <a:gd name="connsiteX89" fmla="*/ 550779 w 963979"/>
              <a:gd name="connsiteY89" fmla="*/ 419416 h 2360511"/>
              <a:gd name="connsiteX90" fmla="*/ 540084 w 963979"/>
              <a:gd name="connsiteY90" fmla="*/ 339205 h 2360511"/>
              <a:gd name="connsiteX91" fmla="*/ 529389 w 963979"/>
              <a:gd name="connsiteY91" fmla="*/ 312469 h 2360511"/>
              <a:gd name="connsiteX92" fmla="*/ 518695 w 963979"/>
              <a:gd name="connsiteY92" fmla="*/ 264342 h 2360511"/>
              <a:gd name="connsiteX93" fmla="*/ 497305 w 963979"/>
              <a:gd name="connsiteY93" fmla="*/ 136005 h 2360511"/>
              <a:gd name="connsiteX94" fmla="*/ 475916 w 963979"/>
              <a:gd name="connsiteY94" fmla="*/ 82532 h 2360511"/>
              <a:gd name="connsiteX95" fmla="*/ 465221 w 963979"/>
              <a:gd name="connsiteY95" fmla="*/ 45100 h 2360511"/>
              <a:gd name="connsiteX96" fmla="*/ 459874 w 963979"/>
              <a:gd name="connsiteY96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5421 w 963979"/>
              <a:gd name="connsiteY4" fmla="*/ 160354 h 2360511"/>
              <a:gd name="connsiteX5" fmla="*/ 428932 w 963979"/>
              <a:gd name="connsiteY5" fmla="*/ 229611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65438 w 963979"/>
              <a:gd name="connsiteY15" fmla="*/ 570389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52252 w 963979"/>
              <a:gd name="connsiteY19" fmla="*/ 676660 h 2360511"/>
              <a:gd name="connsiteX20" fmla="*/ 348047 w 963979"/>
              <a:gd name="connsiteY20" fmla="*/ 704539 h 2360511"/>
              <a:gd name="connsiteX21" fmla="*/ 340207 w 963979"/>
              <a:gd name="connsiteY21" fmla="*/ 758584 h 2360511"/>
              <a:gd name="connsiteX22" fmla="*/ 311757 w 963979"/>
              <a:gd name="connsiteY22" fmla="*/ 848140 h 2360511"/>
              <a:gd name="connsiteX23" fmla="*/ 316533 w 963979"/>
              <a:gd name="connsiteY23" fmla="*/ 930739 h 2360511"/>
              <a:gd name="connsiteX24" fmla="*/ 285123 w 963979"/>
              <a:gd name="connsiteY24" fmla="*/ 1040074 h 2360511"/>
              <a:gd name="connsiteX25" fmla="*/ 256674 w 963979"/>
              <a:gd name="connsiteY25" fmla="*/ 1077142 h 2360511"/>
              <a:gd name="connsiteX26" fmla="*/ 262021 w 963979"/>
              <a:gd name="connsiteY26" fmla="*/ 1141311 h 2360511"/>
              <a:gd name="connsiteX27" fmla="*/ 251326 w 963979"/>
              <a:gd name="connsiteY27" fmla="*/ 1157353 h 2360511"/>
              <a:gd name="connsiteX28" fmla="*/ 245979 w 963979"/>
              <a:gd name="connsiteY28" fmla="*/ 1173395 h 2360511"/>
              <a:gd name="connsiteX29" fmla="*/ 235284 w 963979"/>
              <a:gd name="connsiteY29" fmla="*/ 1200132 h 2360511"/>
              <a:gd name="connsiteX30" fmla="*/ 213895 w 963979"/>
              <a:gd name="connsiteY30" fmla="*/ 1232216 h 2360511"/>
              <a:gd name="connsiteX31" fmla="*/ 203200 w 963979"/>
              <a:gd name="connsiteY31" fmla="*/ 1248258 h 2360511"/>
              <a:gd name="connsiteX32" fmla="*/ 192505 w 963979"/>
              <a:gd name="connsiteY32" fmla="*/ 1285690 h 2360511"/>
              <a:gd name="connsiteX33" fmla="*/ 181810 w 963979"/>
              <a:gd name="connsiteY33" fmla="*/ 1312426 h 2360511"/>
              <a:gd name="connsiteX34" fmla="*/ 160421 w 963979"/>
              <a:gd name="connsiteY34" fmla="*/ 1403332 h 2360511"/>
              <a:gd name="connsiteX35" fmla="*/ 149726 w 963979"/>
              <a:gd name="connsiteY35" fmla="*/ 1729521 h 2360511"/>
              <a:gd name="connsiteX36" fmla="*/ 139031 w 963979"/>
              <a:gd name="connsiteY36" fmla="*/ 1745563 h 2360511"/>
              <a:gd name="connsiteX37" fmla="*/ 128337 w 963979"/>
              <a:gd name="connsiteY37" fmla="*/ 1788342 h 2360511"/>
              <a:gd name="connsiteX38" fmla="*/ 117642 w 963979"/>
              <a:gd name="connsiteY38" fmla="*/ 1825774 h 2360511"/>
              <a:gd name="connsiteX39" fmla="*/ 106947 w 963979"/>
              <a:gd name="connsiteY39" fmla="*/ 1847163 h 2360511"/>
              <a:gd name="connsiteX40" fmla="*/ 85558 w 963979"/>
              <a:gd name="connsiteY40" fmla="*/ 1916679 h 2360511"/>
              <a:gd name="connsiteX41" fmla="*/ 74863 w 963979"/>
              <a:gd name="connsiteY41" fmla="*/ 1932721 h 2360511"/>
              <a:gd name="connsiteX42" fmla="*/ 64168 w 963979"/>
              <a:gd name="connsiteY42" fmla="*/ 1991542 h 2360511"/>
              <a:gd name="connsiteX43" fmla="*/ 53474 w 963979"/>
              <a:gd name="connsiteY43" fmla="*/ 2018279 h 2360511"/>
              <a:gd name="connsiteX44" fmla="*/ 42779 w 963979"/>
              <a:gd name="connsiteY44" fmla="*/ 2066405 h 2360511"/>
              <a:gd name="connsiteX45" fmla="*/ 21389 w 963979"/>
              <a:gd name="connsiteY45" fmla="*/ 2237521 h 2360511"/>
              <a:gd name="connsiteX46" fmla="*/ 0 w 963979"/>
              <a:gd name="connsiteY46" fmla="*/ 2312384 h 2360511"/>
              <a:gd name="connsiteX47" fmla="*/ 26737 w 963979"/>
              <a:gd name="connsiteY47" fmla="*/ 2349816 h 2360511"/>
              <a:gd name="connsiteX48" fmla="*/ 245979 w 963979"/>
              <a:gd name="connsiteY48" fmla="*/ 2339121 h 2360511"/>
              <a:gd name="connsiteX49" fmla="*/ 390358 w 963979"/>
              <a:gd name="connsiteY49" fmla="*/ 2328426 h 2360511"/>
              <a:gd name="connsiteX50" fmla="*/ 513347 w 963979"/>
              <a:gd name="connsiteY50" fmla="*/ 2333774 h 2360511"/>
              <a:gd name="connsiteX51" fmla="*/ 561474 w 963979"/>
              <a:gd name="connsiteY51" fmla="*/ 2339121 h 2360511"/>
              <a:gd name="connsiteX52" fmla="*/ 652379 w 963979"/>
              <a:gd name="connsiteY52" fmla="*/ 2344469 h 2360511"/>
              <a:gd name="connsiteX53" fmla="*/ 700505 w 963979"/>
              <a:gd name="connsiteY53" fmla="*/ 2349816 h 2360511"/>
              <a:gd name="connsiteX54" fmla="*/ 727242 w 963979"/>
              <a:gd name="connsiteY54" fmla="*/ 2355163 h 2360511"/>
              <a:gd name="connsiteX55" fmla="*/ 903705 w 963979"/>
              <a:gd name="connsiteY55" fmla="*/ 2360511 h 2360511"/>
              <a:gd name="connsiteX56" fmla="*/ 962526 w 963979"/>
              <a:gd name="connsiteY56" fmla="*/ 2349816 h 2360511"/>
              <a:gd name="connsiteX57" fmla="*/ 951831 w 963979"/>
              <a:gd name="connsiteY57" fmla="*/ 2333774 h 2360511"/>
              <a:gd name="connsiteX58" fmla="*/ 935789 w 963979"/>
              <a:gd name="connsiteY58" fmla="*/ 2317732 h 2360511"/>
              <a:gd name="connsiteX59" fmla="*/ 941137 w 963979"/>
              <a:gd name="connsiteY59" fmla="*/ 2264258 h 2360511"/>
              <a:gd name="connsiteX60" fmla="*/ 957179 w 963979"/>
              <a:gd name="connsiteY60" fmla="*/ 2205437 h 2360511"/>
              <a:gd name="connsiteX61" fmla="*/ 962526 w 963979"/>
              <a:gd name="connsiteY61" fmla="*/ 2173353 h 2360511"/>
              <a:gd name="connsiteX62" fmla="*/ 941137 w 963979"/>
              <a:gd name="connsiteY62" fmla="*/ 1975500 h 2360511"/>
              <a:gd name="connsiteX63" fmla="*/ 930442 w 963979"/>
              <a:gd name="connsiteY63" fmla="*/ 1954111 h 2360511"/>
              <a:gd name="connsiteX64" fmla="*/ 909053 w 963979"/>
              <a:gd name="connsiteY64" fmla="*/ 1922026 h 2360511"/>
              <a:gd name="connsiteX65" fmla="*/ 898358 w 963979"/>
              <a:gd name="connsiteY65" fmla="*/ 1889942 h 2360511"/>
              <a:gd name="connsiteX66" fmla="*/ 887663 w 963979"/>
              <a:gd name="connsiteY66" fmla="*/ 1868553 h 2360511"/>
              <a:gd name="connsiteX67" fmla="*/ 866274 w 963979"/>
              <a:gd name="connsiteY67" fmla="*/ 1788342 h 2360511"/>
              <a:gd name="connsiteX68" fmla="*/ 844884 w 963979"/>
              <a:gd name="connsiteY68" fmla="*/ 1654658 h 2360511"/>
              <a:gd name="connsiteX69" fmla="*/ 823495 w 963979"/>
              <a:gd name="connsiteY69" fmla="*/ 1579795 h 2360511"/>
              <a:gd name="connsiteX70" fmla="*/ 802105 w 963979"/>
              <a:gd name="connsiteY70" fmla="*/ 1494237 h 2360511"/>
              <a:gd name="connsiteX71" fmla="*/ 791410 w 963979"/>
              <a:gd name="connsiteY71" fmla="*/ 1451458 h 2360511"/>
              <a:gd name="connsiteX72" fmla="*/ 780716 w 963979"/>
              <a:gd name="connsiteY72" fmla="*/ 1403332 h 2360511"/>
              <a:gd name="connsiteX73" fmla="*/ 770021 w 963979"/>
              <a:gd name="connsiteY73" fmla="*/ 1376595 h 2360511"/>
              <a:gd name="connsiteX74" fmla="*/ 748631 w 963979"/>
              <a:gd name="connsiteY74" fmla="*/ 1312426 h 2360511"/>
              <a:gd name="connsiteX75" fmla="*/ 727242 w 963979"/>
              <a:gd name="connsiteY75" fmla="*/ 1200132 h 2360511"/>
              <a:gd name="connsiteX76" fmla="*/ 716547 w 963979"/>
              <a:gd name="connsiteY76" fmla="*/ 1146658 h 2360511"/>
              <a:gd name="connsiteX77" fmla="*/ 705853 w 963979"/>
              <a:gd name="connsiteY77" fmla="*/ 1071795 h 2360511"/>
              <a:gd name="connsiteX78" fmla="*/ 695158 w 963979"/>
              <a:gd name="connsiteY78" fmla="*/ 1029016 h 2360511"/>
              <a:gd name="connsiteX79" fmla="*/ 684463 w 963979"/>
              <a:gd name="connsiteY79" fmla="*/ 1012974 h 2360511"/>
              <a:gd name="connsiteX80" fmla="*/ 673768 w 963979"/>
              <a:gd name="connsiteY80" fmla="*/ 986237 h 2360511"/>
              <a:gd name="connsiteX81" fmla="*/ 652379 w 963979"/>
              <a:gd name="connsiteY81" fmla="*/ 922069 h 2360511"/>
              <a:gd name="connsiteX82" fmla="*/ 641684 w 963979"/>
              <a:gd name="connsiteY82" fmla="*/ 847205 h 2360511"/>
              <a:gd name="connsiteX83" fmla="*/ 647031 w 963979"/>
              <a:gd name="connsiteY83" fmla="*/ 825816 h 2360511"/>
              <a:gd name="connsiteX84" fmla="*/ 625642 w 963979"/>
              <a:gd name="connsiteY84" fmla="*/ 692132 h 2360511"/>
              <a:gd name="connsiteX85" fmla="*/ 604253 w 963979"/>
              <a:gd name="connsiteY85" fmla="*/ 611921 h 2360511"/>
              <a:gd name="connsiteX86" fmla="*/ 593558 w 963979"/>
              <a:gd name="connsiteY86" fmla="*/ 563795 h 2360511"/>
              <a:gd name="connsiteX87" fmla="*/ 572168 w 963979"/>
              <a:gd name="connsiteY87" fmla="*/ 526363 h 2360511"/>
              <a:gd name="connsiteX88" fmla="*/ 561474 w 963979"/>
              <a:gd name="connsiteY88" fmla="*/ 462195 h 2360511"/>
              <a:gd name="connsiteX89" fmla="*/ 550779 w 963979"/>
              <a:gd name="connsiteY89" fmla="*/ 419416 h 2360511"/>
              <a:gd name="connsiteX90" fmla="*/ 540084 w 963979"/>
              <a:gd name="connsiteY90" fmla="*/ 339205 h 2360511"/>
              <a:gd name="connsiteX91" fmla="*/ 529389 w 963979"/>
              <a:gd name="connsiteY91" fmla="*/ 312469 h 2360511"/>
              <a:gd name="connsiteX92" fmla="*/ 518695 w 963979"/>
              <a:gd name="connsiteY92" fmla="*/ 264342 h 2360511"/>
              <a:gd name="connsiteX93" fmla="*/ 497305 w 963979"/>
              <a:gd name="connsiteY93" fmla="*/ 136005 h 2360511"/>
              <a:gd name="connsiteX94" fmla="*/ 475916 w 963979"/>
              <a:gd name="connsiteY94" fmla="*/ 82532 h 2360511"/>
              <a:gd name="connsiteX95" fmla="*/ 465221 w 963979"/>
              <a:gd name="connsiteY95" fmla="*/ 45100 h 2360511"/>
              <a:gd name="connsiteX96" fmla="*/ 459874 w 963979"/>
              <a:gd name="connsiteY96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5421 w 963979"/>
              <a:gd name="connsiteY4" fmla="*/ 160354 h 2360511"/>
              <a:gd name="connsiteX5" fmla="*/ 420054 w 963979"/>
              <a:gd name="connsiteY5" fmla="*/ 211856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65438 w 963979"/>
              <a:gd name="connsiteY15" fmla="*/ 570389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52252 w 963979"/>
              <a:gd name="connsiteY19" fmla="*/ 676660 h 2360511"/>
              <a:gd name="connsiteX20" fmla="*/ 348047 w 963979"/>
              <a:gd name="connsiteY20" fmla="*/ 704539 h 2360511"/>
              <a:gd name="connsiteX21" fmla="*/ 340207 w 963979"/>
              <a:gd name="connsiteY21" fmla="*/ 758584 h 2360511"/>
              <a:gd name="connsiteX22" fmla="*/ 311757 w 963979"/>
              <a:gd name="connsiteY22" fmla="*/ 848140 h 2360511"/>
              <a:gd name="connsiteX23" fmla="*/ 316533 w 963979"/>
              <a:gd name="connsiteY23" fmla="*/ 930739 h 2360511"/>
              <a:gd name="connsiteX24" fmla="*/ 285123 w 963979"/>
              <a:gd name="connsiteY24" fmla="*/ 1040074 h 2360511"/>
              <a:gd name="connsiteX25" fmla="*/ 256674 w 963979"/>
              <a:gd name="connsiteY25" fmla="*/ 1077142 h 2360511"/>
              <a:gd name="connsiteX26" fmla="*/ 262021 w 963979"/>
              <a:gd name="connsiteY26" fmla="*/ 1141311 h 2360511"/>
              <a:gd name="connsiteX27" fmla="*/ 251326 w 963979"/>
              <a:gd name="connsiteY27" fmla="*/ 1157353 h 2360511"/>
              <a:gd name="connsiteX28" fmla="*/ 245979 w 963979"/>
              <a:gd name="connsiteY28" fmla="*/ 1173395 h 2360511"/>
              <a:gd name="connsiteX29" fmla="*/ 235284 w 963979"/>
              <a:gd name="connsiteY29" fmla="*/ 1200132 h 2360511"/>
              <a:gd name="connsiteX30" fmla="*/ 213895 w 963979"/>
              <a:gd name="connsiteY30" fmla="*/ 1232216 h 2360511"/>
              <a:gd name="connsiteX31" fmla="*/ 203200 w 963979"/>
              <a:gd name="connsiteY31" fmla="*/ 1248258 h 2360511"/>
              <a:gd name="connsiteX32" fmla="*/ 192505 w 963979"/>
              <a:gd name="connsiteY32" fmla="*/ 1285690 h 2360511"/>
              <a:gd name="connsiteX33" fmla="*/ 181810 w 963979"/>
              <a:gd name="connsiteY33" fmla="*/ 1312426 h 2360511"/>
              <a:gd name="connsiteX34" fmla="*/ 160421 w 963979"/>
              <a:gd name="connsiteY34" fmla="*/ 1403332 h 2360511"/>
              <a:gd name="connsiteX35" fmla="*/ 149726 w 963979"/>
              <a:gd name="connsiteY35" fmla="*/ 1729521 h 2360511"/>
              <a:gd name="connsiteX36" fmla="*/ 139031 w 963979"/>
              <a:gd name="connsiteY36" fmla="*/ 1745563 h 2360511"/>
              <a:gd name="connsiteX37" fmla="*/ 128337 w 963979"/>
              <a:gd name="connsiteY37" fmla="*/ 1788342 h 2360511"/>
              <a:gd name="connsiteX38" fmla="*/ 117642 w 963979"/>
              <a:gd name="connsiteY38" fmla="*/ 1825774 h 2360511"/>
              <a:gd name="connsiteX39" fmla="*/ 106947 w 963979"/>
              <a:gd name="connsiteY39" fmla="*/ 1847163 h 2360511"/>
              <a:gd name="connsiteX40" fmla="*/ 85558 w 963979"/>
              <a:gd name="connsiteY40" fmla="*/ 1916679 h 2360511"/>
              <a:gd name="connsiteX41" fmla="*/ 74863 w 963979"/>
              <a:gd name="connsiteY41" fmla="*/ 1932721 h 2360511"/>
              <a:gd name="connsiteX42" fmla="*/ 64168 w 963979"/>
              <a:gd name="connsiteY42" fmla="*/ 1991542 h 2360511"/>
              <a:gd name="connsiteX43" fmla="*/ 53474 w 963979"/>
              <a:gd name="connsiteY43" fmla="*/ 2018279 h 2360511"/>
              <a:gd name="connsiteX44" fmla="*/ 42779 w 963979"/>
              <a:gd name="connsiteY44" fmla="*/ 2066405 h 2360511"/>
              <a:gd name="connsiteX45" fmla="*/ 21389 w 963979"/>
              <a:gd name="connsiteY45" fmla="*/ 2237521 h 2360511"/>
              <a:gd name="connsiteX46" fmla="*/ 0 w 963979"/>
              <a:gd name="connsiteY46" fmla="*/ 2312384 h 2360511"/>
              <a:gd name="connsiteX47" fmla="*/ 26737 w 963979"/>
              <a:gd name="connsiteY47" fmla="*/ 2349816 h 2360511"/>
              <a:gd name="connsiteX48" fmla="*/ 245979 w 963979"/>
              <a:gd name="connsiteY48" fmla="*/ 2339121 h 2360511"/>
              <a:gd name="connsiteX49" fmla="*/ 390358 w 963979"/>
              <a:gd name="connsiteY49" fmla="*/ 2328426 h 2360511"/>
              <a:gd name="connsiteX50" fmla="*/ 513347 w 963979"/>
              <a:gd name="connsiteY50" fmla="*/ 2333774 h 2360511"/>
              <a:gd name="connsiteX51" fmla="*/ 561474 w 963979"/>
              <a:gd name="connsiteY51" fmla="*/ 2339121 h 2360511"/>
              <a:gd name="connsiteX52" fmla="*/ 652379 w 963979"/>
              <a:gd name="connsiteY52" fmla="*/ 2344469 h 2360511"/>
              <a:gd name="connsiteX53" fmla="*/ 700505 w 963979"/>
              <a:gd name="connsiteY53" fmla="*/ 2349816 h 2360511"/>
              <a:gd name="connsiteX54" fmla="*/ 727242 w 963979"/>
              <a:gd name="connsiteY54" fmla="*/ 2355163 h 2360511"/>
              <a:gd name="connsiteX55" fmla="*/ 903705 w 963979"/>
              <a:gd name="connsiteY55" fmla="*/ 2360511 h 2360511"/>
              <a:gd name="connsiteX56" fmla="*/ 962526 w 963979"/>
              <a:gd name="connsiteY56" fmla="*/ 2349816 h 2360511"/>
              <a:gd name="connsiteX57" fmla="*/ 951831 w 963979"/>
              <a:gd name="connsiteY57" fmla="*/ 2333774 h 2360511"/>
              <a:gd name="connsiteX58" fmla="*/ 935789 w 963979"/>
              <a:gd name="connsiteY58" fmla="*/ 2317732 h 2360511"/>
              <a:gd name="connsiteX59" fmla="*/ 941137 w 963979"/>
              <a:gd name="connsiteY59" fmla="*/ 2264258 h 2360511"/>
              <a:gd name="connsiteX60" fmla="*/ 957179 w 963979"/>
              <a:gd name="connsiteY60" fmla="*/ 2205437 h 2360511"/>
              <a:gd name="connsiteX61" fmla="*/ 962526 w 963979"/>
              <a:gd name="connsiteY61" fmla="*/ 2173353 h 2360511"/>
              <a:gd name="connsiteX62" fmla="*/ 941137 w 963979"/>
              <a:gd name="connsiteY62" fmla="*/ 1975500 h 2360511"/>
              <a:gd name="connsiteX63" fmla="*/ 930442 w 963979"/>
              <a:gd name="connsiteY63" fmla="*/ 1954111 h 2360511"/>
              <a:gd name="connsiteX64" fmla="*/ 909053 w 963979"/>
              <a:gd name="connsiteY64" fmla="*/ 1922026 h 2360511"/>
              <a:gd name="connsiteX65" fmla="*/ 898358 w 963979"/>
              <a:gd name="connsiteY65" fmla="*/ 1889942 h 2360511"/>
              <a:gd name="connsiteX66" fmla="*/ 887663 w 963979"/>
              <a:gd name="connsiteY66" fmla="*/ 1868553 h 2360511"/>
              <a:gd name="connsiteX67" fmla="*/ 866274 w 963979"/>
              <a:gd name="connsiteY67" fmla="*/ 1788342 h 2360511"/>
              <a:gd name="connsiteX68" fmla="*/ 844884 w 963979"/>
              <a:gd name="connsiteY68" fmla="*/ 1654658 h 2360511"/>
              <a:gd name="connsiteX69" fmla="*/ 823495 w 963979"/>
              <a:gd name="connsiteY69" fmla="*/ 1579795 h 2360511"/>
              <a:gd name="connsiteX70" fmla="*/ 802105 w 963979"/>
              <a:gd name="connsiteY70" fmla="*/ 1494237 h 2360511"/>
              <a:gd name="connsiteX71" fmla="*/ 791410 w 963979"/>
              <a:gd name="connsiteY71" fmla="*/ 1451458 h 2360511"/>
              <a:gd name="connsiteX72" fmla="*/ 780716 w 963979"/>
              <a:gd name="connsiteY72" fmla="*/ 1403332 h 2360511"/>
              <a:gd name="connsiteX73" fmla="*/ 770021 w 963979"/>
              <a:gd name="connsiteY73" fmla="*/ 1376595 h 2360511"/>
              <a:gd name="connsiteX74" fmla="*/ 748631 w 963979"/>
              <a:gd name="connsiteY74" fmla="*/ 1312426 h 2360511"/>
              <a:gd name="connsiteX75" fmla="*/ 727242 w 963979"/>
              <a:gd name="connsiteY75" fmla="*/ 1200132 h 2360511"/>
              <a:gd name="connsiteX76" fmla="*/ 716547 w 963979"/>
              <a:gd name="connsiteY76" fmla="*/ 1146658 h 2360511"/>
              <a:gd name="connsiteX77" fmla="*/ 705853 w 963979"/>
              <a:gd name="connsiteY77" fmla="*/ 1071795 h 2360511"/>
              <a:gd name="connsiteX78" fmla="*/ 695158 w 963979"/>
              <a:gd name="connsiteY78" fmla="*/ 1029016 h 2360511"/>
              <a:gd name="connsiteX79" fmla="*/ 684463 w 963979"/>
              <a:gd name="connsiteY79" fmla="*/ 1012974 h 2360511"/>
              <a:gd name="connsiteX80" fmla="*/ 673768 w 963979"/>
              <a:gd name="connsiteY80" fmla="*/ 986237 h 2360511"/>
              <a:gd name="connsiteX81" fmla="*/ 652379 w 963979"/>
              <a:gd name="connsiteY81" fmla="*/ 922069 h 2360511"/>
              <a:gd name="connsiteX82" fmla="*/ 641684 w 963979"/>
              <a:gd name="connsiteY82" fmla="*/ 847205 h 2360511"/>
              <a:gd name="connsiteX83" fmla="*/ 647031 w 963979"/>
              <a:gd name="connsiteY83" fmla="*/ 825816 h 2360511"/>
              <a:gd name="connsiteX84" fmla="*/ 625642 w 963979"/>
              <a:gd name="connsiteY84" fmla="*/ 692132 h 2360511"/>
              <a:gd name="connsiteX85" fmla="*/ 604253 w 963979"/>
              <a:gd name="connsiteY85" fmla="*/ 611921 h 2360511"/>
              <a:gd name="connsiteX86" fmla="*/ 593558 w 963979"/>
              <a:gd name="connsiteY86" fmla="*/ 563795 h 2360511"/>
              <a:gd name="connsiteX87" fmla="*/ 572168 w 963979"/>
              <a:gd name="connsiteY87" fmla="*/ 526363 h 2360511"/>
              <a:gd name="connsiteX88" fmla="*/ 561474 w 963979"/>
              <a:gd name="connsiteY88" fmla="*/ 462195 h 2360511"/>
              <a:gd name="connsiteX89" fmla="*/ 550779 w 963979"/>
              <a:gd name="connsiteY89" fmla="*/ 419416 h 2360511"/>
              <a:gd name="connsiteX90" fmla="*/ 540084 w 963979"/>
              <a:gd name="connsiteY90" fmla="*/ 339205 h 2360511"/>
              <a:gd name="connsiteX91" fmla="*/ 529389 w 963979"/>
              <a:gd name="connsiteY91" fmla="*/ 312469 h 2360511"/>
              <a:gd name="connsiteX92" fmla="*/ 518695 w 963979"/>
              <a:gd name="connsiteY92" fmla="*/ 264342 h 2360511"/>
              <a:gd name="connsiteX93" fmla="*/ 497305 w 963979"/>
              <a:gd name="connsiteY93" fmla="*/ 136005 h 2360511"/>
              <a:gd name="connsiteX94" fmla="*/ 475916 w 963979"/>
              <a:gd name="connsiteY94" fmla="*/ 82532 h 2360511"/>
              <a:gd name="connsiteX95" fmla="*/ 465221 w 963979"/>
              <a:gd name="connsiteY95" fmla="*/ 45100 h 2360511"/>
              <a:gd name="connsiteX96" fmla="*/ 459874 w 963979"/>
              <a:gd name="connsiteY96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0054 w 963979"/>
              <a:gd name="connsiteY5" fmla="*/ 211856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65438 w 963979"/>
              <a:gd name="connsiteY15" fmla="*/ 570389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52252 w 963979"/>
              <a:gd name="connsiteY19" fmla="*/ 676660 h 2360511"/>
              <a:gd name="connsiteX20" fmla="*/ 348047 w 963979"/>
              <a:gd name="connsiteY20" fmla="*/ 704539 h 2360511"/>
              <a:gd name="connsiteX21" fmla="*/ 340207 w 963979"/>
              <a:gd name="connsiteY21" fmla="*/ 758584 h 2360511"/>
              <a:gd name="connsiteX22" fmla="*/ 311757 w 963979"/>
              <a:gd name="connsiteY22" fmla="*/ 848140 h 2360511"/>
              <a:gd name="connsiteX23" fmla="*/ 316533 w 963979"/>
              <a:gd name="connsiteY23" fmla="*/ 930739 h 2360511"/>
              <a:gd name="connsiteX24" fmla="*/ 285123 w 963979"/>
              <a:gd name="connsiteY24" fmla="*/ 1040074 h 2360511"/>
              <a:gd name="connsiteX25" fmla="*/ 256674 w 963979"/>
              <a:gd name="connsiteY25" fmla="*/ 1077142 h 2360511"/>
              <a:gd name="connsiteX26" fmla="*/ 262021 w 963979"/>
              <a:gd name="connsiteY26" fmla="*/ 1141311 h 2360511"/>
              <a:gd name="connsiteX27" fmla="*/ 251326 w 963979"/>
              <a:gd name="connsiteY27" fmla="*/ 1157353 h 2360511"/>
              <a:gd name="connsiteX28" fmla="*/ 245979 w 963979"/>
              <a:gd name="connsiteY28" fmla="*/ 1173395 h 2360511"/>
              <a:gd name="connsiteX29" fmla="*/ 235284 w 963979"/>
              <a:gd name="connsiteY29" fmla="*/ 1200132 h 2360511"/>
              <a:gd name="connsiteX30" fmla="*/ 213895 w 963979"/>
              <a:gd name="connsiteY30" fmla="*/ 1232216 h 2360511"/>
              <a:gd name="connsiteX31" fmla="*/ 203200 w 963979"/>
              <a:gd name="connsiteY31" fmla="*/ 1248258 h 2360511"/>
              <a:gd name="connsiteX32" fmla="*/ 192505 w 963979"/>
              <a:gd name="connsiteY32" fmla="*/ 1285690 h 2360511"/>
              <a:gd name="connsiteX33" fmla="*/ 181810 w 963979"/>
              <a:gd name="connsiteY33" fmla="*/ 1312426 h 2360511"/>
              <a:gd name="connsiteX34" fmla="*/ 160421 w 963979"/>
              <a:gd name="connsiteY34" fmla="*/ 1403332 h 2360511"/>
              <a:gd name="connsiteX35" fmla="*/ 149726 w 963979"/>
              <a:gd name="connsiteY35" fmla="*/ 1729521 h 2360511"/>
              <a:gd name="connsiteX36" fmla="*/ 139031 w 963979"/>
              <a:gd name="connsiteY36" fmla="*/ 1745563 h 2360511"/>
              <a:gd name="connsiteX37" fmla="*/ 128337 w 963979"/>
              <a:gd name="connsiteY37" fmla="*/ 1788342 h 2360511"/>
              <a:gd name="connsiteX38" fmla="*/ 117642 w 963979"/>
              <a:gd name="connsiteY38" fmla="*/ 1825774 h 2360511"/>
              <a:gd name="connsiteX39" fmla="*/ 106947 w 963979"/>
              <a:gd name="connsiteY39" fmla="*/ 1847163 h 2360511"/>
              <a:gd name="connsiteX40" fmla="*/ 85558 w 963979"/>
              <a:gd name="connsiteY40" fmla="*/ 1916679 h 2360511"/>
              <a:gd name="connsiteX41" fmla="*/ 74863 w 963979"/>
              <a:gd name="connsiteY41" fmla="*/ 1932721 h 2360511"/>
              <a:gd name="connsiteX42" fmla="*/ 64168 w 963979"/>
              <a:gd name="connsiteY42" fmla="*/ 1991542 h 2360511"/>
              <a:gd name="connsiteX43" fmla="*/ 53474 w 963979"/>
              <a:gd name="connsiteY43" fmla="*/ 2018279 h 2360511"/>
              <a:gd name="connsiteX44" fmla="*/ 42779 w 963979"/>
              <a:gd name="connsiteY44" fmla="*/ 2066405 h 2360511"/>
              <a:gd name="connsiteX45" fmla="*/ 21389 w 963979"/>
              <a:gd name="connsiteY45" fmla="*/ 2237521 h 2360511"/>
              <a:gd name="connsiteX46" fmla="*/ 0 w 963979"/>
              <a:gd name="connsiteY46" fmla="*/ 2312384 h 2360511"/>
              <a:gd name="connsiteX47" fmla="*/ 26737 w 963979"/>
              <a:gd name="connsiteY47" fmla="*/ 2349816 h 2360511"/>
              <a:gd name="connsiteX48" fmla="*/ 245979 w 963979"/>
              <a:gd name="connsiteY48" fmla="*/ 2339121 h 2360511"/>
              <a:gd name="connsiteX49" fmla="*/ 390358 w 963979"/>
              <a:gd name="connsiteY49" fmla="*/ 2328426 h 2360511"/>
              <a:gd name="connsiteX50" fmla="*/ 513347 w 963979"/>
              <a:gd name="connsiteY50" fmla="*/ 2333774 h 2360511"/>
              <a:gd name="connsiteX51" fmla="*/ 561474 w 963979"/>
              <a:gd name="connsiteY51" fmla="*/ 2339121 h 2360511"/>
              <a:gd name="connsiteX52" fmla="*/ 652379 w 963979"/>
              <a:gd name="connsiteY52" fmla="*/ 2344469 h 2360511"/>
              <a:gd name="connsiteX53" fmla="*/ 700505 w 963979"/>
              <a:gd name="connsiteY53" fmla="*/ 2349816 h 2360511"/>
              <a:gd name="connsiteX54" fmla="*/ 727242 w 963979"/>
              <a:gd name="connsiteY54" fmla="*/ 2355163 h 2360511"/>
              <a:gd name="connsiteX55" fmla="*/ 903705 w 963979"/>
              <a:gd name="connsiteY55" fmla="*/ 2360511 h 2360511"/>
              <a:gd name="connsiteX56" fmla="*/ 962526 w 963979"/>
              <a:gd name="connsiteY56" fmla="*/ 2349816 h 2360511"/>
              <a:gd name="connsiteX57" fmla="*/ 951831 w 963979"/>
              <a:gd name="connsiteY57" fmla="*/ 2333774 h 2360511"/>
              <a:gd name="connsiteX58" fmla="*/ 935789 w 963979"/>
              <a:gd name="connsiteY58" fmla="*/ 2317732 h 2360511"/>
              <a:gd name="connsiteX59" fmla="*/ 941137 w 963979"/>
              <a:gd name="connsiteY59" fmla="*/ 2264258 h 2360511"/>
              <a:gd name="connsiteX60" fmla="*/ 957179 w 963979"/>
              <a:gd name="connsiteY60" fmla="*/ 2205437 h 2360511"/>
              <a:gd name="connsiteX61" fmla="*/ 962526 w 963979"/>
              <a:gd name="connsiteY61" fmla="*/ 2173353 h 2360511"/>
              <a:gd name="connsiteX62" fmla="*/ 941137 w 963979"/>
              <a:gd name="connsiteY62" fmla="*/ 1975500 h 2360511"/>
              <a:gd name="connsiteX63" fmla="*/ 930442 w 963979"/>
              <a:gd name="connsiteY63" fmla="*/ 1954111 h 2360511"/>
              <a:gd name="connsiteX64" fmla="*/ 909053 w 963979"/>
              <a:gd name="connsiteY64" fmla="*/ 1922026 h 2360511"/>
              <a:gd name="connsiteX65" fmla="*/ 898358 w 963979"/>
              <a:gd name="connsiteY65" fmla="*/ 1889942 h 2360511"/>
              <a:gd name="connsiteX66" fmla="*/ 887663 w 963979"/>
              <a:gd name="connsiteY66" fmla="*/ 1868553 h 2360511"/>
              <a:gd name="connsiteX67" fmla="*/ 866274 w 963979"/>
              <a:gd name="connsiteY67" fmla="*/ 1788342 h 2360511"/>
              <a:gd name="connsiteX68" fmla="*/ 844884 w 963979"/>
              <a:gd name="connsiteY68" fmla="*/ 1654658 h 2360511"/>
              <a:gd name="connsiteX69" fmla="*/ 823495 w 963979"/>
              <a:gd name="connsiteY69" fmla="*/ 1579795 h 2360511"/>
              <a:gd name="connsiteX70" fmla="*/ 802105 w 963979"/>
              <a:gd name="connsiteY70" fmla="*/ 1494237 h 2360511"/>
              <a:gd name="connsiteX71" fmla="*/ 791410 w 963979"/>
              <a:gd name="connsiteY71" fmla="*/ 1451458 h 2360511"/>
              <a:gd name="connsiteX72" fmla="*/ 780716 w 963979"/>
              <a:gd name="connsiteY72" fmla="*/ 1403332 h 2360511"/>
              <a:gd name="connsiteX73" fmla="*/ 770021 w 963979"/>
              <a:gd name="connsiteY73" fmla="*/ 1376595 h 2360511"/>
              <a:gd name="connsiteX74" fmla="*/ 748631 w 963979"/>
              <a:gd name="connsiteY74" fmla="*/ 1312426 h 2360511"/>
              <a:gd name="connsiteX75" fmla="*/ 727242 w 963979"/>
              <a:gd name="connsiteY75" fmla="*/ 1200132 h 2360511"/>
              <a:gd name="connsiteX76" fmla="*/ 716547 w 963979"/>
              <a:gd name="connsiteY76" fmla="*/ 1146658 h 2360511"/>
              <a:gd name="connsiteX77" fmla="*/ 705853 w 963979"/>
              <a:gd name="connsiteY77" fmla="*/ 1071795 h 2360511"/>
              <a:gd name="connsiteX78" fmla="*/ 695158 w 963979"/>
              <a:gd name="connsiteY78" fmla="*/ 1029016 h 2360511"/>
              <a:gd name="connsiteX79" fmla="*/ 684463 w 963979"/>
              <a:gd name="connsiteY79" fmla="*/ 1012974 h 2360511"/>
              <a:gd name="connsiteX80" fmla="*/ 673768 w 963979"/>
              <a:gd name="connsiteY80" fmla="*/ 986237 h 2360511"/>
              <a:gd name="connsiteX81" fmla="*/ 652379 w 963979"/>
              <a:gd name="connsiteY81" fmla="*/ 922069 h 2360511"/>
              <a:gd name="connsiteX82" fmla="*/ 641684 w 963979"/>
              <a:gd name="connsiteY82" fmla="*/ 847205 h 2360511"/>
              <a:gd name="connsiteX83" fmla="*/ 647031 w 963979"/>
              <a:gd name="connsiteY83" fmla="*/ 825816 h 2360511"/>
              <a:gd name="connsiteX84" fmla="*/ 625642 w 963979"/>
              <a:gd name="connsiteY84" fmla="*/ 692132 h 2360511"/>
              <a:gd name="connsiteX85" fmla="*/ 604253 w 963979"/>
              <a:gd name="connsiteY85" fmla="*/ 611921 h 2360511"/>
              <a:gd name="connsiteX86" fmla="*/ 593558 w 963979"/>
              <a:gd name="connsiteY86" fmla="*/ 563795 h 2360511"/>
              <a:gd name="connsiteX87" fmla="*/ 572168 w 963979"/>
              <a:gd name="connsiteY87" fmla="*/ 526363 h 2360511"/>
              <a:gd name="connsiteX88" fmla="*/ 561474 w 963979"/>
              <a:gd name="connsiteY88" fmla="*/ 462195 h 2360511"/>
              <a:gd name="connsiteX89" fmla="*/ 550779 w 963979"/>
              <a:gd name="connsiteY89" fmla="*/ 419416 h 2360511"/>
              <a:gd name="connsiteX90" fmla="*/ 540084 w 963979"/>
              <a:gd name="connsiteY90" fmla="*/ 339205 h 2360511"/>
              <a:gd name="connsiteX91" fmla="*/ 529389 w 963979"/>
              <a:gd name="connsiteY91" fmla="*/ 312469 h 2360511"/>
              <a:gd name="connsiteX92" fmla="*/ 518695 w 963979"/>
              <a:gd name="connsiteY92" fmla="*/ 264342 h 2360511"/>
              <a:gd name="connsiteX93" fmla="*/ 497305 w 963979"/>
              <a:gd name="connsiteY93" fmla="*/ 136005 h 2360511"/>
              <a:gd name="connsiteX94" fmla="*/ 475916 w 963979"/>
              <a:gd name="connsiteY94" fmla="*/ 82532 h 2360511"/>
              <a:gd name="connsiteX95" fmla="*/ 465221 w 963979"/>
              <a:gd name="connsiteY95" fmla="*/ 45100 h 2360511"/>
              <a:gd name="connsiteX96" fmla="*/ 459874 w 963979"/>
              <a:gd name="connsiteY96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65438 w 963979"/>
              <a:gd name="connsiteY15" fmla="*/ 570389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52252 w 963979"/>
              <a:gd name="connsiteY19" fmla="*/ 676660 h 2360511"/>
              <a:gd name="connsiteX20" fmla="*/ 348047 w 963979"/>
              <a:gd name="connsiteY20" fmla="*/ 704539 h 2360511"/>
              <a:gd name="connsiteX21" fmla="*/ 340207 w 963979"/>
              <a:gd name="connsiteY21" fmla="*/ 758584 h 2360511"/>
              <a:gd name="connsiteX22" fmla="*/ 311757 w 963979"/>
              <a:gd name="connsiteY22" fmla="*/ 848140 h 2360511"/>
              <a:gd name="connsiteX23" fmla="*/ 316533 w 963979"/>
              <a:gd name="connsiteY23" fmla="*/ 930739 h 2360511"/>
              <a:gd name="connsiteX24" fmla="*/ 285123 w 963979"/>
              <a:gd name="connsiteY24" fmla="*/ 1040074 h 2360511"/>
              <a:gd name="connsiteX25" fmla="*/ 256674 w 963979"/>
              <a:gd name="connsiteY25" fmla="*/ 1077142 h 2360511"/>
              <a:gd name="connsiteX26" fmla="*/ 262021 w 963979"/>
              <a:gd name="connsiteY26" fmla="*/ 1141311 h 2360511"/>
              <a:gd name="connsiteX27" fmla="*/ 251326 w 963979"/>
              <a:gd name="connsiteY27" fmla="*/ 1157353 h 2360511"/>
              <a:gd name="connsiteX28" fmla="*/ 245979 w 963979"/>
              <a:gd name="connsiteY28" fmla="*/ 1173395 h 2360511"/>
              <a:gd name="connsiteX29" fmla="*/ 235284 w 963979"/>
              <a:gd name="connsiteY29" fmla="*/ 1200132 h 2360511"/>
              <a:gd name="connsiteX30" fmla="*/ 213895 w 963979"/>
              <a:gd name="connsiteY30" fmla="*/ 1232216 h 2360511"/>
              <a:gd name="connsiteX31" fmla="*/ 203200 w 963979"/>
              <a:gd name="connsiteY31" fmla="*/ 1248258 h 2360511"/>
              <a:gd name="connsiteX32" fmla="*/ 192505 w 963979"/>
              <a:gd name="connsiteY32" fmla="*/ 1285690 h 2360511"/>
              <a:gd name="connsiteX33" fmla="*/ 181810 w 963979"/>
              <a:gd name="connsiteY33" fmla="*/ 1312426 h 2360511"/>
              <a:gd name="connsiteX34" fmla="*/ 160421 w 963979"/>
              <a:gd name="connsiteY34" fmla="*/ 1403332 h 2360511"/>
              <a:gd name="connsiteX35" fmla="*/ 149726 w 963979"/>
              <a:gd name="connsiteY35" fmla="*/ 1729521 h 2360511"/>
              <a:gd name="connsiteX36" fmla="*/ 139031 w 963979"/>
              <a:gd name="connsiteY36" fmla="*/ 1745563 h 2360511"/>
              <a:gd name="connsiteX37" fmla="*/ 128337 w 963979"/>
              <a:gd name="connsiteY37" fmla="*/ 1788342 h 2360511"/>
              <a:gd name="connsiteX38" fmla="*/ 117642 w 963979"/>
              <a:gd name="connsiteY38" fmla="*/ 1825774 h 2360511"/>
              <a:gd name="connsiteX39" fmla="*/ 106947 w 963979"/>
              <a:gd name="connsiteY39" fmla="*/ 1847163 h 2360511"/>
              <a:gd name="connsiteX40" fmla="*/ 85558 w 963979"/>
              <a:gd name="connsiteY40" fmla="*/ 1916679 h 2360511"/>
              <a:gd name="connsiteX41" fmla="*/ 74863 w 963979"/>
              <a:gd name="connsiteY41" fmla="*/ 1932721 h 2360511"/>
              <a:gd name="connsiteX42" fmla="*/ 64168 w 963979"/>
              <a:gd name="connsiteY42" fmla="*/ 1991542 h 2360511"/>
              <a:gd name="connsiteX43" fmla="*/ 53474 w 963979"/>
              <a:gd name="connsiteY43" fmla="*/ 2018279 h 2360511"/>
              <a:gd name="connsiteX44" fmla="*/ 42779 w 963979"/>
              <a:gd name="connsiteY44" fmla="*/ 2066405 h 2360511"/>
              <a:gd name="connsiteX45" fmla="*/ 21389 w 963979"/>
              <a:gd name="connsiteY45" fmla="*/ 2237521 h 2360511"/>
              <a:gd name="connsiteX46" fmla="*/ 0 w 963979"/>
              <a:gd name="connsiteY46" fmla="*/ 2312384 h 2360511"/>
              <a:gd name="connsiteX47" fmla="*/ 26737 w 963979"/>
              <a:gd name="connsiteY47" fmla="*/ 2349816 h 2360511"/>
              <a:gd name="connsiteX48" fmla="*/ 245979 w 963979"/>
              <a:gd name="connsiteY48" fmla="*/ 2339121 h 2360511"/>
              <a:gd name="connsiteX49" fmla="*/ 390358 w 963979"/>
              <a:gd name="connsiteY49" fmla="*/ 2328426 h 2360511"/>
              <a:gd name="connsiteX50" fmla="*/ 513347 w 963979"/>
              <a:gd name="connsiteY50" fmla="*/ 2333774 h 2360511"/>
              <a:gd name="connsiteX51" fmla="*/ 561474 w 963979"/>
              <a:gd name="connsiteY51" fmla="*/ 2339121 h 2360511"/>
              <a:gd name="connsiteX52" fmla="*/ 652379 w 963979"/>
              <a:gd name="connsiteY52" fmla="*/ 2344469 h 2360511"/>
              <a:gd name="connsiteX53" fmla="*/ 700505 w 963979"/>
              <a:gd name="connsiteY53" fmla="*/ 2349816 h 2360511"/>
              <a:gd name="connsiteX54" fmla="*/ 727242 w 963979"/>
              <a:gd name="connsiteY54" fmla="*/ 2355163 h 2360511"/>
              <a:gd name="connsiteX55" fmla="*/ 903705 w 963979"/>
              <a:gd name="connsiteY55" fmla="*/ 2360511 h 2360511"/>
              <a:gd name="connsiteX56" fmla="*/ 962526 w 963979"/>
              <a:gd name="connsiteY56" fmla="*/ 2349816 h 2360511"/>
              <a:gd name="connsiteX57" fmla="*/ 951831 w 963979"/>
              <a:gd name="connsiteY57" fmla="*/ 2333774 h 2360511"/>
              <a:gd name="connsiteX58" fmla="*/ 935789 w 963979"/>
              <a:gd name="connsiteY58" fmla="*/ 2317732 h 2360511"/>
              <a:gd name="connsiteX59" fmla="*/ 941137 w 963979"/>
              <a:gd name="connsiteY59" fmla="*/ 2264258 h 2360511"/>
              <a:gd name="connsiteX60" fmla="*/ 957179 w 963979"/>
              <a:gd name="connsiteY60" fmla="*/ 2205437 h 2360511"/>
              <a:gd name="connsiteX61" fmla="*/ 962526 w 963979"/>
              <a:gd name="connsiteY61" fmla="*/ 2173353 h 2360511"/>
              <a:gd name="connsiteX62" fmla="*/ 941137 w 963979"/>
              <a:gd name="connsiteY62" fmla="*/ 1975500 h 2360511"/>
              <a:gd name="connsiteX63" fmla="*/ 930442 w 963979"/>
              <a:gd name="connsiteY63" fmla="*/ 1954111 h 2360511"/>
              <a:gd name="connsiteX64" fmla="*/ 909053 w 963979"/>
              <a:gd name="connsiteY64" fmla="*/ 1922026 h 2360511"/>
              <a:gd name="connsiteX65" fmla="*/ 898358 w 963979"/>
              <a:gd name="connsiteY65" fmla="*/ 1889942 h 2360511"/>
              <a:gd name="connsiteX66" fmla="*/ 887663 w 963979"/>
              <a:gd name="connsiteY66" fmla="*/ 1868553 h 2360511"/>
              <a:gd name="connsiteX67" fmla="*/ 866274 w 963979"/>
              <a:gd name="connsiteY67" fmla="*/ 1788342 h 2360511"/>
              <a:gd name="connsiteX68" fmla="*/ 844884 w 963979"/>
              <a:gd name="connsiteY68" fmla="*/ 1654658 h 2360511"/>
              <a:gd name="connsiteX69" fmla="*/ 823495 w 963979"/>
              <a:gd name="connsiteY69" fmla="*/ 1579795 h 2360511"/>
              <a:gd name="connsiteX70" fmla="*/ 802105 w 963979"/>
              <a:gd name="connsiteY70" fmla="*/ 1494237 h 2360511"/>
              <a:gd name="connsiteX71" fmla="*/ 791410 w 963979"/>
              <a:gd name="connsiteY71" fmla="*/ 1451458 h 2360511"/>
              <a:gd name="connsiteX72" fmla="*/ 780716 w 963979"/>
              <a:gd name="connsiteY72" fmla="*/ 1403332 h 2360511"/>
              <a:gd name="connsiteX73" fmla="*/ 770021 w 963979"/>
              <a:gd name="connsiteY73" fmla="*/ 1376595 h 2360511"/>
              <a:gd name="connsiteX74" fmla="*/ 748631 w 963979"/>
              <a:gd name="connsiteY74" fmla="*/ 1312426 h 2360511"/>
              <a:gd name="connsiteX75" fmla="*/ 727242 w 963979"/>
              <a:gd name="connsiteY75" fmla="*/ 1200132 h 2360511"/>
              <a:gd name="connsiteX76" fmla="*/ 716547 w 963979"/>
              <a:gd name="connsiteY76" fmla="*/ 1146658 h 2360511"/>
              <a:gd name="connsiteX77" fmla="*/ 705853 w 963979"/>
              <a:gd name="connsiteY77" fmla="*/ 1071795 h 2360511"/>
              <a:gd name="connsiteX78" fmla="*/ 695158 w 963979"/>
              <a:gd name="connsiteY78" fmla="*/ 1029016 h 2360511"/>
              <a:gd name="connsiteX79" fmla="*/ 684463 w 963979"/>
              <a:gd name="connsiteY79" fmla="*/ 1012974 h 2360511"/>
              <a:gd name="connsiteX80" fmla="*/ 673768 w 963979"/>
              <a:gd name="connsiteY80" fmla="*/ 986237 h 2360511"/>
              <a:gd name="connsiteX81" fmla="*/ 652379 w 963979"/>
              <a:gd name="connsiteY81" fmla="*/ 922069 h 2360511"/>
              <a:gd name="connsiteX82" fmla="*/ 641684 w 963979"/>
              <a:gd name="connsiteY82" fmla="*/ 847205 h 2360511"/>
              <a:gd name="connsiteX83" fmla="*/ 647031 w 963979"/>
              <a:gd name="connsiteY83" fmla="*/ 825816 h 2360511"/>
              <a:gd name="connsiteX84" fmla="*/ 625642 w 963979"/>
              <a:gd name="connsiteY84" fmla="*/ 692132 h 2360511"/>
              <a:gd name="connsiteX85" fmla="*/ 604253 w 963979"/>
              <a:gd name="connsiteY85" fmla="*/ 611921 h 2360511"/>
              <a:gd name="connsiteX86" fmla="*/ 593558 w 963979"/>
              <a:gd name="connsiteY86" fmla="*/ 563795 h 2360511"/>
              <a:gd name="connsiteX87" fmla="*/ 572168 w 963979"/>
              <a:gd name="connsiteY87" fmla="*/ 526363 h 2360511"/>
              <a:gd name="connsiteX88" fmla="*/ 561474 w 963979"/>
              <a:gd name="connsiteY88" fmla="*/ 462195 h 2360511"/>
              <a:gd name="connsiteX89" fmla="*/ 550779 w 963979"/>
              <a:gd name="connsiteY89" fmla="*/ 419416 h 2360511"/>
              <a:gd name="connsiteX90" fmla="*/ 540084 w 963979"/>
              <a:gd name="connsiteY90" fmla="*/ 339205 h 2360511"/>
              <a:gd name="connsiteX91" fmla="*/ 529389 w 963979"/>
              <a:gd name="connsiteY91" fmla="*/ 312469 h 2360511"/>
              <a:gd name="connsiteX92" fmla="*/ 518695 w 963979"/>
              <a:gd name="connsiteY92" fmla="*/ 264342 h 2360511"/>
              <a:gd name="connsiteX93" fmla="*/ 497305 w 963979"/>
              <a:gd name="connsiteY93" fmla="*/ 136005 h 2360511"/>
              <a:gd name="connsiteX94" fmla="*/ 475916 w 963979"/>
              <a:gd name="connsiteY94" fmla="*/ 82532 h 2360511"/>
              <a:gd name="connsiteX95" fmla="*/ 465221 w 963979"/>
              <a:gd name="connsiteY95" fmla="*/ 45100 h 2360511"/>
              <a:gd name="connsiteX96" fmla="*/ 459874 w 963979"/>
              <a:gd name="connsiteY96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65438 w 963979"/>
              <a:gd name="connsiteY15" fmla="*/ 570389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52252 w 963979"/>
              <a:gd name="connsiteY19" fmla="*/ 676660 h 2360511"/>
              <a:gd name="connsiteX20" fmla="*/ 348047 w 963979"/>
              <a:gd name="connsiteY20" fmla="*/ 704539 h 2360511"/>
              <a:gd name="connsiteX21" fmla="*/ 328370 w 963979"/>
              <a:gd name="connsiteY21" fmla="*/ 767461 h 2360511"/>
              <a:gd name="connsiteX22" fmla="*/ 311757 w 963979"/>
              <a:gd name="connsiteY22" fmla="*/ 848140 h 2360511"/>
              <a:gd name="connsiteX23" fmla="*/ 316533 w 963979"/>
              <a:gd name="connsiteY23" fmla="*/ 930739 h 2360511"/>
              <a:gd name="connsiteX24" fmla="*/ 285123 w 963979"/>
              <a:gd name="connsiteY24" fmla="*/ 1040074 h 2360511"/>
              <a:gd name="connsiteX25" fmla="*/ 256674 w 963979"/>
              <a:gd name="connsiteY25" fmla="*/ 1077142 h 2360511"/>
              <a:gd name="connsiteX26" fmla="*/ 262021 w 963979"/>
              <a:gd name="connsiteY26" fmla="*/ 1141311 h 2360511"/>
              <a:gd name="connsiteX27" fmla="*/ 251326 w 963979"/>
              <a:gd name="connsiteY27" fmla="*/ 1157353 h 2360511"/>
              <a:gd name="connsiteX28" fmla="*/ 245979 w 963979"/>
              <a:gd name="connsiteY28" fmla="*/ 1173395 h 2360511"/>
              <a:gd name="connsiteX29" fmla="*/ 235284 w 963979"/>
              <a:gd name="connsiteY29" fmla="*/ 1200132 h 2360511"/>
              <a:gd name="connsiteX30" fmla="*/ 213895 w 963979"/>
              <a:gd name="connsiteY30" fmla="*/ 1232216 h 2360511"/>
              <a:gd name="connsiteX31" fmla="*/ 203200 w 963979"/>
              <a:gd name="connsiteY31" fmla="*/ 1248258 h 2360511"/>
              <a:gd name="connsiteX32" fmla="*/ 192505 w 963979"/>
              <a:gd name="connsiteY32" fmla="*/ 1285690 h 2360511"/>
              <a:gd name="connsiteX33" fmla="*/ 181810 w 963979"/>
              <a:gd name="connsiteY33" fmla="*/ 1312426 h 2360511"/>
              <a:gd name="connsiteX34" fmla="*/ 160421 w 963979"/>
              <a:gd name="connsiteY34" fmla="*/ 1403332 h 2360511"/>
              <a:gd name="connsiteX35" fmla="*/ 149726 w 963979"/>
              <a:gd name="connsiteY35" fmla="*/ 1729521 h 2360511"/>
              <a:gd name="connsiteX36" fmla="*/ 139031 w 963979"/>
              <a:gd name="connsiteY36" fmla="*/ 1745563 h 2360511"/>
              <a:gd name="connsiteX37" fmla="*/ 128337 w 963979"/>
              <a:gd name="connsiteY37" fmla="*/ 1788342 h 2360511"/>
              <a:gd name="connsiteX38" fmla="*/ 117642 w 963979"/>
              <a:gd name="connsiteY38" fmla="*/ 1825774 h 2360511"/>
              <a:gd name="connsiteX39" fmla="*/ 106947 w 963979"/>
              <a:gd name="connsiteY39" fmla="*/ 1847163 h 2360511"/>
              <a:gd name="connsiteX40" fmla="*/ 85558 w 963979"/>
              <a:gd name="connsiteY40" fmla="*/ 1916679 h 2360511"/>
              <a:gd name="connsiteX41" fmla="*/ 74863 w 963979"/>
              <a:gd name="connsiteY41" fmla="*/ 1932721 h 2360511"/>
              <a:gd name="connsiteX42" fmla="*/ 64168 w 963979"/>
              <a:gd name="connsiteY42" fmla="*/ 1991542 h 2360511"/>
              <a:gd name="connsiteX43" fmla="*/ 53474 w 963979"/>
              <a:gd name="connsiteY43" fmla="*/ 2018279 h 2360511"/>
              <a:gd name="connsiteX44" fmla="*/ 42779 w 963979"/>
              <a:gd name="connsiteY44" fmla="*/ 2066405 h 2360511"/>
              <a:gd name="connsiteX45" fmla="*/ 21389 w 963979"/>
              <a:gd name="connsiteY45" fmla="*/ 2237521 h 2360511"/>
              <a:gd name="connsiteX46" fmla="*/ 0 w 963979"/>
              <a:gd name="connsiteY46" fmla="*/ 2312384 h 2360511"/>
              <a:gd name="connsiteX47" fmla="*/ 26737 w 963979"/>
              <a:gd name="connsiteY47" fmla="*/ 2349816 h 2360511"/>
              <a:gd name="connsiteX48" fmla="*/ 245979 w 963979"/>
              <a:gd name="connsiteY48" fmla="*/ 2339121 h 2360511"/>
              <a:gd name="connsiteX49" fmla="*/ 390358 w 963979"/>
              <a:gd name="connsiteY49" fmla="*/ 2328426 h 2360511"/>
              <a:gd name="connsiteX50" fmla="*/ 513347 w 963979"/>
              <a:gd name="connsiteY50" fmla="*/ 2333774 h 2360511"/>
              <a:gd name="connsiteX51" fmla="*/ 561474 w 963979"/>
              <a:gd name="connsiteY51" fmla="*/ 2339121 h 2360511"/>
              <a:gd name="connsiteX52" fmla="*/ 652379 w 963979"/>
              <a:gd name="connsiteY52" fmla="*/ 2344469 h 2360511"/>
              <a:gd name="connsiteX53" fmla="*/ 700505 w 963979"/>
              <a:gd name="connsiteY53" fmla="*/ 2349816 h 2360511"/>
              <a:gd name="connsiteX54" fmla="*/ 727242 w 963979"/>
              <a:gd name="connsiteY54" fmla="*/ 2355163 h 2360511"/>
              <a:gd name="connsiteX55" fmla="*/ 903705 w 963979"/>
              <a:gd name="connsiteY55" fmla="*/ 2360511 h 2360511"/>
              <a:gd name="connsiteX56" fmla="*/ 962526 w 963979"/>
              <a:gd name="connsiteY56" fmla="*/ 2349816 h 2360511"/>
              <a:gd name="connsiteX57" fmla="*/ 951831 w 963979"/>
              <a:gd name="connsiteY57" fmla="*/ 2333774 h 2360511"/>
              <a:gd name="connsiteX58" fmla="*/ 935789 w 963979"/>
              <a:gd name="connsiteY58" fmla="*/ 2317732 h 2360511"/>
              <a:gd name="connsiteX59" fmla="*/ 941137 w 963979"/>
              <a:gd name="connsiteY59" fmla="*/ 2264258 h 2360511"/>
              <a:gd name="connsiteX60" fmla="*/ 957179 w 963979"/>
              <a:gd name="connsiteY60" fmla="*/ 2205437 h 2360511"/>
              <a:gd name="connsiteX61" fmla="*/ 962526 w 963979"/>
              <a:gd name="connsiteY61" fmla="*/ 2173353 h 2360511"/>
              <a:gd name="connsiteX62" fmla="*/ 941137 w 963979"/>
              <a:gd name="connsiteY62" fmla="*/ 1975500 h 2360511"/>
              <a:gd name="connsiteX63" fmla="*/ 930442 w 963979"/>
              <a:gd name="connsiteY63" fmla="*/ 1954111 h 2360511"/>
              <a:gd name="connsiteX64" fmla="*/ 909053 w 963979"/>
              <a:gd name="connsiteY64" fmla="*/ 1922026 h 2360511"/>
              <a:gd name="connsiteX65" fmla="*/ 898358 w 963979"/>
              <a:gd name="connsiteY65" fmla="*/ 1889942 h 2360511"/>
              <a:gd name="connsiteX66" fmla="*/ 887663 w 963979"/>
              <a:gd name="connsiteY66" fmla="*/ 1868553 h 2360511"/>
              <a:gd name="connsiteX67" fmla="*/ 866274 w 963979"/>
              <a:gd name="connsiteY67" fmla="*/ 1788342 h 2360511"/>
              <a:gd name="connsiteX68" fmla="*/ 844884 w 963979"/>
              <a:gd name="connsiteY68" fmla="*/ 1654658 h 2360511"/>
              <a:gd name="connsiteX69" fmla="*/ 823495 w 963979"/>
              <a:gd name="connsiteY69" fmla="*/ 1579795 h 2360511"/>
              <a:gd name="connsiteX70" fmla="*/ 802105 w 963979"/>
              <a:gd name="connsiteY70" fmla="*/ 1494237 h 2360511"/>
              <a:gd name="connsiteX71" fmla="*/ 791410 w 963979"/>
              <a:gd name="connsiteY71" fmla="*/ 1451458 h 2360511"/>
              <a:gd name="connsiteX72" fmla="*/ 780716 w 963979"/>
              <a:gd name="connsiteY72" fmla="*/ 1403332 h 2360511"/>
              <a:gd name="connsiteX73" fmla="*/ 770021 w 963979"/>
              <a:gd name="connsiteY73" fmla="*/ 1376595 h 2360511"/>
              <a:gd name="connsiteX74" fmla="*/ 748631 w 963979"/>
              <a:gd name="connsiteY74" fmla="*/ 1312426 h 2360511"/>
              <a:gd name="connsiteX75" fmla="*/ 727242 w 963979"/>
              <a:gd name="connsiteY75" fmla="*/ 1200132 h 2360511"/>
              <a:gd name="connsiteX76" fmla="*/ 716547 w 963979"/>
              <a:gd name="connsiteY76" fmla="*/ 1146658 h 2360511"/>
              <a:gd name="connsiteX77" fmla="*/ 705853 w 963979"/>
              <a:gd name="connsiteY77" fmla="*/ 1071795 h 2360511"/>
              <a:gd name="connsiteX78" fmla="*/ 695158 w 963979"/>
              <a:gd name="connsiteY78" fmla="*/ 1029016 h 2360511"/>
              <a:gd name="connsiteX79" fmla="*/ 684463 w 963979"/>
              <a:gd name="connsiteY79" fmla="*/ 1012974 h 2360511"/>
              <a:gd name="connsiteX80" fmla="*/ 673768 w 963979"/>
              <a:gd name="connsiteY80" fmla="*/ 986237 h 2360511"/>
              <a:gd name="connsiteX81" fmla="*/ 652379 w 963979"/>
              <a:gd name="connsiteY81" fmla="*/ 922069 h 2360511"/>
              <a:gd name="connsiteX82" fmla="*/ 641684 w 963979"/>
              <a:gd name="connsiteY82" fmla="*/ 847205 h 2360511"/>
              <a:gd name="connsiteX83" fmla="*/ 647031 w 963979"/>
              <a:gd name="connsiteY83" fmla="*/ 825816 h 2360511"/>
              <a:gd name="connsiteX84" fmla="*/ 625642 w 963979"/>
              <a:gd name="connsiteY84" fmla="*/ 692132 h 2360511"/>
              <a:gd name="connsiteX85" fmla="*/ 604253 w 963979"/>
              <a:gd name="connsiteY85" fmla="*/ 611921 h 2360511"/>
              <a:gd name="connsiteX86" fmla="*/ 593558 w 963979"/>
              <a:gd name="connsiteY86" fmla="*/ 563795 h 2360511"/>
              <a:gd name="connsiteX87" fmla="*/ 572168 w 963979"/>
              <a:gd name="connsiteY87" fmla="*/ 526363 h 2360511"/>
              <a:gd name="connsiteX88" fmla="*/ 561474 w 963979"/>
              <a:gd name="connsiteY88" fmla="*/ 462195 h 2360511"/>
              <a:gd name="connsiteX89" fmla="*/ 550779 w 963979"/>
              <a:gd name="connsiteY89" fmla="*/ 419416 h 2360511"/>
              <a:gd name="connsiteX90" fmla="*/ 540084 w 963979"/>
              <a:gd name="connsiteY90" fmla="*/ 339205 h 2360511"/>
              <a:gd name="connsiteX91" fmla="*/ 529389 w 963979"/>
              <a:gd name="connsiteY91" fmla="*/ 312469 h 2360511"/>
              <a:gd name="connsiteX92" fmla="*/ 518695 w 963979"/>
              <a:gd name="connsiteY92" fmla="*/ 264342 h 2360511"/>
              <a:gd name="connsiteX93" fmla="*/ 497305 w 963979"/>
              <a:gd name="connsiteY93" fmla="*/ 136005 h 2360511"/>
              <a:gd name="connsiteX94" fmla="*/ 475916 w 963979"/>
              <a:gd name="connsiteY94" fmla="*/ 82532 h 2360511"/>
              <a:gd name="connsiteX95" fmla="*/ 465221 w 963979"/>
              <a:gd name="connsiteY95" fmla="*/ 45100 h 2360511"/>
              <a:gd name="connsiteX96" fmla="*/ 459874 w 963979"/>
              <a:gd name="connsiteY96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65438 w 963979"/>
              <a:gd name="connsiteY15" fmla="*/ 570389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52252 w 963979"/>
              <a:gd name="connsiteY19" fmla="*/ 676660 h 2360511"/>
              <a:gd name="connsiteX20" fmla="*/ 348047 w 963979"/>
              <a:gd name="connsiteY20" fmla="*/ 704539 h 2360511"/>
              <a:gd name="connsiteX21" fmla="*/ 328370 w 963979"/>
              <a:gd name="connsiteY21" fmla="*/ 767461 h 2360511"/>
              <a:gd name="connsiteX22" fmla="*/ 311757 w 963979"/>
              <a:gd name="connsiteY22" fmla="*/ 848140 h 2360511"/>
              <a:gd name="connsiteX23" fmla="*/ 316533 w 963979"/>
              <a:gd name="connsiteY23" fmla="*/ 930739 h 2360511"/>
              <a:gd name="connsiteX24" fmla="*/ 285123 w 963979"/>
              <a:gd name="connsiteY24" fmla="*/ 1040074 h 2360511"/>
              <a:gd name="connsiteX25" fmla="*/ 256674 w 963979"/>
              <a:gd name="connsiteY25" fmla="*/ 1077142 h 2360511"/>
              <a:gd name="connsiteX26" fmla="*/ 262021 w 963979"/>
              <a:gd name="connsiteY26" fmla="*/ 1141311 h 2360511"/>
              <a:gd name="connsiteX27" fmla="*/ 251326 w 963979"/>
              <a:gd name="connsiteY27" fmla="*/ 1157353 h 2360511"/>
              <a:gd name="connsiteX28" fmla="*/ 245979 w 963979"/>
              <a:gd name="connsiteY28" fmla="*/ 1173395 h 2360511"/>
              <a:gd name="connsiteX29" fmla="*/ 235284 w 963979"/>
              <a:gd name="connsiteY29" fmla="*/ 1200132 h 2360511"/>
              <a:gd name="connsiteX30" fmla="*/ 213895 w 963979"/>
              <a:gd name="connsiteY30" fmla="*/ 1232216 h 2360511"/>
              <a:gd name="connsiteX31" fmla="*/ 203200 w 963979"/>
              <a:gd name="connsiteY31" fmla="*/ 1248258 h 2360511"/>
              <a:gd name="connsiteX32" fmla="*/ 192505 w 963979"/>
              <a:gd name="connsiteY32" fmla="*/ 1285690 h 2360511"/>
              <a:gd name="connsiteX33" fmla="*/ 181810 w 963979"/>
              <a:gd name="connsiteY33" fmla="*/ 1312426 h 2360511"/>
              <a:gd name="connsiteX34" fmla="*/ 160421 w 963979"/>
              <a:gd name="connsiteY34" fmla="*/ 1403332 h 2360511"/>
              <a:gd name="connsiteX35" fmla="*/ 149726 w 963979"/>
              <a:gd name="connsiteY35" fmla="*/ 1729521 h 2360511"/>
              <a:gd name="connsiteX36" fmla="*/ 139031 w 963979"/>
              <a:gd name="connsiteY36" fmla="*/ 1745563 h 2360511"/>
              <a:gd name="connsiteX37" fmla="*/ 128337 w 963979"/>
              <a:gd name="connsiteY37" fmla="*/ 1788342 h 2360511"/>
              <a:gd name="connsiteX38" fmla="*/ 117642 w 963979"/>
              <a:gd name="connsiteY38" fmla="*/ 1825774 h 2360511"/>
              <a:gd name="connsiteX39" fmla="*/ 106947 w 963979"/>
              <a:gd name="connsiteY39" fmla="*/ 1847163 h 2360511"/>
              <a:gd name="connsiteX40" fmla="*/ 85558 w 963979"/>
              <a:gd name="connsiteY40" fmla="*/ 1916679 h 2360511"/>
              <a:gd name="connsiteX41" fmla="*/ 74863 w 963979"/>
              <a:gd name="connsiteY41" fmla="*/ 1932721 h 2360511"/>
              <a:gd name="connsiteX42" fmla="*/ 64168 w 963979"/>
              <a:gd name="connsiteY42" fmla="*/ 1991542 h 2360511"/>
              <a:gd name="connsiteX43" fmla="*/ 53474 w 963979"/>
              <a:gd name="connsiteY43" fmla="*/ 2018279 h 2360511"/>
              <a:gd name="connsiteX44" fmla="*/ 42779 w 963979"/>
              <a:gd name="connsiteY44" fmla="*/ 2066405 h 2360511"/>
              <a:gd name="connsiteX45" fmla="*/ 21389 w 963979"/>
              <a:gd name="connsiteY45" fmla="*/ 2237521 h 2360511"/>
              <a:gd name="connsiteX46" fmla="*/ 0 w 963979"/>
              <a:gd name="connsiteY46" fmla="*/ 2312384 h 2360511"/>
              <a:gd name="connsiteX47" fmla="*/ 26737 w 963979"/>
              <a:gd name="connsiteY47" fmla="*/ 2349816 h 2360511"/>
              <a:gd name="connsiteX48" fmla="*/ 245979 w 963979"/>
              <a:gd name="connsiteY48" fmla="*/ 2339121 h 2360511"/>
              <a:gd name="connsiteX49" fmla="*/ 390358 w 963979"/>
              <a:gd name="connsiteY49" fmla="*/ 2328426 h 2360511"/>
              <a:gd name="connsiteX50" fmla="*/ 513347 w 963979"/>
              <a:gd name="connsiteY50" fmla="*/ 2333774 h 2360511"/>
              <a:gd name="connsiteX51" fmla="*/ 561474 w 963979"/>
              <a:gd name="connsiteY51" fmla="*/ 2339121 h 2360511"/>
              <a:gd name="connsiteX52" fmla="*/ 652379 w 963979"/>
              <a:gd name="connsiteY52" fmla="*/ 2344469 h 2360511"/>
              <a:gd name="connsiteX53" fmla="*/ 700505 w 963979"/>
              <a:gd name="connsiteY53" fmla="*/ 2349816 h 2360511"/>
              <a:gd name="connsiteX54" fmla="*/ 727242 w 963979"/>
              <a:gd name="connsiteY54" fmla="*/ 2355163 h 2360511"/>
              <a:gd name="connsiteX55" fmla="*/ 903705 w 963979"/>
              <a:gd name="connsiteY55" fmla="*/ 2360511 h 2360511"/>
              <a:gd name="connsiteX56" fmla="*/ 962526 w 963979"/>
              <a:gd name="connsiteY56" fmla="*/ 2349816 h 2360511"/>
              <a:gd name="connsiteX57" fmla="*/ 951831 w 963979"/>
              <a:gd name="connsiteY57" fmla="*/ 2333774 h 2360511"/>
              <a:gd name="connsiteX58" fmla="*/ 935789 w 963979"/>
              <a:gd name="connsiteY58" fmla="*/ 2317732 h 2360511"/>
              <a:gd name="connsiteX59" fmla="*/ 941137 w 963979"/>
              <a:gd name="connsiteY59" fmla="*/ 2264258 h 2360511"/>
              <a:gd name="connsiteX60" fmla="*/ 957179 w 963979"/>
              <a:gd name="connsiteY60" fmla="*/ 2205437 h 2360511"/>
              <a:gd name="connsiteX61" fmla="*/ 962526 w 963979"/>
              <a:gd name="connsiteY61" fmla="*/ 2173353 h 2360511"/>
              <a:gd name="connsiteX62" fmla="*/ 941137 w 963979"/>
              <a:gd name="connsiteY62" fmla="*/ 1975500 h 2360511"/>
              <a:gd name="connsiteX63" fmla="*/ 930442 w 963979"/>
              <a:gd name="connsiteY63" fmla="*/ 1954111 h 2360511"/>
              <a:gd name="connsiteX64" fmla="*/ 909053 w 963979"/>
              <a:gd name="connsiteY64" fmla="*/ 1922026 h 2360511"/>
              <a:gd name="connsiteX65" fmla="*/ 898358 w 963979"/>
              <a:gd name="connsiteY65" fmla="*/ 1889942 h 2360511"/>
              <a:gd name="connsiteX66" fmla="*/ 887663 w 963979"/>
              <a:gd name="connsiteY66" fmla="*/ 1868553 h 2360511"/>
              <a:gd name="connsiteX67" fmla="*/ 866274 w 963979"/>
              <a:gd name="connsiteY67" fmla="*/ 1788342 h 2360511"/>
              <a:gd name="connsiteX68" fmla="*/ 844884 w 963979"/>
              <a:gd name="connsiteY68" fmla="*/ 1654658 h 2360511"/>
              <a:gd name="connsiteX69" fmla="*/ 823495 w 963979"/>
              <a:gd name="connsiteY69" fmla="*/ 1579795 h 2360511"/>
              <a:gd name="connsiteX70" fmla="*/ 802105 w 963979"/>
              <a:gd name="connsiteY70" fmla="*/ 1494237 h 2360511"/>
              <a:gd name="connsiteX71" fmla="*/ 791410 w 963979"/>
              <a:gd name="connsiteY71" fmla="*/ 1451458 h 2360511"/>
              <a:gd name="connsiteX72" fmla="*/ 780716 w 963979"/>
              <a:gd name="connsiteY72" fmla="*/ 1403332 h 2360511"/>
              <a:gd name="connsiteX73" fmla="*/ 770021 w 963979"/>
              <a:gd name="connsiteY73" fmla="*/ 1376595 h 2360511"/>
              <a:gd name="connsiteX74" fmla="*/ 748631 w 963979"/>
              <a:gd name="connsiteY74" fmla="*/ 1312426 h 2360511"/>
              <a:gd name="connsiteX75" fmla="*/ 727242 w 963979"/>
              <a:gd name="connsiteY75" fmla="*/ 1200132 h 2360511"/>
              <a:gd name="connsiteX76" fmla="*/ 716547 w 963979"/>
              <a:gd name="connsiteY76" fmla="*/ 1146658 h 2360511"/>
              <a:gd name="connsiteX77" fmla="*/ 705853 w 963979"/>
              <a:gd name="connsiteY77" fmla="*/ 1071795 h 2360511"/>
              <a:gd name="connsiteX78" fmla="*/ 695158 w 963979"/>
              <a:gd name="connsiteY78" fmla="*/ 1029016 h 2360511"/>
              <a:gd name="connsiteX79" fmla="*/ 684463 w 963979"/>
              <a:gd name="connsiteY79" fmla="*/ 1012974 h 2360511"/>
              <a:gd name="connsiteX80" fmla="*/ 673768 w 963979"/>
              <a:gd name="connsiteY80" fmla="*/ 986237 h 2360511"/>
              <a:gd name="connsiteX81" fmla="*/ 652379 w 963979"/>
              <a:gd name="connsiteY81" fmla="*/ 922069 h 2360511"/>
              <a:gd name="connsiteX82" fmla="*/ 641684 w 963979"/>
              <a:gd name="connsiteY82" fmla="*/ 847205 h 2360511"/>
              <a:gd name="connsiteX83" fmla="*/ 647031 w 963979"/>
              <a:gd name="connsiteY83" fmla="*/ 825816 h 2360511"/>
              <a:gd name="connsiteX84" fmla="*/ 625642 w 963979"/>
              <a:gd name="connsiteY84" fmla="*/ 692132 h 2360511"/>
              <a:gd name="connsiteX85" fmla="*/ 604253 w 963979"/>
              <a:gd name="connsiteY85" fmla="*/ 611921 h 2360511"/>
              <a:gd name="connsiteX86" fmla="*/ 593558 w 963979"/>
              <a:gd name="connsiteY86" fmla="*/ 563795 h 2360511"/>
              <a:gd name="connsiteX87" fmla="*/ 572168 w 963979"/>
              <a:gd name="connsiteY87" fmla="*/ 526363 h 2360511"/>
              <a:gd name="connsiteX88" fmla="*/ 561474 w 963979"/>
              <a:gd name="connsiteY88" fmla="*/ 462195 h 2360511"/>
              <a:gd name="connsiteX89" fmla="*/ 550779 w 963979"/>
              <a:gd name="connsiteY89" fmla="*/ 419416 h 2360511"/>
              <a:gd name="connsiteX90" fmla="*/ 540084 w 963979"/>
              <a:gd name="connsiteY90" fmla="*/ 339205 h 2360511"/>
              <a:gd name="connsiteX91" fmla="*/ 529389 w 963979"/>
              <a:gd name="connsiteY91" fmla="*/ 312469 h 2360511"/>
              <a:gd name="connsiteX92" fmla="*/ 518695 w 963979"/>
              <a:gd name="connsiteY92" fmla="*/ 264342 h 2360511"/>
              <a:gd name="connsiteX93" fmla="*/ 497305 w 963979"/>
              <a:gd name="connsiteY93" fmla="*/ 136005 h 2360511"/>
              <a:gd name="connsiteX94" fmla="*/ 475916 w 963979"/>
              <a:gd name="connsiteY94" fmla="*/ 82532 h 2360511"/>
              <a:gd name="connsiteX95" fmla="*/ 465221 w 963979"/>
              <a:gd name="connsiteY95" fmla="*/ 45100 h 2360511"/>
              <a:gd name="connsiteX96" fmla="*/ 459874 w 963979"/>
              <a:gd name="connsiteY96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65438 w 963979"/>
              <a:gd name="connsiteY15" fmla="*/ 570389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52252 w 963979"/>
              <a:gd name="connsiteY19" fmla="*/ 676660 h 2360511"/>
              <a:gd name="connsiteX20" fmla="*/ 342128 w 963979"/>
              <a:gd name="connsiteY20" fmla="*/ 692703 h 2360511"/>
              <a:gd name="connsiteX21" fmla="*/ 328370 w 963979"/>
              <a:gd name="connsiteY21" fmla="*/ 767461 h 2360511"/>
              <a:gd name="connsiteX22" fmla="*/ 311757 w 963979"/>
              <a:gd name="connsiteY22" fmla="*/ 848140 h 2360511"/>
              <a:gd name="connsiteX23" fmla="*/ 316533 w 963979"/>
              <a:gd name="connsiteY23" fmla="*/ 930739 h 2360511"/>
              <a:gd name="connsiteX24" fmla="*/ 285123 w 963979"/>
              <a:gd name="connsiteY24" fmla="*/ 1040074 h 2360511"/>
              <a:gd name="connsiteX25" fmla="*/ 256674 w 963979"/>
              <a:gd name="connsiteY25" fmla="*/ 1077142 h 2360511"/>
              <a:gd name="connsiteX26" fmla="*/ 262021 w 963979"/>
              <a:gd name="connsiteY26" fmla="*/ 1141311 h 2360511"/>
              <a:gd name="connsiteX27" fmla="*/ 251326 w 963979"/>
              <a:gd name="connsiteY27" fmla="*/ 1157353 h 2360511"/>
              <a:gd name="connsiteX28" fmla="*/ 245979 w 963979"/>
              <a:gd name="connsiteY28" fmla="*/ 1173395 h 2360511"/>
              <a:gd name="connsiteX29" fmla="*/ 235284 w 963979"/>
              <a:gd name="connsiteY29" fmla="*/ 1200132 h 2360511"/>
              <a:gd name="connsiteX30" fmla="*/ 213895 w 963979"/>
              <a:gd name="connsiteY30" fmla="*/ 1232216 h 2360511"/>
              <a:gd name="connsiteX31" fmla="*/ 203200 w 963979"/>
              <a:gd name="connsiteY31" fmla="*/ 1248258 h 2360511"/>
              <a:gd name="connsiteX32" fmla="*/ 192505 w 963979"/>
              <a:gd name="connsiteY32" fmla="*/ 1285690 h 2360511"/>
              <a:gd name="connsiteX33" fmla="*/ 181810 w 963979"/>
              <a:gd name="connsiteY33" fmla="*/ 1312426 h 2360511"/>
              <a:gd name="connsiteX34" fmla="*/ 160421 w 963979"/>
              <a:gd name="connsiteY34" fmla="*/ 1403332 h 2360511"/>
              <a:gd name="connsiteX35" fmla="*/ 149726 w 963979"/>
              <a:gd name="connsiteY35" fmla="*/ 1729521 h 2360511"/>
              <a:gd name="connsiteX36" fmla="*/ 139031 w 963979"/>
              <a:gd name="connsiteY36" fmla="*/ 1745563 h 2360511"/>
              <a:gd name="connsiteX37" fmla="*/ 128337 w 963979"/>
              <a:gd name="connsiteY37" fmla="*/ 1788342 h 2360511"/>
              <a:gd name="connsiteX38" fmla="*/ 117642 w 963979"/>
              <a:gd name="connsiteY38" fmla="*/ 1825774 h 2360511"/>
              <a:gd name="connsiteX39" fmla="*/ 106947 w 963979"/>
              <a:gd name="connsiteY39" fmla="*/ 1847163 h 2360511"/>
              <a:gd name="connsiteX40" fmla="*/ 85558 w 963979"/>
              <a:gd name="connsiteY40" fmla="*/ 1916679 h 2360511"/>
              <a:gd name="connsiteX41" fmla="*/ 74863 w 963979"/>
              <a:gd name="connsiteY41" fmla="*/ 1932721 h 2360511"/>
              <a:gd name="connsiteX42" fmla="*/ 64168 w 963979"/>
              <a:gd name="connsiteY42" fmla="*/ 1991542 h 2360511"/>
              <a:gd name="connsiteX43" fmla="*/ 53474 w 963979"/>
              <a:gd name="connsiteY43" fmla="*/ 2018279 h 2360511"/>
              <a:gd name="connsiteX44" fmla="*/ 42779 w 963979"/>
              <a:gd name="connsiteY44" fmla="*/ 2066405 h 2360511"/>
              <a:gd name="connsiteX45" fmla="*/ 21389 w 963979"/>
              <a:gd name="connsiteY45" fmla="*/ 2237521 h 2360511"/>
              <a:gd name="connsiteX46" fmla="*/ 0 w 963979"/>
              <a:gd name="connsiteY46" fmla="*/ 2312384 h 2360511"/>
              <a:gd name="connsiteX47" fmla="*/ 26737 w 963979"/>
              <a:gd name="connsiteY47" fmla="*/ 2349816 h 2360511"/>
              <a:gd name="connsiteX48" fmla="*/ 245979 w 963979"/>
              <a:gd name="connsiteY48" fmla="*/ 2339121 h 2360511"/>
              <a:gd name="connsiteX49" fmla="*/ 390358 w 963979"/>
              <a:gd name="connsiteY49" fmla="*/ 2328426 h 2360511"/>
              <a:gd name="connsiteX50" fmla="*/ 513347 w 963979"/>
              <a:gd name="connsiteY50" fmla="*/ 2333774 h 2360511"/>
              <a:gd name="connsiteX51" fmla="*/ 561474 w 963979"/>
              <a:gd name="connsiteY51" fmla="*/ 2339121 h 2360511"/>
              <a:gd name="connsiteX52" fmla="*/ 652379 w 963979"/>
              <a:gd name="connsiteY52" fmla="*/ 2344469 h 2360511"/>
              <a:gd name="connsiteX53" fmla="*/ 700505 w 963979"/>
              <a:gd name="connsiteY53" fmla="*/ 2349816 h 2360511"/>
              <a:gd name="connsiteX54" fmla="*/ 727242 w 963979"/>
              <a:gd name="connsiteY54" fmla="*/ 2355163 h 2360511"/>
              <a:gd name="connsiteX55" fmla="*/ 903705 w 963979"/>
              <a:gd name="connsiteY55" fmla="*/ 2360511 h 2360511"/>
              <a:gd name="connsiteX56" fmla="*/ 962526 w 963979"/>
              <a:gd name="connsiteY56" fmla="*/ 2349816 h 2360511"/>
              <a:gd name="connsiteX57" fmla="*/ 951831 w 963979"/>
              <a:gd name="connsiteY57" fmla="*/ 2333774 h 2360511"/>
              <a:gd name="connsiteX58" fmla="*/ 935789 w 963979"/>
              <a:gd name="connsiteY58" fmla="*/ 2317732 h 2360511"/>
              <a:gd name="connsiteX59" fmla="*/ 941137 w 963979"/>
              <a:gd name="connsiteY59" fmla="*/ 2264258 h 2360511"/>
              <a:gd name="connsiteX60" fmla="*/ 957179 w 963979"/>
              <a:gd name="connsiteY60" fmla="*/ 2205437 h 2360511"/>
              <a:gd name="connsiteX61" fmla="*/ 962526 w 963979"/>
              <a:gd name="connsiteY61" fmla="*/ 2173353 h 2360511"/>
              <a:gd name="connsiteX62" fmla="*/ 941137 w 963979"/>
              <a:gd name="connsiteY62" fmla="*/ 1975500 h 2360511"/>
              <a:gd name="connsiteX63" fmla="*/ 930442 w 963979"/>
              <a:gd name="connsiteY63" fmla="*/ 1954111 h 2360511"/>
              <a:gd name="connsiteX64" fmla="*/ 909053 w 963979"/>
              <a:gd name="connsiteY64" fmla="*/ 1922026 h 2360511"/>
              <a:gd name="connsiteX65" fmla="*/ 898358 w 963979"/>
              <a:gd name="connsiteY65" fmla="*/ 1889942 h 2360511"/>
              <a:gd name="connsiteX66" fmla="*/ 887663 w 963979"/>
              <a:gd name="connsiteY66" fmla="*/ 1868553 h 2360511"/>
              <a:gd name="connsiteX67" fmla="*/ 866274 w 963979"/>
              <a:gd name="connsiteY67" fmla="*/ 1788342 h 2360511"/>
              <a:gd name="connsiteX68" fmla="*/ 844884 w 963979"/>
              <a:gd name="connsiteY68" fmla="*/ 1654658 h 2360511"/>
              <a:gd name="connsiteX69" fmla="*/ 823495 w 963979"/>
              <a:gd name="connsiteY69" fmla="*/ 1579795 h 2360511"/>
              <a:gd name="connsiteX70" fmla="*/ 802105 w 963979"/>
              <a:gd name="connsiteY70" fmla="*/ 1494237 h 2360511"/>
              <a:gd name="connsiteX71" fmla="*/ 791410 w 963979"/>
              <a:gd name="connsiteY71" fmla="*/ 1451458 h 2360511"/>
              <a:gd name="connsiteX72" fmla="*/ 780716 w 963979"/>
              <a:gd name="connsiteY72" fmla="*/ 1403332 h 2360511"/>
              <a:gd name="connsiteX73" fmla="*/ 770021 w 963979"/>
              <a:gd name="connsiteY73" fmla="*/ 1376595 h 2360511"/>
              <a:gd name="connsiteX74" fmla="*/ 748631 w 963979"/>
              <a:gd name="connsiteY74" fmla="*/ 1312426 h 2360511"/>
              <a:gd name="connsiteX75" fmla="*/ 727242 w 963979"/>
              <a:gd name="connsiteY75" fmla="*/ 1200132 h 2360511"/>
              <a:gd name="connsiteX76" fmla="*/ 716547 w 963979"/>
              <a:gd name="connsiteY76" fmla="*/ 1146658 h 2360511"/>
              <a:gd name="connsiteX77" fmla="*/ 705853 w 963979"/>
              <a:gd name="connsiteY77" fmla="*/ 1071795 h 2360511"/>
              <a:gd name="connsiteX78" fmla="*/ 695158 w 963979"/>
              <a:gd name="connsiteY78" fmla="*/ 1029016 h 2360511"/>
              <a:gd name="connsiteX79" fmla="*/ 684463 w 963979"/>
              <a:gd name="connsiteY79" fmla="*/ 1012974 h 2360511"/>
              <a:gd name="connsiteX80" fmla="*/ 673768 w 963979"/>
              <a:gd name="connsiteY80" fmla="*/ 986237 h 2360511"/>
              <a:gd name="connsiteX81" fmla="*/ 652379 w 963979"/>
              <a:gd name="connsiteY81" fmla="*/ 922069 h 2360511"/>
              <a:gd name="connsiteX82" fmla="*/ 641684 w 963979"/>
              <a:gd name="connsiteY82" fmla="*/ 847205 h 2360511"/>
              <a:gd name="connsiteX83" fmla="*/ 647031 w 963979"/>
              <a:gd name="connsiteY83" fmla="*/ 825816 h 2360511"/>
              <a:gd name="connsiteX84" fmla="*/ 625642 w 963979"/>
              <a:gd name="connsiteY84" fmla="*/ 692132 h 2360511"/>
              <a:gd name="connsiteX85" fmla="*/ 604253 w 963979"/>
              <a:gd name="connsiteY85" fmla="*/ 611921 h 2360511"/>
              <a:gd name="connsiteX86" fmla="*/ 593558 w 963979"/>
              <a:gd name="connsiteY86" fmla="*/ 563795 h 2360511"/>
              <a:gd name="connsiteX87" fmla="*/ 572168 w 963979"/>
              <a:gd name="connsiteY87" fmla="*/ 526363 h 2360511"/>
              <a:gd name="connsiteX88" fmla="*/ 561474 w 963979"/>
              <a:gd name="connsiteY88" fmla="*/ 462195 h 2360511"/>
              <a:gd name="connsiteX89" fmla="*/ 550779 w 963979"/>
              <a:gd name="connsiteY89" fmla="*/ 419416 h 2360511"/>
              <a:gd name="connsiteX90" fmla="*/ 540084 w 963979"/>
              <a:gd name="connsiteY90" fmla="*/ 339205 h 2360511"/>
              <a:gd name="connsiteX91" fmla="*/ 529389 w 963979"/>
              <a:gd name="connsiteY91" fmla="*/ 312469 h 2360511"/>
              <a:gd name="connsiteX92" fmla="*/ 518695 w 963979"/>
              <a:gd name="connsiteY92" fmla="*/ 264342 h 2360511"/>
              <a:gd name="connsiteX93" fmla="*/ 497305 w 963979"/>
              <a:gd name="connsiteY93" fmla="*/ 136005 h 2360511"/>
              <a:gd name="connsiteX94" fmla="*/ 475916 w 963979"/>
              <a:gd name="connsiteY94" fmla="*/ 82532 h 2360511"/>
              <a:gd name="connsiteX95" fmla="*/ 465221 w 963979"/>
              <a:gd name="connsiteY95" fmla="*/ 45100 h 2360511"/>
              <a:gd name="connsiteX96" fmla="*/ 459874 w 963979"/>
              <a:gd name="connsiteY96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65438 w 963979"/>
              <a:gd name="connsiteY15" fmla="*/ 570389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28370 w 963979"/>
              <a:gd name="connsiteY21" fmla="*/ 767461 h 2360511"/>
              <a:gd name="connsiteX22" fmla="*/ 311757 w 963979"/>
              <a:gd name="connsiteY22" fmla="*/ 848140 h 2360511"/>
              <a:gd name="connsiteX23" fmla="*/ 316533 w 963979"/>
              <a:gd name="connsiteY23" fmla="*/ 930739 h 2360511"/>
              <a:gd name="connsiteX24" fmla="*/ 285123 w 963979"/>
              <a:gd name="connsiteY24" fmla="*/ 1040074 h 2360511"/>
              <a:gd name="connsiteX25" fmla="*/ 256674 w 963979"/>
              <a:gd name="connsiteY25" fmla="*/ 1077142 h 2360511"/>
              <a:gd name="connsiteX26" fmla="*/ 262021 w 963979"/>
              <a:gd name="connsiteY26" fmla="*/ 1141311 h 2360511"/>
              <a:gd name="connsiteX27" fmla="*/ 251326 w 963979"/>
              <a:gd name="connsiteY27" fmla="*/ 1157353 h 2360511"/>
              <a:gd name="connsiteX28" fmla="*/ 245979 w 963979"/>
              <a:gd name="connsiteY28" fmla="*/ 1173395 h 2360511"/>
              <a:gd name="connsiteX29" fmla="*/ 235284 w 963979"/>
              <a:gd name="connsiteY29" fmla="*/ 1200132 h 2360511"/>
              <a:gd name="connsiteX30" fmla="*/ 213895 w 963979"/>
              <a:gd name="connsiteY30" fmla="*/ 1232216 h 2360511"/>
              <a:gd name="connsiteX31" fmla="*/ 203200 w 963979"/>
              <a:gd name="connsiteY31" fmla="*/ 1248258 h 2360511"/>
              <a:gd name="connsiteX32" fmla="*/ 192505 w 963979"/>
              <a:gd name="connsiteY32" fmla="*/ 1285690 h 2360511"/>
              <a:gd name="connsiteX33" fmla="*/ 181810 w 963979"/>
              <a:gd name="connsiteY33" fmla="*/ 1312426 h 2360511"/>
              <a:gd name="connsiteX34" fmla="*/ 160421 w 963979"/>
              <a:gd name="connsiteY34" fmla="*/ 1403332 h 2360511"/>
              <a:gd name="connsiteX35" fmla="*/ 149726 w 963979"/>
              <a:gd name="connsiteY35" fmla="*/ 1729521 h 2360511"/>
              <a:gd name="connsiteX36" fmla="*/ 139031 w 963979"/>
              <a:gd name="connsiteY36" fmla="*/ 1745563 h 2360511"/>
              <a:gd name="connsiteX37" fmla="*/ 128337 w 963979"/>
              <a:gd name="connsiteY37" fmla="*/ 1788342 h 2360511"/>
              <a:gd name="connsiteX38" fmla="*/ 117642 w 963979"/>
              <a:gd name="connsiteY38" fmla="*/ 1825774 h 2360511"/>
              <a:gd name="connsiteX39" fmla="*/ 106947 w 963979"/>
              <a:gd name="connsiteY39" fmla="*/ 1847163 h 2360511"/>
              <a:gd name="connsiteX40" fmla="*/ 85558 w 963979"/>
              <a:gd name="connsiteY40" fmla="*/ 1916679 h 2360511"/>
              <a:gd name="connsiteX41" fmla="*/ 74863 w 963979"/>
              <a:gd name="connsiteY41" fmla="*/ 1932721 h 2360511"/>
              <a:gd name="connsiteX42" fmla="*/ 64168 w 963979"/>
              <a:gd name="connsiteY42" fmla="*/ 1991542 h 2360511"/>
              <a:gd name="connsiteX43" fmla="*/ 53474 w 963979"/>
              <a:gd name="connsiteY43" fmla="*/ 2018279 h 2360511"/>
              <a:gd name="connsiteX44" fmla="*/ 42779 w 963979"/>
              <a:gd name="connsiteY44" fmla="*/ 2066405 h 2360511"/>
              <a:gd name="connsiteX45" fmla="*/ 21389 w 963979"/>
              <a:gd name="connsiteY45" fmla="*/ 2237521 h 2360511"/>
              <a:gd name="connsiteX46" fmla="*/ 0 w 963979"/>
              <a:gd name="connsiteY46" fmla="*/ 2312384 h 2360511"/>
              <a:gd name="connsiteX47" fmla="*/ 26737 w 963979"/>
              <a:gd name="connsiteY47" fmla="*/ 2349816 h 2360511"/>
              <a:gd name="connsiteX48" fmla="*/ 245979 w 963979"/>
              <a:gd name="connsiteY48" fmla="*/ 2339121 h 2360511"/>
              <a:gd name="connsiteX49" fmla="*/ 390358 w 963979"/>
              <a:gd name="connsiteY49" fmla="*/ 2328426 h 2360511"/>
              <a:gd name="connsiteX50" fmla="*/ 513347 w 963979"/>
              <a:gd name="connsiteY50" fmla="*/ 2333774 h 2360511"/>
              <a:gd name="connsiteX51" fmla="*/ 561474 w 963979"/>
              <a:gd name="connsiteY51" fmla="*/ 2339121 h 2360511"/>
              <a:gd name="connsiteX52" fmla="*/ 652379 w 963979"/>
              <a:gd name="connsiteY52" fmla="*/ 2344469 h 2360511"/>
              <a:gd name="connsiteX53" fmla="*/ 700505 w 963979"/>
              <a:gd name="connsiteY53" fmla="*/ 2349816 h 2360511"/>
              <a:gd name="connsiteX54" fmla="*/ 727242 w 963979"/>
              <a:gd name="connsiteY54" fmla="*/ 2355163 h 2360511"/>
              <a:gd name="connsiteX55" fmla="*/ 903705 w 963979"/>
              <a:gd name="connsiteY55" fmla="*/ 2360511 h 2360511"/>
              <a:gd name="connsiteX56" fmla="*/ 962526 w 963979"/>
              <a:gd name="connsiteY56" fmla="*/ 2349816 h 2360511"/>
              <a:gd name="connsiteX57" fmla="*/ 951831 w 963979"/>
              <a:gd name="connsiteY57" fmla="*/ 2333774 h 2360511"/>
              <a:gd name="connsiteX58" fmla="*/ 935789 w 963979"/>
              <a:gd name="connsiteY58" fmla="*/ 2317732 h 2360511"/>
              <a:gd name="connsiteX59" fmla="*/ 941137 w 963979"/>
              <a:gd name="connsiteY59" fmla="*/ 2264258 h 2360511"/>
              <a:gd name="connsiteX60" fmla="*/ 957179 w 963979"/>
              <a:gd name="connsiteY60" fmla="*/ 2205437 h 2360511"/>
              <a:gd name="connsiteX61" fmla="*/ 962526 w 963979"/>
              <a:gd name="connsiteY61" fmla="*/ 2173353 h 2360511"/>
              <a:gd name="connsiteX62" fmla="*/ 941137 w 963979"/>
              <a:gd name="connsiteY62" fmla="*/ 1975500 h 2360511"/>
              <a:gd name="connsiteX63" fmla="*/ 930442 w 963979"/>
              <a:gd name="connsiteY63" fmla="*/ 1954111 h 2360511"/>
              <a:gd name="connsiteX64" fmla="*/ 909053 w 963979"/>
              <a:gd name="connsiteY64" fmla="*/ 1922026 h 2360511"/>
              <a:gd name="connsiteX65" fmla="*/ 898358 w 963979"/>
              <a:gd name="connsiteY65" fmla="*/ 1889942 h 2360511"/>
              <a:gd name="connsiteX66" fmla="*/ 887663 w 963979"/>
              <a:gd name="connsiteY66" fmla="*/ 1868553 h 2360511"/>
              <a:gd name="connsiteX67" fmla="*/ 866274 w 963979"/>
              <a:gd name="connsiteY67" fmla="*/ 1788342 h 2360511"/>
              <a:gd name="connsiteX68" fmla="*/ 844884 w 963979"/>
              <a:gd name="connsiteY68" fmla="*/ 1654658 h 2360511"/>
              <a:gd name="connsiteX69" fmla="*/ 823495 w 963979"/>
              <a:gd name="connsiteY69" fmla="*/ 1579795 h 2360511"/>
              <a:gd name="connsiteX70" fmla="*/ 802105 w 963979"/>
              <a:gd name="connsiteY70" fmla="*/ 1494237 h 2360511"/>
              <a:gd name="connsiteX71" fmla="*/ 791410 w 963979"/>
              <a:gd name="connsiteY71" fmla="*/ 1451458 h 2360511"/>
              <a:gd name="connsiteX72" fmla="*/ 780716 w 963979"/>
              <a:gd name="connsiteY72" fmla="*/ 1403332 h 2360511"/>
              <a:gd name="connsiteX73" fmla="*/ 770021 w 963979"/>
              <a:gd name="connsiteY73" fmla="*/ 1376595 h 2360511"/>
              <a:gd name="connsiteX74" fmla="*/ 748631 w 963979"/>
              <a:gd name="connsiteY74" fmla="*/ 1312426 h 2360511"/>
              <a:gd name="connsiteX75" fmla="*/ 727242 w 963979"/>
              <a:gd name="connsiteY75" fmla="*/ 1200132 h 2360511"/>
              <a:gd name="connsiteX76" fmla="*/ 716547 w 963979"/>
              <a:gd name="connsiteY76" fmla="*/ 1146658 h 2360511"/>
              <a:gd name="connsiteX77" fmla="*/ 705853 w 963979"/>
              <a:gd name="connsiteY77" fmla="*/ 1071795 h 2360511"/>
              <a:gd name="connsiteX78" fmla="*/ 695158 w 963979"/>
              <a:gd name="connsiteY78" fmla="*/ 1029016 h 2360511"/>
              <a:gd name="connsiteX79" fmla="*/ 684463 w 963979"/>
              <a:gd name="connsiteY79" fmla="*/ 1012974 h 2360511"/>
              <a:gd name="connsiteX80" fmla="*/ 673768 w 963979"/>
              <a:gd name="connsiteY80" fmla="*/ 986237 h 2360511"/>
              <a:gd name="connsiteX81" fmla="*/ 652379 w 963979"/>
              <a:gd name="connsiteY81" fmla="*/ 922069 h 2360511"/>
              <a:gd name="connsiteX82" fmla="*/ 641684 w 963979"/>
              <a:gd name="connsiteY82" fmla="*/ 847205 h 2360511"/>
              <a:gd name="connsiteX83" fmla="*/ 647031 w 963979"/>
              <a:gd name="connsiteY83" fmla="*/ 825816 h 2360511"/>
              <a:gd name="connsiteX84" fmla="*/ 625642 w 963979"/>
              <a:gd name="connsiteY84" fmla="*/ 692132 h 2360511"/>
              <a:gd name="connsiteX85" fmla="*/ 604253 w 963979"/>
              <a:gd name="connsiteY85" fmla="*/ 611921 h 2360511"/>
              <a:gd name="connsiteX86" fmla="*/ 593558 w 963979"/>
              <a:gd name="connsiteY86" fmla="*/ 563795 h 2360511"/>
              <a:gd name="connsiteX87" fmla="*/ 572168 w 963979"/>
              <a:gd name="connsiteY87" fmla="*/ 526363 h 2360511"/>
              <a:gd name="connsiteX88" fmla="*/ 561474 w 963979"/>
              <a:gd name="connsiteY88" fmla="*/ 462195 h 2360511"/>
              <a:gd name="connsiteX89" fmla="*/ 550779 w 963979"/>
              <a:gd name="connsiteY89" fmla="*/ 419416 h 2360511"/>
              <a:gd name="connsiteX90" fmla="*/ 540084 w 963979"/>
              <a:gd name="connsiteY90" fmla="*/ 339205 h 2360511"/>
              <a:gd name="connsiteX91" fmla="*/ 529389 w 963979"/>
              <a:gd name="connsiteY91" fmla="*/ 312469 h 2360511"/>
              <a:gd name="connsiteX92" fmla="*/ 518695 w 963979"/>
              <a:gd name="connsiteY92" fmla="*/ 264342 h 2360511"/>
              <a:gd name="connsiteX93" fmla="*/ 497305 w 963979"/>
              <a:gd name="connsiteY93" fmla="*/ 136005 h 2360511"/>
              <a:gd name="connsiteX94" fmla="*/ 475916 w 963979"/>
              <a:gd name="connsiteY94" fmla="*/ 82532 h 2360511"/>
              <a:gd name="connsiteX95" fmla="*/ 465221 w 963979"/>
              <a:gd name="connsiteY95" fmla="*/ 45100 h 2360511"/>
              <a:gd name="connsiteX96" fmla="*/ 459874 w 963979"/>
              <a:gd name="connsiteY96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28370 w 963979"/>
              <a:gd name="connsiteY21" fmla="*/ 767461 h 2360511"/>
              <a:gd name="connsiteX22" fmla="*/ 311757 w 963979"/>
              <a:gd name="connsiteY22" fmla="*/ 848140 h 2360511"/>
              <a:gd name="connsiteX23" fmla="*/ 316533 w 963979"/>
              <a:gd name="connsiteY23" fmla="*/ 930739 h 2360511"/>
              <a:gd name="connsiteX24" fmla="*/ 285123 w 963979"/>
              <a:gd name="connsiteY24" fmla="*/ 1040074 h 2360511"/>
              <a:gd name="connsiteX25" fmla="*/ 256674 w 963979"/>
              <a:gd name="connsiteY25" fmla="*/ 1077142 h 2360511"/>
              <a:gd name="connsiteX26" fmla="*/ 262021 w 963979"/>
              <a:gd name="connsiteY26" fmla="*/ 1141311 h 2360511"/>
              <a:gd name="connsiteX27" fmla="*/ 251326 w 963979"/>
              <a:gd name="connsiteY27" fmla="*/ 1157353 h 2360511"/>
              <a:gd name="connsiteX28" fmla="*/ 245979 w 963979"/>
              <a:gd name="connsiteY28" fmla="*/ 1173395 h 2360511"/>
              <a:gd name="connsiteX29" fmla="*/ 235284 w 963979"/>
              <a:gd name="connsiteY29" fmla="*/ 1200132 h 2360511"/>
              <a:gd name="connsiteX30" fmla="*/ 213895 w 963979"/>
              <a:gd name="connsiteY30" fmla="*/ 1232216 h 2360511"/>
              <a:gd name="connsiteX31" fmla="*/ 203200 w 963979"/>
              <a:gd name="connsiteY31" fmla="*/ 1248258 h 2360511"/>
              <a:gd name="connsiteX32" fmla="*/ 192505 w 963979"/>
              <a:gd name="connsiteY32" fmla="*/ 1285690 h 2360511"/>
              <a:gd name="connsiteX33" fmla="*/ 181810 w 963979"/>
              <a:gd name="connsiteY33" fmla="*/ 1312426 h 2360511"/>
              <a:gd name="connsiteX34" fmla="*/ 160421 w 963979"/>
              <a:gd name="connsiteY34" fmla="*/ 1403332 h 2360511"/>
              <a:gd name="connsiteX35" fmla="*/ 149726 w 963979"/>
              <a:gd name="connsiteY35" fmla="*/ 1729521 h 2360511"/>
              <a:gd name="connsiteX36" fmla="*/ 139031 w 963979"/>
              <a:gd name="connsiteY36" fmla="*/ 1745563 h 2360511"/>
              <a:gd name="connsiteX37" fmla="*/ 128337 w 963979"/>
              <a:gd name="connsiteY37" fmla="*/ 1788342 h 2360511"/>
              <a:gd name="connsiteX38" fmla="*/ 117642 w 963979"/>
              <a:gd name="connsiteY38" fmla="*/ 1825774 h 2360511"/>
              <a:gd name="connsiteX39" fmla="*/ 106947 w 963979"/>
              <a:gd name="connsiteY39" fmla="*/ 1847163 h 2360511"/>
              <a:gd name="connsiteX40" fmla="*/ 85558 w 963979"/>
              <a:gd name="connsiteY40" fmla="*/ 1916679 h 2360511"/>
              <a:gd name="connsiteX41" fmla="*/ 74863 w 963979"/>
              <a:gd name="connsiteY41" fmla="*/ 1932721 h 2360511"/>
              <a:gd name="connsiteX42" fmla="*/ 64168 w 963979"/>
              <a:gd name="connsiteY42" fmla="*/ 1991542 h 2360511"/>
              <a:gd name="connsiteX43" fmla="*/ 53474 w 963979"/>
              <a:gd name="connsiteY43" fmla="*/ 2018279 h 2360511"/>
              <a:gd name="connsiteX44" fmla="*/ 42779 w 963979"/>
              <a:gd name="connsiteY44" fmla="*/ 2066405 h 2360511"/>
              <a:gd name="connsiteX45" fmla="*/ 21389 w 963979"/>
              <a:gd name="connsiteY45" fmla="*/ 2237521 h 2360511"/>
              <a:gd name="connsiteX46" fmla="*/ 0 w 963979"/>
              <a:gd name="connsiteY46" fmla="*/ 2312384 h 2360511"/>
              <a:gd name="connsiteX47" fmla="*/ 26737 w 963979"/>
              <a:gd name="connsiteY47" fmla="*/ 2349816 h 2360511"/>
              <a:gd name="connsiteX48" fmla="*/ 245979 w 963979"/>
              <a:gd name="connsiteY48" fmla="*/ 2339121 h 2360511"/>
              <a:gd name="connsiteX49" fmla="*/ 390358 w 963979"/>
              <a:gd name="connsiteY49" fmla="*/ 2328426 h 2360511"/>
              <a:gd name="connsiteX50" fmla="*/ 513347 w 963979"/>
              <a:gd name="connsiteY50" fmla="*/ 2333774 h 2360511"/>
              <a:gd name="connsiteX51" fmla="*/ 561474 w 963979"/>
              <a:gd name="connsiteY51" fmla="*/ 2339121 h 2360511"/>
              <a:gd name="connsiteX52" fmla="*/ 652379 w 963979"/>
              <a:gd name="connsiteY52" fmla="*/ 2344469 h 2360511"/>
              <a:gd name="connsiteX53" fmla="*/ 700505 w 963979"/>
              <a:gd name="connsiteY53" fmla="*/ 2349816 h 2360511"/>
              <a:gd name="connsiteX54" fmla="*/ 727242 w 963979"/>
              <a:gd name="connsiteY54" fmla="*/ 2355163 h 2360511"/>
              <a:gd name="connsiteX55" fmla="*/ 903705 w 963979"/>
              <a:gd name="connsiteY55" fmla="*/ 2360511 h 2360511"/>
              <a:gd name="connsiteX56" fmla="*/ 962526 w 963979"/>
              <a:gd name="connsiteY56" fmla="*/ 2349816 h 2360511"/>
              <a:gd name="connsiteX57" fmla="*/ 951831 w 963979"/>
              <a:gd name="connsiteY57" fmla="*/ 2333774 h 2360511"/>
              <a:gd name="connsiteX58" fmla="*/ 935789 w 963979"/>
              <a:gd name="connsiteY58" fmla="*/ 2317732 h 2360511"/>
              <a:gd name="connsiteX59" fmla="*/ 941137 w 963979"/>
              <a:gd name="connsiteY59" fmla="*/ 2264258 h 2360511"/>
              <a:gd name="connsiteX60" fmla="*/ 957179 w 963979"/>
              <a:gd name="connsiteY60" fmla="*/ 2205437 h 2360511"/>
              <a:gd name="connsiteX61" fmla="*/ 962526 w 963979"/>
              <a:gd name="connsiteY61" fmla="*/ 2173353 h 2360511"/>
              <a:gd name="connsiteX62" fmla="*/ 941137 w 963979"/>
              <a:gd name="connsiteY62" fmla="*/ 1975500 h 2360511"/>
              <a:gd name="connsiteX63" fmla="*/ 930442 w 963979"/>
              <a:gd name="connsiteY63" fmla="*/ 1954111 h 2360511"/>
              <a:gd name="connsiteX64" fmla="*/ 909053 w 963979"/>
              <a:gd name="connsiteY64" fmla="*/ 1922026 h 2360511"/>
              <a:gd name="connsiteX65" fmla="*/ 898358 w 963979"/>
              <a:gd name="connsiteY65" fmla="*/ 1889942 h 2360511"/>
              <a:gd name="connsiteX66" fmla="*/ 887663 w 963979"/>
              <a:gd name="connsiteY66" fmla="*/ 1868553 h 2360511"/>
              <a:gd name="connsiteX67" fmla="*/ 866274 w 963979"/>
              <a:gd name="connsiteY67" fmla="*/ 1788342 h 2360511"/>
              <a:gd name="connsiteX68" fmla="*/ 844884 w 963979"/>
              <a:gd name="connsiteY68" fmla="*/ 1654658 h 2360511"/>
              <a:gd name="connsiteX69" fmla="*/ 823495 w 963979"/>
              <a:gd name="connsiteY69" fmla="*/ 1579795 h 2360511"/>
              <a:gd name="connsiteX70" fmla="*/ 802105 w 963979"/>
              <a:gd name="connsiteY70" fmla="*/ 1494237 h 2360511"/>
              <a:gd name="connsiteX71" fmla="*/ 791410 w 963979"/>
              <a:gd name="connsiteY71" fmla="*/ 1451458 h 2360511"/>
              <a:gd name="connsiteX72" fmla="*/ 780716 w 963979"/>
              <a:gd name="connsiteY72" fmla="*/ 1403332 h 2360511"/>
              <a:gd name="connsiteX73" fmla="*/ 770021 w 963979"/>
              <a:gd name="connsiteY73" fmla="*/ 1376595 h 2360511"/>
              <a:gd name="connsiteX74" fmla="*/ 748631 w 963979"/>
              <a:gd name="connsiteY74" fmla="*/ 1312426 h 2360511"/>
              <a:gd name="connsiteX75" fmla="*/ 727242 w 963979"/>
              <a:gd name="connsiteY75" fmla="*/ 1200132 h 2360511"/>
              <a:gd name="connsiteX76" fmla="*/ 716547 w 963979"/>
              <a:gd name="connsiteY76" fmla="*/ 1146658 h 2360511"/>
              <a:gd name="connsiteX77" fmla="*/ 705853 w 963979"/>
              <a:gd name="connsiteY77" fmla="*/ 1071795 h 2360511"/>
              <a:gd name="connsiteX78" fmla="*/ 695158 w 963979"/>
              <a:gd name="connsiteY78" fmla="*/ 1029016 h 2360511"/>
              <a:gd name="connsiteX79" fmla="*/ 684463 w 963979"/>
              <a:gd name="connsiteY79" fmla="*/ 1012974 h 2360511"/>
              <a:gd name="connsiteX80" fmla="*/ 673768 w 963979"/>
              <a:gd name="connsiteY80" fmla="*/ 986237 h 2360511"/>
              <a:gd name="connsiteX81" fmla="*/ 652379 w 963979"/>
              <a:gd name="connsiteY81" fmla="*/ 922069 h 2360511"/>
              <a:gd name="connsiteX82" fmla="*/ 641684 w 963979"/>
              <a:gd name="connsiteY82" fmla="*/ 847205 h 2360511"/>
              <a:gd name="connsiteX83" fmla="*/ 647031 w 963979"/>
              <a:gd name="connsiteY83" fmla="*/ 825816 h 2360511"/>
              <a:gd name="connsiteX84" fmla="*/ 625642 w 963979"/>
              <a:gd name="connsiteY84" fmla="*/ 692132 h 2360511"/>
              <a:gd name="connsiteX85" fmla="*/ 604253 w 963979"/>
              <a:gd name="connsiteY85" fmla="*/ 611921 h 2360511"/>
              <a:gd name="connsiteX86" fmla="*/ 593558 w 963979"/>
              <a:gd name="connsiteY86" fmla="*/ 563795 h 2360511"/>
              <a:gd name="connsiteX87" fmla="*/ 572168 w 963979"/>
              <a:gd name="connsiteY87" fmla="*/ 526363 h 2360511"/>
              <a:gd name="connsiteX88" fmla="*/ 561474 w 963979"/>
              <a:gd name="connsiteY88" fmla="*/ 462195 h 2360511"/>
              <a:gd name="connsiteX89" fmla="*/ 550779 w 963979"/>
              <a:gd name="connsiteY89" fmla="*/ 419416 h 2360511"/>
              <a:gd name="connsiteX90" fmla="*/ 540084 w 963979"/>
              <a:gd name="connsiteY90" fmla="*/ 339205 h 2360511"/>
              <a:gd name="connsiteX91" fmla="*/ 529389 w 963979"/>
              <a:gd name="connsiteY91" fmla="*/ 312469 h 2360511"/>
              <a:gd name="connsiteX92" fmla="*/ 518695 w 963979"/>
              <a:gd name="connsiteY92" fmla="*/ 264342 h 2360511"/>
              <a:gd name="connsiteX93" fmla="*/ 497305 w 963979"/>
              <a:gd name="connsiteY93" fmla="*/ 136005 h 2360511"/>
              <a:gd name="connsiteX94" fmla="*/ 475916 w 963979"/>
              <a:gd name="connsiteY94" fmla="*/ 82532 h 2360511"/>
              <a:gd name="connsiteX95" fmla="*/ 465221 w 963979"/>
              <a:gd name="connsiteY95" fmla="*/ 45100 h 2360511"/>
              <a:gd name="connsiteX96" fmla="*/ 459874 w 963979"/>
              <a:gd name="connsiteY96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28370 w 963979"/>
              <a:gd name="connsiteY21" fmla="*/ 767461 h 2360511"/>
              <a:gd name="connsiteX22" fmla="*/ 311757 w 963979"/>
              <a:gd name="connsiteY22" fmla="*/ 848140 h 2360511"/>
              <a:gd name="connsiteX23" fmla="*/ 292859 w 963979"/>
              <a:gd name="connsiteY23" fmla="*/ 942576 h 2360511"/>
              <a:gd name="connsiteX24" fmla="*/ 285123 w 963979"/>
              <a:gd name="connsiteY24" fmla="*/ 1040074 h 2360511"/>
              <a:gd name="connsiteX25" fmla="*/ 256674 w 963979"/>
              <a:gd name="connsiteY25" fmla="*/ 1077142 h 2360511"/>
              <a:gd name="connsiteX26" fmla="*/ 262021 w 963979"/>
              <a:gd name="connsiteY26" fmla="*/ 1141311 h 2360511"/>
              <a:gd name="connsiteX27" fmla="*/ 251326 w 963979"/>
              <a:gd name="connsiteY27" fmla="*/ 1157353 h 2360511"/>
              <a:gd name="connsiteX28" fmla="*/ 245979 w 963979"/>
              <a:gd name="connsiteY28" fmla="*/ 1173395 h 2360511"/>
              <a:gd name="connsiteX29" fmla="*/ 235284 w 963979"/>
              <a:gd name="connsiteY29" fmla="*/ 1200132 h 2360511"/>
              <a:gd name="connsiteX30" fmla="*/ 213895 w 963979"/>
              <a:gd name="connsiteY30" fmla="*/ 1232216 h 2360511"/>
              <a:gd name="connsiteX31" fmla="*/ 203200 w 963979"/>
              <a:gd name="connsiteY31" fmla="*/ 1248258 h 2360511"/>
              <a:gd name="connsiteX32" fmla="*/ 192505 w 963979"/>
              <a:gd name="connsiteY32" fmla="*/ 1285690 h 2360511"/>
              <a:gd name="connsiteX33" fmla="*/ 181810 w 963979"/>
              <a:gd name="connsiteY33" fmla="*/ 1312426 h 2360511"/>
              <a:gd name="connsiteX34" fmla="*/ 160421 w 963979"/>
              <a:gd name="connsiteY34" fmla="*/ 1403332 h 2360511"/>
              <a:gd name="connsiteX35" fmla="*/ 149726 w 963979"/>
              <a:gd name="connsiteY35" fmla="*/ 1729521 h 2360511"/>
              <a:gd name="connsiteX36" fmla="*/ 139031 w 963979"/>
              <a:gd name="connsiteY36" fmla="*/ 1745563 h 2360511"/>
              <a:gd name="connsiteX37" fmla="*/ 128337 w 963979"/>
              <a:gd name="connsiteY37" fmla="*/ 1788342 h 2360511"/>
              <a:gd name="connsiteX38" fmla="*/ 117642 w 963979"/>
              <a:gd name="connsiteY38" fmla="*/ 1825774 h 2360511"/>
              <a:gd name="connsiteX39" fmla="*/ 106947 w 963979"/>
              <a:gd name="connsiteY39" fmla="*/ 1847163 h 2360511"/>
              <a:gd name="connsiteX40" fmla="*/ 85558 w 963979"/>
              <a:gd name="connsiteY40" fmla="*/ 1916679 h 2360511"/>
              <a:gd name="connsiteX41" fmla="*/ 74863 w 963979"/>
              <a:gd name="connsiteY41" fmla="*/ 1932721 h 2360511"/>
              <a:gd name="connsiteX42" fmla="*/ 64168 w 963979"/>
              <a:gd name="connsiteY42" fmla="*/ 1991542 h 2360511"/>
              <a:gd name="connsiteX43" fmla="*/ 53474 w 963979"/>
              <a:gd name="connsiteY43" fmla="*/ 2018279 h 2360511"/>
              <a:gd name="connsiteX44" fmla="*/ 42779 w 963979"/>
              <a:gd name="connsiteY44" fmla="*/ 2066405 h 2360511"/>
              <a:gd name="connsiteX45" fmla="*/ 21389 w 963979"/>
              <a:gd name="connsiteY45" fmla="*/ 2237521 h 2360511"/>
              <a:gd name="connsiteX46" fmla="*/ 0 w 963979"/>
              <a:gd name="connsiteY46" fmla="*/ 2312384 h 2360511"/>
              <a:gd name="connsiteX47" fmla="*/ 26737 w 963979"/>
              <a:gd name="connsiteY47" fmla="*/ 2349816 h 2360511"/>
              <a:gd name="connsiteX48" fmla="*/ 245979 w 963979"/>
              <a:gd name="connsiteY48" fmla="*/ 2339121 h 2360511"/>
              <a:gd name="connsiteX49" fmla="*/ 390358 w 963979"/>
              <a:gd name="connsiteY49" fmla="*/ 2328426 h 2360511"/>
              <a:gd name="connsiteX50" fmla="*/ 513347 w 963979"/>
              <a:gd name="connsiteY50" fmla="*/ 2333774 h 2360511"/>
              <a:gd name="connsiteX51" fmla="*/ 561474 w 963979"/>
              <a:gd name="connsiteY51" fmla="*/ 2339121 h 2360511"/>
              <a:gd name="connsiteX52" fmla="*/ 652379 w 963979"/>
              <a:gd name="connsiteY52" fmla="*/ 2344469 h 2360511"/>
              <a:gd name="connsiteX53" fmla="*/ 700505 w 963979"/>
              <a:gd name="connsiteY53" fmla="*/ 2349816 h 2360511"/>
              <a:gd name="connsiteX54" fmla="*/ 727242 w 963979"/>
              <a:gd name="connsiteY54" fmla="*/ 2355163 h 2360511"/>
              <a:gd name="connsiteX55" fmla="*/ 903705 w 963979"/>
              <a:gd name="connsiteY55" fmla="*/ 2360511 h 2360511"/>
              <a:gd name="connsiteX56" fmla="*/ 962526 w 963979"/>
              <a:gd name="connsiteY56" fmla="*/ 2349816 h 2360511"/>
              <a:gd name="connsiteX57" fmla="*/ 951831 w 963979"/>
              <a:gd name="connsiteY57" fmla="*/ 2333774 h 2360511"/>
              <a:gd name="connsiteX58" fmla="*/ 935789 w 963979"/>
              <a:gd name="connsiteY58" fmla="*/ 2317732 h 2360511"/>
              <a:gd name="connsiteX59" fmla="*/ 941137 w 963979"/>
              <a:gd name="connsiteY59" fmla="*/ 2264258 h 2360511"/>
              <a:gd name="connsiteX60" fmla="*/ 957179 w 963979"/>
              <a:gd name="connsiteY60" fmla="*/ 2205437 h 2360511"/>
              <a:gd name="connsiteX61" fmla="*/ 962526 w 963979"/>
              <a:gd name="connsiteY61" fmla="*/ 2173353 h 2360511"/>
              <a:gd name="connsiteX62" fmla="*/ 941137 w 963979"/>
              <a:gd name="connsiteY62" fmla="*/ 1975500 h 2360511"/>
              <a:gd name="connsiteX63" fmla="*/ 930442 w 963979"/>
              <a:gd name="connsiteY63" fmla="*/ 1954111 h 2360511"/>
              <a:gd name="connsiteX64" fmla="*/ 909053 w 963979"/>
              <a:gd name="connsiteY64" fmla="*/ 1922026 h 2360511"/>
              <a:gd name="connsiteX65" fmla="*/ 898358 w 963979"/>
              <a:gd name="connsiteY65" fmla="*/ 1889942 h 2360511"/>
              <a:gd name="connsiteX66" fmla="*/ 887663 w 963979"/>
              <a:gd name="connsiteY66" fmla="*/ 1868553 h 2360511"/>
              <a:gd name="connsiteX67" fmla="*/ 866274 w 963979"/>
              <a:gd name="connsiteY67" fmla="*/ 1788342 h 2360511"/>
              <a:gd name="connsiteX68" fmla="*/ 844884 w 963979"/>
              <a:gd name="connsiteY68" fmla="*/ 1654658 h 2360511"/>
              <a:gd name="connsiteX69" fmla="*/ 823495 w 963979"/>
              <a:gd name="connsiteY69" fmla="*/ 1579795 h 2360511"/>
              <a:gd name="connsiteX70" fmla="*/ 802105 w 963979"/>
              <a:gd name="connsiteY70" fmla="*/ 1494237 h 2360511"/>
              <a:gd name="connsiteX71" fmla="*/ 791410 w 963979"/>
              <a:gd name="connsiteY71" fmla="*/ 1451458 h 2360511"/>
              <a:gd name="connsiteX72" fmla="*/ 780716 w 963979"/>
              <a:gd name="connsiteY72" fmla="*/ 1403332 h 2360511"/>
              <a:gd name="connsiteX73" fmla="*/ 770021 w 963979"/>
              <a:gd name="connsiteY73" fmla="*/ 1376595 h 2360511"/>
              <a:gd name="connsiteX74" fmla="*/ 748631 w 963979"/>
              <a:gd name="connsiteY74" fmla="*/ 1312426 h 2360511"/>
              <a:gd name="connsiteX75" fmla="*/ 727242 w 963979"/>
              <a:gd name="connsiteY75" fmla="*/ 1200132 h 2360511"/>
              <a:gd name="connsiteX76" fmla="*/ 716547 w 963979"/>
              <a:gd name="connsiteY76" fmla="*/ 1146658 h 2360511"/>
              <a:gd name="connsiteX77" fmla="*/ 705853 w 963979"/>
              <a:gd name="connsiteY77" fmla="*/ 1071795 h 2360511"/>
              <a:gd name="connsiteX78" fmla="*/ 695158 w 963979"/>
              <a:gd name="connsiteY78" fmla="*/ 1029016 h 2360511"/>
              <a:gd name="connsiteX79" fmla="*/ 684463 w 963979"/>
              <a:gd name="connsiteY79" fmla="*/ 1012974 h 2360511"/>
              <a:gd name="connsiteX80" fmla="*/ 673768 w 963979"/>
              <a:gd name="connsiteY80" fmla="*/ 986237 h 2360511"/>
              <a:gd name="connsiteX81" fmla="*/ 652379 w 963979"/>
              <a:gd name="connsiteY81" fmla="*/ 922069 h 2360511"/>
              <a:gd name="connsiteX82" fmla="*/ 641684 w 963979"/>
              <a:gd name="connsiteY82" fmla="*/ 847205 h 2360511"/>
              <a:gd name="connsiteX83" fmla="*/ 647031 w 963979"/>
              <a:gd name="connsiteY83" fmla="*/ 825816 h 2360511"/>
              <a:gd name="connsiteX84" fmla="*/ 625642 w 963979"/>
              <a:gd name="connsiteY84" fmla="*/ 692132 h 2360511"/>
              <a:gd name="connsiteX85" fmla="*/ 604253 w 963979"/>
              <a:gd name="connsiteY85" fmla="*/ 611921 h 2360511"/>
              <a:gd name="connsiteX86" fmla="*/ 593558 w 963979"/>
              <a:gd name="connsiteY86" fmla="*/ 563795 h 2360511"/>
              <a:gd name="connsiteX87" fmla="*/ 572168 w 963979"/>
              <a:gd name="connsiteY87" fmla="*/ 526363 h 2360511"/>
              <a:gd name="connsiteX88" fmla="*/ 561474 w 963979"/>
              <a:gd name="connsiteY88" fmla="*/ 462195 h 2360511"/>
              <a:gd name="connsiteX89" fmla="*/ 550779 w 963979"/>
              <a:gd name="connsiteY89" fmla="*/ 419416 h 2360511"/>
              <a:gd name="connsiteX90" fmla="*/ 540084 w 963979"/>
              <a:gd name="connsiteY90" fmla="*/ 339205 h 2360511"/>
              <a:gd name="connsiteX91" fmla="*/ 529389 w 963979"/>
              <a:gd name="connsiteY91" fmla="*/ 312469 h 2360511"/>
              <a:gd name="connsiteX92" fmla="*/ 518695 w 963979"/>
              <a:gd name="connsiteY92" fmla="*/ 264342 h 2360511"/>
              <a:gd name="connsiteX93" fmla="*/ 497305 w 963979"/>
              <a:gd name="connsiteY93" fmla="*/ 136005 h 2360511"/>
              <a:gd name="connsiteX94" fmla="*/ 475916 w 963979"/>
              <a:gd name="connsiteY94" fmla="*/ 82532 h 2360511"/>
              <a:gd name="connsiteX95" fmla="*/ 465221 w 963979"/>
              <a:gd name="connsiteY95" fmla="*/ 45100 h 2360511"/>
              <a:gd name="connsiteX96" fmla="*/ 459874 w 963979"/>
              <a:gd name="connsiteY96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28370 w 963979"/>
              <a:gd name="connsiteY21" fmla="*/ 767461 h 2360511"/>
              <a:gd name="connsiteX22" fmla="*/ 311757 w 963979"/>
              <a:gd name="connsiteY22" fmla="*/ 827425 h 2360511"/>
              <a:gd name="connsiteX23" fmla="*/ 292859 w 963979"/>
              <a:gd name="connsiteY23" fmla="*/ 942576 h 2360511"/>
              <a:gd name="connsiteX24" fmla="*/ 285123 w 963979"/>
              <a:gd name="connsiteY24" fmla="*/ 1040074 h 2360511"/>
              <a:gd name="connsiteX25" fmla="*/ 256674 w 963979"/>
              <a:gd name="connsiteY25" fmla="*/ 1077142 h 2360511"/>
              <a:gd name="connsiteX26" fmla="*/ 262021 w 963979"/>
              <a:gd name="connsiteY26" fmla="*/ 1141311 h 2360511"/>
              <a:gd name="connsiteX27" fmla="*/ 251326 w 963979"/>
              <a:gd name="connsiteY27" fmla="*/ 1157353 h 2360511"/>
              <a:gd name="connsiteX28" fmla="*/ 245979 w 963979"/>
              <a:gd name="connsiteY28" fmla="*/ 1173395 h 2360511"/>
              <a:gd name="connsiteX29" fmla="*/ 235284 w 963979"/>
              <a:gd name="connsiteY29" fmla="*/ 1200132 h 2360511"/>
              <a:gd name="connsiteX30" fmla="*/ 213895 w 963979"/>
              <a:gd name="connsiteY30" fmla="*/ 1232216 h 2360511"/>
              <a:gd name="connsiteX31" fmla="*/ 203200 w 963979"/>
              <a:gd name="connsiteY31" fmla="*/ 1248258 h 2360511"/>
              <a:gd name="connsiteX32" fmla="*/ 192505 w 963979"/>
              <a:gd name="connsiteY32" fmla="*/ 1285690 h 2360511"/>
              <a:gd name="connsiteX33" fmla="*/ 181810 w 963979"/>
              <a:gd name="connsiteY33" fmla="*/ 1312426 h 2360511"/>
              <a:gd name="connsiteX34" fmla="*/ 160421 w 963979"/>
              <a:gd name="connsiteY34" fmla="*/ 1403332 h 2360511"/>
              <a:gd name="connsiteX35" fmla="*/ 149726 w 963979"/>
              <a:gd name="connsiteY35" fmla="*/ 1729521 h 2360511"/>
              <a:gd name="connsiteX36" fmla="*/ 139031 w 963979"/>
              <a:gd name="connsiteY36" fmla="*/ 1745563 h 2360511"/>
              <a:gd name="connsiteX37" fmla="*/ 128337 w 963979"/>
              <a:gd name="connsiteY37" fmla="*/ 1788342 h 2360511"/>
              <a:gd name="connsiteX38" fmla="*/ 117642 w 963979"/>
              <a:gd name="connsiteY38" fmla="*/ 1825774 h 2360511"/>
              <a:gd name="connsiteX39" fmla="*/ 106947 w 963979"/>
              <a:gd name="connsiteY39" fmla="*/ 1847163 h 2360511"/>
              <a:gd name="connsiteX40" fmla="*/ 85558 w 963979"/>
              <a:gd name="connsiteY40" fmla="*/ 1916679 h 2360511"/>
              <a:gd name="connsiteX41" fmla="*/ 74863 w 963979"/>
              <a:gd name="connsiteY41" fmla="*/ 1932721 h 2360511"/>
              <a:gd name="connsiteX42" fmla="*/ 64168 w 963979"/>
              <a:gd name="connsiteY42" fmla="*/ 1991542 h 2360511"/>
              <a:gd name="connsiteX43" fmla="*/ 53474 w 963979"/>
              <a:gd name="connsiteY43" fmla="*/ 2018279 h 2360511"/>
              <a:gd name="connsiteX44" fmla="*/ 42779 w 963979"/>
              <a:gd name="connsiteY44" fmla="*/ 2066405 h 2360511"/>
              <a:gd name="connsiteX45" fmla="*/ 21389 w 963979"/>
              <a:gd name="connsiteY45" fmla="*/ 2237521 h 2360511"/>
              <a:gd name="connsiteX46" fmla="*/ 0 w 963979"/>
              <a:gd name="connsiteY46" fmla="*/ 2312384 h 2360511"/>
              <a:gd name="connsiteX47" fmla="*/ 26737 w 963979"/>
              <a:gd name="connsiteY47" fmla="*/ 2349816 h 2360511"/>
              <a:gd name="connsiteX48" fmla="*/ 245979 w 963979"/>
              <a:gd name="connsiteY48" fmla="*/ 2339121 h 2360511"/>
              <a:gd name="connsiteX49" fmla="*/ 390358 w 963979"/>
              <a:gd name="connsiteY49" fmla="*/ 2328426 h 2360511"/>
              <a:gd name="connsiteX50" fmla="*/ 513347 w 963979"/>
              <a:gd name="connsiteY50" fmla="*/ 2333774 h 2360511"/>
              <a:gd name="connsiteX51" fmla="*/ 561474 w 963979"/>
              <a:gd name="connsiteY51" fmla="*/ 2339121 h 2360511"/>
              <a:gd name="connsiteX52" fmla="*/ 652379 w 963979"/>
              <a:gd name="connsiteY52" fmla="*/ 2344469 h 2360511"/>
              <a:gd name="connsiteX53" fmla="*/ 700505 w 963979"/>
              <a:gd name="connsiteY53" fmla="*/ 2349816 h 2360511"/>
              <a:gd name="connsiteX54" fmla="*/ 727242 w 963979"/>
              <a:gd name="connsiteY54" fmla="*/ 2355163 h 2360511"/>
              <a:gd name="connsiteX55" fmla="*/ 903705 w 963979"/>
              <a:gd name="connsiteY55" fmla="*/ 2360511 h 2360511"/>
              <a:gd name="connsiteX56" fmla="*/ 962526 w 963979"/>
              <a:gd name="connsiteY56" fmla="*/ 2349816 h 2360511"/>
              <a:gd name="connsiteX57" fmla="*/ 951831 w 963979"/>
              <a:gd name="connsiteY57" fmla="*/ 2333774 h 2360511"/>
              <a:gd name="connsiteX58" fmla="*/ 935789 w 963979"/>
              <a:gd name="connsiteY58" fmla="*/ 2317732 h 2360511"/>
              <a:gd name="connsiteX59" fmla="*/ 941137 w 963979"/>
              <a:gd name="connsiteY59" fmla="*/ 2264258 h 2360511"/>
              <a:gd name="connsiteX60" fmla="*/ 957179 w 963979"/>
              <a:gd name="connsiteY60" fmla="*/ 2205437 h 2360511"/>
              <a:gd name="connsiteX61" fmla="*/ 962526 w 963979"/>
              <a:gd name="connsiteY61" fmla="*/ 2173353 h 2360511"/>
              <a:gd name="connsiteX62" fmla="*/ 941137 w 963979"/>
              <a:gd name="connsiteY62" fmla="*/ 1975500 h 2360511"/>
              <a:gd name="connsiteX63" fmla="*/ 930442 w 963979"/>
              <a:gd name="connsiteY63" fmla="*/ 1954111 h 2360511"/>
              <a:gd name="connsiteX64" fmla="*/ 909053 w 963979"/>
              <a:gd name="connsiteY64" fmla="*/ 1922026 h 2360511"/>
              <a:gd name="connsiteX65" fmla="*/ 898358 w 963979"/>
              <a:gd name="connsiteY65" fmla="*/ 1889942 h 2360511"/>
              <a:gd name="connsiteX66" fmla="*/ 887663 w 963979"/>
              <a:gd name="connsiteY66" fmla="*/ 1868553 h 2360511"/>
              <a:gd name="connsiteX67" fmla="*/ 866274 w 963979"/>
              <a:gd name="connsiteY67" fmla="*/ 1788342 h 2360511"/>
              <a:gd name="connsiteX68" fmla="*/ 844884 w 963979"/>
              <a:gd name="connsiteY68" fmla="*/ 1654658 h 2360511"/>
              <a:gd name="connsiteX69" fmla="*/ 823495 w 963979"/>
              <a:gd name="connsiteY69" fmla="*/ 1579795 h 2360511"/>
              <a:gd name="connsiteX70" fmla="*/ 802105 w 963979"/>
              <a:gd name="connsiteY70" fmla="*/ 1494237 h 2360511"/>
              <a:gd name="connsiteX71" fmla="*/ 791410 w 963979"/>
              <a:gd name="connsiteY71" fmla="*/ 1451458 h 2360511"/>
              <a:gd name="connsiteX72" fmla="*/ 780716 w 963979"/>
              <a:gd name="connsiteY72" fmla="*/ 1403332 h 2360511"/>
              <a:gd name="connsiteX73" fmla="*/ 770021 w 963979"/>
              <a:gd name="connsiteY73" fmla="*/ 1376595 h 2360511"/>
              <a:gd name="connsiteX74" fmla="*/ 748631 w 963979"/>
              <a:gd name="connsiteY74" fmla="*/ 1312426 h 2360511"/>
              <a:gd name="connsiteX75" fmla="*/ 727242 w 963979"/>
              <a:gd name="connsiteY75" fmla="*/ 1200132 h 2360511"/>
              <a:gd name="connsiteX76" fmla="*/ 716547 w 963979"/>
              <a:gd name="connsiteY76" fmla="*/ 1146658 h 2360511"/>
              <a:gd name="connsiteX77" fmla="*/ 705853 w 963979"/>
              <a:gd name="connsiteY77" fmla="*/ 1071795 h 2360511"/>
              <a:gd name="connsiteX78" fmla="*/ 695158 w 963979"/>
              <a:gd name="connsiteY78" fmla="*/ 1029016 h 2360511"/>
              <a:gd name="connsiteX79" fmla="*/ 684463 w 963979"/>
              <a:gd name="connsiteY79" fmla="*/ 1012974 h 2360511"/>
              <a:gd name="connsiteX80" fmla="*/ 673768 w 963979"/>
              <a:gd name="connsiteY80" fmla="*/ 986237 h 2360511"/>
              <a:gd name="connsiteX81" fmla="*/ 652379 w 963979"/>
              <a:gd name="connsiteY81" fmla="*/ 922069 h 2360511"/>
              <a:gd name="connsiteX82" fmla="*/ 641684 w 963979"/>
              <a:gd name="connsiteY82" fmla="*/ 847205 h 2360511"/>
              <a:gd name="connsiteX83" fmla="*/ 647031 w 963979"/>
              <a:gd name="connsiteY83" fmla="*/ 825816 h 2360511"/>
              <a:gd name="connsiteX84" fmla="*/ 625642 w 963979"/>
              <a:gd name="connsiteY84" fmla="*/ 692132 h 2360511"/>
              <a:gd name="connsiteX85" fmla="*/ 604253 w 963979"/>
              <a:gd name="connsiteY85" fmla="*/ 611921 h 2360511"/>
              <a:gd name="connsiteX86" fmla="*/ 593558 w 963979"/>
              <a:gd name="connsiteY86" fmla="*/ 563795 h 2360511"/>
              <a:gd name="connsiteX87" fmla="*/ 572168 w 963979"/>
              <a:gd name="connsiteY87" fmla="*/ 526363 h 2360511"/>
              <a:gd name="connsiteX88" fmla="*/ 561474 w 963979"/>
              <a:gd name="connsiteY88" fmla="*/ 462195 h 2360511"/>
              <a:gd name="connsiteX89" fmla="*/ 550779 w 963979"/>
              <a:gd name="connsiteY89" fmla="*/ 419416 h 2360511"/>
              <a:gd name="connsiteX90" fmla="*/ 540084 w 963979"/>
              <a:gd name="connsiteY90" fmla="*/ 339205 h 2360511"/>
              <a:gd name="connsiteX91" fmla="*/ 529389 w 963979"/>
              <a:gd name="connsiteY91" fmla="*/ 312469 h 2360511"/>
              <a:gd name="connsiteX92" fmla="*/ 518695 w 963979"/>
              <a:gd name="connsiteY92" fmla="*/ 264342 h 2360511"/>
              <a:gd name="connsiteX93" fmla="*/ 497305 w 963979"/>
              <a:gd name="connsiteY93" fmla="*/ 136005 h 2360511"/>
              <a:gd name="connsiteX94" fmla="*/ 475916 w 963979"/>
              <a:gd name="connsiteY94" fmla="*/ 82532 h 2360511"/>
              <a:gd name="connsiteX95" fmla="*/ 465221 w 963979"/>
              <a:gd name="connsiteY95" fmla="*/ 45100 h 2360511"/>
              <a:gd name="connsiteX96" fmla="*/ 459874 w 963979"/>
              <a:gd name="connsiteY96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37248 w 963979"/>
              <a:gd name="connsiteY21" fmla="*/ 755624 h 2360511"/>
              <a:gd name="connsiteX22" fmla="*/ 311757 w 963979"/>
              <a:gd name="connsiteY22" fmla="*/ 827425 h 2360511"/>
              <a:gd name="connsiteX23" fmla="*/ 292859 w 963979"/>
              <a:gd name="connsiteY23" fmla="*/ 942576 h 2360511"/>
              <a:gd name="connsiteX24" fmla="*/ 285123 w 963979"/>
              <a:gd name="connsiteY24" fmla="*/ 1040074 h 2360511"/>
              <a:gd name="connsiteX25" fmla="*/ 256674 w 963979"/>
              <a:gd name="connsiteY25" fmla="*/ 1077142 h 2360511"/>
              <a:gd name="connsiteX26" fmla="*/ 262021 w 963979"/>
              <a:gd name="connsiteY26" fmla="*/ 1141311 h 2360511"/>
              <a:gd name="connsiteX27" fmla="*/ 251326 w 963979"/>
              <a:gd name="connsiteY27" fmla="*/ 1157353 h 2360511"/>
              <a:gd name="connsiteX28" fmla="*/ 245979 w 963979"/>
              <a:gd name="connsiteY28" fmla="*/ 1173395 h 2360511"/>
              <a:gd name="connsiteX29" fmla="*/ 235284 w 963979"/>
              <a:gd name="connsiteY29" fmla="*/ 1200132 h 2360511"/>
              <a:gd name="connsiteX30" fmla="*/ 213895 w 963979"/>
              <a:gd name="connsiteY30" fmla="*/ 1232216 h 2360511"/>
              <a:gd name="connsiteX31" fmla="*/ 203200 w 963979"/>
              <a:gd name="connsiteY31" fmla="*/ 1248258 h 2360511"/>
              <a:gd name="connsiteX32" fmla="*/ 192505 w 963979"/>
              <a:gd name="connsiteY32" fmla="*/ 1285690 h 2360511"/>
              <a:gd name="connsiteX33" fmla="*/ 181810 w 963979"/>
              <a:gd name="connsiteY33" fmla="*/ 1312426 h 2360511"/>
              <a:gd name="connsiteX34" fmla="*/ 160421 w 963979"/>
              <a:gd name="connsiteY34" fmla="*/ 1403332 h 2360511"/>
              <a:gd name="connsiteX35" fmla="*/ 149726 w 963979"/>
              <a:gd name="connsiteY35" fmla="*/ 1729521 h 2360511"/>
              <a:gd name="connsiteX36" fmla="*/ 139031 w 963979"/>
              <a:gd name="connsiteY36" fmla="*/ 1745563 h 2360511"/>
              <a:gd name="connsiteX37" fmla="*/ 128337 w 963979"/>
              <a:gd name="connsiteY37" fmla="*/ 1788342 h 2360511"/>
              <a:gd name="connsiteX38" fmla="*/ 117642 w 963979"/>
              <a:gd name="connsiteY38" fmla="*/ 1825774 h 2360511"/>
              <a:gd name="connsiteX39" fmla="*/ 106947 w 963979"/>
              <a:gd name="connsiteY39" fmla="*/ 1847163 h 2360511"/>
              <a:gd name="connsiteX40" fmla="*/ 85558 w 963979"/>
              <a:gd name="connsiteY40" fmla="*/ 1916679 h 2360511"/>
              <a:gd name="connsiteX41" fmla="*/ 74863 w 963979"/>
              <a:gd name="connsiteY41" fmla="*/ 1932721 h 2360511"/>
              <a:gd name="connsiteX42" fmla="*/ 64168 w 963979"/>
              <a:gd name="connsiteY42" fmla="*/ 1991542 h 2360511"/>
              <a:gd name="connsiteX43" fmla="*/ 53474 w 963979"/>
              <a:gd name="connsiteY43" fmla="*/ 2018279 h 2360511"/>
              <a:gd name="connsiteX44" fmla="*/ 42779 w 963979"/>
              <a:gd name="connsiteY44" fmla="*/ 2066405 h 2360511"/>
              <a:gd name="connsiteX45" fmla="*/ 21389 w 963979"/>
              <a:gd name="connsiteY45" fmla="*/ 2237521 h 2360511"/>
              <a:gd name="connsiteX46" fmla="*/ 0 w 963979"/>
              <a:gd name="connsiteY46" fmla="*/ 2312384 h 2360511"/>
              <a:gd name="connsiteX47" fmla="*/ 26737 w 963979"/>
              <a:gd name="connsiteY47" fmla="*/ 2349816 h 2360511"/>
              <a:gd name="connsiteX48" fmla="*/ 245979 w 963979"/>
              <a:gd name="connsiteY48" fmla="*/ 2339121 h 2360511"/>
              <a:gd name="connsiteX49" fmla="*/ 390358 w 963979"/>
              <a:gd name="connsiteY49" fmla="*/ 2328426 h 2360511"/>
              <a:gd name="connsiteX50" fmla="*/ 513347 w 963979"/>
              <a:gd name="connsiteY50" fmla="*/ 2333774 h 2360511"/>
              <a:gd name="connsiteX51" fmla="*/ 561474 w 963979"/>
              <a:gd name="connsiteY51" fmla="*/ 2339121 h 2360511"/>
              <a:gd name="connsiteX52" fmla="*/ 652379 w 963979"/>
              <a:gd name="connsiteY52" fmla="*/ 2344469 h 2360511"/>
              <a:gd name="connsiteX53" fmla="*/ 700505 w 963979"/>
              <a:gd name="connsiteY53" fmla="*/ 2349816 h 2360511"/>
              <a:gd name="connsiteX54" fmla="*/ 727242 w 963979"/>
              <a:gd name="connsiteY54" fmla="*/ 2355163 h 2360511"/>
              <a:gd name="connsiteX55" fmla="*/ 903705 w 963979"/>
              <a:gd name="connsiteY55" fmla="*/ 2360511 h 2360511"/>
              <a:gd name="connsiteX56" fmla="*/ 962526 w 963979"/>
              <a:gd name="connsiteY56" fmla="*/ 2349816 h 2360511"/>
              <a:gd name="connsiteX57" fmla="*/ 951831 w 963979"/>
              <a:gd name="connsiteY57" fmla="*/ 2333774 h 2360511"/>
              <a:gd name="connsiteX58" fmla="*/ 935789 w 963979"/>
              <a:gd name="connsiteY58" fmla="*/ 2317732 h 2360511"/>
              <a:gd name="connsiteX59" fmla="*/ 941137 w 963979"/>
              <a:gd name="connsiteY59" fmla="*/ 2264258 h 2360511"/>
              <a:gd name="connsiteX60" fmla="*/ 957179 w 963979"/>
              <a:gd name="connsiteY60" fmla="*/ 2205437 h 2360511"/>
              <a:gd name="connsiteX61" fmla="*/ 962526 w 963979"/>
              <a:gd name="connsiteY61" fmla="*/ 2173353 h 2360511"/>
              <a:gd name="connsiteX62" fmla="*/ 941137 w 963979"/>
              <a:gd name="connsiteY62" fmla="*/ 1975500 h 2360511"/>
              <a:gd name="connsiteX63" fmla="*/ 930442 w 963979"/>
              <a:gd name="connsiteY63" fmla="*/ 1954111 h 2360511"/>
              <a:gd name="connsiteX64" fmla="*/ 909053 w 963979"/>
              <a:gd name="connsiteY64" fmla="*/ 1922026 h 2360511"/>
              <a:gd name="connsiteX65" fmla="*/ 898358 w 963979"/>
              <a:gd name="connsiteY65" fmla="*/ 1889942 h 2360511"/>
              <a:gd name="connsiteX66" fmla="*/ 887663 w 963979"/>
              <a:gd name="connsiteY66" fmla="*/ 1868553 h 2360511"/>
              <a:gd name="connsiteX67" fmla="*/ 866274 w 963979"/>
              <a:gd name="connsiteY67" fmla="*/ 1788342 h 2360511"/>
              <a:gd name="connsiteX68" fmla="*/ 844884 w 963979"/>
              <a:gd name="connsiteY68" fmla="*/ 1654658 h 2360511"/>
              <a:gd name="connsiteX69" fmla="*/ 823495 w 963979"/>
              <a:gd name="connsiteY69" fmla="*/ 1579795 h 2360511"/>
              <a:gd name="connsiteX70" fmla="*/ 802105 w 963979"/>
              <a:gd name="connsiteY70" fmla="*/ 1494237 h 2360511"/>
              <a:gd name="connsiteX71" fmla="*/ 791410 w 963979"/>
              <a:gd name="connsiteY71" fmla="*/ 1451458 h 2360511"/>
              <a:gd name="connsiteX72" fmla="*/ 780716 w 963979"/>
              <a:gd name="connsiteY72" fmla="*/ 1403332 h 2360511"/>
              <a:gd name="connsiteX73" fmla="*/ 770021 w 963979"/>
              <a:gd name="connsiteY73" fmla="*/ 1376595 h 2360511"/>
              <a:gd name="connsiteX74" fmla="*/ 748631 w 963979"/>
              <a:gd name="connsiteY74" fmla="*/ 1312426 h 2360511"/>
              <a:gd name="connsiteX75" fmla="*/ 727242 w 963979"/>
              <a:gd name="connsiteY75" fmla="*/ 1200132 h 2360511"/>
              <a:gd name="connsiteX76" fmla="*/ 716547 w 963979"/>
              <a:gd name="connsiteY76" fmla="*/ 1146658 h 2360511"/>
              <a:gd name="connsiteX77" fmla="*/ 705853 w 963979"/>
              <a:gd name="connsiteY77" fmla="*/ 1071795 h 2360511"/>
              <a:gd name="connsiteX78" fmla="*/ 695158 w 963979"/>
              <a:gd name="connsiteY78" fmla="*/ 1029016 h 2360511"/>
              <a:gd name="connsiteX79" fmla="*/ 684463 w 963979"/>
              <a:gd name="connsiteY79" fmla="*/ 1012974 h 2360511"/>
              <a:gd name="connsiteX80" fmla="*/ 673768 w 963979"/>
              <a:gd name="connsiteY80" fmla="*/ 986237 h 2360511"/>
              <a:gd name="connsiteX81" fmla="*/ 652379 w 963979"/>
              <a:gd name="connsiteY81" fmla="*/ 922069 h 2360511"/>
              <a:gd name="connsiteX82" fmla="*/ 641684 w 963979"/>
              <a:gd name="connsiteY82" fmla="*/ 847205 h 2360511"/>
              <a:gd name="connsiteX83" fmla="*/ 647031 w 963979"/>
              <a:gd name="connsiteY83" fmla="*/ 825816 h 2360511"/>
              <a:gd name="connsiteX84" fmla="*/ 625642 w 963979"/>
              <a:gd name="connsiteY84" fmla="*/ 692132 h 2360511"/>
              <a:gd name="connsiteX85" fmla="*/ 604253 w 963979"/>
              <a:gd name="connsiteY85" fmla="*/ 611921 h 2360511"/>
              <a:gd name="connsiteX86" fmla="*/ 593558 w 963979"/>
              <a:gd name="connsiteY86" fmla="*/ 563795 h 2360511"/>
              <a:gd name="connsiteX87" fmla="*/ 572168 w 963979"/>
              <a:gd name="connsiteY87" fmla="*/ 526363 h 2360511"/>
              <a:gd name="connsiteX88" fmla="*/ 561474 w 963979"/>
              <a:gd name="connsiteY88" fmla="*/ 462195 h 2360511"/>
              <a:gd name="connsiteX89" fmla="*/ 550779 w 963979"/>
              <a:gd name="connsiteY89" fmla="*/ 419416 h 2360511"/>
              <a:gd name="connsiteX90" fmla="*/ 540084 w 963979"/>
              <a:gd name="connsiteY90" fmla="*/ 339205 h 2360511"/>
              <a:gd name="connsiteX91" fmla="*/ 529389 w 963979"/>
              <a:gd name="connsiteY91" fmla="*/ 312469 h 2360511"/>
              <a:gd name="connsiteX92" fmla="*/ 518695 w 963979"/>
              <a:gd name="connsiteY92" fmla="*/ 264342 h 2360511"/>
              <a:gd name="connsiteX93" fmla="*/ 497305 w 963979"/>
              <a:gd name="connsiteY93" fmla="*/ 136005 h 2360511"/>
              <a:gd name="connsiteX94" fmla="*/ 475916 w 963979"/>
              <a:gd name="connsiteY94" fmla="*/ 82532 h 2360511"/>
              <a:gd name="connsiteX95" fmla="*/ 465221 w 963979"/>
              <a:gd name="connsiteY95" fmla="*/ 45100 h 2360511"/>
              <a:gd name="connsiteX96" fmla="*/ 459874 w 963979"/>
              <a:gd name="connsiteY96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37248 w 963979"/>
              <a:gd name="connsiteY21" fmla="*/ 755624 h 2360511"/>
              <a:gd name="connsiteX22" fmla="*/ 311757 w 963979"/>
              <a:gd name="connsiteY22" fmla="*/ 827425 h 2360511"/>
              <a:gd name="connsiteX23" fmla="*/ 292859 w 963979"/>
              <a:gd name="connsiteY23" fmla="*/ 942576 h 2360511"/>
              <a:gd name="connsiteX24" fmla="*/ 285123 w 963979"/>
              <a:gd name="connsiteY24" fmla="*/ 1040074 h 2360511"/>
              <a:gd name="connsiteX25" fmla="*/ 256674 w 963979"/>
              <a:gd name="connsiteY25" fmla="*/ 1077142 h 2360511"/>
              <a:gd name="connsiteX26" fmla="*/ 262021 w 963979"/>
              <a:gd name="connsiteY26" fmla="*/ 1141311 h 2360511"/>
              <a:gd name="connsiteX27" fmla="*/ 251326 w 963979"/>
              <a:gd name="connsiteY27" fmla="*/ 1157353 h 2360511"/>
              <a:gd name="connsiteX28" fmla="*/ 245979 w 963979"/>
              <a:gd name="connsiteY28" fmla="*/ 1173395 h 2360511"/>
              <a:gd name="connsiteX29" fmla="*/ 235284 w 963979"/>
              <a:gd name="connsiteY29" fmla="*/ 1200132 h 2360511"/>
              <a:gd name="connsiteX30" fmla="*/ 213895 w 963979"/>
              <a:gd name="connsiteY30" fmla="*/ 1232216 h 2360511"/>
              <a:gd name="connsiteX31" fmla="*/ 203200 w 963979"/>
              <a:gd name="connsiteY31" fmla="*/ 1248258 h 2360511"/>
              <a:gd name="connsiteX32" fmla="*/ 192505 w 963979"/>
              <a:gd name="connsiteY32" fmla="*/ 1285690 h 2360511"/>
              <a:gd name="connsiteX33" fmla="*/ 181810 w 963979"/>
              <a:gd name="connsiteY33" fmla="*/ 1312426 h 2360511"/>
              <a:gd name="connsiteX34" fmla="*/ 160421 w 963979"/>
              <a:gd name="connsiteY34" fmla="*/ 1403332 h 2360511"/>
              <a:gd name="connsiteX35" fmla="*/ 149726 w 963979"/>
              <a:gd name="connsiteY35" fmla="*/ 1729521 h 2360511"/>
              <a:gd name="connsiteX36" fmla="*/ 139031 w 963979"/>
              <a:gd name="connsiteY36" fmla="*/ 1745563 h 2360511"/>
              <a:gd name="connsiteX37" fmla="*/ 128337 w 963979"/>
              <a:gd name="connsiteY37" fmla="*/ 1788342 h 2360511"/>
              <a:gd name="connsiteX38" fmla="*/ 117642 w 963979"/>
              <a:gd name="connsiteY38" fmla="*/ 1825774 h 2360511"/>
              <a:gd name="connsiteX39" fmla="*/ 106947 w 963979"/>
              <a:gd name="connsiteY39" fmla="*/ 1847163 h 2360511"/>
              <a:gd name="connsiteX40" fmla="*/ 85558 w 963979"/>
              <a:gd name="connsiteY40" fmla="*/ 1916679 h 2360511"/>
              <a:gd name="connsiteX41" fmla="*/ 74863 w 963979"/>
              <a:gd name="connsiteY41" fmla="*/ 1932721 h 2360511"/>
              <a:gd name="connsiteX42" fmla="*/ 64168 w 963979"/>
              <a:gd name="connsiteY42" fmla="*/ 1991542 h 2360511"/>
              <a:gd name="connsiteX43" fmla="*/ 53474 w 963979"/>
              <a:gd name="connsiteY43" fmla="*/ 2018279 h 2360511"/>
              <a:gd name="connsiteX44" fmla="*/ 42779 w 963979"/>
              <a:gd name="connsiteY44" fmla="*/ 2066405 h 2360511"/>
              <a:gd name="connsiteX45" fmla="*/ 21389 w 963979"/>
              <a:gd name="connsiteY45" fmla="*/ 2237521 h 2360511"/>
              <a:gd name="connsiteX46" fmla="*/ 0 w 963979"/>
              <a:gd name="connsiteY46" fmla="*/ 2312384 h 2360511"/>
              <a:gd name="connsiteX47" fmla="*/ 26737 w 963979"/>
              <a:gd name="connsiteY47" fmla="*/ 2349816 h 2360511"/>
              <a:gd name="connsiteX48" fmla="*/ 245979 w 963979"/>
              <a:gd name="connsiteY48" fmla="*/ 2339121 h 2360511"/>
              <a:gd name="connsiteX49" fmla="*/ 390358 w 963979"/>
              <a:gd name="connsiteY49" fmla="*/ 2328426 h 2360511"/>
              <a:gd name="connsiteX50" fmla="*/ 513347 w 963979"/>
              <a:gd name="connsiteY50" fmla="*/ 2333774 h 2360511"/>
              <a:gd name="connsiteX51" fmla="*/ 561474 w 963979"/>
              <a:gd name="connsiteY51" fmla="*/ 2339121 h 2360511"/>
              <a:gd name="connsiteX52" fmla="*/ 652379 w 963979"/>
              <a:gd name="connsiteY52" fmla="*/ 2344469 h 2360511"/>
              <a:gd name="connsiteX53" fmla="*/ 700505 w 963979"/>
              <a:gd name="connsiteY53" fmla="*/ 2349816 h 2360511"/>
              <a:gd name="connsiteX54" fmla="*/ 727242 w 963979"/>
              <a:gd name="connsiteY54" fmla="*/ 2355163 h 2360511"/>
              <a:gd name="connsiteX55" fmla="*/ 903705 w 963979"/>
              <a:gd name="connsiteY55" fmla="*/ 2360511 h 2360511"/>
              <a:gd name="connsiteX56" fmla="*/ 962526 w 963979"/>
              <a:gd name="connsiteY56" fmla="*/ 2349816 h 2360511"/>
              <a:gd name="connsiteX57" fmla="*/ 951831 w 963979"/>
              <a:gd name="connsiteY57" fmla="*/ 2333774 h 2360511"/>
              <a:gd name="connsiteX58" fmla="*/ 935789 w 963979"/>
              <a:gd name="connsiteY58" fmla="*/ 2317732 h 2360511"/>
              <a:gd name="connsiteX59" fmla="*/ 941137 w 963979"/>
              <a:gd name="connsiteY59" fmla="*/ 2264258 h 2360511"/>
              <a:gd name="connsiteX60" fmla="*/ 957179 w 963979"/>
              <a:gd name="connsiteY60" fmla="*/ 2205437 h 2360511"/>
              <a:gd name="connsiteX61" fmla="*/ 962526 w 963979"/>
              <a:gd name="connsiteY61" fmla="*/ 2173353 h 2360511"/>
              <a:gd name="connsiteX62" fmla="*/ 941137 w 963979"/>
              <a:gd name="connsiteY62" fmla="*/ 1975500 h 2360511"/>
              <a:gd name="connsiteX63" fmla="*/ 930442 w 963979"/>
              <a:gd name="connsiteY63" fmla="*/ 1954111 h 2360511"/>
              <a:gd name="connsiteX64" fmla="*/ 909053 w 963979"/>
              <a:gd name="connsiteY64" fmla="*/ 1922026 h 2360511"/>
              <a:gd name="connsiteX65" fmla="*/ 898358 w 963979"/>
              <a:gd name="connsiteY65" fmla="*/ 1889942 h 2360511"/>
              <a:gd name="connsiteX66" fmla="*/ 887663 w 963979"/>
              <a:gd name="connsiteY66" fmla="*/ 1868553 h 2360511"/>
              <a:gd name="connsiteX67" fmla="*/ 866274 w 963979"/>
              <a:gd name="connsiteY67" fmla="*/ 1788342 h 2360511"/>
              <a:gd name="connsiteX68" fmla="*/ 844884 w 963979"/>
              <a:gd name="connsiteY68" fmla="*/ 1654658 h 2360511"/>
              <a:gd name="connsiteX69" fmla="*/ 823495 w 963979"/>
              <a:gd name="connsiteY69" fmla="*/ 1579795 h 2360511"/>
              <a:gd name="connsiteX70" fmla="*/ 802105 w 963979"/>
              <a:gd name="connsiteY70" fmla="*/ 1494237 h 2360511"/>
              <a:gd name="connsiteX71" fmla="*/ 791410 w 963979"/>
              <a:gd name="connsiteY71" fmla="*/ 1451458 h 2360511"/>
              <a:gd name="connsiteX72" fmla="*/ 780716 w 963979"/>
              <a:gd name="connsiteY72" fmla="*/ 1403332 h 2360511"/>
              <a:gd name="connsiteX73" fmla="*/ 770021 w 963979"/>
              <a:gd name="connsiteY73" fmla="*/ 1376595 h 2360511"/>
              <a:gd name="connsiteX74" fmla="*/ 748631 w 963979"/>
              <a:gd name="connsiteY74" fmla="*/ 1312426 h 2360511"/>
              <a:gd name="connsiteX75" fmla="*/ 727242 w 963979"/>
              <a:gd name="connsiteY75" fmla="*/ 1200132 h 2360511"/>
              <a:gd name="connsiteX76" fmla="*/ 716547 w 963979"/>
              <a:gd name="connsiteY76" fmla="*/ 1146658 h 2360511"/>
              <a:gd name="connsiteX77" fmla="*/ 705853 w 963979"/>
              <a:gd name="connsiteY77" fmla="*/ 1071795 h 2360511"/>
              <a:gd name="connsiteX78" fmla="*/ 695158 w 963979"/>
              <a:gd name="connsiteY78" fmla="*/ 1029016 h 2360511"/>
              <a:gd name="connsiteX79" fmla="*/ 684463 w 963979"/>
              <a:gd name="connsiteY79" fmla="*/ 1012974 h 2360511"/>
              <a:gd name="connsiteX80" fmla="*/ 673768 w 963979"/>
              <a:gd name="connsiteY80" fmla="*/ 986237 h 2360511"/>
              <a:gd name="connsiteX81" fmla="*/ 652379 w 963979"/>
              <a:gd name="connsiteY81" fmla="*/ 922069 h 2360511"/>
              <a:gd name="connsiteX82" fmla="*/ 641684 w 963979"/>
              <a:gd name="connsiteY82" fmla="*/ 847205 h 2360511"/>
              <a:gd name="connsiteX83" fmla="*/ 647031 w 963979"/>
              <a:gd name="connsiteY83" fmla="*/ 825816 h 2360511"/>
              <a:gd name="connsiteX84" fmla="*/ 625642 w 963979"/>
              <a:gd name="connsiteY84" fmla="*/ 692132 h 2360511"/>
              <a:gd name="connsiteX85" fmla="*/ 604253 w 963979"/>
              <a:gd name="connsiteY85" fmla="*/ 611921 h 2360511"/>
              <a:gd name="connsiteX86" fmla="*/ 593558 w 963979"/>
              <a:gd name="connsiteY86" fmla="*/ 563795 h 2360511"/>
              <a:gd name="connsiteX87" fmla="*/ 572168 w 963979"/>
              <a:gd name="connsiteY87" fmla="*/ 526363 h 2360511"/>
              <a:gd name="connsiteX88" fmla="*/ 561474 w 963979"/>
              <a:gd name="connsiteY88" fmla="*/ 462195 h 2360511"/>
              <a:gd name="connsiteX89" fmla="*/ 550779 w 963979"/>
              <a:gd name="connsiteY89" fmla="*/ 419416 h 2360511"/>
              <a:gd name="connsiteX90" fmla="*/ 540084 w 963979"/>
              <a:gd name="connsiteY90" fmla="*/ 339205 h 2360511"/>
              <a:gd name="connsiteX91" fmla="*/ 529389 w 963979"/>
              <a:gd name="connsiteY91" fmla="*/ 312469 h 2360511"/>
              <a:gd name="connsiteX92" fmla="*/ 518695 w 963979"/>
              <a:gd name="connsiteY92" fmla="*/ 264342 h 2360511"/>
              <a:gd name="connsiteX93" fmla="*/ 497305 w 963979"/>
              <a:gd name="connsiteY93" fmla="*/ 136005 h 2360511"/>
              <a:gd name="connsiteX94" fmla="*/ 475916 w 963979"/>
              <a:gd name="connsiteY94" fmla="*/ 82532 h 2360511"/>
              <a:gd name="connsiteX95" fmla="*/ 465221 w 963979"/>
              <a:gd name="connsiteY95" fmla="*/ 45100 h 2360511"/>
              <a:gd name="connsiteX96" fmla="*/ 459874 w 963979"/>
              <a:gd name="connsiteY96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28370 w 963979"/>
              <a:gd name="connsiteY21" fmla="*/ 749706 h 2360511"/>
              <a:gd name="connsiteX22" fmla="*/ 311757 w 963979"/>
              <a:gd name="connsiteY22" fmla="*/ 827425 h 2360511"/>
              <a:gd name="connsiteX23" fmla="*/ 292859 w 963979"/>
              <a:gd name="connsiteY23" fmla="*/ 942576 h 2360511"/>
              <a:gd name="connsiteX24" fmla="*/ 285123 w 963979"/>
              <a:gd name="connsiteY24" fmla="*/ 1040074 h 2360511"/>
              <a:gd name="connsiteX25" fmla="*/ 256674 w 963979"/>
              <a:gd name="connsiteY25" fmla="*/ 1077142 h 2360511"/>
              <a:gd name="connsiteX26" fmla="*/ 262021 w 963979"/>
              <a:gd name="connsiteY26" fmla="*/ 1141311 h 2360511"/>
              <a:gd name="connsiteX27" fmla="*/ 251326 w 963979"/>
              <a:gd name="connsiteY27" fmla="*/ 1157353 h 2360511"/>
              <a:gd name="connsiteX28" fmla="*/ 245979 w 963979"/>
              <a:gd name="connsiteY28" fmla="*/ 1173395 h 2360511"/>
              <a:gd name="connsiteX29" fmla="*/ 235284 w 963979"/>
              <a:gd name="connsiteY29" fmla="*/ 1200132 h 2360511"/>
              <a:gd name="connsiteX30" fmla="*/ 213895 w 963979"/>
              <a:gd name="connsiteY30" fmla="*/ 1232216 h 2360511"/>
              <a:gd name="connsiteX31" fmla="*/ 203200 w 963979"/>
              <a:gd name="connsiteY31" fmla="*/ 1248258 h 2360511"/>
              <a:gd name="connsiteX32" fmla="*/ 192505 w 963979"/>
              <a:gd name="connsiteY32" fmla="*/ 1285690 h 2360511"/>
              <a:gd name="connsiteX33" fmla="*/ 181810 w 963979"/>
              <a:gd name="connsiteY33" fmla="*/ 1312426 h 2360511"/>
              <a:gd name="connsiteX34" fmla="*/ 160421 w 963979"/>
              <a:gd name="connsiteY34" fmla="*/ 1403332 h 2360511"/>
              <a:gd name="connsiteX35" fmla="*/ 149726 w 963979"/>
              <a:gd name="connsiteY35" fmla="*/ 1729521 h 2360511"/>
              <a:gd name="connsiteX36" fmla="*/ 139031 w 963979"/>
              <a:gd name="connsiteY36" fmla="*/ 1745563 h 2360511"/>
              <a:gd name="connsiteX37" fmla="*/ 128337 w 963979"/>
              <a:gd name="connsiteY37" fmla="*/ 1788342 h 2360511"/>
              <a:gd name="connsiteX38" fmla="*/ 117642 w 963979"/>
              <a:gd name="connsiteY38" fmla="*/ 1825774 h 2360511"/>
              <a:gd name="connsiteX39" fmla="*/ 106947 w 963979"/>
              <a:gd name="connsiteY39" fmla="*/ 1847163 h 2360511"/>
              <a:gd name="connsiteX40" fmla="*/ 85558 w 963979"/>
              <a:gd name="connsiteY40" fmla="*/ 1916679 h 2360511"/>
              <a:gd name="connsiteX41" fmla="*/ 74863 w 963979"/>
              <a:gd name="connsiteY41" fmla="*/ 1932721 h 2360511"/>
              <a:gd name="connsiteX42" fmla="*/ 64168 w 963979"/>
              <a:gd name="connsiteY42" fmla="*/ 1991542 h 2360511"/>
              <a:gd name="connsiteX43" fmla="*/ 53474 w 963979"/>
              <a:gd name="connsiteY43" fmla="*/ 2018279 h 2360511"/>
              <a:gd name="connsiteX44" fmla="*/ 42779 w 963979"/>
              <a:gd name="connsiteY44" fmla="*/ 2066405 h 2360511"/>
              <a:gd name="connsiteX45" fmla="*/ 21389 w 963979"/>
              <a:gd name="connsiteY45" fmla="*/ 2237521 h 2360511"/>
              <a:gd name="connsiteX46" fmla="*/ 0 w 963979"/>
              <a:gd name="connsiteY46" fmla="*/ 2312384 h 2360511"/>
              <a:gd name="connsiteX47" fmla="*/ 26737 w 963979"/>
              <a:gd name="connsiteY47" fmla="*/ 2349816 h 2360511"/>
              <a:gd name="connsiteX48" fmla="*/ 245979 w 963979"/>
              <a:gd name="connsiteY48" fmla="*/ 2339121 h 2360511"/>
              <a:gd name="connsiteX49" fmla="*/ 390358 w 963979"/>
              <a:gd name="connsiteY49" fmla="*/ 2328426 h 2360511"/>
              <a:gd name="connsiteX50" fmla="*/ 513347 w 963979"/>
              <a:gd name="connsiteY50" fmla="*/ 2333774 h 2360511"/>
              <a:gd name="connsiteX51" fmla="*/ 561474 w 963979"/>
              <a:gd name="connsiteY51" fmla="*/ 2339121 h 2360511"/>
              <a:gd name="connsiteX52" fmla="*/ 652379 w 963979"/>
              <a:gd name="connsiteY52" fmla="*/ 2344469 h 2360511"/>
              <a:gd name="connsiteX53" fmla="*/ 700505 w 963979"/>
              <a:gd name="connsiteY53" fmla="*/ 2349816 h 2360511"/>
              <a:gd name="connsiteX54" fmla="*/ 727242 w 963979"/>
              <a:gd name="connsiteY54" fmla="*/ 2355163 h 2360511"/>
              <a:gd name="connsiteX55" fmla="*/ 903705 w 963979"/>
              <a:gd name="connsiteY55" fmla="*/ 2360511 h 2360511"/>
              <a:gd name="connsiteX56" fmla="*/ 962526 w 963979"/>
              <a:gd name="connsiteY56" fmla="*/ 2349816 h 2360511"/>
              <a:gd name="connsiteX57" fmla="*/ 951831 w 963979"/>
              <a:gd name="connsiteY57" fmla="*/ 2333774 h 2360511"/>
              <a:gd name="connsiteX58" fmla="*/ 935789 w 963979"/>
              <a:gd name="connsiteY58" fmla="*/ 2317732 h 2360511"/>
              <a:gd name="connsiteX59" fmla="*/ 941137 w 963979"/>
              <a:gd name="connsiteY59" fmla="*/ 2264258 h 2360511"/>
              <a:gd name="connsiteX60" fmla="*/ 957179 w 963979"/>
              <a:gd name="connsiteY60" fmla="*/ 2205437 h 2360511"/>
              <a:gd name="connsiteX61" fmla="*/ 962526 w 963979"/>
              <a:gd name="connsiteY61" fmla="*/ 2173353 h 2360511"/>
              <a:gd name="connsiteX62" fmla="*/ 941137 w 963979"/>
              <a:gd name="connsiteY62" fmla="*/ 1975500 h 2360511"/>
              <a:gd name="connsiteX63" fmla="*/ 930442 w 963979"/>
              <a:gd name="connsiteY63" fmla="*/ 1954111 h 2360511"/>
              <a:gd name="connsiteX64" fmla="*/ 909053 w 963979"/>
              <a:gd name="connsiteY64" fmla="*/ 1922026 h 2360511"/>
              <a:gd name="connsiteX65" fmla="*/ 898358 w 963979"/>
              <a:gd name="connsiteY65" fmla="*/ 1889942 h 2360511"/>
              <a:gd name="connsiteX66" fmla="*/ 887663 w 963979"/>
              <a:gd name="connsiteY66" fmla="*/ 1868553 h 2360511"/>
              <a:gd name="connsiteX67" fmla="*/ 866274 w 963979"/>
              <a:gd name="connsiteY67" fmla="*/ 1788342 h 2360511"/>
              <a:gd name="connsiteX68" fmla="*/ 844884 w 963979"/>
              <a:gd name="connsiteY68" fmla="*/ 1654658 h 2360511"/>
              <a:gd name="connsiteX69" fmla="*/ 823495 w 963979"/>
              <a:gd name="connsiteY69" fmla="*/ 1579795 h 2360511"/>
              <a:gd name="connsiteX70" fmla="*/ 802105 w 963979"/>
              <a:gd name="connsiteY70" fmla="*/ 1494237 h 2360511"/>
              <a:gd name="connsiteX71" fmla="*/ 791410 w 963979"/>
              <a:gd name="connsiteY71" fmla="*/ 1451458 h 2360511"/>
              <a:gd name="connsiteX72" fmla="*/ 780716 w 963979"/>
              <a:gd name="connsiteY72" fmla="*/ 1403332 h 2360511"/>
              <a:gd name="connsiteX73" fmla="*/ 770021 w 963979"/>
              <a:gd name="connsiteY73" fmla="*/ 1376595 h 2360511"/>
              <a:gd name="connsiteX74" fmla="*/ 748631 w 963979"/>
              <a:gd name="connsiteY74" fmla="*/ 1312426 h 2360511"/>
              <a:gd name="connsiteX75" fmla="*/ 727242 w 963979"/>
              <a:gd name="connsiteY75" fmla="*/ 1200132 h 2360511"/>
              <a:gd name="connsiteX76" fmla="*/ 716547 w 963979"/>
              <a:gd name="connsiteY76" fmla="*/ 1146658 h 2360511"/>
              <a:gd name="connsiteX77" fmla="*/ 705853 w 963979"/>
              <a:gd name="connsiteY77" fmla="*/ 1071795 h 2360511"/>
              <a:gd name="connsiteX78" fmla="*/ 695158 w 963979"/>
              <a:gd name="connsiteY78" fmla="*/ 1029016 h 2360511"/>
              <a:gd name="connsiteX79" fmla="*/ 684463 w 963979"/>
              <a:gd name="connsiteY79" fmla="*/ 1012974 h 2360511"/>
              <a:gd name="connsiteX80" fmla="*/ 673768 w 963979"/>
              <a:gd name="connsiteY80" fmla="*/ 986237 h 2360511"/>
              <a:gd name="connsiteX81" fmla="*/ 652379 w 963979"/>
              <a:gd name="connsiteY81" fmla="*/ 922069 h 2360511"/>
              <a:gd name="connsiteX82" fmla="*/ 641684 w 963979"/>
              <a:gd name="connsiteY82" fmla="*/ 847205 h 2360511"/>
              <a:gd name="connsiteX83" fmla="*/ 647031 w 963979"/>
              <a:gd name="connsiteY83" fmla="*/ 825816 h 2360511"/>
              <a:gd name="connsiteX84" fmla="*/ 625642 w 963979"/>
              <a:gd name="connsiteY84" fmla="*/ 692132 h 2360511"/>
              <a:gd name="connsiteX85" fmla="*/ 604253 w 963979"/>
              <a:gd name="connsiteY85" fmla="*/ 611921 h 2360511"/>
              <a:gd name="connsiteX86" fmla="*/ 593558 w 963979"/>
              <a:gd name="connsiteY86" fmla="*/ 563795 h 2360511"/>
              <a:gd name="connsiteX87" fmla="*/ 572168 w 963979"/>
              <a:gd name="connsiteY87" fmla="*/ 526363 h 2360511"/>
              <a:gd name="connsiteX88" fmla="*/ 561474 w 963979"/>
              <a:gd name="connsiteY88" fmla="*/ 462195 h 2360511"/>
              <a:gd name="connsiteX89" fmla="*/ 550779 w 963979"/>
              <a:gd name="connsiteY89" fmla="*/ 419416 h 2360511"/>
              <a:gd name="connsiteX90" fmla="*/ 540084 w 963979"/>
              <a:gd name="connsiteY90" fmla="*/ 339205 h 2360511"/>
              <a:gd name="connsiteX91" fmla="*/ 529389 w 963979"/>
              <a:gd name="connsiteY91" fmla="*/ 312469 h 2360511"/>
              <a:gd name="connsiteX92" fmla="*/ 518695 w 963979"/>
              <a:gd name="connsiteY92" fmla="*/ 264342 h 2360511"/>
              <a:gd name="connsiteX93" fmla="*/ 497305 w 963979"/>
              <a:gd name="connsiteY93" fmla="*/ 136005 h 2360511"/>
              <a:gd name="connsiteX94" fmla="*/ 475916 w 963979"/>
              <a:gd name="connsiteY94" fmla="*/ 82532 h 2360511"/>
              <a:gd name="connsiteX95" fmla="*/ 465221 w 963979"/>
              <a:gd name="connsiteY95" fmla="*/ 45100 h 2360511"/>
              <a:gd name="connsiteX96" fmla="*/ 459874 w 963979"/>
              <a:gd name="connsiteY96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28370 w 963979"/>
              <a:gd name="connsiteY21" fmla="*/ 749706 h 2360511"/>
              <a:gd name="connsiteX22" fmla="*/ 311757 w 963979"/>
              <a:gd name="connsiteY22" fmla="*/ 827425 h 2360511"/>
              <a:gd name="connsiteX23" fmla="*/ 292859 w 963979"/>
              <a:gd name="connsiteY23" fmla="*/ 942576 h 2360511"/>
              <a:gd name="connsiteX24" fmla="*/ 285123 w 963979"/>
              <a:gd name="connsiteY24" fmla="*/ 1040074 h 2360511"/>
              <a:gd name="connsiteX25" fmla="*/ 256674 w 963979"/>
              <a:gd name="connsiteY25" fmla="*/ 1077142 h 2360511"/>
              <a:gd name="connsiteX26" fmla="*/ 262021 w 963979"/>
              <a:gd name="connsiteY26" fmla="*/ 1141311 h 2360511"/>
              <a:gd name="connsiteX27" fmla="*/ 251326 w 963979"/>
              <a:gd name="connsiteY27" fmla="*/ 1157353 h 2360511"/>
              <a:gd name="connsiteX28" fmla="*/ 245979 w 963979"/>
              <a:gd name="connsiteY28" fmla="*/ 1173395 h 2360511"/>
              <a:gd name="connsiteX29" fmla="*/ 235284 w 963979"/>
              <a:gd name="connsiteY29" fmla="*/ 1200132 h 2360511"/>
              <a:gd name="connsiteX30" fmla="*/ 213895 w 963979"/>
              <a:gd name="connsiteY30" fmla="*/ 1232216 h 2360511"/>
              <a:gd name="connsiteX31" fmla="*/ 203200 w 963979"/>
              <a:gd name="connsiteY31" fmla="*/ 1248258 h 2360511"/>
              <a:gd name="connsiteX32" fmla="*/ 192505 w 963979"/>
              <a:gd name="connsiteY32" fmla="*/ 1285690 h 2360511"/>
              <a:gd name="connsiteX33" fmla="*/ 181810 w 963979"/>
              <a:gd name="connsiteY33" fmla="*/ 1312426 h 2360511"/>
              <a:gd name="connsiteX34" fmla="*/ 160421 w 963979"/>
              <a:gd name="connsiteY34" fmla="*/ 1403332 h 2360511"/>
              <a:gd name="connsiteX35" fmla="*/ 149726 w 963979"/>
              <a:gd name="connsiteY35" fmla="*/ 1729521 h 2360511"/>
              <a:gd name="connsiteX36" fmla="*/ 139031 w 963979"/>
              <a:gd name="connsiteY36" fmla="*/ 1745563 h 2360511"/>
              <a:gd name="connsiteX37" fmla="*/ 128337 w 963979"/>
              <a:gd name="connsiteY37" fmla="*/ 1788342 h 2360511"/>
              <a:gd name="connsiteX38" fmla="*/ 117642 w 963979"/>
              <a:gd name="connsiteY38" fmla="*/ 1825774 h 2360511"/>
              <a:gd name="connsiteX39" fmla="*/ 106947 w 963979"/>
              <a:gd name="connsiteY39" fmla="*/ 1847163 h 2360511"/>
              <a:gd name="connsiteX40" fmla="*/ 85558 w 963979"/>
              <a:gd name="connsiteY40" fmla="*/ 1916679 h 2360511"/>
              <a:gd name="connsiteX41" fmla="*/ 74863 w 963979"/>
              <a:gd name="connsiteY41" fmla="*/ 1932721 h 2360511"/>
              <a:gd name="connsiteX42" fmla="*/ 64168 w 963979"/>
              <a:gd name="connsiteY42" fmla="*/ 1991542 h 2360511"/>
              <a:gd name="connsiteX43" fmla="*/ 53474 w 963979"/>
              <a:gd name="connsiteY43" fmla="*/ 2018279 h 2360511"/>
              <a:gd name="connsiteX44" fmla="*/ 42779 w 963979"/>
              <a:gd name="connsiteY44" fmla="*/ 2066405 h 2360511"/>
              <a:gd name="connsiteX45" fmla="*/ 21389 w 963979"/>
              <a:gd name="connsiteY45" fmla="*/ 2237521 h 2360511"/>
              <a:gd name="connsiteX46" fmla="*/ 0 w 963979"/>
              <a:gd name="connsiteY46" fmla="*/ 2312384 h 2360511"/>
              <a:gd name="connsiteX47" fmla="*/ 26737 w 963979"/>
              <a:gd name="connsiteY47" fmla="*/ 2349816 h 2360511"/>
              <a:gd name="connsiteX48" fmla="*/ 245979 w 963979"/>
              <a:gd name="connsiteY48" fmla="*/ 2339121 h 2360511"/>
              <a:gd name="connsiteX49" fmla="*/ 390358 w 963979"/>
              <a:gd name="connsiteY49" fmla="*/ 2328426 h 2360511"/>
              <a:gd name="connsiteX50" fmla="*/ 513347 w 963979"/>
              <a:gd name="connsiteY50" fmla="*/ 2333774 h 2360511"/>
              <a:gd name="connsiteX51" fmla="*/ 561474 w 963979"/>
              <a:gd name="connsiteY51" fmla="*/ 2339121 h 2360511"/>
              <a:gd name="connsiteX52" fmla="*/ 652379 w 963979"/>
              <a:gd name="connsiteY52" fmla="*/ 2344469 h 2360511"/>
              <a:gd name="connsiteX53" fmla="*/ 700505 w 963979"/>
              <a:gd name="connsiteY53" fmla="*/ 2349816 h 2360511"/>
              <a:gd name="connsiteX54" fmla="*/ 727242 w 963979"/>
              <a:gd name="connsiteY54" fmla="*/ 2355163 h 2360511"/>
              <a:gd name="connsiteX55" fmla="*/ 903705 w 963979"/>
              <a:gd name="connsiteY55" fmla="*/ 2360511 h 2360511"/>
              <a:gd name="connsiteX56" fmla="*/ 962526 w 963979"/>
              <a:gd name="connsiteY56" fmla="*/ 2349816 h 2360511"/>
              <a:gd name="connsiteX57" fmla="*/ 951831 w 963979"/>
              <a:gd name="connsiteY57" fmla="*/ 2333774 h 2360511"/>
              <a:gd name="connsiteX58" fmla="*/ 935789 w 963979"/>
              <a:gd name="connsiteY58" fmla="*/ 2317732 h 2360511"/>
              <a:gd name="connsiteX59" fmla="*/ 941137 w 963979"/>
              <a:gd name="connsiteY59" fmla="*/ 2264258 h 2360511"/>
              <a:gd name="connsiteX60" fmla="*/ 957179 w 963979"/>
              <a:gd name="connsiteY60" fmla="*/ 2205437 h 2360511"/>
              <a:gd name="connsiteX61" fmla="*/ 962526 w 963979"/>
              <a:gd name="connsiteY61" fmla="*/ 2173353 h 2360511"/>
              <a:gd name="connsiteX62" fmla="*/ 941137 w 963979"/>
              <a:gd name="connsiteY62" fmla="*/ 1975500 h 2360511"/>
              <a:gd name="connsiteX63" fmla="*/ 930442 w 963979"/>
              <a:gd name="connsiteY63" fmla="*/ 1954111 h 2360511"/>
              <a:gd name="connsiteX64" fmla="*/ 909053 w 963979"/>
              <a:gd name="connsiteY64" fmla="*/ 1922026 h 2360511"/>
              <a:gd name="connsiteX65" fmla="*/ 898358 w 963979"/>
              <a:gd name="connsiteY65" fmla="*/ 1889942 h 2360511"/>
              <a:gd name="connsiteX66" fmla="*/ 887663 w 963979"/>
              <a:gd name="connsiteY66" fmla="*/ 1868553 h 2360511"/>
              <a:gd name="connsiteX67" fmla="*/ 866274 w 963979"/>
              <a:gd name="connsiteY67" fmla="*/ 1788342 h 2360511"/>
              <a:gd name="connsiteX68" fmla="*/ 844884 w 963979"/>
              <a:gd name="connsiteY68" fmla="*/ 1654658 h 2360511"/>
              <a:gd name="connsiteX69" fmla="*/ 823495 w 963979"/>
              <a:gd name="connsiteY69" fmla="*/ 1579795 h 2360511"/>
              <a:gd name="connsiteX70" fmla="*/ 802105 w 963979"/>
              <a:gd name="connsiteY70" fmla="*/ 1494237 h 2360511"/>
              <a:gd name="connsiteX71" fmla="*/ 791410 w 963979"/>
              <a:gd name="connsiteY71" fmla="*/ 1451458 h 2360511"/>
              <a:gd name="connsiteX72" fmla="*/ 780716 w 963979"/>
              <a:gd name="connsiteY72" fmla="*/ 1403332 h 2360511"/>
              <a:gd name="connsiteX73" fmla="*/ 770021 w 963979"/>
              <a:gd name="connsiteY73" fmla="*/ 1376595 h 2360511"/>
              <a:gd name="connsiteX74" fmla="*/ 748631 w 963979"/>
              <a:gd name="connsiteY74" fmla="*/ 1312426 h 2360511"/>
              <a:gd name="connsiteX75" fmla="*/ 727242 w 963979"/>
              <a:gd name="connsiteY75" fmla="*/ 1200132 h 2360511"/>
              <a:gd name="connsiteX76" fmla="*/ 716547 w 963979"/>
              <a:gd name="connsiteY76" fmla="*/ 1146658 h 2360511"/>
              <a:gd name="connsiteX77" fmla="*/ 705853 w 963979"/>
              <a:gd name="connsiteY77" fmla="*/ 1071795 h 2360511"/>
              <a:gd name="connsiteX78" fmla="*/ 695158 w 963979"/>
              <a:gd name="connsiteY78" fmla="*/ 1029016 h 2360511"/>
              <a:gd name="connsiteX79" fmla="*/ 684463 w 963979"/>
              <a:gd name="connsiteY79" fmla="*/ 1012974 h 2360511"/>
              <a:gd name="connsiteX80" fmla="*/ 673768 w 963979"/>
              <a:gd name="connsiteY80" fmla="*/ 986237 h 2360511"/>
              <a:gd name="connsiteX81" fmla="*/ 652379 w 963979"/>
              <a:gd name="connsiteY81" fmla="*/ 922069 h 2360511"/>
              <a:gd name="connsiteX82" fmla="*/ 641684 w 963979"/>
              <a:gd name="connsiteY82" fmla="*/ 847205 h 2360511"/>
              <a:gd name="connsiteX83" fmla="*/ 647031 w 963979"/>
              <a:gd name="connsiteY83" fmla="*/ 825816 h 2360511"/>
              <a:gd name="connsiteX84" fmla="*/ 625642 w 963979"/>
              <a:gd name="connsiteY84" fmla="*/ 692132 h 2360511"/>
              <a:gd name="connsiteX85" fmla="*/ 604253 w 963979"/>
              <a:gd name="connsiteY85" fmla="*/ 611921 h 2360511"/>
              <a:gd name="connsiteX86" fmla="*/ 593558 w 963979"/>
              <a:gd name="connsiteY86" fmla="*/ 563795 h 2360511"/>
              <a:gd name="connsiteX87" fmla="*/ 572168 w 963979"/>
              <a:gd name="connsiteY87" fmla="*/ 526363 h 2360511"/>
              <a:gd name="connsiteX88" fmla="*/ 561474 w 963979"/>
              <a:gd name="connsiteY88" fmla="*/ 462195 h 2360511"/>
              <a:gd name="connsiteX89" fmla="*/ 550779 w 963979"/>
              <a:gd name="connsiteY89" fmla="*/ 419416 h 2360511"/>
              <a:gd name="connsiteX90" fmla="*/ 540084 w 963979"/>
              <a:gd name="connsiteY90" fmla="*/ 339205 h 2360511"/>
              <a:gd name="connsiteX91" fmla="*/ 529389 w 963979"/>
              <a:gd name="connsiteY91" fmla="*/ 312469 h 2360511"/>
              <a:gd name="connsiteX92" fmla="*/ 518695 w 963979"/>
              <a:gd name="connsiteY92" fmla="*/ 264342 h 2360511"/>
              <a:gd name="connsiteX93" fmla="*/ 497305 w 963979"/>
              <a:gd name="connsiteY93" fmla="*/ 136005 h 2360511"/>
              <a:gd name="connsiteX94" fmla="*/ 475916 w 963979"/>
              <a:gd name="connsiteY94" fmla="*/ 82532 h 2360511"/>
              <a:gd name="connsiteX95" fmla="*/ 465221 w 963979"/>
              <a:gd name="connsiteY95" fmla="*/ 45100 h 2360511"/>
              <a:gd name="connsiteX96" fmla="*/ 459874 w 963979"/>
              <a:gd name="connsiteY96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28370 w 963979"/>
              <a:gd name="connsiteY21" fmla="*/ 749706 h 2360511"/>
              <a:gd name="connsiteX22" fmla="*/ 311757 w 963979"/>
              <a:gd name="connsiteY22" fmla="*/ 827425 h 2360511"/>
              <a:gd name="connsiteX23" fmla="*/ 292859 w 963979"/>
              <a:gd name="connsiteY23" fmla="*/ 895228 h 2360511"/>
              <a:gd name="connsiteX24" fmla="*/ 285123 w 963979"/>
              <a:gd name="connsiteY24" fmla="*/ 1040074 h 2360511"/>
              <a:gd name="connsiteX25" fmla="*/ 256674 w 963979"/>
              <a:gd name="connsiteY25" fmla="*/ 1077142 h 2360511"/>
              <a:gd name="connsiteX26" fmla="*/ 262021 w 963979"/>
              <a:gd name="connsiteY26" fmla="*/ 1141311 h 2360511"/>
              <a:gd name="connsiteX27" fmla="*/ 251326 w 963979"/>
              <a:gd name="connsiteY27" fmla="*/ 1157353 h 2360511"/>
              <a:gd name="connsiteX28" fmla="*/ 245979 w 963979"/>
              <a:gd name="connsiteY28" fmla="*/ 1173395 h 2360511"/>
              <a:gd name="connsiteX29" fmla="*/ 235284 w 963979"/>
              <a:gd name="connsiteY29" fmla="*/ 1200132 h 2360511"/>
              <a:gd name="connsiteX30" fmla="*/ 213895 w 963979"/>
              <a:gd name="connsiteY30" fmla="*/ 1232216 h 2360511"/>
              <a:gd name="connsiteX31" fmla="*/ 203200 w 963979"/>
              <a:gd name="connsiteY31" fmla="*/ 1248258 h 2360511"/>
              <a:gd name="connsiteX32" fmla="*/ 192505 w 963979"/>
              <a:gd name="connsiteY32" fmla="*/ 1285690 h 2360511"/>
              <a:gd name="connsiteX33" fmla="*/ 181810 w 963979"/>
              <a:gd name="connsiteY33" fmla="*/ 1312426 h 2360511"/>
              <a:gd name="connsiteX34" fmla="*/ 160421 w 963979"/>
              <a:gd name="connsiteY34" fmla="*/ 1403332 h 2360511"/>
              <a:gd name="connsiteX35" fmla="*/ 149726 w 963979"/>
              <a:gd name="connsiteY35" fmla="*/ 1729521 h 2360511"/>
              <a:gd name="connsiteX36" fmla="*/ 139031 w 963979"/>
              <a:gd name="connsiteY36" fmla="*/ 1745563 h 2360511"/>
              <a:gd name="connsiteX37" fmla="*/ 128337 w 963979"/>
              <a:gd name="connsiteY37" fmla="*/ 1788342 h 2360511"/>
              <a:gd name="connsiteX38" fmla="*/ 117642 w 963979"/>
              <a:gd name="connsiteY38" fmla="*/ 1825774 h 2360511"/>
              <a:gd name="connsiteX39" fmla="*/ 106947 w 963979"/>
              <a:gd name="connsiteY39" fmla="*/ 1847163 h 2360511"/>
              <a:gd name="connsiteX40" fmla="*/ 85558 w 963979"/>
              <a:gd name="connsiteY40" fmla="*/ 1916679 h 2360511"/>
              <a:gd name="connsiteX41" fmla="*/ 74863 w 963979"/>
              <a:gd name="connsiteY41" fmla="*/ 1932721 h 2360511"/>
              <a:gd name="connsiteX42" fmla="*/ 64168 w 963979"/>
              <a:gd name="connsiteY42" fmla="*/ 1991542 h 2360511"/>
              <a:gd name="connsiteX43" fmla="*/ 53474 w 963979"/>
              <a:gd name="connsiteY43" fmla="*/ 2018279 h 2360511"/>
              <a:gd name="connsiteX44" fmla="*/ 42779 w 963979"/>
              <a:gd name="connsiteY44" fmla="*/ 2066405 h 2360511"/>
              <a:gd name="connsiteX45" fmla="*/ 21389 w 963979"/>
              <a:gd name="connsiteY45" fmla="*/ 2237521 h 2360511"/>
              <a:gd name="connsiteX46" fmla="*/ 0 w 963979"/>
              <a:gd name="connsiteY46" fmla="*/ 2312384 h 2360511"/>
              <a:gd name="connsiteX47" fmla="*/ 26737 w 963979"/>
              <a:gd name="connsiteY47" fmla="*/ 2349816 h 2360511"/>
              <a:gd name="connsiteX48" fmla="*/ 245979 w 963979"/>
              <a:gd name="connsiteY48" fmla="*/ 2339121 h 2360511"/>
              <a:gd name="connsiteX49" fmla="*/ 390358 w 963979"/>
              <a:gd name="connsiteY49" fmla="*/ 2328426 h 2360511"/>
              <a:gd name="connsiteX50" fmla="*/ 513347 w 963979"/>
              <a:gd name="connsiteY50" fmla="*/ 2333774 h 2360511"/>
              <a:gd name="connsiteX51" fmla="*/ 561474 w 963979"/>
              <a:gd name="connsiteY51" fmla="*/ 2339121 h 2360511"/>
              <a:gd name="connsiteX52" fmla="*/ 652379 w 963979"/>
              <a:gd name="connsiteY52" fmla="*/ 2344469 h 2360511"/>
              <a:gd name="connsiteX53" fmla="*/ 700505 w 963979"/>
              <a:gd name="connsiteY53" fmla="*/ 2349816 h 2360511"/>
              <a:gd name="connsiteX54" fmla="*/ 727242 w 963979"/>
              <a:gd name="connsiteY54" fmla="*/ 2355163 h 2360511"/>
              <a:gd name="connsiteX55" fmla="*/ 903705 w 963979"/>
              <a:gd name="connsiteY55" fmla="*/ 2360511 h 2360511"/>
              <a:gd name="connsiteX56" fmla="*/ 962526 w 963979"/>
              <a:gd name="connsiteY56" fmla="*/ 2349816 h 2360511"/>
              <a:gd name="connsiteX57" fmla="*/ 951831 w 963979"/>
              <a:gd name="connsiteY57" fmla="*/ 2333774 h 2360511"/>
              <a:gd name="connsiteX58" fmla="*/ 935789 w 963979"/>
              <a:gd name="connsiteY58" fmla="*/ 2317732 h 2360511"/>
              <a:gd name="connsiteX59" fmla="*/ 941137 w 963979"/>
              <a:gd name="connsiteY59" fmla="*/ 2264258 h 2360511"/>
              <a:gd name="connsiteX60" fmla="*/ 957179 w 963979"/>
              <a:gd name="connsiteY60" fmla="*/ 2205437 h 2360511"/>
              <a:gd name="connsiteX61" fmla="*/ 962526 w 963979"/>
              <a:gd name="connsiteY61" fmla="*/ 2173353 h 2360511"/>
              <a:gd name="connsiteX62" fmla="*/ 941137 w 963979"/>
              <a:gd name="connsiteY62" fmla="*/ 1975500 h 2360511"/>
              <a:gd name="connsiteX63" fmla="*/ 930442 w 963979"/>
              <a:gd name="connsiteY63" fmla="*/ 1954111 h 2360511"/>
              <a:gd name="connsiteX64" fmla="*/ 909053 w 963979"/>
              <a:gd name="connsiteY64" fmla="*/ 1922026 h 2360511"/>
              <a:gd name="connsiteX65" fmla="*/ 898358 w 963979"/>
              <a:gd name="connsiteY65" fmla="*/ 1889942 h 2360511"/>
              <a:gd name="connsiteX66" fmla="*/ 887663 w 963979"/>
              <a:gd name="connsiteY66" fmla="*/ 1868553 h 2360511"/>
              <a:gd name="connsiteX67" fmla="*/ 866274 w 963979"/>
              <a:gd name="connsiteY67" fmla="*/ 1788342 h 2360511"/>
              <a:gd name="connsiteX68" fmla="*/ 844884 w 963979"/>
              <a:gd name="connsiteY68" fmla="*/ 1654658 h 2360511"/>
              <a:gd name="connsiteX69" fmla="*/ 823495 w 963979"/>
              <a:gd name="connsiteY69" fmla="*/ 1579795 h 2360511"/>
              <a:gd name="connsiteX70" fmla="*/ 802105 w 963979"/>
              <a:gd name="connsiteY70" fmla="*/ 1494237 h 2360511"/>
              <a:gd name="connsiteX71" fmla="*/ 791410 w 963979"/>
              <a:gd name="connsiteY71" fmla="*/ 1451458 h 2360511"/>
              <a:gd name="connsiteX72" fmla="*/ 780716 w 963979"/>
              <a:gd name="connsiteY72" fmla="*/ 1403332 h 2360511"/>
              <a:gd name="connsiteX73" fmla="*/ 770021 w 963979"/>
              <a:gd name="connsiteY73" fmla="*/ 1376595 h 2360511"/>
              <a:gd name="connsiteX74" fmla="*/ 748631 w 963979"/>
              <a:gd name="connsiteY74" fmla="*/ 1312426 h 2360511"/>
              <a:gd name="connsiteX75" fmla="*/ 727242 w 963979"/>
              <a:gd name="connsiteY75" fmla="*/ 1200132 h 2360511"/>
              <a:gd name="connsiteX76" fmla="*/ 716547 w 963979"/>
              <a:gd name="connsiteY76" fmla="*/ 1146658 h 2360511"/>
              <a:gd name="connsiteX77" fmla="*/ 705853 w 963979"/>
              <a:gd name="connsiteY77" fmla="*/ 1071795 h 2360511"/>
              <a:gd name="connsiteX78" fmla="*/ 695158 w 963979"/>
              <a:gd name="connsiteY78" fmla="*/ 1029016 h 2360511"/>
              <a:gd name="connsiteX79" fmla="*/ 684463 w 963979"/>
              <a:gd name="connsiteY79" fmla="*/ 1012974 h 2360511"/>
              <a:gd name="connsiteX80" fmla="*/ 673768 w 963979"/>
              <a:gd name="connsiteY80" fmla="*/ 986237 h 2360511"/>
              <a:gd name="connsiteX81" fmla="*/ 652379 w 963979"/>
              <a:gd name="connsiteY81" fmla="*/ 922069 h 2360511"/>
              <a:gd name="connsiteX82" fmla="*/ 641684 w 963979"/>
              <a:gd name="connsiteY82" fmla="*/ 847205 h 2360511"/>
              <a:gd name="connsiteX83" fmla="*/ 647031 w 963979"/>
              <a:gd name="connsiteY83" fmla="*/ 825816 h 2360511"/>
              <a:gd name="connsiteX84" fmla="*/ 625642 w 963979"/>
              <a:gd name="connsiteY84" fmla="*/ 692132 h 2360511"/>
              <a:gd name="connsiteX85" fmla="*/ 604253 w 963979"/>
              <a:gd name="connsiteY85" fmla="*/ 611921 h 2360511"/>
              <a:gd name="connsiteX86" fmla="*/ 593558 w 963979"/>
              <a:gd name="connsiteY86" fmla="*/ 563795 h 2360511"/>
              <a:gd name="connsiteX87" fmla="*/ 572168 w 963979"/>
              <a:gd name="connsiteY87" fmla="*/ 526363 h 2360511"/>
              <a:gd name="connsiteX88" fmla="*/ 561474 w 963979"/>
              <a:gd name="connsiteY88" fmla="*/ 462195 h 2360511"/>
              <a:gd name="connsiteX89" fmla="*/ 550779 w 963979"/>
              <a:gd name="connsiteY89" fmla="*/ 419416 h 2360511"/>
              <a:gd name="connsiteX90" fmla="*/ 540084 w 963979"/>
              <a:gd name="connsiteY90" fmla="*/ 339205 h 2360511"/>
              <a:gd name="connsiteX91" fmla="*/ 529389 w 963979"/>
              <a:gd name="connsiteY91" fmla="*/ 312469 h 2360511"/>
              <a:gd name="connsiteX92" fmla="*/ 518695 w 963979"/>
              <a:gd name="connsiteY92" fmla="*/ 264342 h 2360511"/>
              <a:gd name="connsiteX93" fmla="*/ 497305 w 963979"/>
              <a:gd name="connsiteY93" fmla="*/ 136005 h 2360511"/>
              <a:gd name="connsiteX94" fmla="*/ 475916 w 963979"/>
              <a:gd name="connsiteY94" fmla="*/ 82532 h 2360511"/>
              <a:gd name="connsiteX95" fmla="*/ 465221 w 963979"/>
              <a:gd name="connsiteY95" fmla="*/ 45100 h 2360511"/>
              <a:gd name="connsiteX96" fmla="*/ 459874 w 963979"/>
              <a:gd name="connsiteY96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28370 w 963979"/>
              <a:gd name="connsiteY21" fmla="*/ 749706 h 2360511"/>
              <a:gd name="connsiteX22" fmla="*/ 311757 w 963979"/>
              <a:gd name="connsiteY22" fmla="*/ 827425 h 2360511"/>
              <a:gd name="connsiteX23" fmla="*/ 292859 w 963979"/>
              <a:gd name="connsiteY23" fmla="*/ 895228 h 2360511"/>
              <a:gd name="connsiteX24" fmla="*/ 267368 w 963979"/>
              <a:gd name="connsiteY24" fmla="*/ 1010481 h 2360511"/>
              <a:gd name="connsiteX25" fmla="*/ 256674 w 963979"/>
              <a:gd name="connsiteY25" fmla="*/ 1077142 h 2360511"/>
              <a:gd name="connsiteX26" fmla="*/ 262021 w 963979"/>
              <a:gd name="connsiteY26" fmla="*/ 1141311 h 2360511"/>
              <a:gd name="connsiteX27" fmla="*/ 251326 w 963979"/>
              <a:gd name="connsiteY27" fmla="*/ 1157353 h 2360511"/>
              <a:gd name="connsiteX28" fmla="*/ 245979 w 963979"/>
              <a:gd name="connsiteY28" fmla="*/ 1173395 h 2360511"/>
              <a:gd name="connsiteX29" fmla="*/ 235284 w 963979"/>
              <a:gd name="connsiteY29" fmla="*/ 1200132 h 2360511"/>
              <a:gd name="connsiteX30" fmla="*/ 213895 w 963979"/>
              <a:gd name="connsiteY30" fmla="*/ 1232216 h 2360511"/>
              <a:gd name="connsiteX31" fmla="*/ 203200 w 963979"/>
              <a:gd name="connsiteY31" fmla="*/ 1248258 h 2360511"/>
              <a:gd name="connsiteX32" fmla="*/ 192505 w 963979"/>
              <a:gd name="connsiteY32" fmla="*/ 1285690 h 2360511"/>
              <a:gd name="connsiteX33" fmla="*/ 181810 w 963979"/>
              <a:gd name="connsiteY33" fmla="*/ 1312426 h 2360511"/>
              <a:gd name="connsiteX34" fmla="*/ 160421 w 963979"/>
              <a:gd name="connsiteY34" fmla="*/ 1403332 h 2360511"/>
              <a:gd name="connsiteX35" fmla="*/ 149726 w 963979"/>
              <a:gd name="connsiteY35" fmla="*/ 1729521 h 2360511"/>
              <a:gd name="connsiteX36" fmla="*/ 139031 w 963979"/>
              <a:gd name="connsiteY36" fmla="*/ 1745563 h 2360511"/>
              <a:gd name="connsiteX37" fmla="*/ 128337 w 963979"/>
              <a:gd name="connsiteY37" fmla="*/ 1788342 h 2360511"/>
              <a:gd name="connsiteX38" fmla="*/ 117642 w 963979"/>
              <a:gd name="connsiteY38" fmla="*/ 1825774 h 2360511"/>
              <a:gd name="connsiteX39" fmla="*/ 106947 w 963979"/>
              <a:gd name="connsiteY39" fmla="*/ 1847163 h 2360511"/>
              <a:gd name="connsiteX40" fmla="*/ 85558 w 963979"/>
              <a:gd name="connsiteY40" fmla="*/ 1916679 h 2360511"/>
              <a:gd name="connsiteX41" fmla="*/ 74863 w 963979"/>
              <a:gd name="connsiteY41" fmla="*/ 1932721 h 2360511"/>
              <a:gd name="connsiteX42" fmla="*/ 64168 w 963979"/>
              <a:gd name="connsiteY42" fmla="*/ 1991542 h 2360511"/>
              <a:gd name="connsiteX43" fmla="*/ 53474 w 963979"/>
              <a:gd name="connsiteY43" fmla="*/ 2018279 h 2360511"/>
              <a:gd name="connsiteX44" fmla="*/ 42779 w 963979"/>
              <a:gd name="connsiteY44" fmla="*/ 2066405 h 2360511"/>
              <a:gd name="connsiteX45" fmla="*/ 21389 w 963979"/>
              <a:gd name="connsiteY45" fmla="*/ 2237521 h 2360511"/>
              <a:gd name="connsiteX46" fmla="*/ 0 w 963979"/>
              <a:gd name="connsiteY46" fmla="*/ 2312384 h 2360511"/>
              <a:gd name="connsiteX47" fmla="*/ 26737 w 963979"/>
              <a:gd name="connsiteY47" fmla="*/ 2349816 h 2360511"/>
              <a:gd name="connsiteX48" fmla="*/ 245979 w 963979"/>
              <a:gd name="connsiteY48" fmla="*/ 2339121 h 2360511"/>
              <a:gd name="connsiteX49" fmla="*/ 390358 w 963979"/>
              <a:gd name="connsiteY49" fmla="*/ 2328426 h 2360511"/>
              <a:gd name="connsiteX50" fmla="*/ 513347 w 963979"/>
              <a:gd name="connsiteY50" fmla="*/ 2333774 h 2360511"/>
              <a:gd name="connsiteX51" fmla="*/ 561474 w 963979"/>
              <a:gd name="connsiteY51" fmla="*/ 2339121 h 2360511"/>
              <a:gd name="connsiteX52" fmla="*/ 652379 w 963979"/>
              <a:gd name="connsiteY52" fmla="*/ 2344469 h 2360511"/>
              <a:gd name="connsiteX53" fmla="*/ 700505 w 963979"/>
              <a:gd name="connsiteY53" fmla="*/ 2349816 h 2360511"/>
              <a:gd name="connsiteX54" fmla="*/ 727242 w 963979"/>
              <a:gd name="connsiteY54" fmla="*/ 2355163 h 2360511"/>
              <a:gd name="connsiteX55" fmla="*/ 903705 w 963979"/>
              <a:gd name="connsiteY55" fmla="*/ 2360511 h 2360511"/>
              <a:gd name="connsiteX56" fmla="*/ 962526 w 963979"/>
              <a:gd name="connsiteY56" fmla="*/ 2349816 h 2360511"/>
              <a:gd name="connsiteX57" fmla="*/ 951831 w 963979"/>
              <a:gd name="connsiteY57" fmla="*/ 2333774 h 2360511"/>
              <a:gd name="connsiteX58" fmla="*/ 935789 w 963979"/>
              <a:gd name="connsiteY58" fmla="*/ 2317732 h 2360511"/>
              <a:gd name="connsiteX59" fmla="*/ 941137 w 963979"/>
              <a:gd name="connsiteY59" fmla="*/ 2264258 h 2360511"/>
              <a:gd name="connsiteX60" fmla="*/ 957179 w 963979"/>
              <a:gd name="connsiteY60" fmla="*/ 2205437 h 2360511"/>
              <a:gd name="connsiteX61" fmla="*/ 962526 w 963979"/>
              <a:gd name="connsiteY61" fmla="*/ 2173353 h 2360511"/>
              <a:gd name="connsiteX62" fmla="*/ 941137 w 963979"/>
              <a:gd name="connsiteY62" fmla="*/ 1975500 h 2360511"/>
              <a:gd name="connsiteX63" fmla="*/ 930442 w 963979"/>
              <a:gd name="connsiteY63" fmla="*/ 1954111 h 2360511"/>
              <a:gd name="connsiteX64" fmla="*/ 909053 w 963979"/>
              <a:gd name="connsiteY64" fmla="*/ 1922026 h 2360511"/>
              <a:gd name="connsiteX65" fmla="*/ 898358 w 963979"/>
              <a:gd name="connsiteY65" fmla="*/ 1889942 h 2360511"/>
              <a:gd name="connsiteX66" fmla="*/ 887663 w 963979"/>
              <a:gd name="connsiteY66" fmla="*/ 1868553 h 2360511"/>
              <a:gd name="connsiteX67" fmla="*/ 866274 w 963979"/>
              <a:gd name="connsiteY67" fmla="*/ 1788342 h 2360511"/>
              <a:gd name="connsiteX68" fmla="*/ 844884 w 963979"/>
              <a:gd name="connsiteY68" fmla="*/ 1654658 h 2360511"/>
              <a:gd name="connsiteX69" fmla="*/ 823495 w 963979"/>
              <a:gd name="connsiteY69" fmla="*/ 1579795 h 2360511"/>
              <a:gd name="connsiteX70" fmla="*/ 802105 w 963979"/>
              <a:gd name="connsiteY70" fmla="*/ 1494237 h 2360511"/>
              <a:gd name="connsiteX71" fmla="*/ 791410 w 963979"/>
              <a:gd name="connsiteY71" fmla="*/ 1451458 h 2360511"/>
              <a:gd name="connsiteX72" fmla="*/ 780716 w 963979"/>
              <a:gd name="connsiteY72" fmla="*/ 1403332 h 2360511"/>
              <a:gd name="connsiteX73" fmla="*/ 770021 w 963979"/>
              <a:gd name="connsiteY73" fmla="*/ 1376595 h 2360511"/>
              <a:gd name="connsiteX74" fmla="*/ 748631 w 963979"/>
              <a:gd name="connsiteY74" fmla="*/ 1312426 h 2360511"/>
              <a:gd name="connsiteX75" fmla="*/ 727242 w 963979"/>
              <a:gd name="connsiteY75" fmla="*/ 1200132 h 2360511"/>
              <a:gd name="connsiteX76" fmla="*/ 716547 w 963979"/>
              <a:gd name="connsiteY76" fmla="*/ 1146658 h 2360511"/>
              <a:gd name="connsiteX77" fmla="*/ 705853 w 963979"/>
              <a:gd name="connsiteY77" fmla="*/ 1071795 h 2360511"/>
              <a:gd name="connsiteX78" fmla="*/ 695158 w 963979"/>
              <a:gd name="connsiteY78" fmla="*/ 1029016 h 2360511"/>
              <a:gd name="connsiteX79" fmla="*/ 684463 w 963979"/>
              <a:gd name="connsiteY79" fmla="*/ 1012974 h 2360511"/>
              <a:gd name="connsiteX80" fmla="*/ 673768 w 963979"/>
              <a:gd name="connsiteY80" fmla="*/ 986237 h 2360511"/>
              <a:gd name="connsiteX81" fmla="*/ 652379 w 963979"/>
              <a:gd name="connsiteY81" fmla="*/ 922069 h 2360511"/>
              <a:gd name="connsiteX82" fmla="*/ 641684 w 963979"/>
              <a:gd name="connsiteY82" fmla="*/ 847205 h 2360511"/>
              <a:gd name="connsiteX83" fmla="*/ 647031 w 963979"/>
              <a:gd name="connsiteY83" fmla="*/ 825816 h 2360511"/>
              <a:gd name="connsiteX84" fmla="*/ 625642 w 963979"/>
              <a:gd name="connsiteY84" fmla="*/ 692132 h 2360511"/>
              <a:gd name="connsiteX85" fmla="*/ 604253 w 963979"/>
              <a:gd name="connsiteY85" fmla="*/ 611921 h 2360511"/>
              <a:gd name="connsiteX86" fmla="*/ 593558 w 963979"/>
              <a:gd name="connsiteY86" fmla="*/ 563795 h 2360511"/>
              <a:gd name="connsiteX87" fmla="*/ 572168 w 963979"/>
              <a:gd name="connsiteY87" fmla="*/ 526363 h 2360511"/>
              <a:gd name="connsiteX88" fmla="*/ 561474 w 963979"/>
              <a:gd name="connsiteY88" fmla="*/ 462195 h 2360511"/>
              <a:gd name="connsiteX89" fmla="*/ 550779 w 963979"/>
              <a:gd name="connsiteY89" fmla="*/ 419416 h 2360511"/>
              <a:gd name="connsiteX90" fmla="*/ 540084 w 963979"/>
              <a:gd name="connsiteY90" fmla="*/ 339205 h 2360511"/>
              <a:gd name="connsiteX91" fmla="*/ 529389 w 963979"/>
              <a:gd name="connsiteY91" fmla="*/ 312469 h 2360511"/>
              <a:gd name="connsiteX92" fmla="*/ 518695 w 963979"/>
              <a:gd name="connsiteY92" fmla="*/ 264342 h 2360511"/>
              <a:gd name="connsiteX93" fmla="*/ 497305 w 963979"/>
              <a:gd name="connsiteY93" fmla="*/ 136005 h 2360511"/>
              <a:gd name="connsiteX94" fmla="*/ 475916 w 963979"/>
              <a:gd name="connsiteY94" fmla="*/ 82532 h 2360511"/>
              <a:gd name="connsiteX95" fmla="*/ 465221 w 963979"/>
              <a:gd name="connsiteY95" fmla="*/ 45100 h 2360511"/>
              <a:gd name="connsiteX96" fmla="*/ 459874 w 963979"/>
              <a:gd name="connsiteY96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28370 w 963979"/>
              <a:gd name="connsiteY21" fmla="*/ 749706 h 2360511"/>
              <a:gd name="connsiteX22" fmla="*/ 311757 w 963979"/>
              <a:gd name="connsiteY22" fmla="*/ 827425 h 2360511"/>
              <a:gd name="connsiteX23" fmla="*/ 283981 w 963979"/>
              <a:gd name="connsiteY23" fmla="*/ 898187 h 2360511"/>
              <a:gd name="connsiteX24" fmla="*/ 267368 w 963979"/>
              <a:gd name="connsiteY24" fmla="*/ 1010481 h 2360511"/>
              <a:gd name="connsiteX25" fmla="*/ 256674 w 963979"/>
              <a:gd name="connsiteY25" fmla="*/ 1077142 h 2360511"/>
              <a:gd name="connsiteX26" fmla="*/ 262021 w 963979"/>
              <a:gd name="connsiteY26" fmla="*/ 1141311 h 2360511"/>
              <a:gd name="connsiteX27" fmla="*/ 251326 w 963979"/>
              <a:gd name="connsiteY27" fmla="*/ 1157353 h 2360511"/>
              <a:gd name="connsiteX28" fmla="*/ 245979 w 963979"/>
              <a:gd name="connsiteY28" fmla="*/ 1173395 h 2360511"/>
              <a:gd name="connsiteX29" fmla="*/ 235284 w 963979"/>
              <a:gd name="connsiteY29" fmla="*/ 1200132 h 2360511"/>
              <a:gd name="connsiteX30" fmla="*/ 213895 w 963979"/>
              <a:gd name="connsiteY30" fmla="*/ 1232216 h 2360511"/>
              <a:gd name="connsiteX31" fmla="*/ 203200 w 963979"/>
              <a:gd name="connsiteY31" fmla="*/ 1248258 h 2360511"/>
              <a:gd name="connsiteX32" fmla="*/ 192505 w 963979"/>
              <a:gd name="connsiteY32" fmla="*/ 1285690 h 2360511"/>
              <a:gd name="connsiteX33" fmla="*/ 181810 w 963979"/>
              <a:gd name="connsiteY33" fmla="*/ 1312426 h 2360511"/>
              <a:gd name="connsiteX34" fmla="*/ 160421 w 963979"/>
              <a:gd name="connsiteY34" fmla="*/ 1403332 h 2360511"/>
              <a:gd name="connsiteX35" fmla="*/ 149726 w 963979"/>
              <a:gd name="connsiteY35" fmla="*/ 1729521 h 2360511"/>
              <a:gd name="connsiteX36" fmla="*/ 139031 w 963979"/>
              <a:gd name="connsiteY36" fmla="*/ 1745563 h 2360511"/>
              <a:gd name="connsiteX37" fmla="*/ 128337 w 963979"/>
              <a:gd name="connsiteY37" fmla="*/ 1788342 h 2360511"/>
              <a:gd name="connsiteX38" fmla="*/ 117642 w 963979"/>
              <a:gd name="connsiteY38" fmla="*/ 1825774 h 2360511"/>
              <a:gd name="connsiteX39" fmla="*/ 106947 w 963979"/>
              <a:gd name="connsiteY39" fmla="*/ 1847163 h 2360511"/>
              <a:gd name="connsiteX40" fmla="*/ 85558 w 963979"/>
              <a:gd name="connsiteY40" fmla="*/ 1916679 h 2360511"/>
              <a:gd name="connsiteX41" fmla="*/ 74863 w 963979"/>
              <a:gd name="connsiteY41" fmla="*/ 1932721 h 2360511"/>
              <a:gd name="connsiteX42" fmla="*/ 64168 w 963979"/>
              <a:gd name="connsiteY42" fmla="*/ 1991542 h 2360511"/>
              <a:gd name="connsiteX43" fmla="*/ 53474 w 963979"/>
              <a:gd name="connsiteY43" fmla="*/ 2018279 h 2360511"/>
              <a:gd name="connsiteX44" fmla="*/ 42779 w 963979"/>
              <a:gd name="connsiteY44" fmla="*/ 2066405 h 2360511"/>
              <a:gd name="connsiteX45" fmla="*/ 21389 w 963979"/>
              <a:gd name="connsiteY45" fmla="*/ 2237521 h 2360511"/>
              <a:gd name="connsiteX46" fmla="*/ 0 w 963979"/>
              <a:gd name="connsiteY46" fmla="*/ 2312384 h 2360511"/>
              <a:gd name="connsiteX47" fmla="*/ 26737 w 963979"/>
              <a:gd name="connsiteY47" fmla="*/ 2349816 h 2360511"/>
              <a:gd name="connsiteX48" fmla="*/ 245979 w 963979"/>
              <a:gd name="connsiteY48" fmla="*/ 2339121 h 2360511"/>
              <a:gd name="connsiteX49" fmla="*/ 390358 w 963979"/>
              <a:gd name="connsiteY49" fmla="*/ 2328426 h 2360511"/>
              <a:gd name="connsiteX50" fmla="*/ 513347 w 963979"/>
              <a:gd name="connsiteY50" fmla="*/ 2333774 h 2360511"/>
              <a:gd name="connsiteX51" fmla="*/ 561474 w 963979"/>
              <a:gd name="connsiteY51" fmla="*/ 2339121 h 2360511"/>
              <a:gd name="connsiteX52" fmla="*/ 652379 w 963979"/>
              <a:gd name="connsiteY52" fmla="*/ 2344469 h 2360511"/>
              <a:gd name="connsiteX53" fmla="*/ 700505 w 963979"/>
              <a:gd name="connsiteY53" fmla="*/ 2349816 h 2360511"/>
              <a:gd name="connsiteX54" fmla="*/ 727242 w 963979"/>
              <a:gd name="connsiteY54" fmla="*/ 2355163 h 2360511"/>
              <a:gd name="connsiteX55" fmla="*/ 903705 w 963979"/>
              <a:gd name="connsiteY55" fmla="*/ 2360511 h 2360511"/>
              <a:gd name="connsiteX56" fmla="*/ 962526 w 963979"/>
              <a:gd name="connsiteY56" fmla="*/ 2349816 h 2360511"/>
              <a:gd name="connsiteX57" fmla="*/ 951831 w 963979"/>
              <a:gd name="connsiteY57" fmla="*/ 2333774 h 2360511"/>
              <a:gd name="connsiteX58" fmla="*/ 935789 w 963979"/>
              <a:gd name="connsiteY58" fmla="*/ 2317732 h 2360511"/>
              <a:gd name="connsiteX59" fmla="*/ 941137 w 963979"/>
              <a:gd name="connsiteY59" fmla="*/ 2264258 h 2360511"/>
              <a:gd name="connsiteX60" fmla="*/ 957179 w 963979"/>
              <a:gd name="connsiteY60" fmla="*/ 2205437 h 2360511"/>
              <a:gd name="connsiteX61" fmla="*/ 962526 w 963979"/>
              <a:gd name="connsiteY61" fmla="*/ 2173353 h 2360511"/>
              <a:gd name="connsiteX62" fmla="*/ 941137 w 963979"/>
              <a:gd name="connsiteY62" fmla="*/ 1975500 h 2360511"/>
              <a:gd name="connsiteX63" fmla="*/ 930442 w 963979"/>
              <a:gd name="connsiteY63" fmla="*/ 1954111 h 2360511"/>
              <a:gd name="connsiteX64" fmla="*/ 909053 w 963979"/>
              <a:gd name="connsiteY64" fmla="*/ 1922026 h 2360511"/>
              <a:gd name="connsiteX65" fmla="*/ 898358 w 963979"/>
              <a:gd name="connsiteY65" fmla="*/ 1889942 h 2360511"/>
              <a:gd name="connsiteX66" fmla="*/ 887663 w 963979"/>
              <a:gd name="connsiteY66" fmla="*/ 1868553 h 2360511"/>
              <a:gd name="connsiteX67" fmla="*/ 866274 w 963979"/>
              <a:gd name="connsiteY67" fmla="*/ 1788342 h 2360511"/>
              <a:gd name="connsiteX68" fmla="*/ 844884 w 963979"/>
              <a:gd name="connsiteY68" fmla="*/ 1654658 h 2360511"/>
              <a:gd name="connsiteX69" fmla="*/ 823495 w 963979"/>
              <a:gd name="connsiteY69" fmla="*/ 1579795 h 2360511"/>
              <a:gd name="connsiteX70" fmla="*/ 802105 w 963979"/>
              <a:gd name="connsiteY70" fmla="*/ 1494237 h 2360511"/>
              <a:gd name="connsiteX71" fmla="*/ 791410 w 963979"/>
              <a:gd name="connsiteY71" fmla="*/ 1451458 h 2360511"/>
              <a:gd name="connsiteX72" fmla="*/ 780716 w 963979"/>
              <a:gd name="connsiteY72" fmla="*/ 1403332 h 2360511"/>
              <a:gd name="connsiteX73" fmla="*/ 770021 w 963979"/>
              <a:gd name="connsiteY73" fmla="*/ 1376595 h 2360511"/>
              <a:gd name="connsiteX74" fmla="*/ 748631 w 963979"/>
              <a:gd name="connsiteY74" fmla="*/ 1312426 h 2360511"/>
              <a:gd name="connsiteX75" fmla="*/ 727242 w 963979"/>
              <a:gd name="connsiteY75" fmla="*/ 1200132 h 2360511"/>
              <a:gd name="connsiteX76" fmla="*/ 716547 w 963979"/>
              <a:gd name="connsiteY76" fmla="*/ 1146658 h 2360511"/>
              <a:gd name="connsiteX77" fmla="*/ 705853 w 963979"/>
              <a:gd name="connsiteY77" fmla="*/ 1071795 h 2360511"/>
              <a:gd name="connsiteX78" fmla="*/ 695158 w 963979"/>
              <a:gd name="connsiteY78" fmla="*/ 1029016 h 2360511"/>
              <a:gd name="connsiteX79" fmla="*/ 684463 w 963979"/>
              <a:gd name="connsiteY79" fmla="*/ 1012974 h 2360511"/>
              <a:gd name="connsiteX80" fmla="*/ 673768 w 963979"/>
              <a:gd name="connsiteY80" fmla="*/ 986237 h 2360511"/>
              <a:gd name="connsiteX81" fmla="*/ 652379 w 963979"/>
              <a:gd name="connsiteY81" fmla="*/ 922069 h 2360511"/>
              <a:gd name="connsiteX82" fmla="*/ 641684 w 963979"/>
              <a:gd name="connsiteY82" fmla="*/ 847205 h 2360511"/>
              <a:gd name="connsiteX83" fmla="*/ 647031 w 963979"/>
              <a:gd name="connsiteY83" fmla="*/ 825816 h 2360511"/>
              <a:gd name="connsiteX84" fmla="*/ 625642 w 963979"/>
              <a:gd name="connsiteY84" fmla="*/ 692132 h 2360511"/>
              <a:gd name="connsiteX85" fmla="*/ 604253 w 963979"/>
              <a:gd name="connsiteY85" fmla="*/ 611921 h 2360511"/>
              <a:gd name="connsiteX86" fmla="*/ 593558 w 963979"/>
              <a:gd name="connsiteY86" fmla="*/ 563795 h 2360511"/>
              <a:gd name="connsiteX87" fmla="*/ 572168 w 963979"/>
              <a:gd name="connsiteY87" fmla="*/ 526363 h 2360511"/>
              <a:gd name="connsiteX88" fmla="*/ 561474 w 963979"/>
              <a:gd name="connsiteY88" fmla="*/ 462195 h 2360511"/>
              <a:gd name="connsiteX89" fmla="*/ 550779 w 963979"/>
              <a:gd name="connsiteY89" fmla="*/ 419416 h 2360511"/>
              <a:gd name="connsiteX90" fmla="*/ 540084 w 963979"/>
              <a:gd name="connsiteY90" fmla="*/ 339205 h 2360511"/>
              <a:gd name="connsiteX91" fmla="*/ 529389 w 963979"/>
              <a:gd name="connsiteY91" fmla="*/ 312469 h 2360511"/>
              <a:gd name="connsiteX92" fmla="*/ 518695 w 963979"/>
              <a:gd name="connsiteY92" fmla="*/ 264342 h 2360511"/>
              <a:gd name="connsiteX93" fmla="*/ 497305 w 963979"/>
              <a:gd name="connsiteY93" fmla="*/ 136005 h 2360511"/>
              <a:gd name="connsiteX94" fmla="*/ 475916 w 963979"/>
              <a:gd name="connsiteY94" fmla="*/ 82532 h 2360511"/>
              <a:gd name="connsiteX95" fmla="*/ 465221 w 963979"/>
              <a:gd name="connsiteY95" fmla="*/ 45100 h 2360511"/>
              <a:gd name="connsiteX96" fmla="*/ 459874 w 963979"/>
              <a:gd name="connsiteY96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28370 w 963979"/>
              <a:gd name="connsiteY21" fmla="*/ 749706 h 2360511"/>
              <a:gd name="connsiteX22" fmla="*/ 311757 w 963979"/>
              <a:gd name="connsiteY22" fmla="*/ 827425 h 2360511"/>
              <a:gd name="connsiteX23" fmla="*/ 295818 w 963979"/>
              <a:gd name="connsiteY23" fmla="*/ 904105 h 2360511"/>
              <a:gd name="connsiteX24" fmla="*/ 267368 w 963979"/>
              <a:gd name="connsiteY24" fmla="*/ 1010481 h 2360511"/>
              <a:gd name="connsiteX25" fmla="*/ 256674 w 963979"/>
              <a:gd name="connsiteY25" fmla="*/ 1077142 h 2360511"/>
              <a:gd name="connsiteX26" fmla="*/ 262021 w 963979"/>
              <a:gd name="connsiteY26" fmla="*/ 1141311 h 2360511"/>
              <a:gd name="connsiteX27" fmla="*/ 251326 w 963979"/>
              <a:gd name="connsiteY27" fmla="*/ 1157353 h 2360511"/>
              <a:gd name="connsiteX28" fmla="*/ 245979 w 963979"/>
              <a:gd name="connsiteY28" fmla="*/ 1173395 h 2360511"/>
              <a:gd name="connsiteX29" fmla="*/ 235284 w 963979"/>
              <a:gd name="connsiteY29" fmla="*/ 1200132 h 2360511"/>
              <a:gd name="connsiteX30" fmla="*/ 213895 w 963979"/>
              <a:gd name="connsiteY30" fmla="*/ 1232216 h 2360511"/>
              <a:gd name="connsiteX31" fmla="*/ 203200 w 963979"/>
              <a:gd name="connsiteY31" fmla="*/ 1248258 h 2360511"/>
              <a:gd name="connsiteX32" fmla="*/ 192505 w 963979"/>
              <a:gd name="connsiteY32" fmla="*/ 1285690 h 2360511"/>
              <a:gd name="connsiteX33" fmla="*/ 181810 w 963979"/>
              <a:gd name="connsiteY33" fmla="*/ 1312426 h 2360511"/>
              <a:gd name="connsiteX34" fmla="*/ 160421 w 963979"/>
              <a:gd name="connsiteY34" fmla="*/ 1403332 h 2360511"/>
              <a:gd name="connsiteX35" fmla="*/ 149726 w 963979"/>
              <a:gd name="connsiteY35" fmla="*/ 1729521 h 2360511"/>
              <a:gd name="connsiteX36" fmla="*/ 139031 w 963979"/>
              <a:gd name="connsiteY36" fmla="*/ 1745563 h 2360511"/>
              <a:gd name="connsiteX37" fmla="*/ 128337 w 963979"/>
              <a:gd name="connsiteY37" fmla="*/ 1788342 h 2360511"/>
              <a:gd name="connsiteX38" fmla="*/ 117642 w 963979"/>
              <a:gd name="connsiteY38" fmla="*/ 1825774 h 2360511"/>
              <a:gd name="connsiteX39" fmla="*/ 106947 w 963979"/>
              <a:gd name="connsiteY39" fmla="*/ 1847163 h 2360511"/>
              <a:gd name="connsiteX40" fmla="*/ 85558 w 963979"/>
              <a:gd name="connsiteY40" fmla="*/ 1916679 h 2360511"/>
              <a:gd name="connsiteX41" fmla="*/ 74863 w 963979"/>
              <a:gd name="connsiteY41" fmla="*/ 1932721 h 2360511"/>
              <a:gd name="connsiteX42" fmla="*/ 64168 w 963979"/>
              <a:gd name="connsiteY42" fmla="*/ 1991542 h 2360511"/>
              <a:gd name="connsiteX43" fmla="*/ 53474 w 963979"/>
              <a:gd name="connsiteY43" fmla="*/ 2018279 h 2360511"/>
              <a:gd name="connsiteX44" fmla="*/ 42779 w 963979"/>
              <a:gd name="connsiteY44" fmla="*/ 2066405 h 2360511"/>
              <a:gd name="connsiteX45" fmla="*/ 21389 w 963979"/>
              <a:gd name="connsiteY45" fmla="*/ 2237521 h 2360511"/>
              <a:gd name="connsiteX46" fmla="*/ 0 w 963979"/>
              <a:gd name="connsiteY46" fmla="*/ 2312384 h 2360511"/>
              <a:gd name="connsiteX47" fmla="*/ 26737 w 963979"/>
              <a:gd name="connsiteY47" fmla="*/ 2349816 h 2360511"/>
              <a:gd name="connsiteX48" fmla="*/ 245979 w 963979"/>
              <a:gd name="connsiteY48" fmla="*/ 2339121 h 2360511"/>
              <a:gd name="connsiteX49" fmla="*/ 390358 w 963979"/>
              <a:gd name="connsiteY49" fmla="*/ 2328426 h 2360511"/>
              <a:gd name="connsiteX50" fmla="*/ 513347 w 963979"/>
              <a:gd name="connsiteY50" fmla="*/ 2333774 h 2360511"/>
              <a:gd name="connsiteX51" fmla="*/ 561474 w 963979"/>
              <a:gd name="connsiteY51" fmla="*/ 2339121 h 2360511"/>
              <a:gd name="connsiteX52" fmla="*/ 652379 w 963979"/>
              <a:gd name="connsiteY52" fmla="*/ 2344469 h 2360511"/>
              <a:gd name="connsiteX53" fmla="*/ 700505 w 963979"/>
              <a:gd name="connsiteY53" fmla="*/ 2349816 h 2360511"/>
              <a:gd name="connsiteX54" fmla="*/ 727242 w 963979"/>
              <a:gd name="connsiteY54" fmla="*/ 2355163 h 2360511"/>
              <a:gd name="connsiteX55" fmla="*/ 903705 w 963979"/>
              <a:gd name="connsiteY55" fmla="*/ 2360511 h 2360511"/>
              <a:gd name="connsiteX56" fmla="*/ 962526 w 963979"/>
              <a:gd name="connsiteY56" fmla="*/ 2349816 h 2360511"/>
              <a:gd name="connsiteX57" fmla="*/ 951831 w 963979"/>
              <a:gd name="connsiteY57" fmla="*/ 2333774 h 2360511"/>
              <a:gd name="connsiteX58" fmla="*/ 935789 w 963979"/>
              <a:gd name="connsiteY58" fmla="*/ 2317732 h 2360511"/>
              <a:gd name="connsiteX59" fmla="*/ 941137 w 963979"/>
              <a:gd name="connsiteY59" fmla="*/ 2264258 h 2360511"/>
              <a:gd name="connsiteX60" fmla="*/ 957179 w 963979"/>
              <a:gd name="connsiteY60" fmla="*/ 2205437 h 2360511"/>
              <a:gd name="connsiteX61" fmla="*/ 962526 w 963979"/>
              <a:gd name="connsiteY61" fmla="*/ 2173353 h 2360511"/>
              <a:gd name="connsiteX62" fmla="*/ 941137 w 963979"/>
              <a:gd name="connsiteY62" fmla="*/ 1975500 h 2360511"/>
              <a:gd name="connsiteX63" fmla="*/ 930442 w 963979"/>
              <a:gd name="connsiteY63" fmla="*/ 1954111 h 2360511"/>
              <a:gd name="connsiteX64" fmla="*/ 909053 w 963979"/>
              <a:gd name="connsiteY64" fmla="*/ 1922026 h 2360511"/>
              <a:gd name="connsiteX65" fmla="*/ 898358 w 963979"/>
              <a:gd name="connsiteY65" fmla="*/ 1889942 h 2360511"/>
              <a:gd name="connsiteX66" fmla="*/ 887663 w 963979"/>
              <a:gd name="connsiteY66" fmla="*/ 1868553 h 2360511"/>
              <a:gd name="connsiteX67" fmla="*/ 866274 w 963979"/>
              <a:gd name="connsiteY67" fmla="*/ 1788342 h 2360511"/>
              <a:gd name="connsiteX68" fmla="*/ 844884 w 963979"/>
              <a:gd name="connsiteY68" fmla="*/ 1654658 h 2360511"/>
              <a:gd name="connsiteX69" fmla="*/ 823495 w 963979"/>
              <a:gd name="connsiteY69" fmla="*/ 1579795 h 2360511"/>
              <a:gd name="connsiteX70" fmla="*/ 802105 w 963979"/>
              <a:gd name="connsiteY70" fmla="*/ 1494237 h 2360511"/>
              <a:gd name="connsiteX71" fmla="*/ 791410 w 963979"/>
              <a:gd name="connsiteY71" fmla="*/ 1451458 h 2360511"/>
              <a:gd name="connsiteX72" fmla="*/ 780716 w 963979"/>
              <a:gd name="connsiteY72" fmla="*/ 1403332 h 2360511"/>
              <a:gd name="connsiteX73" fmla="*/ 770021 w 963979"/>
              <a:gd name="connsiteY73" fmla="*/ 1376595 h 2360511"/>
              <a:gd name="connsiteX74" fmla="*/ 748631 w 963979"/>
              <a:gd name="connsiteY74" fmla="*/ 1312426 h 2360511"/>
              <a:gd name="connsiteX75" fmla="*/ 727242 w 963979"/>
              <a:gd name="connsiteY75" fmla="*/ 1200132 h 2360511"/>
              <a:gd name="connsiteX76" fmla="*/ 716547 w 963979"/>
              <a:gd name="connsiteY76" fmla="*/ 1146658 h 2360511"/>
              <a:gd name="connsiteX77" fmla="*/ 705853 w 963979"/>
              <a:gd name="connsiteY77" fmla="*/ 1071795 h 2360511"/>
              <a:gd name="connsiteX78" fmla="*/ 695158 w 963979"/>
              <a:gd name="connsiteY78" fmla="*/ 1029016 h 2360511"/>
              <a:gd name="connsiteX79" fmla="*/ 684463 w 963979"/>
              <a:gd name="connsiteY79" fmla="*/ 1012974 h 2360511"/>
              <a:gd name="connsiteX80" fmla="*/ 673768 w 963979"/>
              <a:gd name="connsiteY80" fmla="*/ 986237 h 2360511"/>
              <a:gd name="connsiteX81" fmla="*/ 652379 w 963979"/>
              <a:gd name="connsiteY81" fmla="*/ 922069 h 2360511"/>
              <a:gd name="connsiteX82" fmla="*/ 641684 w 963979"/>
              <a:gd name="connsiteY82" fmla="*/ 847205 h 2360511"/>
              <a:gd name="connsiteX83" fmla="*/ 647031 w 963979"/>
              <a:gd name="connsiteY83" fmla="*/ 825816 h 2360511"/>
              <a:gd name="connsiteX84" fmla="*/ 625642 w 963979"/>
              <a:gd name="connsiteY84" fmla="*/ 692132 h 2360511"/>
              <a:gd name="connsiteX85" fmla="*/ 604253 w 963979"/>
              <a:gd name="connsiteY85" fmla="*/ 611921 h 2360511"/>
              <a:gd name="connsiteX86" fmla="*/ 593558 w 963979"/>
              <a:gd name="connsiteY86" fmla="*/ 563795 h 2360511"/>
              <a:gd name="connsiteX87" fmla="*/ 572168 w 963979"/>
              <a:gd name="connsiteY87" fmla="*/ 526363 h 2360511"/>
              <a:gd name="connsiteX88" fmla="*/ 561474 w 963979"/>
              <a:gd name="connsiteY88" fmla="*/ 462195 h 2360511"/>
              <a:gd name="connsiteX89" fmla="*/ 550779 w 963979"/>
              <a:gd name="connsiteY89" fmla="*/ 419416 h 2360511"/>
              <a:gd name="connsiteX90" fmla="*/ 540084 w 963979"/>
              <a:gd name="connsiteY90" fmla="*/ 339205 h 2360511"/>
              <a:gd name="connsiteX91" fmla="*/ 529389 w 963979"/>
              <a:gd name="connsiteY91" fmla="*/ 312469 h 2360511"/>
              <a:gd name="connsiteX92" fmla="*/ 518695 w 963979"/>
              <a:gd name="connsiteY92" fmla="*/ 264342 h 2360511"/>
              <a:gd name="connsiteX93" fmla="*/ 497305 w 963979"/>
              <a:gd name="connsiteY93" fmla="*/ 136005 h 2360511"/>
              <a:gd name="connsiteX94" fmla="*/ 475916 w 963979"/>
              <a:gd name="connsiteY94" fmla="*/ 82532 h 2360511"/>
              <a:gd name="connsiteX95" fmla="*/ 465221 w 963979"/>
              <a:gd name="connsiteY95" fmla="*/ 45100 h 2360511"/>
              <a:gd name="connsiteX96" fmla="*/ 459874 w 963979"/>
              <a:gd name="connsiteY96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28370 w 963979"/>
              <a:gd name="connsiteY21" fmla="*/ 749706 h 2360511"/>
              <a:gd name="connsiteX22" fmla="*/ 311757 w 963979"/>
              <a:gd name="connsiteY22" fmla="*/ 827425 h 2360511"/>
              <a:gd name="connsiteX23" fmla="*/ 295818 w 963979"/>
              <a:gd name="connsiteY23" fmla="*/ 904105 h 2360511"/>
              <a:gd name="connsiteX24" fmla="*/ 267368 w 963979"/>
              <a:gd name="connsiteY24" fmla="*/ 1010481 h 2360511"/>
              <a:gd name="connsiteX25" fmla="*/ 256674 w 963979"/>
              <a:gd name="connsiteY25" fmla="*/ 1077142 h 2360511"/>
              <a:gd name="connsiteX26" fmla="*/ 262021 w 963979"/>
              <a:gd name="connsiteY26" fmla="*/ 1141311 h 2360511"/>
              <a:gd name="connsiteX27" fmla="*/ 251326 w 963979"/>
              <a:gd name="connsiteY27" fmla="*/ 1157353 h 2360511"/>
              <a:gd name="connsiteX28" fmla="*/ 245979 w 963979"/>
              <a:gd name="connsiteY28" fmla="*/ 1173395 h 2360511"/>
              <a:gd name="connsiteX29" fmla="*/ 235284 w 963979"/>
              <a:gd name="connsiteY29" fmla="*/ 1200132 h 2360511"/>
              <a:gd name="connsiteX30" fmla="*/ 213895 w 963979"/>
              <a:gd name="connsiteY30" fmla="*/ 1232216 h 2360511"/>
              <a:gd name="connsiteX31" fmla="*/ 203200 w 963979"/>
              <a:gd name="connsiteY31" fmla="*/ 1248258 h 2360511"/>
              <a:gd name="connsiteX32" fmla="*/ 192505 w 963979"/>
              <a:gd name="connsiteY32" fmla="*/ 1285690 h 2360511"/>
              <a:gd name="connsiteX33" fmla="*/ 181810 w 963979"/>
              <a:gd name="connsiteY33" fmla="*/ 1312426 h 2360511"/>
              <a:gd name="connsiteX34" fmla="*/ 178176 w 963979"/>
              <a:gd name="connsiteY34" fmla="*/ 1477312 h 2360511"/>
              <a:gd name="connsiteX35" fmla="*/ 149726 w 963979"/>
              <a:gd name="connsiteY35" fmla="*/ 1729521 h 2360511"/>
              <a:gd name="connsiteX36" fmla="*/ 139031 w 963979"/>
              <a:gd name="connsiteY36" fmla="*/ 1745563 h 2360511"/>
              <a:gd name="connsiteX37" fmla="*/ 128337 w 963979"/>
              <a:gd name="connsiteY37" fmla="*/ 1788342 h 2360511"/>
              <a:gd name="connsiteX38" fmla="*/ 117642 w 963979"/>
              <a:gd name="connsiteY38" fmla="*/ 1825774 h 2360511"/>
              <a:gd name="connsiteX39" fmla="*/ 106947 w 963979"/>
              <a:gd name="connsiteY39" fmla="*/ 1847163 h 2360511"/>
              <a:gd name="connsiteX40" fmla="*/ 85558 w 963979"/>
              <a:gd name="connsiteY40" fmla="*/ 1916679 h 2360511"/>
              <a:gd name="connsiteX41" fmla="*/ 74863 w 963979"/>
              <a:gd name="connsiteY41" fmla="*/ 1932721 h 2360511"/>
              <a:gd name="connsiteX42" fmla="*/ 64168 w 963979"/>
              <a:gd name="connsiteY42" fmla="*/ 1991542 h 2360511"/>
              <a:gd name="connsiteX43" fmla="*/ 53474 w 963979"/>
              <a:gd name="connsiteY43" fmla="*/ 2018279 h 2360511"/>
              <a:gd name="connsiteX44" fmla="*/ 42779 w 963979"/>
              <a:gd name="connsiteY44" fmla="*/ 2066405 h 2360511"/>
              <a:gd name="connsiteX45" fmla="*/ 21389 w 963979"/>
              <a:gd name="connsiteY45" fmla="*/ 2237521 h 2360511"/>
              <a:gd name="connsiteX46" fmla="*/ 0 w 963979"/>
              <a:gd name="connsiteY46" fmla="*/ 2312384 h 2360511"/>
              <a:gd name="connsiteX47" fmla="*/ 26737 w 963979"/>
              <a:gd name="connsiteY47" fmla="*/ 2349816 h 2360511"/>
              <a:gd name="connsiteX48" fmla="*/ 245979 w 963979"/>
              <a:gd name="connsiteY48" fmla="*/ 2339121 h 2360511"/>
              <a:gd name="connsiteX49" fmla="*/ 390358 w 963979"/>
              <a:gd name="connsiteY49" fmla="*/ 2328426 h 2360511"/>
              <a:gd name="connsiteX50" fmla="*/ 513347 w 963979"/>
              <a:gd name="connsiteY50" fmla="*/ 2333774 h 2360511"/>
              <a:gd name="connsiteX51" fmla="*/ 561474 w 963979"/>
              <a:gd name="connsiteY51" fmla="*/ 2339121 h 2360511"/>
              <a:gd name="connsiteX52" fmla="*/ 652379 w 963979"/>
              <a:gd name="connsiteY52" fmla="*/ 2344469 h 2360511"/>
              <a:gd name="connsiteX53" fmla="*/ 700505 w 963979"/>
              <a:gd name="connsiteY53" fmla="*/ 2349816 h 2360511"/>
              <a:gd name="connsiteX54" fmla="*/ 727242 w 963979"/>
              <a:gd name="connsiteY54" fmla="*/ 2355163 h 2360511"/>
              <a:gd name="connsiteX55" fmla="*/ 903705 w 963979"/>
              <a:gd name="connsiteY55" fmla="*/ 2360511 h 2360511"/>
              <a:gd name="connsiteX56" fmla="*/ 962526 w 963979"/>
              <a:gd name="connsiteY56" fmla="*/ 2349816 h 2360511"/>
              <a:gd name="connsiteX57" fmla="*/ 951831 w 963979"/>
              <a:gd name="connsiteY57" fmla="*/ 2333774 h 2360511"/>
              <a:gd name="connsiteX58" fmla="*/ 935789 w 963979"/>
              <a:gd name="connsiteY58" fmla="*/ 2317732 h 2360511"/>
              <a:gd name="connsiteX59" fmla="*/ 941137 w 963979"/>
              <a:gd name="connsiteY59" fmla="*/ 2264258 h 2360511"/>
              <a:gd name="connsiteX60" fmla="*/ 957179 w 963979"/>
              <a:gd name="connsiteY60" fmla="*/ 2205437 h 2360511"/>
              <a:gd name="connsiteX61" fmla="*/ 962526 w 963979"/>
              <a:gd name="connsiteY61" fmla="*/ 2173353 h 2360511"/>
              <a:gd name="connsiteX62" fmla="*/ 941137 w 963979"/>
              <a:gd name="connsiteY62" fmla="*/ 1975500 h 2360511"/>
              <a:gd name="connsiteX63" fmla="*/ 930442 w 963979"/>
              <a:gd name="connsiteY63" fmla="*/ 1954111 h 2360511"/>
              <a:gd name="connsiteX64" fmla="*/ 909053 w 963979"/>
              <a:gd name="connsiteY64" fmla="*/ 1922026 h 2360511"/>
              <a:gd name="connsiteX65" fmla="*/ 898358 w 963979"/>
              <a:gd name="connsiteY65" fmla="*/ 1889942 h 2360511"/>
              <a:gd name="connsiteX66" fmla="*/ 887663 w 963979"/>
              <a:gd name="connsiteY66" fmla="*/ 1868553 h 2360511"/>
              <a:gd name="connsiteX67" fmla="*/ 866274 w 963979"/>
              <a:gd name="connsiteY67" fmla="*/ 1788342 h 2360511"/>
              <a:gd name="connsiteX68" fmla="*/ 844884 w 963979"/>
              <a:gd name="connsiteY68" fmla="*/ 1654658 h 2360511"/>
              <a:gd name="connsiteX69" fmla="*/ 823495 w 963979"/>
              <a:gd name="connsiteY69" fmla="*/ 1579795 h 2360511"/>
              <a:gd name="connsiteX70" fmla="*/ 802105 w 963979"/>
              <a:gd name="connsiteY70" fmla="*/ 1494237 h 2360511"/>
              <a:gd name="connsiteX71" fmla="*/ 791410 w 963979"/>
              <a:gd name="connsiteY71" fmla="*/ 1451458 h 2360511"/>
              <a:gd name="connsiteX72" fmla="*/ 780716 w 963979"/>
              <a:gd name="connsiteY72" fmla="*/ 1403332 h 2360511"/>
              <a:gd name="connsiteX73" fmla="*/ 770021 w 963979"/>
              <a:gd name="connsiteY73" fmla="*/ 1376595 h 2360511"/>
              <a:gd name="connsiteX74" fmla="*/ 748631 w 963979"/>
              <a:gd name="connsiteY74" fmla="*/ 1312426 h 2360511"/>
              <a:gd name="connsiteX75" fmla="*/ 727242 w 963979"/>
              <a:gd name="connsiteY75" fmla="*/ 1200132 h 2360511"/>
              <a:gd name="connsiteX76" fmla="*/ 716547 w 963979"/>
              <a:gd name="connsiteY76" fmla="*/ 1146658 h 2360511"/>
              <a:gd name="connsiteX77" fmla="*/ 705853 w 963979"/>
              <a:gd name="connsiteY77" fmla="*/ 1071795 h 2360511"/>
              <a:gd name="connsiteX78" fmla="*/ 695158 w 963979"/>
              <a:gd name="connsiteY78" fmla="*/ 1029016 h 2360511"/>
              <a:gd name="connsiteX79" fmla="*/ 684463 w 963979"/>
              <a:gd name="connsiteY79" fmla="*/ 1012974 h 2360511"/>
              <a:gd name="connsiteX80" fmla="*/ 673768 w 963979"/>
              <a:gd name="connsiteY80" fmla="*/ 986237 h 2360511"/>
              <a:gd name="connsiteX81" fmla="*/ 652379 w 963979"/>
              <a:gd name="connsiteY81" fmla="*/ 922069 h 2360511"/>
              <a:gd name="connsiteX82" fmla="*/ 641684 w 963979"/>
              <a:gd name="connsiteY82" fmla="*/ 847205 h 2360511"/>
              <a:gd name="connsiteX83" fmla="*/ 647031 w 963979"/>
              <a:gd name="connsiteY83" fmla="*/ 825816 h 2360511"/>
              <a:gd name="connsiteX84" fmla="*/ 625642 w 963979"/>
              <a:gd name="connsiteY84" fmla="*/ 692132 h 2360511"/>
              <a:gd name="connsiteX85" fmla="*/ 604253 w 963979"/>
              <a:gd name="connsiteY85" fmla="*/ 611921 h 2360511"/>
              <a:gd name="connsiteX86" fmla="*/ 593558 w 963979"/>
              <a:gd name="connsiteY86" fmla="*/ 563795 h 2360511"/>
              <a:gd name="connsiteX87" fmla="*/ 572168 w 963979"/>
              <a:gd name="connsiteY87" fmla="*/ 526363 h 2360511"/>
              <a:gd name="connsiteX88" fmla="*/ 561474 w 963979"/>
              <a:gd name="connsiteY88" fmla="*/ 462195 h 2360511"/>
              <a:gd name="connsiteX89" fmla="*/ 550779 w 963979"/>
              <a:gd name="connsiteY89" fmla="*/ 419416 h 2360511"/>
              <a:gd name="connsiteX90" fmla="*/ 540084 w 963979"/>
              <a:gd name="connsiteY90" fmla="*/ 339205 h 2360511"/>
              <a:gd name="connsiteX91" fmla="*/ 529389 w 963979"/>
              <a:gd name="connsiteY91" fmla="*/ 312469 h 2360511"/>
              <a:gd name="connsiteX92" fmla="*/ 518695 w 963979"/>
              <a:gd name="connsiteY92" fmla="*/ 264342 h 2360511"/>
              <a:gd name="connsiteX93" fmla="*/ 497305 w 963979"/>
              <a:gd name="connsiteY93" fmla="*/ 136005 h 2360511"/>
              <a:gd name="connsiteX94" fmla="*/ 475916 w 963979"/>
              <a:gd name="connsiteY94" fmla="*/ 82532 h 2360511"/>
              <a:gd name="connsiteX95" fmla="*/ 465221 w 963979"/>
              <a:gd name="connsiteY95" fmla="*/ 45100 h 2360511"/>
              <a:gd name="connsiteX96" fmla="*/ 459874 w 963979"/>
              <a:gd name="connsiteY96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28370 w 963979"/>
              <a:gd name="connsiteY21" fmla="*/ 749706 h 2360511"/>
              <a:gd name="connsiteX22" fmla="*/ 311757 w 963979"/>
              <a:gd name="connsiteY22" fmla="*/ 827425 h 2360511"/>
              <a:gd name="connsiteX23" fmla="*/ 295818 w 963979"/>
              <a:gd name="connsiteY23" fmla="*/ 904105 h 2360511"/>
              <a:gd name="connsiteX24" fmla="*/ 267368 w 963979"/>
              <a:gd name="connsiteY24" fmla="*/ 1010481 h 2360511"/>
              <a:gd name="connsiteX25" fmla="*/ 256674 w 963979"/>
              <a:gd name="connsiteY25" fmla="*/ 1077142 h 2360511"/>
              <a:gd name="connsiteX26" fmla="*/ 262021 w 963979"/>
              <a:gd name="connsiteY26" fmla="*/ 1141311 h 2360511"/>
              <a:gd name="connsiteX27" fmla="*/ 251326 w 963979"/>
              <a:gd name="connsiteY27" fmla="*/ 1157353 h 2360511"/>
              <a:gd name="connsiteX28" fmla="*/ 245979 w 963979"/>
              <a:gd name="connsiteY28" fmla="*/ 1173395 h 2360511"/>
              <a:gd name="connsiteX29" fmla="*/ 235284 w 963979"/>
              <a:gd name="connsiteY29" fmla="*/ 1200132 h 2360511"/>
              <a:gd name="connsiteX30" fmla="*/ 213895 w 963979"/>
              <a:gd name="connsiteY30" fmla="*/ 1232216 h 2360511"/>
              <a:gd name="connsiteX31" fmla="*/ 203200 w 963979"/>
              <a:gd name="connsiteY31" fmla="*/ 1248258 h 2360511"/>
              <a:gd name="connsiteX32" fmla="*/ 192505 w 963979"/>
              <a:gd name="connsiteY32" fmla="*/ 1285690 h 2360511"/>
              <a:gd name="connsiteX33" fmla="*/ 199565 w 963979"/>
              <a:gd name="connsiteY33" fmla="*/ 1386407 h 2360511"/>
              <a:gd name="connsiteX34" fmla="*/ 178176 w 963979"/>
              <a:gd name="connsiteY34" fmla="*/ 1477312 h 2360511"/>
              <a:gd name="connsiteX35" fmla="*/ 149726 w 963979"/>
              <a:gd name="connsiteY35" fmla="*/ 1729521 h 2360511"/>
              <a:gd name="connsiteX36" fmla="*/ 139031 w 963979"/>
              <a:gd name="connsiteY36" fmla="*/ 1745563 h 2360511"/>
              <a:gd name="connsiteX37" fmla="*/ 128337 w 963979"/>
              <a:gd name="connsiteY37" fmla="*/ 1788342 h 2360511"/>
              <a:gd name="connsiteX38" fmla="*/ 117642 w 963979"/>
              <a:gd name="connsiteY38" fmla="*/ 1825774 h 2360511"/>
              <a:gd name="connsiteX39" fmla="*/ 106947 w 963979"/>
              <a:gd name="connsiteY39" fmla="*/ 1847163 h 2360511"/>
              <a:gd name="connsiteX40" fmla="*/ 85558 w 963979"/>
              <a:gd name="connsiteY40" fmla="*/ 1916679 h 2360511"/>
              <a:gd name="connsiteX41" fmla="*/ 74863 w 963979"/>
              <a:gd name="connsiteY41" fmla="*/ 1932721 h 2360511"/>
              <a:gd name="connsiteX42" fmla="*/ 64168 w 963979"/>
              <a:gd name="connsiteY42" fmla="*/ 1991542 h 2360511"/>
              <a:gd name="connsiteX43" fmla="*/ 53474 w 963979"/>
              <a:gd name="connsiteY43" fmla="*/ 2018279 h 2360511"/>
              <a:gd name="connsiteX44" fmla="*/ 42779 w 963979"/>
              <a:gd name="connsiteY44" fmla="*/ 2066405 h 2360511"/>
              <a:gd name="connsiteX45" fmla="*/ 21389 w 963979"/>
              <a:gd name="connsiteY45" fmla="*/ 2237521 h 2360511"/>
              <a:gd name="connsiteX46" fmla="*/ 0 w 963979"/>
              <a:gd name="connsiteY46" fmla="*/ 2312384 h 2360511"/>
              <a:gd name="connsiteX47" fmla="*/ 26737 w 963979"/>
              <a:gd name="connsiteY47" fmla="*/ 2349816 h 2360511"/>
              <a:gd name="connsiteX48" fmla="*/ 245979 w 963979"/>
              <a:gd name="connsiteY48" fmla="*/ 2339121 h 2360511"/>
              <a:gd name="connsiteX49" fmla="*/ 390358 w 963979"/>
              <a:gd name="connsiteY49" fmla="*/ 2328426 h 2360511"/>
              <a:gd name="connsiteX50" fmla="*/ 513347 w 963979"/>
              <a:gd name="connsiteY50" fmla="*/ 2333774 h 2360511"/>
              <a:gd name="connsiteX51" fmla="*/ 561474 w 963979"/>
              <a:gd name="connsiteY51" fmla="*/ 2339121 h 2360511"/>
              <a:gd name="connsiteX52" fmla="*/ 652379 w 963979"/>
              <a:gd name="connsiteY52" fmla="*/ 2344469 h 2360511"/>
              <a:gd name="connsiteX53" fmla="*/ 700505 w 963979"/>
              <a:gd name="connsiteY53" fmla="*/ 2349816 h 2360511"/>
              <a:gd name="connsiteX54" fmla="*/ 727242 w 963979"/>
              <a:gd name="connsiteY54" fmla="*/ 2355163 h 2360511"/>
              <a:gd name="connsiteX55" fmla="*/ 903705 w 963979"/>
              <a:gd name="connsiteY55" fmla="*/ 2360511 h 2360511"/>
              <a:gd name="connsiteX56" fmla="*/ 962526 w 963979"/>
              <a:gd name="connsiteY56" fmla="*/ 2349816 h 2360511"/>
              <a:gd name="connsiteX57" fmla="*/ 951831 w 963979"/>
              <a:gd name="connsiteY57" fmla="*/ 2333774 h 2360511"/>
              <a:gd name="connsiteX58" fmla="*/ 935789 w 963979"/>
              <a:gd name="connsiteY58" fmla="*/ 2317732 h 2360511"/>
              <a:gd name="connsiteX59" fmla="*/ 941137 w 963979"/>
              <a:gd name="connsiteY59" fmla="*/ 2264258 h 2360511"/>
              <a:gd name="connsiteX60" fmla="*/ 957179 w 963979"/>
              <a:gd name="connsiteY60" fmla="*/ 2205437 h 2360511"/>
              <a:gd name="connsiteX61" fmla="*/ 962526 w 963979"/>
              <a:gd name="connsiteY61" fmla="*/ 2173353 h 2360511"/>
              <a:gd name="connsiteX62" fmla="*/ 941137 w 963979"/>
              <a:gd name="connsiteY62" fmla="*/ 1975500 h 2360511"/>
              <a:gd name="connsiteX63" fmla="*/ 930442 w 963979"/>
              <a:gd name="connsiteY63" fmla="*/ 1954111 h 2360511"/>
              <a:gd name="connsiteX64" fmla="*/ 909053 w 963979"/>
              <a:gd name="connsiteY64" fmla="*/ 1922026 h 2360511"/>
              <a:gd name="connsiteX65" fmla="*/ 898358 w 963979"/>
              <a:gd name="connsiteY65" fmla="*/ 1889942 h 2360511"/>
              <a:gd name="connsiteX66" fmla="*/ 887663 w 963979"/>
              <a:gd name="connsiteY66" fmla="*/ 1868553 h 2360511"/>
              <a:gd name="connsiteX67" fmla="*/ 866274 w 963979"/>
              <a:gd name="connsiteY67" fmla="*/ 1788342 h 2360511"/>
              <a:gd name="connsiteX68" fmla="*/ 844884 w 963979"/>
              <a:gd name="connsiteY68" fmla="*/ 1654658 h 2360511"/>
              <a:gd name="connsiteX69" fmla="*/ 823495 w 963979"/>
              <a:gd name="connsiteY69" fmla="*/ 1579795 h 2360511"/>
              <a:gd name="connsiteX70" fmla="*/ 802105 w 963979"/>
              <a:gd name="connsiteY70" fmla="*/ 1494237 h 2360511"/>
              <a:gd name="connsiteX71" fmla="*/ 791410 w 963979"/>
              <a:gd name="connsiteY71" fmla="*/ 1451458 h 2360511"/>
              <a:gd name="connsiteX72" fmla="*/ 780716 w 963979"/>
              <a:gd name="connsiteY72" fmla="*/ 1403332 h 2360511"/>
              <a:gd name="connsiteX73" fmla="*/ 770021 w 963979"/>
              <a:gd name="connsiteY73" fmla="*/ 1376595 h 2360511"/>
              <a:gd name="connsiteX74" fmla="*/ 748631 w 963979"/>
              <a:gd name="connsiteY74" fmla="*/ 1312426 h 2360511"/>
              <a:gd name="connsiteX75" fmla="*/ 727242 w 963979"/>
              <a:gd name="connsiteY75" fmla="*/ 1200132 h 2360511"/>
              <a:gd name="connsiteX76" fmla="*/ 716547 w 963979"/>
              <a:gd name="connsiteY76" fmla="*/ 1146658 h 2360511"/>
              <a:gd name="connsiteX77" fmla="*/ 705853 w 963979"/>
              <a:gd name="connsiteY77" fmla="*/ 1071795 h 2360511"/>
              <a:gd name="connsiteX78" fmla="*/ 695158 w 963979"/>
              <a:gd name="connsiteY78" fmla="*/ 1029016 h 2360511"/>
              <a:gd name="connsiteX79" fmla="*/ 684463 w 963979"/>
              <a:gd name="connsiteY79" fmla="*/ 1012974 h 2360511"/>
              <a:gd name="connsiteX80" fmla="*/ 673768 w 963979"/>
              <a:gd name="connsiteY80" fmla="*/ 986237 h 2360511"/>
              <a:gd name="connsiteX81" fmla="*/ 652379 w 963979"/>
              <a:gd name="connsiteY81" fmla="*/ 922069 h 2360511"/>
              <a:gd name="connsiteX82" fmla="*/ 641684 w 963979"/>
              <a:gd name="connsiteY82" fmla="*/ 847205 h 2360511"/>
              <a:gd name="connsiteX83" fmla="*/ 647031 w 963979"/>
              <a:gd name="connsiteY83" fmla="*/ 825816 h 2360511"/>
              <a:gd name="connsiteX84" fmla="*/ 625642 w 963979"/>
              <a:gd name="connsiteY84" fmla="*/ 692132 h 2360511"/>
              <a:gd name="connsiteX85" fmla="*/ 604253 w 963979"/>
              <a:gd name="connsiteY85" fmla="*/ 611921 h 2360511"/>
              <a:gd name="connsiteX86" fmla="*/ 593558 w 963979"/>
              <a:gd name="connsiteY86" fmla="*/ 563795 h 2360511"/>
              <a:gd name="connsiteX87" fmla="*/ 572168 w 963979"/>
              <a:gd name="connsiteY87" fmla="*/ 526363 h 2360511"/>
              <a:gd name="connsiteX88" fmla="*/ 561474 w 963979"/>
              <a:gd name="connsiteY88" fmla="*/ 462195 h 2360511"/>
              <a:gd name="connsiteX89" fmla="*/ 550779 w 963979"/>
              <a:gd name="connsiteY89" fmla="*/ 419416 h 2360511"/>
              <a:gd name="connsiteX90" fmla="*/ 540084 w 963979"/>
              <a:gd name="connsiteY90" fmla="*/ 339205 h 2360511"/>
              <a:gd name="connsiteX91" fmla="*/ 529389 w 963979"/>
              <a:gd name="connsiteY91" fmla="*/ 312469 h 2360511"/>
              <a:gd name="connsiteX92" fmla="*/ 518695 w 963979"/>
              <a:gd name="connsiteY92" fmla="*/ 264342 h 2360511"/>
              <a:gd name="connsiteX93" fmla="*/ 497305 w 963979"/>
              <a:gd name="connsiteY93" fmla="*/ 136005 h 2360511"/>
              <a:gd name="connsiteX94" fmla="*/ 475916 w 963979"/>
              <a:gd name="connsiteY94" fmla="*/ 82532 h 2360511"/>
              <a:gd name="connsiteX95" fmla="*/ 465221 w 963979"/>
              <a:gd name="connsiteY95" fmla="*/ 45100 h 2360511"/>
              <a:gd name="connsiteX96" fmla="*/ 459874 w 963979"/>
              <a:gd name="connsiteY96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28370 w 963979"/>
              <a:gd name="connsiteY21" fmla="*/ 749706 h 2360511"/>
              <a:gd name="connsiteX22" fmla="*/ 311757 w 963979"/>
              <a:gd name="connsiteY22" fmla="*/ 827425 h 2360511"/>
              <a:gd name="connsiteX23" fmla="*/ 295818 w 963979"/>
              <a:gd name="connsiteY23" fmla="*/ 904105 h 2360511"/>
              <a:gd name="connsiteX24" fmla="*/ 267368 w 963979"/>
              <a:gd name="connsiteY24" fmla="*/ 1010481 h 2360511"/>
              <a:gd name="connsiteX25" fmla="*/ 256674 w 963979"/>
              <a:gd name="connsiteY25" fmla="*/ 1077142 h 2360511"/>
              <a:gd name="connsiteX26" fmla="*/ 262021 w 963979"/>
              <a:gd name="connsiteY26" fmla="*/ 1141311 h 2360511"/>
              <a:gd name="connsiteX27" fmla="*/ 251326 w 963979"/>
              <a:gd name="connsiteY27" fmla="*/ 1157353 h 2360511"/>
              <a:gd name="connsiteX28" fmla="*/ 245979 w 963979"/>
              <a:gd name="connsiteY28" fmla="*/ 1173395 h 2360511"/>
              <a:gd name="connsiteX29" fmla="*/ 235284 w 963979"/>
              <a:gd name="connsiteY29" fmla="*/ 1200132 h 2360511"/>
              <a:gd name="connsiteX30" fmla="*/ 213895 w 963979"/>
              <a:gd name="connsiteY30" fmla="*/ 1232216 h 2360511"/>
              <a:gd name="connsiteX31" fmla="*/ 203200 w 963979"/>
              <a:gd name="connsiteY31" fmla="*/ 1248258 h 2360511"/>
              <a:gd name="connsiteX32" fmla="*/ 210260 w 963979"/>
              <a:gd name="connsiteY32" fmla="*/ 1321201 h 2360511"/>
              <a:gd name="connsiteX33" fmla="*/ 199565 w 963979"/>
              <a:gd name="connsiteY33" fmla="*/ 1386407 h 2360511"/>
              <a:gd name="connsiteX34" fmla="*/ 178176 w 963979"/>
              <a:gd name="connsiteY34" fmla="*/ 1477312 h 2360511"/>
              <a:gd name="connsiteX35" fmla="*/ 149726 w 963979"/>
              <a:gd name="connsiteY35" fmla="*/ 1729521 h 2360511"/>
              <a:gd name="connsiteX36" fmla="*/ 139031 w 963979"/>
              <a:gd name="connsiteY36" fmla="*/ 1745563 h 2360511"/>
              <a:gd name="connsiteX37" fmla="*/ 128337 w 963979"/>
              <a:gd name="connsiteY37" fmla="*/ 1788342 h 2360511"/>
              <a:gd name="connsiteX38" fmla="*/ 117642 w 963979"/>
              <a:gd name="connsiteY38" fmla="*/ 1825774 h 2360511"/>
              <a:gd name="connsiteX39" fmla="*/ 106947 w 963979"/>
              <a:gd name="connsiteY39" fmla="*/ 1847163 h 2360511"/>
              <a:gd name="connsiteX40" fmla="*/ 85558 w 963979"/>
              <a:gd name="connsiteY40" fmla="*/ 1916679 h 2360511"/>
              <a:gd name="connsiteX41" fmla="*/ 74863 w 963979"/>
              <a:gd name="connsiteY41" fmla="*/ 1932721 h 2360511"/>
              <a:gd name="connsiteX42" fmla="*/ 64168 w 963979"/>
              <a:gd name="connsiteY42" fmla="*/ 1991542 h 2360511"/>
              <a:gd name="connsiteX43" fmla="*/ 53474 w 963979"/>
              <a:gd name="connsiteY43" fmla="*/ 2018279 h 2360511"/>
              <a:gd name="connsiteX44" fmla="*/ 42779 w 963979"/>
              <a:gd name="connsiteY44" fmla="*/ 2066405 h 2360511"/>
              <a:gd name="connsiteX45" fmla="*/ 21389 w 963979"/>
              <a:gd name="connsiteY45" fmla="*/ 2237521 h 2360511"/>
              <a:gd name="connsiteX46" fmla="*/ 0 w 963979"/>
              <a:gd name="connsiteY46" fmla="*/ 2312384 h 2360511"/>
              <a:gd name="connsiteX47" fmla="*/ 26737 w 963979"/>
              <a:gd name="connsiteY47" fmla="*/ 2349816 h 2360511"/>
              <a:gd name="connsiteX48" fmla="*/ 245979 w 963979"/>
              <a:gd name="connsiteY48" fmla="*/ 2339121 h 2360511"/>
              <a:gd name="connsiteX49" fmla="*/ 390358 w 963979"/>
              <a:gd name="connsiteY49" fmla="*/ 2328426 h 2360511"/>
              <a:gd name="connsiteX50" fmla="*/ 513347 w 963979"/>
              <a:gd name="connsiteY50" fmla="*/ 2333774 h 2360511"/>
              <a:gd name="connsiteX51" fmla="*/ 561474 w 963979"/>
              <a:gd name="connsiteY51" fmla="*/ 2339121 h 2360511"/>
              <a:gd name="connsiteX52" fmla="*/ 652379 w 963979"/>
              <a:gd name="connsiteY52" fmla="*/ 2344469 h 2360511"/>
              <a:gd name="connsiteX53" fmla="*/ 700505 w 963979"/>
              <a:gd name="connsiteY53" fmla="*/ 2349816 h 2360511"/>
              <a:gd name="connsiteX54" fmla="*/ 727242 w 963979"/>
              <a:gd name="connsiteY54" fmla="*/ 2355163 h 2360511"/>
              <a:gd name="connsiteX55" fmla="*/ 903705 w 963979"/>
              <a:gd name="connsiteY55" fmla="*/ 2360511 h 2360511"/>
              <a:gd name="connsiteX56" fmla="*/ 962526 w 963979"/>
              <a:gd name="connsiteY56" fmla="*/ 2349816 h 2360511"/>
              <a:gd name="connsiteX57" fmla="*/ 951831 w 963979"/>
              <a:gd name="connsiteY57" fmla="*/ 2333774 h 2360511"/>
              <a:gd name="connsiteX58" fmla="*/ 935789 w 963979"/>
              <a:gd name="connsiteY58" fmla="*/ 2317732 h 2360511"/>
              <a:gd name="connsiteX59" fmla="*/ 941137 w 963979"/>
              <a:gd name="connsiteY59" fmla="*/ 2264258 h 2360511"/>
              <a:gd name="connsiteX60" fmla="*/ 957179 w 963979"/>
              <a:gd name="connsiteY60" fmla="*/ 2205437 h 2360511"/>
              <a:gd name="connsiteX61" fmla="*/ 962526 w 963979"/>
              <a:gd name="connsiteY61" fmla="*/ 2173353 h 2360511"/>
              <a:gd name="connsiteX62" fmla="*/ 941137 w 963979"/>
              <a:gd name="connsiteY62" fmla="*/ 1975500 h 2360511"/>
              <a:gd name="connsiteX63" fmla="*/ 930442 w 963979"/>
              <a:gd name="connsiteY63" fmla="*/ 1954111 h 2360511"/>
              <a:gd name="connsiteX64" fmla="*/ 909053 w 963979"/>
              <a:gd name="connsiteY64" fmla="*/ 1922026 h 2360511"/>
              <a:gd name="connsiteX65" fmla="*/ 898358 w 963979"/>
              <a:gd name="connsiteY65" fmla="*/ 1889942 h 2360511"/>
              <a:gd name="connsiteX66" fmla="*/ 887663 w 963979"/>
              <a:gd name="connsiteY66" fmla="*/ 1868553 h 2360511"/>
              <a:gd name="connsiteX67" fmla="*/ 866274 w 963979"/>
              <a:gd name="connsiteY67" fmla="*/ 1788342 h 2360511"/>
              <a:gd name="connsiteX68" fmla="*/ 844884 w 963979"/>
              <a:gd name="connsiteY68" fmla="*/ 1654658 h 2360511"/>
              <a:gd name="connsiteX69" fmla="*/ 823495 w 963979"/>
              <a:gd name="connsiteY69" fmla="*/ 1579795 h 2360511"/>
              <a:gd name="connsiteX70" fmla="*/ 802105 w 963979"/>
              <a:gd name="connsiteY70" fmla="*/ 1494237 h 2360511"/>
              <a:gd name="connsiteX71" fmla="*/ 791410 w 963979"/>
              <a:gd name="connsiteY71" fmla="*/ 1451458 h 2360511"/>
              <a:gd name="connsiteX72" fmla="*/ 780716 w 963979"/>
              <a:gd name="connsiteY72" fmla="*/ 1403332 h 2360511"/>
              <a:gd name="connsiteX73" fmla="*/ 770021 w 963979"/>
              <a:gd name="connsiteY73" fmla="*/ 1376595 h 2360511"/>
              <a:gd name="connsiteX74" fmla="*/ 748631 w 963979"/>
              <a:gd name="connsiteY74" fmla="*/ 1312426 h 2360511"/>
              <a:gd name="connsiteX75" fmla="*/ 727242 w 963979"/>
              <a:gd name="connsiteY75" fmla="*/ 1200132 h 2360511"/>
              <a:gd name="connsiteX76" fmla="*/ 716547 w 963979"/>
              <a:gd name="connsiteY76" fmla="*/ 1146658 h 2360511"/>
              <a:gd name="connsiteX77" fmla="*/ 705853 w 963979"/>
              <a:gd name="connsiteY77" fmla="*/ 1071795 h 2360511"/>
              <a:gd name="connsiteX78" fmla="*/ 695158 w 963979"/>
              <a:gd name="connsiteY78" fmla="*/ 1029016 h 2360511"/>
              <a:gd name="connsiteX79" fmla="*/ 684463 w 963979"/>
              <a:gd name="connsiteY79" fmla="*/ 1012974 h 2360511"/>
              <a:gd name="connsiteX80" fmla="*/ 673768 w 963979"/>
              <a:gd name="connsiteY80" fmla="*/ 986237 h 2360511"/>
              <a:gd name="connsiteX81" fmla="*/ 652379 w 963979"/>
              <a:gd name="connsiteY81" fmla="*/ 922069 h 2360511"/>
              <a:gd name="connsiteX82" fmla="*/ 641684 w 963979"/>
              <a:gd name="connsiteY82" fmla="*/ 847205 h 2360511"/>
              <a:gd name="connsiteX83" fmla="*/ 647031 w 963979"/>
              <a:gd name="connsiteY83" fmla="*/ 825816 h 2360511"/>
              <a:gd name="connsiteX84" fmla="*/ 625642 w 963979"/>
              <a:gd name="connsiteY84" fmla="*/ 692132 h 2360511"/>
              <a:gd name="connsiteX85" fmla="*/ 604253 w 963979"/>
              <a:gd name="connsiteY85" fmla="*/ 611921 h 2360511"/>
              <a:gd name="connsiteX86" fmla="*/ 593558 w 963979"/>
              <a:gd name="connsiteY86" fmla="*/ 563795 h 2360511"/>
              <a:gd name="connsiteX87" fmla="*/ 572168 w 963979"/>
              <a:gd name="connsiteY87" fmla="*/ 526363 h 2360511"/>
              <a:gd name="connsiteX88" fmla="*/ 561474 w 963979"/>
              <a:gd name="connsiteY88" fmla="*/ 462195 h 2360511"/>
              <a:gd name="connsiteX89" fmla="*/ 550779 w 963979"/>
              <a:gd name="connsiteY89" fmla="*/ 419416 h 2360511"/>
              <a:gd name="connsiteX90" fmla="*/ 540084 w 963979"/>
              <a:gd name="connsiteY90" fmla="*/ 339205 h 2360511"/>
              <a:gd name="connsiteX91" fmla="*/ 529389 w 963979"/>
              <a:gd name="connsiteY91" fmla="*/ 312469 h 2360511"/>
              <a:gd name="connsiteX92" fmla="*/ 518695 w 963979"/>
              <a:gd name="connsiteY92" fmla="*/ 264342 h 2360511"/>
              <a:gd name="connsiteX93" fmla="*/ 497305 w 963979"/>
              <a:gd name="connsiteY93" fmla="*/ 136005 h 2360511"/>
              <a:gd name="connsiteX94" fmla="*/ 475916 w 963979"/>
              <a:gd name="connsiteY94" fmla="*/ 82532 h 2360511"/>
              <a:gd name="connsiteX95" fmla="*/ 465221 w 963979"/>
              <a:gd name="connsiteY95" fmla="*/ 45100 h 2360511"/>
              <a:gd name="connsiteX96" fmla="*/ 459874 w 963979"/>
              <a:gd name="connsiteY96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28370 w 963979"/>
              <a:gd name="connsiteY21" fmla="*/ 749706 h 2360511"/>
              <a:gd name="connsiteX22" fmla="*/ 311757 w 963979"/>
              <a:gd name="connsiteY22" fmla="*/ 827425 h 2360511"/>
              <a:gd name="connsiteX23" fmla="*/ 295818 w 963979"/>
              <a:gd name="connsiteY23" fmla="*/ 904105 h 2360511"/>
              <a:gd name="connsiteX24" fmla="*/ 267368 w 963979"/>
              <a:gd name="connsiteY24" fmla="*/ 1010481 h 2360511"/>
              <a:gd name="connsiteX25" fmla="*/ 256674 w 963979"/>
              <a:gd name="connsiteY25" fmla="*/ 1077142 h 2360511"/>
              <a:gd name="connsiteX26" fmla="*/ 262021 w 963979"/>
              <a:gd name="connsiteY26" fmla="*/ 1141311 h 2360511"/>
              <a:gd name="connsiteX27" fmla="*/ 251326 w 963979"/>
              <a:gd name="connsiteY27" fmla="*/ 1157353 h 2360511"/>
              <a:gd name="connsiteX28" fmla="*/ 245979 w 963979"/>
              <a:gd name="connsiteY28" fmla="*/ 1173395 h 2360511"/>
              <a:gd name="connsiteX29" fmla="*/ 235284 w 963979"/>
              <a:gd name="connsiteY29" fmla="*/ 1200132 h 2360511"/>
              <a:gd name="connsiteX30" fmla="*/ 213895 w 963979"/>
              <a:gd name="connsiteY30" fmla="*/ 1232216 h 2360511"/>
              <a:gd name="connsiteX31" fmla="*/ 232793 w 963979"/>
              <a:gd name="connsiteY31" fmla="*/ 1254176 h 2360511"/>
              <a:gd name="connsiteX32" fmla="*/ 210260 w 963979"/>
              <a:gd name="connsiteY32" fmla="*/ 1321201 h 2360511"/>
              <a:gd name="connsiteX33" fmla="*/ 199565 w 963979"/>
              <a:gd name="connsiteY33" fmla="*/ 1386407 h 2360511"/>
              <a:gd name="connsiteX34" fmla="*/ 178176 w 963979"/>
              <a:gd name="connsiteY34" fmla="*/ 1477312 h 2360511"/>
              <a:gd name="connsiteX35" fmla="*/ 149726 w 963979"/>
              <a:gd name="connsiteY35" fmla="*/ 1729521 h 2360511"/>
              <a:gd name="connsiteX36" fmla="*/ 139031 w 963979"/>
              <a:gd name="connsiteY36" fmla="*/ 1745563 h 2360511"/>
              <a:gd name="connsiteX37" fmla="*/ 128337 w 963979"/>
              <a:gd name="connsiteY37" fmla="*/ 1788342 h 2360511"/>
              <a:gd name="connsiteX38" fmla="*/ 117642 w 963979"/>
              <a:gd name="connsiteY38" fmla="*/ 1825774 h 2360511"/>
              <a:gd name="connsiteX39" fmla="*/ 106947 w 963979"/>
              <a:gd name="connsiteY39" fmla="*/ 1847163 h 2360511"/>
              <a:gd name="connsiteX40" fmla="*/ 85558 w 963979"/>
              <a:gd name="connsiteY40" fmla="*/ 1916679 h 2360511"/>
              <a:gd name="connsiteX41" fmla="*/ 74863 w 963979"/>
              <a:gd name="connsiteY41" fmla="*/ 1932721 h 2360511"/>
              <a:gd name="connsiteX42" fmla="*/ 64168 w 963979"/>
              <a:gd name="connsiteY42" fmla="*/ 1991542 h 2360511"/>
              <a:gd name="connsiteX43" fmla="*/ 53474 w 963979"/>
              <a:gd name="connsiteY43" fmla="*/ 2018279 h 2360511"/>
              <a:gd name="connsiteX44" fmla="*/ 42779 w 963979"/>
              <a:gd name="connsiteY44" fmla="*/ 2066405 h 2360511"/>
              <a:gd name="connsiteX45" fmla="*/ 21389 w 963979"/>
              <a:gd name="connsiteY45" fmla="*/ 2237521 h 2360511"/>
              <a:gd name="connsiteX46" fmla="*/ 0 w 963979"/>
              <a:gd name="connsiteY46" fmla="*/ 2312384 h 2360511"/>
              <a:gd name="connsiteX47" fmla="*/ 26737 w 963979"/>
              <a:gd name="connsiteY47" fmla="*/ 2349816 h 2360511"/>
              <a:gd name="connsiteX48" fmla="*/ 245979 w 963979"/>
              <a:gd name="connsiteY48" fmla="*/ 2339121 h 2360511"/>
              <a:gd name="connsiteX49" fmla="*/ 390358 w 963979"/>
              <a:gd name="connsiteY49" fmla="*/ 2328426 h 2360511"/>
              <a:gd name="connsiteX50" fmla="*/ 513347 w 963979"/>
              <a:gd name="connsiteY50" fmla="*/ 2333774 h 2360511"/>
              <a:gd name="connsiteX51" fmla="*/ 561474 w 963979"/>
              <a:gd name="connsiteY51" fmla="*/ 2339121 h 2360511"/>
              <a:gd name="connsiteX52" fmla="*/ 652379 w 963979"/>
              <a:gd name="connsiteY52" fmla="*/ 2344469 h 2360511"/>
              <a:gd name="connsiteX53" fmla="*/ 700505 w 963979"/>
              <a:gd name="connsiteY53" fmla="*/ 2349816 h 2360511"/>
              <a:gd name="connsiteX54" fmla="*/ 727242 w 963979"/>
              <a:gd name="connsiteY54" fmla="*/ 2355163 h 2360511"/>
              <a:gd name="connsiteX55" fmla="*/ 903705 w 963979"/>
              <a:gd name="connsiteY55" fmla="*/ 2360511 h 2360511"/>
              <a:gd name="connsiteX56" fmla="*/ 962526 w 963979"/>
              <a:gd name="connsiteY56" fmla="*/ 2349816 h 2360511"/>
              <a:gd name="connsiteX57" fmla="*/ 951831 w 963979"/>
              <a:gd name="connsiteY57" fmla="*/ 2333774 h 2360511"/>
              <a:gd name="connsiteX58" fmla="*/ 935789 w 963979"/>
              <a:gd name="connsiteY58" fmla="*/ 2317732 h 2360511"/>
              <a:gd name="connsiteX59" fmla="*/ 941137 w 963979"/>
              <a:gd name="connsiteY59" fmla="*/ 2264258 h 2360511"/>
              <a:gd name="connsiteX60" fmla="*/ 957179 w 963979"/>
              <a:gd name="connsiteY60" fmla="*/ 2205437 h 2360511"/>
              <a:gd name="connsiteX61" fmla="*/ 962526 w 963979"/>
              <a:gd name="connsiteY61" fmla="*/ 2173353 h 2360511"/>
              <a:gd name="connsiteX62" fmla="*/ 941137 w 963979"/>
              <a:gd name="connsiteY62" fmla="*/ 1975500 h 2360511"/>
              <a:gd name="connsiteX63" fmla="*/ 930442 w 963979"/>
              <a:gd name="connsiteY63" fmla="*/ 1954111 h 2360511"/>
              <a:gd name="connsiteX64" fmla="*/ 909053 w 963979"/>
              <a:gd name="connsiteY64" fmla="*/ 1922026 h 2360511"/>
              <a:gd name="connsiteX65" fmla="*/ 898358 w 963979"/>
              <a:gd name="connsiteY65" fmla="*/ 1889942 h 2360511"/>
              <a:gd name="connsiteX66" fmla="*/ 887663 w 963979"/>
              <a:gd name="connsiteY66" fmla="*/ 1868553 h 2360511"/>
              <a:gd name="connsiteX67" fmla="*/ 866274 w 963979"/>
              <a:gd name="connsiteY67" fmla="*/ 1788342 h 2360511"/>
              <a:gd name="connsiteX68" fmla="*/ 844884 w 963979"/>
              <a:gd name="connsiteY68" fmla="*/ 1654658 h 2360511"/>
              <a:gd name="connsiteX69" fmla="*/ 823495 w 963979"/>
              <a:gd name="connsiteY69" fmla="*/ 1579795 h 2360511"/>
              <a:gd name="connsiteX70" fmla="*/ 802105 w 963979"/>
              <a:gd name="connsiteY70" fmla="*/ 1494237 h 2360511"/>
              <a:gd name="connsiteX71" fmla="*/ 791410 w 963979"/>
              <a:gd name="connsiteY71" fmla="*/ 1451458 h 2360511"/>
              <a:gd name="connsiteX72" fmla="*/ 780716 w 963979"/>
              <a:gd name="connsiteY72" fmla="*/ 1403332 h 2360511"/>
              <a:gd name="connsiteX73" fmla="*/ 770021 w 963979"/>
              <a:gd name="connsiteY73" fmla="*/ 1376595 h 2360511"/>
              <a:gd name="connsiteX74" fmla="*/ 748631 w 963979"/>
              <a:gd name="connsiteY74" fmla="*/ 1312426 h 2360511"/>
              <a:gd name="connsiteX75" fmla="*/ 727242 w 963979"/>
              <a:gd name="connsiteY75" fmla="*/ 1200132 h 2360511"/>
              <a:gd name="connsiteX76" fmla="*/ 716547 w 963979"/>
              <a:gd name="connsiteY76" fmla="*/ 1146658 h 2360511"/>
              <a:gd name="connsiteX77" fmla="*/ 705853 w 963979"/>
              <a:gd name="connsiteY77" fmla="*/ 1071795 h 2360511"/>
              <a:gd name="connsiteX78" fmla="*/ 695158 w 963979"/>
              <a:gd name="connsiteY78" fmla="*/ 1029016 h 2360511"/>
              <a:gd name="connsiteX79" fmla="*/ 684463 w 963979"/>
              <a:gd name="connsiteY79" fmla="*/ 1012974 h 2360511"/>
              <a:gd name="connsiteX80" fmla="*/ 673768 w 963979"/>
              <a:gd name="connsiteY80" fmla="*/ 986237 h 2360511"/>
              <a:gd name="connsiteX81" fmla="*/ 652379 w 963979"/>
              <a:gd name="connsiteY81" fmla="*/ 922069 h 2360511"/>
              <a:gd name="connsiteX82" fmla="*/ 641684 w 963979"/>
              <a:gd name="connsiteY82" fmla="*/ 847205 h 2360511"/>
              <a:gd name="connsiteX83" fmla="*/ 647031 w 963979"/>
              <a:gd name="connsiteY83" fmla="*/ 825816 h 2360511"/>
              <a:gd name="connsiteX84" fmla="*/ 625642 w 963979"/>
              <a:gd name="connsiteY84" fmla="*/ 692132 h 2360511"/>
              <a:gd name="connsiteX85" fmla="*/ 604253 w 963979"/>
              <a:gd name="connsiteY85" fmla="*/ 611921 h 2360511"/>
              <a:gd name="connsiteX86" fmla="*/ 593558 w 963979"/>
              <a:gd name="connsiteY86" fmla="*/ 563795 h 2360511"/>
              <a:gd name="connsiteX87" fmla="*/ 572168 w 963979"/>
              <a:gd name="connsiteY87" fmla="*/ 526363 h 2360511"/>
              <a:gd name="connsiteX88" fmla="*/ 561474 w 963979"/>
              <a:gd name="connsiteY88" fmla="*/ 462195 h 2360511"/>
              <a:gd name="connsiteX89" fmla="*/ 550779 w 963979"/>
              <a:gd name="connsiteY89" fmla="*/ 419416 h 2360511"/>
              <a:gd name="connsiteX90" fmla="*/ 540084 w 963979"/>
              <a:gd name="connsiteY90" fmla="*/ 339205 h 2360511"/>
              <a:gd name="connsiteX91" fmla="*/ 529389 w 963979"/>
              <a:gd name="connsiteY91" fmla="*/ 312469 h 2360511"/>
              <a:gd name="connsiteX92" fmla="*/ 518695 w 963979"/>
              <a:gd name="connsiteY92" fmla="*/ 264342 h 2360511"/>
              <a:gd name="connsiteX93" fmla="*/ 497305 w 963979"/>
              <a:gd name="connsiteY93" fmla="*/ 136005 h 2360511"/>
              <a:gd name="connsiteX94" fmla="*/ 475916 w 963979"/>
              <a:gd name="connsiteY94" fmla="*/ 82532 h 2360511"/>
              <a:gd name="connsiteX95" fmla="*/ 465221 w 963979"/>
              <a:gd name="connsiteY95" fmla="*/ 45100 h 2360511"/>
              <a:gd name="connsiteX96" fmla="*/ 459874 w 963979"/>
              <a:gd name="connsiteY96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28370 w 963979"/>
              <a:gd name="connsiteY21" fmla="*/ 749706 h 2360511"/>
              <a:gd name="connsiteX22" fmla="*/ 311757 w 963979"/>
              <a:gd name="connsiteY22" fmla="*/ 827425 h 2360511"/>
              <a:gd name="connsiteX23" fmla="*/ 295818 w 963979"/>
              <a:gd name="connsiteY23" fmla="*/ 904105 h 2360511"/>
              <a:gd name="connsiteX24" fmla="*/ 267368 w 963979"/>
              <a:gd name="connsiteY24" fmla="*/ 1010481 h 2360511"/>
              <a:gd name="connsiteX25" fmla="*/ 256674 w 963979"/>
              <a:gd name="connsiteY25" fmla="*/ 1077142 h 2360511"/>
              <a:gd name="connsiteX26" fmla="*/ 262021 w 963979"/>
              <a:gd name="connsiteY26" fmla="*/ 1141311 h 2360511"/>
              <a:gd name="connsiteX27" fmla="*/ 251326 w 963979"/>
              <a:gd name="connsiteY27" fmla="*/ 1157353 h 2360511"/>
              <a:gd name="connsiteX28" fmla="*/ 245979 w 963979"/>
              <a:gd name="connsiteY28" fmla="*/ 1173395 h 2360511"/>
              <a:gd name="connsiteX29" fmla="*/ 235284 w 963979"/>
              <a:gd name="connsiteY29" fmla="*/ 1200132 h 2360511"/>
              <a:gd name="connsiteX30" fmla="*/ 243487 w 963979"/>
              <a:gd name="connsiteY30" fmla="*/ 1238134 h 2360511"/>
              <a:gd name="connsiteX31" fmla="*/ 232793 w 963979"/>
              <a:gd name="connsiteY31" fmla="*/ 1254176 h 2360511"/>
              <a:gd name="connsiteX32" fmla="*/ 210260 w 963979"/>
              <a:gd name="connsiteY32" fmla="*/ 1321201 h 2360511"/>
              <a:gd name="connsiteX33" fmla="*/ 199565 w 963979"/>
              <a:gd name="connsiteY33" fmla="*/ 1386407 h 2360511"/>
              <a:gd name="connsiteX34" fmla="*/ 178176 w 963979"/>
              <a:gd name="connsiteY34" fmla="*/ 1477312 h 2360511"/>
              <a:gd name="connsiteX35" fmla="*/ 149726 w 963979"/>
              <a:gd name="connsiteY35" fmla="*/ 1729521 h 2360511"/>
              <a:gd name="connsiteX36" fmla="*/ 139031 w 963979"/>
              <a:gd name="connsiteY36" fmla="*/ 1745563 h 2360511"/>
              <a:gd name="connsiteX37" fmla="*/ 128337 w 963979"/>
              <a:gd name="connsiteY37" fmla="*/ 1788342 h 2360511"/>
              <a:gd name="connsiteX38" fmla="*/ 117642 w 963979"/>
              <a:gd name="connsiteY38" fmla="*/ 1825774 h 2360511"/>
              <a:gd name="connsiteX39" fmla="*/ 106947 w 963979"/>
              <a:gd name="connsiteY39" fmla="*/ 1847163 h 2360511"/>
              <a:gd name="connsiteX40" fmla="*/ 85558 w 963979"/>
              <a:gd name="connsiteY40" fmla="*/ 1916679 h 2360511"/>
              <a:gd name="connsiteX41" fmla="*/ 74863 w 963979"/>
              <a:gd name="connsiteY41" fmla="*/ 1932721 h 2360511"/>
              <a:gd name="connsiteX42" fmla="*/ 64168 w 963979"/>
              <a:gd name="connsiteY42" fmla="*/ 1991542 h 2360511"/>
              <a:gd name="connsiteX43" fmla="*/ 53474 w 963979"/>
              <a:gd name="connsiteY43" fmla="*/ 2018279 h 2360511"/>
              <a:gd name="connsiteX44" fmla="*/ 42779 w 963979"/>
              <a:gd name="connsiteY44" fmla="*/ 2066405 h 2360511"/>
              <a:gd name="connsiteX45" fmla="*/ 21389 w 963979"/>
              <a:gd name="connsiteY45" fmla="*/ 2237521 h 2360511"/>
              <a:gd name="connsiteX46" fmla="*/ 0 w 963979"/>
              <a:gd name="connsiteY46" fmla="*/ 2312384 h 2360511"/>
              <a:gd name="connsiteX47" fmla="*/ 26737 w 963979"/>
              <a:gd name="connsiteY47" fmla="*/ 2349816 h 2360511"/>
              <a:gd name="connsiteX48" fmla="*/ 245979 w 963979"/>
              <a:gd name="connsiteY48" fmla="*/ 2339121 h 2360511"/>
              <a:gd name="connsiteX49" fmla="*/ 390358 w 963979"/>
              <a:gd name="connsiteY49" fmla="*/ 2328426 h 2360511"/>
              <a:gd name="connsiteX50" fmla="*/ 513347 w 963979"/>
              <a:gd name="connsiteY50" fmla="*/ 2333774 h 2360511"/>
              <a:gd name="connsiteX51" fmla="*/ 561474 w 963979"/>
              <a:gd name="connsiteY51" fmla="*/ 2339121 h 2360511"/>
              <a:gd name="connsiteX52" fmla="*/ 652379 w 963979"/>
              <a:gd name="connsiteY52" fmla="*/ 2344469 h 2360511"/>
              <a:gd name="connsiteX53" fmla="*/ 700505 w 963979"/>
              <a:gd name="connsiteY53" fmla="*/ 2349816 h 2360511"/>
              <a:gd name="connsiteX54" fmla="*/ 727242 w 963979"/>
              <a:gd name="connsiteY54" fmla="*/ 2355163 h 2360511"/>
              <a:gd name="connsiteX55" fmla="*/ 903705 w 963979"/>
              <a:gd name="connsiteY55" fmla="*/ 2360511 h 2360511"/>
              <a:gd name="connsiteX56" fmla="*/ 962526 w 963979"/>
              <a:gd name="connsiteY56" fmla="*/ 2349816 h 2360511"/>
              <a:gd name="connsiteX57" fmla="*/ 951831 w 963979"/>
              <a:gd name="connsiteY57" fmla="*/ 2333774 h 2360511"/>
              <a:gd name="connsiteX58" fmla="*/ 935789 w 963979"/>
              <a:gd name="connsiteY58" fmla="*/ 2317732 h 2360511"/>
              <a:gd name="connsiteX59" fmla="*/ 941137 w 963979"/>
              <a:gd name="connsiteY59" fmla="*/ 2264258 h 2360511"/>
              <a:gd name="connsiteX60" fmla="*/ 957179 w 963979"/>
              <a:gd name="connsiteY60" fmla="*/ 2205437 h 2360511"/>
              <a:gd name="connsiteX61" fmla="*/ 962526 w 963979"/>
              <a:gd name="connsiteY61" fmla="*/ 2173353 h 2360511"/>
              <a:gd name="connsiteX62" fmla="*/ 941137 w 963979"/>
              <a:gd name="connsiteY62" fmla="*/ 1975500 h 2360511"/>
              <a:gd name="connsiteX63" fmla="*/ 930442 w 963979"/>
              <a:gd name="connsiteY63" fmla="*/ 1954111 h 2360511"/>
              <a:gd name="connsiteX64" fmla="*/ 909053 w 963979"/>
              <a:gd name="connsiteY64" fmla="*/ 1922026 h 2360511"/>
              <a:gd name="connsiteX65" fmla="*/ 898358 w 963979"/>
              <a:gd name="connsiteY65" fmla="*/ 1889942 h 2360511"/>
              <a:gd name="connsiteX66" fmla="*/ 887663 w 963979"/>
              <a:gd name="connsiteY66" fmla="*/ 1868553 h 2360511"/>
              <a:gd name="connsiteX67" fmla="*/ 866274 w 963979"/>
              <a:gd name="connsiteY67" fmla="*/ 1788342 h 2360511"/>
              <a:gd name="connsiteX68" fmla="*/ 844884 w 963979"/>
              <a:gd name="connsiteY68" fmla="*/ 1654658 h 2360511"/>
              <a:gd name="connsiteX69" fmla="*/ 823495 w 963979"/>
              <a:gd name="connsiteY69" fmla="*/ 1579795 h 2360511"/>
              <a:gd name="connsiteX70" fmla="*/ 802105 w 963979"/>
              <a:gd name="connsiteY70" fmla="*/ 1494237 h 2360511"/>
              <a:gd name="connsiteX71" fmla="*/ 791410 w 963979"/>
              <a:gd name="connsiteY71" fmla="*/ 1451458 h 2360511"/>
              <a:gd name="connsiteX72" fmla="*/ 780716 w 963979"/>
              <a:gd name="connsiteY72" fmla="*/ 1403332 h 2360511"/>
              <a:gd name="connsiteX73" fmla="*/ 770021 w 963979"/>
              <a:gd name="connsiteY73" fmla="*/ 1376595 h 2360511"/>
              <a:gd name="connsiteX74" fmla="*/ 748631 w 963979"/>
              <a:gd name="connsiteY74" fmla="*/ 1312426 h 2360511"/>
              <a:gd name="connsiteX75" fmla="*/ 727242 w 963979"/>
              <a:gd name="connsiteY75" fmla="*/ 1200132 h 2360511"/>
              <a:gd name="connsiteX76" fmla="*/ 716547 w 963979"/>
              <a:gd name="connsiteY76" fmla="*/ 1146658 h 2360511"/>
              <a:gd name="connsiteX77" fmla="*/ 705853 w 963979"/>
              <a:gd name="connsiteY77" fmla="*/ 1071795 h 2360511"/>
              <a:gd name="connsiteX78" fmla="*/ 695158 w 963979"/>
              <a:gd name="connsiteY78" fmla="*/ 1029016 h 2360511"/>
              <a:gd name="connsiteX79" fmla="*/ 684463 w 963979"/>
              <a:gd name="connsiteY79" fmla="*/ 1012974 h 2360511"/>
              <a:gd name="connsiteX80" fmla="*/ 673768 w 963979"/>
              <a:gd name="connsiteY80" fmla="*/ 986237 h 2360511"/>
              <a:gd name="connsiteX81" fmla="*/ 652379 w 963979"/>
              <a:gd name="connsiteY81" fmla="*/ 922069 h 2360511"/>
              <a:gd name="connsiteX82" fmla="*/ 641684 w 963979"/>
              <a:gd name="connsiteY82" fmla="*/ 847205 h 2360511"/>
              <a:gd name="connsiteX83" fmla="*/ 647031 w 963979"/>
              <a:gd name="connsiteY83" fmla="*/ 825816 h 2360511"/>
              <a:gd name="connsiteX84" fmla="*/ 625642 w 963979"/>
              <a:gd name="connsiteY84" fmla="*/ 692132 h 2360511"/>
              <a:gd name="connsiteX85" fmla="*/ 604253 w 963979"/>
              <a:gd name="connsiteY85" fmla="*/ 611921 h 2360511"/>
              <a:gd name="connsiteX86" fmla="*/ 593558 w 963979"/>
              <a:gd name="connsiteY86" fmla="*/ 563795 h 2360511"/>
              <a:gd name="connsiteX87" fmla="*/ 572168 w 963979"/>
              <a:gd name="connsiteY87" fmla="*/ 526363 h 2360511"/>
              <a:gd name="connsiteX88" fmla="*/ 561474 w 963979"/>
              <a:gd name="connsiteY88" fmla="*/ 462195 h 2360511"/>
              <a:gd name="connsiteX89" fmla="*/ 550779 w 963979"/>
              <a:gd name="connsiteY89" fmla="*/ 419416 h 2360511"/>
              <a:gd name="connsiteX90" fmla="*/ 540084 w 963979"/>
              <a:gd name="connsiteY90" fmla="*/ 339205 h 2360511"/>
              <a:gd name="connsiteX91" fmla="*/ 529389 w 963979"/>
              <a:gd name="connsiteY91" fmla="*/ 312469 h 2360511"/>
              <a:gd name="connsiteX92" fmla="*/ 518695 w 963979"/>
              <a:gd name="connsiteY92" fmla="*/ 264342 h 2360511"/>
              <a:gd name="connsiteX93" fmla="*/ 497305 w 963979"/>
              <a:gd name="connsiteY93" fmla="*/ 136005 h 2360511"/>
              <a:gd name="connsiteX94" fmla="*/ 475916 w 963979"/>
              <a:gd name="connsiteY94" fmla="*/ 82532 h 2360511"/>
              <a:gd name="connsiteX95" fmla="*/ 465221 w 963979"/>
              <a:gd name="connsiteY95" fmla="*/ 45100 h 2360511"/>
              <a:gd name="connsiteX96" fmla="*/ 459874 w 963979"/>
              <a:gd name="connsiteY96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28370 w 963979"/>
              <a:gd name="connsiteY21" fmla="*/ 749706 h 2360511"/>
              <a:gd name="connsiteX22" fmla="*/ 311757 w 963979"/>
              <a:gd name="connsiteY22" fmla="*/ 827425 h 2360511"/>
              <a:gd name="connsiteX23" fmla="*/ 295818 w 963979"/>
              <a:gd name="connsiteY23" fmla="*/ 904105 h 2360511"/>
              <a:gd name="connsiteX24" fmla="*/ 267368 w 963979"/>
              <a:gd name="connsiteY24" fmla="*/ 1010481 h 2360511"/>
              <a:gd name="connsiteX25" fmla="*/ 256674 w 963979"/>
              <a:gd name="connsiteY25" fmla="*/ 1077142 h 2360511"/>
              <a:gd name="connsiteX26" fmla="*/ 256103 w 963979"/>
              <a:gd name="connsiteY26" fmla="*/ 1123556 h 2360511"/>
              <a:gd name="connsiteX27" fmla="*/ 251326 w 963979"/>
              <a:gd name="connsiteY27" fmla="*/ 1157353 h 2360511"/>
              <a:gd name="connsiteX28" fmla="*/ 245979 w 963979"/>
              <a:gd name="connsiteY28" fmla="*/ 1173395 h 2360511"/>
              <a:gd name="connsiteX29" fmla="*/ 235284 w 963979"/>
              <a:gd name="connsiteY29" fmla="*/ 1200132 h 2360511"/>
              <a:gd name="connsiteX30" fmla="*/ 243487 w 963979"/>
              <a:gd name="connsiteY30" fmla="*/ 1238134 h 2360511"/>
              <a:gd name="connsiteX31" fmla="*/ 232793 w 963979"/>
              <a:gd name="connsiteY31" fmla="*/ 1254176 h 2360511"/>
              <a:gd name="connsiteX32" fmla="*/ 210260 w 963979"/>
              <a:gd name="connsiteY32" fmla="*/ 1321201 h 2360511"/>
              <a:gd name="connsiteX33" fmla="*/ 199565 w 963979"/>
              <a:gd name="connsiteY33" fmla="*/ 1386407 h 2360511"/>
              <a:gd name="connsiteX34" fmla="*/ 178176 w 963979"/>
              <a:gd name="connsiteY34" fmla="*/ 1477312 h 2360511"/>
              <a:gd name="connsiteX35" fmla="*/ 149726 w 963979"/>
              <a:gd name="connsiteY35" fmla="*/ 1729521 h 2360511"/>
              <a:gd name="connsiteX36" fmla="*/ 139031 w 963979"/>
              <a:gd name="connsiteY36" fmla="*/ 1745563 h 2360511"/>
              <a:gd name="connsiteX37" fmla="*/ 128337 w 963979"/>
              <a:gd name="connsiteY37" fmla="*/ 1788342 h 2360511"/>
              <a:gd name="connsiteX38" fmla="*/ 117642 w 963979"/>
              <a:gd name="connsiteY38" fmla="*/ 1825774 h 2360511"/>
              <a:gd name="connsiteX39" fmla="*/ 106947 w 963979"/>
              <a:gd name="connsiteY39" fmla="*/ 1847163 h 2360511"/>
              <a:gd name="connsiteX40" fmla="*/ 85558 w 963979"/>
              <a:gd name="connsiteY40" fmla="*/ 1916679 h 2360511"/>
              <a:gd name="connsiteX41" fmla="*/ 74863 w 963979"/>
              <a:gd name="connsiteY41" fmla="*/ 1932721 h 2360511"/>
              <a:gd name="connsiteX42" fmla="*/ 64168 w 963979"/>
              <a:gd name="connsiteY42" fmla="*/ 1991542 h 2360511"/>
              <a:gd name="connsiteX43" fmla="*/ 53474 w 963979"/>
              <a:gd name="connsiteY43" fmla="*/ 2018279 h 2360511"/>
              <a:gd name="connsiteX44" fmla="*/ 42779 w 963979"/>
              <a:gd name="connsiteY44" fmla="*/ 2066405 h 2360511"/>
              <a:gd name="connsiteX45" fmla="*/ 21389 w 963979"/>
              <a:gd name="connsiteY45" fmla="*/ 2237521 h 2360511"/>
              <a:gd name="connsiteX46" fmla="*/ 0 w 963979"/>
              <a:gd name="connsiteY46" fmla="*/ 2312384 h 2360511"/>
              <a:gd name="connsiteX47" fmla="*/ 26737 w 963979"/>
              <a:gd name="connsiteY47" fmla="*/ 2349816 h 2360511"/>
              <a:gd name="connsiteX48" fmla="*/ 245979 w 963979"/>
              <a:gd name="connsiteY48" fmla="*/ 2339121 h 2360511"/>
              <a:gd name="connsiteX49" fmla="*/ 390358 w 963979"/>
              <a:gd name="connsiteY49" fmla="*/ 2328426 h 2360511"/>
              <a:gd name="connsiteX50" fmla="*/ 513347 w 963979"/>
              <a:gd name="connsiteY50" fmla="*/ 2333774 h 2360511"/>
              <a:gd name="connsiteX51" fmla="*/ 561474 w 963979"/>
              <a:gd name="connsiteY51" fmla="*/ 2339121 h 2360511"/>
              <a:gd name="connsiteX52" fmla="*/ 652379 w 963979"/>
              <a:gd name="connsiteY52" fmla="*/ 2344469 h 2360511"/>
              <a:gd name="connsiteX53" fmla="*/ 700505 w 963979"/>
              <a:gd name="connsiteY53" fmla="*/ 2349816 h 2360511"/>
              <a:gd name="connsiteX54" fmla="*/ 727242 w 963979"/>
              <a:gd name="connsiteY54" fmla="*/ 2355163 h 2360511"/>
              <a:gd name="connsiteX55" fmla="*/ 903705 w 963979"/>
              <a:gd name="connsiteY55" fmla="*/ 2360511 h 2360511"/>
              <a:gd name="connsiteX56" fmla="*/ 962526 w 963979"/>
              <a:gd name="connsiteY56" fmla="*/ 2349816 h 2360511"/>
              <a:gd name="connsiteX57" fmla="*/ 951831 w 963979"/>
              <a:gd name="connsiteY57" fmla="*/ 2333774 h 2360511"/>
              <a:gd name="connsiteX58" fmla="*/ 935789 w 963979"/>
              <a:gd name="connsiteY58" fmla="*/ 2317732 h 2360511"/>
              <a:gd name="connsiteX59" fmla="*/ 941137 w 963979"/>
              <a:gd name="connsiteY59" fmla="*/ 2264258 h 2360511"/>
              <a:gd name="connsiteX60" fmla="*/ 957179 w 963979"/>
              <a:gd name="connsiteY60" fmla="*/ 2205437 h 2360511"/>
              <a:gd name="connsiteX61" fmla="*/ 962526 w 963979"/>
              <a:gd name="connsiteY61" fmla="*/ 2173353 h 2360511"/>
              <a:gd name="connsiteX62" fmla="*/ 941137 w 963979"/>
              <a:gd name="connsiteY62" fmla="*/ 1975500 h 2360511"/>
              <a:gd name="connsiteX63" fmla="*/ 930442 w 963979"/>
              <a:gd name="connsiteY63" fmla="*/ 1954111 h 2360511"/>
              <a:gd name="connsiteX64" fmla="*/ 909053 w 963979"/>
              <a:gd name="connsiteY64" fmla="*/ 1922026 h 2360511"/>
              <a:gd name="connsiteX65" fmla="*/ 898358 w 963979"/>
              <a:gd name="connsiteY65" fmla="*/ 1889942 h 2360511"/>
              <a:gd name="connsiteX66" fmla="*/ 887663 w 963979"/>
              <a:gd name="connsiteY66" fmla="*/ 1868553 h 2360511"/>
              <a:gd name="connsiteX67" fmla="*/ 866274 w 963979"/>
              <a:gd name="connsiteY67" fmla="*/ 1788342 h 2360511"/>
              <a:gd name="connsiteX68" fmla="*/ 844884 w 963979"/>
              <a:gd name="connsiteY68" fmla="*/ 1654658 h 2360511"/>
              <a:gd name="connsiteX69" fmla="*/ 823495 w 963979"/>
              <a:gd name="connsiteY69" fmla="*/ 1579795 h 2360511"/>
              <a:gd name="connsiteX70" fmla="*/ 802105 w 963979"/>
              <a:gd name="connsiteY70" fmla="*/ 1494237 h 2360511"/>
              <a:gd name="connsiteX71" fmla="*/ 791410 w 963979"/>
              <a:gd name="connsiteY71" fmla="*/ 1451458 h 2360511"/>
              <a:gd name="connsiteX72" fmla="*/ 780716 w 963979"/>
              <a:gd name="connsiteY72" fmla="*/ 1403332 h 2360511"/>
              <a:gd name="connsiteX73" fmla="*/ 770021 w 963979"/>
              <a:gd name="connsiteY73" fmla="*/ 1376595 h 2360511"/>
              <a:gd name="connsiteX74" fmla="*/ 748631 w 963979"/>
              <a:gd name="connsiteY74" fmla="*/ 1312426 h 2360511"/>
              <a:gd name="connsiteX75" fmla="*/ 727242 w 963979"/>
              <a:gd name="connsiteY75" fmla="*/ 1200132 h 2360511"/>
              <a:gd name="connsiteX76" fmla="*/ 716547 w 963979"/>
              <a:gd name="connsiteY76" fmla="*/ 1146658 h 2360511"/>
              <a:gd name="connsiteX77" fmla="*/ 705853 w 963979"/>
              <a:gd name="connsiteY77" fmla="*/ 1071795 h 2360511"/>
              <a:gd name="connsiteX78" fmla="*/ 695158 w 963979"/>
              <a:gd name="connsiteY78" fmla="*/ 1029016 h 2360511"/>
              <a:gd name="connsiteX79" fmla="*/ 684463 w 963979"/>
              <a:gd name="connsiteY79" fmla="*/ 1012974 h 2360511"/>
              <a:gd name="connsiteX80" fmla="*/ 673768 w 963979"/>
              <a:gd name="connsiteY80" fmla="*/ 986237 h 2360511"/>
              <a:gd name="connsiteX81" fmla="*/ 652379 w 963979"/>
              <a:gd name="connsiteY81" fmla="*/ 922069 h 2360511"/>
              <a:gd name="connsiteX82" fmla="*/ 641684 w 963979"/>
              <a:gd name="connsiteY82" fmla="*/ 847205 h 2360511"/>
              <a:gd name="connsiteX83" fmla="*/ 647031 w 963979"/>
              <a:gd name="connsiteY83" fmla="*/ 825816 h 2360511"/>
              <a:gd name="connsiteX84" fmla="*/ 625642 w 963979"/>
              <a:gd name="connsiteY84" fmla="*/ 692132 h 2360511"/>
              <a:gd name="connsiteX85" fmla="*/ 604253 w 963979"/>
              <a:gd name="connsiteY85" fmla="*/ 611921 h 2360511"/>
              <a:gd name="connsiteX86" fmla="*/ 593558 w 963979"/>
              <a:gd name="connsiteY86" fmla="*/ 563795 h 2360511"/>
              <a:gd name="connsiteX87" fmla="*/ 572168 w 963979"/>
              <a:gd name="connsiteY87" fmla="*/ 526363 h 2360511"/>
              <a:gd name="connsiteX88" fmla="*/ 561474 w 963979"/>
              <a:gd name="connsiteY88" fmla="*/ 462195 h 2360511"/>
              <a:gd name="connsiteX89" fmla="*/ 550779 w 963979"/>
              <a:gd name="connsiteY89" fmla="*/ 419416 h 2360511"/>
              <a:gd name="connsiteX90" fmla="*/ 540084 w 963979"/>
              <a:gd name="connsiteY90" fmla="*/ 339205 h 2360511"/>
              <a:gd name="connsiteX91" fmla="*/ 529389 w 963979"/>
              <a:gd name="connsiteY91" fmla="*/ 312469 h 2360511"/>
              <a:gd name="connsiteX92" fmla="*/ 518695 w 963979"/>
              <a:gd name="connsiteY92" fmla="*/ 264342 h 2360511"/>
              <a:gd name="connsiteX93" fmla="*/ 497305 w 963979"/>
              <a:gd name="connsiteY93" fmla="*/ 136005 h 2360511"/>
              <a:gd name="connsiteX94" fmla="*/ 475916 w 963979"/>
              <a:gd name="connsiteY94" fmla="*/ 82532 h 2360511"/>
              <a:gd name="connsiteX95" fmla="*/ 465221 w 963979"/>
              <a:gd name="connsiteY95" fmla="*/ 45100 h 2360511"/>
              <a:gd name="connsiteX96" fmla="*/ 459874 w 963979"/>
              <a:gd name="connsiteY96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28370 w 963979"/>
              <a:gd name="connsiteY21" fmla="*/ 749706 h 2360511"/>
              <a:gd name="connsiteX22" fmla="*/ 311757 w 963979"/>
              <a:gd name="connsiteY22" fmla="*/ 827425 h 2360511"/>
              <a:gd name="connsiteX23" fmla="*/ 295818 w 963979"/>
              <a:gd name="connsiteY23" fmla="*/ 904105 h 2360511"/>
              <a:gd name="connsiteX24" fmla="*/ 267368 w 963979"/>
              <a:gd name="connsiteY24" fmla="*/ 1010481 h 2360511"/>
              <a:gd name="connsiteX25" fmla="*/ 271471 w 963979"/>
              <a:gd name="connsiteY25" fmla="*/ 1065305 h 2360511"/>
              <a:gd name="connsiteX26" fmla="*/ 256103 w 963979"/>
              <a:gd name="connsiteY26" fmla="*/ 1123556 h 2360511"/>
              <a:gd name="connsiteX27" fmla="*/ 251326 w 963979"/>
              <a:gd name="connsiteY27" fmla="*/ 1157353 h 2360511"/>
              <a:gd name="connsiteX28" fmla="*/ 245979 w 963979"/>
              <a:gd name="connsiteY28" fmla="*/ 1173395 h 2360511"/>
              <a:gd name="connsiteX29" fmla="*/ 235284 w 963979"/>
              <a:gd name="connsiteY29" fmla="*/ 1200132 h 2360511"/>
              <a:gd name="connsiteX30" fmla="*/ 243487 w 963979"/>
              <a:gd name="connsiteY30" fmla="*/ 1238134 h 2360511"/>
              <a:gd name="connsiteX31" fmla="*/ 232793 w 963979"/>
              <a:gd name="connsiteY31" fmla="*/ 1254176 h 2360511"/>
              <a:gd name="connsiteX32" fmla="*/ 210260 w 963979"/>
              <a:gd name="connsiteY32" fmla="*/ 1321201 h 2360511"/>
              <a:gd name="connsiteX33" fmla="*/ 199565 w 963979"/>
              <a:gd name="connsiteY33" fmla="*/ 1386407 h 2360511"/>
              <a:gd name="connsiteX34" fmla="*/ 178176 w 963979"/>
              <a:gd name="connsiteY34" fmla="*/ 1477312 h 2360511"/>
              <a:gd name="connsiteX35" fmla="*/ 149726 w 963979"/>
              <a:gd name="connsiteY35" fmla="*/ 1729521 h 2360511"/>
              <a:gd name="connsiteX36" fmla="*/ 139031 w 963979"/>
              <a:gd name="connsiteY36" fmla="*/ 1745563 h 2360511"/>
              <a:gd name="connsiteX37" fmla="*/ 128337 w 963979"/>
              <a:gd name="connsiteY37" fmla="*/ 1788342 h 2360511"/>
              <a:gd name="connsiteX38" fmla="*/ 117642 w 963979"/>
              <a:gd name="connsiteY38" fmla="*/ 1825774 h 2360511"/>
              <a:gd name="connsiteX39" fmla="*/ 106947 w 963979"/>
              <a:gd name="connsiteY39" fmla="*/ 1847163 h 2360511"/>
              <a:gd name="connsiteX40" fmla="*/ 85558 w 963979"/>
              <a:gd name="connsiteY40" fmla="*/ 1916679 h 2360511"/>
              <a:gd name="connsiteX41" fmla="*/ 74863 w 963979"/>
              <a:gd name="connsiteY41" fmla="*/ 1932721 h 2360511"/>
              <a:gd name="connsiteX42" fmla="*/ 64168 w 963979"/>
              <a:gd name="connsiteY42" fmla="*/ 1991542 h 2360511"/>
              <a:gd name="connsiteX43" fmla="*/ 53474 w 963979"/>
              <a:gd name="connsiteY43" fmla="*/ 2018279 h 2360511"/>
              <a:gd name="connsiteX44" fmla="*/ 42779 w 963979"/>
              <a:gd name="connsiteY44" fmla="*/ 2066405 h 2360511"/>
              <a:gd name="connsiteX45" fmla="*/ 21389 w 963979"/>
              <a:gd name="connsiteY45" fmla="*/ 2237521 h 2360511"/>
              <a:gd name="connsiteX46" fmla="*/ 0 w 963979"/>
              <a:gd name="connsiteY46" fmla="*/ 2312384 h 2360511"/>
              <a:gd name="connsiteX47" fmla="*/ 26737 w 963979"/>
              <a:gd name="connsiteY47" fmla="*/ 2349816 h 2360511"/>
              <a:gd name="connsiteX48" fmla="*/ 245979 w 963979"/>
              <a:gd name="connsiteY48" fmla="*/ 2339121 h 2360511"/>
              <a:gd name="connsiteX49" fmla="*/ 390358 w 963979"/>
              <a:gd name="connsiteY49" fmla="*/ 2328426 h 2360511"/>
              <a:gd name="connsiteX50" fmla="*/ 513347 w 963979"/>
              <a:gd name="connsiteY50" fmla="*/ 2333774 h 2360511"/>
              <a:gd name="connsiteX51" fmla="*/ 561474 w 963979"/>
              <a:gd name="connsiteY51" fmla="*/ 2339121 h 2360511"/>
              <a:gd name="connsiteX52" fmla="*/ 652379 w 963979"/>
              <a:gd name="connsiteY52" fmla="*/ 2344469 h 2360511"/>
              <a:gd name="connsiteX53" fmla="*/ 700505 w 963979"/>
              <a:gd name="connsiteY53" fmla="*/ 2349816 h 2360511"/>
              <a:gd name="connsiteX54" fmla="*/ 727242 w 963979"/>
              <a:gd name="connsiteY54" fmla="*/ 2355163 h 2360511"/>
              <a:gd name="connsiteX55" fmla="*/ 903705 w 963979"/>
              <a:gd name="connsiteY55" fmla="*/ 2360511 h 2360511"/>
              <a:gd name="connsiteX56" fmla="*/ 962526 w 963979"/>
              <a:gd name="connsiteY56" fmla="*/ 2349816 h 2360511"/>
              <a:gd name="connsiteX57" fmla="*/ 951831 w 963979"/>
              <a:gd name="connsiteY57" fmla="*/ 2333774 h 2360511"/>
              <a:gd name="connsiteX58" fmla="*/ 935789 w 963979"/>
              <a:gd name="connsiteY58" fmla="*/ 2317732 h 2360511"/>
              <a:gd name="connsiteX59" fmla="*/ 941137 w 963979"/>
              <a:gd name="connsiteY59" fmla="*/ 2264258 h 2360511"/>
              <a:gd name="connsiteX60" fmla="*/ 957179 w 963979"/>
              <a:gd name="connsiteY60" fmla="*/ 2205437 h 2360511"/>
              <a:gd name="connsiteX61" fmla="*/ 962526 w 963979"/>
              <a:gd name="connsiteY61" fmla="*/ 2173353 h 2360511"/>
              <a:gd name="connsiteX62" fmla="*/ 941137 w 963979"/>
              <a:gd name="connsiteY62" fmla="*/ 1975500 h 2360511"/>
              <a:gd name="connsiteX63" fmla="*/ 930442 w 963979"/>
              <a:gd name="connsiteY63" fmla="*/ 1954111 h 2360511"/>
              <a:gd name="connsiteX64" fmla="*/ 909053 w 963979"/>
              <a:gd name="connsiteY64" fmla="*/ 1922026 h 2360511"/>
              <a:gd name="connsiteX65" fmla="*/ 898358 w 963979"/>
              <a:gd name="connsiteY65" fmla="*/ 1889942 h 2360511"/>
              <a:gd name="connsiteX66" fmla="*/ 887663 w 963979"/>
              <a:gd name="connsiteY66" fmla="*/ 1868553 h 2360511"/>
              <a:gd name="connsiteX67" fmla="*/ 866274 w 963979"/>
              <a:gd name="connsiteY67" fmla="*/ 1788342 h 2360511"/>
              <a:gd name="connsiteX68" fmla="*/ 844884 w 963979"/>
              <a:gd name="connsiteY68" fmla="*/ 1654658 h 2360511"/>
              <a:gd name="connsiteX69" fmla="*/ 823495 w 963979"/>
              <a:gd name="connsiteY69" fmla="*/ 1579795 h 2360511"/>
              <a:gd name="connsiteX70" fmla="*/ 802105 w 963979"/>
              <a:gd name="connsiteY70" fmla="*/ 1494237 h 2360511"/>
              <a:gd name="connsiteX71" fmla="*/ 791410 w 963979"/>
              <a:gd name="connsiteY71" fmla="*/ 1451458 h 2360511"/>
              <a:gd name="connsiteX72" fmla="*/ 780716 w 963979"/>
              <a:gd name="connsiteY72" fmla="*/ 1403332 h 2360511"/>
              <a:gd name="connsiteX73" fmla="*/ 770021 w 963979"/>
              <a:gd name="connsiteY73" fmla="*/ 1376595 h 2360511"/>
              <a:gd name="connsiteX74" fmla="*/ 748631 w 963979"/>
              <a:gd name="connsiteY74" fmla="*/ 1312426 h 2360511"/>
              <a:gd name="connsiteX75" fmla="*/ 727242 w 963979"/>
              <a:gd name="connsiteY75" fmla="*/ 1200132 h 2360511"/>
              <a:gd name="connsiteX76" fmla="*/ 716547 w 963979"/>
              <a:gd name="connsiteY76" fmla="*/ 1146658 h 2360511"/>
              <a:gd name="connsiteX77" fmla="*/ 705853 w 963979"/>
              <a:gd name="connsiteY77" fmla="*/ 1071795 h 2360511"/>
              <a:gd name="connsiteX78" fmla="*/ 695158 w 963979"/>
              <a:gd name="connsiteY78" fmla="*/ 1029016 h 2360511"/>
              <a:gd name="connsiteX79" fmla="*/ 684463 w 963979"/>
              <a:gd name="connsiteY79" fmla="*/ 1012974 h 2360511"/>
              <a:gd name="connsiteX80" fmla="*/ 673768 w 963979"/>
              <a:gd name="connsiteY80" fmla="*/ 986237 h 2360511"/>
              <a:gd name="connsiteX81" fmla="*/ 652379 w 963979"/>
              <a:gd name="connsiteY81" fmla="*/ 922069 h 2360511"/>
              <a:gd name="connsiteX82" fmla="*/ 641684 w 963979"/>
              <a:gd name="connsiteY82" fmla="*/ 847205 h 2360511"/>
              <a:gd name="connsiteX83" fmla="*/ 647031 w 963979"/>
              <a:gd name="connsiteY83" fmla="*/ 825816 h 2360511"/>
              <a:gd name="connsiteX84" fmla="*/ 625642 w 963979"/>
              <a:gd name="connsiteY84" fmla="*/ 692132 h 2360511"/>
              <a:gd name="connsiteX85" fmla="*/ 604253 w 963979"/>
              <a:gd name="connsiteY85" fmla="*/ 611921 h 2360511"/>
              <a:gd name="connsiteX86" fmla="*/ 593558 w 963979"/>
              <a:gd name="connsiteY86" fmla="*/ 563795 h 2360511"/>
              <a:gd name="connsiteX87" fmla="*/ 572168 w 963979"/>
              <a:gd name="connsiteY87" fmla="*/ 526363 h 2360511"/>
              <a:gd name="connsiteX88" fmla="*/ 561474 w 963979"/>
              <a:gd name="connsiteY88" fmla="*/ 462195 h 2360511"/>
              <a:gd name="connsiteX89" fmla="*/ 550779 w 963979"/>
              <a:gd name="connsiteY89" fmla="*/ 419416 h 2360511"/>
              <a:gd name="connsiteX90" fmla="*/ 540084 w 963979"/>
              <a:gd name="connsiteY90" fmla="*/ 339205 h 2360511"/>
              <a:gd name="connsiteX91" fmla="*/ 529389 w 963979"/>
              <a:gd name="connsiteY91" fmla="*/ 312469 h 2360511"/>
              <a:gd name="connsiteX92" fmla="*/ 518695 w 963979"/>
              <a:gd name="connsiteY92" fmla="*/ 264342 h 2360511"/>
              <a:gd name="connsiteX93" fmla="*/ 497305 w 963979"/>
              <a:gd name="connsiteY93" fmla="*/ 136005 h 2360511"/>
              <a:gd name="connsiteX94" fmla="*/ 475916 w 963979"/>
              <a:gd name="connsiteY94" fmla="*/ 82532 h 2360511"/>
              <a:gd name="connsiteX95" fmla="*/ 465221 w 963979"/>
              <a:gd name="connsiteY95" fmla="*/ 45100 h 2360511"/>
              <a:gd name="connsiteX96" fmla="*/ 459874 w 963979"/>
              <a:gd name="connsiteY96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28370 w 963979"/>
              <a:gd name="connsiteY21" fmla="*/ 749706 h 2360511"/>
              <a:gd name="connsiteX22" fmla="*/ 311757 w 963979"/>
              <a:gd name="connsiteY22" fmla="*/ 827425 h 2360511"/>
              <a:gd name="connsiteX23" fmla="*/ 295818 w 963979"/>
              <a:gd name="connsiteY23" fmla="*/ 904105 h 2360511"/>
              <a:gd name="connsiteX24" fmla="*/ 267368 w 963979"/>
              <a:gd name="connsiteY24" fmla="*/ 1010481 h 2360511"/>
              <a:gd name="connsiteX25" fmla="*/ 284345 w 963979"/>
              <a:gd name="connsiteY25" fmla="*/ 996724 h 2360511"/>
              <a:gd name="connsiteX26" fmla="*/ 271471 w 963979"/>
              <a:gd name="connsiteY26" fmla="*/ 1065305 h 2360511"/>
              <a:gd name="connsiteX27" fmla="*/ 256103 w 963979"/>
              <a:gd name="connsiteY27" fmla="*/ 1123556 h 2360511"/>
              <a:gd name="connsiteX28" fmla="*/ 251326 w 963979"/>
              <a:gd name="connsiteY28" fmla="*/ 1157353 h 2360511"/>
              <a:gd name="connsiteX29" fmla="*/ 245979 w 963979"/>
              <a:gd name="connsiteY29" fmla="*/ 1173395 h 2360511"/>
              <a:gd name="connsiteX30" fmla="*/ 235284 w 963979"/>
              <a:gd name="connsiteY30" fmla="*/ 1200132 h 2360511"/>
              <a:gd name="connsiteX31" fmla="*/ 243487 w 963979"/>
              <a:gd name="connsiteY31" fmla="*/ 1238134 h 2360511"/>
              <a:gd name="connsiteX32" fmla="*/ 232793 w 963979"/>
              <a:gd name="connsiteY32" fmla="*/ 1254176 h 2360511"/>
              <a:gd name="connsiteX33" fmla="*/ 210260 w 963979"/>
              <a:gd name="connsiteY33" fmla="*/ 1321201 h 2360511"/>
              <a:gd name="connsiteX34" fmla="*/ 199565 w 963979"/>
              <a:gd name="connsiteY34" fmla="*/ 1386407 h 2360511"/>
              <a:gd name="connsiteX35" fmla="*/ 178176 w 963979"/>
              <a:gd name="connsiteY35" fmla="*/ 1477312 h 2360511"/>
              <a:gd name="connsiteX36" fmla="*/ 149726 w 963979"/>
              <a:gd name="connsiteY36" fmla="*/ 1729521 h 2360511"/>
              <a:gd name="connsiteX37" fmla="*/ 139031 w 963979"/>
              <a:gd name="connsiteY37" fmla="*/ 1745563 h 2360511"/>
              <a:gd name="connsiteX38" fmla="*/ 128337 w 963979"/>
              <a:gd name="connsiteY38" fmla="*/ 1788342 h 2360511"/>
              <a:gd name="connsiteX39" fmla="*/ 117642 w 963979"/>
              <a:gd name="connsiteY39" fmla="*/ 1825774 h 2360511"/>
              <a:gd name="connsiteX40" fmla="*/ 106947 w 963979"/>
              <a:gd name="connsiteY40" fmla="*/ 1847163 h 2360511"/>
              <a:gd name="connsiteX41" fmla="*/ 85558 w 963979"/>
              <a:gd name="connsiteY41" fmla="*/ 1916679 h 2360511"/>
              <a:gd name="connsiteX42" fmla="*/ 74863 w 963979"/>
              <a:gd name="connsiteY42" fmla="*/ 1932721 h 2360511"/>
              <a:gd name="connsiteX43" fmla="*/ 64168 w 963979"/>
              <a:gd name="connsiteY43" fmla="*/ 1991542 h 2360511"/>
              <a:gd name="connsiteX44" fmla="*/ 53474 w 963979"/>
              <a:gd name="connsiteY44" fmla="*/ 2018279 h 2360511"/>
              <a:gd name="connsiteX45" fmla="*/ 42779 w 963979"/>
              <a:gd name="connsiteY45" fmla="*/ 2066405 h 2360511"/>
              <a:gd name="connsiteX46" fmla="*/ 21389 w 963979"/>
              <a:gd name="connsiteY46" fmla="*/ 2237521 h 2360511"/>
              <a:gd name="connsiteX47" fmla="*/ 0 w 963979"/>
              <a:gd name="connsiteY47" fmla="*/ 2312384 h 2360511"/>
              <a:gd name="connsiteX48" fmla="*/ 26737 w 963979"/>
              <a:gd name="connsiteY48" fmla="*/ 2349816 h 2360511"/>
              <a:gd name="connsiteX49" fmla="*/ 245979 w 963979"/>
              <a:gd name="connsiteY49" fmla="*/ 2339121 h 2360511"/>
              <a:gd name="connsiteX50" fmla="*/ 390358 w 963979"/>
              <a:gd name="connsiteY50" fmla="*/ 2328426 h 2360511"/>
              <a:gd name="connsiteX51" fmla="*/ 513347 w 963979"/>
              <a:gd name="connsiteY51" fmla="*/ 2333774 h 2360511"/>
              <a:gd name="connsiteX52" fmla="*/ 561474 w 963979"/>
              <a:gd name="connsiteY52" fmla="*/ 2339121 h 2360511"/>
              <a:gd name="connsiteX53" fmla="*/ 652379 w 963979"/>
              <a:gd name="connsiteY53" fmla="*/ 2344469 h 2360511"/>
              <a:gd name="connsiteX54" fmla="*/ 700505 w 963979"/>
              <a:gd name="connsiteY54" fmla="*/ 2349816 h 2360511"/>
              <a:gd name="connsiteX55" fmla="*/ 727242 w 963979"/>
              <a:gd name="connsiteY55" fmla="*/ 2355163 h 2360511"/>
              <a:gd name="connsiteX56" fmla="*/ 903705 w 963979"/>
              <a:gd name="connsiteY56" fmla="*/ 2360511 h 2360511"/>
              <a:gd name="connsiteX57" fmla="*/ 962526 w 963979"/>
              <a:gd name="connsiteY57" fmla="*/ 2349816 h 2360511"/>
              <a:gd name="connsiteX58" fmla="*/ 951831 w 963979"/>
              <a:gd name="connsiteY58" fmla="*/ 2333774 h 2360511"/>
              <a:gd name="connsiteX59" fmla="*/ 935789 w 963979"/>
              <a:gd name="connsiteY59" fmla="*/ 2317732 h 2360511"/>
              <a:gd name="connsiteX60" fmla="*/ 941137 w 963979"/>
              <a:gd name="connsiteY60" fmla="*/ 2264258 h 2360511"/>
              <a:gd name="connsiteX61" fmla="*/ 957179 w 963979"/>
              <a:gd name="connsiteY61" fmla="*/ 2205437 h 2360511"/>
              <a:gd name="connsiteX62" fmla="*/ 962526 w 963979"/>
              <a:gd name="connsiteY62" fmla="*/ 2173353 h 2360511"/>
              <a:gd name="connsiteX63" fmla="*/ 941137 w 963979"/>
              <a:gd name="connsiteY63" fmla="*/ 1975500 h 2360511"/>
              <a:gd name="connsiteX64" fmla="*/ 930442 w 963979"/>
              <a:gd name="connsiteY64" fmla="*/ 1954111 h 2360511"/>
              <a:gd name="connsiteX65" fmla="*/ 909053 w 963979"/>
              <a:gd name="connsiteY65" fmla="*/ 1922026 h 2360511"/>
              <a:gd name="connsiteX66" fmla="*/ 898358 w 963979"/>
              <a:gd name="connsiteY66" fmla="*/ 1889942 h 2360511"/>
              <a:gd name="connsiteX67" fmla="*/ 887663 w 963979"/>
              <a:gd name="connsiteY67" fmla="*/ 1868553 h 2360511"/>
              <a:gd name="connsiteX68" fmla="*/ 866274 w 963979"/>
              <a:gd name="connsiteY68" fmla="*/ 1788342 h 2360511"/>
              <a:gd name="connsiteX69" fmla="*/ 844884 w 963979"/>
              <a:gd name="connsiteY69" fmla="*/ 1654658 h 2360511"/>
              <a:gd name="connsiteX70" fmla="*/ 823495 w 963979"/>
              <a:gd name="connsiteY70" fmla="*/ 1579795 h 2360511"/>
              <a:gd name="connsiteX71" fmla="*/ 802105 w 963979"/>
              <a:gd name="connsiteY71" fmla="*/ 1494237 h 2360511"/>
              <a:gd name="connsiteX72" fmla="*/ 791410 w 963979"/>
              <a:gd name="connsiteY72" fmla="*/ 1451458 h 2360511"/>
              <a:gd name="connsiteX73" fmla="*/ 780716 w 963979"/>
              <a:gd name="connsiteY73" fmla="*/ 1403332 h 2360511"/>
              <a:gd name="connsiteX74" fmla="*/ 770021 w 963979"/>
              <a:gd name="connsiteY74" fmla="*/ 1376595 h 2360511"/>
              <a:gd name="connsiteX75" fmla="*/ 748631 w 963979"/>
              <a:gd name="connsiteY75" fmla="*/ 1312426 h 2360511"/>
              <a:gd name="connsiteX76" fmla="*/ 727242 w 963979"/>
              <a:gd name="connsiteY76" fmla="*/ 1200132 h 2360511"/>
              <a:gd name="connsiteX77" fmla="*/ 716547 w 963979"/>
              <a:gd name="connsiteY77" fmla="*/ 1146658 h 2360511"/>
              <a:gd name="connsiteX78" fmla="*/ 705853 w 963979"/>
              <a:gd name="connsiteY78" fmla="*/ 1071795 h 2360511"/>
              <a:gd name="connsiteX79" fmla="*/ 695158 w 963979"/>
              <a:gd name="connsiteY79" fmla="*/ 1029016 h 2360511"/>
              <a:gd name="connsiteX80" fmla="*/ 684463 w 963979"/>
              <a:gd name="connsiteY80" fmla="*/ 1012974 h 2360511"/>
              <a:gd name="connsiteX81" fmla="*/ 673768 w 963979"/>
              <a:gd name="connsiteY81" fmla="*/ 986237 h 2360511"/>
              <a:gd name="connsiteX82" fmla="*/ 652379 w 963979"/>
              <a:gd name="connsiteY82" fmla="*/ 922069 h 2360511"/>
              <a:gd name="connsiteX83" fmla="*/ 641684 w 963979"/>
              <a:gd name="connsiteY83" fmla="*/ 847205 h 2360511"/>
              <a:gd name="connsiteX84" fmla="*/ 647031 w 963979"/>
              <a:gd name="connsiteY84" fmla="*/ 825816 h 2360511"/>
              <a:gd name="connsiteX85" fmla="*/ 625642 w 963979"/>
              <a:gd name="connsiteY85" fmla="*/ 692132 h 2360511"/>
              <a:gd name="connsiteX86" fmla="*/ 604253 w 963979"/>
              <a:gd name="connsiteY86" fmla="*/ 611921 h 2360511"/>
              <a:gd name="connsiteX87" fmla="*/ 593558 w 963979"/>
              <a:gd name="connsiteY87" fmla="*/ 563795 h 2360511"/>
              <a:gd name="connsiteX88" fmla="*/ 572168 w 963979"/>
              <a:gd name="connsiteY88" fmla="*/ 526363 h 2360511"/>
              <a:gd name="connsiteX89" fmla="*/ 561474 w 963979"/>
              <a:gd name="connsiteY89" fmla="*/ 462195 h 2360511"/>
              <a:gd name="connsiteX90" fmla="*/ 550779 w 963979"/>
              <a:gd name="connsiteY90" fmla="*/ 419416 h 2360511"/>
              <a:gd name="connsiteX91" fmla="*/ 540084 w 963979"/>
              <a:gd name="connsiteY91" fmla="*/ 339205 h 2360511"/>
              <a:gd name="connsiteX92" fmla="*/ 529389 w 963979"/>
              <a:gd name="connsiteY92" fmla="*/ 312469 h 2360511"/>
              <a:gd name="connsiteX93" fmla="*/ 518695 w 963979"/>
              <a:gd name="connsiteY93" fmla="*/ 264342 h 2360511"/>
              <a:gd name="connsiteX94" fmla="*/ 497305 w 963979"/>
              <a:gd name="connsiteY94" fmla="*/ 136005 h 2360511"/>
              <a:gd name="connsiteX95" fmla="*/ 475916 w 963979"/>
              <a:gd name="connsiteY95" fmla="*/ 82532 h 2360511"/>
              <a:gd name="connsiteX96" fmla="*/ 465221 w 963979"/>
              <a:gd name="connsiteY96" fmla="*/ 45100 h 2360511"/>
              <a:gd name="connsiteX97" fmla="*/ 459874 w 963979"/>
              <a:gd name="connsiteY97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28370 w 963979"/>
              <a:gd name="connsiteY21" fmla="*/ 749706 h 2360511"/>
              <a:gd name="connsiteX22" fmla="*/ 311757 w 963979"/>
              <a:gd name="connsiteY22" fmla="*/ 827425 h 2360511"/>
              <a:gd name="connsiteX23" fmla="*/ 295818 w 963979"/>
              <a:gd name="connsiteY23" fmla="*/ 904105 h 2360511"/>
              <a:gd name="connsiteX24" fmla="*/ 267368 w 963979"/>
              <a:gd name="connsiteY24" fmla="*/ 1010481 h 2360511"/>
              <a:gd name="connsiteX25" fmla="*/ 284345 w 963979"/>
              <a:gd name="connsiteY25" fmla="*/ 996724 h 2360511"/>
              <a:gd name="connsiteX26" fmla="*/ 271471 w 963979"/>
              <a:gd name="connsiteY26" fmla="*/ 1065305 h 2360511"/>
              <a:gd name="connsiteX27" fmla="*/ 256103 w 963979"/>
              <a:gd name="connsiteY27" fmla="*/ 1123556 h 2360511"/>
              <a:gd name="connsiteX28" fmla="*/ 251326 w 963979"/>
              <a:gd name="connsiteY28" fmla="*/ 1157353 h 2360511"/>
              <a:gd name="connsiteX29" fmla="*/ 245979 w 963979"/>
              <a:gd name="connsiteY29" fmla="*/ 1173395 h 2360511"/>
              <a:gd name="connsiteX30" fmla="*/ 235284 w 963979"/>
              <a:gd name="connsiteY30" fmla="*/ 1200132 h 2360511"/>
              <a:gd name="connsiteX31" fmla="*/ 243487 w 963979"/>
              <a:gd name="connsiteY31" fmla="*/ 1238134 h 2360511"/>
              <a:gd name="connsiteX32" fmla="*/ 232793 w 963979"/>
              <a:gd name="connsiteY32" fmla="*/ 1254176 h 2360511"/>
              <a:gd name="connsiteX33" fmla="*/ 210260 w 963979"/>
              <a:gd name="connsiteY33" fmla="*/ 1321201 h 2360511"/>
              <a:gd name="connsiteX34" fmla="*/ 199565 w 963979"/>
              <a:gd name="connsiteY34" fmla="*/ 1386407 h 2360511"/>
              <a:gd name="connsiteX35" fmla="*/ 178176 w 963979"/>
              <a:gd name="connsiteY35" fmla="*/ 1477312 h 2360511"/>
              <a:gd name="connsiteX36" fmla="*/ 149726 w 963979"/>
              <a:gd name="connsiteY36" fmla="*/ 1729521 h 2360511"/>
              <a:gd name="connsiteX37" fmla="*/ 139031 w 963979"/>
              <a:gd name="connsiteY37" fmla="*/ 1745563 h 2360511"/>
              <a:gd name="connsiteX38" fmla="*/ 128337 w 963979"/>
              <a:gd name="connsiteY38" fmla="*/ 1788342 h 2360511"/>
              <a:gd name="connsiteX39" fmla="*/ 117642 w 963979"/>
              <a:gd name="connsiteY39" fmla="*/ 1825774 h 2360511"/>
              <a:gd name="connsiteX40" fmla="*/ 106947 w 963979"/>
              <a:gd name="connsiteY40" fmla="*/ 1847163 h 2360511"/>
              <a:gd name="connsiteX41" fmla="*/ 85558 w 963979"/>
              <a:gd name="connsiteY41" fmla="*/ 1916679 h 2360511"/>
              <a:gd name="connsiteX42" fmla="*/ 74863 w 963979"/>
              <a:gd name="connsiteY42" fmla="*/ 1932721 h 2360511"/>
              <a:gd name="connsiteX43" fmla="*/ 64168 w 963979"/>
              <a:gd name="connsiteY43" fmla="*/ 1991542 h 2360511"/>
              <a:gd name="connsiteX44" fmla="*/ 53474 w 963979"/>
              <a:gd name="connsiteY44" fmla="*/ 2018279 h 2360511"/>
              <a:gd name="connsiteX45" fmla="*/ 42779 w 963979"/>
              <a:gd name="connsiteY45" fmla="*/ 2066405 h 2360511"/>
              <a:gd name="connsiteX46" fmla="*/ 21389 w 963979"/>
              <a:gd name="connsiteY46" fmla="*/ 2237521 h 2360511"/>
              <a:gd name="connsiteX47" fmla="*/ 0 w 963979"/>
              <a:gd name="connsiteY47" fmla="*/ 2312384 h 2360511"/>
              <a:gd name="connsiteX48" fmla="*/ 26737 w 963979"/>
              <a:gd name="connsiteY48" fmla="*/ 2349816 h 2360511"/>
              <a:gd name="connsiteX49" fmla="*/ 245979 w 963979"/>
              <a:gd name="connsiteY49" fmla="*/ 2339121 h 2360511"/>
              <a:gd name="connsiteX50" fmla="*/ 390358 w 963979"/>
              <a:gd name="connsiteY50" fmla="*/ 2328426 h 2360511"/>
              <a:gd name="connsiteX51" fmla="*/ 513347 w 963979"/>
              <a:gd name="connsiteY51" fmla="*/ 2333774 h 2360511"/>
              <a:gd name="connsiteX52" fmla="*/ 561474 w 963979"/>
              <a:gd name="connsiteY52" fmla="*/ 2339121 h 2360511"/>
              <a:gd name="connsiteX53" fmla="*/ 652379 w 963979"/>
              <a:gd name="connsiteY53" fmla="*/ 2344469 h 2360511"/>
              <a:gd name="connsiteX54" fmla="*/ 700505 w 963979"/>
              <a:gd name="connsiteY54" fmla="*/ 2349816 h 2360511"/>
              <a:gd name="connsiteX55" fmla="*/ 727242 w 963979"/>
              <a:gd name="connsiteY55" fmla="*/ 2355163 h 2360511"/>
              <a:gd name="connsiteX56" fmla="*/ 903705 w 963979"/>
              <a:gd name="connsiteY56" fmla="*/ 2360511 h 2360511"/>
              <a:gd name="connsiteX57" fmla="*/ 962526 w 963979"/>
              <a:gd name="connsiteY57" fmla="*/ 2349816 h 2360511"/>
              <a:gd name="connsiteX58" fmla="*/ 951831 w 963979"/>
              <a:gd name="connsiteY58" fmla="*/ 2333774 h 2360511"/>
              <a:gd name="connsiteX59" fmla="*/ 935789 w 963979"/>
              <a:gd name="connsiteY59" fmla="*/ 2317732 h 2360511"/>
              <a:gd name="connsiteX60" fmla="*/ 941137 w 963979"/>
              <a:gd name="connsiteY60" fmla="*/ 2264258 h 2360511"/>
              <a:gd name="connsiteX61" fmla="*/ 957179 w 963979"/>
              <a:gd name="connsiteY61" fmla="*/ 2205437 h 2360511"/>
              <a:gd name="connsiteX62" fmla="*/ 962526 w 963979"/>
              <a:gd name="connsiteY62" fmla="*/ 2173353 h 2360511"/>
              <a:gd name="connsiteX63" fmla="*/ 941137 w 963979"/>
              <a:gd name="connsiteY63" fmla="*/ 1975500 h 2360511"/>
              <a:gd name="connsiteX64" fmla="*/ 930442 w 963979"/>
              <a:gd name="connsiteY64" fmla="*/ 1954111 h 2360511"/>
              <a:gd name="connsiteX65" fmla="*/ 909053 w 963979"/>
              <a:gd name="connsiteY65" fmla="*/ 1922026 h 2360511"/>
              <a:gd name="connsiteX66" fmla="*/ 898358 w 963979"/>
              <a:gd name="connsiteY66" fmla="*/ 1889942 h 2360511"/>
              <a:gd name="connsiteX67" fmla="*/ 887663 w 963979"/>
              <a:gd name="connsiteY67" fmla="*/ 1868553 h 2360511"/>
              <a:gd name="connsiteX68" fmla="*/ 866274 w 963979"/>
              <a:gd name="connsiteY68" fmla="*/ 1788342 h 2360511"/>
              <a:gd name="connsiteX69" fmla="*/ 844884 w 963979"/>
              <a:gd name="connsiteY69" fmla="*/ 1654658 h 2360511"/>
              <a:gd name="connsiteX70" fmla="*/ 823495 w 963979"/>
              <a:gd name="connsiteY70" fmla="*/ 1579795 h 2360511"/>
              <a:gd name="connsiteX71" fmla="*/ 802105 w 963979"/>
              <a:gd name="connsiteY71" fmla="*/ 1494237 h 2360511"/>
              <a:gd name="connsiteX72" fmla="*/ 791410 w 963979"/>
              <a:gd name="connsiteY72" fmla="*/ 1451458 h 2360511"/>
              <a:gd name="connsiteX73" fmla="*/ 780716 w 963979"/>
              <a:gd name="connsiteY73" fmla="*/ 1403332 h 2360511"/>
              <a:gd name="connsiteX74" fmla="*/ 770021 w 963979"/>
              <a:gd name="connsiteY74" fmla="*/ 1376595 h 2360511"/>
              <a:gd name="connsiteX75" fmla="*/ 748631 w 963979"/>
              <a:gd name="connsiteY75" fmla="*/ 1312426 h 2360511"/>
              <a:gd name="connsiteX76" fmla="*/ 727242 w 963979"/>
              <a:gd name="connsiteY76" fmla="*/ 1200132 h 2360511"/>
              <a:gd name="connsiteX77" fmla="*/ 716547 w 963979"/>
              <a:gd name="connsiteY77" fmla="*/ 1146658 h 2360511"/>
              <a:gd name="connsiteX78" fmla="*/ 705853 w 963979"/>
              <a:gd name="connsiteY78" fmla="*/ 1071795 h 2360511"/>
              <a:gd name="connsiteX79" fmla="*/ 695158 w 963979"/>
              <a:gd name="connsiteY79" fmla="*/ 1029016 h 2360511"/>
              <a:gd name="connsiteX80" fmla="*/ 684463 w 963979"/>
              <a:gd name="connsiteY80" fmla="*/ 1012974 h 2360511"/>
              <a:gd name="connsiteX81" fmla="*/ 673768 w 963979"/>
              <a:gd name="connsiteY81" fmla="*/ 986237 h 2360511"/>
              <a:gd name="connsiteX82" fmla="*/ 652379 w 963979"/>
              <a:gd name="connsiteY82" fmla="*/ 922069 h 2360511"/>
              <a:gd name="connsiteX83" fmla="*/ 641684 w 963979"/>
              <a:gd name="connsiteY83" fmla="*/ 847205 h 2360511"/>
              <a:gd name="connsiteX84" fmla="*/ 647031 w 963979"/>
              <a:gd name="connsiteY84" fmla="*/ 825816 h 2360511"/>
              <a:gd name="connsiteX85" fmla="*/ 625642 w 963979"/>
              <a:gd name="connsiteY85" fmla="*/ 692132 h 2360511"/>
              <a:gd name="connsiteX86" fmla="*/ 604253 w 963979"/>
              <a:gd name="connsiteY86" fmla="*/ 611921 h 2360511"/>
              <a:gd name="connsiteX87" fmla="*/ 593558 w 963979"/>
              <a:gd name="connsiteY87" fmla="*/ 563795 h 2360511"/>
              <a:gd name="connsiteX88" fmla="*/ 572168 w 963979"/>
              <a:gd name="connsiteY88" fmla="*/ 526363 h 2360511"/>
              <a:gd name="connsiteX89" fmla="*/ 561474 w 963979"/>
              <a:gd name="connsiteY89" fmla="*/ 462195 h 2360511"/>
              <a:gd name="connsiteX90" fmla="*/ 550779 w 963979"/>
              <a:gd name="connsiteY90" fmla="*/ 419416 h 2360511"/>
              <a:gd name="connsiteX91" fmla="*/ 540084 w 963979"/>
              <a:gd name="connsiteY91" fmla="*/ 339205 h 2360511"/>
              <a:gd name="connsiteX92" fmla="*/ 529389 w 963979"/>
              <a:gd name="connsiteY92" fmla="*/ 312469 h 2360511"/>
              <a:gd name="connsiteX93" fmla="*/ 518695 w 963979"/>
              <a:gd name="connsiteY93" fmla="*/ 264342 h 2360511"/>
              <a:gd name="connsiteX94" fmla="*/ 497305 w 963979"/>
              <a:gd name="connsiteY94" fmla="*/ 136005 h 2360511"/>
              <a:gd name="connsiteX95" fmla="*/ 475916 w 963979"/>
              <a:gd name="connsiteY95" fmla="*/ 82532 h 2360511"/>
              <a:gd name="connsiteX96" fmla="*/ 465221 w 963979"/>
              <a:gd name="connsiteY96" fmla="*/ 45100 h 2360511"/>
              <a:gd name="connsiteX97" fmla="*/ 459874 w 963979"/>
              <a:gd name="connsiteY97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28370 w 963979"/>
              <a:gd name="connsiteY21" fmla="*/ 749706 h 2360511"/>
              <a:gd name="connsiteX22" fmla="*/ 311757 w 963979"/>
              <a:gd name="connsiteY22" fmla="*/ 827425 h 2360511"/>
              <a:gd name="connsiteX23" fmla="*/ 295818 w 963979"/>
              <a:gd name="connsiteY23" fmla="*/ 904105 h 2360511"/>
              <a:gd name="connsiteX24" fmla="*/ 270327 w 963979"/>
              <a:gd name="connsiteY24" fmla="*/ 1040073 h 2360511"/>
              <a:gd name="connsiteX25" fmla="*/ 284345 w 963979"/>
              <a:gd name="connsiteY25" fmla="*/ 996724 h 2360511"/>
              <a:gd name="connsiteX26" fmla="*/ 271471 w 963979"/>
              <a:gd name="connsiteY26" fmla="*/ 1065305 h 2360511"/>
              <a:gd name="connsiteX27" fmla="*/ 256103 w 963979"/>
              <a:gd name="connsiteY27" fmla="*/ 1123556 h 2360511"/>
              <a:gd name="connsiteX28" fmla="*/ 251326 w 963979"/>
              <a:gd name="connsiteY28" fmla="*/ 1157353 h 2360511"/>
              <a:gd name="connsiteX29" fmla="*/ 245979 w 963979"/>
              <a:gd name="connsiteY29" fmla="*/ 1173395 h 2360511"/>
              <a:gd name="connsiteX30" fmla="*/ 235284 w 963979"/>
              <a:gd name="connsiteY30" fmla="*/ 1200132 h 2360511"/>
              <a:gd name="connsiteX31" fmla="*/ 243487 w 963979"/>
              <a:gd name="connsiteY31" fmla="*/ 1238134 h 2360511"/>
              <a:gd name="connsiteX32" fmla="*/ 232793 w 963979"/>
              <a:gd name="connsiteY32" fmla="*/ 1254176 h 2360511"/>
              <a:gd name="connsiteX33" fmla="*/ 210260 w 963979"/>
              <a:gd name="connsiteY33" fmla="*/ 1321201 h 2360511"/>
              <a:gd name="connsiteX34" fmla="*/ 199565 w 963979"/>
              <a:gd name="connsiteY34" fmla="*/ 1386407 h 2360511"/>
              <a:gd name="connsiteX35" fmla="*/ 178176 w 963979"/>
              <a:gd name="connsiteY35" fmla="*/ 1477312 h 2360511"/>
              <a:gd name="connsiteX36" fmla="*/ 149726 w 963979"/>
              <a:gd name="connsiteY36" fmla="*/ 1729521 h 2360511"/>
              <a:gd name="connsiteX37" fmla="*/ 139031 w 963979"/>
              <a:gd name="connsiteY37" fmla="*/ 1745563 h 2360511"/>
              <a:gd name="connsiteX38" fmla="*/ 128337 w 963979"/>
              <a:gd name="connsiteY38" fmla="*/ 1788342 h 2360511"/>
              <a:gd name="connsiteX39" fmla="*/ 117642 w 963979"/>
              <a:gd name="connsiteY39" fmla="*/ 1825774 h 2360511"/>
              <a:gd name="connsiteX40" fmla="*/ 106947 w 963979"/>
              <a:gd name="connsiteY40" fmla="*/ 1847163 h 2360511"/>
              <a:gd name="connsiteX41" fmla="*/ 85558 w 963979"/>
              <a:gd name="connsiteY41" fmla="*/ 1916679 h 2360511"/>
              <a:gd name="connsiteX42" fmla="*/ 74863 w 963979"/>
              <a:gd name="connsiteY42" fmla="*/ 1932721 h 2360511"/>
              <a:gd name="connsiteX43" fmla="*/ 64168 w 963979"/>
              <a:gd name="connsiteY43" fmla="*/ 1991542 h 2360511"/>
              <a:gd name="connsiteX44" fmla="*/ 53474 w 963979"/>
              <a:gd name="connsiteY44" fmla="*/ 2018279 h 2360511"/>
              <a:gd name="connsiteX45" fmla="*/ 42779 w 963979"/>
              <a:gd name="connsiteY45" fmla="*/ 2066405 h 2360511"/>
              <a:gd name="connsiteX46" fmla="*/ 21389 w 963979"/>
              <a:gd name="connsiteY46" fmla="*/ 2237521 h 2360511"/>
              <a:gd name="connsiteX47" fmla="*/ 0 w 963979"/>
              <a:gd name="connsiteY47" fmla="*/ 2312384 h 2360511"/>
              <a:gd name="connsiteX48" fmla="*/ 26737 w 963979"/>
              <a:gd name="connsiteY48" fmla="*/ 2349816 h 2360511"/>
              <a:gd name="connsiteX49" fmla="*/ 245979 w 963979"/>
              <a:gd name="connsiteY49" fmla="*/ 2339121 h 2360511"/>
              <a:gd name="connsiteX50" fmla="*/ 390358 w 963979"/>
              <a:gd name="connsiteY50" fmla="*/ 2328426 h 2360511"/>
              <a:gd name="connsiteX51" fmla="*/ 513347 w 963979"/>
              <a:gd name="connsiteY51" fmla="*/ 2333774 h 2360511"/>
              <a:gd name="connsiteX52" fmla="*/ 561474 w 963979"/>
              <a:gd name="connsiteY52" fmla="*/ 2339121 h 2360511"/>
              <a:gd name="connsiteX53" fmla="*/ 652379 w 963979"/>
              <a:gd name="connsiteY53" fmla="*/ 2344469 h 2360511"/>
              <a:gd name="connsiteX54" fmla="*/ 700505 w 963979"/>
              <a:gd name="connsiteY54" fmla="*/ 2349816 h 2360511"/>
              <a:gd name="connsiteX55" fmla="*/ 727242 w 963979"/>
              <a:gd name="connsiteY55" fmla="*/ 2355163 h 2360511"/>
              <a:gd name="connsiteX56" fmla="*/ 903705 w 963979"/>
              <a:gd name="connsiteY56" fmla="*/ 2360511 h 2360511"/>
              <a:gd name="connsiteX57" fmla="*/ 962526 w 963979"/>
              <a:gd name="connsiteY57" fmla="*/ 2349816 h 2360511"/>
              <a:gd name="connsiteX58" fmla="*/ 951831 w 963979"/>
              <a:gd name="connsiteY58" fmla="*/ 2333774 h 2360511"/>
              <a:gd name="connsiteX59" fmla="*/ 935789 w 963979"/>
              <a:gd name="connsiteY59" fmla="*/ 2317732 h 2360511"/>
              <a:gd name="connsiteX60" fmla="*/ 941137 w 963979"/>
              <a:gd name="connsiteY60" fmla="*/ 2264258 h 2360511"/>
              <a:gd name="connsiteX61" fmla="*/ 957179 w 963979"/>
              <a:gd name="connsiteY61" fmla="*/ 2205437 h 2360511"/>
              <a:gd name="connsiteX62" fmla="*/ 962526 w 963979"/>
              <a:gd name="connsiteY62" fmla="*/ 2173353 h 2360511"/>
              <a:gd name="connsiteX63" fmla="*/ 941137 w 963979"/>
              <a:gd name="connsiteY63" fmla="*/ 1975500 h 2360511"/>
              <a:gd name="connsiteX64" fmla="*/ 930442 w 963979"/>
              <a:gd name="connsiteY64" fmla="*/ 1954111 h 2360511"/>
              <a:gd name="connsiteX65" fmla="*/ 909053 w 963979"/>
              <a:gd name="connsiteY65" fmla="*/ 1922026 h 2360511"/>
              <a:gd name="connsiteX66" fmla="*/ 898358 w 963979"/>
              <a:gd name="connsiteY66" fmla="*/ 1889942 h 2360511"/>
              <a:gd name="connsiteX67" fmla="*/ 887663 w 963979"/>
              <a:gd name="connsiteY67" fmla="*/ 1868553 h 2360511"/>
              <a:gd name="connsiteX68" fmla="*/ 866274 w 963979"/>
              <a:gd name="connsiteY68" fmla="*/ 1788342 h 2360511"/>
              <a:gd name="connsiteX69" fmla="*/ 844884 w 963979"/>
              <a:gd name="connsiteY69" fmla="*/ 1654658 h 2360511"/>
              <a:gd name="connsiteX70" fmla="*/ 823495 w 963979"/>
              <a:gd name="connsiteY70" fmla="*/ 1579795 h 2360511"/>
              <a:gd name="connsiteX71" fmla="*/ 802105 w 963979"/>
              <a:gd name="connsiteY71" fmla="*/ 1494237 h 2360511"/>
              <a:gd name="connsiteX72" fmla="*/ 791410 w 963979"/>
              <a:gd name="connsiteY72" fmla="*/ 1451458 h 2360511"/>
              <a:gd name="connsiteX73" fmla="*/ 780716 w 963979"/>
              <a:gd name="connsiteY73" fmla="*/ 1403332 h 2360511"/>
              <a:gd name="connsiteX74" fmla="*/ 770021 w 963979"/>
              <a:gd name="connsiteY74" fmla="*/ 1376595 h 2360511"/>
              <a:gd name="connsiteX75" fmla="*/ 748631 w 963979"/>
              <a:gd name="connsiteY75" fmla="*/ 1312426 h 2360511"/>
              <a:gd name="connsiteX76" fmla="*/ 727242 w 963979"/>
              <a:gd name="connsiteY76" fmla="*/ 1200132 h 2360511"/>
              <a:gd name="connsiteX77" fmla="*/ 716547 w 963979"/>
              <a:gd name="connsiteY77" fmla="*/ 1146658 h 2360511"/>
              <a:gd name="connsiteX78" fmla="*/ 705853 w 963979"/>
              <a:gd name="connsiteY78" fmla="*/ 1071795 h 2360511"/>
              <a:gd name="connsiteX79" fmla="*/ 695158 w 963979"/>
              <a:gd name="connsiteY79" fmla="*/ 1029016 h 2360511"/>
              <a:gd name="connsiteX80" fmla="*/ 684463 w 963979"/>
              <a:gd name="connsiteY80" fmla="*/ 1012974 h 2360511"/>
              <a:gd name="connsiteX81" fmla="*/ 673768 w 963979"/>
              <a:gd name="connsiteY81" fmla="*/ 986237 h 2360511"/>
              <a:gd name="connsiteX82" fmla="*/ 652379 w 963979"/>
              <a:gd name="connsiteY82" fmla="*/ 922069 h 2360511"/>
              <a:gd name="connsiteX83" fmla="*/ 641684 w 963979"/>
              <a:gd name="connsiteY83" fmla="*/ 847205 h 2360511"/>
              <a:gd name="connsiteX84" fmla="*/ 647031 w 963979"/>
              <a:gd name="connsiteY84" fmla="*/ 825816 h 2360511"/>
              <a:gd name="connsiteX85" fmla="*/ 625642 w 963979"/>
              <a:gd name="connsiteY85" fmla="*/ 692132 h 2360511"/>
              <a:gd name="connsiteX86" fmla="*/ 604253 w 963979"/>
              <a:gd name="connsiteY86" fmla="*/ 611921 h 2360511"/>
              <a:gd name="connsiteX87" fmla="*/ 593558 w 963979"/>
              <a:gd name="connsiteY87" fmla="*/ 563795 h 2360511"/>
              <a:gd name="connsiteX88" fmla="*/ 572168 w 963979"/>
              <a:gd name="connsiteY88" fmla="*/ 526363 h 2360511"/>
              <a:gd name="connsiteX89" fmla="*/ 561474 w 963979"/>
              <a:gd name="connsiteY89" fmla="*/ 462195 h 2360511"/>
              <a:gd name="connsiteX90" fmla="*/ 550779 w 963979"/>
              <a:gd name="connsiteY90" fmla="*/ 419416 h 2360511"/>
              <a:gd name="connsiteX91" fmla="*/ 540084 w 963979"/>
              <a:gd name="connsiteY91" fmla="*/ 339205 h 2360511"/>
              <a:gd name="connsiteX92" fmla="*/ 529389 w 963979"/>
              <a:gd name="connsiteY92" fmla="*/ 312469 h 2360511"/>
              <a:gd name="connsiteX93" fmla="*/ 518695 w 963979"/>
              <a:gd name="connsiteY93" fmla="*/ 264342 h 2360511"/>
              <a:gd name="connsiteX94" fmla="*/ 497305 w 963979"/>
              <a:gd name="connsiteY94" fmla="*/ 136005 h 2360511"/>
              <a:gd name="connsiteX95" fmla="*/ 475916 w 963979"/>
              <a:gd name="connsiteY95" fmla="*/ 82532 h 2360511"/>
              <a:gd name="connsiteX96" fmla="*/ 465221 w 963979"/>
              <a:gd name="connsiteY96" fmla="*/ 45100 h 2360511"/>
              <a:gd name="connsiteX97" fmla="*/ 459874 w 963979"/>
              <a:gd name="connsiteY97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28370 w 963979"/>
              <a:gd name="connsiteY21" fmla="*/ 749706 h 2360511"/>
              <a:gd name="connsiteX22" fmla="*/ 311757 w 963979"/>
              <a:gd name="connsiteY22" fmla="*/ 827425 h 2360511"/>
              <a:gd name="connsiteX23" fmla="*/ 295818 w 963979"/>
              <a:gd name="connsiteY23" fmla="*/ 904105 h 2360511"/>
              <a:gd name="connsiteX24" fmla="*/ 270327 w 963979"/>
              <a:gd name="connsiteY24" fmla="*/ 1040073 h 2360511"/>
              <a:gd name="connsiteX25" fmla="*/ 293223 w 963979"/>
              <a:gd name="connsiteY25" fmla="*/ 984887 h 2360511"/>
              <a:gd name="connsiteX26" fmla="*/ 271471 w 963979"/>
              <a:gd name="connsiteY26" fmla="*/ 1065305 h 2360511"/>
              <a:gd name="connsiteX27" fmla="*/ 256103 w 963979"/>
              <a:gd name="connsiteY27" fmla="*/ 1123556 h 2360511"/>
              <a:gd name="connsiteX28" fmla="*/ 251326 w 963979"/>
              <a:gd name="connsiteY28" fmla="*/ 1157353 h 2360511"/>
              <a:gd name="connsiteX29" fmla="*/ 245979 w 963979"/>
              <a:gd name="connsiteY29" fmla="*/ 1173395 h 2360511"/>
              <a:gd name="connsiteX30" fmla="*/ 235284 w 963979"/>
              <a:gd name="connsiteY30" fmla="*/ 1200132 h 2360511"/>
              <a:gd name="connsiteX31" fmla="*/ 243487 w 963979"/>
              <a:gd name="connsiteY31" fmla="*/ 1238134 h 2360511"/>
              <a:gd name="connsiteX32" fmla="*/ 232793 w 963979"/>
              <a:gd name="connsiteY32" fmla="*/ 1254176 h 2360511"/>
              <a:gd name="connsiteX33" fmla="*/ 210260 w 963979"/>
              <a:gd name="connsiteY33" fmla="*/ 1321201 h 2360511"/>
              <a:gd name="connsiteX34" fmla="*/ 199565 w 963979"/>
              <a:gd name="connsiteY34" fmla="*/ 1386407 h 2360511"/>
              <a:gd name="connsiteX35" fmla="*/ 178176 w 963979"/>
              <a:gd name="connsiteY35" fmla="*/ 1477312 h 2360511"/>
              <a:gd name="connsiteX36" fmla="*/ 149726 w 963979"/>
              <a:gd name="connsiteY36" fmla="*/ 1729521 h 2360511"/>
              <a:gd name="connsiteX37" fmla="*/ 139031 w 963979"/>
              <a:gd name="connsiteY37" fmla="*/ 1745563 h 2360511"/>
              <a:gd name="connsiteX38" fmla="*/ 128337 w 963979"/>
              <a:gd name="connsiteY38" fmla="*/ 1788342 h 2360511"/>
              <a:gd name="connsiteX39" fmla="*/ 117642 w 963979"/>
              <a:gd name="connsiteY39" fmla="*/ 1825774 h 2360511"/>
              <a:gd name="connsiteX40" fmla="*/ 106947 w 963979"/>
              <a:gd name="connsiteY40" fmla="*/ 1847163 h 2360511"/>
              <a:gd name="connsiteX41" fmla="*/ 85558 w 963979"/>
              <a:gd name="connsiteY41" fmla="*/ 1916679 h 2360511"/>
              <a:gd name="connsiteX42" fmla="*/ 74863 w 963979"/>
              <a:gd name="connsiteY42" fmla="*/ 1932721 h 2360511"/>
              <a:gd name="connsiteX43" fmla="*/ 64168 w 963979"/>
              <a:gd name="connsiteY43" fmla="*/ 1991542 h 2360511"/>
              <a:gd name="connsiteX44" fmla="*/ 53474 w 963979"/>
              <a:gd name="connsiteY44" fmla="*/ 2018279 h 2360511"/>
              <a:gd name="connsiteX45" fmla="*/ 42779 w 963979"/>
              <a:gd name="connsiteY45" fmla="*/ 2066405 h 2360511"/>
              <a:gd name="connsiteX46" fmla="*/ 21389 w 963979"/>
              <a:gd name="connsiteY46" fmla="*/ 2237521 h 2360511"/>
              <a:gd name="connsiteX47" fmla="*/ 0 w 963979"/>
              <a:gd name="connsiteY47" fmla="*/ 2312384 h 2360511"/>
              <a:gd name="connsiteX48" fmla="*/ 26737 w 963979"/>
              <a:gd name="connsiteY48" fmla="*/ 2349816 h 2360511"/>
              <a:gd name="connsiteX49" fmla="*/ 245979 w 963979"/>
              <a:gd name="connsiteY49" fmla="*/ 2339121 h 2360511"/>
              <a:gd name="connsiteX50" fmla="*/ 390358 w 963979"/>
              <a:gd name="connsiteY50" fmla="*/ 2328426 h 2360511"/>
              <a:gd name="connsiteX51" fmla="*/ 513347 w 963979"/>
              <a:gd name="connsiteY51" fmla="*/ 2333774 h 2360511"/>
              <a:gd name="connsiteX52" fmla="*/ 561474 w 963979"/>
              <a:gd name="connsiteY52" fmla="*/ 2339121 h 2360511"/>
              <a:gd name="connsiteX53" fmla="*/ 652379 w 963979"/>
              <a:gd name="connsiteY53" fmla="*/ 2344469 h 2360511"/>
              <a:gd name="connsiteX54" fmla="*/ 700505 w 963979"/>
              <a:gd name="connsiteY54" fmla="*/ 2349816 h 2360511"/>
              <a:gd name="connsiteX55" fmla="*/ 727242 w 963979"/>
              <a:gd name="connsiteY55" fmla="*/ 2355163 h 2360511"/>
              <a:gd name="connsiteX56" fmla="*/ 903705 w 963979"/>
              <a:gd name="connsiteY56" fmla="*/ 2360511 h 2360511"/>
              <a:gd name="connsiteX57" fmla="*/ 962526 w 963979"/>
              <a:gd name="connsiteY57" fmla="*/ 2349816 h 2360511"/>
              <a:gd name="connsiteX58" fmla="*/ 951831 w 963979"/>
              <a:gd name="connsiteY58" fmla="*/ 2333774 h 2360511"/>
              <a:gd name="connsiteX59" fmla="*/ 935789 w 963979"/>
              <a:gd name="connsiteY59" fmla="*/ 2317732 h 2360511"/>
              <a:gd name="connsiteX60" fmla="*/ 941137 w 963979"/>
              <a:gd name="connsiteY60" fmla="*/ 2264258 h 2360511"/>
              <a:gd name="connsiteX61" fmla="*/ 957179 w 963979"/>
              <a:gd name="connsiteY61" fmla="*/ 2205437 h 2360511"/>
              <a:gd name="connsiteX62" fmla="*/ 962526 w 963979"/>
              <a:gd name="connsiteY62" fmla="*/ 2173353 h 2360511"/>
              <a:gd name="connsiteX63" fmla="*/ 941137 w 963979"/>
              <a:gd name="connsiteY63" fmla="*/ 1975500 h 2360511"/>
              <a:gd name="connsiteX64" fmla="*/ 930442 w 963979"/>
              <a:gd name="connsiteY64" fmla="*/ 1954111 h 2360511"/>
              <a:gd name="connsiteX65" fmla="*/ 909053 w 963979"/>
              <a:gd name="connsiteY65" fmla="*/ 1922026 h 2360511"/>
              <a:gd name="connsiteX66" fmla="*/ 898358 w 963979"/>
              <a:gd name="connsiteY66" fmla="*/ 1889942 h 2360511"/>
              <a:gd name="connsiteX67" fmla="*/ 887663 w 963979"/>
              <a:gd name="connsiteY67" fmla="*/ 1868553 h 2360511"/>
              <a:gd name="connsiteX68" fmla="*/ 866274 w 963979"/>
              <a:gd name="connsiteY68" fmla="*/ 1788342 h 2360511"/>
              <a:gd name="connsiteX69" fmla="*/ 844884 w 963979"/>
              <a:gd name="connsiteY69" fmla="*/ 1654658 h 2360511"/>
              <a:gd name="connsiteX70" fmla="*/ 823495 w 963979"/>
              <a:gd name="connsiteY70" fmla="*/ 1579795 h 2360511"/>
              <a:gd name="connsiteX71" fmla="*/ 802105 w 963979"/>
              <a:gd name="connsiteY71" fmla="*/ 1494237 h 2360511"/>
              <a:gd name="connsiteX72" fmla="*/ 791410 w 963979"/>
              <a:gd name="connsiteY72" fmla="*/ 1451458 h 2360511"/>
              <a:gd name="connsiteX73" fmla="*/ 780716 w 963979"/>
              <a:gd name="connsiteY73" fmla="*/ 1403332 h 2360511"/>
              <a:gd name="connsiteX74" fmla="*/ 770021 w 963979"/>
              <a:gd name="connsiteY74" fmla="*/ 1376595 h 2360511"/>
              <a:gd name="connsiteX75" fmla="*/ 748631 w 963979"/>
              <a:gd name="connsiteY75" fmla="*/ 1312426 h 2360511"/>
              <a:gd name="connsiteX76" fmla="*/ 727242 w 963979"/>
              <a:gd name="connsiteY76" fmla="*/ 1200132 h 2360511"/>
              <a:gd name="connsiteX77" fmla="*/ 716547 w 963979"/>
              <a:gd name="connsiteY77" fmla="*/ 1146658 h 2360511"/>
              <a:gd name="connsiteX78" fmla="*/ 705853 w 963979"/>
              <a:gd name="connsiteY78" fmla="*/ 1071795 h 2360511"/>
              <a:gd name="connsiteX79" fmla="*/ 695158 w 963979"/>
              <a:gd name="connsiteY79" fmla="*/ 1029016 h 2360511"/>
              <a:gd name="connsiteX80" fmla="*/ 684463 w 963979"/>
              <a:gd name="connsiteY80" fmla="*/ 1012974 h 2360511"/>
              <a:gd name="connsiteX81" fmla="*/ 673768 w 963979"/>
              <a:gd name="connsiteY81" fmla="*/ 986237 h 2360511"/>
              <a:gd name="connsiteX82" fmla="*/ 652379 w 963979"/>
              <a:gd name="connsiteY82" fmla="*/ 922069 h 2360511"/>
              <a:gd name="connsiteX83" fmla="*/ 641684 w 963979"/>
              <a:gd name="connsiteY83" fmla="*/ 847205 h 2360511"/>
              <a:gd name="connsiteX84" fmla="*/ 647031 w 963979"/>
              <a:gd name="connsiteY84" fmla="*/ 825816 h 2360511"/>
              <a:gd name="connsiteX85" fmla="*/ 625642 w 963979"/>
              <a:gd name="connsiteY85" fmla="*/ 692132 h 2360511"/>
              <a:gd name="connsiteX86" fmla="*/ 604253 w 963979"/>
              <a:gd name="connsiteY86" fmla="*/ 611921 h 2360511"/>
              <a:gd name="connsiteX87" fmla="*/ 593558 w 963979"/>
              <a:gd name="connsiteY87" fmla="*/ 563795 h 2360511"/>
              <a:gd name="connsiteX88" fmla="*/ 572168 w 963979"/>
              <a:gd name="connsiteY88" fmla="*/ 526363 h 2360511"/>
              <a:gd name="connsiteX89" fmla="*/ 561474 w 963979"/>
              <a:gd name="connsiteY89" fmla="*/ 462195 h 2360511"/>
              <a:gd name="connsiteX90" fmla="*/ 550779 w 963979"/>
              <a:gd name="connsiteY90" fmla="*/ 419416 h 2360511"/>
              <a:gd name="connsiteX91" fmla="*/ 540084 w 963979"/>
              <a:gd name="connsiteY91" fmla="*/ 339205 h 2360511"/>
              <a:gd name="connsiteX92" fmla="*/ 529389 w 963979"/>
              <a:gd name="connsiteY92" fmla="*/ 312469 h 2360511"/>
              <a:gd name="connsiteX93" fmla="*/ 518695 w 963979"/>
              <a:gd name="connsiteY93" fmla="*/ 264342 h 2360511"/>
              <a:gd name="connsiteX94" fmla="*/ 497305 w 963979"/>
              <a:gd name="connsiteY94" fmla="*/ 136005 h 2360511"/>
              <a:gd name="connsiteX95" fmla="*/ 475916 w 963979"/>
              <a:gd name="connsiteY95" fmla="*/ 82532 h 2360511"/>
              <a:gd name="connsiteX96" fmla="*/ 465221 w 963979"/>
              <a:gd name="connsiteY96" fmla="*/ 45100 h 2360511"/>
              <a:gd name="connsiteX97" fmla="*/ 459874 w 963979"/>
              <a:gd name="connsiteY97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28370 w 963979"/>
              <a:gd name="connsiteY21" fmla="*/ 758583 h 2360511"/>
              <a:gd name="connsiteX22" fmla="*/ 311757 w 963979"/>
              <a:gd name="connsiteY22" fmla="*/ 827425 h 2360511"/>
              <a:gd name="connsiteX23" fmla="*/ 295818 w 963979"/>
              <a:gd name="connsiteY23" fmla="*/ 904105 h 2360511"/>
              <a:gd name="connsiteX24" fmla="*/ 270327 w 963979"/>
              <a:gd name="connsiteY24" fmla="*/ 1040073 h 2360511"/>
              <a:gd name="connsiteX25" fmla="*/ 293223 w 963979"/>
              <a:gd name="connsiteY25" fmla="*/ 984887 h 2360511"/>
              <a:gd name="connsiteX26" fmla="*/ 271471 w 963979"/>
              <a:gd name="connsiteY26" fmla="*/ 1065305 h 2360511"/>
              <a:gd name="connsiteX27" fmla="*/ 256103 w 963979"/>
              <a:gd name="connsiteY27" fmla="*/ 1123556 h 2360511"/>
              <a:gd name="connsiteX28" fmla="*/ 251326 w 963979"/>
              <a:gd name="connsiteY28" fmla="*/ 1157353 h 2360511"/>
              <a:gd name="connsiteX29" fmla="*/ 245979 w 963979"/>
              <a:gd name="connsiteY29" fmla="*/ 1173395 h 2360511"/>
              <a:gd name="connsiteX30" fmla="*/ 235284 w 963979"/>
              <a:gd name="connsiteY30" fmla="*/ 1200132 h 2360511"/>
              <a:gd name="connsiteX31" fmla="*/ 243487 w 963979"/>
              <a:gd name="connsiteY31" fmla="*/ 1238134 h 2360511"/>
              <a:gd name="connsiteX32" fmla="*/ 232793 w 963979"/>
              <a:gd name="connsiteY32" fmla="*/ 1254176 h 2360511"/>
              <a:gd name="connsiteX33" fmla="*/ 210260 w 963979"/>
              <a:gd name="connsiteY33" fmla="*/ 1321201 h 2360511"/>
              <a:gd name="connsiteX34" fmla="*/ 199565 w 963979"/>
              <a:gd name="connsiteY34" fmla="*/ 1386407 h 2360511"/>
              <a:gd name="connsiteX35" fmla="*/ 178176 w 963979"/>
              <a:gd name="connsiteY35" fmla="*/ 1477312 h 2360511"/>
              <a:gd name="connsiteX36" fmla="*/ 149726 w 963979"/>
              <a:gd name="connsiteY36" fmla="*/ 1729521 h 2360511"/>
              <a:gd name="connsiteX37" fmla="*/ 139031 w 963979"/>
              <a:gd name="connsiteY37" fmla="*/ 1745563 h 2360511"/>
              <a:gd name="connsiteX38" fmla="*/ 128337 w 963979"/>
              <a:gd name="connsiteY38" fmla="*/ 1788342 h 2360511"/>
              <a:gd name="connsiteX39" fmla="*/ 117642 w 963979"/>
              <a:gd name="connsiteY39" fmla="*/ 1825774 h 2360511"/>
              <a:gd name="connsiteX40" fmla="*/ 106947 w 963979"/>
              <a:gd name="connsiteY40" fmla="*/ 1847163 h 2360511"/>
              <a:gd name="connsiteX41" fmla="*/ 85558 w 963979"/>
              <a:gd name="connsiteY41" fmla="*/ 1916679 h 2360511"/>
              <a:gd name="connsiteX42" fmla="*/ 74863 w 963979"/>
              <a:gd name="connsiteY42" fmla="*/ 1932721 h 2360511"/>
              <a:gd name="connsiteX43" fmla="*/ 64168 w 963979"/>
              <a:gd name="connsiteY43" fmla="*/ 1991542 h 2360511"/>
              <a:gd name="connsiteX44" fmla="*/ 53474 w 963979"/>
              <a:gd name="connsiteY44" fmla="*/ 2018279 h 2360511"/>
              <a:gd name="connsiteX45" fmla="*/ 42779 w 963979"/>
              <a:gd name="connsiteY45" fmla="*/ 2066405 h 2360511"/>
              <a:gd name="connsiteX46" fmla="*/ 21389 w 963979"/>
              <a:gd name="connsiteY46" fmla="*/ 2237521 h 2360511"/>
              <a:gd name="connsiteX47" fmla="*/ 0 w 963979"/>
              <a:gd name="connsiteY47" fmla="*/ 2312384 h 2360511"/>
              <a:gd name="connsiteX48" fmla="*/ 26737 w 963979"/>
              <a:gd name="connsiteY48" fmla="*/ 2349816 h 2360511"/>
              <a:gd name="connsiteX49" fmla="*/ 245979 w 963979"/>
              <a:gd name="connsiteY49" fmla="*/ 2339121 h 2360511"/>
              <a:gd name="connsiteX50" fmla="*/ 390358 w 963979"/>
              <a:gd name="connsiteY50" fmla="*/ 2328426 h 2360511"/>
              <a:gd name="connsiteX51" fmla="*/ 513347 w 963979"/>
              <a:gd name="connsiteY51" fmla="*/ 2333774 h 2360511"/>
              <a:gd name="connsiteX52" fmla="*/ 561474 w 963979"/>
              <a:gd name="connsiteY52" fmla="*/ 2339121 h 2360511"/>
              <a:gd name="connsiteX53" fmla="*/ 652379 w 963979"/>
              <a:gd name="connsiteY53" fmla="*/ 2344469 h 2360511"/>
              <a:gd name="connsiteX54" fmla="*/ 700505 w 963979"/>
              <a:gd name="connsiteY54" fmla="*/ 2349816 h 2360511"/>
              <a:gd name="connsiteX55" fmla="*/ 727242 w 963979"/>
              <a:gd name="connsiteY55" fmla="*/ 2355163 h 2360511"/>
              <a:gd name="connsiteX56" fmla="*/ 903705 w 963979"/>
              <a:gd name="connsiteY56" fmla="*/ 2360511 h 2360511"/>
              <a:gd name="connsiteX57" fmla="*/ 962526 w 963979"/>
              <a:gd name="connsiteY57" fmla="*/ 2349816 h 2360511"/>
              <a:gd name="connsiteX58" fmla="*/ 951831 w 963979"/>
              <a:gd name="connsiteY58" fmla="*/ 2333774 h 2360511"/>
              <a:gd name="connsiteX59" fmla="*/ 935789 w 963979"/>
              <a:gd name="connsiteY59" fmla="*/ 2317732 h 2360511"/>
              <a:gd name="connsiteX60" fmla="*/ 941137 w 963979"/>
              <a:gd name="connsiteY60" fmla="*/ 2264258 h 2360511"/>
              <a:gd name="connsiteX61" fmla="*/ 957179 w 963979"/>
              <a:gd name="connsiteY61" fmla="*/ 2205437 h 2360511"/>
              <a:gd name="connsiteX62" fmla="*/ 962526 w 963979"/>
              <a:gd name="connsiteY62" fmla="*/ 2173353 h 2360511"/>
              <a:gd name="connsiteX63" fmla="*/ 941137 w 963979"/>
              <a:gd name="connsiteY63" fmla="*/ 1975500 h 2360511"/>
              <a:gd name="connsiteX64" fmla="*/ 930442 w 963979"/>
              <a:gd name="connsiteY64" fmla="*/ 1954111 h 2360511"/>
              <a:gd name="connsiteX65" fmla="*/ 909053 w 963979"/>
              <a:gd name="connsiteY65" fmla="*/ 1922026 h 2360511"/>
              <a:gd name="connsiteX66" fmla="*/ 898358 w 963979"/>
              <a:gd name="connsiteY66" fmla="*/ 1889942 h 2360511"/>
              <a:gd name="connsiteX67" fmla="*/ 887663 w 963979"/>
              <a:gd name="connsiteY67" fmla="*/ 1868553 h 2360511"/>
              <a:gd name="connsiteX68" fmla="*/ 866274 w 963979"/>
              <a:gd name="connsiteY68" fmla="*/ 1788342 h 2360511"/>
              <a:gd name="connsiteX69" fmla="*/ 844884 w 963979"/>
              <a:gd name="connsiteY69" fmla="*/ 1654658 h 2360511"/>
              <a:gd name="connsiteX70" fmla="*/ 823495 w 963979"/>
              <a:gd name="connsiteY70" fmla="*/ 1579795 h 2360511"/>
              <a:gd name="connsiteX71" fmla="*/ 802105 w 963979"/>
              <a:gd name="connsiteY71" fmla="*/ 1494237 h 2360511"/>
              <a:gd name="connsiteX72" fmla="*/ 791410 w 963979"/>
              <a:gd name="connsiteY72" fmla="*/ 1451458 h 2360511"/>
              <a:gd name="connsiteX73" fmla="*/ 780716 w 963979"/>
              <a:gd name="connsiteY73" fmla="*/ 1403332 h 2360511"/>
              <a:gd name="connsiteX74" fmla="*/ 770021 w 963979"/>
              <a:gd name="connsiteY74" fmla="*/ 1376595 h 2360511"/>
              <a:gd name="connsiteX75" fmla="*/ 748631 w 963979"/>
              <a:gd name="connsiteY75" fmla="*/ 1312426 h 2360511"/>
              <a:gd name="connsiteX76" fmla="*/ 727242 w 963979"/>
              <a:gd name="connsiteY76" fmla="*/ 1200132 h 2360511"/>
              <a:gd name="connsiteX77" fmla="*/ 716547 w 963979"/>
              <a:gd name="connsiteY77" fmla="*/ 1146658 h 2360511"/>
              <a:gd name="connsiteX78" fmla="*/ 705853 w 963979"/>
              <a:gd name="connsiteY78" fmla="*/ 1071795 h 2360511"/>
              <a:gd name="connsiteX79" fmla="*/ 695158 w 963979"/>
              <a:gd name="connsiteY79" fmla="*/ 1029016 h 2360511"/>
              <a:gd name="connsiteX80" fmla="*/ 684463 w 963979"/>
              <a:gd name="connsiteY80" fmla="*/ 1012974 h 2360511"/>
              <a:gd name="connsiteX81" fmla="*/ 673768 w 963979"/>
              <a:gd name="connsiteY81" fmla="*/ 986237 h 2360511"/>
              <a:gd name="connsiteX82" fmla="*/ 652379 w 963979"/>
              <a:gd name="connsiteY82" fmla="*/ 922069 h 2360511"/>
              <a:gd name="connsiteX83" fmla="*/ 641684 w 963979"/>
              <a:gd name="connsiteY83" fmla="*/ 847205 h 2360511"/>
              <a:gd name="connsiteX84" fmla="*/ 647031 w 963979"/>
              <a:gd name="connsiteY84" fmla="*/ 825816 h 2360511"/>
              <a:gd name="connsiteX85" fmla="*/ 625642 w 963979"/>
              <a:gd name="connsiteY85" fmla="*/ 692132 h 2360511"/>
              <a:gd name="connsiteX86" fmla="*/ 604253 w 963979"/>
              <a:gd name="connsiteY86" fmla="*/ 611921 h 2360511"/>
              <a:gd name="connsiteX87" fmla="*/ 593558 w 963979"/>
              <a:gd name="connsiteY87" fmla="*/ 563795 h 2360511"/>
              <a:gd name="connsiteX88" fmla="*/ 572168 w 963979"/>
              <a:gd name="connsiteY88" fmla="*/ 526363 h 2360511"/>
              <a:gd name="connsiteX89" fmla="*/ 561474 w 963979"/>
              <a:gd name="connsiteY89" fmla="*/ 462195 h 2360511"/>
              <a:gd name="connsiteX90" fmla="*/ 550779 w 963979"/>
              <a:gd name="connsiteY90" fmla="*/ 419416 h 2360511"/>
              <a:gd name="connsiteX91" fmla="*/ 540084 w 963979"/>
              <a:gd name="connsiteY91" fmla="*/ 339205 h 2360511"/>
              <a:gd name="connsiteX92" fmla="*/ 529389 w 963979"/>
              <a:gd name="connsiteY92" fmla="*/ 312469 h 2360511"/>
              <a:gd name="connsiteX93" fmla="*/ 518695 w 963979"/>
              <a:gd name="connsiteY93" fmla="*/ 264342 h 2360511"/>
              <a:gd name="connsiteX94" fmla="*/ 497305 w 963979"/>
              <a:gd name="connsiteY94" fmla="*/ 136005 h 2360511"/>
              <a:gd name="connsiteX95" fmla="*/ 475916 w 963979"/>
              <a:gd name="connsiteY95" fmla="*/ 82532 h 2360511"/>
              <a:gd name="connsiteX96" fmla="*/ 465221 w 963979"/>
              <a:gd name="connsiteY96" fmla="*/ 45100 h 2360511"/>
              <a:gd name="connsiteX97" fmla="*/ 459874 w 963979"/>
              <a:gd name="connsiteY97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34652 w 963979"/>
              <a:gd name="connsiteY21" fmla="*/ 712639 h 2360511"/>
              <a:gd name="connsiteX22" fmla="*/ 328370 w 963979"/>
              <a:gd name="connsiteY22" fmla="*/ 758583 h 2360511"/>
              <a:gd name="connsiteX23" fmla="*/ 311757 w 963979"/>
              <a:gd name="connsiteY23" fmla="*/ 827425 h 2360511"/>
              <a:gd name="connsiteX24" fmla="*/ 295818 w 963979"/>
              <a:gd name="connsiteY24" fmla="*/ 904105 h 2360511"/>
              <a:gd name="connsiteX25" fmla="*/ 270327 w 963979"/>
              <a:gd name="connsiteY25" fmla="*/ 1040073 h 2360511"/>
              <a:gd name="connsiteX26" fmla="*/ 293223 w 963979"/>
              <a:gd name="connsiteY26" fmla="*/ 984887 h 2360511"/>
              <a:gd name="connsiteX27" fmla="*/ 271471 w 963979"/>
              <a:gd name="connsiteY27" fmla="*/ 1065305 h 2360511"/>
              <a:gd name="connsiteX28" fmla="*/ 256103 w 963979"/>
              <a:gd name="connsiteY28" fmla="*/ 1123556 h 2360511"/>
              <a:gd name="connsiteX29" fmla="*/ 251326 w 963979"/>
              <a:gd name="connsiteY29" fmla="*/ 1157353 h 2360511"/>
              <a:gd name="connsiteX30" fmla="*/ 245979 w 963979"/>
              <a:gd name="connsiteY30" fmla="*/ 1173395 h 2360511"/>
              <a:gd name="connsiteX31" fmla="*/ 235284 w 963979"/>
              <a:gd name="connsiteY31" fmla="*/ 1200132 h 2360511"/>
              <a:gd name="connsiteX32" fmla="*/ 243487 w 963979"/>
              <a:gd name="connsiteY32" fmla="*/ 1238134 h 2360511"/>
              <a:gd name="connsiteX33" fmla="*/ 232793 w 963979"/>
              <a:gd name="connsiteY33" fmla="*/ 1254176 h 2360511"/>
              <a:gd name="connsiteX34" fmla="*/ 210260 w 963979"/>
              <a:gd name="connsiteY34" fmla="*/ 1321201 h 2360511"/>
              <a:gd name="connsiteX35" fmla="*/ 199565 w 963979"/>
              <a:gd name="connsiteY35" fmla="*/ 1386407 h 2360511"/>
              <a:gd name="connsiteX36" fmla="*/ 178176 w 963979"/>
              <a:gd name="connsiteY36" fmla="*/ 1477312 h 2360511"/>
              <a:gd name="connsiteX37" fmla="*/ 149726 w 963979"/>
              <a:gd name="connsiteY37" fmla="*/ 1729521 h 2360511"/>
              <a:gd name="connsiteX38" fmla="*/ 139031 w 963979"/>
              <a:gd name="connsiteY38" fmla="*/ 1745563 h 2360511"/>
              <a:gd name="connsiteX39" fmla="*/ 128337 w 963979"/>
              <a:gd name="connsiteY39" fmla="*/ 1788342 h 2360511"/>
              <a:gd name="connsiteX40" fmla="*/ 117642 w 963979"/>
              <a:gd name="connsiteY40" fmla="*/ 1825774 h 2360511"/>
              <a:gd name="connsiteX41" fmla="*/ 106947 w 963979"/>
              <a:gd name="connsiteY41" fmla="*/ 1847163 h 2360511"/>
              <a:gd name="connsiteX42" fmla="*/ 85558 w 963979"/>
              <a:gd name="connsiteY42" fmla="*/ 1916679 h 2360511"/>
              <a:gd name="connsiteX43" fmla="*/ 74863 w 963979"/>
              <a:gd name="connsiteY43" fmla="*/ 1932721 h 2360511"/>
              <a:gd name="connsiteX44" fmla="*/ 64168 w 963979"/>
              <a:gd name="connsiteY44" fmla="*/ 1991542 h 2360511"/>
              <a:gd name="connsiteX45" fmla="*/ 53474 w 963979"/>
              <a:gd name="connsiteY45" fmla="*/ 2018279 h 2360511"/>
              <a:gd name="connsiteX46" fmla="*/ 42779 w 963979"/>
              <a:gd name="connsiteY46" fmla="*/ 2066405 h 2360511"/>
              <a:gd name="connsiteX47" fmla="*/ 21389 w 963979"/>
              <a:gd name="connsiteY47" fmla="*/ 2237521 h 2360511"/>
              <a:gd name="connsiteX48" fmla="*/ 0 w 963979"/>
              <a:gd name="connsiteY48" fmla="*/ 2312384 h 2360511"/>
              <a:gd name="connsiteX49" fmla="*/ 26737 w 963979"/>
              <a:gd name="connsiteY49" fmla="*/ 2349816 h 2360511"/>
              <a:gd name="connsiteX50" fmla="*/ 245979 w 963979"/>
              <a:gd name="connsiteY50" fmla="*/ 2339121 h 2360511"/>
              <a:gd name="connsiteX51" fmla="*/ 390358 w 963979"/>
              <a:gd name="connsiteY51" fmla="*/ 2328426 h 2360511"/>
              <a:gd name="connsiteX52" fmla="*/ 513347 w 963979"/>
              <a:gd name="connsiteY52" fmla="*/ 2333774 h 2360511"/>
              <a:gd name="connsiteX53" fmla="*/ 561474 w 963979"/>
              <a:gd name="connsiteY53" fmla="*/ 2339121 h 2360511"/>
              <a:gd name="connsiteX54" fmla="*/ 652379 w 963979"/>
              <a:gd name="connsiteY54" fmla="*/ 2344469 h 2360511"/>
              <a:gd name="connsiteX55" fmla="*/ 700505 w 963979"/>
              <a:gd name="connsiteY55" fmla="*/ 2349816 h 2360511"/>
              <a:gd name="connsiteX56" fmla="*/ 727242 w 963979"/>
              <a:gd name="connsiteY56" fmla="*/ 2355163 h 2360511"/>
              <a:gd name="connsiteX57" fmla="*/ 903705 w 963979"/>
              <a:gd name="connsiteY57" fmla="*/ 2360511 h 2360511"/>
              <a:gd name="connsiteX58" fmla="*/ 962526 w 963979"/>
              <a:gd name="connsiteY58" fmla="*/ 2349816 h 2360511"/>
              <a:gd name="connsiteX59" fmla="*/ 951831 w 963979"/>
              <a:gd name="connsiteY59" fmla="*/ 2333774 h 2360511"/>
              <a:gd name="connsiteX60" fmla="*/ 935789 w 963979"/>
              <a:gd name="connsiteY60" fmla="*/ 2317732 h 2360511"/>
              <a:gd name="connsiteX61" fmla="*/ 941137 w 963979"/>
              <a:gd name="connsiteY61" fmla="*/ 2264258 h 2360511"/>
              <a:gd name="connsiteX62" fmla="*/ 957179 w 963979"/>
              <a:gd name="connsiteY62" fmla="*/ 2205437 h 2360511"/>
              <a:gd name="connsiteX63" fmla="*/ 962526 w 963979"/>
              <a:gd name="connsiteY63" fmla="*/ 2173353 h 2360511"/>
              <a:gd name="connsiteX64" fmla="*/ 941137 w 963979"/>
              <a:gd name="connsiteY64" fmla="*/ 1975500 h 2360511"/>
              <a:gd name="connsiteX65" fmla="*/ 930442 w 963979"/>
              <a:gd name="connsiteY65" fmla="*/ 1954111 h 2360511"/>
              <a:gd name="connsiteX66" fmla="*/ 909053 w 963979"/>
              <a:gd name="connsiteY66" fmla="*/ 1922026 h 2360511"/>
              <a:gd name="connsiteX67" fmla="*/ 898358 w 963979"/>
              <a:gd name="connsiteY67" fmla="*/ 1889942 h 2360511"/>
              <a:gd name="connsiteX68" fmla="*/ 887663 w 963979"/>
              <a:gd name="connsiteY68" fmla="*/ 1868553 h 2360511"/>
              <a:gd name="connsiteX69" fmla="*/ 866274 w 963979"/>
              <a:gd name="connsiteY69" fmla="*/ 1788342 h 2360511"/>
              <a:gd name="connsiteX70" fmla="*/ 844884 w 963979"/>
              <a:gd name="connsiteY70" fmla="*/ 1654658 h 2360511"/>
              <a:gd name="connsiteX71" fmla="*/ 823495 w 963979"/>
              <a:gd name="connsiteY71" fmla="*/ 1579795 h 2360511"/>
              <a:gd name="connsiteX72" fmla="*/ 802105 w 963979"/>
              <a:gd name="connsiteY72" fmla="*/ 1494237 h 2360511"/>
              <a:gd name="connsiteX73" fmla="*/ 791410 w 963979"/>
              <a:gd name="connsiteY73" fmla="*/ 1451458 h 2360511"/>
              <a:gd name="connsiteX74" fmla="*/ 780716 w 963979"/>
              <a:gd name="connsiteY74" fmla="*/ 1403332 h 2360511"/>
              <a:gd name="connsiteX75" fmla="*/ 770021 w 963979"/>
              <a:gd name="connsiteY75" fmla="*/ 1376595 h 2360511"/>
              <a:gd name="connsiteX76" fmla="*/ 748631 w 963979"/>
              <a:gd name="connsiteY76" fmla="*/ 1312426 h 2360511"/>
              <a:gd name="connsiteX77" fmla="*/ 727242 w 963979"/>
              <a:gd name="connsiteY77" fmla="*/ 1200132 h 2360511"/>
              <a:gd name="connsiteX78" fmla="*/ 716547 w 963979"/>
              <a:gd name="connsiteY78" fmla="*/ 1146658 h 2360511"/>
              <a:gd name="connsiteX79" fmla="*/ 705853 w 963979"/>
              <a:gd name="connsiteY79" fmla="*/ 1071795 h 2360511"/>
              <a:gd name="connsiteX80" fmla="*/ 695158 w 963979"/>
              <a:gd name="connsiteY80" fmla="*/ 1029016 h 2360511"/>
              <a:gd name="connsiteX81" fmla="*/ 684463 w 963979"/>
              <a:gd name="connsiteY81" fmla="*/ 1012974 h 2360511"/>
              <a:gd name="connsiteX82" fmla="*/ 673768 w 963979"/>
              <a:gd name="connsiteY82" fmla="*/ 986237 h 2360511"/>
              <a:gd name="connsiteX83" fmla="*/ 652379 w 963979"/>
              <a:gd name="connsiteY83" fmla="*/ 922069 h 2360511"/>
              <a:gd name="connsiteX84" fmla="*/ 641684 w 963979"/>
              <a:gd name="connsiteY84" fmla="*/ 847205 h 2360511"/>
              <a:gd name="connsiteX85" fmla="*/ 647031 w 963979"/>
              <a:gd name="connsiteY85" fmla="*/ 825816 h 2360511"/>
              <a:gd name="connsiteX86" fmla="*/ 625642 w 963979"/>
              <a:gd name="connsiteY86" fmla="*/ 692132 h 2360511"/>
              <a:gd name="connsiteX87" fmla="*/ 604253 w 963979"/>
              <a:gd name="connsiteY87" fmla="*/ 611921 h 2360511"/>
              <a:gd name="connsiteX88" fmla="*/ 593558 w 963979"/>
              <a:gd name="connsiteY88" fmla="*/ 563795 h 2360511"/>
              <a:gd name="connsiteX89" fmla="*/ 572168 w 963979"/>
              <a:gd name="connsiteY89" fmla="*/ 526363 h 2360511"/>
              <a:gd name="connsiteX90" fmla="*/ 561474 w 963979"/>
              <a:gd name="connsiteY90" fmla="*/ 462195 h 2360511"/>
              <a:gd name="connsiteX91" fmla="*/ 550779 w 963979"/>
              <a:gd name="connsiteY91" fmla="*/ 419416 h 2360511"/>
              <a:gd name="connsiteX92" fmla="*/ 540084 w 963979"/>
              <a:gd name="connsiteY92" fmla="*/ 339205 h 2360511"/>
              <a:gd name="connsiteX93" fmla="*/ 529389 w 963979"/>
              <a:gd name="connsiteY93" fmla="*/ 312469 h 2360511"/>
              <a:gd name="connsiteX94" fmla="*/ 518695 w 963979"/>
              <a:gd name="connsiteY94" fmla="*/ 264342 h 2360511"/>
              <a:gd name="connsiteX95" fmla="*/ 497305 w 963979"/>
              <a:gd name="connsiteY95" fmla="*/ 136005 h 2360511"/>
              <a:gd name="connsiteX96" fmla="*/ 475916 w 963979"/>
              <a:gd name="connsiteY96" fmla="*/ 82532 h 2360511"/>
              <a:gd name="connsiteX97" fmla="*/ 465221 w 963979"/>
              <a:gd name="connsiteY97" fmla="*/ 45100 h 2360511"/>
              <a:gd name="connsiteX98" fmla="*/ 459874 w 963979"/>
              <a:gd name="connsiteY98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34652 w 963979"/>
              <a:gd name="connsiteY21" fmla="*/ 712639 h 2360511"/>
              <a:gd name="connsiteX22" fmla="*/ 328370 w 963979"/>
              <a:gd name="connsiteY22" fmla="*/ 758583 h 2360511"/>
              <a:gd name="connsiteX23" fmla="*/ 311757 w 963979"/>
              <a:gd name="connsiteY23" fmla="*/ 827425 h 2360511"/>
              <a:gd name="connsiteX24" fmla="*/ 295818 w 963979"/>
              <a:gd name="connsiteY24" fmla="*/ 904105 h 2360511"/>
              <a:gd name="connsiteX25" fmla="*/ 270327 w 963979"/>
              <a:gd name="connsiteY25" fmla="*/ 1040073 h 2360511"/>
              <a:gd name="connsiteX26" fmla="*/ 293223 w 963979"/>
              <a:gd name="connsiteY26" fmla="*/ 984887 h 2360511"/>
              <a:gd name="connsiteX27" fmla="*/ 271471 w 963979"/>
              <a:gd name="connsiteY27" fmla="*/ 1065305 h 2360511"/>
              <a:gd name="connsiteX28" fmla="*/ 256103 w 963979"/>
              <a:gd name="connsiteY28" fmla="*/ 1123556 h 2360511"/>
              <a:gd name="connsiteX29" fmla="*/ 251326 w 963979"/>
              <a:gd name="connsiteY29" fmla="*/ 1157353 h 2360511"/>
              <a:gd name="connsiteX30" fmla="*/ 245979 w 963979"/>
              <a:gd name="connsiteY30" fmla="*/ 1173395 h 2360511"/>
              <a:gd name="connsiteX31" fmla="*/ 235284 w 963979"/>
              <a:gd name="connsiteY31" fmla="*/ 1200132 h 2360511"/>
              <a:gd name="connsiteX32" fmla="*/ 243487 w 963979"/>
              <a:gd name="connsiteY32" fmla="*/ 1238134 h 2360511"/>
              <a:gd name="connsiteX33" fmla="*/ 232793 w 963979"/>
              <a:gd name="connsiteY33" fmla="*/ 1254176 h 2360511"/>
              <a:gd name="connsiteX34" fmla="*/ 210260 w 963979"/>
              <a:gd name="connsiteY34" fmla="*/ 1321201 h 2360511"/>
              <a:gd name="connsiteX35" fmla="*/ 199565 w 963979"/>
              <a:gd name="connsiteY35" fmla="*/ 1386407 h 2360511"/>
              <a:gd name="connsiteX36" fmla="*/ 198891 w 963979"/>
              <a:gd name="connsiteY36" fmla="*/ 1477312 h 2360511"/>
              <a:gd name="connsiteX37" fmla="*/ 149726 w 963979"/>
              <a:gd name="connsiteY37" fmla="*/ 1729521 h 2360511"/>
              <a:gd name="connsiteX38" fmla="*/ 139031 w 963979"/>
              <a:gd name="connsiteY38" fmla="*/ 1745563 h 2360511"/>
              <a:gd name="connsiteX39" fmla="*/ 128337 w 963979"/>
              <a:gd name="connsiteY39" fmla="*/ 1788342 h 2360511"/>
              <a:gd name="connsiteX40" fmla="*/ 117642 w 963979"/>
              <a:gd name="connsiteY40" fmla="*/ 1825774 h 2360511"/>
              <a:gd name="connsiteX41" fmla="*/ 106947 w 963979"/>
              <a:gd name="connsiteY41" fmla="*/ 1847163 h 2360511"/>
              <a:gd name="connsiteX42" fmla="*/ 85558 w 963979"/>
              <a:gd name="connsiteY42" fmla="*/ 1916679 h 2360511"/>
              <a:gd name="connsiteX43" fmla="*/ 74863 w 963979"/>
              <a:gd name="connsiteY43" fmla="*/ 1932721 h 2360511"/>
              <a:gd name="connsiteX44" fmla="*/ 64168 w 963979"/>
              <a:gd name="connsiteY44" fmla="*/ 1991542 h 2360511"/>
              <a:gd name="connsiteX45" fmla="*/ 53474 w 963979"/>
              <a:gd name="connsiteY45" fmla="*/ 2018279 h 2360511"/>
              <a:gd name="connsiteX46" fmla="*/ 42779 w 963979"/>
              <a:gd name="connsiteY46" fmla="*/ 2066405 h 2360511"/>
              <a:gd name="connsiteX47" fmla="*/ 21389 w 963979"/>
              <a:gd name="connsiteY47" fmla="*/ 2237521 h 2360511"/>
              <a:gd name="connsiteX48" fmla="*/ 0 w 963979"/>
              <a:gd name="connsiteY48" fmla="*/ 2312384 h 2360511"/>
              <a:gd name="connsiteX49" fmla="*/ 26737 w 963979"/>
              <a:gd name="connsiteY49" fmla="*/ 2349816 h 2360511"/>
              <a:gd name="connsiteX50" fmla="*/ 245979 w 963979"/>
              <a:gd name="connsiteY50" fmla="*/ 2339121 h 2360511"/>
              <a:gd name="connsiteX51" fmla="*/ 390358 w 963979"/>
              <a:gd name="connsiteY51" fmla="*/ 2328426 h 2360511"/>
              <a:gd name="connsiteX52" fmla="*/ 513347 w 963979"/>
              <a:gd name="connsiteY52" fmla="*/ 2333774 h 2360511"/>
              <a:gd name="connsiteX53" fmla="*/ 561474 w 963979"/>
              <a:gd name="connsiteY53" fmla="*/ 2339121 h 2360511"/>
              <a:gd name="connsiteX54" fmla="*/ 652379 w 963979"/>
              <a:gd name="connsiteY54" fmla="*/ 2344469 h 2360511"/>
              <a:gd name="connsiteX55" fmla="*/ 700505 w 963979"/>
              <a:gd name="connsiteY55" fmla="*/ 2349816 h 2360511"/>
              <a:gd name="connsiteX56" fmla="*/ 727242 w 963979"/>
              <a:gd name="connsiteY56" fmla="*/ 2355163 h 2360511"/>
              <a:gd name="connsiteX57" fmla="*/ 903705 w 963979"/>
              <a:gd name="connsiteY57" fmla="*/ 2360511 h 2360511"/>
              <a:gd name="connsiteX58" fmla="*/ 962526 w 963979"/>
              <a:gd name="connsiteY58" fmla="*/ 2349816 h 2360511"/>
              <a:gd name="connsiteX59" fmla="*/ 951831 w 963979"/>
              <a:gd name="connsiteY59" fmla="*/ 2333774 h 2360511"/>
              <a:gd name="connsiteX60" fmla="*/ 935789 w 963979"/>
              <a:gd name="connsiteY60" fmla="*/ 2317732 h 2360511"/>
              <a:gd name="connsiteX61" fmla="*/ 941137 w 963979"/>
              <a:gd name="connsiteY61" fmla="*/ 2264258 h 2360511"/>
              <a:gd name="connsiteX62" fmla="*/ 957179 w 963979"/>
              <a:gd name="connsiteY62" fmla="*/ 2205437 h 2360511"/>
              <a:gd name="connsiteX63" fmla="*/ 962526 w 963979"/>
              <a:gd name="connsiteY63" fmla="*/ 2173353 h 2360511"/>
              <a:gd name="connsiteX64" fmla="*/ 941137 w 963979"/>
              <a:gd name="connsiteY64" fmla="*/ 1975500 h 2360511"/>
              <a:gd name="connsiteX65" fmla="*/ 930442 w 963979"/>
              <a:gd name="connsiteY65" fmla="*/ 1954111 h 2360511"/>
              <a:gd name="connsiteX66" fmla="*/ 909053 w 963979"/>
              <a:gd name="connsiteY66" fmla="*/ 1922026 h 2360511"/>
              <a:gd name="connsiteX67" fmla="*/ 898358 w 963979"/>
              <a:gd name="connsiteY67" fmla="*/ 1889942 h 2360511"/>
              <a:gd name="connsiteX68" fmla="*/ 887663 w 963979"/>
              <a:gd name="connsiteY68" fmla="*/ 1868553 h 2360511"/>
              <a:gd name="connsiteX69" fmla="*/ 866274 w 963979"/>
              <a:gd name="connsiteY69" fmla="*/ 1788342 h 2360511"/>
              <a:gd name="connsiteX70" fmla="*/ 844884 w 963979"/>
              <a:gd name="connsiteY70" fmla="*/ 1654658 h 2360511"/>
              <a:gd name="connsiteX71" fmla="*/ 823495 w 963979"/>
              <a:gd name="connsiteY71" fmla="*/ 1579795 h 2360511"/>
              <a:gd name="connsiteX72" fmla="*/ 802105 w 963979"/>
              <a:gd name="connsiteY72" fmla="*/ 1494237 h 2360511"/>
              <a:gd name="connsiteX73" fmla="*/ 791410 w 963979"/>
              <a:gd name="connsiteY73" fmla="*/ 1451458 h 2360511"/>
              <a:gd name="connsiteX74" fmla="*/ 780716 w 963979"/>
              <a:gd name="connsiteY74" fmla="*/ 1403332 h 2360511"/>
              <a:gd name="connsiteX75" fmla="*/ 770021 w 963979"/>
              <a:gd name="connsiteY75" fmla="*/ 1376595 h 2360511"/>
              <a:gd name="connsiteX76" fmla="*/ 748631 w 963979"/>
              <a:gd name="connsiteY76" fmla="*/ 1312426 h 2360511"/>
              <a:gd name="connsiteX77" fmla="*/ 727242 w 963979"/>
              <a:gd name="connsiteY77" fmla="*/ 1200132 h 2360511"/>
              <a:gd name="connsiteX78" fmla="*/ 716547 w 963979"/>
              <a:gd name="connsiteY78" fmla="*/ 1146658 h 2360511"/>
              <a:gd name="connsiteX79" fmla="*/ 705853 w 963979"/>
              <a:gd name="connsiteY79" fmla="*/ 1071795 h 2360511"/>
              <a:gd name="connsiteX80" fmla="*/ 695158 w 963979"/>
              <a:gd name="connsiteY80" fmla="*/ 1029016 h 2360511"/>
              <a:gd name="connsiteX81" fmla="*/ 684463 w 963979"/>
              <a:gd name="connsiteY81" fmla="*/ 1012974 h 2360511"/>
              <a:gd name="connsiteX82" fmla="*/ 673768 w 963979"/>
              <a:gd name="connsiteY82" fmla="*/ 986237 h 2360511"/>
              <a:gd name="connsiteX83" fmla="*/ 652379 w 963979"/>
              <a:gd name="connsiteY83" fmla="*/ 922069 h 2360511"/>
              <a:gd name="connsiteX84" fmla="*/ 641684 w 963979"/>
              <a:gd name="connsiteY84" fmla="*/ 847205 h 2360511"/>
              <a:gd name="connsiteX85" fmla="*/ 647031 w 963979"/>
              <a:gd name="connsiteY85" fmla="*/ 825816 h 2360511"/>
              <a:gd name="connsiteX86" fmla="*/ 625642 w 963979"/>
              <a:gd name="connsiteY86" fmla="*/ 692132 h 2360511"/>
              <a:gd name="connsiteX87" fmla="*/ 604253 w 963979"/>
              <a:gd name="connsiteY87" fmla="*/ 611921 h 2360511"/>
              <a:gd name="connsiteX88" fmla="*/ 593558 w 963979"/>
              <a:gd name="connsiteY88" fmla="*/ 563795 h 2360511"/>
              <a:gd name="connsiteX89" fmla="*/ 572168 w 963979"/>
              <a:gd name="connsiteY89" fmla="*/ 526363 h 2360511"/>
              <a:gd name="connsiteX90" fmla="*/ 561474 w 963979"/>
              <a:gd name="connsiteY90" fmla="*/ 462195 h 2360511"/>
              <a:gd name="connsiteX91" fmla="*/ 550779 w 963979"/>
              <a:gd name="connsiteY91" fmla="*/ 419416 h 2360511"/>
              <a:gd name="connsiteX92" fmla="*/ 540084 w 963979"/>
              <a:gd name="connsiteY92" fmla="*/ 339205 h 2360511"/>
              <a:gd name="connsiteX93" fmla="*/ 529389 w 963979"/>
              <a:gd name="connsiteY93" fmla="*/ 312469 h 2360511"/>
              <a:gd name="connsiteX94" fmla="*/ 518695 w 963979"/>
              <a:gd name="connsiteY94" fmla="*/ 264342 h 2360511"/>
              <a:gd name="connsiteX95" fmla="*/ 497305 w 963979"/>
              <a:gd name="connsiteY95" fmla="*/ 136005 h 2360511"/>
              <a:gd name="connsiteX96" fmla="*/ 475916 w 963979"/>
              <a:gd name="connsiteY96" fmla="*/ 82532 h 2360511"/>
              <a:gd name="connsiteX97" fmla="*/ 465221 w 963979"/>
              <a:gd name="connsiteY97" fmla="*/ 45100 h 2360511"/>
              <a:gd name="connsiteX98" fmla="*/ 459874 w 963979"/>
              <a:gd name="connsiteY98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34652 w 963979"/>
              <a:gd name="connsiteY21" fmla="*/ 712639 h 2360511"/>
              <a:gd name="connsiteX22" fmla="*/ 328370 w 963979"/>
              <a:gd name="connsiteY22" fmla="*/ 758583 h 2360511"/>
              <a:gd name="connsiteX23" fmla="*/ 311757 w 963979"/>
              <a:gd name="connsiteY23" fmla="*/ 827425 h 2360511"/>
              <a:gd name="connsiteX24" fmla="*/ 295818 w 963979"/>
              <a:gd name="connsiteY24" fmla="*/ 904105 h 2360511"/>
              <a:gd name="connsiteX25" fmla="*/ 270327 w 963979"/>
              <a:gd name="connsiteY25" fmla="*/ 1040073 h 2360511"/>
              <a:gd name="connsiteX26" fmla="*/ 293223 w 963979"/>
              <a:gd name="connsiteY26" fmla="*/ 984887 h 2360511"/>
              <a:gd name="connsiteX27" fmla="*/ 271471 w 963979"/>
              <a:gd name="connsiteY27" fmla="*/ 1065305 h 2360511"/>
              <a:gd name="connsiteX28" fmla="*/ 256103 w 963979"/>
              <a:gd name="connsiteY28" fmla="*/ 1123556 h 2360511"/>
              <a:gd name="connsiteX29" fmla="*/ 251326 w 963979"/>
              <a:gd name="connsiteY29" fmla="*/ 1157353 h 2360511"/>
              <a:gd name="connsiteX30" fmla="*/ 245979 w 963979"/>
              <a:gd name="connsiteY30" fmla="*/ 1173395 h 2360511"/>
              <a:gd name="connsiteX31" fmla="*/ 235284 w 963979"/>
              <a:gd name="connsiteY31" fmla="*/ 1200132 h 2360511"/>
              <a:gd name="connsiteX32" fmla="*/ 243487 w 963979"/>
              <a:gd name="connsiteY32" fmla="*/ 1238134 h 2360511"/>
              <a:gd name="connsiteX33" fmla="*/ 232793 w 963979"/>
              <a:gd name="connsiteY33" fmla="*/ 1254176 h 2360511"/>
              <a:gd name="connsiteX34" fmla="*/ 210260 w 963979"/>
              <a:gd name="connsiteY34" fmla="*/ 1321201 h 2360511"/>
              <a:gd name="connsiteX35" fmla="*/ 199565 w 963979"/>
              <a:gd name="connsiteY35" fmla="*/ 1386407 h 2360511"/>
              <a:gd name="connsiteX36" fmla="*/ 198891 w 963979"/>
              <a:gd name="connsiteY36" fmla="*/ 1477312 h 2360511"/>
              <a:gd name="connsiteX37" fmla="*/ 149726 w 963979"/>
              <a:gd name="connsiteY37" fmla="*/ 1729521 h 2360511"/>
              <a:gd name="connsiteX38" fmla="*/ 139031 w 963979"/>
              <a:gd name="connsiteY38" fmla="*/ 1745563 h 2360511"/>
              <a:gd name="connsiteX39" fmla="*/ 128337 w 963979"/>
              <a:gd name="connsiteY39" fmla="*/ 1788342 h 2360511"/>
              <a:gd name="connsiteX40" fmla="*/ 117642 w 963979"/>
              <a:gd name="connsiteY40" fmla="*/ 1825774 h 2360511"/>
              <a:gd name="connsiteX41" fmla="*/ 106947 w 963979"/>
              <a:gd name="connsiteY41" fmla="*/ 1847163 h 2360511"/>
              <a:gd name="connsiteX42" fmla="*/ 85558 w 963979"/>
              <a:gd name="connsiteY42" fmla="*/ 1916679 h 2360511"/>
              <a:gd name="connsiteX43" fmla="*/ 74863 w 963979"/>
              <a:gd name="connsiteY43" fmla="*/ 1932721 h 2360511"/>
              <a:gd name="connsiteX44" fmla="*/ 64168 w 963979"/>
              <a:gd name="connsiteY44" fmla="*/ 1991542 h 2360511"/>
              <a:gd name="connsiteX45" fmla="*/ 53474 w 963979"/>
              <a:gd name="connsiteY45" fmla="*/ 2018279 h 2360511"/>
              <a:gd name="connsiteX46" fmla="*/ 42779 w 963979"/>
              <a:gd name="connsiteY46" fmla="*/ 2066405 h 2360511"/>
              <a:gd name="connsiteX47" fmla="*/ 21389 w 963979"/>
              <a:gd name="connsiteY47" fmla="*/ 2237521 h 2360511"/>
              <a:gd name="connsiteX48" fmla="*/ 0 w 963979"/>
              <a:gd name="connsiteY48" fmla="*/ 2312384 h 2360511"/>
              <a:gd name="connsiteX49" fmla="*/ 26737 w 963979"/>
              <a:gd name="connsiteY49" fmla="*/ 2349816 h 2360511"/>
              <a:gd name="connsiteX50" fmla="*/ 245979 w 963979"/>
              <a:gd name="connsiteY50" fmla="*/ 2339121 h 2360511"/>
              <a:gd name="connsiteX51" fmla="*/ 390358 w 963979"/>
              <a:gd name="connsiteY51" fmla="*/ 2328426 h 2360511"/>
              <a:gd name="connsiteX52" fmla="*/ 513347 w 963979"/>
              <a:gd name="connsiteY52" fmla="*/ 2333774 h 2360511"/>
              <a:gd name="connsiteX53" fmla="*/ 561474 w 963979"/>
              <a:gd name="connsiteY53" fmla="*/ 2339121 h 2360511"/>
              <a:gd name="connsiteX54" fmla="*/ 652379 w 963979"/>
              <a:gd name="connsiteY54" fmla="*/ 2344469 h 2360511"/>
              <a:gd name="connsiteX55" fmla="*/ 700505 w 963979"/>
              <a:gd name="connsiteY55" fmla="*/ 2349816 h 2360511"/>
              <a:gd name="connsiteX56" fmla="*/ 727242 w 963979"/>
              <a:gd name="connsiteY56" fmla="*/ 2355163 h 2360511"/>
              <a:gd name="connsiteX57" fmla="*/ 903705 w 963979"/>
              <a:gd name="connsiteY57" fmla="*/ 2360511 h 2360511"/>
              <a:gd name="connsiteX58" fmla="*/ 962526 w 963979"/>
              <a:gd name="connsiteY58" fmla="*/ 2349816 h 2360511"/>
              <a:gd name="connsiteX59" fmla="*/ 951831 w 963979"/>
              <a:gd name="connsiteY59" fmla="*/ 2333774 h 2360511"/>
              <a:gd name="connsiteX60" fmla="*/ 935789 w 963979"/>
              <a:gd name="connsiteY60" fmla="*/ 2317732 h 2360511"/>
              <a:gd name="connsiteX61" fmla="*/ 941137 w 963979"/>
              <a:gd name="connsiteY61" fmla="*/ 2264258 h 2360511"/>
              <a:gd name="connsiteX62" fmla="*/ 957179 w 963979"/>
              <a:gd name="connsiteY62" fmla="*/ 2205437 h 2360511"/>
              <a:gd name="connsiteX63" fmla="*/ 962526 w 963979"/>
              <a:gd name="connsiteY63" fmla="*/ 2173353 h 2360511"/>
              <a:gd name="connsiteX64" fmla="*/ 941137 w 963979"/>
              <a:gd name="connsiteY64" fmla="*/ 1975500 h 2360511"/>
              <a:gd name="connsiteX65" fmla="*/ 930442 w 963979"/>
              <a:gd name="connsiteY65" fmla="*/ 1954111 h 2360511"/>
              <a:gd name="connsiteX66" fmla="*/ 909053 w 963979"/>
              <a:gd name="connsiteY66" fmla="*/ 1922026 h 2360511"/>
              <a:gd name="connsiteX67" fmla="*/ 898358 w 963979"/>
              <a:gd name="connsiteY67" fmla="*/ 1889942 h 2360511"/>
              <a:gd name="connsiteX68" fmla="*/ 887663 w 963979"/>
              <a:gd name="connsiteY68" fmla="*/ 1868553 h 2360511"/>
              <a:gd name="connsiteX69" fmla="*/ 866274 w 963979"/>
              <a:gd name="connsiteY69" fmla="*/ 1788342 h 2360511"/>
              <a:gd name="connsiteX70" fmla="*/ 844884 w 963979"/>
              <a:gd name="connsiteY70" fmla="*/ 1654658 h 2360511"/>
              <a:gd name="connsiteX71" fmla="*/ 823495 w 963979"/>
              <a:gd name="connsiteY71" fmla="*/ 1579795 h 2360511"/>
              <a:gd name="connsiteX72" fmla="*/ 802105 w 963979"/>
              <a:gd name="connsiteY72" fmla="*/ 1494237 h 2360511"/>
              <a:gd name="connsiteX73" fmla="*/ 791410 w 963979"/>
              <a:gd name="connsiteY73" fmla="*/ 1451458 h 2360511"/>
              <a:gd name="connsiteX74" fmla="*/ 780716 w 963979"/>
              <a:gd name="connsiteY74" fmla="*/ 1403332 h 2360511"/>
              <a:gd name="connsiteX75" fmla="*/ 770021 w 963979"/>
              <a:gd name="connsiteY75" fmla="*/ 1376595 h 2360511"/>
              <a:gd name="connsiteX76" fmla="*/ 748631 w 963979"/>
              <a:gd name="connsiteY76" fmla="*/ 1312426 h 2360511"/>
              <a:gd name="connsiteX77" fmla="*/ 727242 w 963979"/>
              <a:gd name="connsiteY77" fmla="*/ 1200132 h 2360511"/>
              <a:gd name="connsiteX78" fmla="*/ 716547 w 963979"/>
              <a:gd name="connsiteY78" fmla="*/ 1146658 h 2360511"/>
              <a:gd name="connsiteX79" fmla="*/ 705853 w 963979"/>
              <a:gd name="connsiteY79" fmla="*/ 1071795 h 2360511"/>
              <a:gd name="connsiteX80" fmla="*/ 695158 w 963979"/>
              <a:gd name="connsiteY80" fmla="*/ 1029016 h 2360511"/>
              <a:gd name="connsiteX81" fmla="*/ 684463 w 963979"/>
              <a:gd name="connsiteY81" fmla="*/ 1012974 h 2360511"/>
              <a:gd name="connsiteX82" fmla="*/ 673768 w 963979"/>
              <a:gd name="connsiteY82" fmla="*/ 986237 h 2360511"/>
              <a:gd name="connsiteX83" fmla="*/ 652379 w 963979"/>
              <a:gd name="connsiteY83" fmla="*/ 922069 h 2360511"/>
              <a:gd name="connsiteX84" fmla="*/ 641684 w 963979"/>
              <a:gd name="connsiteY84" fmla="*/ 847205 h 2360511"/>
              <a:gd name="connsiteX85" fmla="*/ 647031 w 963979"/>
              <a:gd name="connsiteY85" fmla="*/ 825816 h 2360511"/>
              <a:gd name="connsiteX86" fmla="*/ 625642 w 963979"/>
              <a:gd name="connsiteY86" fmla="*/ 692132 h 2360511"/>
              <a:gd name="connsiteX87" fmla="*/ 604253 w 963979"/>
              <a:gd name="connsiteY87" fmla="*/ 611921 h 2360511"/>
              <a:gd name="connsiteX88" fmla="*/ 593558 w 963979"/>
              <a:gd name="connsiteY88" fmla="*/ 563795 h 2360511"/>
              <a:gd name="connsiteX89" fmla="*/ 572168 w 963979"/>
              <a:gd name="connsiteY89" fmla="*/ 526363 h 2360511"/>
              <a:gd name="connsiteX90" fmla="*/ 561474 w 963979"/>
              <a:gd name="connsiteY90" fmla="*/ 462195 h 2360511"/>
              <a:gd name="connsiteX91" fmla="*/ 550779 w 963979"/>
              <a:gd name="connsiteY91" fmla="*/ 419416 h 2360511"/>
              <a:gd name="connsiteX92" fmla="*/ 540084 w 963979"/>
              <a:gd name="connsiteY92" fmla="*/ 339205 h 2360511"/>
              <a:gd name="connsiteX93" fmla="*/ 529389 w 963979"/>
              <a:gd name="connsiteY93" fmla="*/ 312469 h 2360511"/>
              <a:gd name="connsiteX94" fmla="*/ 518695 w 963979"/>
              <a:gd name="connsiteY94" fmla="*/ 264342 h 2360511"/>
              <a:gd name="connsiteX95" fmla="*/ 497305 w 963979"/>
              <a:gd name="connsiteY95" fmla="*/ 136005 h 2360511"/>
              <a:gd name="connsiteX96" fmla="*/ 475916 w 963979"/>
              <a:gd name="connsiteY96" fmla="*/ 82532 h 2360511"/>
              <a:gd name="connsiteX97" fmla="*/ 465221 w 963979"/>
              <a:gd name="connsiteY97" fmla="*/ 45100 h 2360511"/>
              <a:gd name="connsiteX98" fmla="*/ 459874 w 963979"/>
              <a:gd name="connsiteY98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34652 w 963979"/>
              <a:gd name="connsiteY21" fmla="*/ 712639 h 2360511"/>
              <a:gd name="connsiteX22" fmla="*/ 328370 w 963979"/>
              <a:gd name="connsiteY22" fmla="*/ 758583 h 2360511"/>
              <a:gd name="connsiteX23" fmla="*/ 311757 w 963979"/>
              <a:gd name="connsiteY23" fmla="*/ 827425 h 2360511"/>
              <a:gd name="connsiteX24" fmla="*/ 295818 w 963979"/>
              <a:gd name="connsiteY24" fmla="*/ 904105 h 2360511"/>
              <a:gd name="connsiteX25" fmla="*/ 270327 w 963979"/>
              <a:gd name="connsiteY25" fmla="*/ 1040073 h 2360511"/>
              <a:gd name="connsiteX26" fmla="*/ 293223 w 963979"/>
              <a:gd name="connsiteY26" fmla="*/ 984887 h 2360511"/>
              <a:gd name="connsiteX27" fmla="*/ 271471 w 963979"/>
              <a:gd name="connsiteY27" fmla="*/ 1065305 h 2360511"/>
              <a:gd name="connsiteX28" fmla="*/ 256103 w 963979"/>
              <a:gd name="connsiteY28" fmla="*/ 1123556 h 2360511"/>
              <a:gd name="connsiteX29" fmla="*/ 251326 w 963979"/>
              <a:gd name="connsiteY29" fmla="*/ 1157353 h 2360511"/>
              <a:gd name="connsiteX30" fmla="*/ 245979 w 963979"/>
              <a:gd name="connsiteY30" fmla="*/ 1173395 h 2360511"/>
              <a:gd name="connsiteX31" fmla="*/ 235284 w 963979"/>
              <a:gd name="connsiteY31" fmla="*/ 1200132 h 2360511"/>
              <a:gd name="connsiteX32" fmla="*/ 243487 w 963979"/>
              <a:gd name="connsiteY32" fmla="*/ 1238134 h 2360511"/>
              <a:gd name="connsiteX33" fmla="*/ 232793 w 963979"/>
              <a:gd name="connsiteY33" fmla="*/ 1254176 h 2360511"/>
              <a:gd name="connsiteX34" fmla="*/ 210260 w 963979"/>
              <a:gd name="connsiteY34" fmla="*/ 1321201 h 2360511"/>
              <a:gd name="connsiteX35" fmla="*/ 199565 w 963979"/>
              <a:gd name="connsiteY35" fmla="*/ 1386407 h 2360511"/>
              <a:gd name="connsiteX36" fmla="*/ 184095 w 963979"/>
              <a:gd name="connsiteY36" fmla="*/ 1509863 h 2360511"/>
              <a:gd name="connsiteX37" fmla="*/ 149726 w 963979"/>
              <a:gd name="connsiteY37" fmla="*/ 1729521 h 2360511"/>
              <a:gd name="connsiteX38" fmla="*/ 139031 w 963979"/>
              <a:gd name="connsiteY38" fmla="*/ 1745563 h 2360511"/>
              <a:gd name="connsiteX39" fmla="*/ 128337 w 963979"/>
              <a:gd name="connsiteY39" fmla="*/ 1788342 h 2360511"/>
              <a:gd name="connsiteX40" fmla="*/ 117642 w 963979"/>
              <a:gd name="connsiteY40" fmla="*/ 1825774 h 2360511"/>
              <a:gd name="connsiteX41" fmla="*/ 106947 w 963979"/>
              <a:gd name="connsiteY41" fmla="*/ 1847163 h 2360511"/>
              <a:gd name="connsiteX42" fmla="*/ 85558 w 963979"/>
              <a:gd name="connsiteY42" fmla="*/ 1916679 h 2360511"/>
              <a:gd name="connsiteX43" fmla="*/ 74863 w 963979"/>
              <a:gd name="connsiteY43" fmla="*/ 1932721 h 2360511"/>
              <a:gd name="connsiteX44" fmla="*/ 64168 w 963979"/>
              <a:gd name="connsiteY44" fmla="*/ 1991542 h 2360511"/>
              <a:gd name="connsiteX45" fmla="*/ 53474 w 963979"/>
              <a:gd name="connsiteY45" fmla="*/ 2018279 h 2360511"/>
              <a:gd name="connsiteX46" fmla="*/ 42779 w 963979"/>
              <a:gd name="connsiteY46" fmla="*/ 2066405 h 2360511"/>
              <a:gd name="connsiteX47" fmla="*/ 21389 w 963979"/>
              <a:gd name="connsiteY47" fmla="*/ 2237521 h 2360511"/>
              <a:gd name="connsiteX48" fmla="*/ 0 w 963979"/>
              <a:gd name="connsiteY48" fmla="*/ 2312384 h 2360511"/>
              <a:gd name="connsiteX49" fmla="*/ 26737 w 963979"/>
              <a:gd name="connsiteY49" fmla="*/ 2349816 h 2360511"/>
              <a:gd name="connsiteX50" fmla="*/ 245979 w 963979"/>
              <a:gd name="connsiteY50" fmla="*/ 2339121 h 2360511"/>
              <a:gd name="connsiteX51" fmla="*/ 390358 w 963979"/>
              <a:gd name="connsiteY51" fmla="*/ 2328426 h 2360511"/>
              <a:gd name="connsiteX52" fmla="*/ 513347 w 963979"/>
              <a:gd name="connsiteY52" fmla="*/ 2333774 h 2360511"/>
              <a:gd name="connsiteX53" fmla="*/ 561474 w 963979"/>
              <a:gd name="connsiteY53" fmla="*/ 2339121 h 2360511"/>
              <a:gd name="connsiteX54" fmla="*/ 652379 w 963979"/>
              <a:gd name="connsiteY54" fmla="*/ 2344469 h 2360511"/>
              <a:gd name="connsiteX55" fmla="*/ 700505 w 963979"/>
              <a:gd name="connsiteY55" fmla="*/ 2349816 h 2360511"/>
              <a:gd name="connsiteX56" fmla="*/ 727242 w 963979"/>
              <a:gd name="connsiteY56" fmla="*/ 2355163 h 2360511"/>
              <a:gd name="connsiteX57" fmla="*/ 903705 w 963979"/>
              <a:gd name="connsiteY57" fmla="*/ 2360511 h 2360511"/>
              <a:gd name="connsiteX58" fmla="*/ 962526 w 963979"/>
              <a:gd name="connsiteY58" fmla="*/ 2349816 h 2360511"/>
              <a:gd name="connsiteX59" fmla="*/ 951831 w 963979"/>
              <a:gd name="connsiteY59" fmla="*/ 2333774 h 2360511"/>
              <a:gd name="connsiteX60" fmla="*/ 935789 w 963979"/>
              <a:gd name="connsiteY60" fmla="*/ 2317732 h 2360511"/>
              <a:gd name="connsiteX61" fmla="*/ 941137 w 963979"/>
              <a:gd name="connsiteY61" fmla="*/ 2264258 h 2360511"/>
              <a:gd name="connsiteX62" fmla="*/ 957179 w 963979"/>
              <a:gd name="connsiteY62" fmla="*/ 2205437 h 2360511"/>
              <a:gd name="connsiteX63" fmla="*/ 962526 w 963979"/>
              <a:gd name="connsiteY63" fmla="*/ 2173353 h 2360511"/>
              <a:gd name="connsiteX64" fmla="*/ 941137 w 963979"/>
              <a:gd name="connsiteY64" fmla="*/ 1975500 h 2360511"/>
              <a:gd name="connsiteX65" fmla="*/ 930442 w 963979"/>
              <a:gd name="connsiteY65" fmla="*/ 1954111 h 2360511"/>
              <a:gd name="connsiteX66" fmla="*/ 909053 w 963979"/>
              <a:gd name="connsiteY66" fmla="*/ 1922026 h 2360511"/>
              <a:gd name="connsiteX67" fmla="*/ 898358 w 963979"/>
              <a:gd name="connsiteY67" fmla="*/ 1889942 h 2360511"/>
              <a:gd name="connsiteX68" fmla="*/ 887663 w 963979"/>
              <a:gd name="connsiteY68" fmla="*/ 1868553 h 2360511"/>
              <a:gd name="connsiteX69" fmla="*/ 866274 w 963979"/>
              <a:gd name="connsiteY69" fmla="*/ 1788342 h 2360511"/>
              <a:gd name="connsiteX70" fmla="*/ 844884 w 963979"/>
              <a:gd name="connsiteY70" fmla="*/ 1654658 h 2360511"/>
              <a:gd name="connsiteX71" fmla="*/ 823495 w 963979"/>
              <a:gd name="connsiteY71" fmla="*/ 1579795 h 2360511"/>
              <a:gd name="connsiteX72" fmla="*/ 802105 w 963979"/>
              <a:gd name="connsiteY72" fmla="*/ 1494237 h 2360511"/>
              <a:gd name="connsiteX73" fmla="*/ 791410 w 963979"/>
              <a:gd name="connsiteY73" fmla="*/ 1451458 h 2360511"/>
              <a:gd name="connsiteX74" fmla="*/ 780716 w 963979"/>
              <a:gd name="connsiteY74" fmla="*/ 1403332 h 2360511"/>
              <a:gd name="connsiteX75" fmla="*/ 770021 w 963979"/>
              <a:gd name="connsiteY75" fmla="*/ 1376595 h 2360511"/>
              <a:gd name="connsiteX76" fmla="*/ 748631 w 963979"/>
              <a:gd name="connsiteY76" fmla="*/ 1312426 h 2360511"/>
              <a:gd name="connsiteX77" fmla="*/ 727242 w 963979"/>
              <a:gd name="connsiteY77" fmla="*/ 1200132 h 2360511"/>
              <a:gd name="connsiteX78" fmla="*/ 716547 w 963979"/>
              <a:gd name="connsiteY78" fmla="*/ 1146658 h 2360511"/>
              <a:gd name="connsiteX79" fmla="*/ 705853 w 963979"/>
              <a:gd name="connsiteY79" fmla="*/ 1071795 h 2360511"/>
              <a:gd name="connsiteX80" fmla="*/ 695158 w 963979"/>
              <a:gd name="connsiteY80" fmla="*/ 1029016 h 2360511"/>
              <a:gd name="connsiteX81" fmla="*/ 684463 w 963979"/>
              <a:gd name="connsiteY81" fmla="*/ 1012974 h 2360511"/>
              <a:gd name="connsiteX82" fmla="*/ 673768 w 963979"/>
              <a:gd name="connsiteY82" fmla="*/ 986237 h 2360511"/>
              <a:gd name="connsiteX83" fmla="*/ 652379 w 963979"/>
              <a:gd name="connsiteY83" fmla="*/ 922069 h 2360511"/>
              <a:gd name="connsiteX84" fmla="*/ 641684 w 963979"/>
              <a:gd name="connsiteY84" fmla="*/ 847205 h 2360511"/>
              <a:gd name="connsiteX85" fmla="*/ 647031 w 963979"/>
              <a:gd name="connsiteY85" fmla="*/ 825816 h 2360511"/>
              <a:gd name="connsiteX86" fmla="*/ 625642 w 963979"/>
              <a:gd name="connsiteY86" fmla="*/ 692132 h 2360511"/>
              <a:gd name="connsiteX87" fmla="*/ 604253 w 963979"/>
              <a:gd name="connsiteY87" fmla="*/ 611921 h 2360511"/>
              <a:gd name="connsiteX88" fmla="*/ 593558 w 963979"/>
              <a:gd name="connsiteY88" fmla="*/ 563795 h 2360511"/>
              <a:gd name="connsiteX89" fmla="*/ 572168 w 963979"/>
              <a:gd name="connsiteY89" fmla="*/ 526363 h 2360511"/>
              <a:gd name="connsiteX90" fmla="*/ 561474 w 963979"/>
              <a:gd name="connsiteY90" fmla="*/ 462195 h 2360511"/>
              <a:gd name="connsiteX91" fmla="*/ 550779 w 963979"/>
              <a:gd name="connsiteY91" fmla="*/ 419416 h 2360511"/>
              <a:gd name="connsiteX92" fmla="*/ 540084 w 963979"/>
              <a:gd name="connsiteY92" fmla="*/ 339205 h 2360511"/>
              <a:gd name="connsiteX93" fmla="*/ 529389 w 963979"/>
              <a:gd name="connsiteY93" fmla="*/ 312469 h 2360511"/>
              <a:gd name="connsiteX94" fmla="*/ 518695 w 963979"/>
              <a:gd name="connsiteY94" fmla="*/ 264342 h 2360511"/>
              <a:gd name="connsiteX95" fmla="*/ 497305 w 963979"/>
              <a:gd name="connsiteY95" fmla="*/ 136005 h 2360511"/>
              <a:gd name="connsiteX96" fmla="*/ 475916 w 963979"/>
              <a:gd name="connsiteY96" fmla="*/ 82532 h 2360511"/>
              <a:gd name="connsiteX97" fmla="*/ 465221 w 963979"/>
              <a:gd name="connsiteY97" fmla="*/ 45100 h 2360511"/>
              <a:gd name="connsiteX98" fmla="*/ 459874 w 963979"/>
              <a:gd name="connsiteY98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34652 w 963979"/>
              <a:gd name="connsiteY21" fmla="*/ 712639 h 2360511"/>
              <a:gd name="connsiteX22" fmla="*/ 328370 w 963979"/>
              <a:gd name="connsiteY22" fmla="*/ 758583 h 2360511"/>
              <a:gd name="connsiteX23" fmla="*/ 311757 w 963979"/>
              <a:gd name="connsiteY23" fmla="*/ 827425 h 2360511"/>
              <a:gd name="connsiteX24" fmla="*/ 295818 w 963979"/>
              <a:gd name="connsiteY24" fmla="*/ 904105 h 2360511"/>
              <a:gd name="connsiteX25" fmla="*/ 270327 w 963979"/>
              <a:gd name="connsiteY25" fmla="*/ 1040073 h 2360511"/>
              <a:gd name="connsiteX26" fmla="*/ 293223 w 963979"/>
              <a:gd name="connsiteY26" fmla="*/ 984887 h 2360511"/>
              <a:gd name="connsiteX27" fmla="*/ 271471 w 963979"/>
              <a:gd name="connsiteY27" fmla="*/ 1065305 h 2360511"/>
              <a:gd name="connsiteX28" fmla="*/ 256103 w 963979"/>
              <a:gd name="connsiteY28" fmla="*/ 1123556 h 2360511"/>
              <a:gd name="connsiteX29" fmla="*/ 251326 w 963979"/>
              <a:gd name="connsiteY29" fmla="*/ 1157353 h 2360511"/>
              <a:gd name="connsiteX30" fmla="*/ 245979 w 963979"/>
              <a:gd name="connsiteY30" fmla="*/ 1173395 h 2360511"/>
              <a:gd name="connsiteX31" fmla="*/ 235284 w 963979"/>
              <a:gd name="connsiteY31" fmla="*/ 1200132 h 2360511"/>
              <a:gd name="connsiteX32" fmla="*/ 243487 w 963979"/>
              <a:gd name="connsiteY32" fmla="*/ 1238134 h 2360511"/>
              <a:gd name="connsiteX33" fmla="*/ 232793 w 963979"/>
              <a:gd name="connsiteY33" fmla="*/ 1254176 h 2360511"/>
              <a:gd name="connsiteX34" fmla="*/ 210260 w 963979"/>
              <a:gd name="connsiteY34" fmla="*/ 1321201 h 2360511"/>
              <a:gd name="connsiteX35" fmla="*/ 199565 w 963979"/>
              <a:gd name="connsiteY35" fmla="*/ 1386407 h 2360511"/>
              <a:gd name="connsiteX36" fmla="*/ 184095 w 963979"/>
              <a:gd name="connsiteY36" fmla="*/ 1509863 h 2360511"/>
              <a:gd name="connsiteX37" fmla="*/ 161563 w 963979"/>
              <a:gd name="connsiteY37" fmla="*/ 1664418 h 2360511"/>
              <a:gd name="connsiteX38" fmla="*/ 139031 w 963979"/>
              <a:gd name="connsiteY38" fmla="*/ 1745563 h 2360511"/>
              <a:gd name="connsiteX39" fmla="*/ 128337 w 963979"/>
              <a:gd name="connsiteY39" fmla="*/ 1788342 h 2360511"/>
              <a:gd name="connsiteX40" fmla="*/ 117642 w 963979"/>
              <a:gd name="connsiteY40" fmla="*/ 1825774 h 2360511"/>
              <a:gd name="connsiteX41" fmla="*/ 106947 w 963979"/>
              <a:gd name="connsiteY41" fmla="*/ 1847163 h 2360511"/>
              <a:gd name="connsiteX42" fmla="*/ 85558 w 963979"/>
              <a:gd name="connsiteY42" fmla="*/ 1916679 h 2360511"/>
              <a:gd name="connsiteX43" fmla="*/ 74863 w 963979"/>
              <a:gd name="connsiteY43" fmla="*/ 1932721 h 2360511"/>
              <a:gd name="connsiteX44" fmla="*/ 64168 w 963979"/>
              <a:gd name="connsiteY44" fmla="*/ 1991542 h 2360511"/>
              <a:gd name="connsiteX45" fmla="*/ 53474 w 963979"/>
              <a:gd name="connsiteY45" fmla="*/ 2018279 h 2360511"/>
              <a:gd name="connsiteX46" fmla="*/ 42779 w 963979"/>
              <a:gd name="connsiteY46" fmla="*/ 2066405 h 2360511"/>
              <a:gd name="connsiteX47" fmla="*/ 21389 w 963979"/>
              <a:gd name="connsiteY47" fmla="*/ 2237521 h 2360511"/>
              <a:gd name="connsiteX48" fmla="*/ 0 w 963979"/>
              <a:gd name="connsiteY48" fmla="*/ 2312384 h 2360511"/>
              <a:gd name="connsiteX49" fmla="*/ 26737 w 963979"/>
              <a:gd name="connsiteY49" fmla="*/ 2349816 h 2360511"/>
              <a:gd name="connsiteX50" fmla="*/ 245979 w 963979"/>
              <a:gd name="connsiteY50" fmla="*/ 2339121 h 2360511"/>
              <a:gd name="connsiteX51" fmla="*/ 390358 w 963979"/>
              <a:gd name="connsiteY51" fmla="*/ 2328426 h 2360511"/>
              <a:gd name="connsiteX52" fmla="*/ 513347 w 963979"/>
              <a:gd name="connsiteY52" fmla="*/ 2333774 h 2360511"/>
              <a:gd name="connsiteX53" fmla="*/ 561474 w 963979"/>
              <a:gd name="connsiteY53" fmla="*/ 2339121 h 2360511"/>
              <a:gd name="connsiteX54" fmla="*/ 652379 w 963979"/>
              <a:gd name="connsiteY54" fmla="*/ 2344469 h 2360511"/>
              <a:gd name="connsiteX55" fmla="*/ 700505 w 963979"/>
              <a:gd name="connsiteY55" fmla="*/ 2349816 h 2360511"/>
              <a:gd name="connsiteX56" fmla="*/ 727242 w 963979"/>
              <a:gd name="connsiteY56" fmla="*/ 2355163 h 2360511"/>
              <a:gd name="connsiteX57" fmla="*/ 903705 w 963979"/>
              <a:gd name="connsiteY57" fmla="*/ 2360511 h 2360511"/>
              <a:gd name="connsiteX58" fmla="*/ 962526 w 963979"/>
              <a:gd name="connsiteY58" fmla="*/ 2349816 h 2360511"/>
              <a:gd name="connsiteX59" fmla="*/ 951831 w 963979"/>
              <a:gd name="connsiteY59" fmla="*/ 2333774 h 2360511"/>
              <a:gd name="connsiteX60" fmla="*/ 935789 w 963979"/>
              <a:gd name="connsiteY60" fmla="*/ 2317732 h 2360511"/>
              <a:gd name="connsiteX61" fmla="*/ 941137 w 963979"/>
              <a:gd name="connsiteY61" fmla="*/ 2264258 h 2360511"/>
              <a:gd name="connsiteX62" fmla="*/ 957179 w 963979"/>
              <a:gd name="connsiteY62" fmla="*/ 2205437 h 2360511"/>
              <a:gd name="connsiteX63" fmla="*/ 962526 w 963979"/>
              <a:gd name="connsiteY63" fmla="*/ 2173353 h 2360511"/>
              <a:gd name="connsiteX64" fmla="*/ 941137 w 963979"/>
              <a:gd name="connsiteY64" fmla="*/ 1975500 h 2360511"/>
              <a:gd name="connsiteX65" fmla="*/ 930442 w 963979"/>
              <a:gd name="connsiteY65" fmla="*/ 1954111 h 2360511"/>
              <a:gd name="connsiteX66" fmla="*/ 909053 w 963979"/>
              <a:gd name="connsiteY66" fmla="*/ 1922026 h 2360511"/>
              <a:gd name="connsiteX67" fmla="*/ 898358 w 963979"/>
              <a:gd name="connsiteY67" fmla="*/ 1889942 h 2360511"/>
              <a:gd name="connsiteX68" fmla="*/ 887663 w 963979"/>
              <a:gd name="connsiteY68" fmla="*/ 1868553 h 2360511"/>
              <a:gd name="connsiteX69" fmla="*/ 866274 w 963979"/>
              <a:gd name="connsiteY69" fmla="*/ 1788342 h 2360511"/>
              <a:gd name="connsiteX70" fmla="*/ 844884 w 963979"/>
              <a:gd name="connsiteY70" fmla="*/ 1654658 h 2360511"/>
              <a:gd name="connsiteX71" fmla="*/ 823495 w 963979"/>
              <a:gd name="connsiteY71" fmla="*/ 1579795 h 2360511"/>
              <a:gd name="connsiteX72" fmla="*/ 802105 w 963979"/>
              <a:gd name="connsiteY72" fmla="*/ 1494237 h 2360511"/>
              <a:gd name="connsiteX73" fmla="*/ 791410 w 963979"/>
              <a:gd name="connsiteY73" fmla="*/ 1451458 h 2360511"/>
              <a:gd name="connsiteX74" fmla="*/ 780716 w 963979"/>
              <a:gd name="connsiteY74" fmla="*/ 1403332 h 2360511"/>
              <a:gd name="connsiteX75" fmla="*/ 770021 w 963979"/>
              <a:gd name="connsiteY75" fmla="*/ 1376595 h 2360511"/>
              <a:gd name="connsiteX76" fmla="*/ 748631 w 963979"/>
              <a:gd name="connsiteY76" fmla="*/ 1312426 h 2360511"/>
              <a:gd name="connsiteX77" fmla="*/ 727242 w 963979"/>
              <a:gd name="connsiteY77" fmla="*/ 1200132 h 2360511"/>
              <a:gd name="connsiteX78" fmla="*/ 716547 w 963979"/>
              <a:gd name="connsiteY78" fmla="*/ 1146658 h 2360511"/>
              <a:gd name="connsiteX79" fmla="*/ 705853 w 963979"/>
              <a:gd name="connsiteY79" fmla="*/ 1071795 h 2360511"/>
              <a:gd name="connsiteX80" fmla="*/ 695158 w 963979"/>
              <a:gd name="connsiteY80" fmla="*/ 1029016 h 2360511"/>
              <a:gd name="connsiteX81" fmla="*/ 684463 w 963979"/>
              <a:gd name="connsiteY81" fmla="*/ 1012974 h 2360511"/>
              <a:gd name="connsiteX82" fmla="*/ 673768 w 963979"/>
              <a:gd name="connsiteY82" fmla="*/ 986237 h 2360511"/>
              <a:gd name="connsiteX83" fmla="*/ 652379 w 963979"/>
              <a:gd name="connsiteY83" fmla="*/ 922069 h 2360511"/>
              <a:gd name="connsiteX84" fmla="*/ 641684 w 963979"/>
              <a:gd name="connsiteY84" fmla="*/ 847205 h 2360511"/>
              <a:gd name="connsiteX85" fmla="*/ 647031 w 963979"/>
              <a:gd name="connsiteY85" fmla="*/ 825816 h 2360511"/>
              <a:gd name="connsiteX86" fmla="*/ 625642 w 963979"/>
              <a:gd name="connsiteY86" fmla="*/ 692132 h 2360511"/>
              <a:gd name="connsiteX87" fmla="*/ 604253 w 963979"/>
              <a:gd name="connsiteY87" fmla="*/ 611921 h 2360511"/>
              <a:gd name="connsiteX88" fmla="*/ 593558 w 963979"/>
              <a:gd name="connsiteY88" fmla="*/ 563795 h 2360511"/>
              <a:gd name="connsiteX89" fmla="*/ 572168 w 963979"/>
              <a:gd name="connsiteY89" fmla="*/ 526363 h 2360511"/>
              <a:gd name="connsiteX90" fmla="*/ 561474 w 963979"/>
              <a:gd name="connsiteY90" fmla="*/ 462195 h 2360511"/>
              <a:gd name="connsiteX91" fmla="*/ 550779 w 963979"/>
              <a:gd name="connsiteY91" fmla="*/ 419416 h 2360511"/>
              <a:gd name="connsiteX92" fmla="*/ 540084 w 963979"/>
              <a:gd name="connsiteY92" fmla="*/ 339205 h 2360511"/>
              <a:gd name="connsiteX93" fmla="*/ 529389 w 963979"/>
              <a:gd name="connsiteY93" fmla="*/ 312469 h 2360511"/>
              <a:gd name="connsiteX94" fmla="*/ 518695 w 963979"/>
              <a:gd name="connsiteY94" fmla="*/ 264342 h 2360511"/>
              <a:gd name="connsiteX95" fmla="*/ 497305 w 963979"/>
              <a:gd name="connsiteY95" fmla="*/ 136005 h 2360511"/>
              <a:gd name="connsiteX96" fmla="*/ 475916 w 963979"/>
              <a:gd name="connsiteY96" fmla="*/ 82532 h 2360511"/>
              <a:gd name="connsiteX97" fmla="*/ 465221 w 963979"/>
              <a:gd name="connsiteY97" fmla="*/ 45100 h 2360511"/>
              <a:gd name="connsiteX98" fmla="*/ 459874 w 963979"/>
              <a:gd name="connsiteY98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34652 w 963979"/>
              <a:gd name="connsiteY21" fmla="*/ 712639 h 2360511"/>
              <a:gd name="connsiteX22" fmla="*/ 328370 w 963979"/>
              <a:gd name="connsiteY22" fmla="*/ 758583 h 2360511"/>
              <a:gd name="connsiteX23" fmla="*/ 311757 w 963979"/>
              <a:gd name="connsiteY23" fmla="*/ 827425 h 2360511"/>
              <a:gd name="connsiteX24" fmla="*/ 295818 w 963979"/>
              <a:gd name="connsiteY24" fmla="*/ 904105 h 2360511"/>
              <a:gd name="connsiteX25" fmla="*/ 270327 w 963979"/>
              <a:gd name="connsiteY25" fmla="*/ 1040073 h 2360511"/>
              <a:gd name="connsiteX26" fmla="*/ 293223 w 963979"/>
              <a:gd name="connsiteY26" fmla="*/ 984887 h 2360511"/>
              <a:gd name="connsiteX27" fmla="*/ 271471 w 963979"/>
              <a:gd name="connsiteY27" fmla="*/ 1065305 h 2360511"/>
              <a:gd name="connsiteX28" fmla="*/ 256103 w 963979"/>
              <a:gd name="connsiteY28" fmla="*/ 1123556 h 2360511"/>
              <a:gd name="connsiteX29" fmla="*/ 251326 w 963979"/>
              <a:gd name="connsiteY29" fmla="*/ 1157353 h 2360511"/>
              <a:gd name="connsiteX30" fmla="*/ 245979 w 963979"/>
              <a:gd name="connsiteY30" fmla="*/ 1173395 h 2360511"/>
              <a:gd name="connsiteX31" fmla="*/ 235284 w 963979"/>
              <a:gd name="connsiteY31" fmla="*/ 1200132 h 2360511"/>
              <a:gd name="connsiteX32" fmla="*/ 243487 w 963979"/>
              <a:gd name="connsiteY32" fmla="*/ 1238134 h 2360511"/>
              <a:gd name="connsiteX33" fmla="*/ 232793 w 963979"/>
              <a:gd name="connsiteY33" fmla="*/ 1254176 h 2360511"/>
              <a:gd name="connsiteX34" fmla="*/ 210260 w 963979"/>
              <a:gd name="connsiteY34" fmla="*/ 1321201 h 2360511"/>
              <a:gd name="connsiteX35" fmla="*/ 199565 w 963979"/>
              <a:gd name="connsiteY35" fmla="*/ 1386407 h 2360511"/>
              <a:gd name="connsiteX36" fmla="*/ 184095 w 963979"/>
              <a:gd name="connsiteY36" fmla="*/ 1509863 h 2360511"/>
              <a:gd name="connsiteX37" fmla="*/ 161563 w 963979"/>
              <a:gd name="connsiteY37" fmla="*/ 1664418 h 2360511"/>
              <a:gd name="connsiteX38" fmla="*/ 139031 w 963979"/>
              <a:gd name="connsiteY38" fmla="*/ 1745563 h 2360511"/>
              <a:gd name="connsiteX39" fmla="*/ 128337 w 963979"/>
              <a:gd name="connsiteY39" fmla="*/ 1788342 h 2360511"/>
              <a:gd name="connsiteX40" fmla="*/ 117642 w 963979"/>
              <a:gd name="connsiteY40" fmla="*/ 1825774 h 2360511"/>
              <a:gd name="connsiteX41" fmla="*/ 106947 w 963979"/>
              <a:gd name="connsiteY41" fmla="*/ 1847163 h 2360511"/>
              <a:gd name="connsiteX42" fmla="*/ 103313 w 963979"/>
              <a:gd name="connsiteY42" fmla="*/ 1895964 h 2360511"/>
              <a:gd name="connsiteX43" fmla="*/ 74863 w 963979"/>
              <a:gd name="connsiteY43" fmla="*/ 1932721 h 2360511"/>
              <a:gd name="connsiteX44" fmla="*/ 64168 w 963979"/>
              <a:gd name="connsiteY44" fmla="*/ 1991542 h 2360511"/>
              <a:gd name="connsiteX45" fmla="*/ 53474 w 963979"/>
              <a:gd name="connsiteY45" fmla="*/ 2018279 h 2360511"/>
              <a:gd name="connsiteX46" fmla="*/ 42779 w 963979"/>
              <a:gd name="connsiteY46" fmla="*/ 2066405 h 2360511"/>
              <a:gd name="connsiteX47" fmla="*/ 21389 w 963979"/>
              <a:gd name="connsiteY47" fmla="*/ 2237521 h 2360511"/>
              <a:gd name="connsiteX48" fmla="*/ 0 w 963979"/>
              <a:gd name="connsiteY48" fmla="*/ 2312384 h 2360511"/>
              <a:gd name="connsiteX49" fmla="*/ 26737 w 963979"/>
              <a:gd name="connsiteY49" fmla="*/ 2349816 h 2360511"/>
              <a:gd name="connsiteX50" fmla="*/ 245979 w 963979"/>
              <a:gd name="connsiteY50" fmla="*/ 2339121 h 2360511"/>
              <a:gd name="connsiteX51" fmla="*/ 390358 w 963979"/>
              <a:gd name="connsiteY51" fmla="*/ 2328426 h 2360511"/>
              <a:gd name="connsiteX52" fmla="*/ 513347 w 963979"/>
              <a:gd name="connsiteY52" fmla="*/ 2333774 h 2360511"/>
              <a:gd name="connsiteX53" fmla="*/ 561474 w 963979"/>
              <a:gd name="connsiteY53" fmla="*/ 2339121 h 2360511"/>
              <a:gd name="connsiteX54" fmla="*/ 652379 w 963979"/>
              <a:gd name="connsiteY54" fmla="*/ 2344469 h 2360511"/>
              <a:gd name="connsiteX55" fmla="*/ 700505 w 963979"/>
              <a:gd name="connsiteY55" fmla="*/ 2349816 h 2360511"/>
              <a:gd name="connsiteX56" fmla="*/ 727242 w 963979"/>
              <a:gd name="connsiteY56" fmla="*/ 2355163 h 2360511"/>
              <a:gd name="connsiteX57" fmla="*/ 903705 w 963979"/>
              <a:gd name="connsiteY57" fmla="*/ 2360511 h 2360511"/>
              <a:gd name="connsiteX58" fmla="*/ 962526 w 963979"/>
              <a:gd name="connsiteY58" fmla="*/ 2349816 h 2360511"/>
              <a:gd name="connsiteX59" fmla="*/ 951831 w 963979"/>
              <a:gd name="connsiteY59" fmla="*/ 2333774 h 2360511"/>
              <a:gd name="connsiteX60" fmla="*/ 935789 w 963979"/>
              <a:gd name="connsiteY60" fmla="*/ 2317732 h 2360511"/>
              <a:gd name="connsiteX61" fmla="*/ 941137 w 963979"/>
              <a:gd name="connsiteY61" fmla="*/ 2264258 h 2360511"/>
              <a:gd name="connsiteX62" fmla="*/ 957179 w 963979"/>
              <a:gd name="connsiteY62" fmla="*/ 2205437 h 2360511"/>
              <a:gd name="connsiteX63" fmla="*/ 962526 w 963979"/>
              <a:gd name="connsiteY63" fmla="*/ 2173353 h 2360511"/>
              <a:gd name="connsiteX64" fmla="*/ 941137 w 963979"/>
              <a:gd name="connsiteY64" fmla="*/ 1975500 h 2360511"/>
              <a:gd name="connsiteX65" fmla="*/ 930442 w 963979"/>
              <a:gd name="connsiteY65" fmla="*/ 1954111 h 2360511"/>
              <a:gd name="connsiteX66" fmla="*/ 909053 w 963979"/>
              <a:gd name="connsiteY66" fmla="*/ 1922026 h 2360511"/>
              <a:gd name="connsiteX67" fmla="*/ 898358 w 963979"/>
              <a:gd name="connsiteY67" fmla="*/ 1889942 h 2360511"/>
              <a:gd name="connsiteX68" fmla="*/ 887663 w 963979"/>
              <a:gd name="connsiteY68" fmla="*/ 1868553 h 2360511"/>
              <a:gd name="connsiteX69" fmla="*/ 866274 w 963979"/>
              <a:gd name="connsiteY69" fmla="*/ 1788342 h 2360511"/>
              <a:gd name="connsiteX70" fmla="*/ 844884 w 963979"/>
              <a:gd name="connsiteY70" fmla="*/ 1654658 h 2360511"/>
              <a:gd name="connsiteX71" fmla="*/ 823495 w 963979"/>
              <a:gd name="connsiteY71" fmla="*/ 1579795 h 2360511"/>
              <a:gd name="connsiteX72" fmla="*/ 802105 w 963979"/>
              <a:gd name="connsiteY72" fmla="*/ 1494237 h 2360511"/>
              <a:gd name="connsiteX73" fmla="*/ 791410 w 963979"/>
              <a:gd name="connsiteY73" fmla="*/ 1451458 h 2360511"/>
              <a:gd name="connsiteX74" fmla="*/ 780716 w 963979"/>
              <a:gd name="connsiteY74" fmla="*/ 1403332 h 2360511"/>
              <a:gd name="connsiteX75" fmla="*/ 770021 w 963979"/>
              <a:gd name="connsiteY75" fmla="*/ 1376595 h 2360511"/>
              <a:gd name="connsiteX76" fmla="*/ 748631 w 963979"/>
              <a:gd name="connsiteY76" fmla="*/ 1312426 h 2360511"/>
              <a:gd name="connsiteX77" fmla="*/ 727242 w 963979"/>
              <a:gd name="connsiteY77" fmla="*/ 1200132 h 2360511"/>
              <a:gd name="connsiteX78" fmla="*/ 716547 w 963979"/>
              <a:gd name="connsiteY78" fmla="*/ 1146658 h 2360511"/>
              <a:gd name="connsiteX79" fmla="*/ 705853 w 963979"/>
              <a:gd name="connsiteY79" fmla="*/ 1071795 h 2360511"/>
              <a:gd name="connsiteX80" fmla="*/ 695158 w 963979"/>
              <a:gd name="connsiteY80" fmla="*/ 1029016 h 2360511"/>
              <a:gd name="connsiteX81" fmla="*/ 684463 w 963979"/>
              <a:gd name="connsiteY81" fmla="*/ 1012974 h 2360511"/>
              <a:gd name="connsiteX82" fmla="*/ 673768 w 963979"/>
              <a:gd name="connsiteY82" fmla="*/ 986237 h 2360511"/>
              <a:gd name="connsiteX83" fmla="*/ 652379 w 963979"/>
              <a:gd name="connsiteY83" fmla="*/ 922069 h 2360511"/>
              <a:gd name="connsiteX84" fmla="*/ 641684 w 963979"/>
              <a:gd name="connsiteY84" fmla="*/ 847205 h 2360511"/>
              <a:gd name="connsiteX85" fmla="*/ 647031 w 963979"/>
              <a:gd name="connsiteY85" fmla="*/ 825816 h 2360511"/>
              <a:gd name="connsiteX86" fmla="*/ 625642 w 963979"/>
              <a:gd name="connsiteY86" fmla="*/ 692132 h 2360511"/>
              <a:gd name="connsiteX87" fmla="*/ 604253 w 963979"/>
              <a:gd name="connsiteY87" fmla="*/ 611921 h 2360511"/>
              <a:gd name="connsiteX88" fmla="*/ 593558 w 963979"/>
              <a:gd name="connsiteY88" fmla="*/ 563795 h 2360511"/>
              <a:gd name="connsiteX89" fmla="*/ 572168 w 963979"/>
              <a:gd name="connsiteY89" fmla="*/ 526363 h 2360511"/>
              <a:gd name="connsiteX90" fmla="*/ 561474 w 963979"/>
              <a:gd name="connsiteY90" fmla="*/ 462195 h 2360511"/>
              <a:gd name="connsiteX91" fmla="*/ 550779 w 963979"/>
              <a:gd name="connsiteY91" fmla="*/ 419416 h 2360511"/>
              <a:gd name="connsiteX92" fmla="*/ 540084 w 963979"/>
              <a:gd name="connsiteY92" fmla="*/ 339205 h 2360511"/>
              <a:gd name="connsiteX93" fmla="*/ 529389 w 963979"/>
              <a:gd name="connsiteY93" fmla="*/ 312469 h 2360511"/>
              <a:gd name="connsiteX94" fmla="*/ 518695 w 963979"/>
              <a:gd name="connsiteY94" fmla="*/ 264342 h 2360511"/>
              <a:gd name="connsiteX95" fmla="*/ 497305 w 963979"/>
              <a:gd name="connsiteY95" fmla="*/ 136005 h 2360511"/>
              <a:gd name="connsiteX96" fmla="*/ 475916 w 963979"/>
              <a:gd name="connsiteY96" fmla="*/ 82532 h 2360511"/>
              <a:gd name="connsiteX97" fmla="*/ 465221 w 963979"/>
              <a:gd name="connsiteY97" fmla="*/ 45100 h 2360511"/>
              <a:gd name="connsiteX98" fmla="*/ 459874 w 963979"/>
              <a:gd name="connsiteY98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34652 w 963979"/>
              <a:gd name="connsiteY21" fmla="*/ 712639 h 2360511"/>
              <a:gd name="connsiteX22" fmla="*/ 328370 w 963979"/>
              <a:gd name="connsiteY22" fmla="*/ 758583 h 2360511"/>
              <a:gd name="connsiteX23" fmla="*/ 311757 w 963979"/>
              <a:gd name="connsiteY23" fmla="*/ 827425 h 2360511"/>
              <a:gd name="connsiteX24" fmla="*/ 295818 w 963979"/>
              <a:gd name="connsiteY24" fmla="*/ 904105 h 2360511"/>
              <a:gd name="connsiteX25" fmla="*/ 270327 w 963979"/>
              <a:gd name="connsiteY25" fmla="*/ 1040073 h 2360511"/>
              <a:gd name="connsiteX26" fmla="*/ 293223 w 963979"/>
              <a:gd name="connsiteY26" fmla="*/ 984887 h 2360511"/>
              <a:gd name="connsiteX27" fmla="*/ 271471 w 963979"/>
              <a:gd name="connsiteY27" fmla="*/ 1065305 h 2360511"/>
              <a:gd name="connsiteX28" fmla="*/ 256103 w 963979"/>
              <a:gd name="connsiteY28" fmla="*/ 1123556 h 2360511"/>
              <a:gd name="connsiteX29" fmla="*/ 251326 w 963979"/>
              <a:gd name="connsiteY29" fmla="*/ 1157353 h 2360511"/>
              <a:gd name="connsiteX30" fmla="*/ 245979 w 963979"/>
              <a:gd name="connsiteY30" fmla="*/ 1173395 h 2360511"/>
              <a:gd name="connsiteX31" fmla="*/ 235284 w 963979"/>
              <a:gd name="connsiteY31" fmla="*/ 1200132 h 2360511"/>
              <a:gd name="connsiteX32" fmla="*/ 243487 w 963979"/>
              <a:gd name="connsiteY32" fmla="*/ 1238134 h 2360511"/>
              <a:gd name="connsiteX33" fmla="*/ 232793 w 963979"/>
              <a:gd name="connsiteY33" fmla="*/ 1254176 h 2360511"/>
              <a:gd name="connsiteX34" fmla="*/ 210260 w 963979"/>
              <a:gd name="connsiteY34" fmla="*/ 1321201 h 2360511"/>
              <a:gd name="connsiteX35" fmla="*/ 199565 w 963979"/>
              <a:gd name="connsiteY35" fmla="*/ 1386407 h 2360511"/>
              <a:gd name="connsiteX36" fmla="*/ 184095 w 963979"/>
              <a:gd name="connsiteY36" fmla="*/ 1509863 h 2360511"/>
              <a:gd name="connsiteX37" fmla="*/ 155645 w 963979"/>
              <a:gd name="connsiteY37" fmla="*/ 1667377 h 2360511"/>
              <a:gd name="connsiteX38" fmla="*/ 139031 w 963979"/>
              <a:gd name="connsiteY38" fmla="*/ 1745563 h 2360511"/>
              <a:gd name="connsiteX39" fmla="*/ 128337 w 963979"/>
              <a:gd name="connsiteY39" fmla="*/ 1788342 h 2360511"/>
              <a:gd name="connsiteX40" fmla="*/ 117642 w 963979"/>
              <a:gd name="connsiteY40" fmla="*/ 1825774 h 2360511"/>
              <a:gd name="connsiteX41" fmla="*/ 106947 w 963979"/>
              <a:gd name="connsiteY41" fmla="*/ 1847163 h 2360511"/>
              <a:gd name="connsiteX42" fmla="*/ 103313 w 963979"/>
              <a:gd name="connsiteY42" fmla="*/ 1895964 h 2360511"/>
              <a:gd name="connsiteX43" fmla="*/ 74863 w 963979"/>
              <a:gd name="connsiteY43" fmla="*/ 1932721 h 2360511"/>
              <a:gd name="connsiteX44" fmla="*/ 64168 w 963979"/>
              <a:gd name="connsiteY44" fmla="*/ 1991542 h 2360511"/>
              <a:gd name="connsiteX45" fmla="*/ 53474 w 963979"/>
              <a:gd name="connsiteY45" fmla="*/ 2018279 h 2360511"/>
              <a:gd name="connsiteX46" fmla="*/ 42779 w 963979"/>
              <a:gd name="connsiteY46" fmla="*/ 2066405 h 2360511"/>
              <a:gd name="connsiteX47" fmla="*/ 21389 w 963979"/>
              <a:gd name="connsiteY47" fmla="*/ 2237521 h 2360511"/>
              <a:gd name="connsiteX48" fmla="*/ 0 w 963979"/>
              <a:gd name="connsiteY48" fmla="*/ 2312384 h 2360511"/>
              <a:gd name="connsiteX49" fmla="*/ 26737 w 963979"/>
              <a:gd name="connsiteY49" fmla="*/ 2349816 h 2360511"/>
              <a:gd name="connsiteX50" fmla="*/ 245979 w 963979"/>
              <a:gd name="connsiteY50" fmla="*/ 2339121 h 2360511"/>
              <a:gd name="connsiteX51" fmla="*/ 390358 w 963979"/>
              <a:gd name="connsiteY51" fmla="*/ 2328426 h 2360511"/>
              <a:gd name="connsiteX52" fmla="*/ 513347 w 963979"/>
              <a:gd name="connsiteY52" fmla="*/ 2333774 h 2360511"/>
              <a:gd name="connsiteX53" fmla="*/ 561474 w 963979"/>
              <a:gd name="connsiteY53" fmla="*/ 2339121 h 2360511"/>
              <a:gd name="connsiteX54" fmla="*/ 652379 w 963979"/>
              <a:gd name="connsiteY54" fmla="*/ 2344469 h 2360511"/>
              <a:gd name="connsiteX55" fmla="*/ 700505 w 963979"/>
              <a:gd name="connsiteY55" fmla="*/ 2349816 h 2360511"/>
              <a:gd name="connsiteX56" fmla="*/ 727242 w 963979"/>
              <a:gd name="connsiteY56" fmla="*/ 2355163 h 2360511"/>
              <a:gd name="connsiteX57" fmla="*/ 903705 w 963979"/>
              <a:gd name="connsiteY57" fmla="*/ 2360511 h 2360511"/>
              <a:gd name="connsiteX58" fmla="*/ 962526 w 963979"/>
              <a:gd name="connsiteY58" fmla="*/ 2349816 h 2360511"/>
              <a:gd name="connsiteX59" fmla="*/ 951831 w 963979"/>
              <a:gd name="connsiteY59" fmla="*/ 2333774 h 2360511"/>
              <a:gd name="connsiteX60" fmla="*/ 935789 w 963979"/>
              <a:gd name="connsiteY60" fmla="*/ 2317732 h 2360511"/>
              <a:gd name="connsiteX61" fmla="*/ 941137 w 963979"/>
              <a:gd name="connsiteY61" fmla="*/ 2264258 h 2360511"/>
              <a:gd name="connsiteX62" fmla="*/ 957179 w 963979"/>
              <a:gd name="connsiteY62" fmla="*/ 2205437 h 2360511"/>
              <a:gd name="connsiteX63" fmla="*/ 962526 w 963979"/>
              <a:gd name="connsiteY63" fmla="*/ 2173353 h 2360511"/>
              <a:gd name="connsiteX64" fmla="*/ 941137 w 963979"/>
              <a:gd name="connsiteY64" fmla="*/ 1975500 h 2360511"/>
              <a:gd name="connsiteX65" fmla="*/ 930442 w 963979"/>
              <a:gd name="connsiteY65" fmla="*/ 1954111 h 2360511"/>
              <a:gd name="connsiteX66" fmla="*/ 909053 w 963979"/>
              <a:gd name="connsiteY66" fmla="*/ 1922026 h 2360511"/>
              <a:gd name="connsiteX67" fmla="*/ 898358 w 963979"/>
              <a:gd name="connsiteY67" fmla="*/ 1889942 h 2360511"/>
              <a:gd name="connsiteX68" fmla="*/ 887663 w 963979"/>
              <a:gd name="connsiteY68" fmla="*/ 1868553 h 2360511"/>
              <a:gd name="connsiteX69" fmla="*/ 866274 w 963979"/>
              <a:gd name="connsiteY69" fmla="*/ 1788342 h 2360511"/>
              <a:gd name="connsiteX70" fmla="*/ 844884 w 963979"/>
              <a:gd name="connsiteY70" fmla="*/ 1654658 h 2360511"/>
              <a:gd name="connsiteX71" fmla="*/ 823495 w 963979"/>
              <a:gd name="connsiteY71" fmla="*/ 1579795 h 2360511"/>
              <a:gd name="connsiteX72" fmla="*/ 802105 w 963979"/>
              <a:gd name="connsiteY72" fmla="*/ 1494237 h 2360511"/>
              <a:gd name="connsiteX73" fmla="*/ 791410 w 963979"/>
              <a:gd name="connsiteY73" fmla="*/ 1451458 h 2360511"/>
              <a:gd name="connsiteX74" fmla="*/ 780716 w 963979"/>
              <a:gd name="connsiteY74" fmla="*/ 1403332 h 2360511"/>
              <a:gd name="connsiteX75" fmla="*/ 770021 w 963979"/>
              <a:gd name="connsiteY75" fmla="*/ 1376595 h 2360511"/>
              <a:gd name="connsiteX76" fmla="*/ 748631 w 963979"/>
              <a:gd name="connsiteY76" fmla="*/ 1312426 h 2360511"/>
              <a:gd name="connsiteX77" fmla="*/ 727242 w 963979"/>
              <a:gd name="connsiteY77" fmla="*/ 1200132 h 2360511"/>
              <a:gd name="connsiteX78" fmla="*/ 716547 w 963979"/>
              <a:gd name="connsiteY78" fmla="*/ 1146658 h 2360511"/>
              <a:gd name="connsiteX79" fmla="*/ 705853 w 963979"/>
              <a:gd name="connsiteY79" fmla="*/ 1071795 h 2360511"/>
              <a:gd name="connsiteX80" fmla="*/ 695158 w 963979"/>
              <a:gd name="connsiteY80" fmla="*/ 1029016 h 2360511"/>
              <a:gd name="connsiteX81" fmla="*/ 684463 w 963979"/>
              <a:gd name="connsiteY81" fmla="*/ 1012974 h 2360511"/>
              <a:gd name="connsiteX82" fmla="*/ 673768 w 963979"/>
              <a:gd name="connsiteY82" fmla="*/ 986237 h 2360511"/>
              <a:gd name="connsiteX83" fmla="*/ 652379 w 963979"/>
              <a:gd name="connsiteY83" fmla="*/ 922069 h 2360511"/>
              <a:gd name="connsiteX84" fmla="*/ 641684 w 963979"/>
              <a:gd name="connsiteY84" fmla="*/ 847205 h 2360511"/>
              <a:gd name="connsiteX85" fmla="*/ 647031 w 963979"/>
              <a:gd name="connsiteY85" fmla="*/ 825816 h 2360511"/>
              <a:gd name="connsiteX86" fmla="*/ 625642 w 963979"/>
              <a:gd name="connsiteY86" fmla="*/ 692132 h 2360511"/>
              <a:gd name="connsiteX87" fmla="*/ 604253 w 963979"/>
              <a:gd name="connsiteY87" fmla="*/ 611921 h 2360511"/>
              <a:gd name="connsiteX88" fmla="*/ 593558 w 963979"/>
              <a:gd name="connsiteY88" fmla="*/ 563795 h 2360511"/>
              <a:gd name="connsiteX89" fmla="*/ 572168 w 963979"/>
              <a:gd name="connsiteY89" fmla="*/ 526363 h 2360511"/>
              <a:gd name="connsiteX90" fmla="*/ 561474 w 963979"/>
              <a:gd name="connsiteY90" fmla="*/ 462195 h 2360511"/>
              <a:gd name="connsiteX91" fmla="*/ 550779 w 963979"/>
              <a:gd name="connsiteY91" fmla="*/ 419416 h 2360511"/>
              <a:gd name="connsiteX92" fmla="*/ 540084 w 963979"/>
              <a:gd name="connsiteY92" fmla="*/ 339205 h 2360511"/>
              <a:gd name="connsiteX93" fmla="*/ 529389 w 963979"/>
              <a:gd name="connsiteY93" fmla="*/ 312469 h 2360511"/>
              <a:gd name="connsiteX94" fmla="*/ 518695 w 963979"/>
              <a:gd name="connsiteY94" fmla="*/ 264342 h 2360511"/>
              <a:gd name="connsiteX95" fmla="*/ 497305 w 963979"/>
              <a:gd name="connsiteY95" fmla="*/ 136005 h 2360511"/>
              <a:gd name="connsiteX96" fmla="*/ 475916 w 963979"/>
              <a:gd name="connsiteY96" fmla="*/ 82532 h 2360511"/>
              <a:gd name="connsiteX97" fmla="*/ 465221 w 963979"/>
              <a:gd name="connsiteY97" fmla="*/ 45100 h 2360511"/>
              <a:gd name="connsiteX98" fmla="*/ 459874 w 963979"/>
              <a:gd name="connsiteY98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34652 w 963979"/>
              <a:gd name="connsiteY21" fmla="*/ 712639 h 2360511"/>
              <a:gd name="connsiteX22" fmla="*/ 328370 w 963979"/>
              <a:gd name="connsiteY22" fmla="*/ 758583 h 2360511"/>
              <a:gd name="connsiteX23" fmla="*/ 311757 w 963979"/>
              <a:gd name="connsiteY23" fmla="*/ 827425 h 2360511"/>
              <a:gd name="connsiteX24" fmla="*/ 295818 w 963979"/>
              <a:gd name="connsiteY24" fmla="*/ 904105 h 2360511"/>
              <a:gd name="connsiteX25" fmla="*/ 270327 w 963979"/>
              <a:gd name="connsiteY25" fmla="*/ 1040073 h 2360511"/>
              <a:gd name="connsiteX26" fmla="*/ 293223 w 963979"/>
              <a:gd name="connsiteY26" fmla="*/ 984887 h 2360511"/>
              <a:gd name="connsiteX27" fmla="*/ 271471 w 963979"/>
              <a:gd name="connsiteY27" fmla="*/ 1065305 h 2360511"/>
              <a:gd name="connsiteX28" fmla="*/ 256103 w 963979"/>
              <a:gd name="connsiteY28" fmla="*/ 1123556 h 2360511"/>
              <a:gd name="connsiteX29" fmla="*/ 251326 w 963979"/>
              <a:gd name="connsiteY29" fmla="*/ 1157353 h 2360511"/>
              <a:gd name="connsiteX30" fmla="*/ 245979 w 963979"/>
              <a:gd name="connsiteY30" fmla="*/ 1173395 h 2360511"/>
              <a:gd name="connsiteX31" fmla="*/ 235284 w 963979"/>
              <a:gd name="connsiteY31" fmla="*/ 1200132 h 2360511"/>
              <a:gd name="connsiteX32" fmla="*/ 243487 w 963979"/>
              <a:gd name="connsiteY32" fmla="*/ 1238134 h 2360511"/>
              <a:gd name="connsiteX33" fmla="*/ 232793 w 963979"/>
              <a:gd name="connsiteY33" fmla="*/ 1254176 h 2360511"/>
              <a:gd name="connsiteX34" fmla="*/ 210260 w 963979"/>
              <a:gd name="connsiteY34" fmla="*/ 1321201 h 2360511"/>
              <a:gd name="connsiteX35" fmla="*/ 199565 w 963979"/>
              <a:gd name="connsiteY35" fmla="*/ 1386407 h 2360511"/>
              <a:gd name="connsiteX36" fmla="*/ 184095 w 963979"/>
              <a:gd name="connsiteY36" fmla="*/ 1509863 h 2360511"/>
              <a:gd name="connsiteX37" fmla="*/ 155645 w 963979"/>
              <a:gd name="connsiteY37" fmla="*/ 1667377 h 2360511"/>
              <a:gd name="connsiteX38" fmla="*/ 139031 w 963979"/>
              <a:gd name="connsiteY38" fmla="*/ 1745563 h 2360511"/>
              <a:gd name="connsiteX39" fmla="*/ 128337 w 963979"/>
              <a:gd name="connsiteY39" fmla="*/ 1788342 h 2360511"/>
              <a:gd name="connsiteX40" fmla="*/ 117642 w 963979"/>
              <a:gd name="connsiteY40" fmla="*/ 1825774 h 2360511"/>
              <a:gd name="connsiteX41" fmla="*/ 106947 w 963979"/>
              <a:gd name="connsiteY41" fmla="*/ 1847163 h 2360511"/>
              <a:gd name="connsiteX42" fmla="*/ 103313 w 963979"/>
              <a:gd name="connsiteY42" fmla="*/ 1895964 h 2360511"/>
              <a:gd name="connsiteX43" fmla="*/ 92618 w 963979"/>
              <a:gd name="connsiteY43" fmla="*/ 1956395 h 2360511"/>
              <a:gd name="connsiteX44" fmla="*/ 64168 w 963979"/>
              <a:gd name="connsiteY44" fmla="*/ 1991542 h 2360511"/>
              <a:gd name="connsiteX45" fmla="*/ 53474 w 963979"/>
              <a:gd name="connsiteY45" fmla="*/ 2018279 h 2360511"/>
              <a:gd name="connsiteX46" fmla="*/ 42779 w 963979"/>
              <a:gd name="connsiteY46" fmla="*/ 2066405 h 2360511"/>
              <a:gd name="connsiteX47" fmla="*/ 21389 w 963979"/>
              <a:gd name="connsiteY47" fmla="*/ 2237521 h 2360511"/>
              <a:gd name="connsiteX48" fmla="*/ 0 w 963979"/>
              <a:gd name="connsiteY48" fmla="*/ 2312384 h 2360511"/>
              <a:gd name="connsiteX49" fmla="*/ 26737 w 963979"/>
              <a:gd name="connsiteY49" fmla="*/ 2349816 h 2360511"/>
              <a:gd name="connsiteX50" fmla="*/ 245979 w 963979"/>
              <a:gd name="connsiteY50" fmla="*/ 2339121 h 2360511"/>
              <a:gd name="connsiteX51" fmla="*/ 390358 w 963979"/>
              <a:gd name="connsiteY51" fmla="*/ 2328426 h 2360511"/>
              <a:gd name="connsiteX52" fmla="*/ 513347 w 963979"/>
              <a:gd name="connsiteY52" fmla="*/ 2333774 h 2360511"/>
              <a:gd name="connsiteX53" fmla="*/ 561474 w 963979"/>
              <a:gd name="connsiteY53" fmla="*/ 2339121 h 2360511"/>
              <a:gd name="connsiteX54" fmla="*/ 652379 w 963979"/>
              <a:gd name="connsiteY54" fmla="*/ 2344469 h 2360511"/>
              <a:gd name="connsiteX55" fmla="*/ 700505 w 963979"/>
              <a:gd name="connsiteY55" fmla="*/ 2349816 h 2360511"/>
              <a:gd name="connsiteX56" fmla="*/ 727242 w 963979"/>
              <a:gd name="connsiteY56" fmla="*/ 2355163 h 2360511"/>
              <a:gd name="connsiteX57" fmla="*/ 903705 w 963979"/>
              <a:gd name="connsiteY57" fmla="*/ 2360511 h 2360511"/>
              <a:gd name="connsiteX58" fmla="*/ 962526 w 963979"/>
              <a:gd name="connsiteY58" fmla="*/ 2349816 h 2360511"/>
              <a:gd name="connsiteX59" fmla="*/ 951831 w 963979"/>
              <a:gd name="connsiteY59" fmla="*/ 2333774 h 2360511"/>
              <a:gd name="connsiteX60" fmla="*/ 935789 w 963979"/>
              <a:gd name="connsiteY60" fmla="*/ 2317732 h 2360511"/>
              <a:gd name="connsiteX61" fmla="*/ 941137 w 963979"/>
              <a:gd name="connsiteY61" fmla="*/ 2264258 h 2360511"/>
              <a:gd name="connsiteX62" fmla="*/ 957179 w 963979"/>
              <a:gd name="connsiteY62" fmla="*/ 2205437 h 2360511"/>
              <a:gd name="connsiteX63" fmla="*/ 962526 w 963979"/>
              <a:gd name="connsiteY63" fmla="*/ 2173353 h 2360511"/>
              <a:gd name="connsiteX64" fmla="*/ 941137 w 963979"/>
              <a:gd name="connsiteY64" fmla="*/ 1975500 h 2360511"/>
              <a:gd name="connsiteX65" fmla="*/ 930442 w 963979"/>
              <a:gd name="connsiteY65" fmla="*/ 1954111 h 2360511"/>
              <a:gd name="connsiteX66" fmla="*/ 909053 w 963979"/>
              <a:gd name="connsiteY66" fmla="*/ 1922026 h 2360511"/>
              <a:gd name="connsiteX67" fmla="*/ 898358 w 963979"/>
              <a:gd name="connsiteY67" fmla="*/ 1889942 h 2360511"/>
              <a:gd name="connsiteX68" fmla="*/ 887663 w 963979"/>
              <a:gd name="connsiteY68" fmla="*/ 1868553 h 2360511"/>
              <a:gd name="connsiteX69" fmla="*/ 866274 w 963979"/>
              <a:gd name="connsiteY69" fmla="*/ 1788342 h 2360511"/>
              <a:gd name="connsiteX70" fmla="*/ 844884 w 963979"/>
              <a:gd name="connsiteY70" fmla="*/ 1654658 h 2360511"/>
              <a:gd name="connsiteX71" fmla="*/ 823495 w 963979"/>
              <a:gd name="connsiteY71" fmla="*/ 1579795 h 2360511"/>
              <a:gd name="connsiteX72" fmla="*/ 802105 w 963979"/>
              <a:gd name="connsiteY72" fmla="*/ 1494237 h 2360511"/>
              <a:gd name="connsiteX73" fmla="*/ 791410 w 963979"/>
              <a:gd name="connsiteY73" fmla="*/ 1451458 h 2360511"/>
              <a:gd name="connsiteX74" fmla="*/ 780716 w 963979"/>
              <a:gd name="connsiteY74" fmla="*/ 1403332 h 2360511"/>
              <a:gd name="connsiteX75" fmla="*/ 770021 w 963979"/>
              <a:gd name="connsiteY75" fmla="*/ 1376595 h 2360511"/>
              <a:gd name="connsiteX76" fmla="*/ 748631 w 963979"/>
              <a:gd name="connsiteY76" fmla="*/ 1312426 h 2360511"/>
              <a:gd name="connsiteX77" fmla="*/ 727242 w 963979"/>
              <a:gd name="connsiteY77" fmla="*/ 1200132 h 2360511"/>
              <a:gd name="connsiteX78" fmla="*/ 716547 w 963979"/>
              <a:gd name="connsiteY78" fmla="*/ 1146658 h 2360511"/>
              <a:gd name="connsiteX79" fmla="*/ 705853 w 963979"/>
              <a:gd name="connsiteY79" fmla="*/ 1071795 h 2360511"/>
              <a:gd name="connsiteX80" fmla="*/ 695158 w 963979"/>
              <a:gd name="connsiteY80" fmla="*/ 1029016 h 2360511"/>
              <a:gd name="connsiteX81" fmla="*/ 684463 w 963979"/>
              <a:gd name="connsiteY81" fmla="*/ 1012974 h 2360511"/>
              <a:gd name="connsiteX82" fmla="*/ 673768 w 963979"/>
              <a:gd name="connsiteY82" fmla="*/ 986237 h 2360511"/>
              <a:gd name="connsiteX83" fmla="*/ 652379 w 963979"/>
              <a:gd name="connsiteY83" fmla="*/ 922069 h 2360511"/>
              <a:gd name="connsiteX84" fmla="*/ 641684 w 963979"/>
              <a:gd name="connsiteY84" fmla="*/ 847205 h 2360511"/>
              <a:gd name="connsiteX85" fmla="*/ 647031 w 963979"/>
              <a:gd name="connsiteY85" fmla="*/ 825816 h 2360511"/>
              <a:gd name="connsiteX86" fmla="*/ 625642 w 963979"/>
              <a:gd name="connsiteY86" fmla="*/ 692132 h 2360511"/>
              <a:gd name="connsiteX87" fmla="*/ 604253 w 963979"/>
              <a:gd name="connsiteY87" fmla="*/ 611921 h 2360511"/>
              <a:gd name="connsiteX88" fmla="*/ 593558 w 963979"/>
              <a:gd name="connsiteY88" fmla="*/ 563795 h 2360511"/>
              <a:gd name="connsiteX89" fmla="*/ 572168 w 963979"/>
              <a:gd name="connsiteY89" fmla="*/ 526363 h 2360511"/>
              <a:gd name="connsiteX90" fmla="*/ 561474 w 963979"/>
              <a:gd name="connsiteY90" fmla="*/ 462195 h 2360511"/>
              <a:gd name="connsiteX91" fmla="*/ 550779 w 963979"/>
              <a:gd name="connsiteY91" fmla="*/ 419416 h 2360511"/>
              <a:gd name="connsiteX92" fmla="*/ 540084 w 963979"/>
              <a:gd name="connsiteY92" fmla="*/ 339205 h 2360511"/>
              <a:gd name="connsiteX93" fmla="*/ 529389 w 963979"/>
              <a:gd name="connsiteY93" fmla="*/ 312469 h 2360511"/>
              <a:gd name="connsiteX94" fmla="*/ 518695 w 963979"/>
              <a:gd name="connsiteY94" fmla="*/ 264342 h 2360511"/>
              <a:gd name="connsiteX95" fmla="*/ 497305 w 963979"/>
              <a:gd name="connsiteY95" fmla="*/ 136005 h 2360511"/>
              <a:gd name="connsiteX96" fmla="*/ 475916 w 963979"/>
              <a:gd name="connsiteY96" fmla="*/ 82532 h 2360511"/>
              <a:gd name="connsiteX97" fmla="*/ 465221 w 963979"/>
              <a:gd name="connsiteY97" fmla="*/ 45100 h 2360511"/>
              <a:gd name="connsiteX98" fmla="*/ 459874 w 963979"/>
              <a:gd name="connsiteY98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34652 w 963979"/>
              <a:gd name="connsiteY21" fmla="*/ 712639 h 2360511"/>
              <a:gd name="connsiteX22" fmla="*/ 328370 w 963979"/>
              <a:gd name="connsiteY22" fmla="*/ 758583 h 2360511"/>
              <a:gd name="connsiteX23" fmla="*/ 311757 w 963979"/>
              <a:gd name="connsiteY23" fmla="*/ 827425 h 2360511"/>
              <a:gd name="connsiteX24" fmla="*/ 295818 w 963979"/>
              <a:gd name="connsiteY24" fmla="*/ 904105 h 2360511"/>
              <a:gd name="connsiteX25" fmla="*/ 270327 w 963979"/>
              <a:gd name="connsiteY25" fmla="*/ 1040073 h 2360511"/>
              <a:gd name="connsiteX26" fmla="*/ 293223 w 963979"/>
              <a:gd name="connsiteY26" fmla="*/ 984887 h 2360511"/>
              <a:gd name="connsiteX27" fmla="*/ 271471 w 963979"/>
              <a:gd name="connsiteY27" fmla="*/ 1065305 h 2360511"/>
              <a:gd name="connsiteX28" fmla="*/ 256103 w 963979"/>
              <a:gd name="connsiteY28" fmla="*/ 1123556 h 2360511"/>
              <a:gd name="connsiteX29" fmla="*/ 251326 w 963979"/>
              <a:gd name="connsiteY29" fmla="*/ 1157353 h 2360511"/>
              <a:gd name="connsiteX30" fmla="*/ 245979 w 963979"/>
              <a:gd name="connsiteY30" fmla="*/ 1173395 h 2360511"/>
              <a:gd name="connsiteX31" fmla="*/ 235284 w 963979"/>
              <a:gd name="connsiteY31" fmla="*/ 1200132 h 2360511"/>
              <a:gd name="connsiteX32" fmla="*/ 243487 w 963979"/>
              <a:gd name="connsiteY32" fmla="*/ 1238134 h 2360511"/>
              <a:gd name="connsiteX33" fmla="*/ 232793 w 963979"/>
              <a:gd name="connsiteY33" fmla="*/ 1254176 h 2360511"/>
              <a:gd name="connsiteX34" fmla="*/ 210260 w 963979"/>
              <a:gd name="connsiteY34" fmla="*/ 1321201 h 2360511"/>
              <a:gd name="connsiteX35" fmla="*/ 199565 w 963979"/>
              <a:gd name="connsiteY35" fmla="*/ 1386407 h 2360511"/>
              <a:gd name="connsiteX36" fmla="*/ 184095 w 963979"/>
              <a:gd name="connsiteY36" fmla="*/ 1509863 h 2360511"/>
              <a:gd name="connsiteX37" fmla="*/ 155645 w 963979"/>
              <a:gd name="connsiteY37" fmla="*/ 1667377 h 2360511"/>
              <a:gd name="connsiteX38" fmla="*/ 139031 w 963979"/>
              <a:gd name="connsiteY38" fmla="*/ 1745563 h 2360511"/>
              <a:gd name="connsiteX39" fmla="*/ 128337 w 963979"/>
              <a:gd name="connsiteY39" fmla="*/ 1788342 h 2360511"/>
              <a:gd name="connsiteX40" fmla="*/ 117642 w 963979"/>
              <a:gd name="connsiteY40" fmla="*/ 1825774 h 2360511"/>
              <a:gd name="connsiteX41" fmla="*/ 106947 w 963979"/>
              <a:gd name="connsiteY41" fmla="*/ 1847163 h 2360511"/>
              <a:gd name="connsiteX42" fmla="*/ 103313 w 963979"/>
              <a:gd name="connsiteY42" fmla="*/ 1895964 h 2360511"/>
              <a:gd name="connsiteX43" fmla="*/ 92618 w 963979"/>
              <a:gd name="connsiteY43" fmla="*/ 1956395 h 2360511"/>
              <a:gd name="connsiteX44" fmla="*/ 64168 w 963979"/>
              <a:gd name="connsiteY44" fmla="*/ 1991542 h 2360511"/>
              <a:gd name="connsiteX45" fmla="*/ 53474 w 963979"/>
              <a:gd name="connsiteY45" fmla="*/ 2018279 h 2360511"/>
              <a:gd name="connsiteX46" fmla="*/ 57575 w 963979"/>
              <a:gd name="connsiteY46" fmla="*/ 2122630 h 2360511"/>
              <a:gd name="connsiteX47" fmla="*/ 21389 w 963979"/>
              <a:gd name="connsiteY47" fmla="*/ 2237521 h 2360511"/>
              <a:gd name="connsiteX48" fmla="*/ 0 w 963979"/>
              <a:gd name="connsiteY48" fmla="*/ 2312384 h 2360511"/>
              <a:gd name="connsiteX49" fmla="*/ 26737 w 963979"/>
              <a:gd name="connsiteY49" fmla="*/ 2349816 h 2360511"/>
              <a:gd name="connsiteX50" fmla="*/ 245979 w 963979"/>
              <a:gd name="connsiteY50" fmla="*/ 2339121 h 2360511"/>
              <a:gd name="connsiteX51" fmla="*/ 390358 w 963979"/>
              <a:gd name="connsiteY51" fmla="*/ 2328426 h 2360511"/>
              <a:gd name="connsiteX52" fmla="*/ 513347 w 963979"/>
              <a:gd name="connsiteY52" fmla="*/ 2333774 h 2360511"/>
              <a:gd name="connsiteX53" fmla="*/ 561474 w 963979"/>
              <a:gd name="connsiteY53" fmla="*/ 2339121 h 2360511"/>
              <a:gd name="connsiteX54" fmla="*/ 652379 w 963979"/>
              <a:gd name="connsiteY54" fmla="*/ 2344469 h 2360511"/>
              <a:gd name="connsiteX55" fmla="*/ 700505 w 963979"/>
              <a:gd name="connsiteY55" fmla="*/ 2349816 h 2360511"/>
              <a:gd name="connsiteX56" fmla="*/ 727242 w 963979"/>
              <a:gd name="connsiteY56" fmla="*/ 2355163 h 2360511"/>
              <a:gd name="connsiteX57" fmla="*/ 903705 w 963979"/>
              <a:gd name="connsiteY57" fmla="*/ 2360511 h 2360511"/>
              <a:gd name="connsiteX58" fmla="*/ 962526 w 963979"/>
              <a:gd name="connsiteY58" fmla="*/ 2349816 h 2360511"/>
              <a:gd name="connsiteX59" fmla="*/ 951831 w 963979"/>
              <a:gd name="connsiteY59" fmla="*/ 2333774 h 2360511"/>
              <a:gd name="connsiteX60" fmla="*/ 935789 w 963979"/>
              <a:gd name="connsiteY60" fmla="*/ 2317732 h 2360511"/>
              <a:gd name="connsiteX61" fmla="*/ 941137 w 963979"/>
              <a:gd name="connsiteY61" fmla="*/ 2264258 h 2360511"/>
              <a:gd name="connsiteX62" fmla="*/ 957179 w 963979"/>
              <a:gd name="connsiteY62" fmla="*/ 2205437 h 2360511"/>
              <a:gd name="connsiteX63" fmla="*/ 962526 w 963979"/>
              <a:gd name="connsiteY63" fmla="*/ 2173353 h 2360511"/>
              <a:gd name="connsiteX64" fmla="*/ 941137 w 963979"/>
              <a:gd name="connsiteY64" fmla="*/ 1975500 h 2360511"/>
              <a:gd name="connsiteX65" fmla="*/ 930442 w 963979"/>
              <a:gd name="connsiteY65" fmla="*/ 1954111 h 2360511"/>
              <a:gd name="connsiteX66" fmla="*/ 909053 w 963979"/>
              <a:gd name="connsiteY66" fmla="*/ 1922026 h 2360511"/>
              <a:gd name="connsiteX67" fmla="*/ 898358 w 963979"/>
              <a:gd name="connsiteY67" fmla="*/ 1889942 h 2360511"/>
              <a:gd name="connsiteX68" fmla="*/ 887663 w 963979"/>
              <a:gd name="connsiteY68" fmla="*/ 1868553 h 2360511"/>
              <a:gd name="connsiteX69" fmla="*/ 866274 w 963979"/>
              <a:gd name="connsiteY69" fmla="*/ 1788342 h 2360511"/>
              <a:gd name="connsiteX70" fmla="*/ 844884 w 963979"/>
              <a:gd name="connsiteY70" fmla="*/ 1654658 h 2360511"/>
              <a:gd name="connsiteX71" fmla="*/ 823495 w 963979"/>
              <a:gd name="connsiteY71" fmla="*/ 1579795 h 2360511"/>
              <a:gd name="connsiteX72" fmla="*/ 802105 w 963979"/>
              <a:gd name="connsiteY72" fmla="*/ 1494237 h 2360511"/>
              <a:gd name="connsiteX73" fmla="*/ 791410 w 963979"/>
              <a:gd name="connsiteY73" fmla="*/ 1451458 h 2360511"/>
              <a:gd name="connsiteX74" fmla="*/ 780716 w 963979"/>
              <a:gd name="connsiteY74" fmla="*/ 1403332 h 2360511"/>
              <a:gd name="connsiteX75" fmla="*/ 770021 w 963979"/>
              <a:gd name="connsiteY75" fmla="*/ 1376595 h 2360511"/>
              <a:gd name="connsiteX76" fmla="*/ 748631 w 963979"/>
              <a:gd name="connsiteY76" fmla="*/ 1312426 h 2360511"/>
              <a:gd name="connsiteX77" fmla="*/ 727242 w 963979"/>
              <a:gd name="connsiteY77" fmla="*/ 1200132 h 2360511"/>
              <a:gd name="connsiteX78" fmla="*/ 716547 w 963979"/>
              <a:gd name="connsiteY78" fmla="*/ 1146658 h 2360511"/>
              <a:gd name="connsiteX79" fmla="*/ 705853 w 963979"/>
              <a:gd name="connsiteY79" fmla="*/ 1071795 h 2360511"/>
              <a:gd name="connsiteX80" fmla="*/ 695158 w 963979"/>
              <a:gd name="connsiteY80" fmla="*/ 1029016 h 2360511"/>
              <a:gd name="connsiteX81" fmla="*/ 684463 w 963979"/>
              <a:gd name="connsiteY81" fmla="*/ 1012974 h 2360511"/>
              <a:gd name="connsiteX82" fmla="*/ 673768 w 963979"/>
              <a:gd name="connsiteY82" fmla="*/ 986237 h 2360511"/>
              <a:gd name="connsiteX83" fmla="*/ 652379 w 963979"/>
              <a:gd name="connsiteY83" fmla="*/ 922069 h 2360511"/>
              <a:gd name="connsiteX84" fmla="*/ 641684 w 963979"/>
              <a:gd name="connsiteY84" fmla="*/ 847205 h 2360511"/>
              <a:gd name="connsiteX85" fmla="*/ 647031 w 963979"/>
              <a:gd name="connsiteY85" fmla="*/ 825816 h 2360511"/>
              <a:gd name="connsiteX86" fmla="*/ 625642 w 963979"/>
              <a:gd name="connsiteY86" fmla="*/ 692132 h 2360511"/>
              <a:gd name="connsiteX87" fmla="*/ 604253 w 963979"/>
              <a:gd name="connsiteY87" fmla="*/ 611921 h 2360511"/>
              <a:gd name="connsiteX88" fmla="*/ 593558 w 963979"/>
              <a:gd name="connsiteY88" fmla="*/ 563795 h 2360511"/>
              <a:gd name="connsiteX89" fmla="*/ 572168 w 963979"/>
              <a:gd name="connsiteY89" fmla="*/ 526363 h 2360511"/>
              <a:gd name="connsiteX90" fmla="*/ 561474 w 963979"/>
              <a:gd name="connsiteY90" fmla="*/ 462195 h 2360511"/>
              <a:gd name="connsiteX91" fmla="*/ 550779 w 963979"/>
              <a:gd name="connsiteY91" fmla="*/ 419416 h 2360511"/>
              <a:gd name="connsiteX92" fmla="*/ 540084 w 963979"/>
              <a:gd name="connsiteY92" fmla="*/ 339205 h 2360511"/>
              <a:gd name="connsiteX93" fmla="*/ 529389 w 963979"/>
              <a:gd name="connsiteY93" fmla="*/ 312469 h 2360511"/>
              <a:gd name="connsiteX94" fmla="*/ 518695 w 963979"/>
              <a:gd name="connsiteY94" fmla="*/ 264342 h 2360511"/>
              <a:gd name="connsiteX95" fmla="*/ 497305 w 963979"/>
              <a:gd name="connsiteY95" fmla="*/ 136005 h 2360511"/>
              <a:gd name="connsiteX96" fmla="*/ 475916 w 963979"/>
              <a:gd name="connsiteY96" fmla="*/ 82532 h 2360511"/>
              <a:gd name="connsiteX97" fmla="*/ 465221 w 963979"/>
              <a:gd name="connsiteY97" fmla="*/ 45100 h 2360511"/>
              <a:gd name="connsiteX98" fmla="*/ 459874 w 963979"/>
              <a:gd name="connsiteY98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34652 w 963979"/>
              <a:gd name="connsiteY21" fmla="*/ 712639 h 2360511"/>
              <a:gd name="connsiteX22" fmla="*/ 328370 w 963979"/>
              <a:gd name="connsiteY22" fmla="*/ 758583 h 2360511"/>
              <a:gd name="connsiteX23" fmla="*/ 311757 w 963979"/>
              <a:gd name="connsiteY23" fmla="*/ 827425 h 2360511"/>
              <a:gd name="connsiteX24" fmla="*/ 295818 w 963979"/>
              <a:gd name="connsiteY24" fmla="*/ 904105 h 2360511"/>
              <a:gd name="connsiteX25" fmla="*/ 270327 w 963979"/>
              <a:gd name="connsiteY25" fmla="*/ 1040073 h 2360511"/>
              <a:gd name="connsiteX26" fmla="*/ 293223 w 963979"/>
              <a:gd name="connsiteY26" fmla="*/ 984887 h 2360511"/>
              <a:gd name="connsiteX27" fmla="*/ 271471 w 963979"/>
              <a:gd name="connsiteY27" fmla="*/ 1065305 h 2360511"/>
              <a:gd name="connsiteX28" fmla="*/ 256103 w 963979"/>
              <a:gd name="connsiteY28" fmla="*/ 1123556 h 2360511"/>
              <a:gd name="connsiteX29" fmla="*/ 251326 w 963979"/>
              <a:gd name="connsiteY29" fmla="*/ 1157353 h 2360511"/>
              <a:gd name="connsiteX30" fmla="*/ 245979 w 963979"/>
              <a:gd name="connsiteY30" fmla="*/ 1173395 h 2360511"/>
              <a:gd name="connsiteX31" fmla="*/ 235284 w 963979"/>
              <a:gd name="connsiteY31" fmla="*/ 1200132 h 2360511"/>
              <a:gd name="connsiteX32" fmla="*/ 243487 w 963979"/>
              <a:gd name="connsiteY32" fmla="*/ 1238134 h 2360511"/>
              <a:gd name="connsiteX33" fmla="*/ 232793 w 963979"/>
              <a:gd name="connsiteY33" fmla="*/ 1254176 h 2360511"/>
              <a:gd name="connsiteX34" fmla="*/ 210260 w 963979"/>
              <a:gd name="connsiteY34" fmla="*/ 1321201 h 2360511"/>
              <a:gd name="connsiteX35" fmla="*/ 199565 w 963979"/>
              <a:gd name="connsiteY35" fmla="*/ 1386407 h 2360511"/>
              <a:gd name="connsiteX36" fmla="*/ 184095 w 963979"/>
              <a:gd name="connsiteY36" fmla="*/ 1509863 h 2360511"/>
              <a:gd name="connsiteX37" fmla="*/ 155645 w 963979"/>
              <a:gd name="connsiteY37" fmla="*/ 1667377 h 2360511"/>
              <a:gd name="connsiteX38" fmla="*/ 139031 w 963979"/>
              <a:gd name="connsiteY38" fmla="*/ 1745563 h 2360511"/>
              <a:gd name="connsiteX39" fmla="*/ 128337 w 963979"/>
              <a:gd name="connsiteY39" fmla="*/ 1788342 h 2360511"/>
              <a:gd name="connsiteX40" fmla="*/ 117642 w 963979"/>
              <a:gd name="connsiteY40" fmla="*/ 1825774 h 2360511"/>
              <a:gd name="connsiteX41" fmla="*/ 106947 w 963979"/>
              <a:gd name="connsiteY41" fmla="*/ 1847163 h 2360511"/>
              <a:gd name="connsiteX42" fmla="*/ 103313 w 963979"/>
              <a:gd name="connsiteY42" fmla="*/ 1895964 h 2360511"/>
              <a:gd name="connsiteX43" fmla="*/ 92618 w 963979"/>
              <a:gd name="connsiteY43" fmla="*/ 1956395 h 2360511"/>
              <a:gd name="connsiteX44" fmla="*/ 64168 w 963979"/>
              <a:gd name="connsiteY44" fmla="*/ 1991542 h 2360511"/>
              <a:gd name="connsiteX45" fmla="*/ 91944 w 963979"/>
              <a:gd name="connsiteY45" fmla="*/ 2053790 h 2360511"/>
              <a:gd name="connsiteX46" fmla="*/ 57575 w 963979"/>
              <a:gd name="connsiteY46" fmla="*/ 2122630 h 2360511"/>
              <a:gd name="connsiteX47" fmla="*/ 21389 w 963979"/>
              <a:gd name="connsiteY47" fmla="*/ 2237521 h 2360511"/>
              <a:gd name="connsiteX48" fmla="*/ 0 w 963979"/>
              <a:gd name="connsiteY48" fmla="*/ 2312384 h 2360511"/>
              <a:gd name="connsiteX49" fmla="*/ 26737 w 963979"/>
              <a:gd name="connsiteY49" fmla="*/ 2349816 h 2360511"/>
              <a:gd name="connsiteX50" fmla="*/ 245979 w 963979"/>
              <a:gd name="connsiteY50" fmla="*/ 2339121 h 2360511"/>
              <a:gd name="connsiteX51" fmla="*/ 390358 w 963979"/>
              <a:gd name="connsiteY51" fmla="*/ 2328426 h 2360511"/>
              <a:gd name="connsiteX52" fmla="*/ 513347 w 963979"/>
              <a:gd name="connsiteY52" fmla="*/ 2333774 h 2360511"/>
              <a:gd name="connsiteX53" fmla="*/ 561474 w 963979"/>
              <a:gd name="connsiteY53" fmla="*/ 2339121 h 2360511"/>
              <a:gd name="connsiteX54" fmla="*/ 652379 w 963979"/>
              <a:gd name="connsiteY54" fmla="*/ 2344469 h 2360511"/>
              <a:gd name="connsiteX55" fmla="*/ 700505 w 963979"/>
              <a:gd name="connsiteY55" fmla="*/ 2349816 h 2360511"/>
              <a:gd name="connsiteX56" fmla="*/ 727242 w 963979"/>
              <a:gd name="connsiteY56" fmla="*/ 2355163 h 2360511"/>
              <a:gd name="connsiteX57" fmla="*/ 903705 w 963979"/>
              <a:gd name="connsiteY57" fmla="*/ 2360511 h 2360511"/>
              <a:gd name="connsiteX58" fmla="*/ 962526 w 963979"/>
              <a:gd name="connsiteY58" fmla="*/ 2349816 h 2360511"/>
              <a:gd name="connsiteX59" fmla="*/ 951831 w 963979"/>
              <a:gd name="connsiteY59" fmla="*/ 2333774 h 2360511"/>
              <a:gd name="connsiteX60" fmla="*/ 935789 w 963979"/>
              <a:gd name="connsiteY60" fmla="*/ 2317732 h 2360511"/>
              <a:gd name="connsiteX61" fmla="*/ 941137 w 963979"/>
              <a:gd name="connsiteY61" fmla="*/ 2264258 h 2360511"/>
              <a:gd name="connsiteX62" fmla="*/ 957179 w 963979"/>
              <a:gd name="connsiteY62" fmla="*/ 2205437 h 2360511"/>
              <a:gd name="connsiteX63" fmla="*/ 962526 w 963979"/>
              <a:gd name="connsiteY63" fmla="*/ 2173353 h 2360511"/>
              <a:gd name="connsiteX64" fmla="*/ 941137 w 963979"/>
              <a:gd name="connsiteY64" fmla="*/ 1975500 h 2360511"/>
              <a:gd name="connsiteX65" fmla="*/ 930442 w 963979"/>
              <a:gd name="connsiteY65" fmla="*/ 1954111 h 2360511"/>
              <a:gd name="connsiteX66" fmla="*/ 909053 w 963979"/>
              <a:gd name="connsiteY66" fmla="*/ 1922026 h 2360511"/>
              <a:gd name="connsiteX67" fmla="*/ 898358 w 963979"/>
              <a:gd name="connsiteY67" fmla="*/ 1889942 h 2360511"/>
              <a:gd name="connsiteX68" fmla="*/ 887663 w 963979"/>
              <a:gd name="connsiteY68" fmla="*/ 1868553 h 2360511"/>
              <a:gd name="connsiteX69" fmla="*/ 866274 w 963979"/>
              <a:gd name="connsiteY69" fmla="*/ 1788342 h 2360511"/>
              <a:gd name="connsiteX70" fmla="*/ 844884 w 963979"/>
              <a:gd name="connsiteY70" fmla="*/ 1654658 h 2360511"/>
              <a:gd name="connsiteX71" fmla="*/ 823495 w 963979"/>
              <a:gd name="connsiteY71" fmla="*/ 1579795 h 2360511"/>
              <a:gd name="connsiteX72" fmla="*/ 802105 w 963979"/>
              <a:gd name="connsiteY72" fmla="*/ 1494237 h 2360511"/>
              <a:gd name="connsiteX73" fmla="*/ 791410 w 963979"/>
              <a:gd name="connsiteY73" fmla="*/ 1451458 h 2360511"/>
              <a:gd name="connsiteX74" fmla="*/ 780716 w 963979"/>
              <a:gd name="connsiteY74" fmla="*/ 1403332 h 2360511"/>
              <a:gd name="connsiteX75" fmla="*/ 770021 w 963979"/>
              <a:gd name="connsiteY75" fmla="*/ 1376595 h 2360511"/>
              <a:gd name="connsiteX76" fmla="*/ 748631 w 963979"/>
              <a:gd name="connsiteY76" fmla="*/ 1312426 h 2360511"/>
              <a:gd name="connsiteX77" fmla="*/ 727242 w 963979"/>
              <a:gd name="connsiteY77" fmla="*/ 1200132 h 2360511"/>
              <a:gd name="connsiteX78" fmla="*/ 716547 w 963979"/>
              <a:gd name="connsiteY78" fmla="*/ 1146658 h 2360511"/>
              <a:gd name="connsiteX79" fmla="*/ 705853 w 963979"/>
              <a:gd name="connsiteY79" fmla="*/ 1071795 h 2360511"/>
              <a:gd name="connsiteX80" fmla="*/ 695158 w 963979"/>
              <a:gd name="connsiteY80" fmla="*/ 1029016 h 2360511"/>
              <a:gd name="connsiteX81" fmla="*/ 684463 w 963979"/>
              <a:gd name="connsiteY81" fmla="*/ 1012974 h 2360511"/>
              <a:gd name="connsiteX82" fmla="*/ 673768 w 963979"/>
              <a:gd name="connsiteY82" fmla="*/ 986237 h 2360511"/>
              <a:gd name="connsiteX83" fmla="*/ 652379 w 963979"/>
              <a:gd name="connsiteY83" fmla="*/ 922069 h 2360511"/>
              <a:gd name="connsiteX84" fmla="*/ 641684 w 963979"/>
              <a:gd name="connsiteY84" fmla="*/ 847205 h 2360511"/>
              <a:gd name="connsiteX85" fmla="*/ 647031 w 963979"/>
              <a:gd name="connsiteY85" fmla="*/ 825816 h 2360511"/>
              <a:gd name="connsiteX86" fmla="*/ 625642 w 963979"/>
              <a:gd name="connsiteY86" fmla="*/ 692132 h 2360511"/>
              <a:gd name="connsiteX87" fmla="*/ 604253 w 963979"/>
              <a:gd name="connsiteY87" fmla="*/ 611921 h 2360511"/>
              <a:gd name="connsiteX88" fmla="*/ 593558 w 963979"/>
              <a:gd name="connsiteY88" fmla="*/ 563795 h 2360511"/>
              <a:gd name="connsiteX89" fmla="*/ 572168 w 963979"/>
              <a:gd name="connsiteY89" fmla="*/ 526363 h 2360511"/>
              <a:gd name="connsiteX90" fmla="*/ 561474 w 963979"/>
              <a:gd name="connsiteY90" fmla="*/ 462195 h 2360511"/>
              <a:gd name="connsiteX91" fmla="*/ 550779 w 963979"/>
              <a:gd name="connsiteY91" fmla="*/ 419416 h 2360511"/>
              <a:gd name="connsiteX92" fmla="*/ 540084 w 963979"/>
              <a:gd name="connsiteY92" fmla="*/ 339205 h 2360511"/>
              <a:gd name="connsiteX93" fmla="*/ 529389 w 963979"/>
              <a:gd name="connsiteY93" fmla="*/ 312469 h 2360511"/>
              <a:gd name="connsiteX94" fmla="*/ 518695 w 963979"/>
              <a:gd name="connsiteY94" fmla="*/ 264342 h 2360511"/>
              <a:gd name="connsiteX95" fmla="*/ 497305 w 963979"/>
              <a:gd name="connsiteY95" fmla="*/ 136005 h 2360511"/>
              <a:gd name="connsiteX96" fmla="*/ 475916 w 963979"/>
              <a:gd name="connsiteY96" fmla="*/ 82532 h 2360511"/>
              <a:gd name="connsiteX97" fmla="*/ 465221 w 963979"/>
              <a:gd name="connsiteY97" fmla="*/ 45100 h 2360511"/>
              <a:gd name="connsiteX98" fmla="*/ 459874 w 963979"/>
              <a:gd name="connsiteY98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34652 w 963979"/>
              <a:gd name="connsiteY21" fmla="*/ 712639 h 2360511"/>
              <a:gd name="connsiteX22" fmla="*/ 328370 w 963979"/>
              <a:gd name="connsiteY22" fmla="*/ 758583 h 2360511"/>
              <a:gd name="connsiteX23" fmla="*/ 311757 w 963979"/>
              <a:gd name="connsiteY23" fmla="*/ 827425 h 2360511"/>
              <a:gd name="connsiteX24" fmla="*/ 295818 w 963979"/>
              <a:gd name="connsiteY24" fmla="*/ 904105 h 2360511"/>
              <a:gd name="connsiteX25" fmla="*/ 270327 w 963979"/>
              <a:gd name="connsiteY25" fmla="*/ 1040073 h 2360511"/>
              <a:gd name="connsiteX26" fmla="*/ 293223 w 963979"/>
              <a:gd name="connsiteY26" fmla="*/ 984887 h 2360511"/>
              <a:gd name="connsiteX27" fmla="*/ 271471 w 963979"/>
              <a:gd name="connsiteY27" fmla="*/ 1065305 h 2360511"/>
              <a:gd name="connsiteX28" fmla="*/ 256103 w 963979"/>
              <a:gd name="connsiteY28" fmla="*/ 1123556 h 2360511"/>
              <a:gd name="connsiteX29" fmla="*/ 251326 w 963979"/>
              <a:gd name="connsiteY29" fmla="*/ 1157353 h 2360511"/>
              <a:gd name="connsiteX30" fmla="*/ 245979 w 963979"/>
              <a:gd name="connsiteY30" fmla="*/ 1173395 h 2360511"/>
              <a:gd name="connsiteX31" fmla="*/ 235284 w 963979"/>
              <a:gd name="connsiteY31" fmla="*/ 1200132 h 2360511"/>
              <a:gd name="connsiteX32" fmla="*/ 243487 w 963979"/>
              <a:gd name="connsiteY32" fmla="*/ 1238134 h 2360511"/>
              <a:gd name="connsiteX33" fmla="*/ 232793 w 963979"/>
              <a:gd name="connsiteY33" fmla="*/ 1254176 h 2360511"/>
              <a:gd name="connsiteX34" fmla="*/ 210260 w 963979"/>
              <a:gd name="connsiteY34" fmla="*/ 1321201 h 2360511"/>
              <a:gd name="connsiteX35" fmla="*/ 199565 w 963979"/>
              <a:gd name="connsiteY35" fmla="*/ 1386407 h 2360511"/>
              <a:gd name="connsiteX36" fmla="*/ 184095 w 963979"/>
              <a:gd name="connsiteY36" fmla="*/ 1509863 h 2360511"/>
              <a:gd name="connsiteX37" fmla="*/ 155645 w 963979"/>
              <a:gd name="connsiteY37" fmla="*/ 1667377 h 2360511"/>
              <a:gd name="connsiteX38" fmla="*/ 139031 w 963979"/>
              <a:gd name="connsiteY38" fmla="*/ 1745563 h 2360511"/>
              <a:gd name="connsiteX39" fmla="*/ 128337 w 963979"/>
              <a:gd name="connsiteY39" fmla="*/ 1788342 h 2360511"/>
              <a:gd name="connsiteX40" fmla="*/ 117642 w 963979"/>
              <a:gd name="connsiteY40" fmla="*/ 1825774 h 2360511"/>
              <a:gd name="connsiteX41" fmla="*/ 106947 w 963979"/>
              <a:gd name="connsiteY41" fmla="*/ 1847163 h 2360511"/>
              <a:gd name="connsiteX42" fmla="*/ 103313 w 963979"/>
              <a:gd name="connsiteY42" fmla="*/ 1895964 h 2360511"/>
              <a:gd name="connsiteX43" fmla="*/ 92618 w 963979"/>
              <a:gd name="connsiteY43" fmla="*/ 1956395 h 2360511"/>
              <a:gd name="connsiteX44" fmla="*/ 108557 w 963979"/>
              <a:gd name="connsiteY44" fmla="*/ 2015216 h 2360511"/>
              <a:gd name="connsiteX45" fmla="*/ 91944 w 963979"/>
              <a:gd name="connsiteY45" fmla="*/ 2053790 h 2360511"/>
              <a:gd name="connsiteX46" fmla="*/ 57575 w 963979"/>
              <a:gd name="connsiteY46" fmla="*/ 2122630 h 2360511"/>
              <a:gd name="connsiteX47" fmla="*/ 21389 w 963979"/>
              <a:gd name="connsiteY47" fmla="*/ 2237521 h 2360511"/>
              <a:gd name="connsiteX48" fmla="*/ 0 w 963979"/>
              <a:gd name="connsiteY48" fmla="*/ 2312384 h 2360511"/>
              <a:gd name="connsiteX49" fmla="*/ 26737 w 963979"/>
              <a:gd name="connsiteY49" fmla="*/ 2349816 h 2360511"/>
              <a:gd name="connsiteX50" fmla="*/ 245979 w 963979"/>
              <a:gd name="connsiteY50" fmla="*/ 2339121 h 2360511"/>
              <a:gd name="connsiteX51" fmla="*/ 390358 w 963979"/>
              <a:gd name="connsiteY51" fmla="*/ 2328426 h 2360511"/>
              <a:gd name="connsiteX52" fmla="*/ 513347 w 963979"/>
              <a:gd name="connsiteY52" fmla="*/ 2333774 h 2360511"/>
              <a:gd name="connsiteX53" fmla="*/ 561474 w 963979"/>
              <a:gd name="connsiteY53" fmla="*/ 2339121 h 2360511"/>
              <a:gd name="connsiteX54" fmla="*/ 652379 w 963979"/>
              <a:gd name="connsiteY54" fmla="*/ 2344469 h 2360511"/>
              <a:gd name="connsiteX55" fmla="*/ 700505 w 963979"/>
              <a:gd name="connsiteY55" fmla="*/ 2349816 h 2360511"/>
              <a:gd name="connsiteX56" fmla="*/ 727242 w 963979"/>
              <a:gd name="connsiteY56" fmla="*/ 2355163 h 2360511"/>
              <a:gd name="connsiteX57" fmla="*/ 903705 w 963979"/>
              <a:gd name="connsiteY57" fmla="*/ 2360511 h 2360511"/>
              <a:gd name="connsiteX58" fmla="*/ 962526 w 963979"/>
              <a:gd name="connsiteY58" fmla="*/ 2349816 h 2360511"/>
              <a:gd name="connsiteX59" fmla="*/ 951831 w 963979"/>
              <a:gd name="connsiteY59" fmla="*/ 2333774 h 2360511"/>
              <a:gd name="connsiteX60" fmla="*/ 935789 w 963979"/>
              <a:gd name="connsiteY60" fmla="*/ 2317732 h 2360511"/>
              <a:gd name="connsiteX61" fmla="*/ 941137 w 963979"/>
              <a:gd name="connsiteY61" fmla="*/ 2264258 h 2360511"/>
              <a:gd name="connsiteX62" fmla="*/ 957179 w 963979"/>
              <a:gd name="connsiteY62" fmla="*/ 2205437 h 2360511"/>
              <a:gd name="connsiteX63" fmla="*/ 962526 w 963979"/>
              <a:gd name="connsiteY63" fmla="*/ 2173353 h 2360511"/>
              <a:gd name="connsiteX64" fmla="*/ 941137 w 963979"/>
              <a:gd name="connsiteY64" fmla="*/ 1975500 h 2360511"/>
              <a:gd name="connsiteX65" fmla="*/ 930442 w 963979"/>
              <a:gd name="connsiteY65" fmla="*/ 1954111 h 2360511"/>
              <a:gd name="connsiteX66" fmla="*/ 909053 w 963979"/>
              <a:gd name="connsiteY66" fmla="*/ 1922026 h 2360511"/>
              <a:gd name="connsiteX67" fmla="*/ 898358 w 963979"/>
              <a:gd name="connsiteY67" fmla="*/ 1889942 h 2360511"/>
              <a:gd name="connsiteX68" fmla="*/ 887663 w 963979"/>
              <a:gd name="connsiteY68" fmla="*/ 1868553 h 2360511"/>
              <a:gd name="connsiteX69" fmla="*/ 866274 w 963979"/>
              <a:gd name="connsiteY69" fmla="*/ 1788342 h 2360511"/>
              <a:gd name="connsiteX70" fmla="*/ 844884 w 963979"/>
              <a:gd name="connsiteY70" fmla="*/ 1654658 h 2360511"/>
              <a:gd name="connsiteX71" fmla="*/ 823495 w 963979"/>
              <a:gd name="connsiteY71" fmla="*/ 1579795 h 2360511"/>
              <a:gd name="connsiteX72" fmla="*/ 802105 w 963979"/>
              <a:gd name="connsiteY72" fmla="*/ 1494237 h 2360511"/>
              <a:gd name="connsiteX73" fmla="*/ 791410 w 963979"/>
              <a:gd name="connsiteY73" fmla="*/ 1451458 h 2360511"/>
              <a:gd name="connsiteX74" fmla="*/ 780716 w 963979"/>
              <a:gd name="connsiteY74" fmla="*/ 1403332 h 2360511"/>
              <a:gd name="connsiteX75" fmla="*/ 770021 w 963979"/>
              <a:gd name="connsiteY75" fmla="*/ 1376595 h 2360511"/>
              <a:gd name="connsiteX76" fmla="*/ 748631 w 963979"/>
              <a:gd name="connsiteY76" fmla="*/ 1312426 h 2360511"/>
              <a:gd name="connsiteX77" fmla="*/ 727242 w 963979"/>
              <a:gd name="connsiteY77" fmla="*/ 1200132 h 2360511"/>
              <a:gd name="connsiteX78" fmla="*/ 716547 w 963979"/>
              <a:gd name="connsiteY78" fmla="*/ 1146658 h 2360511"/>
              <a:gd name="connsiteX79" fmla="*/ 705853 w 963979"/>
              <a:gd name="connsiteY79" fmla="*/ 1071795 h 2360511"/>
              <a:gd name="connsiteX80" fmla="*/ 695158 w 963979"/>
              <a:gd name="connsiteY80" fmla="*/ 1029016 h 2360511"/>
              <a:gd name="connsiteX81" fmla="*/ 684463 w 963979"/>
              <a:gd name="connsiteY81" fmla="*/ 1012974 h 2360511"/>
              <a:gd name="connsiteX82" fmla="*/ 673768 w 963979"/>
              <a:gd name="connsiteY82" fmla="*/ 986237 h 2360511"/>
              <a:gd name="connsiteX83" fmla="*/ 652379 w 963979"/>
              <a:gd name="connsiteY83" fmla="*/ 922069 h 2360511"/>
              <a:gd name="connsiteX84" fmla="*/ 641684 w 963979"/>
              <a:gd name="connsiteY84" fmla="*/ 847205 h 2360511"/>
              <a:gd name="connsiteX85" fmla="*/ 647031 w 963979"/>
              <a:gd name="connsiteY85" fmla="*/ 825816 h 2360511"/>
              <a:gd name="connsiteX86" fmla="*/ 625642 w 963979"/>
              <a:gd name="connsiteY86" fmla="*/ 692132 h 2360511"/>
              <a:gd name="connsiteX87" fmla="*/ 604253 w 963979"/>
              <a:gd name="connsiteY87" fmla="*/ 611921 h 2360511"/>
              <a:gd name="connsiteX88" fmla="*/ 593558 w 963979"/>
              <a:gd name="connsiteY88" fmla="*/ 563795 h 2360511"/>
              <a:gd name="connsiteX89" fmla="*/ 572168 w 963979"/>
              <a:gd name="connsiteY89" fmla="*/ 526363 h 2360511"/>
              <a:gd name="connsiteX90" fmla="*/ 561474 w 963979"/>
              <a:gd name="connsiteY90" fmla="*/ 462195 h 2360511"/>
              <a:gd name="connsiteX91" fmla="*/ 550779 w 963979"/>
              <a:gd name="connsiteY91" fmla="*/ 419416 h 2360511"/>
              <a:gd name="connsiteX92" fmla="*/ 540084 w 963979"/>
              <a:gd name="connsiteY92" fmla="*/ 339205 h 2360511"/>
              <a:gd name="connsiteX93" fmla="*/ 529389 w 963979"/>
              <a:gd name="connsiteY93" fmla="*/ 312469 h 2360511"/>
              <a:gd name="connsiteX94" fmla="*/ 518695 w 963979"/>
              <a:gd name="connsiteY94" fmla="*/ 264342 h 2360511"/>
              <a:gd name="connsiteX95" fmla="*/ 497305 w 963979"/>
              <a:gd name="connsiteY95" fmla="*/ 136005 h 2360511"/>
              <a:gd name="connsiteX96" fmla="*/ 475916 w 963979"/>
              <a:gd name="connsiteY96" fmla="*/ 82532 h 2360511"/>
              <a:gd name="connsiteX97" fmla="*/ 465221 w 963979"/>
              <a:gd name="connsiteY97" fmla="*/ 45100 h 2360511"/>
              <a:gd name="connsiteX98" fmla="*/ 459874 w 963979"/>
              <a:gd name="connsiteY98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34652 w 963979"/>
              <a:gd name="connsiteY21" fmla="*/ 712639 h 2360511"/>
              <a:gd name="connsiteX22" fmla="*/ 328370 w 963979"/>
              <a:gd name="connsiteY22" fmla="*/ 758583 h 2360511"/>
              <a:gd name="connsiteX23" fmla="*/ 311757 w 963979"/>
              <a:gd name="connsiteY23" fmla="*/ 827425 h 2360511"/>
              <a:gd name="connsiteX24" fmla="*/ 295818 w 963979"/>
              <a:gd name="connsiteY24" fmla="*/ 904105 h 2360511"/>
              <a:gd name="connsiteX25" fmla="*/ 270327 w 963979"/>
              <a:gd name="connsiteY25" fmla="*/ 1040073 h 2360511"/>
              <a:gd name="connsiteX26" fmla="*/ 293223 w 963979"/>
              <a:gd name="connsiteY26" fmla="*/ 984887 h 2360511"/>
              <a:gd name="connsiteX27" fmla="*/ 271471 w 963979"/>
              <a:gd name="connsiteY27" fmla="*/ 1065305 h 2360511"/>
              <a:gd name="connsiteX28" fmla="*/ 256103 w 963979"/>
              <a:gd name="connsiteY28" fmla="*/ 1123556 h 2360511"/>
              <a:gd name="connsiteX29" fmla="*/ 251326 w 963979"/>
              <a:gd name="connsiteY29" fmla="*/ 1157353 h 2360511"/>
              <a:gd name="connsiteX30" fmla="*/ 245979 w 963979"/>
              <a:gd name="connsiteY30" fmla="*/ 1173395 h 2360511"/>
              <a:gd name="connsiteX31" fmla="*/ 235284 w 963979"/>
              <a:gd name="connsiteY31" fmla="*/ 1200132 h 2360511"/>
              <a:gd name="connsiteX32" fmla="*/ 243487 w 963979"/>
              <a:gd name="connsiteY32" fmla="*/ 1238134 h 2360511"/>
              <a:gd name="connsiteX33" fmla="*/ 232793 w 963979"/>
              <a:gd name="connsiteY33" fmla="*/ 1254176 h 2360511"/>
              <a:gd name="connsiteX34" fmla="*/ 210260 w 963979"/>
              <a:gd name="connsiteY34" fmla="*/ 1321201 h 2360511"/>
              <a:gd name="connsiteX35" fmla="*/ 199565 w 963979"/>
              <a:gd name="connsiteY35" fmla="*/ 1386407 h 2360511"/>
              <a:gd name="connsiteX36" fmla="*/ 184095 w 963979"/>
              <a:gd name="connsiteY36" fmla="*/ 1509863 h 2360511"/>
              <a:gd name="connsiteX37" fmla="*/ 155645 w 963979"/>
              <a:gd name="connsiteY37" fmla="*/ 1667377 h 2360511"/>
              <a:gd name="connsiteX38" fmla="*/ 139031 w 963979"/>
              <a:gd name="connsiteY38" fmla="*/ 1745563 h 2360511"/>
              <a:gd name="connsiteX39" fmla="*/ 128337 w 963979"/>
              <a:gd name="connsiteY39" fmla="*/ 1788342 h 2360511"/>
              <a:gd name="connsiteX40" fmla="*/ 117642 w 963979"/>
              <a:gd name="connsiteY40" fmla="*/ 1825774 h 2360511"/>
              <a:gd name="connsiteX41" fmla="*/ 106947 w 963979"/>
              <a:gd name="connsiteY41" fmla="*/ 1847163 h 2360511"/>
              <a:gd name="connsiteX42" fmla="*/ 103313 w 963979"/>
              <a:gd name="connsiteY42" fmla="*/ 1895964 h 2360511"/>
              <a:gd name="connsiteX43" fmla="*/ 119251 w 963979"/>
              <a:gd name="connsiteY43" fmla="*/ 1965272 h 2360511"/>
              <a:gd name="connsiteX44" fmla="*/ 108557 w 963979"/>
              <a:gd name="connsiteY44" fmla="*/ 2015216 h 2360511"/>
              <a:gd name="connsiteX45" fmla="*/ 91944 w 963979"/>
              <a:gd name="connsiteY45" fmla="*/ 2053790 h 2360511"/>
              <a:gd name="connsiteX46" fmla="*/ 57575 w 963979"/>
              <a:gd name="connsiteY46" fmla="*/ 2122630 h 2360511"/>
              <a:gd name="connsiteX47" fmla="*/ 21389 w 963979"/>
              <a:gd name="connsiteY47" fmla="*/ 2237521 h 2360511"/>
              <a:gd name="connsiteX48" fmla="*/ 0 w 963979"/>
              <a:gd name="connsiteY48" fmla="*/ 2312384 h 2360511"/>
              <a:gd name="connsiteX49" fmla="*/ 26737 w 963979"/>
              <a:gd name="connsiteY49" fmla="*/ 2349816 h 2360511"/>
              <a:gd name="connsiteX50" fmla="*/ 245979 w 963979"/>
              <a:gd name="connsiteY50" fmla="*/ 2339121 h 2360511"/>
              <a:gd name="connsiteX51" fmla="*/ 390358 w 963979"/>
              <a:gd name="connsiteY51" fmla="*/ 2328426 h 2360511"/>
              <a:gd name="connsiteX52" fmla="*/ 513347 w 963979"/>
              <a:gd name="connsiteY52" fmla="*/ 2333774 h 2360511"/>
              <a:gd name="connsiteX53" fmla="*/ 561474 w 963979"/>
              <a:gd name="connsiteY53" fmla="*/ 2339121 h 2360511"/>
              <a:gd name="connsiteX54" fmla="*/ 652379 w 963979"/>
              <a:gd name="connsiteY54" fmla="*/ 2344469 h 2360511"/>
              <a:gd name="connsiteX55" fmla="*/ 700505 w 963979"/>
              <a:gd name="connsiteY55" fmla="*/ 2349816 h 2360511"/>
              <a:gd name="connsiteX56" fmla="*/ 727242 w 963979"/>
              <a:gd name="connsiteY56" fmla="*/ 2355163 h 2360511"/>
              <a:gd name="connsiteX57" fmla="*/ 903705 w 963979"/>
              <a:gd name="connsiteY57" fmla="*/ 2360511 h 2360511"/>
              <a:gd name="connsiteX58" fmla="*/ 962526 w 963979"/>
              <a:gd name="connsiteY58" fmla="*/ 2349816 h 2360511"/>
              <a:gd name="connsiteX59" fmla="*/ 951831 w 963979"/>
              <a:gd name="connsiteY59" fmla="*/ 2333774 h 2360511"/>
              <a:gd name="connsiteX60" fmla="*/ 935789 w 963979"/>
              <a:gd name="connsiteY60" fmla="*/ 2317732 h 2360511"/>
              <a:gd name="connsiteX61" fmla="*/ 941137 w 963979"/>
              <a:gd name="connsiteY61" fmla="*/ 2264258 h 2360511"/>
              <a:gd name="connsiteX62" fmla="*/ 957179 w 963979"/>
              <a:gd name="connsiteY62" fmla="*/ 2205437 h 2360511"/>
              <a:gd name="connsiteX63" fmla="*/ 962526 w 963979"/>
              <a:gd name="connsiteY63" fmla="*/ 2173353 h 2360511"/>
              <a:gd name="connsiteX64" fmla="*/ 941137 w 963979"/>
              <a:gd name="connsiteY64" fmla="*/ 1975500 h 2360511"/>
              <a:gd name="connsiteX65" fmla="*/ 930442 w 963979"/>
              <a:gd name="connsiteY65" fmla="*/ 1954111 h 2360511"/>
              <a:gd name="connsiteX66" fmla="*/ 909053 w 963979"/>
              <a:gd name="connsiteY66" fmla="*/ 1922026 h 2360511"/>
              <a:gd name="connsiteX67" fmla="*/ 898358 w 963979"/>
              <a:gd name="connsiteY67" fmla="*/ 1889942 h 2360511"/>
              <a:gd name="connsiteX68" fmla="*/ 887663 w 963979"/>
              <a:gd name="connsiteY68" fmla="*/ 1868553 h 2360511"/>
              <a:gd name="connsiteX69" fmla="*/ 866274 w 963979"/>
              <a:gd name="connsiteY69" fmla="*/ 1788342 h 2360511"/>
              <a:gd name="connsiteX70" fmla="*/ 844884 w 963979"/>
              <a:gd name="connsiteY70" fmla="*/ 1654658 h 2360511"/>
              <a:gd name="connsiteX71" fmla="*/ 823495 w 963979"/>
              <a:gd name="connsiteY71" fmla="*/ 1579795 h 2360511"/>
              <a:gd name="connsiteX72" fmla="*/ 802105 w 963979"/>
              <a:gd name="connsiteY72" fmla="*/ 1494237 h 2360511"/>
              <a:gd name="connsiteX73" fmla="*/ 791410 w 963979"/>
              <a:gd name="connsiteY73" fmla="*/ 1451458 h 2360511"/>
              <a:gd name="connsiteX74" fmla="*/ 780716 w 963979"/>
              <a:gd name="connsiteY74" fmla="*/ 1403332 h 2360511"/>
              <a:gd name="connsiteX75" fmla="*/ 770021 w 963979"/>
              <a:gd name="connsiteY75" fmla="*/ 1376595 h 2360511"/>
              <a:gd name="connsiteX76" fmla="*/ 748631 w 963979"/>
              <a:gd name="connsiteY76" fmla="*/ 1312426 h 2360511"/>
              <a:gd name="connsiteX77" fmla="*/ 727242 w 963979"/>
              <a:gd name="connsiteY77" fmla="*/ 1200132 h 2360511"/>
              <a:gd name="connsiteX78" fmla="*/ 716547 w 963979"/>
              <a:gd name="connsiteY78" fmla="*/ 1146658 h 2360511"/>
              <a:gd name="connsiteX79" fmla="*/ 705853 w 963979"/>
              <a:gd name="connsiteY79" fmla="*/ 1071795 h 2360511"/>
              <a:gd name="connsiteX80" fmla="*/ 695158 w 963979"/>
              <a:gd name="connsiteY80" fmla="*/ 1029016 h 2360511"/>
              <a:gd name="connsiteX81" fmla="*/ 684463 w 963979"/>
              <a:gd name="connsiteY81" fmla="*/ 1012974 h 2360511"/>
              <a:gd name="connsiteX82" fmla="*/ 673768 w 963979"/>
              <a:gd name="connsiteY82" fmla="*/ 986237 h 2360511"/>
              <a:gd name="connsiteX83" fmla="*/ 652379 w 963979"/>
              <a:gd name="connsiteY83" fmla="*/ 922069 h 2360511"/>
              <a:gd name="connsiteX84" fmla="*/ 641684 w 963979"/>
              <a:gd name="connsiteY84" fmla="*/ 847205 h 2360511"/>
              <a:gd name="connsiteX85" fmla="*/ 647031 w 963979"/>
              <a:gd name="connsiteY85" fmla="*/ 825816 h 2360511"/>
              <a:gd name="connsiteX86" fmla="*/ 625642 w 963979"/>
              <a:gd name="connsiteY86" fmla="*/ 692132 h 2360511"/>
              <a:gd name="connsiteX87" fmla="*/ 604253 w 963979"/>
              <a:gd name="connsiteY87" fmla="*/ 611921 h 2360511"/>
              <a:gd name="connsiteX88" fmla="*/ 593558 w 963979"/>
              <a:gd name="connsiteY88" fmla="*/ 563795 h 2360511"/>
              <a:gd name="connsiteX89" fmla="*/ 572168 w 963979"/>
              <a:gd name="connsiteY89" fmla="*/ 526363 h 2360511"/>
              <a:gd name="connsiteX90" fmla="*/ 561474 w 963979"/>
              <a:gd name="connsiteY90" fmla="*/ 462195 h 2360511"/>
              <a:gd name="connsiteX91" fmla="*/ 550779 w 963979"/>
              <a:gd name="connsiteY91" fmla="*/ 419416 h 2360511"/>
              <a:gd name="connsiteX92" fmla="*/ 540084 w 963979"/>
              <a:gd name="connsiteY92" fmla="*/ 339205 h 2360511"/>
              <a:gd name="connsiteX93" fmla="*/ 529389 w 963979"/>
              <a:gd name="connsiteY93" fmla="*/ 312469 h 2360511"/>
              <a:gd name="connsiteX94" fmla="*/ 518695 w 963979"/>
              <a:gd name="connsiteY94" fmla="*/ 264342 h 2360511"/>
              <a:gd name="connsiteX95" fmla="*/ 497305 w 963979"/>
              <a:gd name="connsiteY95" fmla="*/ 136005 h 2360511"/>
              <a:gd name="connsiteX96" fmla="*/ 475916 w 963979"/>
              <a:gd name="connsiteY96" fmla="*/ 82532 h 2360511"/>
              <a:gd name="connsiteX97" fmla="*/ 465221 w 963979"/>
              <a:gd name="connsiteY97" fmla="*/ 45100 h 2360511"/>
              <a:gd name="connsiteX98" fmla="*/ 459874 w 963979"/>
              <a:gd name="connsiteY98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34652 w 963979"/>
              <a:gd name="connsiteY21" fmla="*/ 712639 h 2360511"/>
              <a:gd name="connsiteX22" fmla="*/ 328370 w 963979"/>
              <a:gd name="connsiteY22" fmla="*/ 758583 h 2360511"/>
              <a:gd name="connsiteX23" fmla="*/ 311757 w 963979"/>
              <a:gd name="connsiteY23" fmla="*/ 827425 h 2360511"/>
              <a:gd name="connsiteX24" fmla="*/ 295818 w 963979"/>
              <a:gd name="connsiteY24" fmla="*/ 904105 h 2360511"/>
              <a:gd name="connsiteX25" fmla="*/ 270327 w 963979"/>
              <a:gd name="connsiteY25" fmla="*/ 1040073 h 2360511"/>
              <a:gd name="connsiteX26" fmla="*/ 293223 w 963979"/>
              <a:gd name="connsiteY26" fmla="*/ 984887 h 2360511"/>
              <a:gd name="connsiteX27" fmla="*/ 271471 w 963979"/>
              <a:gd name="connsiteY27" fmla="*/ 1065305 h 2360511"/>
              <a:gd name="connsiteX28" fmla="*/ 256103 w 963979"/>
              <a:gd name="connsiteY28" fmla="*/ 1123556 h 2360511"/>
              <a:gd name="connsiteX29" fmla="*/ 251326 w 963979"/>
              <a:gd name="connsiteY29" fmla="*/ 1157353 h 2360511"/>
              <a:gd name="connsiteX30" fmla="*/ 245979 w 963979"/>
              <a:gd name="connsiteY30" fmla="*/ 1173395 h 2360511"/>
              <a:gd name="connsiteX31" fmla="*/ 235284 w 963979"/>
              <a:gd name="connsiteY31" fmla="*/ 1200132 h 2360511"/>
              <a:gd name="connsiteX32" fmla="*/ 243487 w 963979"/>
              <a:gd name="connsiteY32" fmla="*/ 1238134 h 2360511"/>
              <a:gd name="connsiteX33" fmla="*/ 232793 w 963979"/>
              <a:gd name="connsiteY33" fmla="*/ 1254176 h 2360511"/>
              <a:gd name="connsiteX34" fmla="*/ 210260 w 963979"/>
              <a:gd name="connsiteY34" fmla="*/ 1321201 h 2360511"/>
              <a:gd name="connsiteX35" fmla="*/ 199565 w 963979"/>
              <a:gd name="connsiteY35" fmla="*/ 1386407 h 2360511"/>
              <a:gd name="connsiteX36" fmla="*/ 184095 w 963979"/>
              <a:gd name="connsiteY36" fmla="*/ 1509863 h 2360511"/>
              <a:gd name="connsiteX37" fmla="*/ 155645 w 963979"/>
              <a:gd name="connsiteY37" fmla="*/ 1667377 h 2360511"/>
              <a:gd name="connsiteX38" fmla="*/ 139031 w 963979"/>
              <a:gd name="connsiteY38" fmla="*/ 1745563 h 2360511"/>
              <a:gd name="connsiteX39" fmla="*/ 128337 w 963979"/>
              <a:gd name="connsiteY39" fmla="*/ 1788342 h 2360511"/>
              <a:gd name="connsiteX40" fmla="*/ 117642 w 963979"/>
              <a:gd name="connsiteY40" fmla="*/ 1825774 h 2360511"/>
              <a:gd name="connsiteX41" fmla="*/ 106947 w 963979"/>
              <a:gd name="connsiteY41" fmla="*/ 1847163 h 2360511"/>
              <a:gd name="connsiteX42" fmla="*/ 121069 w 963979"/>
              <a:gd name="connsiteY42" fmla="*/ 1910761 h 2360511"/>
              <a:gd name="connsiteX43" fmla="*/ 119251 w 963979"/>
              <a:gd name="connsiteY43" fmla="*/ 1965272 h 2360511"/>
              <a:gd name="connsiteX44" fmla="*/ 108557 w 963979"/>
              <a:gd name="connsiteY44" fmla="*/ 2015216 h 2360511"/>
              <a:gd name="connsiteX45" fmla="*/ 91944 w 963979"/>
              <a:gd name="connsiteY45" fmla="*/ 2053790 h 2360511"/>
              <a:gd name="connsiteX46" fmla="*/ 57575 w 963979"/>
              <a:gd name="connsiteY46" fmla="*/ 2122630 h 2360511"/>
              <a:gd name="connsiteX47" fmla="*/ 21389 w 963979"/>
              <a:gd name="connsiteY47" fmla="*/ 2237521 h 2360511"/>
              <a:gd name="connsiteX48" fmla="*/ 0 w 963979"/>
              <a:gd name="connsiteY48" fmla="*/ 2312384 h 2360511"/>
              <a:gd name="connsiteX49" fmla="*/ 26737 w 963979"/>
              <a:gd name="connsiteY49" fmla="*/ 2349816 h 2360511"/>
              <a:gd name="connsiteX50" fmla="*/ 245979 w 963979"/>
              <a:gd name="connsiteY50" fmla="*/ 2339121 h 2360511"/>
              <a:gd name="connsiteX51" fmla="*/ 390358 w 963979"/>
              <a:gd name="connsiteY51" fmla="*/ 2328426 h 2360511"/>
              <a:gd name="connsiteX52" fmla="*/ 513347 w 963979"/>
              <a:gd name="connsiteY52" fmla="*/ 2333774 h 2360511"/>
              <a:gd name="connsiteX53" fmla="*/ 561474 w 963979"/>
              <a:gd name="connsiteY53" fmla="*/ 2339121 h 2360511"/>
              <a:gd name="connsiteX54" fmla="*/ 652379 w 963979"/>
              <a:gd name="connsiteY54" fmla="*/ 2344469 h 2360511"/>
              <a:gd name="connsiteX55" fmla="*/ 700505 w 963979"/>
              <a:gd name="connsiteY55" fmla="*/ 2349816 h 2360511"/>
              <a:gd name="connsiteX56" fmla="*/ 727242 w 963979"/>
              <a:gd name="connsiteY56" fmla="*/ 2355163 h 2360511"/>
              <a:gd name="connsiteX57" fmla="*/ 903705 w 963979"/>
              <a:gd name="connsiteY57" fmla="*/ 2360511 h 2360511"/>
              <a:gd name="connsiteX58" fmla="*/ 962526 w 963979"/>
              <a:gd name="connsiteY58" fmla="*/ 2349816 h 2360511"/>
              <a:gd name="connsiteX59" fmla="*/ 951831 w 963979"/>
              <a:gd name="connsiteY59" fmla="*/ 2333774 h 2360511"/>
              <a:gd name="connsiteX60" fmla="*/ 935789 w 963979"/>
              <a:gd name="connsiteY60" fmla="*/ 2317732 h 2360511"/>
              <a:gd name="connsiteX61" fmla="*/ 941137 w 963979"/>
              <a:gd name="connsiteY61" fmla="*/ 2264258 h 2360511"/>
              <a:gd name="connsiteX62" fmla="*/ 957179 w 963979"/>
              <a:gd name="connsiteY62" fmla="*/ 2205437 h 2360511"/>
              <a:gd name="connsiteX63" fmla="*/ 962526 w 963979"/>
              <a:gd name="connsiteY63" fmla="*/ 2173353 h 2360511"/>
              <a:gd name="connsiteX64" fmla="*/ 941137 w 963979"/>
              <a:gd name="connsiteY64" fmla="*/ 1975500 h 2360511"/>
              <a:gd name="connsiteX65" fmla="*/ 930442 w 963979"/>
              <a:gd name="connsiteY65" fmla="*/ 1954111 h 2360511"/>
              <a:gd name="connsiteX66" fmla="*/ 909053 w 963979"/>
              <a:gd name="connsiteY66" fmla="*/ 1922026 h 2360511"/>
              <a:gd name="connsiteX67" fmla="*/ 898358 w 963979"/>
              <a:gd name="connsiteY67" fmla="*/ 1889942 h 2360511"/>
              <a:gd name="connsiteX68" fmla="*/ 887663 w 963979"/>
              <a:gd name="connsiteY68" fmla="*/ 1868553 h 2360511"/>
              <a:gd name="connsiteX69" fmla="*/ 866274 w 963979"/>
              <a:gd name="connsiteY69" fmla="*/ 1788342 h 2360511"/>
              <a:gd name="connsiteX70" fmla="*/ 844884 w 963979"/>
              <a:gd name="connsiteY70" fmla="*/ 1654658 h 2360511"/>
              <a:gd name="connsiteX71" fmla="*/ 823495 w 963979"/>
              <a:gd name="connsiteY71" fmla="*/ 1579795 h 2360511"/>
              <a:gd name="connsiteX72" fmla="*/ 802105 w 963979"/>
              <a:gd name="connsiteY72" fmla="*/ 1494237 h 2360511"/>
              <a:gd name="connsiteX73" fmla="*/ 791410 w 963979"/>
              <a:gd name="connsiteY73" fmla="*/ 1451458 h 2360511"/>
              <a:gd name="connsiteX74" fmla="*/ 780716 w 963979"/>
              <a:gd name="connsiteY74" fmla="*/ 1403332 h 2360511"/>
              <a:gd name="connsiteX75" fmla="*/ 770021 w 963979"/>
              <a:gd name="connsiteY75" fmla="*/ 1376595 h 2360511"/>
              <a:gd name="connsiteX76" fmla="*/ 748631 w 963979"/>
              <a:gd name="connsiteY76" fmla="*/ 1312426 h 2360511"/>
              <a:gd name="connsiteX77" fmla="*/ 727242 w 963979"/>
              <a:gd name="connsiteY77" fmla="*/ 1200132 h 2360511"/>
              <a:gd name="connsiteX78" fmla="*/ 716547 w 963979"/>
              <a:gd name="connsiteY78" fmla="*/ 1146658 h 2360511"/>
              <a:gd name="connsiteX79" fmla="*/ 705853 w 963979"/>
              <a:gd name="connsiteY79" fmla="*/ 1071795 h 2360511"/>
              <a:gd name="connsiteX80" fmla="*/ 695158 w 963979"/>
              <a:gd name="connsiteY80" fmla="*/ 1029016 h 2360511"/>
              <a:gd name="connsiteX81" fmla="*/ 684463 w 963979"/>
              <a:gd name="connsiteY81" fmla="*/ 1012974 h 2360511"/>
              <a:gd name="connsiteX82" fmla="*/ 673768 w 963979"/>
              <a:gd name="connsiteY82" fmla="*/ 986237 h 2360511"/>
              <a:gd name="connsiteX83" fmla="*/ 652379 w 963979"/>
              <a:gd name="connsiteY83" fmla="*/ 922069 h 2360511"/>
              <a:gd name="connsiteX84" fmla="*/ 641684 w 963979"/>
              <a:gd name="connsiteY84" fmla="*/ 847205 h 2360511"/>
              <a:gd name="connsiteX85" fmla="*/ 647031 w 963979"/>
              <a:gd name="connsiteY85" fmla="*/ 825816 h 2360511"/>
              <a:gd name="connsiteX86" fmla="*/ 625642 w 963979"/>
              <a:gd name="connsiteY86" fmla="*/ 692132 h 2360511"/>
              <a:gd name="connsiteX87" fmla="*/ 604253 w 963979"/>
              <a:gd name="connsiteY87" fmla="*/ 611921 h 2360511"/>
              <a:gd name="connsiteX88" fmla="*/ 593558 w 963979"/>
              <a:gd name="connsiteY88" fmla="*/ 563795 h 2360511"/>
              <a:gd name="connsiteX89" fmla="*/ 572168 w 963979"/>
              <a:gd name="connsiteY89" fmla="*/ 526363 h 2360511"/>
              <a:gd name="connsiteX90" fmla="*/ 561474 w 963979"/>
              <a:gd name="connsiteY90" fmla="*/ 462195 h 2360511"/>
              <a:gd name="connsiteX91" fmla="*/ 550779 w 963979"/>
              <a:gd name="connsiteY91" fmla="*/ 419416 h 2360511"/>
              <a:gd name="connsiteX92" fmla="*/ 540084 w 963979"/>
              <a:gd name="connsiteY92" fmla="*/ 339205 h 2360511"/>
              <a:gd name="connsiteX93" fmla="*/ 529389 w 963979"/>
              <a:gd name="connsiteY93" fmla="*/ 312469 h 2360511"/>
              <a:gd name="connsiteX94" fmla="*/ 518695 w 963979"/>
              <a:gd name="connsiteY94" fmla="*/ 264342 h 2360511"/>
              <a:gd name="connsiteX95" fmla="*/ 497305 w 963979"/>
              <a:gd name="connsiteY95" fmla="*/ 136005 h 2360511"/>
              <a:gd name="connsiteX96" fmla="*/ 475916 w 963979"/>
              <a:gd name="connsiteY96" fmla="*/ 82532 h 2360511"/>
              <a:gd name="connsiteX97" fmla="*/ 465221 w 963979"/>
              <a:gd name="connsiteY97" fmla="*/ 45100 h 2360511"/>
              <a:gd name="connsiteX98" fmla="*/ 459874 w 963979"/>
              <a:gd name="connsiteY98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34652 w 963979"/>
              <a:gd name="connsiteY21" fmla="*/ 712639 h 2360511"/>
              <a:gd name="connsiteX22" fmla="*/ 328370 w 963979"/>
              <a:gd name="connsiteY22" fmla="*/ 758583 h 2360511"/>
              <a:gd name="connsiteX23" fmla="*/ 311757 w 963979"/>
              <a:gd name="connsiteY23" fmla="*/ 827425 h 2360511"/>
              <a:gd name="connsiteX24" fmla="*/ 295818 w 963979"/>
              <a:gd name="connsiteY24" fmla="*/ 904105 h 2360511"/>
              <a:gd name="connsiteX25" fmla="*/ 270327 w 963979"/>
              <a:gd name="connsiteY25" fmla="*/ 1040073 h 2360511"/>
              <a:gd name="connsiteX26" fmla="*/ 293223 w 963979"/>
              <a:gd name="connsiteY26" fmla="*/ 984887 h 2360511"/>
              <a:gd name="connsiteX27" fmla="*/ 271471 w 963979"/>
              <a:gd name="connsiteY27" fmla="*/ 1065305 h 2360511"/>
              <a:gd name="connsiteX28" fmla="*/ 256103 w 963979"/>
              <a:gd name="connsiteY28" fmla="*/ 1123556 h 2360511"/>
              <a:gd name="connsiteX29" fmla="*/ 251326 w 963979"/>
              <a:gd name="connsiteY29" fmla="*/ 1157353 h 2360511"/>
              <a:gd name="connsiteX30" fmla="*/ 245979 w 963979"/>
              <a:gd name="connsiteY30" fmla="*/ 1173395 h 2360511"/>
              <a:gd name="connsiteX31" fmla="*/ 235284 w 963979"/>
              <a:gd name="connsiteY31" fmla="*/ 1200132 h 2360511"/>
              <a:gd name="connsiteX32" fmla="*/ 243487 w 963979"/>
              <a:gd name="connsiteY32" fmla="*/ 1238134 h 2360511"/>
              <a:gd name="connsiteX33" fmla="*/ 232793 w 963979"/>
              <a:gd name="connsiteY33" fmla="*/ 1254176 h 2360511"/>
              <a:gd name="connsiteX34" fmla="*/ 210260 w 963979"/>
              <a:gd name="connsiteY34" fmla="*/ 1321201 h 2360511"/>
              <a:gd name="connsiteX35" fmla="*/ 199565 w 963979"/>
              <a:gd name="connsiteY35" fmla="*/ 1386407 h 2360511"/>
              <a:gd name="connsiteX36" fmla="*/ 184095 w 963979"/>
              <a:gd name="connsiteY36" fmla="*/ 1509863 h 2360511"/>
              <a:gd name="connsiteX37" fmla="*/ 155645 w 963979"/>
              <a:gd name="connsiteY37" fmla="*/ 1667377 h 2360511"/>
              <a:gd name="connsiteX38" fmla="*/ 139031 w 963979"/>
              <a:gd name="connsiteY38" fmla="*/ 1745563 h 2360511"/>
              <a:gd name="connsiteX39" fmla="*/ 128337 w 963979"/>
              <a:gd name="connsiteY39" fmla="*/ 1788342 h 2360511"/>
              <a:gd name="connsiteX40" fmla="*/ 117642 w 963979"/>
              <a:gd name="connsiteY40" fmla="*/ 1825774 h 2360511"/>
              <a:gd name="connsiteX41" fmla="*/ 130621 w 963979"/>
              <a:gd name="connsiteY41" fmla="*/ 1861959 h 2360511"/>
              <a:gd name="connsiteX42" fmla="*/ 121069 w 963979"/>
              <a:gd name="connsiteY42" fmla="*/ 1910761 h 2360511"/>
              <a:gd name="connsiteX43" fmla="*/ 119251 w 963979"/>
              <a:gd name="connsiteY43" fmla="*/ 1965272 h 2360511"/>
              <a:gd name="connsiteX44" fmla="*/ 108557 w 963979"/>
              <a:gd name="connsiteY44" fmla="*/ 2015216 h 2360511"/>
              <a:gd name="connsiteX45" fmla="*/ 91944 w 963979"/>
              <a:gd name="connsiteY45" fmla="*/ 2053790 h 2360511"/>
              <a:gd name="connsiteX46" fmla="*/ 57575 w 963979"/>
              <a:gd name="connsiteY46" fmla="*/ 2122630 h 2360511"/>
              <a:gd name="connsiteX47" fmla="*/ 21389 w 963979"/>
              <a:gd name="connsiteY47" fmla="*/ 2237521 h 2360511"/>
              <a:gd name="connsiteX48" fmla="*/ 0 w 963979"/>
              <a:gd name="connsiteY48" fmla="*/ 2312384 h 2360511"/>
              <a:gd name="connsiteX49" fmla="*/ 26737 w 963979"/>
              <a:gd name="connsiteY49" fmla="*/ 2349816 h 2360511"/>
              <a:gd name="connsiteX50" fmla="*/ 245979 w 963979"/>
              <a:gd name="connsiteY50" fmla="*/ 2339121 h 2360511"/>
              <a:gd name="connsiteX51" fmla="*/ 390358 w 963979"/>
              <a:gd name="connsiteY51" fmla="*/ 2328426 h 2360511"/>
              <a:gd name="connsiteX52" fmla="*/ 513347 w 963979"/>
              <a:gd name="connsiteY52" fmla="*/ 2333774 h 2360511"/>
              <a:gd name="connsiteX53" fmla="*/ 561474 w 963979"/>
              <a:gd name="connsiteY53" fmla="*/ 2339121 h 2360511"/>
              <a:gd name="connsiteX54" fmla="*/ 652379 w 963979"/>
              <a:gd name="connsiteY54" fmla="*/ 2344469 h 2360511"/>
              <a:gd name="connsiteX55" fmla="*/ 700505 w 963979"/>
              <a:gd name="connsiteY55" fmla="*/ 2349816 h 2360511"/>
              <a:gd name="connsiteX56" fmla="*/ 727242 w 963979"/>
              <a:gd name="connsiteY56" fmla="*/ 2355163 h 2360511"/>
              <a:gd name="connsiteX57" fmla="*/ 903705 w 963979"/>
              <a:gd name="connsiteY57" fmla="*/ 2360511 h 2360511"/>
              <a:gd name="connsiteX58" fmla="*/ 962526 w 963979"/>
              <a:gd name="connsiteY58" fmla="*/ 2349816 h 2360511"/>
              <a:gd name="connsiteX59" fmla="*/ 951831 w 963979"/>
              <a:gd name="connsiteY59" fmla="*/ 2333774 h 2360511"/>
              <a:gd name="connsiteX60" fmla="*/ 935789 w 963979"/>
              <a:gd name="connsiteY60" fmla="*/ 2317732 h 2360511"/>
              <a:gd name="connsiteX61" fmla="*/ 941137 w 963979"/>
              <a:gd name="connsiteY61" fmla="*/ 2264258 h 2360511"/>
              <a:gd name="connsiteX62" fmla="*/ 957179 w 963979"/>
              <a:gd name="connsiteY62" fmla="*/ 2205437 h 2360511"/>
              <a:gd name="connsiteX63" fmla="*/ 962526 w 963979"/>
              <a:gd name="connsiteY63" fmla="*/ 2173353 h 2360511"/>
              <a:gd name="connsiteX64" fmla="*/ 941137 w 963979"/>
              <a:gd name="connsiteY64" fmla="*/ 1975500 h 2360511"/>
              <a:gd name="connsiteX65" fmla="*/ 930442 w 963979"/>
              <a:gd name="connsiteY65" fmla="*/ 1954111 h 2360511"/>
              <a:gd name="connsiteX66" fmla="*/ 909053 w 963979"/>
              <a:gd name="connsiteY66" fmla="*/ 1922026 h 2360511"/>
              <a:gd name="connsiteX67" fmla="*/ 898358 w 963979"/>
              <a:gd name="connsiteY67" fmla="*/ 1889942 h 2360511"/>
              <a:gd name="connsiteX68" fmla="*/ 887663 w 963979"/>
              <a:gd name="connsiteY68" fmla="*/ 1868553 h 2360511"/>
              <a:gd name="connsiteX69" fmla="*/ 866274 w 963979"/>
              <a:gd name="connsiteY69" fmla="*/ 1788342 h 2360511"/>
              <a:gd name="connsiteX70" fmla="*/ 844884 w 963979"/>
              <a:gd name="connsiteY70" fmla="*/ 1654658 h 2360511"/>
              <a:gd name="connsiteX71" fmla="*/ 823495 w 963979"/>
              <a:gd name="connsiteY71" fmla="*/ 1579795 h 2360511"/>
              <a:gd name="connsiteX72" fmla="*/ 802105 w 963979"/>
              <a:gd name="connsiteY72" fmla="*/ 1494237 h 2360511"/>
              <a:gd name="connsiteX73" fmla="*/ 791410 w 963979"/>
              <a:gd name="connsiteY73" fmla="*/ 1451458 h 2360511"/>
              <a:gd name="connsiteX74" fmla="*/ 780716 w 963979"/>
              <a:gd name="connsiteY74" fmla="*/ 1403332 h 2360511"/>
              <a:gd name="connsiteX75" fmla="*/ 770021 w 963979"/>
              <a:gd name="connsiteY75" fmla="*/ 1376595 h 2360511"/>
              <a:gd name="connsiteX76" fmla="*/ 748631 w 963979"/>
              <a:gd name="connsiteY76" fmla="*/ 1312426 h 2360511"/>
              <a:gd name="connsiteX77" fmla="*/ 727242 w 963979"/>
              <a:gd name="connsiteY77" fmla="*/ 1200132 h 2360511"/>
              <a:gd name="connsiteX78" fmla="*/ 716547 w 963979"/>
              <a:gd name="connsiteY78" fmla="*/ 1146658 h 2360511"/>
              <a:gd name="connsiteX79" fmla="*/ 705853 w 963979"/>
              <a:gd name="connsiteY79" fmla="*/ 1071795 h 2360511"/>
              <a:gd name="connsiteX80" fmla="*/ 695158 w 963979"/>
              <a:gd name="connsiteY80" fmla="*/ 1029016 h 2360511"/>
              <a:gd name="connsiteX81" fmla="*/ 684463 w 963979"/>
              <a:gd name="connsiteY81" fmla="*/ 1012974 h 2360511"/>
              <a:gd name="connsiteX82" fmla="*/ 673768 w 963979"/>
              <a:gd name="connsiteY82" fmla="*/ 986237 h 2360511"/>
              <a:gd name="connsiteX83" fmla="*/ 652379 w 963979"/>
              <a:gd name="connsiteY83" fmla="*/ 922069 h 2360511"/>
              <a:gd name="connsiteX84" fmla="*/ 641684 w 963979"/>
              <a:gd name="connsiteY84" fmla="*/ 847205 h 2360511"/>
              <a:gd name="connsiteX85" fmla="*/ 647031 w 963979"/>
              <a:gd name="connsiteY85" fmla="*/ 825816 h 2360511"/>
              <a:gd name="connsiteX86" fmla="*/ 625642 w 963979"/>
              <a:gd name="connsiteY86" fmla="*/ 692132 h 2360511"/>
              <a:gd name="connsiteX87" fmla="*/ 604253 w 963979"/>
              <a:gd name="connsiteY87" fmla="*/ 611921 h 2360511"/>
              <a:gd name="connsiteX88" fmla="*/ 593558 w 963979"/>
              <a:gd name="connsiteY88" fmla="*/ 563795 h 2360511"/>
              <a:gd name="connsiteX89" fmla="*/ 572168 w 963979"/>
              <a:gd name="connsiteY89" fmla="*/ 526363 h 2360511"/>
              <a:gd name="connsiteX90" fmla="*/ 561474 w 963979"/>
              <a:gd name="connsiteY90" fmla="*/ 462195 h 2360511"/>
              <a:gd name="connsiteX91" fmla="*/ 550779 w 963979"/>
              <a:gd name="connsiteY91" fmla="*/ 419416 h 2360511"/>
              <a:gd name="connsiteX92" fmla="*/ 540084 w 963979"/>
              <a:gd name="connsiteY92" fmla="*/ 339205 h 2360511"/>
              <a:gd name="connsiteX93" fmla="*/ 529389 w 963979"/>
              <a:gd name="connsiteY93" fmla="*/ 312469 h 2360511"/>
              <a:gd name="connsiteX94" fmla="*/ 518695 w 963979"/>
              <a:gd name="connsiteY94" fmla="*/ 264342 h 2360511"/>
              <a:gd name="connsiteX95" fmla="*/ 497305 w 963979"/>
              <a:gd name="connsiteY95" fmla="*/ 136005 h 2360511"/>
              <a:gd name="connsiteX96" fmla="*/ 475916 w 963979"/>
              <a:gd name="connsiteY96" fmla="*/ 82532 h 2360511"/>
              <a:gd name="connsiteX97" fmla="*/ 465221 w 963979"/>
              <a:gd name="connsiteY97" fmla="*/ 45100 h 2360511"/>
              <a:gd name="connsiteX98" fmla="*/ 459874 w 963979"/>
              <a:gd name="connsiteY98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34652 w 963979"/>
              <a:gd name="connsiteY21" fmla="*/ 712639 h 2360511"/>
              <a:gd name="connsiteX22" fmla="*/ 328370 w 963979"/>
              <a:gd name="connsiteY22" fmla="*/ 758583 h 2360511"/>
              <a:gd name="connsiteX23" fmla="*/ 311757 w 963979"/>
              <a:gd name="connsiteY23" fmla="*/ 827425 h 2360511"/>
              <a:gd name="connsiteX24" fmla="*/ 295818 w 963979"/>
              <a:gd name="connsiteY24" fmla="*/ 904105 h 2360511"/>
              <a:gd name="connsiteX25" fmla="*/ 270327 w 963979"/>
              <a:gd name="connsiteY25" fmla="*/ 1040073 h 2360511"/>
              <a:gd name="connsiteX26" fmla="*/ 293223 w 963979"/>
              <a:gd name="connsiteY26" fmla="*/ 984887 h 2360511"/>
              <a:gd name="connsiteX27" fmla="*/ 271471 w 963979"/>
              <a:gd name="connsiteY27" fmla="*/ 1065305 h 2360511"/>
              <a:gd name="connsiteX28" fmla="*/ 256103 w 963979"/>
              <a:gd name="connsiteY28" fmla="*/ 1123556 h 2360511"/>
              <a:gd name="connsiteX29" fmla="*/ 251326 w 963979"/>
              <a:gd name="connsiteY29" fmla="*/ 1157353 h 2360511"/>
              <a:gd name="connsiteX30" fmla="*/ 245979 w 963979"/>
              <a:gd name="connsiteY30" fmla="*/ 1173395 h 2360511"/>
              <a:gd name="connsiteX31" fmla="*/ 235284 w 963979"/>
              <a:gd name="connsiteY31" fmla="*/ 1200132 h 2360511"/>
              <a:gd name="connsiteX32" fmla="*/ 243487 w 963979"/>
              <a:gd name="connsiteY32" fmla="*/ 1238134 h 2360511"/>
              <a:gd name="connsiteX33" fmla="*/ 232793 w 963979"/>
              <a:gd name="connsiteY33" fmla="*/ 1254176 h 2360511"/>
              <a:gd name="connsiteX34" fmla="*/ 210260 w 963979"/>
              <a:gd name="connsiteY34" fmla="*/ 1321201 h 2360511"/>
              <a:gd name="connsiteX35" fmla="*/ 199565 w 963979"/>
              <a:gd name="connsiteY35" fmla="*/ 1386407 h 2360511"/>
              <a:gd name="connsiteX36" fmla="*/ 184095 w 963979"/>
              <a:gd name="connsiteY36" fmla="*/ 1509863 h 2360511"/>
              <a:gd name="connsiteX37" fmla="*/ 155645 w 963979"/>
              <a:gd name="connsiteY37" fmla="*/ 1667377 h 2360511"/>
              <a:gd name="connsiteX38" fmla="*/ 139031 w 963979"/>
              <a:gd name="connsiteY38" fmla="*/ 1745563 h 2360511"/>
              <a:gd name="connsiteX39" fmla="*/ 128337 w 963979"/>
              <a:gd name="connsiteY39" fmla="*/ 1788342 h 2360511"/>
              <a:gd name="connsiteX40" fmla="*/ 144275 w 963979"/>
              <a:gd name="connsiteY40" fmla="*/ 1831692 h 2360511"/>
              <a:gd name="connsiteX41" fmla="*/ 130621 w 963979"/>
              <a:gd name="connsiteY41" fmla="*/ 1861959 h 2360511"/>
              <a:gd name="connsiteX42" fmla="*/ 121069 w 963979"/>
              <a:gd name="connsiteY42" fmla="*/ 1910761 h 2360511"/>
              <a:gd name="connsiteX43" fmla="*/ 119251 w 963979"/>
              <a:gd name="connsiteY43" fmla="*/ 1965272 h 2360511"/>
              <a:gd name="connsiteX44" fmla="*/ 108557 w 963979"/>
              <a:gd name="connsiteY44" fmla="*/ 2015216 h 2360511"/>
              <a:gd name="connsiteX45" fmla="*/ 91944 w 963979"/>
              <a:gd name="connsiteY45" fmla="*/ 2053790 h 2360511"/>
              <a:gd name="connsiteX46" fmla="*/ 57575 w 963979"/>
              <a:gd name="connsiteY46" fmla="*/ 2122630 h 2360511"/>
              <a:gd name="connsiteX47" fmla="*/ 21389 w 963979"/>
              <a:gd name="connsiteY47" fmla="*/ 2237521 h 2360511"/>
              <a:gd name="connsiteX48" fmla="*/ 0 w 963979"/>
              <a:gd name="connsiteY48" fmla="*/ 2312384 h 2360511"/>
              <a:gd name="connsiteX49" fmla="*/ 26737 w 963979"/>
              <a:gd name="connsiteY49" fmla="*/ 2349816 h 2360511"/>
              <a:gd name="connsiteX50" fmla="*/ 245979 w 963979"/>
              <a:gd name="connsiteY50" fmla="*/ 2339121 h 2360511"/>
              <a:gd name="connsiteX51" fmla="*/ 390358 w 963979"/>
              <a:gd name="connsiteY51" fmla="*/ 2328426 h 2360511"/>
              <a:gd name="connsiteX52" fmla="*/ 513347 w 963979"/>
              <a:gd name="connsiteY52" fmla="*/ 2333774 h 2360511"/>
              <a:gd name="connsiteX53" fmla="*/ 561474 w 963979"/>
              <a:gd name="connsiteY53" fmla="*/ 2339121 h 2360511"/>
              <a:gd name="connsiteX54" fmla="*/ 652379 w 963979"/>
              <a:gd name="connsiteY54" fmla="*/ 2344469 h 2360511"/>
              <a:gd name="connsiteX55" fmla="*/ 700505 w 963979"/>
              <a:gd name="connsiteY55" fmla="*/ 2349816 h 2360511"/>
              <a:gd name="connsiteX56" fmla="*/ 727242 w 963979"/>
              <a:gd name="connsiteY56" fmla="*/ 2355163 h 2360511"/>
              <a:gd name="connsiteX57" fmla="*/ 903705 w 963979"/>
              <a:gd name="connsiteY57" fmla="*/ 2360511 h 2360511"/>
              <a:gd name="connsiteX58" fmla="*/ 962526 w 963979"/>
              <a:gd name="connsiteY58" fmla="*/ 2349816 h 2360511"/>
              <a:gd name="connsiteX59" fmla="*/ 951831 w 963979"/>
              <a:gd name="connsiteY59" fmla="*/ 2333774 h 2360511"/>
              <a:gd name="connsiteX60" fmla="*/ 935789 w 963979"/>
              <a:gd name="connsiteY60" fmla="*/ 2317732 h 2360511"/>
              <a:gd name="connsiteX61" fmla="*/ 941137 w 963979"/>
              <a:gd name="connsiteY61" fmla="*/ 2264258 h 2360511"/>
              <a:gd name="connsiteX62" fmla="*/ 957179 w 963979"/>
              <a:gd name="connsiteY62" fmla="*/ 2205437 h 2360511"/>
              <a:gd name="connsiteX63" fmla="*/ 962526 w 963979"/>
              <a:gd name="connsiteY63" fmla="*/ 2173353 h 2360511"/>
              <a:gd name="connsiteX64" fmla="*/ 941137 w 963979"/>
              <a:gd name="connsiteY64" fmla="*/ 1975500 h 2360511"/>
              <a:gd name="connsiteX65" fmla="*/ 930442 w 963979"/>
              <a:gd name="connsiteY65" fmla="*/ 1954111 h 2360511"/>
              <a:gd name="connsiteX66" fmla="*/ 909053 w 963979"/>
              <a:gd name="connsiteY66" fmla="*/ 1922026 h 2360511"/>
              <a:gd name="connsiteX67" fmla="*/ 898358 w 963979"/>
              <a:gd name="connsiteY67" fmla="*/ 1889942 h 2360511"/>
              <a:gd name="connsiteX68" fmla="*/ 887663 w 963979"/>
              <a:gd name="connsiteY68" fmla="*/ 1868553 h 2360511"/>
              <a:gd name="connsiteX69" fmla="*/ 866274 w 963979"/>
              <a:gd name="connsiteY69" fmla="*/ 1788342 h 2360511"/>
              <a:gd name="connsiteX70" fmla="*/ 844884 w 963979"/>
              <a:gd name="connsiteY70" fmla="*/ 1654658 h 2360511"/>
              <a:gd name="connsiteX71" fmla="*/ 823495 w 963979"/>
              <a:gd name="connsiteY71" fmla="*/ 1579795 h 2360511"/>
              <a:gd name="connsiteX72" fmla="*/ 802105 w 963979"/>
              <a:gd name="connsiteY72" fmla="*/ 1494237 h 2360511"/>
              <a:gd name="connsiteX73" fmla="*/ 791410 w 963979"/>
              <a:gd name="connsiteY73" fmla="*/ 1451458 h 2360511"/>
              <a:gd name="connsiteX74" fmla="*/ 780716 w 963979"/>
              <a:gd name="connsiteY74" fmla="*/ 1403332 h 2360511"/>
              <a:gd name="connsiteX75" fmla="*/ 770021 w 963979"/>
              <a:gd name="connsiteY75" fmla="*/ 1376595 h 2360511"/>
              <a:gd name="connsiteX76" fmla="*/ 748631 w 963979"/>
              <a:gd name="connsiteY76" fmla="*/ 1312426 h 2360511"/>
              <a:gd name="connsiteX77" fmla="*/ 727242 w 963979"/>
              <a:gd name="connsiteY77" fmla="*/ 1200132 h 2360511"/>
              <a:gd name="connsiteX78" fmla="*/ 716547 w 963979"/>
              <a:gd name="connsiteY78" fmla="*/ 1146658 h 2360511"/>
              <a:gd name="connsiteX79" fmla="*/ 705853 w 963979"/>
              <a:gd name="connsiteY79" fmla="*/ 1071795 h 2360511"/>
              <a:gd name="connsiteX80" fmla="*/ 695158 w 963979"/>
              <a:gd name="connsiteY80" fmla="*/ 1029016 h 2360511"/>
              <a:gd name="connsiteX81" fmla="*/ 684463 w 963979"/>
              <a:gd name="connsiteY81" fmla="*/ 1012974 h 2360511"/>
              <a:gd name="connsiteX82" fmla="*/ 673768 w 963979"/>
              <a:gd name="connsiteY82" fmla="*/ 986237 h 2360511"/>
              <a:gd name="connsiteX83" fmla="*/ 652379 w 963979"/>
              <a:gd name="connsiteY83" fmla="*/ 922069 h 2360511"/>
              <a:gd name="connsiteX84" fmla="*/ 641684 w 963979"/>
              <a:gd name="connsiteY84" fmla="*/ 847205 h 2360511"/>
              <a:gd name="connsiteX85" fmla="*/ 647031 w 963979"/>
              <a:gd name="connsiteY85" fmla="*/ 825816 h 2360511"/>
              <a:gd name="connsiteX86" fmla="*/ 625642 w 963979"/>
              <a:gd name="connsiteY86" fmla="*/ 692132 h 2360511"/>
              <a:gd name="connsiteX87" fmla="*/ 604253 w 963979"/>
              <a:gd name="connsiteY87" fmla="*/ 611921 h 2360511"/>
              <a:gd name="connsiteX88" fmla="*/ 593558 w 963979"/>
              <a:gd name="connsiteY88" fmla="*/ 563795 h 2360511"/>
              <a:gd name="connsiteX89" fmla="*/ 572168 w 963979"/>
              <a:gd name="connsiteY89" fmla="*/ 526363 h 2360511"/>
              <a:gd name="connsiteX90" fmla="*/ 561474 w 963979"/>
              <a:gd name="connsiteY90" fmla="*/ 462195 h 2360511"/>
              <a:gd name="connsiteX91" fmla="*/ 550779 w 963979"/>
              <a:gd name="connsiteY91" fmla="*/ 419416 h 2360511"/>
              <a:gd name="connsiteX92" fmla="*/ 540084 w 963979"/>
              <a:gd name="connsiteY92" fmla="*/ 339205 h 2360511"/>
              <a:gd name="connsiteX93" fmla="*/ 529389 w 963979"/>
              <a:gd name="connsiteY93" fmla="*/ 312469 h 2360511"/>
              <a:gd name="connsiteX94" fmla="*/ 518695 w 963979"/>
              <a:gd name="connsiteY94" fmla="*/ 264342 h 2360511"/>
              <a:gd name="connsiteX95" fmla="*/ 497305 w 963979"/>
              <a:gd name="connsiteY95" fmla="*/ 136005 h 2360511"/>
              <a:gd name="connsiteX96" fmla="*/ 475916 w 963979"/>
              <a:gd name="connsiteY96" fmla="*/ 82532 h 2360511"/>
              <a:gd name="connsiteX97" fmla="*/ 465221 w 963979"/>
              <a:gd name="connsiteY97" fmla="*/ 45100 h 2360511"/>
              <a:gd name="connsiteX98" fmla="*/ 459874 w 963979"/>
              <a:gd name="connsiteY98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34652 w 963979"/>
              <a:gd name="connsiteY21" fmla="*/ 712639 h 2360511"/>
              <a:gd name="connsiteX22" fmla="*/ 328370 w 963979"/>
              <a:gd name="connsiteY22" fmla="*/ 758583 h 2360511"/>
              <a:gd name="connsiteX23" fmla="*/ 311757 w 963979"/>
              <a:gd name="connsiteY23" fmla="*/ 827425 h 2360511"/>
              <a:gd name="connsiteX24" fmla="*/ 295818 w 963979"/>
              <a:gd name="connsiteY24" fmla="*/ 904105 h 2360511"/>
              <a:gd name="connsiteX25" fmla="*/ 270327 w 963979"/>
              <a:gd name="connsiteY25" fmla="*/ 1040073 h 2360511"/>
              <a:gd name="connsiteX26" fmla="*/ 293223 w 963979"/>
              <a:gd name="connsiteY26" fmla="*/ 984887 h 2360511"/>
              <a:gd name="connsiteX27" fmla="*/ 271471 w 963979"/>
              <a:gd name="connsiteY27" fmla="*/ 1065305 h 2360511"/>
              <a:gd name="connsiteX28" fmla="*/ 256103 w 963979"/>
              <a:gd name="connsiteY28" fmla="*/ 1123556 h 2360511"/>
              <a:gd name="connsiteX29" fmla="*/ 251326 w 963979"/>
              <a:gd name="connsiteY29" fmla="*/ 1157353 h 2360511"/>
              <a:gd name="connsiteX30" fmla="*/ 245979 w 963979"/>
              <a:gd name="connsiteY30" fmla="*/ 1173395 h 2360511"/>
              <a:gd name="connsiteX31" fmla="*/ 235284 w 963979"/>
              <a:gd name="connsiteY31" fmla="*/ 1200132 h 2360511"/>
              <a:gd name="connsiteX32" fmla="*/ 243487 w 963979"/>
              <a:gd name="connsiteY32" fmla="*/ 1238134 h 2360511"/>
              <a:gd name="connsiteX33" fmla="*/ 232793 w 963979"/>
              <a:gd name="connsiteY33" fmla="*/ 1254176 h 2360511"/>
              <a:gd name="connsiteX34" fmla="*/ 210260 w 963979"/>
              <a:gd name="connsiteY34" fmla="*/ 1321201 h 2360511"/>
              <a:gd name="connsiteX35" fmla="*/ 199565 w 963979"/>
              <a:gd name="connsiteY35" fmla="*/ 1386407 h 2360511"/>
              <a:gd name="connsiteX36" fmla="*/ 184095 w 963979"/>
              <a:gd name="connsiteY36" fmla="*/ 1509863 h 2360511"/>
              <a:gd name="connsiteX37" fmla="*/ 155645 w 963979"/>
              <a:gd name="connsiteY37" fmla="*/ 1667377 h 2360511"/>
              <a:gd name="connsiteX38" fmla="*/ 139031 w 963979"/>
              <a:gd name="connsiteY38" fmla="*/ 1745563 h 2360511"/>
              <a:gd name="connsiteX39" fmla="*/ 160889 w 963979"/>
              <a:gd name="connsiteY39" fmla="*/ 1791301 h 2360511"/>
              <a:gd name="connsiteX40" fmla="*/ 144275 w 963979"/>
              <a:gd name="connsiteY40" fmla="*/ 1831692 h 2360511"/>
              <a:gd name="connsiteX41" fmla="*/ 130621 w 963979"/>
              <a:gd name="connsiteY41" fmla="*/ 1861959 h 2360511"/>
              <a:gd name="connsiteX42" fmla="*/ 121069 w 963979"/>
              <a:gd name="connsiteY42" fmla="*/ 1910761 h 2360511"/>
              <a:gd name="connsiteX43" fmla="*/ 119251 w 963979"/>
              <a:gd name="connsiteY43" fmla="*/ 1965272 h 2360511"/>
              <a:gd name="connsiteX44" fmla="*/ 108557 w 963979"/>
              <a:gd name="connsiteY44" fmla="*/ 2015216 h 2360511"/>
              <a:gd name="connsiteX45" fmla="*/ 91944 w 963979"/>
              <a:gd name="connsiteY45" fmla="*/ 2053790 h 2360511"/>
              <a:gd name="connsiteX46" fmla="*/ 57575 w 963979"/>
              <a:gd name="connsiteY46" fmla="*/ 2122630 h 2360511"/>
              <a:gd name="connsiteX47" fmla="*/ 21389 w 963979"/>
              <a:gd name="connsiteY47" fmla="*/ 2237521 h 2360511"/>
              <a:gd name="connsiteX48" fmla="*/ 0 w 963979"/>
              <a:gd name="connsiteY48" fmla="*/ 2312384 h 2360511"/>
              <a:gd name="connsiteX49" fmla="*/ 26737 w 963979"/>
              <a:gd name="connsiteY49" fmla="*/ 2349816 h 2360511"/>
              <a:gd name="connsiteX50" fmla="*/ 245979 w 963979"/>
              <a:gd name="connsiteY50" fmla="*/ 2339121 h 2360511"/>
              <a:gd name="connsiteX51" fmla="*/ 390358 w 963979"/>
              <a:gd name="connsiteY51" fmla="*/ 2328426 h 2360511"/>
              <a:gd name="connsiteX52" fmla="*/ 513347 w 963979"/>
              <a:gd name="connsiteY52" fmla="*/ 2333774 h 2360511"/>
              <a:gd name="connsiteX53" fmla="*/ 561474 w 963979"/>
              <a:gd name="connsiteY53" fmla="*/ 2339121 h 2360511"/>
              <a:gd name="connsiteX54" fmla="*/ 652379 w 963979"/>
              <a:gd name="connsiteY54" fmla="*/ 2344469 h 2360511"/>
              <a:gd name="connsiteX55" fmla="*/ 700505 w 963979"/>
              <a:gd name="connsiteY55" fmla="*/ 2349816 h 2360511"/>
              <a:gd name="connsiteX56" fmla="*/ 727242 w 963979"/>
              <a:gd name="connsiteY56" fmla="*/ 2355163 h 2360511"/>
              <a:gd name="connsiteX57" fmla="*/ 903705 w 963979"/>
              <a:gd name="connsiteY57" fmla="*/ 2360511 h 2360511"/>
              <a:gd name="connsiteX58" fmla="*/ 962526 w 963979"/>
              <a:gd name="connsiteY58" fmla="*/ 2349816 h 2360511"/>
              <a:gd name="connsiteX59" fmla="*/ 951831 w 963979"/>
              <a:gd name="connsiteY59" fmla="*/ 2333774 h 2360511"/>
              <a:gd name="connsiteX60" fmla="*/ 935789 w 963979"/>
              <a:gd name="connsiteY60" fmla="*/ 2317732 h 2360511"/>
              <a:gd name="connsiteX61" fmla="*/ 941137 w 963979"/>
              <a:gd name="connsiteY61" fmla="*/ 2264258 h 2360511"/>
              <a:gd name="connsiteX62" fmla="*/ 957179 w 963979"/>
              <a:gd name="connsiteY62" fmla="*/ 2205437 h 2360511"/>
              <a:gd name="connsiteX63" fmla="*/ 962526 w 963979"/>
              <a:gd name="connsiteY63" fmla="*/ 2173353 h 2360511"/>
              <a:gd name="connsiteX64" fmla="*/ 941137 w 963979"/>
              <a:gd name="connsiteY64" fmla="*/ 1975500 h 2360511"/>
              <a:gd name="connsiteX65" fmla="*/ 930442 w 963979"/>
              <a:gd name="connsiteY65" fmla="*/ 1954111 h 2360511"/>
              <a:gd name="connsiteX66" fmla="*/ 909053 w 963979"/>
              <a:gd name="connsiteY66" fmla="*/ 1922026 h 2360511"/>
              <a:gd name="connsiteX67" fmla="*/ 898358 w 963979"/>
              <a:gd name="connsiteY67" fmla="*/ 1889942 h 2360511"/>
              <a:gd name="connsiteX68" fmla="*/ 887663 w 963979"/>
              <a:gd name="connsiteY68" fmla="*/ 1868553 h 2360511"/>
              <a:gd name="connsiteX69" fmla="*/ 866274 w 963979"/>
              <a:gd name="connsiteY69" fmla="*/ 1788342 h 2360511"/>
              <a:gd name="connsiteX70" fmla="*/ 844884 w 963979"/>
              <a:gd name="connsiteY70" fmla="*/ 1654658 h 2360511"/>
              <a:gd name="connsiteX71" fmla="*/ 823495 w 963979"/>
              <a:gd name="connsiteY71" fmla="*/ 1579795 h 2360511"/>
              <a:gd name="connsiteX72" fmla="*/ 802105 w 963979"/>
              <a:gd name="connsiteY72" fmla="*/ 1494237 h 2360511"/>
              <a:gd name="connsiteX73" fmla="*/ 791410 w 963979"/>
              <a:gd name="connsiteY73" fmla="*/ 1451458 h 2360511"/>
              <a:gd name="connsiteX74" fmla="*/ 780716 w 963979"/>
              <a:gd name="connsiteY74" fmla="*/ 1403332 h 2360511"/>
              <a:gd name="connsiteX75" fmla="*/ 770021 w 963979"/>
              <a:gd name="connsiteY75" fmla="*/ 1376595 h 2360511"/>
              <a:gd name="connsiteX76" fmla="*/ 748631 w 963979"/>
              <a:gd name="connsiteY76" fmla="*/ 1312426 h 2360511"/>
              <a:gd name="connsiteX77" fmla="*/ 727242 w 963979"/>
              <a:gd name="connsiteY77" fmla="*/ 1200132 h 2360511"/>
              <a:gd name="connsiteX78" fmla="*/ 716547 w 963979"/>
              <a:gd name="connsiteY78" fmla="*/ 1146658 h 2360511"/>
              <a:gd name="connsiteX79" fmla="*/ 705853 w 963979"/>
              <a:gd name="connsiteY79" fmla="*/ 1071795 h 2360511"/>
              <a:gd name="connsiteX80" fmla="*/ 695158 w 963979"/>
              <a:gd name="connsiteY80" fmla="*/ 1029016 h 2360511"/>
              <a:gd name="connsiteX81" fmla="*/ 684463 w 963979"/>
              <a:gd name="connsiteY81" fmla="*/ 1012974 h 2360511"/>
              <a:gd name="connsiteX82" fmla="*/ 673768 w 963979"/>
              <a:gd name="connsiteY82" fmla="*/ 986237 h 2360511"/>
              <a:gd name="connsiteX83" fmla="*/ 652379 w 963979"/>
              <a:gd name="connsiteY83" fmla="*/ 922069 h 2360511"/>
              <a:gd name="connsiteX84" fmla="*/ 641684 w 963979"/>
              <a:gd name="connsiteY84" fmla="*/ 847205 h 2360511"/>
              <a:gd name="connsiteX85" fmla="*/ 647031 w 963979"/>
              <a:gd name="connsiteY85" fmla="*/ 825816 h 2360511"/>
              <a:gd name="connsiteX86" fmla="*/ 625642 w 963979"/>
              <a:gd name="connsiteY86" fmla="*/ 692132 h 2360511"/>
              <a:gd name="connsiteX87" fmla="*/ 604253 w 963979"/>
              <a:gd name="connsiteY87" fmla="*/ 611921 h 2360511"/>
              <a:gd name="connsiteX88" fmla="*/ 593558 w 963979"/>
              <a:gd name="connsiteY88" fmla="*/ 563795 h 2360511"/>
              <a:gd name="connsiteX89" fmla="*/ 572168 w 963979"/>
              <a:gd name="connsiteY89" fmla="*/ 526363 h 2360511"/>
              <a:gd name="connsiteX90" fmla="*/ 561474 w 963979"/>
              <a:gd name="connsiteY90" fmla="*/ 462195 h 2360511"/>
              <a:gd name="connsiteX91" fmla="*/ 550779 w 963979"/>
              <a:gd name="connsiteY91" fmla="*/ 419416 h 2360511"/>
              <a:gd name="connsiteX92" fmla="*/ 540084 w 963979"/>
              <a:gd name="connsiteY92" fmla="*/ 339205 h 2360511"/>
              <a:gd name="connsiteX93" fmla="*/ 529389 w 963979"/>
              <a:gd name="connsiteY93" fmla="*/ 312469 h 2360511"/>
              <a:gd name="connsiteX94" fmla="*/ 518695 w 963979"/>
              <a:gd name="connsiteY94" fmla="*/ 264342 h 2360511"/>
              <a:gd name="connsiteX95" fmla="*/ 497305 w 963979"/>
              <a:gd name="connsiteY95" fmla="*/ 136005 h 2360511"/>
              <a:gd name="connsiteX96" fmla="*/ 475916 w 963979"/>
              <a:gd name="connsiteY96" fmla="*/ 82532 h 2360511"/>
              <a:gd name="connsiteX97" fmla="*/ 465221 w 963979"/>
              <a:gd name="connsiteY97" fmla="*/ 45100 h 2360511"/>
              <a:gd name="connsiteX98" fmla="*/ 459874 w 963979"/>
              <a:gd name="connsiteY98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34652 w 963979"/>
              <a:gd name="connsiteY21" fmla="*/ 712639 h 2360511"/>
              <a:gd name="connsiteX22" fmla="*/ 328370 w 963979"/>
              <a:gd name="connsiteY22" fmla="*/ 758583 h 2360511"/>
              <a:gd name="connsiteX23" fmla="*/ 311757 w 963979"/>
              <a:gd name="connsiteY23" fmla="*/ 827425 h 2360511"/>
              <a:gd name="connsiteX24" fmla="*/ 295818 w 963979"/>
              <a:gd name="connsiteY24" fmla="*/ 904105 h 2360511"/>
              <a:gd name="connsiteX25" fmla="*/ 270327 w 963979"/>
              <a:gd name="connsiteY25" fmla="*/ 1040073 h 2360511"/>
              <a:gd name="connsiteX26" fmla="*/ 293223 w 963979"/>
              <a:gd name="connsiteY26" fmla="*/ 984887 h 2360511"/>
              <a:gd name="connsiteX27" fmla="*/ 271471 w 963979"/>
              <a:gd name="connsiteY27" fmla="*/ 1065305 h 2360511"/>
              <a:gd name="connsiteX28" fmla="*/ 256103 w 963979"/>
              <a:gd name="connsiteY28" fmla="*/ 1123556 h 2360511"/>
              <a:gd name="connsiteX29" fmla="*/ 251326 w 963979"/>
              <a:gd name="connsiteY29" fmla="*/ 1157353 h 2360511"/>
              <a:gd name="connsiteX30" fmla="*/ 245979 w 963979"/>
              <a:gd name="connsiteY30" fmla="*/ 1173395 h 2360511"/>
              <a:gd name="connsiteX31" fmla="*/ 235284 w 963979"/>
              <a:gd name="connsiteY31" fmla="*/ 1200132 h 2360511"/>
              <a:gd name="connsiteX32" fmla="*/ 243487 w 963979"/>
              <a:gd name="connsiteY32" fmla="*/ 1238134 h 2360511"/>
              <a:gd name="connsiteX33" fmla="*/ 232793 w 963979"/>
              <a:gd name="connsiteY33" fmla="*/ 1254176 h 2360511"/>
              <a:gd name="connsiteX34" fmla="*/ 210260 w 963979"/>
              <a:gd name="connsiteY34" fmla="*/ 1321201 h 2360511"/>
              <a:gd name="connsiteX35" fmla="*/ 199565 w 963979"/>
              <a:gd name="connsiteY35" fmla="*/ 1386407 h 2360511"/>
              <a:gd name="connsiteX36" fmla="*/ 184095 w 963979"/>
              <a:gd name="connsiteY36" fmla="*/ 1509863 h 2360511"/>
              <a:gd name="connsiteX37" fmla="*/ 155645 w 963979"/>
              <a:gd name="connsiteY37" fmla="*/ 1667377 h 2360511"/>
              <a:gd name="connsiteX38" fmla="*/ 159746 w 963979"/>
              <a:gd name="connsiteY38" fmla="*/ 1760359 h 2360511"/>
              <a:gd name="connsiteX39" fmla="*/ 160889 w 963979"/>
              <a:gd name="connsiteY39" fmla="*/ 1791301 h 2360511"/>
              <a:gd name="connsiteX40" fmla="*/ 144275 w 963979"/>
              <a:gd name="connsiteY40" fmla="*/ 1831692 h 2360511"/>
              <a:gd name="connsiteX41" fmla="*/ 130621 w 963979"/>
              <a:gd name="connsiteY41" fmla="*/ 1861959 h 2360511"/>
              <a:gd name="connsiteX42" fmla="*/ 121069 w 963979"/>
              <a:gd name="connsiteY42" fmla="*/ 1910761 h 2360511"/>
              <a:gd name="connsiteX43" fmla="*/ 119251 w 963979"/>
              <a:gd name="connsiteY43" fmla="*/ 1965272 h 2360511"/>
              <a:gd name="connsiteX44" fmla="*/ 108557 w 963979"/>
              <a:gd name="connsiteY44" fmla="*/ 2015216 h 2360511"/>
              <a:gd name="connsiteX45" fmla="*/ 91944 w 963979"/>
              <a:gd name="connsiteY45" fmla="*/ 2053790 h 2360511"/>
              <a:gd name="connsiteX46" fmla="*/ 57575 w 963979"/>
              <a:gd name="connsiteY46" fmla="*/ 2122630 h 2360511"/>
              <a:gd name="connsiteX47" fmla="*/ 21389 w 963979"/>
              <a:gd name="connsiteY47" fmla="*/ 2237521 h 2360511"/>
              <a:gd name="connsiteX48" fmla="*/ 0 w 963979"/>
              <a:gd name="connsiteY48" fmla="*/ 2312384 h 2360511"/>
              <a:gd name="connsiteX49" fmla="*/ 26737 w 963979"/>
              <a:gd name="connsiteY49" fmla="*/ 2349816 h 2360511"/>
              <a:gd name="connsiteX50" fmla="*/ 245979 w 963979"/>
              <a:gd name="connsiteY50" fmla="*/ 2339121 h 2360511"/>
              <a:gd name="connsiteX51" fmla="*/ 390358 w 963979"/>
              <a:gd name="connsiteY51" fmla="*/ 2328426 h 2360511"/>
              <a:gd name="connsiteX52" fmla="*/ 513347 w 963979"/>
              <a:gd name="connsiteY52" fmla="*/ 2333774 h 2360511"/>
              <a:gd name="connsiteX53" fmla="*/ 561474 w 963979"/>
              <a:gd name="connsiteY53" fmla="*/ 2339121 h 2360511"/>
              <a:gd name="connsiteX54" fmla="*/ 652379 w 963979"/>
              <a:gd name="connsiteY54" fmla="*/ 2344469 h 2360511"/>
              <a:gd name="connsiteX55" fmla="*/ 700505 w 963979"/>
              <a:gd name="connsiteY55" fmla="*/ 2349816 h 2360511"/>
              <a:gd name="connsiteX56" fmla="*/ 727242 w 963979"/>
              <a:gd name="connsiteY56" fmla="*/ 2355163 h 2360511"/>
              <a:gd name="connsiteX57" fmla="*/ 903705 w 963979"/>
              <a:gd name="connsiteY57" fmla="*/ 2360511 h 2360511"/>
              <a:gd name="connsiteX58" fmla="*/ 962526 w 963979"/>
              <a:gd name="connsiteY58" fmla="*/ 2349816 h 2360511"/>
              <a:gd name="connsiteX59" fmla="*/ 951831 w 963979"/>
              <a:gd name="connsiteY59" fmla="*/ 2333774 h 2360511"/>
              <a:gd name="connsiteX60" fmla="*/ 935789 w 963979"/>
              <a:gd name="connsiteY60" fmla="*/ 2317732 h 2360511"/>
              <a:gd name="connsiteX61" fmla="*/ 941137 w 963979"/>
              <a:gd name="connsiteY61" fmla="*/ 2264258 h 2360511"/>
              <a:gd name="connsiteX62" fmla="*/ 957179 w 963979"/>
              <a:gd name="connsiteY62" fmla="*/ 2205437 h 2360511"/>
              <a:gd name="connsiteX63" fmla="*/ 962526 w 963979"/>
              <a:gd name="connsiteY63" fmla="*/ 2173353 h 2360511"/>
              <a:gd name="connsiteX64" fmla="*/ 941137 w 963979"/>
              <a:gd name="connsiteY64" fmla="*/ 1975500 h 2360511"/>
              <a:gd name="connsiteX65" fmla="*/ 930442 w 963979"/>
              <a:gd name="connsiteY65" fmla="*/ 1954111 h 2360511"/>
              <a:gd name="connsiteX66" fmla="*/ 909053 w 963979"/>
              <a:gd name="connsiteY66" fmla="*/ 1922026 h 2360511"/>
              <a:gd name="connsiteX67" fmla="*/ 898358 w 963979"/>
              <a:gd name="connsiteY67" fmla="*/ 1889942 h 2360511"/>
              <a:gd name="connsiteX68" fmla="*/ 887663 w 963979"/>
              <a:gd name="connsiteY68" fmla="*/ 1868553 h 2360511"/>
              <a:gd name="connsiteX69" fmla="*/ 866274 w 963979"/>
              <a:gd name="connsiteY69" fmla="*/ 1788342 h 2360511"/>
              <a:gd name="connsiteX70" fmla="*/ 844884 w 963979"/>
              <a:gd name="connsiteY70" fmla="*/ 1654658 h 2360511"/>
              <a:gd name="connsiteX71" fmla="*/ 823495 w 963979"/>
              <a:gd name="connsiteY71" fmla="*/ 1579795 h 2360511"/>
              <a:gd name="connsiteX72" fmla="*/ 802105 w 963979"/>
              <a:gd name="connsiteY72" fmla="*/ 1494237 h 2360511"/>
              <a:gd name="connsiteX73" fmla="*/ 791410 w 963979"/>
              <a:gd name="connsiteY73" fmla="*/ 1451458 h 2360511"/>
              <a:gd name="connsiteX74" fmla="*/ 780716 w 963979"/>
              <a:gd name="connsiteY74" fmla="*/ 1403332 h 2360511"/>
              <a:gd name="connsiteX75" fmla="*/ 770021 w 963979"/>
              <a:gd name="connsiteY75" fmla="*/ 1376595 h 2360511"/>
              <a:gd name="connsiteX76" fmla="*/ 748631 w 963979"/>
              <a:gd name="connsiteY76" fmla="*/ 1312426 h 2360511"/>
              <a:gd name="connsiteX77" fmla="*/ 727242 w 963979"/>
              <a:gd name="connsiteY77" fmla="*/ 1200132 h 2360511"/>
              <a:gd name="connsiteX78" fmla="*/ 716547 w 963979"/>
              <a:gd name="connsiteY78" fmla="*/ 1146658 h 2360511"/>
              <a:gd name="connsiteX79" fmla="*/ 705853 w 963979"/>
              <a:gd name="connsiteY79" fmla="*/ 1071795 h 2360511"/>
              <a:gd name="connsiteX80" fmla="*/ 695158 w 963979"/>
              <a:gd name="connsiteY80" fmla="*/ 1029016 h 2360511"/>
              <a:gd name="connsiteX81" fmla="*/ 684463 w 963979"/>
              <a:gd name="connsiteY81" fmla="*/ 1012974 h 2360511"/>
              <a:gd name="connsiteX82" fmla="*/ 673768 w 963979"/>
              <a:gd name="connsiteY82" fmla="*/ 986237 h 2360511"/>
              <a:gd name="connsiteX83" fmla="*/ 652379 w 963979"/>
              <a:gd name="connsiteY83" fmla="*/ 922069 h 2360511"/>
              <a:gd name="connsiteX84" fmla="*/ 641684 w 963979"/>
              <a:gd name="connsiteY84" fmla="*/ 847205 h 2360511"/>
              <a:gd name="connsiteX85" fmla="*/ 647031 w 963979"/>
              <a:gd name="connsiteY85" fmla="*/ 825816 h 2360511"/>
              <a:gd name="connsiteX86" fmla="*/ 625642 w 963979"/>
              <a:gd name="connsiteY86" fmla="*/ 692132 h 2360511"/>
              <a:gd name="connsiteX87" fmla="*/ 604253 w 963979"/>
              <a:gd name="connsiteY87" fmla="*/ 611921 h 2360511"/>
              <a:gd name="connsiteX88" fmla="*/ 593558 w 963979"/>
              <a:gd name="connsiteY88" fmla="*/ 563795 h 2360511"/>
              <a:gd name="connsiteX89" fmla="*/ 572168 w 963979"/>
              <a:gd name="connsiteY89" fmla="*/ 526363 h 2360511"/>
              <a:gd name="connsiteX90" fmla="*/ 561474 w 963979"/>
              <a:gd name="connsiteY90" fmla="*/ 462195 h 2360511"/>
              <a:gd name="connsiteX91" fmla="*/ 550779 w 963979"/>
              <a:gd name="connsiteY91" fmla="*/ 419416 h 2360511"/>
              <a:gd name="connsiteX92" fmla="*/ 540084 w 963979"/>
              <a:gd name="connsiteY92" fmla="*/ 339205 h 2360511"/>
              <a:gd name="connsiteX93" fmla="*/ 529389 w 963979"/>
              <a:gd name="connsiteY93" fmla="*/ 312469 h 2360511"/>
              <a:gd name="connsiteX94" fmla="*/ 518695 w 963979"/>
              <a:gd name="connsiteY94" fmla="*/ 264342 h 2360511"/>
              <a:gd name="connsiteX95" fmla="*/ 497305 w 963979"/>
              <a:gd name="connsiteY95" fmla="*/ 136005 h 2360511"/>
              <a:gd name="connsiteX96" fmla="*/ 475916 w 963979"/>
              <a:gd name="connsiteY96" fmla="*/ 82532 h 2360511"/>
              <a:gd name="connsiteX97" fmla="*/ 465221 w 963979"/>
              <a:gd name="connsiteY97" fmla="*/ 45100 h 2360511"/>
              <a:gd name="connsiteX98" fmla="*/ 459874 w 963979"/>
              <a:gd name="connsiteY98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34652 w 963979"/>
              <a:gd name="connsiteY21" fmla="*/ 712639 h 2360511"/>
              <a:gd name="connsiteX22" fmla="*/ 328370 w 963979"/>
              <a:gd name="connsiteY22" fmla="*/ 758583 h 2360511"/>
              <a:gd name="connsiteX23" fmla="*/ 311757 w 963979"/>
              <a:gd name="connsiteY23" fmla="*/ 827425 h 2360511"/>
              <a:gd name="connsiteX24" fmla="*/ 295818 w 963979"/>
              <a:gd name="connsiteY24" fmla="*/ 904105 h 2360511"/>
              <a:gd name="connsiteX25" fmla="*/ 270327 w 963979"/>
              <a:gd name="connsiteY25" fmla="*/ 1040073 h 2360511"/>
              <a:gd name="connsiteX26" fmla="*/ 293223 w 963979"/>
              <a:gd name="connsiteY26" fmla="*/ 984887 h 2360511"/>
              <a:gd name="connsiteX27" fmla="*/ 271471 w 963979"/>
              <a:gd name="connsiteY27" fmla="*/ 1065305 h 2360511"/>
              <a:gd name="connsiteX28" fmla="*/ 256103 w 963979"/>
              <a:gd name="connsiteY28" fmla="*/ 1123556 h 2360511"/>
              <a:gd name="connsiteX29" fmla="*/ 251326 w 963979"/>
              <a:gd name="connsiteY29" fmla="*/ 1157353 h 2360511"/>
              <a:gd name="connsiteX30" fmla="*/ 245979 w 963979"/>
              <a:gd name="connsiteY30" fmla="*/ 1173395 h 2360511"/>
              <a:gd name="connsiteX31" fmla="*/ 235284 w 963979"/>
              <a:gd name="connsiteY31" fmla="*/ 1200132 h 2360511"/>
              <a:gd name="connsiteX32" fmla="*/ 243487 w 963979"/>
              <a:gd name="connsiteY32" fmla="*/ 1238134 h 2360511"/>
              <a:gd name="connsiteX33" fmla="*/ 232793 w 963979"/>
              <a:gd name="connsiteY33" fmla="*/ 1254176 h 2360511"/>
              <a:gd name="connsiteX34" fmla="*/ 210260 w 963979"/>
              <a:gd name="connsiteY34" fmla="*/ 1321201 h 2360511"/>
              <a:gd name="connsiteX35" fmla="*/ 199565 w 963979"/>
              <a:gd name="connsiteY35" fmla="*/ 1386407 h 2360511"/>
              <a:gd name="connsiteX36" fmla="*/ 184095 w 963979"/>
              <a:gd name="connsiteY36" fmla="*/ 1509863 h 2360511"/>
              <a:gd name="connsiteX37" fmla="*/ 173401 w 963979"/>
              <a:gd name="connsiteY37" fmla="*/ 1602274 h 2360511"/>
              <a:gd name="connsiteX38" fmla="*/ 159746 w 963979"/>
              <a:gd name="connsiteY38" fmla="*/ 1760359 h 2360511"/>
              <a:gd name="connsiteX39" fmla="*/ 160889 w 963979"/>
              <a:gd name="connsiteY39" fmla="*/ 1791301 h 2360511"/>
              <a:gd name="connsiteX40" fmla="*/ 144275 w 963979"/>
              <a:gd name="connsiteY40" fmla="*/ 1831692 h 2360511"/>
              <a:gd name="connsiteX41" fmla="*/ 130621 w 963979"/>
              <a:gd name="connsiteY41" fmla="*/ 1861959 h 2360511"/>
              <a:gd name="connsiteX42" fmla="*/ 121069 w 963979"/>
              <a:gd name="connsiteY42" fmla="*/ 1910761 h 2360511"/>
              <a:gd name="connsiteX43" fmla="*/ 119251 w 963979"/>
              <a:gd name="connsiteY43" fmla="*/ 1965272 h 2360511"/>
              <a:gd name="connsiteX44" fmla="*/ 108557 w 963979"/>
              <a:gd name="connsiteY44" fmla="*/ 2015216 h 2360511"/>
              <a:gd name="connsiteX45" fmla="*/ 91944 w 963979"/>
              <a:gd name="connsiteY45" fmla="*/ 2053790 h 2360511"/>
              <a:gd name="connsiteX46" fmla="*/ 57575 w 963979"/>
              <a:gd name="connsiteY46" fmla="*/ 2122630 h 2360511"/>
              <a:gd name="connsiteX47" fmla="*/ 21389 w 963979"/>
              <a:gd name="connsiteY47" fmla="*/ 2237521 h 2360511"/>
              <a:gd name="connsiteX48" fmla="*/ 0 w 963979"/>
              <a:gd name="connsiteY48" fmla="*/ 2312384 h 2360511"/>
              <a:gd name="connsiteX49" fmla="*/ 26737 w 963979"/>
              <a:gd name="connsiteY49" fmla="*/ 2349816 h 2360511"/>
              <a:gd name="connsiteX50" fmla="*/ 245979 w 963979"/>
              <a:gd name="connsiteY50" fmla="*/ 2339121 h 2360511"/>
              <a:gd name="connsiteX51" fmla="*/ 390358 w 963979"/>
              <a:gd name="connsiteY51" fmla="*/ 2328426 h 2360511"/>
              <a:gd name="connsiteX52" fmla="*/ 513347 w 963979"/>
              <a:gd name="connsiteY52" fmla="*/ 2333774 h 2360511"/>
              <a:gd name="connsiteX53" fmla="*/ 561474 w 963979"/>
              <a:gd name="connsiteY53" fmla="*/ 2339121 h 2360511"/>
              <a:gd name="connsiteX54" fmla="*/ 652379 w 963979"/>
              <a:gd name="connsiteY54" fmla="*/ 2344469 h 2360511"/>
              <a:gd name="connsiteX55" fmla="*/ 700505 w 963979"/>
              <a:gd name="connsiteY55" fmla="*/ 2349816 h 2360511"/>
              <a:gd name="connsiteX56" fmla="*/ 727242 w 963979"/>
              <a:gd name="connsiteY56" fmla="*/ 2355163 h 2360511"/>
              <a:gd name="connsiteX57" fmla="*/ 903705 w 963979"/>
              <a:gd name="connsiteY57" fmla="*/ 2360511 h 2360511"/>
              <a:gd name="connsiteX58" fmla="*/ 962526 w 963979"/>
              <a:gd name="connsiteY58" fmla="*/ 2349816 h 2360511"/>
              <a:gd name="connsiteX59" fmla="*/ 951831 w 963979"/>
              <a:gd name="connsiteY59" fmla="*/ 2333774 h 2360511"/>
              <a:gd name="connsiteX60" fmla="*/ 935789 w 963979"/>
              <a:gd name="connsiteY60" fmla="*/ 2317732 h 2360511"/>
              <a:gd name="connsiteX61" fmla="*/ 941137 w 963979"/>
              <a:gd name="connsiteY61" fmla="*/ 2264258 h 2360511"/>
              <a:gd name="connsiteX62" fmla="*/ 957179 w 963979"/>
              <a:gd name="connsiteY62" fmla="*/ 2205437 h 2360511"/>
              <a:gd name="connsiteX63" fmla="*/ 962526 w 963979"/>
              <a:gd name="connsiteY63" fmla="*/ 2173353 h 2360511"/>
              <a:gd name="connsiteX64" fmla="*/ 941137 w 963979"/>
              <a:gd name="connsiteY64" fmla="*/ 1975500 h 2360511"/>
              <a:gd name="connsiteX65" fmla="*/ 930442 w 963979"/>
              <a:gd name="connsiteY65" fmla="*/ 1954111 h 2360511"/>
              <a:gd name="connsiteX66" fmla="*/ 909053 w 963979"/>
              <a:gd name="connsiteY66" fmla="*/ 1922026 h 2360511"/>
              <a:gd name="connsiteX67" fmla="*/ 898358 w 963979"/>
              <a:gd name="connsiteY67" fmla="*/ 1889942 h 2360511"/>
              <a:gd name="connsiteX68" fmla="*/ 887663 w 963979"/>
              <a:gd name="connsiteY68" fmla="*/ 1868553 h 2360511"/>
              <a:gd name="connsiteX69" fmla="*/ 866274 w 963979"/>
              <a:gd name="connsiteY69" fmla="*/ 1788342 h 2360511"/>
              <a:gd name="connsiteX70" fmla="*/ 844884 w 963979"/>
              <a:gd name="connsiteY70" fmla="*/ 1654658 h 2360511"/>
              <a:gd name="connsiteX71" fmla="*/ 823495 w 963979"/>
              <a:gd name="connsiteY71" fmla="*/ 1579795 h 2360511"/>
              <a:gd name="connsiteX72" fmla="*/ 802105 w 963979"/>
              <a:gd name="connsiteY72" fmla="*/ 1494237 h 2360511"/>
              <a:gd name="connsiteX73" fmla="*/ 791410 w 963979"/>
              <a:gd name="connsiteY73" fmla="*/ 1451458 h 2360511"/>
              <a:gd name="connsiteX74" fmla="*/ 780716 w 963979"/>
              <a:gd name="connsiteY74" fmla="*/ 1403332 h 2360511"/>
              <a:gd name="connsiteX75" fmla="*/ 770021 w 963979"/>
              <a:gd name="connsiteY75" fmla="*/ 1376595 h 2360511"/>
              <a:gd name="connsiteX76" fmla="*/ 748631 w 963979"/>
              <a:gd name="connsiteY76" fmla="*/ 1312426 h 2360511"/>
              <a:gd name="connsiteX77" fmla="*/ 727242 w 963979"/>
              <a:gd name="connsiteY77" fmla="*/ 1200132 h 2360511"/>
              <a:gd name="connsiteX78" fmla="*/ 716547 w 963979"/>
              <a:gd name="connsiteY78" fmla="*/ 1146658 h 2360511"/>
              <a:gd name="connsiteX79" fmla="*/ 705853 w 963979"/>
              <a:gd name="connsiteY79" fmla="*/ 1071795 h 2360511"/>
              <a:gd name="connsiteX80" fmla="*/ 695158 w 963979"/>
              <a:gd name="connsiteY80" fmla="*/ 1029016 h 2360511"/>
              <a:gd name="connsiteX81" fmla="*/ 684463 w 963979"/>
              <a:gd name="connsiteY81" fmla="*/ 1012974 h 2360511"/>
              <a:gd name="connsiteX82" fmla="*/ 673768 w 963979"/>
              <a:gd name="connsiteY82" fmla="*/ 986237 h 2360511"/>
              <a:gd name="connsiteX83" fmla="*/ 652379 w 963979"/>
              <a:gd name="connsiteY83" fmla="*/ 922069 h 2360511"/>
              <a:gd name="connsiteX84" fmla="*/ 641684 w 963979"/>
              <a:gd name="connsiteY84" fmla="*/ 847205 h 2360511"/>
              <a:gd name="connsiteX85" fmla="*/ 647031 w 963979"/>
              <a:gd name="connsiteY85" fmla="*/ 825816 h 2360511"/>
              <a:gd name="connsiteX86" fmla="*/ 625642 w 963979"/>
              <a:gd name="connsiteY86" fmla="*/ 692132 h 2360511"/>
              <a:gd name="connsiteX87" fmla="*/ 604253 w 963979"/>
              <a:gd name="connsiteY87" fmla="*/ 611921 h 2360511"/>
              <a:gd name="connsiteX88" fmla="*/ 593558 w 963979"/>
              <a:gd name="connsiteY88" fmla="*/ 563795 h 2360511"/>
              <a:gd name="connsiteX89" fmla="*/ 572168 w 963979"/>
              <a:gd name="connsiteY89" fmla="*/ 526363 h 2360511"/>
              <a:gd name="connsiteX90" fmla="*/ 561474 w 963979"/>
              <a:gd name="connsiteY90" fmla="*/ 462195 h 2360511"/>
              <a:gd name="connsiteX91" fmla="*/ 550779 w 963979"/>
              <a:gd name="connsiteY91" fmla="*/ 419416 h 2360511"/>
              <a:gd name="connsiteX92" fmla="*/ 540084 w 963979"/>
              <a:gd name="connsiteY92" fmla="*/ 339205 h 2360511"/>
              <a:gd name="connsiteX93" fmla="*/ 529389 w 963979"/>
              <a:gd name="connsiteY93" fmla="*/ 312469 h 2360511"/>
              <a:gd name="connsiteX94" fmla="*/ 518695 w 963979"/>
              <a:gd name="connsiteY94" fmla="*/ 264342 h 2360511"/>
              <a:gd name="connsiteX95" fmla="*/ 497305 w 963979"/>
              <a:gd name="connsiteY95" fmla="*/ 136005 h 2360511"/>
              <a:gd name="connsiteX96" fmla="*/ 475916 w 963979"/>
              <a:gd name="connsiteY96" fmla="*/ 82532 h 2360511"/>
              <a:gd name="connsiteX97" fmla="*/ 465221 w 963979"/>
              <a:gd name="connsiteY97" fmla="*/ 45100 h 2360511"/>
              <a:gd name="connsiteX98" fmla="*/ 459874 w 963979"/>
              <a:gd name="connsiteY98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34652 w 963979"/>
              <a:gd name="connsiteY21" fmla="*/ 712639 h 2360511"/>
              <a:gd name="connsiteX22" fmla="*/ 328370 w 963979"/>
              <a:gd name="connsiteY22" fmla="*/ 758583 h 2360511"/>
              <a:gd name="connsiteX23" fmla="*/ 311757 w 963979"/>
              <a:gd name="connsiteY23" fmla="*/ 827425 h 2360511"/>
              <a:gd name="connsiteX24" fmla="*/ 295818 w 963979"/>
              <a:gd name="connsiteY24" fmla="*/ 904105 h 2360511"/>
              <a:gd name="connsiteX25" fmla="*/ 270327 w 963979"/>
              <a:gd name="connsiteY25" fmla="*/ 1040073 h 2360511"/>
              <a:gd name="connsiteX26" fmla="*/ 293223 w 963979"/>
              <a:gd name="connsiteY26" fmla="*/ 984887 h 2360511"/>
              <a:gd name="connsiteX27" fmla="*/ 271471 w 963979"/>
              <a:gd name="connsiteY27" fmla="*/ 1065305 h 2360511"/>
              <a:gd name="connsiteX28" fmla="*/ 256103 w 963979"/>
              <a:gd name="connsiteY28" fmla="*/ 1123556 h 2360511"/>
              <a:gd name="connsiteX29" fmla="*/ 251326 w 963979"/>
              <a:gd name="connsiteY29" fmla="*/ 1157353 h 2360511"/>
              <a:gd name="connsiteX30" fmla="*/ 245979 w 963979"/>
              <a:gd name="connsiteY30" fmla="*/ 1173395 h 2360511"/>
              <a:gd name="connsiteX31" fmla="*/ 235284 w 963979"/>
              <a:gd name="connsiteY31" fmla="*/ 1200132 h 2360511"/>
              <a:gd name="connsiteX32" fmla="*/ 243487 w 963979"/>
              <a:gd name="connsiteY32" fmla="*/ 1238134 h 2360511"/>
              <a:gd name="connsiteX33" fmla="*/ 232793 w 963979"/>
              <a:gd name="connsiteY33" fmla="*/ 1254176 h 2360511"/>
              <a:gd name="connsiteX34" fmla="*/ 210260 w 963979"/>
              <a:gd name="connsiteY34" fmla="*/ 1321201 h 2360511"/>
              <a:gd name="connsiteX35" fmla="*/ 199565 w 963979"/>
              <a:gd name="connsiteY35" fmla="*/ 1386407 h 2360511"/>
              <a:gd name="connsiteX36" fmla="*/ 184095 w 963979"/>
              <a:gd name="connsiteY36" fmla="*/ 1509863 h 2360511"/>
              <a:gd name="connsiteX37" fmla="*/ 173401 w 963979"/>
              <a:gd name="connsiteY37" fmla="*/ 1602274 h 2360511"/>
              <a:gd name="connsiteX38" fmla="*/ 147909 w 963979"/>
              <a:gd name="connsiteY38" fmla="*/ 1727808 h 2360511"/>
              <a:gd name="connsiteX39" fmla="*/ 160889 w 963979"/>
              <a:gd name="connsiteY39" fmla="*/ 1791301 h 2360511"/>
              <a:gd name="connsiteX40" fmla="*/ 144275 w 963979"/>
              <a:gd name="connsiteY40" fmla="*/ 1831692 h 2360511"/>
              <a:gd name="connsiteX41" fmla="*/ 130621 w 963979"/>
              <a:gd name="connsiteY41" fmla="*/ 1861959 h 2360511"/>
              <a:gd name="connsiteX42" fmla="*/ 121069 w 963979"/>
              <a:gd name="connsiteY42" fmla="*/ 1910761 h 2360511"/>
              <a:gd name="connsiteX43" fmla="*/ 119251 w 963979"/>
              <a:gd name="connsiteY43" fmla="*/ 1965272 h 2360511"/>
              <a:gd name="connsiteX44" fmla="*/ 108557 w 963979"/>
              <a:gd name="connsiteY44" fmla="*/ 2015216 h 2360511"/>
              <a:gd name="connsiteX45" fmla="*/ 91944 w 963979"/>
              <a:gd name="connsiteY45" fmla="*/ 2053790 h 2360511"/>
              <a:gd name="connsiteX46" fmla="*/ 57575 w 963979"/>
              <a:gd name="connsiteY46" fmla="*/ 2122630 h 2360511"/>
              <a:gd name="connsiteX47" fmla="*/ 21389 w 963979"/>
              <a:gd name="connsiteY47" fmla="*/ 2237521 h 2360511"/>
              <a:gd name="connsiteX48" fmla="*/ 0 w 963979"/>
              <a:gd name="connsiteY48" fmla="*/ 2312384 h 2360511"/>
              <a:gd name="connsiteX49" fmla="*/ 26737 w 963979"/>
              <a:gd name="connsiteY49" fmla="*/ 2349816 h 2360511"/>
              <a:gd name="connsiteX50" fmla="*/ 245979 w 963979"/>
              <a:gd name="connsiteY50" fmla="*/ 2339121 h 2360511"/>
              <a:gd name="connsiteX51" fmla="*/ 390358 w 963979"/>
              <a:gd name="connsiteY51" fmla="*/ 2328426 h 2360511"/>
              <a:gd name="connsiteX52" fmla="*/ 513347 w 963979"/>
              <a:gd name="connsiteY52" fmla="*/ 2333774 h 2360511"/>
              <a:gd name="connsiteX53" fmla="*/ 561474 w 963979"/>
              <a:gd name="connsiteY53" fmla="*/ 2339121 h 2360511"/>
              <a:gd name="connsiteX54" fmla="*/ 652379 w 963979"/>
              <a:gd name="connsiteY54" fmla="*/ 2344469 h 2360511"/>
              <a:gd name="connsiteX55" fmla="*/ 700505 w 963979"/>
              <a:gd name="connsiteY55" fmla="*/ 2349816 h 2360511"/>
              <a:gd name="connsiteX56" fmla="*/ 727242 w 963979"/>
              <a:gd name="connsiteY56" fmla="*/ 2355163 h 2360511"/>
              <a:gd name="connsiteX57" fmla="*/ 903705 w 963979"/>
              <a:gd name="connsiteY57" fmla="*/ 2360511 h 2360511"/>
              <a:gd name="connsiteX58" fmla="*/ 962526 w 963979"/>
              <a:gd name="connsiteY58" fmla="*/ 2349816 h 2360511"/>
              <a:gd name="connsiteX59" fmla="*/ 951831 w 963979"/>
              <a:gd name="connsiteY59" fmla="*/ 2333774 h 2360511"/>
              <a:gd name="connsiteX60" fmla="*/ 935789 w 963979"/>
              <a:gd name="connsiteY60" fmla="*/ 2317732 h 2360511"/>
              <a:gd name="connsiteX61" fmla="*/ 941137 w 963979"/>
              <a:gd name="connsiteY61" fmla="*/ 2264258 h 2360511"/>
              <a:gd name="connsiteX62" fmla="*/ 957179 w 963979"/>
              <a:gd name="connsiteY62" fmla="*/ 2205437 h 2360511"/>
              <a:gd name="connsiteX63" fmla="*/ 962526 w 963979"/>
              <a:gd name="connsiteY63" fmla="*/ 2173353 h 2360511"/>
              <a:gd name="connsiteX64" fmla="*/ 941137 w 963979"/>
              <a:gd name="connsiteY64" fmla="*/ 1975500 h 2360511"/>
              <a:gd name="connsiteX65" fmla="*/ 930442 w 963979"/>
              <a:gd name="connsiteY65" fmla="*/ 1954111 h 2360511"/>
              <a:gd name="connsiteX66" fmla="*/ 909053 w 963979"/>
              <a:gd name="connsiteY66" fmla="*/ 1922026 h 2360511"/>
              <a:gd name="connsiteX67" fmla="*/ 898358 w 963979"/>
              <a:gd name="connsiteY67" fmla="*/ 1889942 h 2360511"/>
              <a:gd name="connsiteX68" fmla="*/ 887663 w 963979"/>
              <a:gd name="connsiteY68" fmla="*/ 1868553 h 2360511"/>
              <a:gd name="connsiteX69" fmla="*/ 866274 w 963979"/>
              <a:gd name="connsiteY69" fmla="*/ 1788342 h 2360511"/>
              <a:gd name="connsiteX70" fmla="*/ 844884 w 963979"/>
              <a:gd name="connsiteY70" fmla="*/ 1654658 h 2360511"/>
              <a:gd name="connsiteX71" fmla="*/ 823495 w 963979"/>
              <a:gd name="connsiteY71" fmla="*/ 1579795 h 2360511"/>
              <a:gd name="connsiteX72" fmla="*/ 802105 w 963979"/>
              <a:gd name="connsiteY72" fmla="*/ 1494237 h 2360511"/>
              <a:gd name="connsiteX73" fmla="*/ 791410 w 963979"/>
              <a:gd name="connsiteY73" fmla="*/ 1451458 h 2360511"/>
              <a:gd name="connsiteX74" fmla="*/ 780716 w 963979"/>
              <a:gd name="connsiteY74" fmla="*/ 1403332 h 2360511"/>
              <a:gd name="connsiteX75" fmla="*/ 770021 w 963979"/>
              <a:gd name="connsiteY75" fmla="*/ 1376595 h 2360511"/>
              <a:gd name="connsiteX76" fmla="*/ 748631 w 963979"/>
              <a:gd name="connsiteY76" fmla="*/ 1312426 h 2360511"/>
              <a:gd name="connsiteX77" fmla="*/ 727242 w 963979"/>
              <a:gd name="connsiteY77" fmla="*/ 1200132 h 2360511"/>
              <a:gd name="connsiteX78" fmla="*/ 716547 w 963979"/>
              <a:gd name="connsiteY78" fmla="*/ 1146658 h 2360511"/>
              <a:gd name="connsiteX79" fmla="*/ 705853 w 963979"/>
              <a:gd name="connsiteY79" fmla="*/ 1071795 h 2360511"/>
              <a:gd name="connsiteX80" fmla="*/ 695158 w 963979"/>
              <a:gd name="connsiteY80" fmla="*/ 1029016 h 2360511"/>
              <a:gd name="connsiteX81" fmla="*/ 684463 w 963979"/>
              <a:gd name="connsiteY81" fmla="*/ 1012974 h 2360511"/>
              <a:gd name="connsiteX82" fmla="*/ 673768 w 963979"/>
              <a:gd name="connsiteY82" fmla="*/ 986237 h 2360511"/>
              <a:gd name="connsiteX83" fmla="*/ 652379 w 963979"/>
              <a:gd name="connsiteY83" fmla="*/ 922069 h 2360511"/>
              <a:gd name="connsiteX84" fmla="*/ 641684 w 963979"/>
              <a:gd name="connsiteY84" fmla="*/ 847205 h 2360511"/>
              <a:gd name="connsiteX85" fmla="*/ 647031 w 963979"/>
              <a:gd name="connsiteY85" fmla="*/ 825816 h 2360511"/>
              <a:gd name="connsiteX86" fmla="*/ 625642 w 963979"/>
              <a:gd name="connsiteY86" fmla="*/ 692132 h 2360511"/>
              <a:gd name="connsiteX87" fmla="*/ 604253 w 963979"/>
              <a:gd name="connsiteY87" fmla="*/ 611921 h 2360511"/>
              <a:gd name="connsiteX88" fmla="*/ 593558 w 963979"/>
              <a:gd name="connsiteY88" fmla="*/ 563795 h 2360511"/>
              <a:gd name="connsiteX89" fmla="*/ 572168 w 963979"/>
              <a:gd name="connsiteY89" fmla="*/ 526363 h 2360511"/>
              <a:gd name="connsiteX90" fmla="*/ 561474 w 963979"/>
              <a:gd name="connsiteY90" fmla="*/ 462195 h 2360511"/>
              <a:gd name="connsiteX91" fmla="*/ 550779 w 963979"/>
              <a:gd name="connsiteY91" fmla="*/ 419416 h 2360511"/>
              <a:gd name="connsiteX92" fmla="*/ 540084 w 963979"/>
              <a:gd name="connsiteY92" fmla="*/ 339205 h 2360511"/>
              <a:gd name="connsiteX93" fmla="*/ 529389 w 963979"/>
              <a:gd name="connsiteY93" fmla="*/ 312469 h 2360511"/>
              <a:gd name="connsiteX94" fmla="*/ 518695 w 963979"/>
              <a:gd name="connsiteY94" fmla="*/ 264342 h 2360511"/>
              <a:gd name="connsiteX95" fmla="*/ 497305 w 963979"/>
              <a:gd name="connsiteY95" fmla="*/ 136005 h 2360511"/>
              <a:gd name="connsiteX96" fmla="*/ 475916 w 963979"/>
              <a:gd name="connsiteY96" fmla="*/ 82532 h 2360511"/>
              <a:gd name="connsiteX97" fmla="*/ 465221 w 963979"/>
              <a:gd name="connsiteY97" fmla="*/ 45100 h 2360511"/>
              <a:gd name="connsiteX98" fmla="*/ 459874 w 963979"/>
              <a:gd name="connsiteY98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34652 w 963979"/>
              <a:gd name="connsiteY21" fmla="*/ 712639 h 2360511"/>
              <a:gd name="connsiteX22" fmla="*/ 328370 w 963979"/>
              <a:gd name="connsiteY22" fmla="*/ 758583 h 2360511"/>
              <a:gd name="connsiteX23" fmla="*/ 311757 w 963979"/>
              <a:gd name="connsiteY23" fmla="*/ 827425 h 2360511"/>
              <a:gd name="connsiteX24" fmla="*/ 295818 w 963979"/>
              <a:gd name="connsiteY24" fmla="*/ 904105 h 2360511"/>
              <a:gd name="connsiteX25" fmla="*/ 270327 w 963979"/>
              <a:gd name="connsiteY25" fmla="*/ 1040073 h 2360511"/>
              <a:gd name="connsiteX26" fmla="*/ 293223 w 963979"/>
              <a:gd name="connsiteY26" fmla="*/ 984887 h 2360511"/>
              <a:gd name="connsiteX27" fmla="*/ 271471 w 963979"/>
              <a:gd name="connsiteY27" fmla="*/ 1065305 h 2360511"/>
              <a:gd name="connsiteX28" fmla="*/ 256103 w 963979"/>
              <a:gd name="connsiteY28" fmla="*/ 1123556 h 2360511"/>
              <a:gd name="connsiteX29" fmla="*/ 251326 w 963979"/>
              <a:gd name="connsiteY29" fmla="*/ 1157353 h 2360511"/>
              <a:gd name="connsiteX30" fmla="*/ 245979 w 963979"/>
              <a:gd name="connsiteY30" fmla="*/ 1173395 h 2360511"/>
              <a:gd name="connsiteX31" fmla="*/ 235284 w 963979"/>
              <a:gd name="connsiteY31" fmla="*/ 1200132 h 2360511"/>
              <a:gd name="connsiteX32" fmla="*/ 243487 w 963979"/>
              <a:gd name="connsiteY32" fmla="*/ 1238134 h 2360511"/>
              <a:gd name="connsiteX33" fmla="*/ 232793 w 963979"/>
              <a:gd name="connsiteY33" fmla="*/ 1254176 h 2360511"/>
              <a:gd name="connsiteX34" fmla="*/ 210260 w 963979"/>
              <a:gd name="connsiteY34" fmla="*/ 1321201 h 2360511"/>
              <a:gd name="connsiteX35" fmla="*/ 199565 w 963979"/>
              <a:gd name="connsiteY35" fmla="*/ 1386407 h 2360511"/>
              <a:gd name="connsiteX36" fmla="*/ 184095 w 963979"/>
              <a:gd name="connsiteY36" fmla="*/ 1509863 h 2360511"/>
              <a:gd name="connsiteX37" fmla="*/ 173401 w 963979"/>
              <a:gd name="connsiteY37" fmla="*/ 1602274 h 2360511"/>
              <a:gd name="connsiteX38" fmla="*/ 147909 w 963979"/>
              <a:gd name="connsiteY38" fmla="*/ 1727808 h 2360511"/>
              <a:gd name="connsiteX39" fmla="*/ 160889 w 963979"/>
              <a:gd name="connsiteY39" fmla="*/ 1791301 h 2360511"/>
              <a:gd name="connsiteX40" fmla="*/ 144275 w 963979"/>
              <a:gd name="connsiteY40" fmla="*/ 1831692 h 2360511"/>
              <a:gd name="connsiteX41" fmla="*/ 130621 w 963979"/>
              <a:gd name="connsiteY41" fmla="*/ 1861959 h 2360511"/>
              <a:gd name="connsiteX42" fmla="*/ 121069 w 963979"/>
              <a:gd name="connsiteY42" fmla="*/ 1910761 h 2360511"/>
              <a:gd name="connsiteX43" fmla="*/ 119251 w 963979"/>
              <a:gd name="connsiteY43" fmla="*/ 1965272 h 2360511"/>
              <a:gd name="connsiteX44" fmla="*/ 108557 w 963979"/>
              <a:gd name="connsiteY44" fmla="*/ 2015216 h 2360511"/>
              <a:gd name="connsiteX45" fmla="*/ 91944 w 963979"/>
              <a:gd name="connsiteY45" fmla="*/ 2053790 h 2360511"/>
              <a:gd name="connsiteX46" fmla="*/ 57575 w 963979"/>
              <a:gd name="connsiteY46" fmla="*/ 2122630 h 2360511"/>
              <a:gd name="connsiteX47" fmla="*/ 21389 w 963979"/>
              <a:gd name="connsiteY47" fmla="*/ 2237521 h 2360511"/>
              <a:gd name="connsiteX48" fmla="*/ 0 w 963979"/>
              <a:gd name="connsiteY48" fmla="*/ 2312384 h 2360511"/>
              <a:gd name="connsiteX49" fmla="*/ 26737 w 963979"/>
              <a:gd name="connsiteY49" fmla="*/ 2349816 h 2360511"/>
              <a:gd name="connsiteX50" fmla="*/ 245979 w 963979"/>
              <a:gd name="connsiteY50" fmla="*/ 2339121 h 2360511"/>
              <a:gd name="connsiteX51" fmla="*/ 390358 w 963979"/>
              <a:gd name="connsiteY51" fmla="*/ 2328426 h 2360511"/>
              <a:gd name="connsiteX52" fmla="*/ 513347 w 963979"/>
              <a:gd name="connsiteY52" fmla="*/ 2333774 h 2360511"/>
              <a:gd name="connsiteX53" fmla="*/ 561474 w 963979"/>
              <a:gd name="connsiteY53" fmla="*/ 2339121 h 2360511"/>
              <a:gd name="connsiteX54" fmla="*/ 652379 w 963979"/>
              <a:gd name="connsiteY54" fmla="*/ 2344469 h 2360511"/>
              <a:gd name="connsiteX55" fmla="*/ 700505 w 963979"/>
              <a:gd name="connsiteY55" fmla="*/ 2349816 h 2360511"/>
              <a:gd name="connsiteX56" fmla="*/ 727242 w 963979"/>
              <a:gd name="connsiteY56" fmla="*/ 2355163 h 2360511"/>
              <a:gd name="connsiteX57" fmla="*/ 903705 w 963979"/>
              <a:gd name="connsiteY57" fmla="*/ 2360511 h 2360511"/>
              <a:gd name="connsiteX58" fmla="*/ 962526 w 963979"/>
              <a:gd name="connsiteY58" fmla="*/ 2349816 h 2360511"/>
              <a:gd name="connsiteX59" fmla="*/ 951831 w 963979"/>
              <a:gd name="connsiteY59" fmla="*/ 2333774 h 2360511"/>
              <a:gd name="connsiteX60" fmla="*/ 935789 w 963979"/>
              <a:gd name="connsiteY60" fmla="*/ 2317732 h 2360511"/>
              <a:gd name="connsiteX61" fmla="*/ 941137 w 963979"/>
              <a:gd name="connsiteY61" fmla="*/ 2264258 h 2360511"/>
              <a:gd name="connsiteX62" fmla="*/ 957179 w 963979"/>
              <a:gd name="connsiteY62" fmla="*/ 2205437 h 2360511"/>
              <a:gd name="connsiteX63" fmla="*/ 962526 w 963979"/>
              <a:gd name="connsiteY63" fmla="*/ 2173353 h 2360511"/>
              <a:gd name="connsiteX64" fmla="*/ 941137 w 963979"/>
              <a:gd name="connsiteY64" fmla="*/ 1975500 h 2360511"/>
              <a:gd name="connsiteX65" fmla="*/ 930442 w 963979"/>
              <a:gd name="connsiteY65" fmla="*/ 1954111 h 2360511"/>
              <a:gd name="connsiteX66" fmla="*/ 909053 w 963979"/>
              <a:gd name="connsiteY66" fmla="*/ 1922026 h 2360511"/>
              <a:gd name="connsiteX67" fmla="*/ 898358 w 963979"/>
              <a:gd name="connsiteY67" fmla="*/ 1889942 h 2360511"/>
              <a:gd name="connsiteX68" fmla="*/ 887663 w 963979"/>
              <a:gd name="connsiteY68" fmla="*/ 1868553 h 2360511"/>
              <a:gd name="connsiteX69" fmla="*/ 866274 w 963979"/>
              <a:gd name="connsiteY69" fmla="*/ 1788342 h 2360511"/>
              <a:gd name="connsiteX70" fmla="*/ 844884 w 963979"/>
              <a:gd name="connsiteY70" fmla="*/ 1654658 h 2360511"/>
              <a:gd name="connsiteX71" fmla="*/ 823495 w 963979"/>
              <a:gd name="connsiteY71" fmla="*/ 1579795 h 2360511"/>
              <a:gd name="connsiteX72" fmla="*/ 802105 w 963979"/>
              <a:gd name="connsiteY72" fmla="*/ 1494237 h 2360511"/>
              <a:gd name="connsiteX73" fmla="*/ 791410 w 963979"/>
              <a:gd name="connsiteY73" fmla="*/ 1451458 h 2360511"/>
              <a:gd name="connsiteX74" fmla="*/ 780716 w 963979"/>
              <a:gd name="connsiteY74" fmla="*/ 1403332 h 2360511"/>
              <a:gd name="connsiteX75" fmla="*/ 770021 w 963979"/>
              <a:gd name="connsiteY75" fmla="*/ 1376595 h 2360511"/>
              <a:gd name="connsiteX76" fmla="*/ 748631 w 963979"/>
              <a:gd name="connsiteY76" fmla="*/ 1312426 h 2360511"/>
              <a:gd name="connsiteX77" fmla="*/ 727242 w 963979"/>
              <a:gd name="connsiteY77" fmla="*/ 1200132 h 2360511"/>
              <a:gd name="connsiteX78" fmla="*/ 716547 w 963979"/>
              <a:gd name="connsiteY78" fmla="*/ 1146658 h 2360511"/>
              <a:gd name="connsiteX79" fmla="*/ 705853 w 963979"/>
              <a:gd name="connsiteY79" fmla="*/ 1071795 h 2360511"/>
              <a:gd name="connsiteX80" fmla="*/ 695158 w 963979"/>
              <a:gd name="connsiteY80" fmla="*/ 1029016 h 2360511"/>
              <a:gd name="connsiteX81" fmla="*/ 684463 w 963979"/>
              <a:gd name="connsiteY81" fmla="*/ 1012974 h 2360511"/>
              <a:gd name="connsiteX82" fmla="*/ 673768 w 963979"/>
              <a:gd name="connsiteY82" fmla="*/ 986237 h 2360511"/>
              <a:gd name="connsiteX83" fmla="*/ 652379 w 963979"/>
              <a:gd name="connsiteY83" fmla="*/ 922069 h 2360511"/>
              <a:gd name="connsiteX84" fmla="*/ 641684 w 963979"/>
              <a:gd name="connsiteY84" fmla="*/ 847205 h 2360511"/>
              <a:gd name="connsiteX85" fmla="*/ 647031 w 963979"/>
              <a:gd name="connsiteY85" fmla="*/ 825816 h 2360511"/>
              <a:gd name="connsiteX86" fmla="*/ 625642 w 963979"/>
              <a:gd name="connsiteY86" fmla="*/ 692132 h 2360511"/>
              <a:gd name="connsiteX87" fmla="*/ 604253 w 963979"/>
              <a:gd name="connsiteY87" fmla="*/ 611921 h 2360511"/>
              <a:gd name="connsiteX88" fmla="*/ 593558 w 963979"/>
              <a:gd name="connsiteY88" fmla="*/ 563795 h 2360511"/>
              <a:gd name="connsiteX89" fmla="*/ 572168 w 963979"/>
              <a:gd name="connsiteY89" fmla="*/ 526363 h 2360511"/>
              <a:gd name="connsiteX90" fmla="*/ 561474 w 963979"/>
              <a:gd name="connsiteY90" fmla="*/ 462195 h 2360511"/>
              <a:gd name="connsiteX91" fmla="*/ 550779 w 963979"/>
              <a:gd name="connsiteY91" fmla="*/ 419416 h 2360511"/>
              <a:gd name="connsiteX92" fmla="*/ 540084 w 963979"/>
              <a:gd name="connsiteY92" fmla="*/ 339205 h 2360511"/>
              <a:gd name="connsiteX93" fmla="*/ 529389 w 963979"/>
              <a:gd name="connsiteY93" fmla="*/ 312469 h 2360511"/>
              <a:gd name="connsiteX94" fmla="*/ 518695 w 963979"/>
              <a:gd name="connsiteY94" fmla="*/ 264342 h 2360511"/>
              <a:gd name="connsiteX95" fmla="*/ 497305 w 963979"/>
              <a:gd name="connsiteY95" fmla="*/ 136005 h 2360511"/>
              <a:gd name="connsiteX96" fmla="*/ 475916 w 963979"/>
              <a:gd name="connsiteY96" fmla="*/ 82532 h 2360511"/>
              <a:gd name="connsiteX97" fmla="*/ 465221 w 963979"/>
              <a:gd name="connsiteY97" fmla="*/ 45100 h 2360511"/>
              <a:gd name="connsiteX98" fmla="*/ 459874 w 963979"/>
              <a:gd name="connsiteY98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34652 w 963979"/>
              <a:gd name="connsiteY21" fmla="*/ 712639 h 2360511"/>
              <a:gd name="connsiteX22" fmla="*/ 328370 w 963979"/>
              <a:gd name="connsiteY22" fmla="*/ 758583 h 2360511"/>
              <a:gd name="connsiteX23" fmla="*/ 311757 w 963979"/>
              <a:gd name="connsiteY23" fmla="*/ 827425 h 2360511"/>
              <a:gd name="connsiteX24" fmla="*/ 295818 w 963979"/>
              <a:gd name="connsiteY24" fmla="*/ 904105 h 2360511"/>
              <a:gd name="connsiteX25" fmla="*/ 270327 w 963979"/>
              <a:gd name="connsiteY25" fmla="*/ 1040073 h 2360511"/>
              <a:gd name="connsiteX26" fmla="*/ 293223 w 963979"/>
              <a:gd name="connsiteY26" fmla="*/ 984887 h 2360511"/>
              <a:gd name="connsiteX27" fmla="*/ 271471 w 963979"/>
              <a:gd name="connsiteY27" fmla="*/ 1065305 h 2360511"/>
              <a:gd name="connsiteX28" fmla="*/ 256103 w 963979"/>
              <a:gd name="connsiteY28" fmla="*/ 1123556 h 2360511"/>
              <a:gd name="connsiteX29" fmla="*/ 251326 w 963979"/>
              <a:gd name="connsiteY29" fmla="*/ 1157353 h 2360511"/>
              <a:gd name="connsiteX30" fmla="*/ 245979 w 963979"/>
              <a:gd name="connsiteY30" fmla="*/ 1173395 h 2360511"/>
              <a:gd name="connsiteX31" fmla="*/ 235284 w 963979"/>
              <a:gd name="connsiteY31" fmla="*/ 1200132 h 2360511"/>
              <a:gd name="connsiteX32" fmla="*/ 243487 w 963979"/>
              <a:gd name="connsiteY32" fmla="*/ 1238134 h 2360511"/>
              <a:gd name="connsiteX33" fmla="*/ 232793 w 963979"/>
              <a:gd name="connsiteY33" fmla="*/ 1254176 h 2360511"/>
              <a:gd name="connsiteX34" fmla="*/ 210260 w 963979"/>
              <a:gd name="connsiteY34" fmla="*/ 1321201 h 2360511"/>
              <a:gd name="connsiteX35" fmla="*/ 199565 w 963979"/>
              <a:gd name="connsiteY35" fmla="*/ 1386407 h 2360511"/>
              <a:gd name="connsiteX36" fmla="*/ 184095 w 963979"/>
              <a:gd name="connsiteY36" fmla="*/ 1509863 h 2360511"/>
              <a:gd name="connsiteX37" fmla="*/ 173401 w 963979"/>
              <a:gd name="connsiteY37" fmla="*/ 1602274 h 2360511"/>
              <a:gd name="connsiteX38" fmla="*/ 171894 w 963979"/>
              <a:gd name="connsiteY38" fmla="*/ 1594487 h 2360511"/>
              <a:gd name="connsiteX39" fmla="*/ 147909 w 963979"/>
              <a:gd name="connsiteY39" fmla="*/ 1727808 h 2360511"/>
              <a:gd name="connsiteX40" fmla="*/ 160889 w 963979"/>
              <a:gd name="connsiteY40" fmla="*/ 1791301 h 2360511"/>
              <a:gd name="connsiteX41" fmla="*/ 144275 w 963979"/>
              <a:gd name="connsiteY41" fmla="*/ 1831692 h 2360511"/>
              <a:gd name="connsiteX42" fmla="*/ 130621 w 963979"/>
              <a:gd name="connsiteY42" fmla="*/ 1861959 h 2360511"/>
              <a:gd name="connsiteX43" fmla="*/ 121069 w 963979"/>
              <a:gd name="connsiteY43" fmla="*/ 1910761 h 2360511"/>
              <a:gd name="connsiteX44" fmla="*/ 119251 w 963979"/>
              <a:gd name="connsiteY44" fmla="*/ 1965272 h 2360511"/>
              <a:gd name="connsiteX45" fmla="*/ 108557 w 963979"/>
              <a:gd name="connsiteY45" fmla="*/ 2015216 h 2360511"/>
              <a:gd name="connsiteX46" fmla="*/ 91944 w 963979"/>
              <a:gd name="connsiteY46" fmla="*/ 2053790 h 2360511"/>
              <a:gd name="connsiteX47" fmla="*/ 57575 w 963979"/>
              <a:gd name="connsiteY47" fmla="*/ 2122630 h 2360511"/>
              <a:gd name="connsiteX48" fmla="*/ 21389 w 963979"/>
              <a:gd name="connsiteY48" fmla="*/ 2237521 h 2360511"/>
              <a:gd name="connsiteX49" fmla="*/ 0 w 963979"/>
              <a:gd name="connsiteY49" fmla="*/ 2312384 h 2360511"/>
              <a:gd name="connsiteX50" fmla="*/ 26737 w 963979"/>
              <a:gd name="connsiteY50" fmla="*/ 2349816 h 2360511"/>
              <a:gd name="connsiteX51" fmla="*/ 245979 w 963979"/>
              <a:gd name="connsiteY51" fmla="*/ 2339121 h 2360511"/>
              <a:gd name="connsiteX52" fmla="*/ 390358 w 963979"/>
              <a:gd name="connsiteY52" fmla="*/ 2328426 h 2360511"/>
              <a:gd name="connsiteX53" fmla="*/ 513347 w 963979"/>
              <a:gd name="connsiteY53" fmla="*/ 2333774 h 2360511"/>
              <a:gd name="connsiteX54" fmla="*/ 561474 w 963979"/>
              <a:gd name="connsiteY54" fmla="*/ 2339121 h 2360511"/>
              <a:gd name="connsiteX55" fmla="*/ 652379 w 963979"/>
              <a:gd name="connsiteY55" fmla="*/ 2344469 h 2360511"/>
              <a:gd name="connsiteX56" fmla="*/ 700505 w 963979"/>
              <a:gd name="connsiteY56" fmla="*/ 2349816 h 2360511"/>
              <a:gd name="connsiteX57" fmla="*/ 727242 w 963979"/>
              <a:gd name="connsiteY57" fmla="*/ 2355163 h 2360511"/>
              <a:gd name="connsiteX58" fmla="*/ 903705 w 963979"/>
              <a:gd name="connsiteY58" fmla="*/ 2360511 h 2360511"/>
              <a:gd name="connsiteX59" fmla="*/ 962526 w 963979"/>
              <a:gd name="connsiteY59" fmla="*/ 2349816 h 2360511"/>
              <a:gd name="connsiteX60" fmla="*/ 951831 w 963979"/>
              <a:gd name="connsiteY60" fmla="*/ 2333774 h 2360511"/>
              <a:gd name="connsiteX61" fmla="*/ 935789 w 963979"/>
              <a:gd name="connsiteY61" fmla="*/ 2317732 h 2360511"/>
              <a:gd name="connsiteX62" fmla="*/ 941137 w 963979"/>
              <a:gd name="connsiteY62" fmla="*/ 2264258 h 2360511"/>
              <a:gd name="connsiteX63" fmla="*/ 957179 w 963979"/>
              <a:gd name="connsiteY63" fmla="*/ 2205437 h 2360511"/>
              <a:gd name="connsiteX64" fmla="*/ 962526 w 963979"/>
              <a:gd name="connsiteY64" fmla="*/ 2173353 h 2360511"/>
              <a:gd name="connsiteX65" fmla="*/ 941137 w 963979"/>
              <a:gd name="connsiteY65" fmla="*/ 1975500 h 2360511"/>
              <a:gd name="connsiteX66" fmla="*/ 930442 w 963979"/>
              <a:gd name="connsiteY66" fmla="*/ 1954111 h 2360511"/>
              <a:gd name="connsiteX67" fmla="*/ 909053 w 963979"/>
              <a:gd name="connsiteY67" fmla="*/ 1922026 h 2360511"/>
              <a:gd name="connsiteX68" fmla="*/ 898358 w 963979"/>
              <a:gd name="connsiteY68" fmla="*/ 1889942 h 2360511"/>
              <a:gd name="connsiteX69" fmla="*/ 887663 w 963979"/>
              <a:gd name="connsiteY69" fmla="*/ 1868553 h 2360511"/>
              <a:gd name="connsiteX70" fmla="*/ 866274 w 963979"/>
              <a:gd name="connsiteY70" fmla="*/ 1788342 h 2360511"/>
              <a:gd name="connsiteX71" fmla="*/ 844884 w 963979"/>
              <a:gd name="connsiteY71" fmla="*/ 1654658 h 2360511"/>
              <a:gd name="connsiteX72" fmla="*/ 823495 w 963979"/>
              <a:gd name="connsiteY72" fmla="*/ 1579795 h 2360511"/>
              <a:gd name="connsiteX73" fmla="*/ 802105 w 963979"/>
              <a:gd name="connsiteY73" fmla="*/ 1494237 h 2360511"/>
              <a:gd name="connsiteX74" fmla="*/ 791410 w 963979"/>
              <a:gd name="connsiteY74" fmla="*/ 1451458 h 2360511"/>
              <a:gd name="connsiteX75" fmla="*/ 780716 w 963979"/>
              <a:gd name="connsiteY75" fmla="*/ 1403332 h 2360511"/>
              <a:gd name="connsiteX76" fmla="*/ 770021 w 963979"/>
              <a:gd name="connsiteY76" fmla="*/ 1376595 h 2360511"/>
              <a:gd name="connsiteX77" fmla="*/ 748631 w 963979"/>
              <a:gd name="connsiteY77" fmla="*/ 1312426 h 2360511"/>
              <a:gd name="connsiteX78" fmla="*/ 727242 w 963979"/>
              <a:gd name="connsiteY78" fmla="*/ 1200132 h 2360511"/>
              <a:gd name="connsiteX79" fmla="*/ 716547 w 963979"/>
              <a:gd name="connsiteY79" fmla="*/ 1146658 h 2360511"/>
              <a:gd name="connsiteX80" fmla="*/ 705853 w 963979"/>
              <a:gd name="connsiteY80" fmla="*/ 1071795 h 2360511"/>
              <a:gd name="connsiteX81" fmla="*/ 695158 w 963979"/>
              <a:gd name="connsiteY81" fmla="*/ 1029016 h 2360511"/>
              <a:gd name="connsiteX82" fmla="*/ 684463 w 963979"/>
              <a:gd name="connsiteY82" fmla="*/ 1012974 h 2360511"/>
              <a:gd name="connsiteX83" fmla="*/ 673768 w 963979"/>
              <a:gd name="connsiteY83" fmla="*/ 986237 h 2360511"/>
              <a:gd name="connsiteX84" fmla="*/ 652379 w 963979"/>
              <a:gd name="connsiteY84" fmla="*/ 922069 h 2360511"/>
              <a:gd name="connsiteX85" fmla="*/ 641684 w 963979"/>
              <a:gd name="connsiteY85" fmla="*/ 847205 h 2360511"/>
              <a:gd name="connsiteX86" fmla="*/ 647031 w 963979"/>
              <a:gd name="connsiteY86" fmla="*/ 825816 h 2360511"/>
              <a:gd name="connsiteX87" fmla="*/ 625642 w 963979"/>
              <a:gd name="connsiteY87" fmla="*/ 692132 h 2360511"/>
              <a:gd name="connsiteX88" fmla="*/ 604253 w 963979"/>
              <a:gd name="connsiteY88" fmla="*/ 611921 h 2360511"/>
              <a:gd name="connsiteX89" fmla="*/ 593558 w 963979"/>
              <a:gd name="connsiteY89" fmla="*/ 563795 h 2360511"/>
              <a:gd name="connsiteX90" fmla="*/ 572168 w 963979"/>
              <a:gd name="connsiteY90" fmla="*/ 526363 h 2360511"/>
              <a:gd name="connsiteX91" fmla="*/ 561474 w 963979"/>
              <a:gd name="connsiteY91" fmla="*/ 462195 h 2360511"/>
              <a:gd name="connsiteX92" fmla="*/ 550779 w 963979"/>
              <a:gd name="connsiteY92" fmla="*/ 419416 h 2360511"/>
              <a:gd name="connsiteX93" fmla="*/ 540084 w 963979"/>
              <a:gd name="connsiteY93" fmla="*/ 339205 h 2360511"/>
              <a:gd name="connsiteX94" fmla="*/ 529389 w 963979"/>
              <a:gd name="connsiteY94" fmla="*/ 312469 h 2360511"/>
              <a:gd name="connsiteX95" fmla="*/ 518695 w 963979"/>
              <a:gd name="connsiteY95" fmla="*/ 264342 h 2360511"/>
              <a:gd name="connsiteX96" fmla="*/ 497305 w 963979"/>
              <a:gd name="connsiteY96" fmla="*/ 136005 h 2360511"/>
              <a:gd name="connsiteX97" fmla="*/ 475916 w 963979"/>
              <a:gd name="connsiteY97" fmla="*/ 82532 h 2360511"/>
              <a:gd name="connsiteX98" fmla="*/ 465221 w 963979"/>
              <a:gd name="connsiteY98" fmla="*/ 45100 h 2360511"/>
              <a:gd name="connsiteX99" fmla="*/ 459874 w 963979"/>
              <a:gd name="connsiteY99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34652 w 963979"/>
              <a:gd name="connsiteY21" fmla="*/ 712639 h 2360511"/>
              <a:gd name="connsiteX22" fmla="*/ 328370 w 963979"/>
              <a:gd name="connsiteY22" fmla="*/ 758583 h 2360511"/>
              <a:gd name="connsiteX23" fmla="*/ 311757 w 963979"/>
              <a:gd name="connsiteY23" fmla="*/ 827425 h 2360511"/>
              <a:gd name="connsiteX24" fmla="*/ 295818 w 963979"/>
              <a:gd name="connsiteY24" fmla="*/ 904105 h 2360511"/>
              <a:gd name="connsiteX25" fmla="*/ 270327 w 963979"/>
              <a:gd name="connsiteY25" fmla="*/ 1040073 h 2360511"/>
              <a:gd name="connsiteX26" fmla="*/ 293223 w 963979"/>
              <a:gd name="connsiteY26" fmla="*/ 984887 h 2360511"/>
              <a:gd name="connsiteX27" fmla="*/ 271471 w 963979"/>
              <a:gd name="connsiteY27" fmla="*/ 1065305 h 2360511"/>
              <a:gd name="connsiteX28" fmla="*/ 256103 w 963979"/>
              <a:gd name="connsiteY28" fmla="*/ 1123556 h 2360511"/>
              <a:gd name="connsiteX29" fmla="*/ 251326 w 963979"/>
              <a:gd name="connsiteY29" fmla="*/ 1157353 h 2360511"/>
              <a:gd name="connsiteX30" fmla="*/ 245979 w 963979"/>
              <a:gd name="connsiteY30" fmla="*/ 1173395 h 2360511"/>
              <a:gd name="connsiteX31" fmla="*/ 235284 w 963979"/>
              <a:gd name="connsiteY31" fmla="*/ 1200132 h 2360511"/>
              <a:gd name="connsiteX32" fmla="*/ 243487 w 963979"/>
              <a:gd name="connsiteY32" fmla="*/ 1238134 h 2360511"/>
              <a:gd name="connsiteX33" fmla="*/ 232793 w 963979"/>
              <a:gd name="connsiteY33" fmla="*/ 1254176 h 2360511"/>
              <a:gd name="connsiteX34" fmla="*/ 210260 w 963979"/>
              <a:gd name="connsiteY34" fmla="*/ 1321201 h 2360511"/>
              <a:gd name="connsiteX35" fmla="*/ 199565 w 963979"/>
              <a:gd name="connsiteY35" fmla="*/ 1386407 h 2360511"/>
              <a:gd name="connsiteX36" fmla="*/ 190014 w 963979"/>
              <a:gd name="connsiteY36" fmla="*/ 1483230 h 2360511"/>
              <a:gd name="connsiteX37" fmla="*/ 173401 w 963979"/>
              <a:gd name="connsiteY37" fmla="*/ 1602274 h 2360511"/>
              <a:gd name="connsiteX38" fmla="*/ 171894 w 963979"/>
              <a:gd name="connsiteY38" fmla="*/ 1594487 h 2360511"/>
              <a:gd name="connsiteX39" fmla="*/ 147909 w 963979"/>
              <a:gd name="connsiteY39" fmla="*/ 1727808 h 2360511"/>
              <a:gd name="connsiteX40" fmla="*/ 160889 w 963979"/>
              <a:gd name="connsiteY40" fmla="*/ 1791301 h 2360511"/>
              <a:gd name="connsiteX41" fmla="*/ 144275 w 963979"/>
              <a:gd name="connsiteY41" fmla="*/ 1831692 h 2360511"/>
              <a:gd name="connsiteX42" fmla="*/ 130621 w 963979"/>
              <a:gd name="connsiteY42" fmla="*/ 1861959 h 2360511"/>
              <a:gd name="connsiteX43" fmla="*/ 121069 w 963979"/>
              <a:gd name="connsiteY43" fmla="*/ 1910761 h 2360511"/>
              <a:gd name="connsiteX44" fmla="*/ 119251 w 963979"/>
              <a:gd name="connsiteY44" fmla="*/ 1965272 h 2360511"/>
              <a:gd name="connsiteX45" fmla="*/ 108557 w 963979"/>
              <a:gd name="connsiteY45" fmla="*/ 2015216 h 2360511"/>
              <a:gd name="connsiteX46" fmla="*/ 91944 w 963979"/>
              <a:gd name="connsiteY46" fmla="*/ 2053790 h 2360511"/>
              <a:gd name="connsiteX47" fmla="*/ 57575 w 963979"/>
              <a:gd name="connsiteY47" fmla="*/ 2122630 h 2360511"/>
              <a:gd name="connsiteX48" fmla="*/ 21389 w 963979"/>
              <a:gd name="connsiteY48" fmla="*/ 2237521 h 2360511"/>
              <a:gd name="connsiteX49" fmla="*/ 0 w 963979"/>
              <a:gd name="connsiteY49" fmla="*/ 2312384 h 2360511"/>
              <a:gd name="connsiteX50" fmla="*/ 26737 w 963979"/>
              <a:gd name="connsiteY50" fmla="*/ 2349816 h 2360511"/>
              <a:gd name="connsiteX51" fmla="*/ 245979 w 963979"/>
              <a:gd name="connsiteY51" fmla="*/ 2339121 h 2360511"/>
              <a:gd name="connsiteX52" fmla="*/ 390358 w 963979"/>
              <a:gd name="connsiteY52" fmla="*/ 2328426 h 2360511"/>
              <a:gd name="connsiteX53" fmla="*/ 513347 w 963979"/>
              <a:gd name="connsiteY53" fmla="*/ 2333774 h 2360511"/>
              <a:gd name="connsiteX54" fmla="*/ 561474 w 963979"/>
              <a:gd name="connsiteY54" fmla="*/ 2339121 h 2360511"/>
              <a:gd name="connsiteX55" fmla="*/ 652379 w 963979"/>
              <a:gd name="connsiteY55" fmla="*/ 2344469 h 2360511"/>
              <a:gd name="connsiteX56" fmla="*/ 700505 w 963979"/>
              <a:gd name="connsiteY56" fmla="*/ 2349816 h 2360511"/>
              <a:gd name="connsiteX57" fmla="*/ 727242 w 963979"/>
              <a:gd name="connsiteY57" fmla="*/ 2355163 h 2360511"/>
              <a:gd name="connsiteX58" fmla="*/ 903705 w 963979"/>
              <a:gd name="connsiteY58" fmla="*/ 2360511 h 2360511"/>
              <a:gd name="connsiteX59" fmla="*/ 962526 w 963979"/>
              <a:gd name="connsiteY59" fmla="*/ 2349816 h 2360511"/>
              <a:gd name="connsiteX60" fmla="*/ 951831 w 963979"/>
              <a:gd name="connsiteY60" fmla="*/ 2333774 h 2360511"/>
              <a:gd name="connsiteX61" fmla="*/ 935789 w 963979"/>
              <a:gd name="connsiteY61" fmla="*/ 2317732 h 2360511"/>
              <a:gd name="connsiteX62" fmla="*/ 941137 w 963979"/>
              <a:gd name="connsiteY62" fmla="*/ 2264258 h 2360511"/>
              <a:gd name="connsiteX63" fmla="*/ 957179 w 963979"/>
              <a:gd name="connsiteY63" fmla="*/ 2205437 h 2360511"/>
              <a:gd name="connsiteX64" fmla="*/ 962526 w 963979"/>
              <a:gd name="connsiteY64" fmla="*/ 2173353 h 2360511"/>
              <a:gd name="connsiteX65" fmla="*/ 941137 w 963979"/>
              <a:gd name="connsiteY65" fmla="*/ 1975500 h 2360511"/>
              <a:gd name="connsiteX66" fmla="*/ 930442 w 963979"/>
              <a:gd name="connsiteY66" fmla="*/ 1954111 h 2360511"/>
              <a:gd name="connsiteX67" fmla="*/ 909053 w 963979"/>
              <a:gd name="connsiteY67" fmla="*/ 1922026 h 2360511"/>
              <a:gd name="connsiteX68" fmla="*/ 898358 w 963979"/>
              <a:gd name="connsiteY68" fmla="*/ 1889942 h 2360511"/>
              <a:gd name="connsiteX69" fmla="*/ 887663 w 963979"/>
              <a:gd name="connsiteY69" fmla="*/ 1868553 h 2360511"/>
              <a:gd name="connsiteX70" fmla="*/ 866274 w 963979"/>
              <a:gd name="connsiteY70" fmla="*/ 1788342 h 2360511"/>
              <a:gd name="connsiteX71" fmla="*/ 844884 w 963979"/>
              <a:gd name="connsiteY71" fmla="*/ 1654658 h 2360511"/>
              <a:gd name="connsiteX72" fmla="*/ 823495 w 963979"/>
              <a:gd name="connsiteY72" fmla="*/ 1579795 h 2360511"/>
              <a:gd name="connsiteX73" fmla="*/ 802105 w 963979"/>
              <a:gd name="connsiteY73" fmla="*/ 1494237 h 2360511"/>
              <a:gd name="connsiteX74" fmla="*/ 791410 w 963979"/>
              <a:gd name="connsiteY74" fmla="*/ 1451458 h 2360511"/>
              <a:gd name="connsiteX75" fmla="*/ 780716 w 963979"/>
              <a:gd name="connsiteY75" fmla="*/ 1403332 h 2360511"/>
              <a:gd name="connsiteX76" fmla="*/ 770021 w 963979"/>
              <a:gd name="connsiteY76" fmla="*/ 1376595 h 2360511"/>
              <a:gd name="connsiteX77" fmla="*/ 748631 w 963979"/>
              <a:gd name="connsiteY77" fmla="*/ 1312426 h 2360511"/>
              <a:gd name="connsiteX78" fmla="*/ 727242 w 963979"/>
              <a:gd name="connsiteY78" fmla="*/ 1200132 h 2360511"/>
              <a:gd name="connsiteX79" fmla="*/ 716547 w 963979"/>
              <a:gd name="connsiteY79" fmla="*/ 1146658 h 2360511"/>
              <a:gd name="connsiteX80" fmla="*/ 705853 w 963979"/>
              <a:gd name="connsiteY80" fmla="*/ 1071795 h 2360511"/>
              <a:gd name="connsiteX81" fmla="*/ 695158 w 963979"/>
              <a:gd name="connsiteY81" fmla="*/ 1029016 h 2360511"/>
              <a:gd name="connsiteX82" fmla="*/ 684463 w 963979"/>
              <a:gd name="connsiteY82" fmla="*/ 1012974 h 2360511"/>
              <a:gd name="connsiteX83" fmla="*/ 673768 w 963979"/>
              <a:gd name="connsiteY83" fmla="*/ 986237 h 2360511"/>
              <a:gd name="connsiteX84" fmla="*/ 652379 w 963979"/>
              <a:gd name="connsiteY84" fmla="*/ 922069 h 2360511"/>
              <a:gd name="connsiteX85" fmla="*/ 641684 w 963979"/>
              <a:gd name="connsiteY85" fmla="*/ 847205 h 2360511"/>
              <a:gd name="connsiteX86" fmla="*/ 647031 w 963979"/>
              <a:gd name="connsiteY86" fmla="*/ 825816 h 2360511"/>
              <a:gd name="connsiteX87" fmla="*/ 625642 w 963979"/>
              <a:gd name="connsiteY87" fmla="*/ 692132 h 2360511"/>
              <a:gd name="connsiteX88" fmla="*/ 604253 w 963979"/>
              <a:gd name="connsiteY88" fmla="*/ 611921 h 2360511"/>
              <a:gd name="connsiteX89" fmla="*/ 593558 w 963979"/>
              <a:gd name="connsiteY89" fmla="*/ 563795 h 2360511"/>
              <a:gd name="connsiteX90" fmla="*/ 572168 w 963979"/>
              <a:gd name="connsiteY90" fmla="*/ 526363 h 2360511"/>
              <a:gd name="connsiteX91" fmla="*/ 561474 w 963979"/>
              <a:gd name="connsiteY91" fmla="*/ 462195 h 2360511"/>
              <a:gd name="connsiteX92" fmla="*/ 550779 w 963979"/>
              <a:gd name="connsiteY92" fmla="*/ 419416 h 2360511"/>
              <a:gd name="connsiteX93" fmla="*/ 540084 w 963979"/>
              <a:gd name="connsiteY93" fmla="*/ 339205 h 2360511"/>
              <a:gd name="connsiteX94" fmla="*/ 529389 w 963979"/>
              <a:gd name="connsiteY94" fmla="*/ 312469 h 2360511"/>
              <a:gd name="connsiteX95" fmla="*/ 518695 w 963979"/>
              <a:gd name="connsiteY95" fmla="*/ 264342 h 2360511"/>
              <a:gd name="connsiteX96" fmla="*/ 497305 w 963979"/>
              <a:gd name="connsiteY96" fmla="*/ 136005 h 2360511"/>
              <a:gd name="connsiteX97" fmla="*/ 475916 w 963979"/>
              <a:gd name="connsiteY97" fmla="*/ 82532 h 2360511"/>
              <a:gd name="connsiteX98" fmla="*/ 465221 w 963979"/>
              <a:gd name="connsiteY98" fmla="*/ 45100 h 2360511"/>
              <a:gd name="connsiteX99" fmla="*/ 459874 w 963979"/>
              <a:gd name="connsiteY99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34652 w 963979"/>
              <a:gd name="connsiteY21" fmla="*/ 712639 h 2360511"/>
              <a:gd name="connsiteX22" fmla="*/ 328370 w 963979"/>
              <a:gd name="connsiteY22" fmla="*/ 758583 h 2360511"/>
              <a:gd name="connsiteX23" fmla="*/ 311757 w 963979"/>
              <a:gd name="connsiteY23" fmla="*/ 827425 h 2360511"/>
              <a:gd name="connsiteX24" fmla="*/ 295818 w 963979"/>
              <a:gd name="connsiteY24" fmla="*/ 904105 h 2360511"/>
              <a:gd name="connsiteX25" fmla="*/ 270327 w 963979"/>
              <a:gd name="connsiteY25" fmla="*/ 1040073 h 2360511"/>
              <a:gd name="connsiteX26" fmla="*/ 293223 w 963979"/>
              <a:gd name="connsiteY26" fmla="*/ 984887 h 2360511"/>
              <a:gd name="connsiteX27" fmla="*/ 271471 w 963979"/>
              <a:gd name="connsiteY27" fmla="*/ 1065305 h 2360511"/>
              <a:gd name="connsiteX28" fmla="*/ 256103 w 963979"/>
              <a:gd name="connsiteY28" fmla="*/ 1123556 h 2360511"/>
              <a:gd name="connsiteX29" fmla="*/ 251326 w 963979"/>
              <a:gd name="connsiteY29" fmla="*/ 1157353 h 2360511"/>
              <a:gd name="connsiteX30" fmla="*/ 245979 w 963979"/>
              <a:gd name="connsiteY30" fmla="*/ 1173395 h 2360511"/>
              <a:gd name="connsiteX31" fmla="*/ 235284 w 963979"/>
              <a:gd name="connsiteY31" fmla="*/ 1200132 h 2360511"/>
              <a:gd name="connsiteX32" fmla="*/ 243487 w 963979"/>
              <a:gd name="connsiteY32" fmla="*/ 1238134 h 2360511"/>
              <a:gd name="connsiteX33" fmla="*/ 232793 w 963979"/>
              <a:gd name="connsiteY33" fmla="*/ 1254176 h 2360511"/>
              <a:gd name="connsiteX34" fmla="*/ 210260 w 963979"/>
              <a:gd name="connsiteY34" fmla="*/ 1321201 h 2360511"/>
              <a:gd name="connsiteX35" fmla="*/ 214361 w 963979"/>
              <a:gd name="connsiteY35" fmla="*/ 1365692 h 2360511"/>
              <a:gd name="connsiteX36" fmla="*/ 190014 w 963979"/>
              <a:gd name="connsiteY36" fmla="*/ 1483230 h 2360511"/>
              <a:gd name="connsiteX37" fmla="*/ 173401 w 963979"/>
              <a:gd name="connsiteY37" fmla="*/ 1602274 h 2360511"/>
              <a:gd name="connsiteX38" fmla="*/ 171894 w 963979"/>
              <a:gd name="connsiteY38" fmla="*/ 1594487 h 2360511"/>
              <a:gd name="connsiteX39" fmla="*/ 147909 w 963979"/>
              <a:gd name="connsiteY39" fmla="*/ 1727808 h 2360511"/>
              <a:gd name="connsiteX40" fmla="*/ 160889 w 963979"/>
              <a:gd name="connsiteY40" fmla="*/ 1791301 h 2360511"/>
              <a:gd name="connsiteX41" fmla="*/ 144275 w 963979"/>
              <a:gd name="connsiteY41" fmla="*/ 1831692 h 2360511"/>
              <a:gd name="connsiteX42" fmla="*/ 130621 w 963979"/>
              <a:gd name="connsiteY42" fmla="*/ 1861959 h 2360511"/>
              <a:gd name="connsiteX43" fmla="*/ 121069 w 963979"/>
              <a:gd name="connsiteY43" fmla="*/ 1910761 h 2360511"/>
              <a:gd name="connsiteX44" fmla="*/ 119251 w 963979"/>
              <a:gd name="connsiteY44" fmla="*/ 1965272 h 2360511"/>
              <a:gd name="connsiteX45" fmla="*/ 108557 w 963979"/>
              <a:gd name="connsiteY45" fmla="*/ 2015216 h 2360511"/>
              <a:gd name="connsiteX46" fmla="*/ 91944 w 963979"/>
              <a:gd name="connsiteY46" fmla="*/ 2053790 h 2360511"/>
              <a:gd name="connsiteX47" fmla="*/ 57575 w 963979"/>
              <a:gd name="connsiteY47" fmla="*/ 2122630 h 2360511"/>
              <a:gd name="connsiteX48" fmla="*/ 21389 w 963979"/>
              <a:gd name="connsiteY48" fmla="*/ 2237521 h 2360511"/>
              <a:gd name="connsiteX49" fmla="*/ 0 w 963979"/>
              <a:gd name="connsiteY49" fmla="*/ 2312384 h 2360511"/>
              <a:gd name="connsiteX50" fmla="*/ 26737 w 963979"/>
              <a:gd name="connsiteY50" fmla="*/ 2349816 h 2360511"/>
              <a:gd name="connsiteX51" fmla="*/ 245979 w 963979"/>
              <a:gd name="connsiteY51" fmla="*/ 2339121 h 2360511"/>
              <a:gd name="connsiteX52" fmla="*/ 390358 w 963979"/>
              <a:gd name="connsiteY52" fmla="*/ 2328426 h 2360511"/>
              <a:gd name="connsiteX53" fmla="*/ 513347 w 963979"/>
              <a:gd name="connsiteY53" fmla="*/ 2333774 h 2360511"/>
              <a:gd name="connsiteX54" fmla="*/ 561474 w 963979"/>
              <a:gd name="connsiteY54" fmla="*/ 2339121 h 2360511"/>
              <a:gd name="connsiteX55" fmla="*/ 652379 w 963979"/>
              <a:gd name="connsiteY55" fmla="*/ 2344469 h 2360511"/>
              <a:gd name="connsiteX56" fmla="*/ 700505 w 963979"/>
              <a:gd name="connsiteY56" fmla="*/ 2349816 h 2360511"/>
              <a:gd name="connsiteX57" fmla="*/ 727242 w 963979"/>
              <a:gd name="connsiteY57" fmla="*/ 2355163 h 2360511"/>
              <a:gd name="connsiteX58" fmla="*/ 903705 w 963979"/>
              <a:gd name="connsiteY58" fmla="*/ 2360511 h 2360511"/>
              <a:gd name="connsiteX59" fmla="*/ 962526 w 963979"/>
              <a:gd name="connsiteY59" fmla="*/ 2349816 h 2360511"/>
              <a:gd name="connsiteX60" fmla="*/ 951831 w 963979"/>
              <a:gd name="connsiteY60" fmla="*/ 2333774 h 2360511"/>
              <a:gd name="connsiteX61" fmla="*/ 935789 w 963979"/>
              <a:gd name="connsiteY61" fmla="*/ 2317732 h 2360511"/>
              <a:gd name="connsiteX62" fmla="*/ 941137 w 963979"/>
              <a:gd name="connsiteY62" fmla="*/ 2264258 h 2360511"/>
              <a:gd name="connsiteX63" fmla="*/ 957179 w 963979"/>
              <a:gd name="connsiteY63" fmla="*/ 2205437 h 2360511"/>
              <a:gd name="connsiteX64" fmla="*/ 962526 w 963979"/>
              <a:gd name="connsiteY64" fmla="*/ 2173353 h 2360511"/>
              <a:gd name="connsiteX65" fmla="*/ 941137 w 963979"/>
              <a:gd name="connsiteY65" fmla="*/ 1975500 h 2360511"/>
              <a:gd name="connsiteX66" fmla="*/ 930442 w 963979"/>
              <a:gd name="connsiteY66" fmla="*/ 1954111 h 2360511"/>
              <a:gd name="connsiteX67" fmla="*/ 909053 w 963979"/>
              <a:gd name="connsiteY67" fmla="*/ 1922026 h 2360511"/>
              <a:gd name="connsiteX68" fmla="*/ 898358 w 963979"/>
              <a:gd name="connsiteY68" fmla="*/ 1889942 h 2360511"/>
              <a:gd name="connsiteX69" fmla="*/ 887663 w 963979"/>
              <a:gd name="connsiteY69" fmla="*/ 1868553 h 2360511"/>
              <a:gd name="connsiteX70" fmla="*/ 866274 w 963979"/>
              <a:gd name="connsiteY70" fmla="*/ 1788342 h 2360511"/>
              <a:gd name="connsiteX71" fmla="*/ 844884 w 963979"/>
              <a:gd name="connsiteY71" fmla="*/ 1654658 h 2360511"/>
              <a:gd name="connsiteX72" fmla="*/ 823495 w 963979"/>
              <a:gd name="connsiteY72" fmla="*/ 1579795 h 2360511"/>
              <a:gd name="connsiteX73" fmla="*/ 802105 w 963979"/>
              <a:gd name="connsiteY73" fmla="*/ 1494237 h 2360511"/>
              <a:gd name="connsiteX74" fmla="*/ 791410 w 963979"/>
              <a:gd name="connsiteY74" fmla="*/ 1451458 h 2360511"/>
              <a:gd name="connsiteX75" fmla="*/ 780716 w 963979"/>
              <a:gd name="connsiteY75" fmla="*/ 1403332 h 2360511"/>
              <a:gd name="connsiteX76" fmla="*/ 770021 w 963979"/>
              <a:gd name="connsiteY76" fmla="*/ 1376595 h 2360511"/>
              <a:gd name="connsiteX77" fmla="*/ 748631 w 963979"/>
              <a:gd name="connsiteY77" fmla="*/ 1312426 h 2360511"/>
              <a:gd name="connsiteX78" fmla="*/ 727242 w 963979"/>
              <a:gd name="connsiteY78" fmla="*/ 1200132 h 2360511"/>
              <a:gd name="connsiteX79" fmla="*/ 716547 w 963979"/>
              <a:gd name="connsiteY79" fmla="*/ 1146658 h 2360511"/>
              <a:gd name="connsiteX80" fmla="*/ 705853 w 963979"/>
              <a:gd name="connsiteY80" fmla="*/ 1071795 h 2360511"/>
              <a:gd name="connsiteX81" fmla="*/ 695158 w 963979"/>
              <a:gd name="connsiteY81" fmla="*/ 1029016 h 2360511"/>
              <a:gd name="connsiteX82" fmla="*/ 684463 w 963979"/>
              <a:gd name="connsiteY82" fmla="*/ 1012974 h 2360511"/>
              <a:gd name="connsiteX83" fmla="*/ 673768 w 963979"/>
              <a:gd name="connsiteY83" fmla="*/ 986237 h 2360511"/>
              <a:gd name="connsiteX84" fmla="*/ 652379 w 963979"/>
              <a:gd name="connsiteY84" fmla="*/ 922069 h 2360511"/>
              <a:gd name="connsiteX85" fmla="*/ 641684 w 963979"/>
              <a:gd name="connsiteY85" fmla="*/ 847205 h 2360511"/>
              <a:gd name="connsiteX86" fmla="*/ 647031 w 963979"/>
              <a:gd name="connsiteY86" fmla="*/ 825816 h 2360511"/>
              <a:gd name="connsiteX87" fmla="*/ 625642 w 963979"/>
              <a:gd name="connsiteY87" fmla="*/ 692132 h 2360511"/>
              <a:gd name="connsiteX88" fmla="*/ 604253 w 963979"/>
              <a:gd name="connsiteY88" fmla="*/ 611921 h 2360511"/>
              <a:gd name="connsiteX89" fmla="*/ 593558 w 963979"/>
              <a:gd name="connsiteY89" fmla="*/ 563795 h 2360511"/>
              <a:gd name="connsiteX90" fmla="*/ 572168 w 963979"/>
              <a:gd name="connsiteY90" fmla="*/ 526363 h 2360511"/>
              <a:gd name="connsiteX91" fmla="*/ 561474 w 963979"/>
              <a:gd name="connsiteY91" fmla="*/ 462195 h 2360511"/>
              <a:gd name="connsiteX92" fmla="*/ 550779 w 963979"/>
              <a:gd name="connsiteY92" fmla="*/ 419416 h 2360511"/>
              <a:gd name="connsiteX93" fmla="*/ 540084 w 963979"/>
              <a:gd name="connsiteY93" fmla="*/ 339205 h 2360511"/>
              <a:gd name="connsiteX94" fmla="*/ 529389 w 963979"/>
              <a:gd name="connsiteY94" fmla="*/ 312469 h 2360511"/>
              <a:gd name="connsiteX95" fmla="*/ 518695 w 963979"/>
              <a:gd name="connsiteY95" fmla="*/ 264342 h 2360511"/>
              <a:gd name="connsiteX96" fmla="*/ 497305 w 963979"/>
              <a:gd name="connsiteY96" fmla="*/ 136005 h 2360511"/>
              <a:gd name="connsiteX97" fmla="*/ 475916 w 963979"/>
              <a:gd name="connsiteY97" fmla="*/ 82532 h 2360511"/>
              <a:gd name="connsiteX98" fmla="*/ 465221 w 963979"/>
              <a:gd name="connsiteY98" fmla="*/ 45100 h 2360511"/>
              <a:gd name="connsiteX99" fmla="*/ 459874 w 963979"/>
              <a:gd name="connsiteY99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34652 w 963979"/>
              <a:gd name="connsiteY21" fmla="*/ 712639 h 2360511"/>
              <a:gd name="connsiteX22" fmla="*/ 328370 w 963979"/>
              <a:gd name="connsiteY22" fmla="*/ 758583 h 2360511"/>
              <a:gd name="connsiteX23" fmla="*/ 311757 w 963979"/>
              <a:gd name="connsiteY23" fmla="*/ 827425 h 2360511"/>
              <a:gd name="connsiteX24" fmla="*/ 295818 w 963979"/>
              <a:gd name="connsiteY24" fmla="*/ 904105 h 2360511"/>
              <a:gd name="connsiteX25" fmla="*/ 270327 w 963979"/>
              <a:gd name="connsiteY25" fmla="*/ 1040073 h 2360511"/>
              <a:gd name="connsiteX26" fmla="*/ 293223 w 963979"/>
              <a:gd name="connsiteY26" fmla="*/ 984887 h 2360511"/>
              <a:gd name="connsiteX27" fmla="*/ 271471 w 963979"/>
              <a:gd name="connsiteY27" fmla="*/ 1065305 h 2360511"/>
              <a:gd name="connsiteX28" fmla="*/ 256103 w 963979"/>
              <a:gd name="connsiteY28" fmla="*/ 1123556 h 2360511"/>
              <a:gd name="connsiteX29" fmla="*/ 251326 w 963979"/>
              <a:gd name="connsiteY29" fmla="*/ 1157353 h 2360511"/>
              <a:gd name="connsiteX30" fmla="*/ 245979 w 963979"/>
              <a:gd name="connsiteY30" fmla="*/ 1173395 h 2360511"/>
              <a:gd name="connsiteX31" fmla="*/ 235284 w 963979"/>
              <a:gd name="connsiteY31" fmla="*/ 1200132 h 2360511"/>
              <a:gd name="connsiteX32" fmla="*/ 243487 w 963979"/>
              <a:gd name="connsiteY32" fmla="*/ 1238134 h 2360511"/>
              <a:gd name="connsiteX33" fmla="*/ 232793 w 963979"/>
              <a:gd name="connsiteY33" fmla="*/ 1254176 h 2360511"/>
              <a:gd name="connsiteX34" fmla="*/ 225056 w 963979"/>
              <a:gd name="connsiteY34" fmla="*/ 1312324 h 2360511"/>
              <a:gd name="connsiteX35" fmla="*/ 214361 w 963979"/>
              <a:gd name="connsiteY35" fmla="*/ 1365692 h 2360511"/>
              <a:gd name="connsiteX36" fmla="*/ 190014 w 963979"/>
              <a:gd name="connsiteY36" fmla="*/ 1483230 h 2360511"/>
              <a:gd name="connsiteX37" fmla="*/ 173401 w 963979"/>
              <a:gd name="connsiteY37" fmla="*/ 1602274 h 2360511"/>
              <a:gd name="connsiteX38" fmla="*/ 171894 w 963979"/>
              <a:gd name="connsiteY38" fmla="*/ 1594487 h 2360511"/>
              <a:gd name="connsiteX39" fmla="*/ 147909 w 963979"/>
              <a:gd name="connsiteY39" fmla="*/ 1727808 h 2360511"/>
              <a:gd name="connsiteX40" fmla="*/ 160889 w 963979"/>
              <a:gd name="connsiteY40" fmla="*/ 1791301 h 2360511"/>
              <a:gd name="connsiteX41" fmla="*/ 144275 w 963979"/>
              <a:gd name="connsiteY41" fmla="*/ 1831692 h 2360511"/>
              <a:gd name="connsiteX42" fmla="*/ 130621 w 963979"/>
              <a:gd name="connsiteY42" fmla="*/ 1861959 h 2360511"/>
              <a:gd name="connsiteX43" fmla="*/ 121069 w 963979"/>
              <a:gd name="connsiteY43" fmla="*/ 1910761 h 2360511"/>
              <a:gd name="connsiteX44" fmla="*/ 119251 w 963979"/>
              <a:gd name="connsiteY44" fmla="*/ 1965272 h 2360511"/>
              <a:gd name="connsiteX45" fmla="*/ 108557 w 963979"/>
              <a:gd name="connsiteY45" fmla="*/ 2015216 h 2360511"/>
              <a:gd name="connsiteX46" fmla="*/ 91944 w 963979"/>
              <a:gd name="connsiteY46" fmla="*/ 2053790 h 2360511"/>
              <a:gd name="connsiteX47" fmla="*/ 57575 w 963979"/>
              <a:gd name="connsiteY47" fmla="*/ 2122630 h 2360511"/>
              <a:gd name="connsiteX48" fmla="*/ 21389 w 963979"/>
              <a:gd name="connsiteY48" fmla="*/ 2237521 h 2360511"/>
              <a:gd name="connsiteX49" fmla="*/ 0 w 963979"/>
              <a:gd name="connsiteY49" fmla="*/ 2312384 h 2360511"/>
              <a:gd name="connsiteX50" fmla="*/ 26737 w 963979"/>
              <a:gd name="connsiteY50" fmla="*/ 2349816 h 2360511"/>
              <a:gd name="connsiteX51" fmla="*/ 245979 w 963979"/>
              <a:gd name="connsiteY51" fmla="*/ 2339121 h 2360511"/>
              <a:gd name="connsiteX52" fmla="*/ 390358 w 963979"/>
              <a:gd name="connsiteY52" fmla="*/ 2328426 h 2360511"/>
              <a:gd name="connsiteX53" fmla="*/ 513347 w 963979"/>
              <a:gd name="connsiteY53" fmla="*/ 2333774 h 2360511"/>
              <a:gd name="connsiteX54" fmla="*/ 561474 w 963979"/>
              <a:gd name="connsiteY54" fmla="*/ 2339121 h 2360511"/>
              <a:gd name="connsiteX55" fmla="*/ 652379 w 963979"/>
              <a:gd name="connsiteY55" fmla="*/ 2344469 h 2360511"/>
              <a:gd name="connsiteX56" fmla="*/ 700505 w 963979"/>
              <a:gd name="connsiteY56" fmla="*/ 2349816 h 2360511"/>
              <a:gd name="connsiteX57" fmla="*/ 727242 w 963979"/>
              <a:gd name="connsiteY57" fmla="*/ 2355163 h 2360511"/>
              <a:gd name="connsiteX58" fmla="*/ 903705 w 963979"/>
              <a:gd name="connsiteY58" fmla="*/ 2360511 h 2360511"/>
              <a:gd name="connsiteX59" fmla="*/ 962526 w 963979"/>
              <a:gd name="connsiteY59" fmla="*/ 2349816 h 2360511"/>
              <a:gd name="connsiteX60" fmla="*/ 951831 w 963979"/>
              <a:gd name="connsiteY60" fmla="*/ 2333774 h 2360511"/>
              <a:gd name="connsiteX61" fmla="*/ 935789 w 963979"/>
              <a:gd name="connsiteY61" fmla="*/ 2317732 h 2360511"/>
              <a:gd name="connsiteX62" fmla="*/ 941137 w 963979"/>
              <a:gd name="connsiteY62" fmla="*/ 2264258 h 2360511"/>
              <a:gd name="connsiteX63" fmla="*/ 957179 w 963979"/>
              <a:gd name="connsiteY63" fmla="*/ 2205437 h 2360511"/>
              <a:gd name="connsiteX64" fmla="*/ 962526 w 963979"/>
              <a:gd name="connsiteY64" fmla="*/ 2173353 h 2360511"/>
              <a:gd name="connsiteX65" fmla="*/ 941137 w 963979"/>
              <a:gd name="connsiteY65" fmla="*/ 1975500 h 2360511"/>
              <a:gd name="connsiteX66" fmla="*/ 930442 w 963979"/>
              <a:gd name="connsiteY66" fmla="*/ 1954111 h 2360511"/>
              <a:gd name="connsiteX67" fmla="*/ 909053 w 963979"/>
              <a:gd name="connsiteY67" fmla="*/ 1922026 h 2360511"/>
              <a:gd name="connsiteX68" fmla="*/ 898358 w 963979"/>
              <a:gd name="connsiteY68" fmla="*/ 1889942 h 2360511"/>
              <a:gd name="connsiteX69" fmla="*/ 887663 w 963979"/>
              <a:gd name="connsiteY69" fmla="*/ 1868553 h 2360511"/>
              <a:gd name="connsiteX70" fmla="*/ 866274 w 963979"/>
              <a:gd name="connsiteY70" fmla="*/ 1788342 h 2360511"/>
              <a:gd name="connsiteX71" fmla="*/ 844884 w 963979"/>
              <a:gd name="connsiteY71" fmla="*/ 1654658 h 2360511"/>
              <a:gd name="connsiteX72" fmla="*/ 823495 w 963979"/>
              <a:gd name="connsiteY72" fmla="*/ 1579795 h 2360511"/>
              <a:gd name="connsiteX73" fmla="*/ 802105 w 963979"/>
              <a:gd name="connsiteY73" fmla="*/ 1494237 h 2360511"/>
              <a:gd name="connsiteX74" fmla="*/ 791410 w 963979"/>
              <a:gd name="connsiteY74" fmla="*/ 1451458 h 2360511"/>
              <a:gd name="connsiteX75" fmla="*/ 780716 w 963979"/>
              <a:gd name="connsiteY75" fmla="*/ 1403332 h 2360511"/>
              <a:gd name="connsiteX76" fmla="*/ 770021 w 963979"/>
              <a:gd name="connsiteY76" fmla="*/ 1376595 h 2360511"/>
              <a:gd name="connsiteX77" fmla="*/ 748631 w 963979"/>
              <a:gd name="connsiteY77" fmla="*/ 1312426 h 2360511"/>
              <a:gd name="connsiteX78" fmla="*/ 727242 w 963979"/>
              <a:gd name="connsiteY78" fmla="*/ 1200132 h 2360511"/>
              <a:gd name="connsiteX79" fmla="*/ 716547 w 963979"/>
              <a:gd name="connsiteY79" fmla="*/ 1146658 h 2360511"/>
              <a:gd name="connsiteX80" fmla="*/ 705853 w 963979"/>
              <a:gd name="connsiteY80" fmla="*/ 1071795 h 2360511"/>
              <a:gd name="connsiteX81" fmla="*/ 695158 w 963979"/>
              <a:gd name="connsiteY81" fmla="*/ 1029016 h 2360511"/>
              <a:gd name="connsiteX82" fmla="*/ 684463 w 963979"/>
              <a:gd name="connsiteY82" fmla="*/ 1012974 h 2360511"/>
              <a:gd name="connsiteX83" fmla="*/ 673768 w 963979"/>
              <a:gd name="connsiteY83" fmla="*/ 986237 h 2360511"/>
              <a:gd name="connsiteX84" fmla="*/ 652379 w 963979"/>
              <a:gd name="connsiteY84" fmla="*/ 922069 h 2360511"/>
              <a:gd name="connsiteX85" fmla="*/ 641684 w 963979"/>
              <a:gd name="connsiteY85" fmla="*/ 847205 h 2360511"/>
              <a:gd name="connsiteX86" fmla="*/ 647031 w 963979"/>
              <a:gd name="connsiteY86" fmla="*/ 825816 h 2360511"/>
              <a:gd name="connsiteX87" fmla="*/ 625642 w 963979"/>
              <a:gd name="connsiteY87" fmla="*/ 692132 h 2360511"/>
              <a:gd name="connsiteX88" fmla="*/ 604253 w 963979"/>
              <a:gd name="connsiteY88" fmla="*/ 611921 h 2360511"/>
              <a:gd name="connsiteX89" fmla="*/ 593558 w 963979"/>
              <a:gd name="connsiteY89" fmla="*/ 563795 h 2360511"/>
              <a:gd name="connsiteX90" fmla="*/ 572168 w 963979"/>
              <a:gd name="connsiteY90" fmla="*/ 526363 h 2360511"/>
              <a:gd name="connsiteX91" fmla="*/ 561474 w 963979"/>
              <a:gd name="connsiteY91" fmla="*/ 462195 h 2360511"/>
              <a:gd name="connsiteX92" fmla="*/ 550779 w 963979"/>
              <a:gd name="connsiteY92" fmla="*/ 419416 h 2360511"/>
              <a:gd name="connsiteX93" fmla="*/ 540084 w 963979"/>
              <a:gd name="connsiteY93" fmla="*/ 339205 h 2360511"/>
              <a:gd name="connsiteX94" fmla="*/ 529389 w 963979"/>
              <a:gd name="connsiteY94" fmla="*/ 312469 h 2360511"/>
              <a:gd name="connsiteX95" fmla="*/ 518695 w 963979"/>
              <a:gd name="connsiteY95" fmla="*/ 264342 h 2360511"/>
              <a:gd name="connsiteX96" fmla="*/ 497305 w 963979"/>
              <a:gd name="connsiteY96" fmla="*/ 136005 h 2360511"/>
              <a:gd name="connsiteX97" fmla="*/ 475916 w 963979"/>
              <a:gd name="connsiteY97" fmla="*/ 82532 h 2360511"/>
              <a:gd name="connsiteX98" fmla="*/ 465221 w 963979"/>
              <a:gd name="connsiteY98" fmla="*/ 45100 h 2360511"/>
              <a:gd name="connsiteX99" fmla="*/ 459874 w 963979"/>
              <a:gd name="connsiteY99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34652 w 963979"/>
              <a:gd name="connsiteY21" fmla="*/ 712639 h 2360511"/>
              <a:gd name="connsiteX22" fmla="*/ 328370 w 963979"/>
              <a:gd name="connsiteY22" fmla="*/ 758583 h 2360511"/>
              <a:gd name="connsiteX23" fmla="*/ 311757 w 963979"/>
              <a:gd name="connsiteY23" fmla="*/ 827425 h 2360511"/>
              <a:gd name="connsiteX24" fmla="*/ 295818 w 963979"/>
              <a:gd name="connsiteY24" fmla="*/ 904105 h 2360511"/>
              <a:gd name="connsiteX25" fmla="*/ 270327 w 963979"/>
              <a:gd name="connsiteY25" fmla="*/ 1040073 h 2360511"/>
              <a:gd name="connsiteX26" fmla="*/ 293223 w 963979"/>
              <a:gd name="connsiteY26" fmla="*/ 984887 h 2360511"/>
              <a:gd name="connsiteX27" fmla="*/ 271471 w 963979"/>
              <a:gd name="connsiteY27" fmla="*/ 1065305 h 2360511"/>
              <a:gd name="connsiteX28" fmla="*/ 256103 w 963979"/>
              <a:gd name="connsiteY28" fmla="*/ 1123556 h 2360511"/>
              <a:gd name="connsiteX29" fmla="*/ 251326 w 963979"/>
              <a:gd name="connsiteY29" fmla="*/ 1157353 h 2360511"/>
              <a:gd name="connsiteX30" fmla="*/ 245979 w 963979"/>
              <a:gd name="connsiteY30" fmla="*/ 1173395 h 2360511"/>
              <a:gd name="connsiteX31" fmla="*/ 235284 w 963979"/>
              <a:gd name="connsiteY31" fmla="*/ 1200132 h 2360511"/>
              <a:gd name="connsiteX32" fmla="*/ 243487 w 963979"/>
              <a:gd name="connsiteY32" fmla="*/ 1238134 h 2360511"/>
              <a:gd name="connsiteX33" fmla="*/ 232793 w 963979"/>
              <a:gd name="connsiteY33" fmla="*/ 1254176 h 2360511"/>
              <a:gd name="connsiteX34" fmla="*/ 225056 w 963979"/>
              <a:gd name="connsiteY34" fmla="*/ 1312324 h 2360511"/>
              <a:gd name="connsiteX35" fmla="*/ 214361 w 963979"/>
              <a:gd name="connsiteY35" fmla="*/ 1365692 h 2360511"/>
              <a:gd name="connsiteX36" fmla="*/ 190014 w 963979"/>
              <a:gd name="connsiteY36" fmla="*/ 1483230 h 2360511"/>
              <a:gd name="connsiteX37" fmla="*/ 173401 w 963979"/>
              <a:gd name="connsiteY37" fmla="*/ 1602274 h 2360511"/>
              <a:gd name="connsiteX38" fmla="*/ 171894 w 963979"/>
              <a:gd name="connsiteY38" fmla="*/ 1594487 h 2360511"/>
              <a:gd name="connsiteX39" fmla="*/ 147909 w 963979"/>
              <a:gd name="connsiteY39" fmla="*/ 1727808 h 2360511"/>
              <a:gd name="connsiteX40" fmla="*/ 140174 w 963979"/>
              <a:gd name="connsiteY40" fmla="*/ 1782424 h 2360511"/>
              <a:gd name="connsiteX41" fmla="*/ 144275 w 963979"/>
              <a:gd name="connsiteY41" fmla="*/ 1831692 h 2360511"/>
              <a:gd name="connsiteX42" fmla="*/ 130621 w 963979"/>
              <a:gd name="connsiteY42" fmla="*/ 1861959 h 2360511"/>
              <a:gd name="connsiteX43" fmla="*/ 121069 w 963979"/>
              <a:gd name="connsiteY43" fmla="*/ 1910761 h 2360511"/>
              <a:gd name="connsiteX44" fmla="*/ 119251 w 963979"/>
              <a:gd name="connsiteY44" fmla="*/ 1965272 h 2360511"/>
              <a:gd name="connsiteX45" fmla="*/ 108557 w 963979"/>
              <a:gd name="connsiteY45" fmla="*/ 2015216 h 2360511"/>
              <a:gd name="connsiteX46" fmla="*/ 91944 w 963979"/>
              <a:gd name="connsiteY46" fmla="*/ 2053790 h 2360511"/>
              <a:gd name="connsiteX47" fmla="*/ 57575 w 963979"/>
              <a:gd name="connsiteY47" fmla="*/ 2122630 h 2360511"/>
              <a:gd name="connsiteX48" fmla="*/ 21389 w 963979"/>
              <a:gd name="connsiteY48" fmla="*/ 2237521 h 2360511"/>
              <a:gd name="connsiteX49" fmla="*/ 0 w 963979"/>
              <a:gd name="connsiteY49" fmla="*/ 2312384 h 2360511"/>
              <a:gd name="connsiteX50" fmla="*/ 26737 w 963979"/>
              <a:gd name="connsiteY50" fmla="*/ 2349816 h 2360511"/>
              <a:gd name="connsiteX51" fmla="*/ 245979 w 963979"/>
              <a:gd name="connsiteY51" fmla="*/ 2339121 h 2360511"/>
              <a:gd name="connsiteX52" fmla="*/ 390358 w 963979"/>
              <a:gd name="connsiteY52" fmla="*/ 2328426 h 2360511"/>
              <a:gd name="connsiteX53" fmla="*/ 513347 w 963979"/>
              <a:gd name="connsiteY53" fmla="*/ 2333774 h 2360511"/>
              <a:gd name="connsiteX54" fmla="*/ 561474 w 963979"/>
              <a:gd name="connsiteY54" fmla="*/ 2339121 h 2360511"/>
              <a:gd name="connsiteX55" fmla="*/ 652379 w 963979"/>
              <a:gd name="connsiteY55" fmla="*/ 2344469 h 2360511"/>
              <a:gd name="connsiteX56" fmla="*/ 700505 w 963979"/>
              <a:gd name="connsiteY56" fmla="*/ 2349816 h 2360511"/>
              <a:gd name="connsiteX57" fmla="*/ 727242 w 963979"/>
              <a:gd name="connsiteY57" fmla="*/ 2355163 h 2360511"/>
              <a:gd name="connsiteX58" fmla="*/ 903705 w 963979"/>
              <a:gd name="connsiteY58" fmla="*/ 2360511 h 2360511"/>
              <a:gd name="connsiteX59" fmla="*/ 962526 w 963979"/>
              <a:gd name="connsiteY59" fmla="*/ 2349816 h 2360511"/>
              <a:gd name="connsiteX60" fmla="*/ 951831 w 963979"/>
              <a:gd name="connsiteY60" fmla="*/ 2333774 h 2360511"/>
              <a:gd name="connsiteX61" fmla="*/ 935789 w 963979"/>
              <a:gd name="connsiteY61" fmla="*/ 2317732 h 2360511"/>
              <a:gd name="connsiteX62" fmla="*/ 941137 w 963979"/>
              <a:gd name="connsiteY62" fmla="*/ 2264258 h 2360511"/>
              <a:gd name="connsiteX63" fmla="*/ 957179 w 963979"/>
              <a:gd name="connsiteY63" fmla="*/ 2205437 h 2360511"/>
              <a:gd name="connsiteX64" fmla="*/ 962526 w 963979"/>
              <a:gd name="connsiteY64" fmla="*/ 2173353 h 2360511"/>
              <a:gd name="connsiteX65" fmla="*/ 941137 w 963979"/>
              <a:gd name="connsiteY65" fmla="*/ 1975500 h 2360511"/>
              <a:gd name="connsiteX66" fmla="*/ 930442 w 963979"/>
              <a:gd name="connsiteY66" fmla="*/ 1954111 h 2360511"/>
              <a:gd name="connsiteX67" fmla="*/ 909053 w 963979"/>
              <a:gd name="connsiteY67" fmla="*/ 1922026 h 2360511"/>
              <a:gd name="connsiteX68" fmla="*/ 898358 w 963979"/>
              <a:gd name="connsiteY68" fmla="*/ 1889942 h 2360511"/>
              <a:gd name="connsiteX69" fmla="*/ 887663 w 963979"/>
              <a:gd name="connsiteY69" fmla="*/ 1868553 h 2360511"/>
              <a:gd name="connsiteX70" fmla="*/ 866274 w 963979"/>
              <a:gd name="connsiteY70" fmla="*/ 1788342 h 2360511"/>
              <a:gd name="connsiteX71" fmla="*/ 844884 w 963979"/>
              <a:gd name="connsiteY71" fmla="*/ 1654658 h 2360511"/>
              <a:gd name="connsiteX72" fmla="*/ 823495 w 963979"/>
              <a:gd name="connsiteY72" fmla="*/ 1579795 h 2360511"/>
              <a:gd name="connsiteX73" fmla="*/ 802105 w 963979"/>
              <a:gd name="connsiteY73" fmla="*/ 1494237 h 2360511"/>
              <a:gd name="connsiteX74" fmla="*/ 791410 w 963979"/>
              <a:gd name="connsiteY74" fmla="*/ 1451458 h 2360511"/>
              <a:gd name="connsiteX75" fmla="*/ 780716 w 963979"/>
              <a:gd name="connsiteY75" fmla="*/ 1403332 h 2360511"/>
              <a:gd name="connsiteX76" fmla="*/ 770021 w 963979"/>
              <a:gd name="connsiteY76" fmla="*/ 1376595 h 2360511"/>
              <a:gd name="connsiteX77" fmla="*/ 748631 w 963979"/>
              <a:gd name="connsiteY77" fmla="*/ 1312426 h 2360511"/>
              <a:gd name="connsiteX78" fmla="*/ 727242 w 963979"/>
              <a:gd name="connsiteY78" fmla="*/ 1200132 h 2360511"/>
              <a:gd name="connsiteX79" fmla="*/ 716547 w 963979"/>
              <a:gd name="connsiteY79" fmla="*/ 1146658 h 2360511"/>
              <a:gd name="connsiteX80" fmla="*/ 705853 w 963979"/>
              <a:gd name="connsiteY80" fmla="*/ 1071795 h 2360511"/>
              <a:gd name="connsiteX81" fmla="*/ 695158 w 963979"/>
              <a:gd name="connsiteY81" fmla="*/ 1029016 h 2360511"/>
              <a:gd name="connsiteX82" fmla="*/ 684463 w 963979"/>
              <a:gd name="connsiteY82" fmla="*/ 1012974 h 2360511"/>
              <a:gd name="connsiteX83" fmla="*/ 673768 w 963979"/>
              <a:gd name="connsiteY83" fmla="*/ 986237 h 2360511"/>
              <a:gd name="connsiteX84" fmla="*/ 652379 w 963979"/>
              <a:gd name="connsiteY84" fmla="*/ 922069 h 2360511"/>
              <a:gd name="connsiteX85" fmla="*/ 641684 w 963979"/>
              <a:gd name="connsiteY85" fmla="*/ 847205 h 2360511"/>
              <a:gd name="connsiteX86" fmla="*/ 647031 w 963979"/>
              <a:gd name="connsiteY86" fmla="*/ 825816 h 2360511"/>
              <a:gd name="connsiteX87" fmla="*/ 625642 w 963979"/>
              <a:gd name="connsiteY87" fmla="*/ 692132 h 2360511"/>
              <a:gd name="connsiteX88" fmla="*/ 604253 w 963979"/>
              <a:gd name="connsiteY88" fmla="*/ 611921 h 2360511"/>
              <a:gd name="connsiteX89" fmla="*/ 593558 w 963979"/>
              <a:gd name="connsiteY89" fmla="*/ 563795 h 2360511"/>
              <a:gd name="connsiteX90" fmla="*/ 572168 w 963979"/>
              <a:gd name="connsiteY90" fmla="*/ 526363 h 2360511"/>
              <a:gd name="connsiteX91" fmla="*/ 561474 w 963979"/>
              <a:gd name="connsiteY91" fmla="*/ 462195 h 2360511"/>
              <a:gd name="connsiteX92" fmla="*/ 550779 w 963979"/>
              <a:gd name="connsiteY92" fmla="*/ 419416 h 2360511"/>
              <a:gd name="connsiteX93" fmla="*/ 540084 w 963979"/>
              <a:gd name="connsiteY93" fmla="*/ 339205 h 2360511"/>
              <a:gd name="connsiteX94" fmla="*/ 529389 w 963979"/>
              <a:gd name="connsiteY94" fmla="*/ 312469 h 2360511"/>
              <a:gd name="connsiteX95" fmla="*/ 518695 w 963979"/>
              <a:gd name="connsiteY95" fmla="*/ 264342 h 2360511"/>
              <a:gd name="connsiteX96" fmla="*/ 497305 w 963979"/>
              <a:gd name="connsiteY96" fmla="*/ 136005 h 2360511"/>
              <a:gd name="connsiteX97" fmla="*/ 475916 w 963979"/>
              <a:gd name="connsiteY97" fmla="*/ 82532 h 2360511"/>
              <a:gd name="connsiteX98" fmla="*/ 465221 w 963979"/>
              <a:gd name="connsiteY98" fmla="*/ 45100 h 2360511"/>
              <a:gd name="connsiteX99" fmla="*/ 459874 w 963979"/>
              <a:gd name="connsiteY99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34652 w 963979"/>
              <a:gd name="connsiteY21" fmla="*/ 712639 h 2360511"/>
              <a:gd name="connsiteX22" fmla="*/ 328370 w 963979"/>
              <a:gd name="connsiteY22" fmla="*/ 758583 h 2360511"/>
              <a:gd name="connsiteX23" fmla="*/ 311757 w 963979"/>
              <a:gd name="connsiteY23" fmla="*/ 827425 h 2360511"/>
              <a:gd name="connsiteX24" fmla="*/ 295818 w 963979"/>
              <a:gd name="connsiteY24" fmla="*/ 904105 h 2360511"/>
              <a:gd name="connsiteX25" fmla="*/ 270327 w 963979"/>
              <a:gd name="connsiteY25" fmla="*/ 1040073 h 2360511"/>
              <a:gd name="connsiteX26" fmla="*/ 293223 w 963979"/>
              <a:gd name="connsiteY26" fmla="*/ 984887 h 2360511"/>
              <a:gd name="connsiteX27" fmla="*/ 271471 w 963979"/>
              <a:gd name="connsiteY27" fmla="*/ 1065305 h 2360511"/>
              <a:gd name="connsiteX28" fmla="*/ 256103 w 963979"/>
              <a:gd name="connsiteY28" fmla="*/ 1123556 h 2360511"/>
              <a:gd name="connsiteX29" fmla="*/ 251326 w 963979"/>
              <a:gd name="connsiteY29" fmla="*/ 1157353 h 2360511"/>
              <a:gd name="connsiteX30" fmla="*/ 245979 w 963979"/>
              <a:gd name="connsiteY30" fmla="*/ 1173395 h 2360511"/>
              <a:gd name="connsiteX31" fmla="*/ 235284 w 963979"/>
              <a:gd name="connsiteY31" fmla="*/ 1200132 h 2360511"/>
              <a:gd name="connsiteX32" fmla="*/ 243487 w 963979"/>
              <a:gd name="connsiteY32" fmla="*/ 1238134 h 2360511"/>
              <a:gd name="connsiteX33" fmla="*/ 232793 w 963979"/>
              <a:gd name="connsiteY33" fmla="*/ 1254176 h 2360511"/>
              <a:gd name="connsiteX34" fmla="*/ 225056 w 963979"/>
              <a:gd name="connsiteY34" fmla="*/ 1312324 h 2360511"/>
              <a:gd name="connsiteX35" fmla="*/ 214361 w 963979"/>
              <a:gd name="connsiteY35" fmla="*/ 1365692 h 2360511"/>
              <a:gd name="connsiteX36" fmla="*/ 190014 w 963979"/>
              <a:gd name="connsiteY36" fmla="*/ 1483230 h 2360511"/>
              <a:gd name="connsiteX37" fmla="*/ 173401 w 963979"/>
              <a:gd name="connsiteY37" fmla="*/ 1602274 h 2360511"/>
              <a:gd name="connsiteX38" fmla="*/ 171894 w 963979"/>
              <a:gd name="connsiteY38" fmla="*/ 1594487 h 2360511"/>
              <a:gd name="connsiteX39" fmla="*/ 147909 w 963979"/>
              <a:gd name="connsiteY39" fmla="*/ 1727808 h 2360511"/>
              <a:gd name="connsiteX40" fmla="*/ 140174 w 963979"/>
              <a:gd name="connsiteY40" fmla="*/ 1782424 h 2360511"/>
              <a:gd name="connsiteX41" fmla="*/ 129478 w 963979"/>
              <a:gd name="connsiteY41" fmla="*/ 1825773 h 2360511"/>
              <a:gd name="connsiteX42" fmla="*/ 130621 w 963979"/>
              <a:gd name="connsiteY42" fmla="*/ 1861959 h 2360511"/>
              <a:gd name="connsiteX43" fmla="*/ 121069 w 963979"/>
              <a:gd name="connsiteY43" fmla="*/ 1910761 h 2360511"/>
              <a:gd name="connsiteX44" fmla="*/ 119251 w 963979"/>
              <a:gd name="connsiteY44" fmla="*/ 1965272 h 2360511"/>
              <a:gd name="connsiteX45" fmla="*/ 108557 w 963979"/>
              <a:gd name="connsiteY45" fmla="*/ 2015216 h 2360511"/>
              <a:gd name="connsiteX46" fmla="*/ 91944 w 963979"/>
              <a:gd name="connsiteY46" fmla="*/ 2053790 h 2360511"/>
              <a:gd name="connsiteX47" fmla="*/ 57575 w 963979"/>
              <a:gd name="connsiteY47" fmla="*/ 2122630 h 2360511"/>
              <a:gd name="connsiteX48" fmla="*/ 21389 w 963979"/>
              <a:gd name="connsiteY48" fmla="*/ 2237521 h 2360511"/>
              <a:gd name="connsiteX49" fmla="*/ 0 w 963979"/>
              <a:gd name="connsiteY49" fmla="*/ 2312384 h 2360511"/>
              <a:gd name="connsiteX50" fmla="*/ 26737 w 963979"/>
              <a:gd name="connsiteY50" fmla="*/ 2349816 h 2360511"/>
              <a:gd name="connsiteX51" fmla="*/ 245979 w 963979"/>
              <a:gd name="connsiteY51" fmla="*/ 2339121 h 2360511"/>
              <a:gd name="connsiteX52" fmla="*/ 390358 w 963979"/>
              <a:gd name="connsiteY52" fmla="*/ 2328426 h 2360511"/>
              <a:gd name="connsiteX53" fmla="*/ 513347 w 963979"/>
              <a:gd name="connsiteY53" fmla="*/ 2333774 h 2360511"/>
              <a:gd name="connsiteX54" fmla="*/ 561474 w 963979"/>
              <a:gd name="connsiteY54" fmla="*/ 2339121 h 2360511"/>
              <a:gd name="connsiteX55" fmla="*/ 652379 w 963979"/>
              <a:gd name="connsiteY55" fmla="*/ 2344469 h 2360511"/>
              <a:gd name="connsiteX56" fmla="*/ 700505 w 963979"/>
              <a:gd name="connsiteY56" fmla="*/ 2349816 h 2360511"/>
              <a:gd name="connsiteX57" fmla="*/ 727242 w 963979"/>
              <a:gd name="connsiteY57" fmla="*/ 2355163 h 2360511"/>
              <a:gd name="connsiteX58" fmla="*/ 903705 w 963979"/>
              <a:gd name="connsiteY58" fmla="*/ 2360511 h 2360511"/>
              <a:gd name="connsiteX59" fmla="*/ 962526 w 963979"/>
              <a:gd name="connsiteY59" fmla="*/ 2349816 h 2360511"/>
              <a:gd name="connsiteX60" fmla="*/ 951831 w 963979"/>
              <a:gd name="connsiteY60" fmla="*/ 2333774 h 2360511"/>
              <a:gd name="connsiteX61" fmla="*/ 935789 w 963979"/>
              <a:gd name="connsiteY61" fmla="*/ 2317732 h 2360511"/>
              <a:gd name="connsiteX62" fmla="*/ 941137 w 963979"/>
              <a:gd name="connsiteY62" fmla="*/ 2264258 h 2360511"/>
              <a:gd name="connsiteX63" fmla="*/ 957179 w 963979"/>
              <a:gd name="connsiteY63" fmla="*/ 2205437 h 2360511"/>
              <a:gd name="connsiteX64" fmla="*/ 962526 w 963979"/>
              <a:gd name="connsiteY64" fmla="*/ 2173353 h 2360511"/>
              <a:gd name="connsiteX65" fmla="*/ 941137 w 963979"/>
              <a:gd name="connsiteY65" fmla="*/ 1975500 h 2360511"/>
              <a:gd name="connsiteX66" fmla="*/ 930442 w 963979"/>
              <a:gd name="connsiteY66" fmla="*/ 1954111 h 2360511"/>
              <a:gd name="connsiteX67" fmla="*/ 909053 w 963979"/>
              <a:gd name="connsiteY67" fmla="*/ 1922026 h 2360511"/>
              <a:gd name="connsiteX68" fmla="*/ 898358 w 963979"/>
              <a:gd name="connsiteY68" fmla="*/ 1889942 h 2360511"/>
              <a:gd name="connsiteX69" fmla="*/ 887663 w 963979"/>
              <a:gd name="connsiteY69" fmla="*/ 1868553 h 2360511"/>
              <a:gd name="connsiteX70" fmla="*/ 866274 w 963979"/>
              <a:gd name="connsiteY70" fmla="*/ 1788342 h 2360511"/>
              <a:gd name="connsiteX71" fmla="*/ 844884 w 963979"/>
              <a:gd name="connsiteY71" fmla="*/ 1654658 h 2360511"/>
              <a:gd name="connsiteX72" fmla="*/ 823495 w 963979"/>
              <a:gd name="connsiteY72" fmla="*/ 1579795 h 2360511"/>
              <a:gd name="connsiteX73" fmla="*/ 802105 w 963979"/>
              <a:gd name="connsiteY73" fmla="*/ 1494237 h 2360511"/>
              <a:gd name="connsiteX74" fmla="*/ 791410 w 963979"/>
              <a:gd name="connsiteY74" fmla="*/ 1451458 h 2360511"/>
              <a:gd name="connsiteX75" fmla="*/ 780716 w 963979"/>
              <a:gd name="connsiteY75" fmla="*/ 1403332 h 2360511"/>
              <a:gd name="connsiteX76" fmla="*/ 770021 w 963979"/>
              <a:gd name="connsiteY76" fmla="*/ 1376595 h 2360511"/>
              <a:gd name="connsiteX77" fmla="*/ 748631 w 963979"/>
              <a:gd name="connsiteY77" fmla="*/ 1312426 h 2360511"/>
              <a:gd name="connsiteX78" fmla="*/ 727242 w 963979"/>
              <a:gd name="connsiteY78" fmla="*/ 1200132 h 2360511"/>
              <a:gd name="connsiteX79" fmla="*/ 716547 w 963979"/>
              <a:gd name="connsiteY79" fmla="*/ 1146658 h 2360511"/>
              <a:gd name="connsiteX80" fmla="*/ 705853 w 963979"/>
              <a:gd name="connsiteY80" fmla="*/ 1071795 h 2360511"/>
              <a:gd name="connsiteX81" fmla="*/ 695158 w 963979"/>
              <a:gd name="connsiteY81" fmla="*/ 1029016 h 2360511"/>
              <a:gd name="connsiteX82" fmla="*/ 684463 w 963979"/>
              <a:gd name="connsiteY82" fmla="*/ 1012974 h 2360511"/>
              <a:gd name="connsiteX83" fmla="*/ 673768 w 963979"/>
              <a:gd name="connsiteY83" fmla="*/ 986237 h 2360511"/>
              <a:gd name="connsiteX84" fmla="*/ 652379 w 963979"/>
              <a:gd name="connsiteY84" fmla="*/ 922069 h 2360511"/>
              <a:gd name="connsiteX85" fmla="*/ 641684 w 963979"/>
              <a:gd name="connsiteY85" fmla="*/ 847205 h 2360511"/>
              <a:gd name="connsiteX86" fmla="*/ 647031 w 963979"/>
              <a:gd name="connsiteY86" fmla="*/ 825816 h 2360511"/>
              <a:gd name="connsiteX87" fmla="*/ 625642 w 963979"/>
              <a:gd name="connsiteY87" fmla="*/ 692132 h 2360511"/>
              <a:gd name="connsiteX88" fmla="*/ 604253 w 963979"/>
              <a:gd name="connsiteY88" fmla="*/ 611921 h 2360511"/>
              <a:gd name="connsiteX89" fmla="*/ 593558 w 963979"/>
              <a:gd name="connsiteY89" fmla="*/ 563795 h 2360511"/>
              <a:gd name="connsiteX90" fmla="*/ 572168 w 963979"/>
              <a:gd name="connsiteY90" fmla="*/ 526363 h 2360511"/>
              <a:gd name="connsiteX91" fmla="*/ 561474 w 963979"/>
              <a:gd name="connsiteY91" fmla="*/ 462195 h 2360511"/>
              <a:gd name="connsiteX92" fmla="*/ 550779 w 963979"/>
              <a:gd name="connsiteY92" fmla="*/ 419416 h 2360511"/>
              <a:gd name="connsiteX93" fmla="*/ 540084 w 963979"/>
              <a:gd name="connsiteY93" fmla="*/ 339205 h 2360511"/>
              <a:gd name="connsiteX94" fmla="*/ 529389 w 963979"/>
              <a:gd name="connsiteY94" fmla="*/ 312469 h 2360511"/>
              <a:gd name="connsiteX95" fmla="*/ 518695 w 963979"/>
              <a:gd name="connsiteY95" fmla="*/ 264342 h 2360511"/>
              <a:gd name="connsiteX96" fmla="*/ 497305 w 963979"/>
              <a:gd name="connsiteY96" fmla="*/ 136005 h 2360511"/>
              <a:gd name="connsiteX97" fmla="*/ 475916 w 963979"/>
              <a:gd name="connsiteY97" fmla="*/ 82532 h 2360511"/>
              <a:gd name="connsiteX98" fmla="*/ 465221 w 963979"/>
              <a:gd name="connsiteY98" fmla="*/ 45100 h 2360511"/>
              <a:gd name="connsiteX99" fmla="*/ 459874 w 963979"/>
              <a:gd name="connsiteY99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34652 w 963979"/>
              <a:gd name="connsiteY21" fmla="*/ 712639 h 2360511"/>
              <a:gd name="connsiteX22" fmla="*/ 328370 w 963979"/>
              <a:gd name="connsiteY22" fmla="*/ 758583 h 2360511"/>
              <a:gd name="connsiteX23" fmla="*/ 311757 w 963979"/>
              <a:gd name="connsiteY23" fmla="*/ 827425 h 2360511"/>
              <a:gd name="connsiteX24" fmla="*/ 295818 w 963979"/>
              <a:gd name="connsiteY24" fmla="*/ 904105 h 2360511"/>
              <a:gd name="connsiteX25" fmla="*/ 270327 w 963979"/>
              <a:gd name="connsiteY25" fmla="*/ 1040073 h 2360511"/>
              <a:gd name="connsiteX26" fmla="*/ 293223 w 963979"/>
              <a:gd name="connsiteY26" fmla="*/ 984887 h 2360511"/>
              <a:gd name="connsiteX27" fmla="*/ 271471 w 963979"/>
              <a:gd name="connsiteY27" fmla="*/ 1065305 h 2360511"/>
              <a:gd name="connsiteX28" fmla="*/ 256103 w 963979"/>
              <a:gd name="connsiteY28" fmla="*/ 1123556 h 2360511"/>
              <a:gd name="connsiteX29" fmla="*/ 251326 w 963979"/>
              <a:gd name="connsiteY29" fmla="*/ 1157353 h 2360511"/>
              <a:gd name="connsiteX30" fmla="*/ 245979 w 963979"/>
              <a:gd name="connsiteY30" fmla="*/ 1173395 h 2360511"/>
              <a:gd name="connsiteX31" fmla="*/ 235284 w 963979"/>
              <a:gd name="connsiteY31" fmla="*/ 1200132 h 2360511"/>
              <a:gd name="connsiteX32" fmla="*/ 243487 w 963979"/>
              <a:gd name="connsiteY32" fmla="*/ 1238134 h 2360511"/>
              <a:gd name="connsiteX33" fmla="*/ 232793 w 963979"/>
              <a:gd name="connsiteY33" fmla="*/ 1254176 h 2360511"/>
              <a:gd name="connsiteX34" fmla="*/ 225056 w 963979"/>
              <a:gd name="connsiteY34" fmla="*/ 1312324 h 2360511"/>
              <a:gd name="connsiteX35" fmla="*/ 214361 w 963979"/>
              <a:gd name="connsiteY35" fmla="*/ 1365692 h 2360511"/>
              <a:gd name="connsiteX36" fmla="*/ 190014 w 963979"/>
              <a:gd name="connsiteY36" fmla="*/ 1483230 h 2360511"/>
              <a:gd name="connsiteX37" fmla="*/ 173401 w 963979"/>
              <a:gd name="connsiteY37" fmla="*/ 1602274 h 2360511"/>
              <a:gd name="connsiteX38" fmla="*/ 171894 w 963979"/>
              <a:gd name="connsiteY38" fmla="*/ 1594487 h 2360511"/>
              <a:gd name="connsiteX39" fmla="*/ 147909 w 963979"/>
              <a:gd name="connsiteY39" fmla="*/ 1727808 h 2360511"/>
              <a:gd name="connsiteX40" fmla="*/ 140174 w 963979"/>
              <a:gd name="connsiteY40" fmla="*/ 1782424 h 2360511"/>
              <a:gd name="connsiteX41" fmla="*/ 129478 w 963979"/>
              <a:gd name="connsiteY41" fmla="*/ 1825773 h 2360511"/>
              <a:gd name="connsiteX42" fmla="*/ 130621 w 963979"/>
              <a:gd name="connsiteY42" fmla="*/ 1861959 h 2360511"/>
              <a:gd name="connsiteX43" fmla="*/ 121069 w 963979"/>
              <a:gd name="connsiteY43" fmla="*/ 1910761 h 2360511"/>
              <a:gd name="connsiteX44" fmla="*/ 107414 w 963979"/>
              <a:gd name="connsiteY44" fmla="*/ 1953435 h 2360511"/>
              <a:gd name="connsiteX45" fmla="*/ 108557 w 963979"/>
              <a:gd name="connsiteY45" fmla="*/ 2015216 h 2360511"/>
              <a:gd name="connsiteX46" fmla="*/ 91944 w 963979"/>
              <a:gd name="connsiteY46" fmla="*/ 2053790 h 2360511"/>
              <a:gd name="connsiteX47" fmla="*/ 57575 w 963979"/>
              <a:gd name="connsiteY47" fmla="*/ 2122630 h 2360511"/>
              <a:gd name="connsiteX48" fmla="*/ 21389 w 963979"/>
              <a:gd name="connsiteY48" fmla="*/ 2237521 h 2360511"/>
              <a:gd name="connsiteX49" fmla="*/ 0 w 963979"/>
              <a:gd name="connsiteY49" fmla="*/ 2312384 h 2360511"/>
              <a:gd name="connsiteX50" fmla="*/ 26737 w 963979"/>
              <a:gd name="connsiteY50" fmla="*/ 2349816 h 2360511"/>
              <a:gd name="connsiteX51" fmla="*/ 245979 w 963979"/>
              <a:gd name="connsiteY51" fmla="*/ 2339121 h 2360511"/>
              <a:gd name="connsiteX52" fmla="*/ 390358 w 963979"/>
              <a:gd name="connsiteY52" fmla="*/ 2328426 h 2360511"/>
              <a:gd name="connsiteX53" fmla="*/ 513347 w 963979"/>
              <a:gd name="connsiteY53" fmla="*/ 2333774 h 2360511"/>
              <a:gd name="connsiteX54" fmla="*/ 561474 w 963979"/>
              <a:gd name="connsiteY54" fmla="*/ 2339121 h 2360511"/>
              <a:gd name="connsiteX55" fmla="*/ 652379 w 963979"/>
              <a:gd name="connsiteY55" fmla="*/ 2344469 h 2360511"/>
              <a:gd name="connsiteX56" fmla="*/ 700505 w 963979"/>
              <a:gd name="connsiteY56" fmla="*/ 2349816 h 2360511"/>
              <a:gd name="connsiteX57" fmla="*/ 727242 w 963979"/>
              <a:gd name="connsiteY57" fmla="*/ 2355163 h 2360511"/>
              <a:gd name="connsiteX58" fmla="*/ 903705 w 963979"/>
              <a:gd name="connsiteY58" fmla="*/ 2360511 h 2360511"/>
              <a:gd name="connsiteX59" fmla="*/ 962526 w 963979"/>
              <a:gd name="connsiteY59" fmla="*/ 2349816 h 2360511"/>
              <a:gd name="connsiteX60" fmla="*/ 951831 w 963979"/>
              <a:gd name="connsiteY60" fmla="*/ 2333774 h 2360511"/>
              <a:gd name="connsiteX61" fmla="*/ 935789 w 963979"/>
              <a:gd name="connsiteY61" fmla="*/ 2317732 h 2360511"/>
              <a:gd name="connsiteX62" fmla="*/ 941137 w 963979"/>
              <a:gd name="connsiteY62" fmla="*/ 2264258 h 2360511"/>
              <a:gd name="connsiteX63" fmla="*/ 957179 w 963979"/>
              <a:gd name="connsiteY63" fmla="*/ 2205437 h 2360511"/>
              <a:gd name="connsiteX64" fmla="*/ 962526 w 963979"/>
              <a:gd name="connsiteY64" fmla="*/ 2173353 h 2360511"/>
              <a:gd name="connsiteX65" fmla="*/ 941137 w 963979"/>
              <a:gd name="connsiteY65" fmla="*/ 1975500 h 2360511"/>
              <a:gd name="connsiteX66" fmla="*/ 930442 w 963979"/>
              <a:gd name="connsiteY66" fmla="*/ 1954111 h 2360511"/>
              <a:gd name="connsiteX67" fmla="*/ 909053 w 963979"/>
              <a:gd name="connsiteY67" fmla="*/ 1922026 h 2360511"/>
              <a:gd name="connsiteX68" fmla="*/ 898358 w 963979"/>
              <a:gd name="connsiteY68" fmla="*/ 1889942 h 2360511"/>
              <a:gd name="connsiteX69" fmla="*/ 887663 w 963979"/>
              <a:gd name="connsiteY69" fmla="*/ 1868553 h 2360511"/>
              <a:gd name="connsiteX70" fmla="*/ 866274 w 963979"/>
              <a:gd name="connsiteY70" fmla="*/ 1788342 h 2360511"/>
              <a:gd name="connsiteX71" fmla="*/ 844884 w 963979"/>
              <a:gd name="connsiteY71" fmla="*/ 1654658 h 2360511"/>
              <a:gd name="connsiteX72" fmla="*/ 823495 w 963979"/>
              <a:gd name="connsiteY72" fmla="*/ 1579795 h 2360511"/>
              <a:gd name="connsiteX73" fmla="*/ 802105 w 963979"/>
              <a:gd name="connsiteY73" fmla="*/ 1494237 h 2360511"/>
              <a:gd name="connsiteX74" fmla="*/ 791410 w 963979"/>
              <a:gd name="connsiteY74" fmla="*/ 1451458 h 2360511"/>
              <a:gd name="connsiteX75" fmla="*/ 780716 w 963979"/>
              <a:gd name="connsiteY75" fmla="*/ 1403332 h 2360511"/>
              <a:gd name="connsiteX76" fmla="*/ 770021 w 963979"/>
              <a:gd name="connsiteY76" fmla="*/ 1376595 h 2360511"/>
              <a:gd name="connsiteX77" fmla="*/ 748631 w 963979"/>
              <a:gd name="connsiteY77" fmla="*/ 1312426 h 2360511"/>
              <a:gd name="connsiteX78" fmla="*/ 727242 w 963979"/>
              <a:gd name="connsiteY78" fmla="*/ 1200132 h 2360511"/>
              <a:gd name="connsiteX79" fmla="*/ 716547 w 963979"/>
              <a:gd name="connsiteY79" fmla="*/ 1146658 h 2360511"/>
              <a:gd name="connsiteX80" fmla="*/ 705853 w 963979"/>
              <a:gd name="connsiteY80" fmla="*/ 1071795 h 2360511"/>
              <a:gd name="connsiteX81" fmla="*/ 695158 w 963979"/>
              <a:gd name="connsiteY81" fmla="*/ 1029016 h 2360511"/>
              <a:gd name="connsiteX82" fmla="*/ 684463 w 963979"/>
              <a:gd name="connsiteY82" fmla="*/ 1012974 h 2360511"/>
              <a:gd name="connsiteX83" fmla="*/ 673768 w 963979"/>
              <a:gd name="connsiteY83" fmla="*/ 986237 h 2360511"/>
              <a:gd name="connsiteX84" fmla="*/ 652379 w 963979"/>
              <a:gd name="connsiteY84" fmla="*/ 922069 h 2360511"/>
              <a:gd name="connsiteX85" fmla="*/ 641684 w 963979"/>
              <a:gd name="connsiteY85" fmla="*/ 847205 h 2360511"/>
              <a:gd name="connsiteX86" fmla="*/ 647031 w 963979"/>
              <a:gd name="connsiteY86" fmla="*/ 825816 h 2360511"/>
              <a:gd name="connsiteX87" fmla="*/ 625642 w 963979"/>
              <a:gd name="connsiteY87" fmla="*/ 692132 h 2360511"/>
              <a:gd name="connsiteX88" fmla="*/ 604253 w 963979"/>
              <a:gd name="connsiteY88" fmla="*/ 611921 h 2360511"/>
              <a:gd name="connsiteX89" fmla="*/ 593558 w 963979"/>
              <a:gd name="connsiteY89" fmla="*/ 563795 h 2360511"/>
              <a:gd name="connsiteX90" fmla="*/ 572168 w 963979"/>
              <a:gd name="connsiteY90" fmla="*/ 526363 h 2360511"/>
              <a:gd name="connsiteX91" fmla="*/ 561474 w 963979"/>
              <a:gd name="connsiteY91" fmla="*/ 462195 h 2360511"/>
              <a:gd name="connsiteX92" fmla="*/ 550779 w 963979"/>
              <a:gd name="connsiteY92" fmla="*/ 419416 h 2360511"/>
              <a:gd name="connsiteX93" fmla="*/ 540084 w 963979"/>
              <a:gd name="connsiteY93" fmla="*/ 339205 h 2360511"/>
              <a:gd name="connsiteX94" fmla="*/ 529389 w 963979"/>
              <a:gd name="connsiteY94" fmla="*/ 312469 h 2360511"/>
              <a:gd name="connsiteX95" fmla="*/ 518695 w 963979"/>
              <a:gd name="connsiteY95" fmla="*/ 264342 h 2360511"/>
              <a:gd name="connsiteX96" fmla="*/ 497305 w 963979"/>
              <a:gd name="connsiteY96" fmla="*/ 136005 h 2360511"/>
              <a:gd name="connsiteX97" fmla="*/ 475916 w 963979"/>
              <a:gd name="connsiteY97" fmla="*/ 82532 h 2360511"/>
              <a:gd name="connsiteX98" fmla="*/ 465221 w 963979"/>
              <a:gd name="connsiteY98" fmla="*/ 45100 h 2360511"/>
              <a:gd name="connsiteX99" fmla="*/ 459874 w 963979"/>
              <a:gd name="connsiteY99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34652 w 963979"/>
              <a:gd name="connsiteY21" fmla="*/ 712639 h 2360511"/>
              <a:gd name="connsiteX22" fmla="*/ 328370 w 963979"/>
              <a:gd name="connsiteY22" fmla="*/ 758583 h 2360511"/>
              <a:gd name="connsiteX23" fmla="*/ 311757 w 963979"/>
              <a:gd name="connsiteY23" fmla="*/ 827425 h 2360511"/>
              <a:gd name="connsiteX24" fmla="*/ 295818 w 963979"/>
              <a:gd name="connsiteY24" fmla="*/ 904105 h 2360511"/>
              <a:gd name="connsiteX25" fmla="*/ 270327 w 963979"/>
              <a:gd name="connsiteY25" fmla="*/ 1040073 h 2360511"/>
              <a:gd name="connsiteX26" fmla="*/ 293223 w 963979"/>
              <a:gd name="connsiteY26" fmla="*/ 984887 h 2360511"/>
              <a:gd name="connsiteX27" fmla="*/ 271471 w 963979"/>
              <a:gd name="connsiteY27" fmla="*/ 1065305 h 2360511"/>
              <a:gd name="connsiteX28" fmla="*/ 256103 w 963979"/>
              <a:gd name="connsiteY28" fmla="*/ 1123556 h 2360511"/>
              <a:gd name="connsiteX29" fmla="*/ 251326 w 963979"/>
              <a:gd name="connsiteY29" fmla="*/ 1157353 h 2360511"/>
              <a:gd name="connsiteX30" fmla="*/ 245979 w 963979"/>
              <a:gd name="connsiteY30" fmla="*/ 1173395 h 2360511"/>
              <a:gd name="connsiteX31" fmla="*/ 235284 w 963979"/>
              <a:gd name="connsiteY31" fmla="*/ 1200132 h 2360511"/>
              <a:gd name="connsiteX32" fmla="*/ 243487 w 963979"/>
              <a:gd name="connsiteY32" fmla="*/ 1238134 h 2360511"/>
              <a:gd name="connsiteX33" fmla="*/ 232793 w 963979"/>
              <a:gd name="connsiteY33" fmla="*/ 1254176 h 2360511"/>
              <a:gd name="connsiteX34" fmla="*/ 225056 w 963979"/>
              <a:gd name="connsiteY34" fmla="*/ 1312324 h 2360511"/>
              <a:gd name="connsiteX35" fmla="*/ 214361 w 963979"/>
              <a:gd name="connsiteY35" fmla="*/ 1365692 h 2360511"/>
              <a:gd name="connsiteX36" fmla="*/ 190014 w 963979"/>
              <a:gd name="connsiteY36" fmla="*/ 1483230 h 2360511"/>
              <a:gd name="connsiteX37" fmla="*/ 173401 w 963979"/>
              <a:gd name="connsiteY37" fmla="*/ 1602274 h 2360511"/>
              <a:gd name="connsiteX38" fmla="*/ 171894 w 963979"/>
              <a:gd name="connsiteY38" fmla="*/ 1594487 h 2360511"/>
              <a:gd name="connsiteX39" fmla="*/ 147909 w 963979"/>
              <a:gd name="connsiteY39" fmla="*/ 1727808 h 2360511"/>
              <a:gd name="connsiteX40" fmla="*/ 140174 w 963979"/>
              <a:gd name="connsiteY40" fmla="*/ 1782424 h 2360511"/>
              <a:gd name="connsiteX41" fmla="*/ 129478 w 963979"/>
              <a:gd name="connsiteY41" fmla="*/ 1825773 h 2360511"/>
              <a:gd name="connsiteX42" fmla="*/ 130621 w 963979"/>
              <a:gd name="connsiteY42" fmla="*/ 1861959 h 2360511"/>
              <a:gd name="connsiteX43" fmla="*/ 112192 w 963979"/>
              <a:gd name="connsiteY43" fmla="*/ 1904843 h 2360511"/>
              <a:gd name="connsiteX44" fmla="*/ 107414 w 963979"/>
              <a:gd name="connsiteY44" fmla="*/ 1953435 h 2360511"/>
              <a:gd name="connsiteX45" fmla="*/ 108557 w 963979"/>
              <a:gd name="connsiteY45" fmla="*/ 2015216 h 2360511"/>
              <a:gd name="connsiteX46" fmla="*/ 91944 w 963979"/>
              <a:gd name="connsiteY46" fmla="*/ 2053790 h 2360511"/>
              <a:gd name="connsiteX47" fmla="*/ 57575 w 963979"/>
              <a:gd name="connsiteY47" fmla="*/ 2122630 h 2360511"/>
              <a:gd name="connsiteX48" fmla="*/ 21389 w 963979"/>
              <a:gd name="connsiteY48" fmla="*/ 2237521 h 2360511"/>
              <a:gd name="connsiteX49" fmla="*/ 0 w 963979"/>
              <a:gd name="connsiteY49" fmla="*/ 2312384 h 2360511"/>
              <a:gd name="connsiteX50" fmla="*/ 26737 w 963979"/>
              <a:gd name="connsiteY50" fmla="*/ 2349816 h 2360511"/>
              <a:gd name="connsiteX51" fmla="*/ 245979 w 963979"/>
              <a:gd name="connsiteY51" fmla="*/ 2339121 h 2360511"/>
              <a:gd name="connsiteX52" fmla="*/ 390358 w 963979"/>
              <a:gd name="connsiteY52" fmla="*/ 2328426 h 2360511"/>
              <a:gd name="connsiteX53" fmla="*/ 513347 w 963979"/>
              <a:gd name="connsiteY53" fmla="*/ 2333774 h 2360511"/>
              <a:gd name="connsiteX54" fmla="*/ 561474 w 963979"/>
              <a:gd name="connsiteY54" fmla="*/ 2339121 h 2360511"/>
              <a:gd name="connsiteX55" fmla="*/ 652379 w 963979"/>
              <a:gd name="connsiteY55" fmla="*/ 2344469 h 2360511"/>
              <a:gd name="connsiteX56" fmla="*/ 700505 w 963979"/>
              <a:gd name="connsiteY56" fmla="*/ 2349816 h 2360511"/>
              <a:gd name="connsiteX57" fmla="*/ 727242 w 963979"/>
              <a:gd name="connsiteY57" fmla="*/ 2355163 h 2360511"/>
              <a:gd name="connsiteX58" fmla="*/ 903705 w 963979"/>
              <a:gd name="connsiteY58" fmla="*/ 2360511 h 2360511"/>
              <a:gd name="connsiteX59" fmla="*/ 962526 w 963979"/>
              <a:gd name="connsiteY59" fmla="*/ 2349816 h 2360511"/>
              <a:gd name="connsiteX60" fmla="*/ 951831 w 963979"/>
              <a:gd name="connsiteY60" fmla="*/ 2333774 h 2360511"/>
              <a:gd name="connsiteX61" fmla="*/ 935789 w 963979"/>
              <a:gd name="connsiteY61" fmla="*/ 2317732 h 2360511"/>
              <a:gd name="connsiteX62" fmla="*/ 941137 w 963979"/>
              <a:gd name="connsiteY62" fmla="*/ 2264258 h 2360511"/>
              <a:gd name="connsiteX63" fmla="*/ 957179 w 963979"/>
              <a:gd name="connsiteY63" fmla="*/ 2205437 h 2360511"/>
              <a:gd name="connsiteX64" fmla="*/ 962526 w 963979"/>
              <a:gd name="connsiteY64" fmla="*/ 2173353 h 2360511"/>
              <a:gd name="connsiteX65" fmla="*/ 941137 w 963979"/>
              <a:gd name="connsiteY65" fmla="*/ 1975500 h 2360511"/>
              <a:gd name="connsiteX66" fmla="*/ 930442 w 963979"/>
              <a:gd name="connsiteY66" fmla="*/ 1954111 h 2360511"/>
              <a:gd name="connsiteX67" fmla="*/ 909053 w 963979"/>
              <a:gd name="connsiteY67" fmla="*/ 1922026 h 2360511"/>
              <a:gd name="connsiteX68" fmla="*/ 898358 w 963979"/>
              <a:gd name="connsiteY68" fmla="*/ 1889942 h 2360511"/>
              <a:gd name="connsiteX69" fmla="*/ 887663 w 963979"/>
              <a:gd name="connsiteY69" fmla="*/ 1868553 h 2360511"/>
              <a:gd name="connsiteX70" fmla="*/ 866274 w 963979"/>
              <a:gd name="connsiteY70" fmla="*/ 1788342 h 2360511"/>
              <a:gd name="connsiteX71" fmla="*/ 844884 w 963979"/>
              <a:gd name="connsiteY71" fmla="*/ 1654658 h 2360511"/>
              <a:gd name="connsiteX72" fmla="*/ 823495 w 963979"/>
              <a:gd name="connsiteY72" fmla="*/ 1579795 h 2360511"/>
              <a:gd name="connsiteX73" fmla="*/ 802105 w 963979"/>
              <a:gd name="connsiteY73" fmla="*/ 1494237 h 2360511"/>
              <a:gd name="connsiteX74" fmla="*/ 791410 w 963979"/>
              <a:gd name="connsiteY74" fmla="*/ 1451458 h 2360511"/>
              <a:gd name="connsiteX75" fmla="*/ 780716 w 963979"/>
              <a:gd name="connsiteY75" fmla="*/ 1403332 h 2360511"/>
              <a:gd name="connsiteX76" fmla="*/ 770021 w 963979"/>
              <a:gd name="connsiteY76" fmla="*/ 1376595 h 2360511"/>
              <a:gd name="connsiteX77" fmla="*/ 748631 w 963979"/>
              <a:gd name="connsiteY77" fmla="*/ 1312426 h 2360511"/>
              <a:gd name="connsiteX78" fmla="*/ 727242 w 963979"/>
              <a:gd name="connsiteY78" fmla="*/ 1200132 h 2360511"/>
              <a:gd name="connsiteX79" fmla="*/ 716547 w 963979"/>
              <a:gd name="connsiteY79" fmla="*/ 1146658 h 2360511"/>
              <a:gd name="connsiteX80" fmla="*/ 705853 w 963979"/>
              <a:gd name="connsiteY80" fmla="*/ 1071795 h 2360511"/>
              <a:gd name="connsiteX81" fmla="*/ 695158 w 963979"/>
              <a:gd name="connsiteY81" fmla="*/ 1029016 h 2360511"/>
              <a:gd name="connsiteX82" fmla="*/ 684463 w 963979"/>
              <a:gd name="connsiteY82" fmla="*/ 1012974 h 2360511"/>
              <a:gd name="connsiteX83" fmla="*/ 673768 w 963979"/>
              <a:gd name="connsiteY83" fmla="*/ 986237 h 2360511"/>
              <a:gd name="connsiteX84" fmla="*/ 652379 w 963979"/>
              <a:gd name="connsiteY84" fmla="*/ 922069 h 2360511"/>
              <a:gd name="connsiteX85" fmla="*/ 641684 w 963979"/>
              <a:gd name="connsiteY85" fmla="*/ 847205 h 2360511"/>
              <a:gd name="connsiteX86" fmla="*/ 647031 w 963979"/>
              <a:gd name="connsiteY86" fmla="*/ 825816 h 2360511"/>
              <a:gd name="connsiteX87" fmla="*/ 625642 w 963979"/>
              <a:gd name="connsiteY87" fmla="*/ 692132 h 2360511"/>
              <a:gd name="connsiteX88" fmla="*/ 604253 w 963979"/>
              <a:gd name="connsiteY88" fmla="*/ 611921 h 2360511"/>
              <a:gd name="connsiteX89" fmla="*/ 593558 w 963979"/>
              <a:gd name="connsiteY89" fmla="*/ 563795 h 2360511"/>
              <a:gd name="connsiteX90" fmla="*/ 572168 w 963979"/>
              <a:gd name="connsiteY90" fmla="*/ 526363 h 2360511"/>
              <a:gd name="connsiteX91" fmla="*/ 561474 w 963979"/>
              <a:gd name="connsiteY91" fmla="*/ 462195 h 2360511"/>
              <a:gd name="connsiteX92" fmla="*/ 550779 w 963979"/>
              <a:gd name="connsiteY92" fmla="*/ 419416 h 2360511"/>
              <a:gd name="connsiteX93" fmla="*/ 540084 w 963979"/>
              <a:gd name="connsiteY93" fmla="*/ 339205 h 2360511"/>
              <a:gd name="connsiteX94" fmla="*/ 529389 w 963979"/>
              <a:gd name="connsiteY94" fmla="*/ 312469 h 2360511"/>
              <a:gd name="connsiteX95" fmla="*/ 518695 w 963979"/>
              <a:gd name="connsiteY95" fmla="*/ 264342 h 2360511"/>
              <a:gd name="connsiteX96" fmla="*/ 497305 w 963979"/>
              <a:gd name="connsiteY96" fmla="*/ 136005 h 2360511"/>
              <a:gd name="connsiteX97" fmla="*/ 475916 w 963979"/>
              <a:gd name="connsiteY97" fmla="*/ 82532 h 2360511"/>
              <a:gd name="connsiteX98" fmla="*/ 465221 w 963979"/>
              <a:gd name="connsiteY98" fmla="*/ 45100 h 2360511"/>
              <a:gd name="connsiteX99" fmla="*/ 459874 w 963979"/>
              <a:gd name="connsiteY99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34652 w 963979"/>
              <a:gd name="connsiteY21" fmla="*/ 712639 h 2360511"/>
              <a:gd name="connsiteX22" fmla="*/ 328370 w 963979"/>
              <a:gd name="connsiteY22" fmla="*/ 758583 h 2360511"/>
              <a:gd name="connsiteX23" fmla="*/ 311757 w 963979"/>
              <a:gd name="connsiteY23" fmla="*/ 827425 h 2360511"/>
              <a:gd name="connsiteX24" fmla="*/ 295818 w 963979"/>
              <a:gd name="connsiteY24" fmla="*/ 904105 h 2360511"/>
              <a:gd name="connsiteX25" fmla="*/ 270327 w 963979"/>
              <a:gd name="connsiteY25" fmla="*/ 1040073 h 2360511"/>
              <a:gd name="connsiteX26" fmla="*/ 293223 w 963979"/>
              <a:gd name="connsiteY26" fmla="*/ 984887 h 2360511"/>
              <a:gd name="connsiteX27" fmla="*/ 271471 w 963979"/>
              <a:gd name="connsiteY27" fmla="*/ 1065305 h 2360511"/>
              <a:gd name="connsiteX28" fmla="*/ 256103 w 963979"/>
              <a:gd name="connsiteY28" fmla="*/ 1123556 h 2360511"/>
              <a:gd name="connsiteX29" fmla="*/ 251326 w 963979"/>
              <a:gd name="connsiteY29" fmla="*/ 1157353 h 2360511"/>
              <a:gd name="connsiteX30" fmla="*/ 245979 w 963979"/>
              <a:gd name="connsiteY30" fmla="*/ 1173395 h 2360511"/>
              <a:gd name="connsiteX31" fmla="*/ 235284 w 963979"/>
              <a:gd name="connsiteY31" fmla="*/ 1200132 h 2360511"/>
              <a:gd name="connsiteX32" fmla="*/ 243487 w 963979"/>
              <a:gd name="connsiteY32" fmla="*/ 1238134 h 2360511"/>
              <a:gd name="connsiteX33" fmla="*/ 232793 w 963979"/>
              <a:gd name="connsiteY33" fmla="*/ 1254176 h 2360511"/>
              <a:gd name="connsiteX34" fmla="*/ 225056 w 963979"/>
              <a:gd name="connsiteY34" fmla="*/ 1312324 h 2360511"/>
              <a:gd name="connsiteX35" fmla="*/ 214361 w 963979"/>
              <a:gd name="connsiteY35" fmla="*/ 1365692 h 2360511"/>
              <a:gd name="connsiteX36" fmla="*/ 190014 w 963979"/>
              <a:gd name="connsiteY36" fmla="*/ 1483230 h 2360511"/>
              <a:gd name="connsiteX37" fmla="*/ 173401 w 963979"/>
              <a:gd name="connsiteY37" fmla="*/ 1602274 h 2360511"/>
              <a:gd name="connsiteX38" fmla="*/ 171894 w 963979"/>
              <a:gd name="connsiteY38" fmla="*/ 1594487 h 2360511"/>
              <a:gd name="connsiteX39" fmla="*/ 147909 w 963979"/>
              <a:gd name="connsiteY39" fmla="*/ 1727808 h 2360511"/>
              <a:gd name="connsiteX40" fmla="*/ 140174 w 963979"/>
              <a:gd name="connsiteY40" fmla="*/ 1782424 h 2360511"/>
              <a:gd name="connsiteX41" fmla="*/ 129478 w 963979"/>
              <a:gd name="connsiteY41" fmla="*/ 1825773 h 2360511"/>
              <a:gd name="connsiteX42" fmla="*/ 121743 w 963979"/>
              <a:gd name="connsiteY42" fmla="*/ 1873796 h 2360511"/>
              <a:gd name="connsiteX43" fmla="*/ 112192 w 963979"/>
              <a:gd name="connsiteY43" fmla="*/ 1904843 h 2360511"/>
              <a:gd name="connsiteX44" fmla="*/ 107414 w 963979"/>
              <a:gd name="connsiteY44" fmla="*/ 1953435 h 2360511"/>
              <a:gd name="connsiteX45" fmla="*/ 108557 w 963979"/>
              <a:gd name="connsiteY45" fmla="*/ 2015216 h 2360511"/>
              <a:gd name="connsiteX46" fmla="*/ 91944 w 963979"/>
              <a:gd name="connsiteY46" fmla="*/ 2053790 h 2360511"/>
              <a:gd name="connsiteX47" fmla="*/ 57575 w 963979"/>
              <a:gd name="connsiteY47" fmla="*/ 2122630 h 2360511"/>
              <a:gd name="connsiteX48" fmla="*/ 21389 w 963979"/>
              <a:gd name="connsiteY48" fmla="*/ 2237521 h 2360511"/>
              <a:gd name="connsiteX49" fmla="*/ 0 w 963979"/>
              <a:gd name="connsiteY49" fmla="*/ 2312384 h 2360511"/>
              <a:gd name="connsiteX50" fmla="*/ 26737 w 963979"/>
              <a:gd name="connsiteY50" fmla="*/ 2349816 h 2360511"/>
              <a:gd name="connsiteX51" fmla="*/ 245979 w 963979"/>
              <a:gd name="connsiteY51" fmla="*/ 2339121 h 2360511"/>
              <a:gd name="connsiteX52" fmla="*/ 390358 w 963979"/>
              <a:gd name="connsiteY52" fmla="*/ 2328426 h 2360511"/>
              <a:gd name="connsiteX53" fmla="*/ 513347 w 963979"/>
              <a:gd name="connsiteY53" fmla="*/ 2333774 h 2360511"/>
              <a:gd name="connsiteX54" fmla="*/ 561474 w 963979"/>
              <a:gd name="connsiteY54" fmla="*/ 2339121 h 2360511"/>
              <a:gd name="connsiteX55" fmla="*/ 652379 w 963979"/>
              <a:gd name="connsiteY55" fmla="*/ 2344469 h 2360511"/>
              <a:gd name="connsiteX56" fmla="*/ 700505 w 963979"/>
              <a:gd name="connsiteY56" fmla="*/ 2349816 h 2360511"/>
              <a:gd name="connsiteX57" fmla="*/ 727242 w 963979"/>
              <a:gd name="connsiteY57" fmla="*/ 2355163 h 2360511"/>
              <a:gd name="connsiteX58" fmla="*/ 903705 w 963979"/>
              <a:gd name="connsiteY58" fmla="*/ 2360511 h 2360511"/>
              <a:gd name="connsiteX59" fmla="*/ 962526 w 963979"/>
              <a:gd name="connsiteY59" fmla="*/ 2349816 h 2360511"/>
              <a:gd name="connsiteX60" fmla="*/ 951831 w 963979"/>
              <a:gd name="connsiteY60" fmla="*/ 2333774 h 2360511"/>
              <a:gd name="connsiteX61" fmla="*/ 935789 w 963979"/>
              <a:gd name="connsiteY61" fmla="*/ 2317732 h 2360511"/>
              <a:gd name="connsiteX62" fmla="*/ 941137 w 963979"/>
              <a:gd name="connsiteY62" fmla="*/ 2264258 h 2360511"/>
              <a:gd name="connsiteX63" fmla="*/ 957179 w 963979"/>
              <a:gd name="connsiteY63" fmla="*/ 2205437 h 2360511"/>
              <a:gd name="connsiteX64" fmla="*/ 962526 w 963979"/>
              <a:gd name="connsiteY64" fmla="*/ 2173353 h 2360511"/>
              <a:gd name="connsiteX65" fmla="*/ 941137 w 963979"/>
              <a:gd name="connsiteY65" fmla="*/ 1975500 h 2360511"/>
              <a:gd name="connsiteX66" fmla="*/ 930442 w 963979"/>
              <a:gd name="connsiteY66" fmla="*/ 1954111 h 2360511"/>
              <a:gd name="connsiteX67" fmla="*/ 909053 w 963979"/>
              <a:gd name="connsiteY67" fmla="*/ 1922026 h 2360511"/>
              <a:gd name="connsiteX68" fmla="*/ 898358 w 963979"/>
              <a:gd name="connsiteY68" fmla="*/ 1889942 h 2360511"/>
              <a:gd name="connsiteX69" fmla="*/ 887663 w 963979"/>
              <a:gd name="connsiteY69" fmla="*/ 1868553 h 2360511"/>
              <a:gd name="connsiteX70" fmla="*/ 866274 w 963979"/>
              <a:gd name="connsiteY70" fmla="*/ 1788342 h 2360511"/>
              <a:gd name="connsiteX71" fmla="*/ 844884 w 963979"/>
              <a:gd name="connsiteY71" fmla="*/ 1654658 h 2360511"/>
              <a:gd name="connsiteX72" fmla="*/ 823495 w 963979"/>
              <a:gd name="connsiteY72" fmla="*/ 1579795 h 2360511"/>
              <a:gd name="connsiteX73" fmla="*/ 802105 w 963979"/>
              <a:gd name="connsiteY73" fmla="*/ 1494237 h 2360511"/>
              <a:gd name="connsiteX74" fmla="*/ 791410 w 963979"/>
              <a:gd name="connsiteY74" fmla="*/ 1451458 h 2360511"/>
              <a:gd name="connsiteX75" fmla="*/ 780716 w 963979"/>
              <a:gd name="connsiteY75" fmla="*/ 1403332 h 2360511"/>
              <a:gd name="connsiteX76" fmla="*/ 770021 w 963979"/>
              <a:gd name="connsiteY76" fmla="*/ 1376595 h 2360511"/>
              <a:gd name="connsiteX77" fmla="*/ 748631 w 963979"/>
              <a:gd name="connsiteY77" fmla="*/ 1312426 h 2360511"/>
              <a:gd name="connsiteX78" fmla="*/ 727242 w 963979"/>
              <a:gd name="connsiteY78" fmla="*/ 1200132 h 2360511"/>
              <a:gd name="connsiteX79" fmla="*/ 716547 w 963979"/>
              <a:gd name="connsiteY79" fmla="*/ 1146658 h 2360511"/>
              <a:gd name="connsiteX80" fmla="*/ 705853 w 963979"/>
              <a:gd name="connsiteY80" fmla="*/ 1071795 h 2360511"/>
              <a:gd name="connsiteX81" fmla="*/ 695158 w 963979"/>
              <a:gd name="connsiteY81" fmla="*/ 1029016 h 2360511"/>
              <a:gd name="connsiteX82" fmla="*/ 684463 w 963979"/>
              <a:gd name="connsiteY82" fmla="*/ 1012974 h 2360511"/>
              <a:gd name="connsiteX83" fmla="*/ 673768 w 963979"/>
              <a:gd name="connsiteY83" fmla="*/ 986237 h 2360511"/>
              <a:gd name="connsiteX84" fmla="*/ 652379 w 963979"/>
              <a:gd name="connsiteY84" fmla="*/ 922069 h 2360511"/>
              <a:gd name="connsiteX85" fmla="*/ 641684 w 963979"/>
              <a:gd name="connsiteY85" fmla="*/ 847205 h 2360511"/>
              <a:gd name="connsiteX86" fmla="*/ 647031 w 963979"/>
              <a:gd name="connsiteY86" fmla="*/ 825816 h 2360511"/>
              <a:gd name="connsiteX87" fmla="*/ 625642 w 963979"/>
              <a:gd name="connsiteY87" fmla="*/ 692132 h 2360511"/>
              <a:gd name="connsiteX88" fmla="*/ 604253 w 963979"/>
              <a:gd name="connsiteY88" fmla="*/ 611921 h 2360511"/>
              <a:gd name="connsiteX89" fmla="*/ 593558 w 963979"/>
              <a:gd name="connsiteY89" fmla="*/ 563795 h 2360511"/>
              <a:gd name="connsiteX90" fmla="*/ 572168 w 963979"/>
              <a:gd name="connsiteY90" fmla="*/ 526363 h 2360511"/>
              <a:gd name="connsiteX91" fmla="*/ 561474 w 963979"/>
              <a:gd name="connsiteY91" fmla="*/ 462195 h 2360511"/>
              <a:gd name="connsiteX92" fmla="*/ 550779 w 963979"/>
              <a:gd name="connsiteY92" fmla="*/ 419416 h 2360511"/>
              <a:gd name="connsiteX93" fmla="*/ 540084 w 963979"/>
              <a:gd name="connsiteY93" fmla="*/ 339205 h 2360511"/>
              <a:gd name="connsiteX94" fmla="*/ 529389 w 963979"/>
              <a:gd name="connsiteY94" fmla="*/ 312469 h 2360511"/>
              <a:gd name="connsiteX95" fmla="*/ 518695 w 963979"/>
              <a:gd name="connsiteY95" fmla="*/ 264342 h 2360511"/>
              <a:gd name="connsiteX96" fmla="*/ 497305 w 963979"/>
              <a:gd name="connsiteY96" fmla="*/ 136005 h 2360511"/>
              <a:gd name="connsiteX97" fmla="*/ 475916 w 963979"/>
              <a:gd name="connsiteY97" fmla="*/ 82532 h 2360511"/>
              <a:gd name="connsiteX98" fmla="*/ 465221 w 963979"/>
              <a:gd name="connsiteY98" fmla="*/ 45100 h 2360511"/>
              <a:gd name="connsiteX99" fmla="*/ 459874 w 963979"/>
              <a:gd name="connsiteY99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34652 w 963979"/>
              <a:gd name="connsiteY21" fmla="*/ 712639 h 2360511"/>
              <a:gd name="connsiteX22" fmla="*/ 328370 w 963979"/>
              <a:gd name="connsiteY22" fmla="*/ 758583 h 2360511"/>
              <a:gd name="connsiteX23" fmla="*/ 311757 w 963979"/>
              <a:gd name="connsiteY23" fmla="*/ 827425 h 2360511"/>
              <a:gd name="connsiteX24" fmla="*/ 295818 w 963979"/>
              <a:gd name="connsiteY24" fmla="*/ 904105 h 2360511"/>
              <a:gd name="connsiteX25" fmla="*/ 270327 w 963979"/>
              <a:gd name="connsiteY25" fmla="*/ 1040073 h 2360511"/>
              <a:gd name="connsiteX26" fmla="*/ 293223 w 963979"/>
              <a:gd name="connsiteY26" fmla="*/ 984887 h 2360511"/>
              <a:gd name="connsiteX27" fmla="*/ 271471 w 963979"/>
              <a:gd name="connsiteY27" fmla="*/ 1065305 h 2360511"/>
              <a:gd name="connsiteX28" fmla="*/ 256103 w 963979"/>
              <a:gd name="connsiteY28" fmla="*/ 1123556 h 2360511"/>
              <a:gd name="connsiteX29" fmla="*/ 251326 w 963979"/>
              <a:gd name="connsiteY29" fmla="*/ 1157353 h 2360511"/>
              <a:gd name="connsiteX30" fmla="*/ 245979 w 963979"/>
              <a:gd name="connsiteY30" fmla="*/ 1173395 h 2360511"/>
              <a:gd name="connsiteX31" fmla="*/ 235284 w 963979"/>
              <a:gd name="connsiteY31" fmla="*/ 1200132 h 2360511"/>
              <a:gd name="connsiteX32" fmla="*/ 243487 w 963979"/>
              <a:gd name="connsiteY32" fmla="*/ 1238134 h 2360511"/>
              <a:gd name="connsiteX33" fmla="*/ 232793 w 963979"/>
              <a:gd name="connsiteY33" fmla="*/ 1254176 h 2360511"/>
              <a:gd name="connsiteX34" fmla="*/ 225056 w 963979"/>
              <a:gd name="connsiteY34" fmla="*/ 1312324 h 2360511"/>
              <a:gd name="connsiteX35" fmla="*/ 214361 w 963979"/>
              <a:gd name="connsiteY35" fmla="*/ 1365692 h 2360511"/>
              <a:gd name="connsiteX36" fmla="*/ 190014 w 963979"/>
              <a:gd name="connsiteY36" fmla="*/ 1483230 h 2360511"/>
              <a:gd name="connsiteX37" fmla="*/ 173401 w 963979"/>
              <a:gd name="connsiteY37" fmla="*/ 1602274 h 2360511"/>
              <a:gd name="connsiteX38" fmla="*/ 171894 w 963979"/>
              <a:gd name="connsiteY38" fmla="*/ 1594487 h 2360511"/>
              <a:gd name="connsiteX39" fmla="*/ 147909 w 963979"/>
              <a:gd name="connsiteY39" fmla="*/ 1707093 h 2360511"/>
              <a:gd name="connsiteX40" fmla="*/ 140174 w 963979"/>
              <a:gd name="connsiteY40" fmla="*/ 1782424 h 2360511"/>
              <a:gd name="connsiteX41" fmla="*/ 129478 w 963979"/>
              <a:gd name="connsiteY41" fmla="*/ 1825773 h 2360511"/>
              <a:gd name="connsiteX42" fmla="*/ 121743 w 963979"/>
              <a:gd name="connsiteY42" fmla="*/ 1873796 h 2360511"/>
              <a:gd name="connsiteX43" fmla="*/ 112192 w 963979"/>
              <a:gd name="connsiteY43" fmla="*/ 1904843 h 2360511"/>
              <a:gd name="connsiteX44" fmla="*/ 107414 w 963979"/>
              <a:gd name="connsiteY44" fmla="*/ 1953435 h 2360511"/>
              <a:gd name="connsiteX45" fmla="*/ 108557 w 963979"/>
              <a:gd name="connsiteY45" fmla="*/ 2015216 h 2360511"/>
              <a:gd name="connsiteX46" fmla="*/ 91944 w 963979"/>
              <a:gd name="connsiteY46" fmla="*/ 2053790 h 2360511"/>
              <a:gd name="connsiteX47" fmla="*/ 57575 w 963979"/>
              <a:gd name="connsiteY47" fmla="*/ 2122630 h 2360511"/>
              <a:gd name="connsiteX48" fmla="*/ 21389 w 963979"/>
              <a:gd name="connsiteY48" fmla="*/ 2237521 h 2360511"/>
              <a:gd name="connsiteX49" fmla="*/ 0 w 963979"/>
              <a:gd name="connsiteY49" fmla="*/ 2312384 h 2360511"/>
              <a:gd name="connsiteX50" fmla="*/ 26737 w 963979"/>
              <a:gd name="connsiteY50" fmla="*/ 2349816 h 2360511"/>
              <a:gd name="connsiteX51" fmla="*/ 245979 w 963979"/>
              <a:gd name="connsiteY51" fmla="*/ 2339121 h 2360511"/>
              <a:gd name="connsiteX52" fmla="*/ 390358 w 963979"/>
              <a:gd name="connsiteY52" fmla="*/ 2328426 h 2360511"/>
              <a:gd name="connsiteX53" fmla="*/ 513347 w 963979"/>
              <a:gd name="connsiteY53" fmla="*/ 2333774 h 2360511"/>
              <a:gd name="connsiteX54" fmla="*/ 561474 w 963979"/>
              <a:gd name="connsiteY54" fmla="*/ 2339121 h 2360511"/>
              <a:gd name="connsiteX55" fmla="*/ 652379 w 963979"/>
              <a:gd name="connsiteY55" fmla="*/ 2344469 h 2360511"/>
              <a:gd name="connsiteX56" fmla="*/ 700505 w 963979"/>
              <a:gd name="connsiteY56" fmla="*/ 2349816 h 2360511"/>
              <a:gd name="connsiteX57" fmla="*/ 727242 w 963979"/>
              <a:gd name="connsiteY57" fmla="*/ 2355163 h 2360511"/>
              <a:gd name="connsiteX58" fmla="*/ 903705 w 963979"/>
              <a:gd name="connsiteY58" fmla="*/ 2360511 h 2360511"/>
              <a:gd name="connsiteX59" fmla="*/ 962526 w 963979"/>
              <a:gd name="connsiteY59" fmla="*/ 2349816 h 2360511"/>
              <a:gd name="connsiteX60" fmla="*/ 951831 w 963979"/>
              <a:gd name="connsiteY60" fmla="*/ 2333774 h 2360511"/>
              <a:gd name="connsiteX61" fmla="*/ 935789 w 963979"/>
              <a:gd name="connsiteY61" fmla="*/ 2317732 h 2360511"/>
              <a:gd name="connsiteX62" fmla="*/ 941137 w 963979"/>
              <a:gd name="connsiteY62" fmla="*/ 2264258 h 2360511"/>
              <a:gd name="connsiteX63" fmla="*/ 957179 w 963979"/>
              <a:gd name="connsiteY63" fmla="*/ 2205437 h 2360511"/>
              <a:gd name="connsiteX64" fmla="*/ 962526 w 963979"/>
              <a:gd name="connsiteY64" fmla="*/ 2173353 h 2360511"/>
              <a:gd name="connsiteX65" fmla="*/ 941137 w 963979"/>
              <a:gd name="connsiteY65" fmla="*/ 1975500 h 2360511"/>
              <a:gd name="connsiteX66" fmla="*/ 930442 w 963979"/>
              <a:gd name="connsiteY66" fmla="*/ 1954111 h 2360511"/>
              <a:gd name="connsiteX67" fmla="*/ 909053 w 963979"/>
              <a:gd name="connsiteY67" fmla="*/ 1922026 h 2360511"/>
              <a:gd name="connsiteX68" fmla="*/ 898358 w 963979"/>
              <a:gd name="connsiteY68" fmla="*/ 1889942 h 2360511"/>
              <a:gd name="connsiteX69" fmla="*/ 887663 w 963979"/>
              <a:gd name="connsiteY69" fmla="*/ 1868553 h 2360511"/>
              <a:gd name="connsiteX70" fmla="*/ 866274 w 963979"/>
              <a:gd name="connsiteY70" fmla="*/ 1788342 h 2360511"/>
              <a:gd name="connsiteX71" fmla="*/ 844884 w 963979"/>
              <a:gd name="connsiteY71" fmla="*/ 1654658 h 2360511"/>
              <a:gd name="connsiteX72" fmla="*/ 823495 w 963979"/>
              <a:gd name="connsiteY72" fmla="*/ 1579795 h 2360511"/>
              <a:gd name="connsiteX73" fmla="*/ 802105 w 963979"/>
              <a:gd name="connsiteY73" fmla="*/ 1494237 h 2360511"/>
              <a:gd name="connsiteX74" fmla="*/ 791410 w 963979"/>
              <a:gd name="connsiteY74" fmla="*/ 1451458 h 2360511"/>
              <a:gd name="connsiteX75" fmla="*/ 780716 w 963979"/>
              <a:gd name="connsiteY75" fmla="*/ 1403332 h 2360511"/>
              <a:gd name="connsiteX76" fmla="*/ 770021 w 963979"/>
              <a:gd name="connsiteY76" fmla="*/ 1376595 h 2360511"/>
              <a:gd name="connsiteX77" fmla="*/ 748631 w 963979"/>
              <a:gd name="connsiteY77" fmla="*/ 1312426 h 2360511"/>
              <a:gd name="connsiteX78" fmla="*/ 727242 w 963979"/>
              <a:gd name="connsiteY78" fmla="*/ 1200132 h 2360511"/>
              <a:gd name="connsiteX79" fmla="*/ 716547 w 963979"/>
              <a:gd name="connsiteY79" fmla="*/ 1146658 h 2360511"/>
              <a:gd name="connsiteX80" fmla="*/ 705853 w 963979"/>
              <a:gd name="connsiteY80" fmla="*/ 1071795 h 2360511"/>
              <a:gd name="connsiteX81" fmla="*/ 695158 w 963979"/>
              <a:gd name="connsiteY81" fmla="*/ 1029016 h 2360511"/>
              <a:gd name="connsiteX82" fmla="*/ 684463 w 963979"/>
              <a:gd name="connsiteY82" fmla="*/ 1012974 h 2360511"/>
              <a:gd name="connsiteX83" fmla="*/ 673768 w 963979"/>
              <a:gd name="connsiteY83" fmla="*/ 986237 h 2360511"/>
              <a:gd name="connsiteX84" fmla="*/ 652379 w 963979"/>
              <a:gd name="connsiteY84" fmla="*/ 922069 h 2360511"/>
              <a:gd name="connsiteX85" fmla="*/ 641684 w 963979"/>
              <a:gd name="connsiteY85" fmla="*/ 847205 h 2360511"/>
              <a:gd name="connsiteX86" fmla="*/ 647031 w 963979"/>
              <a:gd name="connsiteY86" fmla="*/ 825816 h 2360511"/>
              <a:gd name="connsiteX87" fmla="*/ 625642 w 963979"/>
              <a:gd name="connsiteY87" fmla="*/ 692132 h 2360511"/>
              <a:gd name="connsiteX88" fmla="*/ 604253 w 963979"/>
              <a:gd name="connsiteY88" fmla="*/ 611921 h 2360511"/>
              <a:gd name="connsiteX89" fmla="*/ 593558 w 963979"/>
              <a:gd name="connsiteY89" fmla="*/ 563795 h 2360511"/>
              <a:gd name="connsiteX90" fmla="*/ 572168 w 963979"/>
              <a:gd name="connsiteY90" fmla="*/ 526363 h 2360511"/>
              <a:gd name="connsiteX91" fmla="*/ 561474 w 963979"/>
              <a:gd name="connsiteY91" fmla="*/ 462195 h 2360511"/>
              <a:gd name="connsiteX92" fmla="*/ 550779 w 963979"/>
              <a:gd name="connsiteY92" fmla="*/ 419416 h 2360511"/>
              <a:gd name="connsiteX93" fmla="*/ 540084 w 963979"/>
              <a:gd name="connsiteY93" fmla="*/ 339205 h 2360511"/>
              <a:gd name="connsiteX94" fmla="*/ 529389 w 963979"/>
              <a:gd name="connsiteY94" fmla="*/ 312469 h 2360511"/>
              <a:gd name="connsiteX95" fmla="*/ 518695 w 963979"/>
              <a:gd name="connsiteY95" fmla="*/ 264342 h 2360511"/>
              <a:gd name="connsiteX96" fmla="*/ 497305 w 963979"/>
              <a:gd name="connsiteY96" fmla="*/ 136005 h 2360511"/>
              <a:gd name="connsiteX97" fmla="*/ 475916 w 963979"/>
              <a:gd name="connsiteY97" fmla="*/ 82532 h 2360511"/>
              <a:gd name="connsiteX98" fmla="*/ 465221 w 963979"/>
              <a:gd name="connsiteY98" fmla="*/ 45100 h 2360511"/>
              <a:gd name="connsiteX99" fmla="*/ 459874 w 963979"/>
              <a:gd name="connsiteY99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34652 w 963979"/>
              <a:gd name="connsiteY21" fmla="*/ 712639 h 2360511"/>
              <a:gd name="connsiteX22" fmla="*/ 328370 w 963979"/>
              <a:gd name="connsiteY22" fmla="*/ 758583 h 2360511"/>
              <a:gd name="connsiteX23" fmla="*/ 311757 w 963979"/>
              <a:gd name="connsiteY23" fmla="*/ 827425 h 2360511"/>
              <a:gd name="connsiteX24" fmla="*/ 295818 w 963979"/>
              <a:gd name="connsiteY24" fmla="*/ 904105 h 2360511"/>
              <a:gd name="connsiteX25" fmla="*/ 270327 w 963979"/>
              <a:gd name="connsiteY25" fmla="*/ 1040073 h 2360511"/>
              <a:gd name="connsiteX26" fmla="*/ 293223 w 963979"/>
              <a:gd name="connsiteY26" fmla="*/ 984887 h 2360511"/>
              <a:gd name="connsiteX27" fmla="*/ 271471 w 963979"/>
              <a:gd name="connsiteY27" fmla="*/ 1065305 h 2360511"/>
              <a:gd name="connsiteX28" fmla="*/ 256103 w 963979"/>
              <a:gd name="connsiteY28" fmla="*/ 1123556 h 2360511"/>
              <a:gd name="connsiteX29" fmla="*/ 251326 w 963979"/>
              <a:gd name="connsiteY29" fmla="*/ 1157353 h 2360511"/>
              <a:gd name="connsiteX30" fmla="*/ 245979 w 963979"/>
              <a:gd name="connsiteY30" fmla="*/ 1173395 h 2360511"/>
              <a:gd name="connsiteX31" fmla="*/ 235284 w 963979"/>
              <a:gd name="connsiteY31" fmla="*/ 1200132 h 2360511"/>
              <a:gd name="connsiteX32" fmla="*/ 243487 w 963979"/>
              <a:gd name="connsiteY32" fmla="*/ 1238134 h 2360511"/>
              <a:gd name="connsiteX33" fmla="*/ 232793 w 963979"/>
              <a:gd name="connsiteY33" fmla="*/ 1254176 h 2360511"/>
              <a:gd name="connsiteX34" fmla="*/ 225056 w 963979"/>
              <a:gd name="connsiteY34" fmla="*/ 1312324 h 2360511"/>
              <a:gd name="connsiteX35" fmla="*/ 214361 w 963979"/>
              <a:gd name="connsiteY35" fmla="*/ 1365692 h 2360511"/>
              <a:gd name="connsiteX36" fmla="*/ 190014 w 963979"/>
              <a:gd name="connsiteY36" fmla="*/ 1483230 h 2360511"/>
              <a:gd name="connsiteX37" fmla="*/ 173401 w 963979"/>
              <a:gd name="connsiteY37" fmla="*/ 1602274 h 2360511"/>
              <a:gd name="connsiteX38" fmla="*/ 171894 w 963979"/>
              <a:gd name="connsiteY38" fmla="*/ 1594487 h 2360511"/>
              <a:gd name="connsiteX39" fmla="*/ 147909 w 963979"/>
              <a:gd name="connsiteY39" fmla="*/ 1707093 h 2360511"/>
              <a:gd name="connsiteX40" fmla="*/ 140174 w 963979"/>
              <a:gd name="connsiteY40" fmla="*/ 1782424 h 2360511"/>
              <a:gd name="connsiteX41" fmla="*/ 129478 w 963979"/>
              <a:gd name="connsiteY41" fmla="*/ 1825773 h 2360511"/>
              <a:gd name="connsiteX42" fmla="*/ 121743 w 963979"/>
              <a:gd name="connsiteY42" fmla="*/ 1873796 h 2360511"/>
              <a:gd name="connsiteX43" fmla="*/ 112192 w 963979"/>
              <a:gd name="connsiteY43" fmla="*/ 1904843 h 2360511"/>
              <a:gd name="connsiteX44" fmla="*/ 107414 w 963979"/>
              <a:gd name="connsiteY44" fmla="*/ 1953435 h 2360511"/>
              <a:gd name="connsiteX45" fmla="*/ 93761 w 963979"/>
              <a:gd name="connsiteY45" fmla="*/ 2012257 h 2360511"/>
              <a:gd name="connsiteX46" fmla="*/ 91944 w 963979"/>
              <a:gd name="connsiteY46" fmla="*/ 2053790 h 2360511"/>
              <a:gd name="connsiteX47" fmla="*/ 57575 w 963979"/>
              <a:gd name="connsiteY47" fmla="*/ 2122630 h 2360511"/>
              <a:gd name="connsiteX48" fmla="*/ 21389 w 963979"/>
              <a:gd name="connsiteY48" fmla="*/ 2237521 h 2360511"/>
              <a:gd name="connsiteX49" fmla="*/ 0 w 963979"/>
              <a:gd name="connsiteY49" fmla="*/ 2312384 h 2360511"/>
              <a:gd name="connsiteX50" fmla="*/ 26737 w 963979"/>
              <a:gd name="connsiteY50" fmla="*/ 2349816 h 2360511"/>
              <a:gd name="connsiteX51" fmla="*/ 245979 w 963979"/>
              <a:gd name="connsiteY51" fmla="*/ 2339121 h 2360511"/>
              <a:gd name="connsiteX52" fmla="*/ 390358 w 963979"/>
              <a:gd name="connsiteY52" fmla="*/ 2328426 h 2360511"/>
              <a:gd name="connsiteX53" fmla="*/ 513347 w 963979"/>
              <a:gd name="connsiteY53" fmla="*/ 2333774 h 2360511"/>
              <a:gd name="connsiteX54" fmla="*/ 561474 w 963979"/>
              <a:gd name="connsiteY54" fmla="*/ 2339121 h 2360511"/>
              <a:gd name="connsiteX55" fmla="*/ 652379 w 963979"/>
              <a:gd name="connsiteY55" fmla="*/ 2344469 h 2360511"/>
              <a:gd name="connsiteX56" fmla="*/ 700505 w 963979"/>
              <a:gd name="connsiteY56" fmla="*/ 2349816 h 2360511"/>
              <a:gd name="connsiteX57" fmla="*/ 727242 w 963979"/>
              <a:gd name="connsiteY57" fmla="*/ 2355163 h 2360511"/>
              <a:gd name="connsiteX58" fmla="*/ 903705 w 963979"/>
              <a:gd name="connsiteY58" fmla="*/ 2360511 h 2360511"/>
              <a:gd name="connsiteX59" fmla="*/ 962526 w 963979"/>
              <a:gd name="connsiteY59" fmla="*/ 2349816 h 2360511"/>
              <a:gd name="connsiteX60" fmla="*/ 951831 w 963979"/>
              <a:gd name="connsiteY60" fmla="*/ 2333774 h 2360511"/>
              <a:gd name="connsiteX61" fmla="*/ 935789 w 963979"/>
              <a:gd name="connsiteY61" fmla="*/ 2317732 h 2360511"/>
              <a:gd name="connsiteX62" fmla="*/ 941137 w 963979"/>
              <a:gd name="connsiteY62" fmla="*/ 2264258 h 2360511"/>
              <a:gd name="connsiteX63" fmla="*/ 957179 w 963979"/>
              <a:gd name="connsiteY63" fmla="*/ 2205437 h 2360511"/>
              <a:gd name="connsiteX64" fmla="*/ 962526 w 963979"/>
              <a:gd name="connsiteY64" fmla="*/ 2173353 h 2360511"/>
              <a:gd name="connsiteX65" fmla="*/ 941137 w 963979"/>
              <a:gd name="connsiteY65" fmla="*/ 1975500 h 2360511"/>
              <a:gd name="connsiteX66" fmla="*/ 930442 w 963979"/>
              <a:gd name="connsiteY66" fmla="*/ 1954111 h 2360511"/>
              <a:gd name="connsiteX67" fmla="*/ 909053 w 963979"/>
              <a:gd name="connsiteY67" fmla="*/ 1922026 h 2360511"/>
              <a:gd name="connsiteX68" fmla="*/ 898358 w 963979"/>
              <a:gd name="connsiteY68" fmla="*/ 1889942 h 2360511"/>
              <a:gd name="connsiteX69" fmla="*/ 887663 w 963979"/>
              <a:gd name="connsiteY69" fmla="*/ 1868553 h 2360511"/>
              <a:gd name="connsiteX70" fmla="*/ 866274 w 963979"/>
              <a:gd name="connsiteY70" fmla="*/ 1788342 h 2360511"/>
              <a:gd name="connsiteX71" fmla="*/ 844884 w 963979"/>
              <a:gd name="connsiteY71" fmla="*/ 1654658 h 2360511"/>
              <a:gd name="connsiteX72" fmla="*/ 823495 w 963979"/>
              <a:gd name="connsiteY72" fmla="*/ 1579795 h 2360511"/>
              <a:gd name="connsiteX73" fmla="*/ 802105 w 963979"/>
              <a:gd name="connsiteY73" fmla="*/ 1494237 h 2360511"/>
              <a:gd name="connsiteX74" fmla="*/ 791410 w 963979"/>
              <a:gd name="connsiteY74" fmla="*/ 1451458 h 2360511"/>
              <a:gd name="connsiteX75" fmla="*/ 780716 w 963979"/>
              <a:gd name="connsiteY75" fmla="*/ 1403332 h 2360511"/>
              <a:gd name="connsiteX76" fmla="*/ 770021 w 963979"/>
              <a:gd name="connsiteY76" fmla="*/ 1376595 h 2360511"/>
              <a:gd name="connsiteX77" fmla="*/ 748631 w 963979"/>
              <a:gd name="connsiteY77" fmla="*/ 1312426 h 2360511"/>
              <a:gd name="connsiteX78" fmla="*/ 727242 w 963979"/>
              <a:gd name="connsiteY78" fmla="*/ 1200132 h 2360511"/>
              <a:gd name="connsiteX79" fmla="*/ 716547 w 963979"/>
              <a:gd name="connsiteY79" fmla="*/ 1146658 h 2360511"/>
              <a:gd name="connsiteX80" fmla="*/ 705853 w 963979"/>
              <a:gd name="connsiteY80" fmla="*/ 1071795 h 2360511"/>
              <a:gd name="connsiteX81" fmla="*/ 695158 w 963979"/>
              <a:gd name="connsiteY81" fmla="*/ 1029016 h 2360511"/>
              <a:gd name="connsiteX82" fmla="*/ 684463 w 963979"/>
              <a:gd name="connsiteY82" fmla="*/ 1012974 h 2360511"/>
              <a:gd name="connsiteX83" fmla="*/ 673768 w 963979"/>
              <a:gd name="connsiteY83" fmla="*/ 986237 h 2360511"/>
              <a:gd name="connsiteX84" fmla="*/ 652379 w 963979"/>
              <a:gd name="connsiteY84" fmla="*/ 922069 h 2360511"/>
              <a:gd name="connsiteX85" fmla="*/ 641684 w 963979"/>
              <a:gd name="connsiteY85" fmla="*/ 847205 h 2360511"/>
              <a:gd name="connsiteX86" fmla="*/ 647031 w 963979"/>
              <a:gd name="connsiteY86" fmla="*/ 825816 h 2360511"/>
              <a:gd name="connsiteX87" fmla="*/ 625642 w 963979"/>
              <a:gd name="connsiteY87" fmla="*/ 692132 h 2360511"/>
              <a:gd name="connsiteX88" fmla="*/ 604253 w 963979"/>
              <a:gd name="connsiteY88" fmla="*/ 611921 h 2360511"/>
              <a:gd name="connsiteX89" fmla="*/ 593558 w 963979"/>
              <a:gd name="connsiteY89" fmla="*/ 563795 h 2360511"/>
              <a:gd name="connsiteX90" fmla="*/ 572168 w 963979"/>
              <a:gd name="connsiteY90" fmla="*/ 526363 h 2360511"/>
              <a:gd name="connsiteX91" fmla="*/ 561474 w 963979"/>
              <a:gd name="connsiteY91" fmla="*/ 462195 h 2360511"/>
              <a:gd name="connsiteX92" fmla="*/ 550779 w 963979"/>
              <a:gd name="connsiteY92" fmla="*/ 419416 h 2360511"/>
              <a:gd name="connsiteX93" fmla="*/ 540084 w 963979"/>
              <a:gd name="connsiteY93" fmla="*/ 339205 h 2360511"/>
              <a:gd name="connsiteX94" fmla="*/ 529389 w 963979"/>
              <a:gd name="connsiteY94" fmla="*/ 312469 h 2360511"/>
              <a:gd name="connsiteX95" fmla="*/ 518695 w 963979"/>
              <a:gd name="connsiteY95" fmla="*/ 264342 h 2360511"/>
              <a:gd name="connsiteX96" fmla="*/ 497305 w 963979"/>
              <a:gd name="connsiteY96" fmla="*/ 136005 h 2360511"/>
              <a:gd name="connsiteX97" fmla="*/ 475916 w 963979"/>
              <a:gd name="connsiteY97" fmla="*/ 82532 h 2360511"/>
              <a:gd name="connsiteX98" fmla="*/ 465221 w 963979"/>
              <a:gd name="connsiteY98" fmla="*/ 45100 h 2360511"/>
              <a:gd name="connsiteX99" fmla="*/ 459874 w 963979"/>
              <a:gd name="connsiteY99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34652 w 963979"/>
              <a:gd name="connsiteY21" fmla="*/ 712639 h 2360511"/>
              <a:gd name="connsiteX22" fmla="*/ 328370 w 963979"/>
              <a:gd name="connsiteY22" fmla="*/ 758583 h 2360511"/>
              <a:gd name="connsiteX23" fmla="*/ 311757 w 963979"/>
              <a:gd name="connsiteY23" fmla="*/ 827425 h 2360511"/>
              <a:gd name="connsiteX24" fmla="*/ 295818 w 963979"/>
              <a:gd name="connsiteY24" fmla="*/ 904105 h 2360511"/>
              <a:gd name="connsiteX25" fmla="*/ 270327 w 963979"/>
              <a:gd name="connsiteY25" fmla="*/ 1040073 h 2360511"/>
              <a:gd name="connsiteX26" fmla="*/ 293223 w 963979"/>
              <a:gd name="connsiteY26" fmla="*/ 984887 h 2360511"/>
              <a:gd name="connsiteX27" fmla="*/ 271471 w 963979"/>
              <a:gd name="connsiteY27" fmla="*/ 1065305 h 2360511"/>
              <a:gd name="connsiteX28" fmla="*/ 256103 w 963979"/>
              <a:gd name="connsiteY28" fmla="*/ 1123556 h 2360511"/>
              <a:gd name="connsiteX29" fmla="*/ 251326 w 963979"/>
              <a:gd name="connsiteY29" fmla="*/ 1157353 h 2360511"/>
              <a:gd name="connsiteX30" fmla="*/ 245979 w 963979"/>
              <a:gd name="connsiteY30" fmla="*/ 1173395 h 2360511"/>
              <a:gd name="connsiteX31" fmla="*/ 235284 w 963979"/>
              <a:gd name="connsiteY31" fmla="*/ 1200132 h 2360511"/>
              <a:gd name="connsiteX32" fmla="*/ 243487 w 963979"/>
              <a:gd name="connsiteY32" fmla="*/ 1238134 h 2360511"/>
              <a:gd name="connsiteX33" fmla="*/ 232793 w 963979"/>
              <a:gd name="connsiteY33" fmla="*/ 1254176 h 2360511"/>
              <a:gd name="connsiteX34" fmla="*/ 225056 w 963979"/>
              <a:gd name="connsiteY34" fmla="*/ 1312324 h 2360511"/>
              <a:gd name="connsiteX35" fmla="*/ 214361 w 963979"/>
              <a:gd name="connsiteY35" fmla="*/ 1365692 h 2360511"/>
              <a:gd name="connsiteX36" fmla="*/ 190014 w 963979"/>
              <a:gd name="connsiteY36" fmla="*/ 1483230 h 2360511"/>
              <a:gd name="connsiteX37" fmla="*/ 173401 w 963979"/>
              <a:gd name="connsiteY37" fmla="*/ 1602274 h 2360511"/>
              <a:gd name="connsiteX38" fmla="*/ 171894 w 963979"/>
              <a:gd name="connsiteY38" fmla="*/ 1594487 h 2360511"/>
              <a:gd name="connsiteX39" fmla="*/ 147909 w 963979"/>
              <a:gd name="connsiteY39" fmla="*/ 1707093 h 2360511"/>
              <a:gd name="connsiteX40" fmla="*/ 140174 w 963979"/>
              <a:gd name="connsiteY40" fmla="*/ 1782424 h 2360511"/>
              <a:gd name="connsiteX41" fmla="*/ 129478 w 963979"/>
              <a:gd name="connsiteY41" fmla="*/ 1825773 h 2360511"/>
              <a:gd name="connsiteX42" fmla="*/ 121743 w 963979"/>
              <a:gd name="connsiteY42" fmla="*/ 1873796 h 2360511"/>
              <a:gd name="connsiteX43" fmla="*/ 112192 w 963979"/>
              <a:gd name="connsiteY43" fmla="*/ 1904843 h 2360511"/>
              <a:gd name="connsiteX44" fmla="*/ 104455 w 963979"/>
              <a:gd name="connsiteY44" fmla="*/ 1938639 h 2360511"/>
              <a:gd name="connsiteX45" fmla="*/ 93761 w 963979"/>
              <a:gd name="connsiteY45" fmla="*/ 2012257 h 2360511"/>
              <a:gd name="connsiteX46" fmla="*/ 91944 w 963979"/>
              <a:gd name="connsiteY46" fmla="*/ 2053790 h 2360511"/>
              <a:gd name="connsiteX47" fmla="*/ 57575 w 963979"/>
              <a:gd name="connsiteY47" fmla="*/ 2122630 h 2360511"/>
              <a:gd name="connsiteX48" fmla="*/ 21389 w 963979"/>
              <a:gd name="connsiteY48" fmla="*/ 2237521 h 2360511"/>
              <a:gd name="connsiteX49" fmla="*/ 0 w 963979"/>
              <a:gd name="connsiteY49" fmla="*/ 2312384 h 2360511"/>
              <a:gd name="connsiteX50" fmla="*/ 26737 w 963979"/>
              <a:gd name="connsiteY50" fmla="*/ 2349816 h 2360511"/>
              <a:gd name="connsiteX51" fmla="*/ 245979 w 963979"/>
              <a:gd name="connsiteY51" fmla="*/ 2339121 h 2360511"/>
              <a:gd name="connsiteX52" fmla="*/ 390358 w 963979"/>
              <a:gd name="connsiteY52" fmla="*/ 2328426 h 2360511"/>
              <a:gd name="connsiteX53" fmla="*/ 513347 w 963979"/>
              <a:gd name="connsiteY53" fmla="*/ 2333774 h 2360511"/>
              <a:gd name="connsiteX54" fmla="*/ 561474 w 963979"/>
              <a:gd name="connsiteY54" fmla="*/ 2339121 h 2360511"/>
              <a:gd name="connsiteX55" fmla="*/ 652379 w 963979"/>
              <a:gd name="connsiteY55" fmla="*/ 2344469 h 2360511"/>
              <a:gd name="connsiteX56" fmla="*/ 700505 w 963979"/>
              <a:gd name="connsiteY56" fmla="*/ 2349816 h 2360511"/>
              <a:gd name="connsiteX57" fmla="*/ 727242 w 963979"/>
              <a:gd name="connsiteY57" fmla="*/ 2355163 h 2360511"/>
              <a:gd name="connsiteX58" fmla="*/ 903705 w 963979"/>
              <a:gd name="connsiteY58" fmla="*/ 2360511 h 2360511"/>
              <a:gd name="connsiteX59" fmla="*/ 962526 w 963979"/>
              <a:gd name="connsiteY59" fmla="*/ 2349816 h 2360511"/>
              <a:gd name="connsiteX60" fmla="*/ 951831 w 963979"/>
              <a:gd name="connsiteY60" fmla="*/ 2333774 h 2360511"/>
              <a:gd name="connsiteX61" fmla="*/ 935789 w 963979"/>
              <a:gd name="connsiteY61" fmla="*/ 2317732 h 2360511"/>
              <a:gd name="connsiteX62" fmla="*/ 941137 w 963979"/>
              <a:gd name="connsiteY62" fmla="*/ 2264258 h 2360511"/>
              <a:gd name="connsiteX63" fmla="*/ 957179 w 963979"/>
              <a:gd name="connsiteY63" fmla="*/ 2205437 h 2360511"/>
              <a:gd name="connsiteX64" fmla="*/ 962526 w 963979"/>
              <a:gd name="connsiteY64" fmla="*/ 2173353 h 2360511"/>
              <a:gd name="connsiteX65" fmla="*/ 941137 w 963979"/>
              <a:gd name="connsiteY65" fmla="*/ 1975500 h 2360511"/>
              <a:gd name="connsiteX66" fmla="*/ 930442 w 963979"/>
              <a:gd name="connsiteY66" fmla="*/ 1954111 h 2360511"/>
              <a:gd name="connsiteX67" fmla="*/ 909053 w 963979"/>
              <a:gd name="connsiteY67" fmla="*/ 1922026 h 2360511"/>
              <a:gd name="connsiteX68" fmla="*/ 898358 w 963979"/>
              <a:gd name="connsiteY68" fmla="*/ 1889942 h 2360511"/>
              <a:gd name="connsiteX69" fmla="*/ 887663 w 963979"/>
              <a:gd name="connsiteY69" fmla="*/ 1868553 h 2360511"/>
              <a:gd name="connsiteX70" fmla="*/ 866274 w 963979"/>
              <a:gd name="connsiteY70" fmla="*/ 1788342 h 2360511"/>
              <a:gd name="connsiteX71" fmla="*/ 844884 w 963979"/>
              <a:gd name="connsiteY71" fmla="*/ 1654658 h 2360511"/>
              <a:gd name="connsiteX72" fmla="*/ 823495 w 963979"/>
              <a:gd name="connsiteY72" fmla="*/ 1579795 h 2360511"/>
              <a:gd name="connsiteX73" fmla="*/ 802105 w 963979"/>
              <a:gd name="connsiteY73" fmla="*/ 1494237 h 2360511"/>
              <a:gd name="connsiteX74" fmla="*/ 791410 w 963979"/>
              <a:gd name="connsiteY74" fmla="*/ 1451458 h 2360511"/>
              <a:gd name="connsiteX75" fmla="*/ 780716 w 963979"/>
              <a:gd name="connsiteY75" fmla="*/ 1403332 h 2360511"/>
              <a:gd name="connsiteX76" fmla="*/ 770021 w 963979"/>
              <a:gd name="connsiteY76" fmla="*/ 1376595 h 2360511"/>
              <a:gd name="connsiteX77" fmla="*/ 748631 w 963979"/>
              <a:gd name="connsiteY77" fmla="*/ 1312426 h 2360511"/>
              <a:gd name="connsiteX78" fmla="*/ 727242 w 963979"/>
              <a:gd name="connsiteY78" fmla="*/ 1200132 h 2360511"/>
              <a:gd name="connsiteX79" fmla="*/ 716547 w 963979"/>
              <a:gd name="connsiteY79" fmla="*/ 1146658 h 2360511"/>
              <a:gd name="connsiteX80" fmla="*/ 705853 w 963979"/>
              <a:gd name="connsiteY80" fmla="*/ 1071795 h 2360511"/>
              <a:gd name="connsiteX81" fmla="*/ 695158 w 963979"/>
              <a:gd name="connsiteY81" fmla="*/ 1029016 h 2360511"/>
              <a:gd name="connsiteX82" fmla="*/ 684463 w 963979"/>
              <a:gd name="connsiteY82" fmla="*/ 1012974 h 2360511"/>
              <a:gd name="connsiteX83" fmla="*/ 673768 w 963979"/>
              <a:gd name="connsiteY83" fmla="*/ 986237 h 2360511"/>
              <a:gd name="connsiteX84" fmla="*/ 652379 w 963979"/>
              <a:gd name="connsiteY84" fmla="*/ 922069 h 2360511"/>
              <a:gd name="connsiteX85" fmla="*/ 641684 w 963979"/>
              <a:gd name="connsiteY85" fmla="*/ 847205 h 2360511"/>
              <a:gd name="connsiteX86" fmla="*/ 647031 w 963979"/>
              <a:gd name="connsiteY86" fmla="*/ 825816 h 2360511"/>
              <a:gd name="connsiteX87" fmla="*/ 625642 w 963979"/>
              <a:gd name="connsiteY87" fmla="*/ 692132 h 2360511"/>
              <a:gd name="connsiteX88" fmla="*/ 604253 w 963979"/>
              <a:gd name="connsiteY88" fmla="*/ 611921 h 2360511"/>
              <a:gd name="connsiteX89" fmla="*/ 593558 w 963979"/>
              <a:gd name="connsiteY89" fmla="*/ 563795 h 2360511"/>
              <a:gd name="connsiteX90" fmla="*/ 572168 w 963979"/>
              <a:gd name="connsiteY90" fmla="*/ 526363 h 2360511"/>
              <a:gd name="connsiteX91" fmla="*/ 561474 w 963979"/>
              <a:gd name="connsiteY91" fmla="*/ 462195 h 2360511"/>
              <a:gd name="connsiteX92" fmla="*/ 550779 w 963979"/>
              <a:gd name="connsiteY92" fmla="*/ 419416 h 2360511"/>
              <a:gd name="connsiteX93" fmla="*/ 540084 w 963979"/>
              <a:gd name="connsiteY93" fmla="*/ 339205 h 2360511"/>
              <a:gd name="connsiteX94" fmla="*/ 529389 w 963979"/>
              <a:gd name="connsiteY94" fmla="*/ 312469 h 2360511"/>
              <a:gd name="connsiteX95" fmla="*/ 518695 w 963979"/>
              <a:gd name="connsiteY95" fmla="*/ 264342 h 2360511"/>
              <a:gd name="connsiteX96" fmla="*/ 497305 w 963979"/>
              <a:gd name="connsiteY96" fmla="*/ 136005 h 2360511"/>
              <a:gd name="connsiteX97" fmla="*/ 475916 w 963979"/>
              <a:gd name="connsiteY97" fmla="*/ 82532 h 2360511"/>
              <a:gd name="connsiteX98" fmla="*/ 465221 w 963979"/>
              <a:gd name="connsiteY98" fmla="*/ 45100 h 2360511"/>
              <a:gd name="connsiteX99" fmla="*/ 459874 w 963979"/>
              <a:gd name="connsiteY99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34652 w 963979"/>
              <a:gd name="connsiteY21" fmla="*/ 712639 h 2360511"/>
              <a:gd name="connsiteX22" fmla="*/ 328370 w 963979"/>
              <a:gd name="connsiteY22" fmla="*/ 758583 h 2360511"/>
              <a:gd name="connsiteX23" fmla="*/ 311757 w 963979"/>
              <a:gd name="connsiteY23" fmla="*/ 827425 h 2360511"/>
              <a:gd name="connsiteX24" fmla="*/ 295818 w 963979"/>
              <a:gd name="connsiteY24" fmla="*/ 904105 h 2360511"/>
              <a:gd name="connsiteX25" fmla="*/ 270327 w 963979"/>
              <a:gd name="connsiteY25" fmla="*/ 1040073 h 2360511"/>
              <a:gd name="connsiteX26" fmla="*/ 293223 w 963979"/>
              <a:gd name="connsiteY26" fmla="*/ 984887 h 2360511"/>
              <a:gd name="connsiteX27" fmla="*/ 271471 w 963979"/>
              <a:gd name="connsiteY27" fmla="*/ 1065305 h 2360511"/>
              <a:gd name="connsiteX28" fmla="*/ 256103 w 963979"/>
              <a:gd name="connsiteY28" fmla="*/ 1123556 h 2360511"/>
              <a:gd name="connsiteX29" fmla="*/ 251326 w 963979"/>
              <a:gd name="connsiteY29" fmla="*/ 1157353 h 2360511"/>
              <a:gd name="connsiteX30" fmla="*/ 245979 w 963979"/>
              <a:gd name="connsiteY30" fmla="*/ 1173395 h 2360511"/>
              <a:gd name="connsiteX31" fmla="*/ 235284 w 963979"/>
              <a:gd name="connsiteY31" fmla="*/ 1200132 h 2360511"/>
              <a:gd name="connsiteX32" fmla="*/ 243487 w 963979"/>
              <a:gd name="connsiteY32" fmla="*/ 1238134 h 2360511"/>
              <a:gd name="connsiteX33" fmla="*/ 232793 w 963979"/>
              <a:gd name="connsiteY33" fmla="*/ 1254176 h 2360511"/>
              <a:gd name="connsiteX34" fmla="*/ 225056 w 963979"/>
              <a:gd name="connsiteY34" fmla="*/ 1312324 h 2360511"/>
              <a:gd name="connsiteX35" fmla="*/ 214361 w 963979"/>
              <a:gd name="connsiteY35" fmla="*/ 1365692 h 2360511"/>
              <a:gd name="connsiteX36" fmla="*/ 190014 w 963979"/>
              <a:gd name="connsiteY36" fmla="*/ 1483230 h 2360511"/>
              <a:gd name="connsiteX37" fmla="*/ 173401 w 963979"/>
              <a:gd name="connsiteY37" fmla="*/ 1602274 h 2360511"/>
              <a:gd name="connsiteX38" fmla="*/ 171894 w 963979"/>
              <a:gd name="connsiteY38" fmla="*/ 1594487 h 2360511"/>
              <a:gd name="connsiteX39" fmla="*/ 147909 w 963979"/>
              <a:gd name="connsiteY39" fmla="*/ 1707093 h 2360511"/>
              <a:gd name="connsiteX40" fmla="*/ 140174 w 963979"/>
              <a:gd name="connsiteY40" fmla="*/ 1782424 h 2360511"/>
              <a:gd name="connsiteX41" fmla="*/ 129478 w 963979"/>
              <a:gd name="connsiteY41" fmla="*/ 1825773 h 2360511"/>
              <a:gd name="connsiteX42" fmla="*/ 121743 w 963979"/>
              <a:gd name="connsiteY42" fmla="*/ 1873796 h 2360511"/>
              <a:gd name="connsiteX43" fmla="*/ 112192 w 963979"/>
              <a:gd name="connsiteY43" fmla="*/ 1904843 h 2360511"/>
              <a:gd name="connsiteX44" fmla="*/ 104455 w 963979"/>
              <a:gd name="connsiteY44" fmla="*/ 1938639 h 2360511"/>
              <a:gd name="connsiteX45" fmla="*/ 93761 w 963979"/>
              <a:gd name="connsiteY45" fmla="*/ 2012257 h 2360511"/>
              <a:gd name="connsiteX46" fmla="*/ 91944 w 963979"/>
              <a:gd name="connsiteY46" fmla="*/ 2053790 h 2360511"/>
              <a:gd name="connsiteX47" fmla="*/ 78289 w 963979"/>
              <a:gd name="connsiteY47" fmla="*/ 2107834 h 2360511"/>
              <a:gd name="connsiteX48" fmla="*/ 21389 w 963979"/>
              <a:gd name="connsiteY48" fmla="*/ 2237521 h 2360511"/>
              <a:gd name="connsiteX49" fmla="*/ 0 w 963979"/>
              <a:gd name="connsiteY49" fmla="*/ 2312384 h 2360511"/>
              <a:gd name="connsiteX50" fmla="*/ 26737 w 963979"/>
              <a:gd name="connsiteY50" fmla="*/ 2349816 h 2360511"/>
              <a:gd name="connsiteX51" fmla="*/ 245979 w 963979"/>
              <a:gd name="connsiteY51" fmla="*/ 2339121 h 2360511"/>
              <a:gd name="connsiteX52" fmla="*/ 390358 w 963979"/>
              <a:gd name="connsiteY52" fmla="*/ 2328426 h 2360511"/>
              <a:gd name="connsiteX53" fmla="*/ 513347 w 963979"/>
              <a:gd name="connsiteY53" fmla="*/ 2333774 h 2360511"/>
              <a:gd name="connsiteX54" fmla="*/ 561474 w 963979"/>
              <a:gd name="connsiteY54" fmla="*/ 2339121 h 2360511"/>
              <a:gd name="connsiteX55" fmla="*/ 652379 w 963979"/>
              <a:gd name="connsiteY55" fmla="*/ 2344469 h 2360511"/>
              <a:gd name="connsiteX56" fmla="*/ 700505 w 963979"/>
              <a:gd name="connsiteY56" fmla="*/ 2349816 h 2360511"/>
              <a:gd name="connsiteX57" fmla="*/ 727242 w 963979"/>
              <a:gd name="connsiteY57" fmla="*/ 2355163 h 2360511"/>
              <a:gd name="connsiteX58" fmla="*/ 903705 w 963979"/>
              <a:gd name="connsiteY58" fmla="*/ 2360511 h 2360511"/>
              <a:gd name="connsiteX59" fmla="*/ 962526 w 963979"/>
              <a:gd name="connsiteY59" fmla="*/ 2349816 h 2360511"/>
              <a:gd name="connsiteX60" fmla="*/ 951831 w 963979"/>
              <a:gd name="connsiteY60" fmla="*/ 2333774 h 2360511"/>
              <a:gd name="connsiteX61" fmla="*/ 935789 w 963979"/>
              <a:gd name="connsiteY61" fmla="*/ 2317732 h 2360511"/>
              <a:gd name="connsiteX62" fmla="*/ 941137 w 963979"/>
              <a:gd name="connsiteY62" fmla="*/ 2264258 h 2360511"/>
              <a:gd name="connsiteX63" fmla="*/ 957179 w 963979"/>
              <a:gd name="connsiteY63" fmla="*/ 2205437 h 2360511"/>
              <a:gd name="connsiteX64" fmla="*/ 962526 w 963979"/>
              <a:gd name="connsiteY64" fmla="*/ 2173353 h 2360511"/>
              <a:gd name="connsiteX65" fmla="*/ 941137 w 963979"/>
              <a:gd name="connsiteY65" fmla="*/ 1975500 h 2360511"/>
              <a:gd name="connsiteX66" fmla="*/ 930442 w 963979"/>
              <a:gd name="connsiteY66" fmla="*/ 1954111 h 2360511"/>
              <a:gd name="connsiteX67" fmla="*/ 909053 w 963979"/>
              <a:gd name="connsiteY67" fmla="*/ 1922026 h 2360511"/>
              <a:gd name="connsiteX68" fmla="*/ 898358 w 963979"/>
              <a:gd name="connsiteY68" fmla="*/ 1889942 h 2360511"/>
              <a:gd name="connsiteX69" fmla="*/ 887663 w 963979"/>
              <a:gd name="connsiteY69" fmla="*/ 1868553 h 2360511"/>
              <a:gd name="connsiteX70" fmla="*/ 866274 w 963979"/>
              <a:gd name="connsiteY70" fmla="*/ 1788342 h 2360511"/>
              <a:gd name="connsiteX71" fmla="*/ 844884 w 963979"/>
              <a:gd name="connsiteY71" fmla="*/ 1654658 h 2360511"/>
              <a:gd name="connsiteX72" fmla="*/ 823495 w 963979"/>
              <a:gd name="connsiteY72" fmla="*/ 1579795 h 2360511"/>
              <a:gd name="connsiteX73" fmla="*/ 802105 w 963979"/>
              <a:gd name="connsiteY73" fmla="*/ 1494237 h 2360511"/>
              <a:gd name="connsiteX74" fmla="*/ 791410 w 963979"/>
              <a:gd name="connsiteY74" fmla="*/ 1451458 h 2360511"/>
              <a:gd name="connsiteX75" fmla="*/ 780716 w 963979"/>
              <a:gd name="connsiteY75" fmla="*/ 1403332 h 2360511"/>
              <a:gd name="connsiteX76" fmla="*/ 770021 w 963979"/>
              <a:gd name="connsiteY76" fmla="*/ 1376595 h 2360511"/>
              <a:gd name="connsiteX77" fmla="*/ 748631 w 963979"/>
              <a:gd name="connsiteY77" fmla="*/ 1312426 h 2360511"/>
              <a:gd name="connsiteX78" fmla="*/ 727242 w 963979"/>
              <a:gd name="connsiteY78" fmla="*/ 1200132 h 2360511"/>
              <a:gd name="connsiteX79" fmla="*/ 716547 w 963979"/>
              <a:gd name="connsiteY79" fmla="*/ 1146658 h 2360511"/>
              <a:gd name="connsiteX80" fmla="*/ 705853 w 963979"/>
              <a:gd name="connsiteY80" fmla="*/ 1071795 h 2360511"/>
              <a:gd name="connsiteX81" fmla="*/ 695158 w 963979"/>
              <a:gd name="connsiteY81" fmla="*/ 1029016 h 2360511"/>
              <a:gd name="connsiteX82" fmla="*/ 684463 w 963979"/>
              <a:gd name="connsiteY82" fmla="*/ 1012974 h 2360511"/>
              <a:gd name="connsiteX83" fmla="*/ 673768 w 963979"/>
              <a:gd name="connsiteY83" fmla="*/ 986237 h 2360511"/>
              <a:gd name="connsiteX84" fmla="*/ 652379 w 963979"/>
              <a:gd name="connsiteY84" fmla="*/ 922069 h 2360511"/>
              <a:gd name="connsiteX85" fmla="*/ 641684 w 963979"/>
              <a:gd name="connsiteY85" fmla="*/ 847205 h 2360511"/>
              <a:gd name="connsiteX86" fmla="*/ 647031 w 963979"/>
              <a:gd name="connsiteY86" fmla="*/ 825816 h 2360511"/>
              <a:gd name="connsiteX87" fmla="*/ 625642 w 963979"/>
              <a:gd name="connsiteY87" fmla="*/ 692132 h 2360511"/>
              <a:gd name="connsiteX88" fmla="*/ 604253 w 963979"/>
              <a:gd name="connsiteY88" fmla="*/ 611921 h 2360511"/>
              <a:gd name="connsiteX89" fmla="*/ 593558 w 963979"/>
              <a:gd name="connsiteY89" fmla="*/ 563795 h 2360511"/>
              <a:gd name="connsiteX90" fmla="*/ 572168 w 963979"/>
              <a:gd name="connsiteY90" fmla="*/ 526363 h 2360511"/>
              <a:gd name="connsiteX91" fmla="*/ 561474 w 963979"/>
              <a:gd name="connsiteY91" fmla="*/ 462195 h 2360511"/>
              <a:gd name="connsiteX92" fmla="*/ 550779 w 963979"/>
              <a:gd name="connsiteY92" fmla="*/ 419416 h 2360511"/>
              <a:gd name="connsiteX93" fmla="*/ 540084 w 963979"/>
              <a:gd name="connsiteY93" fmla="*/ 339205 h 2360511"/>
              <a:gd name="connsiteX94" fmla="*/ 529389 w 963979"/>
              <a:gd name="connsiteY94" fmla="*/ 312469 h 2360511"/>
              <a:gd name="connsiteX95" fmla="*/ 518695 w 963979"/>
              <a:gd name="connsiteY95" fmla="*/ 264342 h 2360511"/>
              <a:gd name="connsiteX96" fmla="*/ 497305 w 963979"/>
              <a:gd name="connsiteY96" fmla="*/ 136005 h 2360511"/>
              <a:gd name="connsiteX97" fmla="*/ 475916 w 963979"/>
              <a:gd name="connsiteY97" fmla="*/ 82532 h 2360511"/>
              <a:gd name="connsiteX98" fmla="*/ 465221 w 963979"/>
              <a:gd name="connsiteY98" fmla="*/ 45100 h 2360511"/>
              <a:gd name="connsiteX99" fmla="*/ 459874 w 963979"/>
              <a:gd name="connsiteY99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34652 w 963979"/>
              <a:gd name="connsiteY21" fmla="*/ 712639 h 2360511"/>
              <a:gd name="connsiteX22" fmla="*/ 328370 w 963979"/>
              <a:gd name="connsiteY22" fmla="*/ 758583 h 2360511"/>
              <a:gd name="connsiteX23" fmla="*/ 311757 w 963979"/>
              <a:gd name="connsiteY23" fmla="*/ 827425 h 2360511"/>
              <a:gd name="connsiteX24" fmla="*/ 295818 w 963979"/>
              <a:gd name="connsiteY24" fmla="*/ 904105 h 2360511"/>
              <a:gd name="connsiteX25" fmla="*/ 270327 w 963979"/>
              <a:gd name="connsiteY25" fmla="*/ 1040073 h 2360511"/>
              <a:gd name="connsiteX26" fmla="*/ 293223 w 963979"/>
              <a:gd name="connsiteY26" fmla="*/ 984887 h 2360511"/>
              <a:gd name="connsiteX27" fmla="*/ 271471 w 963979"/>
              <a:gd name="connsiteY27" fmla="*/ 1065305 h 2360511"/>
              <a:gd name="connsiteX28" fmla="*/ 256103 w 963979"/>
              <a:gd name="connsiteY28" fmla="*/ 1123556 h 2360511"/>
              <a:gd name="connsiteX29" fmla="*/ 251326 w 963979"/>
              <a:gd name="connsiteY29" fmla="*/ 1157353 h 2360511"/>
              <a:gd name="connsiteX30" fmla="*/ 245979 w 963979"/>
              <a:gd name="connsiteY30" fmla="*/ 1173395 h 2360511"/>
              <a:gd name="connsiteX31" fmla="*/ 235284 w 963979"/>
              <a:gd name="connsiteY31" fmla="*/ 1200132 h 2360511"/>
              <a:gd name="connsiteX32" fmla="*/ 243487 w 963979"/>
              <a:gd name="connsiteY32" fmla="*/ 1238134 h 2360511"/>
              <a:gd name="connsiteX33" fmla="*/ 232793 w 963979"/>
              <a:gd name="connsiteY33" fmla="*/ 1254176 h 2360511"/>
              <a:gd name="connsiteX34" fmla="*/ 225056 w 963979"/>
              <a:gd name="connsiteY34" fmla="*/ 1312324 h 2360511"/>
              <a:gd name="connsiteX35" fmla="*/ 214361 w 963979"/>
              <a:gd name="connsiteY35" fmla="*/ 1365692 h 2360511"/>
              <a:gd name="connsiteX36" fmla="*/ 190014 w 963979"/>
              <a:gd name="connsiteY36" fmla="*/ 1483230 h 2360511"/>
              <a:gd name="connsiteX37" fmla="*/ 173401 w 963979"/>
              <a:gd name="connsiteY37" fmla="*/ 1602274 h 2360511"/>
              <a:gd name="connsiteX38" fmla="*/ 171894 w 963979"/>
              <a:gd name="connsiteY38" fmla="*/ 1594487 h 2360511"/>
              <a:gd name="connsiteX39" fmla="*/ 147909 w 963979"/>
              <a:gd name="connsiteY39" fmla="*/ 1707093 h 2360511"/>
              <a:gd name="connsiteX40" fmla="*/ 140174 w 963979"/>
              <a:gd name="connsiteY40" fmla="*/ 1782424 h 2360511"/>
              <a:gd name="connsiteX41" fmla="*/ 129478 w 963979"/>
              <a:gd name="connsiteY41" fmla="*/ 1825773 h 2360511"/>
              <a:gd name="connsiteX42" fmla="*/ 121743 w 963979"/>
              <a:gd name="connsiteY42" fmla="*/ 1873796 h 2360511"/>
              <a:gd name="connsiteX43" fmla="*/ 112192 w 963979"/>
              <a:gd name="connsiteY43" fmla="*/ 1904843 h 2360511"/>
              <a:gd name="connsiteX44" fmla="*/ 104455 w 963979"/>
              <a:gd name="connsiteY44" fmla="*/ 1938639 h 2360511"/>
              <a:gd name="connsiteX45" fmla="*/ 93761 w 963979"/>
              <a:gd name="connsiteY45" fmla="*/ 2012257 h 2360511"/>
              <a:gd name="connsiteX46" fmla="*/ 83066 w 963979"/>
              <a:gd name="connsiteY46" fmla="*/ 2059708 h 2360511"/>
              <a:gd name="connsiteX47" fmla="*/ 78289 w 963979"/>
              <a:gd name="connsiteY47" fmla="*/ 2107834 h 2360511"/>
              <a:gd name="connsiteX48" fmla="*/ 21389 w 963979"/>
              <a:gd name="connsiteY48" fmla="*/ 2237521 h 2360511"/>
              <a:gd name="connsiteX49" fmla="*/ 0 w 963979"/>
              <a:gd name="connsiteY49" fmla="*/ 2312384 h 2360511"/>
              <a:gd name="connsiteX50" fmla="*/ 26737 w 963979"/>
              <a:gd name="connsiteY50" fmla="*/ 2349816 h 2360511"/>
              <a:gd name="connsiteX51" fmla="*/ 245979 w 963979"/>
              <a:gd name="connsiteY51" fmla="*/ 2339121 h 2360511"/>
              <a:gd name="connsiteX52" fmla="*/ 390358 w 963979"/>
              <a:gd name="connsiteY52" fmla="*/ 2328426 h 2360511"/>
              <a:gd name="connsiteX53" fmla="*/ 513347 w 963979"/>
              <a:gd name="connsiteY53" fmla="*/ 2333774 h 2360511"/>
              <a:gd name="connsiteX54" fmla="*/ 561474 w 963979"/>
              <a:gd name="connsiteY54" fmla="*/ 2339121 h 2360511"/>
              <a:gd name="connsiteX55" fmla="*/ 652379 w 963979"/>
              <a:gd name="connsiteY55" fmla="*/ 2344469 h 2360511"/>
              <a:gd name="connsiteX56" fmla="*/ 700505 w 963979"/>
              <a:gd name="connsiteY56" fmla="*/ 2349816 h 2360511"/>
              <a:gd name="connsiteX57" fmla="*/ 727242 w 963979"/>
              <a:gd name="connsiteY57" fmla="*/ 2355163 h 2360511"/>
              <a:gd name="connsiteX58" fmla="*/ 903705 w 963979"/>
              <a:gd name="connsiteY58" fmla="*/ 2360511 h 2360511"/>
              <a:gd name="connsiteX59" fmla="*/ 962526 w 963979"/>
              <a:gd name="connsiteY59" fmla="*/ 2349816 h 2360511"/>
              <a:gd name="connsiteX60" fmla="*/ 951831 w 963979"/>
              <a:gd name="connsiteY60" fmla="*/ 2333774 h 2360511"/>
              <a:gd name="connsiteX61" fmla="*/ 935789 w 963979"/>
              <a:gd name="connsiteY61" fmla="*/ 2317732 h 2360511"/>
              <a:gd name="connsiteX62" fmla="*/ 941137 w 963979"/>
              <a:gd name="connsiteY62" fmla="*/ 2264258 h 2360511"/>
              <a:gd name="connsiteX63" fmla="*/ 957179 w 963979"/>
              <a:gd name="connsiteY63" fmla="*/ 2205437 h 2360511"/>
              <a:gd name="connsiteX64" fmla="*/ 962526 w 963979"/>
              <a:gd name="connsiteY64" fmla="*/ 2173353 h 2360511"/>
              <a:gd name="connsiteX65" fmla="*/ 941137 w 963979"/>
              <a:gd name="connsiteY65" fmla="*/ 1975500 h 2360511"/>
              <a:gd name="connsiteX66" fmla="*/ 930442 w 963979"/>
              <a:gd name="connsiteY66" fmla="*/ 1954111 h 2360511"/>
              <a:gd name="connsiteX67" fmla="*/ 909053 w 963979"/>
              <a:gd name="connsiteY67" fmla="*/ 1922026 h 2360511"/>
              <a:gd name="connsiteX68" fmla="*/ 898358 w 963979"/>
              <a:gd name="connsiteY68" fmla="*/ 1889942 h 2360511"/>
              <a:gd name="connsiteX69" fmla="*/ 887663 w 963979"/>
              <a:gd name="connsiteY69" fmla="*/ 1868553 h 2360511"/>
              <a:gd name="connsiteX70" fmla="*/ 866274 w 963979"/>
              <a:gd name="connsiteY70" fmla="*/ 1788342 h 2360511"/>
              <a:gd name="connsiteX71" fmla="*/ 844884 w 963979"/>
              <a:gd name="connsiteY71" fmla="*/ 1654658 h 2360511"/>
              <a:gd name="connsiteX72" fmla="*/ 823495 w 963979"/>
              <a:gd name="connsiteY72" fmla="*/ 1579795 h 2360511"/>
              <a:gd name="connsiteX73" fmla="*/ 802105 w 963979"/>
              <a:gd name="connsiteY73" fmla="*/ 1494237 h 2360511"/>
              <a:gd name="connsiteX74" fmla="*/ 791410 w 963979"/>
              <a:gd name="connsiteY74" fmla="*/ 1451458 h 2360511"/>
              <a:gd name="connsiteX75" fmla="*/ 780716 w 963979"/>
              <a:gd name="connsiteY75" fmla="*/ 1403332 h 2360511"/>
              <a:gd name="connsiteX76" fmla="*/ 770021 w 963979"/>
              <a:gd name="connsiteY76" fmla="*/ 1376595 h 2360511"/>
              <a:gd name="connsiteX77" fmla="*/ 748631 w 963979"/>
              <a:gd name="connsiteY77" fmla="*/ 1312426 h 2360511"/>
              <a:gd name="connsiteX78" fmla="*/ 727242 w 963979"/>
              <a:gd name="connsiteY78" fmla="*/ 1200132 h 2360511"/>
              <a:gd name="connsiteX79" fmla="*/ 716547 w 963979"/>
              <a:gd name="connsiteY79" fmla="*/ 1146658 h 2360511"/>
              <a:gd name="connsiteX80" fmla="*/ 705853 w 963979"/>
              <a:gd name="connsiteY80" fmla="*/ 1071795 h 2360511"/>
              <a:gd name="connsiteX81" fmla="*/ 695158 w 963979"/>
              <a:gd name="connsiteY81" fmla="*/ 1029016 h 2360511"/>
              <a:gd name="connsiteX82" fmla="*/ 684463 w 963979"/>
              <a:gd name="connsiteY82" fmla="*/ 1012974 h 2360511"/>
              <a:gd name="connsiteX83" fmla="*/ 673768 w 963979"/>
              <a:gd name="connsiteY83" fmla="*/ 986237 h 2360511"/>
              <a:gd name="connsiteX84" fmla="*/ 652379 w 963979"/>
              <a:gd name="connsiteY84" fmla="*/ 922069 h 2360511"/>
              <a:gd name="connsiteX85" fmla="*/ 641684 w 963979"/>
              <a:gd name="connsiteY85" fmla="*/ 847205 h 2360511"/>
              <a:gd name="connsiteX86" fmla="*/ 647031 w 963979"/>
              <a:gd name="connsiteY86" fmla="*/ 825816 h 2360511"/>
              <a:gd name="connsiteX87" fmla="*/ 625642 w 963979"/>
              <a:gd name="connsiteY87" fmla="*/ 692132 h 2360511"/>
              <a:gd name="connsiteX88" fmla="*/ 604253 w 963979"/>
              <a:gd name="connsiteY88" fmla="*/ 611921 h 2360511"/>
              <a:gd name="connsiteX89" fmla="*/ 593558 w 963979"/>
              <a:gd name="connsiteY89" fmla="*/ 563795 h 2360511"/>
              <a:gd name="connsiteX90" fmla="*/ 572168 w 963979"/>
              <a:gd name="connsiteY90" fmla="*/ 526363 h 2360511"/>
              <a:gd name="connsiteX91" fmla="*/ 561474 w 963979"/>
              <a:gd name="connsiteY91" fmla="*/ 462195 h 2360511"/>
              <a:gd name="connsiteX92" fmla="*/ 550779 w 963979"/>
              <a:gd name="connsiteY92" fmla="*/ 419416 h 2360511"/>
              <a:gd name="connsiteX93" fmla="*/ 540084 w 963979"/>
              <a:gd name="connsiteY93" fmla="*/ 339205 h 2360511"/>
              <a:gd name="connsiteX94" fmla="*/ 529389 w 963979"/>
              <a:gd name="connsiteY94" fmla="*/ 312469 h 2360511"/>
              <a:gd name="connsiteX95" fmla="*/ 518695 w 963979"/>
              <a:gd name="connsiteY95" fmla="*/ 264342 h 2360511"/>
              <a:gd name="connsiteX96" fmla="*/ 497305 w 963979"/>
              <a:gd name="connsiteY96" fmla="*/ 136005 h 2360511"/>
              <a:gd name="connsiteX97" fmla="*/ 475916 w 963979"/>
              <a:gd name="connsiteY97" fmla="*/ 82532 h 2360511"/>
              <a:gd name="connsiteX98" fmla="*/ 465221 w 963979"/>
              <a:gd name="connsiteY98" fmla="*/ 45100 h 2360511"/>
              <a:gd name="connsiteX99" fmla="*/ 459874 w 963979"/>
              <a:gd name="connsiteY99" fmla="*/ 2321 h 2360511"/>
              <a:gd name="connsiteX0" fmla="*/ 459874 w 963979"/>
              <a:gd name="connsiteY0" fmla="*/ 2321 h 2360511"/>
              <a:gd name="connsiteX1" fmla="*/ 456239 w 963979"/>
              <a:gd name="connsiteY1" fmla="*/ 53510 h 2360511"/>
              <a:gd name="connsiteX2" fmla="*/ 457381 w 963979"/>
              <a:gd name="connsiteY2" fmla="*/ 83778 h 2360511"/>
              <a:gd name="connsiteX3" fmla="*/ 447102 w 963979"/>
              <a:gd name="connsiteY3" fmla="*/ 88242 h 2360511"/>
              <a:gd name="connsiteX4" fmla="*/ 432462 w 963979"/>
              <a:gd name="connsiteY4" fmla="*/ 142599 h 2360511"/>
              <a:gd name="connsiteX5" fmla="*/ 423013 w 963979"/>
              <a:gd name="connsiteY5" fmla="*/ 241449 h 2360511"/>
              <a:gd name="connsiteX6" fmla="*/ 413564 w 963979"/>
              <a:gd name="connsiteY6" fmla="*/ 269326 h 2360511"/>
              <a:gd name="connsiteX7" fmla="*/ 407074 w 963979"/>
              <a:gd name="connsiteY7" fmla="*/ 336350 h 2360511"/>
              <a:gd name="connsiteX8" fmla="*/ 396381 w 963979"/>
              <a:gd name="connsiteY8" fmla="*/ 393821 h 2360511"/>
              <a:gd name="connsiteX9" fmla="*/ 388645 w 963979"/>
              <a:gd name="connsiteY9" fmla="*/ 379699 h 2360511"/>
              <a:gd name="connsiteX10" fmla="*/ 384440 w 963979"/>
              <a:gd name="connsiteY10" fmla="*/ 431825 h 2360511"/>
              <a:gd name="connsiteX11" fmla="*/ 373744 w 963979"/>
              <a:gd name="connsiteY11" fmla="*/ 456173 h 2360511"/>
              <a:gd name="connsiteX12" fmla="*/ 370163 w 963979"/>
              <a:gd name="connsiteY12" fmla="*/ 493656 h 2360511"/>
              <a:gd name="connsiteX13" fmla="*/ 366009 w 963979"/>
              <a:gd name="connsiteY13" fmla="*/ 525480 h 2360511"/>
              <a:gd name="connsiteX14" fmla="*/ 364244 w 963979"/>
              <a:gd name="connsiteY14" fmla="*/ 543963 h 2360511"/>
              <a:gd name="connsiteX15" fmla="*/ 356560 w 963979"/>
              <a:gd name="connsiteY15" fmla="*/ 576307 h 2360511"/>
              <a:gd name="connsiteX16" fmla="*/ 354743 w 963979"/>
              <a:gd name="connsiteY16" fmla="*/ 606574 h 2360511"/>
              <a:gd name="connsiteX17" fmla="*/ 352926 w 963979"/>
              <a:gd name="connsiteY17" fmla="*/ 633311 h 2360511"/>
              <a:gd name="connsiteX18" fmla="*/ 351109 w 963979"/>
              <a:gd name="connsiteY18" fmla="*/ 649353 h 2360511"/>
              <a:gd name="connsiteX19" fmla="*/ 343374 w 963979"/>
              <a:gd name="connsiteY19" fmla="*/ 670742 h 2360511"/>
              <a:gd name="connsiteX20" fmla="*/ 342128 w 963979"/>
              <a:gd name="connsiteY20" fmla="*/ 692703 h 2360511"/>
              <a:gd name="connsiteX21" fmla="*/ 334652 w 963979"/>
              <a:gd name="connsiteY21" fmla="*/ 712639 h 2360511"/>
              <a:gd name="connsiteX22" fmla="*/ 328370 w 963979"/>
              <a:gd name="connsiteY22" fmla="*/ 758583 h 2360511"/>
              <a:gd name="connsiteX23" fmla="*/ 311757 w 963979"/>
              <a:gd name="connsiteY23" fmla="*/ 827425 h 2360511"/>
              <a:gd name="connsiteX24" fmla="*/ 295818 w 963979"/>
              <a:gd name="connsiteY24" fmla="*/ 904105 h 2360511"/>
              <a:gd name="connsiteX25" fmla="*/ 270327 w 963979"/>
              <a:gd name="connsiteY25" fmla="*/ 1040073 h 2360511"/>
              <a:gd name="connsiteX26" fmla="*/ 293223 w 963979"/>
              <a:gd name="connsiteY26" fmla="*/ 984887 h 2360511"/>
              <a:gd name="connsiteX27" fmla="*/ 271471 w 963979"/>
              <a:gd name="connsiteY27" fmla="*/ 1065305 h 2360511"/>
              <a:gd name="connsiteX28" fmla="*/ 256103 w 963979"/>
              <a:gd name="connsiteY28" fmla="*/ 1123556 h 2360511"/>
              <a:gd name="connsiteX29" fmla="*/ 251326 w 963979"/>
              <a:gd name="connsiteY29" fmla="*/ 1157353 h 2360511"/>
              <a:gd name="connsiteX30" fmla="*/ 245979 w 963979"/>
              <a:gd name="connsiteY30" fmla="*/ 1173395 h 2360511"/>
              <a:gd name="connsiteX31" fmla="*/ 235284 w 963979"/>
              <a:gd name="connsiteY31" fmla="*/ 1200132 h 2360511"/>
              <a:gd name="connsiteX32" fmla="*/ 243487 w 963979"/>
              <a:gd name="connsiteY32" fmla="*/ 1238134 h 2360511"/>
              <a:gd name="connsiteX33" fmla="*/ 232793 w 963979"/>
              <a:gd name="connsiteY33" fmla="*/ 1254176 h 2360511"/>
              <a:gd name="connsiteX34" fmla="*/ 225056 w 963979"/>
              <a:gd name="connsiteY34" fmla="*/ 1312324 h 2360511"/>
              <a:gd name="connsiteX35" fmla="*/ 214361 w 963979"/>
              <a:gd name="connsiteY35" fmla="*/ 1365692 h 2360511"/>
              <a:gd name="connsiteX36" fmla="*/ 190014 w 963979"/>
              <a:gd name="connsiteY36" fmla="*/ 1483230 h 2360511"/>
              <a:gd name="connsiteX37" fmla="*/ 173401 w 963979"/>
              <a:gd name="connsiteY37" fmla="*/ 1602274 h 2360511"/>
              <a:gd name="connsiteX38" fmla="*/ 171894 w 963979"/>
              <a:gd name="connsiteY38" fmla="*/ 1594487 h 2360511"/>
              <a:gd name="connsiteX39" fmla="*/ 147909 w 963979"/>
              <a:gd name="connsiteY39" fmla="*/ 1707093 h 2360511"/>
              <a:gd name="connsiteX40" fmla="*/ 140174 w 963979"/>
              <a:gd name="connsiteY40" fmla="*/ 1782424 h 2360511"/>
              <a:gd name="connsiteX41" fmla="*/ 129478 w 963979"/>
              <a:gd name="connsiteY41" fmla="*/ 1825773 h 2360511"/>
              <a:gd name="connsiteX42" fmla="*/ 121743 w 963979"/>
              <a:gd name="connsiteY42" fmla="*/ 1873796 h 2360511"/>
              <a:gd name="connsiteX43" fmla="*/ 112192 w 963979"/>
              <a:gd name="connsiteY43" fmla="*/ 1904843 h 2360511"/>
              <a:gd name="connsiteX44" fmla="*/ 104455 w 963979"/>
              <a:gd name="connsiteY44" fmla="*/ 1938639 h 2360511"/>
              <a:gd name="connsiteX45" fmla="*/ 93761 w 963979"/>
              <a:gd name="connsiteY45" fmla="*/ 2012257 h 2360511"/>
              <a:gd name="connsiteX46" fmla="*/ 83066 w 963979"/>
              <a:gd name="connsiteY46" fmla="*/ 2059708 h 2360511"/>
              <a:gd name="connsiteX47" fmla="*/ 78289 w 963979"/>
              <a:gd name="connsiteY47" fmla="*/ 2107834 h 2360511"/>
              <a:gd name="connsiteX48" fmla="*/ 71281 w 963979"/>
              <a:gd name="connsiteY48" fmla="*/ 2130107 h 2360511"/>
              <a:gd name="connsiteX49" fmla="*/ 21389 w 963979"/>
              <a:gd name="connsiteY49" fmla="*/ 2237521 h 2360511"/>
              <a:gd name="connsiteX50" fmla="*/ 0 w 963979"/>
              <a:gd name="connsiteY50" fmla="*/ 2312384 h 2360511"/>
              <a:gd name="connsiteX51" fmla="*/ 26737 w 963979"/>
              <a:gd name="connsiteY51" fmla="*/ 2349816 h 2360511"/>
              <a:gd name="connsiteX52" fmla="*/ 245979 w 963979"/>
              <a:gd name="connsiteY52" fmla="*/ 2339121 h 2360511"/>
              <a:gd name="connsiteX53" fmla="*/ 390358 w 963979"/>
              <a:gd name="connsiteY53" fmla="*/ 2328426 h 2360511"/>
              <a:gd name="connsiteX54" fmla="*/ 513347 w 963979"/>
              <a:gd name="connsiteY54" fmla="*/ 2333774 h 2360511"/>
              <a:gd name="connsiteX55" fmla="*/ 561474 w 963979"/>
              <a:gd name="connsiteY55" fmla="*/ 2339121 h 2360511"/>
              <a:gd name="connsiteX56" fmla="*/ 652379 w 963979"/>
              <a:gd name="connsiteY56" fmla="*/ 2344469 h 2360511"/>
              <a:gd name="connsiteX57" fmla="*/ 700505 w 963979"/>
              <a:gd name="connsiteY57" fmla="*/ 2349816 h 2360511"/>
              <a:gd name="connsiteX58" fmla="*/ 727242 w 963979"/>
              <a:gd name="connsiteY58" fmla="*/ 2355163 h 2360511"/>
              <a:gd name="connsiteX59" fmla="*/ 903705 w 963979"/>
              <a:gd name="connsiteY59" fmla="*/ 2360511 h 2360511"/>
              <a:gd name="connsiteX60" fmla="*/ 962526 w 963979"/>
              <a:gd name="connsiteY60" fmla="*/ 2349816 h 2360511"/>
              <a:gd name="connsiteX61" fmla="*/ 951831 w 963979"/>
              <a:gd name="connsiteY61" fmla="*/ 2333774 h 2360511"/>
              <a:gd name="connsiteX62" fmla="*/ 935789 w 963979"/>
              <a:gd name="connsiteY62" fmla="*/ 2317732 h 2360511"/>
              <a:gd name="connsiteX63" fmla="*/ 941137 w 963979"/>
              <a:gd name="connsiteY63" fmla="*/ 2264258 h 2360511"/>
              <a:gd name="connsiteX64" fmla="*/ 957179 w 963979"/>
              <a:gd name="connsiteY64" fmla="*/ 2205437 h 2360511"/>
              <a:gd name="connsiteX65" fmla="*/ 962526 w 963979"/>
              <a:gd name="connsiteY65" fmla="*/ 2173353 h 2360511"/>
              <a:gd name="connsiteX66" fmla="*/ 941137 w 963979"/>
              <a:gd name="connsiteY66" fmla="*/ 1975500 h 2360511"/>
              <a:gd name="connsiteX67" fmla="*/ 930442 w 963979"/>
              <a:gd name="connsiteY67" fmla="*/ 1954111 h 2360511"/>
              <a:gd name="connsiteX68" fmla="*/ 909053 w 963979"/>
              <a:gd name="connsiteY68" fmla="*/ 1922026 h 2360511"/>
              <a:gd name="connsiteX69" fmla="*/ 898358 w 963979"/>
              <a:gd name="connsiteY69" fmla="*/ 1889942 h 2360511"/>
              <a:gd name="connsiteX70" fmla="*/ 887663 w 963979"/>
              <a:gd name="connsiteY70" fmla="*/ 1868553 h 2360511"/>
              <a:gd name="connsiteX71" fmla="*/ 866274 w 963979"/>
              <a:gd name="connsiteY71" fmla="*/ 1788342 h 2360511"/>
              <a:gd name="connsiteX72" fmla="*/ 844884 w 963979"/>
              <a:gd name="connsiteY72" fmla="*/ 1654658 h 2360511"/>
              <a:gd name="connsiteX73" fmla="*/ 823495 w 963979"/>
              <a:gd name="connsiteY73" fmla="*/ 1579795 h 2360511"/>
              <a:gd name="connsiteX74" fmla="*/ 802105 w 963979"/>
              <a:gd name="connsiteY74" fmla="*/ 1494237 h 2360511"/>
              <a:gd name="connsiteX75" fmla="*/ 791410 w 963979"/>
              <a:gd name="connsiteY75" fmla="*/ 1451458 h 2360511"/>
              <a:gd name="connsiteX76" fmla="*/ 780716 w 963979"/>
              <a:gd name="connsiteY76" fmla="*/ 1403332 h 2360511"/>
              <a:gd name="connsiteX77" fmla="*/ 770021 w 963979"/>
              <a:gd name="connsiteY77" fmla="*/ 1376595 h 2360511"/>
              <a:gd name="connsiteX78" fmla="*/ 748631 w 963979"/>
              <a:gd name="connsiteY78" fmla="*/ 1312426 h 2360511"/>
              <a:gd name="connsiteX79" fmla="*/ 727242 w 963979"/>
              <a:gd name="connsiteY79" fmla="*/ 1200132 h 2360511"/>
              <a:gd name="connsiteX80" fmla="*/ 716547 w 963979"/>
              <a:gd name="connsiteY80" fmla="*/ 1146658 h 2360511"/>
              <a:gd name="connsiteX81" fmla="*/ 705853 w 963979"/>
              <a:gd name="connsiteY81" fmla="*/ 1071795 h 2360511"/>
              <a:gd name="connsiteX82" fmla="*/ 695158 w 963979"/>
              <a:gd name="connsiteY82" fmla="*/ 1029016 h 2360511"/>
              <a:gd name="connsiteX83" fmla="*/ 684463 w 963979"/>
              <a:gd name="connsiteY83" fmla="*/ 1012974 h 2360511"/>
              <a:gd name="connsiteX84" fmla="*/ 673768 w 963979"/>
              <a:gd name="connsiteY84" fmla="*/ 986237 h 2360511"/>
              <a:gd name="connsiteX85" fmla="*/ 652379 w 963979"/>
              <a:gd name="connsiteY85" fmla="*/ 922069 h 2360511"/>
              <a:gd name="connsiteX86" fmla="*/ 641684 w 963979"/>
              <a:gd name="connsiteY86" fmla="*/ 847205 h 2360511"/>
              <a:gd name="connsiteX87" fmla="*/ 647031 w 963979"/>
              <a:gd name="connsiteY87" fmla="*/ 825816 h 2360511"/>
              <a:gd name="connsiteX88" fmla="*/ 625642 w 963979"/>
              <a:gd name="connsiteY88" fmla="*/ 692132 h 2360511"/>
              <a:gd name="connsiteX89" fmla="*/ 604253 w 963979"/>
              <a:gd name="connsiteY89" fmla="*/ 611921 h 2360511"/>
              <a:gd name="connsiteX90" fmla="*/ 593558 w 963979"/>
              <a:gd name="connsiteY90" fmla="*/ 563795 h 2360511"/>
              <a:gd name="connsiteX91" fmla="*/ 572168 w 963979"/>
              <a:gd name="connsiteY91" fmla="*/ 526363 h 2360511"/>
              <a:gd name="connsiteX92" fmla="*/ 561474 w 963979"/>
              <a:gd name="connsiteY92" fmla="*/ 462195 h 2360511"/>
              <a:gd name="connsiteX93" fmla="*/ 550779 w 963979"/>
              <a:gd name="connsiteY93" fmla="*/ 419416 h 2360511"/>
              <a:gd name="connsiteX94" fmla="*/ 540084 w 963979"/>
              <a:gd name="connsiteY94" fmla="*/ 339205 h 2360511"/>
              <a:gd name="connsiteX95" fmla="*/ 529389 w 963979"/>
              <a:gd name="connsiteY95" fmla="*/ 312469 h 2360511"/>
              <a:gd name="connsiteX96" fmla="*/ 518695 w 963979"/>
              <a:gd name="connsiteY96" fmla="*/ 264342 h 2360511"/>
              <a:gd name="connsiteX97" fmla="*/ 497305 w 963979"/>
              <a:gd name="connsiteY97" fmla="*/ 136005 h 2360511"/>
              <a:gd name="connsiteX98" fmla="*/ 475916 w 963979"/>
              <a:gd name="connsiteY98" fmla="*/ 82532 h 2360511"/>
              <a:gd name="connsiteX99" fmla="*/ 465221 w 963979"/>
              <a:gd name="connsiteY99" fmla="*/ 45100 h 2360511"/>
              <a:gd name="connsiteX100" fmla="*/ 459874 w 963979"/>
              <a:gd name="connsiteY100" fmla="*/ 2321 h 2360511"/>
              <a:gd name="connsiteX0" fmla="*/ 462143 w 966248"/>
              <a:gd name="connsiteY0" fmla="*/ 2321 h 2360511"/>
              <a:gd name="connsiteX1" fmla="*/ 458508 w 966248"/>
              <a:gd name="connsiteY1" fmla="*/ 53510 h 2360511"/>
              <a:gd name="connsiteX2" fmla="*/ 459650 w 966248"/>
              <a:gd name="connsiteY2" fmla="*/ 83778 h 2360511"/>
              <a:gd name="connsiteX3" fmla="*/ 449371 w 966248"/>
              <a:gd name="connsiteY3" fmla="*/ 88242 h 2360511"/>
              <a:gd name="connsiteX4" fmla="*/ 434731 w 966248"/>
              <a:gd name="connsiteY4" fmla="*/ 142599 h 2360511"/>
              <a:gd name="connsiteX5" fmla="*/ 425282 w 966248"/>
              <a:gd name="connsiteY5" fmla="*/ 241449 h 2360511"/>
              <a:gd name="connsiteX6" fmla="*/ 415833 w 966248"/>
              <a:gd name="connsiteY6" fmla="*/ 269326 h 2360511"/>
              <a:gd name="connsiteX7" fmla="*/ 409343 w 966248"/>
              <a:gd name="connsiteY7" fmla="*/ 336350 h 2360511"/>
              <a:gd name="connsiteX8" fmla="*/ 398650 w 966248"/>
              <a:gd name="connsiteY8" fmla="*/ 393821 h 2360511"/>
              <a:gd name="connsiteX9" fmla="*/ 390914 w 966248"/>
              <a:gd name="connsiteY9" fmla="*/ 379699 h 2360511"/>
              <a:gd name="connsiteX10" fmla="*/ 386709 w 966248"/>
              <a:gd name="connsiteY10" fmla="*/ 431825 h 2360511"/>
              <a:gd name="connsiteX11" fmla="*/ 376013 w 966248"/>
              <a:gd name="connsiteY11" fmla="*/ 456173 h 2360511"/>
              <a:gd name="connsiteX12" fmla="*/ 372432 w 966248"/>
              <a:gd name="connsiteY12" fmla="*/ 493656 h 2360511"/>
              <a:gd name="connsiteX13" fmla="*/ 368278 w 966248"/>
              <a:gd name="connsiteY13" fmla="*/ 525480 h 2360511"/>
              <a:gd name="connsiteX14" fmla="*/ 366513 w 966248"/>
              <a:gd name="connsiteY14" fmla="*/ 543963 h 2360511"/>
              <a:gd name="connsiteX15" fmla="*/ 358829 w 966248"/>
              <a:gd name="connsiteY15" fmla="*/ 576307 h 2360511"/>
              <a:gd name="connsiteX16" fmla="*/ 357012 w 966248"/>
              <a:gd name="connsiteY16" fmla="*/ 606574 h 2360511"/>
              <a:gd name="connsiteX17" fmla="*/ 355195 w 966248"/>
              <a:gd name="connsiteY17" fmla="*/ 633311 h 2360511"/>
              <a:gd name="connsiteX18" fmla="*/ 353378 w 966248"/>
              <a:gd name="connsiteY18" fmla="*/ 649353 h 2360511"/>
              <a:gd name="connsiteX19" fmla="*/ 345643 w 966248"/>
              <a:gd name="connsiteY19" fmla="*/ 670742 h 2360511"/>
              <a:gd name="connsiteX20" fmla="*/ 344397 w 966248"/>
              <a:gd name="connsiteY20" fmla="*/ 692703 h 2360511"/>
              <a:gd name="connsiteX21" fmla="*/ 336921 w 966248"/>
              <a:gd name="connsiteY21" fmla="*/ 712639 h 2360511"/>
              <a:gd name="connsiteX22" fmla="*/ 330639 w 966248"/>
              <a:gd name="connsiteY22" fmla="*/ 758583 h 2360511"/>
              <a:gd name="connsiteX23" fmla="*/ 314026 w 966248"/>
              <a:gd name="connsiteY23" fmla="*/ 827425 h 2360511"/>
              <a:gd name="connsiteX24" fmla="*/ 298087 w 966248"/>
              <a:gd name="connsiteY24" fmla="*/ 904105 h 2360511"/>
              <a:gd name="connsiteX25" fmla="*/ 272596 w 966248"/>
              <a:gd name="connsiteY25" fmla="*/ 1040073 h 2360511"/>
              <a:gd name="connsiteX26" fmla="*/ 295492 w 966248"/>
              <a:gd name="connsiteY26" fmla="*/ 984887 h 2360511"/>
              <a:gd name="connsiteX27" fmla="*/ 273740 w 966248"/>
              <a:gd name="connsiteY27" fmla="*/ 1065305 h 2360511"/>
              <a:gd name="connsiteX28" fmla="*/ 258372 w 966248"/>
              <a:gd name="connsiteY28" fmla="*/ 1123556 h 2360511"/>
              <a:gd name="connsiteX29" fmla="*/ 253595 w 966248"/>
              <a:gd name="connsiteY29" fmla="*/ 1157353 h 2360511"/>
              <a:gd name="connsiteX30" fmla="*/ 248248 w 966248"/>
              <a:gd name="connsiteY30" fmla="*/ 1173395 h 2360511"/>
              <a:gd name="connsiteX31" fmla="*/ 237553 w 966248"/>
              <a:gd name="connsiteY31" fmla="*/ 1200132 h 2360511"/>
              <a:gd name="connsiteX32" fmla="*/ 245756 w 966248"/>
              <a:gd name="connsiteY32" fmla="*/ 1238134 h 2360511"/>
              <a:gd name="connsiteX33" fmla="*/ 235062 w 966248"/>
              <a:gd name="connsiteY33" fmla="*/ 1254176 h 2360511"/>
              <a:gd name="connsiteX34" fmla="*/ 227325 w 966248"/>
              <a:gd name="connsiteY34" fmla="*/ 1312324 h 2360511"/>
              <a:gd name="connsiteX35" fmla="*/ 216630 w 966248"/>
              <a:gd name="connsiteY35" fmla="*/ 1365692 h 2360511"/>
              <a:gd name="connsiteX36" fmla="*/ 192283 w 966248"/>
              <a:gd name="connsiteY36" fmla="*/ 1483230 h 2360511"/>
              <a:gd name="connsiteX37" fmla="*/ 175670 w 966248"/>
              <a:gd name="connsiteY37" fmla="*/ 1602274 h 2360511"/>
              <a:gd name="connsiteX38" fmla="*/ 174163 w 966248"/>
              <a:gd name="connsiteY38" fmla="*/ 1594487 h 2360511"/>
              <a:gd name="connsiteX39" fmla="*/ 150178 w 966248"/>
              <a:gd name="connsiteY39" fmla="*/ 1707093 h 2360511"/>
              <a:gd name="connsiteX40" fmla="*/ 142443 w 966248"/>
              <a:gd name="connsiteY40" fmla="*/ 1782424 h 2360511"/>
              <a:gd name="connsiteX41" fmla="*/ 131747 w 966248"/>
              <a:gd name="connsiteY41" fmla="*/ 1825773 h 2360511"/>
              <a:gd name="connsiteX42" fmla="*/ 124012 w 966248"/>
              <a:gd name="connsiteY42" fmla="*/ 1873796 h 2360511"/>
              <a:gd name="connsiteX43" fmla="*/ 114461 w 966248"/>
              <a:gd name="connsiteY43" fmla="*/ 1904843 h 2360511"/>
              <a:gd name="connsiteX44" fmla="*/ 106724 w 966248"/>
              <a:gd name="connsiteY44" fmla="*/ 1938639 h 2360511"/>
              <a:gd name="connsiteX45" fmla="*/ 96030 w 966248"/>
              <a:gd name="connsiteY45" fmla="*/ 2012257 h 2360511"/>
              <a:gd name="connsiteX46" fmla="*/ 85335 w 966248"/>
              <a:gd name="connsiteY46" fmla="*/ 2059708 h 2360511"/>
              <a:gd name="connsiteX47" fmla="*/ 80558 w 966248"/>
              <a:gd name="connsiteY47" fmla="*/ 2107834 h 2360511"/>
              <a:gd name="connsiteX48" fmla="*/ 73550 w 966248"/>
              <a:gd name="connsiteY48" fmla="*/ 2130107 h 2360511"/>
              <a:gd name="connsiteX49" fmla="*/ 56209 w 966248"/>
              <a:gd name="connsiteY49" fmla="*/ 2204970 h 2360511"/>
              <a:gd name="connsiteX50" fmla="*/ 2269 w 966248"/>
              <a:gd name="connsiteY50" fmla="*/ 2312384 h 2360511"/>
              <a:gd name="connsiteX51" fmla="*/ 29006 w 966248"/>
              <a:gd name="connsiteY51" fmla="*/ 2349816 h 2360511"/>
              <a:gd name="connsiteX52" fmla="*/ 248248 w 966248"/>
              <a:gd name="connsiteY52" fmla="*/ 2339121 h 2360511"/>
              <a:gd name="connsiteX53" fmla="*/ 392627 w 966248"/>
              <a:gd name="connsiteY53" fmla="*/ 2328426 h 2360511"/>
              <a:gd name="connsiteX54" fmla="*/ 515616 w 966248"/>
              <a:gd name="connsiteY54" fmla="*/ 2333774 h 2360511"/>
              <a:gd name="connsiteX55" fmla="*/ 563743 w 966248"/>
              <a:gd name="connsiteY55" fmla="*/ 2339121 h 2360511"/>
              <a:gd name="connsiteX56" fmla="*/ 654648 w 966248"/>
              <a:gd name="connsiteY56" fmla="*/ 2344469 h 2360511"/>
              <a:gd name="connsiteX57" fmla="*/ 702774 w 966248"/>
              <a:gd name="connsiteY57" fmla="*/ 2349816 h 2360511"/>
              <a:gd name="connsiteX58" fmla="*/ 729511 w 966248"/>
              <a:gd name="connsiteY58" fmla="*/ 2355163 h 2360511"/>
              <a:gd name="connsiteX59" fmla="*/ 905974 w 966248"/>
              <a:gd name="connsiteY59" fmla="*/ 2360511 h 2360511"/>
              <a:gd name="connsiteX60" fmla="*/ 964795 w 966248"/>
              <a:gd name="connsiteY60" fmla="*/ 2349816 h 2360511"/>
              <a:gd name="connsiteX61" fmla="*/ 954100 w 966248"/>
              <a:gd name="connsiteY61" fmla="*/ 2333774 h 2360511"/>
              <a:gd name="connsiteX62" fmla="*/ 938058 w 966248"/>
              <a:gd name="connsiteY62" fmla="*/ 2317732 h 2360511"/>
              <a:gd name="connsiteX63" fmla="*/ 943406 w 966248"/>
              <a:gd name="connsiteY63" fmla="*/ 2264258 h 2360511"/>
              <a:gd name="connsiteX64" fmla="*/ 959448 w 966248"/>
              <a:gd name="connsiteY64" fmla="*/ 2205437 h 2360511"/>
              <a:gd name="connsiteX65" fmla="*/ 964795 w 966248"/>
              <a:gd name="connsiteY65" fmla="*/ 2173353 h 2360511"/>
              <a:gd name="connsiteX66" fmla="*/ 943406 w 966248"/>
              <a:gd name="connsiteY66" fmla="*/ 1975500 h 2360511"/>
              <a:gd name="connsiteX67" fmla="*/ 932711 w 966248"/>
              <a:gd name="connsiteY67" fmla="*/ 1954111 h 2360511"/>
              <a:gd name="connsiteX68" fmla="*/ 911322 w 966248"/>
              <a:gd name="connsiteY68" fmla="*/ 1922026 h 2360511"/>
              <a:gd name="connsiteX69" fmla="*/ 900627 w 966248"/>
              <a:gd name="connsiteY69" fmla="*/ 1889942 h 2360511"/>
              <a:gd name="connsiteX70" fmla="*/ 889932 w 966248"/>
              <a:gd name="connsiteY70" fmla="*/ 1868553 h 2360511"/>
              <a:gd name="connsiteX71" fmla="*/ 868543 w 966248"/>
              <a:gd name="connsiteY71" fmla="*/ 1788342 h 2360511"/>
              <a:gd name="connsiteX72" fmla="*/ 847153 w 966248"/>
              <a:gd name="connsiteY72" fmla="*/ 1654658 h 2360511"/>
              <a:gd name="connsiteX73" fmla="*/ 825764 w 966248"/>
              <a:gd name="connsiteY73" fmla="*/ 1579795 h 2360511"/>
              <a:gd name="connsiteX74" fmla="*/ 804374 w 966248"/>
              <a:gd name="connsiteY74" fmla="*/ 1494237 h 2360511"/>
              <a:gd name="connsiteX75" fmla="*/ 793679 w 966248"/>
              <a:gd name="connsiteY75" fmla="*/ 1451458 h 2360511"/>
              <a:gd name="connsiteX76" fmla="*/ 782985 w 966248"/>
              <a:gd name="connsiteY76" fmla="*/ 1403332 h 2360511"/>
              <a:gd name="connsiteX77" fmla="*/ 772290 w 966248"/>
              <a:gd name="connsiteY77" fmla="*/ 1376595 h 2360511"/>
              <a:gd name="connsiteX78" fmla="*/ 750900 w 966248"/>
              <a:gd name="connsiteY78" fmla="*/ 1312426 h 2360511"/>
              <a:gd name="connsiteX79" fmla="*/ 729511 w 966248"/>
              <a:gd name="connsiteY79" fmla="*/ 1200132 h 2360511"/>
              <a:gd name="connsiteX80" fmla="*/ 718816 w 966248"/>
              <a:gd name="connsiteY80" fmla="*/ 1146658 h 2360511"/>
              <a:gd name="connsiteX81" fmla="*/ 708122 w 966248"/>
              <a:gd name="connsiteY81" fmla="*/ 1071795 h 2360511"/>
              <a:gd name="connsiteX82" fmla="*/ 697427 w 966248"/>
              <a:gd name="connsiteY82" fmla="*/ 1029016 h 2360511"/>
              <a:gd name="connsiteX83" fmla="*/ 686732 w 966248"/>
              <a:gd name="connsiteY83" fmla="*/ 1012974 h 2360511"/>
              <a:gd name="connsiteX84" fmla="*/ 676037 w 966248"/>
              <a:gd name="connsiteY84" fmla="*/ 986237 h 2360511"/>
              <a:gd name="connsiteX85" fmla="*/ 654648 w 966248"/>
              <a:gd name="connsiteY85" fmla="*/ 922069 h 2360511"/>
              <a:gd name="connsiteX86" fmla="*/ 643953 w 966248"/>
              <a:gd name="connsiteY86" fmla="*/ 847205 h 2360511"/>
              <a:gd name="connsiteX87" fmla="*/ 649300 w 966248"/>
              <a:gd name="connsiteY87" fmla="*/ 825816 h 2360511"/>
              <a:gd name="connsiteX88" fmla="*/ 627911 w 966248"/>
              <a:gd name="connsiteY88" fmla="*/ 692132 h 2360511"/>
              <a:gd name="connsiteX89" fmla="*/ 606522 w 966248"/>
              <a:gd name="connsiteY89" fmla="*/ 611921 h 2360511"/>
              <a:gd name="connsiteX90" fmla="*/ 595827 w 966248"/>
              <a:gd name="connsiteY90" fmla="*/ 563795 h 2360511"/>
              <a:gd name="connsiteX91" fmla="*/ 574437 w 966248"/>
              <a:gd name="connsiteY91" fmla="*/ 526363 h 2360511"/>
              <a:gd name="connsiteX92" fmla="*/ 563743 w 966248"/>
              <a:gd name="connsiteY92" fmla="*/ 462195 h 2360511"/>
              <a:gd name="connsiteX93" fmla="*/ 553048 w 966248"/>
              <a:gd name="connsiteY93" fmla="*/ 419416 h 2360511"/>
              <a:gd name="connsiteX94" fmla="*/ 542353 w 966248"/>
              <a:gd name="connsiteY94" fmla="*/ 339205 h 2360511"/>
              <a:gd name="connsiteX95" fmla="*/ 531658 w 966248"/>
              <a:gd name="connsiteY95" fmla="*/ 312469 h 2360511"/>
              <a:gd name="connsiteX96" fmla="*/ 520964 w 966248"/>
              <a:gd name="connsiteY96" fmla="*/ 264342 h 2360511"/>
              <a:gd name="connsiteX97" fmla="*/ 499574 w 966248"/>
              <a:gd name="connsiteY97" fmla="*/ 136005 h 2360511"/>
              <a:gd name="connsiteX98" fmla="*/ 478185 w 966248"/>
              <a:gd name="connsiteY98" fmla="*/ 82532 h 2360511"/>
              <a:gd name="connsiteX99" fmla="*/ 467490 w 966248"/>
              <a:gd name="connsiteY99" fmla="*/ 45100 h 2360511"/>
              <a:gd name="connsiteX100" fmla="*/ 462143 w 966248"/>
              <a:gd name="connsiteY100" fmla="*/ 2321 h 2360511"/>
              <a:gd name="connsiteX0" fmla="*/ 446730 w 950835"/>
              <a:gd name="connsiteY0" fmla="*/ 2321 h 2360511"/>
              <a:gd name="connsiteX1" fmla="*/ 443095 w 950835"/>
              <a:gd name="connsiteY1" fmla="*/ 53510 h 2360511"/>
              <a:gd name="connsiteX2" fmla="*/ 444237 w 950835"/>
              <a:gd name="connsiteY2" fmla="*/ 83778 h 2360511"/>
              <a:gd name="connsiteX3" fmla="*/ 433958 w 950835"/>
              <a:gd name="connsiteY3" fmla="*/ 88242 h 2360511"/>
              <a:gd name="connsiteX4" fmla="*/ 419318 w 950835"/>
              <a:gd name="connsiteY4" fmla="*/ 142599 h 2360511"/>
              <a:gd name="connsiteX5" fmla="*/ 409869 w 950835"/>
              <a:gd name="connsiteY5" fmla="*/ 241449 h 2360511"/>
              <a:gd name="connsiteX6" fmla="*/ 400420 w 950835"/>
              <a:gd name="connsiteY6" fmla="*/ 269326 h 2360511"/>
              <a:gd name="connsiteX7" fmla="*/ 393930 w 950835"/>
              <a:gd name="connsiteY7" fmla="*/ 336350 h 2360511"/>
              <a:gd name="connsiteX8" fmla="*/ 383237 w 950835"/>
              <a:gd name="connsiteY8" fmla="*/ 393821 h 2360511"/>
              <a:gd name="connsiteX9" fmla="*/ 375501 w 950835"/>
              <a:gd name="connsiteY9" fmla="*/ 379699 h 2360511"/>
              <a:gd name="connsiteX10" fmla="*/ 371296 w 950835"/>
              <a:gd name="connsiteY10" fmla="*/ 431825 h 2360511"/>
              <a:gd name="connsiteX11" fmla="*/ 360600 w 950835"/>
              <a:gd name="connsiteY11" fmla="*/ 456173 h 2360511"/>
              <a:gd name="connsiteX12" fmla="*/ 357019 w 950835"/>
              <a:gd name="connsiteY12" fmla="*/ 493656 h 2360511"/>
              <a:gd name="connsiteX13" fmla="*/ 352865 w 950835"/>
              <a:gd name="connsiteY13" fmla="*/ 525480 h 2360511"/>
              <a:gd name="connsiteX14" fmla="*/ 351100 w 950835"/>
              <a:gd name="connsiteY14" fmla="*/ 543963 h 2360511"/>
              <a:gd name="connsiteX15" fmla="*/ 343416 w 950835"/>
              <a:gd name="connsiteY15" fmla="*/ 576307 h 2360511"/>
              <a:gd name="connsiteX16" fmla="*/ 341599 w 950835"/>
              <a:gd name="connsiteY16" fmla="*/ 606574 h 2360511"/>
              <a:gd name="connsiteX17" fmla="*/ 339782 w 950835"/>
              <a:gd name="connsiteY17" fmla="*/ 633311 h 2360511"/>
              <a:gd name="connsiteX18" fmla="*/ 337965 w 950835"/>
              <a:gd name="connsiteY18" fmla="*/ 649353 h 2360511"/>
              <a:gd name="connsiteX19" fmla="*/ 330230 w 950835"/>
              <a:gd name="connsiteY19" fmla="*/ 670742 h 2360511"/>
              <a:gd name="connsiteX20" fmla="*/ 328984 w 950835"/>
              <a:gd name="connsiteY20" fmla="*/ 692703 h 2360511"/>
              <a:gd name="connsiteX21" fmla="*/ 321508 w 950835"/>
              <a:gd name="connsiteY21" fmla="*/ 712639 h 2360511"/>
              <a:gd name="connsiteX22" fmla="*/ 315226 w 950835"/>
              <a:gd name="connsiteY22" fmla="*/ 758583 h 2360511"/>
              <a:gd name="connsiteX23" fmla="*/ 298613 w 950835"/>
              <a:gd name="connsiteY23" fmla="*/ 827425 h 2360511"/>
              <a:gd name="connsiteX24" fmla="*/ 282674 w 950835"/>
              <a:gd name="connsiteY24" fmla="*/ 904105 h 2360511"/>
              <a:gd name="connsiteX25" fmla="*/ 257183 w 950835"/>
              <a:gd name="connsiteY25" fmla="*/ 1040073 h 2360511"/>
              <a:gd name="connsiteX26" fmla="*/ 280079 w 950835"/>
              <a:gd name="connsiteY26" fmla="*/ 984887 h 2360511"/>
              <a:gd name="connsiteX27" fmla="*/ 258327 w 950835"/>
              <a:gd name="connsiteY27" fmla="*/ 1065305 h 2360511"/>
              <a:gd name="connsiteX28" fmla="*/ 242959 w 950835"/>
              <a:gd name="connsiteY28" fmla="*/ 1123556 h 2360511"/>
              <a:gd name="connsiteX29" fmla="*/ 238182 w 950835"/>
              <a:gd name="connsiteY29" fmla="*/ 1157353 h 2360511"/>
              <a:gd name="connsiteX30" fmla="*/ 232835 w 950835"/>
              <a:gd name="connsiteY30" fmla="*/ 1173395 h 2360511"/>
              <a:gd name="connsiteX31" fmla="*/ 222140 w 950835"/>
              <a:gd name="connsiteY31" fmla="*/ 1200132 h 2360511"/>
              <a:gd name="connsiteX32" fmla="*/ 230343 w 950835"/>
              <a:gd name="connsiteY32" fmla="*/ 1238134 h 2360511"/>
              <a:gd name="connsiteX33" fmla="*/ 219649 w 950835"/>
              <a:gd name="connsiteY33" fmla="*/ 1254176 h 2360511"/>
              <a:gd name="connsiteX34" fmla="*/ 211912 w 950835"/>
              <a:gd name="connsiteY34" fmla="*/ 1312324 h 2360511"/>
              <a:gd name="connsiteX35" fmla="*/ 201217 w 950835"/>
              <a:gd name="connsiteY35" fmla="*/ 1365692 h 2360511"/>
              <a:gd name="connsiteX36" fmla="*/ 176870 w 950835"/>
              <a:gd name="connsiteY36" fmla="*/ 1483230 h 2360511"/>
              <a:gd name="connsiteX37" fmla="*/ 160257 w 950835"/>
              <a:gd name="connsiteY37" fmla="*/ 1602274 h 2360511"/>
              <a:gd name="connsiteX38" fmla="*/ 158750 w 950835"/>
              <a:gd name="connsiteY38" fmla="*/ 1594487 h 2360511"/>
              <a:gd name="connsiteX39" fmla="*/ 134765 w 950835"/>
              <a:gd name="connsiteY39" fmla="*/ 1707093 h 2360511"/>
              <a:gd name="connsiteX40" fmla="*/ 127030 w 950835"/>
              <a:gd name="connsiteY40" fmla="*/ 1782424 h 2360511"/>
              <a:gd name="connsiteX41" fmla="*/ 116334 w 950835"/>
              <a:gd name="connsiteY41" fmla="*/ 1825773 h 2360511"/>
              <a:gd name="connsiteX42" fmla="*/ 108599 w 950835"/>
              <a:gd name="connsiteY42" fmla="*/ 1873796 h 2360511"/>
              <a:gd name="connsiteX43" fmla="*/ 99048 w 950835"/>
              <a:gd name="connsiteY43" fmla="*/ 1904843 h 2360511"/>
              <a:gd name="connsiteX44" fmla="*/ 91311 w 950835"/>
              <a:gd name="connsiteY44" fmla="*/ 1938639 h 2360511"/>
              <a:gd name="connsiteX45" fmla="*/ 80617 w 950835"/>
              <a:gd name="connsiteY45" fmla="*/ 2012257 h 2360511"/>
              <a:gd name="connsiteX46" fmla="*/ 69922 w 950835"/>
              <a:gd name="connsiteY46" fmla="*/ 2059708 h 2360511"/>
              <a:gd name="connsiteX47" fmla="*/ 65145 w 950835"/>
              <a:gd name="connsiteY47" fmla="*/ 2107834 h 2360511"/>
              <a:gd name="connsiteX48" fmla="*/ 58137 w 950835"/>
              <a:gd name="connsiteY48" fmla="*/ 2130107 h 2360511"/>
              <a:gd name="connsiteX49" fmla="*/ 40796 w 950835"/>
              <a:gd name="connsiteY49" fmla="*/ 2204970 h 2360511"/>
              <a:gd name="connsiteX50" fmla="*/ 25326 w 950835"/>
              <a:gd name="connsiteY50" fmla="*/ 2276873 h 2360511"/>
              <a:gd name="connsiteX51" fmla="*/ 13593 w 950835"/>
              <a:gd name="connsiteY51" fmla="*/ 2349816 h 2360511"/>
              <a:gd name="connsiteX52" fmla="*/ 232835 w 950835"/>
              <a:gd name="connsiteY52" fmla="*/ 2339121 h 2360511"/>
              <a:gd name="connsiteX53" fmla="*/ 377214 w 950835"/>
              <a:gd name="connsiteY53" fmla="*/ 2328426 h 2360511"/>
              <a:gd name="connsiteX54" fmla="*/ 500203 w 950835"/>
              <a:gd name="connsiteY54" fmla="*/ 2333774 h 2360511"/>
              <a:gd name="connsiteX55" fmla="*/ 548330 w 950835"/>
              <a:gd name="connsiteY55" fmla="*/ 2339121 h 2360511"/>
              <a:gd name="connsiteX56" fmla="*/ 639235 w 950835"/>
              <a:gd name="connsiteY56" fmla="*/ 2344469 h 2360511"/>
              <a:gd name="connsiteX57" fmla="*/ 687361 w 950835"/>
              <a:gd name="connsiteY57" fmla="*/ 2349816 h 2360511"/>
              <a:gd name="connsiteX58" fmla="*/ 714098 w 950835"/>
              <a:gd name="connsiteY58" fmla="*/ 2355163 h 2360511"/>
              <a:gd name="connsiteX59" fmla="*/ 890561 w 950835"/>
              <a:gd name="connsiteY59" fmla="*/ 2360511 h 2360511"/>
              <a:gd name="connsiteX60" fmla="*/ 949382 w 950835"/>
              <a:gd name="connsiteY60" fmla="*/ 2349816 h 2360511"/>
              <a:gd name="connsiteX61" fmla="*/ 938687 w 950835"/>
              <a:gd name="connsiteY61" fmla="*/ 2333774 h 2360511"/>
              <a:gd name="connsiteX62" fmla="*/ 922645 w 950835"/>
              <a:gd name="connsiteY62" fmla="*/ 2317732 h 2360511"/>
              <a:gd name="connsiteX63" fmla="*/ 927993 w 950835"/>
              <a:gd name="connsiteY63" fmla="*/ 2264258 h 2360511"/>
              <a:gd name="connsiteX64" fmla="*/ 944035 w 950835"/>
              <a:gd name="connsiteY64" fmla="*/ 2205437 h 2360511"/>
              <a:gd name="connsiteX65" fmla="*/ 949382 w 950835"/>
              <a:gd name="connsiteY65" fmla="*/ 2173353 h 2360511"/>
              <a:gd name="connsiteX66" fmla="*/ 927993 w 950835"/>
              <a:gd name="connsiteY66" fmla="*/ 1975500 h 2360511"/>
              <a:gd name="connsiteX67" fmla="*/ 917298 w 950835"/>
              <a:gd name="connsiteY67" fmla="*/ 1954111 h 2360511"/>
              <a:gd name="connsiteX68" fmla="*/ 895909 w 950835"/>
              <a:gd name="connsiteY68" fmla="*/ 1922026 h 2360511"/>
              <a:gd name="connsiteX69" fmla="*/ 885214 w 950835"/>
              <a:gd name="connsiteY69" fmla="*/ 1889942 h 2360511"/>
              <a:gd name="connsiteX70" fmla="*/ 874519 w 950835"/>
              <a:gd name="connsiteY70" fmla="*/ 1868553 h 2360511"/>
              <a:gd name="connsiteX71" fmla="*/ 853130 w 950835"/>
              <a:gd name="connsiteY71" fmla="*/ 1788342 h 2360511"/>
              <a:gd name="connsiteX72" fmla="*/ 831740 w 950835"/>
              <a:gd name="connsiteY72" fmla="*/ 1654658 h 2360511"/>
              <a:gd name="connsiteX73" fmla="*/ 810351 w 950835"/>
              <a:gd name="connsiteY73" fmla="*/ 1579795 h 2360511"/>
              <a:gd name="connsiteX74" fmla="*/ 788961 w 950835"/>
              <a:gd name="connsiteY74" fmla="*/ 1494237 h 2360511"/>
              <a:gd name="connsiteX75" fmla="*/ 778266 w 950835"/>
              <a:gd name="connsiteY75" fmla="*/ 1451458 h 2360511"/>
              <a:gd name="connsiteX76" fmla="*/ 767572 w 950835"/>
              <a:gd name="connsiteY76" fmla="*/ 1403332 h 2360511"/>
              <a:gd name="connsiteX77" fmla="*/ 756877 w 950835"/>
              <a:gd name="connsiteY77" fmla="*/ 1376595 h 2360511"/>
              <a:gd name="connsiteX78" fmla="*/ 735487 w 950835"/>
              <a:gd name="connsiteY78" fmla="*/ 1312426 h 2360511"/>
              <a:gd name="connsiteX79" fmla="*/ 714098 w 950835"/>
              <a:gd name="connsiteY79" fmla="*/ 1200132 h 2360511"/>
              <a:gd name="connsiteX80" fmla="*/ 703403 w 950835"/>
              <a:gd name="connsiteY80" fmla="*/ 1146658 h 2360511"/>
              <a:gd name="connsiteX81" fmla="*/ 692709 w 950835"/>
              <a:gd name="connsiteY81" fmla="*/ 1071795 h 2360511"/>
              <a:gd name="connsiteX82" fmla="*/ 682014 w 950835"/>
              <a:gd name="connsiteY82" fmla="*/ 1029016 h 2360511"/>
              <a:gd name="connsiteX83" fmla="*/ 671319 w 950835"/>
              <a:gd name="connsiteY83" fmla="*/ 1012974 h 2360511"/>
              <a:gd name="connsiteX84" fmla="*/ 660624 w 950835"/>
              <a:gd name="connsiteY84" fmla="*/ 986237 h 2360511"/>
              <a:gd name="connsiteX85" fmla="*/ 639235 w 950835"/>
              <a:gd name="connsiteY85" fmla="*/ 922069 h 2360511"/>
              <a:gd name="connsiteX86" fmla="*/ 628540 w 950835"/>
              <a:gd name="connsiteY86" fmla="*/ 847205 h 2360511"/>
              <a:gd name="connsiteX87" fmla="*/ 633887 w 950835"/>
              <a:gd name="connsiteY87" fmla="*/ 825816 h 2360511"/>
              <a:gd name="connsiteX88" fmla="*/ 612498 w 950835"/>
              <a:gd name="connsiteY88" fmla="*/ 692132 h 2360511"/>
              <a:gd name="connsiteX89" fmla="*/ 591109 w 950835"/>
              <a:gd name="connsiteY89" fmla="*/ 611921 h 2360511"/>
              <a:gd name="connsiteX90" fmla="*/ 580414 w 950835"/>
              <a:gd name="connsiteY90" fmla="*/ 563795 h 2360511"/>
              <a:gd name="connsiteX91" fmla="*/ 559024 w 950835"/>
              <a:gd name="connsiteY91" fmla="*/ 526363 h 2360511"/>
              <a:gd name="connsiteX92" fmla="*/ 548330 w 950835"/>
              <a:gd name="connsiteY92" fmla="*/ 462195 h 2360511"/>
              <a:gd name="connsiteX93" fmla="*/ 537635 w 950835"/>
              <a:gd name="connsiteY93" fmla="*/ 419416 h 2360511"/>
              <a:gd name="connsiteX94" fmla="*/ 526940 w 950835"/>
              <a:gd name="connsiteY94" fmla="*/ 339205 h 2360511"/>
              <a:gd name="connsiteX95" fmla="*/ 516245 w 950835"/>
              <a:gd name="connsiteY95" fmla="*/ 312469 h 2360511"/>
              <a:gd name="connsiteX96" fmla="*/ 505551 w 950835"/>
              <a:gd name="connsiteY96" fmla="*/ 264342 h 2360511"/>
              <a:gd name="connsiteX97" fmla="*/ 484161 w 950835"/>
              <a:gd name="connsiteY97" fmla="*/ 136005 h 2360511"/>
              <a:gd name="connsiteX98" fmla="*/ 462772 w 950835"/>
              <a:gd name="connsiteY98" fmla="*/ 82532 h 2360511"/>
              <a:gd name="connsiteX99" fmla="*/ 452077 w 950835"/>
              <a:gd name="connsiteY99" fmla="*/ 45100 h 2360511"/>
              <a:gd name="connsiteX100" fmla="*/ 446730 w 950835"/>
              <a:gd name="connsiteY100" fmla="*/ 2321 h 2360511"/>
              <a:gd name="connsiteX0" fmla="*/ 446995 w 951100"/>
              <a:gd name="connsiteY0" fmla="*/ 2321 h 2360511"/>
              <a:gd name="connsiteX1" fmla="*/ 443360 w 951100"/>
              <a:gd name="connsiteY1" fmla="*/ 53510 h 2360511"/>
              <a:gd name="connsiteX2" fmla="*/ 444502 w 951100"/>
              <a:gd name="connsiteY2" fmla="*/ 83778 h 2360511"/>
              <a:gd name="connsiteX3" fmla="*/ 434223 w 951100"/>
              <a:gd name="connsiteY3" fmla="*/ 88242 h 2360511"/>
              <a:gd name="connsiteX4" fmla="*/ 419583 w 951100"/>
              <a:gd name="connsiteY4" fmla="*/ 142599 h 2360511"/>
              <a:gd name="connsiteX5" fmla="*/ 410134 w 951100"/>
              <a:gd name="connsiteY5" fmla="*/ 241449 h 2360511"/>
              <a:gd name="connsiteX6" fmla="*/ 400685 w 951100"/>
              <a:gd name="connsiteY6" fmla="*/ 269326 h 2360511"/>
              <a:gd name="connsiteX7" fmla="*/ 394195 w 951100"/>
              <a:gd name="connsiteY7" fmla="*/ 336350 h 2360511"/>
              <a:gd name="connsiteX8" fmla="*/ 383502 w 951100"/>
              <a:gd name="connsiteY8" fmla="*/ 393821 h 2360511"/>
              <a:gd name="connsiteX9" fmla="*/ 375766 w 951100"/>
              <a:gd name="connsiteY9" fmla="*/ 379699 h 2360511"/>
              <a:gd name="connsiteX10" fmla="*/ 371561 w 951100"/>
              <a:gd name="connsiteY10" fmla="*/ 431825 h 2360511"/>
              <a:gd name="connsiteX11" fmla="*/ 360865 w 951100"/>
              <a:gd name="connsiteY11" fmla="*/ 456173 h 2360511"/>
              <a:gd name="connsiteX12" fmla="*/ 357284 w 951100"/>
              <a:gd name="connsiteY12" fmla="*/ 493656 h 2360511"/>
              <a:gd name="connsiteX13" fmla="*/ 353130 w 951100"/>
              <a:gd name="connsiteY13" fmla="*/ 525480 h 2360511"/>
              <a:gd name="connsiteX14" fmla="*/ 351365 w 951100"/>
              <a:gd name="connsiteY14" fmla="*/ 543963 h 2360511"/>
              <a:gd name="connsiteX15" fmla="*/ 343681 w 951100"/>
              <a:gd name="connsiteY15" fmla="*/ 576307 h 2360511"/>
              <a:gd name="connsiteX16" fmla="*/ 341864 w 951100"/>
              <a:gd name="connsiteY16" fmla="*/ 606574 h 2360511"/>
              <a:gd name="connsiteX17" fmla="*/ 340047 w 951100"/>
              <a:gd name="connsiteY17" fmla="*/ 633311 h 2360511"/>
              <a:gd name="connsiteX18" fmla="*/ 338230 w 951100"/>
              <a:gd name="connsiteY18" fmla="*/ 649353 h 2360511"/>
              <a:gd name="connsiteX19" fmla="*/ 330495 w 951100"/>
              <a:gd name="connsiteY19" fmla="*/ 670742 h 2360511"/>
              <a:gd name="connsiteX20" fmla="*/ 329249 w 951100"/>
              <a:gd name="connsiteY20" fmla="*/ 692703 h 2360511"/>
              <a:gd name="connsiteX21" fmla="*/ 321773 w 951100"/>
              <a:gd name="connsiteY21" fmla="*/ 712639 h 2360511"/>
              <a:gd name="connsiteX22" fmla="*/ 315491 w 951100"/>
              <a:gd name="connsiteY22" fmla="*/ 758583 h 2360511"/>
              <a:gd name="connsiteX23" fmla="*/ 298878 w 951100"/>
              <a:gd name="connsiteY23" fmla="*/ 827425 h 2360511"/>
              <a:gd name="connsiteX24" fmla="*/ 282939 w 951100"/>
              <a:gd name="connsiteY24" fmla="*/ 904105 h 2360511"/>
              <a:gd name="connsiteX25" fmla="*/ 257448 w 951100"/>
              <a:gd name="connsiteY25" fmla="*/ 1040073 h 2360511"/>
              <a:gd name="connsiteX26" fmla="*/ 280344 w 951100"/>
              <a:gd name="connsiteY26" fmla="*/ 984887 h 2360511"/>
              <a:gd name="connsiteX27" fmla="*/ 258592 w 951100"/>
              <a:gd name="connsiteY27" fmla="*/ 1065305 h 2360511"/>
              <a:gd name="connsiteX28" fmla="*/ 243224 w 951100"/>
              <a:gd name="connsiteY28" fmla="*/ 1123556 h 2360511"/>
              <a:gd name="connsiteX29" fmla="*/ 238447 w 951100"/>
              <a:gd name="connsiteY29" fmla="*/ 1157353 h 2360511"/>
              <a:gd name="connsiteX30" fmla="*/ 233100 w 951100"/>
              <a:gd name="connsiteY30" fmla="*/ 1173395 h 2360511"/>
              <a:gd name="connsiteX31" fmla="*/ 222405 w 951100"/>
              <a:gd name="connsiteY31" fmla="*/ 1200132 h 2360511"/>
              <a:gd name="connsiteX32" fmla="*/ 230608 w 951100"/>
              <a:gd name="connsiteY32" fmla="*/ 1238134 h 2360511"/>
              <a:gd name="connsiteX33" fmla="*/ 219914 w 951100"/>
              <a:gd name="connsiteY33" fmla="*/ 1254176 h 2360511"/>
              <a:gd name="connsiteX34" fmla="*/ 212177 w 951100"/>
              <a:gd name="connsiteY34" fmla="*/ 1312324 h 2360511"/>
              <a:gd name="connsiteX35" fmla="*/ 201482 w 951100"/>
              <a:gd name="connsiteY35" fmla="*/ 1365692 h 2360511"/>
              <a:gd name="connsiteX36" fmla="*/ 177135 w 951100"/>
              <a:gd name="connsiteY36" fmla="*/ 1483230 h 2360511"/>
              <a:gd name="connsiteX37" fmla="*/ 160522 w 951100"/>
              <a:gd name="connsiteY37" fmla="*/ 1602274 h 2360511"/>
              <a:gd name="connsiteX38" fmla="*/ 159015 w 951100"/>
              <a:gd name="connsiteY38" fmla="*/ 1594487 h 2360511"/>
              <a:gd name="connsiteX39" fmla="*/ 135030 w 951100"/>
              <a:gd name="connsiteY39" fmla="*/ 1707093 h 2360511"/>
              <a:gd name="connsiteX40" fmla="*/ 127295 w 951100"/>
              <a:gd name="connsiteY40" fmla="*/ 1782424 h 2360511"/>
              <a:gd name="connsiteX41" fmla="*/ 116599 w 951100"/>
              <a:gd name="connsiteY41" fmla="*/ 1825773 h 2360511"/>
              <a:gd name="connsiteX42" fmla="*/ 108864 w 951100"/>
              <a:gd name="connsiteY42" fmla="*/ 1873796 h 2360511"/>
              <a:gd name="connsiteX43" fmla="*/ 99313 w 951100"/>
              <a:gd name="connsiteY43" fmla="*/ 1904843 h 2360511"/>
              <a:gd name="connsiteX44" fmla="*/ 91576 w 951100"/>
              <a:gd name="connsiteY44" fmla="*/ 1938639 h 2360511"/>
              <a:gd name="connsiteX45" fmla="*/ 80882 w 951100"/>
              <a:gd name="connsiteY45" fmla="*/ 2012257 h 2360511"/>
              <a:gd name="connsiteX46" fmla="*/ 70187 w 951100"/>
              <a:gd name="connsiteY46" fmla="*/ 2059708 h 2360511"/>
              <a:gd name="connsiteX47" fmla="*/ 65410 w 951100"/>
              <a:gd name="connsiteY47" fmla="*/ 2107834 h 2360511"/>
              <a:gd name="connsiteX48" fmla="*/ 58402 w 951100"/>
              <a:gd name="connsiteY48" fmla="*/ 2130107 h 2360511"/>
              <a:gd name="connsiteX49" fmla="*/ 49938 w 951100"/>
              <a:gd name="connsiteY49" fmla="*/ 2187214 h 2360511"/>
              <a:gd name="connsiteX50" fmla="*/ 25591 w 951100"/>
              <a:gd name="connsiteY50" fmla="*/ 2276873 h 2360511"/>
              <a:gd name="connsiteX51" fmla="*/ 13858 w 951100"/>
              <a:gd name="connsiteY51" fmla="*/ 2349816 h 2360511"/>
              <a:gd name="connsiteX52" fmla="*/ 233100 w 951100"/>
              <a:gd name="connsiteY52" fmla="*/ 2339121 h 2360511"/>
              <a:gd name="connsiteX53" fmla="*/ 377479 w 951100"/>
              <a:gd name="connsiteY53" fmla="*/ 2328426 h 2360511"/>
              <a:gd name="connsiteX54" fmla="*/ 500468 w 951100"/>
              <a:gd name="connsiteY54" fmla="*/ 2333774 h 2360511"/>
              <a:gd name="connsiteX55" fmla="*/ 548595 w 951100"/>
              <a:gd name="connsiteY55" fmla="*/ 2339121 h 2360511"/>
              <a:gd name="connsiteX56" fmla="*/ 639500 w 951100"/>
              <a:gd name="connsiteY56" fmla="*/ 2344469 h 2360511"/>
              <a:gd name="connsiteX57" fmla="*/ 687626 w 951100"/>
              <a:gd name="connsiteY57" fmla="*/ 2349816 h 2360511"/>
              <a:gd name="connsiteX58" fmla="*/ 714363 w 951100"/>
              <a:gd name="connsiteY58" fmla="*/ 2355163 h 2360511"/>
              <a:gd name="connsiteX59" fmla="*/ 890826 w 951100"/>
              <a:gd name="connsiteY59" fmla="*/ 2360511 h 2360511"/>
              <a:gd name="connsiteX60" fmla="*/ 949647 w 951100"/>
              <a:gd name="connsiteY60" fmla="*/ 2349816 h 2360511"/>
              <a:gd name="connsiteX61" fmla="*/ 938952 w 951100"/>
              <a:gd name="connsiteY61" fmla="*/ 2333774 h 2360511"/>
              <a:gd name="connsiteX62" fmla="*/ 922910 w 951100"/>
              <a:gd name="connsiteY62" fmla="*/ 2317732 h 2360511"/>
              <a:gd name="connsiteX63" fmla="*/ 928258 w 951100"/>
              <a:gd name="connsiteY63" fmla="*/ 2264258 h 2360511"/>
              <a:gd name="connsiteX64" fmla="*/ 944300 w 951100"/>
              <a:gd name="connsiteY64" fmla="*/ 2205437 h 2360511"/>
              <a:gd name="connsiteX65" fmla="*/ 949647 w 951100"/>
              <a:gd name="connsiteY65" fmla="*/ 2173353 h 2360511"/>
              <a:gd name="connsiteX66" fmla="*/ 928258 w 951100"/>
              <a:gd name="connsiteY66" fmla="*/ 1975500 h 2360511"/>
              <a:gd name="connsiteX67" fmla="*/ 917563 w 951100"/>
              <a:gd name="connsiteY67" fmla="*/ 1954111 h 2360511"/>
              <a:gd name="connsiteX68" fmla="*/ 896174 w 951100"/>
              <a:gd name="connsiteY68" fmla="*/ 1922026 h 2360511"/>
              <a:gd name="connsiteX69" fmla="*/ 885479 w 951100"/>
              <a:gd name="connsiteY69" fmla="*/ 1889942 h 2360511"/>
              <a:gd name="connsiteX70" fmla="*/ 874784 w 951100"/>
              <a:gd name="connsiteY70" fmla="*/ 1868553 h 2360511"/>
              <a:gd name="connsiteX71" fmla="*/ 853395 w 951100"/>
              <a:gd name="connsiteY71" fmla="*/ 1788342 h 2360511"/>
              <a:gd name="connsiteX72" fmla="*/ 832005 w 951100"/>
              <a:gd name="connsiteY72" fmla="*/ 1654658 h 2360511"/>
              <a:gd name="connsiteX73" fmla="*/ 810616 w 951100"/>
              <a:gd name="connsiteY73" fmla="*/ 1579795 h 2360511"/>
              <a:gd name="connsiteX74" fmla="*/ 789226 w 951100"/>
              <a:gd name="connsiteY74" fmla="*/ 1494237 h 2360511"/>
              <a:gd name="connsiteX75" fmla="*/ 778531 w 951100"/>
              <a:gd name="connsiteY75" fmla="*/ 1451458 h 2360511"/>
              <a:gd name="connsiteX76" fmla="*/ 767837 w 951100"/>
              <a:gd name="connsiteY76" fmla="*/ 1403332 h 2360511"/>
              <a:gd name="connsiteX77" fmla="*/ 757142 w 951100"/>
              <a:gd name="connsiteY77" fmla="*/ 1376595 h 2360511"/>
              <a:gd name="connsiteX78" fmla="*/ 735752 w 951100"/>
              <a:gd name="connsiteY78" fmla="*/ 1312426 h 2360511"/>
              <a:gd name="connsiteX79" fmla="*/ 714363 w 951100"/>
              <a:gd name="connsiteY79" fmla="*/ 1200132 h 2360511"/>
              <a:gd name="connsiteX80" fmla="*/ 703668 w 951100"/>
              <a:gd name="connsiteY80" fmla="*/ 1146658 h 2360511"/>
              <a:gd name="connsiteX81" fmla="*/ 692974 w 951100"/>
              <a:gd name="connsiteY81" fmla="*/ 1071795 h 2360511"/>
              <a:gd name="connsiteX82" fmla="*/ 682279 w 951100"/>
              <a:gd name="connsiteY82" fmla="*/ 1029016 h 2360511"/>
              <a:gd name="connsiteX83" fmla="*/ 671584 w 951100"/>
              <a:gd name="connsiteY83" fmla="*/ 1012974 h 2360511"/>
              <a:gd name="connsiteX84" fmla="*/ 660889 w 951100"/>
              <a:gd name="connsiteY84" fmla="*/ 986237 h 2360511"/>
              <a:gd name="connsiteX85" fmla="*/ 639500 w 951100"/>
              <a:gd name="connsiteY85" fmla="*/ 922069 h 2360511"/>
              <a:gd name="connsiteX86" fmla="*/ 628805 w 951100"/>
              <a:gd name="connsiteY86" fmla="*/ 847205 h 2360511"/>
              <a:gd name="connsiteX87" fmla="*/ 634152 w 951100"/>
              <a:gd name="connsiteY87" fmla="*/ 825816 h 2360511"/>
              <a:gd name="connsiteX88" fmla="*/ 612763 w 951100"/>
              <a:gd name="connsiteY88" fmla="*/ 692132 h 2360511"/>
              <a:gd name="connsiteX89" fmla="*/ 591374 w 951100"/>
              <a:gd name="connsiteY89" fmla="*/ 611921 h 2360511"/>
              <a:gd name="connsiteX90" fmla="*/ 580679 w 951100"/>
              <a:gd name="connsiteY90" fmla="*/ 563795 h 2360511"/>
              <a:gd name="connsiteX91" fmla="*/ 559289 w 951100"/>
              <a:gd name="connsiteY91" fmla="*/ 526363 h 2360511"/>
              <a:gd name="connsiteX92" fmla="*/ 548595 w 951100"/>
              <a:gd name="connsiteY92" fmla="*/ 462195 h 2360511"/>
              <a:gd name="connsiteX93" fmla="*/ 537900 w 951100"/>
              <a:gd name="connsiteY93" fmla="*/ 419416 h 2360511"/>
              <a:gd name="connsiteX94" fmla="*/ 527205 w 951100"/>
              <a:gd name="connsiteY94" fmla="*/ 339205 h 2360511"/>
              <a:gd name="connsiteX95" fmla="*/ 516510 w 951100"/>
              <a:gd name="connsiteY95" fmla="*/ 312469 h 2360511"/>
              <a:gd name="connsiteX96" fmla="*/ 505816 w 951100"/>
              <a:gd name="connsiteY96" fmla="*/ 264342 h 2360511"/>
              <a:gd name="connsiteX97" fmla="*/ 484426 w 951100"/>
              <a:gd name="connsiteY97" fmla="*/ 136005 h 2360511"/>
              <a:gd name="connsiteX98" fmla="*/ 463037 w 951100"/>
              <a:gd name="connsiteY98" fmla="*/ 82532 h 2360511"/>
              <a:gd name="connsiteX99" fmla="*/ 452342 w 951100"/>
              <a:gd name="connsiteY99" fmla="*/ 45100 h 2360511"/>
              <a:gd name="connsiteX100" fmla="*/ 446995 w 951100"/>
              <a:gd name="connsiteY100" fmla="*/ 2321 h 2360511"/>
              <a:gd name="connsiteX0" fmla="*/ 443448 w 947553"/>
              <a:gd name="connsiteY0" fmla="*/ 2321 h 2360511"/>
              <a:gd name="connsiteX1" fmla="*/ 439813 w 947553"/>
              <a:gd name="connsiteY1" fmla="*/ 53510 h 2360511"/>
              <a:gd name="connsiteX2" fmla="*/ 440955 w 947553"/>
              <a:gd name="connsiteY2" fmla="*/ 83778 h 2360511"/>
              <a:gd name="connsiteX3" fmla="*/ 430676 w 947553"/>
              <a:gd name="connsiteY3" fmla="*/ 88242 h 2360511"/>
              <a:gd name="connsiteX4" fmla="*/ 416036 w 947553"/>
              <a:gd name="connsiteY4" fmla="*/ 142599 h 2360511"/>
              <a:gd name="connsiteX5" fmla="*/ 406587 w 947553"/>
              <a:gd name="connsiteY5" fmla="*/ 241449 h 2360511"/>
              <a:gd name="connsiteX6" fmla="*/ 397138 w 947553"/>
              <a:gd name="connsiteY6" fmla="*/ 269326 h 2360511"/>
              <a:gd name="connsiteX7" fmla="*/ 390648 w 947553"/>
              <a:gd name="connsiteY7" fmla="*/ 336350 h 2360511"/>
              <a:gd name="connsiteX8" fmla="*/ 379955 w 947553"/>
              <a:gd name="connsiteY8" fmla="*/ 393821 h 2360511"/>
              <a:gd name="connsiteX9" fmla="*/ 372219 w 947553"/>
              <a:gd name="connsiteY9" fmla="*/ 379699 h 2360511"/>
              <a:gd name="connsiteX10" fmla="*/ 368014 w 947553"/>
              <a:gd name="connsiteY10" fmla="*/ 431825 h 2360511"/>
              <a:gd name="connsiteX11" fmla="*/ 357318 w 947553"/>
              <a:gd name="connsiteY11" fmla="*/ 456173 h 2360511"/>
              <a:gd name="connsiteX12" fmla="*/ 353737 w 947553"/>
              <a:gd name="connsiteY12" fmla="*/ 493656 h 2360511"/>
              <a:gd name="connsiteX13" fmla="*/ 349583 w 947553"/>
              <a:gd name="connsiteY13" fmla="*/ 525480 h 2360511"/>
              <a:gd name="connsiteX14" fmla="*/ 347818 w 947553"/>
              <a:gd name="connsiteY14" fmla="*/ 543963 h 2360511"/>
              <a:gd name="connsiteX15" fmla="*/ 340134 w 947553"/>
              <a:gd name="connsiteY15" fmla="*/ 576307 h 2360511"/>
              <a:gd name="connsiteX16" fmla="*/ 338317 w 947553"/>
              <a:gd name="connsiteY16" fmla="*/ 606574 h 2360511"/>
              <a:gd name="connsiteX17" fmla="*/ 336500 w 947553"/>
              <a:gd name="connsiteY17" fmla="*/ 633311 h 2360511"/>
              <a:gd name="connsiteX18" fmla="*/ 334683 w 947553"/>
              <a:gd name="connsiteY18" fmla="*/ 649353 h 2360511"/>
              <a:gd name="connsiteX19" fmla="*/ 326948 w 947553"/>
              <a:gd name="connsiteY19" fmla="*/ 670742 h 2360511"/>
              <a:gd name="connsiteX20" fmla="*/ 325702 w 947553"/>
              <a:gd name="connsiteY20" fmla="*/ 692703 h 2360511"/>
              <a:gd name="connsiteX21" fmla="*/ 318226 w 947553"/>
              <a:gd name="connsiteY21" fmla="*/ 712639 h 2360511"/>
              <a:gd name="connsiteX22" fmla="*/ 311944 w 947553"/>
              <a:gd name="connsiteY22" fmla="*/ 758583 h 2360511"/>
              <a:gd name="connsiteX23" fmla="*/ 295331 w 947553"/>
              <a:gd name="connsiteY23" fmla="*/ 827425 h 2360511"/>
              <a:gd name="connsiteX24" fmla="*/ 279392 w 947553"/>
              <a:gd name="connsiteY24" fmla="*/ 904105 h 2360511"/>
              <a:gd name="connsiteX25" fmla="*/ 253901 w 947553"/>
              <a:gd name="connsiteY25" fmla="*/ 1040073 h 2360511"/>
              <a:gd name="connsiteX26" fmla="*/ 276797 w 947553"/>
              <a:gd name="connsiteY26" fmla="*/ 984887 h 2360511"/>
              <a:gd name="connsiteX27" fmla="*/ 255045 w 947553"/>
              <a:gd name="connsiteY27" fmla="*/ 1065305 h 2360511"/>
              <a:gd name="connsiteX28" fmla="*/ 239677 w 947553"/>
              <a:gd name="connsiteY28" fmla="*/ 1123556 h 2360511"/>
              <a:gd name="connsiteX29" fmla="*/ 234900 w 947553"/>
              <a:gd name="connsiteY29" fmla="*/ 1157353 h 2360511"/>
              <a:gd name="connsiteX30" fmla="*/ 229553 w 947553"/>
              <a:gd name="connsiteY30" fmla="*/ 1173395 h 2360511"/>
              <a:gd name="connsiteX31" fmla="*/ 218858 w 947553"/>
              <a:gd name="connsiteY31" fmla="*/ 1200132 h 2360511"/>
              <a:gd name="connsiteX32" fmla="*/ 227061 w 947553"/>
              <a:gd name="connsiteY32" fmla="*/ 1238134 h 2360511"/>
              <a:gd name="connsiteX33" fmla="*/ 216367 w 947553"/>
              <a:gd name="connsiteY33" fmla="*/ 1254176 h 2360511"/>
              <a:gd name="connsiteX34" fmla="*/ 208630 w 947553"/>
              <a:gd name="connsiteY34" fmla="*/ 1312324 h 2360511"/>
              <a:gd name="connsiteX35" fmla="*/ 197935 w 947553"/>
              <a:gd name="connsiteY35" fmla="*/ 1365692 h 2360511"/>
              <a:gd name="connsiteX36" fmla="*/ 173588 w 947553"/>
              <a:gd name="connsiteY36" fmla="*/ 1483230 h 2360511"/>
              <a:gd name="connsiteX37" fmla="*/ 156975 w 947553"/>
              <a:gd name="connsiteY37" fmla="*/ 1602274 h 2360511"/>
              <a:gd name="connsiteX38" fmla="*/ 155468 w 947553"/>
              <a:gd name="connsiteY38" fmla="*/ 1594487 h 2360511"/>
              <a:gd name="connsiteX39" fmla="*/ 131483 w 947553"/>
              <a:gd name="connsiteY39" fmla="*/ 1707093 h 2360511"/>
              <a:gd name="connsiteX40" fmla="*/ 123748 w 947553"/>
              <a:gd name="connsiteY40" fmla="*/ 1782424 h 2360511"/>
              <a:gd name="connsiteX41" fmla="*/ 113052 w 947553"/>
              <a:gd name="connsiteY41" fmla="*/ 1825773 h 2360511"/>
              <a:gd name="connsiteX42" fmla="*/ 105317 w 947553"/>
              <a:gd name="connsiteY42" fmla="*/ 1873796 h 2360511"/>
              <a:gd name="connsiteX43" fmla="*/ 95766 w 947553"/>
              <a:gd name="connsiteY43" fmla="*/ 1904843 h 2360511"/>
              <a:gd name="connsiteX44" fmla="*/ 88029 w 947553"/>
              <a:gd name="connsiteY44" fmla="*/ 1938639 h 2360511"/>
              <a:gd name="connsiteX45" fmla="*/ 77335 w 947553"/>
              <a:gd name="connsiteY45" fmla="*/ 2012257 h 2360511"/>
              <a:gd name="connsiteX46" fmla="*/ 66640 w 947553"/>
              <a:gd name="connsiteY46" fmla="*/ 2059708 h 2360511"/>
              <a:gd name="connsiteX47" fmla="*/ 61863 w 947553"/>
              <a:gd name="connsiteY47" fmla="*/ 2107834 h 2360511"/>
              <a:gd name="connsiteX48" fmla="*/ 54855 w 947553"/>
              <a:gd name="connsiteY48" fmla="*/ 2130107 h 2360511"/>
              <a:gd name="connsiteX49" fmla="*/ 46391 w 947553"/>
              <a:gd name="connsiteY49" fmla="*/ 2187214 h 2360511"/>
              <a:gd name="connsiteX50" fmla="*/ 36840 w 947553"/>
              <a:gd name="connsiteY50" fmla="*/ 2259117 h 2360511"/>
              <a:gd name="connsiteX51" fmla="*/ 10311 w 947553"/>
              <a:gd name="connsiteY51" fmla="*/ 2349816 h 2360511"/>
              <a:gd name="connsiteX52" fmla="*/ 229553 w 947553"/>
              <a:gd name="connsiteY52" fmla="*/ 2339121 h 2360511"/>
              <a:gd name="connsiteX53" fmla="*/ 373932 w 947553"/>
              <a:gd name="connsiteY53" fmla="*/ 2328426 h 2360511"/>
              <a:gd name="connsiteX54" fmla="*/ 496921 w 947553"/>
              <a:gd name="connsiteY54" fmla="*/ 2333774 h 2360511"/>
              <a:gd name="connsiteX55" fmla="*/ 545048 w 947553"/>
              <a:gd name="connsiteY55" fmla="*/ 2339121 h 2360511"/>
              <a:gd name="connsiteX56" fmla="*/ 635953 w 947553"/>
              <a:gd name="connsiteY56" fmla="*/ 2344469 h 2360511"/>
              <a:gd name="connsiteX57" fmla="*/ 684079 w 947553"/>
              <a:gd name="connsiteY57" fmla="*/ 2349816 h 2360511"/>
              <a:gd name="connsiteX58" fmla="*/ 710816 w 947553"/>
              <a:gd name="connsiteY58" fmla="*/ 2355163 h 2360511"/>
              <a:gd name="connsiteX59" fmla="*/ 887279 w 947553"/>
              <a:gd name="connsiteY59" fmla="*/ 2360511 h 2360511"/>
              <a:gd name="connsiteX60" fmla="*/ 946100 w 947553"/>
              <a:gd name="connsiteY60" fmla="*/ 2349816 h 2360511"/>
              <a:gd name="connsiteX61" fmla="*/ 935405 w 947553"/>
              <a:gd name="connsiteY61" fmla="*/ 2333774 h 2360511"/>
              <a:gd name="connsiteX62" fmla="*/ 919363 w 947553"/>
              <a:gd name="connsiteY62" fmla="*/ 2317732 h 2360511"/>
              <a:gd name="connsiteX63" fmla="*/ 924711 w 947553"/>
              <a:gd name="connsiteY63" fmla="*/ 2264258 h 2360511"/>
              <a:gd name="connsiteX64" fmla="*/ 940753 w 947553"/>
              <a:gd name="connsiteY64" fmla="*/ 2205437 h 2360511"/>
              <a:gd name="connsiteX65" fmla="*/ 946100 w 947553"/>
              <a:gd name="connsiteY65" fmla="*/ 2173353 h 2360511"/>
              <a:gd name="connsiteX66" fmla="*/ 924711 w 947553"/>
              <a:gd name="connsiteY66" fmla="*/ 1975500 h 2360511"/>
              <a:gd name="connsiteX67" fmla="*/ 914016 w 947553"/>
              <a:gd name="connsiteY67" fmla="*/ 1954111 h 2360511"/>
              <a:gd name="connsiteX68" fmla="*/ 892627 w 947553"/>
              <a:gd name="connsiteY68" fmla="*/ 1922026 h 2360511"/>
              <a:gd name="connsiteX69" fmla="*/ 881932 w 947553"/>
              <a:gd name="connsiteY69" fmla="*/ 1889942 h 2360511"/>
              <a:gd name="connsiteX70" fmla="*/ 871237 w 947553"/>
              <a:gd name="connsiteY70" fmla="*/ 1868553 h 2360511"/>
              <a:gd name="connsiteX71" fmla="*/ 849848 w 947553"/>
              <a:gd name="connsiteY71" fmla="*/ 1788342 h 2360511"/>
              <a:gd name="connsiteX72" fmla="*/ 828458 w 947553"/>
              <a:gd name="connsiteY72" fmla="*/ 1654658 h 2360511"/>
              <a:gd name="connsiteX73" fmla="*/ 807069 w 947553"/>
              <a:gd name="connsiteY73" fmla="*/ 1579795 h 2360511"/>
              <a:gd name="connsiteX74" fmla="*/ 785679 w 947553"/>
              <a:gd name="connsiteY74" fmla="*/ 1494237 h 2360511"/>
              <a:gd name="connsiteX75" fmla="*/ 774984 w 947553"/>
              <a:gd name="connsiteY75" fmla="*/ 1451458 h 2360511"/>
              <a:gd name="connsiteX76" fmla="*/ 764290 w 947553"/>
              <a:gd name="connsiteY76" fmla="*/ 1403332 h 2360511"/>
              <a:gd name="connsiteX77" fmla="*/ 753595 w 947553"/>
              <a:gd name="connsiteY77" fmla="*/ 1376595 h 2360511"/>
              <a:gd name="connsiteX78" fmla="*/ 732205 w 947553"/>
              <a:gd name="connsiteY78" fmla="*/ 1312426 h 2360511"/>
              <a:gd name="connsiteX79" fmla="*/ 710816 w 947553"/>
              <a:gd name="connsiteY79" fmla="*/ 1200132 h 2360511"/>
              <a:gd name="connsiteX80" fmla="*/ 700121 w 947553"/>
              <a:gd name="connsiteY80" fmla="*/ 1146658 h 2360511"/>
              <a:gd name="connsiteX81" fmla="*/ 689427 w 947553"/>
              <a:gd name="connsiteY81" fmla="*/ 1071795 h 2360511"/>
              <a:gd name="connsiteX82" fmla="*/ 678732 w 947553"/>
              <a:gd name="connsiteY82" fmla="*/ 1029016 h 2360511"/>
              <a:gd name="connsiteX83" fmla="*/ 668037 w 947553"/>
              <a:gd name="connsiteY83" fmla="*/ 1012974 h 2360511"/>
              <a:gd name="connsiteX84" fmla="*/ 657342 w 947553"/>
              <a:gd name="connsiteY84" fmla="*/ 986237 h 2360511"/>
              <a:gd name="connsiteX85" fmla="*/ 635953 w 947553"/>
              <a:gd name="connsiteY85" fmla="*/ 922069 h 2360511"/>
              <a:gd name="connsiteX86" fmla="*/ 625258 w 947553"/>
              <a:gd name="connsiteY86" fmla="*/ 847205 h 2360511"/>
              <a:gd name="connsiteX87" fmla="*/ 630605 w 947553"/>
              <a:gd name="connsiteY87" fmla="*/ 825816 h 2360511"/>
              <a:gd name="connsiteX88" fmla="*/ 609216 w 947553"/>
              <a:gd name="connsiteY88" fmla="*/ 692132 h 2360511"/>
              <a:gd name="connsiteX89" fmla="*/ 587827 w 947553"/>
              <a:gd name="connsiteY89" fmla="*/ 611921 h 2360511"/>
              <a:gd name="connsiteX90" fmla="*/ 577132 w 947553"/>
              <a:gd name="connsiteY90" fmla="*/ 563795 h 2360511"/>
              <a:gd name="connsiteX91" fmla="*/ 555742 w 947553"/>
              <a:gd name="connsiteY91" fmla="*/ 526363 h 2360511"/>
              <a:gd name="connsiteX92" fmla="*/ 545048 w 947553"/>
              <a:gd name="connsiteY92" fmla="*/ 462195 h 2360511"/>
              <a:gd name="connsiteX93" fmla="*/ 534353 w 947553"/>
              <a:gd name="connsiteY93" fmla="*/ 419416 h 2360511"/>
              <a:gd name="connsiteX94" fmla="*/ 523658 w 947553"/>
              <a:gd name="connsiteY94" fmla="*/ 339205 h 2360511"/>
              <a:gd name="connsiteX95" fmla="*/ 512963 w 947553"/>
              <a:gd name="connsiteY95" fmla="*/ 312469 h 2360511"/>
              <a:gd name="connsiteX96" fmla="*/ 502269 w 947553"/>
              <a:gd name="connsiteY96" fmla="*/ 264342 h 2360511"/>
              <a:gd name="connsiteX97" fmla="*/ 480879 w 947553"/>
              <a:gd name="connsiteY97" fmla="*/ 136005 h 2360511"/>
              <a:gd name="connsiteX98" fmla="*/ 459490 w 947553"/>
              <a:gd name="connsiteY98" fmla="*/ 82532 h 2360511"/>
              <a:gd name="connsiteX99" fmla="*/ 448795 w 947553"/>
              <a:gd name="connsiteY99" fmla="*/ 45100 h 2360511"/>
              <a:gd name="connsiteX100" fmla="*/ 443448 w 947553"/>
              <a:gd name="connsiteY100" fmla="*/ 2321 h 2360511"/>
              <a:gd name="connsiteX0" fmla="*/ 409220 w 913325"/>
              <a:gd name="connsiteY0" fmla="*/ 2321 h 2360511"/>
              <a:gd name="connsiteX1" fmla="*/ 405585 w 913325"/>
              <a:gd name="connsiteY1" fmla="*/ 53510 h 2360511"/>
              <a:gd name="connsiteX2" fmla="*/ 406727 w 913325"/>
              <a:gd name="connsiteY2" fmla="*/ 83778 h 2360511"/>
              <a:gd name="connsiteX3" fmla="*/ 396448 w 913325"/>
              <a:gd name="connsiteY3" fmla="*/ 88242 h 2360511"/>
              <a:gd name="connsiteX4" fmla="*/ 381808 w 913325"/>
              <a:gd name="connsiteY4" fmla="*/ 142599 h 2360511"/>
              <a:gd name="connsiteX5" fmla="*/ 372359 w 913325"/>
              <a:gd name="connsiteY5" fmla="*/ 241449 h 2360511"/>
              <a:gd name="connsiteX6" fmla="*/ 362910 w 913325"/>
              <a:gd name="connsiteY6" fmla="*/ 269326 h 2360511"/>
              <a:gd name="connsiteX7" fmla="*/ 356420 w 913325"/>
              <a:gd name="connsiteY7" fmla="*/ 336350 h 2360511"/>
              <a:gd name="connsiteX8" fmla="*/ 345727 w 913325"/>
              <a:gd name="connsiteY8" fmla="*/ 393821 h 2360511"/>
              <a:gd name="connsiteX9" fmla="*/ 337991 w 913325"/>
              <a:gd name="connsiteY9" fmla="*/ 379699 h 2360511"/>
              <a:gd name="connsiteX10" fmla="*/ 333786 w 913325"/>
              <a:gd name="connsiteY10" fmla="*/ 431825 h 2360511"/>
              <a:gd name="connsiteX11" fmla="*/ 323090 w 913325"/>
              <a:gd name="connsiteY11" fmla="*/ 456173 h 2360511"/>
              <a:gd name="connsiteX12" fmla="*/ 319509 w 913325"/>
              <a:gd name="connsiteY12" fmla="*/ 493656 h 2360511"/>
              <a:gd name="connsiteX13" fmla="*/ 315355 w 913325"/>
              <a:gd name="connsiteY13" fmla="*/ 525480 h 2360511"/>
              <a:gd name="connsiteX14" fmla="*/ 313590 w 913325"/>
              <a:gd name="connsiteY14" fmla="*/ 543963 h 2360511"/>
              <a:gd name="connsiteX15" fmla="*/ 305906 w 913325"/>
              <a:gd name="connsiteY15" fmla="*/ 576307 h 2360511"/>
              <a:gd name="connsiteX16" fmla="*/ 304089 w 913325"/>
              <a:gd name="connsiteY16" fmla="*/ 606574 h 2360511"/>
              <a:gd name="connsiteX17" fmla="*/ 302272 w 913325"/>
              <a:gd name="connsiteY17" fmla="*/ 633311 h 2360511"/>
              <a:gd name="connsiteX18" fmla="*/ 300455 w 913325"/>
              <a:gd name="connsiteY18" fmla="*/ 649353 h 2360511"/>
              <a:gd name="connsiteX19" fmla="*/ 292720 w 913325"/>
              <a:gd name="connsiteY19" fmla="*/ 670742 h 2360511"/>
              <a:gd name="connsiteX20" fmla="*/ 291474 w 913325"/>
              <a:gd name="connsiteY20" fmla="*/ 692703 h 2360511"/>
              <a:gd name="connsiteX21" fmla="*/ 283998 w 913325"/>
              <a:gd name="connsiteY21" fmla="*/ 712639 h 2360511"/>
              <a:gd name="connsiteX22" fmla="*/ 277716 w 913325"/>
              <a:gd name="connsiteY22" fmla="*/ 758583 h 2360511"/>
              <a:gd name="connsiteX23" fmla="*/ 261103 w 913325"/>
              <a:gd name="connsiteY23" fmla="*/ 827425 h 2360511"/>
              <a:gd name="connsiteX24" fmla="*/ 245164 w 913325"/>
              <a:gd name="connsiteY24" fmla="*/ 904105 h 2360511"/>
              <a:gd name="connsiteX25" fmla="*/ 219673 w 913325"/>
              <a:gd name="connsiteY25" fmla="*/ 1040073 h 2360511"/>
              <a:gd name="connsiteX26" fmla="*/ 242569 w 913325"/>
              <a:gd name="connsiteY26" fmla="*/ 984887 h 2360511"/>
              <a:gd name="connsiteX27" fmla="*/ 220817 w 913325"/>
              <a:gd name="connsiteY27" fmla="*/ 1065305 h 2360511"/>
              <a:gd name="connsiteX28" fmla="*/ 205449 w 913325"/>
              <a:gd name="connsiteY28" fmla="*/ 1123556 h 2360511"/>
              <a:gd name="connsiteX29" fmla="*/ 200672 w 913325"/>
              <a:gd name="connsiteY29" fmla="*/ 1157353 h 2360511"/>
              <a:gd name="connsiteX30" fmla="*/ 195325 w 913325"/>
              <a:gd name="connsiteY30" fmla="*/ 1173395 h 2360511"/>
              <a:gd name="connsiteX31" fmla="*/ 184630 w 913325"/>
              <a:gd name="connsiteY31" fmla="*/ 1200132 h 2360511"/>
              <a:gd name="connsiteX32" fmla="*/ 192833 w 913325"/>
              <a:gd name="connsiteY32" fmla="*/ 1238134 h 2360511"/>
              <a:gd name="connsiteX33" fmla="*/ 182139 w 913325"/>
              <a:gd name="connsiteY33" fmla="*/ 1254176 h 2360511"/>
              <a:gd name="connsiteX34" fmla="*/ 174402 w 913325"/>
              <a:gd name="connsiteY34" fmla="*/ 1312324 h 2360511"/>
              <a:gd name="connsiteX35" fmla="*/ 163707 w 913325"/>
              <a:gd name="connsiteY35" fmla="*/ 1365692 h 2360511"/>
              <a:gd name="connsiteX36" fmla="*/ 139360 w 913325"/>
              <a:gd name="connsiteY36" fmla="*/ 1483230 h 2360511"/>
              <a:gd name="connsiteX37" fmla="*/ 122747 w 913325"/>
              <a:gd name="connsiteY37" fmla="*/ 1602274 h 2360511"/>
              <a:gd name="connsiteX38" fmla="*/ 121240 w 913325"/>
              <a:gd name="connsiteY38" fmla="*/ 1594487 h 2360511"/>
              <a:gd name="connsiteX39" fmla="*/ 97255 w 913325"/>
              <a:gd name="connsiteY39" fmla="*/ 1707093 h 2360511"/>
              <a:gd name="connsiteX40" fmla="*/ 89520 w 913325"/>
              <a:gd name="connsiteY40" fmla="*/ 1782424 h 2360511"/>
              <a:gd name="connsiteX41" fmla="*/ 78824 w 913325"/>
              <a:gd name="connsiteY41" fmla="*/ 1825773 h 2360511"/>
              <a:gd name="connsiteX42" fmla="*/ 71089 w 913325"/>
              <a:gd name="connsiteY42" fmla="*/ 1873796 h 2360511"/>
              <a:gd name="connsiteX43" fmla="*/ 61538 w 913325"/>
              <a:gd name="connsiteY43" fmla="*/ 1904843 h 2360511"/>
              <a:gd name="connsiteX44" fmla="*/ 53801 w 913325"/>
              <a:gd name="connsiteY44" fmla="*/ 1938639 h 2360511"/>
              <a:gd name="connsiteX45" fmla="*/ 43107 w 913325"/>
              <a:gd name="connsiteY45" fmla="*/ 2012257 h 2360511"/>
              <a:gd name="connsiteX46" fmla="*/ 32412 w 913325"/>
              <a:gd name="connsiteY46" fmla="*/ 2059708 h 2360511"/>
              <a:gd name="connsiteX47" fmla="*/ 27635 w 913325"/>
              <a:gd name="connsiteY47" fmla="*/ 2107834 h 2360511"/>
              <a:gd name="connsiteX48" fmla="*/ 20627 w 913325"/>
              <a:gd name="connsiteY48" fmla="*/ 2130107 h 2360511"/>
              <a:gd name="connsiteX49" fmla="*/ 12163 w 913325"/>
              <a:gd name="connsiteY49" fmla="*/ 2187214 h 2360511"/>
              <a:gd name="connsiteX50" fmla="*/ 2612 w 913325"/>
              <a:gd name="connsiteY50" fmla="*/ 2259117 h 2360511"/>
              <a:gd name="connsiteX51" fmla="*/ 20471 w 913325"/>
              <a:gd name="connsiteY51" fmla="*/ 2343897 h 2360511"/>
              <a:gd name="connsiteX52" fmla="*/ 195325 w 913325"/>
              <a:gd name="connsiteY52" fmla="*/ 2339121 h 2360511"/>
              <a:gd name="connsiteX53" fmla="*/ 339704 w 913325"/>
              <a:gd name="connsiteY53" fmla="*/ 2328426 h 2360511"/>
              <a:gd name="connsiteX54" fmla="*/ 462693 w 913325"/>
              <a:gd name="connsiteY54" fmla="*/ 2333774 h 2360511"/>
              <a:gd name="connsiteX55" fmla="*/ 510820 w 913325"/>
              <a:gd name="connsiteY55" fmla="*/ 2339121 h 2360511"/>
              <a:gd name="connsiteX56" fmla="*/ 601725 w 913325"/>
              <a:gd name="connsiteY56" fmla="*/ 2344469 h 2360511"/>
              <a:gd name="connsiteX57" fmla="*/ 649851 w 913325"/>
              <a:gd name="connsiteY57" fmla="*/ 2349816 h 2360511"/>
              <a:gd name="connsiteX58" fmla="*/ 676588 w 913325"/>
              <a:gd name="connsiteY58" fmla="*/ 2355163 h 2360511"/>
              <a:gd name="connsiteX59" fmla="*/ 853051 w 913325"/>
              <a:gd name="connsiteY59" fmla="*/ 2360511 h 2360511"/>
              <a:gd name="connsiteX60" fmla="*/ 911872 w 913325"/>
              <a:gd name="connsiteY60" fmla="*/ 2349816 h 2360511"/>
              <a:gd name="connsiteX61" fmla="*/ 901177 w 913325"/>
              <a:gd name="connsiteY61" fmla="*/ 2333774 h 2360511"/>
              <a:gd name="connsiteX62" fmla="*/ 885135 w 913325"/>
              <a:gd name="connsiteY62" fmla="*/ 2317732 h 2360511"/>
              <a:gd name="connsiteX63" fmla="*/ 890483 w 913325"/>
              <a:gd name="connsiteY63" fmla="*/ 2264258 h 2360511"/>
              <a:gd name="connsiteX64" fmla="*/ 906525 w 913325"/>
              <a:gd name="connsiteY64" fmla="*/ 2205437 h 2360511"/>
              <a:gd name="connsiteX65" fmla="*/ 911872 w 913325"/>
              <a:gd name="connsiteY65" fmla="*/ 2173353 h 2360511"/>
              <a:gd name="connsiteX66" fmla="*/ 890483 w 913325"/>
              <a:gd name="connsiteY66" fmla="*/ 1975500 h 2360511"/>
              <a:gd name="connsiteX67" fmla="*/ 879788 w 913325"/>
              <a:gd name="connsiteY67" fmla="*/ 1954111 h 2360511"/>
              <a:gd name="connsiteX68" fmla="*/ 858399 w 913325"/>
              <a:gd name="connsiteY68" fmla="*/ 1922026 h 2360511"/>
              <a:gd name="connsiteX69" fmla="*/ 847704 w 913325"/>
              <a:gd name="connsiteY69" fmla="*/ 1889942 h 2360511"/>
              <a:gd name="connsiteX70" fmla="*/ 837009 w 913325"/>
              <a:gd name="connsiteY70" fmla="*/ 1868553 h 2360511"/>
              <a:gd name="connsiteX71" fmla="*/ 815620 w 913325"/>
              <a:gd name="connsiteY71" fmla="*/ 1788342 h 2360511"/>
              <a:gd name="connsiteX72" fmla="*/ 794230 w 913325"/>
              <a:gd name="connsiteY72" fmla="*/ 1654658 h 2360511"/>
              <a:gd name="connsiteX73" fmla="*/ 772841 w 913325"/>
              <a:gd name="connsiteY73" fmla="*/ 1579795 h 2360511"/>
              <a:gd name="connsiteX74" fmla="*/ 751451 w 913325"/>
              <a:gd name="connsiteY74" fmla="*/ 1494237 h 2360511"/>
              <a:gd name="connsiteX75" fmla="*/ 740756 w 913325"/>
              <a:gd name="connsiteY75" fmla="*/ 1451458 h 2360511"/>
              <a:gd name="connsiteX76" fmla="*/ 730062 w 913325"/>
              <a:gd name="connsiteY76" fmla="*/ 1403332 h 2360511"/>
              <a:gd name="connsiteX77" fmla="*/ 719367 w 913325"/>
              <a:gd name="connsiteY77" fmla="*/ 1376595 h 2360511"/>
              <a:gd name="connsiteX78" fmla="*/ 697977 w 913325"/>
              <a:gd name="connsiteY78" fmla="*/ 1312426 h 2360511"/>
              <a:gd name="connsiteX79" fmla="*/ 676588 w 913325"/>
              <a:gd name="connsiteY79" fmla="*/ 1200132 h 2360511"/>
              <a:gd name="connsiteX80" fmla="*/ 665893 w 913325"/>
              <a:gd name="connsiteY80" fmla="*/ 1146658 h 2360511"/>
              <a:gd name="connsiteX81" fmla="*/ 655199 w 913325"/>
              <a:gd name="connsiteY81" fmla="*/ 1071795 h 2360511"/>
              <a:gd name="connsiteX82" fmla="*/ 644504 w 913325"/>
              <a:gd name="connsiteY82" fmla="*/ 1029016 h 2360511"/>
              <a:gd name="connsiteX83" fmla="*/ 633809 w 913325"/>
              <a:gd name="connsiteY83" fmla="*/ 1012974 h 2360511"/>
              <a:gd name="connsiteX84" fmla="*/ 623114 w 913325"/>
              <a:gd name="connsiteY84" fmla="*/ 986237 h 2360511"/>
              <a:gd name="connsiteX85" fmla="*/ 601725 w 913325"/>
              <a:gd name="connsiteY85" fmla="*/ 922069 h 2360511"/>
              <a:gd name="connsiteX86" fmla="*/ 591030 w 913325"/>
              <a:gd name="connsiteY86" fmla="*/ 847205 h 2360511"/>
              <a:gd name="connsiteX87" fmla="*/ 596377 w 913325"/>
              <a:gd name="connsiteY87" fmla="*/ 825816 h 2360511"/>
              <a:gd name="connsiteX88" fmla="*/ 574988 w 913325"/>
              <a:gd name="connsiteY88" fmla="*/ 692132 h 2360511"/>
              <a:gd name="connsiteX89" fmla="*/ 553599 w 913325"/>
              <a:gd name="connsiteY89" fmla="*/ 611921 h 2360511"/>
              <a:gd name="connsiteX90" fmla="*/ 542904 w 913325"/>
              <a:gd name="connsiteY90" fmla="*/ 563795 h 2360511"/>
              <a:gd name="connsiteX91" fmla="*/ 521514 w 913325"/>
              <a:gd name="connsiteY91" fmla="*/ 526363 h 2360511"/>
              <a:gd name="connsiteX92" fmla="*/ 510820 w 913325"/>
              <a:gd name="connsiteY92" fmla="*/ 462195 h 2360511"/>
              <a:gd name="connsiteX93" fmla="*/ 500125 w 913325"/>
              <a:gd name="connsiteY93" fmla="*/ 419416 h 2360511"/>
              <a:gd name="connsiteX94" fmla="*/ 489430 w 913325"/>
              <a:gd name="connsiteY94" fmla="*/ 339205 h 2360511"/>
              <a:gd name="connsiteX95" fmla="*/ 478735 w 913325"/>
              <a:gd name="connsiteY95" fmla="*/ 312469 h 2360511"/>
              <a:gd name="connsiteX96" fmla="*/ 468041 w 913325"/>
              <a:gd name="connsiteY96" fmla="*/ 264342 h 2360511"/>
              <a:gd name="connsiteX97" fmla="*/ 446651 w 913325"/>
              <a:gd name="connsiteY97" fmla="*/ 136005 h 2360511"/>
              <a:gd name="connsiteX98" fmla="*/ 425262 w 913325"/>
              <a:gd name="connsiteY98" fmla="*/ 82532 h 2360511"/>
              <a:gd name="connsiteX99" fmla="*/ 414567 w 913325"/>
              <a:gd name="connsiteY99" fmla="*/ 45100 h 2360511"/>
              <a:gd name="connsiteX100" fmla="*/ 409220 w 913325"/>
              <a:gd name="connsiteY100" fmla="*/ 2321 h 2360511"/>
              <a:gd name="connsiteX0" fmla="*/ 421304 w 925409"/>
              <a:gd name="connsiteY0" fmla="*/ 2321 h 2360511"/>
              <a:gd name="connsiteX1" fmla="*/ 417669 w 925409"/>
              <a:gd name="connsiteY1" fmla="*/ 53510 h 2360511"/>
              <a:gd name="connsiteX2" fmla="*/ 418811 w 925409"/>
              <a:gd name="connsiteY2" fmla="*/ 83778 h 2360511"/>
              <a:gd name="connsiteX3" fmla="*/ 408532 w 925409"/>
              <a:gd name="connsiteY3" fmla="*/ 88242 h 2360511"/>
              <a:gd name="connsiteX4" fmla="*/ 393892 w 925409"/>
              <a:gd name="connsiteY4" fmla="*/ 142599 h 2360511"/>
              <a:gd name="connsiteX5" fmla="*/ 384443 w 925409"/>
              <a:gd name="connsiteY5" fmla="*/ 241449 h 2360511"/>
              <a:gd name="connsiteX6" fmla="*/ 374994 w 925409"/>
              <a:gd name="connsiteY6" fmla="*/ 269326 h 2360511"/>
              <a:gd name="connsiteX7" fmla="*/ 368504 w 925409"/>
              <a:gd name="connsiteY7" fmla="*/ 336350 h 2360511"/>
              <a:gd name="connsiteX8" fmla="*/ 357811 w 925409"/>
              <a:gd name="connsiteY8" fmla="*/ 393821 h 2360511"/>
              <a:gd name="connsiteX9" fmla="*/ 350075 w 925409"/>
              <a:gd name="connsiteY9" fmla="*/ 379699 h 2360511"/>
              <a:gd name="connsiteX10" fmla="*/ 345870 w 925409"/>
              <a:gd name="connsiteY10" fmla="*/ 431825 h 2360511"/>
              <a:gd name="connsiteX11" fmla="*/ 335174 w 925409"/>
              <a:gd name="connsiteY11" fmla="*/ 456173 h 2360511"/>
              <a:gd name="connsiteX12" fmla="*/ 331593 w 925409"/>
              <a:gd name="connsiteY12" fmla="*/ 493656 h 2360511"/>
              <a:gd name="connsiteX13" fmla="*/ 327439 w 925409"/>
              <a:gd name="connsiteY13" fmla="*/ 525480 h 2360511"/>
              <a:gd name="connsiteX14" fmla="*/ 325674 w 925409"/>
              <a:gd name="connsiteY14" fmla="*/ 543963 h 2360511"/>
              <a:gd name="connsiteX15" fmla="*/ 317990 w 925409"/>
              <a:gd name="connsiteY15" fmla="*/ 576307 h 2360511"/>
              <a:gd name="connsiteX16" fmla="*/ 316173 w 925409"/>
              <a:gd name="connsiteY16" fmla="*/ 606574 h 2360511"/>
              <a:gd name="connsiteX17" fmla="*/ 314356 w 925409"/>
              <a:gd name="connsiteY17" fmla="*/ 633311 h 2360511"/>
              <a:gd name="connsiteX18" fmla="*/ 312539 w 925409"/>
              <a:gd name="connsiteY18" fmla="*/ 649353 h 2360511"/>
              <a:gd name="connsiteX19" fmla="*/ 304804 w 925409"/>
              <a:gd name="connsiteY19" fmla="*/ 670742 h 2360511"/>
              <a:gd name="connsiteX20" fmla="*/ 303558 w 925409"/>
              <a:gd name="connsiteY20" fmla="*/ 692703 h 2360511"/>
              <a:gd name="connsiteX21" fmla="*/ 296082 w 925409"/>
              <a:gd name="connsiteY21" fmla="*/ 712639 h 2360511"/>
              <a:gd name="connsiteX22" fmla="*/ 289800 w 925409"/>
              <a:gd name="connsiteY22" fmla="*/ 758583 h 2360511"/>
              <a:gd name="connsiteX23" fmla="*/ 273187 w 925409"/>
              <a:gd name="connsiteY23" fmla="*/ 827425 h 2360511"/>
              <a:gd name="connsiteX24" fmla="*/ 257248 w 925409"/>
              <a:gd name="connsiteY24" fmla="*/ 904105 h 2360511"/>
              <a:gd name="connsiteX25" fmla="*/ 231757 w 925409"/>
              <a:gd name="connsiteY25" fmla="*/ 1040073 h 2360511"/>
              <a:gd name="connsiteX26" fmla="*/ 254653 w 925409"/>
              <a:gd name="connsiteY26" fmla="*/ 984887 h 2360511"/>
              <a:gd name="connsiteX27" fmla="*/ 232901 w 925409"/>
              <a:gd name="connsiteY27" fmla="*/ 1065305 h 2360511"/>
              <a:gd name="connsiteX28" fmla="*/ 217533 w 925409"/>
              <a:gd name="connsiteY28" fmla="*/ 1123556 h 2360511"/>
              <a:gd name="connsiteX29" fmla="*/ 212756 w 925409"/>
              <a:gd name="connsiteY29" fmla="*/ 1157353 h 2360511"/>
              <a:gd name="connsiteX30" fmla="*/ 207409 w 925409"/>
              <a:gd name="connsiteY30" fmla="*/ 1173395 h 2360511"/>
              <a:gd name="connsiteX31" fmla="*/ 196714 w 925409"/>
              <a:gd name="connsiteY31" fmla="*/ 1200132 h 2360511"/>
              <a:gd name="connsiteX32" fmla="*/ 204917 w 925409"/>
              <a:gd name="connsiteY32" fmla="*/ 1238134 h 2360511"/>
              <a:gd name="connsiteX33" fmla="*/ 194223 w 925409"/>
              <a:gd name="connsiteY33" fmla="*/ 1254176 h 2360511"/>
              <a:gd name="connsiteX34" fmla="*/ 186486 w 925409"/>
              <a:gd name="connsiteY34" fmla="*/ 1312324 h 2360511"/>
              <a:gd name="connsiteX35" fmla="*/ 175791 w 925409"/>
              <a:gd name="connsiteY35" fmla="*/ 1365692 h 2360511"/>
              <a:gd name="connsiteX36" fmla="*/ 151444 w 925409"/>
              <a:gd name="connsiteY36" fmla="*/ 1483230 h 2360511"/>
              <a:gd name="connsiteX37" fmla="*/ 134831 w 925409"/>
              <a:gd name="connsiteY37" fmla="*/ 1602274 h 2360511"/>
              <a:gd name="connsiteX38" fmla="*/ 133324 w 925409"/>
              <a:gd name="connsiteY38" fmla="*/ 1594487 h 2360511"/>
              <a:gd name="connsiteX39" fmla="*/ 109339 w 925409"/>
              <a:gd name="connsiteY39" fmla="*/ 1707093 h 2360511"/>
              <a:gd name="connsiteX40" fmla="*/ 101604 w 925409"/>
              <a:gd name="connsiteY40" fmla="*/ 1782424 h 2360511"/>
              <a:gd name="connsiteX41" fmla="*/ 90908 w 925409"/>
              <a:gd name="connsiteY41" fmla="*/ 1825773 h 2360511"/>
              <a:gd name="connsiteX42" fmla="*/ 83173 w 925409"/>
              <a:gd name="connsiteY42" fmla="*/ 1873796 h 2360511"/>
              <a:gd name="connsiteX43" fmla="*/ 73622 w 925409"/>
              <a:gd name="connsiteY43" fmla="*/ 1904843 h 2360511"/>
              <a:gd name="connsiteX44" fmla="*/ 65885 w 925409"/>
              <a:gd name="connsiteY44" fmla="*/ 1938639 h 2360511"/>
              <a:gd name="connsiteX45" fmla="*/ 55191 w 925409"/>
              <a:gd name="connsiteY45" fmla="*/ 2012257 h 2360511"/>
              <a:gd name="connsiteX46" fmla="*/ 44496 w 925409"/>
              <a:gd name="connsiteY46" fmla="*/ 2059708 h 2360511"/>
              <a:gd name="connsiteX47" fmla="*/ 39719 w 925409"/>
              <a:gd name="connsiteY47" fmla="*/ 2107834 h 2360511"/>
              <a:gd name="connsiteX48" fmla="*/ 32711 w 925409"/>
              <a:gd name="connsiteY48" fmla="*/ 2130107 h 2360511"/>
              <a:gd name="connsiteX49" fmla="*/ 24247 w 925409"/>
              <a:gd name="connsiteY49" fmla="*/ 2187214 h 2360511"/>
              <a:gd name="connsiteX50" fmla="*/ 14696 w 925409"/>
              <a:gd name="connsiteY50" fmla="*/ 2259117 h 2360511"/>
              <a:gd name="connsiteX51" fmla="*/ 32555 w 925409"/>
              <a:gd name="connsiteY51" fmla="*/ 2343897 h 2360511"/>
              <a:gd name="connsiteX52" fmla="*/ 207409 w 925409"/>
              <a:gd name="connsiteY52" fmla="*/ 2339121 h 2360511"/>
              <a:gd name="connsiteX53" fmla="*/ 351788 w 925409"/>
              <a:gd name="connsiteY53" fmla="*/ 2328426 h 2360511"/>
              <a:gd name="connsiteX54" fmla="*/ 474777 w 925409"/>
              <a:gd name="connsiteY54" fmla="*/ 2333774 h 2360511"/>
              <a:gd name="connsiteX55" fmla="*/ 522904 w 925409"/>
              <a:gd name="connsiteY55" fmla="*/ 2339121 h 2360511"/>
              <a:gd name="connsiteX56" fmla="*/ 613809 w 925409"/>
              <a:gd name="connsiteY56" fmla="*/ 2344469 h 2360511"/>
              <a:gd name="connsiteX57" fmla="*/ 661935 w 925409"/>
              <a:gd name="connsiteY57" fmla="*/ 2349816 h 2360511"/>
              <a:gd name="connsiteX58" fmla="*/ 688672 w 925409"/>
              <a:gd name="connsiteY58" fmla="*/ 2355163 h 2360511"/>
              <a:gd name="connsiteX59" fmla="*/ 865135 w 925409"/>
              <a:gd name="connsiteY59" fmla="*/ 2360511 h 2360511"/>
              <a:gd name="connsiteX60" fmla="*/ 923956 w 925409"/>
              <a:gd name="connsiteY60" fmla="*/ 2349816 h 2360511"/>
              <a:gd name="connsiteX61" fmla="*/ 913261 w 925409"/>
              <a:gd name="connsiteY61" fmla="*/ 2333774 h 2360511"/>
              <a:gd name="connsiteX62" fmla="*/ 897219 w 925409"/>
              <a:gd name="connsiteY62" fmla="*/ 2317732 h 2360511"/>
              <a:gd name="connsiteX63" fmla="*/ 902567 w 925409"/>
              <a:gd name="connsiteY63" fmla="*/ 2264258 h 2360511"/>
              <a:gd name="connsiteX64" fmla="*/ 918609 w 925409"/>
              <a:gd name="connsiteY64" fmla="*/ 2205437 h 2360511"/>
              <a:gd name="connsiteX65" fmla="*/ 923956 w 925409"/>
              <a:gd name="connsiteY65" fmla="*/ 2173353 h 2360511"/>
              <a:gd name="connsiteX66" fmla="*/ 902567 w 925409"/>
              <a:gd name="connsiteY66" fmla="*/ 1975500 h 2360511"/>
              <a:gd name="connsiteX67" fmla="*/ 891872 w 925409"/>
              <a:gd name="connsiteY67" fmla="*/ 1954111 h 2360511"/>
              <a:gd name="connsiteX68" fmla="*/ 870483 w 925409"/>
              <a:gd name="connsiteY68" fmla="*/ 1922026 h 2360511"/>
              <a:gd name="connsiteX69" fmla="*/ 859788 w 925409"/>
              <a:gd name="connsiteY69" fmla="*/ 1889942 h 2360511"/>
              <a:gd name="connsiteX70" fmla="*/ 849093 w 925409"/>
              <a:gd name="connsiteY70" fmla="*/ 1868553 h 2360511"/>
              <a:gd name="connsiteX71" fmla="*/ 827704 w 925409"/>
              <a:gd name="connsiteY71" fmla="*/ 1788342 h 2360511"/>
              <a:gd name="connsiteX72" fmla="*/ 806314 w 925409"/>
              <a:gd name="connsiteY72" fmla="*/ 1654658 h 2360511"/>
              <a:gd name="connsiteX73" fmla="*/ 784925 w 925409"/>
              <a:gd name="connsiteY73" fmla="*/ 1579795 h 2360511"/>
              <a:gd name="connsiteX74" fmla="*/ 763535 w 925409"/>
              <a:gd name="connsiteY74" fmla="*/ 1494237 h 2360511"/>
              <a:gd name="connsiteX75" fmla="*/ 752840 w 925409"/>
              <a:gd name="connsiteY75" fmla="*/ 1451458 h 2360511"/>
              <a:gd name="connsiteX76" fmla="*/ 742146 w 925409"/>
              <a:gd name="connsiteY76" fmla="*/ 1403332 h 2360511"/>
              <a:gd name="connsiteX77" fmla="*/ 731451 w 925409"/>
              <a:gd name="connsiteY77" fmla="*/ 1376595 h 2360511"/>
              <a:gd name="connsiteX78" fmla="*/ 710061 w 925409"/>
              <a:gd name="connsiteY78" fmla="*/ 1312426 h 2360511"/>
              <a:gd name="connsiteX79" fmla="*/ 688672 w 925409"/>
              <a:gd name="connsiteY79" fmla="*/ 1200132 h 2360511"/>
              <a:gd name="connsiteX80" fmla="*/ 677977 w 925409"/>
              <a:gd name="connsiteY80" fmla="*/ 1146658 h 2360511"/>
              <a:gd name="connsiteX81" fmla="*/ 667283 w 925409"/>
              <a:gd name="connsiteY81" fmla="*/ 1071795 h 2360511"/>
              <a:gd name="connsiteX82" fmla="*/ 656588 w 925409"/>
              <a:gd name="connsiteY82" fmla="*/ 1029016 h 2360511"/>
              <a:gd name="connsiteX83" fmla="*/ 645893 w 925409"/>
              <a:gd name="connsiteY83" fmla="*/ 1012974 h 2360511"/>
              <a:gd name="connsiteX84" fmla="*/ 635198 w 925409"/>
              <a:gd name="connsiteY84" fmla="*/ 986237 h 2360511"/>
              <a:gd name="connsiteX85" fmla="*/ 613809 w 925409"/>
              <a:gd name="connsiteY85" fmla="*/ 922069 h 2360511"/>
              <a:gd name="connsiteX86" fmla="*/ 603114 w 925409"/>
              <a:gd name="connsiteY86" fmla="*/ 847205 h 2360511"/>
              <a:gd name="connsiteX87" fmla="*/ 608461 w 925409"/>
              <a:gd name="connsiteY87" fmla="*/ 825816 h 2360511"/>
              <a:gd name="connsiteX88" fmla="*/ 587072 w 925409"/>
              <a:gd name="connsiteY88" fmla="*/ 692132 h 2360511"/>
              <a:gd name="connsiteX89" fmla="*/ 565683 w 925409"/>
              <a:gd name="connsiteY89" fmla="*/ 611921 h 2360511"/>
              <a:gd name="connsiteX90" fmla="*/ 554988 w 925409"/>
              <a:gd name="connsiteY90" fmla="*/ 563795 h 2360511"/>
              <a:gd name="connsiteX91" fmla="*/ 533598 w 925409"/>
              <a:gd name="connsiteY91" fmla="*/ 526363 h 2360511"/>
              <a:gd name="connsiteX92" fmla="*/ 522904 w 925409"/>
              <a:gd name="connsiteY92" fmla="*/ 462195 h 2360511"/>
              <a:gd name="connsiteX93" fmla="*/ 512209 w 925409"/>
              <a:gd name="connsiteY93" fmla="*/ 419416 h 2360511"/>
              <a:gd name="connsiteX94" fmla="*/ 501514 w 925409"/>
              <a:gd name="connsiteY94" fmla="*/ 339205 h 2360511"/>
              <a:gd name="connsiteX95" fmla="*/ 490819 w 925409"/>
              <a:gd name="connsiteY95" fmla="*/ 312469 h 2360511"/>
              <a:gd name="connsiteX96" fmla="*/ 480125 w 925409"/>
              <a:gd name="connsiteY96" fmla="*/ 264342 h 2360511"/>
              <a:gd name="connsiteX97" fmla="*/ 458735 w 925409"/>
              <a:gd name="connsiteY97" fmla="*/ 136005 h 2360511"/>
              <a:gd name="connsiteX98" fmla="*/ 437346 w 925409"/>
              <a:gd name="connsiteY98" fmla="*/ 82532 h 2360511"/>
              <a:gd name="connsiteX99" fmla="*/ 426651 w 925409"/>
              <a:gd name="connsiteY99" fmla="*/ 45100 h 2360511"/>
              <a:gd name="connsiteX100" fmla="*/ 421304 w 925409"/>
              <a:gd name="connsiteY100" fmla="*/ 2321 h 2360511"/>
              <a:gd name="connsiteX0" fmla="*/ 446108 w 950213"/>
              <a:gd name="connsiteY0" fmla="*/ 2321 h 2360511"/>
              <a:gd name="connsiteX1" fmla="*/ 442473 w 950213"/>
              <a:gd name="connsiteY1" fmla="*/ 53510 h 2360511"/>
              <a:gd name="connsiteX2" fmla="*/ 443615 w 950213"/>
              <a:gd name="connsiteY2" fmla="*/ 83778 h 2360511"/>
              <a:gd name="connsiteX3" fmla="*/ 433336 w 950213"/>
              <a:gd name="connsiteY3" fmla="*/ 88242 h 2360511"/>
              <a:gd name="connsiteX4" fmla="*/ 418696 w 950213"/>
              <a:gd name="connsiteY4" fmla="*/ 142599 h 2360511"/>
              <a:gd name="connsiteX5" fmla="*/ 409247 w 950213"/>
              <a:gd name="connsiteY5" fmla="*/ 241449 h 2360511"/>
              <a:gd name="connsiteX6" fmla="*/ 399798 w 950213"/>
              <a:gd name="connsiteY6" fmla="*/ 269326 h 2360511"/>
              <a:gd name="connsiteX7" fmla="*/ 393308 w 950213"/>
              <a:gd name="connsiteY7" fmla="*/ 336350 h 2360511"/>
              <a:gd name="connsiteX8" fmla="*/ 382615 w 950213"/>
              <a:gd name="connsiteY8" fmla="*/ 393821 h 2360511"/>
              <a:gd name="connsiteX9" fmla="*/ 374879 w 950213"/>
              <a:gd name="connsiteY9" fmla="*/ 379699 h 2360511"/>
              <a:gd name="connsiteX10" fmla="*/ 370674 w 950213"/>
              <a:gd name="connsiteY10" fmla="*/ 431825 h 2360511"/>
              <a:gd name="connsiteX11" fmla="*/ 359978 w 950213"/>
              <a:gd name="connsiteY11" fmla="*/ 456173 h 2360511"/>
              <a:gd name="connsiteX12" fmla="*/ 356397 w 950213"/>
              <a:gd name="connsiteY12" fmla="*/ 493656 h 2360511"/>
              <a:gd name="connsiteX13" fmla="*/ 352243 w 950213"/>
              <a:gd name="connsiteY13" fmla="*/ 525480 h 2360511"/>
              <a:gd name="connsiteX14" fmla="*/ 350478 w 950213"/>
              <a:gd name="connsiteY14" fmla="*/ 543963 h 2360511"/>
              <a:gd name="connsiteX15" fmla="*/ 342794 w 950213"/>
              <a:gd name="connsiteY15" fmla="*/ 576307 h 2360511"/>
              <a:gd name="connsiteX16" fmla="*/ 340977 w 950213"/>
              <a:gd name="connsiteY16" fmla="*/ 606574 h 2360511"/>
              <a:gd name="connsiteX17" fmla="*/ 339160 w 950213"/>
              <a:gd name="connsiteY17" fmla="*/ 633311 h 2360511"/>
              <a:gd name="connsiteX18" fmla="*/ 337343 w 950213"/>
              <a:gd name="connsiteY18" fmla="*/ 649353 h 2360511"/>
              <a:gd name="connsiteX19" fmla="*/ 329608 w 950213"/>
              <a:gd name="connsiteY19" fmla="*/ 670742 h 2360511"/>
              <a:gd name="connsiteX20" fmla="*/ 328362 w 950213"/>
              <a:gd name="connsiteY20" fmla="*/ 692703 h 2360511"/>
              <a:gd name="connsiteX21" fmla="*/ 320886 w 950213"/>
              <a:gd name="connsiteY21" fmla="*/ 712639 h 2360511"/>
              <a:gd name="connsiteX22" fmla="*/ 314604 w 950213"/>
              <a:gd name="connsiteY22" fmla="*/ 758583 h 2360511"/>
              <a:gd name="connsiteX23" fmla="*/ 297991 w 950213"/>
              <a:gd name="connsiteY23" fmla="*/ 827425 h 2360511"/>
              <a:gd name="connsiteX24" fmla="*/ 282052 w 950213"/>
              <a:gd name="connsiteY24" fmla="*/ 904105 h 2360511"/>
              <a:gd name="connsiteX25" fmla="*/ 256561 w 950213"/>
              <a:gd name="connsiteY25" fmla="*/ 1040073 h 2360511"/>
              <a:gd name="connsiteX26" fmla="*/ 279457 w 950213"/>
              <a:gd name="connsiteY26" fmla="*/ 984887 h 2360511"/>
              <a:gd name="connsiteX27" fmla="*/ 257705 w 950213"/>
              <a:gd name="connsiteY27" fmla="*/ 1065305 h 2360511"/>
              <a:gd name="connsiteX28" fmla="*/ 242337 w 950213"/>
              <a:gd name="connsiteY28" fmla="*/ 1123556 h 2360511"/>
              <a:gd name="connsiteX29" fmla="*/ 237560 w 950213"/>
              <a:gd name="connsiteY29" fmla="*/ 1157353 h 2360511"/>
              <a:gd name="connsiteX30" fmla="*/ 232213 w 950213"/>
              <a:gd name="connsiteY30" fmla="*/ 1173395 h 2360511"/>
              <a:gd name="connsiteX31" fmla="*/ 221518 w 950213"/>
              <a:gd name="connsiteY31" fmla="*/ 1200132 h 2360511"/>
              <a:gd name="connsiteX32" fmla="*/ 229721 w 950213"/>
              <a:gd name="connsiteY32" fmla="*/ 1238134 h 2360511"/>
              <a:gd name="connsiteX33" fmla="*/ 219027 w 950213"/>
              <a:gd name="connsiteY33" fmla="*/ 1254176 h 2360511"/>
              <a:gd name="connsiteX34" fmla="*/ 211290 w 950213"/>
              <a:gd name="connsiteY34" fmla="*/ 1312324 h 2360511"/>
              <a:gd name="connsiteX35" fmla="*/ 200595 w 950213"/>
              <a:gd name="connsiteY35" fmla="*/ 1365692 h 2360511"/>
              <a:gd name="connsiteX36" fmla="*/ 176248 w 950213"/>
              <a:gd name="connsiteY36" fmla="*/ 1483230 h 2360511"/>
              <a:gd name="connsiteX37" fmla="*/ 159635 w 950213"/>
              <a:gd name="connsiteY37" fmla="*/ 1602274 h 2360511"/>
              <a:gd name="connsiteX38" fmla="*/ 158128 w 950213"/>
              <a:gd name="connsiteY38" fmla="*/ 1594487 h 2360511"/>
              <a:gd name="connsiteX39" fmla="*/ 134143 w 950213"/>
              <a:gd name="connsiteY39" fmla="*/ 1707093 h 2360511"/>
              <a:gd name="connsiteX40" fmla="*/ 126408 w 950213"/>
              <a:gd name="connsiteY40" fmla="*/ 1782424 h 2360511"/>
              <a:gd name="connsiteX41" fmla="*/ 115712 w 950213"/>
              <a:gd name="connsiteY41" fmla="*/ 1825773 h 2360511"/>
              <a:gd name="connsiteX42" fmla="*/ 107977 w 950213"/>
              <a:gd name="connsiteY42" fmla="*/ 1873796 h 2360511"/>
              <a:gd name="connsiteX43" fmla="*/ 98426 w 950213"/>
              <a:gd name="connsiteY43" fmla="*/ 1904843 h 2360511"/>
              <a:gd name="connsiteX44" fmla="*/ 90689 w 950213"/>
              <a:gd name="connsiteY44" fmla="*/ 1938639 h 2360511"/>
              <a:gd name="connsiteX45" fmla="*/ 79995 w 950213"/>
              <a:gd name="connsiteY45" fmla="*/ 2012257 h 2360511"/>
              <a:gd name="connsiteX46" fmla="*/ 69300 w 950213"/>
              <a:gd name="connsiteY46" fmla="*/ 2059708 h 2360511"/>
              <a:gd name="connsiteX47" fmla="*/ 64523 w 950213"/>
              <a:gd name="connsiteY47" fmla="*/ 2107834 h 2360511"/>
              <a:gd name="connsiteX48" fmla="*/ 57515 w 950213"/>
              <a:gd name="connsiteY48" fmla="*/ 2130107 h 2360511"/>
              <a:gd name="connsiteX49" fmla="*/ 49051 w 950213"/>
              <a:gd name="connsiteY49" fmla="*/ 2187214 h 2360511"/>
              <a:gd name="connsiteX50" fmla="*/ 39500 w 950213"/>
              <a:gd name="connsiteY50" fmla="*/ 2259117 h 2360511"/>
              <a:gd name="connsiteX51" fmla="*/ 24807 w 950213"/>
              <a:gd name="connsiteY51" fmla="*/ 2332060 h 2360511"/>
              <a:gd name="connsiteX52" fmla="*/ 232213 w 950213"/>
              <a:gd name="connsiteY52" fmla="*/ 2339121 h 2360511"/>
              <a:gd name="connsiteX53" fmla="*/ 376592 w 950213"/>
              <a:gd name="connsiteY53" fmla="*/ 2328426 h 2360511"/>
              <a:gd name="connsiteX54" fmla="*/ 499581 w 950213"/>
              <a:gd name="connsiteY54" fmla="*/ 2333774 h 2360511"/>
              <a:gd name="connsiteX55" fmla="*/ 547708 w 950213"/>
              <a:gd name="connsiteY55" fmla="*/ 2339121 h 2360511"/>
              <a:gd name="connsiteX56" fmla="*/ 638613 w 950213"/>
              <a:gd name="connsiteY56" fmla="*/ 2344469 h 2360511"/>
              <a:gd name="connsiteX57" fmla="*/ 686739 w 950213"/>
              <a:gd name="connsiteY57" fmla="*/ 2349816 h 2360511"/>
              <a:gd name="connsiteX58" fmla="*/ 713476 w 950213"/>
              <a:gd name="connsiteY58" fmla="*/ 2355163 h 2360511"/>
              <a:gd name="connsiteX59" fmla="*/ 889939 w 950213"/>
              <a:gd name="connsiteY59" fmla="*/ 2360511 h 2360511"/>
              <a:gd name="connsiteX60" fmla="*/ 948760 w 950213"/>
              <a:gd name="connsiteY60" fmla="*/ 2349816 h 2360511"/>
              <a:gd name="connsiteX61" fmla="*/ 938065 w 950213"/>
              <a:gd name="connsiteY61" fmla="*/ 2333774 h 2360511"/>
              <a:gd name="connsiteX62" fmla="*/ 922023 w 950213"/>
              <a:gd name="connsiteY62" fmla="*/ 2317732 h 2360511"/>
              <a:gd name="connsiteX63" fmla="*/ 927371 w 950213"/>
              <a:gd name="connsiteY63" fmla="*/ 2264258 h 2360511"/>
              <a:gd name="connsiteX64" fmla="*/ 943413 w 950213"/>
              <a:gd name="connsiteY64" fmla="*/ 2205437 h 2360511"/>
              <a:gd name="connsiteX65" fmla="*/ 948760 w 950213"/>
              <a:gd name="connsiteY65" fmla="*/ 2173353 h 2360511"/>
              <a:gd name="connsiteX66" fmla="*/ 927371 w 950213"/>
              <a:gd name="connsiteY66" fmla="*/ 1975500 h 2360511"/>
              <a:gd name="connsiteX67" fmla="*/ 916676 w 950213"/>
              <a:gd name="connsiteY67" fmla="*/ 1954111 h 2360511"/>
              <a:gd name="connsiteX68" fmla="*/ 895287 w 950213"/>
              <a:gd name="connsiteY68" fmla="*/ 1922026 h 2360511"/>
              <a:gd name="connsiteX69" fmla="*/ 884592 w 950213"/>
              <a:gd name="connsiteY69" fmla="*/ 1889942 h 2360511"/>
              <a:gd name="connsiteX70" fmla="*/ 873897 w 950213"/>
              <a:gd name="connsiteY70" fmla="*/ 1868553 h 2360511"/>
              <a:gd name="connsiteX71" fmla="*/ 852508 w 950213"/>
              <a:gd name="connsiteY71" fmla="*/ 1788342 h 2360511"/>
              <a:gd name="connsiteX72" fmla="*/ 831118 w 950213"/>
              <a:gd name="connsiteY72" fmla="*/ 1654658 h 2360511"/>
              <a:gd name="connsiteX73" fmla="*/ 809729 w 950213"/>
              <a:gd name="connsiteY73" fmla="*/ 1579795 h 2360511"/>
              <a:gd name="connsiteX74" fmla="*/ 788339 w 950213"/>
              <a:gd name="connsiteY74" fmla="*/ 1494237 h 2360511"/>
              <a:gd name="connsiteX75" fmla="*/ 777644 w 950213"/>
              <a:gd name="connsiteY75" fmla="*/ 1451458 h 2360511"/>
              <a:gd name="connsiteX76" fmla="*/ 766950 w 950213"/>
              <a:gd name="connsiteY76" fmla="*/ 1403332 h 2360511"/>
              <a:gd name="connsiteX77" fmla="*/ 756255 w 950213"/>
              <a:gd name="connsiteY77" fmla="*/ 1376595 h 2360511"/>
              <a:gd name="connsiteX78" fmla="*/ 734865 w 950213"/>
              <a:gd name="connsiteY78" fmla="*/ 1312426 h 2360511"/>
              <a:gd name="connsiteX79" fmla="*/ 713476 w 950213"/>
              <a:gd name="connsiteY79" fmla="*/ 1200132 h 2360511"/>
              <a:gd name="connsiteX80" fmla="*/ 702781 w 950213"/>
              <a:gd name="connsiteY80" fmla="*/ 1146658 h 2360511"/>
              <a:gd name="connsiteX81" fmla="*/ 692087 w 950213"/>
              <a:gd name="connsiteY81" fmla="*/ 1071795 h 2360511"/>
              <a:gd name="connsiteX82" fmla="*/ 681392 w 950213"/>
              <a:gd name="connsiteY82" fmla="*/ 1029016 h 2360511"/>
              <a:gd name="connsiteX83" fmla="*/ 670697 w 950213"/>
              <a:gd name="connsiteY83" fmla="*/ 1012974 h 2360511"/>
              <a:gd name="connsiteX84" fmla="*/ 660002 w 950213"/>
              <a:gd name="connsiteY84" fmla="*/ 986237 h 2360511"/>
              <a:gd name="connsiteX85" fmla="*/ 638613 w 950213"/>
              <a:gd name="connsiteY85" fmla="*/ 922069 h 2360511"/>
              <a:gd name="connsiteX86" fmla="*/ 627918 w 950213"/>
              <a:gd name="connsiteY86" fmla="*/ 847205 h 2360511"/>
              <a:gd name="connsiteX87" fmla="*/ 633265 w 950213"/>
              <a:gd name="connsiteY87" fmla="*/ 825816 h 2360511"/>
              <a:gd name="connsiteX88" fmla="*/ 611876 w 950213"/>
              <a:gd name="connsiteY88" fmla="*/ 692132 h 2360511"/>
              <a:gd name="connsiteX89" fmla="*/ 590487 w 950213"/>
              <a:gd name="connsiteY89" fmla="*/ 611921 h 2360511"/>
              <a:gd name="connsiteX90" fmla="*/ 579792 w 950213"/>
              <a:gd name="connsiteY90" fmla="*/ 563795 h 2360511"/>
              <a:gd name="connsiteX91" fmla="*/ 558402 w 950213"/>
              <a:gd name="connsiteY91" fmla="*/ 526363 h 2360511"/>
              <a:gd name="connsiteX92" fmla="*/ 547708 w 950213"/>
              <a:gd name="connsiteY92" fmla="*/ 462195 h 2360511"/>
              <a:gd name="connsiteX93" fmla="*/ 537013 w 950213"/>
              <a:gd name="connsiteY93" fmla="*/ 419416 h 2360511"/>
              <a:gd name="connsiteX94" fmla="*/ 526318 w 950213"/>
              <a:gd name="connsiteY94" fmla="*/ 339205 h 2360511"/>
              <a:gd name="connsiteX95" fmla="*/ 515623 w 950213"/>
              <a:gd name="connsiteY95" fmla="*/ 312469 h 2360511"/>
              <a:gd name="connsiteX96" fmla="*/ 504929 w 950213"/>
              <a:gd name="connsiteY96" fmla="*/ 264342 h 2360511"/>
              <a:gd name="connsiteX97" fmla="*/ 483539 w 950213"/>
              <a:gd name="connsiteY97" fmla="*/ 136005 h 2360511"/>
              <a:gd name="connsiteX98" fmla="*/ 462150 w 950213"/>
              <a:gd name="connsiteY98" fmla="*/ 82532 h 2360511"/>
              <a:gd name="connsiteX99" fmla="*/ 451455 w 950213"/>
              <a:gd name="connsiteY99" fmla="*/ 45100 h 2360511"/>
              <a:gd name="connsiteX100" fmla="*/ 446108 w 950213"/>
              <a:gd name="connsiteY100" fmla="*/ 2321 h 2360511"/>
              <a:gd name="connsiteX0" fmla="*/ 424541 w 928646"/>
              <a:gd name="connsiteY0" fmla="*/ 2321 h 2360511"/>
              <a:gd name="connsiteX1" fmla="*/ 420906 w 928646"/>
              <a:gd name="connsiteY1" fmla="*/ 53510 h 2360511"/>
              <a:gd name="connsiteX2" fmla="*/ 422048 w 928646"/>
              <a:gd name="connsiteY2" fmla="*/ 83778 h 2360511"/>
              <a:gd name="connsiteX3" fmla="*/ 411769 w 928646"/>
              <a:gd name="connsiteY3" fmla="*/ 88242 h 2360511"/>
              <a:gd name="connsiteX4" fmla="*/ 397129 w 928646"/>
              <a:gd name="connsiteY4" fmla="*/ 142599 h 2360511"/>
              <a:gd name="connsiteX5" fmla="*/ 387680 w 928646"/>
              <a:gd name="connsiteY5" fmla="*/ 241449 h 2360511"/>
              <a:gd name="connsiteX6" fmla="*/ 378231 w 928646"/>
              <a:gd name="connsiteY6" fmla="*/ 269326 h 2360511"/>
              <a:gd name="connsiteX7" fmla="*/ 371741 w 928646"/>
              <a:gd name="connsiteY7" fmla="*/ 336350 h 2360511"/>
              <a:gd name="connsiteX8" fmla="*/ 361048 w 928646"/>
              <a:gd name="connsiteY8" fmla="*/ 393821 h 2360511"/>
              <a:gd name="connsiteX9" fmla="*/ 353312 w 928646"/>
              <a:gd name="connsiteY9" fmla="*/ 379699 h 2360511"/>
              <a:gd name="connsiteX10" fmla="*/ 349107 w 928646"/>
              <a:gd name="connsiteY10" fmla="*/ 431825 h 2360511"/>
              <a:gd name="connsiteX11" fmla="*/ 338411 w 928646"/>
              <a:gd name="connsiteY11" fmla="*/ 456173 h 2360511"/>
              <a:gd name="connsiteX12" fmla="*/ 334830 w 928646"/>
              <a:gd name="connsiteY12" fmla="*/ 493656 h 2360511"/>
              <a:gd name="connsiteX13" fmla="*/ 330676 w 928646"/>
              <a:gd name="connsiteY13" fmla="*/ 525480 h 2360511"/>
              <a:gd name="connsiteX14" fmla="*/ 328911 w 928646"/>
              <a:gd name="connsiteY14" fmla="*/ 543963 h 2360511"/>
              <a:gd name="connsiteX15" fmla="*/ 321227 w 928646"/>
              <a:gd name="connsiteY15" fmla="*/ 576307 h 2360511"/>
              <a:gd name="connsiteX16" fmla="*/ 319410 w 928646"/>
              <a:gd name="connsiteY16" fmla="*/ 606574 h 2360511"/>
              <a:gd name="connsiteX17" fmla="*/ 317593 w 928646"/>
              <a:gd name="connsiteY17" fmla="*/ 633311 h 2360511"/>
              <a:gd name="connsiteX18" fmla="*/ 315776 w 928646"/>
              <a:gd name="connsiteY18" fmla="*/ 649353 h 2360511"/>
              <a:gd name="connsiteX19" fmla="*/ 308041 w 928646"/>
              <a:gd name="connsiteY19" fmla="*/ 670742 h 2360511"/>
              <a:gd name="connsiteX20" fmla="*/ 306795 w 928646"/>
              <a:gd name="connsiteY20" fmla="*/ 692703 h 2360511"/>
              <a:gd name="connsiteX21" fmla="*/ 299319 w 928646"/>
              <a:gd name="connsiteY21" fmla="*/ 712639 h 2360511"/>
              <a:gd name="connsiteX22" fmla="*/ 293037 w 928646"/>
              <a:gd name="connsiteY22" fmla="*/ 758583 h 2360511"/>
              <a:gd name="connsiteX23" fmla="*/ 276424 w 928646"/>
              <a:gd name="connsiteY23" fmla="*/ 827425 h 2360511"/>
              <a:gd name="connsiteX24" fmla="*/ 260485 w 928646"/>
              <a:gd name="connsiteY24" fmla="*/ 904105 h 2360511"/>
              <a:gd name="connsiteX25" fmla="*/ 234994 w 928646"/>
              <a:gd name="connsiteY25" fmla="*/ 1040073 h 2360511"/>
              <a:gd name="connsiteX26" fmla="*/ 257890 w 928646"/>
              <a:gd name="connsiteY26" fmla="*/ 984887 h 2360511"/>
              <a:gd name="connsiteX27" fmla="*/ 236138 w 928646"/>
              <a:gd name="connsiteY27" fmla="*/ 1065305 h 2360511"/>
              <a:gd name="connsiteX28" fmla="*/ 220770 w 928646"/>
              <a:gd name="connsiteY28" fmla="*/ 1123556 h 2360511"/>
              <a:gd name="connsiteX29" fmla="*/ 215993 w 928646"/>
              <a:gd name="connsiteY29" fmla="*/ 1157353 h 2360511"/>
              <a:gd name="connsiteX30" fmla="*/ 210646 w 928646"/>
              <a:gd name="connsiteY30" fmla="*/ 1173395 h 2360511"/>
              <a:gd name="connsiteX31" fmla="*/ 199951 w 928646"/>
              <a:gd name="connsiteY31" fmla="*/ 1200132 h 2360511"/>
              <a:gd name="connsiteX32" fmla="*/ 208154 w 928646"/>
              <a:gd name="connsiteY32" fmla="*/ 1238134 h 2360511"/>
              <a:gd name="connsiteX33" fmla="*/ 197460 w 928646"/>
              <a:gd name="connsiteY33" fmla="*/ 1254176 h 2360511"/>
              <a:gd name="connsiteX34" fmla="*/ 189723 w 928646"/>
              <a:gd name="connsiteY34" fmla="*/ 1312324 h 2360511"/>
              <a:gd name="connsiteX35" fmla="*/ 179028 w 928646"/>
              <a:gd name="connsiteY35" fmla="*/ 1365692 h 2360511"/>
              <a:gd name="connsiteX36" fmla="*/ 154681 w 928646"/>
              <a:gd name="connsiteY36" fmla="*/ 1483230 h 2360511"/>
              <a:gd name="connsiteX37" fmla="*/ 138068 w 928646"/>
              <a:gd name="connsiteY37" fmla="*/ 1602274 h 2360511"/>
              <a:gd name="connsiteX38" fmla="*/ 136561 w 928646"/>
              <a:gd name="connsiteY38" fmla="*/ 1594487 h 2360511"/>
              <a:gd name="connsiteX39" fmla="*/ 112576 w 928646"/>
              <a:gd name="connsiteY39" fmla="*/ 1707093 h 2360511"/>
              <a:gd name="connsiteX40" fmla="*/ 104841 w 928646"/>
              <a:gd name="connsiteY40" fmla="*/ 1782424 h 2360511"/>
              <a:gd name="connsiteX41" fmla="*/ 94145 w 928646"/>
              <a:gd name="connsiteY41" fmla="*/ 1825773 h 2360511"/>
              <a:gd name="connsiteX42" fmla="*/ 86410 w 928646"/>
              <a:gd name="connsiteY42" fmla="*/ 1873796 h 2360511"/>
              <a:gd name="connsiteX43" fmla="*/ 76859 w 928646"/>
              <a:gd name="connsiteY43" fmla="*/ 1904843 h 2360511"/>
              <a:gd name="connsiteX44" fmla="*/ 69122 w 928646"/>
              <a:gd name="connsiteY44" fmla="*/ 1938639 h 2360511"/>
              <a:gd name="connsiteX45" fmla="*/ 58428 w 928646"/>
              <a:gd name="connsiteY45" fmla="*/ 2012257 h 2360511"/>
              <a:gd name="connsiteX46" fmla="*/ 47733 w 928646"/>
              <a:gd name="connsiteY46" fmla="*/ 2059708 h 2360511"/>
              <a:gd name="connsiteX47" fmla="*/ 42956 w 928646"/>
              <a:gd name="connsiteY47" fmla="*/ 2107834 h 2360511"/>
              <a:gd name="connsiteX48" fmla="*/ 35948 w 928646"/>
              <a:gd name="connsiteY48" fmla="*/ 2130107 h 2360511"/>
              <a:gd name="connsiteX49" fmla="*/ 27484 w 928646"/>
              <a:gd name="connsiteY49" fmla="*/ 2187214 h 2360511"/>
              <a:gd name="connsiteX50" fmla="*/ 17933 w 928646"/>
              <a:gd name="connsiteY50" fmla="*/ 2259117 h 2360511"/>
              <a:gd name="connsiteX51" fmla="*/ 3240 w 928646"/>
              <a:gd name="connsiteY51" fmla="*/ 2332060 h 2360511"/>
              <a:gd name="connsiteX52" fmla="*/ 210646 w 928646"/>
              <a:gd name="connsiteY52" fmla="*/ 2339121 h 2360511"/>
              <a:gd name="connsiteX53" fmla="*/ 355025 w 928646"/>
              <a:gd name="connsiteY53" fmla="*/ 2328426 h 2360511"/>
              <a:gd name="connsiteX54" fmla="*/ 478014 w 928646"/>
              <a:gd name="connsiteY54" fmla="*/ 2333774 h 2360511"/>
              <a:gd name="connsiteX55" fmla="*/ 526141 w 928646"/>
              <a:gd name="connsiteY55" fmla="*/ 2339121 h 2360511"/>
              <a:gd name="connsiteX56" fmla="*/ 617046 w 928646"/>
              <a:gd name="connsiteY56" fmla="*/ 2344469 h 2360511"/>
              <a:gd name="connsiteX57" fmla="*/ 665172 w 928646"/>
              <a:gd name="connsiteY57" fmla="*/ 2349816 h 2360511"/>
              <a:gd name="connsiteX58" fmla="*/ 691909 w 928646"/>
              <a:gd name="connsiteY58" fmla="*/ 2355163 h 2360511"/>
              <a:gd name="connsiteX59" fmla="*/ 868372 w 928646"/>
              <a:gd name="connsiteY59" fmla="*/ 2360511 h 2360511"/>
              <a:gd name="connsiteX60" fmla="*/ 927193 w 928646"/>
              <a:gd name="connsiteY60" fmla="*/ 2349816 h 2360511"/>
              <a:gd name="connsiteX61" fmla="*/ 916498 w 928646"/>
              <a:gd name="connsiteY61" fmla="*/ 2333774 h 2360511"/>
              <a:gd name="connsiteX62" fmla="*/ 900456 w 928646"/>
              <a:gd name="connsiteY62" fmla="*/ 2317732 h 2360511"/>
              <a:gd name="connsiteX63" fmla="*/ 905804 w 928646"/>
              <a:gd name="connsiteY63" fmla="*/ 2264258 h 2360511"/>
              <a:gd name="connsiteX64" fmla="*/ 921846 w 928646"/>
              <a:gd name="connsiteY64" fmla="*/ 2205437 h 2360511"/>
              <a:gd name="connsiteX65" fmla="*/ 927193 w 928646"/>
              <a:gd name="connsiteY65" fmla="*/ 2173353 h 2360511"/>
              <a:gd name="connsiteX66" fmla="*/ 905804 w 928646"/>
              <a:gd name="connsiteY66" fmla="*/ 1975500 h 2360511"/>
              <a:gd name="connsiteX67" fmla="*/ 895109 w 928646"/>
              <a:gd name="connsiteY67" fmla="*/ 1954111 h 2360511"/>
              <a:gd name="connsiteX68" fmla="*/ 873720 w 928646"/>
              <a:gd name="connsiteY68" fmla="*/ 1922026 h 2360511"/>
              <a:gd name="connsiteX69" fmla="*/ 863025 w 928646"/>
              <a:gd name="connsiteY69" fmla="*/ 1889942 h 2360511"/>
              <a:gd name="connsiteX70" fmla="*/ 852330 w 928646"/>
              <a:gd name="connsiteY70" fmla="*/ 1868553 h 2360511"/>
              <a:gd name="connsiteX71" fmla="*/ 830941 w 928646"/>
              <a:gd name="connsiteY71" fmla="*/ 1788342 h 2360511"/>
              <a:gd name="connsiteX72" fmla="*/ 809551 w 928646"/>
              <a:gd name="connsiteY72" fmla="*/ 1654658 h 2360511"/>
              <a:gd name="connsiteX73" fmla="*/ 788162 w 928646"/>
              <a:gd name="connsiteY73" fmla="*/ 1579795 h 2360511"/>
              <a:gd name="connsiteX74" fmla="*/ 766772 w 928646"/>
              <a:gd name="connsiteY74" fmla="*/ 1494237 h 2360511"/>
              <a:gd name="connsiteX75" fmla="*/ 756077 w 928646"/>
              <a:gd name="connsiteY75" fmla="*/ 1451458 h 2360511"/>
              <a:gd name="connsiteX76" fmla="*/ 745383 w 928646"/>
              <a:gd name="connsiteY76" fmla="*/ 1403332 h 2360511"/>
              <a:gd name="connsiteX77" fmla="*/ 734688 w 928646"/>
              <a:gd name="connsiteY77" fmla="*/ 1376595 h 2360511"/>
              <a:gd name="connsiteX78" fmla="*/ 713298 w 928646"/>
              <a:gd name="connsiteY78" fmla="*/ 1312426 h 2360511"/>
              <a:gd name="connsiteX79" fmla="*/ 691909 w 928646"/>
              <a:gd name="connsiteY79" fmla="*/ 1200132 h 2360511"/>
              <a:gd name="connsiteX80" fmla="*/ 681214 w 928646"/>
              <a:gd name="connsiteY80" fmla="*/ 1146658 h 2360511"/>
              <a:gd name="connsiteX81" fmla="*/ 670520 w 928646"/>
              <a:gd name="connsiteY81" fmla="*/ 1071795 h 2360511"/>
              <a:gd name="connsiteX82" fmla="*/ 659825 w 928646"/>
              <a:gd name="connsiteY82" fmla="*/ 1029016 h 2360511"/>
              <a:gd name="connsiteX83" fmla="*/ 649130 w 928646"/>
              <a:gd name="connsiteY83" fmla="*/ 1012974 h 2360511"/>
              <a:gd name="connsiteX84" fmla="*/ 638435 w 928646"/>
              <a:gd name="connsiteY84" fmla="*/ 986237 h 2360511"/>
              <a:gd name="connsiteX85" fmla="*/ 617046 w 928646"/>
              <a:gd name="connsiteY85" fmla="*/ 922069 h 2360511"/>
              <a:gd name="connsiteX86" fmla="*/ 606351 w 928646"/>
              <a:gd name="connsiteY86" fmla="*/ 847205 h 2360511"/>
              <a:gd name="connsiteX87" fmla="*/ 611698 w 928646"/>
              <a:gd name="connsiteY87" fmla="*/ 825816 h 2360511"/>
              <a:gd name="connsiteX88" fmla="*/ 590309 w 928646"/>
              <a:gd name="connsiteY88" fmla="*/ 692132 h 2360511"/>
              <a:gd name="connsiteX89" fmla="*/ 568920 w 928646"/>
              <a:gd name="connsiteY89" fmla="*/ 611921 h 2360511"/>
              <a:gd name="connsiteX90" fmla="*/ 558225 w 928646"/>
              <a:gd name="connsiteY90" fmla="*/ 563795 h 2360511"/>
              <a:gd name="connsiteX91" fmla="*/ 536835 w 928646"/>
              <a:gd name="connsiteY91" fmla="*/ 526363 h 2360511"/>
              <a:gd name="connsiteX92" fmla="*/ 526141 w 928646"/>
              <a:gd name="connsiteY92" fmla="*/ 462195 h 2360511"/>
              <a:gd name="connsiteX93" fmla="*/ 515446 w 928646"/>
              <a:gd name="connsiteY93" fmla="*/ 419416 h 2360511"/>
              <a:gd name="connsiteX94" fmla="*/ 504751 w 928646"/>
              <a:gd name="connsiteY94" fmla="*/ 339205 h 2360511"/>
              <a:gd name="connsiteX95" fmla="*/ 494056 w 928646"/>
              <a:gd name="connsiteY95" fmla="*/ 312469 h 2360511"/>
              <a:gd name="connsiteX96" fmla="*/ 483362 w 928646"/>
              <a:gd name="connsiteY96" fmla="*/ 264342 h 2360511"/>
              <a:gd name="connsiteX97" fmla="*/ 461972 w 928646"/>
              <a:gd name="connsiteY97" fmla="*/ 136005 h 2360511"/>
              <a:gd name="connsiteX98" fmla="*/ 440583 w 928646"/>
              <a:gd name="connsiteY98" fmla="*/ 82532 h 2360511"/>
              <a:gd name="connsiteX99" fmla="*/ 429888 w 928646"/>
              <a:gd name="connsiteY99" fmla="*/ 45100 h 2360511"/>
              <a:gd name="connsiteX100" fmla="*/ 424541 w 928646"/>
              <a:gd name="connsiteY100" fmla="*/ 2321 h 2360511"/>
              <a:gd name="connsiteX0" fmla="*/ 434401 w 938506"/>
              <a:gd name="connsiteY0" fmla="*/ 2321 h 2360511"/>
              <a:gd name="connsiteX1" fmla="*/ 430766 w 938506"/>
              <a:gd name="connsiteY1" fmla="*/ 53510 h 2360511"/>
              <a:gd name="connsiteX2" fmla="*/ 431908 w 938506"/>
              <a:gd name="connsiteY2" fmla="*/ 83778 h 2360511"/>
              <a:gd name="connsiteX3" fmla="*/ 421629 w 938506"/>
              <a:gd name="connsiteY3" fmla="*/ 88242 h 2360511"/>
              <a:gd name="connsiteX4" fmla="*/ 406989 w 938506"/>
              <a:gd name="connsiteY4" fmla="*/ 142599 h 2360511"/>
              <a:gd name="connsiteX5" fmla="*/ 397540 w 938506"/>
              <a:gd name="connsiteY5" fmla="*/ 241449 h 2360511"/>
              <a:gd name="connsiteX6" fmla="*/ 388091 w 938506"/>
              <a:gd name="connsiteY6" fmla="*/ 269326 h 2360511"/>
              <a:gd name="connsiteX7" fmla="*/ 381601 w 938506"/>
              <a:gd name="connsiteY7" fmla="*/ 336350 h 2360511"/>
              <a:gd name="connsiteX8" fmla="*/ 370908 w 938506"/>
              <a:gd name="connsiteY8" fmla="*/ 393821 h 2360511"/>
              <a:gd name="connsiteX9" fmla="*/ 363172 w 938506"/>
              <a:gd name="connsiteY9" fmla="*/ 379699 h 2360511"/>
              <a:gd name="connsiteX10" fmla="*/ 358967 w 938506"/>
              <a:gd name="connsiteY10" fmla="*/ 431825 h 2360511"/>
              <a:gd name="connsiteX11" fmla="*/ 348271 w 938506"/>
              <a:gd name="connsiteY11" fmla="*/ 456173 h 2360511"/>
              <a:gd name="connsiteX12" fmla="*/ 344690 w 938506"/>
              <a:gd name="connsiteY12" fmla="*/ 493656 h 2360511"/>
              <a:gd name="connsiteX13" fmla="*/ 340536 w 938506"/>
              <a:gd name="connsiteY13" fmla="*/ 525480 h 2360511"/>
              <a:gd name="connsiteX14" fmla="*/ 338771 w 938506"/>
              <a:gd name="connsiteY14" fmla="*/ 543963 h 2360511"/>
              <a:gd name="connsiteX15" fmla="*/ 331087 w 938506"/>
              <a:gd name="connsiteY15" fmla="*/ 576307 h 2360511"/>
              <a:gd name="connsiteX16" fmla="*/ 329270 w 938506"/>
              <a:gd name="connsiteY16" fmla="*/ 606574 h 2360511"/>
              <a:gd name="connsiteX17" fmla="*/ 327453 w 938506"/>
              <a:gd name="connsiteY17" fmla="*/ 633311 h 2360511"/>
              <a:gd name="connsiteX18" fmla="*/ 325636 w 938506"/>
              <a:gd name="connsiteY18" fmla="*/ 649353 h 2360511"/>
              <a:gd name="connsiteX19" fmla="*/ 317901 w 938506"/>
              <a:gd name="connsiteY19" fmla="*/ 670742 h 2360511"/>
              <a:gd name="connsiteX20" fmla="*/ 316655 w 938506"/>
              <a:gd name="connsiteY20" fmla="*/ 692703 h 2360511"/>
              <a:gd name="connsiteX21" fmla="*/ 309179 w 938506"/>
              <a:gd name="connsiteY21" fmla="*/ 712639 h 2360511"/>
              <a:gd name="connsiteX22" fmla="*/ 302897 w 938506"/>
              <a:gd name="connsiteY22" fmla="*/ 758583 h 2360511"/>
              <a:gd name="connsiteX23" fmla="*/ 286284 w 938506"/>
              <a:gd name="connsiteY23" fmla="*/ 827425 h 2360511"/>
              <a:gd name="connsiteX24" fmla="*/ 270345 w 938506"/>
              <a:gd name="connsiteY24" fmla="*/ 904105 h 2360511"/>
              <a:gd name="connsiteX25" fmla="*/ 244854 w 938506"/>
              <a:gd name="connsiteY25" fmla="*/ 1040073 h 2360511"/>
              <a:gd name="connsiteX26" fmla="*/ 267750 w 938506"/>
              <a:gd name="connsiteY26" fmla="*/ 984887 h 2360511"/>
              <a:gd name="connsiteX27" fmla="*/ 245998 w 938506"/>
              <a:gd name="connsiteY27" fmla="*/ 1065305 h 2360511"/>
              <a:gd name="connsiteX28" fmla="*/ 230630 w 938506"/>
              <a:gd name="connsiteY28" fmla="*/ 1123556 h 2360511"/>
              <a:gd name="connsiteX29" fmla="*/ 225853 w 938506"/>
              <a:gd name="connsiteY29" fmla="*/ 1157353 h 2360511"/>
              <a:gd name="connsiteX30" fmla="*/ 220506 w 938506"/>
              <a:gd name="connsiteY30" fmla="*/ 1173395 h 2360511"/>
              <a:gd name="connsiteX31" fmla="*/ 209811 w 938506"/>
              <a:gd name="connsiteY31" fmla="*/ 1200132 h 2360511"/>
              <a:gd name="connsiteX32" fmla="*/ 218014 w 938506"/>
              <a:gd name="connsiteY32" fmla="*/ 1238134 h 2360511"/>
              <a:gd name="connsiteX33" fmla="*/ 207320 w 938506"/>
              <a:gd name="connsiteY33" fmla="*/ 1254176 h 2360511"/>
              <a:gd name="connsiteX34" fmla="*/ 199583 w 938506"/>
              <a:gd name="connsiteY34" fmla="*/ 1312324 h 2360511"/>
              <a:gd name="connsiteX35" fmla="*/ 188888 w 938506"/>
              <a:gd name="connsiteY35" fmla="*/ 1365692 h 2360511"/>
              <a:gd name="connsiteX36" fmla="*/ 164541 w 938506"/>
              <a:gd name="connsiteY36" fmla="*/ 1483230 h 2360511"/>
              <a:gd name="connsiteX37" fmla="*/ 147928 w 938506"/>
              <a:gd name="connsiteY37" fmla="*/ 1602274 h 2360511"/>
              <a:gd name="connsiteX38" fmla="*/ 146421 w 938506"/>
              <a:gd name="connsiteY38" fmla="*/ 1594487 h 2360511"/>
              <a:gd name="connsiteX39" fmla="*/ 122436 w 938506"/>
              <a:gd name="connsiteY39" fmla="*/ 1707093 h 2360511"/>
              <a:gd name="connsiteX40" fmla="*/ 114701 w 938506"/>
              <a:gd name="connsiteY40" fmla="*/ 1782424 h 2360511"/>
              <a:gd name="connsiteX41" fmla="*/ 104005 w 938506"/>
              <a:gd name="connsiteY41" fmla="*/ 1825773 h 2360511"/>
              <a:gd name="connsiteX42" fmla="*/ 96270 w 938506"/>
              <a:gd name="connsiteY42" fmla="*/ 1873796 h 2360511"/>
              <a:gd name="connsiteX43" fmla="*/ 86719 w 938506"/>
              <a:gd name="connsiteY43" fmla="*/ 1904843 h 2360511"/>
              <a:gd name="connsiteX44" fmla="*/ 78982 w 938506"/>
              <a:gd name="connsiteY44" fmla="*/ 1938639 h 2360511"/>
              <a:gd name="connsiteX45" fmla="*/ 68288 w 938506"/>
              <a:gd name="connsiteY45" fmla="*/ 2012257 h 2360511"/>
              <a:gd name="connsiteX46" fmla="*/ 57593 w 938506"/>
              <a:gd name="connsiteY46" fmla="*/ 2059708 h 2360511"/>
              <a:gd name="connsiteX47" fmla="*/ 52816 w 938506"/>
              <a:gd name="connsiteY47" fmla="*/ 2107834 h 2360511"/>
              <a:gd name="connsiteX48" fmla="*/ 45808 w 938506"/>
              <a:gd name="connsiteY48" fmla="*/ 2130107 h 2360511"/>
              <a:gd name="connsiteX49" fmla="*/ 37344 w 938506"/>
              <a:gd name="connsiteY49" fmla="*/ 2187214 h 2360511"/>
              <a:gd name="connsiteX50" fmla="*/ 27793 w 938506"/>
              <a:gd name="connsiteY50" fmla="*/ 2259117 h 2360511"/>
              <a:gd name="connsiteX51" fmla="*/ 22133 w 938506"/>
              <a:gd name="connsiteY51" fmla="*/ 2278068 h 2360511"/>
              <a:gd name="connsiteX52" fmla="*/ 13100 w 938506"/>
              <a:gd name="connsiteY52" fmla="*/ 2332060 h 2360511"/>
              <a:gd name="connsiteX53" fmla="*/ 220506 w 938506"/>
              <a:gd name="connsiteY53" fmla="*/ 2339121 h 2360511"/>
              <a:gd name="connsiteX54" fmla="*/ 364885 w 938506"/>
              <a:gd name="connsiteY54" fmla="*/ 2328426 h 2360511"/>
              <a:gd name="connsiteX55" fmla="*/ 487874 w 938506"/>
              <a:gd name="connsiteY55" fmla="*/ 2333774 h 2360511"/>
              <a:gd name="connsiteX56" fmla="*/ 536001 w 938506"/>
              <a:gd name="connsiteY56" fmla="*/ 2339121 h 2360511"/>
              <a:gd name="connsiteX57" fmla="*/ 626906 w 938506"/>
              <a:gd name="connsiteY57" fmla="*/ 2344469 h 2360511"/>
              <a:gd name="connsiteX58" fmla="*/ 675032 w 938506"/>
              <a:gd name="connsiteY58" fmla="*/ 2349816 h 2360511"/>
              <a:gd name="connsiteX59" fmla="*/ 701769 w 938506"/>
              <a:gd name="connsiteY59" fmla="*/ 2355163 h 2360511"/>
              <a:gd name="connsiteX60" fmla="*/ 878232 w 938506"/>
              <a:gd name="connsiteY60" fmla="*/ 2360511 h 2360511"/>
              <a:gd name="connsiteX61" fmla="*/ 937053 w 938506"/>
              <a:gd name="connsiteY61" fmla="*/ 2349816 h 2360511"/>
              <a:gd name="connsiteX62" fmla="*/ 926358 w 938506"/>
              <a:gd name="connsiteY62" fmla="*/ 2333774 h 2360511"/>
              <a:gd name="connsiteX63" fmla="*/ 910316 w 938506"/>
              <a:gd name="connsiteY63" fmla="*/ 2317732 h 2360511"/>
              <a:gd name="connsiteX64" fmla="*/ 915664 w 938506"/>
              <a:gd name="connsiteY64" fmla="*/ 2264258 h 2360511"/>
              <a:gd name="connsiteX65" fmla="*/ 931706 w 938506"/>
              <a:gd name="connsiteY65" fmla="*/ 2205437 h 2360511"/>
              <a:gd name="connsiteX66" fmla="*/ 937053 w 938506"/>
              <a:gd name="connsiteY66" fmla="*/ 2173353 h 2360511"/>
              <a:gd name="connsiteX67" fmla="*/ 915664 w 938506"/>
              <a:gd name="connsiteY67" fmla="*/ 1975500 h 2360511"/>
              <a:gd name="connsiteX68" fmla="*/ 904969 w 938506"/>
              <a:gd name="connsiteY68" fmla="*/ 1954111 h 2360511"/>
              <a:gd name="connsiteX69" fmla="*/ 883580 w 938506"/>
              <a:gd name="connsiteY69" fmla="*/ 1922026 h 2360511"/>
              <a:gd name="connsiteX70" fmla="*/ 872885 w 938506"/>
              <a:gd name="connsiteY70" fmla="*/ 1889942 h 2360511"/>
              <a:gd name="connsiteX71" fmla="*/ 862190 w 938506"/>
              <a:gd name="connsiteY71" fmla="*/ 1868553 h 2360511"/>
              <a:gd name="connsiteX72" fmla="*/ 840801 w 938506"/>
              <a:gd name="connsiteY72" fmla="*/ 1788342 h 2360511"/>
              <a:gd name="connsiteX73" fmla="*/ 819411 w 938506"/>
              <a:gd name="connsiteY73" fmla="*/ 1654658 h 2360511"/>
              <a:gd name="connsiteX74" fmla="*/ 798022 w 938506"/>
              <a:gd name="connsiteY74" fmla="*/ 1579795 h 2360511"/>
              <a:gd name="connsiteX75" fmla="*/ 776632 w 938506"/>
              <a:gd name="connsiteY75" fmla="*/ 1494237 h 2360511"/>
              <a:gd name="connsiteX76" fmla="*/ 765937 w 938506"/>
              <a:gd name="connsiteY76" fmla="*/ 1451458 h 2360511"/>
              <a:gd name="connsiteX77" fmla="*/ 755243 w 938506"/>
              <a:gd name="connsiteY77" fmla="*/ 1403332 h 2360511"/>
              <a:gd name="connsiteX78" fmla="*/ 744548 w 938506"/>
              <a:gd name="connsiteY78" fmla="*/ 1376595 h 2360511"/>
              <a:gd name="connsiteX79" fmla="*/ 723158 w 938506"/>
              <a:gd name="connsiteY79" fmla="*/ 1312426 h 2360511"/>
              <a:gd name="connsiteX80" fmla="*/ 701769 w 938506"/>
              <a:gd name="connsiteY80" fmla="*/ 1200132 h 2360511"/>
              <a:gd name="connsiteX81" fmla="*/ 691074 w 938506"/>
              <a:gd name="connsiteY81" fmla="*/ 1146658 h 2360511"/>
              <a:gd name="connsiteX82" fmla="*/ 680380 w 938506"/>
              <a:gd name="connsiteY82" fmla="*/ 1071795 h 2360511"/>
              <a:gd name="connsiteX83" fmla="*/ 669685 w 938506"/>
              <a:gd name="connsiteY83" fmla="*/ 1029016 h 2360511"/>
              <a:gd name="connsiteX84" fmla="*/ 658990 w 938506"/>
              <a:gd name="connsiteY84" fmla="*/ 1012974 h 2360511"/>
              <a:gd name="connsiteX85" fmla="*/ 648295 w 938506"/>
              <a:gd name="connsiteY85" fmla="*/ 986237 h 2360511"/>
              <a:gd name="connsiteX86" fmla="*/ 626906 w 938506"/>
              <a:gd name="connsiteY86" fmla="*/ 922069 h 2360511"/>
              <a:gd name="connsiteX87" fmla="*/ 616211 w 938506"/>
              <a:gd name="connsiteY87" fmla="*/ 847205 h 2360511"/>
              <a:gd name="connsiteX88" fmla="*/ 621558 w 938506"/>
              <a:gd name="connsiteY88" fmla="*/ 825816 h 2360511"/>
              <a:gd name="connsiteX89" fmla="*/ 600169 w 938506"/>
              <a:gd name="connsiteY89" fmla="*/ 692132 h 2360511"/>
              <a:gd name="connsiteX90" fmla="*/ 578780 w 938506"/>
              <a:gd name="connsiteY90" fmla="*/ 611921 h 2360511"/>
              <a:gd name="connsiteX91" fmla="*/ 568085 w 938506"/>
              <a:gd name="connsiteY91" fmla="*/ 563795 h 2360511"/>
              <a:gd name="connsiteX92" fmla="*/ 546695 w 938506"/>
              <a:gd name="connsiteY92" fmla="*/ 526363 h 2360511"/>
              <a:gd name="connsiteX93" fmla="*/ 536001 w 938506"/>
              <a:gd name="connsiteY93" fmla="*/ 462195 h 2360511"/>
              <a:gd name="connsiteX94" fmla="*/ 525306 w 938506"/>
              <a:gd name="connsiteY94" fmla="*/ 419416 h 2360511"/>
              <a:gd name="connsiteX95" fmla="*/ 514611 w 938506"/>
              <a:gd name="connsiteY95" fmla="*/ 339205 h 2360511"/>
              <a:gd name="connsiteX96" fmla="*/ 503916 w 938506"/>
              <a:gd name="connsiteY96" fmla="*/ 312469 h 2360511"/>
              <a:gd name="connsiteX97" fmla="*/ 493222 w 938506"/>
              <a:gd name="connsiteY97" fmla="*/ 264342 h 2360511"/>
              <a:gd name="connsiteX98" fmla="*/ 471832 w 938506"/>
              <a:gd name="connsiteY98" fmla="*/ 136005 h 2360511"/>
              <a:gd name="connsiteX99" fmla="*/ 450443 w 938506"/>
              <a:gd name="connsiteY99" fmla="*/ 82532 h 2360511"/>
              <a:gd name="connsiteX100" fmla="*/ 439748 w 938506"/>
              <a:gd name="connsiteY100" fmla="*/ 45100 h 2360511"/>
              <a:gd name="connsiteX101" fmla="*/ 434401 w 938506"/>
              <a:gd name="connsiteY101" fmla="*/ 2321 h 2360511"/>
              <a:gd name="connsiteX0" fmla="*/ 434401 w 938506"/>
              <a:gd name="connsiteY0" fmla="*/ 2321 h 2360511"/>
              <a:gd name="connsiteX1" fmla="*/ 430766 w 938506"/>
              <a:gd name="connsiteY1" fmla="*/ 53510 h 2360511"/>
              <a:gd name="connsiteX2" fmla="*/ 431908 w 938506"/>
              <a:gd name="connsiteY2" fmla="*/ 83778 h 2360511"/>
              <a:gd name="connsiteX3" fmla="*/ 421629 w 938506"/>
              <a:gd name="connsiteY3" fmla="*/ 88242 h 2360511"/>
              <a:gd name="connsiteX4" fmla="*/ 406989 w 938506"/>
              <a:gd name="connsiteY4" fmla="*/ 142599 h 2360511"/>
              <a:gd name="connsiteX5" fmla="*/ 397540 w 938506"/>
              <a:gd name="connsiteY5" fmla="*/ 241449 h 2360511"/>
              <a:gd name="connsiteX6" fmla="*/ 388091 w 938506"/>
              <a:gd name="connsiteY6" fmla="*/ 269326 h 2360511"/>
              <a:gd name="connsiteX7" fmla="*/ 381601 w 938506"/>
              <a:gd name="connsiteY7" fmla="*/ 336350 h 2360511"/>
              <a:gd name="connsiteX8" fmla="*/ 370908 w 938506"/>
              <a:gd name="connsiteY8" fmla="*/ 393821 h 2360511"/>
              <a:gd name="connsiteX9" fmla="*/ 363172 w 938506"/>
              <a:gd name="connsiteY9" fmla="*/ 379699 h 2360511"/>
              <a:gd name="connsiteX10" fmla="*/ 358967 w 938506"/>
              <a:gd name="connsiteY10" fmla="*/ 431825 h 2360511"/>
              <a:gd name="connsiteX11" fmla="*/ 348271 w 938506"/>
              <a:gd name="connsiteY11" fmla="*/ 456173 h 2360511"/>
              <a:gd name="connsiteX12" fmla="*/ 344690 w 938506"/>
              <a:gd name="connsiteY12" fmla="*/ 493656 h 2360511"/>
              <a:gd name="connsiteX13" fmla="*/ 340536 w 938506"/>
              <a:gd name="connsiteY13" fmla="*/ 525480 h 2360511"/>
              <a:gd name="connsiteX14" fmla="*/ 338771 w 938506"/>
              <a:gd name="connsiteY14" fmla="*/ 543963 h 2360511"/>
              <a:gd name="connsiteX15" fmla="*/ 331087 w 938506"/>
              <a:gd name="connsiteY15" fmla="*/ 576307 h 2360511"/>
              <a:gd name="connsiteX16" fmla="*/ 329270 w 938506"/>
              <a:gd name="connsiteY16" fmla="*/ 606574 h 2360511"/>
              <a:gd name="connsiteX17" fmla="*/ 327453 w 938506"/>
              <a:gd name="connsiteY17" fmla="*/ 633311 h 2360511"/>
              <a:gd name="connsiteX18" fmla="*/ 325636 w 938506"/>
              <a:gd name="connsiteY18" fmla="*/ 649353 h 2360511"/>
              <a:gd name="connsiteX19" fmla="*/ 317901 w 938506"/>
              <a:gd name="connsiteY19" fmla="*/ 670742 h 2360511"/>
              <a:gd name="connsiteX20" fmla="*/ 316655 w 938506"/>
              <a:gd name="connsiteY20" fmla="*/ 692703 h 2360511"/>
              <a:gd name="connsiteX21" fmla="*/ 309179 w 938506"/>
              <a:gd name="connsiteY21" fmla="*/ 712639 h 2360511"/>
              <a:gd name="connsiteX22" fmla="*/ 302897 w 938506"/>
              <a:gd name="connsiteY22" fmla="*/ 758583 h 2360511"/>
              <a:gd name="connsiteX23" fmla="*/ 286284 w 938506"/>
              <a:gd name="connsiteY23" fmla="*/ 827425 h 2360511"/>
              <a:gd name="connsiteX24" fmla="*/ 270345 w 938506"/>
              <a:gd name="connsiteY24" fmla="*/ 904105 h 2360511"/>
              <a:gd name="connsiteX25" fmla="*/ 244854 w 938506"/>
              <a:gd name="connsiteY25" fmla="*/ 1040073 h 2360511"/>
              <a:gd name="connsiteX26" fmla="*/ 267750 w 938506"/>
              <a:gd name="connsiteY26" fmla="*/ 984887 h 2360511"/>
              <a:gd name="connsiteX27" fmla="*/ 245998 w 938506"/>
              <a:gd name="connsiteY27" fmla="*/ 1065305 h 2360511"/>
              <a:gd name="connsiteX28" fmla="*/ 230630 w 938506"/>
              <a:gd name="connsiteY28" fmla="*/ 1123556 h 2360511"/>
              <a:gd name="connsiteX29" fmla="*/ 225853 w 938506"/>
              <a:gd name="connsiteY29" fmla="*/ 1157353 h 2360511"/>
              <a:gd name="connsiteX30" fmla="*/ 220506 w 938506"/>
              <a:gd name="connsiteY30" fmla="*/ 1173395 h 2360511"/>
              <a:gd name="connsiteX31" fmla="*/ 209811 w 938506"/>
              <a:gd name="connsiteY31" fmla="*/ 1200132 h 2360511"/>
              <a:gd name="connsiteX32" fmla="*/ 218014 w 938506"/>
              <a:gd name="connsiteY32" fmla="*/ 1238134 h 2360511"/>
              <a:gd name="connsiteX33" fmla="*/ 207320 w 938506"/>
              <a:gd name="connsiteY33" fmla="*/ 1254176 h 2360511"/>
              <a:gd name="connsiteX34" fmla="*/ 199583 w 938506"/>
              <a:gd name="connsiteY34" fmla="*/ 1312324 h 2360511"/>
              <a:gd name="connsiteX35" fmla="*/ 188888 w 938506"/>
              <a:gd name="connsiteY35" fmla="*/ 1365692 h 2360511"/>
              <a:gd name="connsiteX36" fmla="*/ 164541 w 938506"/>
              <a:gd name="connsiteY36" fmla="*/ 1483230 h 2360511"/>
              <a:gd name="connsiteX37" fmla="*/ 147928 w 938506"/>
              <a:gd name="connsiteY37" fmla="*/ 1602274 h 2360511"/>
              <a:gd name="connsiteX38" fmla="*/ 146421 w 938506"/>
              <a:gd name="connsiteY38" fmla="*/ 1594487 h 2360511"/>
              <a:gd name="connsiteX39" fmla="*/ 122436 w 938506"/>
              <a:gd name="connsiteY39" fmla="*/ 1707093 h 2360511"/>
              <a:gd name="connsiteX40" fmla="*/ 114701 w 938506"/>
              <a:gd name="connsiteY40" fmla="*/ 1782424 h 2360511"/>
              <a:gd name="connsiteX41" fmla="*/ 104005 w 938506"/>
              <a:gd name="connsiteY41" fmla="*/ 1825773 h 2360511"/>
              <a:gd name="connsiteX42" fmla="*/ 96270 w 938506"/>
              <a:gd name="connsiteY42" fmla="*/ 1873796 h 2360511"/>
              <a:gd name="connsiteX43" fmla="*/ 86719 w 938506"/>
              <a:gd name="connsiteY43" fmla="*/ 1904843 h 2360511"/>
              <a:gd name="connsiteX44" fmla="*/ 78982 w 938506"/>
              <a:gd name="connsiteY44" fmla="*/ 1938639 h 2360511"/>
              <a:gd name="connsiteX45" fmla="*/ 68288 w 938506"/>
              <a:gd name="connsiteY45" fmla="*/ 2012257 h 2360511"/>
              <a:gd name="connsiteX46" fmla="*/ 57593 w 938506"/>
              <a:gd name="connsiteY46" fmla="*/ 2059708 h 2360511"/>
              <a:gd name="connsiteX47" fmla="*/ 52816 w 938506"/>
              <a:gd name="connsiteY47" fmla="*/ 2107834 h 2360511"/>
              <a:gd name="connsiteX48" fmla="*/ 45808 w 938506"/>
              <a:gd name="connsiteY48" fmla="*/ 2130107 h 2360511"/>
              <a:gd name="connsiteX49" fmla="*/ 37344 w 938506"/>
              <a:gd name="connsiteY49" fmla="*/ 2187214 h 2360511"/>
              <a:gd name="connsiteX50" fmla="*/ 30752 w 938506"/>
              <a:gd name="connsiteY50" fmla="*/ 2217688 h 2360511"/>
              <a:gd name="connsiteX51" fmla="*/ 22133 w 938506"/>
              <a:gd name="connsiteY51" fmla="*/ 2278068 h 2360511"/>
              <a:gd name="connsiteX52" fmla="*/ 13100 w 938506"/>
              <a:gd name="connsiteY52" fmla="*/ 2332060 h 2360511"/>
              <a:gd name="connsiteX53" fmla="*/ 220506 w 938506"/>
              <a:gd name="connsiteY53" fmla="*/ 2339121 h 2360511"/>
              <a:gd name="connsiteX54" fmla="*/ 364885 w 938506"/>
              <a:gd name="connsiteY54" fmla="*/ 2328426 h 2360511"/>
              <a:gd name="connsiteX55" fmla="*/ 487874 w 938506"/>
              <a:gd name="connsiteY55" fmla="*/ 2333774 h 2360511"/>
              <a:gd name="connsiteX56" fmla="*/ 536001 w 938506"/>
              <a:gd name="connsiteY56" fmla="*/ 2339121 h 2360511"/>
              <a:gd name="connsiteX57" fmla="*/ 626906 w 938506"/>
              <a:gd name="connsiteY57" fmla="*/ 2344469 h 2360511"/>
              <a:gd name="connsiteX58" fmla="*/ 675032 w 938506"/>
              <a:gd name="connsiteY58" fmla="*/ 2349816 h 2360511"/>
              <a:gd name="connsiteX59" fmla="*/ 701769 w 938506"/>
              <a:gd name="connsiteY59" fmla="*/ 2355163 h 2360511"/>
              <a:gd name="connsiteX60" fmla="*/ 878232 w 938506"/>
              <a:gd name="connsiteY60" fmla="*/ 2360511 h 2360511"/>
              <a:gd name="connsiteX61" fmla="*/ 937053 w 938506"/>
              <a:gd name="connsiteY61" fmla="*/ 2349816 h 2360511"/>
              <a:gd name="connsiteX62" fmla="*/ 926358 w 938506"/>
              <a:gd name="connsiteY62" fmla="*/ 2333774 h 2360511"/>
              <a:gd name="connsiteX63" fmla="*/ 910316 w 938506"/>
              <a:gd name="connsiteY63" fmla="*/ 2317732 h 2360511"/>
              <a:gd name="connsiteX64" fmla="*/ 915664 w 938506"/>
              <a:gd name="connsiteY64" fmla="*/ 2264258 h 2360511"/>
              <a:gd name="connsiteX65" fmla="*/ 931706 w 938506"/>
              <a:gd name="connsiteY65" fmla="*/ 2205437 h 2360511"/>
              <a:gd name="connsiteX66" fmla="*/ 937053 w 938506"/>
              <a:gd name="connsiteY66" fmla="*/ 2173353 h 2360511"/>
              <a:gd name="connsiteX67" fmla="*/ 915664 w 938506"/>
              <a:gd name="connsiteY67" fmla="*/ 1975500 h 2360511"/>
              <a:gd name="connsiteX68" fmla="*/ 904969 w 938506"/>
              <a:gd name="connsiteY68" fmla="*/ 1954111 h 2360511"/>
              <a:gd name="connsiteX69" fmla="*/ 883580 w 938506"/>
              <a:gd name="connsiteY69" fmla="*/ 1922026 h 2360511"/>
              <a:gd name="connsiteX70" fmla="*/ 872885 w 938506"/>
              <a:gd name="connsiteY70" fmla="*/ 1889942 h 2360511"/>
              <a:gd name="connsiteX71" fmla="*/ 862190 w 938506"/>
              <a:gd name="connsiteY71" fmla="*/ 1868553 h 2360511"/>
              <a:gd name="connsiteX72" fmla="*/ 840801 w 938506"/>
              <a:gd name="connsiteY72" fmla="*/ 1788342 h 2360511"/>
              <a:gd name="connsiteX73" fmla="*/ 819411 w 938506"/>
              <a:gd name="connsiteY73" fmla="*/ 1654658 h 2360511"/>
              <a:gd name="connsiteX74" fmla="*/ 798022 w 938506"/>
              <a:gd name="connsiteY74" fmla="*/ 1579795 h 2360511"/>
              <a:gd name="connsiteX75" fmla="*/ 776632 w 938506"/>
              <a:gd name="connsiteY75" fmla="*/ 1494237 h 2360511"/>
              <a:gd name="connsiteX76" fmla="*/ 765937 w 938506"/>
              <a:gd name="connsiteY76" fmla="*/ 1451458 h 2360511"/>
              <a:gd name="connsiteX77" fmla="*/ 755243 w 938506"/>
              <a:gd name="connsiteY77" fmla="*/ 1403332 h 2360511"/>
              <a:gd name="connsiteX78" fmla="*/ 744548 w 938506"/>
              <a:gd name="connsiteY78" fmla="*/ 1376595 h 2360511"/>
              <a:gd name="connsiteX79" fmla="*/ 723158 w 938506"/>
              <a:gd name="connsiteY79" fmla="*/ 1312426 h 2360511"/>
              <a:gd name="connsiteX80" fmla="*/ 701769 w 938506"/>
              <a:gd name="connsiteY80" fmla="*/ 1200132 h 2360511"/>
              <a:gd name="connsiteX81" fmla="*/ 691074 w 938506"/>
              <a:gd name="connsiteY81" fmla="*/ 1146658 h 2360511"/>
              <a:gd name="connsiteX82" fmla="*/ 680380 w 938506"/>
              <a:gd name="connsiteY82" fmla="*/ 1071795 h 2360511"/>
              <a:gd name="connsiteX83" fmla="*/ 669685 w 938506"/>
              <a:gd name="connsiteY83" fmla="*/ 1029016 h 2360511"/>
              <a:gd name="connsiteX84" fmla="*/ 658990 w 938506"/>
              <a:gd name="connsiteY84" fmla="*/ 1012974 h 2360511"/>
              <a:gd name="connsiteX85" fmla="*/ 648295 w 938506"/>
              <a:gd name="connsiteY85" fmla="*/ 986237 h 2360511"/>
              <a:gd name="connsiteX86" fmla="*/ 626906 w 938506"/>
              <a:gd name="connsiteY86" fmla="*/ 922069 h 2360511"/>
              <a:gd name="connsiteX87" fmla="*/ 616211 w 938506"/>
              <a:gd name="connsiteY87" fmla="*/ 847205 h 2360511"/>
              <a:gd name="connsiteX88" fmla="*/ 621558 w 938506"/>
              <a:gd name="connsiteY88" fmla="*/ 825816 h 2360511"/>
              <a:gd name="connsiteX89" fmla="*/ 600169 w 938506"/>
              <a:gd name="connsiteY89" fmla="*/ 692132 h 2360511"/>
              <a:gd name="connsiteX90" fmla="*/ 578780 w 938506"/>
              <a:gd name="connsiteY90" fmla="*/ 611921 h 2360511"/>
              <a:gd name="connsiteX91" fmla="*/ 568085 w 938506"/>
              <a:gd name="connsiteY91" fmla="*/ 563795 h 2360511"/>
              <a:gd name="connsiteX92" fmla="*/ 546695 w 938506"/>
              <a:gd name="connsiteY92" fmla="*/ 526363 h 2360511"/>
              <a:gd name="connsiteX93" fmla="*/ 536001 w 938506"/>
              <a:gd name="connsiteY93" fmla="*/ 462195 h 2360511"/>
              <a:gd name="connsiteX94" fmla="*/ 525306 w 938506"/>
              <a:gd name="connsiteY94" fmla="*/ 419416 h 2360511"/>
              <a:gd name="connsiteX95" fmla="*/ 514611 w 938506"/>
              <a:gd name="connsiteY95" fmla="*/ 339205 h 2360511"/>
              <a:gd name="connsiteX96" fmla="*/ 503916 w 938506"/>
              <a:gd name="connsiteY96" fmla="*/ 312469 h 2360511"/>
              <a:gd name="connsiteX97" fmla="*/ 493222 w 938506"/>
              <a:gd name="connsiteY97" fmla="*/ 264342 h 2360511"/>
              <a:gd name="connsiteX98" fmla="*/ 471832 w 938506"/>
              <a:gd name="connsiteY98" fmla="*/ 136005 h 2360511"/>
              <a:gd name="connsiteX99" fmla="*/ 450443 w 938506"/>
              <a:gd name="connsiteY99" fmla="*/ 82532 h 2360511"/>
              <a:gd name="connsiteX100" fmla="*/ 439748 w 938506"/>
              <a:gd name="connsiteY100" fmla="*/ 45100 h 2360511"/>
              <a:gd name="connsiteX101" fmla="*/ 434401 w 938506"/>
              <a:gd name="connsiteY101" fmla="*/ 2321 h 2360511"/>
              <a:gd name="connsiteX0" fmla="*/ 434401 w 938506"/>
              <a:gd name="connsiteY0" fmla="*/ 2321 h 2360511"/>
              <a:gd name="connsiteX1" fmla="*/ 430766 w 938506"/>
              <a:gd name="connsiteY1" fmla="*/ 53510 h 2360511"/>
              <a:gd name="connsiteX2" fmla="*/ 431908 w 938506"/>
              <a:gd name="connsiteY2" fmla="*/ 83778 h 2360511"/>
              <a:gd name="connsiteX3" fmla="*/ 421629 w 938506"/>
              <a:gd name="connsiteY3" fmla="*/ 88242 h 2360511"/>
              <a:gd name="connsiteX4" fmla="*/ 406989 w 938506"/>
              <a:gd name="connsiteY4" fmla="*/ 142599 h 2360511"/>
              <a:gd name="connsiteX5" fmla="*/ 397540 w 938506"/>
              <a:gd name="connsiteY5" fmla="*/ 241449 h 2360511"/>
              <a:gd name="connsiteX6" fmla="*/ 388091 w 938506"/>
              <a:gd name="connsiteY6" fmla="*/ 269326 h 2360511"/>
              <a:gd name="connsiteX7" fmla="*/ 381601 w 938506"/>
              <a:gd name="connsiteY7" fmla="*/ 336350 h 2360511"/>
              <a:gd name="connsiteX8" fmla="*/ 370908 w 938506"/>
              <a:gd name="connsiteY8" fmla="*/ 393821 h 2360511"/>
              <a:gd name="connsiteX9" fmla="*/ 363172 w 938506"/>
              <a:gd name="connsiteY9" fmla="*/ 379699 h 2360511"/>
              <a:gd name="connsiteX10" fmla="*/ 358967 w 938506"/>
              <a:gd name="connsiteY10" fmla="*/ 431825 h 2360511"/>
              <a:gd name="connsiteX11" fmla="*/ 348271 w 938506"/>
              <a:gd name="connsiteY11" fmla="*/ 456173 h 2360511"/>
              <a:gd name="connsiteX12" fmla="*/ 344690 w 938506"/>
              <a:gd name="connsiteY12" fmla="*/ 493656 h 2360511"/>
              <a:gd name="connsiteX13" fmla="*/ 340536 w 938506"/>
              <a:gd name="connsiteY13" fmla="*/ 525480 h 2360511"/>
              <a:gd name="connsiteX14" fmla="*/ 338771 w 938506"/>
              <a:gd name="connsiteY14" fmla="*/ 543963 h 2360511"/>
              <a:gd name="connsiteX15" fmla="*/ 331087 w 938506"/>
              <a:gd name="connsiteY15" fmla="*/ 576307 h 2360511"/>
              <a:gd name="connsiteX16" fmla="*/ 329270 w 938506"/>
              <a:gd name="connsiteY16" fmla="*/ 606574 h 2360511"/>
              <a:gd name="connsiteX17" fmla="*/ 327453 w 938506"/>
              <a:gd name="connsiteY17" fmla="*/ 633311 h 2360511"/>
              <a:gd name="connsiteX18" fmla="*/ 325636 w 938506"/>
              <a:gd name="connsiteY18" fmla="*/ 649353 h 2360511"/>
              <a:gd name="connsiteX19" fmla="*/ 317901 w 938506"/>
              <a:gd name="connsiteY19" fmla="*/ 670742 h 2360511"/>
              <a:gd name="connsiteX20" fmla="*/ 316655 w 938506"/>
              <a:gd name="connsiteY20" fmla="*/ 692703 h 2360511"/>
              <a:gd name="connsiteX21" fmla="*/ 309179 w 938506"/>
              <a:gd name="connsiteY21" fmla="*/ 712639 h 2360511"/>
              <a:gd name="connsiteX22" fmla="*/ 302897 w 938506"/>
              <a:gd name="connsiteY22" fmla="*/ 758583 h 2360511"/>
              <a:gd name="connsiteX23" fmla="*/ 286284 w 938506"/>
              <a:gd name="connsiteY23" fmla="*/ 827425 h 2360511"/>
              <a:gd name="connsiteX24" fmla="*/ 270345 w 938506"/>
              <a:gd name="connsiteY24" fmla="*/ 904105 h 2360511"/>
              <a:gd name="connsiteX25" fmla="*/ 244854 w 938506"/>
              <a:gd name="connsiteY25" fmla="*/ 1040073 h 2360511"/>
              <a:gd name="connsiteX26" fmla="*/ 267750 w 938506"/>
              <a:gd name="connsiteY26" fmla="*/ 984887 h 2360511"/>
              <a:gd name="connsiteX27" fmla="*/ 245998 w 938506"/>
              <a:gd name="connsiteY27" fmla="*/ 1065305 h 2360511"/>
              <a:gd name="connsiteX28" fmla="*/ 230630 w 938506"/>
              <a:gd name="connsiteY28" fmla="*/ 1123556 h 2360511"/>
              <a:gd name="connsiteX29" fmla="*/ 225853 w 938506"/>
              <a:gd name="connsiteY29" fmla="*/ 1157353 h 2360511"/>
              <a:gd name="connsiteX30" fmla="*/ 220506 w 938506"/>
              <a:gd name="connsiteY30" fmla="*/ 1173395 h 2360511"/>
              <a:gd name="connsiteX31" fmla="*/ 209811 w 938506"/>
              <a:gd name="connsiteY31" fmla="*/ 1200132 h 2360511"/>
              <a:gd name="connsiteX32" fmla="*/ 218014 w 938506"/>
              <a:gd name="connsiteY32" fmla="*/ 1238134 h 2360511"/>
              <a:gd name="connsiteX33" fmla="*/ 207320 w 938506"/>
              <a:gd name="connsiteY33" fmla="*/ 1254176 h 2360511"/>
              <a:gd name="connsiteX34" fmla="*/ 199583 w 938506"/>
              <a:gd name="connsiteY34" fmla="*/ 1312324 h 2360511"/>
              <a:gd name="connsiteX35" fmla="*/ 188888 w 938506"/>
              <a:gd name="connsiteY35" fmla="*/ 1365692 h 2360511"/>
              <a:gd name="connsiteX36" fmla="*/ 164541 w 938506"/>
              <a:gd name="connsiteY36" fmla="*/ 1483230 h 2360511"/>
              <a:gd name="connsiteX37" fmla="*/ 147928 w 938506"/>
              <a:gd name="connsiteY37" fmla="*/ 1602274 h 2360511"/>
              <a:gd name="connsiteX38" fmla="*/ 146421 w 938506"/>
              <a:gd name="connsiteY38" fmla="*/ 1594487 h 2360511"/>
              <a:gd name="connsiteX39" fmla="*/ 122436 w 938506"/>
              <a:gd name="connsiteY39" fmla="*/ 1707093 h 2360511"/>
              <a:gd name="connsiteX40" fmla="*/ 114701 w 938506"/>
              <a:gd name="connsiteY40" fmla="*/ 1782424 h 2360511"/>
              <a:gd name="connsiteX41" fmla="*/ 104005 w 938506"/>
              <a:gd name="connsiteY41" fmla="*/ 1825773 h 2360511"/>
              <a:gd name="connsiteX42" fmla="*/ 96270 w 938506"/>
              <a:gd name="connsiteY42" fmla="*/ 1873796 h 2360511"/>
              <a:gd name="connsiteX43" fmla="*/ 86719 w 938506"/>
              <a:gd name="connsiteY43" fmla="*/ 1904843 h 2360511"/>
              <a:gd name="connsiteX44" fmla="*/ 78982 w 938506"/>
              <a:gd name="connsiteY44" fmla="*/ 1938639 h 2360511"/>
              <a:gd name="connsiteX45" fmla="*/ 68288 w 938506"/>
              <a:gd name="connsiteY45" fmla="*/ 2012257 h 2360511"/>
              <a:gd name="connsiteX46" fmla="*/ 57593 w 938506"/>
              <a:gd name="connsiteY46" fmla="*/ 2059708 h 2360511"/>
              <a:gd name="connsiteX47" fmla="*/ 52816 w 938506"/>
              <a:gd name="connsiteY47" fmla="*/ 2107834 h 2360511"/>
              <a:gd name="connsiteX48" fmla="*/ 45808 w 938506"/>
              <a:gd name="connsiteY48" fmla="*/ 2130107 h 2360511"/>
              <a:gd name="connsiteX49" fmla="*/ 40303 w 938506"/>
              <a:gd name="connsiteY49" fmla="*/ 2163540 h 2360511"/>
              <a:gd name="connsiteX50" fmla="*/ 30752 w 938506"/>
              <a:gd name="connsiteY50" fmla="*/ 2217688 h 2360511"/>
              <a:gd name="connsiteX51" fmla="*/ 22133 w 938506"/>
              <a:gd name="connsiteY51" fmla="*/ 2278068 h 2360511"/>
              <a:gd name="connsiteX52" fmla="*/ 13100 w 938506"/>
              <a:gd name="connsiteY52" fmla="*/ 2332060 h 2360511"/>
              <a:gd name="connsiteX53" fmla="*/ 220506 w 938506"/>
              <a:gd name="connsiteY53" fmla="*/ 2339121 h 2360511"/>
              <a:gd name="connsiteX54" fmla="*/ 364885 w 938506"/>
              <a:gd name="connsiteY54" fmla="*/ 2328426 h 2360511"/>
              <a:gd name="connsiteX55" fmla="*/ 487874 w 938506"/>
              <a:gd name="connsiteY55" fmla="*/ 2333774 h 2360511"/>
              <a:gd name="connsiteX56" fmla="*/ 536001 w 938506"/>
              <a:gd name="connsiteY56" fmla="*/ 2339121 h 2360511"/>
              <a:gd name="connsiteX57" fmla="*/ 626906 w 938506"/>
              <a:gd name="connsiteY57" fmla="*/ 2344469 h 2360511"/>
              <a:gd name="connsiteX58" fmla="*/ 675032 w 938506"/>
              <a:gd name="connsiteY58" fmla="*/ 2349816 h 2360511"/>
              <a:gd name="connsiteX59" fmla="*/ 701769 w 938506"/>
              <a:gd name="connsiteY59" fmla="*/ 2355163 h 2360511"/>
              <a:gd name="connsiteX60" fmla="*/ 878232 w 938506"/>
              <a:gd name="connsiteY60" fmla="*/ 2360511 h 2360511"/>
              <a:gd name="connsiteX61" fmla="*/ 937053 w 938506"/>
              <a:gd name="connsiteY61" fmla="*/ 2349816 h 2360511"/>
              <a:gd name="connsiteX62" fmla="*/ 926358 w 938506"/>
              <a:gd name="connsiteY62" fmla="*/ 2333774 h 2360511"/>
              <a:gd name="connsiteX63" fmla="*/ 910316 w 938506"/>
              <a:gd name="connsiteY63" fmla="*/ 2317732 h 2360511"/>
              <a:gd name="connsiteX64" fmla="*/ 915664 w 938506"/>
              <a:gd name="connsiteY64" fmla="*/ 2264258 h 2360511"/>
              <a:gd name="connsiteX65" fmla="*/ 931706 w 938506"/>
              <a:gd name="connsiteY65" fmla="*/ 2205437 h 2360511"/>
              <a:gd name="connsiteX66" fmla="*/ 937053 w 938506"/>
              <a:gd name="connsiteY66" fmla="*/ 2173353 h 2360511"/>
              <a:gd name="connsiteX67" fmla="*/ 915664 w 938506"/>
              <a:gd name="connsiteY67" fmla="*/ 1975500 h 2360511"/>
              <a:gd name="connsiteX68" fmla="*/ 904969 w 938506"/>
              <a:gd name="connsiteY68" fmla="*/ 1954111 h 2360511"/>
              <a:gd name="connsiteX69" fmla="*/ 883580 w 938506"/>
              <a:gd name="connsiteY69" fmla="*/ 1922026 h 2360511"/>
              <a:gd name="connsiteX70" fmla="*/ 872885 w 938506"/>
              <a:gd name="connsiteY70" fmla="*/ 1889942 h 2360511"/>
              <a:gd name="connsiteX71" fmla="*/ 862190 w 938506"/>
              <a:gd name="connsiteY71" fmla="*/ 1868553 h 2360511"/>
              <a:gd name="connsiteX72" fmla="*/ 840801 w 938506"/>
              <a:gd name="connsiteY72" fmla="*/ 1788342 h 2360511"/>
              <a:gd name="connsiteX73" fmla="*/ 819411 w 938506"/>
              <a:gd name="connsiteY73" fmla="*/ 1654658 h 2360511"/>
              <a:gd name="connsiteX74" fmla="*/ 798022 w 938506"/>
              <a:gd name="connsiteY74" fmla="*/ 1579795 h 2360511"/>
              <a:gd name="connsiteX75" fmla="*/ 776632 w 938506"/>
              <a:gd name="connsiteY75" fmla="*/ 1494237 h 2360511"/>
              <a:gd name="connsiteX76" fmla="*/ 765937 w 938506"/>
              <a:gd name="connsiteY76" fmla="*/ 1451458 h 2360511"/>
              <a:gd name="connsiteX77" fmla="*/ 755243 w 938506"/>
              <a:gd name="connsiteY77" fmla="*/ 1403332 h 2360511"/>
              <a:gd name="connsiteX78" fmla="*/ 744548 w 938506"/>
              <a:gd name="connsiteY78" fmla="*/ 1376595 h 2360511"/>
              <a:gd name="connsiteX79" fmla="*/ 723158 w 938506"/>
              <a:gd name="connsiteY79" fmla="*/ 1312426 h 2360511"/>
              <a:gd name="connsiteX80" fmla="*/ 701769 w 938506"/>
              <a:gd name="connsiteY80" fmla="*/ 1200132 h 2360511"/>
              <a:gd name="connsiteX81" fmla="*/ 691074 w 938506"/>
              <a:gd name="connsiteY81" fmla="*/ 1146658 h 2360511"/>
              <a:gd name="connsiteX82" fmla="*/ 680380 w 938506"/>
              <a:gd name="connsiteY82" fmla="*/ 1071795 h 2360511"/>
              <a:gd name="connsiteX83" fmla="*/ 669685 w 938506"/>
              <a:gd name="connsiteY83" fmla="*/ 1029016 h 2360511"/>
              <a:gd name="connsiteX84" fmla="*/ 658990 w 938506"/>
              <a:gd name="connsiteY84" fmla="*/ 1012974 h 2360511"/>
              <a:gd name="connsiteX85" fmla="*/ 648295 w 938506"/>
              <a:gd name="connsiteY85" fmla="*/ 986237 h 2360511"/>
              <a:gd name="connsiteX86" fmla="*/ 626906 w 938506"/>
              <a:gd name="connsiteY86" fmla="*/ 922069 h 2360511"/>
              <a:gd name="connsiteX87" fmla="*/ 616211 w 938506"/>
              <a:gd name="connsiteY87" fmla="*/ 847205 h 2360511"/>
              <a:gd name="connsiteX88" fmla="*/ 621558 w 938506"/>
              <a:gd name="connsiteY88" fmla="*/ 825816 h 2360511"/>
              <a:gd name="connsiteX89" fmla="*/ 600169 w 938506"/>
              <a:gd name="connsiteY89" fmla="*/ 692132 h 2360511"/>
              <a:gd name="connsiteX90" fmla="*/ 578780 w 938506"/>
              <a:gd name="connsiteY90" fmla="*/ 611921 h 2360511"/>
              <a:gd name="connsiteX91" fmla="*/ 568085 w 938506"/>
              <a:gd name="connsiteY91" fmla="*/ 563795 h 2360511"/>
              <a:gd name="connsiteX92" fmla="*/ 546695 w 938506"/>
              <a:gd name="connsiteY92" fmla="*/ 526363 h 2360511"/>
              <a:gd name="connsiteX93" fmla="*/ 536001 w 938506"/>
              <a:gd name="connsiteY93" fmla="*/ 462195 h 2360511"/>
              <a:gd name="connsiteX94" fmla="*/ 525306 w 938506"/>
              <a:gd name="connsiteY94" fmla="*/ 419416 h 2360511"/>
              <a:gd name="connsiteX95" fmla="*/ 514611 w 938506"/>
              <a:gd name="connsiteY95" fmla="*/ 339205 h 2360511"/>
              <a:gd name="connsiteX96" fmla="*/ 503916 w 938506"/>
              <a:gd name="connsiteY96" fmla="*/ 312469 h 2360511"/>
              <a:gd name="connsiteX97" fmla="*/ 493222 w 938506"/>
              <a:gd name="connsiteY97" fmla="*/ 264342 h 2360511"/>
              <a:gd name="connsiteX98" fmla="*/ 471832 w 938506"/>
              <a:gd name="connsiteY98" fmla="*/ 136005 h 2360511"/>
              <a:gd name="connsiteX99" fmla="*/ 450443 w 938506"/>
              <a:gd name="connsiteY99" fmla="*/ 82532 h 2360511"/>
              <a:gd name="connsiteX100" fmla="*/ 439748 w 938506"/>
              <a:gd name="connsiteY100" fmla="*/ 45100 h 2360511"/>
              <a:gd name="connsiteX101" fmla="*/ 434401 w 938506"/>
              <a:gd name="connsiteY101" fmla="*/ 2321 h 2360511"/>
              <a:gd name="connsiteX0" fmla="*/ 433606 w 937711"/>
              <a:gd name="connsiteY0" fmla="*/ 2321 h 2360511"/>
              <a:gd name="connsiteX1" fmla="*/ 429971 w 937711"/>
              <a:gd name="connsiteY1" fmla="*/ 53510 h 2360511"/>
              <a:gd name="connsiteX2" fmla="*/ 431113 w 937711"/>
              <a:gd name="connsiteY2" fmla="*/ 83778 h 2360511"/>
              <a:gd name="connsiteX3" fmla="*/ 420834 w 937711"/>
              <a:gd name="connsiteY3" fmla="*/ 88242 h 2360511"/>
              <a:gd name="connsiteX4" fmla="*/ 406194 w 937711"/>
              <a:gd name="connsiteY4" fmla="*/ 142599 h 2360511"/>
              <a:gd name="connsiteX5" fmla="*/ 396745 w 937711"/>
              <a:gd name="connsiteY5" fmla="*/ 241449 h 2360511"/>
              <a:gd name="connsiteX6" fmla="*/ 387296 w 937711"/>
              <a:gd name="connsiteY6" fmla="*/ 269326 h 2360511"/>
              <a:gd name="connsiteX7" fmla="*/ 380806 w 937711"/>
              <a:gd name="connsiteY7" fmla="*/ 336350 h 2360511"/>
              <a:gd name="connsiteX8" fmla="*/ 370113 w 937711"/>
              <a:gd name="connsiteY8" fmla="*/ 393821 h 2360511"/>
              <a:gd name="connsiteX9" fmla="*/ 362377 w 937711"/>
              <a:gd name="connsiteY9" fmla="*/ 379699 h 2360511"/>
              <a:gd name="connsiteX10" fmla="*/ 358172 w 937711"/>
              <a:gd name="connsiteY10" fmla="*/ 431825 h 2360511"/>
              <a:gd name="connsiteX11" fmla="*/ 347476 w 937711"/>
              <a:gd name="connsiteY11" fmla="*/ 456173 h 2360511"/>
              <a:gd name="connsiteX12" fmla="*/ 343895 w 937711"/>
              <a:gd name="connsiteY12" fmla="*/ 493656 h 2360511"/>
              <a:gd name="connsiteX13" fmla="*/ 339741 w 937711"/>
              <a:gd name="connsiteY13" fmla="*/ 525480 h 2360511"/>
              <a:gd name="connsiteX14" fmla="*/ 337976 w 937711"/>
              <a:gd name="connsiteY14" fmla="*/ 543963 h 2360511"/>
              <a:gd name="connsiteX15" fmla="*/ 330292 w 937711"/>
              <a:gd name="connsiteY15" fmla="*/ 576307 h 2360511"/>
              <a:gd name="connsiteX16" fmla="*/ 328475 w 937711"/>
              <a:gd name="connsiteY16" fmla="*/ 606574 h 2360511"/>
              <a:gd name="connsiteX17" fmla="*/ 326658 w 937711"/>
              <a:gd name="connsiteY17" fmla="*/ 633311 h 2360511"/>
              <a:gd name="connsiteX18" fmla="*/ 324841 w 937711"/>
              <a:gd name="connsiteY18" fmla="*/ 649353 h 2360511"/>
              <a:gd name="connsiteX19" fmla="*/ 317106 w 937711"/>
              <a:gd name="connsiteY19" fmla="*/ 670742 h 2360511"/>
              <a:gd name="connsiteX20" fmla="*/ 315860 w 937711"/>
              <a:gd name="connsiteY20" fmla="*/ 692703 h 2360511"/>
              <a:gd name="connsiteX21" fmla="*/ 308384 w 937711"/>
              <a:gd name="connsiteY21" fmla="*/ 712639 h 2360511"/>
              <a:gd name="connsiteX22" fmla="*/ 302102 w 937711"/>
              <a:gd name="connsiteY22" fmla="*/ 758583 h 2360511"/>
              <a:gd name="connsiteX23" fmla="*/ 285489 w 937711"/>
              <a:gd name="connsiteY23" fmla="*/ 827425 h 2360511"/>
              <a:gd name="connsiteX24" fmla="*/ 269550 w 937711"/>
              <a:gd name="connsiteY24" fmla="*/ 904105 h 2360511"/>
              <a:gd name="connsiteX25" fmla="*/ 244059 w 937711"/>
              <a:gd name="connsiteY25" fmla="*/ 1040073 h 2360511"/>
              <a:gd name="connsiteX26" fmla="*/ 266955 w 937711"/>
              <a:gd name="connsiteY26" fmla="*/ 984887 h 2360511"/>
              <a:gd name="connsiteX27" fmla="*/ 245203 w 937711"/>
              <a:gd name="connsiteY27" fmla="*/ 1065305 h 2360511"/>
              <a:gd name="connsiteX28" fmla="*/ 229835 w 937711"/>
              <a:gd name="connsiteY28" fmla="*/ 1123556 h 2360511"/>
              <a:gd name="connsiteX29" fmla="*/ 225058 w 937711"/>
              <a:gd name="connsiteY29" fmla="*/ 1157353 h 2360511"/>
              <a:gd name="connsiteX30" fmla="*/ 219711 w 937711"/>
              <a:gd name="connsiteY30" fmla="*/ 1173395 h 2360511"/>
              <a:gd name="connsiteX31" fmla="*/ 209016 w 937711"/>
              <a:gd name="connsiteY31" fmla="*/ 1200132 h 2360511"/>
              <a:gd name="connsiteX32" fmla="*/ 217219 w 937711"/>
              <a:gd name="connsiteY32" fmla="*/ 1238134 h 2360511"/>
              <a:gd name="connsiteX33" fmla="*/ 206525 w 937711"/>
              <a:gd name="connsiteY33" fmla="*/ 1254176 h 2360511"/>
              <a:gd name="connsiteX34" fmla="*/ 198788 w 937711"/>
              <a:gd name="connsiteY34" fmla="*/ 1312324 h 2360511"/>
              <a:gd name="connsiteX35" fmla="*/ 188093 w 937711"/>
              <a:gd name="connsiteY35" fmla="*/ 1365692 h 2360511"/>
              <a:gd name="connsiteX36" fmla="*/ 163746 w 937711"/>
              <a:gd name="connsiteY36" fmla="*/ 1483230 h 2360511"/>
              <a:gd name="connsiteX37" fmla="*/ 147133 w 937711"/>
              <a:gd name="connsiteY37" fmla="*/ 1602274 h 2360511"/>
              <a:gd name="connsiteX38" fmla="*/ 145626 w 937711"/>
              <a:gd name="connsiteY38" fmla="*/ 1594487 h 2360511"/>
              <a:gd name="connsiteX39" fmla="*/ 121641 w 937711"/>
              <a:gd name="connsiteY39" fmla="*/ 1707093 h 2360511"/>
              <a:gd name="connsiteX40" fmla="*/ 113906 w 937711"/>
              <a:gd name="connsiteY40" fmla="*/ 1782424 h 2360511"/>
              <a:gd name="connsiteX41" fmla="*/ 103210 w 937711"/>
              <a:gd name="connsiteY41" fmla="*/ 1825773 h 2360511"/>
              <a:gd name="connsiteX42" fmla="*/ 95475 w 937711"/>
              <a:gd name="connsiteY42" fmla="*/ 1873796 h 2360511"/>
              <a:gd name="connsiteX43" fmla="*/ 85924 w 937711"/>
              <a:gd name="connsiteY43" fmla="*/ 1904843 h 2360511"/>
              <a:gd name="connsiteX44" fmla="*/ 78187 w 937711"/>
              <a:gd name="connsiteY44" fmla="*/ 1938639 h 2360511"/>
              <a:gd name="connsiteX45" fmla="*/ 67493 w 937711"/>
              <a:gd name="connsiteY45" fmla="*/ 2012257 h 2360511"/>
              <a:gd name="connsiteX46" fmla="*/ 56798 w 937711"/>
              <a:gd name="connsiteY46" fmla="*/ 2059708 h 2360511"/>
              <a:gd name="connsiteX47" fmla="*/ 52021 w 937711"/>
              <a:gd name="connsiteY47" fmla="*/ 2107834 h 2360511"/>
              <a:gd name="connsiteX48" fmla="*/ 45013 w 937711"/>
              <a:gd name="connsiteY48" fmla="*/ 2130107 h 2360511"/>
              <a:gd name="connsiteX49" fmla="*/ 39508 w 937711"/>
              <a:gd name="connsiteY49" fmla="*/ 2163540 h 2360511"/>
              <a:gd name="connsiteX50" fmla="*/ 29957 w 937711"/>
              <a:gd name="connsiteY50" fmla="*/ 2217688 h 2360511"/>
              <a:gd name="connsiteX51" fmla="*/ 24297 w 937711"/>
              <a:gd name="connsiteY51" fmla="*/ 2254394 h 2360511"/>
              <a:gd name="connsiteX52" fmla="*/ 12305 w 937711"/>
              <a:gd name="connsiteY52" fmla="*/ 2332060 h 2360511"/>
              <a:gd name="connsiteX53" fmla="*/ 219711 w 937711"/>
              <a:gd name="connsiteY53" fmla="*/ 2339121 h 2360511"/>
              <a:gd name="connsiteX54" fmla="*/ 364090 w 937711"/>
              <a:gd name="connsiteY54" fmla="*/ 2328426 h 2360511"/>
              <a:gd name="connsiteX55" fmla="*/ 487079 w 937711"/>
              <a:gd name="connsiteY55" fmla="*/ 2333774 h 2360511"/>
              <a:gd name="connsiteX56" fmla="*/ 535206 w 937711"/>
              <a:gd name="connsiteY56" fmla="*/ 2339121 h 2360511"/>
              <a:gd name="connsiteX57" fmla="*/ 626111 w 937711"/>
              <a:gd name="connsiteY57" fmla="*/ 2344469 h 2360511"/>
              <a:gd name="connsiteX58" fmla="*/ 674237 w 937711"/>
              <a:gd name="connsiteY58" fmla="*/ 2349816 h 2360511"/>
              <a:gd name="connsiteX59" fmla="*/ 700974 w 937711"/>
              <a:gd name="connsiteY59" fmla="*/ 2355163 h 2360511"/>
              <a:gd name="connsiteX60" fmla="*/ 877437 w 937711"/>
              <a:gd name="connsiteY60" fmla="*/ 2360511 h 2360511"/>
              <a:gd name="connsiteX61" fmla="*/ 936258 w 937711"/>
              <a:gd name="connsiteY61" fmla="*/ 2349816 h 2360511"/>
              <a:gd name="connsiteX62" fmla="*/ 925563 w 937711"/>
              <a:gd name="connsiteY62" fmla="*/ 2333774 h 2360511"/>
              <a:gd name="connsiteX63" fmla="*/ 909521 w 937711"/>
              <a:gd name="connsiteY63" fmla="*/ 2317732 h 2360511"/>
              <a:gd name="connsiteX64" fmla="*/ 914869 w 937711"/>
              <a:gd name="connsiteY64" fmla="*/ 2264258 h 2360511"/>
              <a:gd name="connsiteX65" fmla="*/ 930911 w 937711"/>
              <a:gd name="connsiteY65" fmla="*/ 2205437 h 2360511"/>
              <a:gd name="connsiteX66" fmla="*/ 936258 w 937711"/>
              <a:gd name="connsiteY66" fmla="*/ 2173353 h 2360511"/>
              <a:gd name="connsiteX67" fmla="*/ 914869 w 937711"/>
              <a:gd name="connsiteY67" fmla="*/ 1975500 h 2360511"/>
              <a:gd name="connsiteX68" fmla="*/ 904174 w 937711"/>
              <a:gd name="connsiteY68" fmla="*/ 1954111 h 2360511"/>
              <a:gd name="connsiteX69" fmla="*/ 882785 w 937711"/>
              <a:gd name="connsiteY69" fmla="*/ 1922026 h 2360511"/>
              <a:gd name="connsiteX70" fmla="*/ 872090 w 937711"/>
              <a:gd name="connsiteY70" fmla="*/ 1889942 h 2360511"/>
              <a:gd name="connsiteX71" fmla="*/ 861395 w 937711"/>
              <a:gd name="connsiteY71" fmla="*/ 1868553 h 2360511"/>
              <a:gd name="connsiteX72" fmla="*/ 840006 w 937711"/>
              <a:gd name="connsiteY72" fmla="*/ 1788342 h 2360511"/>
              <a:gd name="connsiteX73" fmla="*/ 818616 w 937711"/>
              <a:gd name="connsiteY73" fmla="*/ 1654658 h 2360511"/>
              <a:gd name="connsiteX74" fmla="*/ 797227 w 937711"/>
              <a:gd name="connsiteY74" fmla="*/ 1579795 h 2360511"/>
              <a:gd name="connsiteX75" fmla="*/ 775837 w 937711"/>
              <a:gd name="connsiteY75" fmla="*/ 1494237 h 2360511"/>
              <a:gd name="connsiteX76" fmla="*/ 765142 w 937711"/>
              <a:gd name="connsiteY76" fmla="*/ 1451458 h 2360511"/>
              <a:gd name="connsiteX77" fmla="*/ 754448 w 937711"/>
              <a:gd name="connsiteY77" fmla="*/ 1403332 h 2360511"/>
              <a:gd name="connsiteX78" fmla="*/ 743753 w 937711"/>
              <a:gd name="connsiteY78" fmla="*/ 1376595 h 2360511"/>
              <a:gd name="connsiteX79" fmla="*/ 722363 w 937711"/>
              <a:gd name="connsiteY79" fmla="*/ 1312426 h 2360511"/>
              <a:gd name="connsiteX80" fmla="*/ 700974 w 937711"/>
              <a:gd name="connsiteY80" fmla="*/ 1200132 h 2360511"/>
              <a:gd name="connsiteX81" fmla="*/ 690279 w 937711"/>
              <a:gd name="connsiteY81" fmla="*/ 1146658 h 2360511"/>
              <a:gd name="connsiteX82" fmla="*/ 679585 w 937711"/>
              <a:gd name="connsiteY82" fmla="*/ 1071795 h 2360511"/>
              <a:gd name="connsiteX83" fmla="*/ 668890 w 937711"/>
              <a:gd name="connsiteY83" fmla="*/ 1029016 h 2360511"/>
              <a:gd name="connsiteX84" fmla="*/ 658195 w 937711"/>
              <a:gd name="connsiteY84" fmla="*/ 1012974 h 2360511"/>
              <a:gd name="connsiteX85" fmla="*/ 647500 w 937711"/>
              <a:gd name="connsiteY85" fmla="*/ 986237 h 2360511"/>
              <a:gd name="connsiteX86" fmla="*/ 626111 w 937711"/>
              <a:gd name="connsiteY86" fmla="*/ 922069 h 2360511"/>
              <a:gd name="connsiteX87" fmla="*/ 615416 w 937711"/>
              <a:gd name="connsiteY87" fmla="*/ 847205 h 2360511"/>
              <a:gd name="connsiteX88" fmla="*/ 620763 w 937711"/>
              <a:gd name="connsiteY88" fmla="*/ 825816 h 2360511"/>
              <a:gd name="connsiteX89" fmla="*/ 599374 w 937711"/>
              <a:gd name="connsiteY89" fmla="*/ 692132 h 2360511"/>
              <a:gd name="connsiteX90" fmla="*/ 577985 w 937711"/>
              <a:gd name="connsiteY90" fmla="*/ 611921 h 2360511"/>
              <a:gd name="connsiteX91" fmla="*/ 567290 w 937711"/>
              <a:gd name="connsiteY91" fmla="*/ 563795 h 2360511"/>
              <a:gd name="connsiteX92" fmla="*/ 545900 w 937711"/>
              <a:gd name="connsiteY92" fmla="*/ 526363 h 2360511"/>
              <a:gd name="connsiteX93" fmla="*/ 535206 w 937711"/>
              <a:gd name="connsiteY93" fmla="*/ 462195 h 2360511"/>
              <a:gd name="connsiteX94" fmla="*/ 524511 w 937711"/>
              <a:gd name="connsiteY94" fmla="*/ 419416 h 2360511"/>
              <a:gd name="connsiteX95" fmla="*/ 513816 w 937711"/>
              <a:gd name="connsiteY95" fmla="*/ 339205 h 2360511"/>
              <a:gd name="connsiteX96" fmla="*/ 503121 w 937711"/>
              <a:gd name="connsiteY96" fmla="*/ 312469 h 2360511"/>
              <a:gd name="connsiteX97" fmla="*/ 492427 w 937711"/>
              <a:gd name="connsiteY97" fmla="*/ 264342 h 2360511"/>
              <a:gd name="connsiteX98" fmla="*/ 471037 w 937711"/>
              <a:gd name="connsiteY98" fmla="*/ 136005 h 2360511"/>
              <a:gd name="connsiteX99" fmla="*/ 449648 w 937711"/>
              <a:gd name="connsiteY99" fmla="*/ 82532 h 2360511"/>
              <a:gd name="connsiteX100" fmla="*/ 438953 w 937711"/>
              <a:gd name="connsiteY100" fmla="*/ 45100 h 2360511"/>
              <a:gd name="connsiteX101" fmla="*/ 433606 w 937711"/>
              <a:gd name="connsiteY101" fmla="*/ 2321 h 2360511"/>
              <a:gd name="connsiteX0" fmla="*/ 413713 w 917818"/>
              <a:gd name="connsiteY0" fmla="*/ 2321 h 2360511"/>
              <a:gd name="connsiteX1" fmla="*/ 410078 w 917818"/>
              <a:gd name="connsiteY1" fmla="*/ 53510 h 2360511"/>
              <a:gd name="connsiteX2" fmla="*/ 411220 w 917818"/>
              <a:gd name="connsiteY2" fmla="*/ 83778 h 2360511"/>
              <a:gd name="connsiteX3" fmla="*/ 400941 w 917818"/>
              <a:gd name="connsiteY3" fmla="*/ 88242 h 2360511"/>
              <a:gd name="connsiteX4" fmla="*/ 386301 w 917818"/>
              <a:gd name="connsiteY4" fmla="*/ 142599 h 2360511"/>
              <a:gd name="connsiteX5" fmla="*/ 376852 w 917818"/>
              <a:gd name="connsiteY5" fmla="*/ 241449 h 2360511"/>
              <a:gd name="connsiteX6" fmla="*/ 367403 w 917818"/>
              <a:gd name="connsiteY6" fmla="*/ 269326 h 2360511"/>
              <a:gd name="connsiteX7" fmla="*/ 360913 w 917818"/>
              <a:gd name="connsiteY7" fmla="*/ 336350 h 2360511"/>
              <a:gd name="connsiteX8" fmla="*/ 350220 w 917818"/>
              <a:gd name="connsiteY8" fmla="*/ 393821 h 2360511"/>
              <a:gd name="connsiteX9" fmla="*/ 342484 w 917818"/>
              <a:gd name="connsiteY9" fmla="*/ 379699 h 2360511"/>
              <a:gd name="connsiteX10" fmla="*/ 338279 w 917818"/>
              <a:gd name="connsiteY10" fmla="*/ 431825 h 2360511"/>
              <a:gd name="connsiteX11" fmla="*/ 327583 w 917818"/>
              <a:gd name="connsiteY11" fmla="*/ 456173 h 2360511"/>
              <a:gd name="connsiteX12" fmla="*/ 324002 w 917818"/>
              <a:gd name="connsiteY12" fmla="*/ 493656 h 2360511"/>
              <a:gd name="connsiteX13" fmla="*/ 319848 w 917818"/>
              <a:gd name="connsiteY13" fmla="*/ 525480 h 2360511"/>
              <a:gd name="connsiteX14" fmla="*/ 318083 w 917818"/>
              <a:gd name="connsiteY14" fmla="*/ 543963 h 2360511"/>
              <a:gd name="connsiteX15" fmla="*/ 310399 w 917818"/>
              <a:gd name="connsiteY15" fmla="*/ 576307 h 2360511"/>
              <a:gd name="connsiteX16" fmla="*/ 308582 w 917818"/>
              <a:gd name="connsiteY16" fmla="*/ 606574 h 2360511"/>
              <a:gd name="connsiteX17" fmla="*/ 306765 w 917818"/>
              <a:gd name="connsiteY17" fmla="*/ 633311 h 2360511"/>
              <a:gd name="connsiteX18" fmla="*/ 304948 w 917818"/>
              <a:gd name="connsiteY18" fmla="*/ 649353 h 2360511"/>
              <a:gd name="connsiteX19" fmla="*/ 297213 w 917818"/>
              <a:gd name="connsiteY19" fmla="*/ 670742 h 2360511"/>
              <a:gd name="connsiteX20" fmla="*/ 295967 w 917818"/>
              <a:gd name="connsiteY20" fmla="*/ 692703 h 2360511"/>
              <a:gd name="connsiteX21" fmla="*/ 288491 w 917818"/>
              <a:gd name="connsiteY21" fmla="*/ 712639 h 2360511"/>
              <a:gd name="connsiteX22" fmla="*/ 282209 w 917818"/>
              <a:gd name="connsiteY22" fmla="*/ 758583 h 2360511"/>
              <a:gd name="connsiteX23" fmla="*/ 265596 w 917818"/>
              <a:gd name="connsiteY23" fmla="*/ 827425 h 2360511"/>
              <a:gd name="connsiteX24" fmla="*/ 249657 w 917818"/>
              <a:gd name="connsiteY24" fmla="*/ 904105 h 2360511"/>
              <a:gd name="connsiteX25" fmla="*/ 224166 w 917818"/>
              <a:gd name="connsiteY25" fmla="*/ 1040073 h 2360511"/>
              <a:gd name="connsiteX26" fmla="*/ 247062 w 917818"/>
              <a:gd name="connsiteY26" fmla="*/ 984887 h 2360511"/>
              <a:gd name="connsiteX27" fmla="*/ 225310 w 917818"/>
              <a:gd name="connsiteY27" fmla="*/ 1065305 h 2360511"/>
              <a:gd name="connsiteX28" fmla="*/ 209942 w 917818"/>
              <a:gd name="connsiteY28" fmla="*/ 1123556 h 2360511"/>
              <a:gd name="connsiteX29" fmla="*/ 205165 w 917818"/>
              <a:gd name="connsiteY29" fmla="*/ 1157353 h 2360511"/>
              <a:gd name="connsiteX30" fmla="*/ 199818 w 917818"/>
              <a:gd name="connsiteY30" fmla="*/ 1173395 h 2360511"/>
              <a:gd name="connsiteX31" fmla="*/ 189123 w 917818"/>
              <a:gd name="connsiteY31" fmla="*/ 1200132 h 2360511"/>
              <a:gd name="connsiteX32" fmla="*/ 197326 w 917818"/>
              <a:gd name="connsiteY32" fmla="*/ 1238134 h 2360511"/>
              <a:gd name="connsiteX33" fmla="*/ 186632 w 917818"/>
              <a:gd name="connsiteY33" fmla="*/ 1254176 h 2360511"/>
              <a:gd name="connsiteX34" fmla="*/ 178895 w 917818"/>
              <a:gd name="connsiteY34" fmla="*/ 1312324 h 2360511"/>
              <a:gd name="connsiteX35" fmla="*/ 168200 w 917818"/>
              <a:gd name="connsiteY35" fmla="*/ 1365692 h 2360511"/>
              <a:gd name="connsiteX36" fmla="*/ 143853 w 917818"/>
              <a:gd name="connsiteY36" fmla="*/ 1483230 h 2360511"/>
              <a:gd name="connsiteX37" fmla="*/ 127240 w 917818"/>
              <a:gd name="connsiteY37" fmla="*/ 1602274 h 2360511"/>
              <a:gd name="connsiteX38" fmla="*/ 125733 w 917818"/>
              <a:gd name="connsiteY38" fmla="*/ 1594487 h 2360511"/>
              <a:gd name="connsiteX39" fmla="*/ 101748 w 917818"/>
              <a:gd name="connsiteY39" fmla="*/ 1707093 h 2360511"/>
              <a:gd name="connsiteX40" fmla="*/ 94013 w 917818"/>
              <a:gd name="connsiteY40" fmla="*/ 1782424 h 2360511"/>
              <a:gd name="connsiteX41" fmla="*/ 83317 w 917818"/>
              <a:gd name="connsiteY41" fmla="*/ 1825773 h 2360511"/>
              <a:gd name="connsiteX42" fmla="*/ 75582 w 917818"/>
              <a:gd name="connsiteY42" fmla="*/ 1873796 h 2360511"/>
              <a:gd name="connsiteX43" fmla="*/ 66031 w 917818"/>
              <a:gd name="connsiteY43" fmla="*/ 1904843 h 2360511"/>
              <a:gd name="connsiteX44" fmla="*/ 58294 w 917818"/>
              <a:gd name="connsiteY44" fmla="*/ 1938639 h 2360511"/>
              <a:gd name="connsiteX45" fmla="*/ 47600 w 917818"/>
              <a:gd name="connsiteY45" fmla="*/ 2012257 h 2360511"/>
              <a:gd name="connsiteX46" fmla="*/ 36905 w 917818"/>
              <a:gd name="connsiteY46" fmla="*/ 2059708 h 2360511"/>
              <a:gd name="connsiteX47" fmla="*/ 32128 w 917818"/>
              <a:gd name="connsiteY47" fmla="*/ 2107834 h 2360511"/>
              <a:gd name="connsiteX48" fmla="*/ 25120 w 917818"/>
              <a:gd name="connsiteY48" fmla="*/ 2130107 h 2360511"/>
              <a:gd name="connsiteX49" fmla="*/ 19615 w 917818"/>
              <a:gd name="connsiteY49" fmla="*/ 2163540 h 2360511"/>
              <a:gd name="connsiteX50" fmla="*/ 10064 w 917818"/>
              <a:gd name="connsiteY50" fmla="*/ 2217688 h 2360511"/>
              <a:gd name="connsiteX51" fmla="*/ 4404 w 917818"/>
              <a:gd name="connsiteY51" fmla="*/ 2254394 h 2360511"/>
              <a:gd name="connsiteX52" fmla="*/ 22005 w 917818"/>
              <a:gd name="connsiteY52" fmla="*/ 2311345 h 2360511"/>
              <a:gd name="connsiteX53" fmla="*/ 199818 w 917818"/>
              <a:gd name="connsiteY53" fmla="*/ 2339121 h 2360511"/>
              <a:gd name="connsiteX54" fmla="*/ 344197 w 917818"/>
              <a:gd name="connsiteY54" fmla="*/ 2328426 h 2360511"/>
              <a:gd name="connsiteX55" fmla="*/ 467186 w 917818"/>
              <a:gd name="connsiteY55" fmla="*/ 2333774 h 2360511"/>
              <a:gd name="connsiteX56" fmla="*/ 515313 w 917818"/>
              <a:gd name="connsiteY56" fmla="*/ 2339121 h 2360511"/>
              <a:gd name="connsiteX57" fmla="*/ 606218 w 917818"/>
              <a:gd name="connsiteY57" fmla="*/ 2344469 h 2360511"/>
              <a:gd name="connsiteX58" fmla="*/ 654344 w 917818"/>
              <a:gd name="connsiteY58" fmla="*/ 2349816 h 2360511"/>
              <a:gd name="connsiteX59" fmla="*/ 681081 w 917818"/>
              <a:gd name="connsiteY59" fmla="*/ 2355163 h 2360511"/>
              <a:gd name="connsiteX60" fmla="*/ 857544 w 917818"/>
              <a:gd name="connsiteY60" fmla="*/ 2360511 h 2360511"/>
              <a:gd name="connsiteX61" fmla="*/ 916365 w 917818"/>
              <a:gd name="connsiteY61" fmla="*/ 2349816 h 2360511"/>
              <a:gd name="connsiteX62" fmla="*/ 905670 w 917818"/>
              <a:gd name="connsiteY62" fmla="*/ 2333774 h 2360511"/>
              <a:gd name="connsiteX63" fmla="*/ 889628 w 917818"/>
              <a:gd name="connsiteY63" fmla="*/ 2317732 h 2360511"/>
              <a:gd name="connsiteX64" fmla="*/ 894976 w 917818"/>
              <a:gd name="connsiteY64" fmla="*/ 2264258 h 2360511"/>
              <a:gd name="connsiteX65" fmla="*/ 911018 w 917818"/>
              <a:gd name="connsiteY65" fmla="*/ 2205437 h 2360511"/>
              <a:gd name="connsiteX66" fmla="*/ 916365 w 917818"/>
              <a:gd name="connsiteY66" fmla="*/ 2173353 h 2360511"/>
              <a:gd name="connsiteX67" fmla="*/ 894976 w 917818"/>
              <a:gd name="connsiteY67" fmla="*/ 1975500 h 2360511"/>
              <a:gd name="connsiteX68" fmla="*/ 884281 w 917818"/>
              <a:gd name="connsiteY68" fmla="*/ 1954111 h 2360511"/>
              <a:gd name="connsiteX69" fmla="*/ 862892 w 917818"/>
              <a:gd name="connsiteY69" fmla="*/ 1922026 h 2360511"/>
              <a:gd name="connsiteX70" fmla="*/ 852197 w 917818"/>
              <a:gd name="connsiteY70" fmla="*/ 1889942 h 2360511"/>
              <a:gd name="connsiteX71" fmla="*/ 841502 w 917818"/>
              <a:gd name="connsiteY71" fmla="*/ 1868553 h 2360511"/>
              <a:gd name="connsiteX72" fmla="*/ 820113 w 917818"/>
              <a:gd name="connsiteY72" fmla="*/ 1788342 h 2360511"/>
              <a:gd name="connsiteX73" fmla="*/ 798723 w 917818"/>
              <a:gd name="connsiteY73" fmla="*/ 1654658 h 2360511"/>
              <a:gd name="connsiteX74" fmla="*/ 777334 w 917818"/>
              <a:gd name="connsiteY74" fmla="*/ 1579795 h 2360511"/>
              <a:gd name="connsiteX75" fmla="*/ 755944 w 917818"/>
              <a:gd name="connsiteY75" fmla="*/ 1494237 h 2360511"/>
              <a:gd name="connsiteX76" fmla="*/ 745249 w 917818"/>
              <a:gd name="connsiteY76" fmla="*/ 1451458 h 2360511"/>
              <a:gd name="connsiteX77" fmla="*/ 734555 w 917818"/>
              <a:gd name="connsiteY77" fmla="*/ 1403332 h 2360511"/>
              <a:gd name="connsiteX78" fmla="*/ 723860 w 917818"/>
              <a:gd name="connsiteY78" fmla="*/ 1376595 h 2360511"/>
              <a:gd name="connsiteX79" fmla="*/ 702470 w 917818"/>
              <a:gd name="connsiteY79" fmla="*/ 1312426 h 2360511"/>
              <a:gd name="connsiteX80" fmla="*/ 681081 w 917818"/>
              <a:gd name="connsiteY80" fmla="*/ 1200132 h 2360511"/>
              <a:gd name="connsiteX81" fmla="*/ 670386 w 917818"/>
              <a:gd name="connsiteY81" fmla="*/ 1146658 h 2360511"/>
              <a:gd name="connsiteX82" fmla="*/ 659692 w 917818"/>
              <a:gd name="connsiteY82" fmla="*/ 1071795 h 2360511"/>
              <a:gd name="connsiteX83" fmla="*/ 648997 w 917818"/>
              <a:gd name="connsiteY83" fmla="*/ 1029016 h 2360511"/>
              <a:gd name="connsiteX84" fmla="*/ 638302 w 917818"/>
              <a:gd name="connsiteY84" fmla="*/ 1012974 h 2360511"/>
              <a:gd name="connsiteX85" fmla="*/ 627607 w 917818"/>
              <a:gd name="connsiteY85" fmla="*/ 986237 h 2360511"/>
              <a:gd name="connsiteX86" fmla="*/ 606218 w 917818"/>
              <a:gd name="connsiteY86" fmla="*/ 922069 h 2360511"/>
              <a:gd name="connsiteX87" fmla="*/ 595523 w 917818"/>
              <a:gd name="connsiteY87" fmla="*/ 847205 h 2360511"/>
              <a:gd name="connsiteX88" fmla="*/ 600870 w 917818"/>
              <a:gd name="connsiteY88" fmla="*/ 825816 h 2360511"/>
              <a:gd name="connsiteX89" fmla="*/ 579481 w 917818"/>
              <a:gd name="connsiteY89" fmla="*/ 692132 h 2360511"/>
              <a:gd name="connsiteX90" fmla="*/ 558092 w 917818"/>
              <a:gd name="connsiteY90" fmla="*/ 611921 h 2360511"/>
              <a:gd name="connsiteX91" fmla="*/ 547397 w 917818"/>
              <a:gd name="connsiteY91" fmla="*/ 563795 h 2360511"/>
              <a:gd name="connsiteX92" fmla="*/ 526007 w 917818"/>
              <a:gd name="connsiteY92" fmla="*/ 526363 h 2360511"/>
              <a:gd name="connsiteX93" fmla="*/ 515313 w 917818"/>
              <a:gd name="connsiteY93" fmla="*/ 462195 h 2360511"/>
              <a:gd name="connsiteX94" fmla="*/ 504618 w 917818"/>
              <a:gd name="connsiteY94" fmla="*/ 419416 h 2360511"/>
              <a:gd name="connsiteX95" fmla="*/ 493923 w 917818"/>
              <a:gd name="connsiteY95" fmla="*/ 339205 h 2360511"/>
              <a:gd name="connsiteX96" fmla="*/ 483228 w 917818"/>
              <a:gd name="connsiteY96" fmla="*/ 312469 h 2360511"/>
              <a:gd name="connsiteX97" fmla="*/ 472534 w 917818"/>
              <a:gd name="connsiteY97" fmla="*/ 264342 h 2360511"/>
              <a:gd name="connsiteX98" fmla="*/ 451144 w 917818"/>
              <a:gd name="connsiteY98" fmla="*/ 136005 h 2360511"/>
              <a:gd name="connsiteX99" fmla="*/ 429755 w 917818"/>
              <a:gd name="connsiteY99" fmla="*/ 82532 h 2360511"/>
              <a:gd name="connsiteX100" fmla="*/ 419060 w 917818"/>
              <a:gd name="connsiteY100" fmla="*/ 45100 h 2360511"/>
              <a:gd name="connsiteX101" fmla="*/ 413713 w 917818"/>
              <a:gd name="connsiteY101" fmla="*/ 2321 h 2360511"/>
              <a:gd name="connsiteX0" fmla="*/ 428900 w 933005"/>
              <a:gd name="connsiteY0" fmla="*/ 2321 h 2360511"/>
              <a:gd name="connsiteX1" fmla="*/ 425265 w 933005"/>
              <a:gd name="connsiteY1" fmla="*/ 53510 h 2360511"/>
              <a:gd name="connsiteX2" fmla="*/ 426407 w 933005"/>
              <a:gd name="connsiteY2" fmla="*/ 83778 h 2360511"/>
              <a:gd name="connsiteX3" fmla="*/ 416128 w 933005"/>
              <a:gd name="connsiteY3" fmla="*/ 88242 h 2360511"/>
              <a:gd name="connsiteX4" fmla="*/ 401488 w 933005"/>
              <a:gd name="connsiteY4" fmla="*/ 142599 h 2360511"/>
              <a:gd name="connsiteX5" fmla="*/ 392039 w 933005"/>
              <a:gd name="connsiteY5" fmla="*/ 241449 h 2360511"/>
              <a:gd name="connsiteX6" fmla="*/ 382590 w 933005"/>
              <a:gd name="connsiteY6" fmla="*/ 269326 h 2360511"/>
              <a:gd name="connsiteX7" fmla="*/ 376100 w 933005"/>
              <a:gd name="connsiteY7" fmla="*/ 336350 h 2360511"/>
              <a:gd name="connsiteX8" fmla="*/ 365407 w 933005"/>
              <a:gd name="connsiteY8" fmla="*/ 393821 h 2360511"/>
              <a:gd name="connsiteX9" fmla="*/ 357671 w 933005"/>
              <a:gd name="connsiteY9" fmla="*/ 379699 h 2360511"/>
              <a:gd name="connsiteX10" fmla="*/ 353466 w 933005"/>
              <a:gd name="connsiteY10" fmla="*/ 431825 h 2360511"/>
              <a:gd name="connsiteX11" fmla="*/ 342770 w 933005"/>
              <a:gd name="connsiteY11" fmla="*/ 456173 h 2360511"/>
              <a:gd name="connsiteX12" fmla="*/ 339189 w 933005"/>
              <a:gd name="connsiteY12" fmla="*/ 493656 h 2360511"/>
              <a:gd name="connsiteX13" fmla="*/ 335035 w 933005"/>
              <a:gd name="connsiteY13" fmla="*/ 525480 h 2360511"/>
              <a:gd name="connsiteX14" fmla="*/ 333270 w 933005"/>
              <a:gd name="connsiteY14" fmla="*/ 543963 h 2360511"/>
              <a:gd name="connsiteX15" fmla="*/ 325586 w 933005"/>
              <a:gd name="connsiteY15" fmla="*/ 576307 h 2360511"/>
              <a:gd name="connsiteX16" fmla="*/ 323769 w 933005"/>
              <a:gd name="connsiteY16" fmla="*/ 606574 h 2360511"/>
              <a:gd name="connsiteX17" fmla="*/ 321952 w 933005"/>
              <a:gd name="connsiteY17" fmla="*/ 633311 h 2360511"/>
              <a:gd name="connsiteX18" fmla="*/ 320135 w 933005"/>
              <a:gd name="connsiteY18" fmla="*/ 649353 h 2360511"/>
              <a:gd name="connsiteX19" fmla="*/ 312400 w 933005"/>
              <a:gd name="connsiteY19" fmla="*/ 670742 h 2360511"/>
              <a:gd name="connsiteX20" fmla="*/ 311154 w 933005"/>
              <a:gd name="connsiteY20" fmla="*/ 692703 h 2360511"/>
              <a:gd name="connsiteX21" fmla="*/ 303678 w 933005"/>
              <a:gd name="connsiteY21" fmla="*/ 712639 h 2360511"/>
              <a:gd name="connsiteX22" fmla="*/ 297396 w 933005"/>
              <a:gd name="connsiteY22" fmla="*/ 758583 h 2360511"/>
              <a:gd name="connsiteX23" fmla="*/ 280783 w 933005"/>
              <a:gd name="connsiteY23" fmla="*/ 827425 h 2360511"/>
              <a:gd name="connsiteX24" fmla="*/ 264844 w 933005"/>
              <a:gd name="connsiteY24" fmla="*/ 904105 h 2360511"/>
              <a:gd name="connsiteX25" fmla="*/ 239353 w 933005"/>
              <a:gd name="connsiteY25" fmla="*/ 1040073 h 2360511"/>
              <a:gd name="connsiteX26" fmla="*/ 262249 w 933005"/>
              <a:gd name="connsiteY26" fmla="*/ 984887 h 2360511"/>
              <a:gd name="connsiteX27" fmla="*/ 240497 w 933005"/>
              <a:gd name="connsiteY27" fmla="*/ 1065305 h 2360511"/>
              <a:gd name="connsiteX28" fmla="*/ 225129 w 933005"/>
              <a:gd name="connsiteY28" fmla="*/ 1123556 h 2360511"/>
              <a:gd name="connsiteX29" fmla="*/ 220352 w 933005"/>
              <a:gd name="connsiteY29" fmla="*/ 1157353 h 2360511"/>
              <a:gd name="connsiteX30" fmla="*/ 215005 w 933005"/>
              <a:gd name="connsiteY30" fmla="*/ 1173395 h 2360511"/>
              <a:gd name="connsiteX31" fmla="*/ 204310 w 933005"/>
              <a:gd name="connsiteY31" fmla="*/ 1200132 h 2360511"/>
              <a:gd name="connsiteX32" fmla="*/ 212513 w 933005"/>
              <a:gd name="connsiteY32" fmla="*/ 1238134 h 2360511"/>
              <a:gd name="connsiteX33" fmla="*/ 201819 w 933005"/>
              <a:gd name="connsiteY33" fmla="*/ 1254176 h 2360511"/>
              <a:gd name="connsiteX34" fmla="*/ 194082 w 933005"/>
              <a:gd name="connsiteY34" fmla="*/ 1312324 h 2360511"/>
              <a:gd name="connsiteX35" fmla="*/ 183387 w 933005"/>
              <a:gd name="connsiteY35" fmla="*/ 1365692 h 2360511"/>
              <a:gd name="connsiteX36" fmla="*/ 159040 w 933005"/>
              <a:gd name="connsiteY36" fmla="*/ 1483230 h 2360511"/>
              <a:gd name="connsiteX37" fmla="*/ 142427 w 933005"/>
              <a:gd name="connsiteY37" fmla="*/ 1602274 h 2360511"/>
              <a:gd name="connsiteX38" fmla="*/ 140920 w 933005"/>
              <a:gd name="connsiteY38" fmla="*/ 1594487 h 2360511"/>
              <a:gd name="connsiteX39" fmla="*/ 116935 w 933005"/>
              <a:gd name="connsiteY39" fmla="*/ 1707093 h 2360511"/>
              <a:gd name="connsiteX40" fmla="*/ 109200 w 933005"/>
              <a:gd name="connsiteY40" fmla="*/ 1782424 h 2360511"/>
              <a:gd name="connsiteX41" fmla="*/ 98504 w 933005"/>
              <a:gd name="connsiteY41" fmla="*/ 1825773 h 2360511"/>
              <a:gd name="connsiteX42" fmla="*/ 90769 w 933005"/>
              <a:gd name="connsiteY42" fmla="*/ 1873796 h 2360511"/>
              <a:gd name="connsiteX43" fmla="*/ 81218 w 933005"/>
              <a:gd name="connsiteY43" fmla="*/ 1904843 h 2360511"/>
              <a:gd name="connsiteX44" fmla="*/ 73481 w 933005"/>
              <a:gd name="connsiteY44" fmla="*/ 1938639 h 2360511"/>
              <a:gd name="connsiteX45" fmla="*/ 62787 w 933005"/>
              <a:gd name="connsiteY45" fmla="*/ 2012257 h 2360511"/>
              <a:gd name="connsiteX46" fmla="*/ 52092 w 933005"/>
              <a:gd name="connsiteY46" fmla="*/ 2059708 h 2360511"/>
              <a:gd name="connsiteX47" fmla="*/ 47315 w 933005"/>
              <a:gd name="connsiteY47" fmla="*/ 2107834 h 2360511"/>
              <a:gd name="connsiteX48" fmla="*/ 40307 w 933005"/>
              <a:gd name="connsiteY48" fmla="*/ 2130107 h 2360511"/>
              <a:gd name="connsiteX49" fmla="*/ 34802 w 933005"/>
              <a:gd name="connsiteY49" fmla="*/ 2163540 h 2360511"/>
              <a:gd name="connsiteX50" fmla="*/ 25251 w 933005"/>
              <a:gd name="connsiteY50" fmla="*/ 2217688 h 2360511"/>
              <a:gd name="connsiteX51" fmla="*/ 19591 w 933005"/>
              <a:gd name="connsiteY51" fmla="*/ 2254394 h 2360511"/>
              <a:gd name="connsiteX52" fmla="*/ 13519 w 933005"/>
              <a:gd name="connsiteY52" fmla="*/ 2332060 h 2360511"/>
              <a:gd name="connsiteX53" fmla="*/ 215005 w 933005"/>
              <a:gd name="connsiteY53" fmla="*/ 2339121 h 2360511"/>
              <a:gd name="connsiteX54" fmla="*/ 359384 w 933005"/>
              <a:gd name="connsiteY54" fmla="*/ 2328426 h 2360511"/>
              <a:gd name="connsiteX55" fmla="*/ 482373 w 933005"/>
              <a:gd name="connsiteY55" fmla="*/ 2333774 h 2360511"/>
              <a:gd name="connsiteX56" fmla="*/ 530500 w 933005"/>
              <a:gd name="connsiteY56" fmla="*/ 2339121 h 2360511"/>
              <a:gd name="connsiteX57" fmla="*/ 621405 w 933005"/>
              <a:gd name="connsiteY57" fmla="*/ 2344469 h 2360511"/>
              <a:gd name="connsiteX58" fmla="*/ 669531 w 933005"/>
              <a:gd name="connsiteY58" fmla="*/ 2349816 h 2360511"/>
              <a:gd name="connsiteX59" fmla="*/ 696268 w 933005"/>
              <a:gd name="connsiteY59" fmla="*/ 2355163 h 2360511"/>
              <a:gd name="connsiteX60" fmla="*/ 872731 w 933005"/>
              <a:gd name="connsiteY60" fmla="*/ 2360511 h 2360511"/>
              <a:gd name="connsiteX61" fmla="*/ 931552 w 933005"/>
              <a:gd name="connsiteY61" fmla="*/ 2349816 h 2360511"/>
              <a:gd name="connsiteX62" fmla="*/ 920857 w 933005"/>
              <a:gd name="connsiteY62" fmla="*/ 2333774 h 2360511"/>
              <a:gd name="connsiteX63" fmla="*/ 904815 w 933005"/>
              <a:gd name="connsiteY63" fmla="*/ 2317732 h 2360511"/>
              <a:gd name="connsiteX64" fmla="*/ 910163 w 933005"/>
              <a:gd name="connsiteY64" fmla="*/ 2264258 h 2360511"/>
              <a:gd name="connsiteX65" fmla="*/ 926205 w 933005"/>
              <a:gd name="connsiteY65" fmla="*/ 2205437 h 2360511"/>
              <a:gd name="connsiteX66" fmla="*/ 931552 w 933005"/>
              <a:gd name="connsiteY66" fmla="*/ 2173353 h 2360511"/>
              <a:gd name="connsiteX67" fmla="*/ 910163 w 933005"/>
              <a:gd name="connsiteY67" fmla="*/ 1975500 h 2360511"/>
              <a:gd name="connsiteX68" fmla="*/ 899468 w 933005"/>
              <a:gd name="connsiteY68" fmla="*/ 1954111 h 2360511"/>
              <a:gd name="connsiteX69" fmla="*/ 878079 w 933005"/>
              <a:gd name="connsiteY69" fmla="*/ 1922026 h 2360511"/>
              <a:gd name="connsiteX70" fmla="*/ 867384 w 933005"/>
              <a:gd name="connsiteY70" fmla="*/ 1889942 h 2360511"/>
              <a:gd name="connsiteX71" fmla="*/ 856689 w 933005"/>
              <a:gd name="connsiteY71" fmla="*/ 1868553 h 2360511"/>
              <a:gd name="connsiteX72" fmla="*/ 835300 w 933005"/>
              <a:gd name="connsiteY72" fmla="*/ 1788342 h 2360511"/>
              <a:gd name="connsiteX73" fmla="*/ 813910 w 933005"/>
              <a:gd name="connsiteY73" fmla="*/ 1654658 h 2360511"/>
              <a:gd name="connsiteX74" fmla="*/ 792521 w 933005"/>
              <a:gd name="connsiteY74" fmla="*/ 1579795 h 2360511"/>
              <a:gd name="connsiteX75" fmla="*/ 771131 w 933005"/>
              <a:gd name="connsiteY75" fmla="*/ 1494237 h 2360511"/>
              <a:gd name="connsiteX76" fmla="*/ 760436 w 933005"/>
              <a:gd name="connsiteY76" fmla="*/ 1451458 h 2360511"/>
              <a:gd name="connsiteX77" fmla="*/ 749742 w 933005"/>
              <a:gd name="connsiteY77" fmla="*/ 1403332 h 2360511"/>
              <a:gd name="connsiteX78" fmla="*/ 739047 w 933005"/>
              <a:gd name="connsiteY78" fmla="*/ 1376595 h 2360511"/>
              <a:gd name="connsiteX79" fmla="*/ 717657 w 933005"/>
              <a:gd name="connsiteY79" fmla="*/ 1312426 h 2360511"/>
              <a:gd name="connsiteX80" fmla="*/ 696268 w 933005"/>
              <a:gd name="connsiteY80" fmla="*/ 1200132 h 2360511"/>
              <a:gd name="connsiteX81" fmla="*/ 685573 w 933005"/>
              <a:gd name="connsiteY81" fmla="*/ 1146658 h 2360511"/>
              <a:gd name="connsiteX82" fmla="*/ 674879 w 933005"/>
              <a:gd name="connsiteY82" fmla="*/ 1071795 h 2360511"/>
              <a:gd name="connsiteX83" fmla="*/ 664184 w 933005"/>
              <a:gd name="connsiteY83" fmla="*/ 1029016 h 2360511"/>
              <a:gd name="connsiteX84" fmla="*/ 653489 w 933005"/>
              <a:gd name="connsiteY84" fmla="*/ 1012974 h 2360511"/>
              <a:gd name="connsiteX85" fmla="*/ 642794 w 933005"/>
              <a:gd name="connsiteY85" fmla="*/ 986237 h 2360511"/>
              <a:gd name="connsiteX86" fmla="*/ 621405 w 933005"/>
              <a:gd name="connsiteY86" fmla="*/ 922069 h 2360511"/>
              <a:gd name="connsiteX87" fmla="*/ 610710 w 933005"/>
              <a:gd name="connsiteY87" fmla="*/ 847205 h 2360511"/>
              <a:gd name="connsiteX88" fmla="*/ 616057 w 933005"/>
              <a:gd name="connsiteY88" fmla="*/ 825816 h 2360511"/>
              <a:gd name="connsiteX89" fmla="*/ 594668 w 933005"/>
              <a:gd name="connsiteY89" fmla="*/ 692132 h 2360511"/>
              <a:gd name="connsiteX90" fmla="*/ 573279 w 933005"/>
              <a:gd name="connsiteY90" fmla="*/ 611921 h 2360511"/>
              <a:gd name="connsiteX91" fmla="*/ 562584 w 933005"/>
              <a:gd name="connsiteY91" fmla="*/ 563795 h 2360511"/>
              <a:gd name="connsiteX92" fmla="*/ 541194 w 933005"/>
              <a:gd name="connsiteY92" fmla="*/ 526363 h 2360511"/>
              <a:gd name="connsiteX93" fmla="*/ 530500 w 933005"/>
              <a:gd name="connsiteY93" fmla="*/ 462195 h 2360511"/>
              <a:gd name="connsiteX94" fmla="*/ 519805 w 933005"/>
              <a:gd name="connsiteY94" fmla="*/ 419416 h 2360511"/>
              <a:gd name="connsiteX95" fmla="*/ 509110 w 933005"/>
              <a:gd name="connsiteY95" fmla="*/ 339205 h 2360511"/>
              <a:gd name="connsiteX96" fmla="*/ 498415 w 933005"/>
              <a:gd name="connsiteY96" fmla="*/ 312469 h 2360511"/>
              <a:gd name="connsiteX97" fmla="*/ 487721 w 933005"/>
              <a:gd name="connsiteY97" fmla="*/ 264342 h 2360511"/>
              <a:gd name="connsiteX98" fmla="*/ 466331 w 933005"/>
              <a:gd name="connsiteY98" fmla="*/ 136005 h 2360511"/>
              <a:gd name="connsiteX99" fmla="*/ 444942 w 933005"/>
              <a:gd name="connsiteY99" fmla="*/ 82532 h 2360511"/>
              <a:gd name="connsiteX100" fmla="*/ 434247 w 933005"/>
              <a:gd name="connsiteY100" fmla="*/ 45100 h 2360511"/>
              <a:gd name="connsiteX101" fmla="*/ 428900 w 933005"/>
              <a:gd name="connsiteY101" fmla="*/ 2321 h 2360511"/>
              <a:gd name="connsiteX0" fmla="*/ 415382 w 919487"/>
              <a:gd name="connsiteY0" fmla="*/ 2321 h 2360511"/>
              <a:gd name="connsiteX1" fmla="*/ 411747 w 919487"/>
              <a:gd name="connsiteY1" fmla="*/ 53510 h 2360511"/>
              <a:gd name="connsiteX2" fmla="*/ 412889 w 919487"/>
              <a:gd name="connsiteY2" fmla="*/ 83778 h 2360511"/>
              <a:gd name="connsiteX3" fmla="*/ 402610 w 919487"/>
              <a:gd name="connsiteY3" fmla="*/ 88242 h 2360511"/>
              <a:gd name="connsiteX4" fmla="*/ 387970 w 919487"/>
              <a:gd name="connsiteY4" fmla="*/ 142599 h 2360511"/>
              <a:gd name="connsiteX5" fmla="*/ 378521 w 919487"/>
              <a:gd name="connsiteY5" fmla="*/ 241449 h 2360511"/>
              <a:gd name="connsiteX6" fmla="*/ 369072 w 919487"/>
              <a:gd name="connsiteY6" fmla="*/ 269326 h 2360511"/>
              <a:gd name="connsiteX7" fmla="*/ 362582 w 919487"/>
              <a:gd name="connsiteY7" fmla="*/ 336350 h 2360511"/>
              <a:gd name="connsiteX8" fmla="*/ 351889 w 919487"/>
              <a:gd name="connsiteY8" fmla="*/ 393821 h 2360511"/>
              <a:gd name="connsiteX9" fmla="*/ 344153 w 919487"/>
              <a:gd name="connsiteY9" fmla="*/ 379699 h 2360511"/>
              <a:gd name="connsiteX10" fmla="*/ 339948 w 919487"/>
              <a:gd name="connsiteY10" fmla="*/ 431825 h 2360511"/>
              <a:gd name="connsiteX11" fmla="*/ 329252 w 919487"/>
              <a:gd name="connsiteY11" fmla="*/ 456173 h 2360511"/>
              <a:gd name="connsiteX12" fmla="*/ 325671 w 919487"/>
              <a:gd name="connsiteY12" fmla="*/ 493656 h 2360511"/>
              <a:gd name="connsiteX13" fmla="*/ 321517 w 919487"/>
              <a:gd name="connsiteY13" fmla="*/ 525480 h 2360511"/>
              <a:gd name="connsiteX14" fmla="*/ 319752 w 919487"/>
              <a:gd name="connsiteY14" fmla="*/ 543963 h 2360511"/>
              <a:gd name="connsiteX15" fmla="*/ 312068 w 919487"/>
              <a:gd name="connsiteY15" fmla="*/ 576307 h 2360511"/>
              <a:gd name="connsiteX16" fmla="*/ 310251 w 919487"/>
              <a:gd name="connsiteY16" fmla="*/ 606574 h 2360511"/>
              <a:gd name="connsiteX17" fmla="*/ 308434 w 919487"/>
              <a:gd name="connsiteY17" fmla="*/ 633311 h 2360511"/>
              <a:gd name="connsiteX18" fmla="*/ 306617 w 919487"/>
              <a:gd name="connsiteY18" fmla="*/ 649353 h 2360511"/>
              <a:gd name="connsiteX19" fmla="*/ 298882 w 919487"/>
              <a:gd name="connsiteY19" fmla="*/ 670742 h 2360511"/>
              <a:gd name="connsiteX20" fmla="*/ 297636 w 919487"/>
              <a:gd name="connsiteY20" fmla="*/ 692703 h 2360511"/>
              <a:gd name="connsiteX21" fmla="*/ 290160 w 919487"/>
              <a:gd name="connsiteY21" fmla="*/ 712639 h 2360511"/>
              <a:gd name="connsiteX22" fmla="*/ 283878 w 919487"/>
              <a:gd name="connsiteY22" fmla="*/ 758583 h 2360511"/>
              <a:gd name="connsiteX23" fmla="*/ 267265 w 919487"/>
              <a:gd name="connsiteY23" fmla="*/ 827425 h 2360511"/>
              <a:gd name="connsiteX24" fmla="*/ 251326 w 919487"/>
              <a:gd name="connsiteY24" fmla="*/ 904105 h 2360511"/>
              <a:gd name="connsiteX25" fmla="*/ 225835 w 919487"/>
              <a:gd name="connsiteY25" fmla="*/ 1040073 h 2360511"/>
              <a:gd name="connsiteX26" fmla="*/ 248731 w 919487"/>
              <a:gd name="connsiteY26" fmla="*/ 984887 h 2360511"/>
              <a:gd name="connsiteX27" fmla="*/ 226979 w 919487"/>
              <a:gd name="connsiteY27" fmla="*/ 1065305 h 2360511"/>
              <a:gd name="connsiteX28" fmla="*/ 211611 w 919487"/>
              <a:gd name="connsiteY28" fmla="*/ 1123556 h 2360511"/>
              <a:gd name="connsiteX29" fmla="*/ 206834 w 919487"/>
              <a:gd name="connsiteY29" fmla="*/ 1157353 h 2360511"/>
              <a:gd name="connsiteX30" fmla="*/ 201487 w 919487"/>
              <a:gd name="connsiteY30" fmla="*/ 1173395 h 2360511"/>
              <a:gd name="connsiteX31" fmla="*/ 190792 w 919487"/>
              <a:gd name="connsiteY31" fmla="*/ 1200132 h 2360511"/>
              <a:gd name="connsiteX32" fmla="*/ 198995 w 919487"/>
              <a:gd name="connsiteY32" fmla="*/ 1238134 h 2360511"/>
              <a:gd name="connsiteX33" fmla="*/ 188301 w 919487"/>
              <a:gd name="connsiteY33" fmla="*/ 1254176 h 2360511"/>
              <a:gd name="connsiteX34" fmla="*/ 180564 w 919487"/>
              <a:gd name="connsiteY34" fmla="*/ 1312324 h 2360511"/>
              <a:gd name="connsiteX35" fmla="*/ 169869 w 919487"/>
              <a:gd name="connsiteY35" fmla="*/ 1365692 h 2360511"/>
              <a:gd name="connsiteX36" fmla="*/ 145522 w 919487"/>
              <a:gd name="connsiteY36" fmla="*/ 1483230 h 2360511"/>
              <a:gd name="connsiteX37" fmla="*/ 128909 w 919487"/>
              <a:gd name="connsiteY37" fmla="*/ 1602274 h 2360511"/>
              <a:gd name="connsiteX38" fmla="*/ 127402 w 919487"/>
              <a:gd name="connsiteY38" fmla="*/ 1594487 h 2360511"/>
              <a:gd name="connsiteX39" fmla="*/ 103417 w 919487"/>
              <a:gd name="connsiteY39" fmla="*/ 1707093 h 2360511"/>
              <a:gd name="connsiteX40" fmla="*/ 95682 w 919487"/>
              <a:gd name="connsiteY40" fmla="*/ 1782424 h 2360511"/>
              <a:gd name="connsiteX41" fmla="*/ 84986 w 919487"/>
              <a:gd name="connsiteY41" fmla="*/ 1825773 h 2360511"/>
              <a:gd name="connsiteX42" fmla="*/ 77251 w 919487"/>
              <a:gd name="connsiteY42" fmla="*/ 1873796 h 2360511"/>
              <a:gd name="connsiteX43" fmla="*/ 67700 w 919487"/>
              <a:gd name="connsiteY43" fmla="*/ 1904843 h 2360511"/>
              <a:gd name="connsiteX44" fmla="*/ 59963 w 919487"/>
              <a:gd name="connsiteY44" fmla="*/ 1938639 h 2360511"/>
              <a:gd name="connsiteX45" fmla="*/ 49269 w 919487"/>
              <a:gd name="connsiteY45" fmla="*/ 2012257 h 2360511"/>
              <a:gd name="connsiteX46" fmla="*/ 38574 w 919487"/>
              <a:gd name="connsiteY46" fmla="*/ 2059708 h 2360511"/>
              <a:gd name="connsiteX47" fmla="*/ 33797 w 919487"/>
              <a:gd name="connsiteY47" fmla="*/ 2107834 h 2360511"/>
              <a:gd name="connsiteX48" fmla="*/ 26789 w 919487"/>
              <a:gd name="connsiteY48" fmla="*/ 2130107 h 2360511"/>
              <a:gd name="connsiteX49" fmla="*/ 21284 w 919487"/>
              <a:gd name="connsiteY49" fmla="*/ 2163540 h 2360511"/>
              <a:gd name="connsiteX50" fmla="*/ 11733 w 919487"/>
              <a:gd name="connsiteY50" fmla="*/ 2217688 h 2360511"/>
              <a:gd name="connsiteX51" fmla="*/ 6073 w 919487"/>
              <a:gd name="connsiteY51" fmla="*/ 2254394 h 2360511"/>
              <a:gd name="connsiteX52" fmla="*/ 1 w 919487"/>
              <a:gd name="connsiteY52" fmla="*/ 2332060 h 2360511"/>
              <a:gd name="connsiteX53" fmla="*/ 201487 w 919487"/>
              <a:gd name="connsiteY53" fmla="*/ 2339121 h 2360511"/>
              <a:gd name="connsiteX54" fmla="*/ 345866 w 919487"/>
              <a:gd name="connsiteY54" fmla="*/ 2328426 h 2360511"/>
              <a:gd name="connsiteX55" fmla="*/ 468855 w 919487"/>
              <a:gd name="connsiteY55" fmla="*/ 2333774 h 2360511"/>
              <a:gd name="connsiteX56" fmla="*/ 516982 w 919487"/>
              <a:gd name="connsiteY56" fmla="*/ 2339121 h 2360511"/>
              <a:gd name="connsiteX57" fmla="*/ 607887 w 919487"/>
              <a:gd name="connsiteY57" fmla="*/ 2344469 h 2360511"/>
              <a:gd name="connsiteX58" fmla="*/ 656013 w 919487"/>
              <a:gd name="connsiteY58" fmla="*/ 2349816 h 2360511"/>
              <a:gd name="connsiteX59" fmla="*/ 682750 w 919487"/>
              <a:gd name="connsiteY59" fmla="*/ 2355163 h 2360511"/>
              <a:gd name="connsiteX60" fmla="*/ 859213 w 919487"/>
              <a:gd name="connsiteY60" fmla="*/ 2360511 h 2360511"/>
              <a:gd name="connsiteX61" fmla="*/ 918034 w 919487"/>
              <a:gd name="connsiteY61" fmla="*/ 2349816 h 2360511"/>
              <a:gd name="connsiteX62" fmla="*/ 907339 w 919487"/>
              <a:gd name="connsiteY62" fmla="*/ 2333774 h 2360511"/>
              <a:gd name="connsiteX63" fmla="*/ 891297 w 919487"/>
              <a:gd name="connsiteY63" fmla="*/ 2317732 h 2360511"/>
              <a:gd name="connsiteX64" fmla="*/ 896645 w 919487"/>
              <a:gd name="connsiteY64" fmla="*/ 2264258 h 2360511"/>
              <a:gd name="connsiteX65" fmla="*/ 912687 w 919487"/>
              <a:gd name="connsiteY65" fmla="*/ 2205437 h 2360511"/>
              <a:gd name="connsiteX66" fmla="*/ 918034 w 919487"/>
              <a:gd name="connsiteY66" fmla="*/ 2173353 h 2360511"/>
              <a:gd name="connsiteX67" fmla="*/ 896645 w 919487"/>
              <a:gd name="connsiteY67" fmla="*/ 1975500 h 2360511"/>
              <a:gd name="connsiteX68" fmla="*/ 885950 w 919487"/>
              <a:gd name="connsiteY68" fmla="*/ 1954111 h 2360511"/>
              <a:gd name="connsiteX69" fmla="*/ 864561 w 919487"/>
              <a:gd name="connsiteY69" fmla="*/ 1922026 h 2360511"/>
              <a:gd name="connsiteX70" fmla="*/ 853866 w 919487"/>
              <a:gd name="connsiteY70" fmla="*/ 1889942 h 2360511"/>
              <a:gd name="connsiteX71" fmla="*/ 843171 w 919487"/>
              <a:gd name="connsiteY71" fmla="*/ 1868553 h 2360511"/>
              <a:gd name="connsiteX72" fmla="*/ 821782 w 919487"/>
              <a:gd name="connsiteY72" fmla="*/ 1788342 h 2360511"/>
              <a:gd name="connsiteX73" fmla="*/ 800392 w 919487"/>
              <a:gd name="connsiteY73" fmla="*/ 1654658 h 2360511"/>
              <a:gd name="connsiteX74" fmla="*/ 779003 w 919487"/>
              <a:gd name="connsiteY74" fmla="*/ 1579795 h 2360511"/>
              <a:gd name="connsiteX75" fmla="*/ 757613 w 919487"/>
              <a:gd name="connsiteY75" fmla="*/ 1494237 h 2360511"/>
              <a:gd name="connsiteX76" fmla="*/ 746918 w 919487"/>
              <a:gd name="connsiteY76" fmla="*/ 1451458 h 2360511"/>
              <a:gd name="connsiteX77" fmla="*/ 736224 w 919487"/>
              <a:gd name="connsiteY77" fmla="*/ 1403332 h 2360511"/>
              <a:gd name="connsiteX78" fmla="*/ 725529 w 919487"/>
              <a:gd name="connsiteY78" fmla="*/ 1376595 h 2360511"/>
              <a:gd name="connsiteX79" fmla="*/ 704139 w 919487"/>
              <a:gd name="connsiteY79" fmla="*/ 1312426 h 2360511"/>
              <a:gd name="connsiteX80" fmla="*/ 682750 w 919487"/>
              <a:gd name="connsiteY80" fmla="*/ 1200132 h 2360511"/>
              <a:gd name="connsiteX81" fmla="*/ 672055 w 919487"/>
              <a:gd name="connsiteY81" fmla="*/ 1146658 h 2360511"/>
              <a:gd name="connsiteX82" fmla="*/ 661361 w 919487"/>
              <a:gd name="connsiteY82" fmla="*/ 1071795 h 2360511"/>
              <a:gd name="connsiteX83" fmla="*/ 650666 w 919487"/>
              <a:gd name="connsiteY83" fmla="*/ 1029016 h 2360511"/>
              <a:gd name="connsiteX84" fmla="*/ 639971 w 919487"/>
              <a:gd name="connsiteY84" fmla="*/ 1012974 h 2360511"/>
              <a:gd name="connsiteX85" fmla="*/ 629276 w 919487"/>
              <a:gd name="connsiteY85" fmla="*/ 986237 h 2360511"/>
              <a:gd name="connsiteX86" fmla="*/ 607887 w 919487"/>
              <a:gd name="connsiteY86" fmla="*/ 922069 h 2360511"/>
              <a:gd name="connsiteX87" fmla="*/ 597192 w 919487"/>
              <a:gd name="connsiteY87" fmla="*/ 847205 h 2360511"/>
              <a:gd name="connsiteX88" fmla="*/ 602539 w 919487"/>
              <a:gd name="connsiteY88" fmla="*/ 825816 h 2360511"/>
              <a:gd name="connsiteX89" fmla="*/ 581150 w 919487"/>
              <a:gd name="connsiteY89" fmla="*/ 692132 h 2360511"/>
              <a:gd name="connsiteX90" fmla="*/ 559761 w 919487"/>
              <a:gd name="connsiteY90" fmla="*/ 611921 h 2360511"/>
              <a:gd name="connsiteX91" fmla="*/ 549066 w 919487"/>
              <a:gd name="connsiteY91" fmla="*/ 563795 h 2360511"/>
              <a:gd name="connsiteX92" fmla="*/ 527676 w 919487"/>
              <a:gd name="connsiteY92" fmla="*/ 526363 h 2360511"/>
              <a:gd name="connsiteX93" fmla="*/ 516982 w 919487"/>
              <a:gd name="connsiteY93" fmla="*/ 462195 h 2360511"/>
              <a:gd name="connsiteX94" fmla="*/ 506287 w 919487"/>
              <a:gd name="connsiteY94" fmla="*/ 419416 h 2360511"/>
              <a:gd name="connsiteX95" fmla="*/ 495592 w 919487"/>
              <a:gd name="connsiteY95" fmla="*/ 339205 h 2360511"/>
              <a:gd name="connsiteX96" fmla="*/ 484897 w 919487"/>
              <a:gd name="connsiteY96" fmla="*/ 312469 h 2360511"/>
              <a:gd name="connsiteX97" fmla="*/ 474203 w 919487"/>
              <a:gd name="connsiteY97" fmla="*/ 264342 h 2360511"/>
              <a:gd name="connsiteX98" fmla="*/ 452813 w 919487"/>
              <a:gd name="connsiteY98" fmla="*/ 136005 h 2360511"/>
              <a:gd name="connsiteX99" fmla="*/ 431424 w 919487"/>
              <a:gd name="connsiteY99" fmla="*/ 82532 h 2360511"/>
              <a:gd name="connsiteX100" fmla="*/ 420729 w 919487"/>
              <a:gd name="connsiteY100" fmla="*/ 45100 h 2360511"/>
              <a:gd name="connsiteX101" fmla="*/ 415382 w 919487"/>
              <a:gd name="connsiteY101" fmla="*/ 2321 h 2360511"/>
              <a:gd name="connsiteX0" fmla="*/ 417653 w 921758"/>
              <a:gd name="connsiteY0" fmla="*/ 2321 h 2360511"/>
              <a:gd name="connsiteX1" fmla="*/ 414018 w 921758"/>
              <a:gd name="connsiteY1" fmla="*/ 53510 h 2360511"/>
              <a:gd name="connsiteX2" fmla="*/ 415160 w 921758"/>
              <a:gd name="connsiteY2" fmla="*/ 83778 h 2360511"/>
              <a:gd name="connsiteX3" fmla="*/ 404881 w 921758"/>
              <a:gd name="connsiteY3" fmla="*/ 88242 h 2360511"/>
              <a:gd name="connsiteX4" fmla="*/ 390241 w 921758"/>
              <a:gd name="connsiteY4" fmla="*/ 142599 h 2360511"/>
              <a:gd name="connsiteX5" fmla="*/ 380792 w 921758"/>
              <a:gd name="connsiteY5" fmla="*/ 241449 h 2360511"/>
              <a:gd name="connsiteX6" fmla="*/ 371343 w 921758"/>
              <a:gd name="connsiteY6" fmla="*/ 269326 h 2360511"/>
              <a:gd name="connsiteX7" fmla="*/ 364853 w 921758"/>
              <a:gd name="connsiteY7" fmla="*/ 336350 h 2360511"/>
              <a:gd name="connsiteX8" fmla="*/ 354160 w 921758"/>
              <a:gd name="connsiteY8" fmla="*/ 393821 h 2360511"/>
              <a:gd name="connsiteX9" fmla="*/ 346424 w 921758"/>
              <a:gd name="connsiteY9" fmla="*/ 379699 h 2360511"/>
              <a:gd name="connsiteX10" fmla="*/ 342219 w 921758"/>
              <a:gd name="connsiteY10" fmla="*/ 431825 h 2360511"/>
              <a:gd name="connsiteX11" fmla="*/ 331523 w 921758"/>
              <a:gd name="connsiteY11" fmla="*/ 456173 h 2360511"/>
              <a:gd name="connsiteX12" fmla="*/ 327942 w 921758"/>
              <a:gd name="connsiteY12" fmla="*/ 493656 h 2360511"/>
              <a:gd name="connsiteX13" fmla="*/ 323788 w 921758"/>
              <a:gd name="connsiteY13" fmla="*/ 525480 h 2360511"/>
              <a:gd name="connsiteX14" fmla="*/ 322023 w 921758"/>
              <a:gd name="connsiteY14" fmla="*/ 543963 h 2360511"/>
              <a:gd name="connsiteX15" fmla="*/ 314339 w 921758"/>
              <a:gd name="connsiteY15" fmla="*/ 576307 h 2360511"/>
              <a:gd name="connsiteX16" fmla="*/ 312522 w 921758"/>
              <a:gd name="connsiteY16" fmla="*/ 606574 h 2360511"/>
              <a:gd name="connsiteX17" fmla="*/ 310705 w 921758"/>
              <a:gd name="connsiteY17" fmla="*/ 633311 h 2360511"/>
              <a:gd name="connsiteX18" fmla="*/ 308888 w 921758"/>
              <a:gd name="connsiteY18" fmla="*/ 649353 h 2360511"/>
              <a:gd name="connsiteX19" fmla="*/ 301153 w 921758"/>
              <a:gd name="connsiteY19" fmla="*/ 670742 h 2360511"/>
              <a:gd name="connsiteX20" fmla="*/ 299907 w 921758"/>
              <a:gd name="connsiteY20" fmla="*/ 692703 h 2360511"/>
              <a:gd name="connsiteX21" fmla="*/ 292431 w 921758"/>
              <a:gd name="connsiteY21" fmla="*/ 712639 h 2360511"/>
              <a:gd name="connsiteX22" fmla="*/ 286149 w 921758"/>
              <a:gd name="connsiteY22" fmla="*/ 758583 h 2360511"/>
              <a:gd name="connsiteX23" fmla="*/ 269536 w 921758"/>
              <a:gd name="connsiteY23" fmla="*/ 827425 h 2360511"/>
              <a:gd name="connsiteX24" fmla="*/ 253597 w 921758"/>
              <a:gd name="connsiteY24" fmla="*/ 904105 h 2360511"/>
              <a:gd name="connsiteX25" fmla="*/ 228106 w 921758"/>
              <a:gd name="connsiteY25" fmla="*/ 1040073 h 2360511"/>
              <a:gd name="connsiteX26" fmla="*/ 251002 w 921758"/>
              <a:gd name="connsiteY26" fmla="*/ 984887 h 2360511"/>
              <a:gd name="connsiteX27" fmla="*/ 229250 w 921758"/>
              <a:gd name="connsiteY27" fmla="*/ 1065305 h 2360511"/>
              <a:gd name="connsiteX28" fmla="*/ 213882 w 921758"/>
              <a:gd name="connsiteY28" fmla="*/ 1123556 h 2360511"/>
              <a:gd name="connsiteX29" fmla="*/ 209105 w 921758"/>
              <a:gd name="connsiteY29" fmla="*/ 1157353 h 2360511"/>
              <a:gd name="connsiteX30" fmla="*/ 203758 w 921758"/>
              <a:gd name="connsiteY30" fmla="*/ 1173395 h 2360511"/>
              <a:gd name="connsiteX31" fmla="*/ 193063 w 921758"/>
              <a:gd name="connsiteY31" fmla="*/ 1200132 h 2360511"/>
              <a:gd name="connsiteX32" fmla="*/ 201266 w 921758"/>
              <a:gd name="connsiteY32" fmla="*/ 1238134 h 2360511"/>
              <a:gd name="connsiteX33" fmla="*/ 190572 w 921758"/>
              <a:gd name="connsiteY33" fmla="*/ 1254176 h 2360511"/>
              <a:gd name="connsiteX34" fmla="*/ 182835 w 921758"/>
              <a:gd name="connsiteY34" fmla="*/ 1312324 h 2360511"/>
              <a:gd name="connsiteX35" fmla="*/ 172140 w 921758"/>
              <a:gd name="connsiteY35" fmla="*/ 1365692 h 2360511"/>
              <a:gd name="connsiteX36" fmla="*/ 147793 w 921758"/>
              <a:gd name="connsiteY36" fmla="*/ 1483230 h 2360511"/>
              <a:gd name="connsiteX37" fmla="*/ 131180 w 921758"/>
              <a:gd name="connsiteY37" fmla="*/ 1602274 h 2360511"/>
              <a:gd name="connsiteX38" fmla="*/ 129673 w 921758"/>
              <a:gd name="connsiteY38" fmla="*/ 1594487 h 2360511"/>
              <a:gd name="connsiteX39" fmla="*/ 105688 w 921758"/>
              <a:gd name="connsiteY39" fmla="*/ 1707093 h 2360511"/>
              <a:gd name="connsiteX40" fmla="*/ 97953 w 921758"/>
              <a:gd name="connsiteY40" fmla="*/ 1782424 h 2360511"/>
              <a:gd name="connsiteX41" fmla="*/ 87257 w 921758"/>
              <a:gd name="connsiteY41" fmla="*/ 1825773 h 2360511"/>
              <a:gd name="connsiteX42" fmla="*/ 79522 w 921758"/>
              <a:gd name="connsiteY42" fmla="*/ 1873796 h 2360511"/>
              <a:gd name="connsiteX43" fmla="*/ 69971 w 921758"/>
              <a:gd name="connsiteY43" fmla="*/ 1904843 h 2360511"/>
              <a:gd name="connsiteX44" fmla="*/ 62234 w 921758"/>
              <a:gd name="connsiteY44" fmla="*/ 1938639 h 2360511"/>
              <a:gd name="connsiteX45" fmla="*/ 51540 w 921758"/>
              <a:gd name="connsiteY45" fmla="*/ 2012257 h 2360511"/>
              <a:gd name="connsiteX46" fmla="*/ 40845 w 921758"/>
              <a:gd name="connsiteY46" fmla="*/ 2059708 h 2360511"/>
              <a:gd name="connsiteX47" fmla="*/ 36068 w 921758"/>
              <a:gd name="connsiteY47" fmla="*/ 2107834 h 2360511"/>
              <a:gd name="connsiteX48" fmla="*/ 29060 w 921758"/>
              <a:gd name="connsiteY48" fmla="*/ 2130107 h 2360511"/>
              <a:gd name="connsiteX49" fmla="*/ 23555 w 921758"/>
              <a:gd name="connsiteY49" fmla="*/ 2163540 h 2360511"/>
              <a:gd name="connsiteX50" fmla="*/ 14004 w 921758"/>
              <a:gd name="connsiteY50" fmla="*/ 2217688 h 2360511"/>
              <a:gd name="connsiteX51" fmla="*/ 8344 w 921758"/>
              <a:gd name="connsiteY51" fmla="*/ 2254394 h 2360511"/>
              <a:gd name="connsiteX52" fmla="*/ 2272 w 921758"/>
              <a:gd name="connsiteY52" fmla="*/ 2332060 h 2360511"/>
              <a:gd name="connsiteX53" fmla="*/ 203758 w 921758"/>
              <a:gd name="connsiteY53" fmla="*/ 2339121 h 2360511"/>
              <a:gd name="connsiteX54" fmla="*/ 348137 w 921758"/>
              <a:gd name="connsiteY54" fmla="*/ 2328426 h 2360511"/>
              <a:gd name="connsiteX55" fmla="*/ 471126 w 921758"/>
              <a:gd name="connsiteY55" fmla="*/ 2333774 h 2360511"/>
              <a:gd name="connsiteX56" fmla="*/ 519253 w 921758"/>
              <a:gd name="connsiteY56" fmla="*/ 2339121 h 2360511"/>
              <a:gd name="connsiteX57" fmla="*/ 610158 w 921758"/>
              <a:gd name="connsiteY57" fmla="*/ 2344469 h 2360511"/>
              <a:gd name="connsiteX58" fmla="*/ 658284 w 921758"/>
              <a:gd name="connsiteY58" fmla="*/ 2349816 h 2360511"/>
              <a:gd name="connsiteX59" fmla="*/ 685021 w 921758"/>
              <a:gd name="connsiteY59" fmla="*/ 2355163 h 2360511"/>
              <a:gd name="connsiteX60" fmla="*/ 861484 w 921758"/>
              <a:gd name="connsiteY60" fmla="*/ 2360511 h 2360511"/>
              <a:gd name="connsiteX61" fmla="*/ 920305 w 921758"/>
              <a:gd name="connsiteY61" fmla="*/ 2349816 h 2360511"/>
              <a:gd name="connsiteX62" fmla="*/ 909610 w 921758"/>
              <a:gd name="connsiteY62" fmla="*/ 2333774 h 2360511"/>
              <a:gd name="connsiteX63" fmla="*/ 893568 w 921758"/>
              <a:gd name="connsiteY63" fmla="*/ 2317732 h 2360511"/>
              <a:gd name="connsiteX64" fmla="*/ 898916 w 921758"/>
              <a:gd name="connsiteY64" fmla="*/ 2264258 h 2360511"/>
              <a:gd name="connsiteX65" fmla="*/ 914958 w 921758"/>
              <a:gd name="connsiteY65" fmla="*/ 2205437 h 2360511"/>
              <a:gd name="connsiteX66" fmla="*/ 920305 w 921758"/>
              <a:gd name="connsiteY66" fmla="*/ 2173353 h 2360511"/>
              <a:gd name="connsiteX67" fmla="*/ 898916 w 921758"/>
              <a:gd name="connsiteY67" fmla="*/ 1975500 h 2360511"/>
              <a:gd name="connsiteX68" fmla="*/ 888221 w 921758"/>
              <a:gd name="connsiteY68" fmla="*/ 1954111 h 2360511"/>
              <a:gd name="connsiteX69" fmla="*/ 866832 w 921758"/>
              <a:gd name="connsiteY69" fmla="*/ 1922026 h 2360511"/>
              <a:gd name="connsiteX70" fmla="*/ 856137 w 921758"/>
              <a:gd name="connsiteY70" fmla="*/ 1889942 h 2360511"/>
              <a:gd name="connsiteX71" fmla="*/ 845442 w 921758"/>
              <a:gd name="connsiteY71" fmla="*/ 1868553 h 2360511"/>
              <a:gd name="connsiteX72" fmla="*/ 824053 w 921758"/>
              <a:gd name="connsiteY72" fmla="*/ 1788342 h 2360511"/>
              <a:gd name="connsiteX73" fmla="*/ 802663 w 921758"/>
              <a:gd name="connsiteY73" fmla="*/ 1654658 h 2360511"/>
              <a:gd name="connsiteX74" fmla="*/ 781274 w 921758"/>
              <a:gd name="connsiteY74" fmla="*/ 1579795 h 2360511"/>
              <a:gd name="connsiteX75" fmla="*/ 759884 w 921758"/>
              <a:gd name="connsiteY75" fmla="*/ 1494237 h 2360511"/>
              <a:gd name="connsiteX76" fmla="*/ 749189 w 921758"/>
              <a:gd name="connsiteY76" fmla="*/ 1451458 h 2360511"/>
              <a:gd name="connsiteX77" fmla="*/ 738495 w 921758"/>
              <a:gd name="connsiteY77" fmla="*/ 1403332 h 2360511"/>
              <a:gd name="connsiteX78" fmla="*/ 727800 w 921758"/>
              <a:gd name="connsiteY78" fmla="*/ 1376595 h 2360511"/>
              <a:gd name="connsiteX79" fmla="*/ 706410 w 921758"/>
              <a:gd name="connsiteY79" fmla="*/ 1312426 h 2360511"/>
              <a:gd name="connsiteX80" fmla="*/ 685021 w 921758"/>
              <a:gd name="connsiteY80" fmla="*/ 1200132 h 2360511"/>
              <a:gd name="connsiteX81" fmla="*/ 674326 w 921758"/>
              <a:gd name="connsiteY81" fmla="*/ 1146658 h 2360511"/>
              <a:gd name="connsiteX82" fmla="*/ 663632 w 921758"/>
              <a:gd name="connsiteY82" fmla="*/ 1071795 h 2360511"/>
              <a:gd name="connsiteX83" fmla="*/ 652937 w 921758"/>
              <a:gd name="connsiteY83" fmla="*/ 1029016 h 2360511"/>
              <a:gd name="connsiteX84" fmla="*/ 642242 w 921758"/>
              <a:gd name="connsiteY84" fmla="*/ 1012974 h 2360511"/>
              <a:gd name="connsiteX85" fmla="*/ 631547 w 921758"/>
              <a:gd name="connsiteY85" fmla="*/ 986237 h 2360511"/>
              <a:gd name="connsiteX86" fmla="*/ 610158 w 921758"/>
              <a:gd name="connsiteY86" fmla="*/ 922069 h 2360511"/>
              <a:gd name="connsiteX87" fmla="*/ 599463 w 921758"/>
              <a:gd name="connsiteY87" fmla="*/ 847205 h 2360511"/>
              <a:gd name="connsiteX88" fmla="*/ 604810 w 921758"/>
              <a:gd name="connsiteY88" fmla="*/ 825816 h 2360511"/>
              <a:gd name="connsiteX89" fmla="*/ 583421 w 921758"/>
              <a:gd name="connsiteY89" fmla="*/ 692132 h 2360511"/>
              <a:gd name="connsiteX90" fmla="*/ 562032 w 921758"/>
              <a:gd name="connsiteY90" fmla="*/ 611921 h 2360511"/>
              <a:gd name="connsiteX91" fmla="*/ 551337 w 921758"/>
              <a:gd name="connsiteY91" fmla="*/ 563795 h 2360511"/>
              <a:gd name="connsiteX92" fmla="*/ 529947 w 921758"/>
              <a:gd name="connsiteY92" fmla="*/ 526363 h 2360511"/>
              <a:gd name="connsiteX93" fmla="*/ 519253 w 921758"/>
              <a:gd name="connsiteY93" fmla="*/ 462195 h 2360511"/>
              <a:gd name="connsiteX94" fmla="*/ 508558 w 921758"/>
              <a:gd name="connsiteY94" fmla="*/ 419416 h 2360511"/>
              <a:gd name="connsiteX95" fmla="*/ 497863 w 921758"/>
              <a:gd name="connsiteY95" fmla="*/ 339205 h 2360511"/>
              <a:gd name="connsiteX96" fmla="*/ 487168 w 921758"/>
              <a:gd name="connsiteY96" fmla="*/ 312469 h 2360511"/>
              <a:gd name="connsiteX97" fmla="*/ 476474 w 921758"/>
              <a:gd name="connsiteY97" fmla="*/ 264342 h 2360511"/>
              <a:gd name="connsiteX98" fmla="*/ 455084 w 921758"/>
              <a:gd name="connsiteY98" fmla="*/ 136005 h 2360511"/>
              <a:gd name="connsiteX99" fmla="*/ 433695 w 921758"/>
              <a:gd name="connsiteY99" fmla="*/ 82532 h 2360511"/>
              <a:gd name="connsiteX100" fmla="*/ 423000 w 921758"/>
              <a:gd name="connsiteY100" fmla="*/ 45100 h 2360511"/>
              <a:gd name="connsiteX101" fmla="*/ 417653 w 921758"/>
              <a:gd name="connsiteY101" fmla="*/ 2321 h 2360511"/>
              <a:gd name="connsiteX0" fmla="*/ 415389 w 919494"/>
              <a:gd name="connsiteY0" fmla="*/ 2321 h 2360511"/>
              <a:gd name="connsiteX1" fmla="*/ 411754 w 919494"/>
              <a:gd name="connsiteY1" fmla="*/ 53510 h 2360511"/>
              <a:gd name="connsiteX2" fmla="*/ 412896 w 919494"/>
              <a:gd name="connsiteY2" fmla="*/ 83778 h 2360511"/>
              <a:gd name="connsiteX3" fmla="*/ 402617 w 919494"/>
              <a:gd name="connsiteY3" fmla="*/ 88242 h 2360511"/>
              <a:gd name="connsiteX4" fmla="*/ 387977 w 919494"/>
              <a:gd name="connsiteY4" fmla="*/ 142599 h 2360511"/>
              <a:gd name="connsiteX5" fmla="*/ 378528 w 919494"/>
              <a:gd name="connsiteY5" fmla="*/ 241449 h 2360511"/>
              <a:gd name="connsiteX6" fmla="*/ 369079 w 919494"/>
              <a:gd name="connsiteY6" fmla="*/ 269326 h 2360511"/>
              <a:gd name="connsiteX7" fmla="*/ 362589 w 919494"/>
              <a:gd name="connsiteY7" fmla="*/ 336350 h 2360511"/>
              <a:gd name="connsiteX8" fmla="*/ 351896 w 919494"/>
              <a:gd name="connsiteY8" fmla="*/ 393821 h 2360511"/>
              <a:gd name="connsiteX9" fmla="*/ 344160 w 919494"/>
              <a:gd name="connsiteY9" fmla="*/ 379699 h 2360511"/>
              <a:gd name="connsiteX10" fmla="*/ 339955 w 919494"/>
              <a:gd name="connsiteY10" fmla="*/ 431825 h 2360511"/>
              <a:gd name="connsiteX11" fmla="*/ 329259 w 919494"/>
              <a:gd name="connsiteY11" fmla="*/ 456173 h 2360511"/>
              <a:gd name="connsiteX12" fmla="*/ 325678 w 919494"/>
              <a:gd name="connsiteY12" fmla="*/ 493656 h 2360511"/>
              <a:gd name="connsiteX13" fmla="*/ 321524 w 919494"/>
              <a:gd name="connsiteY13" fmla="*/ 525480 h 2360511"/>
              <a:gd name="connsiteX14" fmla="*/ 319759 w 919494"/>
              <a:gd name="connsiteY14" fmla="*/ 543963 h 2360511"/>
              <a:gd name="connsiteX15" fmla="*/ 312075 w 919494"/>
              <a:gd name="connsiteY15" fmla="*/ 576307 h 2360511"/>
              <a:gd name="connsiteX16" fmla="*/ 310258 w 919494"/>
              <a:gd name="connsiteY16" fmla="*/ 606574 h 2360511"/>
              <a:gd name="connsiteX17" fmla="*/ 308441 w 919494"/>
              <a:gd name="connsiteY17" fmla="*/ 633311 h 2360511"/>
              <a:gd name="connsiteX18" fmla="*/ 306624 w 919494"/>
              <a:gd name="connsiteY18" fmla="*/ 649353 h 2360511"/>
              <a:gd name="connsiteX19" fmla="*/ 298889 w 919494"/>
              <a:gd name="connsiteY19" fmla="*/ 670742 h 2360511"/>
              <a:gd name="connsiteX20" fmla="*/ 297643 w 919494"/>
              <a:gd name="connsiteY20" fmla="*/ 692703 h 2360511"/>
              <a:gd name="connsiteX21" fmla="*/ 290167 w 919494"/>
              <a:gd name="connsiteY21" fmla="*/ 712639 h 2360511"/>
              <a:gd name="connsiteX22" fmla="*/ 283885 w 919494"/>
              <a:gd name="connsiteY22" fmla="*/ 758583 h 2360511"/>
              <a:gd name="connsiteX23" fmla="*/ 267272 w 919494"/>
              <a:gd name="connsiteY23" fmla="*/ 827425 h 2360511"/>
              <a:gd name="connsiteX24" fmla="*/ 251333 w 919494"/>
              <a:gd name="connsiteY24" fmla="*/ 904105 h 2360511"/>
              <a:gd name="connsiteX25" fmla="*/ 225842 w 919494"/>
              <a:gd name="connsiteY25" fmla="*/ 1040073 h 2360511"/>
              <a:gd name="connsiteX26" fmla="*/ 248738 w 919494"/>
              <a:gd name="connsiteY26" fmla="*/ 984887 h 2360511"/>
              <a:gd name="connsiteX27" fmla="*/ 226986 w 919494"/>
              <a:gd name="connsiteY27" fmla="*/ 1065305 h 2360511"/>
              <a:gd name="connsiteX28" fmla="*/ 211618 w 919494"/>
              <a:gd name="connsiteY28" fmla="*/ 1123556 h 2360511"/>
              <a:gd name="connsiteX29" fmla="*/ 206841 w 919494"/>
              <a:gd name="connsiteY29" fmla="*/ 1157353 h 2360511"/>
              <a:gd name="connsiteX30" fmla="*/ 201494 w 919494"/>
              <a:gd name="connsiteY30" fmla="*/ 1173395 h 2360511"/>
              <a:gd name="connsiteX31" fmla="*/ 190799 w 919494"/>
              <a:gd name="connsiteY31" fmla="*/ 1200132 h 2360511"/>
              <a:gd name="connsiteX32" fmla="*/ 199002 w 919494"/>
              <a:gd name="connsiteY32" fmla="*/ 1238134 h 2360511"/>
              <a:gd name="connsiteX33" fmla="*/ 188308 w 919494"/>
              <a:gd name="connsiteY33" fmla="*/ 1254176 h 2360511"/>
              <a:gd name="connsiteX34" fmla="*/ 180571 w 919494"/>
              <a:gd name="connsiteY34" fmla="*/ 1312324 h 2360511"/>
              <a:gd name="connsiteX35" fmla="*/ 169876 w 919494"/>
              <a:gd name="connsiteY35" fmla="*/ 1365692 h 2360511"/>
              <a:gd name="connsiteX36" fmla="*/ 145529 w 919494"/>
              <a:gd name="connsiteY36" fmla="*/ 1483230 h 2360511"/>
              <a:gd name="connsiteX37" fmla="*/ 128916 w 919494"/>
              <a:gd name="connsiteY37" fmla="*/ 1602274 h 2360511"/>
              <a:gd name="connsiteX38" fmla="*/ 127409 w 919494"/>
              <a:gd name="connsiteY38" fmla="*/ 1594487 h 2360511"/>
              <a:gd name="connsiteX39" fmla="*/ 103424 w 919494"/>
              <a:gd name="connsiteY39" fmla="*/ 1707093 h 2360511"/>
              <a:gd name="connsiteX40" fmla="*/ 95689 w 919494"/>
              <a:gd name="connsiteY40" fmla="*/ 1782424 h 2360511"/>
              <a:gd name="connsiteX41" fmla="*/ 84993 w 919494"/>
              <a:gd name="connsiteY41" fmla="*/ 1825773 h 2360511"/>
              <a:gd name="connsiteX42" fmla="*/ 77258 w 919494"/>
              <a:gd name="connsiteY42" fmla="*/ 1873796 h 2360511"/>
              <a:gd name="connsiteX43" fmla="*/ 67707 w 919494"/>
              <a:gd name="connsiteY43" fmla="*/ 1904843 h 2360511"/>
              <a:gd name="connsiteX44" fmla="*/ 59970 w 919494"/>
              <a:gd name="connsiteY44" fmla="*/ 1938639 h 2360511"/>
              <a:gd name="connsiteX45" fmla="*/ 49276 w 919494"/>
              <a:gd name="connsiteY45" fmla="*/ 2012257 h 2360511"/>
              <a:gd name="connsiteX46" fmla="*/ 38581 w 919494"/>
              <a:gd name="connsiteY46" fmla="*/ 2059708 h 2360511"/>
              <a:gd name="connsiteX47" fmla="*/ 33804 w 919494"/>
              <a:gd name="connsiteY47" fmla="*/ 2107834 h 2360511"/>
              <a:gd name="connsiteX48" fmla="*/ 26796 w 919494"/>
              <a:gd name="connsiteY48" fmla="*/ 2130107 h 2360511"/>
              <a:gd name="connsiteX49" fmla="*/ 21291 w 919494"/>
              <a:gd name="connsiteY49" fmla="*/ 2163540 h 2360511"/>
              <a:gd name="connsiteX50" fmla="*/ 11740 w 919494"/>
              <a:gd name="connsiteY50" fmla="*/ 2217688 h 2360511"/>
              <a:gd name="connsiteX51" fmla="*/ 6080 w 919494"/>
              <a:gd name="connsiteY51" fmla="*/ 2254394 h 2360511"/>
              <a:gd name="connsiteX52" fmla="*/ 8 w 919494"/>
              <a:gd name="connsiteY52" fmla="*/ 2332060 h 2360511"/>
              <a:gd name="connsiteX53" fmla="*/ 201494 w 919494"/>
              <a:gd name="connsiteY53" fmla="*/ 2339121 h 2360511"/>
              <a:gd name="connsiteX54" fmla="*/ 345873 w 919494"/>
              <a:gd name="connsiteY54" fmla="*/ 2328426 h 2360511"/>
              <a:gd name="connsiteX55" fmla="*/ 468862 w 919494"/>
              <a:gd name="connsiteY55" fmla="*/ 2333774 h 2360511"/>
              <a:gd name="connsiteX56" fmla="*/ 516989 w 919494"/>
              <a:gd name="connsiteY56" fmla="*/ 2339121 h 2360511"/>
              <a:gd name="connsiteX57" fmla="*/ 607894 w 919494"/>
              <a:gd name="connsiteY57" fmla="*/ 2344469 h 2360511"/>
              <a:gd name="connsiteX58" fmla="*/ 656020 w 919494"/>
              <a:gd name="connsiteY58" fmla="*/ 2349816 h 2360511"/>
              <a:gd name="connsiteX59" fmla="*/ 682757 w 919494"/>
              <a:gd name="connsiteY59" fmla="*/ 2355163 h 2360511"/>
              <a:gd name="connsiteX60" fmla="*/ 859220 w 919494"/>
              <a:gd name="connsiteY60" fmla="*/ 2360511 h 2360511"/>
              <a:gd name="connsiteX61" fmla="*/ 918041 w 919494"/>
              <a:gd name="connsiteY61" fmla="*/ 2349816 h 2360511"/>
              <a:gd name="connsiteX62" fmla="*/ 907346 w 919494"/>
              <a:gd name="connsiteY62" fmla="*/ 2333774 h 2360511"/>
              <a:gd name="connsiteX63" fmla="*/ 891304 w 919494"/>
              <a:gd name="connsiteY63" fmla="*/ 2317732 h 2360511"/>
              <a:gd name="connsiteX64" fmla="*/ 896652 w 919494"/>
              <a:gd name="connsiteY64" fmla="*/ 2264258 h 2360511"/>
              <a:gd name="connsiteX65" fmla="*/ 912694 w 919494"/>
              <a:gd name="connsiteY65" fmla="*/ 2205437 h 2360511"/>
              <a:gd name="connsiteX66" fmla="*/ 918041 w 919494"/>
              <a:gd name="connsiteY66" fmla="*/ 2173353 h 2360511"/>
              <a:gd name="connsiteX67" fmla="*/ 896652 w 919494"/>
              <a:gd name="connsiteY67" fmla="*/ 1975500 h 2360511"/>
              <a:gd name="connsiteX68" fmla="*/ 885957 w 919494"/>
              <a:gd name="connsiteY68" fmla="*/ 1954111 h 2360511"/>
              <a:gd name="connsiteX69" fmla="*/ 864568 w 919494"/>
              <a:gd name="connsiteY69" fmla="*/ 1922026 h 2360511"/>
              <a:gd name="connsiteX70" fmla="*/ 853873 w 919494"/>
              <a:gd name="connsiteY70" fmla="*/ 1889942 h 2360511"/>
              <a:gd name="connsiteX71" fmla="*/ 843178 w 919494"/>
              <a:gd name="connsiteY71" fmla="*/ 1868553 h 2360511"/>
              <a:gd name="connsiteX72" fmla="*/ 821789 w 919494"/>
              <a:gd name="connsiteY72" fmla="*/ 1788342 h 2360511"/>
              <a:gd name="connsiteX73" fmla="*/ 800399 w 919494"/>
              <a:gd name="connsiteY73" fmla="*/ 1654658 h 2360511"/>
              <a:gd name="connsiteX74" fmla="*/ 779010 w 919494"/>
              <a:gd name="connsiteY74" fmla="*/ 1579795 h 2360511"/>
              <a:gd name="connsiteX75" fmla="*/ 757620 w 919494"/>
              <a:gd name="connsiteY75" fmla="*/ 1494237 h 2360511"/>
              <a:gd name="connsiteX76" fmla="*/ 746925 w 919494"/>
              <a:gd name="connsiteY76" fmla="*/ 1451458 h 2360511"/>
              <a:gd name="connsiteX77" fmla="*/ 736231 w 919494"/>
              <a:gd name="connsiteY77" fmla="*/ 1403332 h 2360511"/>
              <a:gd name="connsiteX78" fmla="*/ 725536 w 919494"/>
              <a:gd name="connsiteY78" fmla="*/ 1376595 h 2360511"/>
              <a:gd name="connsiteX79" fmla="*/ 704146 w 919494"/>
              <a:gd name="connsiteY79" fmla="*/ 1312426 h 2360511"/>
              <a:gd name="connsiteX80" fmla="*/ 682757 w 919494"/>
              <a:gd name="connsiteY80" fmla="*/ 1200132 h 2360511"/>
              <a:gd name="connsiteX81" fmla="*/ 672062 w 919494"/>
              <a:gd name="connsiteY81" fmla="*/ 1146658 h 2360511"/>
              <a:gd name="connsiteX82" fmla="*/ 661368 w 919494"/>
              <a:gd name="connsiteY82" fmla="*/ 1071795 h 2360511"/>
              <a:gd name="connsiteX83" fmla="*/ 650673 w 919494"/>
              <a:gd name="connsiteY83" fmla="*/ 1029016 h 2360511"/>
              <a:gd name="connsiteX84" fmla="*/ 639978 w 919494"/>
              <a:gd name="connsiteY84" fmla="*/ 1012974 h 2360511"/>
              <a:gd name="connsiteX85" fmla="*/ 629283 w 919494"/>
              <a:gd name="connsiteY85" fmla="*/ 986237 h 2360511"/>
              <a:gd name="connsiteX86" fmla="*/ 607894 w 919494"/>
              <a:gd name="connsiteY86" fmla="*/ 922069 h 2360511"/>
              <a:gd name="connsiteX87" fmla="*/ 597199 w 919494"/>
              <a:gd name="connsiteY87" fmla="*/ 847205 h 2360511"/>
              <a:gd name="connsiteX88" fmla="*/ 602546 w 919494"/>
              <a:gd name="connsiteY88" fmla="*/ 825816 h 2360511"/>
              <a:gd name="connsiteX89" fmla="*/ 581157 w 919494"/>
              <a:gd name="connsiteY89" fmla="*/ 692132 h 2360511"/>
              <a:gd name="connsiteX90" fmla="*/ 559768 w 919494"/>
              <a:gd name="connsiteY90" fmla="*/ 611921 h 2360511"/>
              <a:gd name="connsiteX91" fmla="*/ 549073 w 919494"/>
              <a:gd name="connsiteY91" fmla="*/ 563795 h 2360511"/>
              <a:gd name="connsiteX92" fmla="*/ 527683 w 919494"/>
              <a:gd name="connsiteY92" fmla="*/ 526363 h 2360511"/>
              <a:gd name="connsiteX93" fmla="*/ 516989 w 919494"/>
              <a:gd name="connsiteY93" fmla="*/ 462195 h 2360511"/>
              <a:gd name="connsiteX94" fmla="*/ 506294 w 919494"/>
              <a:gd name="connsiteY94" fmla="*/ 419416 h 2360511"/>
              <a:gd name="connsiteX95" fmla="*/ 495599 w 919494"/>
              <a:gd name="connsiteY95" fmla="*/ 339205 h 2360511"/>
              <a:gd name="connsiteX96" fmla="*/ 484904 w 919494"/>
              <a:gd name="connsiteY96" fmla="*/ 312469 h 2360511"/>
              <a:gd name="connsiteX97" fmla="*/ 474210 w 919494"/>
              <a:gd name="connsiteY97" fmla="*/ 264342 h 2360511"/>
              <a:gd name="connsiteX98" fmla="*/ 452820 w 919494"/>
              <a:gd name="connsiteY98" fmla="*/ 136005 h 2360511"/>
              <a:gd name="connsiteX99" fmla="*/ 431431 w 919494"/>
              <a:gd name="connsiteY99" fmla="*/ 82532 h 2360511"/>
              <a:gd name="connsiteX100" fmla="*/ 420736 w 919494"/>
              <a:gd name="connsiteY100" fmla="*/ 45100 h 2360511"/>
              <a:gd name="connsiteX101" fmla="*/ 415389 w 919494"/>
              <a:gd name="connsiteY101" fmla="*/ 2321 h 2360511"/>
              <a:gd name="connsiteX0" fmla="*/ 415627 w 919732"/>
              <a:gd name="connsiteY0" fmla="*/ 2321 h 2360511"/>
              <a:gd name="connsiteX1" fmla="*/ 411992 w 919732"/>
              <a:gd name="connsiteY1" fmla="*/ 53510 h 2360511"/>
              <a:gd name="connsiteX2" fmla="*/ 413134 w 919732"/>
              <a:gd name="connsiteY2" fmla="*/ 83778 h 2360511"/>
              <a:gd name="connsiteX3" fmla="*/ 402855 w 919732"/>
              <a:gd name="connsiteY3" fmla="*/ 88242 h 2360511"/>
              <a:gd name="connsiteX4" fmla="*/ 388215 w 919732"/>
              <a:gd name="connsiteY4" fmla="*/ 142599 h 2360511"/>
              <a:gd name="connsiteX5" fmla="*/ 378766 w 919732"/>
              <a:gd name="connsiteY5" fmla="*/ 241449 h 2360511"/>
              <a:gd name="connsiteX6" fmla="*/ 369317 w 919732"/>
              <a:gd name="connsiteY6" fmla="*/ 269326 h 2360511"/>
              <a:gd name="connsiteX7" fmla="*/ 362827 w 919732"/>
              <a:gd name="connsiteY7" fmla="*/ 336350 h 2360511"/>
              <a:gd name="connsiteX8" fmla="*/ 352134 w 919732"/>
              <a:gd name="connsiteY8" fmla="*/ 393821 h 2360511"/>
              <a:gd name="connsiteX9" fmla="*/ 344398 w 919732"/>
              <a:gd name="connsiteY9" fmla="*/ 379699 h 2360511"/>
              <a:gd name="connsiteX10" fmla="*/ 340193 w 919732"/>
              <a:gd name="connsiteY10" fmla="*/ 431825 h 2360511"/>
              <a:gd name="connsiteX11" fmla="*/ 329497 w 919732"/>
              <a:gd name="connsiteY11" fmla="*/ 456173 h 2360511"/>
              <a:gd name="connsiteX12" fmla="*/ 325916 w 919732"/>
              <a:gd name="connsiteY12" fmla="*/ 493656 h 2360511"/>
              <a:gd name="connsiteX13" fmla="*/ 321762 w 919732"/>
              <a:gd name="connsiteY13" fmla="*/ 525480 h 2360511"/>
              <a:gd name="connsiteX14" fmla="*/ 319997 w 919732"/>
              <a:gd name="connsiteY14" fmla="*/ 543963 h 2360511"/>
              <a:gd name="connsiteX15" fmla="*/ 312313 w 919732"/>
              <a:gd name="connsiteY15" fmla="*/ 576307 h 2360511"/>
              <a:gd name="connsiteX16" fmla="*/ 310496 w 919732"/>
              <a:gd name="connsiteY16" fmla="*/ 606574 h 2360511"/>
              <a:gd name="connsiteX17" fmla="*/ 308679 w 919732"/>
              <a:gd name="connsiteY17" fmla="*/ 633311 h 2360511"/>
              <a:gd name="connsiteX18" fmla="*/ 306862 w 919732"/>
              <a:gd name="connsiteY18" fmla="*/ 649353 h 2360511"/>
              <a:gd name="connsiteX19" fmla="*/ 299127 w 919732"/>
              <a:gd name="connsiteY19" fmla="*/ 670742 h 2360511"/>
              <a:gd name="connsiteX20" fmla="*/ 297881 w 919732"/>
              <a:gd name="connsiteY20" fmla="*/ 692703 h 2360511"/>
              <a:gd name="connsiteX21" fmla="*/ 290405 w 919732"/>
              <a:gd name="connsiteY21" fmla="*/ 712639 h 2360511"/>
              <a:gd name="connsiteX22" fmla="*/ 284123 w 919732"/>
              <a:gd name="connsiteY22" fmla="*/ 758583 h 2360511"/>
              <a:gd name="connsiteX23" fmla="*/ 267510 w 919732"/>
              <a:gd name="connsiteY23" fmla="*/ 827425 h 2360511"/>
              <a:gd name="connsiteX24" fmla="*/ 251571 w 919732"/>
              <a:gd name="connsiteY24" fmla="*/ 904105 h 2360511"/>
              <a:gd name="connsiteX25" fmla="*/ 226080 w 919732"/>
              <a:gd name="connsiteY25" fmla="*/ 1040073 h 2360511"/>
              <a:gd name="connsiteX26" fmla="*/ 248976 w 919732"/>
              <a:gd name="connsiteY26" fmla="*/ 984887 h 2360511"/>
              <a:gd name="connsiteX27" fmla="*/ 227224 w 919732"/>
              <a:gd name="connsiteY27" fmla="*/ 1065305 h 2360511"/>
              <a:gd name="connsiteX28" fmla="*/ 211856 w 919732"/>
              <a:gd name="connsiteY28" fmla="*/ 1123556 h 2360511"/>
              <a:gd name="connsiteX29" fmla="*/ 207079 w 919732"/>
              <a:gd name="connsiteY29" fmla="*/ 1157353 h 2360511"/>
              <a:gd name="connsiteX30" fmla="*/ 201732 w 919732"/>
              <a:gd name="connsiteY30" fmla="*/ 1173395 h 2360511"/>
              <a:gd name="connsiteX31" fmla="*/ 191037 w 919732"/>
              <a:gd name="connsiteY31" fmla="*/ 1200132 h 2360511"/>
              <a:gd name="connsiteX32" fmla="*/ 199240 w 919732"/>
              <a:gd name="connsiteY32" fmla="*/ 1238134 h 2360511"/>
              <a:gd name="connsiteX33" fmla="*/ 188546 w 919732"/>
              <a:gd name="connsiteY33" fmla="*/ 1254176 h 2360511"/>
              <a:gd name="connsiteX34" fmla="*/ 180809 w 919732"/>
              <a:gd name="connsiteY34" fmla="*/ 1312324 h 2360511"/>
              <a:gd name="connsiteX35" fmla="*/ 170114 w 919732"/>
              <a:gd name="connsiteY35" fmla="*/ 1365692 h 2360511"/>
              <a:gd name="connsiteX36" fmla="*/ 145767 w 919732"/>
              <a:gd name="connsiteY36" fmla="*/ 1483230 h 2360511"/>
              <a:gd name="connsiteX37" fmla="*/ 129154 w 919732"/>
              <a:gd name="connsiteY37" fmla="*/ 1602274 h 2360511"/>
              <a:gd name="connsiteX38" fmla="*/ 127647 w 919732"/>
              <a:gd name="connsiteY38" fmla="*/ 1594487 h 2360511"/>
              <a:gd name="connsiteX39" fmla="*/ 103662 w 919732"/>
              <a:gd name="connsiteY39" fmla="*/ 1707093 h 2360511"/>
              <a:gd name="connsiteX40" fmla="*/ 95927 w 919732"/>
              <a:gd name="connsiteY40" fmla="*/ 1782424 h 2360511"/>
              <a:gd name="connsiteX41" fmla="*/ 85231 w 919732"/>
              <a:gd name="connsiteY41" fmla="*/ 1825773 h 2360511"/>
              <a:gd name="connsiteX42" fmla="*/ 77496 w 919732"/>
              <a:gd name="connsiteY42" fmla="*/ 1873796 h 2360511"/>
              <a:gd name="connsiteX43" fmla="*/ 67945 w 919732"/>
              <a:gd name="connsiteY43" fmla="*/ 1904843 h 2360511"/>
              <a:gd name="connsiteX44" fmla="*/ 60208 w 919732"/>
              <a:gd name="connsiteY44" fmla="*/ 1938639 h 2360511"/>
              <a:gd name="connsiteX45" fmla="*/ 49514 w 919732"/>
              <a:gd name="connsiteY45" fmla="*/ 2012257 h 2360511"/>
              <a:gd name="connsiteX46" fmla="*/ 38819 w 919732"/>
              <a:gd name="connsiteY46" fmla="*/ 2059708 h 2360511"/>
              <a:gd name="connsiteX47" fmla="*/ 34042 w 919732"/>
              <a:gd name="connsiteY47" fmla="*/ 2107834 h 2360511"/>
              <a:gd name="connsiteX48" fmla="*/ 27034 w 919732"/>
              <a:gd name="connsiteY48" fmla="*/ 2130107 h 2360511"/>
              <a:gd name="connsiteX49" fmla="*/ 21529 w 919732"/>
              <a:gd name="connsiteY49" fmla="*/ 2163540 h 2360511"/>
              <a:gd name="connsiteX50" fmla="*/ 11978 w 919732"/>
              <a:gd name="connsiteY50" fmla="*/ 2217688 h 2360511"/>
              <a:gd name="connsiteX51" fmla="*/ 6318 w 919732"/>
              <a:gd name="connsiteY51" fmla="*/ 2254394 h 2360511"/>
              <a:gd name="connsiteX52" fmla="*/ 246 w 919732"/>
              <a:gd name="connsiteY52" fmla="*/ 2332060 h 2360511"/>
              <a:gd name="connsiteX53" fmla="*/ 201732 w 919732"/>
              <a:gd name="connsiteY53" fmla="*/ 2339121 h 2360511"/>
              <a:gd name="connsiteX54" fmla="*/ 346111 w 919732"/>
              <a:gd name="connsiteY54" fmla="*/ 2328426 h 2360511"/>
              <a:gd name="connsiteX55" fmla="*/ 469100 w 919732"/>
              <a:gd name="connsiteY55" fmla="*/ 2333774 h 2360511"/>
              <a:gd name="connsiteX56" fmla="*/ 517227 w 919732"/>
              <a:gd name="connsiteY56" fmla="*/ 2339121 h 2360511"/>
              <a:gd name="connsiteX57" fmla="*/ 608132 w 919732"/>
              <a:gd name="connsiteY57" fmla="*/ 2344469 h 2360511"/>
              <a:gd name="connsiteX58" fmla="*/ 656258 w 919732"/>
              <a:gd name="connsiteY58" fmla="*/ 2349816 h 2360511"/>
              <a:gd name="connsiteX59" fmla="*/ 682995 w 919732"/>
              <a:gd name="connsiteY59" fmla="*/ 2355163 h 2360511"/>
              <a:gd name="connsiteX60" fmla="*/ 859458 w 919732"/>
              <a:gd name="connsiteY60" fmla="*/ 2360511 h 2360511"/>
              <a:gd name="connsiteX61" fmla="*/ 918279 w 919732"/>
              <a:gd name="connsiteY61" fmla="*/ 2349816 h 2360511"/>
              <a:gd name="connsiteX62" fmla="*/ 907584 w 919732"/>
              <a:gd name="connsiteY62" fmla="*/ 2333774 h 2360511"/>
              <a:gd name="connsiteX63" fmla="*/ 891542 w 919732"/>
              <a:gd name="connsiteY63" fmla="*/ 2317732 h 2360511"/>
              <a:gd name="connsiteX64" fmla="*/ 896890 w 919732"/>
              <a:gd name="connsiteY64" fmla="*/ 2264258 h 2360511"/>
              <a:gd name="connsiteX65" fmla="*/ 912932 w 919732"/>
              <a:gd name="connsiteY65" fmla="*/ 2205437 h 2360511"/>
              <a:gd name="connsiteX66" fmla="*/ 918279 w 919732"/>
              <a:gd name="connsiteY66" fmla="*/ 2173353 h 2360511"/>
              <a:gd name="connsiteX67" fmla="*/ 896890 w 919732"/>
              <a:gd name="connsiteY67" fmla="*/ 1975500 h 2360511"/>
              <a:gd name="connsiteX68" fmla="*/ 886195 w 919732"/>
              <a:gd name="connsiteY68" fmla="*/ 1954111 h 2360511"/>
              <a:gd name="connsiteX69" fmla="*/ 864806 w 919732"/>
              <a:gd name="connsiteY69" fmla="*/ 1922026 h 2360511"/>
              <a:gd name="connsiteX70" fmla="*/ 854111 w 919732"/>
              <a:gd name="connsiteY70" fmla="*/ 1889942 h 2360511"/>
              <a:gd name="connsiteX71" fmla="*/ 843416 w 919732"/>
              <a:gd name="connsiteY71" fmla="*/ 1868553 h 2360511"/>
              <a:gd name="connsiteX72" fmla="*/ 822027 w 919732"/>
              <a:gd name="connsiteY72" fmla="*/ 1788342 h 2360511"/>
              <a:gd name="connsiteX73" fmla="*/ 800637 w 919732"/>
              <a:gd name="connsiteY73" fmla="*/ 1654658 h 2360511"/>
              <a:gd name="connsiteX74" fmla="*/ 779248 w 919732"/>
              <a:gd name="connsiteY74" fmla="*/ 1579795 h 2360511"/>
              <a:gd name="connsiteX75" fmla="*/ 757858 w 919732"/>
              <a:gd name="connsiteY75" fmla="*/ 1494237 h 2360511"/>
              <a:gd name="connsiteX76" fmla="*/ 747163 w 919732"/>
              <a:gd name="connsiteY76" fmla="*/ 1451458 h 2360511"/>
              <a:gd name="connsiteX77" fmla="*/ 736469 w 919732"/>
              <a:gd name="connsiteY77" fmla="*/ 1403332 h 2360511"/>
              <a:gd name="connsiteX78" fmla="*/ 725774 w 919732"/>
              <a:gd name="connsiteY78" fmla="*/ 1376595 h 2360511"/>
              <a:gd name="connsiteX79" fmla="*/ 704384 w 919732"/>
              <a:gd name="connsiteY79" fmla="*/ 1312426 h 2360511"/>
              <a:gd name="connsiteX80" fmla="*/ 682995 w 919732"/>
              <a:gd name="connsiteY80" fmla="*/ 1200132 h 2360511"/>
              <a:gd name="connsiteX81" fmla="*/ 672300 w 919732"/>
              <a:gd name="connsiteY81" fmla="*/ 1146658 h 2360511"/>
              <a:gd name="connsiteX82" fmla="*/ 661606 w 919732"/>
              <a:gd name="connsiteY82" fmla="*/ 1071795 h 2360511"/>
              <a:gd name="connsiteX83" fmla="*/ 650911 w 919732"/>
              <a:gd name="connsiteY83" fmla="*/ 1029016 h 2360511"/>
              <a:gd name="connsiteX84" fmla="*/ 640216 w 919732"/>
              <a:gd name="connsiteY84" fmla="*/ 1012974 h 2360511"/>
              <a:gd name="connsiteX85" fmla="*/ 629521 w 919732"/>
              <a:gd name="connsiteY85" fmla="*/ 986237 h 2360511"/>
              <a:gd name="connsiteX86" fmla="*/ 608132 w 919732"/>
              <a:gd name="connsiteY86" fmla="*/ 922069 h 2360511"/>
              <a:gd name="connsiteX87" fmla="*/ 597437 w 919732"/>
              <a:gd name="connsiteY87" fmla="*/ 847205 h 2360511"/>
              <a:gd name="connsiteX88" fmla="*/ 602784 w 919732"/>
              <a:gd name="connsiteY88" fmla="*/ 825816 h 2360511"/>
              <a:gd name="connsiteX89" fmla="*/ 581395 w 919732"/>
              <a:gd name="connsiteY89" fmla="*/ 692132 h 2360511"/>
              <a:gd name="connsiteX90" fmla="*/ 560006 w 919732"/>
              <a:gd name="connsiteY90" fmla="*/ 611921 h 2360511"/>
              <a:gd name="connsiteX91" fmla="*/ 549311 w 919732"/>
              <a:gd name="connsiteY91" fmla="*/ 563795 h 2360511"/>
              <a:gd name="connsiteX92" fmla="*/ 527921 w 919732"/>
              <a:gd name="connsiteY92" fmla="*/ 526363 h 2360511"/>
              <a:gd name="connsiteX93" fmla="*/ 517227 w 919732"/>
              <a:gd name="connsiteY93" fmla="*/ 462195 h 2360511"/>
              <a:gd name="connsiteX94" fmla="*/ 506532 w 919732"/>
              <a:gd name="connsiteY94" fmla="*/ 419416 h 2360511"/>
              <a:gd name="connsiteX95" fmla="*/ 495837 w 919732"/>
              <a:gd name="connsiteY95" fmla="*/ 339205 h 2360511"/>
              <a:gd name="connsiteX96" fmla="*/ 485142 w 919732"/>
              <a:gd name="connsiteY96" fmla="*/ 312469 h 2360511"/>
              <a:gd name="connsiteX97" fmla="*/ 474448 w 919732"/>
              <a:gd name="connsiteY97" fmla="*/ 264342 h 2360511"/>
              <a:gd name="connsiteX98" fmla="*/ 453058 w 919732"/>
              <a:gd name="connsiteY98" fmla="*/ 136005 h 2360511"/>
              <a:gd name="connsiteX99" fmla="*/ 431669 w 919732"/>
              <a:gd name="connsiteY99" fmla="*/ 82532 h 2360511"/>
              <a:gd name="connsiteX100" fmla="*/ 420974 w 919732"/>
              <a:gd name="connsiteY100" fmla="*/ 45100 h 2360511"/>
              <a:gd name="connsiteX101" fmla="*/ 415627 w 919732"/>
              <a:gd name="connsiteY101" fmla="*/ 2321 h 2360511"/>
              <a:gd name="connsiteX0" fmla="*/ 415622 w 919727"/>
              <a:gd name="connsiteY0" fmla="*/ 2321 h 2360511"/>
              <a:gd name="connsiteX1" fmla="*/ 411987 w 919727"/>
              <a:gd name="connsiteY1" fmla="*/ 53510 h 2360511"/>
              <a:gd name="connsiteX2" fmla="*/ 413129 w 919727"/>
              <a:gd name="connsiteY2" fmla="*/ 83778 h 2360511"/>
              <a:gd name="connsiteX3" fmla="*/ 402850 w 919727"/>
              <a:gd name="connsiteY3" fmla="*/ 88242 h 2360511"/>
              <a:gd name="connsiteX4" fmla="*/ 388210 w 919727"/>
              <a:gd name="connsiteY4" fmla="*/ 142599 h 2360511"/>
              <a:gd name="connsiteX5" fmla="*/ 378761 w 919727"/>
              <a:gd name="connsiteY5" fmla="*/ 241449 h 2360511"/>
              <a:gd name="connsiteX6" fmla="*/ 369312 w 919727"/>
              <a:gd name="connsiteY6" fmla="*/ 269326 h 2360511"/>
              <a:gd name="connsiteX7" fmla="*/ 362822 w 919727"/>
              <a:gd name="connsiteY7" fmla="*/ 336350 h 2360511"/>
              <a:gd name="connsiteX8" fmla="*/ 352129 w 919727"/>
              <a:gd name="connsiteY8" fmla="*/ 393821 h 2360511"/>
              <a:gd name="connsiteX9" fmla="*/ 344393 w 919727"/>
              <a:gd name="connsiteY9" fmla="*/ 379699 h 2360511"/>
              <a:gd name="connsiteX10" fmla="*/ 340188 w 919727"/>
              <a:gd name="connsiteY10" fmla="*/ 431825 h 2360511"/>
              <a:gd name="connsiteX11" fmla="*/ 329492 w 919727"/>
              <a:gd name="connsiteY11" fmla="*/ 456173 h 2360511"/>
              <a:gd name="connsiteX12" fmla="*/ 325911 w 919727"/>
              <a:gd name="connsiteY12" fmla="*/ 493656 h 2360511"/>
              <a:gd name="connsiteX13" fmla="*/ 321757 w 919727"/>
              <a:gd name="connsiteY13" fmla="*/ 525480 h 2360511"/>
              <a:gd name="connsiteX14" fmla="*/ 319992 w 919727"/>
              <a:gd name="connsiteY14" fmla="*/ 543963 h 2360511"/>
              <a:gd name="connsiteX15" fmla="*/ 312308 w 919727"/>
              <a:gd name="connsiteY15" fmla="*/ 576307 h 2360511"/>
              <a:gd name="connsiteX16" fmla="*/ 310491 w 919727"/>
              <a:gd name="connsiteY16" fmla="*/ 606574 h 2360511"/>
              <a:gd name="connsiteX17" fmla="*/ 308674 w 919727"/>
              <a:gd name="connsiteY17" fmla="*/ 633311 h 2360511"/>
              <a:gd name="connsiteX18" fmla="*/ 306857 w 919727"/>
              <a:gd name="connsiteY18" fmla="*/ 649353 h 2360511"/>
              <a:gd name="connsiteX19" fmla="*/ 299122 w 919727"/>
              <a:gd name="connsiteY19" fmla="*/ 670742 h 2360511"/>
              <a:gd name="connsiteX20" fmla="*/ 297876 w 919727"/>
              <a:gd name="connsiteY20" fmla="*/ 692703 h 2360511"/>
              <a:gd name="connsiteX21" fmla="*/ 290400 w 919727"/>
              <a:gd name="connsiteY21" fmla="*/ 712639 h 2360511"/>
              <a:gd name="connsiteX22" fmla="*/ 284118 w 919727"/>
              <a:gd name="connsiteY22" fmla="*/ 758583 h 2360511"/>
              <a:gd name="connsiteX23" fmla="*/ 267505 w 919727"/>
              <a:gd name="connsiteY23" fmla="*/ 827425 h 2360511"/>
              <a:gd name="connsiteX24" fmla="*/ 251566 w 919727"/>
              <a:gd name="connsiteY24" fmla="*/ 904105 h 2360511"/>
              <a:gd name="connsiteX25" fmla="*/ 226075 w 919727"/>
              <a:gd name="connsiteY25" fmla="*/ 1040073 h 2360511"/>
              <a:gd name="connsiteX26" fmla="*/ 248971 w 919727"/>
              <a:gd name="connsiteY26" fmla="*/ 984887 h 2360511"/>
              <a:gd name="connsiteX27" fmla="*/ 227219 w 919727"/>
              <a:gd name="connsiteY27" fmla="*/ 1065305 h 2360511"/>
              <a:gd name="connsiteX28" fmla="*/ 211851 w 919727"/>
              <a:gd name="connsiteY28" fmla="*/ 1123556 h 2360511"/>
              <a:gd name="connsiteX29" fmla="*/ 207074 w 919727"/>
              <a:gd name="connsiteY29" fmla="*/ 1157353 h 2360511"/>
              <a:gd name="connsiteX30" fmla="*/ 201727 w 919727"/>
              <a:gd name="connsiteY30" fmla="*/ 1173395 h 2360511"/>
              <a:gd name="connsiteX31" fmla="*/ 191032 w 919727"/>
              <a:gd name="connsiteY31" fmla="*/ 1200132 h 2360511"/>
              <a:gd name="connsiteX32" fmla="*/ 199235 w 919727"/>
              <a:gd name="connsiteY32" fmla="*/ 1238134 h 2360511"/>
              <a:gd name="connsiteX33" fmla="*/ 188541 w 919727"/>
              <a:gd name="connsiteY33" fmla="*/ 1254176 h 2360511"/>
              <a:gd name="connsiteX34" fmla="*/ 180804 w 919727"/>
              <a:gd name="connsiteY34" fmla="*/ 1312324 h 2360511"/>
              <a:gd name="connsiteX35" fmla="*/ 170109 w 919727"/>
              <a:gd name="connsiteY35" fmla="*/ 1365692 h 2360511"/>
              <a:gd name="connsiteX36" fmla="*/ 145762 w 919727"/>
              <a:gd name="connsiteY36" fmla="*/ 1483230 h 2360511"/>
              <a:gd name="connsiteX37" fmla="*/ 129149 w 919727"/>
              <a:gd name="connsiteY37" fmla="*/ 1602274 h 2360511"/>
              <a:gd name="connsiteX38" fmla="*/ 127642 w 919727"/>
              <a:gd name="connsiteY38" fmla="*/ 1594487 h 2360511"/>
              <a:gd name="connsiteX39" fmla="*/ 103657 w 919727"/>
              <a:gd name="connsiteY39" fmla="*/ 1707093 h 2360511"/>
              <a:gd name="connsiteX40" fmla="*/ 95922 w 919727"/>
              <a:gd name="connsiteY40" fmla="*/ 1782424 h 2360511"/>
              <a:gd name="connsiteX41" fmla="*/ 85226 w 919727"/>
              <a:gd name="connsiteY41" fmla="*/ 1825773 h 2360511"/>
              <a:gd name="connsiteX42" fmla="*/ 77491 w 919727"/>
              <a:gd name="connsiteY42" fmla="*/ 1873796 h 2360511"/>
              <a:gd name="connsiteX43" fmla="*/ 67940 w 919727"/>
              <a:gd name="connsiteY43" fmla="*/ 1904843 h 2360511"/>
              <a:gd name="connsiteX44" fmla="*/ 60203 w 919727"/>
              <a:gd name="connsiteY44" fmla="*/ 1938639 h 2360511"/>
              <a:gd name="connsiteX45" fmla="*/ 49509 w 919727"/>
              <a:gd name="connsiteY45" fmla="*/ 2012257 h 2360511"/>
              <a:gd name="connsiteX46" fmla="*/ 38814 w 919727"/>
              <a:gd name="connsiteY46" fmla="*/ 2059708 h 2360511"/>
              <a:gd name="connsiteX47" fmla="*/ 34037 w 919727"/>
              <a:gd name="connsiteY47" fmla="*/ 2107834 h 2360511"/>
              <a:gd name="connsiteX48" fmla="*/ 27029 w 919727"/>
              <a:gd name="connsiteY48" fmla="*/ 2130107 h 2360511"/>
              <a:gd name="connsiteX49" fmla="*/ 21524 w 919727"/>
              <a:gd name="connsiteY49" fmla="*/ 2163540 h 2360511"/>
              <a:gd name="connsiteX50" fmla="*/ 11973 w 919727"/>
              <a:gd name="connsiteY50" fmla="*/ 2217688 h 2360511"/>
              <a:gd name="connsiteX51" fmla="*/ 6313 w 919727"/>
              <a:gd name="connsiteY51" fmla="*/ 2254394 h 2360511"/>
              <a:gd name="connsiteX52" fmla="*/ 241 w 919727"/>
              <a:gd name="connsiteY52" fmla="*/ 2332060 h 2360511"/>
              <a:gd name="connsiteX53" fmla="*/ 201727 w 919727"/>
              <a:gd name="connsiteY53" fmla="*/ 2339121 h 2360511"/>
              <a:gd name="connsiteX54" fmla="*/ 346106 w 919727"/>
              <a:gd name="connsiteY54" fmla="*/ 2328426 h 2360511"/>
              <a:gd name="connsiteX55" fmla="*/ 469095 w 919727"/>
              <a:gd name="connsiteY55" fmla="*/ 2333774 h 2360511"/>
              <a:gd name="connsiteX56" fmla="*/ 517222 w 919727"/>
              <a:gd name="connsiteY56" fmla="*/ 2339121 h 2360511"/>
              <a:gd name="connsiteX57" fmla="*/ 608127 w 919727"/>
              <a:gd name="connsiteY57" fmla="*/ 2344469 h 2360511"/>
              <a:gd name="connsiteX58" fmla="*/ 656253 w 919727"/>
              <a:gd name="connsiteY58" fmla="*/ 2349816 h 2360511"/>
              <a:gd name="connsiteX59" fmla="*/ 682990 w 919727"/>
              <a:gd name="connsiteY59" fmla="*/ 2355163 h 2360511"/>
              <a:gd name="connsiteX60" fmla="*/ 859453 w 919727"/>
              <a:gd name="connsiteY60" fmla="*/ 2360511 h 2360511"/>
              <a:gd name="connsiteX61" fmla="*/ 918274 w 919727"/>
              <a:gd name="connsiteY61" fmla="*/ 2349816 h 2360511"/>
              <a:gd name="connsiteX62" fmla="*/ 907579 w 919727"/>
              <a:gd name="connsiteY62" fmla="*/ 2333774 h 2360511"/>
              <a:gd name="connsiteX63" fmla="*/ 891537 w 919727"/>
              <a:gd name="connsiteY63" fmla="*/ 2317732 h 2360511"/>
              <a:gd name="connsiteX64" fmla="*/ 896885 w 919727"/>
              <a:gd name="connsiteY64" fmla="*/ 2264258 h 2360511"/>
              <a:gd name="connsiteX65" fmla="*/ 912927 w 919727"/>
              <a:gd name="connsiteY65" fmla="*/ 2205437 h 2360511"/>
              <a:gd name="connsiteX66" fmla="*/ 918274 w 919727"/>
              <a:gd name="connsiteY66" fmla="*/ 2173353 h 2360511"/>
              <a:gd name="connsiteX67" fmla="*/ 896885 w 919727"/>
              <a:gd name="connsiteY67" fmla="*/ 1975500 h 2360511"/>
              <a:gd name="connsiteX68" fmla="*/ 886190 w 919727"/>
              <a:gd name="connsiteY68" fmla="*/ 1954111 h 2360511"/>
              <a:gd name="connsiteX69" fmla="*/ 864801 w 919727"/>
              <a:gd name="connsiteY69" fmla="*/ 1922026 h 2360511"/>
              <a:gd name="connsiteX70" fmla="*/ 854106 w 919727"/>
              <a:gd name="connsiteY70" fmla="*/ 1889942 h 2360511"/>
              <a:gd name="connsiteX71" fmla="*/ 843411 w 919727"/>
              <a:gd name="connsiteY71" fmla="*/ 1868553 h 2360511"/>
              <a:gd name="connsiteX72" fmla="*/ 822022 w 919727"/>
              <a:gd name="connsiteY72" fmla="*/ 1788342 h 2360511"/>
              <a:gd name="connsiteX73" fmla="*/ 800632 w 919727"/>
              <a:gd name="connsiteY73" fmla="*/ 1654658 h 2360511"/>
              <a:gd name="connsiteX74" fmla="*/ 779243 w 919727"/>
              <a:gd name="connsiteY74" fmla="*/ 1579795 h 2360511"/>
              <a:gd name="connsiteX75" fmla="*/ 757853 w 919727"/>
              <a:gd name="connsiteY75" fmla="*/ 1494237 h 2360511"/>
              <a:gd name="connsiteX76" fmla="*/ 747158 w 919727"/>
              <a:gd name="connsiteY76" fmla="*/ 1451458 h 2360511"/>
              <a:gd name="connsiteX77" fmla="*/ 736464 w 919727"/>
              <a:gd name="connsiteY77" fmla="*/ 1403332 h 2360511"/>
              <a:gd name="connsiteX78" fmla="*/ 725769 w 919727"/>
              <a:gd name="connsiteY78" fmla="*/ 1376595 h 2360511"/>
              <a:gd name="connsiteX79" fmla="*/ 704379 w 919727"/>
              <a:gd name="connsiteY79" fmla="*/ 1312426 h 2360511"/>
              <a:gd name="connsiteX80" fmla="*/ 682990 w 919727"/>
              <a:gd name="connsiteY80" fmla="*/ 1200132 h 2360511"/>
              <a:gd name="connsiteX81" fmla="*/ 672295 w 919727"/>
              <a:gd name="connsiteY81" fmla="*/ 1146658 h 2360511"/>
              <a:gd name="connsiteX82" fmla="*/ 661601 w 919727"/>
              <a:gd name="connsiteY82" fmla="*/ 1071795 h 2360511"/>
              <a:gd name="connsiteX83" fmla="*/ 650906 w 919727"/>
              <a:gd name="connsiteY83" fmla="*/ 1029016 h 2360511"/>
              <a:gd name="connsiteX84" fmla="*/ 640211 w 919727"/>
              <a:gd name="connsiteY84" fmla="*/ 1012974 h 2360511"/>
              <a:gd name="connsiteX85" fmla="*/ 629516 w 919727"/>
              <a:gd name="connsiteY85" fmla="*/ 986237 h 2360511"/>
              <a:gd name="connsiteX86" fmla="*/ 608127 w 919727"/>
              <a:gd name="connsiteY86" fmla="*/ 922069 h 2360511"/>
              <a:gd name="connsiteX87" fmla="*/ 597432 w 919727"/>
              <a:gd name="connsiteY87" fmla="*/ 847205 h 2360511"/>
              <a:gd name="connsiteX88" fmla="*/ 602779 w 919727"/>
              <a:gd name="connsiteY88" fmla="*/ 825816 h 2360511"/>
              <a:gd name="connsiteX89" fmla="*/ 581390 w 919727"/>
              <a:gd name="connsiteY89" fmla="*/ 692132 h 2360511"/>
              <a:gd name="connsiteX90" fmla="*/ 560001 w 919727"/>
              <a:gd name="connsiteY90" fmla="*/ 611921 h 2360511"/>
              <a:gd name="connsiteX91" fmla="*/ 549306 w 919727"/>
              <a:gd name="connsiteY91" fmla="*/ 563795 h 2360511"/>
              <a:gd name="connsiteX92" fmla="*/ 527916 w 919727"/>
              <a:gd name="connsiteY92" fmla="*/ 526363 h 2360511"/>
              <a:gd name="connsiteX93" fmla="*/ 517222 w 919727"/>
              <a:gd name="connsiteY93" fmla="*/ 462195 h 2360511"/>
              <a:gd name="connsiteX94" fmla="*/ 506527 w 919727"/>
              <a:gd name="connsiteY94" fmla="*/ 419416 h 2360511"/>
              <a:gd name="connsiteX95" fmla="*/ 495832 w 919727"/>
              <a:gd name="connsiteY95" fmla="*/ 339205 h 2360511"/>
              <a:gd name="connsiteX96" fmla="*/ 485137 w 919727"/>
              <a:gd name="connsiteY96" fmla="*/ 312469 h 2360511"/>
              <a:gd name="connsiteX97" fmla="*/ 474443 w 919727"/>
              <a:gd name="connsiteY97" fmla="*/ 264342 h 2360511"/>
              <a:gd name="connsiteX98" fmla="*/ 453053 w 919727"/>
              <a:gd name="connsiteY98" fmla="*/ 136005 h 2360511"/>
              <a:gd name="connsiteX99" fmla="*/ 431664 w 919727"/>
              <a:gd name="connsiteY99" fmla="*/ 82532 h 2360511"/>
              <a:gd name="connsiteX100" fmla="*/ 420969 w 919727"/>
              <a:gd name="connsiteY100" fmla="*/ 45100 h 2360511"/>
              <a:gd name="connsiteX101" fmla="*/ 415622 w 919727"/>
              <a:gd name="connsiteY101" fmla="*/ 2321 h 2360511"/>
              <a:gd name="connsiteX0" fmla="*/ 421300 w 925405"/>
              <a:gd name="connsiteY0" fmla="*/ 2321 h 2360511"/>
              <a:gd name="connsiteX1" fmla="*/ 417665 w 925405"/>
              <a:gd name="connsiteY1" fmla="*/ 53510 h 2360511"/>
              <a:gd name="connsiteX2" fmla="*/ 418807 w 925405"/>
              <a:gd name="connsiteY2" fmla="*/ 83778 h 2360511"/>
              <a:gd name="connsiteX3" fmla="*/ 408528 w 925405"/>
              <a:gd name="connsiteY3" fmla="*/ 88242 h 2360511"/>
              <a:gd name="connsiteX4" fmla="*/ 393888 w 925405"/>
              <a:gd name="connsiteY4" fmla="*/ 142599 h 2360511"/>
              <a:gd name="connsiteX5" fmla="*/ 384439 w 925405"/>
              <a:gd name="connsiteY5" fmla="*/ 241449 h 2360511"/>
              <a:gd name="connsiteX6" fmla="*/ 374990 w 925405"/>
              <a:gd name="connsiteY6" fmla="*/ 269326 h 2360511"/>
              <a:gd name="connsiteX7" fmla="*/ 368500 w 925405"/>
              <a:gd name="connsiteY7" fmla="*/ 336350 h 2360511"/>
              <a:gd name="connsiteX8" fmla="*/ 357807 w 925405"/>
              <a:gd name="connsiteY8" fmla="*/ 393821 h 2360511"/>
              <a:gd name="connsiteX9" fmla="*/ 350071 w 925405"/>
              <a:gd name="connsiteY9" fmla="*/ 379699 h 2360511"/>
              <a:gd name="connsiteX10" fmla="*/ 345866 w 925405"/>
              <a:gd name="connsiteY10" fmla="*/ 431825 h 2360511"/>
              <a:gd name="connsiteX11" fmla="*/ 335170 w 925405"/>
              <a:gd name="connsiteY11" fmla="*/ 456173 h 2360511"/>
              <a:gd name="connsiteX12" fmla="*/ 331589 w 925405"/>
              <a:gd name="connsiteY12" fmla="*/ 493656 h 2360511"/>
              <a:gd name="connsiteX13" fmla="*/ 327435 w 925405"/>
              <a:gd name="connsiteY13" fmla="*/ 525480 h 2360511"/>
              <a:gd name="connsiteX14" fmla="*/ 325670 w 925405"/>
              <a:gd name="connsiteY14" fmla="*/ 543963 h 2360511"/>
              <a:gd name="connsiteX15" fmla="*/ 317986 w 925405"/>
              <a:gd name="connsiteY15" fmla="*/ 576307 h 2360511"/>
              <a:gd name="connsiteX16" fmla="*/ 316169 w 925405"/>
              <a:gd name="connsiteY16" fmla="*/ 606574 h 2360511"/>
              <a:gd name="connsiteX17" fmla="*/ 314352 w 925405"/>
              <a:gd name="connsiteY17" fmla="*/ 633311 h 2360511"/>
              <a:gd name="connsiteX18" fmla="*/ 312535 w 925405"/>
              <a:gd name="connsiteY18" fmla="*/ 649353 h 2360511"/>
              <a:gd name="connsiteX19" fmla="*/ 304800 w 925405"/>
              <a:gd name="connsiteY19" fmla="*/ 670742 h 2360511"/>
              <a:gd name="connsiteX20" fmla="*/ 303554 w 925405"/>
              <a:gd name="connsiteY20" fmla="*/ 692703 h 2360511"/>
              <a:gd name="connsiteX21" fmla="*/ 296078 w 925405"/>
              <a:gd name="connsiteY21" fmla="*/ 712639 h 2360511"/>
              <a:gd name="connsiteX22" fmla="*/ 289796 w 925405"/>
              <a:gd name="connsiteY22" fmla="*/ 758583 h 2360511"/>
              <a:gd name="connsiteX23" fmla="*/ 273183 w 925405"/>
              <a:gd name="connsiteY23" fmla="*/ 827425 h 2360511"/>
              <a:gd name="connsiteX24" fmla="*/ 257244 w 925405"/>
              <a:gd name="connsiteY24" fmla="*/ 904105 h 2360511"/>
              <a:gd name="connsiteX25" fmla="*/ 231753 w 925405"/>
              <a:gd name="connsiteY25" fmla="*/ 1040073 h 2360511"/>
              <a:gd name="connsiteX26" fmla="*/ 254649 w 925405"/>
              <a:gd name="connsiteY26" fmla="*/ 984887 h 2360511"/>
              <a:gd name="connsiteX27" fmla="*/ 232897 w 925405"/>
              <a:gd name="connsiteY27" fmla="*/ 1065305 h 2360511"/>
              <a:gd name="connsiteX28" fmla="*/ 217529 w 925405"/>
              <a:gd name="connsiteY28" fmla="*/ 1123556 h 2360511"/>
              <a:gd name="connsiteX29" fmla="*/ 212752 w 925405"/>
              <a:gd name="connsiteY29" fmla="*/ 1157353 h 2360511"/>
              <a:gd name="connsiteX30" fmla="*/ 207405 w 925405"/>
              <a:gd name="connsiteY30" fmla="*/ 1173395 h 2360511"/>
              <a:gd name="connsiteX31" fmla="*/ 196710 w 925405"/>
              <a:gd name="connsiteY31" fmla="*/ 1200132 h 2360511"/>
              <a:gd name="connsiteX32" fmla="*/ 204913 w 925405"/>
              <a:gd name="connsiteY32" fmla="*/ 1238134 h 2360511"/>
              <a:gd name="connsiteX33" fmla="*/ 194219 w 925405"/>
              <a:gd name="connsiteY33" fmla="*/ 1254176 h 2360511"/>
              <a:gd name="connsiteX34" fmla="*/ 186482 w 925405"/>
              <a:gd name="connsiteY34" fmla="*/ 1312324 h 2360511"/>
              <a:gd name="connsiteX35" fmla="*/ 175787 w 925405"/>
              <a:gd name="connsiteY35" fmla="*/ 1365692 h 2360511"/>
              <a:gd name="connsiteX36" fmla="*/ 151440 w 925405"/>
              <a:gd name="connsiteY36" fmla="*/ 1483230 h 2360511"/>
              <a:gd name="connsiteX37" fmla="*/ 134827 w 925405"/>
              <a:gd name="connsiteY37" fmla="*/ 1602274 h 2360511"/>
              <a:gd name="connsiteX38" fmla="*/ 133320 w 925405"/>
              <a:gd name="connsiteY38" fmla="*/ 1594487 h 2360511"/>
              <a:gd name="connsiteX39" fmla="*/ 109335 w 925405"/>
              <a:gd name="connsiteY39" fmla="*/ 1707093 h 2360511"/>
              <a:gd name="connsiteX40" fmla="*/ 101600 w 925405"/>
              <a:gd name="connsiteY40" fmla="*/ 1782424 h 2360511"/>
              <a:gd name="connsiteX41" fmla="*/ 90904 w 925405"/>
              <a:gd name="connsiteY41" fmla="*/ 1825773 h 2360511"/>
              <a:gd name="connsiteX42" fmla="*/ 83169 w 925405"/>
              <a:gd name="connsiteY42" fmla="*/ 1873796 h 2360511"/>
              <a:gd name="connsiteX43" fmla="*/ 73618 w 925405"/>
              <a:gd name="connsiteY43" fmla="*/ 1904843 h 2360511"/>
              <a:gd name="connsiteX44" fmla="*/ 65881 w 925405"/>
              <a:gd name="connsiteY44" fmla="*/ 1938639 h 2360511"/>
              <a:gd name="connsiteX45" fmla="*/ 55187 w 925405"/>
              <a:gd name="connsiteY45" fmla="*/ 2012257 h 2360511"/>
              <a:gd name="connsiteX46" fmla="*/ 44492 w 925405"/>
              <a:gd name="connsiteY46" fmla="*/ 2059708 h 2360511"/>
              <a:gd name="connsiteX47" fmla="*/ 39715 w 925405"/>
              <a:gd name="connsiteY47" fmla="*/ 2107834 h 2360511"/>
              <a:gd name="connsiteX48" fmla="*/ 32707 w 925405"/>
              <a:gd name="connsiteY48" fmla="*/ 2130107 h 2360511"/>
              <a:gd name="connsiteX49" fmla="*/ 27202 w 925405"/>
              <a:gd name="connsiteY49" fmla="*/ 2163540 h 2360511"/>
              <a:gd name="connsiteX50" fmla="*/ 17651 w 925405"/>
              <a:gd name="connsiteY50" fmla="*/ 2217688 h 2360511"/>
              <a:gd name="connsiteX51" fmla="*/ 11991 w 925405"/>
              <a:gd name="connsiteY51" fmla="*/ 2254394 h 2360511"/>
              <a:gd name="connsiteX52" fmla="*/ 5919 w 925405"/>
              <a:gd name="connsiteY52" fmla="*/ 2332060 h 2360511"/>
              <a:gd name="connsiteX53" fmla="*/ 103832 w 925405"/>
              <a:gd name="connsiteY53" fmla="*/ 2336161 h 2360511"/>
              <a:gd name="connsiteX54" fmla="*/ 351784 w 925405"/>
              <a:gd name="connsiteY54" fmla="*/ 2328426 h 2360511"/>
              <a:gd name="connsiteX55" fmla="*/ 474773 w 925405"/>
              <a:gd name="connsiteY55" fmla="*/ 2333774 h 2360511"/>
              <a:gd name="connsiteX56" fmla="*/ 522900 w 925405"/>
              <a:gd name="connsiteY56" fmla="*/ 2339121 h 2360511"/>
              <a:gd name="connsiteX57" fmla="*/ 613805 w 925405"/>
              <a:gd name="connsiteY57" fmla="*/ 2344469 h 2360511"/>
              <a:gd name="connsiteX58" fmla="*/ 661931 w 925405"/>
              <a:gd name="connsiteY58" fmla="*/ 2349816 h 2360511"/>
              <a:gd name="connsiteX59" fmla="*/ 688668 w 925405"/>
              <a:gd name="connsiteY59" fmla="*/ 2355163 h 2360511"/>
              <a:gd name="connsiteX60" fmla="*/ 865131 w 925405"/>
              <a:gd name="connsiteY60" fmla="*/ 2360511 h 2360511"/>
              <a:gd name="connsiteX61" fmla="*/ 923952 w 925405"/>
              <a:gd name="connsiteY61" fmla="*/ 2349816 h 2360511"/>
              <a:gd name="connsiteX62" fmla="*/ 913257 w 925405"/>
              <a:gd name="connsiteY62" fmla="*/ 2333774 h 2360511"/>
              <a:gd name="connsiteX63" fmla="*/ 897215 w 925405"/>
              <a:gd name="connsiteY63" fmla="*/ 2317732 h 2360511"/>
              <a:gd name="connsiteX64" fmla="*/ 902563 w 925405"/>
              <a:gd name="connsiteY64" fmla="*/ 2264258 h 2360511"/>
              <a:gd name="connsiteX65" fmla="*/ 918605 w 925405"/>
              <a:gd name="connsiteY65" fmla="*/ 2205437 h 2360511"/>
              <a:gd name="connsiteX66" fmla="*/ 923952 w 925405"/>
              <a:gd name="connsiteY66" fmla="*/ 2173353 h 2360511"/>
              <a:gd name="connsiteX67" fmla="*/ 902563 w 925405"/>
              <a:gd name="connsiteY67" fmla="*/ 1975500 h 2360511"/>
              <a:gd name="connsiteX68" fmla="*/ 891868 w 925405"/>
              <a:gd name="connsiteY68" fmla="*/ 1954111 h 2360511"/>
              <a:gd name="connsiteX69" fmla="*/ 870479 w 925405"/>
              <a:gd name="connsiteY69" fmla="*/ 1922026 h 2360511"/>
              <a:gd name="connsiteX70" fmla="*/ 859784 w 925405"/>
              <a:gd name="connsiteY70" fmla="*/ 1889942 h 2360511"/>
              <a:gd name="connsiteX71" fmla="*/ 849089 w 925405"/>
              <a:gd name="connsiteY71" fmla="*/ 1868553 h 2360511"/>
              <a:gd name="connsiteX72" fmla="*/ 827700 w 925405"/>
              <a:gd name="connsiteY72" fmla="*/ 1788342 h 2360511"/>
              <a:gd name="connsiteX73" fmla="*/ 806310 w 925405"/>
              <a:gd name="connsiteY73" fmla="*/ 1654658 h 2360511"/>
              <a:gd name="connsiteX74" fmla="*/ 784921 w 925405"/>
              <a:gd name="connsiteY74" fmla="*/ 1579795 h 2360511"/>
              <a:gd name="connsiteX75" fmla="*/ 763531 w 925405"/>
              <a:gd name="connsiteY75" fmla="*/ 1494237 h 2360511"/>
              <a:gd name="connsiteX76" fmla="*/ 752836 w 925405"/>
              <a:gd name="connsiteY76" fmla="*/ 1451458 h 2360511"/>
              <a:gd name="connsiteX77" fmla="*/ 742142 w 925405"/>
              <a:gd name="connsiteY77" fmla="*/ 1403332 h 2360511"/>
              <a:gd name="connsiteX78" fmla="*/ 731447 w 925405"/>
              <a:gd name="connsiteY78" fmla="*/ 1376595 h 2360511"/>
              <a:gd name="connsiteX79" fmla="*/ 710057 w 925405"/>
              <a:gd name="connsiteY79" fmla="*/ 1312426 h 2360511"/>
              <a:gd name="connsiteX80" fmla="*/ 688668 w 925405"/>
              <a:gd name="connsiteY80" fmla="*/ 1200132 h 2360511"/>
              <a:gd name="connsiteX81" fmla="*/ 677973 w 925405"/>
              <a:gd name="connsiteY81" fmla="*/ 1146658 h 2360511"/>
              <a:gd name="connsiteX82" fmla="*/ 667279 w 925405"/>
              <a:gd name="connsiteY82" fmla="*/ 1071795 h 2360511"/>
              <a:gd name="connsiteX83" fmla="*/ 656584 w 925405"/>
              <a:gd name="connsiteY83" fmla="*/ 1029016 h 2360511"/>
              <a:gd name="connsiteX84" fmla="*/ 645889 w 925405"/>
              <a:gd name="connsiteY84" fmla="*/ 1012974 h 2360511"/>
              <a:gd name="connsiteX85" fmla="*/ 635194 w 925405"/>
              <a:gd name="connsiteY85" fmla="*/ 986237 h 2360511"/>
              <a:gd name="connsiteX86" fmla="*/ 613805 w 925405"/>
              <a:gd name="connsiteY86" fmla="*/ 922069 h 2360511"/>
              <a:gd name="connsiteX87" fmla="*/ 603110 w 925405"/>
              <a:gd name="connsiteY87" fmla="*/ 847205 h 2360511"/>
              <a:gd name="connsiteX88" fmla="*/ 608457 w 925405"/>
              <a:gd name="connsiteY88" fmla="*/ 825816 h 2360511"/>
              <a:gd name="connsiteX89" fmla="*/ 587068 w 925405"/>
              <a:gd name="connsiteY89" fmla="*/ 692132 h 2360511"/>
              <a:gd name="connsiteX90" fmla="*/ 565679 w 925405"/>
              <a:gd name="connsiteY90" fmla="*/ 611921 h 2360511"/>
              <a:gd name="connsiteX91" fmla="*/ 554984 w 925405"/>
              <a:gd name="connsiteY91" fmla="*/ 563795 h 2360511"/>
              <a:gd name="connsiteX92" fmla="*/ 533594 w 925405"/>
              <a:gd name="connsiteY92" fmla="*/ 526363 h 2360511"/>
              <a:gd name="connsiteX93" fmla="*/ 522900 w 925405"/>
              <a:gd name="connsiteY93" fmla="*/ 462195 h 2360511"/>
              <a:gd name="connsiteX94" fmla="*/ 512205 w 925405"/>
              <a:gd name="connsiteY94" fmla="*/ 419416 h 2360511"/>
              <a:gd name="connsiteX95" fmla="*/ 501510 w 925405"/>
              <a:gd name="connsiteY95" fmla="*/ 339205 h 2360511"/>
              <a:gd name="connsiteX96" fmla="*/ 490815 w 925405"/>
              <a:gd name="connsiteY96" fmla="*/ 312469 h 2360511"/>
              <a:gd name="connsiteX97" fmla="*/ 480121 w 925405"/>
              <a:gd name="connsiteY97" fmla="*/ 264342 h 2360511"/>
              <a:gd name="connsiteX98" fmla="*/ 458731 w 925405"/>
              <a:gd name="connsiteY98" fmla="*/ 136005 h 2360511"/>
              <a:gd name="connsiteX99" fmla="*/ 437342 w 925405"/>
              <a:gd name="connsiteY99" fmla="*/ 82532 h 2360511"/>
              <a:gd name="connsiteX100" fmla="*/ 426647 w 925405"/>
              <a:gd name="connsiteY100" fmla="*/ 45100 h 2360511"/>
              <a:gd name="connsiteX101" fmla="*/ 421300 w 925405"/>
              <a:gd name="connsiteY101" fmla="*/ 2321 h 2360511"/>
              <a:gd name="connsiteX0" fmla="*/ 421300 w 925405"/>
              <a:gd name="connsiteY0" fmla="*/ 2321 h 2360511"/>
              <a:gd name="connsiteX1" fmla="*/ 417665 w 925405"/>
              <a:gd name="connsiteY1" fmla="*/ 53510 h 2360511"/>
              <a:gd name="connsiteX2" fmla="*/ 418807 w 925405"/>
              <a:gd name="connsiteY2" fmla="*/ 83778 h 2360511"/>
              <a:gd name="connsiteX3" fmla="*/ 408528 w 925405"/>
              <a:gd name="connsiteY3" fmla="*/ 88242 h 2360511"/>
              <a:gd name="connsiteX4" fmla="*/ 393888 w 925405"/>
              <a:gd name="connsiteY4" fmla="*/ 142599 h 2360511"/>
              <a:gd name="connsiteX5" fmla="*/ 384439 w 925405"/>
              <a:gd name="connsiteY5" fmla="*/ 241449 h 2360511"/>
              <a:gd name="connsiteX6" fmla="*/ 374990 w 925405"/>
              <a:gd name="connsiteY6" fmla="*/ 269326 h 2360511"/>
              <a:gd name="connsiteX7" fmla="*/ 368500 w 925405"/>
              <a:gd name="connsiteY7" fmla="*/ 336350 h 2360511"/>
              <a:gd name="connsiteX8" fmla="*/ 357807 w 925405"/>
              <a:gd name="connsiteY8" fmla="*/ 393821 h 2360511"/>
              <a:gd name="connsiteX9" fmla="*/ 350071 w 925405"/>
              <a:gd name="connsiteY9" fmla="*/ 379699 h 2360511"/>
              <a:gd name="connsiteX10" fmla="*/ 345866 w 925405"/>
              <a:gd name="connsiteY10" fmla="*/ 431825 h 2360511"/>
              <a:gd name="connsiteX11" fmla="*/ 335170 w 925405"/>
              <a:gd name="connsiteY11" fmla="*/ 456173 h 2360511"/>
              <a:gd name="connsiteX12" fmla="*/ 331589 w 925405"/>
              <a:gd name="connsiteY12" fmla="*/ 493656 h 2360511"/>
              <a:gd name="connsiteX13" fmla="*/ 327435 w 925405"/>
              <a:gd name="connsiteY13" fmla="*/ 525480 h 2360511"/>
              <a:gd name="connsiteX14" fmla="*/ 325670 w 925405"/>
              <a:gd name="connsiteY14" fmla="*/ 543963 h 2360511"/>
              <a:gd name="connsiteX15" fmla="*/ 317986 w 925405"/>
              <a:gd name="connsiteY15" fmla="*/ 576307 h 2360511"/>
              <a:gd name="connsiteX16" fmla="*/ 316169 w 925405"/>
              <a:gd name="connsiteY16" fmla="*/ 606574 h 2360511"/>
              <a:gd name="connsiteX17" fmla="*/ 314352 w 925405"/>
              <a:gd name="connsiteY17" fmla="*/ 633311 h 2360511"/>
              <a:gd name="connsiteX18" fmla="*/ 312535 w 925405"/>
              <a:gd name="connsiteY18" fmla="*/ 649353 h 2360511"/>
              <a:gd name="connsiteX19" fmla="*/ 304800 w 925405"/>
              <a:gd name="connsiteY19" fmla="*/ 670742 h 2360511"/>
              <a:gd name="connsiteX20" fmla="*/ 303554 w 925405"/>
              <a:gd name="connsiteY20" fmla="*/ 692703 h 2360511"/>
              <a:gd name="connsiteX21" fmla="*/ 296078 w 925405"/>
              <a:gd name="connsiteY21" fmla="*/ 712639 h 2360511"/>
              <a:gd name="connsiteX22" fmla="*/ 289796 w 925405"/>
              <a:gd name="connsiteY22" fmla="*/ 758583 h 2360511"/>
              <a:gd name="connsiteX23" fmla="*/ 273183 w 925405"/>
              <a:gd name="connsiteY23" fmla="*/ 827425 h 2360511"/>
              <a:gd name="connsiteX24" fmla="*/ 257244 w 925405"/>
              <a:gd name="connsiteY24" fmla="*/ 904105 h 2360511"/>
              <a:gd name="connsiteX25" fmla="*/ 231753 w 925405"/>
              <a:gd name="connsiteY25" fmla="*/ 1040073 h 2360511"/>
              <a:gd name="connsiteX26" fmla="*/ 254649 w 925405"/>
              <a:gd name="connsiteY26" fmla="*/ 984887 h 2360511"/>
              <a:gd name="connsiteX27" fmla="*/ 232897 w 925405"/>
              <a:gd name="connsiteY27" fmla="*/ 1065305 h 2360511"/>
              <a:gd name="connsiteX28" fmla="*/ 217529 w 925405"/>
              <a:gd name="connsiteY28" fmla="*/ 1123556 h 2360511"/>
              <a:gd name="connsiteX29" fmla="*/ 212752 w 925405"/>
              <a:gd name="connsiteY29" fmla="*/ 1157353 h 2360511"/>
              <a:gd name="connsiteX30" fmla="*/ 207405 w 925405"/>
              <a:gd name="connsiteY30" fmla="*/ 1173395 h 2360511"/>
              <a:gd name="connsiteX31" fmla="*/ 196710 w 925405"/>
              <a:gd name="connsiteY31" fmla="*/ 1200132 h 2360511"/>
              <a:gd name="connsiteX32" fmla="*/ 204913 w 925405"/>
              <a:gd name="connsiteY32" fmla="*/ 1238134 h 2360511"/>
              <a:gd name="connsiteX33" fmla="*/ 194219 w 925405"/>
              <a:gd name="connsiteY33" fmla="*/ 1254176 h 2360511"/>
              <a:gd name="connsiteX34" fmla="*/ 186482 w 925405"/>
              <a:gd name="connsiteY34" fmla="*/ 1312324 h 2360511"/>
              <a:gd name="connsiteX35" fmla="*/ 175787 w 925405"/>
              <a:gd name="connsiteY35" fmla="*/ 1365692 h 2360511"/>
              <a:gd name="connsiteX36" fmla="*/ 151440 w 925405"/>
              <a:gd name="connsiteY36" fmla="*/ 1483230 h 2360511"/>
              <a:gd name="connsiteX37" fmla="*/ 134827 w 925405"/>
              <a:gd name="connsiteY37" fmla="*/ 1602274 h 2360511"/>
              <a:gd name="connsiteX38" fmla="*/ 133320 w 925405"/>
              <a:gd name="connsiteY38" fmla="*/ 1594487 h 2360511"/>
              <a:gd name="connsiteX39" fmla="*/ 109335 w 925405"/>
              <a:gd name="connsiteY39" fmla="*/ 1707093 h 2360511"/>
              <a:gd name="connsiteX40" fmla="*/ 101600 w 925405"/>
              <a:gd name="connsiteY40" fmla="*/ 1782424 h 2360511"/>
              <a:gd name="connsiteX41" fmla="*/ 90904 w 925405"/>
              <a:gd name="connsiteY41" fmla="*/ 1825773 h 2360511"/>
              <a:gd name="connsiteX42" fmla="*/ 83169 w 925405"/>
              <a:gd name="connsiteY42" fmla="*/ 1873796 h 2360511"/>
              <a:gd name="connsiteX43" fmla="*/ 73618 w 925405"/>
              <a:gd name="connsiteY43" fmla="*/ 1904843 h 2360511"/>
              <a:gd name="connsiteX44" fmla="*/ 65881 w 925405"/>
              <a:gd name="connsiteY44" fmla="*/ 1938639 h 2360511"/>
              <a:gd name="connsiteX45" fmla="*/ 55187 w 925405"/>
              <a:gd name="connsiteY45" fmla="*/ 2012257 h 2360511"/>
              <a:gd name="connsiteX46" fmla="*/ 44492 w 925405"/>
              <a:gd name="connsiteY46" fmla="*/ 2059708 h 2360511"/>
              <a:gd name="connsiteX47" fmla="*/ 39715 w 925405"/>
              <a:gd name="connsiteY47" fmla="*/ 2107834 h 2360511"/>
              <a:gd name="connsiteX48" fmla="*/ 32707 w 925405"/>
              <a:gd name="connsiteY48" fmla="*/ 2130107 h 2360511"/>
              <a:gd name="connsiteX49" fmla="*/ 27202 w 925405"/>
              <a:gd name="connsiteY49" fmla="*/ 2163540 h 2360511"/>
              <a:gd name="connsiteX50" fmla="*/ 17651 w 925405"/>
              <a:gd name="connsiteY50" fmla="*/ 2217688 h 2360511"/>
              <a:gd name="connsiteX51" fmla="*/ 11991 w 925405"/>
              <a:gd name="connsiteY51" fmla="*/ 2254394 h 2360511"/>
              <a:gd name="connsiteX52" fmla="*/ 5919 w 925405"/>
              <a:gd name="connsiteY52" fmla="*/ 2332060 h 2360511"/>
              <a:gd name="connsiteX53" fmla="*/ 103832 w 925405"/>
              <a:gd name="connsiteY53" fmla="*/ 2336161 h 2360511"/>
              <a:gd name="connsiteX54" fmla="*/ 283722 w 925405"/>
              <a:gd name="connsiteY54" fmla="*/ 2337303 h 2360511"/>
              <a:gd name="connsiteX55" fmla="*/ 474773 w 925405"/>
              <a:gd name="connsiteY55" fmla="*/ 2333774 h 2360511"/>
              <a:gd name="connsiteX56" fmla="*/ 522900 w 925405"/>
              <a:gd name="connsiteY56" fmla="*/ 2339121 h 2360511"/>
              <a:gd name="connsiteX57" fmla="*/ 613805 w 925405"/>
              <a:gd name="connsiteY57" fmla="*/ 2344469 h 2360511"/>
              <a:gd name="connsiteX58" fmla="*/ 661931 w 925405"/>
              <a:gd name="connsiteY58" fmla="*/ 2349816 h 2360511"/>
              <a:gd name="connsiteX59" fmla="*/ 688668 w 925405"/>
              <a:gd name="connsiteY59" fmla="*/ 2355163 h 2360511"/>
              <a:gd name="connsiteX60" fmla="*/ 865131 w 925405"/>
              <a:gd name="connsiteY60" fmla="*/ 2360511 h 2360511"/>
              <a:gd name="connsiteX61" fmla="*/ 923952 w 925405"/>
              <a:gd name="connsiteY61" fmla="*/ 2349816 h 2360511"/>
              <a:gd name="connsiteX62" fmla="*/ 913257 w 925405"/>
              <a:gd name="connsiteY62" fmla="*/ 2333774 h 2360511"/>
              <a:gd name="connsiteX63" fmla="*/ 897215 w 925405"/>
              <a:gd name="connsiteY63" fmla="*/ 2317732 h 2360511"/>
              <a:gd name="connsiteX64" fmla="*/ 902563 w 925405"/>
              <a:gd name="connsiteY64" fmla="*/ 2264258 h 2360511"/>
              <a:gd name="connsiteX65" fmla="*/ 918605 w 925405"/>
              <a:gd name="connsiteY65" fmla="*/ 2205437 h 2360511"/>
              <a:gd name="connsiteX66" fmla="*/ 923952 w 925405"/>
              <a:gd name="connsiteY66" fmla="*/ 2173353 h 2360511"/>
              <a:gd name="connsiteX67" fmla="*/ 902563 w 925405"/>
              <a:gd name="connsiteY67" fmla="*/ 1975500 h 2360511"/>
              <a:gd name="connsiteX68" fmla="*/ 891868 w 925405"/>
              <a:gd name="connsiteY68" fmla="*/ 1954111 h 2360511"/>
              <a:gd name="connsiteX69" fmla="*/ 870479 w 925405"/>
              <a:gd name="connsiteY69" fmla="*/ 1922026 h 2360511"/>
              <a:gd name="connsiteX70" fmla="*/ 859784 w 925405"/>
              <a:gd name="connsiteY70" fmla="*/ 1889942 h 2360511"/>
              <a:gd name="connsiteX71" fmla="*/ 849089 w 925405"/>
              <a:gd name="connsiteY71" fmla="*/ 1868553 h 2360511"/>
              <a:gd name="connsiteX72" fmla="*/ 827700 w 925405"/>
              <a:gd name="connsiteY72" fmla="*/ 1788342 h 2360511"/>
              <a:gd name="connsiteX73" fmla="*/ 806310 w 925405"/>
              <a:gd name="connsiteY73" fmla="*/ 1654658 h 2360511"/>
              <a:gd name="connsiteX74" fmla="*/ 784921 w 925405"/>
              <a:gd name="connsiteY74" fmla="*/ 1579795 h 2360511"/>
              <a:gd name="connsiteX75" fmla="*/ 763531 w 925405"/>
              <a:gd name="connsiteY75" fmla="*/ 1494237 h 2360511"/>
              <a:gd name="connsiteX76" fmla="*/ 752836 w 925405"/>
              <a:gd name="connsiteY76" fmla="*/ 1451458 h 2360511"/>
              <a:gd name="connsiteX77" fmla="*/ 742142 w 925405"/>
              <a:gd name="connsiteY77" fmla="*/ 1403332 h 2360511"/>
              <a:gd name="connsiteX78" fmla="*/ 731447 w 925405"/>
              <a:gd name="connsiteY78" fmla="*/ 1376595 h 2360511"/>
              <a:gd name="connsiteX79" fmla="*/ 710057 w 925405"/>
              <a:gd name="connsiteY79" fmla="*/ 1312426 h 2360511"/>
              <a:gd name="connsiteX80" fmla="*/ 688668 w 925405"/>
              <a:gd name="connsiteY80" fmla="*/ 1200132 h 2360511"/>
              <a:gd name="connsiteX81" fmla="*/ 677973 w 925405"/>
              <a:gd name="connsiteY81" fmla="*/ 1146658 h 2360511"/>
              <a:gd name="connsiteX82" fmla="*/ 667279 w 925405"/>
              <a:gd name="connsiteY82" fmla="*/ 1071795 h 2360511"/>
              <a:gd name="connsiteX83" fmla="*/ 656584 w 925405"/>
              <a:gd name="connsiteY83" fmla="*/ 1029016 h 2360511"/>
              <a:gd name="connsiteX84" fmla="*/ 645889 w 925405"/>
              <a:gd name="connsiteY84" fmla="*/ 1012974 h 2360511"/>
              <a:gd name="connsiteX85" fmla="*/ 635194 w 925405"/>
              <a:gd name="connsiteY85" fmla="*/ 986237 h 2360511"/>
              <a:gd name="connsiteX86" fmla="*/ 613805 w 925405"/>
              <a:gd name="connsiteY86" fmla="*/ 922069 h 2360511"/>
              <a:gd name="connsiteX87" fmla="*/ 603110 w 925405"/>
              <a:gd name="connsiteY87" fmla="*/ 847205 h 2360511"/>
              <a:gd name="connsiteX88" fmla="*/ 608457 w 925405"/>
              <a:gd name="connsiteY88" fmla="*/ 825816 h 2360511"/>
              <a:gd name="connsiteX89" fmla="*/ 587068 w 925405"/>
              <a:gd name="connsiteY89" fmla="*/ 692132 h 2360511"/>
              <a:gd name="connsiteX90" fmla="*/ 565679 w 925405"/>
              <a:gd name="connsiteY90" fmla="*/ 611921 h 2360511"/>
              <a:gd name="connsiteX91" fmla="*/ 554984 w 925405"/>
              <a:gd name="connsiteY91" fmla="*/ 563795 h 2360511"/>
              <a:gd name="connsiteX92" fmla="*/ 533594 w 925405"/>
              <a:gd name="connsiteY92" fmla="*/ 526363 h 2360511"/>
              <a:gd name="connsiteX93" fmla="*/ 522900 w 925405"/>
              <a:gd name="connsiteY93" fmla="*/ 462195 h 2360511"/>
              <a:gd name="connsiteX94" fmla="*/ 512205 w 925405"/>
              <a:gd name="connsiteY94" fmla="*/ 419416 h 2360511"/>
              <a:gd name="connsiteX95" fmla="*/ 501510 w 925405"/>
              <a:gd name="connsiteY95" fmla="*/ 339205 h 2360511"/>
              <a:gd name="connsiteX96" fmla="*/ 490815 w 925405"/>
              <a:gd name="connsiteY96" fmla="*/ 312469 h 2360511"/>
              <a:gd name="connsiteX97" fmla="*/ 480121 w 925405"/>
              <a:gd name="connsiteY97" fmla="*/ 264342 h 2360511"/>
              <a:gd name="connsiteX98" fmla="*/ 458731 w 925405"/>
              <a:gd name="connsiteY98" fmla="*/ 136005 h 2360511"/>
              <a:gd name="connsiteX99" fmla="*/ 437342 w 925405"/>
              <a:gd name="connsiteY99" fmla="*/ 82532 h 2360511"/>
              <a:gd name="connsiteX100" fmla="*/ 426647 w 925405"/>
              <a:gd name="connsiteY100" fmla="*/ 45100 h 2360511"/>
              <a:gd name="connsiteX101" fmla="*/ 421300 w 925405"/>
              <a:gd name="connsiteY101" fmla="*/ 2321 h 2360511"/>
              <a:gd name="connsiteX0" fmla="*/ 421300 w 925405"/>
              <a:gd name="connsiteY0" fmla="*/ 2321 h 2360511"/>
              <a:gd name="connsiteX1" fmla="*/ 417665 w 925405"/>
              <a:gd name="connsiteY1" fmla="*/ 53510 h 2360511"/>
              <a:gd name="connsiteX2" fmla="*/ 418807 w 925405"/>
              <a:gd name="connsiteY2" fmla="*/ 83778 h 2360511"/>
              <a:gd name="connsiteX3" fmla="*/ 408528 w 925405"/>
              <a:gd name="connsiteY3" fmla="*/ 88242 h 2360511"/>
              <a:gd name="connsiteX4" fmla="*/ 393888 w 925405"/>
              <a:gd name="connsiteY4" fmla="*/ 142599 h 2360511"/>
              <a:gd name="connsiteX5" fmla="*/ 384439 w 925405"/>
              <a:gd name="connsiteY5" fmla="*/ 241449 h 2360511"/>
              <a:gd name="connsiteX6" fmla="*/ 374990 w 925405"/>
              <a:gd name="connsiteY6" fmla="*/ 269326 h 2360511"/>
              <a:gd name="connsiteX7" fmla="*/ 368500 w 925405"/>
              <a:gd name="connsiteY7" fmla="*/ 336350 h 2360511"/>
              <a:gd name="connsiteX8" fmla="*/ 357807 w 925405"/>
              <a:gd name="connsiteY8" fmla="*/ 393821 h 2360511"/>
              <a:gd name="connsiteX9" fmla="*/ 350071 w 925405"/>
              <a:gd name="connsiteY9" fmla="*/ 379699 h 2360511"/>
              <a:gd name="connsiteX10" fmla="*/ 345866 w 925405"/>
              <a:gd name="connsiteY10" fmla="*/ 431825 h 2360511"/>
              <a:gd name="connsiteX11" fmla="*/ 335170 w 925405"/>
              <a:gd name="connsiteY11" fmla="*/ 456173 h 2360511"/>
              <a:gd name="connsiteX12" fmla="*/ 331589 w 925405"/>
              <a:gd name="connsiteY12" fmla="*/ 493656 h 2360511"/>
              <a:gd name="connsiteX13" fmla="*/ 327435 w 925405"/>
              <a:gd name="connsiteY13" fmla="*/ 525480 h 2360511"/>
              <a:gd name="connsiteX14" fmla="*/ 325670 w 925405"/>
              <a:gd name="connsiteY14" fmla="*/ 543963 h 2360511"/>
              <a:gd name="connsiteX15" fmla="*/ 317986 w 925405"/>
              <a:gd name="connsiteY15" fmla="*/ 576307 h 2360511"/>
              <a:gd name="connsiteX16" fmla="*/ 316169 w 925405"/>
              <a:gd name="connsiteY16" fmla="*/ 606574 h 2360511"/>
              <a:gd name="connsiteX17" fmla="*/ 314352 w 925405"/>
              <a:gd name="connsiteY17" fmla="*/ 633311 h 2360511"/>
              <a:gd name="connsiteX18" fmla="*/ 312535 w 925405"/>
              <a:gd name="connsiteY18" fmla="*/ 649353 h 2360511"/>
              <a:gd name="connsiteX19" fmla="*/ 304800 w 925405"/>
              <a:gd name="connsiteY19" fmla="*/ 670742 h 2360511"/>
              <a:gd name="connsiteX20" fmla="*/ 303554 w 925405"/>
              <a:gd name="connsiteY20" fmla="*/ 692703 h 2360511"/>
              <a:gd name="connsiteX21" fmla="*/ 296078 w 925405"/>
              <a:gd name="connsiteY21" fmla="*/ 712639 h 2360511"/>
              <a:gd name="connsiteX22" fmla="*/ 289796 w 925405"/>
              <a:gd name="connsiteY22" fmla="*/ 758583 h 2360511"/>
              <a:gd name="connsiteX23" fmla="*/ 273183 w 925405"/>
              <a:gd name="connsiteY23" fmla="*/ 827425 h 2360511"/>
              <a:gd name="connsiteX24" fmla="*/ 257244 w 925405"/>
              <a:gd name="connsiteY24" fmla="*/ 904105 h 2360511"/>
              <a:gd name="connsiteX25" fmla="*/ 231753 w 925405"/>
              <a:gd name="connsiteY25" fmla="*/ 1040073 h 2360511"/>
              <a:gd name="connsiteX26" fmla="*/ 254649 w 925405"/>
              <a:gd name="connsiteY26" fmla="*/ 984887 h 2360511"/>
              <a:gd name="connsiteX27" fmla="*/ 232897 w 925405"/>
              <a:gd name="connsiteY27" fmla="*/ 1065305 h 2360511"/>
              <a:gd name="connsiteX28" fmla="*/ 217529 w 925405"/>
              <a:gd name="connsiteY28" fmla="*/ 1123556 h 2360511"/>
              <a:gd name="connsiteX29" fmla="*/ 212752 w 925405"/>
              <a:gd name="connsiteY29" fmla="*/ 1157353 h 2360511"/>
              <a:gd name="connsiteX30" fmla="*/ 207405 w 925405"/>
              <a:gd name="connsiteY30" fmla="*/ 1173395 h 2360511"/>
              <a:gd name="connsiteX31" fmla="*/ 196710 w 925405"/>
              <a:gd name="connsiteY31" fmla="*/ 1200132 h 2360511"/>
              <a:gd name="connsiteX32" fmla="*/ 204913 w 925405"/>
              <a:gd name="connsiteY32" fmla="*/ 1238134 h 2360511"/>
              <a:gd name="connsiteX33" fmla="*/ 194219 w 925405"/>
              <a:gd name="connsiteY33" fmla="*/ 1254176 h 2360511"/>
              <a:gd name="connsiteX34" fmla="*/ 186482 w 925405"/>
              <a:gd name="connsiteY34" fmla="*/ 1312324 h 2360511"/>
              <a:gd name="connsiteX35" fmla="*/ 175787 w 925405"/>
              <a:gd name="connsiteY35" fmla="*/ 1365692 h 2360511"/>
              <a:gd name="connsiteX36" fmla="*/ 151440 w 925405"/>
              <a:gd name="connsiteY36" fmla="*/ 1483230 h 2360511"/>
              <a:gd name="connsiteX37" fmla="*/ 134827 w 925405"/>
              <a:gd name="connsiteY37" fmla="*/ 1602274 h 2360511"/>
              <a:gd name="connsiteX38" fmla="*/ 133320 w 925405"/>
              <a:gd name="connsiteY38" fmla="*/ 1594487 h 2360511"/>
              <a:gd name="connsiteX39" fmla="*/ 109335 w 925405"/>
              <a:gd name="connsiteY39" fmla="*/ 1707093 h 2360511"/>
              <a:gd name="connsiteX40" fmla="*/ 101600 w 925405"/>
              <a:gd name="connsiteY40" fmla="*/ 1782424 h 2360511"/>
              <a:gd name="connsiteX41" fmla="*/ 90904 w 925405"/>
              <a:gd name="connsiteY41" fmla="*/ 1825773 h 2360511"/>
              <a:gd name="connsiteX42" fmla="*/ 83169 w 925405"/>
              <a:gd name="connsiteY42" fmla="*/ 1873796 h 2360511"/>
              <a:gd name="connsiteX43" fmla="*/ 73618 w 925405"/>
              <a:gd name="connsiteY43" fmla="*/ 1904843 h 2360511"/>
              <a:gd name="connsiteX44" fmla="*/ 65881 w 925405"/>
              <a:gd name="connsiteY44" fmla="*/ 1938639 h 2360511"/>
              <a:gd name="connsiteX45" fmla="*/ 55187 w 925405"/>
              <a:gd name="connsiteY45" fmla="*/ 2012257 h 2360511"/>
              <a:gd name="connsiteX46" fmla="*/ 44492 w 925405"/>
              <a:gd name="connsiteY46" fmla="*/ 2059708 h 2360511"/>
              <a:gd name="connsiteX47" fmla="*/ 39715 w 925405"/>
              <a:gd name="connsiteY47" fmla="*/ 2107834 h 2360511"/>
              <a:gd name="connsiteX48" fmla="*/ 32707 w 925405"/>
              <a:gd name="connsiteY48" fmla="*/ 2130107 h 2360511"/>
              <a:gd name="connsiteX49" fmla="*/ 27202 w 925405"/>
              <a:gd name="connsiteY49" fmla="*/ 2163540 h 2360511"/>
              <a:gd name="connsiteX50" fmla="*/ 17651 w 925405"/>
              <a:gd name="connsiteY50" fmla="*/ 2217688 h 2360511"/>
              <a:gd name="connsiteX51" fmla="*/ 11991 w 925405"/>
              <a:gd name="connsiteY51" fmla="*/ 2254394 h 2360511"/>
              <a:gd name="connsiteX52" fmla="*/ 5919 w 925405"/>
              <a:gd name="connsiteY52" fmla="*/ 2332060 h 2360511"/>
              <a:gd name="connsiteX53" fmla="*/ 103832 w 925405"/>
              <a:gd name="connsiteY53" fmla="*/ 2336161 h 2360511"/>
              <a:gd name="connsiteX54" fmla="*/ 283722 w 925405"/>
              <a:gd name="connsiteY54" fmla="*/ 2337303 h 2360511"/>
              <a:gd name="connsiteX55" fmla="*/ 418548 w 925405"/>
              <a:gd name="connsiteY55" fmla="*/ 2336734 h 2360511"/>
              <a:gd name="connsiteX56" fmla="*/ 522900 w 925405"/>
              <a:gd name="connsiteY56" fmla="*/ 2339121 h 2360511"/>
              <a:gd name="connsiteX57" fmla="*/ 613805 w 925405"/>
              <a:gd name="connsiteY57" fmla="*/ 2344469 h 2360511"/>
              <a:gd name="connsiteX58" fmla="*/ 661931 w 925405"/>
              <a:gd name="connsiteY58" fmla="*/ 2349816 h 2360511"/>
              <a:gd name="connsiteX59" fmla="*/ 688668 w 925405"/>
              <a:gd name="connsiteY59" fmla="*/ 2355163 h 2360511"/>
              <a:gd name="connsiteX60" fmla="*/ 865131 w 925405"/>
              <a:gd name="connsiteY60" fmla="*/ 2360511 h 2360511"/>
              <a:gd name="connsiteX61" fmla="*/ 923952 w 925405"/>
              <a:gd name="connsiteY61" fmla="*/ 2349816 h 2360511"/>
              <a:gd name="connsiteX62" fmla="*/ 913257 w 925405"/>
              <a:gd name="connsiteY62" fmla="*/ 2333774 h 2360511"/>
              <a:gd name="connsiteX63" fmla="*/ 897215 w 925405"/>
              <a:gd name="connsiteY63" fmla="*/ 2317732 h 2360511"/>
              <a:gd name="connsiteX64" fmla="*/ 902563 w 925405"/>
              <a:gd name="connsiteY64" fmla="*/ 2264258 h 2360511"/>
              <a:gd name="connsiteX65" fmla="*/ 918605 w 925405"/>
              <a:gd name="connsiteY65" fmla="*/ 2205437 h 2360511"/>
              <a:gd name="connsiteX66" fmla="*/ 923952 w 925405"/>
              <a:gd name="connsiteY66" fmla="*/ 2173353 h 2360511"/>
              <a:gd name="connsiteX67" fmla="*/ 902563 w 925405"/>
              <a:gd name="connsiteY67" fmla="*/ 1975500 h 2360511"/>
              <a:gd name="connsiteX68" fmla="*/ 891868 w 925405"/>
              <a:gd name="connsiteY68" fmla="*/ 1954111 h 2360511"/>
              <a:gd name="connsiteX69" fmla="*/ 870479 w 925405"/>
              <a:gd name="connsiteY69" fmla="*/ 1922026 h 2360511"/>
              <a:gd name="connsiteX70" fmla="*/ 859784 w 925405"/>
              <a:gd name="connsiteY70" fmla="*/ 1889942 h 2360511"/>
              <a:gd name="connsiteX71" fmla="*/ 849089 w 925405"/>
              <a:gd name="connsiteY71" fmla="*/ 1868553 h 2360511"/>
              <a:gd name="connsiteX72" fmla="*/ 827700 w 925405"/>
              <a:gd name="connsiteY72" fmla="*/ 1788342 h 2360511"/>
              <a:gd name="connsiteX73" fmla="*/ 806310 w 925405"/>
              <a:gd name="connsiteY73" fmla="*/ 1654658 h 2360511"/>
              <a:gd name="connsiteX74" fmla="*/ 784921 w 925405"/>
              <a:gd name="connsiteY74" fmla="*/ 1579795 h 2360511"/>
              <a:gd name="connsiteX75" fmla="*/ 763531 w 925405"/>
              <a:gd name="connsiteY75" fmla="*/ 1494237 h 2360511"/>
              <a:gd name="connsiteX76" fmla="*/ 752836 w 925405"/>
              <a:gd name="connsiteY76" fmla="*/ 1451458 h 2360511"/>
              <a:gd name="connsiteX77" fmla="*/ 742142 w 925405"/>
              <a:gd name="connsiteY77" fmla="*/ 1403332 h 2360511"/>
              <a:gd name="connsiteX78" fmla="*/ 731447 w 925405"/>
              <a:gd name="connsiteY78" fmla="*/ 1376595 h 2360511"/>
              <a:gd name="connsiteX79" fmla="*/ 710057 w 925405"/>
              <a:gd name="connsiteY79" fmla="*/ 1312426 h 2360511"/>
              <a:gd name="connsiteX80" fmla="*/ 688668 w 925405"/>
              <a:gd name="connsiteY80" fmla="*/ 1200132 h 2360511"/>
              <a:gd name="connsiteX81" fmla="*/ 677973 w 925405"/>
              <a:gd name="connsiteY81" fmla="*/ 1146658 h 2360511"/>
              <a:gd name="connsiteX82" fmla="*/ 667279 w 925405"/>
              <a:gd name="connsiteY82" fmla="*/ 1071795 h 2360511"/>
              <a:gd name="connsiteX83" fmla="*/ 656584 w 925405"/>
              <a:gd name="connsiteY83" fmla="*/ 1029016 h 2360511"/>
              <a:gd name="connsiteX84" fmla="*/ 645889 w 925405"/>
              <a:gd name="connsiteY84" fmla="*/ 1012974 h 2360511"/>
              <a:gd name="connsiteX85" fmla="*/ 635194 w 925405"/>
              <a:gd name="connsiteY85" fmla="*/ 986237 h 2360511"/>
              <a:gd name="connsiteX86" fmla="*/ 613805 w 925405"/>
              <a:gd name="connsiteY86" fmla="*/ 922069 h 2360511"/>
              <a:gd name="connsiteX87" fmla="*/ 603110 w 925405"/>
              <a:gd name="connsiteY87" fmla="*/ 847205 h 2360511"/>
              <a:gd name="connsiteX88" fmla="*/ 608457 w 925405"/>
              <a:gd name="connsiteY88" fmla="*/ 825816 h 2360511"/>
              <a:gd name="connsiteX89" fmla="*/ 587068 w 925405"/>
              <a:gd name="connsiteY89" fmla="*/ 692132 h 2360511"/>
              <a:gd name="connsiteX90" fmla="*/ 565679 w 925405"/>
              <a:gd name="connsiteY90" fmla="*/ 611921 h 2360511"/>
              <a:gd name="connsiteX91" fmla="*/ 554984 w 925405"/>
              <a:gd name="connsiteY91" fmla="*/ 563795 h 2360511"/>
              <a:gd name="connsiteX92" fmla="*/ 533594 w 925405"/>
              <a:gd name="connsiteY92" fmla="*/ 526363 h 2360511"/>
              <a:gd name="connsiteX93" fmla="*/ 522900 w 925405"/>
              <a:gd name="connsiteY93" fmla="*/ 462195 h 2360511"/>
              <a:gd name="connsiteX94" fmla="*/ 512205 w 925405"/>
              <a:gd name="connsiteY94" fmla="*/ 419416 h 2360511"/>
              <a:gd name="connsiteX95" fmla="*/ 501510 w 925405"/>
              <a:gd name="connsiteY95" fmla="*/ 339205 h 2360511"/>
              <a:gd name="connsiteX96" fmla="*/ 490815 w 925405"/>
              <a:gd name="connsiteY96" fmla="*/ 312469 h 2360511"/>
              <a:gd name="connsiteX97" fmla="*/ 480121 w 925405"/>
              <a:gd name="connsiteY97" fmla="*/ 264342 h 2360511"/>
              <a:gd name="connsiteX98" fmla="*/ 458731 w 925405"/>
              <a:gd name="connsiteY98" fmla="*/ 136005 h 2360511"/>
              <a:gd name="connsiteX99" fmla="*/ 437342 w 925405"/>
              <a:gd name="connsiteY99" fmla="*/ 82532 h 2360511"/>
              <a:gd name="connsiteX100" fmla="*/ 426647 w 925405"/>
              <a:gd name="connsiteY100" fmla="*/ 45100 h 2360511"/>
              <a:gd name="connsiteX101" fmla="*/ 421300 w 925405"/>
              <a:gd name="connsiteY101" fmla="*/ 2321 h 2360511"/>
              <a:gd name="connsiteX0" fmla="*/ 421300 w 925405"/>
              <a:gd name="connsiteY0" fmla="*/ 2321 h 2360511"/>
              <a:gd name="connsiteX1" fmla="*/ 417665 w 925405"/>
              <a:gd name="connsiteY1" fmla="*/ 53510 h 2360511"/>
              <a:gd name="connsiteX2" fmla="*/ 418807 w 925405"/>
              <a:gd name="connsiteY2" fmla="*/ 83778 h 2360511"/>
              <a:gd name="connsiteX3" fmla="*/ 408528 w 925405"/>
              <a:gd name="connsiteY3" fmla="*/ 88242 h 2360511"/>
              <a:gd name="connsiteX4" fmla="*/ 393888 w 925405"/>
              <a:gd name="connsiteY4" fmla="*/ 142599 h 2360511"/>
              <a:gd name="connsiteX5" fmla="*/ 384439 w 925405"/>
              <a:gd name="connsiteY5" fmla="*/ 241449 h 2360511"/>
              <a:gd name="connsiteX6" fmla="*/ 374990 w 925405"/>
              <a:gd name="connsiteY6" fmla="*/ 269326 h 2360511"/>
              <a:gd name="connsiteX7" fmla="*/ 368500 w 925405"/>
              <a:gd name="connsiteY7" fmla="*/ 336350 h 2360511"/>
              <a:gd name="connsiteX8" fmla="*/ 357807 w 925405"/>
              <a:gd name="connsiteY8" fmla="*/ 393821 h 2360511"/>
              <a:gd name="connsiteX9" fmla="*/ 350071 w 925405"/>
              <a:gd name="connsiteY9" fmla="*/ 379699 h 2360511"/>
              <a:gd name="connsiteX10" fmla="*/ 345866 w 925405"/>
              <a:gd name="connsiteY10" fmla="*/ 431825 h 2360511"/>
              <a:gd name="connsiteX11" fmla="*/ 335170 w 925405"/>
              <a:gd name="connsiteY11" fmla="*/ 456173 h 2360511"/>
              <a:gd name="connsiteX12" fmla="*/ 331589 w 925405"/>
              <a:gd name="connsiteY12" fmla="*/ 493656 h 2360511"/>
              <a:gd name="connsiteX13" fmla="*/ 327435 w 925405"/>
              <a:gd name="connsiteY13" fmla="*/ 525480 h 2360511"/>
              <a:gd name="connsiteX14" fmla="*/ 325670 w 925405"/>
              <a:gd name="connsiteY14" fmla="*/ 543963 h 2360511"/>
              <a:gd name="connsiteX15" fmla="*/ 317986 w 925405"/>
              <a:gd name="connsiteY15" fmla="*/ 576307 h 2360511"/>
              <a:gd name="connsiteX16" fmla="*/ 316169 w 925405"/>
              <a:gd name="connsiteY16" fmla="*/ 606574 h 2360511"/>
              <a:gd name="connsiteX17" fmla="*/ 314352 w 925405"/>
              <a:gd name="connsiteY17" fmla="*/ 633311 h 2360511"/>
              <a:gd name="connsiteX18" fmla="*/ 312535 w 925405"/>
              <a:gd name="connsiteY18" fmla="*/ 649353 h 2360511"/>
              <a:gd name="connsiteX19" fmla="*/ 304800 w 925405"/>
              <a:gd name="connsiteY19" fmla="*/ 670742 h 2360511"/>
              <a:gd name="connsiteX20" fmla="*/ 303554 w 925405"/>
              <a:gd name="connsiteY20" fmla="*/ 692703 h 2360511"/>
              <a:gd name="connsiteX21" fmla="*/ 296078 w 925405"/>
              <a:gd name="connsiteY21" fmla="*/ 712639 h 2360511"/>
              <a:gd name="connsiteX22" fmla="*/ 289796 w 925405"/>
              <a:gd name="connsiteY22" fmla="*/ 758583 h 2360511"/>
              <a:gd name="connsiteX23" fmla="*/ 273183 w 925405"/>
              <a:gd name="connsiteY23" fmla="*/ 827425 h 2360511"/>
              <a:gd name="connsiteX24" fmla="*/ 257244 w 925405"/>
              <a:gd name="connsiteY24" fmla="*/ 904105 h 2360511"/>
              <a:gd name="connsiteX25" fmla="*/ 231753 w 925405"/>
              <a:gd name="connsiteY25" fmla="*/ 1040073 h 2360511"/>
              <a:gd name="connsiteX26" fmla="*/ 254649 w 925405"/>
              <a:gd name="connsiteY26" fmla="*/ 984887 h 2360511"/>
              <a:gd name="connsiteX27" fmla="*/ 232897 w 925405"/>
              <a:gd name="connsiteY27" fmla="*/ 1065305 h 2360511"/>
              <a:gd name="connsiteX28" fmla="*/ 217529 w 925405"/>
              <a:gd name="connsiteY28" fmla="*/ 1123556 h 2360511"/>
              <a:gd name="connsiteX29" fmla="*/ 212752 w 925405"/>
              <a:gd name="connsiteY29" fmla="*/ 1157353 h 2360511"/>
              <a:gd name="connsiteX30" fmla="*/ 207405 w 925405"/>
              <a:gd name="connsiteY30" fmla="*/ 1173395 h 2360511"/>
              <a:gd name="connsiteX31" fmla="*/ 196710 w 925405"/>
              <a:gd name="connsiteY31" fmla="*/ 1200132 h 2360511"/>
              <a:gd name="connsiteX32" fmla="*/ 204913 w 925405"/>
              <a:gd name="connsiteY32" fmla="*/ 1238134 h 2360511"/>
              <a:gd name="connsiteX33" fmla="*/ 194219 w 925405"/>
              <a:gd name="connsiteY33" fmla="*/ 1254176 h 2360511"/>
              <a:gd name="connsiteX34" fmla="*/ 186482 w 925405"/>
              <a:gd name="connsiteY34" fmla="*/ 1312324 h 2360511"/>
              <a:gd name="connsiteX35" fmla="*/ 175787 w 925405"/>
              <a:gd name="connsiteY35" fmla="*/ 1365692 h 2360511"/>
              <a:gd name="connsiteX36" fmla="*/ 151440 w 925405"/>
              <a:gd name="connsiteY36" fmla="*/ 1483230 h 2360511"/>
              <a:gd name="connsiteX37" fmla="*/ 134827 w 925405"/>
              <a:gd name="connsiteY37" fmla="*/ 1602274 h 2360511"/>
              <a:gd name="connsiteX38" fmla="*/ 133320 w 925405"/>
              <a:gd name="connsiteY38" fmla="*/ 1594487 h 2360511"/>
              <a:gd name="connsiteX39" fmla="*/ 109335 w 925405"/>
              <a:gd name="connsiteY39" fmla="*/ 1707093 h 2360511"/>
              <a:gd name="connsiteX40" fmla="*/ 101600 w 925405"/>
              <a:gd name="connsiteY40" fmla="*/ 1782424 h 2360511"/>
              <a:gd name="connsiteX41" fmla="*/ 90904 w 925405"/>
              <a:gd name="connsiteY41" fmla="*/ 1825773 h 2360511"/>
              <a:gd name="connsiteX42" fmla="*/ 83169 w 925405"/>
              <a:gd name="connsiteY42" fmla="*/ 1873796 h 2360511"/>
              <a:gd name="connsiteX43" fmla="*/ 73618 w 925405"/>
              <a:gd name="connsiteY43" fmla="*/ 1904843 h 2360511"/>
              <a:gd name="connsiteX44" fmla="*/ 65881 w 925405"/>
              <a:gd name="connsiteY44" fmla="*/ 1938639 h 2360511"/>
              <a:gd name="connsiteX45" fmla="*/ 55187 w 925405"/>
              <a:gd name="connsiteY45" fmla="*/ 2012257 h 2360511"/>
              <a:gd name="connsiteX46" fmla="*/ 44492 w 925405"/>
              <a:gd name="connsiteY46" fmla="*/ 2059708 h 2360511"/>
              <a:gd name="connsiteX47" fmla="*/ 39715 w 925405"/>
              <a:gd name="connsiteY47" fmla="*/ 2107834 h 2360511"/>
              <a:gd name="connsiteX48" fmla="*/ 32707 w 925405"/>
              <a:gd name="connsiteY48" fmla="*/ 2130107 h 2360511"/>
              <a:gd name="connsiteX49" fmla="*/ 27202 w 925405"/>
              <a:gd name="connsiteY49" fmla="*/ 2163540 h 2360511"/>
              <a:gd name="connsiteX50" fmla="*/ 17651 w 925405"/>
              <a:gd name="connsiteY50" fmla="*/ 2217688 h 2360511"/>
              <a:gd name="connsiteX51" fmla="*/ 11991 w 925405"/>
              <a:gd name="connsiteY51" fmla="*/ 2254394 h 2360511"/>
              <a:gd name="connsiteX52" fmla="*/ 5919 w 925405"/>
              <a:gd name="connsiteY52" fmla="*/ 2332060 h 2360511"/>
              <a:gd name="connsiteX53" fmla="*/ 103832 w 925405"/>
              <a:gd name="connsiteY53" fmla="*/ 2336161 h 2360511"/>
              <a:gd name="connsiteX54" fmla="*/ 283722 w 925405"/>
              <a:gd name="connsiteY54" fmla="*/ 2337303 h 2360511"/>
              <a:gd name="connsiteX55" fmla="*/ 418548 w 925405"/>
              <a:gd name="connsiteY55" fmla="*/ 2336734 h 2360511"/>
              <a:gd name="connsiteX56" fmla="*/ 543615 w 925405"/>
              <a:gd name="connsiteY56" fmla="*/ 2347998 h 2360511"/>
              <a:gd name="connsiteX57" fmla="*/ 613805 w 925405"/>
              <a:gd name="connsiteY57" fmla="*/ 2344469 h 2360511"/>
              <a:gd name="connsiteX58" fmla="*/ 661931 w 925405"/>
              <a:gd name="connsiteY58" fmla="*/ 2349816 h 2360511"/>
              <a:gd name="connsiteX59" fmla="*/ 688668 w 925405"/>
              <a:gd name="connsiteY59" fmla="*/ 2355163 h 2360511"/>
              <a:gd name="connsiteX60" fmla="*/ 865131 w 925405"/>
              <a:gd name="connsiteY60" fmla="*/ 2360511 h 2360511"/>
              <a:gd name="connsiteX61" fmla="*/ 923952 w 925405"/>
              <a:gd name="connsiteY61" fmla="*/ 2349816 h 2360511"/>
              <a:gd name="connsiteX62" fmla="*/ 913257 w 925405"/>
              <a:gd name="connsiteY62" fmla="*/ 2333774 h 2360511"/>
              <a:gd name="connsiteX63" fmla="*/ 897215 w 925405"/>
              <a:gd name="connsiteY63" fmla="*/ 2317732 h 2360511"/>
              <a:gd name="connsiteX64" fmla="*/ 902563 w 925405"/>
              <a:gd name="connsiteY64" fmla="*/ 2264258 h 2360511"/>
              <a:gd name="connsiteX65" fmla="*/ 918605 w 925405"/>
              <a:gd name="connsiteY65" fmla="*/ 2205437 h 2360511"/>
              <a:gd name="connsiteX66" fmla="*/ 923952 w 925405"/>
              <a:gd name="connsiteY66" fmla="*/ 2173353 h 2360511"/>
              <a:gd name="connsiteX67" fmla="*/ 902563 w 925405"/>
              <a:gd name="connsiteY67" fmla="*/ 1975500 h 2360511"/>
              <a:gd name="connsiteX68" fmla="*/ 891868 w 925405"/>
              <a:gd name="connsiteY68" fmla="*/ 1954111 h 2360511"/>
              <a:gd name="connsiteX69" fmla="*/ 870479 w 925405"/>
              <a:gd name="connsiteY69" fmla="*/ 1922026 h 2360511"/>
              <a:gd name="connsiteX70" fmla="*/ 859784 w 925405"/>
              <a:gd name="connsiteY70" fmla="*/ 1889942 h 2360511"/>
              <a:gd name="connsiteX71" fmla="*/ 849089 w 925405"/>
              <a:gd name="connsiteY71" fmla="*/ 1868553 h 2360511"/>
              <a:gd name="connsiteX72" fmla="*/ 827700 w 925405"/>
              <a:gd name="connsiteY72" fmla="*/ 1788342 h 2360511"/>
              <a:gd name="connsiteX73" fmla="*/ 806310 w 925405"/>
              <a:gd name="connsiteY73" fmla="*/ 1654658 h 2360511"/>
              <a:gd name="connsiteX74" fmla="*/ 784921 w 925405"/>
              <a:gd name="connsiteY74" fmla="*/ 1579795 h 2360511"/>
              <a:gd name="connsiteX75" fmla="*/ 763531 w 925405"/>
              <a:gd name="connsiteY75" fmla="*/ 1494237 h 2360511"/>
              <a:gd name="connsiteX76" fmla="*/ 752836 w 925405"/>
              <a:gd name="connsiteY76" fmla="*/ 1451458 h 2360511"/>
              <a:gd name="connsiteX77" fmla="*/ 742142 w 925405"/>
              <a:gd name="connsiteY77" fmla="*/ 1403332 h 2360511"/>
              <a:gd name="connsiteX78" fmla="*/ 731447 w 925405"/>
              <a:gd name="connsiteY78" fmla="*/ 1376595 h 2360511"/>
              <a:gd name="connsiteX79" fmla="*/ 710057 w 925405"/>
              <a:gd name="connsiteY79" fmla="*/ 1312426 h 2360511"/>
              <a:gd name="connsiteX80" fmla="*/ 688668 w 925405"/>
              <a:gd name="connsiteY80" fmla="*/ 1200132 h 2360511"/>
              <a:gd name="connsiteX81" fmla="*/ 677973 w 925405"/>
              <a:gd name="connsiteY81" fmla="*/ 1146658 h 2360511"/>
              <a:gd name="connsiteX82" fmla="*/ 667279 w 925405"/>
              <a:gd name="connsiteY82" fmla="*/ 1071795 h 2360511"/>
              <a:gd name="connsiteX83" fmla="*/ 656584 w 925405"/>
              <a:gd name="connsiteY83" fmla="*/ 1029016 h 2360511"/>
              <a:gd name="connsiteX84" fmla="*/ 645889 w 925405"/>
              <a:gd name="connsiteY84" fmla="*/ 1012974 h 2360511"/>
              <a:gd name="connsiteX85" fmla="*/ 635194 w 925405"/>
              <a:gd name="connsiteY85" fmla="*/ 986237 h 2360511"/>
              <a:gd name="connsiteX86" fmla="*/ 613805 w 925405"/>
              <a:gd name="connsiteY86" fmla="*/ 922069 h 2360511"/>
              <a:gd name="connsiteX87" fmla="*/ 603110 w 925405"/>
              <a:gd name="connsiteY87" fmla="*/ 847205 h 2360511"/>
              <a:gd name="connsiteX88" fmla="*/ 608457 w 925405"/>
              <a:gd name="connsiteY88" fmla="*/ 825816 h 2360511"/>
              <a:gd name="connsiteX89" fmla="*/ 587068 w 925405"/>
              <a:gd name="connsiteY89" fmla="*/ 692132 h 2360511"/>
              <a:gd name="connsiteX90" fmla="*/ 565679 w 925405"/>
              <a:gd name="connsiteY90" fmla="*/ 611921 h 2360511"/>
              <a:gd name="connsiteX91" fmla="*/ 554984 w 925405"/>
              <a:gd name="connsiteY91" fmla="*/ 563795 h 2360511"/>
              <a:gd name="connsiteX92" fmla="*/ 533594 w 925405"/>
              <a:gd name="connsiteY92" fmla="*/ 526363 h 2360511"/>
              <a:gd name="connsiteX93" fmla="*/ 522900 w 925405"/>
              <a:gd name="connsiteY93" fmla="*/ 462195 h 2360511"/>
              <a:gd name="connsiteX94" fmla="*/ 512205 w 925405"/>
              <a:gd name="connsiteY94" fmla="*/ 419416 h 2360511"/>
              <a:gd name="connsiteX95" fmla="*/ 501510 w 925405"/>
              <a:gd name="connsiteY95" fmla="*/ 339205 h 2360511"/>
              <a:gd name="connsiteX96" fmla="*/ 490815 w 925405"/>
              <a:gd name="connsiteY96" fmla="*/ 312469 h 2360511"/>
              <a:gd name="connsiteX97" fmla="*/ 480121 w 925405"/>
              <a:gd name="connsiteY97" fmla="*/ 264342 h 2360511"/>
              <a:gd name="connsiteX98" fmla="*/ 458731 w 925405"/>
              <a:gd name="connsiteY98" fmla="*/ 136005 h 2360511"/>
              <a:gd name="connsiteX99" fmla="*/ 437342 w 925405"/>
              <a:gd name="connsiteY99" fmla="*/ 82532 h 2360511"/>
              <a:gd name="connsiteX100" fmla="*/ 426647 w 925405"/>
              <a:gd name="connsiteY100" fmla="*/ 45100 h 2360511"/>
              <a:gd name="connsiteX101" fmla="*/ 421300 w 925405"/>
              <a:gd name="connsiteY101" fmla="*/ 2321 h 2360511"/>
              <a:gd name="connsiteX0" fmla="*/ 421300 w 925405"/>
              <a:gd name="connsiteY0" fmla="*/ 2321 h 2360511"/>
              <a:gd name="connsiteX1" fmla="*/ 417665 w 925405"/>
              <a:gd name="connsiteY1" fmla="*/ 53510 h 2360511"/>
              <a:gd name="connsiteX2" fmla="*/ 418807 w 925405"/>
              <a:gd name="connsiteY2" fmla="*/ 83778 h 2360511"/>
              <a:gd name="connsiteX3" fmla="*/ 408528 w 925405"/>
              <a:gd name="connsiteY3" fmla="*/ 88242 h 2360511"/>
              <a:gd name="connsiteX4" fmla="*/ 393888 w 925405"/>
              <a:gd name="connsiteY4" fmla="*/ 142599 h 2360511"/>
              <a:gd name="connsiteX5" fmla="*/ 384439 w 925405"/>
              <a:gd name="connsiteY5" fmla="*/ 241449 h 2360511"/>
              <a:gd name="connsiteX6" fmla="*/ 374990 w 925405"/>
              <a:gd name="connsiteY6" fmla="*/ 269326 h 2360511"/>
              <a:gd name="connsiteX7" fmla="*/ 368500 w 925405"/>
              <a:gd name="connsiteY7" fmla="*/ 336350 h 2360511"/>
              <a:gd name="connsiteX8" fmla="*/ 357807 w 925405"/>
              <a:gd name="connsiteY8" fmla="*/ 393821 h 2360511"/>
              <a:gd name="connsiteX9" fmla="*/ 350071 w 925405"/>
              <a:gd name="connsiteY9" fmla="*/ 379699 h 2360511"/>
              <a:gd name="connsiteX10" fmla="*/ 345866 w 925405"/>
              <a:gd name="connsiteY10" fmla="*/ 431825 h 2360511"/>
              <a:gd name="connsiteX11" fmla="*/ 335170 w 925405"/>
              <a:gd name="connsiteY11" fmla="*/ 456173 h 2360511"/>
              <a:gd name="connsiteX12" fmla="*/ 331589 w 925405"/>
              <a:gd name="connsiteY12" fmla="*/ 493656 h 2360511"/>
              <a:gd name="connsiteX13" fmla="*/ 327435 w 925405"/>
              <a:gd name="connsiteY13" fmla="*/ 525480 h 2360511"/>
              <a:gd name="connsiteX14" fmla="*/ 325670 w 925405"/>
              <a:gd name="connsiteY14" fmla="*/ 543963 h 2360511"/>
              <a:gd name="connsiteX15" fmla="*/ 317986 w 925405"/>
              <a:gd name="connsiteY15" fmla="*/ 576307 h 2360511"/>
              <a:gd name="connsiteX16" fmla="*/ 316169 w 925405"/>
              <a:gd name="connsiteY16" fmla="*/ 606574 h 2360511"/>
              <a:gd name="connsiteX17" fmla="*/ 314352 w 925405"/>
              <a:gd name="connsiteY17" fmla="*/ 633311 h 2360511"/>
              <a:gd name="connsiteX18" fmla="*/ 312535 w 925405"/>
              <a:gd name="connsiteY18" fmla="*/ 649353 h 2360511"/>
              <a:gd name="connsiteX19" fmla="*/ 304800 w 925405"/>
              <a:gd name="connsiteY19" fmla="*/ 670742 h 2360511"/>
              <a:gd name="connsiteX20" fmla="*/ 303554 w 925405"/>
              <a:gd name="connsiteY20" fmla="*/ 692703 h 2360511"/>
              <a:gd name="connsiteX21" fmla="*/ 296078 w 925405"/>
              <a:gd name="connsiteY21" fmla="*/ 712639 h 2360511"/>
              <a:gd name="connsiteX22" fmla="*/ 289796 w 925405"/>
              <a:gd name="connsiteY22" fmla="*/ 758583 h 2360511"/>
              <a:gd name="connsiteX23" fmla="*/ 273183 w 925405"/>
              <a:gd name="connsiteY23" fmla="*/ 827425 h 2360511"/>
              <a:gd name="connsiteX24" fmla="*/ 257244 w 925405"/>
              <a:gd name="connsiteY24" fmla="*/ 904105 h 2360511"/>
              <a:gd name="connsiteX25" fmla="*/ 231753 w 925405"/>
              <a:gd name="connsiteY25" fmla="*/ 1040073 h 2360511"/>
              <a:gd name="connsiteX26" fmla="*/ 254649 w 925405"/>
              <a:gd name="connsiteY26" fmla="*/ 984887 h 2360511"/>
              <a:gd name="connsiteX27" fmla="*/ 232897 w 925405"/>
              <a:gd name="connsiteY27" fmla="*/ 1065305 h 2360511"/>
              <a:gd name="connsiteX28" fmla="*/ 217529 w 925405"/>
              <a:gd name="connsiteY28" fmla="*/ 1123556 h 2360511"/>
              <a:gd name="connsiteX29" fmla="*/ 212752 w 925405"/>
              <a:gd name="connsiteY29" fmla="*/ 1157353 h 2360511"/>
              <a:gd name="connsiteX30" fmla="*/ 207405 w 925405"/>
              <a:gd name="connsiteY30" fmla="*/ 1173395 h 2360511"/>
              <a:gd name="connsiteX31" fmla="*/ 196710 w 925405"/>
              <a:gd name="connsiteY31" fmla="*/ 1200132 h 2360511"/>
              <a:gd name="connsiteX32" fmla="*/ 204913 w 925405"/>
              <a:gd name="connsiteY32" fmla="*/ 1238134 h 2360511"/>
              <a:gd name="connsiteX33" fmla="*/ 194219 w 925405"/>
              <a:gd name="connsiteY33" fmla="*/ 1254176 h 2360511"/>
              <a:gd name="connsiteX34" fmla="*/ 186482 w 925405"/>
              <a:gd name="connsiteY34" fmla="*/ 1312324 h 2360511"/>
              <a:gd name="connsiteX35" fmla="*/ 175787 w 925405"/>
              <a:gd name="connsiteY35" fmla="*/ 1365692 h 2360511"/>
              <a:gd name="connsiteX36" fmla="*/ 151440 w 925405"/>
              <a:gd name="connsiteY36" fmla="*/ 1483230 h 2360511"/>
              <a:gd name="connsiteX37" fmla="*/ 134827 w 925405"/>
              <a:gd name="connsiteY37" fmla="*/ 1602274 h 2360511"/>
              <a:gd name="connsiteX38" fmla="*/ 133320 w 925405"/>
              <a:gd name="connsiteY38" fmla="*/ 1594487 h 2360511"/>
              <a:gd name="connsiteX39" fmla="*/ 109335 w 925405"/>
              <a:gd name="connsiteY39" fmla="*/ 1707093 h 2360511"/>
              <a:gd name="connsiteX40" fmla="*/ 101600 w 925405"/>
              <a:gd name="connsiteY40" fmla="*/ 1782424 h 2360511"/>
              <a:gd name="connsiteX41" fmla="*/ 90904 w 925405"/>
              <a:gd name="connsiteY41" fmla="*/ 1825773 h 2360511"/>
              <a:gd name="connsiteX42" fmla="*/ 83169 w 925405"/>
              <a:gd name="connsiteY42" fmla="*/ 1873796 h 2360511"/>
              <a:gd name="connsiteX43" fmla="*/ 73618 w 925405"/>
              <a:gd name="connsiteY43" fmla="*/ 1904843 h 2360511"/>
              <a:gd name="connsiteX44" fmla="*/ 65881 w 925405"/>
              <a:gd name="connsiteY44" fmla="*/ 1938639 h 2360511"/>
              <a:gd name="connsiteX45" fmla="*/ 55187 w 925405"/>
              <a:gd name="connsiteY45" fmla="*/ 2012257 h 2360511"/>
              <a:gd name="connsiteX46" fmla="*/ 44492 w 925405"/>
              <a:gd name="connsiteY46" fmla="*/ 2059708 h 2360511"/>
              <a:gd name="connsiteX47" fmla="*/ 39715 w 925405"/>
              <a:gd name="connsiteY47" fmla="*/ 2107834 h 2360511"/>
              <a:gd name="connsiteX48" fmla="*/ 32707 w 925405"/>
              <a:gd name="connsiteY48" fmla="*/ 2130107 h 2360511"/>
              <a:gd name="connsiteX49" fmla="*/ 27202 w 925405"/>
              <a:gd name="connsiteY49" fmla="*/ 2163540 h 2360511"/>
              <a:gd name="connsiteX50" fmla="*/ 17651 w 925405"/>
              <a:gd name="connsiteY50" fmla="*/ 2217688 h 2360511"/>
              <a:gd name="connsiteX51" fmla="*/ 11991 w 925405"/>
              <a:gd name="connsiteY51" fmla="*/ 2254394 h 2360511"/>
              <a:gd name="connsiteX52" fmla="*/ 5919 w 925405"/>
              <a:gd name="connsiteY52" fmla="*/ 2332060 h 2360511"/>
              <a:gd name="connsiteX53" fmla="*/ 103832 w 925405"/>
              <a:gd name="connsiteY53" fmla="*/ 2336161 h 2360511"/>
              <a:gd name="connsiteX54" fmla="*/ 283722 w 925405"/>
              <a:gd name="connsiteY54" fmla="*/ 2337303 h 2360511"/>
              <a:gd name="connsiteX55" fmla="*/ 418548 w 925405"/>
              <a:gd name="connsiteY55" fmla="*/ 2336734 h 2360511"/>
              <a:gd name="connsiteX56" fmla="*/ 543615 w 925405"/>
              <a:gd name="connsiteY56" fmla="*/ 2347998 h 2360511"/>
              <a:gd name="connsiteX57" fmla="*/ 613805 w 925405"/>
              <a:gd name="connsiteY57" fmla="*/ 2344469 h 2360511"/>
              <a:gd name="connsiteX58" fmla="*/ 661931 w 925405"/>
              <a:gd name="connsiteY58" fmla="*/ 2349816 h 2360511"/>
              <a:gd name="connsiteX59" fmla="*/ 718260 w 925405"/>
              <a:gd name="connsiteY59" fmla="*/ 2343326 h 2360511"/>
              <a:gd name="connsiteX60" fmla="*/ 865131 w 925405"/>
              <a:gd name="connsiteY60" fmla="*/ 2360511 h 2360511"/>
              <a:gd name="connsiteX61" fmla="*/ 923952 w 925405"/>
              <a:gd name="connsiteY61" fmla="*/ 2349816 h 2360511"/>
              <a:gd name="connsiteX62" fmla="*/ 913257 w 925405"/>
              <a:gd name="connsiteY62" fmla="*/ 2333774 h 2360511"/>
              <a:gd name="connsiteX63" fmla="*/ 897215 w 925405"/>
              <a:gd name="connsiteY63" fmla="*/ 2317732 h 2360511"/>
              <a:gd name="connsiteX64" fmla="*/ 902563 w 925405"/>
              <a:gd name="connsiteY64" fmla="*/ 2264258 h 2360511"/>
              <a:gd name="connsiteX65" fmla="*/ 918605 w 925405"/>
              <a:gd name="connsiteY65" fmla="*/ 2205437 h 2360511"/>
              <a:gd name="connsiteX66" fmla="*/ 923952 w 925405"/>
              <a:gd name="connsiteY66" fmla="*/ 2173353 h 2360511"/>
              <a:gd name="connsiteX67" fmla="*/ 902563 w 925405"/>
              <a:gd name="connsiteY67" fmla="*/ 1975500 h 2360511"/>
              <a:gd name="connsiteX68" fmla="*/ 891868 w 925405"/>
              <a:gd name="connsiteY68" fmla="*/ 1954111 h 2360511"/>
              <a:gd name="connsiteX69" fmla="*/ 870479 w 925405"/>
              <a:gd name="connsiteY69" fmla="*/ 1922026 h 2360511"/>
              <a:gd name="connsiteX70" fmla="*/ 859784 w 925405"/>
              <a:gd name="connsiteY70" fmla="*/ 1889942 h 2360511"/>
              <a:gd name="connsiteX71" fmla="*/ 849089 w 925405"/>
              <a:gd name="connsiteY71" fmla="*/ 1868553 h 2360511"/>
              <a:gd name="connsiteX72" fmla="*/ 827700 w 925405"/>
              <a:gd name="connsiteY72" fmla="*/ 1788342 h 2360511"/>
              <a:gd name="connsiteX73" fmla="*/ 806310 w 925405"/>
              <a:gd name="connsiteY73" fmla="*/ 1654658 h 2360511"/>
              <a:gd name="connsiteX74" fmla="*/ 784921 w 925405"/>
              <a:gd name="connsiteY74" fmla="*/ 1579795 h 2360511"/>
              <a:gd name="connsiteX75" fmla="*/ 763531 w 925405"/>
              <a:gd name="connsiteY75" fmla="*/ 1494237 h 2360511"/>
              <a:gd name="connsiteX76" fmla="*/ 752836 w 925405"/>
              <a:gd name="connsiteY76" fmla="*/ 1451458 h 2360511"/>
              <a:gd name="connsiteX77" fmla="*/ 742142 w 925405"/>
              <a:gd name="connsiteY77" fmla="*/ 1403332 h 2360511"/>
              <a:gd name="connsiteX78" fmla="*/ 731447 w 925405"/>
              <a:gd name="connsiteY78" fmla="*/ 1376595 h 2360511"/>
              <a:gd name="connsiteX79" fmla="*/ 710057 w 925405"/>
              <a:gd name="connsiteY79" fmla="*/ 1312426 h 2360511"/>
              <a:gd name="connsiteX80" fmla="*/ 688668 w 925405"/>
              <a:gd name="connsiteY80" fmla="*/ 1200132 h 2360511"/>
              <a:gd name="connsiteX81" fmla="*/ 677973 w 925405"/>
              <a:gd name="connsiteY81" fmla="*/ 1146658 h 2360511"/>
              <a:gd name="connsiteX82" fmla="*/ 667279 w 925405"/>
              <a:gd name="connsiteY82" fmla="*/ 1071795 h 2360511"/>
              <a:gd name="connsiteX83" fmla="*/ 656584 w 925405"/>
              <a:gd name="connsiteY83" fmla="*/ 1029016 h 2360511"/>
              <a:gd name="connsiteX84" fmla="*/ 645889 w 925405"/>
              <a:gd name="connsiteY84" fmla="*/ 1012974 h 2360511"/>
              <a:gd name="connsiteX85" fmla="*/ 635194 w 925405"/>
              <a:gd name="connsiteY85" fmla="*/ 986237 h 2360511"/>
              <a:gd name="connsiteX86" fmla="*/ 613805 w 925405"/>
              <a:gd name="connsiteY86" fmla="*/ 922069 h 2360511"/>
              <a:gd name="connsiteX87" fmla="*/ 603110 w 925405"/>
              <a:gd name="connsiteY87" fmla="*/ 847205 h 2360511"/>
              <a:gd name="connsiteX88" fmla="*/ 608457 w 925405"/>
              <a:gd name="connsiteY88" fmla="*/ 825816 h 2360511"/>
              <a:gd name="connsiteX89" fmla="*/ 587068 w 925405"/>
              <a:gd name="connsiteY89" fmla="*/ 692132 h 2360511"/>
              <a:gd name="connsiteX90" fmla="*/ 565679 w 925405"/>
              <a:gd name="connsiteY90" fmla="*/ 611921 h 2360511"/>
              <a:gd name="connsiteX91" fmla="*/ 554984 w 925405"/>
              <a:gd name="connsiteY91" fmla="*/ 563795 h 2360511"/>
              <a:gd name="connsiteX92" fmla="*/ 533594 w 925405"/>
              <a:gd name="connsiteY92" fmla="*/ 526363 h 2360511"/>
              <a:gd name="connsiteX93" fmla="*/ 522900 w 925405"/>
              <a:gd name="connsiteY93" fmla="*/ 462195 h 2360511"/>
              <a:gd name="connsiteX94" fmla="*/ 512205 w 925405"/>
              <a:gd name="connsiteY94" fmla="*/ 419416 h 2360511"/>
              <a:gd name="connsiteX95" fmla="*/ 501510 w 925405"/>
              <a:gd name="connsiteY95" fmla="*/ 339205 h 2360511"/>
              <a:gd name="connsiteX96" fmla="*/ 490815 w 925405"/>
              <a:gd name="connsiteY96" fmla="*/ 312469 h 2360511"/>
              <a:gd name="connsiteX97" fmla="*/ 480121 w 925405"/>
              <a:gd name="connsiteY97" fmla="*/ 264342 h 2360511"/>
              <a:gd name="connsiteX98" fmla="*/ 458731 w 925405"/>
              <a:gd name="connsiteY98" fmla="*/ 136005 h 2360511"/>
              <a:gd name="connsiteX99" fmla="*/ 437342 w 925405"/>
              <a:gd name="connsiteY99" fmla="*/ 82532 h 2360511"/>
              <a:gd name="connsiteX100" fmla="*/ 426647 w 925405"/>
              <a:gd name="connsiteY100" fmla="*/ 45100 h 2360511"/>
              <a:gd name="connsiteX101" fmla="*/ 421300 w 925405"/>
              <a:gd name="connsiteY101" fmla="*/ 2321 h 2360511"/>
              <a:gd name="connsiteX0" fmla="*/ 421300 w 925405"/>
              <a:gd name="connsiteY0" fmla="*/ 2321 h 2360511"/>
              <a:gd name="connsiteX1" fmla="*/ 417665 w 925405"/>
              <a:gd name="connsiteY1" fmla="*/ 53510 h 2360511"/>
              <a:gd name="connsiteX2" fmla="*/ 418807 w 925405"/>
              <a:gd name="connsiteY2" fmla="*/ 83778 h 2360511"/>
              <a:gd name="connsiteX3" fmla="*/ 408528 w 925405"/>
              <a:gd name="connsiteY3" fmla="*/ 88242 h 2360511"/>
              <a:gd name="connsiteX4" fmla="*/ 393888 w 925405"/>
              <a:gd name="connsiteY4" fmla="*/ 142599 h 2360511"/>
              <a:gd name="connsiteX5" fmla="*/ 384439 w 925405"/>
              <a:gd name="connsiteY5" fmla="*/ 241449 h 2360511"/>
              <a:gd name="connsiteX6" fmla="*/ 374990 w 925405"/>
              <a:gd name="connsiteY6" fmla="*/ 269326 h 2360511"/>
              <a:gd name="connsiteX7" fmla="*/ 368500 w 925405"/>
              <a:gd name="connsiteY7" fmla="*/ 336350 h 2360511"/>
              <a:gd name="connsiteX8" fmla="*/ 357807 w 925405"/>
              <a:gd name="connsiteY8" fmla="*/ 393821 h 2360511"/>
              <a:gd name="connsiteX9" fmla="*/ 350071 w 925405"/>
              <a:gd name="connsiteY9" fmla="*/ 379699 h 2360511"/>
              <a:gd name="connsiteX10" fmla="*/ 345866 w 925405"/>
              <a:gd name="connsiteY10" fmla="*/ 431825 h 2360511"/>
              <a:gd name="connsiteX11" fmla="*/ 335170 w 925405"/>
              <a:gd name="connsiteY11" fmla="*/ 456173 h 2360511"/>
              <a:gd name="connsiteX12" fmla="*/ 331589 w 925405"/>
              <a:gd name="connsiteY12" fmla="*/ 493656 h 2360511"/>
              <a:gd name="connsiteX13" fmla="*/ 327435 w 925405"/>
              <a:gd name="connsiteY13" fmla="*/ 525480 h 2360511"/>
              <a:gd name="connsiteX14" fmla="*/ 325670 w 925405"/>
              <a:gd name="connsiteY14" fmla="*/ 543963 h 2360511"/>
              <a:gd name="connsiteX15" fmla="*/ 317986 w 925405"/>
              <a:gd name="connsiteY15" fmla="*/ 576307 h 2360511"/>
              <a:gd name="connsiteX16" fmla="*/ 316169 w 925405"/>
              <a:gd name="connsiteY16" fmla="*/ 606574 h 2360511"/>
              <a:gd name="connsiteX17" fmla="*/ 314352 w 925405"/>
              <a:gd name="connsiteY17" fmla="*/ 633311 h 2360511"/>
              <a:gd name="connsiteX18" fmla="*/ 312535 w 925405"/>
              <a:gd name="connsiteY18" fmla="*/ 649353 h 2360511"/>
              <a:gd name="connsiteX19" fmla="*/ 304800 w 925405"/>
              <a:gd name="connsiteY19" fmla="*/ 670742 h 2360511"/>
              <a:gd name="connsiteX20" fmla="*/ 303554 w 925405"/>
              <a:gd name="connsiteY20" fmla="*/ 692703 h 2360511"/>
              <a:gd name="connsiteX21" fmla="*/ 296078 w 925405"/>
              <a:gd name="connsiteY21" fmla="*/ 712639 h 2360511"/>
              <a:gd name="connsiteX22" fmla="*/ 289796 w 925405"/>
              <a:gd name="connsiteY22" fmla="*/ 758583 h 2360511"/>
              <a:gd name="connsiteX23" fmla="*/ 273183 w 925405"/>
              <a:gd name="connsiteY23" fmla="*/ 827425 h 2360511"/>
              <a:gd name="connsiteX24" fmla="*/ 257244 w 925405"/>
              <a:gd name="connsiteY24" fmla="*/ 904105 h 2360511"/>
              <a:gd name="connsiteX25" fmla="*/ 231753 w 925405"/>
              <a:gd name="connsiteY25" fmla="*/ 1040073 h 2360511"/>
              <a:gd name="connsiteX26" fmla="*/ 254649 w 925405"/>
              <a:gd name="connsiteY26" fmla="*/ 984887 h 2360511"/>
              <a:gd name="connsiteX27" fmla="*/ 232897 w 925405"/>
              <a:gd name="connsiteY27" fmla="*/ 1065305 h 2360511"/>
              <a:gd name="connsiteX28" fmla="*/ 217529 w 925405"/>
              <a:gd name="connsiteY28" fmla="*/ 1123556 h 2360511"/>
              <a:gd name="connsiteX29" fmla="*/ 212752 w 925405"/>
              <a:gd name="connsiteY29" fmla="*/ 1157353 h 2360511"/>
              <a:gd name="connsiteX30" fmla="*/ 207405 w 925405"/>
              <a:gd name="connsiteY30" fmla="*/ 1173395 h 2360511"/>
              <a:gd name="connsiteX31" fmla="*/ 196710 w 925405"/>
              <a:gd name="connsiteY31" fmla="*/ 1200132 h 2360511"/>
              <a:gd name="connsiteX32" fmla="*/ 204913 w 925405"/>
              <a:gd name="connsiteY32" fmla="*/ 1238134 h 2360511"/>
              <a:gd name="connsiteX33" fmla="*/ 194219 w 925405"/>
              <a:gd name="connsiteY33" fmla="*/ 1254176 h 2360511"/>
              <a:gd name="connsiteX34" fmla="*/ 186482 w 925405"/>
              <a:gd name="connsiteY34" fmla="*/ 1312324 h 2360511"/>
              <a:gd name="connsiteX35" fmla="*/ 175787 w 925405"/>
              <a:gd name="connsiteY35" fmla="*/ 1365692 h 2360511"/>
              <a:gd name="connsiteX36" fmla="*/ 151440 w 925405"/>
              <a:gd name="connsiteY36" fmla="*/ 1483230 h 2360511"/>
              <a:gd name="connsiteX37" fmla="*/ 134827 w 925405"/>
              <a:gd name="connsiteY37" fmla="*/ 1602274 h 2360511"/>
              <a:gd name="connsiteX38" fmla="*/ 133320 w 925405"/>
              <a:gd name="connsiteY38" fmla="*/ 1594487 h 2360511"/>
              <a:gd name="connsiteX39" fmla="*/ 109335 w 925405"/>
              <a:gd name="connsiteY39" fmla="*/ 1707093 h 2360511"/>
              <a:gd name="connsiteX40" fmla="*/ 101600 w 925405"/>
              <a:gd name="connsiteY40" fmla="*/ 1782424 h 2360511"/>
              <a:gd name="connsiteX41" fmla="*/ 90904 w 925405"/>
              <a:gd name="connsiteY41" fmla="*/ 1825773 h 2360511"/>
              <a:gd name="connsiteX42" fmla="*/ 83169 w 925405"/>
              <a:gd name="connsiteY42" fmla="*/ 1873796 h 2360511"/>
              <a:gd name="connsiteX43" fmla="*/ 73618 w 925405"/>
              <a:gd name="connsiteY43" fmla="*/ 1904843 h 2360511"/>
              <a:gd name="connsiteX44" fmla="*/ 65881 w 925405"/>
              <a:gd name="connsiteY44" fmla="*/ 1938639 h 2360511"/>
              <a:gd name="connsiteX45" fmla="*/ 55187 w 925405"/>
              <a:gd name="connsiteY45" fmla="*/ 2012257 h 2360511"/>
              <a:gd name="connsiteX46" fmla="*/ 44492 w 925405"/>
              <a:gd name="connsiteY46" fmla="*/ 2059708 h 2360511"/>
              <a:gd name="connsiteX47" fmla="*/ 39715 w 925405"/>
              <a:gd name="connsiteY47" fmla="*/ 2107834 h 2360511"/>
              <a:gd name="connsiteX48" fmla="*/ 32707 w 925405"/>
              <a:gd name="connsiteY48" fmla="*/ 2130107 h 2360511"/>
              <a:gd name="connsiteX49" fmla="*/ 27202 w 925405"/>
              <a:gd name="connsiteY49" fmla="*/ 2163540 h 2360511"/>
              <a:gd name="connsiteX50" fmla="*/ 17651 w 925405"/>
              <a:gd name="connsiteY50" fmla="*/ 2217688 h 2360511"/>
              <a:gd name="connsiteX51" fmla="*/ 11991 w 925405"/>
              <a:gd name="connsiteY51" fmla="*/ 2254394 h 2360511"/>
              <a:gd name="connsiteX52" fmla="*/ 5919 w 925405"/>
              <a:gd name="connsiteY52" fmla="*/ 2332060 h 2360511"/>
              <a:gd name="connsiteX53" fmla="*/ 103832 w 925405"/>
              <a:gd name="connsiteY53" fmla="*/ 2336161 h 2360511"/>
              <a:gd name="connsiteX54" fmla="*/ 283722 w 925405"/>
              <a:gd name="connsiteY54" fmla="*/ 2337303 h 2360511"/>
              <a:gd name="connsiteX55" fmla="*/ 418548 w 925405"/>
              <a:gd name="connsiteY55" fmla="*/ 2336734 h 2360511"/>
              <a:gd name="connsiteX56" fmla="*/ 543615 w 925405"/>
              <a:gd name="connsiteY56" fmla="*/ 2347998 h 2360511"/>
              <a:gd name="connsiteX57" fmla="*/ 613805 w 925405"/>
              <a:gd name="connsiteY57" fmla="*/ 2344469 h 2360511"/>
              <a:gd name="connsiteX58" fmla="*/ 664890 w 925405"/>
              <a:gd name="connsiteY58" fmla="*/ 2335020 h 2360511"/>
              <a:gd name="connsiteX59" fmla="*/ 718260 w 925405"/>
              <a:gd name="connsiteY59" fmla="*/ 2343326 h 2360511"/>
              <a:gd name="connsiteX60" fmla="*/ 865131 w 925405"/>
              <a:gd name="connsiteY60" fmla="*/ 2360511 h 2360511"/>
              <a:gd name="connsiteX61" fmla="*/ 923952 w 925405"/>
              <a:gd name="connsiteY61" fmla="*/ 2349816 h 2360511"/>
              <a:gd name="connsiteX62" fmla="*/ 913257 w 925405"/>
              <a:gd name="connsiteY62" fmla="*/ 2333774 h 2360511"/>
              <a:gd name="connsiteX63" fmla="*/ 897215 w 925405"/>
              <a:gd name="connsiteY63" fmla="*/ 2317732 h 2360511"/>
              <a:gd name="connsiteX64" fmla="*/ 902563 w 925405"/>
              <a:gd name="connsiteY64" fmla="*/ 2264258 h 2360511"/>
              <a:gd name="connsiteX65" fmla="*/ 918605 w 925405"/>
              <a:gd name="connsiteY65" fmla="*/ 2205437 h 2360511"/>
              <a:gd name="connsiteX66" fmla="*/ 923952 w 925405"/>
              <a:gd name="connsiteY66" fmla="*/ 2173353 h 2360511"/>
              <a:gd name="connsiteX67" fmla="*/ 902563 w 925405"/>
              <a:gd name="connsiteY67" fmla="*/ 1975500 h 2360511"/>
              <a:gd name="connsiteX68" fmla="*/ 891868 w 925405"/>
              <a:gd name="connsiteY68" fmla="*/ 1954111 h 2360511"/>
              <a:gd name="connsiteX69" fmla="*/ 870479 w 925405"/>
              <a:gd name="connsiteY69" fmla="*/ 1922026 h 2360511"/>
              <a:gd name="connsiteX70" fmla="*/ 859784 w 925405"/>
              <a:gd name="connsiteY70" fmla="*/ 1889942 h 2360511"/>
              <a:gd name="connsiteX71" fmla="*/ 849089 w 925405"/>
              <a:gd name="connsiteY71" fmla="*/ 1868553 h 2360511"/>
              <a:gd name="connsiteX72" fmla="*/ 827700 w 925405"/>
              <a:gd name="connsiteY72" fmla="*/ 1788342 h 2360511"/>
              <a:gd name="connsiteX73" fmla="*/ 806310 w 925405"/>
              <a:gd name="connsiteY73" fmla="*/ 1654658 h 2360511"/>
              <a:gd name="connsiteX74" fmla="*/ 784921 w 925405"/>
              <a:gd name="connsiteY74" fmla="*/ 1579795 h 2360511"/>
              <a:gd name="connsiteX75" fmla="*/ 763531 w 925405"/>
              <a:gd name="connsiteY75" fmla="*/ 1494237 h 2360511"/>
              <a:gd name="connsiteX76" fmla="*/ 752836 w 925405"/>
              <a:gd name="connsiteY76" fmla="*/ 1451458 h 2360511"/>
              <a:gd name="connsiteX77" fmla="*/ 742142 w 925405"/>
              <a:gd name="connsiteY77" fmla="*/ 1403332 h 2360511"/>
              <a:gd name="connsiteX78" fmla="*/ 731447 w 925405"/>
              <a:gd name="connsiteY78" fmla="*/ 1376595 h 2360511"/>
              <a:gd name="connsiteX79" fmla="*/ 710057 w 925405"/>
              <a:gd name="connsiteY79" fmla="*/ 1312426 h 2360511"/>
              <a:gd name="connsiteX80" fmla="*/ 688668 w 925405"/>
              <a:gd name="connsiteY80" fmla="*/ 1200132 h 2360511"/>
              <a:gd name="connsiteX81" fmla="*/ 677973 w 925405"/>
              <a:gd name="connsiteY81" fmla="*/ 1146658 h 2360511"/>
              <a:gd name="connsiteX82" fmla="*/ 667279 w 925405"/>
              <a:gd name="connsiteY82" fmla="*/ 1071795 h 2360511"/>
              <a:gd name="connsiteX83" fmla="*/ 656584 w 925405"/>
              <a:gd name="connsiteY83" fmla="*/ 1029016 h 2360511"/>
              <a:gd name="connsiteX84" fmla="*/ 645889 w 925405"/>
              <a:gd name="connsiteY84" fmla="*/ 1012974 h 2360511"/>
              <a:gd name="connsiteX85" fmla="*/ 635194 w 925405"/>
              <a:gd name="connsiteY85" fmla="*/ 986237 h 2360511"/>
              <a:gd name="connsiteX86" fmla="*/ 613805 w 925405"/>
              <a:gd name="connsiteY86" fmla="*/ 922069 h 2360511"/>
              <a:gd name="connsiteX87" fmla="*/ 603110 w 925405"/>
              <a:gd name="connsiteY87" fmla="*/ 847205 h 2360511"/>
              <a:gd name="connsiteX88" fmla="*/ 608457 w 925405"/>
              <a:gd name="connsiteY88" fmla="*/ 825816 h 2360511"/>
              <a:gd name="connsiteX89" fmla="*/ 587068 w 925405"/>
              <a:gd name="connsiteY89" fmla="*/ 692132 h 2360511"/>
              <a:gd name="connsiteX90" fmla="*/ 565679 w 925405"/>
              <a:gd name="connsiteY90" fmla="*/ 611921 h 2360511"/>
              <a:gd name="connsiteX91" fmla="*/ 554984 w 925405"/>
              <a:gd name="connsiteY91" fmla="*/ 563795 h 2360511"/>
              <a:gd name="connsiteX92" fmla="*/ 533594 w 925405"/>
              <a:gd name="connsiteY92" fmla="*/ 526363 h 2360511"/>
              <a:gd name="connsiteX93" fmla="*/ 522900 w 925405"/>
              <a:gd name="connsiteY93" fmla="*/ 462195 h 2360511"/>
              <a:gd name="connsiteX94" fmla="*/ 512205 w 925405"/>
              <a:gd name="connsiteY94" fmla="*/ 419416 h 2360511"/>
              <a:gd name="connsiteX95" fmla="*/ 501510 w 925405"/>
              <a:gd name="connsiteY95" fmla="*/ 339205 h 2360511"/>
              <a:gd name="connsiteX96" fmla="*/ 490815 w 925405"/>
              <a:gd name="connsiteY96" fmla="*/ 312469 h 2360511"/>
              <a:gd name="connsiteX97" fmla="*/ 480121 w 925405"/>
              <a:gd name="connsiteY97" fmla="*/ 264342 h 2360511"/>
              <a:gd name="connsiteX98" fmla="*/ 458731 w 925405"/>
              <a:gd name="connsiteY98" fmla="*/ 136005 h 2360511"/>
              <a:gd name="connsiteX99" fmla="*/ 437342 w 925405"/>
              <a:gd name="connsiteY99" fmla="*/ 82532 h 2360511"/>
              <a:gd name="connsiteX100" fmla="*/ 426647 w 925405"/>
              <a:gd name="connsiteY100" fmla="*/ 45100 h 2360511"/>
              <a:gd name="connsiteX101" fmla="*/ 421300 w 925405"/>
              <a:gd name="connsiteY101" fmla="*/ 2321 h 2360511"/>
              <a:gd name="connsiteX0" fmla="*/ 421300 w 925405"/>
              <a:gd name="connsiteY0" fmla="*/ 2321 h 2360511"/>
              <a:gd name="connsiteX1" fmla="*/ 417665 w 925405"/>
              <a:gd name="connsiteY1" fmla="*/ 53510 h 2360511"/>
              <a:gd name="connsiteX2" fmla="*/ 418807 w 925405"/>
              <a:gd name="connsiteY2" fmla="*/ 83778 h 2360511"/>
              <a:gd name="connsiteX3" fmla="*/ 408528 w 925405"/>
              <a:gd name="connsiteY3" fmla="*/ 88242 h 2360511"/>
              <a:gd name="connsiteX4" fmla="*/ 393888 w 925405"/>
              <a:gd name="connsiteY4" fmla="*/ 142599 h 2360511"/>
              <a:gd name="connsiteX5" fmla="*/ 384439 w 925405"/>
              <a:gd name="connsiteY5" fmla="*/ 241449 h 2360511"/>
              <a:gd name="connsiteX6" fmla="*/ 374990 w 925405"/>
              <a:gd name="connsiteY6" fmla="*/ 269326 h 2360511"/>
              <a:gd name="connsiteX7" fmla="*/ 368500 w 925405"/>
              <a:gd name="connsiteY7" fmla="*/ 336350 h 2360511"/>
              <a:gd name="connsiteX8" fmla="*/ 357807 w 925405"/>
              <a:gd name="connsiteY8" fmla="*/ 393821 h 2360511"/>
              <a:gd name="connsiteX9" fmla="*/ 350071 w 925405"/>
              <a:gd name="connsiteY9" fmla="*/ 379699 h 2360511"/>
              <a:gd name="connsiteX10" fmla="*/ 345866 w 925405"/>
              <a:gd name="connsiteY10" fmla="*/ 431825 h 2360511"/>
              <a:gd name="connsiteX11" fmla="*/ 335170 w 925405"/>
              <a:gd name="connsiteY11" fmla="*/ 456173 h 2360511"/>
              <a:gd name="connsiteX12" fmla="*/ 331589 w 925405"/>
              <a:gd name="connsiteY12" fmla="*/ 493656 h 2360511"/>
              <a:gd name="connsiteX13" fmla="*/ 327435 w 925405"/>
              <a:gd name="connsiteY13" fmla="*/ 525480 h 2360511"/>
              <a:gd name="connsiteX14" fmla="*/ 325670 w 925405"/>
              <a:gd name="connsiteY14" fmla="*/ 543963 h 2360511"/>
              <a:gd name="connsiteX15" fmla="*/ 317986 w 925405"/>
              <a:gd name="connsiteY15" fmla="*/ 576307 h 2360511"/>
              <a:gd name="connsiteX16" fmla="*/ 316169 w 925405"/>
              <a:gd name="connsiteY16" fmla="*/ 606574 h 2360511"/>
              <a:gd name="connsiteX17" fmla="*/ 314352 w 925405"/>
              <a:gd name="connsiteY17" fmla="*/ 633311 h 2360511"/>
              <a:gd name="connsiteX18" fmla="*/ 312535 w 925405"/>
              <a:gd name="connsiteY18" fmla="*/ 649353 h 2360511"/>
              <a:gd name="connsiteX19" fmla="*/ 304800 w 925405"/>
              <a:gd name="connsiteY19" fmla="*/ 670742 h 2360511"/>
              <a:gd name="connsiteX20" fmla="*/ 303554 w 925405"/>
              <a:gd name="connsiteY20" fmla="*/ 692703 h 2360511"/>
              <a:gd name="connsiteX21" fmla="*/ 296078 w 925405"/>
              <a:gd name="connsiteY21" fmla="*/ 712639 h 2360511"/>
              <a:gd name="connsiteX22" fmla="*/ 289796 w 925405"/>
              <a:gd name="connsiteY22" fmla="*/ 758583 h 2360511"/>
              <a:gd name="connsiteX23" fmla="*/ 273183 w 925405"/>
              <a:gd name="connsiteY23" fmla="*/ 827425 h 2360511"/>
              <a:gd name="connsiteX24" fmla="*/ 257244 w 925405"/>
              <a:gd name="connsiteY24" fmla="*/ 904105 h 2360511"/>
              <a:gd name="connsiteX25" fmla="*/ 231753 w 925405"/>
              <a:gd name="connsiteY25" fmla="*/ 1040073 h 2360511"/>
              <a:gd name="connsiteX26" fmla="*/ 254649 w 925405"/>
              <a:gd name="connsiteY26" fmla="*/ 984887 h 2360511"/>
              <a:gd name="connsiteX27" fmla="*/ 232897 w 925405"/>
              <a:gd name="connsiteY27" fmla="*/ 1065305 h 2360511"/>
              <a:gd name="connsiteX28" fmla="*/ 217529 w 925405"/>
              <a:gd name="connsiteY28" fmla="*/ 1123556 h 2360511"/>
              <a:gd name="connsiteX29" fmla="*/ 212752 w 925405"/>
              <a:gd name="connsiteY29" fmla="*/ 1157353 h 2360511"/>
              <a:gd name="connsiteX30" fmla="*/ 207405 w 925405"/>
              <a:gd name="connsiteY30" fmla="*/ 1173395 h 2360511"/>
              <a:gd name="connsiteX31" fmla="*/ 196710 w 925405"/>
              <a:gd name="connsiteY31" fmla="*/ 1200132 h 2360511"/>
              <a:gd name="connsiteX32" fmla="*/ 204913 w 925405"/>
              <a:gd name="connsiteY32" fmla="*/ 1238134 h 2360511"/>
              <a:gd name="connsiteX33" fmla="*/ 194219 w 925405"/>
              <a:gd name="connsiteY33" fmla="*/ 1254176 h 2360511"/>
              <a:gd name="connsiteX34" fmla="*/ 186482 w 925405"/>
              <a:gd name="connsiteY34" fmla="*/ 1312324 h 2360511"/>
              <a:gd name="connsiteX35" fmla="*/ 175787 w 925405"/>
              <a:gd name="connsiteY35" fmla="*/ 1365692 h 2360511"/>
              <a:gd name="connsiteX36" fmla="*/ 151440 w 925405"/>
              <a:gd name="connsiteY36" fmla="*/ 1483230 h 2360511"/>
              <a:gd name="connsiteX37" fmla="*/ 134827 w 925405"/>
              <a:gd name="connsiteY37" fmla="*/ 1602274 h 2360511"/>
              <a:gd name="connsiteX38" fmla="*/ 133320 w 925405"/>
              <a:gd name="connsiteY38" fmla="*/ 1594487 h 2360511"/>
              <a:gd name="connsiteX39" fmla="*/ 109335 w 925405"/>
              <a:gd name="connsiteY39" fmla="*/ 1707093 h 2360511"/>
              <a:gd name="connsiteX40" fmla="*/ 101600 w 925405"/>
              <a:gd name="connsiteY40" fmla="*/ 1782424 h 2360511"/>
              <a:gd name="connsiteX41" fmla="*/ 90904 w 925405"/>
              <a:gd name="connsiteY41" fmla="*/ 1825773 h 2360511"/>
              <a:gd name="connsiteX42" fmla="*/ 83169 w 925405"/>
              <a:gd name="connsiteY42" fmla="*/ 1873796 h 2360511"/>
              <a:gd name="connsiteX43" fmla="*/ 73618 w 925405"/>
              <a:gd name="connsiteY43" fmla="*/ 1904843 h 2360511"/>
              <a:gd name="connsiteX44" fmla="*/ 65881 w 925405"/>
              <a:gd name="connsiteY44" fmla="*/ 1938639 h 2360511"/>
              <a:gd name="connsiteX45" fmla="*/ 55187 w 925405"/>
              <a:gd name="connsiteY45" fmla="*/ 2012257 h 2360511"/>
              <a:gd name="connsiteX46" fmla="*/ 44492 w 925405"/>
              <a:gd name="connsiteY46" fmla="*/ 2059708 h 2360511"/>
              <a:gd name="connsiteX47" fmla="*/ 39715 w 925405"/>
              <a:gd name="connsiteY47" fmla="*/ 2107834 h 2360511"/>
              <a:gd name="connsiteX48" fmla="*/ 32707 w 925405"/>
              <a:gd name="connsiteY48" fmla="*/ 2130107 h 2360511"/>
              <a:gd name="connsiteX49" fmla="*/ 27202 w 925405"/>
              <a:gd name="connsiteY49" fmla="*/ 2163540 h 2360511"/>
              <a:gd name="connsiteX50" fmla="*/ 17651 w 925405"/>
              <a:gd name="connsiteY50" fmla="*/ 2217688 h 2360511"/>
              <a:gd name="connsiteX51" fmla="*/ 11991 w 925405"/>
              <a:gd name="connsiteY51" fmla="*/ 2254394 h 2360511"/>
              <a:gd name="connsiteX52" fmla="*/ 5919 w 925405"/>
              <a:gd name="connsiteY52" fmla="*/ 2332060 h 2360511"/>
              <a:gd name="connsiteX53" fmla="*/ 103832 w 925405"/>
              <a:gd name="connsiteY53" fmla="*/ 2336161 h 2360511"/>
              <a:gd name="connsiteX54" fmla="*/ 283722 w 925405"/>
              <a:gd name="connsiteY54" fmla="*/ 2337303 h 2360511"/>
              <a:gd name="connsiteX55" fmla="*/ 418548 w 925405"/>
              <a:gd name="connsiteY55" fmla="*/ 2336734 h 2360511"/>
              <a:gd name="connsiteX56" fmla="*/ 543615 w 925405"/>
              <a:gd name="connsiteY56" fmla="*/ 2347998 h 2360511"/>
              <a:gd name="connsiteX57" fmla="*/ 578294 w 925405"/>
              <a:gd name="connsiteY57" fmla="*/ 2326713 h 2360511"/>
              <a:gd name="connsiteX58" fmla="*/ 664890 w 925405"/>
              <a:gd name="connsiteY58" fmla="*/ 2335020 h 2360511"/>
              <a:gd name="connsiteX59" fmla="*/ 718260 w 925405"/>
              <a:gd name="connsiteY59" fmla="*/ 2343326 h 2360511"/>
              <a:gd name="connsiteX60" fmla="*/ 865131 w 925405"/>
              <a:gd name="connsiteY60" fmla="*/ 2360511 h 2360511"/>
              <a:gd name="connsiteX61" fmla="*/ 923952 w 925405"/>
              <a:gd name="connsiteY61" fmla="*/ 2349816 h 2360511"/>
              <a:gd name="connsiteX62" fmla="*/ 913257 w 925405"/>
              <a:gd name="connsiteY62" fmla="*/ 2333774 h 2360511"/>
              <a:gd name="connsiteX63" fmla="*/ 897215 w 925405"/>
              <a:gd name="connsiteY63" fmla="*/ 2317732 h 2360511"/>
              <a:gd name="connsiteX64" fmla="*/ 902563 w 925405"/>
              <a:gd name="connsiteY64" fmla="*/ 2264258 h 2360511"/>
              <a:gd name="connsiteX65" fmla="*/ 918605 w 925405"/>
              <a:gd name="connsiteY65" fmla="*/ 2205437 h 2360511"/>
              <a:gd name="connsiteX66" fmla="*/ 923952 w 925405"/>
              <a:gd name="connsiteY66" fmla="*/ 2173353 h 2360511"/>
              <a:gd name="connsiteX67" fmla="*/ 902563 w 925405"/>
              <a:gd name="connsiteY67" fmla="*/ 1975500 h 2360511"/>
              <a:gd name="connsiteX68" fmla="*/ 891868 w 925405"/>
              <a:gd name="connsiteY68" fmla="*/ 1954111 h 2360511"/>
              <a:gd name="connsiteX69" fmla="*/ 870479 w 925405"/>
              <a:gd name="connsiteY69" fmla="*/ 1922026 h 2360511"/>
              <a:gd name="connsiteX70" fmla="*/ 859784 w 925405"/>
              <a:gd name="connsiteY70" fmla="*/ 1889942 h 2360511"/>
              <a:gd name="connsiteX71" fmla="*/ 849089 w 925405"/>
              <a:gd name="connsiteY71" fmla="*/ 1868553 h 2360511"/>
              <a:gd name="connsiteX72" fmla="*/ 827700 w 925405"/>
              <a:gd name="connsiteY72" fmla="*/ 1788342 h 2360511"/>
              <a:gd name="connsiteX73" fmla="*/ 806310 w 925405"/>
              <a:gd name="connsiteY73" fmla="*/ 1654658 h 2360511"/>
              <a:gd name="connsiteX74" fmla="*/ 784921 w 925405"/>
              <a:gd name="connsiteY74" fmla="*/ 1579795 h 2360511"/>
              <a:gd name="connsiteX75" fmla="*/ 763531 w 925405"/>
              <a:gd name="connsiteY75" fmla="*/ 1494237 h 2360511"/>
              <a:gd name="connsiteX76" fmla="*/ 752836 w 925405"/>
              <a:gd name="connsiteY76" fmla="*/ 1451458 h 2360511"/>
              <a:gd name="connsiteX77" fmla="*/ 742142 w 925405"/>
              <a:gd name="connsiteY77" fmla="*/ 1403332 h 2360511"/>
              <a:gd name="connsiteX78" fmla="*/ 731447 w 925405"/>
              <a:gd name="connsiteY78" fmla="*/ 1376595 h 2360511"/>
              <a:gd name="connsiteX79" fmla="*/ 710057 w 925405"/>
              <a:gd name="connsiteY79" fmla="*/ 1312426 h 2360511"/>
              <a:gd name="connsiteX80" fmla="*/ 688668 w 925405"/>
              <a:gd name="connsiteY80" fmla="*/ 1200132 h 2360511"/>
              <a:gd name="connsiteX81" fmla="*/ 677973 w 925405"/>
              <a:gd name="connsiteY81" fmla="*/ 1146658 h 2360511"/>
              <a:gd name="connsiteX82" fmla="*/ 667279 w 925405"/>
              <a:gd name="connsiteY82" fmla="*/ 1071795 h 2360511"/>
              <a:gd name="connsiteX83" fmla="*/ 656584 w 925405"/>
              <a:gd name="connsiteY83" fmla="*/ 1029016 h 2360511"/>
              <a:gd name="connsiteX84" fmla="*/ 645889 w 925405"/>
              <a:gd name="connsiteY84" fmla="*/ 1012974 h 2360511"/>
              <a:gd name="connsiteX85" fmla="*/ 635194 w 925405"/>
              <a:gd name="connsiteY85" fmla="*/ 986237 h 2360511"/>
              <a:gd name="connsiteX86" fmla="*/ 613805 w 925405"/>
              <a:gd name="connsiteY86" fmla="*/ 922069 h 2360511"/>
              <a:gd name="connsiteX87" fmla="*/ 603110 w 925405"/>
              <a:gd name="connsiteY87" fmla="*/ 847205 h 2360511"/>
              <a:gd name="connsiteX88" fmla="*/ 608457 w 925405"/>
              <a:gd name="connsiteY88" fmla="*/ 825816 h 2360511"/>
              <a:gd name="connsiteX89" fmla="*/ 587068 w 925405"/>
              <a:gd name="connsiteY89" fmla="*/ 692132 h 2360511"/>
              <a:gd name="connsiteX90" fmla="*/ 565679 w 925405"/>
              <a:gd name="connsiteY90" fmla="*/ 611921 h 2360511"/>
              <a:gd name="connsiteX91" fmla="*/ 554984 w 925405"/>
              <a:gd name="connsiteY91" fmla="*/ 563795 h 2360511"/>
              <a:gd name="connsiteX92" fmla="*/ 533594 w 925405"/>
              <a:gd name="connsiteY92" fmla="*/ 526363 h 2360511"/>
              <a:gd name="connsiteX93" fmla="*/ 522900 w 925405"/>
              <a:gd name="connsiteY93" fmla="*/ 462195 h 2360511"/>
              <a:gd name="connsiteX94" fmla="*/ 512205 w 925405"/>
              <a:gd name="connsiteY94" fmla="*/ 419416 h 2360511"/>
              <a:gd name="connsiteX95" fmla="*/ 501510 w 925405"/>
              <a:gd name="connsiteY95" fmla="*/ 339205 h 2360511"/>
              <a:gd name="connsiteX96" fmla="*/ 490815 w 925405"/>
              <a:gd name="connsiteY96" fmla="*/ 312469 h 2360511"/>
              <a:gd name="connsiteX97" fmla="*/ 480121 w 925405"/>
              <a:gd name="connsiteY97" fmla="*/ 264342 h 2360511"/>
              <a:gd name="connsiteX98" fmla="*/ 458731 w 925405"/>
              <a:gd name="connsiteY98" fmla="*/ 136005 h 2360511"/>
              <a:gd name="connsiteX99" fmla="*/ 437342 w 925405"/>
              <a:gd name="connsiteY99" fmla="*/ 82532 h 2360511"/>
              <a:gd name="connsiteX100" fmla="*/ 426647 w 925405"/>
              <a:gd name="connsiteY100" fmla="*/ 45100 h 2360511"/>
              <a:gd name="connsiteX101" fmla="*/ 421300 w 925405"/>
              <a:gd name="connsiteY101" fmla="*/ 2321 h 2360511"/>
              <a:gd name="connsiteX0" fmla="*/ 421300 w 925405"/>
              <a:gd name="connsiteY0" fmla="*/ 2321 h 2360511"/>
              <a:gd name="connsiteX1" fmla="*/ 417665 w 925405"/>
              <a:gd name="connsiteY1" fmla="*/ 53510 h 2360511"/>
              <a:gd name="connsiteX2" fmla="*/ 418807 w 925405"/>
              <a:gd name="connsiteY2" fmla="*/ 83778 h 2360511"/>
              <a:gd name="connsiteX3" fmla="*/ 408528 w 925405"/>
              <a:gd name="connsiteY3" fmla="*/ 88242 h 2360511"/>
              <a:gd name="connsiteX4" fmla="*/ 393888 w 925405"/>
              <a:gd name="connsiteY4" fmla="*/ 142599 h 2360511"/>
              <a:gd name="connsiteX5" fmla="*/ 384439 w 925405"/>
              <a:gd name="connsiteY5" fmla="*/ 241449 h 2360511"/>
              <a:gd name="connsiteX6" fmla="*/ 374990 w 925405"/>
              <a:gd name="connsiteY6" fmla="*/ 269326 h 2360511"/>
              <a:gd name="connsiteX7" fmla="*/ 368500 w 925405"/>
              <a:gd name="connsiteY7" fmla="*/ 336350 h 2360511"/>
              <a:gd name="connsiteX8" fmla="*/ 357807 w 925405"/>
              <a:gd name="connsiteY8" fmla="*/ 393821 h 2360511"/>
              <a:gd name="connsiteX9" fmla="*/ 350071 w 925405"/>
              <a:gd name="connsiteY9" fmla="*/ 379699 h 2360511"/>
              <a:gd name="connsiteX10" fmla="*/ 345866 w 925405"/>
              <a:gd name="connsiteY10" fmla="*/ 431825 h 2360511"/>
              <a:gd name="connsiteX11" fmla="*/ 335170 w 925405"/>
              <a:gd name="connsiteY11" fmla="*/ 456173 h 2360511"/>
              <a:gd name="connsiteX12" fmla="*/ 331589 w 925405"/>
              <a:gd name="connsiteY12" fmla="*/ 493656 h 2360511"/>
              <a:gd name="connsiteX13" fmla="*/ 327435 w 925405"/>
              <a:gd name="connsiteY13" fmla="*/ 525480 h 2360511"/>
              <a:gd name="connsiteX14" fmla="*/ 325670 w 925405"/>
              <a:gd name="connsiteY14" fmla="*/ 543963 h 2360511"/>
              <a:gd name="connsiteX15" fmla="*/ 317986 w 925405"/>
              <a:gd name="connsiteY15" fmla="*/ 576307 h 2360511"/>
              <a:gd name="connsiteX16" fmla="*/ 316169 w 925405"/>
              <a:gd name="connsiteY16" fmla="*/ 606574 h 2360511"/>
              <a:gd name="connsiteX17" fmla="*/ 314352 w 925405"/>
              <a:gd name="connsiteY17" fmla="*/ 633311 h 2360511"/>
              <a:gd name="connsiteX18" fmla="*/ 312535 w 925405"/>
              <a:gd name="connsiteY18" fmla="*/ 649353 h 2360511"/>
              <a:gd name="connsiteX19" fmla="*/ 304800 w 925405"/>
              <a:gd name="connsiteY19" fmla="*/ 670742 h 2360511"/>
              <a:gd name="connsiteX20" fmla="*/ 303554 w 925405"/>
              <a:gd name="connsiteY20" fmla="*/ 692703 h 2360511"/>
              <a:gd name="connsiteX21" fmla="*/ 296078 w 925405"/>
              <a:gd name="connsiteY21" fmla="*/ 712639 h 2360511"/>
              <a:gd name="connsiteX22" fmla="*/ 289796 w 925405"/>
              <a:gd name="connsiteY22" fmla="*/ 758583 h 2360511"/>
              <a:gd name="connsiteX23" fmla="*/ 273183 w 925405"/>
              <a:gd name="connsiteY23" fmla="*/ 827425 h 2360511"/>
              <a:gd name="connsiteX24" fmla="*/ 257244 w 925405"/>
              <a:gd name="connsiteY24" fmla="*/ 904105 h 2360511"/>
              <a:gd name="connsiteX25" fmla="*/ 231753 w 925405"/>
              <a:gd name="connsiteY25" fmla="*/ 1040073 h 2360511"/>
              <a:gd name="connsiteX26" fmla="*/ 254649 w 925405"/>
              <a:gd name="connsiteY26" fmla="*/ 984887 h 2360511"/>
              <a:gd name="connsiteX27" fmla="*/ 232897 w 925405"/>
              <a:gd name="connsiteY27" fmla="*/ 1065305 h 2360511"/>
              <a:gd name="connsiteX28" fmla="*/ 217529 w 925405"/>
              <a:gd name="connsiteY28" fmla="*/ 1123556 h 2360511"/>
              <a:gd name="connsiteX29" fmla="*/ 212752 w 925405"/>
              <a:gd name="connsiteY29" fmla="*/ 1157353 h 2360511"/>
              <a:gd name="connsiteX30" fmla="*/ 207405 w 925405"/>
              <a:gd name="connsiteY30" fmla="*/ 1173395 h 2360511"/>
              <a:gd name="connsiteX31" fmla="*/ 196710 w 925405"/>
              <a:gd name="connsiteY31" fmla="*/ 1200132 h 2360511"/>
              <a:gd name="connsiteX32" fmla="*/ 204913 w 925405"/>
              <a:gd name="connsiteY32" fmla="*/ 1238134 h 2360511"/>
              <a:gd name="connsiteX33" fmla="*/ 194219 w 925405"/>
              <a:gd name="connsiteY33" fmla="*/ 1254176 h 2360511"/>
              <a:gd name="connsiteX34" fmla="*/ 186482 w 925405"/>
              <a:gd name="connsiteY34" fmla="*/ 1312324 h 2360511"/>
              <a:gd name="connsiteX35" fmla="*/ 175787 w 925405"/>
              <a:gd name="connsiteY35" fmla="*/ 1365692 h 2360511"/>
              <a:gd name="connsiteX36" fmla="*/ 151440 w 925405"/>
              <a:gd name="connsiteY36" fmla="*/ 1483230 h 2360511"/>
              <a:gd name="connsiteX37" fmla="*/ 134827 w 925405"/>
              <a:gd name="connsiteY37" fmla="*/ 1602274 h 2360511"/>
              <a:gd name="connsiteX38" fmla="*/ 133320 w 925405"/>
              <a:gd name="connsiteY38" fmla="*/ 1594487 h 2360511"/>
              <a:gd name="connsiteX39" fmla="*/ 109335 w 925405"/>
              <a:gd name="connsiteY39" fmla="*/ 1707093 h 2360511"/>
              <a:gd name="connsiteX40" fmla="*/ 101600 w 925405"/>
              <a:gd name="connsiteY40" fmla="*/ 1782424 h 2360511"/>
              <a:gd name="connsiteX41" fmla="*/ 90904 w 925405"/>
              <a:gd name="connsiteY41" fmla="*/ 1825773 h 2360511"/>
              <a:gd name="connsiteX42" fmla="*/ 83169 w 925405"/>
              <a:gd name="connsiteY42" fmla="*/ 1873796 h 2360511"/>
              <a:gd name="connsiteX43" fmla="*/ 73618 w 925405"/>
              <a:gd name="connsiteY43" fmla="*/ 1904843 h 2360511"/>
              <a:gd name="connsiteX44" fmla="*/ 65881 w 925405"/>
              <a:gd name="connsiteY44" fmla="*/ 1938639 h 2360511"/>
              <a:gd name="connsiteX45" fmla="*/ 55187 w 925405"/>
              <a:gd name="connsiteY45" fmla="*/ 2012257 h 2360511"/>
              <a:gd name="connsiteX46" fmla="*/ 44492 w 925405"/>
              <a:gd name="connsiteY46" fmla="*/ 2059708 h 2360511"/>
              <a:gd name="connsiteX47" fmla="*/ 39715 w 925405"/>
              <a:gd name="connsiteY47" fmla="*/ 2107834 h 2360511"/>
              <a:gd name="connsiteX48" fmla="*/ 32707 w 925405"/>
              <a:gd name="connsiteY48" fmla="*/ 2130107 h 2360511"/>
              <a:gd name="connsiteX49" fmla="*/ 27202 w 925405"/>
              <a:gd name="connsiteY49" fmla="*/ 2163540 h 2360511"/>
              <a:gd name="connsiteX50" fmla="*/ 17651 w 925405"/>
              <a:gd name="connsiteY50" fmla="*/ 2217688 h 2360511"/>
              <a:gd name="connsiteX51" fmla="*/ 11991 w 925405"/>
              <a:gd name="connsiteY51" fmla="*/ 2254394 h 2360511"/>
              <a:gd name="connsiteX52" fmla="*/ 5919 w 925405"/>
              <a:gd name="connsiteY52" fmla="*/ 2332060 h 2360511"/>
              <a:gd name="connsiteX53" fmla="*/ 103832 w 925405"/>
              <a:gd name="connsiteY53" fmla="*/ 2336161 h 2360511"/>
              <a:gd name="connsiteX54" fmla="*/ 283722 w 925405"/>
              <a:gd name="connsiteY54" fmla="*/ 2337303 h 2360511"/>
              <a:gd name="connsiteX55" fmla="*/ 418548 w 925405"/>
              <a:gd name="connsiteY55" fmla="*/ 2336734 h 2360511"/>
              <a:gd name="connsiteX56" fmla="*/ 514023 w 925405"/>
              <a:gd name="connsiteY56" fmla="*/ 2336161 h 2360511"/>
              <a:gd name="connsiteX57" fmla="*/ 578294 w 925405"/>
              <a:gd name="connsiteY57" fmla="*/ 2326713 h 2360511"/>
              <a:gd name="connsiteX58" fmla="*/ 664890 w 925405"/>
              <a:gd name="connsiteY58" fmla="*/ 2335020 h 2360511"/>
              <a:gd name="connsiteX59" fmla="*/ 718260 w 925405"/>
              <a:gd name="connsiteY59" fmla="*/ 2343326 h 2360511"/>
              <a:gd name="connsiteX60" fmla="*/ 865131 w 925405"/>
              <a:gd name="connsiteY60" fmla="*/ 2360511 h 2360511"/>
              <a:gd name="connsiteX61" fmla="*/ 923952 w 925405"/>
              <a:gd name="connsiteY61" fmla="*/ 2349816 h 2360511"/>
              <a:gd name="connsiteX62" fmla="*/ 913257 w 925405"/>
              <a:gd name="connsiteY62" fmla="*/ 2333774 h 2360511"/>
              <a:gd name="connsiteX63" fmla="*/ 897215 w 925405"/>
              <a:gd name="connsiteY63" fmla="*/ 2317732 h 2360511"/>
              <a:gd name="connsiteX64" fmla="*/ 902563 w 925405"/>
              <a:gd name="connsiteY64" fmla="*/ 2264258 h 2360511"/>
              <a:gd name="connsiteX65" fmla="*/ 918605 w 925405"/>
              <a:gd name="connsiteY65" fmla="*/ 2205437 h 2360511"/>
              <a:gd name="connsiteX66" fmla="*/ 923952 w 925405"/>
              <a:gd name="connsiteY66" fmla="*/ 2173353 h 2360511"/>
              <a:gd name="connsiteX67" fmla="*/ 902563 w 925405"/>
              <a:gd name="connsiteY67" fmla="*/ 1975500 h 2360511"/>
              <a:gd name="connsiteX68" fmla="*/ 891868 w 925405"/>
              <a:gd name="connsiteY68" fmla="*/ 1954111 h 2360511"/>
              <a:gd name="connsiteX69" fmla="*/ 870479 w 925405"/>
              <a:gd name="connsiteY69" fmla="*/ 1922026 h 2360511"/>
              <a:gd name="connsiteX70" fmla="*/ 859784 w 925405"/>
              <a:gd name="connsiteY70" fmla="*/ 1889942 h 2360511"/>
              <a:gd name="connsiteX71" fmla="*/ 849089 w 925405"/>
              <a:gd name="connsiteY71" fmla="*/ 1868553 h 2360511"/>
              <a:gd name="connsiteX72" fmla="*/ 827700 w 925405"/>
              <a:gd name="connsiteY72" fmla="*/ 1788342 h 2360511"/>
              <a:gd name="connsiteX73" fmla="*/ 806310 w 925405"/>
              <a:gd name="connsiteY73" fmla="*/ 1654658 h 2360511"/>
              <a:gd name="connsiteX74" fmla="*/ 784921 w 925405"/>
              <a:gd name="connsiteY74" fmla="*/ 1579795 h 2360511"/>
              <a:gd name="connsiteX75" fmla="*/ 763531 w 925405"/>
              <a:gd name="connsiteY75" fmla="*/ 1494237 h 2360511"/>
              <a:gd name="connsiteX76" fmla="*/ 752836 w 925405"/>
              <a:gd name="connsiteY76" fmla="*/ 1451458 h 2360511"/>
              <a:gd name="connsiteX77" fmla="*/ 742142 w 925405"/>
              <a:gd name="connsiteY77" fmla="*/ 1403332 h 2360511"/>
              <a:gd name="connsiteX78" fmla="*/ 731447 w 925405"/>
              <a:gd name="connsiteY78" fmla="*/ 1376595 h 2360511"/>
              <a:gd name="connsiteX79" fmla="*/ 710057 w 925405"/>
              <a:gd name="connsiteY79" fmla="*/ 1312426 h 2360511"/>
              <a:gd name="connsiteX80" fmla="*/ 688668 w 925405"/>
              <a:gd name="connsiteY80" fmla="*/ 1200132 h 2360511"/>
              <a:gd name="connsiteX81" fmla="*/ 677973 w 925405"/>
              <a:gd name="connsiteY81" fmla="*/ 1146658 h 2360511"/>
              <a:gd name="connsiteX82" fmla="*/ 667279 w 925405"/>
              <a:gd name="connsiteY82" fmla="*/ 1071795 h 2360511"/>
              <a:gd name="connsiteX83" fmla="*/ 656584 w 925405"/>
              <a:gd name="connsiteY83" fmla="*/ 1029016 h 2360511"/>
              <a:gd name="connsiteX84" fmla="*/ 645889 w 925405"/>
              <a:gd name="connsiteY84" fmla="*/ 1012974 h 2360511"/>
              <a:gd name="connsiteX85" fmla="*/ 635194 w 925405"/>
              <a:gd name="connsiteY85" fmla="*/ 986237 h 2360511"/>
              <a:gd name="connsiteX86" fmla="*/ 613805 w 925405"/>
              <a:gd name="connsiteY86" fmla="*/ 922069 h 2360511"/>
              <a:gd name="connsiteX87" fmla="*/ 603110 w 925405"/>
              <a:gd name="connsiteY87" fmla="*/ 847205 h 2360511"/>
              <a:gd name="connsiteX88" fmla="*/ 608457 w 925405"/>
              <a:gd name="connsiteY88" fmla="*/ 825816 h 2360511"/>
              <a:gd name="connsiteX89" fmla="*/ 587068 w 925405"/>
              <a:gd name="connsiteY89" fmla="*/ 692132 h 2360511"/>
              <a:gd name="connsiteX90" fmla="*/ 565679 w 925405"/>
              <a:gd name="connsiteY90" fmla="*/ 611921 h 2360511"/>
              <a:gd name="connsiteX91" fmla="*/ 554984 w 925405"/>
              <a:gd name="connsiteY91" fmla="*/ 563795 h 2360511"/>
              <a:gd name="connsiteX92" fmla="*/ 533594 w 925405"/>
              <a:gd name="connsiteY92" fmla="*/ 526363 h 2360511"/>
              <a:gd name="connsiteX93" fmla="*/ 522900 w 925405"/>
              <a:gd name="connsiteY93" fmla="*/ 462195 h 2360511"/>
              <a:gd name="connsiteX94" fmla="*/ 512205 w 925405"/>
              <a:gd name="connsiteY94" fmla="*/ 419416 h 2360511"/>
              <a:gd name="connsiteX95" fmla="*/ 501510 w 925405"/>
              <a:gd name="connsiteY95" fmla="*/ 339205 h 2360511"/>
              <a:gd name="connsiteX96" fmla="*/ 490815 w 925405"/>
              <a:gd name="connsiteY96" fmla="*/ 312469 h 2360511"/>
              <a:gd name="connsiteX97" fmla="*/ 480121 w 925405"/>
              <a:gd name="connsiteY97" fmla="*/ 264342 h 2360511"/>
              <a:gd name="connsiteX98" fmla="*/ 458731 w 925405"/>
              <a:gd name="connsiteY98" fmla="*/ 136005 h 2360511"/>
              <a:gd name="connsiteX99" fmla="*/ 437342 w 925405"/>
              <a:gd name="connsiteY99" fmla="*/ 82532 h 2360511"/>
              <a:gd name="connsiteX100" fmla="*/ 426647 w 925405"/>
              <a:gd name="connsiteY100" fmla="*/ 45100 h 2360511"/>
              <a:gd name="connsiteX101" fmla="*/ 421300 w 925405"/>
              <a:gd name="connsiteY101" fmla="*/ 2321 h 2360511"/>
              <a:gd name="connsiteX0" fmla="*/ 421300 w 925405"/>
              <a:gd name="connsiteY0" fmla="*/ 2321 h 2360511"/>
              <a:gd name="connsiteX1" fmla="*/ 417665 w 925405"/>
              <a:gd name="connsiteY1" fmla="*/ 53510 h 2360511"/>
              <a:gd name="connsiteX2" fmla="*/ 418807 w 925405"/>
              <a:gd name="connsiteY2" fmla="*/ 83778 h 2360511"/>
              <a:gd name="connsiteX3" fmla="*/ 408528 w 925405"/>
              <a:gd name="connsiteY3" fmla="*/ 88242 h 2360511"/>
              <a:gd name="connsiteX4" fmla="*/ 393888 w 925405"/>
              <a:gd name="connsiteY4" fmla="*/ 142599 h 2360511"/>
              <a:gd name="connsiteX5" fmla="*/ 384439 w 925405"/>
              <a:gd name="connsiteY5" fmla="*/ 241449 h 2360511"/>
              <a:gd name="connsiteX6" fmla="*/ 374990 w 925405"/>
              <a:gd name="connsiteY6" fmla="*/ 269326 h 2360511"/>
              <a:gd name="connsiteX7" fmla="*/ 368500 w 925405"/>
              <a:gd name="connsiteY7" fmla="*/ 336350 h 2360511"/>
              <a:gd name="connsiteX8" fmla="*/ 357807 w 925405"/>
              <a:gd name="connsiteY8" fmla="*/ 393821 h 2360511"/>
              <a:gd name="connsiteX9" fmla="*/ 350071 w 925405"/>
              <a:gd name="connsiteY9" fmla="*/ 379699 h 2360511"/>
              <a:gd name="connsiteX10" fmla="*/ 345866 w 925405"/>
              <a:gd name="connsiteY10" fmla="*/ 431825 h 2360511"/>
              <a:gd name="connsiteX11" fmla="*/ 335170 w 925405"/>
              <a:gd name="connsiteY11" fmla="*/ 456173 h 2360511"/>
              <a:gd name="connsiteX12" fmla="*/ 331589 w 925405"/>
              <a:gd name="connsiteY12" fmla="*/ 493656 h 2360511"/>
              <a:gd name="connsiteX13" fmla="*/ 327435 w 925405"/>
              <a:gd name="connsiteY13" fmla="*/ 525480 h 2360511"/>
              <a:gd name="connsiteX14" fmla="*/ 325670 w 925405"/>
              <a:gd name="connsiteY14" fmla="*/ 543963 h 2360511"/>
              <a:gd name="connsiteX15" fmla="*/ 317986 w 925405"/>
              <a:gd name="connsiteY15" fmla="*/ 576307 h 2360511"/>
              <a:gd name="connsiteX16" fmla="*/ 316169 w 925405"/>
              <a:gd name="connsiteY16" fmla="*/ 606574 h 2360511"/>
              <a:gd name="connsiteX17" fmla="*/ 314352 w 925405"/>
              <a:gd name="connsiteY17" fmla="*/ 633311 h 2360511"/>
              <a:gd name="connsiteX18" fmla="*/ 312535 w 925405"/>
              <a:gd name="connsiteY18" fmla="*/ 649353 h 2360511"/>
              <a:gd name="connsiteX19" fmla="*/ 304800 w 925405"/>
              <a:gd name="connsiteY19" fmla="*/ 670742 h 2360511"/>
              <a:gd name="connsiteX20" fmla="*/ 303554 w 925405"/>
              <a:gd name="connsiteY20" fmla="*/ 692703 h 2360511"/>
              <a:gd name="connsiteX21" fmla="*/ 296078 w 925405"/>
              <a:gd name="connsiteY21" fmla="*/ 712639 h 2360511"/>
              <a:gd name="connsiteX22" fmla="*/ 289796 w 925405"/>
              <a:gd name="connsiteY22" fmla="*/ 758583 h 2360511"/>
              <a:gd name="connsiteX23" fmla="*/ 273183 w 925405"/>
              <a:gd name="connsiteY23" fmla="*/ 827425 h 2360511"/>
              <a:gd name="connsiteX24" fmla="*/ 257244 w 925405"/>
              <a:gd name="connsiteY24" fmla="*/ 904105 h 2360511"/>
              <a:gd name="connsiteX25" fmla="*/ 231753 w 925405"/>
              <a:gd name="connsiteY25" fmla="*/ 1040073 h 2360511"/>
              <a:gd name="connsiteX26" fmla="*/ 254649 w 925405"/>
              <a:gd name="connsiteY26" fmla="*/ 984887 h 2360511"/>
              <a:gd name="connsiteX27" fmla="*/ 232897 w 925405"/>
              <a:gd name="connsiteY27" fmla="*/ 1065305 h 2360511"/>
              <a:gd name="connsiteX28" fmla="*/ 217529 w 925405"/>
              <a:gd name="connsiteY28" fmla="*/ 1123556 h 2360511"/>
              <a:gd name="connsiteX29" fmla="*/ 212752 w 925405"/>
              <a:gd name="connsiteY29" fmla="*/ 1157353 h 2360511"/>
              <a:gd name="connsiteX30" fmla="*/ 207405 w 925405"/>
              <a:gd name="connsiteY30" fmla="*/ 1173395 h 2360511"/>
              <a:gd name="connsiteX31" fmla="*/ 196710 w 925405"/>
              <a:gd name="connsiteY31" fmla="*/ 1200132 h 2360511"/>
              <a:gd name="connsiteX32" fmla="*/ 204913 w 925405"/>
              <a:gd name="connsiteY32" fmla="*/ 1238134 h 2360511"/>
              <a:gd name="connsiteX33" fmla="*/ 194219 w 925405"/>
              <a:gd name="connsiteY33" fmla="*/ 1254176 h 2360511"/>
              <a:gd name="connsiteX34" fmla="*/ 186482 w 925405"/>
              <a:gd name="connsiteY34" fmla="*/ 1312324 h 2360511"/>
              <a:gd name="connsiteX35" fmla="*/ 175787 w 925405"/>
              <a:gd name="connsiteY35" fmla="*/ 1365692 h 2360511"/>
              <a:gd name="connsiteX36" fmla="*/ 151440 w 925405"/>
              <a:gd name="connsiteY36" fmla="*/ 1483230 h 2360511"/>
              <a:gd name="connsiteX37" fmla="*/ 134827 w 925405"/>
              <a:gd name="connsiteY37" fmla="*/ 1602274 h 2360511"/>
              <a:gd name="connsiteX38" fmla="*/ 133320 w 925405"/>
              <a:gd name="connsiteY38" fmla="*/ 1594487 h 2360511"/>
              <a:gd name="connsiteX39" fmla="*/ 109335 w 925405"/>
              <a:gd name="connsiteY39" fmla="*/ 1707093 h 2360511"/>
              <a:gd name="connsiteX40" fmla="*/ 101600 w 925405"/>
              <a:gd name="connsiteY40" fmla="*/ 1782424 h 2360511"/>
              <a:gd name="connsiteX41" fmla="*/ 90904 w 925405"/>
              <a:gd name="connsiteY41" fmla="*/ 1825773 h 2360511"/>
              <a:gd name="connsiteX42" fmla="*/ 83169 w 925405"/>
              <a:gd name="connsiteY42" fmla="*/ 1873796 h 2360511"/>
              <a:gd name="connsiteX43" fmla="*/ 73618 w 925405"/>
              <a:gd name="connsiteY43" fmla="*/ 1904843 h 2360511"/>
              <a:gd name="connsiteX44" fmla="*/ 65881 w 925405"/>
              <a:gd name="connsiteY44" fmla="*/ 1938639 h 2360511"/>
              <a:gd name="connsiteX45" fmla="*/ 55187 w 925405"/>
              <a:gd name="connsiteY45" fmla="*/ 2012257 h 2360511"/>
              <a:gd name="connsiteX46" fmla="*/ 44492 w 925405"/>
              <a:gd name="connsiteY46" fmla="*/ 2059708 h 2360511"/>
              <a:gd name="connsiteX47" fmla="*/ 39715 w 925405"/>
              <a:gd name="connsiteY47" fmla="*/ 2107834 h 2360511"/>
              <a:gd name="connsiteX48" fmla="*/ 32707 w 925405"/>
              <a:gd name="connsiteY48" fmla="*/ 2130107 h 2360511"/>
              <a:gd name="connsiteX49" fmla="*/ 27202 w 925405"/>
              <a:gd name="connsiteY49" fmla="*/ 2163540 h 2360511"/>
              <a:gd name="connsiteX50" fmla="*/ 17651 w 925405"/>
              <a:gd name="connsiteY50" fmla="*/ 2217688 h 2360511"/>
              <a:gd name="connsiteX51" fmla="*/ 11991 w 925405"/>
              <a:gd name="connsiteY51" fmla="*/ 2254394 h 2360511"/>
              <a:gd name="connsiteX52" fmla="*/ 5919 w 925405"/>
              <a:gd name="connsiteY52" fmla="*/ 2332060 h 2360511"/>
              <a:gd name="connsiteX53" fmla="*/ 103832 w 925405"/>
              <a:gd name="connsiteY53" fmla="*/ 2336161 h 2360511"/>
              <a:gd name="connsiteX54" fmla="*/ 283722 w 925405"/>
              <a:gd name="connsiteY54" fmla="*/ 2337303 h 2360511"/>
              <a:gd name="connsiteX55" fmla="*/ 418548 w 925405"/>
              <a:gd name="connsiteY55" fmla="*/ 2336734 h 2360511"/>
              <a:gd name="connsiteX56" fmla="*/ 514023 w 925405"/>
              <a:gd name="connsiteY56" fmla="*/ 2336161 h 2360511"/>
              <a:gd name="connsiteX57" fmla="*/ 578294 w 925405"/>
              <a:gd name="connsiteY57" fmla="*/ 2326713 h 2360511"/>
              <a:gd name="connsiteX58" fmla="*/ 600877 w 925405"/>
              <a:gd name="connsiteY58" fmla="*/ 2337252 h 2360511"/>
              <a:gd name="connsiteX59" fmla="*/ 664890 w 925405"/>
              <a:gd name="connsiteY59" fmla="*/ 2335020 h 2360511"/>
              <a:gd name="connsiteX60" fmla="*/ 718260 w 925405"/>
              <a:gd name="connsiteY60" fmla="*/ 2343326 h 2360511"/>
              <a:gd name="connsiteX61" fmla="*/ 865131 w 925405"/>
              <a:gd name="connsiteY61" fmla="*/ 2360511 h 2360511"/>
              <a:gd name="connsiteX62" fmla="*/ 923952 w 925405"/>
              <a:gd name="connsiteY62" fmla="*/ 2349816 h 2360511"/>
              <a:gd name="connsiteX63" fmla="*/ 913257 w 925405"/>
              <a:gd name="connsiteY63" fmla="*/ 2333774 h 2360511"/>
              <a:gd name="connsiteX64" fmla="*/ 897215 w 925405"/>
              <a:gd name="connsiteY64" fmla="*/ 2317732 h 2360511"/>
              <a:gd name="connsiteX65" fmla="*/ 902563 w 925405"/>
              <a:gd name="connsiteY65" fmla="*/ 2264258 h 2360511"/>
              <a:gd name="connsiteX66" fmla="*/ 918605 w 925405"/>
              <a:gd name="connsiteY66" fmla="*/ 2205437 h 2360511"/>
              <a:gd name="connsiteX67" fmla="*/ 923952 w 925405"/>
              <a:gd name="connsiteY67" fmla="*/ 2173353 h 2360511"/>
              <a:gd name="connsiteX68" fmla="*/ 902563 w 925405"/>
              <a:gd name="connsiteY68" fmla="*/ 1975500 h 2360511"/>
              <a:gd name="connsiteX69" fmla="*/ 891868 w 925405"/>
              <a:gd name="connsiteY69" fmla="*/ 1954111 h 2360511"/>
              <a:gd name="connsiteX70" fmla="*/ 870479 w 925405"/>
              <a:gd name="connsiteY70" fmla="*/ 1922026 h 2360511"/>
              <a:gd name="connsiteX71" fmla="*/ 859784 w 925405"/>
              <a:gd name="connsiteY71" fmla="*/ 1889942 h 2360511"/>
              <a:gd name="connsiteX72" fmla="*/ 849089 w 925405"/>
              <a:gd name="connsiteY72" fmla="*/ 1868553 h 2360511"/>
              <a:gd name="connsiteX73" fmla="*/ 827700 w 925405"/>
              <a:gd name="connsiteY73" fmla="*/ 1788342 h 2360511"/>
              <a:gd name="connsiteX74" fmla="*/ 806310 w 925405"/>
              <a:gd name="connsiteY74" fmla="*/ 1654658 h 2360511"/>
              <a:gd name="connsiteX75" fmla="*/ 784921 w 925405"/>
              <a:gd name="connsiteY75" fmla="*/ 1579795 h 2360511"/>
              <a:gd name="connsiteX76" fmla="*/ 763531 w 925405"/>
              <a:gd name="connsiteY76" fmla="*/ 1494237 h 2360511"/>
              <a:gd name="connsiteX77" fmla="*/ 752836 w 925405"/>
              <a:gd name="connsiteY77" fmla="*/ 1451458 h 2360511"/>
              <a:gd name="connsiteX78" fmla="*/ 742142 w 925405"/>
              <a:gd name="connsiteY78" fmla="*/ 1403332 h 2360511"/>
              <a:gd name="connsiteX79" fmla="*/ 731447 w 925405"/>
              <a:gd name="connsiteY79" fmla="*/ 1376595 h 2360511"/>
              <a:gd name="connsiteX80" fmla="*/ 710057 w 925405"/>
              <a:gd name="connsiteY80" fmla="*/ 1312426 h 2360511"/>
              <a:gd name="connsiteX81" fmla="*/ 688668 w 925405"/>
              <a:gd name="connsiteY81" fmla="*/ 1200132 h 2360511"/>
              <a:gd name="connsiteX82" fmla="*/ 677973 w 925405"/>
              <a:gd name="connsiteY82" fmla="*/ 1146658 h 2360511"/>
              <a:gd name="connsiteX83" fmla="*/ 667279 w 925405"/>
              <a:gd name="connsiteY83" fmla="*/ 1071795 h 2360511"/>
              <a:gd name="connsiteX84" fmla="*/ 656584 w 925405"/>
              <a:gd name="connsiteY84" fmla="*/ 1029016 h 2360511"/>
              <a:gd name="connsiteX85" fmla="*/ 645889 w 925405"/>
              <a:gd name="connsiteY85" fmla="*/ 1012974 h 2360511"/>
              <a:gd name="connsiteX86" fmla="*/ 635194 w 925405"/>
              <a:gd name="connsiteY86" fmla="*/ 986237 h 2360511"/>
              <a:gd name="connsiteX87" fmla="*/ 613805 w 925405"/>
              <a:gd name="connsiteY87" fmla="*/ 922069 h 2360511"/>
              <a:gd name="connsiteX88" fmla="*/ 603110 w 925405"/>
              <a:gd name="connsiteY88" fmla="*/ 847205 h 2360511"/>
              <a:gd name="connsiteX89" fmla="*/ 608457 w 925405"/>
              <a:gd name="connsiteY89" fmla="*/ 825816 h 2360511"/>
              <a:gd name="connsiteX90" fmla="*/ 587068 w 925405"/>
              <a:gd name="connsiteY90" fmla="*/ 692132 h 2360511"/>
              <a:gd name="connsiteX91" fmla="*/ 565679 w 925405"/>
              <a:gd name="connsiteY91" fmla="*/ 611921 h 2360511"/>
              <a:gd name="connsiteX92" fmla="*/ 554984 w 925405"/>
              <a:gd name="connsiteY92" fmla="*/ 563795 h 2360511"/>
              <a:gd name="connsiteX93" fmla="*/ 533594 w 925405"/>
              <a:gd name="connsiteY93" fmla="*/ 526363 h 2360511"/>
              <a:gd name="connsiteX94" fmla="*/ 522900 w 925405"/>
              <a:gd name="connsiteY94" fmla="*/ 462195 h 2360511"/>
              <a:gd name="connsiteX95" fmla="*/ 512205 w 925405"/>
              <a:gd name="connsiteY95" fmla="*/ 419416 h 2360511"/>
              <a:gd name="connsiteX96" fmla="*/ 501510 w 925405"/>
              <a:gd name="connsiteY96" fmla="*/ 339205 h 2360511"/>
              <a:gd name="connsiteX97" fmla="*/ 490815 w 925405"/>
              <a:gd name="connsiteY97" fmla="*/ 312469 h 2360511"/>
              <a:gd name="connsiteX98" fmla="*/ 480121 w 925405"/>
              <a:gd name="connsiteY98" fmla="*/ 264342 h 2360511"/>
              <a:gd name="connsiteX99" fmla="*/ 458731 w 925405"/>
              <a:gd name="connsiteY99" fmla="*/ 136005 h 2360511"/>
              <a:gd name="connsiteX100" fmla="*/ 437342 w 925405"/>
              <a:gd name="connsiteY100" fmla="*/ 82532 h 2360511"/>
              <a:gd name="connsiteX101" fmla="*/ 426647 w 925405"/>
              <a:gd name="connsiteY101" fmla="*/ 45100 h 2360511"/>
              <a:gd name="connsiteX102" fmla="*/ 421300 w 925405"/>
              <a:gd name="connsiteY102" fmla="*/ 2321 h 2360511"/>
              <a:gd name="connsiteX0" fmla="*/ 421300 w 925405"/>
              <a:gd name="connsiteY0" fmla="*/ 2321 h 2360511"/>
              <a:gd name="connsiteX1" fmla="*/ 417665 w 925405"/>
              <a:gd name="connsiteY1" fmla="*/ 53510 h 2360511"/>
              <a:gd name="connsiteX2" fmla="*/ 418807 w 925405"/>
              <a:gd name="connsiteY2" fmla="*/ 83778 h 2360511"/>
              <a:gd name="connsiteX3" fmla="*/ 408528 w 925405"/>
              <a:gd name="connsiteY3" fmla="*/ 88242 h 2360511"/>
              <a:gd name="connsiteX4" fmla="*/ 393888 w 925405"/>
              <a:gd name="connsiteY4" fmla="*/ 142599 h 2360511"/>
              <a:gd name="connsiteX5" fmla="*/ 384439 w 925405"/>
              <a:gd name="connsiteY5" fmla="*/ 241449 h 2360511"/>
              <a:gd name="connsiteX6" fmla="*/ 374990 w 925405"/>
              <a:gd name="connsiteY6" fmla="*/ 269326 h 2360511"/>
              <a:gd name="connsiteX7" fmla="*/ 368500 w 925405"/>
              <a:gd name="connsiteY7" fmla="*/ 336350 h 2360511"/>
              <a:gd name="connsiteX8" fmla="*/ 357807 w 925405"/>
              <a:gd name="connsiteY8" fmla="*/ 393821 h 2360511"/>
              <a:gd name="connsiteX9" fmla="*/ 350071 w 925405"/>
              <a:gd name="connsiteY9" fmla="*/ 379699 h 2360511"/>
              <a:gd name="connsiteX10" fmla="*/ 345866 w 925405"/>
              <a:gd name="connsiteY10" fmla="*/ 431825 h 2360511"/>
              <a:gd name="connsiteX11" fmla="*/ 335170 w 925405"/>
              <a:gd name="connsiteY11" fmla="*/ 456173 h 2360511"/>
              <a:gd name="connsiteX12" fmla="*/ 331589 w 925405"/>
              <a:gd name="connsiteY12" fmla="*/ 493656 h 2360511"/>
              <a:gd name="connsiteX13" fmla="*/ 327435 w 925405"/>
              <a:gd name="connsiteY13" fmla="*/ 525480 h 2360511"/>
              <a:gd name="connsiteX14" fmla="*/ 325670 w 925405"/>
              <a:gd name="connsiteY14" fmla="*/ 543963 h 2360511"/>
              <a:gd name="connsiteX15" fmla="*/ 317986 w 925405"/>
              <a:gd name="connsiteY15" fmla="*/ 576307 h 2360511"/>
              <a:gd name="connsiteX16" fmla="*/ 316169 w 925405"/>
              <a:gd name="connsiteY16" fmla="*/ 606574 h 2360511"/>
              <a:gd name="connsiteX17" fmla="*/ 314352 w 925405"/>
              <a:gd name="connsiteY17" fmla="*/ 633311 h 2360511"/>
              <a:gd name="connsiteX18" fmla="*/ 312535 w 925405"/>
              <a:gd name="connsiteY18" fmla="*/ 649353 h 2360511"/>
              <a:gd name="connsiteX19" fmla="*/ 304800 w 925405"/>
              <a:gd name="connsiteY19" fmla="*/ 670742 h 2360511"/>
              <a:gd name="connsiteX20" fmla="*/ 303554 w 925405"/>
              <a:gd name="connsiteY20" fmla="*/ 692703 h 2360511"/>
              <a:gd name="connsiteX21" fmla="*/ 296078 w 925405"/>
              <a:gd name="connsiteY21" fmla="*/ 712639 h 2360511"/>
              <a:gd name="connsiteX22" fmla="*/ 289796 w 925405"/>
              <a:gd name="connsiteY22" fmla="*/ 758583 h 2360511"/>
              <a:gd name="connsiteX23" fmla="*/ 273183 w 925405"/>
              <a:gd name="connsiteY23" fmla="*/ 827425 h 2360511"/>
              <a:gd name="connsiteX24" fmla="*/ 257244 w 925405"/>
              <a:gd name="connsiteY24" fmla="*/ 904105 h 2360511"/>
              <a:gd name="connsiteX25" fmla="*/ 231753 w 925405"/>
              <a:gd name="connsiteY25" fmla="*/ 1040073 h 2360511"/>
              <a:gd name="connsiteX26" fmla="*/ 254649 w 925405"/>
              <a:gd name="connsiteY26" fmla="*/ 984887 h 2360511"/>
              <a:gd name="connsiteX27" fmla="*/ 232897 w 925405"/>
              <a:gd name="connsiteY27" fmla="*/ 1065305 h 2360511"/>
              <a:gd name="connsiteX28" fmla="*/ 217529 w 925405"/>
              <a:gd name="connsiteY28" fmla="*/ 1123556 h 2360511"/>
              <a:gd name="connsiteX29" fmla="*/ 212752 w 925405"/>
              <a:gd name="connsiteY29" fmla="*/ 1157353 h 2360511"/>
              <a:gd name="connsiteX30" fmla="*/ 207405 w 925405"/>
              <a:gd name="connsiteY30" fmla="*/ 1173395 h 2360511"/>
              <a:gd name="connsiteX31" fmla="*/ 196710 w 925405"/>
              <a:gd name="connsiteY31" fmla="*/ 1200132 h 2360511"/>
              <a:gd name="connsiteX32" fmla="*/ 204913 w 925405"/>
              <a:gd name="connsiteY32" fmla="*/ 1238134 h 2360511"/>
              <a:gd name="connsiteX33" fmla="*/ 194219 w 925405"/>
              <a:gd name="connsiteY33" fmla="*/ 1254176 h 2360511"/>
              <a:gd name="connsiteX34" fmla="*/ 186482 w 925405"/>
              <a:gd name="connsiteY34" fmla="*/ 1312324 h 2360511"/>
              <a:gd name="connsiteX35" fmla="*/ 175787 w 925405"/>
              <a:gd name="connsiteY35" fmla="*/ 1365692 h 2360511"/>
              <a:gd name="connsiteX36" fmla="*/ 151440 w 925405"/>
              <a:gd name="connsiteY36" fmla="*/ 1483230 h 2360511"/>
              <a:gd name="connsiteX37" fmla="*/ 134827 w 925405"/>
              <a:gd name="connsiteY37" fmla="*/ 1602274 h 2360511"/>
              <a:gd name="connsiteX38" fmla="*/ 133320 w 925405"/>
              <a:gd name="connsiteY38" fmla="*/ 1594487 h 2360511"/>
              <a:gd name="connsiteX39" fmla="*/ 109335 w 925405"/>
              <a:gd name="connsiteY39" fmla="*/ 1707093 h 2360511"/>
              <a:gd name="connsiteX40" fmla="*/ 101600 w 925405"/>
              <a:gd name="connsiteY40" fmla="*/ 1782424 h 2360511"/>
              <a:gd name="connsiteX41" fmla="*/ 90904 w 925405"/>
              <a:gd name="connsiteY41" fmla="*/ 1825773 h 2360511"/>
              <a:gd name="connsiteX42" fmla="*/ 83169 w 925405"/>
              <a:gd name="connsiteY42" fmla="*/ 1873796 h 2360511"/>
              <a:gd name="connsiteX43" fmla="*/ 73618 w 925405"/>
              <a:gd name="connsiteY43" fmla="*/ 1904843 h 2360511"/>
              <a:gd name="connsiteX44" fmla="*/ 65881 w 925405"/>
              <a:gd name="connsiteY44" fmla="*/ 1938639 h 2360511"/>
              <a:gd name="connsiteX45" fmla="*/ 55187 w 925405"/>
              <a:gd name="connsiteY45" fmla="*/ 2012257 h 2360511"/>
              <a:gd name="connsiteX46" fmla="*/ 44492 w 925405"/>
              <a:gd name="connsiteY46" fmla="*/ 2059708 h 2360511"/>
              <a:gd name="connsiteX47" fmla="*/ 39715 w 925405"/>
              <a:gd name="connsiteY47" fmla="*/ 2107834 h 2360511"/>
              <a:gd name="connsiteX48" fmla="*/ 32707 w 925405"/>
              <a:gd name="connsiteY48" fmla="*/ 2130107 h 2360511"/>
              <a:gd name="connsiteX49" fmla="*/ 27202 w 925405"/>
              <a:gd name="connsiteY49" fmla="*/ 2163540 h 2360511"/>
              <a:gd name="connsiteX50" fmla="*/ 17651 w 925405"/>
              <a:gd name="connsiteY50" fmla="*/ 2217688 h 2360511"/>
              <a:gd name="connsiteX51" fmla="*/ 11991 w 925405"/>
              <a:gd name="connsiteY51" fmla="*/ 2254394 h 2360511"/>
              <a:gd name="connsiteX52" fmla="*/ 5919 w 925405"/>
              <a:gd name="connsiteY52" fmla="*/ 2332060 h 2360511"/>
              <a:gd name="connsiteX53" fmla="*/ 103832 w 925405"/>
              <a:gd name="connsiteY53" fmla="*/ 2336161 h 2360511"/>
              <a:gd name="connsiteX54" fmla="*/ 283722 w 925405"/>
              <a:gd name="connsiteY54" fmla="*/ 2337303 h 2360511"/>
              <a:gd name="connsiteX55" fmla="*/ 418548 w 925405"/>
              <a:gd name="connsiteY55" fmla="*/ 2336734 h 2360511"/>
              <a:gd name="connsiteX56" fmla="*/ 514023 w 925405"/>
              <a:gd name="connsiteY56" fmla="*/ 2336161 h 2360511"/>
              <a:gd name="connsiteX57" fmla="*/ 569416 w 925405"/>
              <a:gd name="connsiteY57" fmla="*/ 2335591 h 2360511"/>
              <a:gd name="connsiteX58" fmla="*/ 600877 w 925405"/>
              <a:gd name="connsiteY58" fmla="*/ 2337252 h 2360511"/>
              <a:gd name="connsiteX59" fmla="*/ 664890 w 925405"/>
              <a:gd name="connsiteY59" fmla="*/ 2335020 h 2360511"/>
              <a:gd name="connsiteX60" fmla="*/ 718260 w 925405"/>
              <a:gd name="connsiteY60" fmla="*/ 2343326 h 2360511"/>
              <a:gd name="connsiteX61" fmla="*/ 865131 w 925405"/>
              <a:gd name="connsiteY61" fmla="*/ 2360511 h 2360511"/>
              <a:gd name="connsiteX62" fmla="*/ 923952 w 925405"/>
              <a:gd name="connsiteY62" fmla="*/ 2349816 h 2360511"/>
              <a:gd name="connsiteX63" fmla="*/ 913257 w 925405"/>
              <a:gd name="connsiteY63" fmla="*/ 2333774 h 2360511"/>
              <a:gd name="connsiteX64" fmla="*/ 897215 w 925405"/>
              <a:gd name="connsiteY64" fmla="*/ 2317732 h 2360511"/>
              <a:gd name="connsiteX65" fmla="*/ 902563 w 925405"/>
              <a:gd name="connsiteY65" fmla="*/ 2264258 h 2360511"/>
              <a:gd name="connsiteX66" fmla="*/ 918605 w 925405"/>
              <a:gd name="connsiteY66" fmla="*/ 2205437 h 2360511"/>
              <a:gd name="connsiteX67" fmla="*/ 923952 w 925405"/>
              <a:gd name="connsiteY67" fmla="*/ 2173353 h 2360511"/>
              <a:gd name="connsiteX68" fmla="*/ 902563 w 925405"/>
              <a:gd name="connsiteY68" fmla="*/ 1975500 h 2360511"/>
              <a:gd name="connsiteX69" fmla="*/ 891868 w 925405"/>
              <a:gd name="connsiteY69" fmla="*/ 1954111 h 2360511"/>
              <a:gd name="connsiteX70" fmla="*/ 870479 w 925405"/>
              <a:gd name="connsiteY70" fmla="*/ 1922026 h 2360511"/>
              <a:gd name="connsiteX71" fmla="*/ 859784 w 925405"/>
              <a:gd name="connsiteY71" fmla="*/ 1889942 h 2360511"/>
              <a:gd name="connsiteX72" fmla="*/ 849089 w 925405"/>
              <a:gd name="connsiteY72" fmla="*/ 1868553 h 2360511"/>
              <a:gd name="connsiteX73" fmla="*/ 827700 w 925405"/>
              <a:gd name="connsiteY73" fmla="*/ 1788342 h 2360511"/>
              <a:gd name="connsiteX74" fmla="*/ 806310 w 925405"/>
              <a:gd name="connsiteY74" fmla="*/ 1654658 h 2360511"/>
              <a:gd name="connsiteX75" fmla="*/ 784921 w 925405"/>
              <a:gd name="connsiteY75" fmla="*/ 1579795 h 2360511"/>
              <a:gd name="connsiteX76" fmla="*/ 763531 w 925405"/>
              <a:gd name="connsiteY76" fmla="*/ 1494237 h 2360511"/>
              <a:gd name="connsiteX77" fmla="*/ 752836 w 925405"/>
              <a:gd name="connsiteY77" fmla="*/ 1451458 h 2360511"/>
              <a:gd name="connsiteX78" fmla="*/ 742142 w 925405"/>
              <a:gd name="connsiteY78" fmla="*/ 1403332 h 2360511"/>
              <a:gd name="connsiteX79" fmla="*/ 731447 w 925405"/>
              <a:gd name="connsiteY79" fmla="*/ 1376595 h 2360511"/>
              <a:gd name="connsiteX80" fmla="*/ 710057 w 925405"/>
              <a:gd name="connsiteY80" fmla="*/ 1312426 h 2360511"/>
              <a:gd name="connsiteX81" fmla="*/ 688668 w 925405"/>
              <a:gd name="connsiteY81" fmla="*/ 1200132 h 2360511"/>
              <a:gd name="connsiteX82" fmla="*/ 677973 w 925405"/>
              <a:gd name="connsiteY82" fmla="*/ 1146658 h 2360511"/>
              <a:gd name="connsiteX83" fmla="*/ 667279 w 925405"/>
              <a:gd name="connsiteY83" fmla="*/ 1071795 h 2360511"/>
              <a:gd name="connsiteX84" fmla="*/ 656584 w 925405"/>
              <a:gd name="connsiteY84" fmla="*/ 1029016 h 2360511"/>
              <a:gd name="connsiteX85" fmla="*/ 645889 w 925405"/>
              <a:gd name="connsiteY85" fmla="*/ 1012974 h 2360511"/>
              <a:gd name="connsiteX86" fmla="*/ 635194 w 925405"/>
              <a:gd name="connsiteY86" fmla="*/ 986237 h 2360511"/>
              <a:gd name="connsiteX87" fmla="*/ 613805 w 925405"/>
              <a:gd name="connsiteY87" fmla="*/ 922069 h 2360511"/>
              <a:gd name="connsiteX88" fmla="*/ 603110 w 925405"/>
              <a:gd name="connsiteY88" fmla="*/ 847205 h 2360511"/>
              <a:gd name="connsiteX89" fmla="*/ 608457 w 925405"/>
              <a:gd name="connsiteY89" fmla="*/ 825816 h 2360511"/>
              <a:gd name="connsiteX90" fmla="*/ 587068 w 925405"/>
              <a:gd name="connsiteY90" fmla="*/ 692132 h 2360511"/>
              <a:gd name="connsiteX91" fmla="*/ 565679 w 925405"/>
              <a:gd name="connsiteY91" fmla="*/ 611921 h 2360511"/>
              <a:gd name="connsiteX92" fmla="*/ 554984 w 925405"/>
              <a:gd name="connsiteY92" fmla="*/ 563795 h 2360511"/>
              <a:gd name="connsiteX93" fmla="*/ 533594 w 925405"/>
              <a:gd name="connsiteY93" fmla="*/ 526363 h 2360511"/>
              <a:gd name="connsiteX94" fmla="*/ 522900 w 925405"/>
              <a:gd name="connsiteY94" fmla="*/ 462195 h 2360511"/>
              <a:gd name="connsiteX95" fmla="*/ 512205 w 925405"/>
              <a:gd name="connsiteY95" fmla="*/ 419416 h 2360511"/>
              <a:gd name="connsiteX96" fmla="*/ 501510 w 925405"/>
              <a:gd name="connsiteY96" fmla="*/ 339205 h 2360511"/>
              <a:gd name="connsiteX97" fmla="*/ 490815 w 925405"/>
              <a:gd name="connsiteY97" fmla="*/ 312469 h 2360511"/>
              <a:gd name="connsiteX98" fmla="*/ 480121 w 925405"/>
              <a:gd name="connsiteY98" fmla="*/ 264342 h 2360511"/>
              <a:gd name="connsiteX99" fmla="*/ 458731 w 925405"/>
              <a:gd name="connsiteY99" fmla="*/ 136005 h 2360511"/>
              <a:gd name="connsiteX100" fmla="*/ 437342 w 925405"/>
              <a:gd name="connsiteY100" fmla="*/ 82532 h 2360511"/>
              <a:gd name="connsiteX101" fmla="*/ 426647 w 925405"/>
              <a:gd name="connsiteY101" fmla="*/ 45100 h 2360511"/>
              <a:gd name="connsiteX102" fmla="*/ 421300 w 925405"/>
              <a:gd name="connsiteY102" fmla="*/ 2321 h 2360511"/>
              <a:gd name="connsiteX0" fmla="*/ 421300 w 926908"/>
              <a:gd name="connsiteY0" fmla="*/ 2321 h 2349871"/>
              <a:gd name="connsiteX1" fmla="*/ 417665 w 926908"/>
              <a:gd name="connsiteY1" fmla="*/ 53510 h 2349871"/>
              <a:gd name="connsiteX2" fmla="*/ 418807 w 926908"/>
              <a:gd name="connsiteY2" fmla="*/ 83778 h 2349871"/>
              <a:gd name="connsiteX3" fmla="*/ 408528 w 926908"/>
              <a:gd name="connsiteY3" fmla="*/ 88242 h 2349871"/>
              <a:gd name="connsiteX4" fmla="*/ 393888 w 926908"/>
              <a:gd name="connsiteY4" fmla="*/ 142599 h 2349871"/>
              <a:gd name="connsiteX5" fmla="*/ 384439 w 926908"/>
              <a:gd name="connsiteY5" fmla="*/ 241449 h 2349871"/>
              <a:gd name="connsiteX6" fmla="*/ 374990 w 926908"/>
              <a:gd name="connsiteY6" fmla="*/ 269326 h 2349871"/>
              <a:gd name="connsiteX7" fmla="*/ 368500 w 926908"/>
              <a:gd name="connsiteY7" fmla="*/ 336350 h 2349871"/>
              <a:gd name="connsiteX8" fmla="*/ 357807 w 926908"/>
              <a:gd name="connsiteY8" fmla="*/ 393821 h 2349871"/>
              <a:gd name="connsiteX9" fmla="*/ 350071 w 926908"/>
              <a:gd name="connsiteY9" fmla="*/ 379699 h 2349871"/>
              <a:gd name="connsiteX10" fmla="*/ 345866 w 926908"/>
              <a:gd name="connsiteY10" fmla="*/ 431825 h 2349871"/>
              <a:gd name="connsiteX11" fmla="*/ 335170 w 926908"/>
              <a:gd name="connsiteY11" fmla="*/ 456173 h 2349871"/>
              <a:gd name="connsiteX12" fmla="*/ 331589 w 926908"/>
              <a:gd name="connsiteY12" fmla="*/ 493656 h 2349871"/>
              <a:gd name="connsiteX13" fmla="*/ 327435 w 926908"/>
              <a:gd name="connsiteY13" fmla="*/ 525480 h 2349871"/>
              <a:gd name="connsiteX14" fmla="*/ 325670 w 926908"/>
              <a:gd name="connsiteY14" fmla="*/ 543963 h 2349871"/>
              <a:gd name="connsiteX15" fmla="*/ 317986 w 926908"/>
              <a:gd name="connsiteY15" fmla="*/ 576307 h 2349871"/>
              <a:gd name="connsiteX16" fmla="*/ 316169 w 926908"/>
              <a:gd name="connsiteY16" fmla="*/ 606574 h 2349871"/>
              <a:gd name="connsiteX17" fmla="*/ 314352 w 926908"/>
              <a:gd name="connsiteY17" fmla="*/ 633311 h 2349871"/>
              <a:gd name="connsiteX18" fmla="*/ 312535 w 926908"/>
              <a:gd name="connsiteY18" fmla="*/ 649353 h 2349871"/>
              <a:gd name="connsiteX19" fmla="*/ 304800 w 926908"/>
              <a:gd name="connsiteY19" fmla="*/ 670742 h 2349871"/>
              <a:gd name="connsiteX20" fmla="*/ 303554 w 926908"/>
              <a:gd name="connsiteY20" fmla="*/ 692703 h 2349871"/>
              <a:gd name="connsiteX21" fmla="*/ 296078 w 926908"/>
              <a:gd name="connsiteY21" fmla="*/ 712639 h 2349871"/>
              <a:gd name="connsiteX22" fmla="*/ 289796 w 926908"/>
              <a:gd name="connsiteY22" fmla="*/ 758583 h 2349871"/>
              <a:gd name="connsiteX23" fmla="*/ 273183 w 926908"/>
              <a:gd name="connsiteY23" fmla="*/ 827425 h 2349871"/>
              <a:gd name="connsiteX24" fmla="*/ 257244 w 926908"/>
              <a:gd name="connsiteY24" fmla="*/ 904105 h 2349871"/>
              <a:gd name="connsiteX25" fmla="*/ 231753 w 926908"/>
              <a:gd name="connsiteY25" fmla="*/ 1040073 h 2349871"/>
              <a:gd name="connsiteX26" fmla="*/ 254649 w 926908"/>
              <a:gd name="connsiteY26" fmla="*/ 984887 h 2349871"/>
              <a:gd name="connsiteX27" fmla="*/ 232897 w 926908"/>
              <a:gd name="connsiteY27" fmla="*/ 1065305 h 2349871"/>
              <a:gd name="connsiteX28" fmla="*/ 217529 w 926908"/>
              <a:gd name="connsiteY28" fmla="*/ 1123556 h 2349871"/>
              <a:gd name="connsiteX29" fmla="*/ 212752 w 926908"/>
              <a:gd name="connsiteY29" fmla="*/ 1157353 h 2349871"/>
              <a:gd name="connsiteX30" fmla="*/ 207405 w 926908"/>
              <a:gd name="connsiteY30" fmla="*/ 1173395 h 2349871"/>
              <a:gd name="connsiteX31" fmla="*/ 196710 w 926908"/>
              <a:gd name="connsiteY31" fmla="*/ 1200132 h 2349871"/>
              <a:gd name="connsiteX32" fmla="*/ 204913 w 926908"/>
              <a:gd name="connsiteY32" fmla="*/ 1238134 h 2349871"/>
              <a:gd name="connsiteX33" fmla="*/ 194219 w 926908"/>
              <a:gd name="connsiteY33" fmla="*/ 1254176 h 2349871"/>
              <a:gd name="connsiteX34" fmla="*/ 186482 w 926908"/>
              <a:gd name="connsiteY34" fmla="*/ 1312324 h 2349871"/>
              <a:gd name="connsiteX35" fmla="*/ 175787 w 926908"/>
              <a:gd name="connsiteY35" fmla="*/ 1365692 h 2349871"/>
              <a:gd name="connsiteX36" fmla="*/ 151440 w 926908"/>
              <a:gd name="connsiteY36" fmla="*/ 1483230 h 2349871"/>
              <a:gd name="connsiteX37" fmla="*/ 134827 w 926908"/>
              <a:gd name="connsiteY37" fmla="*/ 1602274 h 2349871"/>
              <a:gd name="connsiteX38" fmla="*/ 133320 w 926908"/>
              <a:gd name="connsiteY38" fmla="*/ 1594487 h 2349871"/>
              <a:gd name="connsiteX39" fmla="*/ 109335 w 926908"/>
              <a:gd name="connsiteY39" fmla="*/ 1707093 h 2349871"/>
              <a:gd name="connsiteX40" fmla="*/ 101600 w 926908"/>
              <a:gd name="connsiteY40" fmla="*/ 1782424 h 2349871"/>
              <a:gd name="connsiteX41" fmla="*/ 90904 w 926908"/>
              <a:gd name="connsiteY41" fmla="*/ 1825773 h 2349871"/>
              <a:gd name="connsiteX42" fmla="*/ 83169 w 926908"/>
              <a:gd name="connsiteY42" fmla="*/ 1873796 h 2349871"/>
              <a:gd name="connsiteX43" fmla="*/ 73618 w 926908"/>
              <a:gd name="connsiteY43" fmla="*/ 1904843 h 2349871"/>
              <a:gd name="connsiteX44" fmla="*/ 65881 w 926908"/>
              <a:gd name="connsiteY44" fmla="*/ 1938639 h 2349871"/>
              <a:gd name="connsiteX45" fmla="*/ 55187 w 926908"/>
              <a:gd name="connsiteY45" fmla="*/ 2012257 h 2349871"/>
              <a:gd name="connsiteX46" fmla="*/ 44492 w 926908"/>
              <a:gd name="connsiteY46" fmla="*/ 2059708 h 2349871"/>
              <a:gd name="connsiteX47" fmla="*/ 39715 w 926908"/>
              <a:gd name="connsiteY47" fmla="*/ 2107834 h 2349871"/>
              <a:gd name="connsiteX48" fmla="*/ 32707 w 926908"/>
              <a:gd name="connsiteY48" fmla="*/ 2130107 h 2349871"/>
              <a:gd name="connsiteX49" fmla="*/ 27202 w 926908"/>
              <a:gd name="connsiteY49" fmla="*/ 2163540 h 2349871"/>
              <a:gd name="connsiteX50" fmla="*/ 17651 w 926908"/>
              <a:gd name="connsiteY50" fmla="*/ 2217688 h 2349871"/>
              <a:gd name="connsiteX51" fmla="*/ 11991 w 926908"/>
              <a:gd name="connsiteY51" fmla="*/ 2254394 h 2349871"/>
              <a:gd name="connsiteX52" fmla="*/ 5919 w 926908"/>
              <a:gd name="connsiteY52" fmla="*/ 2332060 h 2349871"/>
              <a:gd name="connsiteX53" fmla="*/ 103832 w 926908"/>
              <a:gd name="connsiteY53" fmla="*/ 2336161 h 2349871"/>
              <a:gd name="connsiteX54" fmla="*/ 283722 w 926908"/>
              <a:gd name="connsiteY54" fmla="*/ 2337303 h 2349871"/>
              <a:gd name="connsiteX55" fmla="*/ 418548 w 926908"/>
              <a:gd name="connsiteY55" fmla="*/ 2336734 h 2349871"/>
              <a:gd name="connsiteX56" fmla="*/ 514023 w 926908"/>
              <a:gd name="connsiteY56" fmla="*/ 2336161 h 2349871"/>
              <a:gd name="connsiteX57" fmla="*/ 569416 w 926908"/>
              <a:gd name="connsiteY57" fmla="*/ 2335591 h 2349871"/>
              <a:gd name="connsiteX58" fmla="*/ 600877 w 926908"/>
              <a:gd name="connsiteY58" fmla="*/ 2337252 h 2349871"/>
              <a:gd name="connsiteX59" fmla="*/ 664890 w 926908"/>
              <a:gd name="connsiteY59" fmla="*/ 2335020 h 2349871"/>
              <a:gd name="connsiteX60" fmla="*/ 718260 w 926908"/>
              <a:gd name="connsiteY60" fmla="*/ 2343326 h 2349871"/>
              <a:gd name="connsiteX61" fmla="*/ 856253 w 926908"/>
              <a:gd name="connsiteY61" fmla="*/ 2327960 h 2349871"/>
              <a:gd name="connsiteX62" fmla="*/ 923952 w 926908"/>
              <a:gd name="connsiteY62" fmla="*/ 2349816 h 2349871"/>
              <a:gd name="connsiteX63" fmla="*/ 913257 w 926908"/>
              <a:gd name="connsiteY63" fmla="*/ 2333774 h 2349871"/>
              <a:gd name="connsiteX64" fmla="*/ 897215 w 926908"/>
              <a:gd name="connsiteY64" fmla="*/ 2317732 h 2349871"/>
              <a:gd name="connsiteX65" fmla="*/ 902563 w 926908"/>
              <a:gd name="connsiteY65" fmla="*/ 2264258 h 2349871"/>
              <a:gd name="connsiteX66" fmla="*/ 918605 w 926908"/>
              <a:gd name="connsiteY66" fmla="*/ 2205437 h 2349871"/>
              <a:gd name="connsiteX67" fmla="*/ 923952 w 926908"/>
              <a:gd name="connsiteY67" fmla="*/ 2173353 h 2349871"/>
              <a:gd name="connsiteX68" fmla="*/ 902563 w 926908"/>
              <a:gd name="connsiteY68" fmla="*/ 1975500 h 2349871"/>
              <a:gd name="connsiteX69" fmla="*/ 891868 w 926908"/>
              <a:gd name="connsiteY69" fmla="*/ 1954111 h 2349871"/>
              <a:gd name="connsiteX70" fmla="*/ 870479 w 926908"/>
              <a:gd name="connsiteY70" fmla="*/ 1922026 h 2349871"/>
              <a:gd name="connsiteX71" fmla="*/ 859784 w 926908"/>
              <a:gd name="connsiteY71" fmla="*/ 1889942 h 2349871"/>
              <a:gd name="connsiteX72" fmla="*/ 849089 w 926908"/>
              <a:gd name="connsiteY72" fmla="*/ 1868553 h 2349871"/>
              <a:gd name="connsiteX73" fmla="*/ 827700 w 926908"/>
              <a:gd name="connsiteY73" fmla="*/ 1788342 h 2349871"/>
              <a:gd name="connsiteX74" fmla="*/ 806310 w 926908"/>
              <a:gd name="connsiteY74" fmla="*/ 1654658 h 2349871"/>
              <a:gd name="connsiteX75" fmla="*/ 784921 w 926908"/>
              <a:gd name="connsiteY75" fmla="*/ 1579795 h 2349871"/>
              <a:gd name="connsiteX76" fmla="*/ 763531 w 926908"/>
              <a:gd name="connsiteY76" fmla="*/ 1494237 h 2349871"/>
              <a:gd name="connsiteX77" fmla="*/ 752836 w 926908"/>
              <a:gd name="connsiteY77" fmla="*/ 1451458 h 2349871"/>
              <a:gd name="connsiteX78" fmla="*/ 742142 w 926908"/>
              <a:gd name="connsiteY78" fmla="*/ 1403332 h 2349871"/>
              <a:gd name="connsiteX79" fmla="*/ 731447 w 926908"/>
              <a:gd name="connsiteY79" fmla="*/ 1376595 h 2349871"/>
              <a:gd name="connsiteX80" fmla="*/ 710057 w 926908"/>
              <a:gd name="connsiteY80" fmla="*/ 1312426 h 2349871"/>
              <a:gd name="connsiteX81" fmla="*/ 688668 w 926908"/>
              <a:gd name="connsiteY81" fmla="*/ 1200132 h 2349871"/>
              <a:gd name="connsiteX82" fmla="*/ 677973 w 926908"/>
              <a:gd name="connsiteY82" fmla="*/ 1146658 h 2349871"/>
              <a:gd name="connsiteX83" fmla="*/ 667279 w 926908"/>
              <a:gd name="connsiteY83" fmla="*/ 1071795 h 2349871"/>
              <a:gd name="connsiteX84" fmla="*/ 656584 w 926908"/>
              <a:gd name="connsiteY84" fmla="*/ 1029016 h 2349871"/>
              <a:gd name="connsiteX85" fmla="*/ 645889 w 926908"/>
              <a:gd name="connsiteY85" fmla="*/ 1012974 h 2349871"/>
              <a:gd name="connsiteX86" fmla="*/ 635194 w 926908"/>
              <a:gd name="connsiteY86" fmla="*/ 986237 h 2349871"/>
              <a:gd name="connsiteX87" fmla="*/ 613805 w 926908"/>
              <a:gd name="connsiteY87" fmla="*/ 922069 h 2349871"/>
              <a:gd name="connsiteX88" fmla="*/ 603110 w 926908"/>
              <a:gd name="connsiteY88" fmla="*/ 847205 h 2349871"/>
              <a:gd name="connsiteX89" fmla="*/ 608457 w 926908"/>
              <a:gd name="connsiteY89" fmla="*/ 825816 h 2349871"/>
              <a:gd name="connsiteX90" fmla="*/ 587068 w 926908"/>
              <a:gd name="connsiteY90" fmla="*/ 692132 h 2349871"/>
              <a:gd name="connsiteX91" fmla="*/ 565679 w 926908"/>
              <a:gd name="connsiteY91" fmla="*/ 611921 h 2349871"/>
              <a:gd name="connsiteX92" fmla="*/ 554984 w 926908"/>
              <a:gd name="connsiteY92" fmla="*/ 563795 h 2349871"/>
              <a:gd name="connsiteX93" fmla="*/ 533594 w 926908"/>
              <a:gd name="connsiteY93" fmla="*/ 526363 h 2349871"/>
              <a:gd name="connsiteX94" fmla="*/ 522900 w 926908"/>
              <a:gd name="connsiteY94" fmla="*/ 462195 h 2349871"/>
              <a:gd name="connsiteX95" fmla="*/ 512205 w 926908"/>
              <a:gd name="connsiteY95" fmla="*/ 419416 h 2349871"/>
              <a:gd name="connsiteX96" fmla="*/ 501510 w 926908"/>
              <a:gd name="connsiteY96" fmla="*/ 339205 h 2349871"/>
              <a:gd name="connsiteX97" fmla="*/ 490815 w 926908"/>
              <a:gd name="connsiteY97" fmla="*/ 312469 h 2349871"/>
              <a:gd name="connsiteX98" fmla="*/ 480121 w 926908"/>
              <a:gd name="connsiteY98" fmla="*/ 264342 h 2349871"/>
              <a:gd name="connsiteX99" fmla="*/ 458731 w 926908"/>
              <a:gd name="connsiteY99" fmla="*/ 136005 h 2349871"/>
              <a:gd name="connsiteX100" fmla="*/ 437342 w 926908"/>
              <a:gd name="connsiteY100" fmla="*/ 82532 h 2349871"/>
              <a:gd name="connsiteX101" fmla="*/ 426647 w 926908"/>
              <a:gd name="connsiteY101" fmla="*/ 45100 h 2349871"/>
              <a:gd name="connsiteX102" fmla="*/ 421300 w 926908"/>
              <a:gd name="connsiteY102" fmla="*/ 2321 h 2349871"/>
              <a:gd name="connsiteX0" fmla="*/ 421300 w 926908"/>
              <a:gd name="connsiteY0" fmla="*/ 2321 h 2349871"/>
              <a:gd name="connsiteX1" fmla="*/ 417665 w 926908"/>
              <a:gd name="connsiteY1" fmla="*/ 53510 h 2349871"/>
              <a:gd name="connsiteX2" fmla="*/ 418807 w 926908"/>
              <a:gd name="connsiteY2" fmla="*/ 83778 h 2349871"/>
              <a:gd name="connsiteX3" fmla="*/ 408528 w 926908"/>
              <a:gd name="connsiteY3" fmla="*/ 88242 h 2349871"/>
              <a:gd name="connsiteX4" fmla="*/ 393888 w 926908"/>
              <a:gd name="connsiteY4" fmla="*/ 142599 h 2349871"/>
              <a:gd name="connsiteX5" fmla="*/ 384439 w 926908"/>
              <a:gd name="connsiteY5" fmla="*/ 241449 h 2349871"/>
              <a:gd name="connsiteX6" fmla="*/ 374990 w 926908"/>
              <a:gd name="connsiteY6" fmla="*/ 269326 h 2349871"/>
              <a:gd name="connsiteX7" fmla="*/ 368500 w 926908"/>
              <a:gd name="connsiteY7" fmla="*/ 336350 h 2349871"/>
              <a:gd name="connsiteX8" fmla="*/ 357807 w 926908"/>
              <a:gd name="connsiteY8" fmla="*/ 393821 h 2349871"/>
              <a:gd name="connsiteX9" fmla="*/ 350071 w 926908"/>
              <a:gd name="connsiteY9" fmla="*/ 379699 h 2349871"/>
              <a:gd name="connsiteX10" fmla="*/ 345866 w 926908"/>
              <a:gd name="connsiteY10" fmla="*/ 431825 h 2349871"/>
              <a:gd name="connsiteX11" fmla="*/ 335170 w 926908"/>
              <a:gd name="connsiteY11" fmla="*/ 456173 h 2349871"/>
              <a:gd name="connsiteX12" fmla="*/ 331589 w 926908"/>
              <a:gd name="connsiteY12" fmla="*/ 493656 h 2349871"/>
              <a:gd name="connsiteX13" fmla="*/ 327435 w 926908"/>
              <a:gd name="connsiteY13" fmla="*/ 525480 h 2349871"/>
              <a:gd name="connsiteX14" fmla="*/ 325670 w 926908"/>
              <a:gd name="connsiteY14" fmla="*/ 543963 h 2349871"/>
              <a:gd name="connsiteX15" fmla="*/ 317986 w 926908"/>
              <a:gd name="connsiteY15" fmla="*/ 576307 h 2349871"/>
              <a:gd name="connsiteX16" fmla="*/ 316169 w 926908"/>
              <a:gd name="connsiteY16" fmla="*/ 606574 h 2349871"/>
              <a:gd name="connsiteX17" fmla="*/ 314352 w 926908"/>
              <a:gd name="connsiteY17" fmla="*/ 633311 h 2349871"/>
              <a:gd name="connsiteX18" fmla="*/ 312535 w 926908"/>
              <a:gd name="connsiteY18" fmla="*/ 649353 h 2349871"/>
              <a:gd name="connsiteX19" fmla="*/ 304800 w 926908"/>
              <a:gd name="connsiteY19" fmla="*/ 670742 h 2349871"/>
              <a:gd name="connsiteX20" fmla="*/ 303554 w 926908"/>
              <a:gd name="connsiteY20" fmla="*/ 692703 h 2349871"/>
              <a:gd name="connsiteX21" fmla="*/ 296078 w 926908"/>
              <a:gd name="connsiteY21" fmla="*/ 712639 h 2349871"/>
              <a:gd name="connsiteX22" fmla="*/ 289796 w 926908"/>
              <a:gd name="connsiteY22" fmla="*/ 758583 h 2349871"/>
              <a:gd name="connsiteX23" fmla="*/ 273183 w 926908"/>
              <a:gd name="connsiteY23" fmla="*/ 827425 h 2349871"/>
              <a:gd name="connsiteX24" fmla="*/ 257244 w 926908"/>
              <a:gd name="connsiteY24" fmla="*/ 904105 h 2349871"/>
              <a:gd name="connsiteX25" fmla="*/ 231753 w 926908"/>
              <a:gd name="connsiteY25" fmla="*/ 1040073 h 2349871"/>
              <a:gd name="connsiteX26" fmla="*/ 254649 w 926908"/>
              <a:gd name="connsiteY26" fmla="*/ 984887 h 2349871"/>
              <a:gd name="connsiteX27" fmla="*/ 232897 w 926908"/>
              <a:gd name="connsiteY27" fmla="*/ 1065305 h 2349871"/>
              <a:gd name="connsiteX28" fmla="*/ 217529 w 926908"/>
              <a:gd name="connsiteY28" fmla="*/ 1123556 h 2349871"/>
              <a:gd name="connsiteX29" fmla="*/ 212752 w 926908"/>
              <a:gd name="connsiteY29" fmla="*/ 1157353 h 2349871"/>
              <a:gd name="connsiteX30" fmla="*/ 207405 w 926908"/>
              <a:gd name="connsiteY30" fmla="*/ 1173395 h 2349871"/>
              <a:gd name="connsiteX31" fmla="*/ 196710 w 926908"/>
              <a:gd name="connsiteY31" fmla="*/ 1200132 h 2349871"/>
              <a:gd name="connsiteX32" fmla="*/ 204913 w 926908"/>
              <a:gd name="connsiteY32" fmla="*/ 1238134 h 2349871"/>
              <a:gd name="connsiteX33" fmla="*/ 194219 w 926908"/>
              <a:gd name="connsiteY33" fmla="*/ 1254176 h 2349871"/>
              <a:gd name="connsiteX34" fmla="*/ 186482 w 926908"/>
              <a:gd name="connsiteY34" fmla="*/ 1312324 h 2349871"/>
              <a:gd name="connsiteX35" fmla="*/ 175787 w 926908"/>
              <a:gd name="connsiteY35" fmla="*/ 1365692 h 2349871"/>
              <a:gd name="connsiteX36" fmla="*/ 151440 w 926908"/>
              <a:gd name="connsiteY36" fmla="*/ 1483230 h 2349871"/>
              <a:gd name="connsiteX37" fmla="*/ 134827 w 926908"/>
              <a:gd name="connsiteY37" fmla="*/ 1602274 h 2349871"/>
              <a:gd name="connsiteX38" fmla="*/ 133320 w 926908"/>
              <a:gd name="connsiteY38" fmla="*/ 1594487 h 2349871"/>
              <a:gd name="connsiteX39" fmla="*/ 109335 w 926908"/>
              <a:gd name="connsiteY39" fmla="*/ 1707093 h 2349871"/>
              <a:gd name="connsiteX40" fmla="*/ 101600 w 926908"/>
              <a:gd name="connsiteY40" fmla="*/ 1782424 h 2349871"/>
              <a:gd name="connsiteX41" fmla="*/ 90904 w 926908"/>
              <a:gd name="connsiteY41" fmla="*/ 1825773 h 2349871"/>
              <a:gd name="connsiteX42" fmla="*/ 83169 w 926908"/>
              <a:gd name="connsiteY42" fmla="*/ 1873796 h 2349871"/>
              <a:gd name="connsiteX43" fmla="*/ 73618 w 926908"/>
              <a:gd name="connsiteY43" fmla="*/ 1904843 h 2349871"/>
              <a:gd name="connsiteX44" fmla="*/ 65881 w 926908"/>
              <a:gd name="connsiteY44" fmla="*/ 1938639 h 2349871"/>
              <a:gd name="connsiteX45" fmla="*/ 55187 w 926908"/>
              <a:gd name="connsiteY45" fmla="*/ 2012257 h 2349871"/>
              <a:gd name="connsiteX46" fmla="*/ 44492 w 926908"/>
              <a:gd name="connsiteY46" fmla="*/ 2059708 h 2349871"/>
              <a:gd name="connsiteX47" fmla="*/ 39715 w 926908"/>
              <a:gd name="connsiteY47" fmla="*/ 2107834 h 2349871"/>
              <a:gd name="connsiteX48" fmla="*/ 32707 w 926908"/>
              <a:gd name="connsiteY48" fmla="*/ 2130107 h 2349871"/>
              <a:gd name="connsiteX49" fmla="*/ 27202 w 926908"/>
              <a:gd name="connsiteY49" fmla="*/ 2163540 h 2349871"/>
              <a:gd name="connsiteX50" fmla="*/ 17651 w 926908"/>
              <a:gd name="connsiteY50" fmla="*/ 2217688 h 2349871"/>
              <a:gd name="connsiteX51" fmla="*/ 11991 w 926908"/>
              <a:gd name="connsiteY51" fmla="*/ 2254394 h 2349871"/>
              <a:gd name="connsiteX52" fmla="*/ 5919 w 926908"/>
              <a:gd name="connsiteY52" fmla="*/ 2332060 h 2349871"/>
              <a:gd name="connsiteX53" fmla="*/ 103832 w 926908"/>
              <a:gd name="connsiteY53" fmla="*/ 2336161 h 2349871"/>
              <a:gd name="connsiteX54" fmla="*/ 283722 w 926908"/>
              <a:gd name="connsiteY54" fmla="*/ 2337303 h 2349871"/>
              <a:gd name="connsiteX55" fmla="*/ 418548 w 926908"/>
              <a:gd name="connsiteY55" fmla="*/ 2336734 h 2349871"/>
              <a:gd name="connsiteX56" fmla="*/ 514023 w 926908"/>
              <a:gd name="connsiteY56" fmla="*/ 2336161 h 2349871"/>
              <a:gd name="connsiteX57" fmla="*/ 569416 w 926908"/>
              <a:gd name="connsiteY57" fmla="*/ 2335591 h 2349871"/>
              <a:gd name="connsiteX58" fmla="*/ 600877 w 926908"/>
              <a:gd name="connsiteY58" fmla="*/ 2337252 h 2349871"/>
              <a:gd name="connsiteX59" fmla="*/ 664890 w 926908"/>
              <a:gd name="connsiteY59" fmla="*/ 2335020 h 2349871"/>
              <a:gd name="connsiteX60" fmla="*/ 718260 w 926908"/>
              <a:gd name="connsiteY60" fmla="*/ 2343326 h 2349871"/>
              <a:gd name="connsiteX61" fmla="*/ 856253 w 926908"/>
              <a:gd name="connsiteY61" fmla="*/ 2327960 h 2349871"/>
              <a:gd name="connsiteX62" fmla="*/ 923952 w 926908"/>
              <a:gd name="connsiteY62" fmla="*/ 2349816 h 2349871"/>
              <a:gd name="connsiteX63" fmla="*/ 913257 w 926908"/>
              <a:gd name="connsiteY63" fmla="*/ 2333774 h 2349871"/>
              <a:gd name="connsiteX64" fmla="*/ 897215 w 926908"/>
              <a:gd name="connsiteY64" fmla="*/ 2317732 h 2349871"/>
              <a:gd name="connsiteX65" fmla="*/ 902563 w 926908"/>
              <a:gd name="connsiteY65" fmla="*/ 2264258 h 2349871"/>
              <a:gd name="connsiteX66" fmla="*/ 918605 w 926908"/>
              <a:gd name="connsiteY66" fmla="*/ 2205437 h 2349871"/>
              <a:gd name="connsiteX67" fmla="*/ 923952 w 926908"/>
              <a:gd name="connsiteY67" fmla="*/ 2173353 h 2349871"/>
              <a:gd name="connsiteX68" fmla="*/ 902563 w 926908"/>
              <a:gd name="connsiteY68" fmla="*/ 1975500 h 2349871"/>
              <a:gd name="connsiteX69" fmla="*/ 891868 w 926908"/>
              <a:gd name="connsiteY69" fmla="*/ 1954111 h 2349871"/>
              <a:gd name="connsiteX70" fmla="*/ 870479 w 926908"/>
              <a:gd name="connsiteY70" fmla="*/ 1922026 h 2349871"/>
              <a:gd name="connsiteX71" fmla="*/ 859784 w 926908"/>
              <a:gd name="connsiteY71" fmla="*/ 1889942 h 2349871"/>
              <a:gd name="connsiteX72" fmla="*/ 849089 w 926908"/>
              <a:gd name="connsiteY72" fmla="*/ 1868553 h 2349871"/>
              <a:gd name="connsiteX73" fmla="*/ 827700 w 926908"/>
              <a:gd name="connsiteY73" fmla="*/ 1788342 h 2349871"/>
              <a:gd name="connsiteX74" fmla="*/ 806310 w 926908"/>
              <a:gd name="connsiteY74" fmla="*/ 1654658 h 2349871"/>
              <a:gd name="connsiteX75" fmla="*/ 784921 w 926908"/>
              <a:gd name="connsiteY75" fmla="*/ 1579795 h 2349871"/>
              <a:gd name="connsiteX76" fmla="*/ 763531 w 926908"/>
              <a:gd name="connsiteY76" fmla="*/ 1494237 h 2349871"/>
              <a:gd name="connsiteX77" fmla="*/ 752836 w 926908"/>
              <a:gd name="connsiteY77" fmla="*/ 1451458 h 2349871"/>
              <a:gd name="connsiteX78" fmla="*/ 742142 w 926908"/>
              <a:gd name="connsiteY78" fmla="*/ 1403332 h 2349871"/>
              <a:gd name="connsiteX79" fmla="*/ 731447 w 926908"/>
              <a:gd name="connsiteY79" fmla="*/ 1376595 h 2349871"/>
              <a:gd name="connsiteX80" fmla="*/ 710057 w 926908"/>
              <a:gd name="connsiteY80" fmla="*/ 1312426 h 2349871"/>
              <a:gd name="connsiteX81" fmla="*/ 688668 w 926908"/>
              <a:gd name="connsiteY81" fmla="*/ 1200132 h 2349871"/>
              <a:gd name="connsiteX82" fmla="*/ 677973 w 926908"/>
              <a:gd name="connsiteY82" fmla="*/ 1146658 h 2349871"/>
              <a:gd name="connsiteX83" fmla="*/ 667279 w 926908"/>
              <a:gd name="connsiteY83" fmla="*/ 1071795 h 2349871"/>
              <a:gd name="connsiteX84" fmla="*/ 656584 w 926908"/>
              <a:gd name="connsiteY84" fmla="*/ 1029016 h 2349871"/>
              <a:gd name="connsiteX85" fmla="*/ 645889 w 926908"/>
              <a:gd name="connsiteY85" fmla="*/ 1012974 h 2349871"/>
              <a:gd name="connsiteX86" fmla="*/ 635194 w 926908"/>
              <a:gd name="connsiteY86" fmla="*/ 986237 h 2349871"/>
              <a:gd name="connsiteX87" fmla="*/ 613805 w 926908"/>
              <a:gd name="connsiteY87" fmla="*/ 922069 h 2349871"/>
              <a:gd name="connsiteX88" fmla="*/ 603110 w 926908"/>
              <a:gd name="connsiteY88" fmla="*/ 847205 h 2349871"/>
              <a:gd name="connsiteX89" fmla="*/ 608457 w 926908"/>
              <a:gd name="connsiteY89" fmla="*/ 825816 h 2349871"/>
              <a:gd name="connsiteX90" fmla="*/ 587068 w 926908"/>
              <a:gd name="connsiteY90" fmla="*/ 692132 h 2349871"/>
              <a:gd name="connsiteX91" fmla="*/ 565679 w 926908"/>
              <a:gd name="connsiteY91" fmla="*/ 611921 h 2349871"/>
              <a:gd name="connsiteX92" fmla="*/ 554984 w 926908"/>
              <a:gd name="connsiteY92" fmla="*/ 563795 h 2349871"/>
              <a:gd name="connsiteX93" fmla="*/ 533594 w 926908"/>
              <a:gd name="connsiteY93" fmla="*/ 526363 h 2349871"/>
              <a:gd name="connsiteX94" fmla="*/ 522900 w 926908"/>
              <a:gd name="connsiteY94" fmla="*/ 462195 h 2349871"/>
              <a:gd name="connsiteX95" fmla="*/ 512205 w 926908"/>
              <a:gd name="connsiteY95" fmla="*/ 419416 h 2349871"/>
              <a:gd name="connsiteX96" fmla="*/ 501510 w 926908"/>
              <a:gd name="connsiteY96" fmla="*/ 339205 h 2349871"/>
              <a:gd name="connsiteX97" fmla="*/ 490815 w 926908"/>
              <a:gd name="connsiteY97" fmla="*/ 312469 h 2349871"/>
              <a:gd name="connsiteX98" fmla="*/ 480121 w 926908"/>
              <a:gd name="connsiteY98" fmla="*/ 264342 h 2349871"/>
              <a:gd name="connsiteX99" fmla="*/ 458731 w 926908"/>
              <a:gd name="connsiteY99" fmla="*/ 136005 h 2349871"/>
              <a:gd name="connsiteX100" fmla="*/ 437342 w 926908"/>
              <a:gd name="connsiteY100" fmla="*/ 82532 h 2349871"/>
              <a:gd name="connsiteX101" fmla="*/ 426647 w 926908"/>
              <a:gd name="connsiteY101" fmla="*/ 45100 h 2349871"/>
              <a:gd name="connsiteX102" fmla="*/ 421300 w 926908"/>
              <a:gd name="connsiteY102" fmla="*/ 2321 h 2349871"/>
              <a:gd name="connsiteX0" fmla="*/ 421300 w 926947"/>
              <a:gd name="connsiteY0" fmla="*/ 2321 h 2343437"/>
              <a:gd name="connsiteX1" fmla="*/ 417665 w 926947"/>
              <a:gd name="connsiteY1" fmla="*/ 53510 h 2343437"/>
              <a:gd name="connsiteX2" fmla="*/ 418807 w 926947"/>
              <a:gd name="connsiteY2" fmla="*/ 83778 h 2343437"/>
              <a:gd name="connsiteX3" fmla="*/ 408528 w 926947"/>
              <a:gd name="connsiteY3" fmla="*/ 88242 h 2343437"/>
              <a:gd name="connsiteX4" fmla="*/ 393888 w 926947"/>
              <a:gd name="connsiteY4" fmla="*/ 142599 h 2343437"/>
              <a:gd name="connsiteX5" fmla="*/ 384439 w 926947"/>
              <a:gd name="connsiteY5" fmla="*/ 241449 h 2343437"/>
              <a:gd name="connsiteX6" fmla="*/ 374990 w 926947"/>
              <a:gd name="connsiteY6" fmla="*/ 269326 h 2343437"/>
              <a:gd name="connsiteX7" fmla="*/ 368500 w 926947"/>
              <a:gd name="connsiteY7" fmla="*/ 336350 h 2343437"/>
              <a:gd name="connsiteX8" fmla="*/ 357807 w 926947"/>
              <a:gd name="connsiteY8" fmla="*/ 393821 h 2343437"/>
              <a:gd name="connsiteX9" fmla="*/ 350071 w 926947"/>
              <a:gd name="connsiteY9" fmla="*/ 379699 h 2343437"/>
              <a:gd name="connsiteX10" fmla="*/ 345866 w 926947"/>
              <a:gd name="connsiteY10" fmla="*/ 431825 h 2343437"/>
              <a:gd name="connsiteX11" fmla="*/ 335170 w 926947"/>
              <a:gd name="connsiteY11" fmla="*/ 456173 h 2343437"/>
              <a:gd name="connsiteX12" fmla="*/ 331589 w 926947"/>
              <a:gd name="connsiteY12" fmla="*/ 493656 h 2343437"/>
              <a:gd name="connsiteX13" fmla="*/ 327435 w 926947"/>
              <a:gd name="connsiteY13" fmla="*/ 525480 h 2343437"/>
              <a:gd name="connsiteX14" fmla="*/ 325670 w 926947"/>
              <a:gd name="connsiteY14" fmla="*/ 543963 h 2343437"/>
              <a:gd name="connsiteX15" fmla="*/ 317986 w 926947"/>
              <a:gd name="connsiteY15" fmla="*/ 576307 h 2343437"/>
              <a:gd name="connsiteX16" fmla="*/ 316169 w 926947"/>
              <a:gd name="connsiteY16" fmla="*/ 606574 h 2343437"/>
              <a:gd name="connsiteX17" fmla="*/ 314352 w 926947"/>
              <a:gd name="connsiteY17" fmla="*/ 633311 h 2343437"/>
              <a:gd name="connsiteX18" fmla="*/ 312535 w 926947"/>
              <a:gd name="connsiteY18" fmla="*/ 649353 h 2343437"/>
              <a:gd name="connsiteX19" fmla="*/ 304800 w 926947"/>
              <a:gd name="connsiteY19" fmla="*/ 670742 h 2343437"/>
              <a:gd name="connsiteX20" fmla="*/ 303554 w 926947"/>
              <a:gd name="connsiteY20" fmla="*/ 692703 h 2343437"/>
              <a:gd name="connsiteX21" fmla="*/ 296078 w 926947"/>
              <a:gd name="connsiteY21" fmla="*/ 712639 h 2343437"/>
              <a:gd name="connsiteX22" fmla="*/ 289796 w 926947"/>
              <a:gd name="connsiteY22" fmla="*/ 758583 h 2343437"/>
              <a:gd name="connsiteX23" fmla="*/ 273183 w 926947"/>
              <a:gd name="connsiteY23" fmla="*/ 827425 h 2343437"/>
              <a:gd name="connsiteX24" fmla="*/ 257244 w 926947"/>
              <a:gd name="connsiteY24" fmla="*/ 904105 h 2343437"/>
              <a:gd name="connsiteX25" fmla="*/ 231753 w 926947"/>
              <a:gd name="connsiteY25" fmla="*/ 1040073 h 2343437"/>
              <a:gd name="connsiteX26" fmla="*/ 254649 w 926947"/>
              <a:gd name="connsiteY26" fmla="*/ 984887 h 2343437"/>
              <a:gd name="connsiteX27" fmla="*/ 232897 w 926947"/>
              <a:gd name="connsiteY27" fmla="*/ 1065305 h 2343437"/>
              <a:gd name="connsiteX28" fmla="*/ 217529 w 926947"/>
              <a:gd name="connsiteY28" fmla="*/ 1123556 h 2343437"/>
              <a:gd name="connsiteX29" fmla="*/ 212752 w 926947"/>
              <a:gd name="connsiteY29" fmla="*/ 1157353 h 2343437"/>
              <a:gd name="connsiteX30" fmla="*/ 207405 w 926947"/>
              <a:gd name="connsiteY30" fmla="*/ 1173395 h 2343437"/>
              <a:gd name="connsiteX31" fmla="*/ 196710 w 926947"/>
              <a:gd name="connsiteY31" fmla="*/ 1200132 h 2343437"/>
              <a:gd name="connsiteX32" fmla="*/ 204913 w 926947"/>
              <a:gd name="connsiteY32" fmla="*/ 1238134 h 2343437"/>
              <a:gd name="connsiteX33" fmla="*/ 194219 w 926947"/>
              <a:gd name="connsiteY33" fmla="*/ 1254176 h 2343437"/>
              <a:gd name="connsiteX34" fmla="*/ 186482 w 926947"/>
              <a:gd name="connsiteY34" fmla="*/ 1312324 h 2343437"/>
              <a:gd name="connsiteX35" fmla="*/ 175787 w 926947"/>
              <a:gd name="connsiteY35" fmla="*/ 1365692 h 2343437"/>
              <a:gd name="connsiteX36" fmla="*/ 151440 w 926947"/>
              <a:gd name="connsiteY36" fmla="*/ 1483230 h 2343437"/>
              <a:gd name="connsiteX37" fmla="*/ 134827 w 926947"/>
              <a:gd name="connsiteY37" fmla="*/ 1602274 h 2343437"/>
              <a:gd name="connsiteX38" fmla="*/ 133320 w 926947"/>
              <a:gd name="connsiteY38" fmla="*/ 1594487 h 2343437"/>
              <a:gd name="connsiteX39" fmla="*/ 109335 w 926947"/>
              <a:gd name="connsiteY39" fmla="*/ 1707093 h 2343437"/>
              <a:gd name="connsiteX40" fmla="*/ 101600 w 926947"/>
              <a:gd name="connsiteY40" fmla="*/ 1782424 h 2343437"/>
              <a:gd name="connsiteX41" fmla="*/ 90904 w 926947"/>
              <a:gd name="connsiteY41" fmla="*/ 1825773 h 2343437"/>
              <a:gd name="connsiteX42" fmla="*/ 83169 w 926947"/>
              <a:gd name="connsiteY42" fmla="*/ 1873796 h 2343437"/>
              <a:gd name="connsiteX43" fmla="*/ 73618 w 926947"/>
              <a:gd name="connsiteY43" fmla="*/ 1904843 h 2343437"/>
              <a:gd name="connsiteX44" fmla="*/ 65881 w 926947"/>
              <a:gd name="connsiteY44" fmla="*/ 1938639 h 2343437"/>
              <a:gd name="connsiteX45" fmla="*/ 55187 w 926947"/>
              <a:gd name="connsiteY45" fmla="*/ 2012257 h 2343437"/>
              <a:gd name="connsiteX46" fmla="*/ 44492 w 926947"/>
              <a:gd name="connsiteY46" fmla="*/ 2059708 h 2343437"/>
              <a:gd name="connsiteX47" fmla="*/ 39715 w 926947"/>
              <a:gd name="connsiteY47" fmla="*/ 2107834 h 2343437"/>
              <a:gd name="connsiteX48" fmla="*/ 32707 w 926947"/>
              <a:gd name="connsiteY48" fmla="*/ 2130107 h 2343437"/>
              <a:gd name="connsiteX49" fmla="*/ 27202 w 926947"/>
              <a:gd name="connsiteY49" fmla="*/ 2163540 h 2343437"/>
              <a:gd name="connsiteX50" fmla="*/ 17651 w 926947"/>
              <a:gd name="connsiteY50" fmla="*/ 2217688 h 2343437"/>
              <a:gd name="connsiteX51" fmla="*/ 11991 w 926947"/>
              <a:gd name="connsiteY51" fmla="*/ 2254394 h 2343437"/>
              <a:gd name="connsiteX52" fmla="*/ 5919 w 926947"/>
              <a:gd name="connsiteY52" fmla="*/ 2332060 h 2343437"/>
              <a:gd name="connsiteX53" fmla="*/ 103832 w 926947"/>
              <a:gd name="connsiteY53" fmla="*/ 2336161 h 2343437"/>
              <a:gd name="connsiteX54" fmla="*/ 283722 w 926947"/>
              <a:gd name="connsiteY54" fmla="*/ 2337303 h 2343437"/>
              <a:gd name="connsiteX55" fmla="*/ 418548 w 926947"/>
              <a:gd name="connsiteY55" fmla="*/ 2336734 h 2343437"/>
              <a:gd name="connsiteX56" fmla="*/ 514023 w 926947"/>
              <a:gd name="connsiteY56" fmla="*/ 2336161 h 2343437"/>
              <a:gd name="connsiteX57" fmla="*/ 569416 w 926947"/>
              <a:gd name="connsiteY57" fmla="*/ 2335591 h 2343437"/>
              <a:gd name="connsiteX58" fmla="*/ 600877 w 926947"/>
              <a:gd name="connsiteY58" fmla="*/ 2337252 h 2343437"/>
              <a:gd name="connsiteX59" fmla="*/ 664890 w 926947"/>
              <a:gd name="connsiteY59" fmla="*/ 2335020 h 2343437"/>
              <a:gd name="connsiteX60" fmla="*/ 718260 w 926947"/>
              <a:gd name="connsiteY60" fmla="*/ 2343326 h 2343437"/>
              <a:gd name="connsiteX61" fmla="*/ 856253 w 926947"/>
              <a:gd name="connsiteY61" fmla="*/ 2327960 h 2343437"/>
              <a:gd name="connsiteX62" fmla="*/ 923952 w 926947"/>
              <a:gd name="connsiteY62" fmla="*/ 2332060 h 2343437"/>
              <a:gd name="connsiteX63" fmla="*/ 913257 w 926947"/>
              <a:gd name="connsiteY63" fmla="*/ 2333774 h 2343437"/>
              <a:gd name="connsiteX64" fmla="*/ 897215 w 926947"/>
              <a:gd name="connsiteY64" fmla="*/ 2317732 h 2343437"/>
              <a:gd name="connsiteX65" fmla="*/ 902563 w 926947"/>
              <a:gd name="connsiteY65" fmla="*/ 2264258 h 2343437"/>
              <a:gd name="connsiteX66" fmla="*/ 918605 w 926947"/>
              <a:gd name="connsiteY66" fmla="*/ 2205437 h 2343437"/>
              <a:gd name="connsiteX67" fmla="*/ 923952 w 926947"/>
              <a:gd name="connsiteY67" fmla="*/ 2173353 h 2343437"/>
              <a:gd name="connsiteX68" fmla="*/ 902563 w 926947"/>
              <a:gd name="connsiteY68" fmla="*/ 1975500 h 2343437"/>
              <a:gd name="connsiteX69" fmla="*/ 891868 w 926947"/>
              <a:gd name="connsiteY69" fmla="*/ 1954111 h 2343437"/>
              <a:gd name="connsiteX70" fmla="*/ 870479 w 926947"/>
              <a:gd name="connsiteY70" fmla="*/ 1922026 h 2343437"/>
              <a:gd name="connsiteX71" fmla="*/ 859784 w 926947"/>
              <a:gd name="connsiteY71" fmla="*/ 1889942 h 2343437"/>
              <a:gd name="connsiteX72" fmla="*/ 849089 w 926947"/>
              <a:gd name="connsiteY72" fmla="*/ 1868553 h 2343437"/>
              <a:gd name="connsiteX73" fmla="*/ 827700 w 926947"/>
              <a:gd name="connsiteY73" fmla="*/ 1788342 h 2343437"/>
              <a:gd name="connsiteX74" fmla="*/ 806310 w 926947"/>
              <a:gd name="connsiteY74" fmla="*/ 1654658 h 2343437"/>
              <a:gd name="connsiteX75" fmla="*/ 784921 w 926947"/>
              <a:gd name="connsiteY75" fmla="*/ 1579795 h 2343437"/>
              <a:gd name="connsiteX76" fmla="*/ 763531 w 926947"/>
              <a:gd name="connsiteY76" fmla="*/ 1494237 h 2343437"/>
              <a:gd name="connsiteX77" fmla="*/ 752836 w 926947"/>
              <a:gd name="connsiteY77" fmla="*/ 1451458 h 2343437"/>
              <a:gd name="connsiteX78" fmla="*/ 742142 w 926947"/>
              <a:gd name="connsiteY78" fmla="*/ 1403332 h 2343437"/>
              <a:gd name="connsiteX79" fmla="*/ 731447 w 926947"/>
              <a:gd name="connsiteY79" fmla="*/ 1376595 h 2343437"/>
              <a:gd name="connsiteX80" fmla="*/ 710057 w 926947"/>
              <a:gd name="connsiteY80" fmla="*/ 1312426 h 2343437"/>
              <a:gd name="connsiteX81" fmla="*/ 688668 w 926947"/>
              <a:gd name="connsiteY81" fmla="*/ 1200132 h 2343437"/>
              <a:gd name="connsiteX82" fmla="*/ 677973 w 926947"/>
              <a:gd name="connsiteY82" fmla="*/ 1146658 h 2343437"/>
              <a:gd name="connsiteX83" fmla="*/ 667279 w 926947"/>
              <a:gd name="connsiteY83" fmla="*/ 1071795 h 2343437"/>
              <a:gd name="connsiteX84" fmla="*/ 656584 w 926947"/>
              <a:gd name="connsiteY84" fmla="*/ 1029016 h 2343437"/>
              <a:gd name="connsiteX85" fmla="*/ 645889 w 926947"/>
              <a:gd name="connsiteY85" fmla="*/ 1012974 h 2343437"/>
              <a:gd name="connsiteX86" fmla="*/ 635194 w 926947"/>
              <a:gd name="connsiteY86" fmla="*/ 986237 h 2343437"/>
              <a:gd name="connsiteX87" fmla="*/ 613805 w 926947"/>
              <a:gd name="connsiteY87" fmla="*/ 922069 h 2343437"/>
              <a:gd name="connsiteX88" fmla="*/ 603110 w 926947"/>
              <a:gd name="connsiteY88" fmla="*/ 847205 h 2343437"/>
              <a:gd name="connsiteX89" fmla="*/ 608457 w 926947"/>
              <a:gd name="connsiteY89" fmla="*/ 825816 h 2343437"/>
              <a:gd name="connsiteX90" fmla="*/ 587068 w 926947"/>
              <a:gd name="connsiteY90" fmla="*/ 692132 h 2343437"/>
              <a:gd name="connsiteX91" fmla="*/ 565679 w 926947"/>
              <a:gd name="connsiteY91" fmla="*/ 611921 h 2343437"/>
              <a:gd name="connsiteX92" fmla="*/ 554984 w 926947"/>
              <a:gd name="connsiteY92" fmla="*/ 563795 h 2343437"/>
              <a:gd name="connsiteX93" fmla="*/ 533594 w 926947"/>
              <a:gd name="connsiteY93" fmla="*/ 526363 h 2343437"/>
              <a:gd name="connsiteX94" fmla="*/ 522900 w 926947"/>
              <a:gd name="connsiteY94" fmla="*/ 462195 h 2343437"/>
              <a:gd name="connsiteX95" fmla="*/ 512205 w 926947"/>
              <a:gd name="connsiteY95" fmla="*/ 419416 h 2343437"/>
              <a:gd name="connsiteX96" fmla="*/ 501510 w 926947"/>
              <a:gd name="connsiteY96" fmla="*/ 339205 h 2343437"/>
              <a:gd name="connsiteX97" fmla="*/ 490815 w 926947"/>
              <a:gd name="connsiteY97" fmla="*/ 312469 h 2343437"/>
              <a:gd name="connsiteX98" fmla="*/ 480121 w 926947"/>
              <a:gd name="connsiteY98" fmla="*/ 264342 h 2343437"/>
              <a:gd name="connsiteX99" fmla="*/ 458731 w 926947"/>
              <a:gd name="connsiteY99" fmla="*/ 136005 h 2343437"/>
              <a:gd name="connsiteX100" fmla="*/ 437342 w 926947"/>
              <a:gd name="connsiteY100" fmla="*/ 82532 h 2343437"/>
              <a:gd name="connsiteX101" fmla="*/ 426647 w 926947"/>
              <a:gd name="connsiteY101" fmla="*/ 45100 h 2343437"/>
              <a:gd name="connsiteX102" fmla="*/ 421300 w 926947"/>
              <a:gd name="connsiteY102" fmla="*/ 2321 h 2343437"/>
              <a:gd name="connsiteX0" fmla="*/ 421300 w 926539"/>
              <a:gd name="connsiteY0" fmla="*/ 2321 h 2343437"/>
              <a:gd name="connsiteX1" fmla="*/ 417665 w 926539"/>
              <a:gd name="connsiteY1" fmla="*/ 53510 h 2343437"/>
              <a:gd name="connsiteX2" fmla="*/ 418807 w 926539"/>
              <a:gd name="connsiteY2" fmla="*/ 83778 h 2343437"/>
              <a:gd name="connsiteX3" fmla="*/ 408528 w 926539"/>
              <a:gd name="connsiteY3" fmla="*/ 88242 h 2343437"/>
              <a:gd name="connsiteX4" fmla="*/ 393888 w 926539"/>
              <a:gd name="connsiteY4" fmla="*/ 142599 h 2343437"/>
              <a:gd name="connsiteX5" fmla="*/ 384439 w 926539"/>
              <a:gd name="connsiteY5" fmla="*/ 241449 h 2343437"/>
              <a:gd name="connsiteX6" fmla="*/ 374990 w 926539"/>
              <a:gd name="connsiteY6" fmla="*/ 269326 h 2343437"/>
              <a:gd name="connsiteX7" fmla="*/ 368500 w 926539"/>
              <a:gd name="connsiteY7" fmla="*/ 336350 h 2343437"/>
              <a:gd name="connsiteX8" fmla="*/ 357807 w 926539"/>
              <a:gd name="connsiteY8" fmla="*/ 393821 h 2343437"/>
              <a:gd name="connsiteX9" fmla="*/ 350071 w 926539"/>
              <a:gd name="connsiteY9" fmla="*/ 379699 h 2343437"/>
              <a:gd name="connsiteX10" fmla="*/ 345866 w 926539"/>
              <a:gd name="connsiteY10" fmla="*/ 431825 h 2343437"/>
              <a:gd name="connsiteX11" fmla="*/ 335170 w 926539"/>
              <a:gd name="connsiteY11" fmla="*/ 456173 h 2343437"/>
              <a:gd name="connsiteX12" fmla="*/ 331589 w 926539"/>
              <a:gd name="connsiteY12" fmla="*/ 493656 h 2343437"/>
              <a:gd name="connsiteX13" fmla="*/ 327435 w 926539"/>
              <a:gd name="connsiteY13" fmla="*/ 525480 h 2343437"/>
              <a:gd name="connsiteX14" fmla="*/ 325670 w 926539"/>
              <a:gd name="connsiteY14" fmla="*/ 543963 h 2343437"/>
              <a:gd name="connsiteX15" fmla="*/ 317986 w 926539"/>
              <a:gd name="connsiteY15" fmla="*/ 576307 h 2343437"/>
              <a:gd name="connsiteX16" fmla="*/ 316169 w 926539"/>
              <a:gd name="connsiteY16" fmla="*/ 606574 h 2343437"/>
              <a:gd name="connsiteX17" fmla="*/ 314352 w 926539"/>
              <a:gd name="connsiteY17" fmla="*/ 633311 h 2343437"/>
              <a:gd name="connsiteX18" fmla="*/ 312535 w 926539"/>
              <a:gd name="connsiteY18" fmla="*/ 649353 h 2343437"/>
              <a:gd name="connsiteX19" fmla="*/ 304800 w 926539"/>
              <a:gd name="connsiteY19" fmla="*/ 670742 h 2343437"/>
              <a:gd name="connsiteX20" fmla="*/ 303554 w 926539"/>
              <a:gd name="connsiteY20" fmla="*/ 692703 h 2343437"/>
              <a:gd name="connsiteX21" fmla="*/ 296078 w 926539"/>
              <a:gd name="connsiteY21" fmla="*/ 712639 h 2343437"/>
              <a:gd name="connsiteX22" fmla="*/ 289796 w 926539"/>
              <a:gd name="connsiteY22" fmla="*/ 758583 h 2343437"/>
              <a:gd name="connsiteX23" fmla="*/ 273183 w 926539"/>
              <a:gd name="connsiteY23" fmla="*/ 827425 h 2343437"/>
              <a:gd name="connsiteX24" fmla="*/ 257244 w 926539"/>
              <a:gd name="connsiteY24" fmla="*/ 904105 h 2343437"/>
              <a:gd name="connsiteX25" fmla="*/ 231753 w 926539"/>
              <a:gd name="connsiteY25" fmla="*/ 1040073 h 2343437"/>
              <a:gd name="connsiteX26" fmla="*/ 254649 w 926539"/>
              <a:gd name="connsiteY26" fmla="*/ 984887 h 2343437"/>
              <a:gd name="connsiteX27" fmla="*/ 232897 w 926539"/>
              <a:gd name="connsiteY27" fmla="*/ 1065305 h 2343437"/>
              <a:gd name="connsiteX28" fmla="*/ 217529 w 926539"/>
              <a:gd name="connsiteY28" fmla="*/ 1123556 h 2343437"/>
              <a:gd name="connsiteX29" fmla="*/ 212752 w 926539"/>
              <a:gd name="connsiteY29" fmla="*/ 1157353 h 2343437"/>
              <a:gd name="connsiteX30" fmla="*/ 207405 w 926539"/>
              <a:gd name="connsiteY30" fmla="*/ 1173395 h 2343437"/>
              <a:gd name="connsiteX31" fmla="*/ 196710 w 926539"/>
              <a:gd name="connsiteY31" fmla="*/ 1200132 h 2343437"/>
              <a:gd name="connsiteX32" fmla="*/ 204913 w 926539"/>
              <a:gd name="connsiteY32" fmla="*/ 1238134 h 2343437"/>
              <a:gd name="connsiteX33" fmla="*/ 194219 w 926539"/>
              <a:gd name="connsiteY33" fmla="*/ 1254176 h 2343437"/>
              <a:gd name="connsiteX34" fmla="*/ 186482 w 926539"/>
              <a:gd name="connsiteY34" fmla="*/ 1312324 h 2343437"/>
              <a:gd name="connsiteX35" fmla="*/ 175787 w 926539"/>
              <a:gd name="connsiteY35" fmla="*/ 1365692 h 2343437"/>
              <a:gd name="connsiteX36" fmla="*/ 151440 w 926539"/>
              <a:gd name="connsiteY36" fmla="*/ 1483230 h 2343437"/>
              <a:gd name="connsiteX37" fmla="*/ 134827 w 926539"/>
              <a:gd name="connsiteY37" fmla="*/ 1602274 h 2343437"/>
              <a:gd name="connsiteX38" fmla="*/ 133320 w 926539"/>
              <a:gd name="connsiteY38" fmla="*/ 1594487 h 2343437"/>
              <a:gd name="connsiteX39" fmla="*/ 109335 w 926539"/>
              <a:gd name="connsiteY39" fmla="*/ 1707093 h 2343437"/>
              <a:gd name="connsiteX40" fmla="*/ 101600 w 926539"/>
              <a:gd name="connsiteY40" fmla="*/ 1782424 h 2343437"/>
              <a:gd name="connsiteX41" fmla="*/ 90904 w 926539"/>
              <a:gd name="connsiteY41" fmla="*/ 1825773 h 2343437"/>
              <a:gd name="connsiteX42" fmla="*/ 83169 w 926539"/>
              <a:gd name="connsiteY42" fmla="*/ 1873796 h 2343437"/>
              <a:gd name="connsiteX43" fmla="*/ 73618 w 926539"/>
              <a:gd name="connsiteY43" fmla="*/ 1904843 h 2343437"/>
              <a:gd name="connsiteX44" fmla="*/ 65881 w 926539"/>
              <a:gd name="connsiteY44" fmla="*/ 1938639 h 2343437"/>
              <a:gd name="connsiteX45" fmla="*/ 55187 w 926539"/>
              <a:gd name="connsiteY45" fmla="*/ 2012257 h 2343437"/>
              <a:gd name="connsiteX46" fmla="*/ 44492 w 926539"/>
              <a:gd name="connsiteY46" fmla="*/ 2059708 h 2343437"/>
              <a:gd name="connsiteX47" fmla="*/ 39715 w 926539"/>
              <a:gd name="connsiteY47" fmla="*/ 2107834 h 2343437"/>
              <a:gd name="connsiteX48" fmla="*/ 32707 w 926539"/>
              <a:gd name="connsiteY48" fmla="*/ 2130107 h 2343437"/>
              <a:gd name="connsiteX49" fmla="*/ 27202 w 926539"/>
              <a:gd name="connsiteY49" fmla="*/ 2163540 h 2343437"/>
              <a:gd name="connsiteX50" fmla="*/ 17651 w 926539"/>
              <a:gd name="connsiteY50" fmla="*/ 2217688 h 2343437"/>
              <a:gd name="connsiteX51" fmla="*/ 11991 w 926539"/>
              <a:gd name="connsiteY51" fmla="*/ 2254394 h 2343437"/>
              <a:gd name="connsiteX52" fmla="*/ 5919 w 926539"/>
              <a:gd name="connsiteY52" fmla="*/ 2332060 h 2343437"/>
              <a:gd name="connsiteX53" fmla="*/ 103832 w 926539"/>
              <a:gd name="connsiteY53" fmla="*/ 2336161 h 2343437"/>
              <a:gd name="connsiteX54" fmla="*/ 283722 w 926539"/>
              <a:gd name="connsiteY54" fmla="*/ 2337303 h 2343437"/>
              <a:gd name="connsiteX55" fmla="*/ 418548 w 926539"/>
              <a:gd name="connsiteY55" fmla="*/ 2336734 h 2343437"/>
              <a:gd name="connsiteX56" fmla="*/ 514023 w 926539"/>
              <a:gd name="connsiteY56" fmla="*/ 2336161 h 2343437"/>
              <a:gd name="connsiteX57" fmla="*/ 569416 w 926539"/>
              <a:gd name="connsiteY57" fmla="*/ 2335591 h 2343437"/>
              <a:gd name="connsiteX58" fmla="*/ 600877 w 926539"/>
              <a:gd name="connsiteY58" fmla="*/ 2337252 h 2343437"/>
              <a:gd name="connsiteX59" fmla="*/ 664890 w 926539"/>
              <a:gd name="connsiteY59" fmla="*/ 2335020 h 2343437"/>
              <a:gd name="connsiteX60" fmla="*/ 718260 w 926539"/>
              <a:gd name="connsiteY60" fmla="*/ 2343326 h 2343437"/>
              <a:gd name="connsiteX61" fmla="*/ 856253 w 926539"/>
              <a:gd name="connsiteY61" fmla="*/ 2327960 h 2343437"/>
              <a:gd name="connsiteX62" fmla="*/ 923952 w 926539"/>
              <a:gd name="connsiteY62" fmla="*/ 2332060 h 2343437"/>
              <a:gd name="connsiteX63" fmla="*/ 913257 w 926539"/>
              <a:gd name="connsiteY63" fmla="*/ 2333774 h 2343437"/>
              <a:gd name="connsiteX64" fmla="*/ 920889 w 926539"/>
              <a:gd name="connsiteY64" fmla="*/ 2311813 h 2343437"/>
              <a:gd name="connsiteX65" fmla="*/ 902563 w 926539"/>
              <a:gd name="connsiteY65" fmla="*/ 2264258 h 2343437"/>
              <a:gd name="connsiteX66" fmla="*/ 918605 w 926539"/>
              <a:gd name="connsiteY66" fmla="*/ 2205437 h 2343437"/>
              <a:gd name="connsiteX67" fmla="*/ 923952 w 926539"/>
              <a:gd name="connsiteY67" fmla="*/ 2173353 h 2343437"/>
              <a:gd name="connsiteX68" fmla="*/ 902563 w 926539"/>
              <a:gd name="connsiteY68" fmla="*/ 1975500 h 2343437"/>
              <a:gd name="connsiteX69" fmla="*/ 891868 w 926539"/>
              <a:gd name="connsiteY69" fmla="*/ 1954111 h 2343437"/>
              <a:gd name="connsiteX70" fmla="*/ 870479 w 926539"/>
              <a:gd name="connsiteY70" fmla="*/ 1922026 h 2343437"/>
              <a:gd name="connsiteX71" fmla="*/ 859784 w 926539"/>
              <a:gd name="connsiteY71" fmla="*/ 1889942 h 2343437"/>
              <a:gd name="connsiteX72" fmla="*/ 849089 w 926539"/>
              <a:gd name="connsiteY72" fmla="*/ 1868553 h 2343437"/>
              <a:gd name="connsiteX73" fmla="*/ 827700 w 926539"/>
              <a:gd name="connsiteY73" fmla="*/ 1788342 h 2343437"/>
              <a:gd name="connsiteX74" fmla="*/ 806310 w 926539"/>
              <a:gd name="connsiteY74" fmla="*/ 1654658 h 2343437"/>
              <a:gd name="connsiteX75" fmla="*/ 784921 w 926539"/>
              <a:gd name="connsiteY75" fmla="*/ 1579795 h 2343437"/>
              <a:gd name="connsiteX76" fmla="*/ 763531 w 926539"/>
              <a:gd name="connsiteY76" fmla="*/ 1494237 h 2343437"/>
              <a:gd name="connsiteX77" fmla="*/ 752836 w 926539"/>
              <a:gd name="connsiteY77" fmla="*/ 1451458 h 2343437"/>
              <a:gd name="connsiteX78" fmla="*/ 742142 w 926539"/>
              <a:gd name="connsiteY78" fmla="*/ 1403332 h 2343437"/>
              <a:gd name="connsiteX79" fmla="*/ 731447 w 926539"/>
              <a:gd name="connsiteY79" fmla="*/ 1376595 h 2343437"/>
              <a:gd name="connsiteX80" fmla="*/ 710057 w 926539"/>
              <a:gd name="connsiteY80" fmla="*/ 1312426 h 2343437"/>
              <a:gd name="connsiteX81" fmla="*/ 688668 w 926539"/>
              <a:gd name="connsiteY81" fmla="*/ 1200132 h 2343437"/>
              <a:gd name="connsiteX82" fmla="*/ 677973 w 926539"/>
              <a:gd name="connsiteY82" fmla="*/ 1146658 h 2343437"/>
              <a:gd name="connsiteX83" fmla="*/ 667279 w 926539"/>
              <a:gd name="connsiteY83" fmla="*/ 1071795 h 2343437"/>
              <a:gd name="connsiteX84" fmla="*/ 656584 w 926539"/>
              <a:gd name="connsiteY84" fmla="*/ 1029016 h 2343437"/>
              <a:gd name="connsiteX85" fmla="*/ 645889 w 926539"/>
              <a:gd name="connsiteY85" fmla="*/ 1012974 h 2343437"/>
              <a:gd name="connsiteX86" fmla="*/ 635194 w 926539"/>
              <a:gd name="connsiteY86" fmla="*/ 986237 h 2343437"/>
              <a:gd name="connsiteX87" fmla="*/ 613805 w 926539"/>
              <a:gd name="connsiteY87" fmla="*/ 922069 h 2343437"/>
              <a:gd name="connsiteX88" fmla="*/ 603110 w 926539"/>
              <a:gd name="connsiteY88" fmla="*/ 847205 h 2343437"/>
              <a:gd name="connsiteX89" fmla="*/ 608457 w 926539"/>
              <a:gd name="connsiteY89" fmla="*/ 825816 h 2343437"/>
              <a:gd name="connsiteX90" fmla="*/ 587068 w 926539"/>
              <a:gd name="connsiteY90" fmla="*/ 692132 h 2343437"/>
              <a:gd name="connsiteX91" fmla="*/ 565679 w 926539"/>
              <a:gd name="connsiteY91" fmla="*/ 611921 h 2343437"/>
              <a:gd name="connsiteX92" fmla="*/ 554984 w 926539"/>
              <a:gd name="connsiteY92" fmla="*/ 563795 h 2343437"/>
              <a:gd name="connsiteX93" fmla="*/ 533594 w 926539"/>
              <a:gd name="connsiteY93" fmla="*/ 526363 h 2343437"/>
              <a:gd name="connsiteX94" fmla="*/ 522900 w 926539"/>
              <a:gd name="connsiteY94" fmla="*/ 462195 h 2343437"/>
              <a:gd name="connsiteX95" fmla="*/ 512205 w 926539"/>
              <a:gd name="connsiteY95" fmla="*/ 419416 h 2343437"/>
              <a:gd name="connsiteX96" fmla="*/ 501510 w 926539"/>
              <a:gd name="connsiteY96" fmla="*/ 339205 h 2343437"/>
              <a:gd name="connsiteX97" fmla="*/ 490815 w 926539"/>
              <a:gd name="connsiteY97" fmla="*/ 312469 h 2343437"/>
              <a:gd name="connsiteX98" fmla="*/ 480121 w 926539"/>
              <a:gd name="connsiteY98" fmla="*/ 264342 h 2343437"/>
              <a:gd name="connsiteX99" fmla="*/ 458731 w 926539"/>
              <a:gd name="connsiteY99" fmla="*/ 136005 h 2343437"/>
              <a:gd name="connsiteX100" fmla="*/ 437342 w 926539"/>
              <a:gd name="connsiteY100" fmla="*/ 82532 h 2343437"/>
              <a:gd name="connsiteX101" fmla="*/ 426647 w 926539"/>
              <a:gd name="connsiteY101" fmla="*/ 45100 h 2343437"/>
              <a:gd name="connsiteX102" fmla="*/ 421300 w 926539"/>
              <a:gd name="connsiteY102" fmla="*/ 2321 h 2343437"/>
              <a:gd name="connsiteX0" fmla="*/ 421300 w 926539"/>
              <a:gd name="connsiteY0" fmla="*/ 2321 h 2343437"/>
              <a:gd name="connsiteX1" fmla="*/ 417665 w 926539"/>
              <a:gd name="connsiteY1" fmla="*/ 53510 h 2343437"/>
              <a:gd name="connsiteX2" fmla="*/ 418807 w 926539"/>
              <a:gd name="connsiteY2" fmla="*/ 83778 h 2343437"/>
              <a:gd name="connsiteX3" fmla="*/ 408528 w 926539"/>
              <a:gd name="connsiteY3" fmla="*/ 88242 h 2343437"/>
              <a:gd name="connsiteX4" fmla="*/ 393888 w 926539"/>
              <a:gd name="connsiteY4" fmla="*/ 142599 h 2343437"/>
              <a:gd name="connsiteX5" fmla="*/ 384439 w 926539"/>
              <a:gd name="connsiteY5" fmla="*/ 241449 h 2343437"/>
              <a:gd name="connsiteX6" fmla="*/ 374990 w 926539"/>
              <a:gd name="connsiteY6" fmla="*/ 269326 h 2343437"/>
              <a:gd name="connsiteX7" fmla="*/ 368500 w 926539"/>
              <a:gd name="connsiteY7" fmla="*/ 336350 h 2343437"/>
              <a:gd name="connsiteX8" fmla="*/ 357807 w 926539"/>
              <a:gd name="connsiteY8" fmla="*/ 393821 h 2343437"/>
              <a:gd name="connsiteX9" fmla="*/ 350071 w 926539"/>
              <a:gd name="connsiteY9" fmla="*/ 379699 h 2343437"/>
              <a:gd name="connsiteX10" fmla="*/ 345866 w 926539"/>
              <a:gd name="connsiteY10" fmla="*/ 431825 h 2343437"/>
              <a:gd name="connsiteX11" fmla="*/ 335170 w 926539"/>
              <a:gd name="connsiteY11" fmla="*/ 456173 h 2343437"/>
              <a:gd name="connsiteX12" fmla="*/ 331589 w 926539"/>
              <a:gd name="connsiteY12" fmla="*/ 493656 h 2343437"/>
              <a:gd name="connsiteX13" fmla="*/ 327435 w 926539"/>
              <a:gd name="connsiteY13" fmla="*/ 525480 h 2343437"/>
              <a:gd name="connsiteX14" fmla="*/ 325670 w 926539"/>
              <a:gd name="connsiteY14" fmla="*/ 543963 h 2343437"/>
              <a:gd name="connsiteX15" fmla="*/ 317986 w 926539"/>
              <a:gd name="connsiteY15" fmla="*/ 576307 h 2343437"/>
              <a:gd name="connsiteX16" fmla="*/ 316169 w 926539"/>
              <a:gd name="connsiteY16" fmla="*/ 606574 h 2343437"/>
              <a:gd name="connsiteX17" fmla="*/ 314352 w 926539"/>
              <a:gd name="connsiteY17" fmla="*/ 633311 h 2343437"/>
              <a:gd name="connsiteX18" fmla="*/ 312535 w 926539"/>
              <a:gd name="connsiteY18" fmla="*/ 649353 h 2343437"/>
              <a:gd name="connsiteX19" fmla="*/ 304800 w 926539"/>
              <a:gd name="connsiteY19" fmla="*/ 670742 h 2343437"/>
              <a:gd name="connsiteX20" fmla="*/ 303554 w 926539"/>
              <a:gd name="connsiteY20" fmla="*/ 692703 h 2343437"/>
              <a:gd name="connsiteX21" fmla="*/ 296078 w 926539"/>
              <a:gd name="connsiteY21" fmla="*/ 712639 h 2343437"/>
              <a:gd name="connsiteX22" fmla="*/ 289796 w 926539"/>
              <a:gd name="connsiteY22" fmla="*/ 758583 h 2343437"/>
              <a:gd name="connsiteX23" fmla="*/ 273183 w 926539"/>
              <a:gd name="connsiteY23" fmla="*/ 827425 h 2343437"/>
              <a:gd name="connsiteX24" fmla="*/ 257244 w 926539"/>
              <a:gd name="connsiteY24" fmla="*/ 904105 h 2343437"/>
              <a:gd name="connsiteX25" fmla="*/ 231753 w 926539"/>
              <a:gd name="connsiteY25" fmla="*/ 1040073 h 2343437"/>
              <a:gd name="connsiteX26" fmla="*/ 254649 w 926539"/>
              <a:gd name="connsiteY26" fmla="*/ 984887 h 2343437"/>
              <a:gd name="connsiteX27" fmla="*/ 232897 w 926539"/>
              <a:gd name="connsiteY27" fmla="*/ 1065305 h 2343437"/>
              <a:gd name="connsiteX28" fmla="*/ 217529 w 926539"/>
              <a:gd name="connsiteY28" fmla="*/ 1123556 h 2343437"/>
              <a:gd name="connsiteX29" fmla="*/ 212752 w 926539"/>
              <a:gd name="connsiteY29" fmla="*/ 1157353 h 2343437"/>
              <a:gd name="connsiteX30" fmla="*/ 207405 w 926539"/>
              <a:gd name="connsiteY30" fmla="*/ 1173395 h 2343437"/>
              <a:gd name="connsiteX31" fmla="*/ 196710 w 926539"/>
              <a:gd name="connsiteY31" fmla="*/ 1200132 h 2343437"/>
              <a:gd name="connsiteX32" fmla="*/ 204913 w 926539"/>
              <a:gd name="connsiteY32" fmla="*/ 1238134 h 2343437"/>
              <a:gd name="connsiteX33" fmla="*/ 194219 w 926539"/>
              <a:gd name="connsiteY33" fmla="*/ 1254176 h 2343437"/>
              <a:gd name="connsiteX34" fmla="*/ 186482 w 926539"/>
              <a:gd name="connsiteY34" fmla="*/ 1312324 h 2343437"/>
              <a:gd name="connsiteX35" fmla="*/ 175787 w 926539"/>
              <a:gd name="connsiteY35" fmla="*/ 1365692 h 2343437"/>
              <a:gd name="connsiteX36" fmla="*/ 151440 w 926539"/>
              <a:gd name="connsiteY36" fmla="*/ 1483230 h 2343437"/>
              <a:gd name="connsiteX37" fmla="*/ 134827 w 926539"/>
              <a:gd name="connsiteY37" fmla="*/ 1602274 h 2343437"/>
              <a:gd name="connsiteX38" fmla="*/ 133320 w 926539"/>
              <a:gd name="connsiteY38" fmla="*/ 1594487 h 2343437"/>
              <a:gd name="connsiteX39" fmla="*/ 109335 w 926539"/>
              <a:gd name="connsiteY39" fmla="*/ 1707093 h 2343437"/>
              <a:gd name="connsiteX40" fmla="*/ 101600 w 926539"/>
              <a:gd name="connsiteY40" fmla="*/ 1782424 h 2343437"/>
              <a:gd name="connsiteX41" fmla="*/ 90904 w 926539"/>
              <a:gd name="connsiteY41" fmla="*/ 1825773 h 2343437"/>
              <a:gd name="connsiteX42" fmla="*/ 83169 w 926539"/>
              <a:gd name="connsiteY42" fmla="*/ 1873796 h 2343437"/>
              <a:gd name="connsiteX43" fmla="*/ 73618 w 926539"/>
              <a:gd name="connsiteY43" fmla="*/ 1904843 h 2343437"/>
              <a:gd name="connsiteX44" fmla="*/ 65881 w 926539"/>
              <a:gd name="connsiteY44" fmla="*/ 1938639 h 2343437"/>
              <a:gd name="connsiteX45" fmla="*/ 55187 w 926539"/>
              <a:gd name="connsiteY45" fmla="*/ 2012257 h 2343437"/>
              <a:gd name="connsiteX46" fmla="*/ 44492 w 926539"/>
              <a:gd name="connsiteY46" fmla="*/ 2059708 h 2343437"/>
              <a:gd name="connsiteX47" fmla="*/ 39715 w 926539"/>
              <a:gd name="connsiteY47" fmla="*/ 2107834 h 2343437"/>
              <a:gd name="connsiteX48" fmla="*/ 32707 w 926539"/>
              <a:gd name="connsiteY48" fmla="*/ 2130107 h 2343437"/>
              <a:gd name="connsiteX49" fmla="*/ 27202 w 926539"/>
              <a:gd name="connsiteY49" fmla="*/ 2163540 h 2343437"/>
              <a:gd name="connsiteX50" fmla="*/ 17651 w 926539"/>
              <a:gd name="connsiteY50" fmla="*/ 2217688 h 2343437"/>
              <a:gd name="connsiteX51" fmla="*/ 11991 w 926539"/>
              <a:gd name="connsiteY51" fmla="*/ 2254394 h 2343437"/>
              <a:gd name="connsiteX52" fmla="*/ 5919 w 926539"/>
              <a:gd name="connsiteY52" fmla="*/ 2332060 h 2343437"/>
              <a:gd name="connsiteX53" fmla="*/ 103832 w 926539"/>
              <a:gd name="connsiteY53" fmla="*/ 2336161 h 2343437"/>
              <a:gd name="connsiteX54" fmla="*/ 283722 w 926539"/>
              <a:gd name="connsiteY54" fmla="*/ 2337303 h 2343437"/>
              <a:gd name="connsiteX55" fmla="*/ 418548 w 926539"/>
              <a:gd name="connsiteY55" fmla="*/ 2336734 h 2343437"/>
              <a:gd name="connsiteX56" fmla="*/ 514023 w 926539"/>
              <a:gd name="connsiteY56" fmla="*/ 2336161 h 2343437"/>
              <a:gd name="connsiteX57" fmla="*/ 569416 w 926539"/>
              <a:gd name="connsiteY57" fmla="*/ 2335591 h 2343437"/>
              <a:gd name="connsiteX58" fmla="*/ 600877 w 926539"/>
              <a:gd name="connsiteY58" fmla="*/ 2337252 h 2343437"/>
              <a:gd name="connsiteX59" fmla="*/ 664890 w 926539"/>
              <a:gd name="connsiteY59" fmla="*/ 2335020 h 2343437"/>
              <a:gd name="connsiteX60" fmla="*/ 718260 w 926539"/>
              <a:gd name="connsiteY60" fmla="*/ 2343326 h 2343437"/>
              <a:gd name="connsiteX61" fmla="*/ 856253 w 926539"/>
              <a:gd name="connsiteY61" fmla="*/ 2327960 h 2343437"/>
              <a:gd name="connsiteX62" fmla="*/ 923952 w 926539"/>
              <a:gd name="connsiteY62" fmla="*/ 2332060 h 2343437"/>
              <a:gd name="connsiteX63" fmla="*/ 913257 w 926539"/>
              <a:gd name="connsiteY63" fmla="*/ 2333774 h 2343437"/>
              <a:gd name="connsiteX64" fmla="*/ 920889 w 926539"/>
              <a:gd name="connsiteY64" fmla="*/ 2311813 h 2343437"/>
              <a:gd name="connsiteX65" fmla="*/ 911440 w 926539"/>
              <a:gd name="connsiteY65" fmla="*/ 2261299 h 2343437"/>
              <a:gd name="connsiteX66" fmla="*/ 918605 w 926539"/>
              <a:gd name="connsiteY66" fmla="*/ 2205437 h 2343437"/>
              <a:gd name="connsiteX67" fmla="*/ 923952 w 926539"/>
              <a:gd name="connsiteY67" fmla="*/ 2173353 h 2343437"/>
              <a:gd name="connsiteX68" fmla="*/ 902563 w 926539"/>
              <a:gd name="connsiteY68" fmla="*/ 1975500 h 2343437"/>
              <a:gd name="connsiteX69" fmla="*/ 891868 w 926539"/>
              <a:gd name="connsiteY69" fmla="*/ 1954111 h 2343437"/>
              <a:gd name="connsiteX70" fmla="*/ 870479 w 926539"/>
              <a:gd name="connsiteY70" fmla="*/ 1922026 h 2343437"/>
              <a:gd name="connsiteX71" fmla="*/ 859784 w 926539"/>
              <a:gd name="connsiteY71" fmla="*/ 1889942 h 2343437"/>
              <a:gd name="connsiteX72" fmla="*/ 849089 w 926539"/>
              <a:gd name="connsiteY72" fmla="*/ 1868553 h 2343437"/>
              <a:gd name="connsiteX73" fmla="*/ 827700 w 926539"/>
              <a:gd name="connsiteY73" fmla="*/ 1788342 h 2343437"/>
              <a:gd name="connsiteX74" fmla="*/ 806310 w 926539"/>
              <a:gd name="connsiteY74" fmla="*/ 1654658 h 2343437"/>
              <a:gd name="connsiteX75" fmla="*/ 784921 w 926539"/>
              <a:gd name="connsiteY75" fmla="*/ 1579795 h 2343437"/>
              <a:gd name="connsiteX76" fmla="*/ 763531 w 926539"/>
              <a:gd name="connsiteY76" fmla="*/ 1494237 h 2343437"/>
              <a:gd name="connsiteX77" fmla="*/ 752836 w 926539"/>
              <a:gd name="connsiteY77" fmla="*/ 1451458 h 2343437"/>
              <a:gd name="connsiteX78" fmla="*/ 742142 w 926539"/>
              <a:gd name="connsiteY78" fmla="*/ 1403332 h 2343437"/>
              <a:gd name="connsiteX79" fmla="*/ 731447 w 926539"/>
              <a:gd name="connsiteY79" fmla="*/ 1376595 h 2343437"/>
              <a:gd name="connsiteX80" fmla="*/ 710057 w 926539"/>
              <a:gd name="connsiteY80" fmla="*/ 1312426 h 2343437"/>
              <a:gd name="connsiteX81" fmla="*/ 688668 w 926539"/>
              <a:gd name="connsiteY81" fmla="*/ 1200132 h 2343437"/>
              <a:gd name="connsiteX82" fmla="*/ 677973 w 926539"/>
              <a:gd name="connsiteY82" fmla="*/ 1146658 h 2343437"/>
              <a:gd name="connsiteX83" fmla="*/ 667279 w 926539"/>
              <a:gd name="connsiteY83" fmla="*/ 1071795 h 2343437"/>
              <a:gd name="connsiteX84" fmla="*/ 656584 w 926539"/>
              <a:gd name="connsiteY84" fmla="*/ 1029016 h 2343437"/>
              <a:gd name="connsiteX85" fmla="*/ 645889 w 926539"/>
              <a:gd name="connsiteY85" fmla="*/ 1012974 h 2343437"/>
              <a:gd name="connsiteX86" fmla="*/ 635194 w 926539"/>
              <a:gd name="connsiteY86" fmla="*/ 986237 h 2343437"/>
              <a:gd name="connsiteX87" fmla="*/ 613805 w 926539"/>
              <a:gd name="connsiteY87" fmla="*/ 922069 h 2343437"/>
              <a:gd name="connsiteX88" fmla="*/ 603110 w 926539"/>
              <a:gd name="connsiteY88" fmla="*/ 847205 h 2343437"/>
              <a:gd name="connsiteX89" fmla="*/ 608457 w 926539"/>
              <a:gd name="connsiteY89" fmla="*/ 825816 h 2343437"/>
              <a:gd name="connsiteX90" fmla="*/ 587068 w 926539"/>
              <a:gd name="connsiteY90" fmla="*/ 692132 h 2343437"/>
              <a:gd name="connsiteX91" fmla="*/ 565679 w 926539"/>
              <a:gd name="connsiteY91" fmla="*/ 611921 h 2343437"/>
              <a:gd name="connsiteX92" fmla="*/ 554984 w 926539"/>
              <a:gd name="connsiteY92" fmla="*/ 563795 h 2343437"/>
              <a:gd name="connsiteX93" fmla="*/ 533594 w 926539"/>
              <a:gd name="connsiteY93" fmla="*/ 526363 h 2343437"/>
              <a:gd name="connsiteX94" fmla="*/ 522900 w 926539"/>
              <a:gd name="connsiteY94" fmla="*/ 462195 h 2343437"/>
              <a:gd name="connsiteX95" fmla="*/ 512205 w 926539"/>
              <a:gd name="connsiteY95" fmla="*/ 419416 h 2343437"/>
              <a:gd name="connsiteX96" fmla="*/ 501510 w 926539"/>
              <a:gd name="connsiteY96" fmla="*/ 339205 h 2343437"/>
              <a:gd name="connsiteX97" fmla="*/ 490815 w 926539"/>
              <a:gd name="connsiteY97" fmla="*/ 312469 h 2343437"/>
              <a:gd name="connsiteX98" fmla="*/ 480121 w 926539"/>
              <a:gd name="connsiteY98" fmla="*/ 264342 h 2343437"/>
              <a:gd name="connsiteX99" fmla="*/ 458731 w 926539"/>
              <a:gd name="connsiteY99" fmla="*/ 136005 h 2343437"/>
              <a:gd name="connsiteX100" fmla="*/ 437342 w 926539"/>
              <a:gd name="connsiteY100" fmla="*/ 82532 h 2343437"/>
              <a:gd name="connsiteX101" fmla="*/ 426647 w 926539"/>
              <a:gd name="connsiteY101" fmla="*/ 45100 h 2343437"/>
              <a:gd name="connsiteX102" fmla="*/ 421300 w 926539"/>
              <a:gd name="connsiteY102" fmla="*/ 2321 h 2343437"/>
              <a:gd name="connsiteX0" fmla="*/ 421300 w 926539"/>
              <a:gd name="connsiteY0" fmla="*/ 2321 h 2343437"/>
              <a:gd name="connsiteX1" fmla="*/ 417665 w 926539"/>
              <a:gd name="connsiteY1" fmla="*/ 53510 h 2343437"/>
              <a:gd name="connsiteX2" fmla="*/ 418807 w 926539"/>
              <a:gd name="connsiteY2" fmla="*/ 83778 h 2343437"/>
              <a:gd name="connsiteX3" fmla="*/ 408528 w 926539"/>
              <a:gd name="connsiteY3" fmla="*/ 88242 h 2343437"/>
              <a:gd name="connsiteX4" fmla="*/ 393888 w 926539"/>
              <a:gd name="connsiteY4" fmla="*/ 142599 h 2343437"/>
              <a:gd name="connsiteX5" fmla="*/ 384439 w 926539"/>
              <a:gd name="connsiteY5" fmla="*/ 241449 h 2343437"/>
              <a:gd name="connsiteX6" fmla="*/ 374990 w 926539"/>
              <a:gd name="connsiteY6" fmla="*/ 269326 h 2343437"/>
              <a:gd name="connsiteX7" fmla="*/ 368500 w 926539"/>
              <a:gd name="connsiteY7" fmla="*/ 336350 h 2343437"/>
              <a:gd name="connsiteX8" fmla="*/ 357807 w 926539"/>
              <a:gd name="connsiteY8" fmla="*/ 393821 h 2343437"/>
              <a:gd name="connsiteX9" fmla="*/ 350071 w 926539"/>
              <a:gd name="connsiteY9" fmla="*/ 379699 h 2343437"/>
              <a:gd name="connsiteX10" fmla="*/ 345866 w 926539"/>
              <a:gd name="connsiteY10" fmla="*/ 431825 h 2343437"/>
              <a:gd name="connsiteX11" fmla="*/ 335170 w 926539"/>
              <a:gd name="connsiteY11" fmla="*/ 456173 h 2343437"/>
              <a:gd name="connsiteX12" fmla="*/ 331589 w 926539"/>
              <a:gd name="connsiteY12" fmla="*/ 493656 h 2343437"/>
              <a:gd name="connsiteX13" fmla="*/ 327435 w 926539"/>
              <a:gd name="connsiteY13" fmla="*/ 525480 h 2343437"/>
              <a:gd name="connsiteX14" fmla="*/ 325670 w 926539"/>
              <a:gd name="connsiteY14" fmla="*/ 543963 h 2343437"/>
              <a:gd name="connsiteX15" fmla="*/ 317986 w 926539"/>
              <a:gd name="connsiteY15" fmla="*/ 576307 h 2343437"/>
              <a:gd name="connsiteX16" fmla="*/ 316169 w 926539"/>
              <a:gd name="connsiteY16" fmla="*/ 606574 h 2343437"/>
              <a:gd name="connsiteX17" fmla="*/ 314352 w 926539"/>
              <a:gd name="connsiteY17" fmla="*/ 633311 h 2343437"/>
              <a:gd name="connsiteX18" fmla="*/ 312535 w 926539"/>
              <a:gd name="connsiteY18" fmla="*/ 649353 h 2343437"/>
              <a:gd name="connsiteX19" fmla="*/ 304800 w 926539"/>
              <a:gd name="connsiteY19" fmla="*/ 670742 h 2343437"/>
              <a:gd name="connsiteX20" fmla="*/ 303554 w 926539"/>
              <a:gd name="connsiteY20" fmla="*/ 692703 h 2343437"/>
              <a:gd name="connsiteX21" fmla="*/ 296078 w 926539"/>
              <a:gd name="connsiteY21" fmla="*/ 712639 h 2343437"/>
              <a:gd name="connsiteX22" fmla="*/ 289796 w 926539"/>
              <a:gd name="connsiteY22" fmla="*/ 758583 h 2343437"/>
              <a:gd name="connsiteX23" fmla="*/ 273183 w 926539"/>
              <a:gd name="connsiteY23" fmla="*/ 827425 h 2343437"/>
              <a:gd name="connsiteX24" fmla="*/ 257244 w 926539"/>
              <a:gd name="connsiteY24" fmla="*/ 904105 h 2343437"/>
              <a:gd name="connsiteX25" fmla="*/ 231753 w 926539"/>
              <a:gd name="connsiteY25" fmla="*/ 1040073 h 2343437"/>
              <a:gd name="connsiteX26" fmla="*/ 254649 w 926539"/>
              <a:gd name="connsiteY26" fmla="*/ 984887 h 2343437"/>
              <a:gd name="connsiteX27" fmla="*/ 232897 w 926539"/>
              <a:gd name="connsiteY27" fmla="*/ 1065305 h 2343437"/>
              <a:gd name="connsiteX28" fmla="*/ 217529 w 926539"/>
              <a:gd name="connsiteY28" fmla="*/ 1123556 h 2343437"/>
              <a:gd name="connsiteX29" fmla="*/ 212752 w 926539"/>
              <a:gd name="connsiteY29" fmla="*/ 1157353 h 2343437"/>
              <a:gd name="connsiteX30" fmla="*/ 207405 w 926539"/>
              <a:gd name="connsiteY30" fmla="*/ 1173395 h 2343437"/>
              <a:gd name="connsiteX31" fmla="*/ 196710 w 926539"/>
              <a:gd name="connsiteY31" fmla="*/ 1200132 h 2343437"/>
              <a:gd name="connsiteX32" fmla="*/ 204913 w 926539"/>
              <a:gd name="connsiteY32" fmla="*/ 1238134 h 2343437"/>
              <a:gd name="connsiteX33" fmla="*/ 194219 w 926539"/>
              <a:gd name="connsiteY33" fmla="*/ 1254176 h 2343437"/>
              <a:gd name="connsiteX34" fmla="*/ 186482 w 926539"/>
              <a:gd name="connsiteY34" fmla="*/ 1312324 h 2343437"/>
              <a:gd name="connsiteX35" fmla="*/ 175787 w 926539"/>
              <a:gd name="connsiteY35" fmla="*/ 1365692 h 2343437"/>
              <a:gd name="connsiteX36" fmla="*/ 151440 w 926539"/>
              <a:gd name="connsiteY36" fmla="*/ 1483230 h 2343437"/>
              <a:gd name="connsiteX37" fmla="*/ 134827 w 926539"/>
              <a:gd name="connsiteY37" fmla="*/ 1602274 h 2343437"/>
              <a:gd name="connsiteX38" fmla="*/ 133320 w 926539"/>
              <a:gd name="connsiteY38" fmla="*/ 1594487 h 2343437"/>
              <a:gd name="connsiteX39" fmla="*/ 109335 w 926539"/>
              <a:gd name="connsiteY39" fmla="*/ 1707093 h 2343437"/>
              <a:gd name="connsiteX40" fmla="*/ 101600 w 926539"/>
              <a:gd name="connsiteY40" fmla="*/ 1782424 h 2343437"/>
              <a:gd name="connsiteX41" fmla="*/ 90904 w 926539"/>
              <a:gd name="connsiteY41" fmla="*/ 1825773 h 2343437"/>
              <a:gd name="connsiteX42" fmla="*/ 83169 w 926539"/>
              <a:gd name="connsiteY42" fmla="*/ 1873796 h 2343437"/>
              <a:gd name="connsiteX43" fmla="*/ 73618 w 926539"/>
              <a:gd name="connsiteY43" fmla="*/ 1904843 h 2343437"/>
              <a:gd name="connsiteX44" fmla="*/ 65881 w 926539"/>
              <a:gd name="connsiteY44" fmla="*/ 1938639 h 2343437"/>
              <a:gd name="connsiteX45" fmla="*/ 55187 w 926539"/>
              <a:gd name="connsiteY45" fmla="*/ 2012257 h 2343437"/>
              <a:gd name="connsiteX46" fmla="*/ 44492 w 926539"/>
              <a:gd name="connsiteY46" fmla="*/ 2059708 h 2343437"/>
              <a:gd name="connsiteX47" fmla="*/ 39715 w 926539"/>
              <a:gd name="connsiteY47" fmla="*/ 2107834 h 2343437"/>
              <a:gd name="connsiteX48" fmla="*/ 32707 w 926539"/>
              <a:gd name="connsiteY48" fmla="*/ 2130107 h 2343437"/>
              <a:gd name="connsiteX49" fmla="*/ 27202 w 926539"/>
              <a:gd name="connsiteY49" fmla="*/ 2163540 h 2343437"/>
              <a:gd name="connsiteX50" fmla="*/ 17651 w 926539"/>
              <a:gd name="connsiteY50" fmla="*/ 2217688 h 2343437"/>
              <a:gd name="connsiteX51" fmla="*/ 11991 w 926539"/>
              <a:gd name="connsiteY51" fmla="*/ 2254394 h 2343437"/>
              <a:gd name="connsiteX52" fmla="*/ 5919 w 926539"/>
              <a:gd name="connsiteY52" fmla="*/ 2332060 h 2343437"/>
              <a:gd name="connsiteX53" fmla="*/ 103832 w 926539"/>
              <a:gd name="connsiteY53" fmla="*/ 2336161 h 2343437"/>
              <a:gd name="connsiteX54" fmla="*/ 283722 w 926539"/>
              <a:gd name="connsiteY54" fmla="*/ 2337303 h 2343437"/>
              <a:gd name="connsiteX55" fmla="*/ 418548 w 926539"/>
              <a:gd name="connsiteY55" fmla="*/ 2336734 h 2343437"/>
              <a:gd name="connsiteX56" fmla="*/ 514023 w 926539"/>
              <a:gd name="connsiteY56" fmla="*/ 2336161 h 2343437"/>
              <a:gd name="connsiteX57" fmla="*/ 569416 w 926539"/>
              <a:gd name="connsiteY57" fmla="*/ 2335591 h 2343437"/>
              <a:gd name="connsiteX58" fmla="*/ 600877 w 926539"/>
              <a:gd name="connsiteY58" fmla="*/ 2337252 h 2343437"/>
              <a:gd name="connsiteX59" fmla="*/ 664890 w 926539"/>
              <a:gd name="connsiteY59" fmla="*/ 2335020 h 2343437"/>
              <a:gd name="connsiteX60" fmla="*/ 718260 w 926539"/>
              <a:gd name="connsiteY60" fmla="*/ 2343326 h 2343437"/>
              <a:gd name="connsiteX61" fmla="*/ 856253 w 926539"/>
              <a:gd name="connsiteY61" fmla="*/ 2327960 h 2343437"/>
              <a:gd name="connsiteX62" fmla="*/ 923952 w 926539"/>
              <a:gd name="connsiteY62" fmla="*/ 2332060 h 2343437"/>
              <a:gd name="connsiteX63" fmla="*/ 913257 w 926539"/>
              <a:gd name="connsiteY63" fmla="*/ 2333774 h 2343437"/>
              <a:gd name="connsiteX64" fmla="*/ 920889 w 926539"/>
              <a:gd name="connsiteY64" fmla="*/ 2311813 h 2343437"/>
              <a:gd name="connsiteX65" fmla="*/ 911440 w 926539"/>
              <a:gd name="connsiteY65" fmla="*/ 2261299 h 2343437"/>
              <a:gd name="connsiteX66" fmla="*/ 906768 w 926539"/>
              <a:gd name="connsiteY66" fmla="*/ 2214315 h 2343437"/>
              <a:gd name="connsiteX67" fmla="*/ 923952 w 926539"/>
              <a:gd name="connsiteY67" fmla="*/ 2173353 h 2343437"/>
              <a:gd name="connsiteX68" fmla="*/ 902563 w 926539"/>
              <a:gd name="connsiteY68" fmla="*/ 1975500 h 2343437"/>
              <a:gd name="connsiteX69" fmla="*/ 891868 w 926539"/>
              <a:gd name="connsiteY69" fmla="*/ 1954111 h 2343437"/>
              <a:gd name="connsiteX70" fmla="*/ 870479 w 926539"/>
              <a:gd name="connsiteY70" fmla="*/ 1922026 h 2343437"/>
              <a:gd name="connsiteX71" fmla="*/ 859784 w 926539"/>
              <a:gd name="connsiteY71" fmla="*/ 1889942 h 2343437"/>
              <a:gd name="connsiteX72" fmla="*/ 849089 w 926539"/>
              <a:gd name="connsiteY72" fmla="*/ 1868553 h 2343437"/>
              <a:gd name="connsiteX73" fmla="*/ 827700 w 926539"/>
              <a:gd name="connsiteY73" fmla="*/ 1788342 h 2343437"/>
              <a:gd name="connsiteX74" fmla="*/ 806310 w 926539"/>
              <a:gd name="connsiteY74" fmla="*/ 1654658 h 2343437"/>
              <a:gd name="connsiteX75" fmla="*/ 784921 w 926539"/>
              <a:gd name="connsiteY75" fmla="*/ 1579795 h 2343437"/>
              <a:gd name="connsiteX76" fmla="*/ 763531 w 926539"/>
              <a:gd name="connsiteY76" fmla="*/ 1494237 h 2343437"/>
              <a:gd name="connsiteX77" fmla="*/ 752836 w 926539"/>
              <a:gd name="connsiteY77" fmla="*/ 1451458 h 2343437"/>
              <a:gd name="connsiteX78" fmla="*/ 742142 w 926539"/>
              <a:gd name="connsiteY78" fmla="*/ 1403332 h 2343437"/>
              <a:gd name="connsiteX79" fmla="*/ 731447 w 926539"/>
              <a:gd name="connsiteY79" fmla="*/ 1376595 h 2343437"/>
              <a:gd name="connsiteX80" fmla="*/ 710057 w 926539"/>
              <a:gd name="connsiteY80" fmla="*/ 1312426 h 2343437"/>
              <a:gd name="connsiteX81" fmla="*/ 688668 w 926539"/>
              <a:gd name="connsiteY81" fmla="*/ 1200132 h 2343437"/>
              <a:gd name="connsiteX82" fmla="*/ 677973 w 926539"/>
              <a:gd name="connsiteY82" fmla="*/ 1146658 h 2343437"/>
              <a:gd name="connsiteX83" fmla="*/ 667279 w 926539"/>
              <a:gd name="connsiteY83" fmla="*/ 1071795 h 2343437"/>
              <a:gd name="connsiteX84" fmla="*/ 656584 w 926539"/>
              <a:gd name="connsiteY84" fmla="*/ 1029016 h 2343437"/>
              <a:gd name="connsiteX85" fmla="*/ 645889 w 926539"/>
              <a:gd name="connsiteY85" fmla="*/ 1012974 h 2343437"/>
              <a:gd name="connsiteX86" fmla="*/ 635194 w 926539"/>
              <a:gd name="connsiteY86" fmla="*/ 986237 h 2343437"/>
              <a:gd name="connsiteX87" fmla="*/ 613805 w 926539"/>
              <a:gd name="connsiteY87" fmla="*/ 922069 h 2343437"/>
              <a:gd name="connsiteX88" fmla="*/ 603110 w 926539"/>
              <a:gd name="connsiteY88" fmla="*/ 847205 h 2343437"/>
              <a:gd name="connsiteX89" fmla="*/ 608457 w 926539"/>
              <a:gd name="connsiteY89" fmla="*/ 825816 h 2343437"/>
              <a:gd name="connsiteX90" fmla="*/ 587068 w 926539"/>
              <a:gd name="connsiteY90" fmla="*/ 692132 h 2343437"/>
              <a:gd name="connsiteX91" fmla="*/ 565679 w 926539"/>
              <a:gd name="connsiteY91" fmla="*/ 611921 h 2343437"/>
              <a:gd name="connsiteX92" fmla="*/ 554984 w 926539"/>
              <a:gd name="connsiteY92" fmla="*/ 563795 h 2343437"/>
              <a:gd name="connsiteX93" fmla="*/ 533594 w 926539"/>
              <a:gd name="connsiteY93" fmla="*/ 526363 h 2343437"/>
              <a:gd name="connsiteX94" fmla="*/ 522900 w 926539"/>
              <a:gd name="connsiteY94" fmla="*/ 462195 h 2343437"/>
              <a:gd name="connsiteX95" fmla="*/ 512205 w 926539"/>
              <a:gd name="connsiteY95" fmla="*/ 419416 h 2343437"/>
              <a:gd name="connsiteX96" fmla="*/ 501510 w 926539"/>
              <a:gd name="connsiteY96" fmla="*/ 339205 h 2343437"/>
              <a:gd name="connsiteX97" fmla="*/ 490815 w 926539"/>
              <a:gd name="connsiteY97" fmla="*/ 312469 h 2343437"/>
              <a:gd name="connsiteX98" fmla="*/ 480121 w 926539"/>
              <a:gd name="connsiteY98" fmla="*/ 264342 h 2343437"/>
              <a:gd name="connsiteX99" fmla="*/ 458731 w 926539"/>
              <a:gd name="connsiteY99" fmla="*/ 136005 h 2343437"/>
              <a:gd name="connsiteX100" fmla="*/ 437342 w 926539"/>
              <a:gd name="connsiteY100" fmla="*/ 82532 h 2343437"/>
              <a:gd name="connsiteX101" fmla="*/ 426647 w 926539"/>
              <a:gd name="connsiteY101" fmla="*/ 45100 h 2343437"/>
              <a:gd name="connsiteX102" fmla="*/ 421300 w 926539"/>
              <a:gd name="connsiteY102" fmla="*/ 2321 h 2343437"/>
              <a:gd name="connsiteX0" fmla="*/ 421300 w 926539"/>
              <a:gd name="connsiteY0" fmla="*/ 2321 h 2343437"/>
              <a:gd name="connsiteX1" fmla="*/ 417665 w 926539"/>
              <a:gd name="connsiteY1" fmla="*/ 53510 h 2343437"/>
              <a:gd name="connsiteX2" fmla="*/ 418807 w 926539"/>
              <a:gd name="connsiteY2" fmla="*/ 83778 h 2343437"/>
              <a:gd name="connsiteX3" fmla="*/ 408528 w 926539"/>
              <a:gd name="connsiteY3" fmla="*/ 88242 h 2343437"/>
              <a:gd name="connsiteX4" fmla="*/ 393888 w 926539"/>
              <a:gd name="connsiteY4" fmla="*/ 142599 h 2343437"/>
              <a:gd name="connsiteX5" fmla="*/ 384439 w 926539"/>
              <a:gd name="connsiteY5" fmla="*/ 241449 h 2343437"/>
              <a:gd name="connsiteX6" fmla="*/ 374990 w 926539"/>
              <a:gd name="connsiteY6" fmla="*/ 269326 h 2343437"/>
              <a:gd name="connsiteX7" fmla="*/ 368500 w 926539"/>
              <a:gd name="connsiteY7" fmla="*/ 336350 h 2343437"/>
              <a:gd name="connsiteX8" fmla="*/ 357807 w 926539"/>
              <a:gd name="connsiteY8" fmla="*/ 393821 h 2343437"/>
              <a:gd name="connsiteX9" fmla="*/ 350071 w 926539"/>
              <a:gd name="connsiteY9" fmla="*/ 379699 h 2343437"/>
              <a:gd name="connsiteX10" fmla="*/ 345866 w 926539"/>
              <a:gd name="connsiteY10" fmla="*/ 431825 h 2343437"/>
              <a:gd name="connsiteX11" fmla="*/ 335170 w 926539"/>
              <a:gd name="connsiteY11" fmla="*/ 456173 h 2343437"/>
              <a:gd name="connsiteX12" fmla="*/ 331589 w 926539"/>
              <a:gd name="connsiteY12" fmla="*/ 493656 h 2343437"/>
              <a:gd name="connsiteX13" fmla="*/ 327435 w 926539"/>
              <a:gd name="connsiteY13" fmla="*/ 525480 h 2343437"/>
              <a:gd name="connsiteX14" fmla="*/ 325670 w 926539"/>
              <a:gd name="connsiteY14" fmla="*/ 543963 h 2343437"/>
              <a:gd name="connsiteX15" fmla="*/ 317986 w 926539"/>
              <a:gd name="connsiteY15" fmla="*/ 576307 h 2343437"/>
              <a:gd name="connsiteX16" fmla="*/ 316169 w 926539"/>
              <a:gd name="connsiteY16" fmla="*/ 606574 h 2343437"/>
              <a:gd name="connsiteX17" fmla="*/ 314352 w 926539"/>
              <a:gd name="connsiteY17" fmla="*/ 633311 h 2343437"/>
              <a:gd name="connsiteX18" fmla="*/ 312535 w 926539"/>
              <a:gd name="connsiteY18" fmla="*/ 649353 h 2343437"/>
              <a:gd name="connsiteX19" fmla="*/ 304800 w 926539"/>
              <a:gd name="connsiteY19" fmla="*/ 670742 h 2343437"/>
              <a:gd name="connsiteX20" fmla="*/ 303554 w 926539"/>
              <a:gd name="connsiteY20" fmla="*/ 692703 h 2343437"/>
              <a:gd name="connsiteX21" fmla="*/ 296078 w 926539"/>
              <a:gd name="connsiteY21" fmla="*/ 712639 h 2343437"/>
              <a:gd name="connsiteX22" fmla="*/ 289796 w 926539"/>
              <a:gd name="connsiteY22" fmla="*/ 758583 h 2343437"/>
              <a:gd name="connsiteX23" fmla="*/ 273183 w 926539"/>
              <a:gd name="connsiteY23" fmla="*/ 827425 h 2343437"/>
              <a:gd name="connsiteX24" fmla="*/ 257244 w 926539"/>
              <a:gd name="connsiteY24" fmla="*/ 904105 h 2343437"/>
              <a:gd name="connsiteX25" fmla="*/ 231753 w 926539"/>
              <a:gd name="connsiteY25" fmla="*/ 1040073 h 2343437"/>
              <a:gd name="connsiteX26" fmla="*/ 254649 w 926539"/>
              <a:gd name="connsiteY26" fmla="*/ 984887 h 2343437"/>
              <a:gd name="connsiteX27" fmla="*/ 232897 w 926539"/>
              <a:gd name="connsiteY27" fmla="*/ 1065305 h 2343437"/>
              <a:gd name="connsiteX28" fmla="*/ 217529 w 926539"/>
              <a:gd name="connsiteY28" fmla="*/ 1123556 h 2343437"/>
              <a:gd name="connsiteX29" fmla="*/ 212752 w 926539"/>
              <a:gd name="connsiteY29" fmla="*/ 1157353 h 2343437"/>
              <a:gd name="connsiteX30" fmla="*/ 207405 w 926539"/>
              <a:gd name="connsiteY30" fmla="*/ 1173395 h 2343437"/>
              <a:gd name="connsiteX31" fmla="*/ 196710 w 926539"/>
              <a:gd name="connsiteY31" fmla="*/ 1200132 h 2343437"/>
              <a:gd name="connsiteX32" fmla="*/ 204913 w 926539"/>
              <a:gd name="connsiteY32" fmla="*/ 1238134 h 2343437"/>
              <a:gd name="connsiteX33" fmla="*/ 194219 w 926539"/>
              <a:gd name="connsiteY33" fmla="*/ 1254176 h 2343437"/>
              <a:gd name="connsiteX34" fmla="*/ 186482 w 926539"/>
              <a:gd name="connsiteY34" fmla="*/ 1312324 h 2343437"/>
              <a:gd name="connsiteX35" fmla="*/ 175787 w 926539"/>
              <a:gd name="connsiteY35" fmla="*/ 1365692 h 2343437"/>
              <a:gd name="connsiteX36" fmla="*/ 151440 w 926539"/>
              <a:gd name="connsiteY36" fmla="*/ 1483230 h 2343437"/>
              <a:gd name="connsiteX37" fmla="*/ 134827 w 926539"/>
              <a:gd name="connsiteY37" fmla="*/ 1602274 h 2343437"/>
              <a:gd name="connsiteX38" fmla="*/ 133320 w 926539"/>
              <a:gd name="connsiteY38" fmla="*/ 1594487 h 2343437"/>
              <a:gd name="connsiteX39" fmla="*/ 109335 w 926539"/>
              <a:gd name="connsiteY39" fmla="*/ 1707093 h 2343437"/>
              <a:gd name="connsiteX40" fmla="*/ 101600 w 926539"/>
              <a:gd name="connsiteY40" fmla="*/ 1782424 h 2343437"/>
              <a:gd name="connsiteX41" fmla="*/ 90904 w 926539"/>
              <a:gd name="connsiteY41" fmla="*/ 1825773 h 2343437"/>
              <a:gd name="connsiteX42" fmla="*/ 83169 w 926539"/>
              <a:gd name="connsiteY42" fmla="*/ 1873796 h 2343437"/>
              <a:gd name="connsiteX43" fmla="*/ 73618 w 926539"/>
              <a:gd name="connsiteY43" fmla="*/ 1904843 h 2343437"/>
              <a:gd name="connsiteX44" fmla="*/ 65881 w 926539"/>
              <a:gd name="connsiteY44" fmla="*/ 1938639 h 2343437"/>
              <a:gd name="connsiteX45" fmla="*/ 55187 w 926539"/>
              <a:gd name="connsiteY45" fmla="*/ 2012257 h 2343437"/>
              <a:gd name="connsiteX46" fmla="*/ 44492 w 926539"/>
              <a:gd name="connsiteY46" fmla="*/ 2059708 h 2343437"/>
              <a:gd name="connsiteX47" fmla="*/ 39715 w 926539"/>
              <a:gd name="connsiteY47" fmla="*/ 2107834 h 2343437"/>
              <a:gd name="connsiteX48" fmla="*/ 32707 w 926539"/>
              <a:gd name="connsiteY48" fmla="*/ 2130107 h 2343437"/>
              <a:gd name="connsiteX49" fmla="*/ 27202 w 926539"/>
              <a:gd name="connsiteY49" fmla="*/ 2163540 h 2343437"/>
              <a:gd name="connsiteX50" fmla="*/ 17651 w 926539"/>
              <a:gd name="connsiteY50" fmla="*/ 2217688 h 2343437"/>
              <a:gd name="connsiteX51" fmla="*/ 11991 w 926539"/>
              <a:gd name="connsiteY51" fmla="*/ 2254394 h 2343437"/>
              <a:gd name="connsiteX52" fmla="*/ 5919 w 926539"/>
              <a:gd name="connsiteY52" fmla="*/ 2332060 h 2343437"/>
              <a:gd name="connsiteX53" fmla="*/ 103832 w 926539"/>
              <a:gd name="connsiteY53" fmla="*/ 2336161 h 2343437"/>
              <a:gd name="connsiteX54" fmla="*/ 283722 w 926539"/>
              <a:gd name="connsiteY54" fmla="*/ 2337303 h 2343437"/>
              <a:gd name="connsiteX55" fmla="*/ 418548 w 926539"/>
              <a:gd name="connsiteY55" fmla="*/ 2336734 h 2343437"/>
              <a:gd name="connsiteX56" fmla="*/ 514023 w 926539"/>
              <a:gd name="connsiteY56" fmla="*/ 2336161 h 2343437"/>
              <a:gd name="connsiteX57" fmla="*/ 569416 w 926539"/>
              <a:gd name="connsiteY57" fmla="*/ 2335591 h 2343437"/>
              <a:gd name="connsiteX58" fmla="*/ 600877 w 926539"/>
              <a:gd name="connsiteY58" fmla="*/ 2337252 h 2343437"/>
              <a:gd name="connsiteX59" fmla="*/ 664890 w 926539"/>
              <a:gd name="connsiteY59" fmla="*/ 2335020 h 2343437"/>
              <a:gd name="connsiteX60" fmla="*/ 718260 w 926539"/>
              <a:gd name="connsiteY60" fmla="*/ 2343326 h 2343437"/>
              <a:gd name="connsiteX61" fmla="*/ 856253 w 926539"/>
              <a:gd name="connsiteY61" fmla="*/ 2327960 h 2343437"/>
              <a:gd name="connsiteX62" fmla="*/ 923952 w 926539"/>
              <a:gd name="connsiteY62" fmla="*/ 2332060 h 2343437"/>
              <a:gd name="connsiteX63" fmla="*/ 913257 w 926539"/>
              <a:gd name="connsiteY63" fmla="*/ 2333774 h 2343437"/>
              <a:gd name="connsiteX64" fmla="*/ 920889 w 926539"/>
              <a:gd name="connsiteY64" fmla="*/ 2311813 h 2343437"/>
              <a:gd name="connsiteX65" fmla="*/ 911440 w 926539"/>
              <a:gd name="connsiteY65" fmla="*/ 2261299 h 2343437"/>
              <a:gd name="connsiteX66" fmla="*/ 906768 w 926539"/>
              <a:gd name="connsiteY66" fmla="*/ 2214315 h 2343437"/>
              <a:gd name="connsiteX67" fmla="*/ 894360 w 926539"/>
              <a:gd name="connsiteY67" fmla="*/ 2158557 h 2343437"/>
              <a:gd name="connsiteX68" fmla="*/ 902563 w 926539"/>
              <a:gd name="connsiteY68" fmla="*/ 1975500 h 2343437"/>
              <a:gd name="connsiteX69" fmla="*/ 891868 w 926539"/>
              <a:gd name="connsiteY69" fmla="*/ 1954111 h 2343437"/>
              <a:gd name="connsiteX70" fmla="*/ 870479 w 926539"/>
              <a:gd name="connsiteY70" fmla="*/ 1922026 h 2343437"/>
              <a:gd name="connsiteX71" fmla="*/ 859784 w 926539"/>
              <a:gd name="connsiteY71" fmla="*/ 1889942 h 2343437"/>
              <a:gd name="connsiteX72" fmla="*/ 849089 w 926539"/>
              <a:gd name="connsiteY72" fmla="*/ 1868553 h 2343437"/>
              <a:gd name="connsiteX73" fmla="*/ 827700 w 926539"/>
              <a:gd name="connsiteY73" fmla="*/ 1788342 h 2343437"/>
              <a:gd name="connsiteX74" fmla="*/ 806310 w 926539"/>
              <a:gd name="connsiteY74" fmla="*/ 1654658 h 2343437"/>
              <a:gd name="connsiteX75" fmla="*/ 784921 w 926539"/>
              <a:gd name="connsiteY75" fmla="*/ 1579795 h 2343437"/>
              <a:gd name="connsiteX76" fmla="*/ 763531 w 926539"/>
              <a:gd name="connsiteY76" fmla="*/ 1494237 h 2343437"/>
              <a:gd name="connsiteX77" fmla="*/ 752836 w 926539"/>
              <a:gd name="connsiteY77" fmla="*/ 1451458 h 2343437"/>
              <a:gd name="connsiteX78" fmla="*/ 742142 w 926539"/>
              <a:gd name="connsiteY78" fmla="*/ 1403332 h 2343437"/>
              <a:gd name="connsiteX79" fmla="*/ 731447 w 926539"/>
              <a:gd name="connsiteY79" fmla="*/ 1376595 h 2343437"/>
              <a:gd name="connsiteX80" fmla="*/ 710057 w 926539"/>
              <a:gd name="connsiteY80" fmla="*/ 1312426 h 2343437"/>
              <a:gd name="connsiteX81" fmla="*/ 688668 w 926539"/>
              <a:gd name="connsiteY81" fmla="*/ 1200132 h 2343437"/>
              <a:gd name="connsiteX82" fmla="*/ 677973 w 926539"/>
              <a:gd name="connsiteY82" fmla="*/ 1146658 h 2343437"/>
              <a:gd name="connsiteX83" fmla="*/ 667279 w 926539"/>
              <a:gd name="connsiteY83" fmla="*/ 1071795 h 2343437"/>
              <a:gd name="connsiteX84" fmla="*/ 656584 w 926539"/>
              <a:gd name="connsiteY84" fmla="*/ 1029016 h 2343437"/>
              <a:gd name="connsiteX85" fmla="*/ 645889 w 926539"/>
              <a:gd name="connsiteY85" fmla="*/ 1012974 h 2343437"/>
              <a:gd name="connsiteX86" fmla="*/ 635194 w 926539"/>
              <a:gd name="connsiteY86" fmla="*/ 986237 h 2343437"/>
              <a:gd name="connsiteX87" fmla="*/ 613805 w 926539"/>
              <a:gd name="connsiteY87" fmla="*/ 922069 h 2343437"/>
              <a:gd name="connsiteX88" fmla="*/ 603110 w 926539"/>
              <a:gd name="connsiteY88" fmla="*/ 847205 h 2343437"/>
              <a:gd name="connsiteX89" fmla="*/ 608457 w 926539"/>
              <a:gd name="connsiteY89" fmla="*/ 825816 h 2343437"/>
              <a:gd name="connsiteX90" fmla="*/ 587068 w 926539"/>
              <a:gd name="connsiteY90" fmla="*/ 692132 h 2343437"/>
              <a:gd name="connsiteX91" fmla="*/ 565679 w 926539"/>
              <a:gd name="connsiteY91" fmla="*/ 611921 h 2343437"/>
              <a:gd name="connsiteX92" fmla="*/ 554984 w 926539"/>
              <a:gd name="connsiteY92" fmla="*/ 563795 h 2343437"/>
              <a:gd name="connsiteX93" fmla="*/ 533594 w 926539"/>
              <a:gd name="connsiteY93" fmla="*/ 526363 h 2343437"/>
              <a:gd name="connsiteX94" fmla="*/ 522900 w 926539"/>
              <a:gd name="connsiteY94" fmla="*/ 462195 h 2343437"/>
              <a:gd name="connsiteX95" fmla="*/ 512205 w 926539"/>
              <a:gd name="connsiteY95" fmla="*/ 419416 h 2343437"/>
              <a:gd name="connsiteX96" fmla="*/ 501510 w 926539"/>
              <a:gd name="connsiteY96" fmla="*/ 339205 h 2343437"/>
              <a:gd name="connsiteX97" fmla="*/ 490815 w 926539"/>
              <a:gd name="connsiteY97" fmla="*/ 312469 h 2343437"/>
              <a:gd name="connsiteX98" fmla="*/ 480121 w 926539"/>
              <a:gd name="connsiteY98" fmla="*/ 264342 h 2343437"/>
              <a:gd name="connsiteX99" fmla="*/ 458731 w 926539"/>
              <a:gd name="connsiteY99" fmla="*/ 136005 h 2343437"/>
              <a:gd name="connsiteX100" fmla="*/ 437342 w 926539"/>
              <a:gd name="connsiteY100" fmla="*/ 82532 h 2343437"/>
              <a:gd name="connsiteX101" fmla="*/ 426647 w 926539"/>
              <a:gd name="connsiteY101" fmla="*/ 45100 h 2343437"/>
              <a:gd name="connsiteX102" fmla="*/ 421300 w 926539"/>
              <a:gd name="connsiteY102" fmla="*/ 2321 h 2343437"/>
              <a:gd name="connsiteX0" fmla="*/ 421300 w 926539"/>
              <a:gd name="connsiteY0" fmla="*/ 2321 h 2343437"/>
              <a:gd name="connsiteX1" fmla="*/ 417665 w 926539"/>
              <a:gd name="connsiteY1" fmla="*/ 53510 h 2343437"/>
              <a:gd name="connsiteX2" fmla="*/ 418807 w 926539"/>
              <a:gd name="connsiteY2" fmla="*/ 83778 h 2343437"/>
              <a:gd name="connsiteX3" fmla="*/ 408528 w 926539"/>
              <a:gd name="connsiteY3" fmla="*/ 88242 h 2343437"/>
              <a:gd name="connsiteX4" fmla="*/ 393888 w 926539"/>
              <a:gd name="connsiteY4" fmla="*/ 142599 h 2343437"/>
              <a:gd name="connsiteX5" fmla="*/ 384439 w 926539"/>
              <a:gd name="connsiteY5" fmla="*/ 241449 h 2343437"/>
              <a:gd name="connsiteX6" fmla="*/ 374990 w 926539"/>
              <a:gd name="connsiteY6" fmla="*/ 269326 h 2343437"/>
              <a:gd name="connsiteX7" fmla="*/ 368500 w 926539"/>
              <a:gd name="connsiteY7" fmla="*/ 336350 h 2343437"/>
              <a:gd name="connsiteX8" fmla="*/ 357807 w 926539"/>
              <a:gd name="connsiteY8" fmla="*/ 393821 h 2343437"/>
              <a:gd name="connsiteX9" fmla="*/ 350071 w 926539"/>
              <a:gd name="connsiteY9" fmla="*/ 379699 h 2343437"/>
              <a:gd name="connsiteX10" fmla="*/ 345866 w 926539"/>
              <a:gd name="connsiteY10" fmla="*/ 431825 h 2343437"/>
              <a:gd name="connsiteX11" fmla="*/ 335170 w 926539"/>
              <a:gd name="connsiteY11" fmla="*/ 456173 h 2343437"/>
              <a:gd name="connsiteX12" fmla="*/ 331589 w 926539"/>
              <a:gd name="connsiteY12" fmla="*/ 493656 h 2343437"/>
              <a:gd name="connsiteX13" fmla="*/ 327435 w 926539"/>
              <a:gd name="connsiteY13" fmla="*/ 525480 h 2343437"/>
              <a:gd name="connsiteX14" fmla="*/ 325670 w 926539"/>
              <a:gd name="connsiteY14" fmla="*/ 543963 h 2343437"/>
              <a:gd name="connsiteX15" fmla="*/ 317986 w 926539"/>
              <a:gd name="connsiteY15" fmla="*/ 576307 h 2343437"/>
              <a:gd name="connsiteX16" fmla="*/ 316169 w 926539"/>
              <a:gd name="connsiteY16" fmla="*/ 606574 h 2343437"/>
              <a:gd name="connsiteX17" fmla="*/ 314352 w 926539"/>
              <a:gd name="connsiteY17" fmla="*/ 633311 h 2343437"/>
              <a:gd name="connsiteX18" fmla="*/ 312535 w 926539"/>
              <a:gd name="connsiteY18" fmla="*/ 649353 h 2343437"/>
              <a:gd name="connsiteX19" fmla="*/ 304800 w 926539"/>
              <a:gd name="connsiteY19" fmla="*/ 670742 h 2343437"/>
              <a:gd name="connsiteX20" fmla="*/ 303554 w 926539"/>
              <a:gd name="connsiteY20" fmla="*/ 692703 h 2343437"/>
              <a:gd name="connsiteX21" fmla="*/ 296078 w 926539"/>
              <a:gd name="connsiteY21" fmla="*/ 712639 h 2343437"/>
              <a:gd name="connsiteX22" fmla="*/ 289796 w 926539"/>
              <a:gd name="connsiteY22" fmla="*/ 758583 h 2343437"/>
              <a:gd name="connsiteX23" fmla="*/ 273183 w 926539"/>
              <a:gd name="connsiteY23" fmla="*/ 827425 h 2343437"/>
              <a:gd name="connsiteX24" fmla="*/ 257244 w 926539"/>
              <a:gd name="connsiteY24" fmla="*/ 904105 h 2343437"/>
              <a:gd name="connsiteX25" fmla="*/ 231753 w 926539"/>
              <a:gd name="connsiteY25" fmla="*/ 1040073 h 2343437"/>
              <a:gd name="connsiteX26" fmla="*/ 254649 w 926539"/>
              <a:gd name="connsiteY26" fmla="*/ 984887 h 2343437"/>
              <a:gd name="connsiteX27" fmla="*/ 232897 w 926539"/>
              <a:gd name="connsiteY27" fmla="*/ 1065305 h 2343437"/>
              <a:gd name="connsiteX28" fmla="*/ 217529 w 926539"/>
              <a:gd name="connsiteY28" fmla="*/ 1123556 h 2343437"/>
              <a:gd name="connsiteX29" fmla="*/ 212752 w 926539"/>
              <a:gd name="connsiteY29" fmla="*/ 1157353 h 2343437"/>
              <a:gd name="connsiteX30" fmla="*/ 207405 w 926539"/>
              <a:gd name="connsiteY30" fmla="*/ 1173395 h 2343437"/>
              <a:gd name="connsiteX31" fmla="*/ 196710 w 926539"/>
              <a:gd name="connsiteY31" fmla="*/ 1200132 h 2343437"/>
              <a:gd name="connsiteX32" fmla="*/ 204913 w 926539"/>
              <a:gd name="connsiteY32" fmla="*/ 1238134 h 2343437"/>
              <a:gd name="connsiteX33" fmla="*/ 194219 w 926539"/>
              <a:gd name="connsiteY33" fmla="*/ 1254176 h 2343437"/>
              <a:gd name="connsiteX34" fmla="*/ 186482 w 926539"/>
              <a:gd name="connsiteY34" fmla="*/ 1312324 h 2343437"/>
              <a:gd name="connsiteX35" fmla="*/ 175787 w 926539"/>
              <a:gd name="connsiteY35" fmla="*/ 1365692 h 2343437"/>
              <a:gd name="connsiteX36" fmla="*/ 151440 w 926539"/>
              <a:gd name="connsiteY36" fmla="*/ 1483230 h 2343437"/>
              <a:gd name="connsiteX37" fmla="*/ 134827 w 926539"/>
              <a:gd name="connsiteY37" fmla="*/ 1602274 h 2343437"/>
              <a:gd name="connsiteX38" fmla="*/ 133320 w 926539"/>
              <a:gd name="connsiteY38" fmla="*/ 1594487 h 2343437"/>
              <a:gd name="connsiteX39" fmla="*/ 109335 w 926539"/>
              <a:gd name="connsiteY39" fmla="*/ 1707093 h 2343437"/>
              <a:gd name="connsiteX40" fmla="*/ 101600 w 926539"/>
              <a:gd name="connsiteY40" fmla="*/ 1782424 h 2343437"/>
              <a:gd name="connsiteX41" fmla="*/ 90904 w 926539"/>
              <a:gd name="connsiteY41" fmla="*/ 1825773 h 2343437"/>
              <a:gd name="connsiteX42" fmla="*/ 83169 w 926539"/>
              <a:gd name="connsiteY42" fmla="*/ 1873796 h 2343437"/>
              <a:gd name="connsiteX43" fmla="*/ 73618 w 926539"/>
              <a:gd name="connsiteY43" fmla="*/ 1904843 h 2343437"/>
              <a:gd name="connsiteX44" fmla="*/ 65881 w 926539"/>
              <a:gd name="connsiteY44" fmla="*/ 1938639 h 2343437"/>
              <a:gd name="connsiteX45" fmla="*/ 55187 w 926539"/>
              <a:gd name="connsiteY45" fmla="*/ 2012257 h 2343437"/>
              <a:gd name="connsiteX46" fmla="*/ 44492 w 926539"/>
              <a:gd name="connsiteY46" fmla="*/ 2059708 h 2343437"/>
              <a:gd name="connsiteX47" fmla="*/ 39715 w 926539"/>
              <a:gd name="connsiteY47" fmla="*/ 2107834 h 2343437"/>
              <a:gd name="connsiteX48" fmla="*/ 32707 w 926539"/>
              <a:gd name="connsiteY48" fmla="*/ 2130107 h 2343437"/>
              <a:gd name="connsiteX49" fmla="*/ 27202 w 926539"/>
              <a:gd name="connsiteY49" fmla="*/ 2163540 h 2343437"/>
              <a:gd name="connsiteX50" fmla="*/ 17651 w 926539"/>
              <a:gd name="connsiteY50" fmla="*/ 2217688 h 2343437"/>
              <a:gd name="connsiteX51" fmla="*/ 11991 w 926539"/>
              <a:gd name="connsiteY51" fmla="*/ 2254394 h 2343437"/>
              <a:gd name="connsiteX52" fmla="*/ 5919 w 926539"/>
              <a:gd name="connsiteY52" fmla="*/ 2332060 h 2343437"/>
              <a:gd name="connsiteX53" fmla="*/ 103832 w 926539"/>
              <a:gd name="connsiteY53" fmla="*/ 2336161 h 2343437"/>
              <a:gd name="connsiteX54" fmla="*/ 283722 w 926539"/>
              <a:gd name="connsiteY54" fmla="*/ 2337303 h 2343437"/>
              <a:gd name="connsiteX55" fmla="*/ 418548 w 926539"/>
              <a:gd name="connsiteY55" fmla="*/ 2336734 h 2343437"/>
              <a:gd name="connsiteX56" fmla="*/ 514023 w 926539"/>
              <a:gd name="connsiteY56" fmla="*/ 2336161 h 2343437"/>
              <a:gd name="connsiteX57" fmla="*/ 569416 w 926539"/>
              <a:gd name="connsiteY57" fmla="*/ 2335591 h 2343437"/>
              <a:gd name="connsiteX58" fmla="*/ 600877 w 926539"/>
              <a:gd name="connsiteY58" fmla="*/ 2337252 h 2343437"/>
              <a:gd name="connsiteX59" fmla="*/ 664890 w 926539"/>
              <a:gd name="connsiteY59" fmla="*/ 2335020 h 2343437"/>
              <a:gd name="connsiteX60" fmla="*/ 718260 w 926539"/>
              <a:gd name="connsiteY60" fmla="*/ 2343326 h 2343437"/>
              <a:gd name="connsiteX61" fmla="*/ 856253 w 926539"/>
              <a:gd name="connsiteY61" fmla="*/ 2327960 h 2343437"/>
              <a:gd name="connsiteX62" fmla="*/ 923952 w 926539"/>
              <a:gd name="connsiteY62" fmla="*/ 2332060 h 2343437"/>
              <a:gd name="connsiteX63" fmla="*/ 913257 w 926539"/>
              <a:gd name="connsiteY63" fmla="*/ 2333774 h 2343437"/>
              <a:gd name="connsiteX64" fmla="*/ 920889 w 926539"/>
              <a:gd name="connsiteY64" fmla="*/ 2311813 h 2343437"/>
              <a:gd name="connsiteX65" fmla="*/ 914399 w 926539"/>
              <a:gd name="connsiteY65" fmla="*/ 2273136 h 2343437"/>
              <a:gd name="connsiteX66" fmla="*/ 906768 w 926539"/>
              <a:gd name="connsiteY66" fmla="*/ 2214315 h 2343437"/>
              <a:gd name="connsiteX67" fmla="*/ 894360 w 926539"/>
              <a:gd name="connsiteY67" fmla="*/ 2158557 h 2343437"/>
              <a:gd name="connsiteX68" fmla="*/ 902563 w 926539"/>
              <a:gd name="connsiteY68" fmla="*/ 1975500 h 2343437"/>
              <a:gd name="connsiteX69" fmla="*/ 891868 w 926539"/>
              <a:gd name="connsiteY69" fmla="*/ 1954111 h 2343437"/>
              <a:gd name="connsiteX70" fmla="*/ 870479 w 926539"/>
              <a:gd name="connsiteY70" fmla="*/ 1922026 h 2343437"/>
              <a:gd name="connsiteX71" fmla="*/ 859784 w 926539"/>
              <a:gd name="connsiteY71" fmla="*/ 1889942 h 2343437"/>
              <a:gd name="connsiteX72" fmla="*/ 849089 w 926539"/>
              <a:gd name="connsiteY72" fmla="*/ 1868553 h 2343437"/>
              <a:gd name="connsiteX73" fmla="*/ 827700 w 926539"/>
              <a:gd name="connsiteY73" fmla="*/ 1788342 h 2343437"/>
              <a:gd name="connsiteX74" fmla="*/ 806310 w 926539"/>
              <a:gd name="connsiteY74" fmla="*/ 1654658 h 2343437"/>
              <a:gd name="connsiteX75" fmla="*/ 784921 w 926539"/>
              <a:gd name="connsiteY75" fmla="*/ 1579795 h 2343437"/>
              <a:gd name="connsiteX76" fmla="*/ 763531 w 926539"/>
              <a:gd name="connsiteY76" fmla="*/ 1494237 h 2343437"/>
              <a:gd name="connsiteX77" fmla="*/ 752836 w 926539"/>
              <a:gd name="connsiteY77" fmla="*/ 1451458 h 2343437"/>
              <a:gd name="connsiteX78" fmla="*/ 742142 w 926539"/>
              <a:gd name="connsiteY78" fmla="*/ 1403332 h 2343437"/>
              <a:gd name="connsiteX79" fmla="*/ 731447 w 926539"/>
              <a:gd name="connsiteY79" fmla="*/ 1376595 h 2343437"/>
              <a:gd name="connsiteX80" fmla="*/ 710057 w 926539"/>
              <a:gd name="connsiteY80" fmla="*/ 1312426 h 2343437"/>
              <a:gd name="connsiteX81" fmla="*/ 688668 w 926539"/>
              <a:gd name="connsiteY81" fmla="*/ 1200132 h 2343437"/>
              <a:gd name="connsiteX82" fmla="*/ 677973 w 926539"/>
              <a:gd name="connsiteY82" fmla="*/ 1146658 h 2343437"/>
              <a:gd name="connsiteX83" fmla="*/ 667279 w 926539"/>
              <a:gd name="connsiteY83" fmla="*/ 1071795 h 2343437"/>
              <a:gd name="connsiteX84" fmla="*/ 656584 w 926539"/>
              <a:gd name="connsiteY84" fmla="*/ 1029016 h 2343437"/>
              <a:gd name="connsiteX85" fmla="*/ 645889 w 926539"/>
              <a:gd name="connsiteY85" fmla="*/ 1012974 h 2343437"/>
              <a:gd name="connsiteX86" fmla="*/ 635194 w 926539"/>
              <a:gd name="connsiteY86" fmla="*/ 986237 h 2343437"/>
              <a:gd name="connsiteX87" fmla="*/ 613805 w 926539"/>
              <a:gd name="connsiteY87" fmla="*/ 922069 h 2343437"/>
              <a:gd name="connsiteX88" fmla="*/ 603110 w 926539"/>
              <a:gd name="connsiteY88" fmla="*/ 847205 h 2343437"/>
              <a:gd name="connsiteX89" fmla="*/ 608457 w 926539"/>
              <a:gd name="connsiteY89" fmla="*/ 825816 h 2343437"/>
              <a:gd name="connsiteX90" fmla="*/ 587068 w 926539"/>
              <a:gd name="connsiteY90" fmla="*/ 692132 h 2343437"/>
              <a:gd name="connsiteX91" fmla="*/ 565679 w 926539"/>
              <a:gd name="connsiteY91" fmla="*/ 611921 h 2343437"/>
              <a:gd name="connsiteX92" fmla="*/ 554984 w 926539"/>
              <a:gd name="connsiteY92" fmla="*/ 563795 h 2343437"/>
              <a:gd name="connsiteX93" fmla="*/ 533594 w 926539"/>
              <a:gd name="connsiteY93" fmla="*/ 526363 h 2343437"/>
              <a:gd name="connsiteX94" fmla="*/ 522900 w 926539"/>
              <a:gd name="connsiteY94" fmla="*/ 462195 h 2343437"/>
              <a:gd name="connsiteX95" fmla="*/ 512205 w 926539"/>
              <a:gd name="connsiteY95" fmla="*/ 419416 h 2343437"/>
              <a:gd name="connsiteX96" fmla="*/ 501510 w 926539"/>
              <a:gd name="connsiteY96" fmla="*/ 339205 h 2343437"/>
              <a:gd name="connsiteX97" fmla="*/ 490815 w 926539"/>
              <a:gd name="connsiteY97" fmla="*/ 312469 h 2343437"/>
              <a:gd name="connsiteX98" fmla="*/ 480121 w 926539"/>
              <a:gd name="connsiteY98" fmla="*/ 264342 h 2343437"/>
              <a:gd name="connsiteX99" fmla="*/ 458731 w 926539"/>
              <a:gd name="connsiteY99" fmla="*/ 136005 h 2343437"/>
              <a:gd name="connsiteX100" fmla="*/ 437342 w 926539"/>
              <a:gd name="connsiteY100" fmla="*/ 82532 h 2343437"/>
              <a:gd name="connsiteX101" fmla="*/ 426647 w 926539"/>
              <a:gd name="connsiteY101" fmla="*/ 45100 h 2343437"/>
              <a:gd name="connsiteX102" fmla="*/ 421300 w 926539"/>
              <a:gd name="connsiteY102" fmla="*/ 2321 h 2343437"/>
              <a:gd name="connsiteX0" fmla="*/ 421300 w 927299"/>
              <a:gd name="connsiteY0" fmla="*/ 2321 h 2345076"/>
              <a:gd name="connsiteX1" fmla="*/ 417665 w 927299"/>
              <a:gd name="connsiteY1" fmla="*/ 53510 h 2345076"/>
              <a:gd name="connsiteX2" fmla="*/ 418807 w 927299"/>
              <a:gd name="connsiteY2" fmla="*/ 83778 h 2345076"/>
              <a:gd name="connsiteX3" fmla="*/ 408528 w 927299"/>
              <a:gd name="connsiteY3" fmla="*/ 88242 h 2345076"/>
              <a:gd name="connsiteX4" fmla="*/ 393888 w 927299"/>
              <a:gd name="connsiteY4" fmla="*/ 142599 h 2345076"/>
              <a:gd name="connsiteX5" fmla="*/ 384439 w 927299"/>
              <a:gd name="connsiteY5" fmla="*/ 241449 h 2345076"/>
              <a:gd name="connsiteX6" fmla="*/ 374990 w 927299"/>
              <a:gd name="connsiteY6" fmla="*/ 269326 h 2345076"/>
              <a:gd name="connsiteX7" fmla="*/ 368500 w 927299"/>
              <a:gd name="connsiteY7" fmla="*/ 336350 h 2345076"/>
              <a:gd name="connsiteX8" fmla="*/ 357807 w 927299"/>
              <a:gd name="connsiteY8" fmla="*/ 393821 h 2345076"/>
              <a:gd name="connsiteX9" fmla="*/ 350071 w 927299"/>
              <a:gd name="connsiteY9" fmla="*/ 379699 h 2345076"/>
              <a:gd name="connsiteX10" fmla="*/ 345866 w 927299"/>
              <a:gd name="connsiteY10" fmla="*/ 431825 h 2345076"/>
              <a:gd name="connsiteX11" fmla="*/ 335170 w 927299"/>
              <a:gd name="connsiteY11" fmla="*/ 456173 h 2345076"/>
              <a:gd name="connsiteX12" fmla="*/ 331589 w 927299"/>
              <a:gd name="connsiteY12" fmla="*/ 493656 h 2345076"/>
              <a:gd name="connsiteX13" fmla="*/ 327435 w 927299"/>
              <a:gd name="connsiteY13" fmla="*/ 525480 h 2345076"/>
              <a:gd name="connsiteX14" fmla="*/ 325670 w 927299"/>
              <a:gd name="connsiteY14" fmla="*/ 543963 h 2345076"/>
              <a:gd name="connsiteX15" fmla="*/ 317986 w 927299"/>
              <a:gd name="connsiteY15" fmla="*/ 576307 h 2345076"/>
              <a:gd name="connsiteX16" fmla="*/ 316169 w 927299"/>
              <a:gd name="connsiteY16" fmla="*/ 606574 h 2345076"/>
              <a:gd name="connsiteX17" fmla="*/ 314352 w 927299"/>
              <a:gd name="connsiteY17" fmla="*/ 633311 h 2345076"/>
              <a:gd name="connsiteX18" fmla="*/ 312535 w 927299"/>
              <a:gd name="connsiteY18" fmla="*/ 649353 h 2345076"/>
              <a:gd name="connsiteX19" fmla="*/ 304800 w 927299"/>
              <a:gd name="connsiteY19" fmla="*/ 670742 h 2345076"/>
              <a:gd name="connsiteX20" fmla="*/ 303554 w 927299"/>
              <a:gd name="connsiteY20" fmla="*/ 692703 h 2345076"/>
              <a:gd name="connsiteX21" fmla="*/ 296078 w 927299"/>
              <a:gd name="connsiteY21" fmla="*/ 712639 h 2345076"/>
              <a:gd name="connsiteX22" fmla="*/ 289796 w 927299"/>
              <a:gd name="connsiteY22" fmla="*/ 758583 h 2345076"/>
              <a:gd name="connsiteX23" fmla="*/ 273183 w 927299"/>
              <a:gd name="connsiteY23" fmla="*/ 827425 h 2345076"/>
              <a:gd name="connsiteX24" fmla="*/ 257244 w 927299"/>
              <a:gd name="connsiteY24" fmla="*/ 904105 h 2345076"/>
              <a:gd name="connsiteX25" fmla="*/ 231753 w 927299"/>
              <a:gd name="connsiteY25" fmla="*/ 1040073 h 2345076"/>
              <a:gd name="connsiteX26" fmla="*/ 254649 w 927299"/>
              <a:gd name="connsiteY26" fmla="*/ 984887 h 2345076"/>
              <a:gd name="connsiteX27" fmla="*/ 232897 w 927299"/>
              <a:gd name="connsiteY27" fmla="*/ 1065305 h 2345076"/>
              <a:gd name="connsiteX28" fmla="*/ 217529 w 927299"/>
              <a:gd name="connsiteY28" fmla="*/ 1123556 h 2345076"/>
              <a:gd name="connsiteX29" fmla="*/ 212752 w 927299"/>
              <a:gd name="connsiteY29" fmla="*/ 1157353 h 2345076"/>
              <a:gd name="connsiteX30" fmla="*/ 207405 w 927299"/>
              <a:gd name="connsiteY30" fmla="*/ 1173395 h 2345076"/>
              <a:gd name="connsiteX31" fmla="*/ 196710 w 927299"/>
              <a:gd name="connsiteY31" fmla="*/ 1200132 h 2345076"/>
              <a:gd name="connsiteX32" fmla="*/ 204913 w 927299"/>
              <a:gd name="connsiteY32" fmla="*/ 1238134 h 2345076"/>
              <a:gd name="connsiteX33" fmla="*/ 194219 w 927299"/>
              <a:gd name="connsiteY33" fmla="*/ 1254176 h 2345076"/>
              <a:gd name="connsiteX34" fmla="*/ 186482 w 927299"/>
              <a:gd name="connsiteY34" fmla="*/ 1312324 h 2345076"/>
              <a:gd name="connsiteX35" fmla="*/ 175787 w 927299"/>
              <a:gd name="connsiteY35" fmla="*/ 1365692 h 2345076"/>
              <a:gd name="connsiteX36" fmla="*/ 151440 w 927299"/>
              <a:gd name="connsiteY36" fmla="*/ 1483230 h 2345076"/>
              <a:gd name="connsiteX37" fmla="*/ 134827 w 927299"/>
              <a:gd name="connsiteY37" fmla="*/ 1602274 h 2345076"/>
              <a:gd name="connsiteX38" fmla="*/ 133320 w 927299"/>
              <a:gd name="connsiteY38" fmla="*/ 1594487 h 2345076"/>
              <a:gd name="connsiteX39" fmla="*/ 109335 w 927299"/>
              <a:gd name="connsiteY39" fmla="*/ 1707093 h 2345076"/>
              <a:gd name="connsiteX40" fmla="*/ 101600 w 927299"/>
              <a:gd name="connsiteY40" fmla="*/ 1782424 h 2345076"/>
              <a:gd name="connsiteX41" fmla="*/ 90904 w 927299"/>
              <a:gd name="connsiteY41" fmla="*/ 1825773 h 2345076"/>
              <a:gd name="connsiteX42" fmla="*/ 83169 w 927299"/>
              <a:gd name="connsiteY42" fmla="*/ 1873796 h 2345076"/>
              <a:gd name="connsiteX43" fmla="*/ 73618 w 927299"/>
              <a:gd name="connsiteY43" fmla="*/ 1904843 h 2345076"/>
              <a:gd name="connsiteX44" fmla="*/ 65881 w 927299"/>
              <a:gd name="connsiteY44" fmla="*/ 1938639 h 2345076"/>
              <a:gd name="connsiteX45" fmla="*/ 55187 w 927299"/>
              <a:gd name="connsiteY45" fmla="*/ 2012257 h 2345076"/>
              <a:gd name="connsiteX46" fmla="*/ 44492 w 927299"/>
              <a:gd name="connsiteY46" fmla="*/ 2059708 h 2345076"/>
              <a:gd name="connsiteX47" fmla="*/ 39715 w 927299"/>
              <a:gd name="connsiteY47" fmla="*/ 2107834 h 2345076"/>
              <a:gd name="connsiteX48" fmla="*/ 32707 w 927299"/>
              <a:gd name="connsiteY48" fmla="*/ 2130107 h 2345076"/>
              <a:gd name="connsiteX49" fmla="*/ 27202 w 927299"/>
              <a:gd name="connsiteY49" fmla="*/ 2163540 h 2345076"/>
              <a:gd name="connsiteX50" fmla="*/ 17651 w 927299"/>
              <a:gd name="connsiteY50" fmla="*/ 2217688 h 2345076"/>
              <a:gd name="connsiteX51" fmla="*/ 11991 w 927299"/>
              <a:gd name="connsiteY51" fmla="*/ 2254394 h 2345076"/>
              <a:gd name="connsiteX52" fmla="*/ 5919 w 927299"/>
              <a:gd name="connsiteY52" fmla="*/ 2332060 h 2345076"/>
              <a:gd name="connsiteX53" fmla="*/ 103832 w 927299"/>
              <a:gd name="connsiteY53" fmla="*/ 2336161 h 2345076"/>
              <a:gd name="connsiteX54" fmla="*/ 283722 w 927299"/>
              <a:gd name="connsiteY54" fmla="*/ 2337303 h 2345076"/>
              <a:gd name="connsiteX55" fmla="*/ 418548 w 927299"/>
              <a:gd name="connsiteY55" fmla="*/ 2336734 h 2345076"/>
              <a:gd name="connsiteX56" fmla="*/ 514023 w 927299"/>
              <a:gd name="connsiteY56" fmla="*/ 2336161 h 2345076"/>
              <a:gd name="connsiteX57" fmla="*/ 569416 w 927299"/>
              <a:gd name="connsiteY57" fmla="*/ 2335591 h 2345076"/>
              <a:gd name="connsiteX58" fmla="*/ 600877 w 927299"/>
              <a:gd name="connsiteY58" fmla="*/ 2337252 h 2345076"/>
              <a:gd name="connsiteX59" fmla="*/ 664890 w 927299"/>
              <a:gd name="connsiteY59" fmla="*/ 2335020 h 2345076"/>
              <a:gd name="connsiteX60" fmla="*/ 718260 w 927299"/>
              <a:gd name="connsiteY60" fmla="*/ 2343326 h 2345076"/>
              <a:gd name="connsiteX61" fmla="*/ 844416 w 927299"/>
              <a:gd name="connsiteY61" fmla="*/ 2336838 h 2345076"/>
              <a:gd name="connsiteX62" fmla="*/ 923952 w 927299"/>
              <a:gd name="connsiteY62" fmla="*/ 2332060 h 2345076"/>
              <a:gd name="connsiteX63" fmla="*/ 913257 w 927299"/>
              <a:gd name="connsiteY63" fmla="*/ 2333774 h 2345076"/>
              <a:gd name="connsiteX64" fmla="*/ 920889 w 927299"/>
              <a:gd name="connsiteY64" fmla="*/ 2311813 h 2345076"/>
              <a:gd name="connsiteX65" fmla="*/ 914399 w 927299"/>
              <a:gd name="connsiteY65" fmla="*/ 2273136 h 2345076"/>
              <a:gd name="connsiteX66" fmla="*/ 906768 w 927299"/>
              <a:gd name="connsiteY66" fmla="*/ 2214315 h 2345076"/>
              <a:gd name="connsiteX67" fmla="*/ 894360 w 927299"/>
              <a:gd name="connsiteY67" fmla="*/ 2158557 h 2345076"/>
              <a:gd name="connsiteX68" fmla="*/ 902563 w 927299"/>
              <a:gd name="connsiteY68" fmla="*/ 1975500 h 2345076"/>
              <a:gd name="connsiteX69" fmla="*/ 891868 w 927299"/>
              <a:gd name="connsiteY69" fmla="*/ 1954111 h 2345076"/>
              <a:gd name="connsiteX70" fmla="*/ 870479 w 927299"/>
              <a:gd name="connsiteY70" fmla="*/ 1922026 h 2345076"/>
              <a:gd name="connsiteX71" fmla="*/ 859784 w 927299"/>
              <a:gd name="connsiteY71" fmla="*/ 1889942 h 2345076"/>
              <a:gd name="connsiteX72" fmla="*/ 849089 w 927299"/>
              <a:gd name="connsiteY72" fmla="*/ 1868553 h 2345076"/>
              <a:gd name="connsiteX73" fmla="*/ 827700 w 927299"/>
              <a:gd name="connsiteY73" fmla="*/ 1788342 h 2345076"/>
              <a:gd name="connsiteX74" fmla="*/ 806310 w 927299"/>
              <a:gd name="connsiteY74" fmla="*/ 1654658 h 2345076"/>
              <a:gd name="connsiteX75" fmla="*/ 784921 w 927299"/>
              <a:gd name="connsiteY75" fmla="*/ 1579795 h 2345076"/>
              <a:gd name="connsiteX76" fmla="*/ 763531 w 927299"/>
              <a:gd name="connsiteY76" fmla="*/ 1494237 h 2345076"/>
              <a:gd name="connsiteX77" fmla="*/ 752836 w 927299"/>
              <a:gd name="connsiteY77" fmla="*/ 1451458 h 2345076"/>
              <a:gd name="connsiteX78" fmla="*/ 742142 w 927299"/>
              <a:gd name="connsiteY78" fmla="*/ 1403332 h 2345076"/>
              <a:gd name="connsiteX79" fmla="*/ 731447 w 927299"/>
              <a:gd name="connsiteY79" fmla="*/ 1376595 h 2345076"/>
              <a:gd name="connsiteX80" fmla="*/ 710057 w 927299"/>
              <a:gd name="connsiteY80" fmla="*/ 1312426 h 2345076"/>
              <a:gd name="connsiteX81" fmla="*/ 688668 w 927299"/>
              <a:gd name="connsiteY81" fmla="*/ 1200132 h 2345076"/>
              <a:gd name="connsiteX82" fmla="*/ 677973 w 927299"/>
              <a:gd name="connsiteY82" fmla="*/ 1146658 h 2345076"/>
              <a:gd name="connsiteX83" fmla="*/ 667279 w 927299"/>
              <a:gd name="connsiteY83" fmla="*/ 1071795 h 2345076"/>
              <a:gd name="connsiteX84" fmla="*/ 656584 w 927299"/>
              <a:gd name="connsiteY84" fmla="*/ 1029016 h 2345076"/>
              <a:gd name="connsiteX85" fmla="*/ 645889 w 927299"/>
              <a:gd name="connsiteY85" fmla="*/ 1012974 h 2345076"/>
              <a:gd name="connsiteX86" fmla="*/ 635194 w 927299"/>
              <a:gd name="connsiteY86" fmla="*/ 986237 h 2345076"/>
              <a:gd name="connsiteX87" fmla="*/ 613805 w 927299"/>
              <a:gd name="connsiteY87" fmla="*/ 922069 h 2345076"/>
              <a:gd name="connsiteX88" fmla="*/ 603110 w 927299"/>
              <a:gd name="connsiteY88" fmla="*/ 847205 h 2345076"/>
              <a:gd name="connsiteX89" fmla="*/ 608457 w 927299"/>
              <a:gd name="connsiteY89" fmla="*/ 825816 h 2345076"/>
              <a:gd name="connsiteX90" fmla="*/ 587068 w 927299"/>
              <a:gd name="connsiteY90" fmla="*/ 692132 h 2345076"/>
              <a:gd name="connsiteX91" fmla="*/ 565679 w 927299"/>
              <a:gd name="connsiteY91" fmla="*/ 611921 h 2345076"/>
              <a:gd name="connsiteX92" fmla="*/ 554984 w 927299"/>
              <a:gd name="connsiteY92" fmla="*/ 563795 h 2345076"/>
              <a:gd name="connsiteX93" fmla="*/ 533594 w 927299"/>
              <a:gd name="connsiteY93" fmla="*/ 526363 h 2345076"/>
              <a:gd name="connsiteX94" fmla="*/ 522900 w 927299"/>
              <a:gd name="connsiteY94" fmla="*/ 462195 h 2345076"/>
              <a:gd name="connsiteX95" fmla="*/ 512205 w 927299"/>
              <a:gd name="connsiteY95" fmla="*/ 419416 h 2345076"/>
              <a:gd name="connsiteX96" fmla="*/ 501510 w 927299"/>
              <a:gd name="connsiteY96" fmla="*/ 339205 h 2345076"/>
              <a:gd name="connsiteX97" fmla="*/ 490815 w 927299"/>
              <a:gd name="connsiteY97" fmla="*/ 312469 h 2345076"/>
              <a:gd name="connsiteX98" fmla="*/ 480121 w 927299"/>
              <a:gd name="connsiteY98" fmla="*/ 264342 h 2345076"/>
              <a:gd name="connsiteX99" fmla="*/ 458731 w 927299"/>
              <a:gd name="connsiteY99" fmla="*/ 136005 h 2345076"/>
              <a:gd name="connsiteX100" fmla="*/ 437342 w 927299"/>
              <a:gd name="connsiteY100" fmla="*/ 82532 h 2345076"/>
              <a:gd name="connsiteX101" fmla="*/ 426647 w 927299"/>
              <a:gd name="connsiteY101" fmla="*/ 45100 h 2345076"/>
              <a:gd name="connsiteX102" fmla="*/ 421300 w 927299"/>
              <a:gd name="connsiteY102" fmla="*/ 2321 h 2345076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6768 w 927299"/>
              <a:gd name="connsiteY66" fmla="*/ 2214315 h 2343337"/>
              <a:gd name="connsiteX67" fmla="*/ 894360 w 927299"/>
              <a:gd name="connsiteY67" fmla="*/ 2158557 h 2343337"/>
              <a:gd name="connsiteX68" fmla="*/ 902563 w 927299"/>
              <a:gd name="connsiteY68" fmla="*/ 1975500 h 2343337"/>
              <a:gd name="connsiteX69" fmla="*/ 891868 w 927299"/>
              <a:gd name="connsiteY69" fmla="*/ 1954111 h 2343337"/>
              <a:gd name="connsiteX70" fmla="*/ 870479 w 927299"/>
              <a:gd name="connsiteY70" fmla="*/ 1922026 h 2343337"/>
              <a:gd name="connsiteX71" fmla="*/ 859784 w 927299"/>
              <a:gd name="connsiteY71" fmla="*/ 1889942 h 2343337"/>
              <a:gd name="connsiteX72" fmla="*/ 849089 w 927299"/>
              <a:gd name="connsiteY72" fmla="*/ 1868553 h 2343337"/>
              <a:gd name="connsiteX73" fmla="*/ 827700 w 927299"/>
              <a:gd name="connsiteY73" fmla="*/ 1788342 h 2343337"/>
              <a:gd name="connsiteX74" fmla="*/ 806310 w 927299"/>
              <a:gd name="connsiteY74" fmla="*/ 1654658 h 2343337"/>
              <a:gd name="connsiteX75" fmla="*/ 784921 w 927299"/>
              <a:gd name="connsiteY75" fmla="*/ 1579795 h 2343337"/>
              <a:gd name="connsiteX76" fmla="*/ 763531 w 927299"/>
              <a:gd name="connsiteY76" fmla="*/ 1494237 h 2343337"/>
              <a:gd name="connsiteX77" fmla="*/ 752836 w 927299"/>
              <a:gd name="connsiteY77" fmla="*/ 1451458 h 2343337"/>
              <a:gd name="connsiteX78" fmla="*/ 742142 w 927299"/>
              <a:gd name="connsiteY78" fmla="*/ 1403332 h 2343337"/>
              <a:gd name="connsiteX79" fmla="*/ 731447 w 927299"/>
              <a:gd name="connsiteY79" fmla="*/ 1376595 h 2343337"/>
              <a:gd name="connsiteX80" fmla="*/ 710057 w 927299"/>
              <a:gd name="connsiteY80" fmla="*/ 1312426 h 2343337"/>
              <a:gd name="connsiteX81" fmla="*/ 688668 w 927299"/>
              <a:gd name="connsiteY81" fmla="*/ 1200132 h 2343337"/>
              <a:gd name="connsiteX82" fmla="*/ 677973 w 927299"/>
              <a:gd name="connsiteY82" fmla="*/ 1146658 h 2343337"/>
              <a:gd name="connsiteX83" fmla="*/ 667279 w 927299"/>
              <a:gd name="connsiteY83" fmla="*/ 1071795 h 2343337"/>
              <a:gd name="connsiteX84" fmla="*/ 656584 w 927299"/>
              <a:gd name="connsiteY84" fmla="*/ 1029016 h 2343337"/>
              <a:gd name="connsiteX85" fmla="*/ 645889 w 927299"/>
              <a:gd name="connsiteY85" fmla="*/ 1012974 h 2343337"/>
              <a:gd name="connsiteX86" fmla="*/ 635194 w 927299"/>
              <a:gd name="connsiteY86" fmla="*/ 986237 h 2343337"/>
              <a:gd name="connsiteX87" fmla="*/ 613805 w 927299"/>
              <a:gd name="connsiteY87" fmla="*/ 922069 h 2343337"/>
              <a:gd name="connsiteX88" fmla="*/ 603110 w 927299"/>
              <a:gd name="connsiteY88" fmla="*/ 847205 h 2343337"/>
              <a:gd name="connsiteX89" fmla="*/ 608457 w 927299"/>
              <a:gd name="connsiteY89" fmla="*/ 825816 h 2343337"/>
              <a:gd name="connsiteX90" fmla="*/ 587068 w 927299"/>
              <a:gd name="connsiteY90" fmla="*/ 692132 h 2343337"/>
              <a:gd name="connsiteX91" fmla="*/ 565679 w 927299"/>
              <a:gd name="connsiteY91" fmla="*/ 611921 h 2343337"/>
              <a:gd name="connsiteX92" fmla="*/ 554984 w 927299"/>
              <a:gd name="connsiteY92" fmla="*/ 563795 h 2343337"/>
              <a:gd name="connsiteX93" fmla="*/ 533594 w 927299"/>
              <a:gd name="connsiteY93" fmla="*/ 526363 h 2343337"/>
              <a:gd name="connsiteX94" fmla="*/ 522900 w 927299"/>
              <a:gd name="connsiteY94" fmla="*/ 462195 h 2343337"/>
              <a:gd name="connsiteX95" fmla="*/ 512205 w 927299"/>
              <a:gd name="connsiteY95" fmla="*/ 419416 h 2343337"/>
              <a:gd name="connsiteX96" fmla="*/ 501510 w 927299"/>
              <a:gd name="connsiteY96" fmla="*/ 339205 h 2343337"/>
              <a:gd name="connsiteX97" fmla="*/ 490815 w 927299"/>
              <a:gd name="connsiteY97" fmla="*/ 312469 h 2343337"/>
              <a:gd name="connsiteX98" fmla="*/ 480121 w 927299"/>
              <a:gd name="connsiteY98" fmla="*/ 264342 h 2343337"/>
              <a:gd name="connsiteX99" fmla="*/ 458731 w 927299"/>
              <a:gd name="connsiteY99" fmla="*/ 136005 h 2343337"/>
              <a:gd name="connsiteX100" fmla="*/ 437342 w 927299"/>
              <a:gd name="connsiteY100" fmla="*/ 82532 h 2343337"/>
              <a:gd name="connsiteX101" fmla="*/ 426647 w 927299"/>
              <a:gd name="connsiteY101" fmla="*/ 45100 h 2343337"/>
              <a:gd name="connsiteX102" fmla="*/ 421300 w 927299"/>
              <a:gd name="connsiteY102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6768 w 927299"/>
              <a:gd name="connsiteY66" fmla="*/ 2214315 h 2343337"/>
              <a:gd name="connsiteX67" fmla="*/ 894360 w 927299"/>
              <a:gd name="connsiteY67" fmla="*/ 2158557 h 2343337"/>
              <a:gd name="connsiteX68" fmla="*/ 867052 w 927299"/>
              <a:gd name="connsiteY68" fmla="*/ 2008051 h 2343337"/>
              <a:gd name="connsiteX69" fmla="*/ 891868 w 927299"/>
              <a:gd name="connsiteY69" fmla="*/ 1954111 h 2343337"/>
              <a:gd name="connsiteX70" fmla="*/ 870479 w 927299"/>
              <a:gd name="connsiteY70" fmla="*/ 1922026 h 2343337"/>
              <a:gd name="connsiteX71" fmla="*/ 859784 w 927299"/>
              <a:gd name="connsiteY71" fmla="*/ 1889942 h 2343337"/>
              <a:gd name="connsiteX72" fmla="*/ 849089 w 927299"/>
              <a:gd name="connsiteY72" fmla="*/ 1868553 h 2343337"/>
              <a:gd name="connsiteX73" fmla="*/ 827700 w 927299"/>
              <a:gd name="connsiteY73" fmla="*/ 1788342 h 2343337"/>
              <a:gd name="connsiteX74" fmla="*/ 806310 w 927299"/>
              <a:gd name="connsiteY74" fmla="*/ 1654658 h 2343337"/>
              <a:gd name="connsiteX75" fmla="*/ 784921 w 927299"/>
              <a:gd name="connsiteY75" fmla="*/ 1579795 h 2343337"/>
              <a:gd name="connsiteX76" fmla="*/ 763531 w 927299"/>
              <a:gd name="connsiteY76" fmla="*/ 1494237 h 2343337"/>
              <a:gd name="connsiteX77" fmla="*/ 752836 w 927299"/>
              <a:gd name="connsiteY77" fmla="*/ 1451458 h 2343337"/>
              <a:gd name="connsiteX78" fmla="*/ 742142 w 927299"/>
              <a:gd name="connsiteY78" fmla="*/ 1403332 h 2343337"/>
              <a:gd name="connsiteX79" fmla="*/ 731447 w 927299"/>
              <a:gd name="connsiteY79" fmla="*/ 1376595 h 2343337"/>
              <a:gd name="connsiteX80" fmla="*/ 710057 w 927299"/>
              <a:gd name="connsiteY80" fmla="*/ 1312426 h 2343337"/>
              <a:gd name="connsiteX81" fmla="*/ 688668 w 927299"/>
              <a:gd name="connsiteY81" fmla="*/ 1200132 h 2343337"/>
              <a:gd name="connsiteX82" fmla="*/ 677973 w 927299"/>
              <a:gd name="connsiteY82" fmla="*/ 1146658 h 2343337"/>
              <a:gd name="connsiteX83" fmla="*/ 667279 w 927299"/>
              <a:gd name="connsiteY83" fmla="*/ 1071795 h 2343337"/>
              <a:gd name="connsiteX84" fmla="*/ 656584 w 927299"/>
              <a:gd name="connsiteY84" fmla="*/ 1029016 h 2343337"/>
              <a:gd name="connsiteX85" fmla="*/ 645889 w 927299"/>
              <a:gd name="connsiteY85" fmla="*/ 1012974 h 2343337"/>
              <a:gd name="connsiteX86" fmla="*/ 635194 w 927299"/>
              <a:gd name="connsiteY86" fmla="*/ 986237 h 2343337"/>
              <a:gd name="connsiteX87" fmla="*/ 613805 w 927299"/>
              <a:gd name="connsiteY87" fmla="*/ 922069 h 2343337"/>
              <a:gd name="connsiteX88" fmla="*/ 603110 w 927299"/>
              <a:gd name="connsiteY88" fmla="*/ 847205 h 2343337"/>
              <a:gd name="connsiteX89" fmla="*/ 608457 w 927299"/>
              <a:gd name="connsiteY89" fmla="*/ 825816 h 2343337"/>
              <a:gd name="connsiteX90" fmla="*/ 587068 w 927299"/>
              <a:gd name="connsiteY90" fmla="*/ 692132 h 2343337"/>
              <a:gd name="connsiteX91" fmla="*/ 565679 w 927299"/>
              <a:gd name="connsiteY91" fmla="*/ 611921 h 2343337"/>
              <a:gd name="connsiteX92" fmla="*/ 554984 w 927299"/>
              <a:gd name="connsiteY92" fmla="*/ 563795 h 2343337"/>
              <a:gd name="connsiteX93" fmla="*/ 533594 w 927299"/>
              <a:gd name="connsiteY93" fmla="*/ 526363 h 2343337"/>
              <a:gd name="connsiteX94" fmla="*/ 522900 w 927299"/>
              <a:gd name="connsiteY94" fmla="*/ 462195 h 2343337"/>
              <a:gd name="connsiteX95" fmla="*/ 512205 w 927299"/>
              <a:gd name="connsiteY95" fmla="*/ 419416 h 2343337"/>
              <a:gd name="connsiteX96" fmla="*/ 501510 w 927299"/>
              <a:gd name="connsiteY96" fmla="*/ 339205 h 2343337"/>
              <a:gd name="connsiteX97" fmla="*/ 490815 w 927299"/>
              <a:gd name="connsiteY97" fmla="*/ 312469 h 2343337"/>
              <a:gd name="connsiteX98" fmla="*/ 480121 w 927299"/>
              <a:gd name="connsiteY98" fmla="*/ 264342 h 2343337"/>
              <a:gd name="connsiteX99" fmla="*/ 458731 w 927299"/>
              <a:gd name="connsiteY99" fmla="*/ 136005 h 2343337"/>
              <a:gd name="connsiteX100" fmla="*/ 437342 w 927299"/>
              <a:gd name="connsiteY100" fmla="*/ 82532 h 2343337"/>
              <a:gd name="connsiteX101" fmla="*/ 426647 w 927299"/>
              <a:gd name="connsiteY101" fmla="*/ 45100 h 2343337"/>
              <a:gd name="connsiteX102" fmla="*/ 421300 w 927299"/>
              <a:gd name="connsiteY102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6768 w 927299"/>
              <a:gd name="connsiteY66" fmla="*/ 2214315 h 2343337"/>
              <a:gd name="connsiteX67" fmla="*/ 876604 w 927299"/>
              <a:gd name="connsiteY67" fmla="*/ 2167434 h 2343337"/>
              <a:gd name="connsiteX68" fmla="*/ 867052 w 927299"/>
              <a:gd name="connsiteY68" fmla="*/ 2008051 h 2343337"/>
              <a:gd name="connsiteX69" fmla="*/ 891868 w 927299"/>
              <a:gd name="connsiteY69" fmla="*/ 1954111 h 2343337"/>
              <a:gd name="connsiteX70" fmla="*/ 870479 w 927299"/>
              <a:gd name="connsiteY70" fmla="*/ 1922026 h 2343337"/>
              <a:gd name="connsiteX71" fmla="*/ 859784 w 927299"/>
              <a:gd name="connsiteY71" fmla="*/ 1889942 h 2343337"/>
              <a:gd name="connsiteX72" fmla="*/ 849089 w 927299"/>
              <a:gd name="connsiteY72" fmla="*/ 1868553 h 2343337"/>
              <a:gd name="connsiteX73" fmla="*/ 827700 w 927299"/>
              <a:gd name="connsiteY73" fmla="*/ 1788342 h 2343337"/>
              <a:gd name="connsiteX74" fmla="*/ 806310 w 927299"/>
              <a:gd name="connsiteY74" fmla="*/ 1654658 h 2343337"/>
              <a:gd name="connsiteX75" fmla="*/ 784921 w 927299"/>
              <a:gd name="connsiteY75" fmla="*/ 1579795 h 2343337"/>
              <a:gd name="connsiteX76" fmla="*/ 763531 w 927299"/>
              <a:gd name="connsiteY76" fmla="*/ 1494237 h 2343337"/>
              <a:gd name="connsiteX77" fmla="*/ 752836 w 927299"/>
              <a:gd name="connsiteY77" fmla="*/ 1451458 h 2343337"/>
              <a:gd name="connsiteX78" fmla="*/ 742142 w 927299"/>
              <a:gd name="connsiteY78" fmla="*/ 1403332 h 2343337"/>
              <a:gd name="connsiteX79" fmla="*/ 731447 w 927299"/>
              <a:gd name="connsiteY79" fmla="*/ 1376595 h 2343337"/>
              <a:gd name="connsiteX80" fmla="*/ 710057 w 927299"/>
              <a:gd name="connsiteY80" fmla="*/ 1312426 h 2343337"/>
              <a:gd name="connsiteX81" fmla="*/ 688668 w 927299"/>
              <a:gd name="connsiteY81" fmla="*/ 1200132 h 2343337"/>
              <a:gd name="connsiteX82" fmla="*/ 677973 w 927299"/>
              <a:gd name="connsiteY82" fmla="*/ 1146658 h 2343337"/>
              <a:gd name="connsiteX83" fmla="*/ 667279 w 927299"/>
              <a:gd name="connsiteY83" fmla="*/ 1071795 h 2343337"/>
              <a:gd name="connsiteX84" fmla="*/ 656584 w 927299"/>
              <a:gd name="connsiteY84" fmla="*/ 1029016 h 2343337"/>
              <a:gd name="connsiteX85" fmla="*/ 645889 w 927299"/>
              <a:gd name="connsiteY85" fmla="*/ 1012974 h 2343337"/>
              <a:gd name="connsiteX86" fmla="*/ 635194 w 927299"/>
              <a:gd name="connsiteY86" fmla="*/ 986237 h 2343337"/>
              <a:gd name="connsiteX87" fmla="*/ 613805 w 927299"/>
              <a:gd name="connsiteY87" fmla="*/ 922069 h 2343337"/>
              <a:gd name="connsiteX88" fmla="*/ 603110 w 927299"/>
              <a:gd name="connsiteY88" fmla="*/ 847205 h 2343337"/>
              <a:gd name="connsiteX89" fmla="*/ 608457 w 927299"/>
              <a:gd name="connsiteY89" fmla="*/ 825816 h 2343337"/>
              <a:gd name="connsiteX90" fmla="*/ 587068 w 927299"/>
              <a:gd name="connsiteY90" fmla="*/ 692132 h 2343337"/>
              <a:gd name="connsiteX91" fmla="*/ 565679 w 927299"/>
              <a:gd name="connsiteY91" fmla="*/ 611921 h 2343337"/>
              <a:gd name="connsiteX92" fmla="*/ 554984 w 927299"/>
              <a:gd name="connsiteY92" fmla="*/ 563795 h 2343337"/>
              <a:gd name="connsiteX93" fmla="*/ 533594 w 927299"/>
              <a:gd name="connsiteY93" fmla="*/ 526363 h 2343337"/>
              <a:gd name="connsiteX94" fmla="*/ 522900 w 927299"/>
              <a:gd name="connsiteY94" fmla="*/ 462195 h 2343337"/>
              <a:gd name="connsiteX95" fmla="*/ 512205 w 927299"/>
              <a:gd name="connsiteY95" fmla="*/ 419416 h 2343337"/>
              <a:gd name="connsiteX96" fmla="*/ 501510 w 927299"/>
              <a:gd name="connsiteY96" fmla="*/ 339205 h 2343337"/>
              <a:gd name="connsiteX97" fmla="*/ 490815 w 927299"/>
              <a:gd name="connsiteY97" fmla="*/ 312469 h 2343337"/>
              <a:gd name="connsiteX98" fmla="*/ 480121 w 927299"/>
              <a:gd name="connsiteY98" fmla="*/ 264342 h 2343337"/>
              <a:gd name="connsiteX99" fmla="*/ 458731 w 927299"/>
              <a:gd name="connsiteY99" fmla="*/ 136005 h 2343337"/>
              <a:gd name="connsiteX100" fmla="*/ 437342 w 927299"/>
              <a:gd name="connsiteY100" fmla="*/ 82532 h 2343337"/>
              <a:gd name="connsiteX101" fmla="*/ 426647 w 927299"/>
              <a:gd name="connsiteY101" fmla="*/ 45100 h 2343337"/>
              <a:gd name="connsiteX102" fmla="*/ 421300 w 927299"/>
              <a:gd name="connsiteY102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76604 w 927299"/>
              <a:gd name="connsiteY67" fmla="*/ 2167434 h 2343337"/>
              <a:gd name="connsiteX68" fmla="*/ 867052 w 927299"/>
              <a:gd name="connsiteY68" fmla="*/ 2008051 h 2343337"/>
              <a:gd name="connsiteX69" fmla="*/ 891868 w 927299"/>
              <a:gd name="connsiteY69" fmla="*/ 1954111 h 2343337"/>
              <a:gd name="connsiteX70" fmla="*/ 870479 w 927299"/>
              <a:gd name="connsiteY70" fmla="*/ 1922026 h 2343337"/>
              <a:gd name="connsiteX71" fmla="*/ 859784 w 927299"/>
              <a:gd name="connsiteY71" fmla="*/ 1889942 h 2343337"/>
              <a:gd name="connsiteX72" fmla="*/ 849089 w 927299"/>
              <a:gd name="connsiteY72" fmla="*/ 1868553 h 2343337"/>
              <a:gd name="connsiteX73" fmla="*/ 827700 w 927299"/>
              <a:gd name="connsiteY73" fmla="*/ 1788342 h 2343337"/>
              <a:gd name="connsiteX74" fmla="*/ 806310 w 927299"/>
              <a:gd name="connsiteY74" fmla="*/ 1654658 h 2343337"/>
              <a:gd name="connsiteX75" fmla="*/ 784921 w 927299"/>
              <a:gd name="connsiteY75" fmla="*/ 1579795 h 2343337"/>
              <a:gd name="connsiteX76" fmla="*/ 763531 w 927299"/>
              <a:gd name="connsiteY76" fmla="*/ 1494237 h 2343337"/>
              <a:gd name="connsiteX77" fmla="*/ 752836 w 927299"/>
              <a:gd name="connsiteY77" fmla="*/ 1451458 h 2343337"/>
              <a:gd name="connsiteX78" fmla="*/ 742142 w 927299"/>
              <a:gd name="connsiteY78" fmla="*/ 1403332 h 2343337"/>
              <a:gd name="connsiteX79" fmla="*/ 731447 w 927299"/>
              <a:gd name="connsiteY79" fmla="*/ 1376595 h 2343337"/>
              <a:gd name="connsiteX80" fmla="*/ 710057 w 927299"/>
              <a:gd name="connsiteY80" fmla="*/ 1312426 h 2343337"/>
              <a:gd name="connsiteX81" fmla="*/ 688668 w 927299"/>
              <a:gd name="connsiteY81" fmla="*/ 1200132 h 2343337"/>
              <a:gd name="connsiteX82" fmla="*/ 677973 w 927299"/>
              <a:gd name="connsiteY82" fmla="*/ 1146658 h 2343337"/>
              <a:gd name="connsiteX83" fmla="*/ 667279 w 927299"/>
              <a:gd name="connsiteY83" fmla="*/ 1071795 h 2343337"/>
              <a:gd name="connsiteX84" fmla="*/ 656584 w 927299"/>
              <a:gd name="connsiteY84" fmla="*/ 1029016 h 2343337"/>
              <a:gd name="connsiteX85" fmla="*/ 645889 w 927299"/>
              <a:gd name="connsiteY85" fmla="*/ 1012974 h 2343337"/>
              <a:gd name="connsiteX86" fmla="*/ 635194 w 927299"/>
              <a:gd name="connsiteY86" fmla="*/ 986237 h 2343337"/>
              <a:gd name="connsiteX87" fmla="*/ 613805 w 927299"/>
              <a:gd name="connsiteY87" fmla="*/ 922069 h 2343337"/>
              <a:gd name="connsiteX88" fmla="*/ 603110 w 927299"/>
              <a:gd name="connsiteY88" fmla="*/ 847205 h 2343337"/>
              <a:gd name="connsiteX89" fmla="*/ 608457 w 927299"/>
              <a:gd name="connsiteY89" fmla="*/ 825816 h 2343337"/>
              <a:gd name="connsiteX90" fmla="*/ 587068 w 927299"/>
              <a:gd name="connsiteY90" fmla="*/ 692132 h 2343337"/>
              <a:gd name="connsiteX91" fmla="*/ 565679 w 927299"/>
              <a:gd name="connsiteY91" fmla="*/ 611921 h 2343337"/>
              <a:gd name="connsiteX92" fmla="*/ 554984 w 927299"/>
              <a:gd name="connsiteY92" fmla="*/ 563795 h 2343337"/>
              <a:gd name="connsiteX93" fmla="*/ 533594 w 927299"/>
              <a:gd name="connsiteY93" fmla="*/ 526363 h 2343337"/>
              <a:gd name="connsiteX94" fmla="*/ 522900 w 927299"/>
              <a:gd name="connsiteY94" fmla="*/ 462195 h 2343337"/>
              <a:gd name="connsiteX95" fmla="*/ 512205 w 927299"/>
              <a:gd name="connsiteY95" fmla="*/ 419416 h 2343337"/>
              <a:gd name="connsiteX96" fmla="*/ 501510 w 927299"/>
              <a:gd name="connsiteY96" fmla="*/ 339205 h 2343337"/>
              <a:gd name="connsiteX97" fmla="*/ 490815 w 927299"/>
              <a:gd name="connsiteY97" fmla="*/ 312469 h 2343337"/>
              <a:gd name="connsiteX98" fmla="*/ 480121 w 927299"/>
              <a:gd name="connsiteY98" fmla="*/ 264342 h 2343337"/>
              <a:gd name="connsiteX99" fmla="*/ 458731 w 927299"/>
              <a:gd name="connsiteY99" fmla="*/ 136005 h 2343337"/>
              <a:gd name="connsiteX100" fmla="*/ 437342 w 927299"/>
              <a:gd name="connsiteY100" fmla="*/ 82532 h 2343337"/>
              <a:gd name="connsiteX101" fmla="*/ 426647 w 927299"/>
              <a:gd name="connsiteY101" fmla="*/ 45100 h 2343337"/>
              <a:gd name="connsiteX102" fmla="*/ 421300 w 927299"/>
              <a:gd name="connsiteY102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76604 w 927299"/>
              <a:gd name="connsiteY67" fmla="*/ 2167434 h 2343337"/>
              <a:gd name="connsiteX68" fmla="*/ 867052 w 927299"/>
              <a:gd name="connsiteY68" fmla="*/ 2008051 h 2343337"/>
              <a:gd name="connsiteX69" fmla="*/ 891868 w 927299"/>
              <a:gd name="connsiteY69" fmla="*/ 1954111 h 2343337"/>
              <a:gd name="connsiteX70" fmla="*/ 870479 w 927299"/>
              <a:gd name="connsiteY70" fmla="*/ 1922026 h 2343337"/>
              <a:gd name="connsiteX71" fmla="*/ 859784 w 927299"/>
              <a:gd name="connsiteY71" fmla="*/ 1889942 h 2343337"/>
              <a:gd name="connsiteX72" fmla="*/ 849089 w 927299"/>
              <a:gd name="connsiteY72" fmla="*/ 1868553 h 2343337"/>
              <a:gd name="connsiteX73" fmla="*/ 827700 w 927299"/>
              <a:gd name="connsiteY73" fmla="*/ 1788342 h 2343337"/>
              <a:gd name="connsiteX74" fmla="*/ 806310 w 927299"/>
              <a:gd name="connsiteY74" fmla="*/ 1654658 h 2343337"/>
              <a:gd name="connsiteX75" fmla="*/ 784921 w 927299"/>
              <a:gd name="connsiteY75" fmla="*/ 1579795 h 2343337"/>
              <a:gd name="connsiteX76" fmla="*/ 763531 w 927299"/>
              <a:gd name="connsiteY76" fmla="*/ 1494237 h 2343337"/>
              <a:gd name="connsiteX77" fmla="*/ 752836 w 927299"/>
              <a:gd name="connsiteY77" fmla="*/ 1451458 h 2343337"/>
              <a:gd name="connsiteX78" fmla="*/ 742142 w 927299"/>
              <a:gd name="connsiteY78" fmla="*/ 1403332 h 2343337"/>
              <a:gd name="connsiteX79" fmla="*/ 731447 w 927299"/>
              <a:gd name="connsiteY79" fmla="*/ 1376595 h 2343337"/>
              <a:gd name="connsiteX80" fmla="*/ 710057 w 927299"/>
              <a:gd name="connsiteY80" fmla="*/ 1312426 h 2343337"/>
              <a:gd name="connsiteX81" fmla="*/ 688668 w 927299"/>
              <a:gd name="connsiteY81" fmla="*/ 1200132 h 2343337"/>
              <a:gd name="connsiteX82" fmla="*/ 677973 w 927299"/>
              <a:gd name="connsiteY82" fmla="*/ 1146658 h 2343337"/>
              <a:gd name="connsiteX83" fmla="*/ 667279 w 927299"/>
              <a:gd name="connsiteY83" fmla="*/ 1071795 h 2343337"/>
              <a:gd name="connsiteX84" fmla="*/ 656584 w 927299"/>
              <a:gd name="connsiteY84" fmla="*/ 1029016 h 2343337"/>
              <a:gd name="connsiteX85" fmla="*/ 645889 w 927299"/>
              <a:gd name="connsiteY85" fmla="*/ 1012974 h 2343337"/>
              <a:gd name="connsiteX86" fmla="*/ 635194 w 927299"/>
              <a:gd name="connsiteY86" fmla="*/ 986237 h 2343337"/>
              <a:gd name="connsiteX87" fmla="*/ 613805 w 927299"/>
              <a:gd name="connsiteY87" fmla="*/ 922069 h 2343337"/>
              <a:gd name="connsiteX88" fmla="*/ 603110 w 927299"/>
              <a:gd name="connsiteY88" fmla="*/ 847205 h 2343337"/>
              <a:gd name="connsiteX89" fmla="*/ 608457 w 927299"/>
              <a:gd name="connsiteY89" fmla="*/ 825816 h 2343337"/>
              <a:gd name="connsiteX90" fmla="*/ 587068 w 927299"/>
              <a:gd name="connsiteY90" fmla="*/ 692132 h 2343337"/>
              <a:gd name="connsiteX91" fmla="*/ 565679 w 927299"/>
              <a:gd name="connsiteY91" fmla="*/ 611921 h 2343337"/>
              <a:gd name="connsiteX92" fmla="*/ 554984 w 927299"/>
              <a:gd name="connsiteY92" fmla="*/ 563795 h 2343337"/>
              <a:gd name="connsiteX93" fmla="*/ 533594 w 927299"/>
              <a:gd name="connsiteY93" fmla="*/ 526363 h 2343337"/>
              <a:gd name="connsiteX94" fmla="*/ 522900 w 927299"/>
              <a:gd name="connsiteY94" fmla="*/ 462195 h 2343337"/>
              <a:gd name="connsiteX95" fmla="*/ 512205 w 927299"/>
              <a:gd name="connsiteY95" fmla="*/ 419416 h 2343337"/>
              <a:gd name="connsiteX96" fmla="*/ 501510 w 927299"/>
              <a:gd name="connsiteY96" fmla="*/ 339205 h 2343337"/>
              <a:gd name="connsiteX97" fmla="*/ 490815 w 927299"/>
              <a:gd name="connsiteY97" fmla="*/ 312469 h 2343337"/>
              <a:gd name="connsiteX98" fmla="*/ 480121 w 927299"/>
              <a:gd name="connsiteY98" fmla="*/ 264342 h 2343337"/>
              <a:gd name="connsiteX99" fmla="*/ 458731 w 927299"/>
              <a:gd name="connsiteY99" fmla="*/ 136005 h 2343337"/>
              <a:gd name="connsiteX100" fmla="*/ 437342 w 927299"/>
              <a:gd name="connsiteY100" fmla="*/ 82532 h 2343337"/>
              <a:gd name="connsiteX101" fmla="*/ 426647 w 927299"/>
              <a:gd name="connsiteY101" fmla="*/ 45100 h 2343337"/>
              <a:gd name="connsiteX102" fmla="*/ 421300 w 927299"/>
              <a:gd name="connsiteY102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88441 w 927299"/>
              <a:gd name="connsiteY67" fmla="*/ 2158556 h 2343337"/>
              <a:gd name="connsiteX68" fmla="*/ 867052 w 927299"/>
              <a:gd name="connsiteY68" fmla="*/ 2008051 h 2343337"/>
              <a:gd name="connsiteX69" fmla="*/ 891868 w 927299"/>
              <a:gd name="connsiteY69" fmla="*/ 1954111 h 2343337"/>
              <a:gd name="connsiteX70" fmla="*/ 870479 w 927299"/>
              <a:gd name="connsiteY70" fmla="*/ 1922026 h 2343337"/>
              <a:gd name="connsiteX71" fmla="*/ 859784 w 927299"/>
              <a:gd name="connsiteY71" fmla="*/ 1889942 h 2343337"/>
              <a:gd name="connsiteX72" fmla="*/ 849089 w 927299"/>
              <a:gd name="connsiteY72" fmla="*/ 1868553 h 2343337"/>
              <a:gd name="connsiteX73" fmla="*/ 827700 w 927299"/>
              <a:gd name="connsiteY73" fmla="*/ 1788342 h 2343337"/>
              <a:gd name="connsiteX74" fmla="*/ 806310 w 927299"/>
              <a:gd name="connsiteY74" fmla="*/ 1654658 h 2343337"/>
              <a:gd name="connsiteX75" fmla="*/ 784921 w 927299"/>
              <a:gd name="connsiteY75" fmla="*/ 1579795 h 2343337"/>
              <a:gd name="connsiteX76" fmla="*/ 763531 w 927299"/>
              <a:gd name="connsiteY76" fmla="*/ 1494237 h 2343337"/>
              <a:gd name="connsiteX77" fmla="*/ 752836 w 927299"/>
              <a:gd name="connsiteY77" fmla="*/ 1451458 h 2343337"/>
              <a:gd name="connsiteX78" fmla="*/ 742142 w 927299"/>
              <a:gd name="connsiteY78" fmla="*/ 1403332 h 2343337"/>
              <a:gd name="connsiteX79" fmla="*/ 731447 w 927299"/>
              <a:gd name="connsiteY79" fmla="*/ 1376595 h 2343337"/>
              <a:gd name="connsiteX80" fmla="*/ 710057 w 927299"/>
              <a:gd name="connsiteY80" fmla="*/ 1312426 h 2343337"/>
              <a:gd name="connsiteX81" fmla="*/ 688668 w 927299"/>
              <a:gd name="connsiteY81" fmla="*/ 1200132 h 2343337"/>
              <a:gd name="connsiteX82" fmla="*/ 677973 w 927299"/>
              <a:gd name="connsiteY82" fmla="*/ 1146658 h 2343337"/>
              <a:gd name="connsiteX83" fmla="*/ 667279 w 927299"/>
              <a:gd name="connsiteY83" fmla="*/ 1071795 h 2343337"/>
              <a:gd name="connsiteX84" fmla="*/ 656584 w 927299"/>
              <a:gd name="connsiteY84" fmla="*/ 1029016 h 2343337"/>
              <a:gd name="connsiteX85" fmla="*/ 645889 w 927299"/>
              <a:gd name="connsiteY85" fmla="*/ 1012974 h 2343337"/>
              <a:gd name="connsiteX86" fmla="*/ 635194 w 927299"/>
              <a:gd name="connsiteY86" fmla="*/ 986237 h 2343337"/>
              <a:gd name="connsiteX87" fmla="*/ 613805 w 927299"/>
              <a:gd name="connsiteY87" fmla="*/ 922069 h 2343337"/>
              <a:gd name="connsiteX88" fmla="*/ 603110 w 927299"/>
              <a:gd name="connsiteY88" fmla="*/ 847205 h 2343337"/>
              <a:gd name="connsiteX89" fmla="*/ 608457 w 927299"/>
              <a:gd name="connsiteY89" fmla="*/ 825816 h 2343337"/>
              <a:gd name="connsiteX90" fmla="*/ 587068 w 927299"/>
              <a:gd name="connsiteY90" fmla="*/ 692132 h 2343337"/>
              <a:gd name="connsiteX91" fmla="*/ 565679 w 927299"/>
              <a:gd name="connsiteY91" fmla="*/ 611921 h 2343337"/>
              <a:gd name="connsiteX92" fmla="*/ 554984 w 927299"/>
              <a:gd name="connsiteY92" fmla="*/ 563795 h 2343337"/>
              <a:gd name="connsiteX93" fmla="*/ 533594 w 927299"/>
              <a:gd name="connsiteY93" fmla="*/ 526363 h 2343337"/>
              <a:gd name="connsiteX94" fmla="*/ 522900 w 927299"/>
              <a:gd name="connsiteY94" fmla="*/ 462195 h 2343337"/>
              <a:gd name="connsiteX95" fmla="*/ 512205 w 927299"/>
              <a:gd name="connsiteY95" fmla="*/ 419416 h 2343337"/>
              <a:gd name="connsiteX96" fmla="*/ 501510 w 927299"/>
              <a:gd name="connsiteY96" fmla="*/ 339205 h 2343337"/>
              <a:gd name="connsiteX97" fmla="*/ 490815 w 927299"/>
              <a:gd name="connsiteY97" fmla="*/ 312469 h 2343337"/>
              <a:gd name="connsiteX98" fmla="*/ 480121 w 927299"/>
              <a:gd name="connsiteY98" fmla="*/ 264342 h 2343337"/>
              <a:gd name="connsiteX99" fmla="*/ 458731 w 927299"/>
              <a:gd name="connsiteY99" fmla="*/ 136005 h 2343337"/>
              <a:gd name="connsiteX100" fmla="*/ 437342 w 927299"/>
              <a:gd name="connsiteY100" fmla="*/ 82532 h 2343337"/>
              <a:gd name="connsiteX101" fmla="*/ 426647 w 927299"/>
              <a:gd name="connsiteY101" fmla="*/ 45100 h 2343337"/>
              <a:gd name="connsiteX102" fmla="*/ 421300 w 927299"/>
              <a:gd name="connsiteY102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88441 w 927299"/>
              <a:gd name="connsiteY67" fmla="*/ 2158556 h 2343337"/>
              <a:gd name="connsiteX68" fmla="*/ 867052 w 927299"/>
              <a:gd name="connsiteY68" fmla="*/ 2008051 h 2343337"/>
              <a:gd name="connsiteX69" fmla="*/ 850439 w 927299"/>
              <a:gd name="connsiteY69" fmla="*/ 1945234 h 2343337"/>
              <a:gd name="connsiteX70" fmla="*/ 870479 w 927299"/>
              <a:gd name="connsiteY70" fmla="*/ 1922026 h 2343337"/>
              <a:gd name="connsiteX71" fmla="*/ 859784 w 927299"/>
              <a:gd name="connsiteY71" fmla="*/ 1889942 h 2343337"/>
              <a:gd name="connsiteX72" fmla="*/ 849089 w 927299"/>
              <a:gd name="connsiteY72" fmla="*/ 1868553 h 2343337"/>
              <a:gd name="connsiteX73" fmla="*/ 827700 w 927299"/>
              <a:gd name="connsiteY73" fmla="*/ 1788342 h 2343337"/>
              <a:gd name="connsiteX74" fmla="*/ 806310 w 927299"/>
              <a:gd name="connsiteY74" fmla="*/ 1654658 h 2343337"/>
              <a:gd name="connsiteX75" fmla="*/ 784921 w 927299"/>
              <a:gd name="connsiteY75" fmla="*/ 1579795 h 2343337"/>
              <a:gd name="connsiteX76" fmla="*/ 763531 w 927299"/>
              <a:gd name="connsiteY76" fmla="*/ 1494237 h 2343337"/>
              <a:gd name="connsiteX77" fmla="*/ 752836 w 927299"/>
              <a:gd name="connsiteY77" fmla="*/ 1451458 h 2343337"/>
              <a:gd name="connsiteX78" fmla="*/ 742142 w 927299"/>
              <a:gd name="connsiteY78" fmla="*/ 1403332 h 2343337"/>
              <a:gd name="connsiteX79" fmla="*/ 731447 w 927299"/>
              <a:gd name="connsiteY79" fmla="*/ 1376595 h 2343337"/>
              <a:gd name="connsiteX80" fmla="*/ 710057 w 927299"/>
              <a:gd name="connsiteY80" fmla="*/ 1312426 h 2343337"/>
              <a:gd name="connsiteX81" fmla="*/ 688668 w 927299"/>
              <a:gd name="connsiteY81" fmla="*/ 1200132 h 2343337"/>
              <a:gd name="connsiteX82" fmla="*/ 677973 w 927299"/>
              <a:gd name="connsiteY82" fmla="*/ 1146658 h 2343337"/>
              <a:gd name="connsiteX83" fmla="*/ 667279 w 927299"/>
              <a:gd name="connsiteY83" fmla="*/ 1071795 h 2343337"/>
              <a:gd name="connsiteX84" fmla="*/ 656584 w 927299"/>
              <a:gd name="connsiteY84" fmla="*/ 1029016 h 2343337"/>
              <a:gd name="connsiteX85" fmla="*/ 645889 w 927299"/>
              <a:gd name="connsiteY85" fmla="*/ 1012974 h 2343337"/>
              <a:gd name="connsiteX86" fmla="*/ 635194 w 927299"/>
              <a:gd name="connsiteY86" fmla="*/ 986237 h 2343337"/>
              <a:gd name="connsiteX87" fmla="*/ 613805 w 927299"/>
              <a:gd name="connsiteY87" fmla="*/ 922069 h 2343337"/>
              <a:gd name="connsiteX88" fmla="*/ 603110 w 927299"/>
              <a:gd name="connsiteY88" fmla="*/ 847205 h 2343337"/>
              <a:gd name="connsiteX89" fmla="*/ 608457 w 927299"/>
              <a:gd name="connsiteY89" fmla="*/ 825816 h 2343337"/>
              <a:gd name="connsiteX90" fmla="*/ 587068 w 927299"/>
              <a:gd name="connsiteY90" fmla="*/ 692132 h 2343337"/>
              <a:gd name="connsiteX91" fmla="*/ 565679 w 927299"/>
              <a:gd name="connsiteY91" fmla="*/ 611921 h 2343337"/>
              <a:gd name="connsiteX92" fmla="*/ 554984 w 927299"/>
              <a:gd name="connsiteY92" fmla="*/ 563795 h 2343337"/>
              <a:gd name="connsiteX93" fmla="*/ 533594 w 927299"/>
              <a:gd name="connsiteY93" fmla="*/ 526363 h 2343337"/>
              <a:gd name="connsiteX94" fmla="*/ 522900 w 927299"/>
              <a:gd name="connsiteY94" fmla="*/ 462195 h 2343337"/>
              <a:gd name="connsiteX95" fmla="*/ 512205 w 927299"/>
              <a:gd name="connsiteY95" fmla="*/ 419416 h 2343337"/>
              <a:gd name="connsiteX96" fmla="*/ 501510 w 927299"/>
              <a:gd name="connsiteY96" fmla="*/ 339205 h 2343337"/>
              <a:gd name="connsiteX97" fmla="*/ 490815 w 927299"/>
              <a:gd name="connsiteY97" fmla="*/ 312469 h 2343337"/>
              <a:gd name="connsiteX98" fmla="*/ 480121 w 927299"/>
              <a:gd name="connsiteY98" fmla="*/ 264342 h 2343337"/>
              <a:gd name="connsiteX99" fmla="*/ 458731 w 927299"/>
              <a:gd name="connsiteY99" fmla="*/ 136005 h 2343337"/>
              <a:gd name="connsiteX100" fmla="*/ 437342 w 927299"/>
              <a:gd name="connsiteY100" fmla="*/ 82532 h 2343337"/>
              <a:gd name="connsiteX101" fmla="*/ 426647 w 927299"/>
              <a:gd name="connsiteY101" fmla="*/ 45100 h 2343337"/>
              <a:gd name="connsiteX102" fmla="*/ 421300 w 927299"/>
              <a:gd name="connsiteY102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88441 w 927299"/>
              <a:gd name="connsiteY67" fmla="*/ 2158556 h 2343337"/>
              <a:gd name="connsiteX68" fmla="*/ 867052 w 927299"/>
              <a:gd name="connsiteY68" fmla="*/ 2008051 h 2343337"/>
              <a:gd name="connsiteX69" fmla="*/ 850439 w 927299"/>
              <a:gd name="connsiteY69" fmla="*/ 1945234 h 2343337"/>
              <a:gd name="connsiteX70" fmla="*/ 870479 w 927299"/>
              <a:gd name="connsiteY70" fmla="*/ 1922026 h 2343337"/>
              <a:gd name="connsiteX71" fmla="*/ 859784 w 927299"/>
              <a:gd name="connsiteY71" fmla="*/ 1889942 h 2343337"/>
              <a:gd name="connsiteX72" fmla="*/ 816538 w 927299"/>
              <a:gd name="connsiteY72" fmla="*/ 1827124 h 2343337"/>
              <a:gd name="connsiteX73" fmla="*/ 827700 w 927299"/>
              <a:gd name="connsiteY73" fmla="*/ 1788342 h 2343337"/>
              <a:gd name="connsiteX74" fmla="*/ 806310 w 927299"/>
              <a:gd name="connsiteY74" fmla="*/ 1654658 h 2343337"/>
              <a:gd name="connsiteX75" fmla="*/ 784921 w 927299"/>
              <a:gd name="connsiteY75" fmla="*/ 1579795 h 2343337"/>
              <a:gd name="connsiteX76" fmla="*/ 763531 w 927299"/>
              <a:gd name="connsiteY76" fmla="*/ 1494237 h 2343337"/>
              <a:gd name="connsiteX77" fmla="*/ 752836 w 927299"/>
              <a:gd name="connsiteY77" fmla="*/ 1451458 h 2343337"/>
              <a:gd name="connsiteX78" fmla="*/ 742142 w 927299"/>
              <a:gd name="connsiteY78" fmla="*/ 1403332 h 2343337"/>
              <a:gd name="connsiteX79" fmla="*/ 731447 w 927299"/>
              <a:gd name="connsiteY79" fmla="*/ 1376595 h 2343337"/>
              <a:gd name="connsiteX80" fmla="*/ 710057 w 927299"/>
              <a:gd name="connsiteY80" fmla="*/ 1312426 h 2343337"/>
              <a:gd name="connsiteX81" fmla="*/ 688668 w 927299"/>
              <a:gd name="connsiteY81" fmla="*/ 1200132 h 2343337"/>
              <a:gd name="connsiteX82" fmla="*/ 677973 w 927299"/>
              <a:gd name="connsiteY82" fmla="*/ 1146658 h 2343337"/>
              <a:gd name="connsiteX83" fmla="*/ 667279 w 927299"/>
              <a:gd name="connsiteY83" fmla="*/ 1071795 h 2343337"/>
              <a:gd name="connsiteX84" fmla="*/ 656584 w 927299"/>
              <a:gd name="connsiteY84" fmla="*/ 1029016 h 2343337"/>
              <a:gd name="connsiteX85" fmla="*/ 645889 w 927299"/>
              <a:gd name="connsiteY85" fmla="*/ 1012974 h 2343337"/>
              <a:gd name="connsiteX86" fmla="*/ 635194 w 927299"/>
              <a:gd name="connsiteY86" fmla="*/ 986237 h 2343337"/>
              <a:gd name="connsiteX87" fmla="*/ 613805 w 927299"/>
              <a:gd name="connsiteY87" fmla="*/ 922069 h 2343337"/>
              <a:gd name="connsiteX88" fmla="*/ 603110 w 927299"/>
              <a:gd name="connsiteY88" fmla="*/ 847205 h 2343337"/>
              <a:gd name="connsiteX89" fmla="*/ 608457 w 927299"/>
              <a:gd name="connsiteY89" fmla="*/ 825816 h 2343337"/>
              <a:gd name="connsiteX90" fmla="*/ 587068 w 927299"/>
              <a:gd name="connsiteY90" fmla="*/ 692132 h 2343337"/>
              <a:gd name="connsiteX91" fmla="*/ 565679 w 927299"/>
              <a:gd name="connsiteY91" fmla="*/ 611921 h 2343337"/>
              <a:gd name="connsiteX92" fmla="*/ 554984 w 927299"/>
              <a:gd name="connsiteY92" fmla="*/ 563795 h 2343337"/>
              <a:gd name="connsiteX93" fmla="*/ 533594 w 927299"/>
              <a:gd name="connsiteY93" fmla="*/ 526363 h 2343337"/>
              <a:gd name="connsiteX94" fmla="*/ 522900 w 927299"/>
              <a:gd name="connsiteY94" fmla="*/ 462195 h 2343337"/>
              <a:gd name="connsiteX95" fmla="*/ 512205 w 927299"/>
              <a:gd name="connsiteY95" fmla="*/ 419416 h 2343337"/>
              <a:gd name="connsiteX96" fmla="*/ 501510 w 927299"/>
              <a:gd name="connsiteY96" fmla="*/ 339205 h 2343337"/>
              <a:gd name="connsiteX97" fmla="*/ 490815 w 927299"/>
              <a:gd name="connsiteY97" fmla="*/ 312469 h 2343337"/>
              <a:gd name="connsiteX98" fmla="*/ 480121 w 927299"/>
              <a:gd name="connsiteY98" fmla="*/ 264342 h 2343337"/>
              <a:gd name="connsiteX99" fmla="*/ 458731 w 927299"/>
              <a:gd name="connsiteY99" fmla="*/ 136005 h 2343337"/>
              <a:gd name="connsiteX100" fmla="*/ 437342 w 927299"/>
              <a:gd name="connsiteY100" fmla="*/ 82532 h 2343337"/>
              <a:gd name="connsiteX101" fmla="*/ 426647 w 927299"/>
              <a:gd name="connsiteY101" fmla="*/ 45100 h 2343337"/>
              <a:gd name="connsiteX102" fmla="*/ 421300 w 927299"/>
              <a:gd name="connsiteY102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88441 w 927299"/>
              <a:gd name="connsiteY67" fmla="*/ 2158556 h 2343337"/>
              <a:gd name="connsiteX68" fmla="*/ 867052 w 927299"/>
              <a:gd name="connsiteY68" fmla="*/ 2008051 h 2343337"/>
              <a:gd name="connsiteX69" fmla="*/ 850439 w 927299"/>
              <a:gd name="connsiteY69" fmla="*/ 1945234 h 2343337"/>
              <a:gd name="connsiteX70" fmla="*/ 870479 w 927299"/>
              <a:gd name="connsiteY70" fmla="*/ 1922026 h 2343337"/>
              <a:gd name="connsiteX71" fmla="*/ 818354 w 927299"/>
              <a:gd name="connsiteY71" fmla="*/ 1863309 h 2343337"/>
              <a:gd name="connsiteX72" fmla="*/ 816538 w 927299"/>
              <a:gd name="connsiteY72" fmla="*/ 1827124 h 2343337"/>
              <a:gd name="connsiteX73" fmla="*/ 827700 w 927299"/>
              <a:gd name="connsiteY73" fmla="*/ 1788342 h 2343337"/>
              <a:gd name="connsiteX74" fmla="*/ 806310 w 927299"/>
              <a:gd name="connsiteY74" fmla="*/ 1654658 h 2343337"/>
              <a:gd name="connsiteX75" fmla="*/ 784921 w 927299"/>
              <a:gd name="connsiteY75" fmla="*/ 1579795 h 2343337"/>
              <a:gd name="connsiteX76" fmla="*/ 763531 w 927299"/>
              <a:gd name="connsiteY76" fmla="*/ 1494237 h 2343337"/>
              <a:gd name="connsiteX77" fmla="*/ 752836 w 927299"/>
              <a:gd name="connsiteY77" fmla="*/ 1451458 h 2343337"/>
              <a:gd name="connsiteX78" fmla="*/ 742142 w 927299"/>
              <a:gd name="connsiteY78" fmla="*/ 1403332 h 2343337"/>
              <a:gd name="connsiteX79" fmla="*/ 731447 w 927299"/>
              <a:gd name="connsiteY79" fmla="*/ 1376595 h 2343337"/>
              <a:gd name="connsiteX80" fmla="*/ 710057 w 927299"/>
              <a:gd name="connsiteY80" fmla="*/ 1312426 h 2343337"/>
              <a:gd name="connsiteX81" fmla="*/ 688668 w 927299"/>
              <a:gd name="connsiteY81" fmla="*/ 1200132 h 2343337"/>
              <a:gd name="connsiteX82" fmla="*/ 677973 w 927299"/>
              <a:gd name="connsiteY82" fmla="*/ 1146658 h 2343337"/>
              <a:gd name="connsiteX83" fmla="*/ 667279 w 927299"/>
              <a:gd name="connsiteY83" fmla="*/ 1071795 h 2343337"/>
              <a:gd name="connsiteX84" fmla="*/ 656584 w 927299"/>
              <a:gd name="connsiteY84" fmla="*/ 1029016 h 2343337"/>
              <a:gd name="connsiteX85" fmla="*/ 645889 w 927299"/>
              <a:gd name="connsiteY85" fmla="*/ 1012974 h 2343337"/>
              <a:gd name="connsiteX86" fmla="*/ 635194 w 927299"/>
              <a:gd name="connsiteY86" fmla="*/ 986237 h 2343337"/>
              <a:gd name="connsiteX87" fmla="*/ 613805 w 927299"/>
              <a:gd name="connsiteY87" fmla="*/ 922069 h 2343337"/>
              <a:gd name="connsiteX88" fmla="*/ 603110 w 927299"/>
              <a:gd name="connsiteY88" fmla="*/ 847205 h 2343337"/>
              <a:gd name="connsiteX89" fmla="*/ 608457 w 927299"/>
              <a:gd name="connsiteY89" fmla="*/ 825816 h 2343337"/>
              <a:gd name="connsiteX90" fmla="*/ 587068 w 927299"/>
              <a:gd name="connsiteY90" fmla="*/ 692132 h 2343337"/>
              <a:gd name="connsiteX91" fmla="*/ 565679 w 927299"/>
              <a:gd name="connsiteY91" fmla="*/ 611921 h 2343337"/>
              <a:gd name="connsiteX92" fmla="*/ 554984 w 927299"/>
              <a:gd name="connsiteY92" fmla="*/ 563795 h 2343337"/>
              <a:gd name="connsiteX93" fmla="*/ 533594 w 927299"/>
              <a:gd name="connsiteY93" fmla="*/ 526363 h 2343337"/>
              <a:gd name="connsiteX94" fmla="*/ 522900 w 927299"/>
              <a:gd name="connsiteY94" fmla="*/ 462195 h 2343337"/>
              <a:gd name="connsiteX95" fmla="*/ 512205 w 927299"/>
              <a:gd name="connsiteY95" fmla="*/ 419416 h 2343337"/>
              <a:gd name="connsiteX96" fmla="*/ 501510 w 927299"/>
              <a:gd name="connsiteY96" fmla="*/ 339205 h 2343337"/>
              <a:gd name="connsiteX97" fmla="*/ 490815 w 927299"/>
              <a:gd name="connsiteY97" fmla="*/ 312469 h 2343337"/>
              <a:gd name="connsiteX98" fmla="*/ 480121 w 927299"/>
              <a:gd name="connsiteY98" fmla="*/ 264342 h 2343337"/>
              <a:gd name="connsiteX99" fmla="*/ 458731 w 927299"/>
              <a:gd name="connsiteY99" fmla="*/ 136005 h 2343337"/>
              <a:gd name="connsiteX100" fmla="*/ 437342 w 927299"/>
              <a:gd name="connsiteY100" fmla="*/ 82532 h 2343337"/>
              <a:gd name="connsiteX101" fmla="*/ 426647 w 927299"/>
              <a:gd name="connsiteY101" fmla="*/ 45100 h 2343337"/>
              <a:gd name="connsiteX102" fmla="*/ 421300 w 927299"/>
              <a:gd name="connsiteY102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88441 w 927299"/>
              <a:gd name="connsiteY67" fmla="*/ 2158556 h 2343337"/>
              <a:gd name="connsiteX68" fmla="*/ 867052 w 927299"/>
              <a:gd name="connsiteY68" fmla="*/ 2008051 h 2343337"/>
              <a:gd name="connsiteX69" fmla="*/ 850439 w 927299"/>
              <a:gd name="connsiteY69" fmla="*/ 1945234 h 2343337"/>
              <a:gd name="connsiteX70" fmla="*/ 834969 w 927299"/>
              <a:gd name="connsiteY70" fmla="*/ 1907230 h 2343337"/>
              <a:gd name="connsiteX71" fmla="*/ 818354 w 927299"/>
              <a:gd name="connsiteY71" fmla="*/ 1863309 h 2343337"/>
              <a:gd name="connsiteX72" fmla="*/ 816538 w 927299"/>
              <a:gd name="connsiteY72" fmla="*/ 1827124 h 2343337"/>
              <a:gd name="connsiteX73" fmla="*/ 827700 w 927299"/>
              <a:gd name="connsiteY73" fmla="*/ 1788342 h 2343337"/>
              <a:gd name="connsiteX74" fmla="*/ 806310 w 927299"/>
              <a:gd name="connsiteY74" fmla="*/ 1654658 h 2343337"/>
              <a:gd name="connsiteX75" fmla="*/ 784921 w 927299"/>
              <a:gd name="connsiteY75" fmla="*/ 1579795 h 2343337"/>
              <a:gd name="connsiteX76" fmla="*/ 763531 w 927299"/>
              <a:gd name="connsiteY76" fmla="*/ 1494237 h 2343337"/>
              <a:gd name="connsiteX77" fmla="*/ 752836 w 927299"/>
              <a:gd name="connsiteY77" fmla="*/ 1451458 h 2343337"/>
              <a:gd name="connsiteX78" fmla="*/ 742142 w 927299"/>
              <a:gd name="connsiteY78" fmla="*/ 1403332 h 2343337"/>
              <a:gd name="connsiteX79" fmla="*/ 731447 w 927299"/>
              <a:gd name="connsiteY79" fmla="*/ 1376595 h 2343337"/>
              <a:gd name="connsiteX80" fmla="*/ 710057 w 927299"/>
              <a:gd name="connsiteY80" fmla="*/ 1312426 h 2343337"/>
              <a:gd name="connsiteX81" fmla="*/ 688668 w 927299"/>
              <a:gd name="connsiteY81" fmla="*/ 1200132 h 2343337"/>
              <a:gd name="connsiteX82" fmla="*/ 677973 w 927299"/>
              <a:gd name="connsiteY82" fmla="*/ 1146658 h 2343337"/>
              <a:gd name="connsiteX83" fmla="*/ 667279 w 927299"/>
              <a:gd name="connsiteY83" fmla="*/ 1071795 h 2343337"/>
              <a:gd name="connsiteX84" fmla="*/ 656584 w 927299"/>
              <a:gd name="connsiteY84" fmla="*/ 1029016 h 2343337"/>
              <a:gd name="connsiteX85" fmla="*/ 645889 w 927299"/>
              <a:gd name="connsiteY85" fmla="*/ 1012974 h 2343337"/>
              <a:gd name="connsiteX86" fmla="*/ 635194 w 927299"/>
              <a:gd name="connsiteY86" fmla="*/ 986237 h 2343337"/>
              <a:gd name="connsiteX87" fmla="*/ 613805 w 927299"/>
              <a:gd name="connsiteY87" fmla="*/ 922069 h 2343337"/>
              <a:gd name="connsiteX88" fmla="*/ 603110 w 927299"/>
              <a:gd name="connsiteY88" fmla="*/ 847205 h 2343337"/>
              <a:gd name="connsiteX89" fmla="*/ 608457 w 927299"/>
              <a:gd name="connsiteY89" fmla="*/ 825816 h 2343337"/>
              <a:gd name="connsiteX90" fmla="*/ 587068 w 927299"/>
              <a:gd name="connsiteY90" fmla="*/ 692132 h 2343337"/>
              <a:gd name="connsiteX91" fmla="*/ 565679 w 927299"/>
              <a:gd name="connsiteY91" fmla="*/ 611921 h 2343337"/>
              <a:gd name="connsiteX92" fmla="*/ 554984 w 927299"/>
              <a:gd name="connsiteY92" fmla="*/ 563795 h 2343337"/>
              <a:gd name="connsiteX93" fmla="*/ 533594 w 927299"/>
              <a:gd name="connsiteY93" fmla="*/ 526363 h 2343337"/>
              <a:gd name="connsiteX94" fmla="*/ 522900 w 927299"/>
              <a:gd name="connsiteY94" fmla="*/ 462195 h 2343337"/>
              <a:gd name="connsiteX95" fmla="*/ 512205 w 927299"/>
              <a:gd name="connsiteY95" fmla="*/ 419416 h 2343337"/>
              <a:gd name="connsiteX96" fmla="*/ 501510 w 927299"/>
              <a:gd name="connsiteY96" fmla="*/ 339205 h 2343337"/>
              <a:gd name="connsiteX97" fmla="*/ 490815 w 927299"/>
              <a:gd name="connsiteY97" fmla="*/ 312469 h 2343337"/>
              <a:gd name="connsiteX98" fmla="*/ 480121 w 927299"/>
              <a:gd name="connsiteY98" fmla="*/ 264342 h 2343337"/>
              <a:gd name="connsiteX99" fmla="*/ 458731 w 927299"/>
              <a:gd name="connsiteY99" fmla="*/ 136005 h 2343337"/>
              <a:gd name="connsiteX100" fmla="*/ 437342 w 927299"/>
              <a:gd name="connsiteY100" fmla="*/ 82532 h 2343337"/>
              <a:gd name="connsiteX101" fmla="*/ 426647 w 927299"/>
              <a:gd name="connsiteY101" fmla="*/ 45100 h 2343337"/>
              <a:gd name="connsiteX102" fmla="*/ 421300 w 927299"/>
              <a:gd name="connsiteY102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88441 w 927299"/>
              <a:gd name="connsiteY67" fmla="*/ 2158556 h 2343337"/>
              <a:gd name="connsiteX68" fmla="*/ 867052 w 927299"/>
              <a:gd name="connsiteY68" fmla="*/ 2008051 h 2343337"/>
              <a:gd name="connsiteX69" fmla="*/ 811970 w 927299"/>
              <a:gd name="connsiteY69" fmla="*/ 1951153 h 2343337"/>
              <a:gd name="connsiteX70" fmla="*/ 834969 w 927299"/>
              <a:gd name="connsiteY70" fmla="*/ 1907230 h 2343337"/>
              <a:gd name="connsiteX71" fmla="*/ 818354 w 927299"/>
              <a:gd name="connsiteY71" fmla="*/ 1863309 h 2343337"/>
              <a:gd name="connsiteX72" fmla="*/ 816538 w 927299"/>
              <a:gd name="connsiteY72" fmla="*/ 1827124 h 2343337"/>
              <a:gd name="connsiteX73" fmla="*/ 827700 w 927299"/>
              <a:gd name="connsiteY73" fmla="*/ 1788342 h 2343337"/>
              <a:gd name="connsiteX74" fmla="*/ 806310 w 927299"/>
              <a:gd name="connsiteY74" fmla="*/ 1654658 h 2343337"/>
              <a:gd name="connsiteX75" fmla="*/ 784921 w 927299"/>
              <a:gd name="connsiteY75" fmla="*/ 1579795 h 2343337"/>
              <a:gd name="connsiteX76" fmla="*/ 763531 w 927299"/>
              <a:gd name="connsiteY76" fmla="*/ 1494237 h 2343337"/>
              <a:gd name="connsiteX77" fmla="*/ 752836 w 927299"/>
              <a:gd name="connsiteY77" fmla="*/ 1451458 h 2343337"/>
              <a:gd name="connsiteX78" fmla="*/ 742142 w 927299"/>
              <a:gd name="connsiteY78" fmla="*/ 1403332 h 2343337"/>
              <a:gd name="connsiteX79" fmla="*/ 731447 w 927299"/>
              <a:gd name="connsiteY79" fmla="*/ 1376595 h 2343337"/>
              <a:gd name="connsiteX80" fmla="*/ 710057 w 927299"/>
              <a:gd name="connsiteY80" fmla="*/ 1312426 h 2343337"/>
              <a:gd name="connsiteX81" fmla="*/ 688668 w 927299"/>
              <a:gd name="connsiteY81" fmla="*/ 1200132 h 2343337"/>
              <a:gd name="connsiteX82" fmla="*/ 677973 w 927299"/>
              <a:gd name="connsiteY82" fmla="*/ 1146658 h 2343337"/>
              <a:gd name="connsiteX83" fmla="*/ 667279 w 927299"/>
              <a:gd name="connsiteY83" fmla="*/ 1071795 h 2343337"/>
              <a:gd name="connsiteX84" fmla="*/ 656584 w 927299"/>
              <a:gd name="connsiteY84" fmla="*/ 1029016 h 2343337"/>
              <a:gd name="connsiteX85" fmla="*/ 645889 w 927299"/>
              <a:gd name="connsiteY85" fmla="*/ 1012974 h 2343337"/>
              <a:gd name="connsiteX86" fmla="*/ 635194 w 927299"/>
              <a:gd name="connsiteY86" fmla="*/ 986237 h 2343337"/>
              <a:gd name="connsiteX87" fmla="*/ 613805 w 927299"/>
              <a:gd name="connsiteY87" fmla="*/ 922069 h 2343337"/>
              <a:gd name="connsiteX88" fmla="*/ 603110 w 927299"/>
              <a:gd name="connsiteY88" fmla="*/ 847205 h 2343337"/>
              <a:gd name="connsiteX89" fmla="*/ 608457 w 927299"/>
              <a:gd name="connsiteY89" fmla="*/ 825816 h 2343337"/>
              <a:gd name="connsiteX90" fmla="*/ 587068 w 927299"/>
              <a:gd name="connsiteY90" fmla="*/ 692132 h 2343337"/>
              <a:gd name="connsiteX91" fmla="*/ 565679 w 927299"/>
              <a:gd name="connsiteY91" fmla="*/ 611921 h 2343337"/>
              <a:gd name="connsiteX92" fmla="*/ 554984 w 927299"/>
              <a:gd name="connsiteY92" fmla="*/ 563795 h 2343337"/>
              <a:gd name="connsiteX93" fmla="*/ 533594 w 927299"/>
              <a:gd name="connsiteY93" fmla="*/ 526363 h 2343337"/>
              <a:gd name="connsiteX94" fmla="*/ 522900 w 927299"/>
              <a:gd name="connsiteY94" fmla="*/ 462195 h 2343337"/>
              <a:gd name="connsiteX95" fmla="*/ 512205 w 927299"/>
              <a:gd name="connsiteY95" fmla="*/ 419416 h 2343337"/>
              <a:gd name="connsiteX96" fmla="*/ 501510 w 927299"/>
              <a:gd name="connsiteY96" fmla="*/ 339205 h 2343337"/>
              <a:gd name="connsiteX97" fmla="*/ 490815 w 927299"/>
              <a:gd name="connsiteY97" fmla="*/ 312469 h 2343337"/>
              <a:gd name="connsiteX98" fmla="*/ 480121 w 927299"/>
              <a:gd name="connsiteY98" fmla="*/ 264342 h 2343337"/>
              <a:gd name="connsiteX99" fmla="*/ 458731 w 927299"/>
              <a:gd name="connsiteY99" fmla="*/ 136005 h 2343337"/>
              <a:gd name="connsiteX100" fmla="*/ 437342 w 927299"/>
              <a:gd name="connsiteY100" fmla="*/ 82532 h 2343337"/>
              <a:gd name="connsiteX101" fmla="*/ 426647 w 927299"/>
              <a:gd name="connsiteY101" fmla="*/ 45100 h 2343337"/>
              <a:gd name="connsiteX102" fmla="*/ 421300 w 927299"/>
              <a:gd name="connsiteY102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88441 w 927299"/>
              <a:gd name="connsiteY67" fmla="*/ 2158556 h 2343337"/>
              <a:gd name="connsiteX68" fmla="*/ 843379 w 927299"/>
              <a:gd name="connsiteY68" fmla="*/ 2011010 h 2343337"/>
              <a:gd name="connsiteX69" fmla="*/ 811970 w 927299"/>
              <a:gd name="connsiteY69" fmla="*/ 1951153 h 2343337"/>
              <a:gd name="connsiteX70" fmla="*/ 834969 w 927299"/>
              <a:gd name="connsiteY70" fmla="*/ 1907230 h 2343337"/>
              <a:gd name="connsiteX71" fmla="*/ 818354 w 927299"/>
              <a:gd name="connsiteY71" fmla="*/ 1863309 h 2343337"/>
              <a:gd name="connsiteX72" fmla="*/ 816538 w 927299"/>
              <a:gd name="connsiteY72" fmla="*/ 1827124 h 2343337"/>
              <a:gd name="connsiteX73" fmla="*/ 827700 w 927299"/>
              <a:gd name="connsiteY73" fmla="*/ 1788342 h 2343337"/>
              <a:gd name="connsiteX74" fmla="*/ 806310 w 927299"/>
              <a:gd name="connsiteY74" fmla="*/ 1654658 h 2343337"/>
              <a:gd name="connsiteX75" fmla="*/ 784921 w 927299"/>
              <a:gd name="connsiteY75" fmla="*/ 1579795 h 2343337"/>
              <a:gd name="connsiteX76" fmla="*/ 763531 w 927299"/>
              <a:gd name="connsiteY76" fmla="*/ 1494237 h 2343337"/>
              <a:gd name="connsiteX77" fmla="*/ 752836 w 927299"/>
              <a:gd name="connsiteY77" fmla="*/ 1451458 h 2343337"/>
              <a:gd name="connsiteX78" fmla="*/ 742142 w 927299"/>
              <a:gd name="connsiteY78" fmla="*/ 1403332 h 2343337"/>
              <a:gd name="connsiteX79" fmla="*/ 731447 w 927299"/>
              <a:gd name="connsiteY79" fmla="*/ 1376595 h 2343337"/>
              <a:gd name="connsiteX80" fmla="*/ 710057 w 927299"/>
              <a:gd name="connsiteY80" fmla="*/ 1312426 h 2343337"/>
              <a:gd name="connsiteX81" fmla="*/ 688668 w 927299"/>
              <a:gd name="connsiteY81" fmla="*/ 1200132 h 2343337"/>
              <a:gd name="connsiteX82" fmla="*/ 677973 w 927299"/>
              <a:gd name="connsiteY82" fmla="*/ 1146658 h 2343337"/>
              <a:gd name="connsiteX83" fmla="*/ 667279 w 927299"/>
              <a:gd name="connsiteY83" fmla="*/ 1071795 h 2343337"/>
              <a:gd name="connsiteX84" fmla="*/ 656584 w 927299"/>
              <a:gd name="connsiteY84" fmla="*/ 1029016 h 2343337"/>
              <a:gd name="connsiteX85" fmla="*/ 645889 w 927299"/>
              <a:gd name="connsiteY85" fmla="*/ 1012974 h 2343337"/>
              <a:gd name="connsiteX86" fmla="*/ 635194 w 927299"/>
              <a:gd name="connsiteY86" fmla="*/ 986237 h 2343337"/>
              <a:gd name="connsiteX87" fmla="*/ 613805 w 927299"/>
              <a:gd name="connsiteY87" fmla="*/ 922069 h 2343337"/>
              <a:gd name="connsiteX88" fmla="*/ 603110 w 927299"/>
              <a:gd name="connsiteY88" fmla="*/ 847205 h 2343337"/>
              <a:gd name="connsiteX89" fmla="*/ 608457 w 927299"/>
              <a:gd name="connsiteY89" fmla="*/ 825816 h 2343337"/>
              <a:gd name="connsiteX90" fmla="*/ 587068 w 927299"/>
              <a:gd name="connsiteY90" fmla="*/ 692132 h 2343337"/>
              <a:gd name="connsiteX91" fmla="*/ 565679 w 927299"/>
              <a:gd name="connsiteY91" fmla="*/ 611921 h 2343337"/>
              <a:gd name="connsiteX92" fmla="*/ 554984 w 927299"/>
              <a:gd name="connsiteY92" fmla="*/ 563795 h 2343337"/>
              <a:gd name="connsiteX93" fmla="*/ 533594 w 927299"/>
              <a:gd name="connsiteY93" fmla="*/ 526363 h 2343337"/>
              <a:gd name="connsiteX94" fmla="*/ 522900 w 927299"/>
              <a:gd name="connsiteY94" fmla="*/ 462195 h 2343337"/>
              <a:gd name="connsiteX95" fmla="*/ 512205 w 927299"/>
              <a:gd name="connsiteY95" fmla="*/ 419416 h 2343337"/>
              <a:gd name="connsiteX96" fmla="*/ 501510 w 927299"/>
              <a:gd name="connsiteY96" fmla="*/ 339205 h 2343337"/>
              <a:gd name="connsiteX97" fmla="*/ 490815 w 927299"/>
              <a:gd name="connsiteY97" fmla="*/ 312469 h 2343337"/>
              <a:gd name="connsiteX98" fmla="*/ 480121 w 927299"/>
              <a:gd name="connsiteY98" fmla="*/ 264342 h 2343337"/>
              <a:gd name="connsiteX99" fmla="*/ 458731 w 927299"/>
              <a:gd name="connsiteY99" fmla="*/ 136005 h 2343337"/>
              <a:gd name="connsiteX100" fmla="*/ 437342 w 927299"/>
              <a:gd name="connsiteY100" fmla="*/ 82532 h 2343337"/>
              <a:gd name="connsiteX101" fmla="*/ 426647 w 927299"/>
              <a:gd name="connsiteY101" fmla="*/ 45100 h 2343337"/>
              <a:gd name="connsiteX102" fmla="*/ 421300 w 927299"/>
              <a:gd name="connsiteY102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88441 w 927299"/>
              <a:gd name="connsiteY67" fmla="*/ 2173352 h 2343337"/>
              <a:gd name="connsiteX68" fmla="*/ 843379 w 927299"/>
              <a:gd name="connsiteY68" fmla="*/ 2011010 h 2343337"/>
              <a:gd name="connsiteX69" fmla="*/ 811970 w 927299"/>
              <a:gd name="connsiteY69" fmla="*/ 1951153 h 2343337"/>
              <a:gd name="connsiteX70" fmla="*/ 834969 w 927299"/>
              <a:gd name="connsiteY70" fmla="*/ 1907230 h 2343337"/>
              <a:gd name="connsiteX71" fmla="*/ 818354 w 927299"/>
              <a:gd name="connsiteY71" fmla="*/ 1863309 h 2343337"/>
              <a:gd name="connsiteX72" fmla="*/ 816538 w 927299"/>
              <a:gd name="connsiteY72" fmla="*/ 1827124 h 2343337"/>
              <a:gd name="connsiteX73" fmla="*/ 827700 w 927299"/>
              <a:gd name="connsiteY73" fmla="*/ 1788342 h 2343337"/>
              <a:gd name="connsiteX74" fmla="*/ 806310 w 927299"/>
              <a:gd name="connsiteY74" fmla="*/ 1654658 h 2343337"/>
              <a:gd name="connsiteX75" fmla="*/ 784921 w 927299"/>
              <a:gd name="connsiteY75" fmla="*/ 1579795 h 2343337"/>
              <a:gd name="connsiteX76" fmla="*/ 763531 w 927299"/>
              <a:gd name="connsiteY76" fmla="*/ 1494237 h 2343337"/>
              <a:gd name="connsiteX77" fmla="*/ 752836 w 927299"/>
              <a:gd name="connsiteY77" fmla="*/ 1451458 h 2343337"/>
              <a:gd name="connsiteX78" fmla="*/ 742142 w 927299"/>
              <a:gd name="connsiteY78" fmla="*/ 1403332 h 2343337"/>
              <a:gd name="connsiteX79" fmla="*/ 731447 w 927299"/>
              <a:gd name="connsiteY79" fmla="*/ 1376595 h 2343337"/>
              <a:gd name="connsiteX80" fmla="*/ 710057 w 927299"/>
              <a:gd name="connsiteY80" fmla="*/ 1312426 h 2343337"/>
              <a:gd name="connsiteX81" fmla="*/ 688668 w 927299"/>
              <a:gd name="connsiteY81" fmla="*/ 1200132 h 2343337"/>
              <a:gd name="connsiteX82" fmla="*/ 677973 w 927299"/>
              <a:gd name="connsiteY82" fmla="*/ 1146658 h 2343337"/>
              <a:gd name="connsiteX83" fmla="*/ 667279 w 927299"/>
              <a:gd name="connsiteY83" fmla="*/ 1071795 h 2343337"/>
              <a:gd name="connsiteX84" fmla="*/ 656584 w 927299"/>
              <a:gd name="connsiteY84" fmla="*/ 1029016 h 2343337"/>
              <a:gd name="connsiteX85" fmla="*/ 645889 w 927299"/>
              <a:gd name="connsiteY85" fmla="*/ 1012974 h 2343337"/>
              <a:gd name="connsiteX86" fmla="*/ 635194 w 927299"/>
              <a:gd name="connsiteY86" fmla="*/ 986237 h 2343337"/>
              <a:gd name="connsiteX87" fmla="*/ 613805 w 927299"/>
              <a:gd name="connsiteY87" fmla="*/ 922069 h 2343337"/>
              <a:gd name="connsiteX88" fmla="*/ 603110 w 927299"/>
              <a:gd name="connsiteY88" fmla="*/ 847205 h 2343337"/>
              <a:gd name="connsiteX89" fmla="*/ 608457 w 927299"/>
              <a:gd name="connsiteY89" fmla="*/ 825816 h 2343337"/>
              <a:gd name="connsiteX90" fmla="*/ 587068 w 927299"/>
              <a:gd name="connsiteY90" fmla="*/ 692132 h 2343337"/>
              <a:gd name="connsiteX91" fmla="*/ 565679 w 927299"/>
              <a:gd name="connsiteY91" fmla="*/ 611921 h 2343337"/>
              <a:gd name="connsiteX92" fmla="*/ 554984 w 927299"/>
              <a:gd name="connsiteY92" fmla="*/ 563795 h 2343337"/>
              <a:gd name="connsiteX93" fmla="*/ 533594 w 927299"/>
              <a:gd name="connsiteY93" fmla="*/ 526363 h 2343337"/>
              <a:gd name="connsiteX94" fmla="*/ 522900 w 927299"/>
              <a:gd name="connsiteY94" fmla="*/ 462195 h 2343337"/>
              <a:gd name="connsiteX95" fmla="*/ 512205 w 927299"/>
              <a:gd name="connsiteY95" fmla="*/ 419416 h 2343337"/>
              <a:gd name="connsiteX96" fmla="*/ 501510 w 927299"/>
              <a:gd name="connsiteY96" fmla="*/ 339205 h 2343337"/>
              <a:gd name="connsiteX97" fmla="*/ 490815 w 927299"/>
              <a:gd name="connsiteY97" fmla="*/ 312469 h 2343337"/>
              <a:gd name="connsiteX98" fmla="*/ 480121 w 927299"/>
              <a:gd name="connsiteY98" fmla="*/ 264342 h 2343337"/>
              <a:gd name="connsiteX99" fmla="*/ 458731 w 927299"/>
              <a:gd name="connsiteY99" fmla="*/ 136005 h 2343337"/>
              <a:gd name="connsiteX100" fmla="*/ 437342 w 927299"/>
              <a:gd name="connsiteY100" fmla="*/ 82532 h 2343337"/>
              <a:gd name="connsiteX101" fmla="*/ 426647 w 927299"/>
              <a:gd name="connsiteY101" fmla="*/ 45100 h 2343337"/>
              <a:gd name="connsiteX102" fmla="*/ 421300 w 927299"/>
              <a:gd name="connsiteY102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88441 w 927299"/>
              <a:gd name="connsiteY67" fmla="*/ 2173352 h 2343337"/>
              <a:gd name="connsiteX68" fmla="*/ 855215 w 927299"/>
              <a:gd name="connsiteY68" fmla="*/ 2025806 h 2343337"/>
              <a:gd name="connsiteX69" fmla="*/ 811970 w 927299"/>
              <a:gd name="connsiteY69" fmla="*/ 1951153 h 2343337"/>
              <a:gd name="connsiteX70" fmla="*/ 834969 w 927299"/>
              <a:gd name="connsiteY70" fmla="*/ 1907230 h 2343337"/>
              <a:gd name="connsiteX71" fmla="*/ 818354 w 927299"/>
              <a:gd name="connsiteY71" fmla="*/ 1863309 h 2343337"/>
              <a:gd name="connsiteX72" fmla="*/ 816538 w 927299"/>
              <a:gd name="connsiteY72" fmla="*/ 1827124 h 2343337"/>
              <a:gd name="connsiteX73" fmla="*/ 827700 w 927299"/>
              <a:gd name="connsiteY73" fmla="*/ 1788342 h 2343337"/>
              <a:gd name="connsiteX74" fmla="*/ 806310 w 927299"/>
              <a:gd name="connsiteY74" fmla="*/ 1654658 h 2343337"/>
              <a:gd name="connsiteX75" fmla="*/ 784921 w 927299"/>
              <a:gd name="connsiteY75" fmla="*/ 1579795 h 2343337"/>
              <a:gd name="connsiteX76" fmla="*/ 763531 w 927299"/>
              <a:gd name="connsiteY76" fmla="*/ 1494237 h 2343337"/>
              <a:gd name="connsiteX77" fmla="*/ 752836 w 927299"/>
              <a:gd name="connsiteY77" fmla="*/ 1451458 h 2343337"/>
              <a:gd name="connsiteX78" fmla="*/ 742142 w 927299"/>
              <a:gd name="connsiteY78" fmla="*/ 1403332 h 2343337"/>
              <a:gd name="connsiteX79" fmla="*/ 731447 w 927299"/>
              <a:gd name="connsiteY79" fmla="*/ 1376595 h 2343337"/>
              <a:gd name="connsiteX80" fmla="*/ 710057 w 927299"/>
              <a:gd name="connsiteY80" fmla="*/ 1312426 h 2343337"/>
              <a:gd name="connsiteX81" fmla="*/ 688668 w 927299"/>
              <a:gd name="connsiteY81" fmla="*/ 1200132 h 2343337"/>
              <a:gd name="connsiteX82" fmla="*/ 677973 w 927299"/>
              <a:gd name="connsiteY82" fmla="*/ 1146658 h 2343337"/>
              <a:gd name="connsiteX83" fmla="*/ 667279 w 927299"/>
              <a:gd name="connsiteY83" fmla="*/ 1071795 h 2343337"/>
              <a:gd name="connsiteX84" fmla="*/ 656584 w 927299"/>
              <a:gd name="connsiteY84" fmla="*/ 1029016 h 2343337"/>
              <a:gd name="connsiteX85" fmla="*/ 645889 w 927299"/>
              <a:gd name="connsiteY85" fmla="*/ 1012974 h 2343337"/>
              <a:gd name="connsiteX86" fmla="*/ 635194 w 927299"/>
              <a:gd name="connsiteY86" fmla="*/ 986237 h 2343337"/>
              <a:gd name="connsiteX87" fmla="*/ 613805 w 927299"/>
              <a:gd name="connsiteY87" fmla="*/ 922069 h 2343337"/>
              <a:gd name="connsiteX88" fmla="*/ 603110 w 927299"/>
              <a:gd name="connsiteY88" fmla="*/ 847205 h 2343337"/>
              <a:gd name="connsiteX89" fmla="*/ 608457 w 927299"/>
              <a:gd name="connsiteY89" fmla="*/ 825816 h 2343337"/>
              <a:gd name="connsiteX90" fmla="*/ 587068 w 927299"/>
              <a:gd name="connsiteY90" fmla="*/ 692132 h 2343337"/>
              <a:gd name="connsiteX91" fmla="*/ 565679 w 927299"/>
              <a:gd name="connsiteY91" fmla="*/ 611921 h 2343337"/>
              <a:gd name="connsiteX92" fmla="*/ 554984 w 927299"/>
              <a:gd name="connsiteY92" fmla="*/ 563795 h 2343337"/>
              <a:gd name="connsiteX93" fmla="*/ 533594 w 927299"/>
              <a:gd name="connsiteY93" fmla="*/ 526363 h 2343337"/>
              <a:gd name="connsiteX94" fmla="*/ 522900 w 927299"/>
              <a:gd name="connsiteY94" fmla="*/ 462195 h 2343337"/>
              <a:gd name="connsiteX95" fmla="*/ 512205 w 927299"/>
              <a:gd name="connsiteY95" fmla="*/ 419416 h 2343337"/>
              <a:gd name="connsiteX96" fmla="*/ 501510 w 927299"/>
              <a:gd name="connsiteY96" fmla="*/ 339205 h 2343337"/>
              <a:gd name="connsiteX97" fmla="*/ 490815 w 927299"/>
              <a:gd name="connsiteY97" fmla="*/ 312469 h 2343337"/>
              <a:gd name="connsiteX98" fmla="*/ 480121 w 927299"/>
              <a:gd name="connsiteY98" fmla="*/ 264342 h 2343337"/>
              <a:gd name="connsiteX99" fmla="*/ 458731 w 927299"/>
              <a:gd name="connsiteY99" fmla="*/ 136005 h 2343337"/>
              <a:gd name="connsiteX100" fmla="*/ 437342 w 927299"/>
              <a:gd name="connsiteY100" fmla="*/ 82532 h 2343337"/>
              <a:gd name="connsiteX101" fmla="*/ 426647 w 927299"/>
              <a:gd name="connsiteY101" fmla="*/ 45100 h 2343337"/>
              <a:gd name="connsiteX102" fmla="*/ 421300 w 927299"/>
              <a:gd name="connsiteY102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88441 w 927299"/>
              <a:gd name="connsiteY67" fmla="*/ 2173352 h 2343337"/>
              <a:gd name="connsiteX68" fmla="*/ 855215 w 927299"/>
              <a:gd name="connsiteY68" fmla="*/ 2025806 h 2343337"/>
              <a:gd name="connsiteX69" fmla="*/ 811970 w 927299"/>
              <a:gd name="connsiteY69" fmla="*/ 1951153 h 2343337"/>
              <a:gd name="connsiteX70" fmla="*/ 834969 w 927299"/>
              <a:gd name="connsiteY70" fmla="*/ 1907230 h 2343337"/>
              <a:gd name="connsiteX71" fmla="*/ 818354 w 927299"/>
              <a:gd name="connsiteY71" fmla="*/ 1863309 h 2343337"/>
              <a:gd name="connsiteX72" fmla="*/ 816538 w 927299"/>
              <a:gd name="connsiteY72" fmla="*/ 1827124 h 2343337"/>
              <a:gd name="connsiteX73" fmla="*/ 827700 w 927299"/>
              <a:gd name="connsiteY73" fmla="*/ 1788342 h 2343337"/>
              <a:gd name="connsiteX74" fmla="*/ 806310 w 927299"/>
              <a:gd name="connsiteY74" fmla="*/ 1654658 h 2343337"/>
              <a:gd name="connsiteX75" fmla="*/ 784921 w 927299"/>
              <a:gd name="connsiteY75" fmla="*/ 1579795 h 2343337"/>
              <a:gd name="connsiteX76" fmla="*/ 763531 w 927299"/>
              <a:gd name="connsiteY76" fmla="*/ 1494237 h 2343337"/>
              <a:gd name="connsiteX77" fmla="*/ 752836 w 927299"/>
              <a:gd name="connsiteY77" fmla="*/ 1451458 h 2343337"/>
              <a:gd name="connsiteX78" fmla="*/ 742142 w 927299"/>
              <a:gd name="connsiteY78" fmla="*/ 1403332 h 2343337"/>
              <a:gd name="connsiteX79" fmla="*/ 731447 w 927299"/>
              <a:gd name="connsiteY79" fmla="*/ 1376595 h 2343337"/>
              <a:gd name="connsiteX80" fmla="*/ 710057 w 927299"/>
              <a:gd name="connsiteY80" fmla="*/ 1312426 h 2343337"/>
              <a:gd name="connsiteX81" fmla="*/ 688668 w 927299"/>
              <a:gd name="connsiteY81" fmla="*/ 1200132 h 2343337"/>
              <a:gd name="connsiteX82" fmla="*/ 677973 w 927299"/>
              <a:gd name="connsiteY82" fmla="*/ 1146658 h 2343337"/>
              <a:gd name="connsiteX83" fmla="*/ 667279 w 927299"/>
              <a:gd name="connsiteY83" fmla="*/ 1071795 h 2343337"/>
              <a:gd name="connsiteX84" fmla="*/ 656584 w 927299"/>
              <a:gd name="connsiteY84" fmla="*/ 1029016 h 2343337"/>
              <a:gd name="connsiteX85" fmla="*/ 645889 w 927299"/>
              <a:gd name="connsiteY85" fmla="*/ 1012974 h 2343337"/>
              <a:gd name="connsiteX86" fmla="*/ 635194 w 927299"/>
              <a:gd name="connsiteY86" fmla="*/ 986237 h 2343337"/>
              <a:gd name="connsiteX87" fmla="*/ 613805 w 927299"/>
              <a:gd name="connsiteY87" fmla="*/ 922069 h 2343337"/>
              <a:gd name="connsiteX88" fmla="*/ 603110 w 927299"/>
              <a:gd name="connsiteY88" fmla="*/ 847205 h 2343337"/>
              <a:gd name="connsiteX89" fmla="*/ 608457 w 927299"/>
              <a:gd name="connsiteY89" fmla="*/ 825816 h 2343337"/>
              <a:gd name="connsiteX90" fmla="*/ 587068 w 927299"/>
              <a:gd name="connsiteY90" fmla="*/ 692132 h 2343337"/>
              <a:gd name="connsiteX91" fmla="*/ 565679 w 927299"/>
              <a:gd name="connsiteY91" fmla="*/ 611921 h 2343337"/>
              <a:gd name="connsiteX92" fmla="*/ 554984 w 927299"/>
              <a:gd name="connsiteY92" fmla="*/ 563795 h 2343337"/>
              <a:gd name="connsiteX93" fmla="*/ 533594 w 927299"/>
              <a:gd name="connsiteY93" fmla="*/ 526363 h 2343337"/>
              <a:gd name="connsiteX94" fmla="*/ 522900 w 927299"/>
              <a:gd name="connsiteY94" fmla="*/ 462195 h 2343337"/>
              <a:gd name="connsiteX95" fmla="*/ 512205 w 927299"/>
              <a:gd name="connsiteY95" fmla="*/ 419416 h 2343337"/>
              <a:gd name="connsiteX96" fmla="*/ 501510 w 927299"/>
              <a:gd name="connsiteY96" fmla="*/ 339205 h 2343337"/>
              <a:gd name="connsiteX97" fmla="*/ 490815 w 927299"/>
              <a:gd name="connsiteY97" fmla="*/ 312469 h 2343337"/>
              <a:gd name="connsiteX98" fmla="*/ 480121 w 927299"/>
              <a:gd name="connsiteY98" fmla="*/ 264342 h 2343337"/>
              <a:gd name="connsiteX99" fmla="*/ 458731 w 927299"/>
              <a:gd name="connsiteY99" fmla="*/ 136005 h 2343337"/>
              <a:gd name="connsiteX100" fmla="*/ 437342 w 927299"/>
              <a:gd name="connsiteY100" fmla="*/ 82532 h 2343337"/>
              <a:gd name="connsiteX101" fmla="*/ 426647 w 927299"/>
              <a:gd name="connsiteY101" fmla="*/ 45100 h 2343337"/>
              <a:gd name="connsiteX102" fmla="*/ 421300 w 927299"/>
              <a:gd name="connsiteY102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93839 w 927299"/>
              <a:gd name="connsiteY67" fmla="*/ 2162658 h 2343337"/>
              <a:gd name="connsiteX68" fmla="*/ 888441 w 927299"/>
              <a:gd name="connsiteY68" fmla="*/ 2173352 h 2343337"/>
              <a:gd name="connsiteX69" fmla="*/ 855215 w 927299"/>
              <a:gd name="connsiteY69" fmla="*/ 2025806 h 2343337"/>
              <a:gd name="connsiteX70" fmla="*/ 811970 w 927299"/>
              <a:gd name="connsiteY70" fmla="*/ 1951153 h 2343337"/>
              <a:gd name="connsiteX71" fmla="*/ 834969 w 927299"/>
              <a:gd name="connsiteY71" fmla="*/ 1907230 h 2343337"/>
              <a:gd name="connsiteX72" fmla="*/ 818354 w 927299"/>
              <a:gd name="connsiteY72" fmla="*/ 1863309 h 2343337"/>
              <a:gd name="connsiteX73" fmla="*/ 816538 w 927299"/>
              <a:gd name="connsiteY73" fmla="*/ 1827124 h 2343337"/>
              <a:gd name="connsiteX74" fmla="*/ 827700 w 927299"/>
              <a:gd name="connsiteY74" fmla="*/ 1788342 h 2343337"/>
              <a:gd name="connsiteX75" fmla="*/ 806310 w 927299"/>
              <a:gd name="connsiteY75" fmla="*/ 1654658 h 2343337"/>
              <a:gd name="connsiteX76" fmla="*/ 784921 w 927299"/>
              <a:gd name="connsiteY76" fmla="*/ 1579795 h 2343337"/>
              <a:gd name="connsiteX77" fmla="*/ 763531 w 927299"/>
              <a:gd name="connsiteY77" fmla="*/ 1494237 h 2343337"/>
              <a:gd name="connsiteX78" fmla="*/ 752836 w 927299"/>
              <a:gd name="connsiteY78" fmla="*/ 1451458 h 2343337"/>
              <a:gd name="connsiteX79" fmla="*/ 742142 w 927299"/>
              <a:gd name="connsiteY79" fmla="*/ 1403332 h 2343337"/>
              <a:gd name="connsiteX80" fmla="*/ 731447 w 927299"/>
              <a:gd name="connsiteY80" fmla="*/ 1376595 h 2343337"/>
              <a:gd name="connsiteX81" fmla="*/ 710057 w 927299"/>
              <a:gd name="connsiteY81" fmla="*/ 1312426 h 2343337"/>
              <a:gd name="connsiteX82" fmla="*/ 688668 w 927299"/>
              <a:gd name="connsiteY82" fmla="*/ 1200132 h 2343337"/>
              <a:gd name="connsiteX83" fmla="*/ 677973 w 927299"/>
              <a:gd name="connsiteY83" fmla="*/ 1146658 h 2343337"/>
              <a:gd name="connsiteX84" fmla="*/ 667279 w 927299"/>
              <a:gd name="connsiteY84" fmla="*/ 1071795 h 2343337"/>
              <a:gd name="connsiteX85" fmla="*/ 656584 w 927299"/>
              <a:gd name="connsiteY85" fmla="*/ 1029016 h 2343337"/>
              <a:gd name="connsiteX86" fmla="*/ 645889 w 927299"/>
              <a:gd name="connsiteY86" fmla="*/ 1012974 h 2343337"/>
              <a:gd name="connsiteX87" fmla="*/ 635194 w 927299"/>
              <a:gd name="connsiteY87" fmla="*/ 986237 h 2343337"/>
              <a:gd name="connsiteX88" fmla="*/ 613805 w 927299"/>
              <a:gd name="connsiteY88" fmla="*/ 922069 h 2343337"/>
              <a:gd name="connsiteX89" fmla="*/ 603110 w 927299"/>
              <a:gd name="connsiteY89" fmla="*/ 847205 h 2343337"/>
              <a:gd name="connsiteX90" fmla="*/ 608457 w 927299"/>
              <a:gd name="connsiteY90" fmla="*/ 825816 h 2343337"/>
              <a:gd name="connsiteX91" fmla="*/ 587068 w 927299"/>
              <a:gd name="connsiteY91" fmla="*/ 692132 h 2343337"/>
              <a:gd name="connsiteX92" fmla="*/ 565679 w 927299"/>
              <a:gd name="connsiteY92" fmla="*/ 611921 h 2343337"/>
              <a:gd name="connsiteX93" fmla="*/ 554984 w 927299"/>
              <a:gd name="connsiteY93" fmla="*/ 563795 h 2343337"/>
              <a:gd name="connsiteX94" fmla="*/ 533594 w 927299"/>
              <a:gd name="connsiteY94" fmla="*/ 526363 h 2343337"/>
              <a:gd name="connsiteX95" fmla="*/ 522900 w 927299"/>
              <a:gd name="connsiteY95" fmla="*/ 462195 h 2343337"/>
              <a:gd name="connsiteX96" fmla="*/ 512205 w 927299"/>
              <a:gd name="connsiteY96" fmla="*/ 419416 h 2343337"/>
              <a:gd name="connsiteX97" fmla="*/ 501510 w 927299"/>
              <a:gd name="connsiteY97" fmla="*/ 339205 h 2343337"/>
              <a:gd name="connsiteX98" fmla="*/ 490815 w 927299"/>
              <a:gd name="connsiteY98" fmla="*/ 312469 h 2343337"/>
              <a:gd name="connsiteX99" fmla="*/ 480121 w 927299"/>
              <a:gd name="connsiteY99" fmla="*/ 264342 h 2343337"/>
              <a:gd name="connsiteX100" fmla="*/ 458731 w 927299"/>
              <a:gd name="connsiteY100" fmla="*/ 136005 h 2343337"/>
              <a:gd name="connsiteX101" fmla="*/ 437342 w 927299"/>
              <a:gd name="connsiteY101" fmla="*/ 82532 h 2343337"/>
              <a:gd name="connsiteX102" fmla="*/ 426647 w 927299"/>
              <a:gd name="connsiteY102" fmla="*/ 45100 h 2343337"/>
              <a:gd name="connsiteX103" fmla="*/ 421300 w 927299"/>
              <a:gd name="connsiteY103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93839 w 927299"/>
              <a:gd name="connsiteY67" fmla="*/ 2162658 h 2343337"/>
              <a:gd name="connsiteX68" fmla="*/ 888441 w 927299"/>
              <a:gd name="connsiteY68" fmla="*/ 2173352 h 2343337"/>
              <a:gd name="connsiteX69" fmla="*/ 870011 w 927299"/>
              <a:gd name="connsiteY69" fmla="*/ 2055398 h 2343337"/>
              <a:gd name="connsiteX70" fmla="*/ 811970 w 927299"/>
              <a:gd name="connsiteY70" fmla="*/ 1951153 h 2343337"/>
              <a:gd name="connsiteX71" fmla="*/ 834969 w 927299"/>
              <a:gd name="connsiteY71" fmla="*/ 1907230 h 2343337"/>
              <a:gd name="connsiteX72" fmla="*/ 818354 w 927299"/>
              <a:gd name="connsiteY72" fmla="*/ 1863309 h 2343337"/>
              <a:gd name="connsiteX73" fmla="*/ 816538 w 927299"/>
              <a:gd name="connsiteY73" fmla="*/ 1827124 h 2343337"/>
              <a:gd name="connsiteX74" fmla="*/ 827700 w 927299"/>
              <a:gd name="connsiteY74" fmla="*/ 1788342 h 2343337"/>
              <a:gd name="connsiteX75" fmla="*/ 806310 w 927299"/>
              <a:gd name="connsiteY75" fmla="*/ 1654658 h 2343337"/>
              <a:gd name="connsiteX76" fmla="*/ 784921 w 927299"/>
              <a:gd name="connsiteY76" fmla="*/ 1579795 h 2343337"/>
              <a:gd name="connsiteX77" fmla="*/ 763531 w 927299"/>
              <a:gd name="connsiteY77" fmla="*/ 1494237 h 2343337"/>
              <a:gd name="connsiteX78" fmla="*/ 752836 w 927299"/>
              <a:gd name="connsiteY78" fmla="*/ 1451458 h 2343337"/>
              <a:gd name="connsiteX79" fmla="*/ 742142 w 927299"/>
              <a:gd name="connsiteY79" fmla="*/ 1403332 h 2343337"/>
              <a:gd name="connsiteX80" fmla="*/ 731447 w 927299"/>
              <a:gd name="connsiteY80" fmla="*/ 1376595 h 2343337"/>
              <a:gd name="connsiteX81" fmla="*/ 710057 w 927299"/>
              <a:gd name="connsiteY81" fmla="*/ 1312426 h 2343337"/>
              <a:gd name="connsiteX82" fmla="*/ 688668 w 927299"/>
              <a:gd name="connsiteY82" fmla="*/ 1200132 h 2343337"/>
              <a:gd name="connsiteX83" fmla="*/ 677973 w 927299"/>
              <a:gd name="connsiteY83" fmla="*/ 1146658 h 2343337"/>
              <a:gd name="connsiteX84" fmla="*/ 667279 w 927299"/>
              <a:gd name="connsiteY84" fmla="*/ 1071795 h 2343337"/>
              <a:gd name="connsiteX85" fmla="*/ 656584 w 927299"/>
              <a:gd name="connsiteY85" fmla="*/ 1029016 h 2343337"/>
              <a:gd name="connsiteX86" fmla="*/ 645889 w 927299"/>
              <a:gd name="connsiteY86" fmla="*/ 1012974 h 2343337"/>
              <a:gd name="connsiteX87" fmla="*/ 635194 w 927299"/>
              <a:gd name="connsiteY87" fmla="*/ 986237 h 2343337"/>
              <a:gd name="connsiteX88" fmla="*/ 613805 w 927299"/>
              <a:gd name="connsiteY88" fmla="*/ 922069 h 2343337"/>
              <a:gd name="connsiteX89" fmla="*/ 603110 w 927299"/>
              <a:gd name="connsiteY89" fmla="*/ 847205 h 2343337"/>
              <a:gd name="connsiteX90" fmla="*/ 608457 w 927299"/>
              <a:gd name="connsiteY90" fmla="*/ 825816 h 2343337"/>
              <a:gd name="connsiteX91" fmla="*/ 587068 w 927299"/>
              <a:gd name="connsiteY91" fmla="*/ 692132 h 2343337"/>
              <a:gd name="connsiteX92" fmla="*/ 565679 w 927299"/>
              <a:gd name="connsiteY92" fmla="*/ 611921 h 2343337"/>
              <a:gd name="connsiteX93" fmla="*/ 554984 w 927299"/>
              <a:gd name="connsiteY93" fmla="*/ 563795 h 2343337"/>
              <a:gd name="connsiteX94" fmla="*/ 533594 w 927299"/>
              <a:gd name="connsiteY94" fmla="*/ 526363 h 2343337"/>
              <a:gd name="connsiteX95" fmla="*/ 522900 w 927299"/>
              <a:gd name="connsiteY95" fmla="*/ 462195 h 2343337"/>
              <a:gd name="connsiteX96" fmla="*/ 512205 w 927299"/>
              <a:gd name="connsiteY96" fmla="*/ 419416 h 2343337"/>
              <a:gd name="connsiteX97" fmla="*/ 501510 w 927299"/>
              <a:gd name="connsiteY97" fmla="*/ 339205 h 2343337"/>
              <a:gd name="connsiteX98" fmla="*/ 490815 w 927299"/>
              <a:gd name="connsiteY98" fmla="*/ 312469 h 2343337"/>
              <a:gd name="connsiteX99" fmla="*/ 480121 w 927299"/>
              <a:gd name="connsiteY99" fmla="*/ 264342 h 2343337"/>
              <a:gd name="connsiteX100" fmla="*/ 458731 w 927299"/>
              <a:gd name="connsiteY100" fmla="*/ 136005 h 2343337"/>
              <a:gd name="connsiteX101" fmla="*/ 437342 w 927299"/>
              <a:gd name="connsiteY101" fmla="*/ 82532 h 2343337"/>
              <a:gd name="connsiteX102" fmla="*/ 426647 w 927299"/>
              <a:gd name="connsiteY102" fmla="*/ 45100 h 2343337"/>
              <a:gd name="connsiteX103" fmla="*/ 421300 w 927299"/>
              <a:gd name="connsiteY103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93839 w 927299"/>
              <a:gd name="connsiteY67" fmla="*/ 2162658 h 2343337"/>
              <a:gd name="connsiteX68" fmla="*/ 888441 w 927299"/>
              <a:gd name="connsiteY68" fmla="*/ 2173352 h 2343337"/>
              <a:gd name="connsiteX69" fmla="*/ 870011 w 927299"/>
              <a:gd name="connsiteY69" fmla="*/ 2055398 h 2343337"/>
              <a:gd name="connsiteX70" fmla="*/ 850440 w 927299"/>
              <a:gd name="connsiteY70" fmla="*/ 1954113 h 2343337"/>
              <a:gd name="connsiteX71" fmla="*/ 834969 w 927299"/>
              <a:gd name="connsiteY71" fmla="*/ 1907230 h 2343337"/>
              <a:gd name="connsiteX72" fmla="*/ 818354 w 927299"/>
              <a:gd name="connsiteY72" fmla="*/ 1863309 h 2343337"/>
              <a:gd name="connsiteX73" fmla="*/ 816538 w 927299"/>
              <a:gd name="connsiteY73" fmla="*/ 1827124 h 2343337"/>
              <a:gd name="connsiteX74" fmla="*/ 827700 w 927299"/>
              <a:gd name="connsiteY74" fmla="*/ 1788342 h 2343337"/>
              <a:gd name="connsiteX75" fmla="*/ 806310 w 927299"/>
              <a:gd name="connsiteY75" fmla="*/ 1654658 h 2343337"/>
              <a:gd name="connsiteX76" fmla="*/ 784921 w 927299"/>
              <a:gd name="connsiteY76" fmla="*/ 1579795 h 2343337"/>
              <a:gd name="connsiteX77" fmla="*/ 763531 w 927299"/>
              <a:gd name="connsiteY77" fmla="*/ 1494237 h 2343337"/>
              <a:gd name="connsiteX78" fmla="*/ 752836 w 927299"/>
              <a:gd name="connsiteY78" fmla="*/ 1451458 h 2343337"/>
              <a:gd name="connsiteX79" fmla="*/ 742142 w 927299"/>
              <a:gd name="connsiteY79" fmla="*/ 1403332 h 2343337"/>
              <a:gd name="connsiteX80" fmla="*/ 731447 w 927299"/>
              <a:gd name="connsiteY80" fmla="*/ 1376595 h 2343337"/>
              <a:gd name="connsiteX81" fmla="*/ 710057 w 927299"/>
              <a:gd name="connsiteY81" fmla="*/ 1312426 h 2343337"/>
              <a:gd name="connsiteX82" fmla="*/ 688668 w 927299"/>
              <a:gd name="connsiteY82" fmla="*/ 1200132 h 2343337"/>
              <a:gd name="connsiteX83" fmla="*/ 677973 w 927299"/>
              <a:gd name="connsiteY83" fmla="*/ 1146658 h 2343337"/>
              <a:gd name="connsiteX84" fmla="*/ 667279 w 927299"/>
              <a:gd name="connsiteY84" fmla="*/ 1071795 h 2343337"/>
              <a:gd name="connsiteX85" fmla="*/ 656584 w 927299"/>
              <a:gd name="connsiteY85" fmla="*/ 1029016 h 2343337"/>
              <a:gd name="connsiteX86" fmla="*/ 645889 w 927299"/>
              <a:gd name="connsiteY86" fmla="*/ 1012974 h 2343337"/>
              <a:gd name="connsiteX87" fmla="*/ 635194 w 927299"/>
              <a:gd name="connsiteY87" fmla="*/ 986237 h 2343337"/>
              <a:gd name="connsiteX88" fmla="*/ 613805 w 927299"/>
              <a:gd name="connsiteY88" fmla="*/ 922069 h 2343337"/>
              <a:gd name="connsiteX89" fmla="*/ 603110 w 927299"/>
              <a:gd name="connsiteY89" fmla="*/ 847205 h 2343337"/>
              <a:gd name="connsiteX90" fmla="*/ 608457 w 927299"/>
              <a:gd name="connsiteY90" fmla="*/ 825816 h 2343337"/>
              <a:gd name="connsiteX91" fmla="*/ 587068 w 927299"/>
              <a:gd name="connsiteY91" fmla="*/ 692132 h 2343337"/>
              <a:gd name="connsiteX92" fmla="*/ 565679 w 927299"/>
              <a:gd name="connsiteY92" fmla="*/ 611921 h 2343337"/>
              <a:gd name="connsiteX93" fmla="*/ 554984 w 927299"/>
              <a:gd name="connsiteY93" fmla="*/ 563795 h 2343337"/>
              <a:gd name="connsiteX94" fmla="*/ 533594 w 927299"/>
              <a:gd name="connsiteY94" fmla="*/ 526363 h 2343337"/>
              <a:gd name="connsiteX95" fmla="*/ 522900 w 927299"/>
              <a:gd name="connsiteY95" fmla="*/ 462195 h 2343337"/>
              <a:gd name="connsiteX96" fmla="*/ 512205 w 927299"/>
              <a:gd name="connsiteY96" fmla="*/ 419416 h 2343337"/>
              <a:gd name="connsiteX97" fmla="*/ 501510 w 927299"/>
              <a:gd name="connsiteY97" fmla="*/ 339205 h 2343337"/>
              <a:gd name="connsiteX98" fmla="*/ 490815 w 927299"/>
              <a:gd name="connsiteY98" fmla="*/ 312469 h 2343337"/>
              <a:gd name="connsiteX99" fmla="*/ 480121 w 927299"/>
              <a:gd name="connsiteY99" fmla="*/ 264342 h 2343337"/>
              <a:gd name="connsiteX100" fmla="*/ 458731 w 927299"/>
              <a:gd name="connsiteY100" fmla="*/ 136005 h 2343337"/>
              <a:gd name="connsiteX101" fmla="*/ 437342 w 927299"/>
              <a:gd name="connsiteY101" fmla="*/ 82532 h 2343337"/>
              <a:gd name="connsiteX102" fmla="*/ 426647 w 927299"/>
              <a:gd name="connsiteY102" fmla="*/ 45100 h 2343337"/>
              <a:gd name="connsiteX103" fmla="*/ 421300 w 927299"/>
              <a:gd name="connsiteY103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93839 w 927299"/>
              <a:gd name="connsiteY67" fmla="*/ 2162658 h 2343337"/>
              <a:gd name="connsiteX68" fmla="*/ 888441 w 927299"/>
              <a:gd name="connsiteY68" fmla="*/ 2173352 h 2343337"/>
              <a:gd name="connsiteX69" fmla="*/ 870011 w 927299"/>
              <a:gd name="connsiteY69" fmla="*/ 2055398 h 2343337"/>
              <a:gd name="connsiteX70" fmla="*/ 850440 w 927299"/>
              <a:gd name="connsiteY70" fmla="*/ 1954113 h 2343337"/>
              <a:gd name="connsiteX71" fmla="*/ 834969 w 927299"/>
              <a:gd name="connsiteY71" fmla="*/ 1907230 h 2343337"/>
              <a:gd name="connsiteX72" fmla="*/ 818354 w 927299"/>
              <a:gd name="connsiteY72" fmla="*/ 1863309 h 2343337"/>
              <a:gd name="connsiteX73" fmla="*/ 816538 w 927299"/>
              <a:gd name="connsiteY73" fmla="*/ 1827124 h 2343337"/>
              <a:gd name="connsiteX74" fmla="*/ 792189 w 927299"/>
              <a:gd name="connsiteY74" fmla="*/ 1735076 h 2343337"/>
              <a:gd name="connsiteX75" fmla="*/ 806310 w 927299"/>
              <a:gd name="connsiteY75" fmla="*/ 1654658 h 2343337"/>
              <a:gd name="connsiteX76" fmla="*/ 784921 w 927299"/>
              <a:gd name="connsiteY76" fmla="*/ 1579795 h 2343337"/>
              <a:gd name="connsiteX77" fmla="*/ 763531 w 927299"/>
              <a:gd name="connsiteY77" fmla="*/ 1494237 h 2343337"/>
              <a:gd name="connsiteX78" fmla="*/ 752836 w 927299"/>
              <a:gd name="connsiteY78" fmla="*/ 1451458 h 2343337"/>
              <a:gd name="connsiteX79" fmla="*/ 742142 w 927299"/>
              <a:gd name="connsiteY79" fmla="*/ 1403332 h 2343337"/>
              <a:gd name="connsiteX80" fmla="*/ 731447 w 927299"/>
              <a:gd name="connsiteY80" fmla="*/ 1376595 h 2343337"/>
              <a:gd name="connsiteX81" fmla="*/ 710057 w 927299"/>
              <a:gd name="connsiteY81" fmla="*/ 1312426 h 2343337"/>
              <a:gd name="connsiteX82" fmla="*/ 688668 w 927299"/>
              <a:gd name="connsiteY82" fmla="*/ 1200132 h 2343337"/>
              <a:gd name="connsiteX83" fmla="*/ 677973 w 927299"/>
              <a:gd name="connsiteY83" fmla="*/ 1146658 h 2343337"/>
              <a:gd name="connsiteX84" fmla="*/ 667279 w 927299"/>
              <a:gd name="connsiteY84" fmla="*/ 1071795 h 2343337"/>
              <a:gd name="connsiteX85" fmla="*/ 656584 w 927299"/>
              <a:gd name="connsiteY85" fmla="*/ 1029016 h 2343337"/>
              <a:gd name="connsiteX86" fmla="*/ 645889 w 927299"/>
              <a:gd name="connsiteY86" fmla="*/ 1012974 h 2343337"/>
              <a:gd name="connsiteX87" fmla="*/ 635194 w 927299"/>
              <a:gd name="connsiteY87" fmla="*/ 986237 h 2343337"/>
              <a:gd name="connsiteX88" fmla="*/ 613805 w 927299"/>
              <a:gd name="connsiteY88" fmla="*/ 922069 h 2343337"/>
              <a:gd name="connsiteX89" fmla="*/ 603110 w 927299"/>
              <a:gd name="connsiteY89" fmla="*/ 847205 h 2343337"/>
              <a:gd name="connsiteX90" fmla="*/ 608457 w 927299"/>
              <a:gd name="connsiteY90" fmla="*/ 825816 h 2343337"/>
              <a:gd name="connsiteX91" fmla="*/ 587068 w 927299"/>
              <a:gd name="connsiteY91" fmla="*/ 692132 h 2343337"/>
              <a:gd name="connsiteX92" fmla="*/ 565679 w 927299"/>
              <a:gd name="connsiteY92" fmla="*/ 611921 h 2343337"/>
              <a:gd name="connsiteX93" fmla="*/ 554984 w 927299"/>
              <a:gd name="connsiteY93" fmla="*/ 563795 h 2343337"/>
              <a:gd name="connsiteX94" fmla="*/ 533594 w 927299"/>
              <a:gd name="connsiteY94" fmla="*/ 526363 h 2343337"/>
              <a:gd name="connsiteX95" fmla="*/ 522900 w 927299"/>
              <a:gd name="connsiteY95" fmla="*/ 462195 h 2343337"/>
              <a:gd name="connsiteX96" fmla="*/ 512205 w 927299"/>
              <a:gd name="connsiteY96" fmla="*/ 419416 h 2343337"/>
              <a:gd name="connsiteX97" fmla="*/ 501510 w 927299"/>
              <a:gd name="connsiteY97" fmla="*/ 339205 h 2343337"/>
              <a:gd name="connsiteX98" fmla="*/ 490815 w 927299"/>
              <a:gd name="connsiteY98" fmla="*/ 312469 h 2343337"/>
              <a:gd name="connsiteX99" fmla="*/ 480121 w 927299"/>
              <a:gd name="connsiteY99" fmla="*/ 264342 h 2343337"/>
              <a:gd name="connsiteX100" fmla="*/ 458731 w 927299"/>
              <a:gd name="connsiteY100" fmla="*/ 136005 h 2343337"/>
              <a:gd name="connsiteX101" fmla="*/ 437342 w 927299"/>
              <a:gd name="connsiteY101" fmla="*/ 82532 h 2343337"/>
              <a:gd name="connsiteX102" fmla="*/ 426647 w 927299"/>
              <a:gd name="connsiteY102" fmla="*/ 45100 h 2343337"/>
              <a:gd name="connsiteX103" fmla="*/ 421300 w 927299"/>
              <a:gd name="connsiteY103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93839 w 927299"/>
              <a:gd name="connsiteY67" fmla="*/ 2162658 h 2343337"/>
              <a:gd name="connsiteX68" fmla="*/ 888441 w 927299"/>
              <a:gd name="connsiteY68" fmla="*/ 2173352 h 2343337"/>
              <a:gd name="connsiteX69" fmla="*/ 870011 w 927299"/>
              <a:gd name="connsiteY69" fmla="*/ 2055398 h 2343337"/>
              <a:gd name="connsiteX70" fmla="*/ 850440 w 927299"/>
              <a:gd name="connsiteY70" fmla="*/ 1954113 h 2343337"/>
              <a:gd name="connsiteX71" fmla="*/ 834969 w 927299"/>
              <a:gd name="connsiteY71" fmla="*/ 1907230 h 2343337"/>
              <a:gd name="connsiteX72" fmla="*/ 824273 w 927299"/>
              <a:gd name="connsiteY72" fmla="*/ 1854432 h 2343337"/>
              <a:gd name="connsiteX73" fmla="*/ 816538 w 927299"/>
              <a:gd name="connsiteY73" fmla="*/ 1827124 h 2343337"/>
              <a:gd name="connsiteX74" fmla="*/ 792189 w 927299"/>
              <a:gd name="connsiteY74" fmla="*/ 1735076 h 2343337"/>
              <a:gd name="connsiteX75" fmla="*/ 806310 w 927299"/>
              <a:gd name="connsiteY75" fmla="*/ 1654658 h 2343337"/>
              <a:gd name="connsiteX76" fmla="*/ 784921 w 927299"/>
              <a:gd name="connsiteY76" fmla="*/ 1579795 h 2343337"/>
              <a:gd name="connsiteX77" fmla="*/ 763531 w 927299"/>
              <a:gd name="connsiteY77" fmla="*/ 1494237 h 2343337"/>
              <a:gd name="connsiteX78" fmla="*/ 752836 w 927299"/>
              <a:gd name="connsiteY78" fmla="*/ 1451458 h 2343337"/>
              <a:gd name="connsiteX79" fmla="*/ 742142 w 927299"/>
              <a:gd name="connsiteY79" fmla="*/ 1403332 h 2343337"/>
              <a:gd name="connsiteX80" fmla="*/ 731447 w 927299"/>
              <a:gd name="connsiteY80" fmla="*/ 1376595 h 2343337"/>
              <a:gd name="connsiteX81" fmla="*/ 710057 w 927299"/>
              <a:gd name="connsiteY81" fmla="*/ 1312426 h 2343337"/>
              <a:gd name="connsiteX82" fmla="*/ 688668 w 927299"/>
              <a:gd name="connsiteY82" fmla="*/ 1200132 h 2343337"/>
              <a:gd name="connsiteX83" fmla="*/ 677973 w 927299"/>
              <a:gd name="connsiteY83" fmla="*/ 1146658 h 2343337"/>
              <a:gd name="connsiteX84" fmla="*/ 667279 w 927299"/>
              <a:gd name="connsiteY84" fmla="*/ 1071795 h 2343337"/>
              <a:gd name="connsiteX85" fmla="*/ 656584 w 927299"/>
              <a:gd name="connsiteY85" fmla="*/ 1029016 h 2343337"/>
              <a:gd name="connsiteX86" fmla="*/ 645889 w 927299"/>
              <a:gd name="connsiteY86" fmla="*/ 1012974 h 2343337"/>
              <a:gd name="connsiteX87" fmla="*/ 635194 w 927299"/>
              <a:gd name="connsiteY87" fmla="*/ 986237 h 2343337"/>
              <a:gd name="connsiteX88" fmla="*/ 613805 w 927299"/>
              <a:gd name="connsiteY88" fmla="*/ 922069 h 2343337"/>
              <a:gd name="connsiteX89" fmla="*/ 603110 w 927299"/>
              <a:gd name="connsiteY89" fmla="*/ 847205 h 2343337"/>
              <a:gd name="connsiteX90" fmla="*/ 608457 w 927299"/>
              <a:gd name="connsiteY90" fmla="*/ 825816 h 2343337"/>
              <a:gd name="connsiteX91" fmla="*/ 587068 w 927299"/>
              <a:gd name="connsiteY91" fmla="*/ 692132 h 2343337"/>
              <a:gd name="connsiteX92" fmla="*/ 565679 w 927299"/>
              <a:gd name="connsiteY92" fmla="*/ 611921 h 2343337"/>
              <a:gd name="connsiteX93" fmla="*/ 554984 w 927299"/>
              <a:gd name="connsiteY93" fmla="*/ 563795 h 2343337"/>
              <a:gd name="connsiteX94" fmla="*/ 533594 w 927299"/>
              <a:gd name="connsiteY94" fmla="*/ 526363 h 2343337"/>
              <a:gd name="connsiteX95" fmla="*/ 522900 w 927299"/>
              <a:gd name="connsiteY95" fmla="*/ 462195 h 2343337"/>
              <a:gd name="connsiteX96" fmla="*/ 512205 w 927299"/>
              <a:gd name="connsiteY96" fmla="*/ 419416 h 2343337"/>
              <a:gd name="connsiteX97" fmla="*/ 501510 w 927299"/>
              <a:gd name="connsiteY97" fmla="*/ 339205 h 2343337"/>
              <a:gd name="connsiteX98" fmla="*/ 490815 w 927299"/>
              <a:gd name="connsiteY98" fmla="*/ 312469 h 2343337"/>
              <a:gd name="connsiteX99" fmla="*/ 480121 w 927299"/>
              <a:gd name="connsiteY99" fmla="*/ 264342 h 2343337"/>
              <a:gd name="connsiteX100" fmla="*/ 458731 w 927299"/>
              <a:gd name="connsiteY100" fmla="*/ 136005 h 2343337"/>
              <a:gd name="connsiteX101" fmla="*/ 437342 w 927299"/>
              <a:gd name="connsiteY101" fmla="*/ 82532 h 2343337"/>
              <a:gd name="connsiteX102" fmla="*/ 426647 w 927299"/>
              <a:gd name="connsiteY102" fmla="*/ 45100 h 2343337"/>
              <a:gd name="connsiteX103" fmla="*/ 421300 w 927299"/>
              <a:gd name="connsiteY103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93839 w 927299"/>
              <a:gd name="connsiteY67" fmla="*/ 2162658 h 2343337"/>
              <a:gd name="connsiteX68" fmla="*/ 888441 w 927299"/>
              <a:gd name="connsiteY68" fmla="*/ 2173352 h 2343337"/>
              <a:gd name="connsiteX69" fmla="*/ 870011 w 927299"/>
              <a:gd name="connsiteY69" fmla="*/ 2055398 h 2343337"/>
              <a:gd name="connsiteX70" fmla="*/ 850440 w 927299"/>
              <a:gd name="connsiteY70" fmla="*/ 1954113 h 2343337"/>
              <a:gd name="connsiteX71" fmla="*/ 834969 w 927299"/>
              <a:gd name="connsiteY71" fmla="*/ 1907230 h 2343337"/>
              <a:gd name="connsiteX72" fmla="*/ 824273 w 927299"/>
              <a:gd name="connsiteY72" fmla="*/ 1854432 h 2343337"/>
              <a:gd name="connsiteX73" fmla="*/ 816538 w 927299"/>
              <a:gd name="connsiteY73" fmla="*/ 1812327 h 2343337"/>
              <a:gd name="connsiteX74" fmla="*/ 792189 w 927299"/>
              <a:gd name="connsiteY74" fmla="*/ 1735076 h 2343337"/>
              <a:gd name="connsiteX75" fmla="*/ 806310 w 927299"/>
              <a:gd name="connsiteY75" fmla="*/ 1654658 h 2343337"/>
              <a:gd name="connsiteX76" fmla="*/ 784921 w 927299"/>
              <a:gd name="connsiteY76" fmla="*/ 1579795 h 2343337"/>
              <a:gd name="connsiteX77" fmla="*/ 763531 w 927299"/>
              <a:gd name="connsiteY77" fmla="*/ 1494237 h 2343337"/>
              <a:gd name="connsiteX78" fmla="*/ 752836 w 927299"/>
              <a:gd name="connsiteY78" fmla="*/ 1451458 h 2343337"/>
              <a:gd name="connsiteX79" fmla="*/ 742142 w 927299"/>
              <a:gd name="connsiteY79" fmla="*/ 1403332 h 2343337"/>
              <a:gd name="connsiteX80" fmla="*/ 731447 w 927299"/>
              <a:gd name="connsiteY80" fmla="*/ 1376595 h 2343337"/>
              <a:gd name="connsiteX81" fmla="*/ 710057 w 927299"/>
              <a:gd name="connsiteY81" fmla="*/ 1312426 h 2343337"/>
              <a:gd name="connsiteX82" fmla="*/ 688668 w 927299"/>
              <a:gd name="connsiteY82" fmla="*/ 1200132 h 2343337"/>
              <a:gd name="connsiteX83" fmla="*/ 677973 w 927299"/>
              <a:gd name="connsiteY83" fmla="*/ 1146658 h 2343337"/>
              <a:gd name="connsiteX84" fmla="*/ 667279 w 927299"/>
              <a:gd name="connsiteY84" fmla="*/ 1071795 h 2343337"/>
              <a:gd name="connsiteX85" fmla="*/ 656584 w 927299"/>
              <a:gd name="connsiteY85" fmla="*/ 1029016 h 2343337"/>
              <a:gd name="connsiteX86" fmla="*/ 645889 w 927299"/>
              <a:gd name="connsiteY86" fmla="*/ 1012974 h 2343337"/>
              <a:gd name="connsiteX87" fmla="*/ 635194 w 927299"/>
              <a:gd name="connsiteY87" fmla="*/ 986237 h 2343337"/>
              <a:gd name="connsiteX88" fmla="*/ 613805 w 927299"/>
              <a:gd name="connsiteY88" fmla="*/ 922069 h 2343337"/>
              <a:gd name="connsiteX89" fmla="*/ 603110 w 927299"/>
              <a:gd name="connsiteY89" fmla="*/ 847205 h 2343337"/>
              <a:gd name="connsiteX90" fmla="*/ 608457 w 927299"/>
              <a:gd name="connsiteY90" fmla="*/ 825816 h 2343337"/>
              <a:gd name="connsiteX91" fmla="*/ 587068 w 927299"/>
              <a:gd name="connsiteY91" fmla="*/ 692132 h 2343337"/>
              <a:gd name="connsiteX92" fmla="*/ 565679 w 927299"/>
              <a:gd name="connsiteY92" fmla="*/ 611921 h 2343337"/>
              <a:gd name="connsiteX93" fmla="*/ 554984 w 927299"/>
              <a:gd name="connsiteY93" fmla="*/ 563795 h 2343337"/>
              <a:gd name="connsiteX94" fmla="*/ 533594 w 927299"/>
              <a:gd name="connsiteY94" fmla="*/ 526363 h 2343337"/>
              <a:gd name="connsiteX95" fmla="*/ 522900 w 927299"/>
              <a:gd name="connsiteY95" fmla="*/ 462195 h 2343337"/>
              <a:gd name="connsiteX96" fmla="*/ 512205 w 927299"/>
              <a:gd name="connsiteY96" fmla="*/ 419416 h 2343337"/>
              <a:gd name="connsiteX97" fmla="*/ 501510 w 927299"/>
              <a:gd name="connsiteY97" fmla="*/ 339205 h 2343337"/>
              <a:gd name="connsiteX98" fmla="*/ 490815 w 927299"/>
              <a:gd name="connsiteY98" fmla="*/ 312469 h 2343337"/>
              <a:gd name="connsiteX99" fmla="*/ 480121 w 927299"/>
              <a:gd name="connsiteY99" fmla="*/ 264342 h 2343337"/>
              <a:gd name="connsiteX100" fmla="*/ 458731 w 927299"/>
              <a:gd name="connsiteY100" fmla="*/ 136005 h 2343337"/>
              <a:gd name="connsiteX101" fmla="*/ 437342 w 927299"/>
              <a:gd name="connsiteY101" fmla="*/ 82532 h 2343337"/>
              <a:gd name="connsiteX102" fmla="*/ 426647 w 927299"/>
              <a:gd name="connsiteY102" fmla="*/ 45100 h 2343337"/>
              <a:gd name="connsiteX103" fmla="*/ 421300 w 927299"/>
              <a:gd name="connsiteY103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93839 w 927299"/>
              <a:gd name="connsiteY67" fmla="*/ 2162658 h 2343337"/>
              <a:gd name="connsiteX68" fmla="*/ 888441 w 927299"/>
              <a:gd name="connsiteY68" fmla="*/ 2173352 h 2343337"/>
              <a:gd name="connsiteX69" fmla="*/ 870011 w 927299"/>
              <a:gd name="connsiteY69" fmla="*/ 2055398 h 2343337"/>
              <a:gd name="connsiteX70" fmla="*/ 850440 w 927299"/>
              <a:gd name="connsiteY70" fmla="*/ 1954113 h 2343337"/>
              <a:gd name="connsiteX71" fmla="*/ 834969 w 927299"/>
              <a:gd name="connsiteY71" fmla="*/ 1907230 h 2343337"/>
              <a:gd name="connsiteX72" fmla="*/ 824273 w 927299"/>
              <a:gd name="connsiteY72" fmla="*/ 1854432 h 2343337"/>
              <a:gd name="connsiteX73" fmla="*/ 816538 w 927299"/>
              <a:gd name="connsiteY73" fmla="*/ 1812327 h 2343337"/>
              <a:gd name="connsiteX74" fmla="*/ 801067 w 927299"/>
              <a:gd name="connsiteY74" fmla="*/ 1740994 h 2343337"/>
              <a:gd name="connsiteX75" fmla="*/ 806310 w 927299"/>
              <a:gd name="connsiteY75" fmla="*/ 1654658 h 2343337"/>
              <a:gd name="connsiteX76" fmla="*/ 784921 w 927299"/>
              <a:gd name="connsiteY76" fmla="*/ 1579795 h 2343337"/>
              <a:gd name="connsiteX77" fmla="*/ 763531 w 927299"/>
              <a:gd name="connsiteY77" fmla="*/ 1494237 h 2343337"/>
              <a:gd name="connsiteX78" fmla="*/ 752836 w 927299"/>
              <a:gd name="connsiteY78" fmla="*/ 1451458 h 2343337"/>
              <a:gd name="connsiteX79" fmla="*/ 742142 w 927299"/>
              <a:gd name="connsiteY79" fmla="*/ 1403332 h 2343337"/>
              <a:gd name="connsiteX80" fmla="*/ 731447 w 927299"/>
              <a:gd name="connsiteY80" fmla="*/ 1376595 h 2343337"/>
              <a:gd name="connsiteX81" fmla="*/ 710057 w 927299"/>
              <a:gd name="connsiteY81" fmla="*/ 1312426 h 2343337"/>
              <a:gd name="connsiteX82" fmla="*/ 688668 w 927299"/>
              <a:gd name="connsiteY82" fmla="*/ 1200132 h 2343337"/>
              <a:gd name="connsiteX83" fmla="*/ 677973 w 927299"/>
              <a:gd name="connsiteY83" fmla="*/ 1146658 h 2343337"/>
              <a:gd name="connsiteX84" fmla="*/ 667279 w 927299"/>
              <a:gd name="connsiteY84" fmla="*/ 1071795 h 2343337"/>
              <a:gd name="connsiteX85" fmla="*/ 656584 w 927299"/>
              <a:gd name="connsiteY85" fmla="*/ 1029016 h 2343337"/>
              <a:gd name="connsiteX86" fmla="*/ 645889 w 927299"/>
              <a:gd name="connsiteY86" fmla="*/ 1012974 h 2343337"/>
              <a:gd name="connsiteX87" fmla="*/ 635194 w 927299"/>
              <a:gd name="connsiteY87" fmla="*/ 986237 h 2343337"/>
              <a:gd name="connsiteX88" fmla="*/ 613805 w 927299"/>
              <a:gd name="connsiteY88" fmla="*/ 922069 h 2343337"/>
              <a:gd name="connsiteX89" fmla="*/ 603110 w 927299"/>
              <a:gd name="connsiteY89" fmla="*/ 847205 h 2343337"/>
              <a:gd name="connsiteX90" fmla="*/ 608457 w 927299"/>
              <a:gd name="connsiteY90" fmla="*/ 825816 h 2343337"/>
              <a:gd name="connsiteX91" fmla="*/ 587068 w 927299"/>
              <a:gd name="connsiteY91" fmla="*/ 692132 h 2343337"/>
              <a:gd name="connsiteX92" fmla="*/ 565679 w 927299"/>
              <a:gd name="connsiteY92" fmla="*/ 611921 h 2343337"/>
              <a:gd name="connsiteX93" fmla="*/ 554984 w 927299"/>
              <a:gd name="connsiteY93" fmla="*/ 563795 h 2343337"/>
              <a:gd name="connsiteX94" fmla="*/ 533594 w 927299"/>
              <a:gd name="connsiteY94" fmla="*/ 526363 h 2343337"/>
              <a:gd name="connsiteX95" fmla="*/ 522900 w 927299"/>
              <a:gd name="connsiteY95" fmla="*/ 462195 h 2343337"/>
              <a:gd name="connsiteX96" fmla="*/ 512205 w 927299"/>
              <a:gd name="connsiteY96" fmla="*/ 419416 h 2343337"/>
              <a:gd name="connsiteX97" fmla="*/ 501510 w 927299"/>
              <a:gd name="connsiteY97" fmla="*/ 339205 h 2343337"/>
              <a:gd name="connsiteX98" fmla="*/ 490815 w 927299"/>
              <a:gd name="connsiteY98" fmla="*/ 312469 h 2343337"/>
              <a:gd name="connsiteX99" fmla="*/ 480121 w 927299"/>
              <a:gd name="connsiteY99" fmla="*/ 264342 h 2343337"/>
              <a:gd name="connsiteX100" fmla="*/ 458731 w 927299"/>
              <a:gd name="connsiteY100" fmla="*/ 136005 h 2343337"/>
              <a:gd name="connsiteX101" fmla="*/ 437342 w 927299"/>
              <a:gd name="connsiteY101" fmla="*/ 82532 h 2343337"/>
              <a:gd name="connsiteX102" fmla="*/ 426647 w 927299"/>
              <a:gd name="connsiteY102" fmla="*/ 45100 h 2343337"/>
              <a:gd name="connsiteX103" fmla="*/ 421300 w 927299"/>
              <a:gd name="connsiteY103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93839 w 927299"/>
              <a:gd name="connsiteY67" fmla="*/ 2162658 h 2343337"/>
              <a:gd name="connsiteX68" fmla="*/ 888441 w 927299"/>
              <a:gd name="connsiteY68" fmla="*/ 2173352 h 2343337"/>
              <a:gd name="connsiteX69" fmla="*/ 870011 w 927299"/>
              <a:gd name="connsiteY69" fmla="*/ 2055398 h 2343337"/>
              <a:gd name="connsiteX70" fmla="*/ 850440 w 927299"/>
              <a:gd name="connsiteY70" fmla="*/ 1954113 h 2343337"/>
              <a:gd name="connsiteX71" fmla="*/ 834969 w 927299"/>
              <a:gd name="connsiteY71" fmla="*/ 1907230 h 2343337"/>
              <a:gd name="connsiteX72" fmla="*/ 824273 w 927299"/>
              <a:gd name="connsiteY72" fmla="*/ 1854432 h 2343337"/>
              <a:gd name="connsiteX73" fmla="*/ 816538 w 927299"/>
              <a:gd name="connsiteY73" fmla="*/ 1812327 h 2343337"/>
              <a:gd name="connsiteX74" fmla="*/ 801067 w 927299"/>
              <a:gd name="connsiteY74" fmla="*/ 1740994 h 2343337"/>
              <a:gd name="connsiteX75" fmla="*/ 785595 w 927299"/>
              <a:gd name="connsiteY75" fmla="*/ 1642821 h 2343337"/>
              <a:gd name="connsiteX76" fmla="*/ 784921 w 927299"/>
              <a:gd name="connsiteY76" fmla="*/ 1579795 h 2343337"/>
              <a:gd name="connsiteX77" fmla="*/ 763531 w 927299"/>
              <a:gd name="connsiteY77" fmla="*/ 1494237 h 2343337"/>
              <a:gd name="connsiteX78" fmla="*/ 752836 w 927299"/>
              <a:gd name="connsiteY78" fmla="*/ 1451458 h 2343337"/>
              <a:gd name="connsiteX79" fmla="*/ 742142 w 927299"/>
              <a:gd name="connsiteY79" fmla="*/ 1403332 h 2343337"/>
              <a:gd name="connsiteX80" fmla="*/ 731447 w 927299"/>
              <a:gd name="connsiteY80" fmla="*/ 1376595 h 2343337"/>
              <a:gd name="connsiteX81" fmla="*/ 710057 w 927299"/>
              <a:gd name="connsiteY81" fmla="*/ 1312426 h 2343337"/>
              <a:gd name="connsiteX82" fmla="*/ 688668 w 927299"/>
              <a:gd name="connsiteY82" fmla="*/ 1200132 h 2343337"/>
              <a:gd name="connsiteX83" fmla="*/ 677973 w 927299"/>
              <a:gd name="connsiteY83" fmla="*/ 1146658 h 2343337"/>
              <a:gd name="connsiteX84" fmla="*/ 667279 w 927299"/>
              <a:gd name="connsiteY84" fmla="*/ 1071795 h 2343337"/>
              <a:gd name="connsiteX85" fmla="*/ 656584 w 927299"/>
              <a:gd name="connsiteY85" fmla="*/ 1029016 h 2343337"/>
              <a:gd name="connsiteX86" fmla="*/ 645889 w 927299"/>
              <a:gd name="connsiteY86" fmla="*/ 1012974 h 2343337"/>
              <a:gd name="connsiteX87" fmla="*/ 635194 w 927299"/>
              <a:gd name="connsiteY87" fmla="*/ 986237 h 2343337"/>
              <a:gd name="connsiteX88" fmla="*/ 613805 w 927299"/>
              <a:gd name="connsiteY88" fmla="*/ 922069 h 2343337"/>
              <a:gd name="connsiteX89" fmla="*/ 603110 w 927299"/>
              <a:gd name="connsiteY89" fmla="*/ 847205 h 2343337"/>
              <a:gd name="connsiteX90" fmla="*/ 608457 w 927299"/>
              <a:gd name="connsiteY90" fmla="*/ 825816 h 2343337"/>
              <a:gd name="connsiteX91" fmla="*/ 587068 w 927299"/>
              <a:gd name="connsiteY91" fmla="*/ 692132 h 2343337"/>
              <a:gd name="connsiteX92" fmla="*/ 565679 w 927299"/>
              <a:gd name="connsiteY92" fmla="*/ 611921 h 2343337"/>
              <a:gd name="connsiteX93" fmla="*/ 554984 w 927299"/>
              <a:gd name="connsiteY93" fmla="*/ 563795 h 2343337"/>
              <a:gd name="connsiteX94" fmla="*/ 533594 w 927299"/>
              <a:gd name="connsiteY94" fmla="*/ 526363 h 2343337"/>
              <a:gd name="connsiteX95" fmla="*/ 522900 w 927299"/>
              <a:gd name="connsiteY95" fmla="*/ 462195 h 2343337"/>
              <a:gd name="connsiteX96" fmla="*/ 512205 w 927299"/>
              <a:gd name="connsiteY96" fmla="*/ 419416 h 2343337"/>
              <a:gd name="connsiteX97" fmla="*/ 501510 w 927299"/>
              <a:gd name="connsiteY97" fmla="*/ 339205 h 2343337"/>
              <a:gd name="connsiteX98" fmla="*/ 490815 w 927299"/>
              <a:gd name="connsiteY98" fmla="*/ 312469 h 2343337"/>
              <a:gd name="connsiteX99" fmla="*/ 480121 w 927299"/>
              <a:gd name="connsiteY99" fmla="*/ 264342 h 2343337"/>
              <a:gd name="connsiteX100" fmla="*/ 458731 w 927299"/>
              <a:gd name="connsiteY100" fmla="*/ 136005 h 2343337"/>
              <a:gd name="connsiteX101" fmla="*/ 437342 w 927299"/>
              <a:gd name="connsiteY101" fmla="*/ 82532 h 2343337"/>
              <a:gd name="connsiteX102" fmla="*/ 426647 w 927299"/>
              <a:gd name="connsiteY102" fmla="*/ 45100 h 2343337"/>
              <a:gd name="connsiteX103" fmla="*/ 421300 w 927299"/>
              <a:gd name="connsiteY103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93839 w 927299"/>
              <a:gd name="connsiteY67" fmla="*/ 2162658 h 2343337"/>
              <a:gd name="connsiteX68" fmla="*/ 888441 w 927299"/>
              <a:gd name="connsiteY68" fmla="*/ 2173352 h 2343337"/>
              <a:gd name="connsiteX69" fmla="*/ 870011 w 927299"/>
              <a:gd name="connsiteY69" fmla="*/ 2055398 h 2343337"/>
              <a:gd name="connsiteX70" fmla="*/ 850440 w 927299"/>
              <a:gd name="connsiteY70" fmla="*/ 1954113 h 2343337"/>
              <a:gd name="connsiteX71" fmla="*/ 834969 w 927299"/>
              <a:gd name="connsiteY71" fmla="*/ 1907230 h 2343337"/>
              <a:gd name="connsiteX72" fmla="*/ 824273 w 927299"/>
              <a:gd name="connsiteY72" fmla="*/ 1854432 h 2343337"/>
              <a:gd name="connsiteX73" fmla="*/ 816538 w 927299"/>
              <a:gd name="connsiteY73" fmla="*/ 1812327 h 2343337"/>
              <a:gd name="connsiteX74" fmla="*/ 801067 w 927299"/>
              <a:gd name="connsiteY74" fmla="*/ 1740994 h 2343337"/>
              <a:gd name="connsiteX75" fmla="*/ 785595 w 927299"/>
              <a:gd name="connsiteY75" fmla="*/ 1642821 h 2343337"/>
              <a:gd name="connsiteX76" fmla="*/ 764207 w 927299"/>
              <a:gd name="connsiteY76" fmla="*/ 1564998 h 2343337"/>
              <a:gd name="connsiteX77" fmla="*/ 763531 w 927299"/>
              <a:gd name="connsiteY77" fmla="*/ 1494237 h 2343337"/>
              <a:gd name="connsiteX78" fmla="*/ 752836 w 927299"/>
              <a:gd name="connsiteY78" fmla="*/ 1451458 h 2343337"/>
              <a:gd name="connsiteX79" fmla="*/ 742142 w 927299"/>
              <a:gd name="connsiteY79" fmla="*/ 1403332 h 2343337"/>
              <a:gd name="connsiteX80" fmla="*/ 731447 w 927299"/>
              <a:gd name="connsiteY80" fmla="*/ 1376595 h 2343337"/>
              <a:gd name="connsiteX81" fmla="*/ 710057 w 927299"/>
              <a:gd name="connsiteY81" fmla="*/ 1312426 h 2343337"/>
              <a:gd name="connsiteX82" fmla="*/ 688668 w 927299"/>
              <a:gd name="connsiteY82" fmla="*/ 1200132 h 2343337"/>
              <a:gd name="connsiteX83" fmla="*/ 677973 w 927299"/>
              <a:gd name="connsiteY83" fmla="*/ 1146658 h 2343337"/>
              <a:gd name="connsiteX84" fmla="*/ 667279 w 927299"/>
              <a:gd name="connsiteY84" fmla="*/ 1071795 h 2343337"/>
              <a:gd name="connsiteX85" fmla="*/ 656584 w 927299"/>
              <a:gd name="connsiteY85" fmla="*/ 1029016 h 2343337"/>
              <a:gd name="connsiteX86" fmla="*/ 645889 w 927299"/>
              <a:gd name="connsiteY86" fmla="*/ 1012974 h 2343337"/>
              <a:gd name="connsiteX87" fmla="*/ 635194 w 927299"/>
              <a:gd name="connsiteY87" fmla="*/ 986237 h 2343337"/>
              <a:gd name="connsiteX88" fmla="*/ 613805 w 927299"/>
              <a:gd name="connsiteY88" fmla="*/ 922069 h 2343337"/>
              <a:gd name="connsiteX89" fmla="*/ 603110 w 927299"/>
              <a:gd name="connsiteY89" fmla="*/ 847205 h 2343337"/>
              <a:gd name="connsiteX90" fmla="*/ 608457 w 927299"/>
              <a:gd name="connsiteY90" fmla="*/ 825816 h 2343337"/>
              <a:gd name="connsiteX91" fmla="*/ 587068 w 927299"/>
              <a:gd name="connsiteY91" fmla="*/ 692132 h 2343337"/>
              <a:gd name="connsiteX92" fmla="*/ 565679 w 927299"/>
              <a:gd name="connsiteY92" fmla="*/ 611921 h 2343337"/>
              <a:gd name="connsiteX93" fmla="*/ 554984 w 927299"/>
              <a:gd name="connsiteY93" fmla="*/ 563795 h 2343337"/>
              <a:gd name="connsiteX94" fmla="*/ 533594 w 927299"/>
              <a:gd name="connsiteY94" fmla="*/ 526363 h 2343337"/>
              <a:gd name="connsiteX95" fmla="*/ 522900 w 927299"/>
              <a:gd name="connsiteY95" fmla="*/ 462195 h 2343337"/>
              <a:gd name="connsiteX96" fmla="*/ 512205 w 927299"/>
              <a:gd name="connsiteY96" fmla="*/ 419416 h 2343337"/>
              <a:gd name="connsiteX97" fmla="*/ 501510 w 927299"/>
              <a:gd name="connsiteY97" fmla="*/ 339205 h 2343337"/>
              <a:gd name="connsiteX98" fmla="*/ 490815 w 927299"/>
              <a:gd name="connsiteY98" fmla="*/ 312469 h 2343337"/>
              <a:gd name="connsiteX99" fmla="*/ 480121 w 927299"/>
              <a:gd name="connsiteY99" fmla="*/ 264342 h 2343337"/>
              <a:gd name="connsiteX100" fmla="*/ 458731 w 927299"/>
              <a:gd name="connsiteY100" fmla="*/ 136005 h 2343337"/>
              <a:gd name="connsiteX101" fmla="*/ 437342 w 927299"/>
              <a:gd name="connsiteY101" fmla="*/ 82532 h 2343337"/>
              <a:gd name="connsiteX102" fmla="*/ 426647 w 927299"/>
              <a:gd name="connsiteY102" fmla="*/ 45100 h 2343337"/>
              <a:gd name="connsiteX103" fmla="*/ 421300 w 927299"/>
              <a:gd name="connsiteY103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93839 w 927299"/>
              <a:gd name="connsiteY67" fmla="*/ 2162658 h 2343337"/>
              <a:gd name="connsiteX68" fmla="*/ 888441 w 927299"/>
              <a:gd name="connsiteY68" fmla="*/ 2173352 h 2343337"/>
              <a:gd name="connsiteX69" fmla="*/ 870011 w 927299"/>
              <a:gd name="connsiteY69" fmla="*/ 2055398 h 2343337"/>
              <a:gd name="connsiteX70" fmla="*/ 850440 w 927299"/>
              <a:gd name="connsiteY70" fmla="*/ 1954113 h 2343337"/>
              <a:gd name="connsiteX71" fmla="*/ 834969 w 927299"/>
              <a:gd name="connsiteY71" fmla="*/ 1907230 h 2343337"/>
              <a:gd name="connsiteX72" fmla="*/ 824273 w 927299"/>
              <a:gd name="connsiteY72" fmla="*/ 1854432 h 2343337"/>
              <a:gd name="connsiteX73" fmla="*/ 816538 w 927299"/>
              <a:gd name="connsiteY73" fmla="*/ 1812327 h 2343337"/>
              <a:gd name="connsiteX74" fmla="*/ 801067 w 927299"/>
              <a:gd name="connsiteY74" fmla="*/ 1740994 h 2343337"/>
              <a:gd name="connsiteX75" fmla="*/ 773758 w 927299"/>
              <a:gd name="connsiteY75" fmla="*/ 1651699 h 2343337"/>
              <a:gd name="connsiteX76" fmla="*/ 764207 w 927299"/>
              <a:gd name="connsiteY76" fmla="*/ 1564998 h 2343337"/>
              <a:gd name="connsiteX77" fmla="*/ 763531 w 927299"/>
              <a:gd name="connsiteY77" fmla="*/ 1494237 h 2343337"/>
              <a:gd name="connsiteX78" fmla="*/ 752836 w 927299"/>
              <a:gd name="connsiteY78" fmla="*/ 1451458 h 2343337"/>
              <a:gd name="connsiteX79" fmla="*/ 742142 w 927299"/>
              <a:gd name="connsiteY79" fmla="*/ 1403332 h 2343337"/>
              <a:gd name="connsiteX80" fmla="*/ 731447 w 927299"/>
              <a:gd name="connsiteY80" fmla="*/ 1376595 h 2343337"/>
              <a:gd name="connsiteX81" fmla="*/ 710057 w 927299"/>
              <a:gd name="connsiteY81" fmla="*/ 1312426 h 2343337"/>
              <a:gd name="connsiteX82" fmla="*/ 688668 w 927299"/>
              <a:gd name="connsiteY82" fmla="*/ 1200132 h 2343337"/>
              <a:gd name="connsiteX83" fmla="*/ 677973 w 927299"/>
              <a:gd name="connsiteY83" fmla="*/ 1146658 h 2343337"/>
              <a:gd name="connsiteX84" fmla="*/ 667279 w 927299"/>
              <a:gd name="connsiteY84" fmla="*/ 1071795 h 2343337"/>
              <a:gd name="connsiteX85" fmla="*/ 656584 w 927299"/>
              <a:gd name="connsiteY85" fmla="*/ 1029016 h 2343337"/>
              <a:gd name="connsiteX86" fmla="*/ 645889 w 927299"/>
              <a:gd name="connsiteY86" fmla="*/ 1012974 h 2343337"/>
              <a:gd name="connsiteX87" fmla="*/ 635194 w 927299"/>
              <a:gd name="connsiteY87" fmla="*/ 986237 h 2343337"/>
              <a:gd name="connsiteX88" fmla="*/ 613805 w 927299"/>
              <a:gd name="connsiteY88" fmla="*/ 922069 h 2343337"/>
              <a:gd name="connsiteX89" fmla="*/ 603110 w 927299"/>
              <a:gd name="connsiteY89" fmla="*/ 847205 h 2343337"/>
              <a:gd name="connsiteX90" fmla="*/ 608457 w 927299"/>
              <a:gd name="connsiteY90" fmla="*/ 825816 h 2343337"/>
              <a:gd name="connsiteX91" fmla="*/ 587068 w 927299"/>
              <a:gd name="connsiteY91" fmla="*/ 692132 h 2343337"/>
              <a:gd name="connsiteX92" fmla="*/ 565679 w 927299"/>
              <a:gd name="connsiteY92" fmla="*/ 611921 h 2343337"/>
              <a:gd name="connsiteX93" fmla="*/ 554984 w 927299"/>
              <a:gd name="connsiteY93" fmla="*/ 563795 h 2343337"/>
              <a:gd name="connsiteX94" fmla="*/ 533594 w 927299"/>
              <a:gd name="connsiteY94" fmla="*/ 526363 h 2343337"/>
              <a:gd name="connsiteX95" fmla="*/ 522900 w 927299"/>
              <a:gd name="connsiteY95" fmla="*/ 462195 h 2343337"/>
              <a:gd name="connsiteX96" fmla="*/ 512205 w 927299"/>
              <a:gd name="connsiteY96" fmla="*/ 419416 h 2343337"/>
              <a:gd name="connsiteX97" fmla="*/ 501510 w 927299"/>
              <a:gd name="connsiteY97" fmla="*/ 339205 h 2343337"/>
              <a:gd name="connsiteX98" fmla="*/ 490815 w 927299"/>
              <a:gd name="connsiteY98" fmla="*/ 312469 h 2343337"/>
              <a:gd name="connsiteX99" fmla="*/ 480121 w 927299"/>
              <a:gd name="connsiteY99" fmla="*/ 264342 h 2343337"/>
              <a:gd name="connsiteX100" fmla="*/ 458731 w 927299"/>
              <a:gd name="connsiteY100" fmla="*/ 136005 h 2343337"/>
              <a:gd name="connsiteX101" fmla="*/ 437342 w 927299"/>
              <a:gd name="connsiteY101" fmla="*/ 82532 h 2343337"/>
              <a:gd name="connsiteX102" fmla="*/ 426647 w 927299"/>
              <a:gd name="connsiteY102" fmla="*/ 45100 h 2343337"/>
              <a:gd name="connsiteX103" fmla="*/ 421300 w 927299"/>
              <a:gd name="connsiteY103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93839 w 927299"/>
              <a:gd name="connsiteY67" fmla="*/ 2162658 h 2343337"/>
              <a:gd name="connsiteX68" fmla="*/ 888441 w 927299"/>
              <a:gd name="connsiteY68" fmla="*/ 2173352 h 2343337"/>
              <a:gd name="connsiteX69" fmla="*/ 870011 w 927299"/>
              <a:gd name="connsiteY69" fmla="*/ 2055398 h 2343337"/>
              <a:gd name="connsiteX70" fmla="*/ 850440 w 927299"/>
              <a:gd name="connsiteY70" fmla="*/ 1954113 h 2343337"/>
              <a:gd name="connsiteX71" fmla="*/ 834969 w 927299"/>
              <a:gd name="connsiteY71" fmla="*/ 1907230 h 2343337"/>
              <a:gd name="connsiteX72" fmla="*/ 824273 w 927299"/>
              <a:gd name="connsiteY72" fmla="*/ 1854432 h 2343337"/>
              <a:gd name="connsiteX73" fmla="*/ 816538 w 927299"/>
              <a:gd name="connsiteY73" fmla="*/ 1812327 h 2343337"/>
              <a:gd name="connsiteX74" fmla="*/ 801067 w 927299"/>
              <a:gd name="connsiteY74" fmla="*/ 1740994 h 2343337"/>
              <a:gd name="connsiteX75" fmla="*/ 773758 w 927299"/>
              <a:gd name="connsiteY75" fmla="*/ 1651699 h 2343337"/>
              <a:gd name="connsiteX76" fmla="*/ 764207 w 927299"/>
              <a:gd name="connsiteY76" fmla="*/ 1564998 h 2343337"/>
              <a:gd name="connsiteX77" fmla="*/ 763531 w 927299"/>
              <a:gd name="connsiteY77" fmla="*/ 1494237 h 2343337"/>
              <a:gd name="connsiteX78" fmla="*/ 752836 w 927299"/>
              <a:gd name="connsiteY78" fmla="*/ 1451458 h 2343337"/>
              <a:gd name="connsiteX79" fmla="*/ 742142 w 927299"/>
              <a:gd name="connsiteY79" fmla="*/ 1403332 h 2343337"/>
              <a:gd name="connsiteX80" fmla="*/ 731447 w 927299"/>
              <a:gd name="connsiteY80" fmla="*/ 1376595 h 2343337"/>
              <a:gd name="connsiteX81" fmla="*/ 710057 w 927299"/>
              <a:gd name="connsiteY81" fmla="*/ 1312426 h 2343337"/>
              <a:gd name="connsiteX82" fmla="*/ 688668 w 927299"/>
              <a:gd name="connsiteY82" fmla="*/ 1200132 h 2343337"/>
              <a:gd name="connsiteX83" fmla="*/ 677973 w 927299"/>
              <a:gd name="connsiteY83" fmla="*/ 1146658 h 2343337"/>
              <a:gd name="connsiteX84" fmla="*/ 667279 w 927299"/>
              <a:gd name="connsiteY84" fmla="*/ 1071795 h 2343337"/>
              <a:gd name="connsiteX85" fmla="*/ 656584 w 927299"/>
              <a:gd name="connsiteY85" fmla="*/ 1029016 h 2343337"/>
              <a:gd name="connsiteX86" fmla="*/ 645889 w 927299"/>
              <a:gd name="connsiteY86" fmla="*/ 1012974 h 2343337"/>
              <a:gd name="connsiteX87" fmla="*/ 635194 w 927299"/>
              <a:gd name="connsiteY87" fmla="*/ 986237 h 2343337"/>
              <a:gd name="connsiteX88" fmla="*/ 613805 w 927299"/>
              <a:gd name="connsiteY88" fmla="*/ 922069 h 2343337"/>
              <a:gd name="connsiteX89" fmla="*/ 603110 w 927299"/>
              <a:gd name="connsiteY89" fmla="*/ 847205 h 2343337"/>
              <a:gd name="connsiteX90" fmla="*/ 608457 w 927299"/>
              <a:gd name="connsiteY90" fmla="*/ 825816 h 2343337"/>
              <a:gd name="connsiteX91" fmla="*/ 587068 w 927299"/>
              <a:gd name="connsiteY91" fmla="*/ 692132 h 2343337"/>
              <a:gd name="connsiteX92" fmla="*/ 565679 w 927299"/>
              <a:gd name="connsiteY92" fmla="*/ 611921 h 2343337"/>
              <a:gd name="connsiteX93" fmla="*/ 554984 w 927299"/>
              <a:gd name="connsiteY93" fmla="*/ 563795 h 2343337"/>
              <a:gd name="connsiteX94" fmla="*/ 533594 w 927299"/>
              <a:gd name="connsiteY94" fmla="*/ 526363 h 2343337"/>
              <a:gd name="connsiteX95" fmla="*/ 522900 w 927299"/>
              <a:gd name="connsiteY95" fmla="*/ 462195 h 2343337"/>
              <a:gd name="connsiteX96" fmla="*/ 512205 w 927299"/>
              <a:gd name="connsiteY96" fmla="*/ 419416 h 2343337"/>
              <a:gd name="connsiteX97" fmla="*/ 501510 w 927299"/>
              <a:gd name="connsiteY97" fmla="*/ 339205 h 2343337"/>
              <a:gd name="connsiteX98" fmla="*/ 490815 w 927299"/>
              <a:gd name="connsiteY98" fmla="*/ 312469 h 2343337"/>
              <a:gd name="connsiteX99" fmla="*/ 480121 w 927299"/>
              <a:gd name="connsiteY99" fmla="*/ 264342 h 2343337"/>
              <a:gd name="connsiteX100" fmla="*/ 458731 w 927299"/>
              <a:gd name="connsiteY100" fmla="*/ 136005 h 2343337"/>
              <a:gd name="connsiteX101" fmla="*/ 437342 w 927299"/>
              <a:gd name="connsiteY101" fmla="*/ 82532 h 2343337"/>
              <a:gd name="connsiteX102" fmla="*/ 426647 w 927299"/>
              <a:gd name="connsiteY102" fmla="*/ 45100 h 2343337"/>
              <a:gd name="connsiteX103" fmla="*/ 421300 w 927299"/>
              <a:gd name="connsiteY103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93839 w 927299"/>
              <a:gd name="connsiteY67" fmla="*/ 2162658 h 2343337"/>
              <a:gd name="connsiteX68" fmla="*/ 888441 w 927299"/>
              <a:gd name="connsiteY68" fmla="*/ 2173352 h 2343337"/>
              <a:gd name="connsiteX69" fmla="*/ 870011 w 927299"/>
              <a:gd name="connsiteY69" fmla="*/ 2055398 h 2343337"/>
              <a:gd name="connsiteX70" fmla="*/ 850440 w 927299"/>
              <a:gd name="connsiteY70" fmla="*/ 1954113 h 2343337"/>
              <a:gd name="connsiteX71" fmla="*/ 834969 w 927299"/>
              <a:gd name="connsiteY71" fmla="*/ 1907230 h 2343337"/>
              <a:gd name="connsiteX72" fmla="*/ 824273 w 927299"/>
              <a:gd name="connsiteY72" fmla="*/ 1854432 h 2343337"/>
              <a:gd name="connsiteX73" fmla="*/ 816538 w 927299"/>
              <a:gd name="connsiteY73" fmla="*/ 1812327 h 2343337"/>
              <a:gd name="connsiteX74" fmla="*/ 801067 w 927299"/>
              <a:gd name="connsiteY74" fmla="*/ 1740994 h 2343337"/>
              <a:gd name="connsiteX75" fmla="*/ 773758 w 927299"/>
              <a:gd name="connsiteY75" fmla="*/ 1651699 h 2343337"/>
              <a:gd name="connsiteX76" fmla="*/ 764207 w 927299"/>
              <a:gd name="connsiteY76" fmla="*/ 1564998 h 2343337"/>
              <a:gd name="connsiteX77" fmla="*/ 754653 w 927299"/>
              <a:gd name="connsiteY77" fmla="*/ 1506074 h 2343337"/>
              <a:gd name="connsiteX78" fmla="*/ 752836 w 927299"/>
              <a:gd name="connsiteY78" fmla="*/ 1451458 h 2343337"/>
              <a:gd name="connsiteX79" fmla="*/ 742142 w 927299"/>
              <a:gd name="connsiteY79" fmla="*/ 1403332 h 2343337"/>
              <a:gd name="connsiteX80" fmla="*/ 731447 w 927299"/>
              <a:gd name="connsiteY80" fmla="*/ 1376595 h 2343337"/>
              <a:gd name="connsiteX81" fmla="*/ 710057 w 927299"/>
              <a:gd name="connsiteY81" fmla="*/ 1312426 h 2343337"/>
              <a:gd name="connsiteX82" fmla="*/ 688668 w 927299"/>
              <a:gd name="connsiteY82" fmla="*/ 1200132 h 2343337"/>
              <a:gd name="connsiteX83" fmla="*/ 677973 w 927299"/>
              <a:gd name="connsiteY83" fmla="*/ 1146658 h 2343337"/>
              <a:gd name="connsiteX84" fmla="*/ 667279 w 927299"/>
              <a:gd name="connsiteY84" fmla="*/ 1071795 h 2343337"/>
              <a:gd name="connsiteX85" fmla="*/ 656584 w 927299"/>
              <a:gd name="connsiteY85" fmla="*/ 1029016 h 2343337"/>
              <a:gd name="connsiteX86" fmla="*/ 645889 w 927299"/>
              <a:gd name="connsiteY86" fmla="*/ 1012974 h 2343337"/>
              <a:gd name="connsiteX87" fmla="*/ 635194 w 927299"/>
              <a:gd name="connsiteY87" fmla="*/ 986237 h 2343337"/>
              <a:gd name="connsiteX88" fmla="*/ 613805 w 927299"/>
              <a:gd name="connsiteY88" fmla="*/ 922069 h 2343337"/>
              <a:gd name="connsiteX89" fmla="*/ 603110 w 927299"/>
              <a:gd name="connsiteY89" fmla="*/ 847205 h 2343337"/>
              <a:gd name="connsiteX90" fmla="*/ 608457 w 927299"/>
              <a:gd name="connsiteY90" fmla="*/ 825816 h 2343337"/>
              <a:gd name="connsiteX91" fmla="*/ 587068 w 927299"/>
              <a:gd name="connsiteY91" fmla="*/ 692132 h 2343337"/>
              <a:gd name="connsiteX92" fmla="*/ 565679 w 927299"/>
              <a:gd name="connsiteY92" fmla="*/ 611921 h 2343337"/>
              <a:gd name="connsiteX93" fmla="*/ 554984 w 927299"/>
              <a:gd name="connsiteY93" fmla="*/ 563795 h 2343337"/>
              <a:gd name="connsiteX94" fmla="*/ 533594 w 927299"/>
              <a:gd name="connsiteY94" fmla="*/ 526363 h 2343337"/>
              <a:gd name="connsiteX95" fmla="*/ 522900 w 927299"/>
              <a:gd name="connsiteY95" fmla="*/ 462195 h 2343337"/>
              <a:gd name="connsiteX96" fmla="*/ 512205 w 927299"/>
              <a:gd name="connsiteY96" fmla="*/ 419416 h 2343337"/>
              <a:gd name="connsiteX97" fmla="*/ 501510 w 927299"/>
              <a:gd name="connsiteY97" fmla="*/ 339205 h 2343337"/>
              <a:gd name="connsiteX98" fmla="*/ 490815 w 927299"/>
              <a:gd name="connsiteY98" fmla="*/ 312469 h 2343337"/>
              <a:gd name="connsiteX99" fmla="*/ 480121 w 927299"/>
              <a:gd name="connsiteY99" fmla="*/ 264342 h 2343337"/>
              <a:gd name="connsiteX100" fmla="*/ 458731 w 927299"/>
              <a:gd name="connsiteY100" fmla="*/ 136005 h 2343337"/>
              <a:gd name="connsiteX101" fmla="*/ 437342 w 927299"/>
              <a:gd name="connsiteY101" fmla="*/ 82532 h 2343337"/>
              <a:gd name="connsiteX102" fmla="*/ 426647 w 927299"/>
              <a:gd name="connsiteY102" fmla="*/ 45100 h 2343337"/>
              <a:gd name="connsiteX103" fmla="*/ 421300 w 927299"/>
              <a:gd name="connsiteY103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93839 w 927299"/>
              <a:gd name="connsiteY67" fmla="*/ 2162658 h 2343337"/>
              <a:gd name="connsiteX68" fmla="*/ 888441 w 927299"/>
              <a:gd name="connsiteY68" fmla="*/ 2173352 h 2343337"/>
              <a:gd name="connsiteX69" fmla="*/ 870011 w 927299"/>
              <a:gd name="connsiteY69" fmla="*/ 2055398 h 2343337"/>
              <a:gd name="connsiteX70" fmla="*/ 850440 w 927299"/>
              <a:gd name="connsiteY70" fmla="*/ 1954113 h 2343337"/>
              <a:gd name="connsiteX71" fmla="*/ 834969 w 927299"/>
              <a:gd name="connsiteY71" fmla="*/ 1907230 h 2343337"/>
              <a:gd name="connsiteX72" fmla="*/ 824273 w 927299"/>
              <a:gd name="connsiteY72" fmla="*/ 1854432 h 2343337"/>
              <a:gd name="connsiteX73" fmla="*/ 816538 w 927299"/>
              <a:gd name="connsiteY73" fmla="*/ 1812327 h 2343337"/>
              <a:gd name="connsiteX74" fmla="*/ 801067 w 927299"/>
              <a:gd name="connsiteY74" fmla="*/ 1740994 h 2343337"/>
              <a:gd name="connsiteX75" fmla="*/ 782636 w 927299"/>
              <a:gd name="connsiteY75" fmla="*/ 1651699 h 2343337"/>
              <a:gd name="connsiteX76" fmla="*/ 764207 w 927299"/>
              <a:gd name="connsiteY76" fmla="*/ 1564998 h 2343337"/>
              <a:gd name="connsiteX77" fmla="*/ 754653 w 927299"/>
              <a:gd name="connsiteY77" fmla="*/ 1506074 h 2343337"/>
              <a:gd name="connsiteX78" fmla="*/ 752836 w 927299"/>
              <a:gd name="connsiteY78" fmla="*/ 1451458 h 2343337"/>
              <a:gd name="connsiteX79" fmla="*/ 742142 w 927299"/>
              <a:gd name="connsiteY79" fmla="*/ 1403332 h 2343337"/>
              <a:gd name="connsiteX80" fmla="*/ 731447 w 927299"/>
              <a:gd name="connsiteY80" fmla="*/ 1376595 h 2343337"/>
              <a:gd name="connsiteX81" fmla="*/ 710057 w 927299"/>
              <a:gd name="connsiteY81" fmla="*/ 1312426 h 2343337"/>
              <a:gd name="connsiteX82" fmla="*/ 688668 w 927299"/>
              <a:gd name="connsiteY82" fmla="*/ 1200132 h 2343337"/>
              <a:gd name="connsiteX83" fmla="*/ 677973 w 927299"/>
              <a:gd name="connsiteY83" fmla="*/ 1146658 h 2343337"/>
              <a:gd name="connsiteX84" fmla="*/ 667279 w 927299"/>
              <a:gd name="connsiteY84" fmla="*/ 1071795 h 2343337"/>
              <a:gd name="connsiteX85" fmla="*/ 656584 w 927299"/>
              <a:gd name="connsiteY85" fmla="*/ 1029016 h 2343337"/>
              <a:gd name="connsiteX86" fmla="*/ 645889 w 927299"/>
              <a:gd name="connsiteY86" fmla="*/ 1012974 h 2343337"/>
              <a:gd name="connsiteX87" fmla="*/ 635194 w 927299"/>
              <a:gd name="connsiteY87" fmla="*/ 986237 h 2343337"/>
              <a:gd name="connsiteX88" fmla="*/ 613805 w 927299"/>
              <a:gd name="connsiteY88" fmla="*/ 922069 h 2343337"/>
              <a:gd name="connsiteX89" fmla="*/ 603110 w 927299"/>
              <a:gd name="connsiteY89" fmla="*/ 847205 h 2343337"/>
              <a:gd name="connsiteX90" fmla="*/ 608457 w 927299"/>
              <a:gd name="connsiteY90" fmla="*/ 825816 h 2343337"/>
              <a:gd name="connsiteX91" fmla="*/ 587068 w 927299"/>
              <a:gd name="connsiteY91" fmla="*/ 692132 h 2343337"/>
              <a:gd name="connsiteX92" fmla="*/ 565679 w 927299"/>
              <a:gd name="connsiteY92" fmla="*/ 611921 h 2343337"/>
              <a:gd name="connsiteX93" fmla="*/ 554984 w 927299"/>
              <a:gd name="connsiteY93" fmla="*/ 563795 h 2343337"/>
              <a:gd name="connsiteX94" fmla="*/ 533594 w 927299"/>
              <a:gd name="connsiteY94" fmla="*/ 526363 h 2343337"/>
              <a:gd name="connsiteX95" fmla="*/ 522900 w 927299"/>
              <a:gd name="connsiteY95" fmla="*/ 462195 h 2343337"/>
              <a:gd name="connsiteX96" fmla="*/ 512205 w 927299"/>
              <a:gd name="connsiteY96" fmla="*/ 419416 h 2343337"/>
              <a:gd name="connsiteX97" fmla="*/ 501510 w 927299"/>
              <a:gd name="connsiteY97" fmla="*/ 339205 h 2343337"/>
              <a:gd name="connsiteX98" fmla="*/ 490815 w 927299"/>
              <a:gd name="connsiteY98" fmla="*/ 312469 h 2343337"/>
              <a:gd name="connsiteX99" fmla="*/ 480121 w 927299"/>
              <a:gd name="connsiteY99" fmla="*/ 264342 h 2343337"/>
              <a:gd name="connsiteX100" fmla="*/ 458731 w 927299"/>
              <a:gd name="connsiteY100" fmla="*/ 136005 h 2343337"/>
              <a:gd name="connsiteX101" fmla="*/ 437342 w 927299"/>
              <a:gd name="connsiteY101" fmla="*/ 82532 h 2343337"/>
              <a:gd name="connsiteX102" fmla="*/ 426647 w 927299"/>
              <a:gd name="connsiteY102" fmla="*/ 45100 h 2343337"/>
              <a:gd name="connsiteX103" fmla="*/ 421300 w 927299"/>
              <a:gd name="connsiteY103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93839 w 927299"/>
              <a:gd name="connsiteY67" fmla="*/ 2162658 h 2343337"/>
              <a:gd name="connsiteX68" fmla="*/ 888441 w 927299"/>
              <a:gd name="connsiteY68" fmla="*/ 2173352 h 2343337"/>
              <a:gd name="connsiteX69" fmla="*/ 870011 w 927299"/>
              <a:gd name="connsiteY69" fmla="*/ 2055398 h 2343337"/>
              <a:gd name="connsiteX70" fmla="*/ 850440 w 927299"/>
              <a:gd name="connsiteY70" fmla="*/ 1954113 h 2343337"/>
              <a:gd name="connsiteX71" fmla="*/ 834969 w 927299"/>
              <a:gd name="connsiteY71" fmla="*/ 1907230 h 2343337"/>
              <a:gd name="connsiteX72" fmla="*/ 824273 w 927299"/>
              <a:gd name="connsiteY72" fmla="*/ 1854432 h 2343337"/>
              <a:gd name="connsiteX73" fmla="*/ 816538 w 927299"/>
              <a:gd name="connsiteY73" fmla="*/ 1812327 h 2343337"/>
              <a:gd name="connsiteX74" fmla="*/ 801067 w 927299"/>
              <a:gd name="connsiteY74" fmla="*/ 1740994 h 2343337"/>
              <a:gd name="connsiteX75" fmla="*/ 782636 w 927299"/>
              <a:gd name="connsiteY75" fmla="*/ 1651699 h 2343337"/>
              <a:gd name="connsiteX76" fmla="*/ 764207 w 927299"/>
              <a:gd name="connsiteY76" fmla="*/ 1564998 h 2343337"/>
              <a:gd name="connsiteX77" fmla="*/ 754653 w 927299"/>
              <a:gd name="connsiteY77" fmla="*/ 1506074 h 2343337"/>
              <a:gd name="connsiteX78" fmla="*/ 752836 w 927299"/>
              <a:gd name="connsiteY78" fmla="*/ 1451458 h 2343337"/>
              <a:gd name="connsiteX79" fmla="*/ 742142 w 927299"/>
              <a:gd name="connsiteY79" fmla="*/ 1403332 h 2343337"/>
              <a:gd name="connsiteX80" fmla="*/ 731447 w 927299"/>
              <a:gd name="connsiteY80" fmla="*/ 1376595 h 2343337"/>
              <a:gd name="connsiteX81" fmla="*/ 710057 w 927299"/>
              <a:gd name="connsiteY81" fmla="*/ 1312426 h 2343337"/>
              <a:gd name="connsiteX82" fmla="*/ 688668 w 927299"/>
              <a:gd name="connsiteY82" fmla="*/ 1200132 h 2343337"/>
              <a:gd name="connsiteX83" fmla="*/ 677973 w 927299"/>
              <a:gd name="connsiteY83" fmla="*/ 1146658 h 2343337"/>
              <a:gd name="connsiteX84" fmla="*/ 667279 w 927299"/>
              <a:gd name="connsiteY84" fmla="*/ 1071795 h 2343337"/>
              <a:gd name="connsiteX85" fmla="*/ 656584 w 927299"/>
              <a:gd name="connsiteY85" fmla="*/ 1029016 h 2343337"/>
              <a:gd name="connsiteX86" fmla="*/ 645889 w 927299"/>
              <a:gd name="connsiteY86" fmla="*/ 1012974 h 2343337"/>
              <a:gd name="connsiteX87" fmla="*/ 635194 w 927299"/>
              <a:gd name="connsiteY87" fmla="*/ 986237 h 2343337"/>
              <a:gd name="connsiteX88" fmla="*/ 613805 w 927299"/>
              <a:gd name="connsiteY88" fmla="*/ 922069 h 2343337"/>
              <a:gd name="connsiteX89" fmla="*/ 603110 w 927299"/>
              <a:gd name="connsiteY89" fmla="*/ 847205 h 2343337"/>
              <a:gd name="connsiteX90" fmla="*/ 608457 w 927299"/>
              <a:gd name="connsiteY90" fmla="*/ 825816 h 2343337"/>
              <a:gd name="connsiteX91" fmla="*/ 587068 w 927299"/>
              <a:gd name="connsiteY91" fmla="*/ 692132 h 2343337"/>
              <a:gd name="connsiteX92" fmla="*/ 565679 w 927299"/>
              <a:gd name="connsiteY92" fmla="*/ 611921 h 2343337"/>
              <a:gd name="connsiteX93" fmla="*/ 554984 w 927299"/>
              <a:gd name="connsiteY93" fmla="*/ 563795 h 2343337"/>
              <a:gd name="connsiteX94" fmla="*/ 533594 w 927299"/>
              <a:gd name="connsiteY94" fmla="*/ 526363 h 2343337"/>
              <a:gd name="connsiteX95" fmla="*/ 522900 w 927299"/>
              <a:gd name="connsiteY95" fmla="*/ 462195 h 2343337"/>
              <a:gd name="connsiteX96" fmla="*/ 512205 w 927299"/>
              <a:gd name="connsiteY96" fmla="*/ 419416 h 2343337"/>
              <a:gd name="connsiteX97" fmla="*/ 501510 w 927299"/>
              <a:gd name="connsiteY97" fmla="*/ 339205 h 2343337"/>
              <a:gd name="connsiteX98" fmla="*/ 490815 w 927299"/>
              <a:gd name="connsiteY98" fmla="*/ 312469 h 2343337"/>
              <a:gd name="connsiteX99" fmla="*/ 480121 w 927299"/>
              <a:gd name="connsiteY99" fmla="*/ 264342 h 2343337"/>
              <a:gd name="connsiteX100" fmla="*/ 458731 w 927299"/>
              <a:gd name="connsiteY100" fmla="*/ 136005 h 2343337"/>
              <a:gd name="connsiteX101" fmla="*/ 437342 w 927299"/>
              <a:gd name="connsiteY101" fmla="*/ 82532 h 2343337"/>
              <a:gd name="connsiteX102" fmla="*/ 426647 w 927299"/>
              <a:gd name="connsiteY102" fmla="*/ 45100 h 2343337"/>
              <a:gd name="connsiteX103" fmla="*/ 421300 w 927299"/>
              <a:gd name="connsiteY103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93839 w 927299"/>
              <a:gd name="connsiteY67" fmla="*/ 2162658 h 2343337"/>
              <a:gd name="connsiteX68" fmla="*/ 888441 w 927299"/>
              <a:gd name="connsiteY68" fmla="*/ 2173352 h 2343337"/>
              <a:gd name="connsiteX69" fmla="*/ 870011 w 927299"/>
              <a:gd name="connsiteY69" fmla="*/ 2055398 h 2343337"/>
              <a:gd name="connsiteX70" fmla="*/ 850440 w 927299"/>
              <a:gd name="connsiteY70" fmla="*/ 1954113 h 2343337"/>
              <a:gd name="connsiteX71" fmla="*/ 834969 w 927299"/>
              <a:gd name="connsiteY71" fmla="*/ 1907230 h 2343337"/>
              <a:gd name="connsiteX72" fmla="*/ 824273 w 927299"/>
              <a:gd name="connsiteY72" fmla="*/ 1854432 h 2343337"/>
              <a:gd name="connsiteX73" fmla="*/ 816538 w 927299"/>
              <a:gd name="connsiteY73" fmla="*/ 1812327 h 2343337"/>
              <a:gd name="connsiteX74" fmla="*/ 801067 w 927299"/>
              <a:gd name="connsiteY74" fmla="*/ 1740994 h 2343337"/>
              <a:gd name="connsiteX75" fmla="*/ 782636 w 927299"/>
              <a:gd name="connsiteY75" fmla="*/ 1651699 h 2343337"/>
              <a:gd name="connsiteX76" fmla="*/ 764207 w 927299"/>
              <a:gd name="connsiteY76" fmla="*/ 1564998 h 2343337"/>
              <a:gd name="connsiteX77" fmla="*/ 754653 w 927299"/>
              <a:gd name="connsiteY77" fmla="*/ 1506074 h 2343337"/>
              <a:gd name="connsiteX78" fmla="*/ 738040 w 927299"/>
              <a:gd name="connsiteY78" fmla="*/ 1439621 h 2343337"/>
              <a:gd name="connsiteX79" fmla="*/ 742142 w 927299"/>
              <a:gd name="connsiteY79" fmla="*/ 1403332 h 2343337"/>
              <a:gd name="connsiteX80" fmla="*/ 731447 w 927299"/>
              <a:gd name="connsiteY80" fmla="*/ 1376595 h 2343337"/>
              <a:gd name="connsiteX81" fmla="*/ 710057 w 927299"/>
              <a:gd name="connsiteY81" fmla="*/ 1312426 h 2343337"/>
              <a:gd name="connsiteX82" fmla="*/ 688668 w 927299"/>
              <a:gd name="connsiteY82" fmla="*/ 1200132 h 2343337"/>
              <a:gd name="connsiteX83" fmla="*/ 677973 w 927299"/>
              <a:gd name="connsiteY83" fmla="*/ 1146658 h 2343337"/>
              <a:gd name="connsiteX84" fmla="*/ 667279 w 927299"/>
              <a:gd name="connsiteY84" fmla="*/ 1071795 h 2343337"/>
              <a:gd name="connsiteX85" fmla="*/ 656584 w 927299"/>
              <a:gd name="connsiteY85" fmla="*/ 1029016 h 2343337"/>
              <a:gd name="connsiteX86" fmla="*/ 645889 w 927299"/>
              <a:gd name="connsiteY86" fmla="*/ 1012974 h 2343337"/>
              <a:gd name="connsiteX87" fmla="*/ 635194 w 927299"/>
              <a:gd name="connsiteY87" fmla="*/ 986237 h 2343337"/>
              <a:gd name="connsiteX88" fmla="*/ 613805 w 927299"/>
              <a:gd name="connsiteY88" fmla="*/ 922069 h 2343337"/>
              <a:gd name="connsiteX89" fmla="*/ 603110 w 927299"/>
              <a:gd name="connsiteY89" fmla="*/ 847205 h 2343337"/>
              <a:gd name="connsiteX90" fmla="*/ 608457 w 927299"/>
              <a:gd name="connsiteY90" fmla="*/ 825816 h 2343337"/>
              <a:gd name="connsiteX91" fmla="*/ 587068 w 927299"/>
              <a:gd name="connsiteY91" fmla="*/ 692132 h 2343337"/>
              <a:gd name="connsiteX92" fmla="*/ 565679 w 927299"/>
              <a:gd name="connsiteY92" fmla="*/ 611921 h 2343337"/>
              <a:gd name="connsiteX93" fmla="*/ 554984 w 927299"/>
              <a:gd name="connsiteY93" fmla="*/ 563795 h 2343337"/>
              <a:gd name="connsiteX94" fmla="*/ 533594 w 927299"/>
              <a:gd name="connsiteY94" fmla="*/ 526363 h 2343337"/>
              <a:gd name="connsiteX95" fmla="*/ 522900 w 927299"/>
              <a:gd name="connsiteY95" fmla="*/ 462195 h 2343337"/>
              <a:gd name="connsiteX96" fmla="*/ 512205 w 927299"/>
              <a:gd name="connsiteY96" fmla="*/ 419416 h 2343337"/>
              <a:gd name="connsiteX97" fmla="*/ 501510 w 927299"/>
              <a:gd name="connsiteY97" fmla="*/ 339205 h 2343337"/>
              <a:gd name="connsiteX98" fmla="*/ 490815 w 927299"/>
              <a:gd name="connsiteY98" fmla="*/ 312469 h 2343337"/>
              <a:gd name="connsiteX99" fmla="*/ 480121 w 927299"/>
              <a:gd name="connsiteY99" fmla="*/ 264342 h 2343337"/>
              <a:gd name="connsiteX100" fmla="*/ 458731 w 927299"/>
              <a:gd name="connsiteY100" fmla="*/ 136005 h 2343337"/>
              <a:gd name="connsiteX101" fmla="*/ 437342 w 927299"/>
              <a:gd name="connsiteY101" fmla="*/ 82532 h 2343337"/>
              <a:gd name="connsiteX102" fmla="*/ 426647 w 927299"/>
              <a:gd name="connsiteY102" fmla="*/ 45100 h 2343337"/>
              <a:gd name="connsiteX103" fmla="*/ 421300 w 927299"/>
              <a:gd name="connsiteY103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93839 w 927299"/>
              <a:gd name="connsiteY67" fmla="*/ 2162658 h 2343337"/>
              <a:gd name="connsiteX68" fmla="*/ 888441 w 927299"/>
              <a:gd name="connsiteY68" fmla="*/ 2173352 h 2343337"/>
              <a:gd name="connsiteX69" fmla="*/ 870011 w 927299"/>
              <a:gd name="connsiteY69" fmla="*/ 2055398 h 2343337"/>
              <a:gd name="connsiteX70" fmla="*/ 850440 w 927299"/>
              <a:gd name="connsiteY70" fmla="*/ 1954113 h 2343337"/>
              <a:gd name="connsiteX71" fmla="*/ 834969 w 927299"/>
              <a:gd name="connsiteY71" fmla="*/ 1907230 h 2343337"/>
              <a:gd name="connsiteX72" fmla="*/ 824273 w 927299"/>
              <a:gd name="connsiteY72" fmla="*/ 1854432 h 2343337"/>
              <a:gd name="connsiteX73" fmla="*/ 816538 w 927299"/>
              <a:gd name="connsiteY73" fmla="*/ 1812327 h 2343337"/>
              <a:gd name="connsiteX74" fmla="*/ 801067 w 927299"/>
              <a:gd name="connsiteY74" fmla="*/ 1740994 h 2343337"/>
              <a:gd name="connsiteX75" fmla="*/ 782636 w 927299"/>
              <a:gd name="connsiteY75" fmla="*/ 1651699 h 2343337"/>
              <a:gd name="connsiteX76" fmla="*/ 764207 w 927299"/>
              <a:gd name="connsiteY76" fmla="*/ 1564998 h 2343337"/>
              <a:gd name="connsiteX77" fmla="*/ 754653 w 927299"/>
              <a:gd name="connsiteY77" fmla="*/ 1506074 h 2343337"/>
              <a:gd name="connsiteX78" fmla="*/ 738040 w 927299"/>
              <a:gd name="connsiteY78" fmla="*/ 1439621 h 2343337"/>
              <a:gd name="connsiteX79" fmla="*/ 742142 w 927299"/>
              <a:gd name="connsiteY79" fmla="*/ 1403332 h 2343337"/>
              <a:gd name="connsiteX80" fmla="*/ 719610 w 927299"/>
              <a:gd name="connsiteY80" fmla="*/ 1379554 h 2343337"/>
              <a:gd name="connsiteX81" fmla="*/ 710057 w 927299"/>
              <a:gd name="connsiteY81" fmla="*/ 1312426 h 2343337"/>
              <a:gd name="connsiteX82" fmla="*/ 688668 w 927299"/>
              <a:gd name="connsiteY82" fmla="*/ 1200132 h 2343337"/>
              <a:gd name="connsiteX83" fmla="*/ 677973 w 927299"/>
              <a:gd name="connsiteY83" fmla="*/ 1146658 h 2343337"/>
              <a:gd name="connsiteX84" fmla="*/ 667279 w 927299"/>
              <a:gd name="connsiteY84" fmla="*/ 1071795 h 2343337"/>
              <a:gd name="connsiteX85" fmla="*/ 656584 w 927299"/>
              <a:gd name="connsiteY85" fmla="*/ 1029016 h 2343337"/>
              <a:gd name="connsiteX86" fmla="*/ 645889 w 927299"/>
              <a:gd name="connsiteY86" fmla="*/ 1012974 h 2343337"/>
              <a:gd name="connsiteX87" fmla="*/ 635194 w 927299"/>
              <a:gd name="connsiteY87" fmla="*/ 986237 h 2343337"/>
              <a:gd name="connsiteX88" fmla="*/ 613805 w 927299"/>
              <a:gd name="connsiteY88" fmla="*/ 922069 h 2343337"/>
              <a:gd name="connsiteX89" fmla="*/ 603110 w 927299"/>
              <a:gd name="connsiteY89" fmla="*/ 847205 h 2343337"/>
              <a:gd name="connsiteX90" fmla="*/ 608457 w 927299"/>
              <a:gd name="connsiteY90" fmla="*/ 825816 h 2343337"/>
              <a:gd name="connsiteX91" fmla="*/ 587068 w 927299"/>
              <a:gd name="connsiteY91" fmla="*/ 692132 h 2343337"/>
              <a:gd name="connsiteX92" fmla="*/ 565679 w 927299"/>
              <a:gd name="connsiteY92" fmla="*/ 611921 h 2343337"/>
              <a:gd name="connsiteX93" fmla="*/ 554984 w 927299"/>
              <a:gd name="connsiteY93" fmla="*/ 563795 h 2343337"/>
              <a:gd name="connsiteX94" fmla="*/ 533594 w 927299"/>
              <a:gd name="connsiteY94" fmla="*/ 526363 h 2343337"/>
              <a:gd name="connsiteX95" fmla="*/ 522900 w 927299"/>
              <a:gd name="connsiteY95" fmla="*/ 462195 h 2343337"/>
              <a:gd name="connsiteX96" fmla="*/ 512205 w 927299"/>
              <a:gd name="connsiteY96" fmla="*/ 419416 h 2343337"/>
              <a:gd name="connsiteX97" fmla="*/ 501510 w 927299"/>
              <a:gd name="connsiteY97" fmla="*/ 339205 h 2343337"/>
              <a:gd name="connsiteX98" fmla="*/ 490815 w 927299"/>
              <a:gd name="connsiteY98" fmla="*/ 312469 h 2343337"/>
              <a:gd name="connsiteX99" fmla="*/ 480121 w 927299"/>
              <a:gd name="connsiteY99" fmla="*/ 264342 h 2343337"/>
              <a:gd name="connsiteX100" fmla="*/ 458731 w 927299"/>
              <a:gd name="connsiteY100" fmla="*/ 136005 h 2343337"/>
              <a:gd name="connsiteX101" fmla="*/ 437342 w 927299"/>
              <a:gd name="connsiteY101" fmla="*/ 82532 h 2343337"/>
              <a:gd name="connsiteX102" fmla="*/ 426647 w 927299"/>
              <a:gd name="connsiteY102" fmla="*/ 45100 h 2343337"/>
              <a:gd name="connsiteX103" fmla="*/ 421300 w 927299"/>
              <a:gd name="connsiteY103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93839 w 927299"/>
              <a:gd name="connsiteY67" fmla="*/ 2162658 h 2343337"/>
              <a:gd name="connsiteX68" fmla="*/ 888441 w 927299"/>
              <a:gd name="connsiteY68" fmla="*/ 2173352 h 2343337"/>
              <a:gd name="connsiteX69" fmla="*/ 870011 w 927299"/>
              <a:gd name="connsiteY69" fmla="*/ 2055398 h 2343337"/>
              <a:gd name="connsiteX70" fmla="*/ 850440 w 927299"/>
              <a:gd name="connsiteY70" fmla="*/ 1954113 h 2343337"/>
              <a:gd name="connsiteX71" fmla="*/ 834969 w 927299"/>
              <a:gd name="connsiteY71" fmla="*/ 1907230 h 2343337"/>
              <a:gd name="connsiteX72" fmla="*/ 824273 w 927299"/>
              <a:gd name="connsiteY72" fmla="*/ 1854432 h 2343337"/>
              <a:gd name="connsiteX73" fmla="*/ 816538 w 927299"/>
              <a:gd name="connsiteY73" fmla="*/ 1812327 h 2343337"/>
              <a:gd name="connsiteX74" fmla="*/ 801067 w 927299"/>
              <a:gd name="connsiteY74" fmla="*/ 1740994 h 2343337"/>
              <a:gd name="connsiteX75" fmla="*/ 782636 w 927299"/>
              <a:gd name="connsiteY75" fmla="*/ 1651699 h 2343337"/>
              <a:gd name="connsiteX76" fmla="*/ 764207 w 927299"/>
              <a:gd name="connsiteY76" fmla="*/ 1564998 h 2343337"/>
              <a:gd name="connsiteX77" fmla="*/ 754653 w 927299"/>
              <a:gd name="connsiteY77" fmla="*/ 1506074 h 2343337"/>
              <a:gd name="connsiteX78" fmla="*/ 738040 w 927299"/>
              <a:gd name="connsiteY78" fmla="*/ 1439621 h 2343337"/>
              <a:gd name="connsiteX79" fmla="*/ 742142 w 927299"/>
              <a:gd name="connsiteY79" fmla="*/ 1403332 h 2343337"/>
              <a:gd name="connsiteX80" fmla="*/ 719610 w 927299"/>
              <a:gd name="connsiteY80" fmla="*/ 1379554 h 2343337"/>
              <a:gd name="connsiteX81" fmla="*/ 692302 w 927299"/>
              <a:gd name="connsiteY81" fmla="*/ 1268038 h 2343337"/>
              <a:gd name="connsiteX82" fmla="*/ 688668 w 927299"/>
              <a:gd name="connsiteY82" fmla="*/ 1200132 h 2343337"/>
              <a:gd name="connsiteX83" fmla="*/ 677973 w 927299"/>
              <a:gd name="connsiteY83" fmla="*/ 1146658 h 2343337"/>
              <a:gd name="connsiteX84" fmla="*/ 667279 w 927299"/>
              <a:gd name="connsiteY84" fmla="*/ 1071795 h 2343337"/>
              <a:gd name="connsiteX85" fmla="*/ 656584 w 927299"/>
              <a:gd name="connsiteY85" fmla="*/ 1029016 h 2343337"/>
              <a:gd name="connsiteX86" fmla="*/ 645889 w 927299"/>
              <a:gd name="connsiteY86" fmla="*/ 1012974 h 2343337"/>
              <a:gd name="connsiteX87" fmla="*/ 635194 w 927299"/>
              <a:gd name="connsiteY87" fmla="*/ 986237 h 2343337"/>
              <a:gd name="connsiteX88" fmla="*/ 613805 w 927299"/>
              <a:gd name="connsiteY88" fmla="*/ 922069 h 2343337"/>
              <a:gd name="connsiteX89" fmla="*/ 603110 w 927299"/>
              <a:gd name="connsiteY89" fmla="*/ 847205 h 2343337"/>
              <a:gd name="connsiteX90" fmla="*/ 608457 w 927299"/>
              <a:gd name="connsiteY90" fmla="*/ 825816 h 2343337"/>
              <a:gd name="connsiteX91" fmla="*/ 587068 w 927299"/>
              <a:gd name="connsiteY91" fmla="*/ 692132 h 2343337"/>
              <a:gd name="connsiteX92" fmla="*/ 565679 w 927299"/>
              <a:gd name="connsiteY92" fmla="*/ 611921 h 2343337"/>
              <a:gd name="connsiteX93" fmla="*/ 554984 w 927299"/>
              <a:gd name="connsiteY93" fmla="*/ 563795 h 2343337"/>
              <a:gd name="connsiteX94" fmla="*/ 533594 w 927299"/>
              <a:gd name="connsiteY94" fmla="*/ 526363 h 2343337"/>
              <a:gd name="connsiteX95" fmla="*/ 522900 w 927299"/>
              <a:gd name="connsiteY95" fmla="*/ 462195 h 2343337"/>
              <a:gd name="connsiteX96" fmla="*/ 512205 w 927299"/>
              <a:gd name="connsiteY96" fmla="*/ 419416 h 2343337"/>
              <a:gd name="connsiteX97" fmla="*/ 501510 w 927299"/>
              <a:gd name="connsiteY97" fmla="*/ 339205 h 2343337"/>
              <a:gd name="connsiteX98" fmla="*/ 490815 w 927299"/>
              <a:gd name="connsiteY98" fmla="*/ 312469 h 2343337"/>
              <a:gd name="connsiteX99" fmla="*/ 480121 w 927299"/>
              <a:gd name="connsiteY99" fmla="*/ 264342 h 2343337"/>
              <a:gd name="connsiteX100" fmla="*/ 458731 w 927299"/>
              <a:gd name="connsiteY100" fmla="*/ 136005 h 2343337"/>
              <a:gd name="connsiteX101" fmla="*/ 437342 w 927299"/>
              <a:gd name="connsiteY101" fmla="*/ 82532 h 2343337"/>
              <a:gd name="connsiteX102" fmla="*/ 426647 w 927299"/>
              <a:gd name="connsiteY102" fmla="*/ 45100 h 2343337"/>
              <a:gd name="connsiteX103" fmla="*/ 421300 w 927299"/>
              <a:gd name="connsiteY103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93839 w 927299"/>
              <a:gd name="connsiteY67" fmla="*/ 2162658 h 2343337"/>
              <a:gd name="connsiteX68" fmla="*/ 888441 w 927299"/>
              <a:gd name="connsiteY68" fmla="*/ 2173352 h 2343337"/>
              <a:gd name="connsiteX69" fmla="*/ 870011 w 927299"/>
              <a:gd name="connsiteY69" fmla="*/ 2055398 h 2343337"/>
              <a:gd name="connsiteX70" fmla="*/ 850440 w 927299"/>
              <a:gd name="connsiteY70" fmla="*/ 1954113 h 2343337"/>
              <a:gd name="connsiteX71" fmla="*/ 834969 w 927299"/>
              <a:gd name="connsiteY71" fmla="*/ 1907230 h 2343337"/>
              <a:gd name="connsiteX72" fmla="*/ 824273 w 927299"/>
              <a:gd name="connsiteY72" fmla="*/ 1854432 h 2343337"/>
              <a:gd name="connsiteX73" fmla="*/ 816538 w 927299"/>
              <a:gd name="connsiteY73" fmla="*/ 1812327 h 2343337"/>
              <a:gd name="connsiteX74" fmla="*/ 801067 w 927299"/>
              <a:gd name="connsiteY74" fmla="*/ 1740994 h 2343337"/>
              <a:gd name="connsiteX75" fmla="*/ 782636 w 927299"/>
              <a:gd name="connsiteY75" fmla="*/ 1651699 h 2343337"/>
              <a:gd name="connsiteX76" fmla="*/ 764207 w 927299"/>
              <a:gd name="connsiteY76" fmla="*/ 1564998 h 2343337"/>
              <a:gd name="connsiteX77" fmla="*/ 754653 w 927299"/>
              <a:gd name="connsiteY77" fmla="*/ 1506074 h 2343337"/>
              <a:gd name="connsiteX78" fmla="*/ 738040 w 927299"/>
              <a:gd name="connsiteY78" fmla="*/ 1439621 h 2343337"/>
              <a:gd name="connsiteX79" fmla="*/ 742142 w 927299"/>
              <a:gd name="connsiteY79" fmla="*/ 1403332 h 2343337"/>
              <a:gd name="connsiteX80" fmla="*/ 719610 w 927299"/>
              <a:gd name="connsiteY80" fmla="*/ 1379554 h 2343337"/>
              <a:gd name="connsiteX81" fmla="*/ 692302 w 927299"/>
              <a:gd name="connsiteY81" fmla="*/ 1268038 h 2343337"/>
              <a:gd name="connsiteX82" fmla="*/ 688668 w 927299"/>
              <a:gd name="connsiteY82" fmla="*/ 1200132 h 2343337"/>
              <a:gd name="connsiteX83" fmla="*/ 677973 w 927299"/>
              <a:gd name="connsiteY83" fmla="*/ 1146658 h 2343337"/>
              <a:gd name="connsiteX84" fmla="*/ 667279 w 927299"/>
              <a:gd name="connsiteY84" fmla="*/ 1071795 h 2343337"/>
              <a:gd name="connsiteX85" fmla="*/ 656584 w 927299"/>
              <a:gd name="connsiteY85" fmla="*/ 1029016 h 2343337"/>
              <a:gd name="connsiteX86" fmla="*/ 645889 w 927299"/>
              <a:gd name="connsiteY86" fmla="*/ 1012974 h 2343337"/>
              <a:gd name="connsiteX87" fmla="*/ 635194 w 927299"/>
              <a:gd name="connsiteY87" fmla="*/ 986237 h 2343337"/>
              <a:gd name="connsiteX88" fmla="*/ 613805 w 927299"/>
              <a:gd name="connsiteY88" fmla="*/ 922069 h 2343337"/>
              <a:gd name="connsiteX89" fmla="*/ 603110 w 927299"/>
              <a:gd name="connsiteY89" fmla="*/ 847205 h 2343337"/>
              <a:gd name="connsiteX90" fmla="*/ 608457 w 927299"/>
              <a:gd name="connsiteY90" fmla="*/ 825816 h 2343337"/>
              <a:gd name="connsiteX91" fmla="*/ 587068 w 927299"/>
              <a:gd name="connsiteY91" fmla="*/ 692132 h 2343337"/>
              <a:gd name="connsiteX92" fmla="*/ 565679 w 927299"/>
              <a:gd name="connsiteY92" fmla="*/ 611921 h 2343337"/>
              <a:gd name="connsiteX93" fmla="*/ 554984 w 927299"/>
              <a:gd name="connsiteY93" fmla="*/ 563795 h 2343337"/>
              <a:gd name="connsiteX94" fmla="*/ 533594 w 927299"/>
              <a:gd name="connsiteY94" fmla="*/ 526363 h 2343337"/>
              <a:gd name="connsiteX95" fmla="*/ 522900 w 927299"/>
              <a:gd name="connsiteY95" fmla="*/ 462195 h 2343337"/>
              <a:gd name="connsiteX96" fmla="*/ 512205 w 927299"/>
              <a:gd name="connsiteY96" fmla="*/ 419416 h 2343337"/>
              <a:gd name="connsiteX97" fmla="*/ 501510 w 927299"/>
              <a:gd name="connsiteY97" fmla="*/ 339205 h 2343337"/>
              <a:gd name="connsiteX98" fmla="*/ 490815 w 927299"/>
              <a:gd name="connsiteY98" fmla="*/ 312469 h 2343337"/>
              <a:gd name="connsiteX99" fmla="*/ 480121 w 927299"/>
              <a:gd name="connsiteY99" fmla="*/ 264342 h 2343337"/>
              <a:gd name="connsiteX100" fmla="*/ 458731 w 927299"/>
              <a:gd name="connsiteY100" fmla="*/ 136005 h 2343337"/>
              <a:gd name="connsiteX101" fmla="*/ 437342 w 927299"/>
              <a:gd name="connsiteY101" fmla="*/ 82532 h 2343337"/>
              <a:gd name="connsiteX102" fmla="*/ 426647 w 927299"/>
              <a:gd name="connsiteY102" fmla="*/ 45100 h 2343337"/>
              <a:gd name="connsiteX103" fmla="*/ 421300 w 927299"/>
              <a:gd name="connsiteY103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93839 w 927299"/>
              <a:gd name="connsiteY67" fmla="*/ 2162658 h 2343337"/>
              <a:gd name="connsiteX68" fmla="*/ 888441 w 927299"/>
              <a:gd name="connsiteY68" fmla="*/ 2173352 h 2343337"/>
              <a:gd name="connsiteX69" fmla="*/ 870011 w 927299"/>
              <a:gd name="connsiteY69" fmla="*/ 2055398 h 2343337"/>
              <a:gd name="connsiteX70" fmla="*/ 850440 w 927299"/>
              <a:gd name="connsiteY70" fmla="*/ 1954113 h 2343337"/>
              <a:gd name="connsiteX71" fmla="*/ 834969 w 927299"/>
              <a:gd name="connsiteY71" fmla="*/ 1907230 h 2343337"/>
              <a:gd name="connsiteX72" fmla="*/ 824273 w 927299"/>
              <a:gd name="connsiteY72" fmla="*/ 1854432 h 2343337"/>
              <a:gd name="connsiteX73" fmla="*/ 816538 w 927299"/>
              <a:gd name="connsiteY73" fmla="*/ 1812327 h 2343337"/>
              <a:gd name="connsiteX74" fmla="*/ 801067 w 927299"/>
              <a:gd name="connsiteY74" fmla="*/ 1740994 h 2343337"/>
              <a:gd name="connsiteX75" fmla="*/ 782636 w 927299"/>
              <a:gd name="connsiteY75" fmla="*/ 1651699 h 2343337"/>
              <a:gd name="connsiteX76" fmla="*/ 764207 w 927299"/>
              <a:gd name="connsiteY76" fmla="*/ 1564998 h 2343337"/>
              <a:gd name="connsiteX77" fmla="*/ 754653 w 927299"/>
              <a:gd name="connsiteY77" fmla="*/ 1506074 h 2343337"/>
              <a:gd name="connsiteX78" fmla="*/ 738040 w 927299"/>
              <a:gd name="connsiteY78" fmla="*/ 1439621 h 2343337"/>
              <a:gd name="connsiteX79" fmla="*/ 742142 w 927299"/>
              <a:gd name="connsiteY79" fmla="*/ 1403332 h 2343337"/>
              <a:gd name="connsiteX80" fmla="*/ 707774 w 927299"/>
              <a:gd name="connsiteY80" fmla="*/ 1338125 h 2343337"/>
              <a:gd name="connsiteX81" fmla="*/ 692302 w 927299"/>
              <a:gd name="connsiteY81" fmla="*/ 1268038 h 2343337"/>
              <a:gd name="connsiteX82" fmla="*/ 688668 w 927299"/>
              <a:gd name="connsiteY82" fmla="*/ 1200132 h 2343337"/>
              <a:gd name="connsiteX83" fmla="*/ 677973 w 927299"/>
              <a:gd name="connsiteY83" fmla="*/ 1146658 h 2343337"/>
              <a:gd name="connsiteX84" fmla="*/ 667279 w 927299"/>
              <a:gd name="connsiteY84" fmla="*/ 1071795 h 2343337"/>
              <a:gd name="connsiteX85" fmla="*/ 656584 w 927299"/>
              <a:gd name="connsiteY85" fmla="*/ 1029016 h 2343337"/>
              <a:gd name="connsiteX86" fmla="*/ 645889 w 927299"/>
              <a:gd name="connsiteY86" fmla="*/ 1012974 h 2343337"/>
              <a:gd name="connsiteX87" fmla="*/ 635194 w 927299"/>
              <a:gd name="connsiteY87" fmla="*/ 986237 h 2343337"/>
              <a:gd name="connsiteX88" fmla="*/ 613805 w 927299"/>
              <a:gd name="connsiteY88" fmla="*/ 922069 h 2343337"/>
              <a:gd name="connsiteX89" fmla="*/ 603110 w 927299"/>
              <a:gd name="connsiteY89" fmla="*/ 847205 h 2343337"/>
              <a:gd name="connsiteX90" fmla="*/ 608457 w 927299"/>
              <a:gd name="connsiteY90" fmla="*/ 825816 h 2343337"/>
              <a:gd name="connsiteX91" fmla="*/ 587068 w 927299"/>
              <a:gd name="connsiteY91" fmla="*/ 692132 h 2343337"/>
              <a:gd name="connsiteX92" fmla="*/ 565679 w 927299"/>
              <a:gd name="connsiteY92" fmla="*/ 611921 h 2343337"/>
              <a:gd name="connsiteX93" fmla="*/ 554984 w 927299"/>
              <a:gd name="connsiteY93" fmla="*/ 563795 h 2343337"/>
              <a:gd name="connsiteX94" fmla="*/ 533594 w 927299"/>
              <a:gd name="connsiteY94" fmla="*/ 526363 h 2343337"/>
              <a:gd name="connsiteX95" fmla="*/ 522900 w 927299"/>
              <a:gd name="connsiteY95" fmla="*/ 462195 h 2343337"/>
              <a:gd name="connsiteX96" fmla="*/ 512205 w 927299"/>
              <a:gd name="connsiteY96" fmla="*/ 419416 h 2343337"/>
              <a:gd name="connsiteX97" fmla="*/ 501510 w 927299"/>
              <a:gd name="connsiteY97" fmla="*/ 339205 h 2343337"/>
              <a:gd name="connsiteX98" fmla="*/ 490815 w 927299"/>
              <a:gd name="connsiteY98" fmla="*/ 312469 h 2343337"/>
              <a:gd name="connsiteX99" fmla="*/ 480121 w 927299"/>
              <a:gd name="connsiteY99" fmla="*/ 264342 h 2343337"/>
              <a:gd name="connsiteX100" fmla="*/ 458731 w 927299"/>
              <a:gd name="connsiteY100" fmla="*/ 136005 h 2343337"/>
              <a:gd name="connsiteX101" fmla="*/ 437342 w 927299"/>
              <a:gd name="connsiteY101" fmla="*/ 82532 h 2343337"/>
              <a:gd name="connsiteX102" fmla="*/ 426647 w 927299"/>
              <a:gd name="connsiteY102" fmla="*/ 45100 h 2343337"/>
              <a:gd name="connsiteX103" fmla="*/ 421300 w 927299"/>
              <a:gd name="connsiteY103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93839 w 927299"/>
              <a:gd name="connsiteY67" fmla="*/ 2162658 h 2343337"/>
              <a:gd name="connsiteX68" fmla="*/ 888441 w 927299"/>
              <a:gd name="connsiteY68" fmla="*/ 2173352 h 2343337"/>
              <a:gd name="connsiteX69" fmla="*/ 870011 w 927299"/>
              <a:gd name="connsiteY69" fmla="*/ 2055398 h 2343337"/>
              <a:gd name="connsiteX70" fmla="*/ 850440 w 927299"/>
              <a:gd name="connsiteY70" fmla="*/ 1954113 h 2343337"/>
              <a:gd name="connsiteX71" fmla="*/ 834969 w 927299"/>
              <a:gd name="connsiteY71" fmla="*/ 1907230 h 2343337"/>
              <a:gd name="connsiteX72" fmla="*/ 824273 w 927299"/>
              <a:gd name="connsiteY72" fmla="*/ 1854432 h 2343337"/>
              <a:gd name="connsiteX73" fmla="*/ 816538 w 927299"/>
              <a:gd name="connsiteY73" fmla="*/ 1812327 h 2343337"/>
              <a:gd name="connsiteX74" fmla="*/ 801067 w 927299"/>
              <a:gd name="connsiteY74" fmla="*/ 1740994 h 2343337"/>
              <a:gd name="connsiteX75" fmla="*/ 782636 w 927299"/>
              <a:gd name="connsiteY75" fmla="*/ 1651699 h 2343337"/>
              <a:gd name="connsiteX76" fmla="*/ 764207 w 927299"/>
              <a:gd name="connsiteY76" fmla="*/ 1564998 h 2343337"/>
              <a:gd name="connsiteX77" fmla="*/ 754653 w 927299"/>
              <a:gd name="connsiteY77" fmla="*/ 1506074 h 2343337"/>
              <a:gd name="connsiteX78" fmla="*/ 738040 w 927299"/>
              <a:gd name="connsiteY78" fmla="*/ 1439621 h 2343337"/>
              <a:gd name="connsiteX79" fmla="*/ 727346 w 927299"/>
              <a:gd name="connsiteY79" fmla="*/ 1400373 h 2343337"/>
              <a:gd name="connsiteX80" fmla="*/ 707774 w 927299"/>
              <a:gd name="connsiteY80" fmla="*/ 1338125 h 2343337"/>
              <a:gd name="connsiteX81" fmla="*/ 692302 w 927299"/>
              <a:gd name="connsiteY81" fmla="*/ 1268038 h 2343337"/>
              <a:gd name="connsiteX82" fmla="*/ 688668 w 927299"/>
              <a:gd name="connsiteY82" fmla="*/ 1200132 h 2343337"/>
              <a:gd name="connsiteX83" fmla="*/ 677973 w 927299"/>
              <a:gd name="connsiteY83" fmla="*/ 1146658 h 2343337"/>
              <a:gd name="connsiteX84" fmla="*/ 667279 w 927299"/>
              <a:gd name="connsiteY84" fmla="*/ 1071795 h 2343337"/>
              <a:gd name="connsiteX85" fmla="*/ 656584 w 927299"/>
              <a:gd name="connsiteY85" fmla="*/ 1029016 h 2343337"/>
              <a:gd name="connsiteX86" fmla="*/ 645889 w 927299"/>
              <a:gd name="connsiteY86" fmla="*/ 1012974 h 2343337"/>
              <a:gd name="connsiteX87" fmla="*/ 635194 w 927299"/>
              <a:gd name="connsiteY87" fmla="*/ 986237 h 2343337"/>
              <a:gd name="connsiteX88" fmla="*/ 613805 w 927299"/>
              <a:gd name="connsiteY88" fmla="*/ 922069 h 2343337"/>
              <a:gd name="connsiteX89" fmla="*/ 603110 w 927299"/>
              <a:gd name="connsiteY89" fmla="*/ 847205 h 2343337"/>
              <a:gd name="connsiteX90" fmla="*/ 608457 w 927299"/>
              <a:gd name="connsiteY90" fmla="*/ 825816 h 2343337"/>
              <a:gd name="connsiteX91" fmla="*/ 587068 w 927299"/>
              <a:gd name="connsiteY91" fmla="*/ 692132 h 2343337"/>
              <a:gd name="connsiteX92" fmla="*/ 565679 w 927299"/>
              <a:gd name="connsiteY92" fmla="*/ 611921 h 2343337"/>
              <a:gd name="connsiteX93" fmla="*/ 554984 w 927299"/>
              <a:gd name="connsiteY93" fmla="*/ 563795 h 2343337"/>
              <a:gd name="connsiteX94" fmla="*/ 533594 w 927299"/>
              <a:gd name="connsiteY94" fmla="*/ 526363 h 2343337"/>
              <a:gd name="connsiteX95" fmla="*/ 522900 w 927299"/>
              <a:gd name="connsiteY95" fmla="*/ 462195 h 2343337"/>
              <a:gd name="connsiteX96" fmla="*/ 512205 w 927299"/>
              <a:gd name="connsiteY96" fmla="*/ 419416 h 2343337"/>
              <a:gd name="connsiteX97" fmla="*/ 501510 w 927299"/>
              <a:gd name="connsiteY97" fmla="*/ 339205 h 2343337"/>
              <a:gd name="connsiteX98" fmla="*/ 490815 w 927299"/>
              <a:gd name="connsiteY98" fmla="*/ 312469 h 2343337"/>
              <a:gd name="connsiteX99" fmla="*/ 480121 w 927299"/>
              <a:gd name="connsiteY99" fmla="*/ 264342 h 2343337"/>
              <a:gd name="connsiteX100" fmla="*/ 458731 w 927299"/>
              <a:gd name="connsiteY100" fmla="*/ 136005 h 2343337"/>
              <a:gd name="connsiteX101" fmla="*/ 437342 w 927299"/>
              <a:gd name="connsiteY101" fmla="*/ 82532 h 2343337"/>
              <a:gd name="connsiteX102" fmla="*/ 426647 w 927299"/>
              <a:gd name="connsiteY102" fmla="*/ 45100 h 2343337"/>
              <a:gd name="connsiteX103" fmla="*/ 421300 w 927299"/>
              <a:gd name="connsiteY103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93839 w 927299"/>
              <a:gd name="connsiteY67" fmla="*/ 2162658 h 2343337"/>
              <a:gd name="connsiteX68" fmla="*/ 888441 w 927299"/>
              <a:gd name="connsiteY68" fmla="*/ 2173352 h 2343337"/>
              <a:gd name="connsiteX69" fmla="*/ 870011 w 927299"/>
              <a:gd name="connsiteY69" fmla="*/ 2055398 h 2343337"/>
              <a:gd name="connsiteX70" fmla="*/ 850440 w 927299"/>
              <a:gd name="connsiteY70" fmla="*/ 1954113 h 2343337"/>
              <a:gd name="connsiteX71" fmla="*/ 834969 w 927299"/>
              <a:gd name="connsiteY71" fmla="*/ 1907230 h 2343337"/>
              <a:gd name="connsiteX72" fmla="*/ 824273 w 927299"/>
              <a:gd name="connsiteY72" fmla="*/ 1854432 h 2343337"/>
              <a:gd name="connsiteX73" fmla="*/ 816538 w 927299"/>
              <a:gd name="connsiteY73" fmla="*/ 1812327 h 2343337"/>
              <a:gd name="connsiteX74" fmla="*/ 801067 w 927299"/>
              <a:gd name="connsiteY74" fmla="*/ 1740994 h 2343337"/>
              <a:gd name="connsiteX75" fmla="*/ 782636 w 927299"/>
              <a:gd name="connsiteY75" fmla="*/ 1651699 h 2343337"/>
              <a:gd name="connsiteX76" fmla="*/ 764207 w 927299"/>
              <a:gd name="connsiteY76" fmla="*/ 1564998 h 2343337"/>
              <a:gd name="connsiteX77" fmla="*/ 754653 w 927299"/>
              <a:gd name="connsiteY77" fmla="*/ 1506074 h 2343337"/>
              <a:gd name="connsiteX78" fmla="*/ 738040 w 927299"/>
              <a:gd name="connsiteY78" fmla="*/ 1439621 h 2343337"/>
              <a:gd name="connsiteX79" fmla="*/ 727346 w 927299"/>
              <a:gd name="connsiteY79" fmla="*/ 1400373 h 2343337"/>
              <a:gd name="connsiteX80" fmla="*/ 713692 w 927299"/>
              <a:gd name="connsiteY80" fmla="*/ 1335165 h 2343337"/>
              <a:gd name="connsiteX81" fmla="*/ 692302 w 927299"/>
              <a:gd name="connsiteY81" fmla="*/ 1268038 h 2343337"/>
              <a:gd name="connsiteX82" fmla="*/ 688668 w 927299"/>
              <a:gd name="connsiteY82" fmla="*/ 1200132 h 2343337"/>
              <a:gd name="connsiteX83" fmla="*/ 677973 w 927299"/>
              <a:gd name="connsiteY83" fmla="*/ 1146658 h 2343337"/>
              <a:gd name="connsiteX84" fmla="*/ 667279 w 927299"/>
              <a:gd name="connsiteY84" fmla="*/ 1071795 h 2343337"/>
              <a:gd name="connsiteX85" fmla="*/ 656584 w 927299"/>
              <a:gd name="connsiteY85" fmla="*/ 1029016 h 2343337"/>
              <a:gd name="connsiteX86" fmla="*/ 645889 w 927299"/>
              <a:gd name="connsiteY86" fmla="*/ 1012974 h 2343337"/>
              <a:gd name="connsiteX87" fmla="*/ 635194 w 927299"/>
              <a:gd name="connsiteY87" fmla="*/ 986237 h 2343337"/>
              <a:gd name="connsiteX88" fmla="*/ 613805 w 927299"/>
              <a:gd name="connsiteY88" fmla="*/ 922069 h 2343337"/>
              <a:gd name="connsiteX89" fmla="*/ 603110 w 927299"/>
              <a:gd name="connsiteY89" fmla="*/ 847205 h 2343337"/>
              <a:gd name="connsiteX90" fmla="*/ 608457 w 927299"/>
              <a:gd name="connsiteY90" fmla="*/ 825816 h 2343337"/>
              <a:gd name="connsiteX91" fmla="*/ 587068 w 927299"/>
              <a:gd name="connsiteY91" fmla="*/ 692132 h 2343337"/>
              <a:gd name="connsiteX92" fmla="*/ 565679 w 927299"/>
              <a:gd name="connsiteY92" fmla="*/ 611921 h 2343337"/>
              <a:gd name="connsiteX93" fmla="*/ 554984 w 927299"/>
              <a:gd name="connsiteY93" fmla="*/ 563795 h 2343337"/>
              <a:gd name="connsiteX94" fmla="*/ 533594 w 927299"/>
              <a:gd name="connsiteY94" fmla="*/ 526363 h 2343337"/>
              <a:gd name="connsiteX95" fmla="*/ 522900 w 927299"/>
              <a:gd name="connsiteY95" fmla="*/ 462195 h 2343337"/>
              <a:gd name="connsiteX96" fmla="*/ 512205 w 927299"/>
              <a:gd name="connsiteY96" fmla="*/ 419416 h 2343337"/>
              <a:gd name="connsiteX97" fmla="*/ 501510 w 927299"/>
              <a:gd name="connsiteY97" fmla="*/ 339205 h 2343337"/>
              <a:gd name="connsiteX98" fmla="*/ 490815 w 927299"/>
              <a:gd name="connsiteY98" fmla="*/ 312469 h 2343337"/>
              <a:gd name="connsiteX99" fmla="*/ 480121 w 927299"/>
              <a:gd name="connsiteY99" fmla="*/ 264342 h 2343337"/>
              <a:gd name="connsiteX100" fmla="*/ 458731 w 927299"/>
              <a:gd name="connsiteY100" fmla="*/ 136005 h 2343337"/>
              <a:gd name="connsiteX101" fmla="*/ 437342 w 927299"/>
              <a:gd name="connsiteY101" fmla="*/ 82532 h 2343337"/>
              <a:gd name="connsiteX102" fmla="*/ 426647 w 927299"/>
              <a:gd name="connsiteY102" fmla="*/ 45100 h 2343337"/>
              <a:gd name="connsiteX103" fmla="*/ 421300 w 927299"/>
              <a:gd name="connsiteY103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93839 w 927299"/>
              <a:gd name="connsiteY67" fmla="*/ 2162658 h 2343337"/>
              <a:gd name="connsiteX68" fmla="*/ 888441 w 927299"/>
              <a:gd name="connsiteY68" fmla="*/ 2173352 h 2343337"/>
              <a:gd name="connsiteX69" fmla="*/ 870011 w 927299"/>
              <a:gd name="connsiteY69" fmla="*/ 2055398 h 2343337"/>
              <a:gd name="connsiteX70" fmla="*/ 850440 w 927299"/>
              <a:gd name="connsiteY70" fmla="*/ 1954113 h 2343337"/>
              <a:gd name="connsiteX71" fmla="*/ 834969 w 927299"/>
              <a:gd name="connsiteY71" fmla="*/ 1907230 h 2343337"/>
              <a:gd name="connsiteX72" fmla="*/ 824273 w 927299"/>
              <a:gd name="connsiteY72" fmla="*/ 1854432 h 2343337"/>
              <a:gd name="connsiteX73" fmla="*/ 816538 w 927299"/>
              <a:gd name="connsiteY73" fmla="*/ 1812327 h 2343337"/>
              <a:gd name="connsiteX74" fmla="*/ 801067 w 927299"/>
              <a:gd name="connsiteY74" fmla="*/ 1740994 h 2343337"/>
              <a:gd name="connsiteX75" fmla="*/ 782636 w 927299"/>
              <a:gd name="connsiteY75" fmla="*/ 1651699 h 2343337"/>
              <a:gd name="connsiteX76" fmla="*/ 764207 w 927299"/>
              <a:gd name="connsiteY76" fmla="*/ 1564998 h 2343337"/>
              <a:gd name="connsiteX77" fmla="*/ 754653 w 927299"/>
              <a:gd name="connsiteY77" fmla="*/ 1506074 h 2343337"/>
              <a:gd name="connsiteX78" fmla="*/ 738040 w 927299"/>
              <a:gd name="connsiteY78" fmla="*/ 1439621 h 2343337"/>
              <a:gd name="connsiteX79" fmla="*/ 727346 w 927299"/>
              <a:gd name="connsiteY79" fmla="*/ 1400373 h 2343337"/>
              <a:gd name="connsiteX80" fmla="*/ 713692 w 927299"/>
              <a:gd name="connsiteY80" fmla="*/ 1335165 h 2343337"/>
              <a:gd name="connsiteX81" fmla="*/ 698220 w 927299"/>
              <a:gd name="connsiteY81" fmla="*/ 1256201 h 2343337"/>
              <a:gd name="connsiteX82" fmla="*/ 688668 w 927299"/>
              <a:gd name="connsiteY82" fmla="*/ 1200132 h 2343337"/>
              <a:gd name="connsiteX83" fmla="*/ 677973 w 927299"/>
              <a:gd name="connsiteY83" fmla="*/ 1146658 h 2343337"/>
              <a:gd name="connsiteX84" fmla="*/ 667279 w 927299"/>
              <a:gd name="connsiteY84" fmla="*/ 1071795 h 2343337"/>
              <a:gd name="connsiteX85" fmla="*/ 656584 w 927299"/>
              <a:gd name="connsiteY85" fmla="*/ 1029016 h 2343337"/>
              <a:gd name="connsiteX86" fmla="*/ 645889 w 927299"/>
              <a:gd name="connsiteY86" fmla="*/ 1012974 h 2343337"/>
              <a:gd name="connsiteX87" fmla="*/ 635194 w 927299"/>
              <a:gd name="connsiteY87" fmla="*/ 986237 h 2343337"/>
              <a:gd name="connsiteX88" fmla="*/ 613805 w 927299"/>
              <a:gd name="connsiteY88" fmla="*/ 922069 h 2343337"/>
              <a:gd name="connsiteX89" fmla="*/ 603110 w 927299"/>
              <a:gd name="connsiteY89" fmla="*/ 847205 h 2343337"/>
              <a:gd name="connsiteX90" fmla="*/ 608457 w 927299"/>
              <a:gd name="connsiteY90" fmla="*/ 825816 h 2343337"/>
              <a:gd name="connsiteX91" fmla="*/ 587068 w 927299"/>
              <a:gd name="connsiteY91" fmla="*/ 692132 h 2343337"/>
              <a:gd name="connsiteX92" fmla="*/ 565679 w 927299"/>
              <a:gd name="connsiteY92" fmla="*/ 611921 h 2343337"/>
              <a:gd name="connsiteX93" fmla="*/ 554984 w 927299"/>
              <a:gd name="connsiteY93" fmla="*/ 563795 h 2343337"/>
              <a:gd name="connsiteX94" fmla="*/ 533594 w 927299"/>
              <a:gd name="connsiteY94" fmla="*/ 526363 h 2343337"/>
              <a:gd name="connsiteX95" fmla="*/ 522900 w 927299"/>
              <a:gd name="connsiteY95" fmla="*/ 462195 h 2343337"/>
              <a:gd name="connsiteX96" fmla="*/ 512205 w 927299"/>
              <a:gd name="connsiteY96" fmla="*/ 419416 h 2343337"/>
              <a:gd name="connsiteX97" fmla="*/ 501510 w 927299"/>
              <a:gd name="connsiteY97" fmla="*/ 339205 h 2343337"/>
              <a:gd name="connsiteX98" fmla="*/ 490815 w 927299"/>
              <a:gd name="connsiteY98" fmla="*/ 312469 h 2343337"/>
              <a:gd name="connsiteX99" fmla="*/ 480121 w 927299"/>
              <a:gd name="connsiteY99" fmla="*/ 264342 h 2343337"/>
              <a:gd name="connsiteX100" fmla="*/ 458731 w 927299"/>
              <a:gd name="connsiteY100" fmla="*/ 136005 h 2343337"/>
              <a:gd name="connsiteX101" fmla="*/ 437342 w 927299"/>
              <a:gd name="connsiteY101" fmla="*/ 82532 h 2343337"/>
              <a:gd name="connsiteX102" fmla="*/ 426647 w 927299"/>
              <a:gd name="connsiteY102" fmla="*/ 45100 h 2343337"/>
              <a:gd name="connsiteX103" fmla="*/ 421300 w 927299"/>
              <a:gd name="connsiteY103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93839 w 927299"/>
              <a:gd name="connsiteY67" fmla="*/ 2162658 h 2343337"/>
              <a:gd name="connsiteX68" fmla="*/ 888441 w 927299"/>
              <a:gd name="connsiteY68" fmla="*/ 2173352 h 2343337"/>
              <a:gd name="connsiteX69" fmla="*/ 870011 w 927299"/>
              <a:gd name="connsiteY69" fmla="*/ 2055398 h 2343337"/>
              <a:gd name="connsiteX70" fmla="*/ 850440 w 927299"/>
              <a:gd name="connsiteY70" fmla="*/ 1954113 h 2343337"/>
              <a:gd name="connsiteX71" fmla="*/ 834969 w 927299"/>
              <a:gd name="connsiteY71" fmla="*/ 1907230 h 2343337"/>
              <a:gd name="connsiteX72" fmla="*/ 824273 w 927299"/>
              <a:gd name="connsiteY72" fmla="*/ 1854432 h 2343337"/>
              <a:gd name="connsiteX73" fmla="*/ 816538 w 927299"/>
              <a:gd name="connsiteY73" fmla="*/ 1812327 h 2343337"/>
              <a:gd name="connsiteX74" fmla="*/ 801067 w 927299"/>
              <a:gd name="connsiteY74" fmla="*/ 1740994 h 2343337"/>
              <a:gd name="connsiteX75" fmla="*/ 782636 w 927299"/>
              <a:gd name="connsiteY75" fmla="*/ 1651699 h 2343337"/>
              <a:gd name="connsiteX76" fmla="*/ 764207 w 927299"/>
              <a:gd name="connsiteY76" fmla="*/ 1564998 h 2343337"/>
              <a:gd name="connsiteX77" fmla="*/ 754653 w 927299"/>
              <a:gd name="connsiteY77" fmla="*/ 1506074 h 2343337"/>
              <a:gd name="connsiteX78" fmla="*/ 738040 w 927299"/>
              <a:gd name="connsiteY78" fmla="*/ 1439621 h 2343337"/>
              <a:gd name="connsiteX79" fmla="*/ 727346 w 927299"/>
              <a:gd name="connsiteY79" fmla="*/ 1400373 h 2343337"/>
              <a:gd name="connsiteX80" fmla="*/ 713692 w 927299"/>
              <a:gd name="connsiteY80" fmla="*/ 1335165 h 2343337"/>
              <a:gd name="connsiteX81" fmla="*/ 698220 w 927299"/>
              <a:gd name="connsiteY81" fmla="*/ 1256201 h 2343337"/>
              <a:gd name="connsiteX82" fmla="*/ 688668 w 927299"/>
              <a:gd name="connsiteY82" fmla="*/ 1200132 h 2343337"/>
              <a:gd name="connsiteX83" fmla="*/ 677973 w 927299"/>
              <a:gd name="connsiteY83" fmla="*/ 1146658 h 2343337"/>
              <a:gd name="connsiteX84" fmla="*/ 655442 w 927299"/>
              <a:gd name="connsiteY84" fmla="*/ 1071795 h 2343337"/>
              <a:gd name="connsiteX85" fmla="*/ 656584 w 927299"/>
              <a:gd name="connsiteY85" fmla="*/ 1029016 h 2343337"/>
              <a:gd name="connsiteX86" fmla="*/ 645889 w 927299"/>
              <a:gd name="connsiteY86" fmla="*/ 1012974 h 2343337"/>
              <a:gd name="connsiteX87" fmla="*/ 635194 w 927299"/>
              <a:gd name="connsiteY87" fmla="*/ 986237 h 2343337"/>
              <a:gd name="connsiteX88" fmla="*/ 613805 w 927299"/>
              <a:gd name="connsiteY88" fmla="*/ 922069 h 2343337"/>
              <a:gd name="connsiteX89" fmla="*/ 603110 w 927299"/>
              <a:gd name="connsiteY89" fmla="*/ 847205 h 2343337"/>
              <a:gd name="connsiteX90" fmla="*/ 608457 w 927299"/>
              <a:gd name="connsiteY90" fmla="*/ 825816 h 2343337"/>
              <a:gd name="connsiteX91" fmla="*/ 587068 w 927299"/>
              <a:gd name="connsiteY91" fmla="*/ 692132 h 2343337"/>
              <a:gd name="connsiteX92" fmla="*/ 565679 w 927299"/>
              <a:gd name="connsiteY92" fmla="*/ 611921 h 2343337"/>
              <a:gd name="connsiteX93" fmla="*/ 554984 w 927299"/>
              <a:gd name="connsiteY93" fmla="*/ 563795 h 2343337"/>
              <a:gd name="connsiteX94" fmla="*/ 533594 w 927299"/>
              <a:gd name="connsiteY94" fmla="*/ 526363 h 2343337"/>
              <a:gd name="connsiteX95" fmla="*/ 522900 w 927299"/>
              <a:gd name="connsiteY95" fmla="*/ 462195 h 2343337"/>
              <a:gd name="connsiteX96" fmla="*/ 512205 w 927299"/>
              <a:gd name="connsiteY96" fmla="*/ 419416 h 2343337"/>
              <a:gd name="connsiteX97" fmla="*/ 501510 w 927299"/>
              <a:gd name="connsiteY97" fmla="*/ 339205 h 2343337"/>
              <a:gd name="connsiteX98" fmla="*/ 490815 w 927299"/>
              <a:gd name="connsiteY98" fmla="*/ 312469 h 2343337"/>
              <a:gd name="connsiteX99" fmla="*/ 480121 w 927299"/>
              <a:gd name="connsiteY99" fmla="*/ 264342 h 2343337"/>
              <a:gd name="connsiteX100" fmla="*/ 458731 w 927299"/>
              <a:gd name="connsiteY100" fmla="*/ 136005 h 2343337"/>
              <a:gd name="connsiteX101" fmla="*/ 437342 w 927299"/>
              <a:gd name="connsiteY101" fmla="*/ 82532 h 2343337"/>
              <a:gd name="connsiteX102" fmla="*/ 426647 w 927299"/>
              <a:gd name="connsiteY102" fmla="*/ 45100 h 2343337"/>
              <a:gd name="connsiteX103" fmla="*/ 421300 w 927299"/>
              <a:gd name="connsiteY103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93839 w 927299"/>
              <a:gd name="connsiteY67" fmla="*/ 2162658 h 2343337"/>
              <a:gd name="connsiteX68" fmla="*/ 888441 w 927299"/>
              <a:gd name="connsiteY68" fmla="*/ 2173352 h 2343337"/>
              <a:gd name="connsiteX69" fmla="*/ 870011 w 927299"/>
              <a:gd name="connsiteY69" fmla="*/ 2055398 h 2343337"/>
              <a:gd name="connsiteX70" fmla="*/ 850440 w 927299"/>
              <a:gd name="connsiteY70" fmla="*/ 1954113 h 2343337"/>
              <a:gd name="connsiteX71" fmla="*/ 834969 w 927299"/>
              <a:gd name="connsiteY71" fmla="*/ 1907230 h 2343337"/>
              <a:gd name="connsiteX72" fmla="*/ 824273 w 927299"/>
              <a:gd name="connsiteY72" fmla="*/ 1854432 h 2343337"/>
              <a:gd name="connsiteX73" fmla="*/ 816538 w 927299"/>
              <a:gd name="connsiteY73" fmla="*/ 1812327 h 2343337"/>
              <a:gd name="connsiteX74" fmla="*/ 801067 w 927299"/>
              <a:gd name="connsiteY74" fmla="*/ 1740994 h 2343337"/>
              <a:gd name="connsiteX75" fmla="*/ 782636 w 927299"/>
              <a:gd name="connsiteY75" fmla="*/ 1651699 h 2343337"/>
              <a:gd name="connsiteX76" fmla="*/ 764207 w 927299"/>
              <a:gd name="connsiteY76" fmla="*/ 1564998 h 2343337"/>
              <a:gd name="connsiteX77" fmla="*/ 754653 w 927299"/>
              <a:gd name="connsiteY77" fmla="*/ 1506074 h 2343337"/>
              <a:gd name="connsiteX78" fmla="*/ 738040 w 927299"/>
              <a:gd name="connsiteY78" fmla="*/ 1439621 h 2343337"/>
              <a:gd name="connsiteX79" fmla="*/ 727346 w 927299"/>
              <a:gd name="connsiteY79" fmla="*/ 1400373 h 2343337"/>
              <a:gd name="connsiteX80" fmla="*/ 713692 w 927299"/>
              <a:gd name="connsiteY80" fmla="*/ 1335165 h 2343337"/>
              <a:gd name="connsiteX81" fmla="*/ 698220 w 927299"/>
              <a:gd name="connsiteY81" fmla="*/ 1256201 h 2343337"/>
              <a:gd name="connsiteX82" fmla="*/ 688668 w 927299"/>
              <a:gd name="connsiteY82" fmla="*/ 1200132 h 2343337"/>
              <a:gd name="connsiteX83" fmla="*/ 666136 w 927299"/>
              <a:gd name="connsiteY83" fmla="*/ 1149617 h 2343337"/>
              <a:gd name="connsiteX84" fmla="*/ 655442 w 927299"/>
              <a:gd name="connsiteY84" fmla="*/ 1071795 h 2343337"/>
              <a:gd name="connsiteX85" fmla="*/ 656584 w 927299"/>
              <a:gd name="connsiteY85" fmla="*/ 1029016 h 2343337"/>
              <a:gd name="connsiteX86" fmla="*/ 645889 w 927299"/>
              <a:gd name="connsiteY86" fmla="*/ 1012974 h 2343337"/>
              <a:gd name="connsiteX87" fmla="*/ 635194 w 927299"/>
              <a:gd name="connsiteY87" fmla="*/ 986237 h 2343337"/>
              <a:gd name="connsiteX88" fmla="*/ 613805 w 927299"/>
              <a:gd name="connsiteY88" fmla="*/ 922069 h 2343337"/>
              <a:gd name="connsiteX89" fmla="*/ 603110 w 927299"/>
              <a:gd name="connsiteY89" fmla="*/ 847205 h 2343337"/>
              <a:gd name="connsiteX90" fmla="*/ 608457 w 927299"/>
              <a:gd name="connsiteY90" fmla="*/ 825816 h 2343337"/>
              <a:gd name="connsiteX91" fmla="*/ 587068 w 927299"/>
              <a:gd name="connsiteY91" fmla="*/ 692132 h 2343337"/>
              <a:gd name="connsiteX92" fmla="*/ 565679 w 927299"/>
              <a:gd name="connsiteY92" fmla="*/ 611921 h 2343337"/>
              <a:gd name="connsiteX93" fmla="*/ 554984 w 927299"/>
              <a:gd name="connsiteY93" fmla="*/ 563795 h 2343337"/>
              <a:gd name="connsiteX94" fmla="*/ 533594 w 927299"/>
              <a:gd name="connsiteY94" fmla="*/ 526363 h 2343337"/>
              <a:gd name="connsiteX95" fmla="*/ 522900 w 927299"/>
              <a:gd name="connsiteY95" fmla="*/ 462195 h 2343337"/>
              <a:gd name="connsiteX96" fmla="*/ 512205 w 927299"/>
              <a:gd name="connsiteY96" fmla="*/ 419416 h 2343337"/>
              <a:gd name="connsiteX97" fmla="*/ 501510 w 927299"/>
              <a:gd name="connsiteY97" fmla="*/ 339205 h 2343337"/>
              <a:gd name="connsiteX98" fmla="*/ 490815 w 927299"/>
              <a:gd name="connsiteY98" fmla="*/ 312469 h 2343337"/>
              <a:gd name="connsiteX99" fmla="*/ 480121 w 927299"/>
              <a:gd name="connsiteY99" fmla="*/ 264342 h 2343337"/>
              <a:gd name="connsiteX100" fmla="*/ 458731 w 927299"/>
              <a:gd name="connsiteY100" fmla="*/ 136005 h 2343337"/>
              <a:gd name="connsiteX101" fmla="*/ 437342 w 927299"/>
              <a:gd name="connsiteY101" fmla="*/ 82532 h 2343337"/>
              <a:gd name="connsiteX102" fmla="*/ 426647 w 927299"/>
              <a:gd name="connsiteY102" fmla="*/ 45100 h 2343337"/>
              <a:gd name="connsiteX103" fmla="*/ 421300 w 927299"/>
              <a:gd name="connsiteY103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93839 w 927299"/>
              <a:gd name="connsiteY67" fmla="*/ 2162658 h 2343337"/>
              <a:gd name="connsiteX68" fmla="*/ 888441 w 927299"/>
              <a:gd name="connsiteY68" fmla="*/ 2173352 h 2343337"/>
              <a:gd name="connsiteX69" fmla="*/ 870011 w 927299"/>
              <a:gd name="connsiteY69" fmla="*/ 2055398 h 2343337"/>
              <a:gd name="connsiteX70" fmla="*/ 850440 w 927299"/>
              <a:gd name="connsiteY70" fmla="*/ 1954113 h 2343337"/>
              <a:gd name="connsiteX71" fmla="*/ 834969 w 927299"/>
              <a:gd name="connsiteY71" fmla="*/ 1907230 h 2343337"/>
              <a:gd name="connsiteX72" fmla="*/ 824273 w 927299"/>
              <a:gd name="connsiteY72" fmla="*/ 1854432 h 2343337"/>
              <a:gd name="connsiteX73" fmla="*/ 816538 w 927299"/>
              <a:gd name="connsiteY73" fmla="*/ 1812327 h 2343337"/>
              <a:gd name="connsiteX74" fmla="*/ 801067 w 927299"/>
              <a:gd name="connsiteY74" fmla="*/ 1740994 h 2343337"/>
              <a:gd name="connsiteX75" fmla="*/ 782636 w 927299"/>
              <a:gd name="connsiteY75" fmla="*/ 1651699 h 2343337"/>
              <a:gd name="connsiteX76" fmla="*/ 764207 w 927299"/>
              <a:gd name="connsiteY76" fmla="*/ 1564998 h 2343337"/>
              <a:gd name="connsiteX77" fmla="*/ 754653 w 927299"/>
              <a:gd name="connsiteY77" fmla="*/ 1506074 h 2343337"/>
              <a:gd name="connsiteX78" fmla="*/ 738040 w 927299"/>
              <a:gd name="connsiteY78" fmla="*/ 1439621 h 2343337"/>
              <a:gd name="connsiteX79" fmla="*/ 727346 w 927299"/>
              <a:gd name="connsiteY79" fmla="*/ 1400373 h 2343337"/>
              <a:gd name="connsiteX80" fmla="*/ 713692 w 927299"/>
              <a:gd name="connsiteY80" fmla="*/ 1335165 h 2343337"/>
              <a:gd name="connsiteX81" fmla="*/ 698220 w 927299"/>
              <a:gd name="connsiteY81" fmla="*/ 1256201 h 2343337"/>
              <a:gd name="connsiteX82" fmla="*/ 688668 w 927299"/>
              <a:gd name="connsiteY82" fmla="*/ 1200132 h 2343337"/>
              <a:gd name="connsiteX83" fmla="*/ 666136 w 927299"/>
              <a:gd name="connsiteY83" fmla="*/ 1149617 h 2343337"/>
              <a:gd name="connsiteX84" fmla="*/ 655442 w 927299"/>
              <a:gd name="connsiteY84" fmla="*/ 1071795 h 2343337"/>
              <a:gd name="connsiteX85" fmla="*/ 656584 w 927299"/>
              <a:gd name="connsiteY85" fmla="*/ 1029016 h 2343337"/>
              <a:gd name="connsiteX86" fmla="*/ 645889 w 927299"/>
              <a:gd name="connsiteY86" fmla="*/ 1012974 h 2343337"/>
              <a:gd name="connsiteX87" fmla="*/ 635194 w 927299"/>
              <a:gd name="connsiteY87" fmla="*/ 962563 h 2343337"/>
              <a:gd name="connsiteX88" fmla="*/ 613805 w 927299"/>
              <a:gd name="connsiteY88" fmla="*/ 922069 h 2343337"/>
              <a:gd name="connsiteX89" fmla="*/ 603110 w 927299"/>
              <a:gd name="connsiteY89" fmla="*/ 847205 h 2343337"/>
              <a:gd name="connsiteX90" fmla="*/ 608457 w 927299"/>
              <a:gd name="connsiteY90" fmla="*/ 825816 h 2343337"/>
              <a:gd name="connsiteX91" fmla="*/ 587068 w 927299"/>
              <a:gd name="connsiteY91" fmla="*/ 692132 h 2343337"/>
              <a:gd name="connsiteX92" fmla="*/ 565679 w 927299"/>
              <a:gd name="connsiteY92" fmla="*/ 611921 h 2343337"/>
              <a:gd name="connsiteX93" fmla="*/ 554984 w 927299"/>
              <a:gd name="connsiteY93" fmla="*/ 563795 h 2343337"/>
              <a:gd name="connsiteX94" fmla="*/ 533594 w 927299"/>
              <a:gd name="connsiteY94" fmla="*/ 526363 h 2343337"/>
              <a:gd name="connsiteX95" fmla="*/ 522900 w 927299"/>
              <a:gd name="connsiteY95" fmla="*/ 462195 h 2343337"/>
              <a:gd name="connsiteX96" fmla="*/ 512205 w 927299"/>
              <a:gd name="connsiteY96" fmla="*/ 419416 h 2343337"/>
              <a:gd name="connsiteX97" fmla="*/ 501510 w 927299"/>
              <a:gd name="connsiteY97" fmla="*/ 339205 h 2343337"/>
              <a:gd name="connsiteX98" fmla="*/ 490815 w 927299"/>
              <a:gd name="connsiteY98" fmla="*/ 312469 h 2343337"/>
              <a:gd name="connsiteX99" fmla="*/ 480121 w 927299"/>
              <a:gd name="connsiteY99" fmla="*/ 264342 h 2343337"/>
              <a:gd name="connsiteX100" fmla="*/ 458731 w 927299"/>
              <a:gd name="connsiteY100" fmla="*/ 136005 h 2343337"/>
              <a:gd name="connsiteX101" fmla="*/ 437342 w 927299"/>
              <a:gd name="connsiteY101" fmla="*/ 82532 h 2343337"/>
              <a:gd name="connsiteX102" fmla="*/ 426647 w 927299"/>
              <a:gd name="connsiteY102" fmla="*/ 45100 h 2343337"/>
              <a:gd name="connsiteX103" fmla="*/ 421300 w 927299"/>
              <a:gd name="connsiteY103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93839 w 927299"/>
              <a:gd name="connsiteY67" fmla="*/ 2162658 h 2343337"/>
              <a:gd name="connsiteX68" fmla="*/ 888441 w 927299"/>
              <a:gd name="connsiteY68" fmla="*/ 2173352 h 2343337"/>
              <a:gd name="connsiteX69" fmla="*/ 870011 w 927299"/>
              <a:gd name="connsiteY69" fmla="*/ 2055398 h 2343337"/>
              <a:gd name="connsiteX70" fmla="*/ 850440 w 927299"/>
              <a:gd name="connsiteY70" fmla="*/ 1954113 h 2343337"/>
              <a:gd name="connsiteX71" fmla="*/ 834969 w 927299"/>
              <a:gd name="connsiteY71" fmla="*/ 1907230 h 2343337"/>
              <a:gd name="connsiteX72" fmla="*/ 824273 w 927299"/>
              <a:gd name="connsiteY72" fmla="*/ 1854432 h 2343337"/>
              <a:gd name="connsiteX73" fmla="*/ 816538 w 927299"/>
              <a:gd name="connsiteY73" fmla="*/ 1812327 h 2343337"/>
              <a:gd name="connsiteX74" fmla="*/ 801067 w 927299"/>
              <a:gd name="connsiteY74" fmla="*/ 1740994 h 2343337"/>
              <a:gd name="connsiteX75" fmla="*/ 782636 w 927299"/>
              <a:gd name="connsiteY75" fmla="*/ 1651699 h 2343337"/>
              <a:gd name="connsiteX76" fmla="*/ 764207 w 927299"/>
              <a:gd name="connsiteY76" fmla="*/ 1564998 h 2343337"/>
              <a:gd name="connsiteX77" fmla="*/ 754653 w 927299"/>
              <a:gd name="connsiteY77" fmla="*/ 1506074 h 2343337"/>
              <a:gd name="connsiteX78" fmla="*/ 738040 w 927299"/>
              <a:gd name="connsiteY78" fmla="*/ 1439621 h 2343337"/>
              <a:gd name="connsiteX79" fmla="*/ 727346 w 927299"/>
              <a:gd name="connsiteY79" fmla="*/ 1400373 h 2343337"/>
              <a:gd name="connsiteX80" fmla="*/ 713692 w 927299"/>
              <a:gd name="connsiteY80" fmla="*/ 1335165 h 2343337"/>
              <a:gd name="connsiteX81" fmla="*/ 698220 w 927299"/>
              <a:gd name="connsiteY81" fmla="*/ 1256201 h 2343337"/>
              <a:gd name="connsiteX82" fmla="*/ 688668 w 927299"/>
              <a:gd name="connsiteY82" fmla="*/ 1200132 h 2343337"/>
              <a:gd name="connsiteX83" fmla="*/ 666136 w 927299"/>
              <a:gd name="connsiteY83" fmla="*/ 1149617 h 2343337"/>
              <a:gd name="connsiteX84" fmla="*/ 655442 w 927299"/>
              <a:gd name="connsiteY84" fmla="*/ 1071795 h 2343337"/>
              <a:gd name="connsiteX85" fmla="*/ 644747 w 927299"/>
              <a:gd name="connsiteY85" fmla="*/ 1034934 h 2343337"/>
              <a:gd name="connsiteX86" fmla="*/ 645889 w 927299"/>
              <a:gd name="connsiteY86" fmla="*/ 1012974 h 2343337"/>
              <a:gd name="connsiteX87" fmla="*/ 635194 w 927299"/>
              <a:gd name="connsiteY87" fmla="*/ 962563 h 2343337"/>
              <a:gd name="connsiteX88" fmla="*/ 613805 w 927299"/>
              <a:gd name="connsiteY88" fmla="*/ 922069 h 2343337"/>
              <a:gd name="connsiteX89" fmla="*/ 603110 w 927299"/>
              <a:gd name="connsiteY89" fmla="*/ 847205 h 2343337"/>
              <a:gd name="connsiteX90" fmla="*/ 608457 w 927299"/>
              <a:gd name="connsiteY90" fmla="*/ 825816 h 2343337"/>
              <a:gd name="connsiteX91" fmla="*/ 587068 w 927299"/>
              <a:gd name="connsiteY91" fmla="*/ 692132 h 2343337"/>
              <a:gd name="connsiteX92" fmla="*/ 565679 w 927299"/>
              <a:gd name="connsiteY92" fmla="*/ 611921 h 2343337"/>
              <a:gd name="connsiteX93" fmla="*/ 554984 w 927299"/>
              <a:gd name="connsiteY93" fmla="*/ 563795 h 2343337"/>
              <a:gd name="connsiteX94" fmla="*/ 533594 w 927299"/>
              <a:gd name="connsiteY94" fmla="*/ 526363 h 2343337"/>
              <a:gd name="connsiteX95" fmla="*/ 522900 w 927299"/>
              <a:gd name="connsiteY95" fmla="*/ 462195 h 2343337"/>
              <a:gd name="connsiteX96" fmla="*/ 512205 w 927299"/>
              <a:gd name="connsiteY96" fmla="*/ 419416 h 2343337"/>
              <a:gd name="connsiteX97" fmla="*/ 501510 w 927299"/>
              <a:gd name="connsiteY97" fmla="*/ 339205 h 2343337"/>
              <a:gd name="connsiteX98" fmla="*/ 490815 w 927299"/>
              <a:gd name="connsiteY98" fmla="*/ 312469 h 2343337"/>
              <a:gd name="connsiteX99" fmla="*/ 480121 w 927299"/>
              <a:gd name="connsiteY99" fmla="*/ 264342 h 2343337"/>
              <a:gd name="connsiteX100" fmla="*/ 458731 w 927299"/>
              <a:gd name="connsiteY100" fmla="*/ 136005 h 2343337"/>
              <a:gd name="connsiteX101" fmla="*/ 437342 w 927299"/>
              <a:gd name="connsiteY101" fmla="*/ 82532 h 2343337"/>
              <a:gd name="connsiteX102" fmla="*/ 426647 w 927299"/>
              <a:gd name="connsiteY102" fmla="*/ 45100 h 2343337"/>
              <a:gd name="connsiteX103" fmla="*/ 421300 w 927299"/>
              <a:gd name="connsiteY103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93839 w 927299"/>
              <a:gd name="connsiteY67" fmla="*/ 2162658 h 2343337"/>
              <a:gd name="connsiteX68" fmla="*/ 888441 w 927299"/>
              <a:gd name="connsiteY68" fmla="*/ 2173352 h 2343337"/>
              <a:gd name="connsiteX69" fmla="*/ 870011 w 927299"/>
              <a:gd name="connsiteY69" fmla="*/ 2055398 h 2343337"/>
              <a:gd name="connsiteX70" fmla="*/ 850440 w 927299"/>
              <a:gd name="connsiteY70" fmla="*/ 1954113 h 2343337"/>
              <a:gd name="connsiteX71" fmla="*/ 834969 w 927299"/>
              <a:gd name="connsiteY71" fmla="*/ 1907230 h 2343337"/>
              <a:gd name="connsiteX72" fmla="*/ 824273 w 927299"/>
              <a:gd name="connsiteY72" fmla="*/ 1854432 h 2343337"/>
              <a:gd name="connsiteX73" fmla="*/ 816538 w 927299"/>
              <a:gd name="connsiteY73" fmla="*/ 1812327 h 2343337"/>
              <a:gd name="connsiteX74" fmla="*/ 801067 w 927299"/>
              <a:gd name="connsiteY74" fmla="*/ 1740994 h 2343337"/>
              <a:gd name="connsiteX75" fmla="*/ 782636 w 927299"/>
              <a:gd name="connsiteY75" fmla="*/ 1651699 h 2343337"/>
              <a:gd name="connsiteX76" fmla="*/ 764207 w 927299"/>
              <a:gd name="connsiteY76" fmla="*/ 1564998 h 2343337"/>
              <a:gd name="connsiteX77" fmla="*/ 754653 w 927299"/>
              <a:gd name="connsiteY77" fmla="*/ 1506074 h 2343337"/>
              <a:gd name="connsiteX78" fmla="*/ 738040 w 927299"/>
              <a:gd name="connsiteY78" fmla="*/ 1439621 h 2343337"/>
              <a:gd name="connsiteX79" fmla="*/ 727346 w 927299"/>
              <a:gd name="connsiteY79" fmla="*/ 1400373 h 2343337"/>
              <a:gd name="connsiteX80" fmla="*/ 713692 w 927299"/>
              <a:gd name="connsiteY80" fmla="*/ 1335165 h 2343337"/>
              <a:gd name="connsiteX81" fmla="*/ 698220 w 927299"/>
              <a:gd name="connsiteY81" fmla="*/ 1256201 h 2343337"/>
              <a:gd name="connsiteX82" fmla="*/ 688668 w 927299"/>
              <a:gd name="connsiteY82" fmla="*/ 1200132 h 2343337"/>
              <a:gd name="connsiteX83" fmla="*/ 677973 w 927299"/>
              <a:gd name="connsiteY83" fmla="*/ 1137781 h 2343337"/>
              <a:gd name="connsiteX84" fmla="*/ 655442 w 927299"/>
              <a:gd name="connsiteY84" fmla="*/ 1071795 h 2343337"/>
              <a:gd name="connsiteX85" fmla="*/ 644747 w 927299"/>
              <a:gd name="connsiteY85" fmla="*/ 1034934 h 2343337"/>
              <a:gd name="connsiteX86" fmla="*/ 645889 w 927299"/>
              <a:gd name="connsiteY86" fmla="*/ 1012974 h 2343337"/>
              <a:gd name="connsiteX87" fmla="*/ 635194 w 927299"/>
              <a:gd name="connsiteY87" fmla="*/ 962563 h 2343337"/>
              <a:gd name="connsiteX88" fmla="*/ 613805 w 927299"/>
              <a:gd name="connsiteY88" fmla="*/ 922069 h 2343337"/>
              <a:gd name="connsiteX89" fmla="*/ 603110 w 927299"/>
              <a:gd name="connsiteY89" fmla="*/ 847205 h 2343337"/>
              <a:gd name="connsiteX90" fmla="*/ 608457 w 927299"/>
              <a:gd name="connsiteY90" fmla="*/ 825816 h 2343337"/>
              <a:gd name="connsiteX91" fmla="*/ 587068 w 927299"/>
              <a:gd name="connsiteY91" fmla="*/ 692132 h 2343337"/>
              <a:gd name="connsiteX92" fmla="*/ 565679 w 927299"/>
              <a:gd name="connsiteY92" fmla="*/ 611921 h 2343337"/>
              <a:gd name="connsiteX93" fmla="*/ 554984 w 927299"/>
              <a:gd name="connsiteY93" fmla="*/ 563795 h 2343337"/>
              <a:gd name="connsiteX94" fmla="*/ 533594 w 927299"/>
              <a:gd name="connsiteY94" fmla="*/ 526363 h 2343337"/>
              <a:gd name="connsiteX95" fmla="*/ 522900 w 927299"/>
              <a:gd name="connsiteY95" fmla="*/ 462195 h 2343337"/>
              <a:gd name="connsiteX96" fmla="*/ 512205 w 927299"/>
              <a:gd name="connsiteY96" fmla="*/ 419416 h 2343337"/>
              <a:gd name="connsiteX97" fmla="*/ 501510 w 927299"/>
              <a:gd name="connsiteY97" fmla="*/ 339205 h 2343337"/>
              <a:gd name="connsiteX98" fmla="*/ 490815 w 927299"/>
              <a:gd name="connsiteY98" fmla="*/ 312469 h 2343337"/>
              <a:gd name="connsiteX99" fmla="*/ 480121 w 927299"/>
              <a:gd name="connsiteY99" fmla="*/ 264342 h 2343337"/>
              <a:gd name="connsiteX100" fmla="*/ 458731 w 927299"/>
              <a:gd name="connsiteY100" fmla="*/ 136005 h 2343337"/>
              <a:gd name="connsiteX101" fmla="*/ 437342 w 927299"/>
              <a:gd name="connsiteY101" fmla="*/ 82532 h 2343337"/>
              <a:gd name="connsiteX102" fmla="*/ 426647 w 927299"/>
              <a:gd name="connsiteY102" fmla="*/ 45100 h 2343337"/>
              <a:gd name="connsiteX103" fmla="*/ 421300 w 927299"/>
              <a:gd name="connsiteY103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93839 w 927299"/>
              <a:gd name="connsiteY67" fmla="*/ 2162658 h 2343337"/>
              <a:gd name="connsiteX68" fmla="*/ 888441 w 927299"/>
              <a:gd name="connsiteY68" fmla="*/ 2173352 h 2343337"/>
              <a:gd name="connsiteX69" fmla="*/ 870011 w 927299"/>
              <a:gd name="connsiteY69" fmla="*/ 2055398 h 2343337"/>
              <a:gd name="connsiteX70" fmla="*/ 850440 w 927299"/>
              <a:gd name="connsiteY70" fmla="*/ 1954113 h 2343337"/>
              <a:gd name="connsiteX71" fmla="*/ 834969 w 927299"/>
              <a:gd name="connsiteY71" fmla="*/ 1907230 h 2343337"/>
              <a:gd name="connsiteX72" fmla="*/ 824273 w 927299"/>
              <a:gd name="connsiteY72" fmla="*/ 1854432 h 2343337"/>
              <a:gd name="connsiteX73" fmla="*/ 816538 w 927299"/>
              <a:gd name="connsiteY73" fmla="*/ 1812327 h 2343337"/>
              <a:gd name="connsiteX74" fmla="*/ 801067 w 927299"/>
              <a:gd name="connsiteY74" fmla="*/ 1740994 h 2343337"/>
              <a:gd name="connsiteX75" fmla="*/ 782636 w 927299"/>
              <a:gd name="connsiteY75" fmla="*/ 1651699 h 2343337"/>
              <a:gd name="connsiteX76" fmla="*/ 764207 w 927299"/>
              <a:gd name="connsiteY76" fmla="*/ 1564998 h 2343337"/>
              <a:gd name="connsiteX77" fmla="*/ 754653 w 927299"/>
              <a:gd name="connsiteY77" fmla="*/ 1506074 h 2343337"/>
              <a:gd name="connsiteX78" fmla="*/ 738040 w 927299"/>
              <a:gd name="connsiteY78" fmla="*/ 1439621 h 2343337"/>
              <a:gd name="connsiteX79" fmla="*/ 727346 w 927299"/>
              <a:gd name="connsiteY79" fmla="*/ 1400373 h 2343337"/>
              <a:gd name="connsiteX80" fmla="*/ 713692 w 927299"/>
              <a:gd name="connsiteY80" fmla="*/ 1335165 h 2343337"/>
              <a:gd name="connsiteX81" fmla="*/ 698220 w 927299"/>
              <a:gd name="connsiteY81" fmla="*/ 1256201 h 2343337"/>
              <a:gd name="connsiteX82" fmla="*/ 688668 w 927299"/>
              <a:gd name="connsiteY82" fmla="*/ 1200132 h 2343337"/>
              <a:gd name="connsiteX83" fmla="*/ 677973 w 927299"/>
              <a:gd name="connsiteY83" fmla="*/ 1137781 h 2343337"/>
              <a:gd name="connsiteX84" fmla="*/ 655442 w 927299"/>
              <a:gd name="connsiteY84" fmla="*/ 1071795 h 2343337"/>
              <a:gd name="connsiteX85" fmla="*/ 644747 w 927299"/>
              <a:gd name="connsiteY85" fmla="*/ 1034934 h 2343337"/>
              <a:gd name="connsiteX86" fmla="*/ 645889 w 927299"/>
              <a:gd name="connsiteY86" fmla="*/ 1012974 h 2343337"/>
              <a:gd name="connsiteX87" fmla="*/ 635194 w 927299"/>
              <a:gd name="connsiteY87" fmla="*/ 962563 h 2343337"/>
              <a:gd name="connsiteX88" fmla="*/ 613805 w 927299"/>
              <a:gd name="connsiteY88" fmla="*/ 922069 h 2343337"/>
              <a:gd name="connsiteX89" fmla="*/ 603110 w 927299"/>
              <a:gd name="connsiteY89" fmla="*/ 847205 h 2343337"/>
              <a:gd name="connsiteX90" fmla="*/ 608457 w 927299"/>
              <a:gd name="connsiteY90" fmla="*/ 825816 h 2343337"/>
              <a:gd name="connsiteX91" fmla="*/ 587068 w 927299"/>
              <a:gd name="connsiteY91" fmla="*/ 692132 h 2343337"/>
              <a:gd name="connsiteX92" fmla="*/ 565679 w 927299"/>
              <a:gd name="connsiteY92" fmla="*/ 611921 h 2343337"/>
              <a:gd name="connsiteX93" fmla="*/ 554984 w 927299"/>
              <a:gd name="connsiteY93" fmla="*/ 563795 h 2343337"/>
              <a:gd name="connsiteX94" fmla="*/ 533594 w 927299"/>
              <a:gd name="connsiteY94" fmla="*/ 526363 h 2343337"/>
              <a:gd name="connsiteX95" fmla="*/ 522900 w 927299"/>
              <a:gd name="connsiteY95" fmla="*/ 462195 h 2343337"/>
              <a:gd name="connsiteX96" fmla="*/ 512205 w 927299"/>
              <a:gd name="connsiteY96" fmla="*/ 419416 h 2343337"/>
              <a:gd name="connsiteX97" fmla="*/ 501510 w 927299"/>
              <a:gd name="connsiteY97" fmla="*/ 339205 h 2343337"/>
              <a:gd name="connsiteX98" fmla="*/ 490815 w 927299"/>
              <a:gd name="connsiteY98" fmla="*/ 312469 h 2343337"/>
              <a:gd name="connsiteX99" fmla="*/ 480121 w 927299"/>
              <a:gd name="connsiteY99" fmla="*/ 264342 h 2343337"/>
              <a:gd name="connsiteX100" fmla="*/ 458731 w 927299"/>
              <a:gd name="connsiteY100" fmla="*/ 136005 h 2343337"/>
              <a:gd name="connsiteX101" fmla="*/ 437342 w 927299"/>
              <a:gd name="connsiteY101" fmla="*/ 82532 h 2343337"/>
              <a:gd name="connsiteX102" fmla="*/ 426647 w 927299"/>
              <a:gd name="connsiteY102" fmla="*/ 45100 h 2343337"/>
              <a:gd name="connsiteX103" fmla="*/ 421300 w 927299"/>
              <a:gd name="connsiteY103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93839 w 927299"/>
              <a:gd name="connsiteY67" fmla="*/ 2162658 h 2343337"/>
              <a:gd name="connsiteX68" fmla="*/ 888441 w 927299"/>
              <a:gd name="connsiteY68" fmla="*/ 2173352 h 2343337"/>
              <a:gd name="connsiteX69" fmla="*/ 870011 w 927299"/>
              <a:gd name="connsiteY69" fmla="*/ 2055398 h 2343337"/>
              <a:gd name="connsiteX70" fmla="*/ 850440 w 927299"/>
              <a:gd name="connsiteY70" fmla="*/ 1954113 h 2343337"/>
              <a:gd name="connsiteX71" fmla="*/ 834969 w 927299"/>
              <a:gd name="connsiteY71" fmla="*/ 1907230 h 2343337"/>
              <a:gd name="connsiteX72" fmla="*/ 824273 w 927299"/>
              <a:gd name="connsiteY72" fmla="*/ 1854432 h 2343337"/>
              <a:gd name="connsiteX73" fmla="*/ 816538 w 927299"/>
              <a:gd name="connsiteY73" fmla="*/ 1812327 h 2343337"/>
              <a:gd name="connsiteX74" fmla="*/ 801067 w 927299"/>
              <a:gd name="connsiteY74" fmla="*/ 1740994 h 2343337"/>
              <a:gd name="connsiteX75" fmla="*/ 782636 w 927299"/>
              <a:gd name="connsiteY75" fmla="*/ 1651699 h 2343337"/>
              <a:gd name="connsiteX76" fmla="*/ 764207 w 927299"/>
              <a:gd name="connsiteY76" fmla="*/ 1564998 h 2343337"/>
              <a:gd name="connsiteX77" fmla="*/ 754653 w 927299"/>
              <a:gd name="connsiteY77" fmla="*/ 1506074 h 2343337"/>
              <a:gd name="connsiteX78" fmla="*/ 738040 w 927299"/>
              <a:gd name="connsiteY78" fmla="*/ 1439621 h 2343337"/>
              <a:gd name="connsiteX79" fmla="*/ 727346 w 927299"/>
              <a:gd name="connsiteY79" fmla="*/ 1400373 h 2343337"/>
              <a:gd name="connsiteX80" fmla="*/ 713692 w 927299"/>
              <a:gd name="connsiteY80" fmla="*/ 1335165 h 2343337"/>
              <a:gd name="connsiteX81" fmla="*/ 698220 w 927299"/>
              <a:gd name="connsiteY81" fmla="*/ 1256201 h 2343337"/>
              <a:gd name="connsiteX82" fmla="*/ 688668 w 927299"/>
              <a:gd name="connsiteY82" fmla="*/ 1200132 h 2343337"/>
              <a:gd name="connsiteX83" fmla="*/ 677973 w 927299"/>
              <a:gd name="connsiteY83" fmla="*/ 1137781 h 2343337"/>
              <a:gd name="connsiteX84" fmla="*/ 655442 w 927299"/>
              <a:gd name="connsiteY84" fmla="*/ 1071795 h 2343337"/>
              <a:gd name="connsiteX85" fmla="*/ 644747 w 927299"/>
              <a:gd name="connsiteY85" fmla="*/ 1034934 h 2343337"/>
              <a:gd name="connsiteX86" fmla="*/ 645889 w 927299"/>
              <a:gd name="connsiteY86" fmla="*/ 1012974 h 2343337"/>
              <a:gd name="connsiteX87" fmla="*/ 635194 w 927299"/>
              <a:gd name="connsiteY87" fmla="*/ 962563 h 2343337"/>
              <a:gd name="connsiteX88" fmla="*/ 613805 w 927299"/>
              <a:gd name="connsiteY88" fmla="*/ 922069 h 2343337"/>
              <a:gd name="connsiteX89" fmla="*/ 603110 w 927299"/>
              <a:gd name="connsiteY89" fmla="*/ 847205 h 2343337"/>
              <a:gd name="connsiteX90" fmla="*/ 608457 w 927299"/>
              <a:gd name="connsiteY90" fmla="*/ 825816 h 2343337"/>
              <a:gd name="connsiteX91" fmla="*/ 587068 w 927299"/>
              <a:gd name="connsiteY91" fmla="*/ 692132 h 2343337"/>
              <a:gd name="connsiteX92" fmla="*/ 565679 w 927299"/>
              <a:gd name="connsiteY92" fmla="*/ 611921 h 2343337"/>
              <a:gd name="connsiteX93" fmla="*/ 554984 w 927299"/>
              <a:gd name="connsiteY93" fmla="*/ 563795 h 2343337"/>
              <a:gd name="connsiteX94" fmla="*/ 533594 w 927299"/>
              <a:gd name="connsiteY94" fmla="*/ 526363 h 2343337"/>
              <a:gd name="connsiteX95" fmla="*/ 522900 w 927299"/>
              <a:gd name="connsiteY95" fmla="*/ 462195 h 2343337"/>
              <a:gd name="connsiteX96" fmla="*/ 512205 w 927299"/>
              <a:gd name="connsiteY96" fmla="*/ 419416 h 2343337"/>
              <a:gd name="connsiteX97" fmla="*/ 501510 w 927299"/>
              <a:gd name="connsiteY97" fmla="*/ 339205 h 2343337"/>
              <a:gd name="connsiteX98" fmla="*/ 490815 w 927299"/>
              <a:gd name="connsiteY98" fmla="*/ 312469 h 2343337"/>
              <a:gd name="connsiteX99" fmla="*/ 480121 w 927299"/>
              <a:gd name="connsiteY99" fmla="*/ 264342 h 2343337"/>
              <a:gd name="connsiteX100" fmla="*/ 458731 w 927299"/>
              <a:gd name="connsiteY100" fmla="*/ 136005 h 2343337"/>
              <a:gd name="connsiteX101" fmla="*/ 437342 w 927299"/>
              <a:gd name="connsiteY101" fmla="*/ 82532 h 2343337"/>
              <a:gd name="connsiteX102" fmla="*/ 426647 w 927299"/>
              <a:gd name="connsiteY102" fmla="*/ 45100 h 2343337"/>
              <a:gd name="connsiteX103" fmla="*/ 421300 w 927299"/>
              <a:gd name="connsiteY103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93839 w 927299"/>
              <a:gd name="connsiteY67" fmla="*/ 2162658 h 2343337"/>
              <a:gd name="connsiteX68" fmla="*/ 888441 w 927299"/>
              <a:gd name="connsiteY68" fmla="*/ 2173352 h 2343337"/>
              <a:gd name="connsiteX69" fmla="*/ 870011 w 927299"/>
              <a:gd name="connsiteY69" fmla="*/ 2055398 h 2343337"/>
              <a:gd name="connsiteX70" fmla="*/ 850440 w 927299"/>
              <a:gd name="connsiteY70" fmla="*/ 1954113 h 2343337"/>
              <a:gd name="connsiteX71" fmla="*/ 834969 w 927299"/>
              <a:gd name="connsiteY71" fmla="*/ 1907230 h 2343337"/>
              <a:gd name="connsiteX72" fmla="*/ 824273 w 927299"/>
              <a:gd name="connsiteY72" fmla="*/ 1854432 h 2343337"/>
              <a:gd name="connsiteX73" fmla="*/ 816538 w 927299"/>
              <a:gd name="connsiteY73" fmla="*/ 1812327 h 2343337"/>
              <a:gd name="connsiteX74" fmla="*/ 801067 w 927299"/>
              <a:gd name="connsiteY74" fmla="*/ 1740994 h 2343337"/>
              <a:gd name="connsiteX75" fmla="*/ 782636 w 927299"/>
              <a:gd name="connsiteY75" fmla="*/ 1651699 h 2343337"/>
              <a:gd name="connsiteX76" fmla="*/ 764207 w 927299"/>
              <a:gd name="connsiteY76" fmla="*/ 1564998 h 2343337"/>
              <a:gd name="connsiteX77" fmla="*/ 754653 w 927299"/>
              <a:gd name="connsiteY77" fmla="*/ 1506074 h 2343337"/>
              <a:gd name="connsiteX78" fmla="*/ 738040 w 927299"/>
              <a:gd name="connsiteY78" fmla="*/ 1439621 h 2343337"/>
              <a:gd name="connsiteX79" fmla="*/ 727346 w 927299"/>
              <a:gd name="connsiteY79" fmla="*/ 1400373 h 2343337"/>
              <a:gd name="connsiteX80" fmla="*/ 713692 w 927299"/>
              <a:gd name="connsiteY80" fmla="*/ 1335165 h 2343337"/>
              <a:gd name="connsiteX81" fmla="*/ 698220 w 927299"/>
              <a:gd name="connsiteY81" fmla="*/ 1256201 h 2343337"/>
              <a:gd name="connsiteX82" fmla="*/ 688668 w 927299"/>
              <a:gd name="connsiteY82" fmla="*/ 1200132 h 2343337"/>
              <a:gd name="connsiteX83" fmla="*/ 677973 w 927299"/>
              <a:gd name="connsiteY83" fmla="*/ 1137781 h 2343337"/>
              <a:gd name="connsiteX84" fmla="*/ 655442 w 927299"/>
              <a:gd name="connsiteY84" fmla="*/ 1071795 h 2343337"/>
              <a:gd name="connsiteX85" fmla="*/ 644747 w 927299"/>
              <a:gd name="connsiteY85" fmla="*/ 1034934 h 2343337"/>
              <a:gd name="connsiteX86" fmla="*/ 645889 w 927299"/>
              <a:gd name="connsiteY86" fmla="*/ 1012974 h 2343337"/>
              <a:gd name="connsiteX87" fmla="*/ 635194 w 927299"/>
              <a:gd name="connsiteY87" fmla="*/ 962563 h 2343337"/>
              <a:gd name="connsiteX88" fmla="*/ 622682 w 927299"/>
              <a:gd name="connsiteY88" fmla="*/ 910233 h 2343337"/>
              <a:gd name="connsiteX89" fmla="*/ 603110 w 927299"/>
              <a:gd name="connsiteY89" fmla="*/ 847205 h 2343337"/>
              <a:gd name="connsiteX90" fmla="*/ 608457 w 927299"/>
              <a:gd name="connsiteY90" fmla="*/ 825816 h 2343337"/>
              <a:gd name="connsiteX91" fmla="*/ 587068 w 927299"/>
              <a:gd name="connsiteY91" fmla="*/ 692132 h 2343337"/>
              <a:gd name="connsiteX92" fmla="*/ 565679 w 927299"/>
              <a:gd name="connsiteY92" fmla="*/ 611921 h 2343337"/>
              <a:gd name="connsiteX93" fmla="*/ 554984 w 927299"/>
              <a:gd name="connsiteY93" fmla="*/ 563795 h 2343337"/>
              <a:gd name="connsiteX94" fmla="*/ 533594 w 927299"/>
              <a:gd name="connsiteY94" fmla="*/ 526363 h 2343337"/>
              <a:gd name="connsiteX95" fmla="*/ 522900 w 927299"/>
              <a:gd name="connsiteY95" fmla="*/ 462195 h 2343337"/>
              <a:gd name="connsiteX96" fmla="*/ 512205 w 927299"/>
              <a:gd name="connsiteY96" fmla="*/ 419416 h 2343337"/>
              <a:gd name="connsiteX97" fmla="*/ 501510 w 927299"/>
              <a:gd name="connsiteY97" fmla="*/ 339205 h 2343337"/>
              <a:gd name="connsiteX98" fmla="*/ 490815 w 927299"/>
              <a:gd name="connsiteY98" fmla="*/ 312469 h 2343337"/>
              <a:gd name="connsiteX99" fmla="*/ 480121 w 927299"/>
              <a:gd name="connsiteY99" fmla="*/ 264342 h 2343337"/>
              <a:gd name="connsiteX100" fmla="*/ 458731 w 927299"/>
              <a:gd name="connsiteY100" fmla="*/ 136005 h 2343337"/>
              <a:gd name="connsiteX101" fmla="*/ 437342 w 927299"/>
              <a:gd name="connsiteY101" fmla="*/ 82532 h 2343337"/>
              <a:gd name="connsiteX102" fmla="*/ 426647 w 927299"/>
              <a:gd name="connsiteY102" fmla="*/ 45100 h 2343337"/>
              <a:gd name="connsiteX103" fmla="*/ 421300 w 927299"/>
              <a:gd name="connsiteY103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93839 w 927299"/>
              <a:gd name="connsiteY67" fmla="*/ 2162658 h 2343337"/>
              <a:gd name="connsiteX68" fmla="*/ 888441 w 927299"/>
              <a:gd name="connsiteY68" fmla="*/ 2173352 h 2343337"/>
              <a:gd name="connsiteX69" fmla="*/ 870011 w 927299"/>
              <a:gd name="connsiteY69" fmla="*/ 2055398 h 2343337"/>
              <a:gd name="connsiteX70" fmla="*/ 850440 w 927299"/>
              <a:gd name="connsiteY70" fmla="*/ 1954113 h 2343337"/>
              <a:gd name="connsiteX71" fmla="*/ 834969 w 927299"/>
              <a:gd name="connsiteY71" fmla="*/ 1907230 h 2343337"/>
              <a:gd name="connsiteX72" fmla="*/ 824273 w 927299"/>
              <a:gd name="connsiteY72" fmla="*/ 1854432 h 2343337"/>
              <a:gd name="connsiteX73" fmla="*/ 816538 w 927299"/>
              <a:gd name="connsiteY73" fmla="*/ 1812327 h 2343337"/>
              <a:gd name="connsiteX74" fmla="*/ 801067 w 927299"/>
              <a:gd name="connsiteY74" fmla="*/ 1740994 h 2343337"/>
              <a:gd name="connsiteX75" fmla="*/ 782636 w 927299"/>
              <a:gd name="connsiteY75" fmla="*/ 1651699 h 2343337"/>
              <a:gd name="connsiteX76" fmla="*/ 764207 w 927299"/>
              <a:gd name="connsiteY76" fmla="*/ 1564998 h 2343337"/>
              <a:gd name="connsiteX77" fmla="*/ 754653 w 927299"/>
              <a:gd name="connsiteY77" fmla="*/ 1506074 h 2343337"/>
              <a:gd name="connsiteX78" fmla="*/ 738040 w 927299"/>
              <a:gd name="connsiteY78" fmla="*/ 1439621 h 2343337"/>
              <a:gd name="connsiteX79" fmla="*/ 727346 w 927299"/>
              <a:gd name="connsiteY79" fmla="*/ 1400373 h 2343337"/>
              <a:gd name="connsiteX80" fmla="*/ 713692 w 927299"/>
              <a:gd name="connsiteY80" fmla="*/ 1335165 h 2343337"/>
              <a:gd name="connsiteX81" fmla="*/ 698220 w 927299"/>
              <a:gd name="connsiteY81" fmla="*/ 1256201 h 2343337"/>
              <a:gd name="connsiteX82" fmla="*/ 688668 w 927299"/>
              <a:gd name="connsiteY82" fmla="*/ 1200132 h 2343337"/>
              <a:gd name="connsiteX83" fmla="*/ 677973 w 927299"/>
              <a:gd name="connsiteY83" fmla="*/ 1137781 h 2343337"/>
              <a:gd name="connsiteX84" fmla="*/ 655442 w 927299"/>
              <a:gd name="connsiteY84" fmla="*/ 1071795 h 2343337"/>
              <a:gd name="connsiteX85" fmla="*/ 644747 w 927299"/>
              <a:gd name="connsiteY85" fmla="*/ 1034934 h 2343337"/>
              <a:gd name="connsiteX86" fmla="*/ 645889 w 927299"/>
              <a:gd name="connsiteY86" fmla="*/ 1012974 h 2343337"/>
              <a:gd name="connsiteX87" fmla="*/ 635194 w 927299"/>
              <a:gd name="connsiteY87" fmla="*/ 962563 h 2343337"/>
              <a:gd name="connsiteX88" fmla="*/ 622682 w 927299"/>
              <a:gd name="connsiteY88" fmla="*/ 910233 h 2343337"/>
              <a:gd name="connsiteX89" fmla="*/ 603110 w 927299"/>
              <a:gd name="connsiteY89" fmla="*/ 847205 h 2343337"/>
              <a:gd name="connsiteX90" fmla="*/ 608457 w 927299"/>
              <a:gd name="connsiteY90" fmla="*/ 825816 h 2343337"/>
              <a:gd name="connsiteX91" fmla="*/ 587068 w 927299"/>
              <a:gd name="connsiteY91" fmla="*/ 692132 h 2343337"/>
              <a:gd name="connsiteX92" fmla="*/ 565679 w 927299"/>
              <a:gd name="connsiteY92" fmla="*/ 611921 h 2343337"/>
              <a:gd name="connsiteX93" fmla="*/ 554984 w 927299"/>
              <a:gd name="connsiteY93" fmla="*/ 563795 h 2343337"/>
              <a:gd name="connsiteX94" fmla="*/ 533594 w 927299"/>
              <a:gd name="connsiteY94" fmla="*/ 526363 h 2343337"/>
              <a:gd name="connsiteX95" fmla="*/ 522900 w 927299"/>
              <a:gd name="connsiteY95" fmla="*/ 462195 h 2343337"/>
              <a:gd name="connsiteX96" fmla="*/ 512205 w 927299"/>
              <a:gd name="connsiteY96" fmla="*/ 419416 h 2343337"/>
              <a:gd name="connsiteX97" fmla="*/ 501510 w 927299"/>
              <a:gd name="connsiteY97" fmla="*/ 339205 h 2343337"/>
              <a:gd name="connsiteX98" fmla="*/ 490815 w 927299"/>
              <a:gd name="connsiteY98" fmla="*/ 312469 h 2343337"/>
              <a:gd name="connsiteX99" fmla="*/ 480121 w 927299"/>
              <a:gd name="connsiteY99" fmla="*/ 264342 h 2343337"/>
              <a:gd name="connsiteX100" fmla="*/ 458731 w 927299"/>
              <a:gd name="connsiteY100" fmla="*/ 136005 h 2343337"/>
              <a:gd name="connsiteX101" fmla="*/ 437342 w 927299"/>
              <a:gd name="connsiteY101" fmla="*/ 82532 h 2343337"/>
              <a:gd name="connsiteX102" fmla="*/ 426647 w 927299"/>
              <a:gd name="connsiteY102" fmla="*/ 45100 h 2343337"/>
              <a:gd name="connsiteX103" fmla="*/ 421300 w 927299"/>
              <a:gd name="connsiteY103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93839 w 927299"/>
              <a:gd name="connsiteY67" fmla="*/ 2162658 h 2343337"/>
              <a:gd name="connsiteX68" fmla="*/ 888441 w 927299"/>
              <a:gd name="connsiteY68" fmla="*/ 2173352 h 2343337"/>
              <a:gd name="connsiteX69" fmla="*/ 870011 w 927299"/>
              <a:gd name="connsiteY69" fmla="*/ 2055398 h 2343337"/>
              <a:gd name="connsiteX70" fmla="*/ 850440 w 927299"/>
              <a:gd name="connsiteY70" fmla="*/ 1954113 h 2343337"/>
              <a:gd name="connsiteX71" fmla="*/ 834969 w 927299"/>
              <a:gd name="connsiteY71" fmla="*/ 1907230 h 2343337"/>
              <a:gd name="connsiteX72" fmla="*/ 824273 w 927299"/>
              <a:gd name="connsiteY72" fmla="*/ 1854432 h 2343337"/>
              <a:gd name="connsiteX73" fmla="*/ 816538 w 927299"/>
              <a:gd name="connsiteY73" fmla="*/ 1812327 h 2343337"/>
              <a:gd name="connsiteX74" fmla="*/ 801067 w 927299"/>
              <a:gd name="connsiteY74" fmla="*/ 1740994 h 2343337"/>
              <a:gd name="connsiteX75" fmla="*/ 782636 w 927299"/>
              <a:gd name="connsiteY75" fmla="*/ 1651699 h 2343337"/>
              <a:gd name="connsiteX76" fmla="*/ 764207 w 927299"/>
              <a:gd name="connsiteY76" fmla="*/ 1564998 h 2343337"/>
              <a:gd name="connsiteX77" fmla="*/ 754653 w 927299"/>
              <a:gd name="connsiteY77" fmla="*/ 1506074 h 2343337"/>
              <a:gd name="connsiteX78" fmla="*/ 738040 w 927299"/>
              <a:gd name="connsiteY78" fmla="*/ 1439621 h 2343337"/>
              <a:gd name="connsiteX79" fmla="*/ 727346 w 927299"/>
              <a:gd name="connsiteY79" fmla="*/ 1400373 h 2343337"/>
              <a:gd name="connsiteX80" fmla="*/ 713692 w 927299"/>
              <a:gd name="connsiteY80" fmla="*/ 1335165 h 2343337"/>
              <a:gd name="connsiteX81" fmla="*/ 698220 w 927299"/>
              <a:gd name="connsiteY81" fmla="*/ 1256201 h 2343337"/>
              <a:gd name="connsiteX82" fmla="*/ 688668 w 927299"/>
              <a:gd name="connsiteY82" fmla="*/ 1200132 h 2343337"/>
              <a:gd name="connsiteX83" fmla="*/ 677973 w 927299"/>
              <a:gd name="connsiteY83" fmla="*/ 1137781 h 2343337"/>
              <a:gd name="connsiteX84" fmla="*/ 655442 w 927299"/>
              <a:gd name="connsiteY84" fmla="*/ 1071795 h 2343337"/>
              <a:gd name="connsiteX85" fmla="*/ 644747 w 927299"/>
              <a:gd name="connsiteY85" fmla="*/ 1034934 h 2343337"/>
              <a:gd name="connsiteX86" fmla="*/ 645889 w 927299"/>
              <a:gd name="connsiteY86" fmla="*/ 1012974 h 2343337"/>
              <a:gd name="connsiteX87" fmla="*/ 635194 w 927299"/>
              <a:gd name="connsiteY87" fmla="*/ 962563 h 2343337"/>
              <a:gd name="connsiteX88" fmla="*/ 622682 w 927299"/>
              <a:gd name="connsiteY88" fmla="*/ 910233 h 2343337"/>
              <a:gd name="connsiteX89" fmla="*/ 614947 w 927299"/>
              <a:gd name="connsiteY89" fmla="*/ 850164 h 2343337"/>
              <a:gd name="connsiteX90" fmla="*/ 608457 w 927299"/>
              <a:gd name="connsiteY90" fmla="*/ 825816 h 2343337"/>
              <a:gd name="connsiteX91" fmla="*/ 587068 w 927299"/>
              <a:gd name="connsiteY91" fmla="*/ 692132 h 2343337"/>
              <a:gd name="connsiteX92" fmla="*/ 565679 w 927299"/>
              <a:gd name="connsiteY92" fmla="*/ 611921 h 2343337"/>
              <a:gd name="connsiteX93" fmla="*/ 554984 w 927299"/>
              <a:gd name="connsiteY93" fmla="*/ 563795 h 2343337"/>
              <a:gd name="connsiteX94" fmla="*/ 533594 w 927299"/>
              <a:gd name="connsiteY94" fmla="*/ 526363 h 2343337"/>
              <a:gd name="connsiteX95" fmla="*/ 522900 w 927299"/>
              <a:gd name="connsiteY95" fmla="*/ 462195 h 2343337"/>
              <a:gd name="connsiteX96" fmla="*/ 512205 w 927299"/>
              <a:gd name="connsiteY96" fmla="*/ 419416 h 2343337"/>
              <a:gd name="connsiteX97" fmla="*/ 501510 w 927299"/>
              <a:gd name="connsiteY97" fmla="*/ 339205 h 2343337"/>
              <a:gd name="connsiteX98" fmla="*/ 490815 w 927299"/>
              <a:gd name="connsiteY98" fmla="*/ 312469 h 2343337"/>
              <a:gd name="connsiteX99" fmla="*/ 480121 w 927299"/>
              <a:gd name="connsiteY99" fmla="*/ 264342 h 2343337"/>
              <a:gd name="connsiteX100" fmla="*/ 458731 w 927299"/>
              <a:gd name="connsiteY100" fmla="*/ 136005 h 2343337"/>
              <a:gd name="connsiteX101" fmla="*/ 437342 w 927299"/>
              <a:gd name="connsiteY101" fmla="*/ 82532 h 2343337"/>
              <a:gd name="connsiteX102" fmla="*/ 426647 w 927299"/>
              <a:gd name="connsiteY102" fmla="*/ 45100 h 2343337"/>
              <a:gd name="connsiteX103" fmla="*/ 421300 w 927299"/>
              <a:gd name="connsiteY103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93839 w 927299"/>
              <a:gd name="connsiteY67" fmla="*/ 2162658 h 2343337"/>
              <a:gd name="connsiteX68" fmla="*/ 888441 w 927299"/>
              <a:gd name="connsiteY68" fmla="*/ 2173352 h 2343337"/>
              <a:gd name="connsiteX69" fmla="*/ 870011 w 927299"/>
              <a:gd name="connsiteY69" fmla="*/ 2055398 h 2343337"/>
              <a:gd name="connsiteX70" fmla="*/ 850440 w 927299"/>
              <a:gd name="connsiteY70" fmla="*/ 1954113 h 2343337"/>
              <a:gd name="connsiteX71" fmla="*/ 834969 w 927299"/>
              <a:gd name="connsiteY71" fmla="*/ 1907230 h 2343337"/>
              <a:gd name="connsiteX72" fmla="*/ 824273 w 927299"/>
              <a:gd name="connsiteY72" fmla="*/ 1854432 h 2343337"/>
              <a:gd name="connsiteX73" fmla="*/ 816538 w 927299"/>
              <a:gd name="connsiteY73" fmla="*/ 1812327 h 2343337"/>
              <a:gd name="connsiteX74" fmla="*/ 801067 w 927299"/>
              <a:gd name="connsiteY74" fmla="*/ 1740994 h 2343337"/>
              <a:gd name="connsiteX75" fmla="*/ 782636 w 927299"/>
              <a:gd name="connsiteY75" fmla="*/ 1651699 h 2343337"/>
              <a:gd name="connsiteX76" fmla="*/ 764207 w 927299"/>
              <a:gd name="connsiteY76" fmla="*/ 1564998 h 2343337"/>
              <a:gd name="connsiteX77" fmla="*/ 754653 w 927299"/>
              <a:gd name="connsiteY77" fmla="*/ 1506074 h 2343337"/>
              <a:gd name="connsiteX78" fmla="*/ 738040 w 927299"/>
              <a:gd name="connsiteY78" fmla="*/ 1439621 h 2343337"/>
              <a:gd name="connsiteX79" fmla="*/ 727346 w 927299"/>
              <a:gd name="connsiteY79" fmla="*/ 1400373 h 2343337"/>
              <a:gd name="connsiteX80" fmla="*/ 713692 w 927299"/>
              <a:gd name="connsiteY80" fmla="*/ 1335165 h 2343337"/>
              <a:gd name="connsiteX81" fmla="*/ 698220 w 927299"/>
              <a:gd name="connsiteY81" fmla="*/ 1256201 h 2343337"/>
              <a:gd name="connsiteX82" fmla="*/ 688668 w 927299"/>
              <a:gd name="connsiteY82" fmla="*/ 1200132 h 2343337"/>
              <a:gd name="connsiteX83" fmla="*/ 677973 w 927299"/>
              <a:gd name="connsiteY83" fmla="*/ 1137781 h 2343337"/>
              <a:gd name="connsiteX84" fmla="*/ 655442 w 927299"/>
              <a:gd name="connsiteY84" fmla="*/ 1071795 h 2343337"/>
              <a:gd name="connsiteX85" fmla="*/ 644747 w 927299"/>
              <a:gd name="connsiteY85" fmla="*/ 1034934 h 2343337"/>
              <a:gd name="connsiteX86" fmla="*/ 645889 w 927299"/>
              <a:gd name="connsiteY86" fmla="*/ 1012974 h 2343337"/>
              <a:gd name="connsiteX87" fmla="*/ 635194 w 927299"/>
              <a:gd name="connsiteY87" fmla="*/ 962563 h 2343337"/>
              <a:gd name="connsiteX88" fmla="*/ 622682 w 927299"/>
              <a:gd name="connsiteY88" fmla="*/ 910233 h 2343337"/>
              <a:gd name="connsiteX89" fmla="*/ 614947 w 927299"/>
              <a:gd name="connsiteY89" fmla="*/ 850164 h 2343337"/>
              <a:gd name="connsiteX90" fmla="*/ 608457 w 927299"/>
              <a:gd name="connsiteY90" fmla="*/ 825816 h 2343337"/>
              <a:gd name="connsiteX91" fmla="*/ 584108 w 927299"/>
              <a:gd name="connsiteY91" fmla="*/ 721724 h 2343337"/>
              <a:gd name="connsiteX92" fmla="*/ 565679 w 927299"/>
              <a:gd name="connsiteY92" fmla="*/ 611921 h 2343337"/>
              <a:gd name="connsiteX93" fmla="*/ 554984 w 927299"/>
              <a:gd name="connsiteY93" fmla="*/ 563795 h 2343337"/>
              <a:gd name="connsiteX94" fmla="*/ 533594 w 927299"/>
              <a:gd name="connsiteY94" fmla="*/ 526363 h 2343337"/>
              <a:gd name="connsiteX95" fmla="*/ 522900 w 927299"/>
              <a:gd name="connsiteY95" fmla="*/ 462195 h 2343337"/>
              <a:gd name="connsiteX96" fmla="*/ 512205 w 927299"/>
              <a:gd name="connsiteY96" fmla="*/ 419416 h 2343337"/>
              <a:gd name="connsiteX97" fmla="*/ 501510 w 927299"/>
              <a:gd name="connsiteY97" fmla="*/ 339205 h 2343337"/>
              <a:gd name="connsiteX98" fmla="*/ 490815 w 927299"/>
              <a:gd name="connsiteY98" fmla="*/ 312469 h 2343337"/>
              <a:gd name="connsiteX99" fmla="*/ 480121 w 927299"/>
              <a:gd name="connsiteY99" fmla="*/ 264342 h 2343337"/>
              <a:gd name="connsiteX100" fmla="*/ 458731 w 927299"/>
              <a:gd name="connsiteY100" fmla="*/ 136005 h 2343337"/>
              <a:gd name="connsiteX101" fmla="*/ 437342 w 927299"/>
              <a:gd name="connsiteY101" fmla="*/ 82532 h 2343337"/>
              <a:gd name="connsiteX102" fmla="*/ 426647 w 927299"/>
              <a:gd name="connsiteY102" fmla="*/ 45100 h 2343337"/>
              <a:gd name="connsiteX103" fmla="*/ 421300 w 927299"/>
              <a:gd name="connsiteY103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93839 w 927299"/>
              <a:gd name="connsiteY67" fmla="*/ 2162658 h 2343337"/>
              <a:gd name="connsiteX68" fmla="*/ 888441 w 927299"/>
              <a:gd name="connsiteY68" fmla="*/ 2173352 h 2343337"/>
              <a:gd name="connsiteX69" fmla="*/ 870011 w 927299"/>
              <a:gd name="connsiteY69" fmla="*/ 2055398 h 2343337"/>
              <a:gd name="connsiteX70" fmla="*/ 850440 w 927299"/>
              <a:gd name="connsiteY70" fmla="*/ 1954113 h 2343337"/>
              <a:gd name="connsiteX71" fmla="*/ 834969 w 927299"/>
              <a:gd name="connsiteY71" fmla="*/ 1907230 h 2343337"/>
              <a:gd name="connsiteX72" fmla="*/ 824273 w 927299"/>
              <a:gd name="connsiteY72" fmla="*/ 1854432 h 2343337"/>
              <a:gd name="connsiteX73" fmla="*/ 816538 w 927299"/>
              <a:gd name="connsiteY73" fmla="*/ 1812327 h 2343337"/>
              <a:gd name="connsiteX74" fmla="*/ 801067 w 927299"/>
              <a:gd name="connsiteY74" fmla="*/ 1740994 h 2343337"/>
              <a:gd name="connsiteX75" fmla="*/ 782636 w 927299"/>
              <a:gd name="connsiteY75" fmla="*/ 1651699 h 2343337"/>
              <a:gd name="connsiteX76" fmla="*/ 764207 w 927299"/>
              <a:gd name="connsiteY76" fmla="*/ 1564998 h 2343337"/>
              <a:gd name="connsiteX77" fmla="*/ 754653 w 927299"/>
              <a:gd name="connsiteY77" fmla="*/ 1506074 h 2343337"/>
              <a:gd name="connsiteX78" fmla="*/ 738040 w 927299"/>
              <a:gd name="connsiteY78" fmla="*/ 1439621 h 2343337"/>
              <a:gd name="connsiteX79" fmla="*/ 727346 w 927299"/>
              <a:gd name="connsiteY79" fmla="*/ 1400373 h 2343337"/>
              <a:gd name="connsiteX80" fmla="*/ 713692 w 927299"/>
              <a:gd name="connsiteY80" fmla="*/ 1335165 h 2343337"/>
              <a:gd name="connsiteX81" fmla="*/ 698220 w 927299"/>
              <a:gd name="connsiteY81" fmla="*/ 1256201 h 2343337"/>
              <a:gd name="connsiteX82" fmla="*/ 688668 w 927299"/>
              <a:gd name="connsiteY82" fmla="*/ 1200132 h 2343337"/>
              <a:gd name="connsiteX83" fmla="*/ 677973 w 927299"/>
              <a:gd name="connsiteY83" fmla="*/ 1137781 h 2343337"/>
              <a:gd name="connsiteX84" fmla="*/ 655442 w 927299"/>
              <a:gd name="connsiteY84" fmla="*/ 1071795 h 2343337"/>
              <a:gd name="connsiteX85" fmla="*/ 644747 w 927299"/>
              <a:gd name="connsiteY85" fmla="*/ 1034934 h 2343337"/>
              <a:gd name="connsiteX86" fmla="*/ 645889 w 927299"/>
              <a:gd name="connsiteY86" fmla="*/ 1012974 h 2343337"/>
              <a:gd name="connsiteX87" fmla="*/ 635194 w 927299"/>
              <a:gd name="connsiteY87" fmla="*/ 962563 h 2343337"/>
              <a:gd name="connsiteX88" fmla="*/ 622682 w 927299"/>
              <a:gd name="connsiteY88" fmla="*/ 910233 h 2343337"/>
              <a:gd name="connsiteX89" fmla="*/ 614947 w 927299"/>
              <a:gd name="connsiteY89" fmla="*/ 850164 h 2343337"/>
              <a:gd name="connsiteX90" fmla="*/ 608457 w 927299"/>
              <a:gd name="connsiteY90" fmla="*/ 825816 h 2343337"/>
              <a:gd name="connsiteX91" fmla="*/ 584108 w 927299"/>
              <a:gd name="connsiteY91" fmla="*/ 721724 h 2343337"/>
              <a:gd name="connsiteX92" fmla="*/ 565679 w 927299"/>
              <a:gd name="connsiteY92" fmla="*/ 611921 h 2343337"/>
              <a:gd name="connsiteX93" fmla="*/ 554984 w 927299"/>
              <a:gd name="connsiteY93" fmla="*/ 563795 h 2343337"/>
              <a:gd name="connsiteX94" fmla="*/ 533594 w 927299"/>
              <a:gd name="connsiteY94" fmla="*/ 508608 h 2343337"/>
              <a:gd name="connsiteX95" fmla="*/ 522900 w 927299"/>
              <a:gd name="connsiteY95" fmla="*/ 462195 h 2343337"/>
              <a:gd name="connsiteX96" fmla="*/ 512205 w 927299"/>
              <a:gd name="connsiteY96" fmla="*/ 419416 h 2343337"/>
              <a:gd name="connsiteX97" fmla="*/ 501510 w 927299"/>
              <a:gd name="connsiteY97" fmla="*/ 339205 h 2343337"/>
              <a:gd name="connsiteX98" fmla="*/ 490815 w 927299"/>
              <a:gd name="connsiteY98" fmla="*/ 312469 h 2343337"/>
              <a:gd name="connsiteX99" fmla="*/ 480121 w 927299"/>
              <a:gd name="connsiteY99" fmla="*/ 264342 h 2343337"/>
              <a:gd name="connsiteX100" fmla="*/ 458731 w 927299"/>
              <a:gd name="connsiteY100" fmla="*/ 136005 h 2343337"/>
              <a:gd name="connsiteX101" fmla="*/ 437342 w 927299"/>
              <a:gd name="connsiteY101" fmla="*/ 82532 h 2343337"/>
              <a:gd name="connsiteX102" fmla="*/ 426647 w 927299"/>
              <a:gd name="connsiteY102" fmla="*/ 45100 h 2343337"/>
              <a:gd name="connsiteX103" fmla="*/ 421300 w 927299"/>
              <a:gd name="connsiteY103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93839 w 927299"/>
              <a:gd name="connsiteY67" fmla="*/ 2162658 h 2343337"/>
              <a:gd name="connsiteX68" fmla="*/ 888441 w 927299"/>
              <a:gd name="connsiteY68" fmla="*/ 2173352 h 2343337"/>
              <a:gd name="connsiteX69" fmla="*/ 870011 w 927299"/>
              <a:gd name="connsiteY69" fmla="*/ 2055398 h 2343337"/>
              <a:gd name="connsiteX70" fmla="*/ 850440 w 927299"/>
              <a:gd name="connsiteY70" fmla="*/ 1954113 h 2343337"/>
              <a:gd name="connsiteX71" fmla="*/ 834969 w 927299"/>
              <a:gd name="connsiteY71" fmla="*/ 1907230 h 2343337"/>
              <a:gd name="connsiteX72" fmla="*/ 824273 w 927299"/>
              <a:gd name="connsiteY72" fmla="*/ 1854432 h 2343337"/>
              <a:gd name="connsiteX73" fmla="*/ 816538 w 927299"/>
              <a:gd name="connsiteY73" fmla="*/ 1812327 h 2343337"/>
              <a:gd name="connsiteX74" fmla="*/ 801067 w 927299"/>
              <a:gd name="connsiteY74" fmla="*/ 1740994 h 2343337"/>
              <a:gd name="connsiteX75" fmla="*/ 782636 w 927299"/>
              <a:gd name="connsiteY75" fmla="*/ 1651699 h 2343337"/>
              <a:gd name="connsiteX76" fmla="*/ 764207 w 927299"/>
              <a:gd name="connsiteY76" fmla="*/ 1564998 h 2343337"/>
              <a:gd name="connsiteX77" fmla="*/ 754653 w 927299"/>
              <a:gd name="connsiteY77" fmla="*/ 1506074 h 2343337"/>
              <a:gd name="connsiteX78" fmla="*/ 738040 w 927299"/>
              <a:gd name="connsiteY78" fmla="*/ 1439621 h 2343337"/>
              <a:gd name="connsiteX79" fmla="*/ 727346 w 927299"/>
              <a:gd name="connsiteY79" fmla="*/ 1400373 h 2343337"/>
              <a:gd name="connsiteX80" fmla="*/ 713692 w 927299"/>
              <a:gd name="connsiteY80" fmla="*/ 1335165 h 2343337"/>
              <a:gd name="connsiteX81" fmla="*/ 698220 w 927299"/>
              <a:gd name="connsiteY81" fmla="*/ 1256201 h 2343337"/>
              <a:gd name="connsiteX82" fmla="*/ 688668 w 927299"/>
              <a:gd name="connsiteY82" fmla="*/ 1200132 h 2343337"/>
              <a:gd name="connsiteX83" fmla="*/ 677973 w 927299"/>
              <a:gd name="connsiteY83" fmla="*/ 1137781 h 2343337"/>
              <a:gd name="connsiteX84" fmla="*/ 655442 w 927299"/>
              <a:gd name="connsiteY84" fmla="*/ 1071795 h 2343337"/>
              <a:gd name="connsiteX85" fmla="*/ 644747 w 927299"/>
              <a:gd name="connsiteY85" fmla="*/ 1034934 h 2343337"/>
              <a:gd name="connsiteX86" fmla="*/ 645889 w 927299"/>
              <a:gd name="connsiteY86" fmla="*/ 1012974 h 2343337"/>
              <a:gd name="connsiteX87" fmla="*/ 635194 w 927299"/>
              <a:gd name="connsiteY87" fmla="*/ 962563 h 2343337"/>
              <a:gd name="connsiteX88" fmla="*/ 622682 w 927299"/>
              <a:gd name="connsiteY88" fmla="*/ 910233 h 2343337"/>
              <a:gd name="connsiteX89" fmla="*/ 614947 w 927299"/>
              <a:gd name="connsiteY89" fmla="*/ 850164 h 2343337"/>
              <a:gd name="connsiteX90" fmla="*/ 608457 w 927299"/>
              <a:gd name="connsiteY90" fmla="*/ 825816 h 2343337"/>
              <a:gd name="connsiteX91" fmla="*/ 584108 w 927299"/>
              <a:gd name="connsiteY91" fmla="*/ 721724 h 2343337"/>
              <a:gd name="connsiteX92" fmla="*/ 556802 w 927299"/>
              <a:gd name="connsiteY92" fmla="*/ 617840 h 2343337"/>
              <a:gd name="connsiteX93" fmla="*/ 554984 w 927299"/>
              <a:gd name="connsiteY93" fmla="*/ 563795 h 2343337"/>
              <a:gd name="connsiteX94" fmla="*/ 533594 w 927299"/>
              <a:gd name="connsiteY94" fmla="*/ 508608 h 2343337"/>
              <a:gd name="connsiteX95" fmla="*/ 522900 w 927299"/>
              <a:gd name="connsiteY95" fmla="*/ 462195 h 2343337"/>
              <a:gd name="connsiteX96" fmla="*/ 512205 w 927299"/>
              <a:gd name="connsiteY96" fmla="*/ 419416 h 2343337"/>
              <a:gd name="connsiteX97" fmla="*/ 501510 w 927299"/>
              <a:gd name="connsiteY97" fmla="*/ 339205 h 2343337"/>
              <a:gd name="connsiteX98" fmla="*/ 490815 w 927299"/>
              <a:gd name="connsiteY98" fmla="*/ 312469 h 2343337"/>
              <a:gd name="connsiteX99" fmla="*/ 480121 w 927299"/>
              <a:gd name="connsiteY99" fmla="*/ 264342 h 2343337"/>
              <a:gd name="connsiteX100" fmla="*/ 458731 w 927299"/>
              <a:gd name="connsiteY100" fmla="*/ 136005 h 2343337"/>
              <a:gd name="connsiteX101" fmla="*/ 437342 w 927299"/>
              <a:gd name="connsiteY101" fmla="*/ 82532 h 2343337"/>
              <a:gd name="connsiteX102" fmla="*/ 426647 w 927299"/>
              <a:gd name="connsiteY102" fmla="*/ 45100 h 2343337"/>
              <a:gd name="connsiteX103" fmla="*/ 421300 w 927299"/>
              <a:gd name="connsiteY103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93839 w 927299"/>
              <a:gd name="connsiteY67" fmla="*/ 2162658 h 2343337"/>
              <a:gd name="connsiteX68" fmla="*/ 888441 w 927299"/>
              <a:gd name="connsiteY68" fmla="*/ 2173352 h 2343337"/>
              <a:gd name="connsiteX69" fmla="*/ 870011 w 927299"/>
              <a:gd name="connsiteY69" fmla="*/ 2055398 h 2343337"/>
              <a:gd name="connsiteX70" fmla="*/ 850440 w 927299"/>
              <a:gd name="connsiteY70" fmla="*/ 1954113 h 2343337"/>
              <a:gd name="connsiteX71" fmla="*/ 834969 w 927299"/>
              <a:gd name="connsiteY71" fmla="*/ 1907230 h 2343337"/>
              <a:gd name="connsiteX72" fmla="*/ 824273 w 927299"/>
              <a:gd name="connsiteY72" fmla="*/ 1854432 h 2343337"/>
              <a:gd name="connsiteX73" fmla="*/ 816538 w 927299"/>
              <a:gd name="connsiteY73" fmla="*/ 1812327 h 2343337"/>
              <a:gd name="connsiteX74" fmla="*/ 801067 w 927299"/>
              <a:gd name="connsiteY74" fmla="*/ 1740994 h 2343337"/>
              <a:gd name="connsiteX75" fmla="*/ 782636 w 927299"/>
              <a:gd name="connsiteY75" fmla="*/ 1651699 h 2343337"/>
              <a:gd name="connsiteX76" fmla="*/ 764207 w 927299"/>
              <a:gd name="connsiteY76" fmla="*/ 1564998 h 2343337"/>
              <a:gd name="connsiteX77" fmla="*/ 754653 w 927299"/>
              <a:gd name="connsiteY77" fmla="*/ 1506074 h 2343337"/>
              <a:gd name="connsiteX78" fmla="*/ 738040 w 927299"/>
              <a:gd name="connsiteY78" fmla="*/ 1439621 h 2343337"/>
              <a:gd name="connsiteX79" fmla="*/ 727346 w 927299"/>
              <a:gd name="connsiteY79" fmla="*/ 1400373 h 2343337"/>
              <a:gd name="connsiteX80" fmla="*/ 713692 w 927299"/>
              <a:gd name="connsiteY80" fmla="*/ 1335165 h 2343337"/>
              <a:gd name="connsiteX81" fmla="*/ 698220 w 927299"/>
              <a:gd name="connsiteY81" fmla="*/ 1256201 h 2343337"/>
              <a:gd name="connsiteX82" fmla="*/ 688668 w 927299"/>
              <a:gd name="connsiteY82" fmla="*/ 1200132 h 2343337"/>
              <a:gd name="connsiteX83" fmla="*/ 677973 w 927299"/>
              <a:gd name="connsiteY83" fmla="*/ 1137781 h 2343337"/>
              <a:gd name="connsiteX84" fmla="*/ 655442 w 927299"/>
              <a:gd name="connsiteY84" fmla="*/ 1071795 h 2343337"/>
              <a:gd name="connsiteX85" fmla="*/ 644747 w 927299"/>
              <a:gd name="connsiteY85" fmla="*/ 1034934 h 2343337"/>
              <a:gd name="connsiteX86" fmla="*/ 645889 w 927299"/>
              <a:gd name="connsiteY86" fmla="*/ 1012974 h 2343337"/>
              <a:gd name="connsiteX87" fmla="*/ 635194 w 927299"/>
              <a:gd name="connsiteY87" fmla="*/ 962563 h 2343337"/>
              <a:gd name="connsiteX88" fmla="*/ 622682 w 927299"/>
              <a:gd name="connsiteY88" fmla="*/ 910233 h 2343337"/>
              <a:gd name="connsiteX89" fmla="*/ 614947 w 927299"/>
              <a:gd name="connsiteY89" fmla="*/ 850164 h 2343337"/>
              <a:gd name="connsiteX90" fmla="*/ 608457 w 927299"/>
              <a:gd name="connsiteY90" fmla="*/ 825816 h 2343337"/>
              <a:gd name="connsiteX91" fmla="*/ 584108 w 927299"/>
              <a:gd name="connsiteY91" fmla="*/ 739479 h 2343337"/>
              <a:gd name="connsiteX92" fmla="*/ 556802 w 927299"/>
              <a:gd name="connsiteY92" fmla="*/ 617840 h 2343337"/>
              <a:gd name="connsiteX93" fmla="*/ 554984 w 927299"/>
              <a:gd name="connsiteY93" fmla="*/ 563795 h 2343337"/>
              <a:gd name="connsiteX94" fmla="*/ 533594 w 927299"/>
              <a:gd name="connsiteY94" fmla="*/ 508608 h 2343337"/>
              <a:gd name="connsiteX95" fmla="*/ 522900 w 927299"/>
              <a:gd name="connsiteY95" fmla="*/ 462195 h 2343337"/>
              <a:gd name="connsiteX96" fmla="*/ 512205 w 927299"/>
              <a:gd name="connsiteY96" fmla="*/ 419416 h 2343337"/>
              <a:gd name="connsiteX97" fmla="*/ 501510 w 927299"/>
              <a:gd name="connsiteY97" fmla="*/ 339205 h 2343337"/>
              <a:gd name="connsiteX98" fmla="*/ 490815 w 927299"/>
              <a:gd name="connsiteY98" fmla="*/ 312469 h 2343337"/>
              <a:gd name="connsiteX99" fmla="*/ 480121 w 927299"/>
              <a:gd name="connsiteY99" fmla="*/ 264342 h 2343337"/>
              <a:gd name="connsiteX100" fmla="*/ 458731 w 927299"/>
              <a:gd name="connsiteY100" fmla="*/ 136005 h 2343337"/>
              <a:gd name="connsiteX101" fmla="*/ 437342 w 927299"/>
              <a:gd name="connsiteY101" fmla="*/ 82532 h 2343337"/>
              <a:gd name="connsiteX102" fmla="*/ 426647 w 927299"/>
              <a:gd name="connsiteY102" fmla="*/ 45100 h 2343337"/>
              <a:gd name="connsiteX103" fmla="*/ 421300 w 927299"/>
              <a:gd name="connsiteY103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93839 w 927299"/>
              <a:gd name="connsiteY67" fmla="*/ 2162658 h 2343337"/>
              <a:gd name="connsiteX68" fmla="*/ 888441 w 927299"/>
              <a:gd name="connsiteY68" fmla="*/ 2173352 h 2343337"/>
              <a:gd name="connsiteX69" fmla="*/ 870011 w 927299"/>
              <a:gd name="connsiteY69" fmla="*/ 2055398 h 2343337"/>
              <a:gd name="connsiteX70" fmla="*/ 850440 w 927299"/>
              <a:gd name="connsiteY70" fmla="*/ 1954113 h 2343337"/>
              <a:gd name="connsiteX71" fmla="*/ 834969 w 927299"/>
              <a:gd name="connsiteY71" fmla="*/ 1907230 h 2343337"/>
              <a:gd name="connsiteX72" fmla="*/ 824273 w 927299"/>
              <a:gd name="connsiteY72" fmla="*/ 1854432 h 2343337"/>
              <a:gd name="connsiteX73" fmla="*/ 816538 w 927299"/>
              <a:gd name="connsiteY73" fmla="*/ 1812327 h 2343337"/>
              <a:gd name="connsiteX74" fmla="*/ 801067 w 927299"/>
              <a:gd name="connsiteY74" fmla="*/ 1740994 h 2343337"/>
              <a:gd name="connsiteX75" fmla="*/ 782636 w 927299"/>
              <a:gd name="connsiteY75" fmla="*/ 1651699 h 2343337"/>
              <a:gd name="connsiteX76" fmla="*/ 764207 w 927299"/>
              <a:gd name="connsiteY76" fmla="*/ 1564998 h 2343337"/>
              <a:gd name="connsiteX77" fmla="*/ 754653 w 927299"/>
              <a:gd name="connsiteY77" fmla="*/ 1506074 h 2343337"/>
              <a:gd name="connsiteX78" fmla="*/ 738040 w 927299"/>
              <a:gd name="connsiteY78" fmla="*/ 1439621 h 2343337"/>
              <a:gd name="connsiteX79" fmla="*/ 727346 w 927299"/>
              <a:gd name="connsiteY79" fmla="*/ 1400373 h 2343337"/>
              <a:gd name="connsiteX80" fmla="*/ 713692 w 927299"/>
              <a:gd name="connsiteY80" fmla="*/ 1335165 h 2343337"/>
              <a:gd name="connsiteX81" fmla="*/ 698220 w 927299"/>
              <a:gd name="connsiteY81" fmla="*/ 1256201 h 2343337"/>
              <a:gd name="connsiteX82" fmla="*/ 688668 w 927299"/>
              <a:gd name="connsiteY82" fmla="*/ 1200132 h 2343337"/>
              <a:gd name="connsiteX83" fmla="*/ 677973 w 927299"/>
              <a:gd name="connsiteY83" fmla="*/ 1137781 h 2343337"/>
              <a:gd name="connsiteX84" fmla="*/ 655442 w 927299"/>
              <a:gd name="connsiteY84" fmla="*/ 1071795 h 2343337"/>
              <a:gd name="connsiteX85" fmla="*/ 644747 w 927299"/>
              <a:gd name="connsiteY85" fmla="*/ 1034934 h 2343337"/>
              <a:gd name="connsiteX86" fmla="*/ 645889 w 927299"/>
              <a:gd name="connsiteY86" fmla="*/ 1012974 h 2343337"/>
              <a:gd name="connsiteX87" fmla="*/ 635194 w 927299"/>
              <a:gd name="connsiteY87" fmla="*/ 962563 h 2343337"/>
              <a:gd name="connsiteX88" fmla="*/ 622682 w 927299"/>
              <a:gd name="connsiteY88" fmla="*/ 910233 h 2343337"/>
              <a:gd name="connsiteX89" fmla="*/ 614947 w 927299"/>
              <a:gd name="connsiteY89" fmla="*/ 850164 h 2343337"/>
              <a:gd name="connsiteX90" fmla="*/ 608457 w 927299"/>
              <a:gd name="connsiteY90" fmla="*/ 825816 h 2343337"/>
              <a:gd name="connsiteX91" fmla="*/ 584108 w 927299"/>
              <a:gd name="connsiteY91" fmla="*/ 739479 h 2343337"/>
              <a:gd name="connsiteX92" fmla="*/ 556802 w 927299"/>
              <a:gd name="connsiteY92" fmla="*/ 617840 h 2343337"/>
              <a:gd name="connsiteX93" fmla="*/ 554984 w 927299"/>
              <a:gd name="connsiteY93" fmla="*/ 563795 h 2343337"/>
              <a:gd name="connsiteX94" fmla="*/ 533594 w 927299"/>
              <a:gd name="connsiteY94" fmla="*/ 508608 h 2343337"/>
              <a:gd name="connsiteX95" fmla="*/ 522900 w 927299"/>
              <a:gd name="connsiteY95" fmla="*/ 462195 h 2343337"/>
              <a:gd name="connsiteX96" fmla="*/ 512205 w 927299"/>
              <a:gd name="connsiteY96" fmla="*/ 419416 h 2343337"/>
              <a:gd name="connsiteX97" fmla="*/ 501510 w 927299"/>
              <a:gd name="connsiteY97" fmla="*/ 339205 h 2343337"/>
              <a:gd name="connsiteX98" fmla="*/ 490815 w 927299"/>
              <a:gd name="connsiteY98" fmla="*/ 312469 h 2343337"/>
              <a:gd name="connsiteX99" fmla="*/ 480121 w 927299"/>
              <a:gd name="connsiteY99" fmla="*/ 264342 h 2343337"/>
              <a:gd name="connsiteX100" fmla="*/ 458731 w 927299"/>
              <a:gd name="connsiteY100" fmla="*/ 136005 h 2343337"/>
              <a:gd name="connsiteX101" fmla="*/ 437342 w 927299"/>
              <a:gd name="connsiteY101" fmla="*/ 82532 h 2343337"/>
              <a:gd name="connsiteX102" fmla="*/ 426647 w 927299"/>
              <a:gd name="connsiteY102" fmla="*/ 45100 h 2343337"/>
              <a:gd name="connsiteX103" fmla="*/ 421300 w 927299"/>
              <a:gd name="connsiteY103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93839 w 927299"/>
              <a:gd name="connsiteY67" fmla="*/ 2162658 h 2343337"/>
              <a:gd name="connsiteX68" fmla="*/ 888441 w 927299"/>
              <a:gd name="connsiteY68" fmla="*/ 2173352 h 2343337"/>
              <a:gd name="connsiteX69" fmla="*/ 870011 w 927299"/>
              <a:gd name="connsiteY69" fmla="*/ 2055398 h 2343337"/>
              <a:gd name="connsiteX70" fmla="*/ 850440 w 927299"/>
              <a:gd name="connsiteY70" fmla="*/ 1954113 h 2343337"/>
              <a:gd name="connsiteX71" fmla="*/ 834969 w 927299"/>
              <a:gd name="connsiteY71" fmla="*/ 1907230 h 2343337"/>
              <a:gd name="connsiteX72" fmla="*/ 824273 w 927299"/>
              <a:gd name="connsiteY72" fmla="*/ 1854432 h 2343337"/>
              <a:gd name="connsiteX73" fmla="*/ 816538 w 927299"/>
              <a:gd name="connsiteY73" fmla="*/ 1812327 h 2343337"/>
              <a:gd name="connsiteX74" fmla="*/ 801067 w 927299"/>
              <a:gd name="connsiteY74" fmla="*/ 1740994 h 2343337"/>
              <a:gd name="connsiteX75" fmla="*/ 782636 w 927299"/>
              <a:gd name="connsiteY75" fmla="*/ 1651699 h 2343337"/>
              <a:gd name="connsiteX76" fmla="*/ 764207 w 927299"/>
              <a:gd name="connsiteY76" fmla="*/ 1564998 h 2343337"/>
              <a:gd name="connsiteX77" fmla="*/ 754653 w 927299"/>
              <a:gd name="connsiteY77" fmla="*/ 1506074 h 2343337"/>
              <a:gd name="connsiteX78" fmla="*/ 738040 w 927299"/>
              <a:gd name="connsiteY78" fmla="*/ 1439621 h 2343337"/>
              <a:gd name="connsiteX79" fmla="*/ 727346 w 927299"/>
              <a:gd name="connsiteY79" fmla="*/ 1400373 h 2343337"/>
              <a:gd name="connsiteX80" fmla="*/ 713692 w 927299"/>
              <a:gd name="connsiteY80" fmla="*/ 1335165 h 2343337"/>
              <a:gd name="connsiteX81" fmla="*/ 698220 w 927299"/>
              <a:gd name="connsiteY81" fmla="*/ 1256201 h 2343337"/>
              <a:gd name="connsiteX82" fmla="*/ 688668 w 927299"/>
              <a:gd name="connsiteY82" fmla="*/ 1200132 h 2343337"/>
              <a:gd name="connsiteX83" fmla="*/ 677973 w 927299"/>
              <a:gd name="connsiteY83" fmla="*/ 1137781 h 2343337"/>
              <a:gd name="connsiteX84" fmla="*/ 655442 w 927299"/>
              <a:gd name="connsiteY84" fmla="*/ 1071795 h 2343337"/>
              <a:gd name="connsiteX85" fmla="*/ 644747 w 927299"/>
              <a:gd name="connsiteY85" fmla="*/ 1034934 h 2343337"/>
              <a:gd name="connsiteX86" fmla="*/ 645889 w 927299"/>
              <a:gd name="connsiteY86" fmla="*/ 1012974 h 2343337"/>
              <a:gd name="connsiteX87" fmla="*/ 635194 w 927299"/>
              <a:gd name="connsiteY87" fmla="*/ 962563 h 2343337"/>
              <a:gd name="connsiteX88" fmla="*/ 622682 w 927299"/>
              <a:gd name="connsiteY88" fmla="*/ 910233 h 2343337"/>
              <a:gd name="connsiteX89" fmla="*/ 614947 w 927299"/>
              <a:gd name="connsiteY89" fmla="*/ 850164 h 2343337"/>
              <a:gd name="connsiteX90" fmla="*/ 608457 w 927299"/>
              <a:gd name="connsiteY90" fmla="*/ 825816 h 2343337"/>
              <a:gd name="connsiteX91" fmla="*/ 584108 w 927299"/>
              <a:gd name="connsiteY91" fmla="*/ 739479 h 2343337"/>
              <a:gd name="connsiteX92" fmla="*/ 556802 w 927299"/>
              <a:gd name="connsiteY92" fmla="*/ 617840 h 2343337"/>
              <a:gd name="connsiteX93" fmla="*/ 543147 w 927299"/>
              <a:gd name="connsiteY93" fmla="*/ 554917 h 2343337"/>
              <a:gd name="connsiteX94" fmla="*/ 533594 w 927299"/>
              <a:gd name="connsiteY94" fmla="*/ 508608 h 2343337"/>
              <a:gd name="connsiteX95" fmla="*/ 522900 w 927299"/>
              <a:gd name="connsiteY95" fmla="*/ 462195 h 2343337"/>
              <a:gd name="connsiteX96" fmla="*/ 512205 w 927299"/>
              <a:gd name="connsiteY96" fmla="*/ 419416 h 2343337"/>
              <a:gd name="connsiteX97" fmla="*/ 501510 w 927299"/>
              <a:gd name="connsiteY97" fmla="*/ 339205 h 2343337"/>
              <a:gd name="connsiteX98" fmla="*/ 490815 w 927299"/>
              <a:gd name="connsiteY98" fmla="*/ 312469 h 2343337"/>
              <a:gd name="connsiteX99" fmla="*/ 480121 w 927299"/>
              <a:gd name="connsiteY99" fmla="*/ 264342 h 2343337"/>
              <a:gd name="connsiteX100" fmla="*/ 458731 w 927299"/>
              <a:gd name="connsiteY100" fmla="*/ 136005 h 2343337"/>
              <a:gd name="connsiteX101" fmla="*/ 437342 w 927299"/>
              <a:gd name="connsiteY101" fmla="*/ 82532 h 2343337"/>
              <a:gd name="connsiteX102" fmla="*/ 426647 w 927299"/>
              <a:gd name="connsiteY102" fmla="*/ 45100 h 2343337"/>
              <a:gd name="connsiteX103" fmla="*/ 421300 w 927299"/>
              <a:gd name="connsiteY103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93839 w 927299"/>
              <a:gd name="connsiteY67" fmla="*/ 2162658 h 2343337"/>
              <a:gd name="connsiteX68" fmla="*/ 888441 w 927299"/>
              <a:gd name="connsiteY68" fmla="*/ 2173352 h 2343337"/>
              <a:gd name="connsiteX69" fmla="*/ 870011 w 927299"/>
              <a:gd name="connsiteY69" fmla="*/ 2055398 h 2343337"/>
              <a:gd name="connsiteX70" fmla="*/ 850440 w 927299"/>
              <a:gd name="connsiteY70" fmla="*/ 1954113 h 2343337"/>
              <a:gd name="connsiteX71" fmla="*/ 834969 w 927299"/>
              <a:gd name="connsiteY71" fmla="*/ 1907230 h 2343337"/>
              <a:gd name="connsiteX72" fmla="*/ 824273 w 927299"/>
              <a:gd name="connsiteY72" fmla="*/ 1854432 h 2343337"/>
              <a:gd name="connsiteX73" fmla="*/ 816538 w 927299"/>
              <a:gd name="connsiteY73" fmla="*/ 1812327 h 2343337"/>
              <a:gd name="connsiteX74" fmla="*/ 801067 w 927299"/>
              <a:gd name="connsiteY74" fmla="*/ 1740994 h 2343337"/>
              <a:gd name="connsiteX75" fmla="*/ 782636 w 927299"/>
              <a:gd name="connsiteY75" fmla="*/ 1651699 h 2343337"/>
              <a:gd name="connsiteX76" fmla="*/ 764207 w 927299"/>
              <a:gd name="connsiteY76" fmla="*/ 1564998 h 2343337"/>
              <a:gd name="connsiteX77" fmla="*/ 754653 w 927299"/>
              <a:gd name="connsiteY77" fmla="*/ 1506074 h 2343337"/>
              <a:gd name="connsiteX78" fmla="*/ 738040 w 927299"/>
              <a:gd name="connsiteY78" fmla="*/ 1439621 h 2343337"/>
              <a:gd name="connsiteX79" fmla="*/ 727346 w 927299"/>
              <a:gd name="connsiteY79" fmla="*/ 1400373 h 2343337"/>
              <a:gd name="connsiteX80" fmla="*/ 713692 w 927299"/>
              <a:gd name="connsiteY80" fmla="*/ 1335165 h 2343337"/>
              <a:gd name="connsiteX81" fmla="*/ 698220 w 927299"/>
              <a:gd name="connsiteY81" fmla="*/ 1256201 h 2343337"/>
              <a:gd name="connsiteX82" fmla="*/ 688668 w 927299"/>
              <a:gd name="connsiteY82" fmla="*/ 1200132 h 2343337"/>
              <a:gd name="connsiteX83" fmla="*/ 677973 w 927299"/>
              <a:gd name="connsiteY83" fmla="*/ 1137781 h 2343337"/>
              <a:gd name="connsiteX84" fmla="*/ 655442 w 927299"/>
              <a:gd name="connsiteY84" fmla="*/ 1071795 h 2343337"/>
              <a:gd name="connsiteX85" fmla="*/ 644747 w 927299"/>
              <a:gd name="connsiteY85" fmla="*/ 1034934 h 2343337"/>
              <a:gd name="connsiteX86" fmla="*/ 645889 w 927299"/>
              <a:gd name="connsiteY86" fmla="*/ 1012974 h 2343337"/>
              <a:gd name="connsiteX87" fmla="*/ 635194 w 927299"/>
              <a:gd name="connsiteY87" fmla="*/ 962563 h 2343337"/>
              <a:gd name="connsiteX88" fmla="*/ 622682 w 927299"/>
              <a:gd name="connsiteY88" fmla="*/ 910233 h 2343337"/>
              <a:gd name="connsiteX89" fmla="*/ 614947 w 927299"/>
              <a:gd name="connsiteY89" fmla="*/ 850164 h 2343337"/>
              <a:gd name="connsiteX90" fmla="*/ 608457 w 927299"/>
              <a:gd name="connsiteY90" fmla="*/ 825816 h 2343337"/>
              <a:gd name="connsiteX91" fmla="*/ 584108 w 927299"/>
              <a:gd name="connsiteY91" fmla="*/ 739479 h 2343337"/>
              <a:gd name="connsiteX92" fmla="*/ 556802 w 927299"/>
              <a:gd name="connsiteY92" fmla="*/ 629677 h 2343337"/>
              <a:gd name="connsiteX93" fmla="*/ 543147 w 927299"/>
              <a:gd name="connsiteY93" fmla="*/ 554917 h 2343337"/>
              <a:gd name="connsiteX94" fmla="*/ 533594 w 927299"/>
              <a:gd name="connsiteY94" fmla="*/ 508608 h 2343337"/>
              <a:gd name="connsiteX95" fmla="*/ 522900 w 927299"/>
              <a:gd name="connsiteY95" fmla="*/ 462195 h 2343337"/>
              <a:gd name="connsiteX96" fmla="*/ 512205 w 927299"/>
              <a:gd name="connsiteY96" fmla="*/ 419416 h 2343337"/>
              <a:gd name="connsiteX97" fmla="*/ 501510 w 927299"/>
              <a:gd name="connsiteY97" fmla="*/ 339205 h 2343337"/>
              <a:gd name="connsiteX98" fmla="*/ 490815 w 927299"/>
              <a:gd name="connsiteY98" fmla="*/ 312469 h 2343337"/>
              <a:gd name="connsiteX99" fmla="*/ 480121 w 927299"/>
              <a:gd name="connsiteY99" fmla="*/ 264342 h 2343337"/>
              <a:gd name="connsiteX100" fmla="*/ 458731 w 927299"/>
              <a:gd name="connsiteY100" fmla="*/ 136005 h 2343337"/>
              <a:gd name="connsiteX101" fmla="*/ 437342 w 927299"/>
              <a:gd name="connsiteY101" fmla="*/ 82532 h 2343337"/>
              <a:gd name="connsiteX102" fmla="*/ 426647 w 927299"/>
              <a:gd name="connsiteY102" fmla="*/ 45100 h 2343337"/>
              <a:gd name="connsiteX103" fmla="*/ 421300 w 927299"/>
              <a:gd name="connsiteY103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93839 w 927299"/>
              <a:gd name="connsiteY67" fmla="*/ 2162658 h 2343337"/>
              <a:gd name="connsiteX68" fmla="*/ 888441 w 927299"/>
              <a:gd name="connsiteY68" fmla="*/ 2173352 h 2343337"/>
              <a:gd name="connsiteX69" fmla="*/ 870011 w 927299"/>
              <a:gd name="connsiteY69" fmla="*/ 2055398 h 2343337"/>
              <a:gd name="connsiteX70" fmla="*/ 850440 w 927299"/>
              <a:gd name="connsiteY70" fmla="*/ 1954113 h 2343337"/>
              <a:gd name="connsiteX71" fmla="*/ 834969 w 927299"/>
              <a:gd name="connsiteY71" fmla="*/ 1907230 h 2343337"/>
              <a:gd name="connsiteX72" fmla="*/ 824273 w 927299"/>
              <a:gd name="connsiteY72" fmla="*/ 1854432 h 2343337"/>
              <a:gd name="connsiteX73" fmla="*/ 816538 w 927299"/>
              <a:gd name="connsiteY73" fmla="*/ 1812327 h 2343337"/>
              <a:gd name="connsiteX74" fmla="*/ 801067 w 927299"/>
              <a:gd name="connsiteY74" fmla="*/ 1740994 h 2343337"/>
              <a:gd name="connsiteX75" fmla="*/ 782636 w 927299"/>
              <a:gd name="connsiteY75" fmla="*/ 1651699 h 2343337"/>
              <a:gd name="connsiteX76" fmla="*/ 764207 w 927299"/>
              <a:gd name="connsiteY76" fmla="*/ 1564998 h 2343337"/>
              <a:gd name="connsiteX77" fmla="*/ 754653 w 927299"/>
              <a:gd name="connsiteY77" fmla="*/ 1506074 h 2343337"/>
              <a:gd name="connsiteX78" fmla="*/ 738040 w 927299"/>
              <a:gd name="connsiteY78" fmla="*/ 1439621 h 2343337"/>
              <a:gd name="connsiteX79" fmla="*/ 727346 w 927299"/>
              <a:gd name="connsiteY79" fmla="*/ 1400373 h 2343337"/>
              <a:gd name="connsiteX80" fmla="*/ 713692 w 927299"/>
              <a:gd name="connsiteY80" fmla="*/ 1335165 h 2343337"/>
              <a:gd name="connsiteX81" fmla="*/ 698220 w 927299"/>
              <a:gd name="connsiteY81" fmla="*/ 1256201 h 2343337"/>
              <a:gd name="connsiteX82" fmla="*/ 688668 w 927299"/>
              <a:gd name="connsiteY82" fmla="*/ 1200132 h 2343337"/>
              <a:gd name="connsiteX83" fmla="*/ 677973 w 927299"/>
              <a:gd name="connsiteY83" fmla="*/ 1137781 h 2343337"/>
              <a:gd name="connsiteX84" fmla="*/ 655442 w 927299"/>
              <a:gd name="connsiteY84" fmla="*/ 1071795 h 2343337"/>
              <a:gd name="connsiteX85" fmla="*/ 644747 w 927299"/>
              <a:gd name="connsiteY85" fmla="*/ 1034934 h 2343337"/>
              <a:gd name="connsiteX86" fmla="*/ 645889 w 927299"/>
              <a:gd name="connsiteY86" fmla="*/ 1012974 h 2343337"/>
              <a:gd name="connsiteX87" fmla="*/ 635194 w 927299"/>
              <a:gd name="connsiteY87" fmla="*/ 962563 h 2343337"/>
              <a:gd name="connsiteX88" fmla="*/ 622682 w 927299"/>
              <a:gd name="connsiteY88" fmla="*/ 910233 h 2343337"/>
              <a:gd name="connsiteX89" fmla="*/ 614947 w 927299"/>
              <a:gd name="connsiteY89" fmla="*/ 850164 h 2343337"/>
              <a:gd name="connsiteX90" fmla="*/ 608457 w 927299"/>
              <a:gd name="connsiteY90" fmla="*/ 825816 h 2343337"/>
              <a:gd name="connsiteX91" fmla="*/ 584108 w 927299"/>
              <a:gd name="connsiteY91" fmla="*/ 739479 h 2343337"/>
              <a:gd name="connsiteX92" fmla="*/ 556802 w 927299"/>
              <a:gd name="connsiteY92" fmla="*/ 629677 h 2343337"/>
              <a:gd name="connsiteX93" fmla="*/ 543147 w 927299"/>
              <a:gd name="connsiteY93" fmla="*/ 554917 h 2343337"/>
              <a:gd name="connsiteX94" fmla="*/ 533594 w 927299"/>
              <a:gd name="connsiteY94" fmla="*/ 508608 h 2343337"/>
              <a:gd name="connsiteX95" fmla="*/ 522900 w 927299"/>
              <a:gd name="connsiteY95" fmla="*/ 462195 h 2343337"/>
              <a:gd name="connsiteX96" fmla="*/ 512205 w 927299"/>
              <a:gd name="connsiteY96" fmla="*/ 419416 h 2343337"/>
              <a:gd name="connsiteX97" fmla="*/ 501510 w 927299"/>
              <a:gd name="connsiteY97" fmla="*/ 339205 h 2343337"/>
              <a:gd name="connsiteX98" fmla="*/ 490815 w 927299"/>
              <a:gd name="connsiteY98" fmla="*/ 312469 h 2343337"/>
              <a:gd name="connsiteX99" fmla="*/ 480121 w 927299"/>
              <a:gd name="connsiteY99" fmla="*/ 264342 h 2343337"/>
              <a:gd name="connsiteX100" fmla="*/ 458731 w 927299"/>
              <a:gd name="connsiteY100" fmla="*/ 136005 h 2343337"/>
              <a:gd name="connsiteX101" fmla="*/ 437342 w 927299"/>
              <a:gd name="connsiteY101" fmla="*/ 82532 h 2343337"/>
              <a:gd name="connsiteX102" fmla="*/ 426647 w 927299"/>
              <a:gd name="connsiteY102" fmla="*/ 45100 h 2343337"/>
              <a:gd name="connsiteX103" fmla="*/ 421300 w 927299"/>
              <a:gd name="connsiteY103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93839 w 927299"/>
              <a:gd name="connsiteY67" fmla="*/ 2162658 h 2343337"/>
              <a:gd name="connsiteX68" fmla="*/ 888441 w 927299"/>
              <a:gd name="connsiteY68" fmla="*/ 2173352 h 2343337"/>
              <a:gd name="connsiteX69" fmla="*/ 870011 w 927299"/>
              <a:gd name="connsiteY69" fmla="*/ 2055398 h 2343337"/>
              <a:gd name="connsiteX70" fmla="*/ 850440 w 927299"/>
              <a:gd name="connsiteY70" fmla="*/ 1954113 h 2343337"/>
              <a:gd name="connsiteX71" fmla="*/ 834969 w 927299"/>
              <a:gd name="connsiteY71" fmla="*/ 1907230 h 2343337"/>
              <a:gd name="connsiteX72" fmla="*/ 824273 w 927299"/>
              <a:gd name="connsiteY72" fmla="*/ 1854432 h 2343337"/>
              <a:gd name="connsiteX73" fmla="*/ 816538 w 927299"/>
              <a:gd name="connsiteY73" fmla="*/ 1812327 h 2343337"/>
              <a:gd name="connsiteX74" fmla="*/ 801067 w 927299"/>
              <a:gd name="connsiteY74" fmla="*/ 1740994 h 2343337"/>
              <a:gd name="connsiteX75" fmla="*/ 782636 w 927299"/>
              <a:gd name="connsiteY75" fmla="*/ 1651699 h 2343337"/>
              <a:gd name="connsiteX76" fmla="*/ 764207 w 927299"/>
              <a:gd name="connsiteY76" fmla="*/ 1564998 h 2343337"/>
              <a:gd name="connsiteX77" fmla="*/ 754653 w 927299"/>
              <a:gd name="connsiteY77" fmla="*/ 1506074 h 2343337"/>
              <a:gd name="connsiteX78" fmla="*/ 738040 w 927299"/>
              <a:gd name="connsiteY78" fmla="*/ 1439621 h 2343337"/>
              <a:gd name="connsiteX79" fmla="*/ 727346 w 927299"/>
              <a:gd name="connsiteY79" fmla="*/ 1400373 h 2343337"/>
              <a:gd name="connsiteX80" fmla="*/ 713692 w 927299"/>
              <a:gd name="connsiteY80" fmla="*/ 1335165 h 2343337"/>
              <a:gd name="connsiteX81" fmla="*/ 698220 w 927299"/>
              <a:gd name="connsiteY81" fmla="*/ 1256201 h 2343337"/>
              <a:gd name="connsiteX82" fmla="*/ 688668 w 927299"/>
              <a:gd name="connsiteY82" fmla="*/ 1200132 h 2343337"/>
              <a:gd name="connsiteX83" fmla="*/ 677973 w 927299"/>
              <a:gd name="connsiteY83" fmla="*/ 1137781 h 2343337"/>
              <a:gd name="connsiteX84" fmla="*/ 655442 w 927299"/>
              <a:gd name="connsiteY84" fmla="*/ 1071795 h 2343337"/>
              <a:gd name="connsiteX85" fmla="*/ 644747 w 927299"/>
              <a:gd name="connsiteY85" fmla="*/ 1034934 h 2343337"/>
              <a:gd name="connsiteX86" fmla="*/ 645889 w 927299"/>
              <a:gd name="connsiteY86" fmla="*/ 1012974 h 2343337"/>
              <a:gd name="connsiteX87" fmla="*/ 635194 w 927299"/>
              <a:gd name="connsiteY87" fmla="*/ 962563 h 2343337"/>
              <a:gd name="connsiteX88" fmla="*/ 622682 w 927299"/>
              <a:gd name="connsiteY88" fmla="*/ 910233 h 2343337"/>
              <a:gd name="connsiteX89" fmla="*/ 614947 w 927299"/>
              <a:gd name="connsiteY89" fmla="*/ 850164 h 2343337"/>
              <a:gd name="connsiteX90" fmla="*/ 608457 w 927299"/>
              <a:gd name="connsiteY90" fmla="*/ 825816 h 2343337"/>
              <a:gd name="connsiteX91" fmla="*/ 584108 w 927299"/>
              <a:gd name="connsiteY91" fmla="*/ 739479 h 2343337"/>
              <a:gd name="connsiteX92" fmla="*/ 556802 w 927299"/>
              <a:gd name="connsiteY92" fmla="*/ 629677 h 2343337"/>
              <a:gd name="connsiteX93" fmla="*/ 543147 w 927299"/>
              <a:gd name="connsiteY93" fmla="*/ 554917 h 2343337"/>
              <a:gd name="connsiteX94" fmla="*/ 533594 w 927299"/>
              <a:gd name="connsiteY94" fmla="*/ 508608 h 2343337"/>
              <a:gd name="connsiteX95" fmla="*/ 522900 w 927299"/>
              <a:gd name="connsiteY95" fmla="*/ 462195 h 2343337"/>
              <a:gd name="connsiteX96" fmla="*/ 512205 w 927299"/>
              <a:gd name="connsiteY96" fmla="*/ 419416 h 2343337"/>
              <a:gd name="connsiteX97" fmla="*/ 501510 w 927299"/>
              <a:gd name="connsiteY97" fmla="*/ 339205 h 2343337"/>
              <a:gd name="connsiteX98" fmla="*/ 490815 w 927299"/>
              <a:gd name="connsiteY98" fmla="*/ 312469 h 2343337"/>
              <a:gd name="connsiteX99" fmla="*/ 480121 w 927299"/>
              <a:gd name="connsiteY99" fmla="*/ 264342 h 2343337"/>
              <a:gd name="connsiteX100" fmla="*/ 458731 w 927299"/>
              <a:gd name="connsiteY100" fmla="*/ 136005 h 2343337"/>
              <a:gd name="connsiteX101" fmla="*/ 437342 w 927299"/>
              <a:gd name="connsiteY101" fmla="*/ 82532 h 2343337"/>
              <a:gd name="connsiteX102" fmla="*/ 426647 w 927299"/>
              <a:gd name="connsiteY102" fmla="*/ 45100 h 2343337"/>
              <a:gd name="connsiteX103" fmla="*/ 421300 w 927299"/>
              <a:gd name="connsiteY103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93839 w 927299"/>
              <a:gd name="connsiteY67" fmla="*/ 2162658 h 2343337"/>
              <a:gd name="connsiteX68" fmla="*/ 888441 w 927299"/>
              <a:gd name="connsiteY68" fmla="*/ 2173352 h 2343337"/>
              <a:gd name="connsiteX69" fmla="*/ 870011 w 927299"/>
              <a:gd name="connsiteY69" fmla="*/ 2055398 h 2343337"/>
              <a:gd name="connsiteX70" fmla="*/ 850440 w 927299"/>
              <a:gd name="connsiteY70" fmla="*/ 1954113 h 2343337"/>
              <a:gd name="connsiteX71" fmla="*/ 834969 w 927299"/>
              <a:gd name="connsiteY71" fmla="*/ 1907230 h 2343337"/>
              <a:gd name="connsiteX72" fmla="*/ 824273 w 927299"/>
              <a:gd name="connsiteY72" fmla="*/ 1854432 h 2343337"/>
              <a:gd name="connsiteX73" fmla="*/ 816538 w 927299"/>
              <a:gd name="connsiteY73" fmla="*/ 1812327 h 2343337"/>
              <a:gd name="connsiteX74" fmla="*/ 801067 w 927299"/>
              <a:gd name="connsiteY74" fmla="*/ 1740994 h 2343337"/>
              <a:gd name="connsiteX75" fmla="*/ 782636 w 927299"/>
              <a:gd name="connsiteY75" fmla="*/ 1651699 h 2343337"/>
              <a:gd name="connsiteX76" fmla="*/ 764207 w 927299"/>
              <a:gd name="connsiteY76" fmla="*/ 1564998 h 2343337"/>
              <a:gd name="connsiteX77" fmla="*/ 754653 w 927299"/>
              <a:gd name="connsiteY77" fmla="*/ 1506074 h 2343337"/>
              <a:gd name="connsiteX78" fmla="*/ 738040 w 927299"/>
              <a:gd name="connsiteY78" fmla="*/ 1439621 h 2343337"/>
              <a:gd name="connsiteX79" fmla="*/ 727346 w 927299"/>
              <a:gd name="connsiteY79" fmla="*/ 1400373 h 2343337"/>
              <a:gd name="connsiteX80" fmla="*/ 713692 w 927299"/>
              <a:gd name="connsiteY80" fmla="*/ 1335165 h 2343337"/>
              <a:gd name="connsiteX81" fmla="*/ 698220 w 927299"/>
              <a:gd name="connsiteY81" fmla="*/ 1256201 h 2343337"/>
              <a:gd name="connsiteX82" fmla="*/ 688668 w 927299"/>
              <a:gd name="connsiteY82" fmla="*/ 1200132 h 2343337"/>
              <a:gd name="connsiteX83" fmla="*/ 677973 w 927299"/>
              <a:gd name="connsiteY83" fmla="*/ 1137781 h 2343337"/>
              <a:gd name="connsiteX84" fmla="*/ 655442 w 927299"/>
              <a:gd name="connsiteY84" fmla="*/ 1071795 h 2343337"/>
              <a:gd name="connsiteX85" fmla="*/ 644747 w 927299"/>
              <a:gd name="connsiteY85" fmla="*/ 1034934 h 2343337"/>
              <a:gd name="connsiteX86" fmla="*/ 645889 w 927299"/>
              <a:gd name="connsiteY86" fmla="*/ 1012974 h 2343337"/>
              <a:gd name="connsiteX87" fmla="*/ 635194 w 927299"/>
              <a:gd name="connsiteY87" fmla="*/ 962563 h 2343337"/>
              <a:gd name="connsiteX88" fmla="*/ 622682 w 927299"/>
              <a:gd name="connsiteY88" fmla="*/ 910233 h 2343337"/>
              <a:gd name="connsiteX89" fmla="*/ 614947 w 927299"/>
              <a:gd name="connsiteY89" fmla="*/ 850164 h 2343337"/>
              <a:gd name="connsiteX90" fmla="*/ 608457 w 927299"/>
              <a:gd name="connsiteY90" fmla="*/ 825816 h 2343337"/>
              <a:gd name="connsiteX91" fmla="*/ 584108 w 927299"/>
              <a:gd name="connsiteY91" fmla="*/ 739479 h 2343337"/>
              <a:gd name="connsiteX92" fmla="*/ 556802 w 927299"/>
              <a:gd name="connsiteY92" fmla="*/ 629677 h 2343337"/>
              <a:gd name="connsiteX93" fmla="*/ 543147 w 927299"/>
              <a:gd name="connsiteY93" fmla="*/ 554917 h 2343337"/>
              <a:gd name="connsiteX94" fmla="*/ 533594 w 927299"/>
              <a:gd name="connsiteY94" fmla="*/ 508608 h 2343337"/>
              <a:gd name="connsiteX95" fmla="*/ 522900 w 927299"/>
              <a:gd name="connsiteY95" fmla="*/ 462195 h 2343337"/>
              <a:gd name="connsiteX96" fmla="*/ 512205 w 927299"/>
              <a:gd name="connsiteY96" fmla="*/ 419416 h 2343337"/>
              <a:gd name="connsiteX97" fmla="*/ 501510 w 927299"/>
              <a:gd name="connsiteY97" fmla="*/ 339205 h 2343337"/>
              <a:gd name="connsiteX98" fmla="*/ 490815 w 927299"/>
              <a:gd name="connsiteY98" fmla="*/ 312469 h 2343337"/>
              <a:gd name="connsiteX99" fmla="*/ 480121 w 927299"/>
              <a:gd name="connsiteY99" fmla="*/ 264342 h 2343337"/>
              <a:gd name="connsiteX100" fmla="*/ 458731 w 927299"/>
              <a:gd name="connsiteY100" fmla="*/ 136005 h 2343337"/>
              <a:gd name="connsiteX101" fmla="*/ 437342 w 927299"/>
              <a:gd name="connsiteY101" fmla="*/ 82532 h 2343337"/>
              <a:gd name="connsiteX102" fmla="*/ 426647 w 927299"/>
              <a:gd name="connsiteY102" fmla="*/ 45100 h 2343337"/>
              <a:gd name="connsiteX103" fmla="*/ 421300 w 927299"/>
              <a:gd name="connsiteY103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93839 w 927299"/>
              <a:gd name="connsiteY67" fmla="*/ 2162658 h 2343337"/>
              <a:gd name="connsiteX68" fmla="*/ 888441 w 927299"/>
              <a:gd name="connsiteY68" fmla="*/ 2173352 h 2343337"/>
              <a:gd name="connsiteX69" fmla="*/ 870011 w 927299"/>
              <a:gd name="connsiteY69" fmla="*/ 2055398 h 2343337"/>
              <a:gd name="connsiteX70" fmla="*/ 850440 w 927299"/>
              <a:gd name="connsiteY70" fmla="*/ 1954113 h 2343337"/>
              <a:gd name="connsiteX71" fmla="*/ 834969 w 927299"/>
              <a:gd name="connsiteY71" fmla="*/ 1907230 h 2343337"/>
              <a:gd name="connsiteX72" fmla="*/ 824273 w 927299"/>
              <a:gd name="connsiteY72" fmla="*/ 1854432 h 2343337"/>
              <a:gd name="connsiteX73" fmla="*/ 816538 w 927299"/>
              <a:gd name="connsiteY73" fmla="*/ 1812327 h 2343337"/>
              <a:gd name="connsiteX74" fmla="*/ 801067 w 927299"/>
              <a:gd name="connsiteY74" fmla="*/ 1740994 h 2343337"/>
              <a:gd name="connsiteX75" fmla="*/ 782636 w 927299"/>
              <a:gd name="connsiteY75" fmla="*/ 1651699 h 2343337"/>
              <a:gd name="connsiteX76" fmla="*/ 764207 w 927299"/>
              <a:gd name="connsiteY76" fmla="*/ 1564998 h 2343337"/>
              <a:gd name="connsiteX77" fmla="*/ 754653 w 927299"/>
              <a:gd name="connsiteY77" fmla="*/ 1506074 h 2343337"/>
              <a:gd name="connsiteX78" fmla="*/ 738040 w 927299"/>
              <a:gd name="connsiteY78" fmla="*/ 1439621 h 2343337"/>
              <a:gd name="connsiteX79" fmla="*/ 727346 w 927299"/>
              <a:gd name="connsiteY79" fmla="*/ 1400373 h 2343337"/>
              <a:gd name="connsiteX80" fmla="*/ 713692 w 927299"/>
              <a:gd name="connsiteY80" fmla="*/ 1335165 h 2343337"/>
              <a:gd name="connsiteX81" fmla="*/ 698220 w 927299"/>
              <a:gd name="connsiteY81" fmla="*/ 1256201 h 2343337"/>
              <a:gd name="connsiteX82" fmla="*/ 688668 w 927299"/>
              <a:gd name="connsiteY82" fmla="*/ 1200132 h 2343337"/>
              <a:gd name="connsiteX83" fmla="*/ 677973 w 927299"/>
              <a:gd name="connsiteY83" fmla="*/ 1137781 h 2343337"/>
              <a:gd name="connsiteX84" fmla="*/ 655442 w 927299"/>
              <a:gd name="connsiteY84" fmla="*/ 1071795 h 2343337"/>
              <a:gd name="connsiteX85" fmla="*/ 644747 w 927299"/>
              <a:gd name="connsiteY85" fmla="*/ 1034934 h 2343337"/>
              <a:gd name="connsiteX86" fmla="*/ 645889 w 927299"/>
              <a:gd name="connsiteY86" fmla="*/ 1012974 h 2343337"/>
              <a:gd name="connsiteX87" fmla="*/ 635194 w 927299"/>
              <a:gd name="connsiteY87" fmla="*/ 962563 h 2343337"/>
              <a:gd name="connsiteX88" fmla="*/ 622682 w 927299"/>
              <a:gd name="connsiteY88" fmla="*/ 910233 h 2343337"/>
              <a:gd name="connsiteX89" fmla="*/ 614947 w 927299"/>
              <a:gd name="connsiteY89" fmla="*/ 850164 h 2343337"/>
              <a:gd name="connsiteX90" fmla="*/ 608457 w 927299"/>
              <a:gd name="connsiteY90" fmla="*/ 825816 h 2343337"/>
              <a:gd name="connsiteX91" fmla="*/ 584108 w 927299"/>
              <a:gd name="connsiteY91" fmla="*/ 739479 h 2343337"/>
              <a:gd name="connsiteX92" fmla="*/ 556802 w 927299"/>
              <a:gd name="connsiteY92" fmla="*/ 629677 h 2343337"/>
              <a:gd name="connsiteX93" fmla="*/ 543147 w 927299"/>
              <a:gd name="connsiteY93" fmla="*/ 554917 h 2343337"/>
              <a:gd name="connsiteX94" fmla="*/ 533594 w 927299"/>
              <a:gd name="connsiteY94" fmla="*/ 508608 h 2343337"/>
              <a:gd name="connsiteX95" fmla="*/ 522900 w 927299"/>
              <a:gd name="connsiteY95" fmla="*/ 462195 h 2343337"/>
              <a:gd name="connsiteX96" fmla="*/ 512205 w 927299"/>
              <a:gd name="connsiteY96" fmla="*/ 419416 h 2343337"/>
              <a:gd name="connsiteX97" fmla="*/ 501510 w 927299"/>
              <a:gd name="connsiteY97" fmla="*/ 339205 h 2343337"/>
              <a:gd name="connsiteX98" fmla="*/ 490815 w 927299"/>
              <a:gd name="connsiteY98" fmla="*/ 312469 h 2343337"/>
              <a:gd name="connsiteX99" fmla="*/ 459406 w 927299"/>
              <a:gd name="connsiteY99" fmla="*/ 211076 h 2343337"/>
              <a:gd name="connsiteX100" fmla="*/ 458731 w 927299"/>
              <a:gd name="connsiteY100" fmla="*/ 136005 h 2343337"/>
              <a:gd name="connsiteX101" fmla="*/ 437342 w 927299"/>
              <a:gd name="connsiteY101" fmla="*/ 82532 h 2343337"/>
              <a:gd name="connsiteX102" fmla="*/ 426647 w 927299"/>
              <a:gd name="connsiteY102" fmla="*/ 45100 h 2343337"/>
              <a:gd name="connsiteX103" fmla="*/ 421300 w 927299"/>
              <a:gd name="connsiteY103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93839 w 927299"/>
              <a:gd name="connsiteY67" fmla="*/ 2162658 h 2343337"/>
              <a:gd name="connsiteX68" fmla="*/ 888441 w 927299"/>
              <a:gd name="connsiteY68" fmla="*/ 2173352 h 2343337"/>
              <a:gd name="connsiteX69" fmla="*/ 870011 w 927299"/>
              <a:gd name="connsiteY69" fmla="*/ 2055398 h 2343337"/>
              <a:gd name="connsiteX70" fmla="*/ 850440 w 927299"/>
              <a:gd name="connsiteY70" fmla="*/ 1954113 h 2343337"/>
              <a:gd name="connsiteX71" fmla="*/ 834969 w 927299"/>
              <a:gd name="connsiteY71" fmla="*/ 1907230 h 2343337"/>
              <a:gd name="connsiteX72" fmla="*/ 824273 w 927299"/>
              <a:gd name="connsiteY72" fmla="*/ 1854432 h 2343337"/>
              <a:gd name="connsiteX73" fmla="*/ 816538 w 927299"/>
              <a:gd name="connsiteY73" fmla="*/ 1812327 h 2343337"/>
              <a:gd name="connsiteX74" fmla="*/ 801067 w 927299"/>
              <a:gd name="connsiteY74" fmla="*/ 1740994 h 2343337"/>
              <a:gd name="connsiteX75" fmla="*/ 782636 w 927299"/>
              <a:gd name="connsiteY75" fmla="*/ 1651699 h 2343337"/>
              <a:gd name="connsiteX76" fmla="*/ 764207 w 927299"/>
              <a:gd name="connsiteY76" fmla="*/ 1564998 h 2343337"/>
              <a:gd name="connsiteX77" fmla="*/ 754653 w 927299"/>
              <a:gd name="connsiteY77" fmla="*/ 1506074 h 2343337"/>
              <a:gd name="connsiteX78" fmla="*/ 738040 w 927299"/>
              <a:gd name="connsiteY78" fmla="*/ 1439621 h 2343337"/>
              <a:gd name="connsiteX79" fmla="*/ 727346 w 927299"/>
              <a:gd name="connsiteY79" fmla="*/ 1400373 h 2343337"/>
              <a:gd name="connsiteX80" fmla="*/ 713692 w 927299"/>
              <a:gd name="connsiteY80" fmla="*/ 1335165 h 2343337"/>
              <a:gd name="connsiteX81" fmla="*/ 698220 w 927299"/>
              <a:gd name="connsiteY81" fmla="*/ 1256201 h 2343337"/>
              <a:gd name="connsiteX82" fmla="*/ 688668 w 927299"/>
              <a:gd name="connsiteY82" fmla="*/ 1200132 h 2343337"/>
              <a:gd name="connsiteX83" fmla="*/ 677973 w 927299"/>
              <a:gd name="connsiteY83" fmla="*/ 1137781 h 2343337"/>
              <a:gd name="connsiteX84" fmla="*/ 655442 w 927299"/>
              <a:gd name="connsiteY84" fmla="*/ 1071795 h 2343337"/>
              <a:gd name="connsiteX85" fmla="*/ 644747 w 927299"/>
              <a:gd name="connsiteY85" fmla="*/ 1034934 h 2343337"/>
              <a:gd name="connsiteX86" fmla="*/ 645889 w 927299"/>
              <a:gd name="connsiteY86" fmla="*/ 1012974 h 2343337"/>
              <a:gd name="connsiteX87" fmla="*/ 635194 w 927299"/>
              <a:gd name="connsiteY87" fmla="*/ 962563 h 2343337"/>
              <a:gd name="connsiteX88" fmla="*/ 622682 w 927299"/>
              <a:gd name="connsiteY88" fmla="*/ 910233 h 2343337"/>
              <a:gd name="connsiteX89" fmla="*/ 614947 w 927299"/>
              <a:gd name="connsiteY89" fmla="*/ 850164 h 2343337"/>
              <a:gd name="connsiteX90" fmla="*/ 608457 w 927299"/>
              <a:gd name="connsiteY90" fmla="*/ 825816 h 2343337"/>
              <a:gd name="connsiteX91" fmla="*/ 584108 w 927299"/>
              <a:gd name="connsiteY91" fmla="*/ 739479 h 2343337"/>
              <a:gd name="connsiteX92" fmla="*/ 556802 w 927299"/>
              <a:gd name="connsiteY92" fmla="*/ 629677 h 2343337"/>
              <a:gd name="connsiteX93" fmla="*/ 543147 w 927299"/>
              <a:gd name="connsiteY93" fmla="*/ 554917 h 2343337"/>
              <a:gd name="connsiteX94" fmla="*/ 533594 w 927299"/>
              <a:gd name="connsiteY94" fmla="*/ 508608 h 2343337"/>
              <a:gd name="connsiteX95" fmla="*/ 522900 w 927299"/>
              <a:gd name="connsiteY95" fmla="*/ 462195 h 2343337"/>
              <a:gd name="connsiteX96" fmla="*/ 512205 w 927299"/>
              <a:gd name="connsiteY96" fmla="*/ 419416 h 2343337"/>
              <a:gd name="connsiteX97" fmla="*/ 501510 w 927299"/>
              <a:gd name="connsiteY97" fmla="*/ 339205 h 2343337"/>
              <a:gd name="connsiteX98" fmla="*/ 490815 w 927299"/>
              <a:gd name="connsiteY98" fmla="*/ 312469 h 2343337"/>
              <a:gd name="connsiteX99" fmla="*/ 459406 w 927299"/>
              <a:gd name="connsiteY99" fmla="*/ 211076 h 2343337"/>
              <a:gd name="connsiteX100" fmla="*/ 458731 w 927299"/>
              <a:gd name="connsiteY100" fmla="*/ 136005 h 2343337"/>
              <a:gd name="connsiteX101" fmla="*/ 437342 w 927299"/>
              <a:gd name="connsiteY101" fmla="*/ 82532 h 2343337"/>
              <a:gd name="connsiteX102" fmla="*/ 426647 w 927299"/>
              <a:gd name="connsiteY102" fmla="*/ 45100 h 2343337"/>
              <a:gd name="connsiteX103" fmla="*/ 421300 w 927299"/>
              <a:gd name="connsiteY103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93839 w 927299"/>
              <a:gd name="connsiteY67" fmla="*/ 2162658 h 2343337"/>
              <a:gd name="connsiteX68" fmla="*/ 888441 w 927299"/>
              <a:gd name="connsiteY68" fmla="*/ 2173352 h 2343337"/>
              <a:gd name="connsiteX69" fmla="*/ 870011 w 927299"/>
              <a:gd name="connsiteY69" fmla="*/ 2055398 h 2343337"/>
              <a:gd name="connsiteX70" fmla="*/ 850440 w 927299"/>
              <a:gd name="connsiteY70" fmla="*/ 1954113 h 2343337"/>
              <a:gd name="connsiteX71" fmla="*/ 834969 w 927299"/>
              <a:gd name="connsiteY71" fmla="*/ 1907230 h 2343337"/>
              <a:gd name="connsiteX72" fmla="*/ 824273 w 927299"/>
              <a:gd name="connsiteY72" fmla="*/ 1854432 h 2343337"/>
              <a:gd name="connsiteX73" fmla="*/ 816538 w 927299"/>
              <a:gd name="connsiteY73" fmla="*/ 1812327 h 2343337"/>
              <a:gd name="connsiteX74" fmla="*/ 801067 w 927299"/>
              <a:gd name="connsiteY74" fmla="*/ 1740994 h 2343337"/>
              <a:gd name="connsiteX75" fmla="*/ 782636 w 927299"/>
              <a:gd name="connsiteY75" fmla="*/ 1651699 h 2343337"/>
              <a:gd name="connsiteX76" fmla="*/ 764207 w 927299"/>
              <a:gd name="connsiteY76" fmla="*/ 1564998 h 2343337"/>
              <a:gd name="connsiteX77" fmla="*/ 754653 w 927299"/>
              <a:gd name="connsiteY77" fmla="*/ 1506074 h 2343337"/>
              <a:gd name="connsiteX78" fmla="*/ 738040 w 927299"/>
              <a:gd name="connsiteY78" fmla="*/ 1439621 h 2343337"/>
              <a:gd name="connsiteX79" fmla="*/ 727346 w 927299"/>
              <a:gd name="connsiteY79" fmla="*/ 1400373 h 2343337"/>
              <a:gd name="connsiteX80" fmla="*/ 713692 w 927299"/>
              <a:gd name="connsiteY80" fmla="*/ 1335165 h 2343337"/>
              <a:gd name="connsiteX81" fmla="*/ 698220 w 927299"/>
              <a:gd name="connsiteY81" fmla="*/ 1256201 h 2343337"/>
              <a:gd name="connsiteX82" fmla="*/ 688668 w 927299"/>
              <a:gd name="connsiteY82" fmla="*/ 1200132 h 2343337"/>
              <a:gd name="connsiteX83" fmla="*/ 677973 w 927299"/>
              <a:gd name="connsiteY83" fmla="*/ 1137781 h 2343337"/>
              <a:gd name="connsiteX84" fmla="*/ 655442 w 927299"/>
              <a:gd name="connsiteY84" fmla="*/ 1071795 h 2343337"/>
              <a:gd name="connsiteX85" fmla="*/ 644747 w 927299"/>
              <a:gd name="connsiteY85" fmla="*/ 1034934 h 2343337"/>
              <a:gd name="connsiteX86" fmla="*/ 645889 w 927299"/>
              <a:gd name="connsiteY86" fmla="*/ 1012974 h 2343337"/>
              <a:gd name="connsiteX87" fmla="*/ 635194 w 927299"/>
              <a:gd name="connsiteY87" fmla="*/ 962563 h 2343337"/>
              <a:gd name="connsiteX88" fmla="*/ 622682 w 927299"/>
              <a:gd name="connsiteY88" fmla="*/ 910233 h 2343337"/>
              <a:gd name="connsiteX89" fmla="*/ 614947 w 927299"/>
              <a:gd name="connsiteY89" fmla="*/ 850164 h 2343337"/>
              <a:gd name="connsiteX90" fmla="*/ 608457 w 927299"/>
              <a:gd name="connsiteY90" fmla="*/ 825816 h 2343337"/>
              <a:gd name="connsiteX91" fmla="*/ 584108 w 927299"/>
              <a:gd name="connsiteY91" fmla="*/ 739479 h 2343337"/>
              <a:gd name="connsiteX92" fmla="*/ 556802 w 927299"/>
              <a:gd name="connsiteY92" fmla="*/ 629677 h 2343337"/>
              <a:gd name="connsiteX93" fmla="*/ 543147 w 927299"/>
              <a:gd name="connsiteY93" fmla="*/ 554917 h 2343337"/>
              <a:gd name="connsiteX94" fmla="*/ 533594 w 927299"/>
              <a:gd name="connsiteY94" fmla="*/ 508608 h 2343337"/>
              <a:gd name="connsiteX95" fmla="*/ 522900 w 927299"/>
              <a:gd name="connsiteY95" fmla="*/ 462195 h 2343337"/>
              <a:gd name="connsiteX96" fmla="*/ 512205 w 927299"/>
              <a:gd name="connsiteY96" fmla="*/ 419416 h 2343337"/>
              <a:gd name="connsiteX97" fmla="*/ 501510 w 927299"/>
              <a:gd name="connsiteY97" fmla="*/ 339205 h 2343337"/>
              <a:gd name="connsiteX98" fmla="*/ 490815 w 927299"/>
              <a:gd name="connsiteY98" fmla="*/ 312469 h 2343337"/>
              <a:gd name="connsiteX99" fmla="*/ 459406 w 927299"/>
              <a:gd name="connsiteY99" fmla="*/ 211076 h 2343337"/>
              <a:gd name="connsiteX100" fmla="*/ 458731 w 927299"/>
              <a:gd name="connsiteY100" fmla="*/ 136005 h 2343337"/>
              <a:gd name="connsiteX101" fmla="*/ 437342 w 927299"/>
              <a:gd name="connsiteY101" fmla="*/ 82532 h 2343337"/>
              <a:gd name="connsiteX102" fmla="*/ 426647 w 927299"/>
              <a:gd name="connsiteY102" fmla="*/ 45100 h 2343337"/>
              <a:gd name="connsiteX103" fmla="*/ 421300 w 927299"/>
              <a:gd name="connsiteY103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93839 w 927299"/>
              <a:gd name="connsiteY67" fmla="*/ 2162658 h 2343337"/>
              <a:gd name="connsiteX68" fmla="*/ 888441 w 927299"/>
              <a:gd name="connsiteY68" fmla="*/ 2173352 h 2343337"/>
              <a:gd name="connsiteX69" fmla="*/ 870011 w 927299"/>
              <a:gd name="connsiteY69" fmla="*/ 2055398 h 2343337"/>
              <a:gd name="connsiteX70" fmla="*/ 850440 w 927299"/>
              <a:gd name="connsiteY70" fmla="*/ 1954113 h 2343337"/>
              <a:gd name="connsiteX71" fmla="*/ 834969 w 927299"/>
              <a:gd name="connsiteY71" fmla="*/ 1907230 h 2343337"/>
              <a:gd name="connsiteX72" fmla="*/ 824273 w 927299"/>
              <a:gd name="connsiteY72" fmla="*/ 1854432 h 2343337"/>
              <a:gd name="connsiteX73" fmla="*/ 816538 w 927299"/>
              <a:gd name="connsiteY73" fmla="*/ 1812327 h 2343337"/>
              <a:gd name="connsiteX74" fmla="*/ 801067 w 927299"/>
              <a:gd name="connsiteY74" fmla="*/ 1740994 h 2343337"/>
              <a:gd name="connsiteX75" fmla="*/ 782636 w 927299"/>
              <a:gd name="connsiteY75" fmla="*/ 1651699 h 2343337"/>
              <a:gd name="connsiteX76" fmla="*/ 764207 w 927299"/>
              <a:gd name="connsiteY76" fmla="*/ 1564998 h 2343337"/>
              <a:gd name="connsiteX77" fmla="*/ 754653 w 927299"/>
              <a:gd name="connsiteY77" fmla="*/ 1506074 h 2343337"/>
              <a:gd name="connsiteX78" fmla="*/ 738040 w 927299"/>
              <a:gd name="connsiteY78" fmla="*/ 1439621 h 2343337"/>
              <a:gd name="connsiteX79" fmla="*/ 727346 w 927299"/>
              <a:gd name="connsiteY79" fmla="*/ 1400373 h 2343337"/>
              <a:gd name="connsiteX80" fmla="*/ 713692 w 927299"/>
              <a:gd name="connsiteY80" fmla="*/ 1335165 h 2343337"/>
              <a:gd name="connsiteX81" fmla="*/ 698220 w 927299"/>
              <a:gd name="connsiteY81" fmla="*/ 1256201 h 2343337"/>
              <a:gd name="connsiteX82" fmla="*/ 688668 w 927299"/>
              <a:gd name="connsiteY82" fmla="*/ 1200132 h 2343337"/>
              <a:gd name="connsiteX83" fmla="*/ 677973 w 927299"/>
              <a:gd name="connsiteY83" fmla="*/ 1137781 h 2343337"/>
              <a:gd name="connsiteX84" fmla="*/ 655442 w 927299"/>
              <a:gd name="connsiteY84" fmla="*/ 1071795 h 2343337"/>
              <a:gd name="connsiteX85" fmla="*/ 644747 w 927299"/>
              <a:gd name="connsiteY85" fmla="*/ 1034934 h 2343337"/>
              <a:gd name="connsiteX86" fmla="*/ 645889 w 927299"/>
              <a:gd name="connsiteY86" fmla="*/ 1012974 h 2343337"/>
              <a:gd name="connsiteX87" fmla="*/ 635194 w 927299"/>
              <a:gd name="connsiteY87" fmla="*/ 962563 h 2343337"/>
              <a:gd name="connsiteX88" fmla="*/ 622682 w 927299"/>
              <a:gd name="connsiteY88" fmla="*/ 910233 h 2343337"/>
              <a:gd name="connsiteX89" fmla="*/ 614947 w 927299"/>
              <a:gd name="connsiteY89" fmla="*/ 850164 h 2343337"/>
              <a:gd name="connsiteX90" fmla="*/ 608457 w 927299"/>
              <a:gd name="connsiteY90" fmla="*/ 825816 h 2343337"/>
              <a:gd name="connsiteX91" fmla="*/ 584108 w 927299"/>
              <a:gd name="connsiteY91" fmla="*/ 739479 h 2343337"/>
              <a:gd name="connsiteX92" fmla="*/ 556802 w 927299"/>
              <a:gd name="connsiteY92" fmla="*/ 629677 h 2343337"/>
              <a:gd name="connsiteX93" fmla="*/ 543147 w 927299"/>
              <a:gd name="connsiteY93" fmla="*/ 554917 h 2343337"/>
              <a:gd name="connsiteX94" fmla="*/ 533594 w 927299"/>
              <a:gd name="connsiteY94" fmla="*/ 508608 h 2343337"/>
              <a:gd name="connsiteX95" fmla="*/ 522900 w 927299"/>
              <a:gd name="connsiteY95" fmla="*/ 462195 h 2343337"/>
              <a:gd name="connsiteX96" fmla="*/ 512205 w 927299"/>
              <a:gd name="connsiteY96" fmla="*/ 419416 h 2343337"/>
              <a:gd name="connsiteX97" fmla="*/ 501510 w 927299"/>
              <a:gd name="connsiteY97" fmla="*/ 339205 h 2343337"/>
              <a:gd name="connsiteX98" fmla="*/ 490815 w 927299"/>
              <a:gd name="connsiteY98" fmla="*/ 312469 h 2343337"/>
              <a:gd name="connsiteX99" fmla="*/ 459406 w 927299"/>
              <a:gd name="connsiteY99" fmla="*/ 211076 h 2343337"/>
              <a:gd name="connsiteX100" fmla="*/ 458731 w 927299"/>
              <a:gd name="connsiteY100" fmla="*/ 136005 h 2343337"/>
              <a:gd name="connsiteX101" fmla="*/ 437342 w 927299"/>
              <a:gd name="connsiteY101" fmla="*/ 82532 h 2343337"/>
              <a:gd name="connsiteX102" fmla="*/ 426647 w 927299"/>
              <a:gd name="connsiteY102" fmla="*/ 45100 h 2343337"/>
              <a:gd name="connsiteX103" fmla="*/ 421300 w 927299"/>
              <a:gd name="connsiteY103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93839 w 927299"/>
              <a:gd name="connsiteY67" fmla="*/ 2162658 h 2343337"/>
              <a:gd name="connsiteX68" fmla="*/ 888441 w 927299"/>
              <a:gd name="connsiteY68" fmla="*/ 2173352 h 2343337"/>
              <a:gd name="connsiteX69" fmla="*/ 870011 w 927299"/>
              <a:gd name="connsiteY69" fmla="*/ 2055398 h 2343337"/>
              <a:gd name="connsiteX70" fmla="*/ 850440 w 927299"/>
              <a:gd name="connsiteY70" fmla="*/ 1954113 h 2343337"/>
              <a:gd name="connsiteX71" fmla="*/ 834969 w 927299"/>
              <a:gd name="connsiteY71" fmla="*/ 1907230 h 2343337"/>
              <a:gd name="connsiteX72" fmla="*/ 824273 w 927299"/>
              <a:gd name="connsiteY72" fmla="*/ 1854432 h 2343337"/>
              <a:gd name="connsiteX73" fmla="*/ 816538 w 927299"/>
              <a:gd name="connsiteY73" fmla="*/ 1812327 h 2343337"/>
              <a:gd name="connsiteX74" fmla="*/ 801067 w 927299"/>
              <a:gd name="connsiteY74" fmla="*/ 1740994 h 2343337"/>
              <a:gd name="connsiteX75" fmla="*/ 782636 w 927299"/>
              <a:gd name="connsiteY75" fmla="*/ 1651699 h 2343337"/>
              <a:gd name="connsiteX76" fmla="*/ 764207 w 927299"/>
              <a:gd name="connsiteY76" fmla="*/ 1564998 h 2343337"/>
              <a:gd name="connsiteX77" fmla="*/ 754653 w 927299"/>
              <a:gd name="connsiteY77" fmla="*/ 1506074 h 2343337"/>
              <a:gd name="connsiteX78" fmla="*/ 738040 w 927299"/>
              <a:gd name="connsiteY78" fmla="*/ 1439621 h 2343337"/>
              <a:gd name="connsiteX79" fmla="*/ 727346 w 927299"/>
              <a:gd name="connsiteY79" fmla="*/ 1400373 h 2343337"/>
              <a:gd name="connsiteX80" fmla="*/ 713692 w 927299"/>
              <a:gd name="connsiteY80" fmla="*/ 1335165 h 2343337"/>
              <a:gd name="connsiteX81" fmla="*/ 698220 w 927299"/>
              <a:gd name="connsiteY81" fmla="*/ 1256201 h 2343337"/>
              <a:gd name="connsiteX82" fmla="*/ 688668 w 927299"/>
              <a:gd name="connsiteY82" fmla="*/ 1200132 h 2343337"/>
              <a:gd name="connsiteX83" fmla="*/ 677973 w 927299"/>
              <a:gd name="connsiteY83" fmla="*/ 1137781 h 2343337"/>
              <a:gd name="connsiteX84" fmla="*/ 655442 w 927299"/>
              <a:gd name="connsiteY84" fmla="*/ 1071795 h 2343337"/>
              <a:gd name="connsiteX85" fmla="*/ 644747 w 927299"/>
              <a:gd name="connsiteY85" fmla="*/ 1034934 h 2343337"/>
              <a:gd name="connsiteX86" fmla="*/ 645889 w 927299"/>
              <a:gd name="connsiteY86" fmla="*/ 1012974 h 2343337"/>
              <a:gd name="connsiteX87" fmla="*/ 635194 w 927299"/>
              <a:gd name="connsiteY87" fmla="*/ 962563 h 2343337"/>
              <a:gd name="connsiteX88" fmla="*/ 622682 w 927299"/>
              <a:gd name="connsiteY88" fmla="*/ 910233 h 2343337"/>
              <a:gd name="connsiteX89" fmla="*/ 614947 w 927299"/>
              <a:gd name="connsiteY89" fmla="*/ 850164 h 2343337"/>
              <a:gd name="connsiteX90" fmla="*/ 608457 w 927299"/>
              <a:gd name="connsiteY90" fmla="*/ 825816 h 2343337"/>
              <a:gd name="connsiteX91" fmla="*/ 584108 w 927299"/>
              <a:gd name="connsiteY91" fmla="*/ 739479 h 2343337"/>
              <a:gd name="connsiteX92" fmla="*/ 556802 w 927299"/>
              <a:gd name="connsiteY92" fmla="*/ 629677 h 2343337"/>
              <a:gd name="connsiteX93" fmla="*/ 543147 w 927299"/>
              <a:gd name="connsiteY93" fmla="*/ 554917 h 2343337"/>
              <a:gd name="connsiteX94" fmla="*/ 533594 w 927299"/>
              <a:gd name="connsiteY94" fmla="*/ 508608 h 2343337"/>
              <a:gd name="connsiteX95" fmla="*/ 522900 w 927299"/>
              <a:gd name="connsiteY95" fmla="*/ 462195 h 2343337"/>
              <a:gd name="connsiteX96" fmla="*/ 512205 w 927299"/>
              <a:gd name="connsiteY96" fmla="*/ 419416 h 2343337"/>
              <a:gd name="connsiteX97" fmla="*/ 501510 w 927299"/>
              <a:gd name="connsiteY97" fmla="*/ 339205 h 2343337"/>
              <a:gd name="connsiteX98" fmla="*/ 490815 w 927299"/>
              <a:gd name="connsiteY98" fmla="*/ 312469 h 2343337"/>
              <a:gd name="connsiteX99" fmla="*/ 459406 w 927299"/>
              <a:gd name="connsiteY99" fmla="*/ 211076 h 2343337"/>
              <a:gd name="connsiteX100" fmla="*/ 458731 w 927299"/>
              <a:gd name="connsiteY100" fmla="*/ 136005 h 2343337"/>
              <a:gd name="connsiteX101" fmla="*/ 437342 w 927299"/>
              <a:gd name="connsiteY101" fmla="*/ 82532 h 2343337"/>
              <a:gd name="connsiteX102" fmla="*/ 426647 w 927299"/>
              <a:gd name="connsiteY102" fmla="*/ 45100 h 2343337"/>
              <a:gd name="connsiteX103" fmla="*/ 421300 w 927299"/>
              <a:gd name="connsiteY103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93839 w 927299"/>
              <a:gd name="connsiteY67" fmla="*/ 2162658 h 2343337"/>
              <a:gd name="connsiteX68" fmla="*/ 888441 w 927299"/>
              <a:gd name="connsiteY68" fmla="*/ 2173352 h 2343337"/>
              <a:gd name="connsiteX69" fmla="*/ 870011 w 927299"/>
              <a:gd name="connsiteY69" fmla="*/ 2055398 h 2343337"/>
              <a:gd name="connsiteX70" fmla="*/ 850440 w 927299"/>
              <a:gd name="connsiteY70" fmla="*/ 1954113 h 2343337"/>
              <a:gd name="connsiteX71" fmla="*/ 834969 w 927299"/>
              <a:gd name="connsiteY71" fmla="*/ 1907230 h 2343337"/>
              <a:gd name="connsiteX72" fmla="*/ 824273 w 927299"/>
              <a:gd name="connsiteY72" fmla="*/ 1854432 h 2343337"/>
              <a:gd name="connsiteX73" fmla="*/ 816538 w 927299"/>
              <a:gd name="connsiteY73" fmla="*/ 1812327 h 2343337"/>
              <a:gd name="connsiteX74" fmla="*/ 801067 w 927299"/>
              <a:gd name="connsiteY74" fmla="*/ 1740994 h 2343337"/>
              <a:gd name="connsiteX75" fmla="*/ 782636 w 927299"/>
              <a:gd name="connsiteY75" fmla="*/ 1651699 h 2343337"/>
              <a:gd name="connsiteX76" fmla="*/ 764207 w 927299"/>
              <a:gd name="connsiteY76" fmla="*/ 1564998 h 2343337"/>
              <a:gd name="connsiteX77" fmla="*/ 754653 w 927299"/>
              <a:gd name="connsiteY77" fmla="*/ 1506074 h 2343337"/>
              <a:gd name="connsiteX78" fmla="*/ 738040 w 927299"/>
              <a:gd name="connsiteY78" fmla="*/ 1439621 h 2343337"/>
              <a:gd name="connsiteX79" fmla="*/ 727346 w 927299"/>
              <a:gd name="connsiteY79" fmla="*/ 1400373 h 2343337"/>
              <a:gd name="connsiteX80" fmla="*/ 713692 w 927299"/>
              <a:gd name="connsiteY80" fmla="*/ 1335165 h 2343337"/>
              <a:gd name="connsiteX81" fmla="*/ 698220 w 927299"/>
              <a:gd name="connsiteY81" fmla="*/ 1256201 h 2343337"/>
              <a:gd name="connsiteX82" fmla="*/ 688668 w 927299"/>
              <a:gd name="connsiteY82" fmla="*/ 1200132 h 2343337"/>
              <a:gd name="connsiteX83" fmla="*/ 677973 w 927299"/>
              <a:gd name="connsiteY83" fmla="*/ 1137781 h 2343337"/>
              <a:gd name="connsiteX84" fmla="*/ 655442 w 927299"/>
              <a:gd name="connsiteY84" fmla="*/ 1071795 h 2343337"/>
              <a:gd name="connsiteX85" fmla="*/ 644747 w 927299"/>
              <a:gd name="connsiteY85" fmla="*/ 1034934 h 2343337"/>
              <a:gd name="connsiteX86" fmla="*/ 645889 w 927299"/>
              <a:gd name="connsiteY86" fmla="*/ 1012974 h 2343337"/>
              <a:gd name="connsiteX87" fmla="*/ 635194 w 927299"/>
              <a:gd name="connsiteY87" fmla="*/ 962563 h 2343337"/>
              <a:gd name="connsiteX88" fmla="*/ 622682 w 927299"/>
              <a:gd name="connsiteY88" fmla="*/ 910233 h 2343337"/>
              <a:gd name="connsiteX89" fmla="*/ 614947 w 927299"/>
              <a:gd name="connsiteY89" fmla="*/ 850164 h 2343337"/>
              <a:gd name="connsiteX90" fmla="*/ 608457 w 927299"/>
              <a:gd name="connsiteY90" fmla="*/ 825816 h 2343337"/>
              <a:gd name="connsiteX91" fmla="*/ 584108 w 927299"/>
              <a:gd name="connsiteY91" fmla="*/ 739479 h 2343337"/>
              <a:gd name="connsiteX92" fmla="*/ 556802 w 927299"/>
              <a:gd name="connsiteY92" fmla="*/ 629677 h 2343337"/>
              <a:gd name="connsiteX93" fmla="*/ 543147 w 927299"/>
              <a:gd name="connsiteY93" fmla="*/ 554917 h 2343337"/>
              <a:gd name="connsiteX94" fmla="*/ 533594 w 927299"/>
              <a:gd name="connsiteY94" fmla="*/ 508608 h 2343337"/>
              <a:gd name="connsiteX95" fmla="*/ 522900 w 927299"/>
              <a:gd name="connsiteY95" fmla="*/ 462195 h 2343337"/>
              <a:gd name="connsiteX96" fmla="*/ 512205 w 927299"/>
              <a:gd name="connsiteY96" fmla="*/ 419416 h 2343337"/>
              <a:gd name="connsiteX97" fmla="*/ 501510 w 927299"/>
              <a:gd name="connsiteY97" fmla="*/ 339205 h 2343337"/>
              <a:gd name="connsiteX98" fmla="*/ 490815 w 927299"/>
              <a:gd name="connsiteY98" fmla="*/ 312469 h 2343337"/>
              <a:gd name="connsiteX99" fmla="*/ 468284 w 927299"/>
              <a:gd name="connsiteY99" fmla="*/ 214036 h 2343337"/>
              <a:gd name="connsiteX100" fmla="*/ 458731 w 927299"/>
              <a:gd name="connsiteY100" fmla="*/ 136005 h 2343337"/>
              <a:gd name="connsiteX101" fmla="*/ 437342 w 927299"/>
              <a:gd name="connsiteY101" fmla="*/ 82532 h 2343337"/>
              <a:gd name="connsiteX102" fmla="*/ 426647 w 927299"/>
              <a:gd name="connsiteY102" fmla="*/ 45100 h 2343337"/>
              <a:gd name="connsiteX103" fmla="*/ 421300 w 927299"/>
              <a:gd name="connsiteY103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93839 w 927299"/>
              <a:gd name="connsiteY67" fmla="*/ 2162658 h 2343337"/>
              <a:gd name="connsiteX68" fmla="*/ 888441 w 927299"/>
              <a:gd name="connsiteY68" fmla="*/ 2173352 h 2343337"/>
              <a:gd name="connsiteX69" fmla="*/ 870011 w 927299"/>
              <a:gd name="connsiteY69" fmla="*/ 2055398 h 2343337"/>
              <a:gd name="connsiteX70" fmla="*/ 850440 w 927299"/>
              <a:gd name="connsiteY70" fmla="*/ 1954113 h 2343337"/>
              <a:gd name="connsiteX71" fmla="*/ 834969 w 927299"/>
              <a:gd name="connsiteY71" fmla="*/ 1907230 h 2343337"/>
              <a:gd name="connsiteX72" fmla="*/ 824273 w 927299"/>
              <a:gd name="connsiteY72" fmla="*/ 1854432 h 2343337"/>
              <a:gd name="connsiteX73" fmla="*/ 816538 w 927299"/>
              <a:gd name="connsiteY73" fmla="*/ 1812327 h 2343337"/>
              <a:gd name="connsiteX74" fmla="*/ 801067 w 927299"/>
              <a:gd name="connsiteY74" fmla="*/ 1740994 h 2343337"/>
              <a:gd name="connsiteX75" fmla="*/ 782636 w 927299"/>
              <a:gd name="connsiteY75" fmla="*/ 1651699 h 2343337"/>
              <a:gd name="connsiteX76" fmla="*/ 764207 w 927299"/>
              <a:gd name="connsiteY76" fmla="*/ 1564998 h 2343337"/>
              <a:gd name="connsiteX77" fmla="*/ 754653 w 927299"/>
              <a:gd name="connsiteY77" fmla="*/ 1506074 h 2343337"/>
              <a:gd name="connsiteX78" fmla="*/ 738040 w 927299"/>
              <a:gd name="connsiteY78" fmla="*/ 1439621 h 2343337"/>
              <a:gd name="connsiteX79" fmla="*/ 727346 w 927299"/>
              <a:gd name="connsiteY79" fmla="*/ 1400373 h 2343337"/>
              <a:gd name="connsiteX80" fmla="*/ 713692 w 927299"/>
              <a:gd name="connsiteY80" fmla="*/ 1335165 h 2343337"/>
              <a:gd name="connsiteX81" fmla="*/ 698220 w 927299"/>
              <a:gd name="connsiteY81" fmla="*/ 1256201 h 2343337"/>
              <a:gd name="connsiteX82" fmla="*/ 688668 w 927299"/>
              <a:gd name="connsiteY82" fmla="*/ 1200132 h 2343337"/>
              <a:gd name="connsiteX83" fmla="*/ 677973 w 927299"/>
              <a:gd name="connsiteY83" fmla="*/ 1137781 h 2343337"/>
              <a:gd name="connsiteX84" fmla="*/ 655442 w 927299"/>
              <a:gd name="connsiteY84" fmla="*/ 1071795 h 2343337"/>
              <a:gd name="connsiteX85" fmla="*/ 644747 w 927299"/>
              <a:gd name="connsiteY85" fmla="*/ 1034934 h 2343337"/>
              <a:gd name="connsiteX86" fmla="*/ 645889 w 927299"/>
              <a:gd name="connsiteY86" fmla="*/ 1012974 h 2343337"/>
              <a:gd name="connsiteX87" fmla="*/ 635194 w 927299"/>
              <a:gd name="connsiteY87" fmla="*/ 962563 h 2343337"/>
              <a:gd name="connsiteX88" fmla="*/ 622682 w 927299"/>
              <a:gd name="connsiteY88" fmla="*/ 910233 h 2343337"/>
              <a:gd name="connsiteX89" fmla="*/ 614947 w 927299"/>
              <a:gd name="connsiteY89" fmla="*/ 850164 h 2343337"/>
              <a:gd name="connsiteX90" fmla="*/ 608457 w 927299"/>
              <a:gd name="connsiteY90" fmla="*/ 825816 h 2343337"/>
              <a:gd name="connsiteX91" fmla="*/ 584108 w 927299"/>
              <a:gd name="connsiteY91" fmla="*/ 739479 h 2343337"/>
              <a:gd name="connsiteX92" fmla="*/ 556802 w 927299"/>
              <a:gd name="connsiteY92" fmla="*/ 629677 h 2343337"/>
              <a:gd name="connsiteX93" fmla="*/ 543147 w 927299"/>
              <a:gd name="connsiteY93" fmla="*/ 554917 h 2343337"/>
              <a:gd name="connsiteX94" fmla="*/ 533594 w 927299"/>
              <a:gd name="connsiteY94" fmla="*/ 508608 h 2343337"/>
              <a:gd name="connsiteX95" fmla="*/ 522900 w 927299"/>
              <a:gd name="connsiteY95" fmla="*/ 462195 h 2343337"/>
              <a:gd name="connsiteX96" fmla="*/ 512205 w 927299"/>
              <a:gd name="connsiteY96" fmla="*/ 419416 h 2343337"/>
              <a:gd name="connsiteX97" fmla="*/ 501510 w 927299"/>
              <a:gd name="connsiteY97" fmla="*/ 339205 h 2343337"/>
              <a:gd name="connsiteX98" fmla="*/ 490815 w 927299"/>
              <a:gd name="connsiteY98" fmla="*/ 312469 h 2343337"/>
              <a:gd name="connsiteX99" fmla="*/ 468284 w 927299"/>
              <a:gd name="connsiteY99" fmla="*/ 214036 h 2343337"/>
              <a:gd name="connsiteX100" fmla="*/ 458731 w 927299"/>
              <a:gd name="connsiteY100" fmla="*/ 136005 h 2343337"/>
              <a:gd name="connsiteX101" fmla="*/ 437342 w 927299"/>
              <a:gd name="connsiteY101" fmla="*/ 82532 h 2343337"/>
              <a:gd name="connsiteX102" fmla="*/ 426647 w 927299"/>
              <a:gd name="connsiteY102" fmla="*/ 45100 h 2343337"/>
              <a:gd name="connsiteX103" fmla="*/ 421300 w 927299"/>
              <a:gd name="connsiteY103" fmla="*/ 2321 h 2343337"/>
              <a:gd name="connsiteX0" fmla="*/ 421300 w 927299"/>
              <a:gd name="connsiteY0" fmla="*/ 2321 h 2343337"/>
              <a:gd name="connsiteX1" fmla="*/ 417665 w 927299"/>
              <a:gd name="connsiteY1" fmla="*/ 53510 h 2343337"/>
              <a:gd name="connsiteX2" fmla="*/ 418807 w 927299"/>
              <a:gd name="connsiteY2" fmla="*/ 83778 h 2343337"/>
              <a:gd name="connsiteX3" fmla="*/ 408528 w 927299"/>
              <a:gd name="connsiteY3" fmla="*/ 88242 h 2343337"/>
              <a:gd name="connsiteX4" fmla="*/ 393888 w 927299"/>
              <a:gd name="connsiteY4" fmla="*/ 142599 h 2343337"/>
              <a:gd name="connsiteX5" fmla="*/ 384439 w 927299"/>
              <a:gd name="connsiteY5" fmla="*/ 241449 h 2343337"/>
              <a:gd name="connsiteX6" fmla="*/ 374990 w 927299"/>
              <a:gd name="connsiteY6" fmla="*/ 269326 h 2343337"/>
              <a:gd name="connsiteX7" fmla="*/ 368500 w 927299"/>
              <a:gd name="connsiteY7" fmla="*/ 336350 h 2343337"/>
              <a:gd name="connsiteX8" fmla="*/ 357807 w 927299"/>
              <a:gd name="connsiteY8" fmla="*/ 393821 h 2343337"/>
              <a:gd name="connsiteX9" fmla="*/ 350071 w 927299"/>
              <a:gd name="connsiteY9" fmla="*/ 379699 h 2343337"/>
              <a:gd name="connsiteX10" fmla="*/ 345866 w 927299"/>
              <a:gd name="connsiteY10" fmla="*/ 431825 h 2343337"/>
              <a:gd name="connsiteX11" fmla="*/ 335170 w 927299"/>
              <a:gd name="connsiteY11" fmla="*/ 456173 h 2343337"/>
              <a:gd name="connsiteX12" fmla="*/ 331589 w 927299"/>
              <a:gd name="connsiteY12" fmla="*/ 493656 h 2343337"/>
              <a:gd name="connsiteX13" fmla="*/ 327435 w 927299"/>
              <a:gd name="connsiteY13" fmla="*/ 525480 h 2343337"/>
              <a:gd name="connsiteX14" fmla="*/ 325670 w 927299"/>
              <a:gd name="connsiteY14" fmla="*/ 543963 h 2343337"/>
              <a:gd name="connsiteX15" fmla="*/ 317986 w 927299"/>
              <a:gd name="connsiteY15" fmla="*/ 576307 h 2343337"/>
              <a:gd name="connsiteX16" fmla="*/ 316169 w 927299"/>
              <a:gd name="connsiteY16" fmla="*/ 606574 h 2343337"/>
              <a:gd name="connsiteX17" fmla="*/ 314352 w 927299"/>
              <a:gd name="connsiteY17" fmla="*/ 633311 h 2343337"/>
              <a:gd name="connsiteX18" fmla="*/ 312535 w 927299"/>
              <a:gd name="connsiteY18" fmla="*/ 649353 h 2343337"/>
              <a:gd name="connsiteX19" fmla="*/ 304800 w 927299"/>
              <a:gd name="connsiteY19" fmla="*/ 670742 h 2343337"/>
              <a:gd name="connsiteX20" fmla="*/ 303554 w 927299"/>
              <a:gd name="connsiteY20" fmla="*/ 692703 h 2343337"/>
              <a:gd name="connsiteX21" fmla="*/ 296078 w 927299"/>
              <a:gd name="connsiteY21" fmla="*/ 712639 h 2343337"/>
              <a:gd name="connsiteX22" fmla="*/ 289796 w 927299"/>
              <a:gd name="connsiteY22" fmla="*/ 758583 h 2343337"/>
              <a:gd name="connsiteX23" fmla="*/ 273183 w 927299"/>
              <a:gd name="connsiteY23" fmla="*/ 827425 h 2343337"/>
              <a:gd name="connsiteX24" fmla="*/ 257244 w 927299"/>
              <a:gd name="connsiteY24" fmla="*/ 904105 h 2343337"/>
              <a:gd name="connsiteX25" fmla="*/ 231753 w 927299"/>
              <a:gd name="connsiteY25" fmla="*/ 1040073 h 2343337"/>
              <a:gd name="connsiteX26" fmla="*/ 254649 w 927299"/>
              <a:gd name="connsiteY26" fmla="*/ 984887 h 2343337"/>
              <a:gd name="connsiteX27" fmla="*/ 232897 w 927299"/>
              <a:gd name="connsiteY27" fmla="*/ 1065305 h 2343337"/>
              <a:gd name="connsiteX28" fmla="*/ 217529 w 927299"/>
              <a:gd name="connsiteY28" fmla="*/ 1123556 h 2343337"/>
              <a:gd name="connsiteX29" fmla="*/ 212752 w 927299"/>
              <a:gd name="connsiteY29" fmla="*/ 1157353 h 2343337"/>
              <a:gd name="connsiteX30" fmla="*/ 207405 w 927299"/>
              <a:gd name="connsiteY30" fmla="*/ 1173395 h 2343337"/>
              <a:gd name="connsiteX31" fmla="*/ 196710 w 927299"/>
              <a:gd name="connsiteY31" fmla="*/ 1200132 h 2343337"/>
              <a:gd name="connsiteX32" fmla="*/ 204913 w 927299"/>
              <a:gd name="connsiteY32" fmla="*/ 1238134 h 2343337"/>
              <a:gd name="connsiteX33" fmla="*/ 194219 w 927299"/>
              <a:gd name="connsiteY33" fmla="*/ 1254176 h 2343337"/>
              <a:gd name="connsiteX34" fmla="*/ 186482 w 927299"/>
              <a:gd name="connsiteY34" fmla="*/ 1312324 h 2343337"/>
              <a:gd name="connsiteX35" fmla="*/ 175787 w 927299"/>
              <a:gd name="connsiteY35" fmla="*/ 1365692 h 2343337"/>
              <a:gd name="connsiteX36" fmla="*/ 151440 w 927299"/>
              <a:gd name="connsiteY36" fmla="*/ 1483230 h 2343337"/>
              <a:gd name="connsiteX37" fmla="*/ 134827 w 927299"/>
              <a:gd name="connsiteY37" fmla="*/ 1602274 h 2343337"/>
              <a:gd name="connsiteX38" fmla="*/ 133320 w 927299"/>
              <a:gd name="connsiteY38" fmla="*/ 1594487 h 2343337"/>
              <a:gd name="connsiteX39" fmla="*/ 109335 w 927299"/>
              <a:gd name="connsiteY39" fmla="*/ 1707093 h 2343337"/>
              <a:gd name="connsiteX40" fmla="*/ 101600 w 927299"/>
              <a:gd name="connsiteY40" fmla="*/ 1782424 h 2343337"/>
              <a:gd name="connsiteX41" fmla="*/ 90904 w 927299"/>
              <a:gd name="connsiteY41" fmla="*/ 1825773 h 2343337"/>
              <a:gd name="connsiteX42" fmla="*/ 83169 w 927299"/>
              <a:gd name="connsiteY42" fmla="*/ 1873796 h 2343337"/>
              <a:gd name="connsiteX43" fmla="*/ 73618 w 927299"/>
              <a:gd name="connsiteY43" fmla="*/ 1904843 h 2343337"/>
              <a:gd name="connsiteX44" fmla="*/ 65881 w 927299"/>
              <a:gd name="connsiteY44" fmla="*/ 1938639 h 2343337"/>
              <a:gd name="connsiteX45" fmla="*/ 55187 w 927299"/>
              <a:gd name="connsiteY45" fmla="*/ 2012257 h 2343337"/>
              <a:gd name="connsiteX46" fmla="*/ 44492 w 927299"/>
              <a:gd name="connsiteY46" fmla="*/ 2059708 h 2343337"/>
              <a:gd name="connsiteX47" fmla="*/ 39715 w 927299"/>
              <a:gd name="connsiteY47" fmla="*/ 2107834 h 2343337"/>
              <a:gd name="connsiteX48" fmla="*/ 32707 w 927299"/>
              <a:gd name="connsiteY48" fmla="*/ 2130107 h 2343337"/>
              <a:gd name="connsiteX49" fmla="*/ 27202 w 927299"/>
              <a:gd name="connsiteY49" fmla="*/ 2163540 h 2343337"/>
              <a:gd name="connsiteX50" fmla="*/ 17651 w 927299"/>
              <a:gd name="connsiteY50" fmla="*/ 2217688 h 2343337"/>
              <a:gd name="connsiteX51" fmla="*/ 11991 w 927299"/>
              <a:gd name="connsiteY51" fmla="*/ 2254394 h 2343337"/>
              <a:gd name="connsiteX52" fmla="*/ 5919 w 927299"/>
              <a:gd name="connsiteY52" fmla="*/ 2332060 h 2343337"/>
              <a:gd name="connsiteX53" fmla="*/ 103832 w 927299"/>
              <a:gd name="connsiteY53" fmla="*/ 2336161 h 2343337"/>
              <a:gd name="connsiteX54" fmla="*/ 283722 w 927299"/>
              <a:gd name="connsiteY54" fmla="*/ 2337303 h 2343337"/>
              <a:gd name="connsiteX55" fmla="*/ 418548 w 927299"/>
              <a:gd name="connsiteY55" fmla="*/ 2336734 h 2343337"/>
              <a:gd name="connsiteX56" fmla="*/ 514023 w 927299"/>
              <a:gd name="connsiteY56" fmla="*/ 2336161 h 2343337"/>
              <a:gd name="connsiteX57" fmla="*/ 569416 w 927299"/>
              <a:gd name="connsiteY57" fmla="*/ 2335591 h 2343337"/>
              <a:gd name="connsiteX58" fmla="*/ 600877 w 927299"/>
              <a:gd name="connsiteY58" fmla="*/ 2337252 h 2343337"/>
              <a:gd name="connsiteX59" fmla="*/ 664890 w 927299"/>
              <a:gd name="connsiteY59" fmla="*/ 2335020 h 2343337"/>
              <a:gd name="connsiteX60" fmla="*/ 718260 w 927299"/>
              <a:gd name="connsiteY60" fmla="*/ 2343326 h 2343337"/>
              <a:gd name="connsiteX61" fmla="*/ 844416 w 927299"/>
              <a:gd name="connsiteY61" fmla="*/ 2336838 h 2343337"/>
              <a:gd name="connsiteX62" fmla="*/ 923952 w 927299"/>
              <a:gd name="connsiteY62" fmla="*/ 2332060 h 2343337"/>
              <a:gd name="connsiteX63" fmla="*/ 913257 w 927299"/>
              <a:gd name="connsiteY63" fmla="*/ 2333774 h 2343337"/>
              <a:gd name="connsiteX64" fmla="*/ 920889 w 927299"/>
              <a:gd name="connsiteY64" fmla="*/ 2311813 h 2343337"/>
              <a:gd name="connsiteX65" fmla="*/ 914399 w 927299"/>
              <a:gd name="connsiteY65" fmla="*/ 2273136 h 2343337"/>
              <a:gd name="connsiteX66" fmla="*/ 903808 w 927299"/>
              <a:gd name="connsiteY66" fmla="*/ 2226152 h 2343337"/>
              <a:gd name="connsiteX67" fmla="*/ 893839 w 927299"/>
              <a:gd name="connsiteY67" fmla="*/ 2162658 h 2343337"/>
              <a:gd name="connsiteX68" fmla="*/ 888441 w 927299"/>
              <a:gd name="connsiteY68" fmla="*/ 2173352 h 2343337"/>
              <a:gd name="connsiteX69" fmla="*/ 870011 w 927299"/>
              <a:gd name="connsiteY69" fmla="*/ 2055398 h 2343337"/>
              <a:gd name="connsiteX70" fmla="*/ 850440 w 927299"/>
              <a:gd name="connsiteY70" fmla="*/ 1954113 h 2343337"/>
              <a:gd name="connsiteX71" fmla="*/ 834969 w 927299"/>
              <a:gd name="connsiteY71" fmla="*/ 1907230 h 2343337"/>
              <a:gd name="connsiteX72" fmla="*/ 824273 w 927299"/>
              <a:gd name="connsiteY72" fmla="*/ 1854432 h 2343337"/>
              <a:gd name="connsiteX73" fmla="*/ 816538 w 927299"/>
              <a:gd name="connsiteY73" fmla="*/ 1812327 h 2343337"/>
              <a:gd name="connsiteX74" fmla="*/ 801067 w 927299"/>
              <a:gd name="connsiteY74" fmla="*/ 1740994 h 2343337"/>
              <a:gd name="connsiteX75" fmla="*/ 782636 w 927299"/>
              <a:gd name="connsiteY75" fmla="*/ 1651699 h 2343337"/>
              <a:gd name="connsiteX76" fmla="*/ 764207 w 927299"/>
              <a:gd name="connsiteY76" fmla="*/ 1564998 h 2343337"/>
              <a:gd name="connsiteX77" fmla="*/ 754653 w 927299"/>
              <a:gd name="connsiteY77" fmla="*/ 1506074 h 2343337"/>
              <a:gd name="connsiteX78" fmla="*/ 738040 w 927299"/>
              <a:gd name="connsiteY78" fmla="*/ 1439621 h 2343337"/>
              <a:gd name="connsiteX79" fmla="*/ 727346 w 927299"/>
              <a:gd name="connsiteY79" fmla="*/ 1400373 h 2343337"/>
              <a:gd name="connsiteX80" fmla="*/ 713692 w 927299"/>
              <a:gd name="connsiteY80" fmla="*/ 1335165 h 2343337"/>
              <a:gd name="connsiteX81" fmla="*/ 698220 w 927299"/>
              <a:gd name="connsiteY81" fmla="*/ 1256201 h 2343337"/>
              <a:gd name="connsiteX82" fmla="*/ 688668 w 927299"/>
              <a:gd name="connsiteY82" fmla="*/ 1200132 h 2343337"/>
              <a:gd name="connsiteX83" fmla="*/ 677973 w 927299"/>
              <a:gd name="connsiteY83" fmla="*/ 1137781 h 2343337"/>
              <a:gd name="connsiteX84" fmla="*/ 655442 w 927299"/>
              <a:gd name="connsiteY84" fmla="*/ 1071795 h 2343337"/>
              <a:gd name="connsiteX85" fmla="*/ 644747 w 927299"/>
              <a:gd name="connsiteY85" fmla="*/ 1034934 h 2343337"/>
              <a:gd name="connsiteX86" fmla="*/ 645889 w 927299"/>
              <a:gd name="connsiteY86" fmla="*/ 1012974 h 2343337"/>
              <a:gd name="connsiteX87" fmla="*/ 635194 w 927299"/>
              <a:gd name="connsiteY87" fmla="*/ 962563 h 2343337"/>
              <a:gd name="connsiteX88" fmla="*/ 622682 w 927299"/>
              <a:gd name="connsiteY88" fmla="*/ 910233 h 2343337"/>
              <a:gd name="connsiteX89" fmla="*/ 614947 w 927299"/>
              <a:gd name="connsiteY89" fmla="*/ 850164 h 2343337"/>
              <a:gd name="connsiteX90" fmla="*/ 608457 w 927299"/>
              <a:gd name="connsiteY90" fmla="*/ 825816 h 2343337"/>
              <a:gd name="connsiteX91" fmla="*/ 584108 w 927299"/>
              <a:gd name="connsiteY91" fmla="*/ 739479 h 2343337"/>
              <a:gd name="connsiteX92" fmla="*/ 556802 w 927299"/>
              <a:gd name="connsiteY92" fmla="*/ 629677 h 2343337"/>
              <a:gd name="connsiteX93" fmla="*/ 543147 w 927299"/>
              <a:gd name="connsiteY93" fmla="*/ 554917 h 2343337"/>
              <a:gd name="connsiteX94" fmla="*/ 533594 w 927299"/>
              <a:gd name="connsiteY94" fmla="*/ 508608 h 2343337"/>
              <a:gd name="connsiteX95" fmla="*/ 522900 w 927299"/>
              <a:gd name="connsiteY95" fmla="*/ 462195 h 2343337"/>
              <a:gd name="connsiteX96" fmla="*/ 512205 w 927299"/>
              <a:gd name="connsiteY96" fmla="*/ 419416 h 2343337"/>
              <a:gd name="connsiteX97" fmla="*/ 501510 w 927299"/>
              <a:gd name="connsiteY97" fmla="*/ 339205 h 2343337"/>
              <a:gd name="connsiteX98" fmla="*/ 490815 w 927299"/>
              <a:gd name="connsiteY98" fmla="*/ 312469 h 2343337"/>
              <a:gd name="connsiteX99" fmla="*/ 468284 w 927299"/>
              <a:gd name="connsiteY99" fmla="*/ 214036 h 2343337"/>
              <a:gd name="connsiteX100" fmla="*/ 458731 w 927299"/>
              <a:gd name="connsiteY100" fmla="*/ 136005 h 2343337"/>
              <a:gd name="connsiteX101" fmla="*/ 446219 w 927299"/>
              <a:gd name="connsiteY101" fmla="*/ 73654 h 2343337"/>
              <a:gd name="connsiteX102" fmla="*/ 426647 w 927299"/>
              <a:gd name="connsiteY102" fmla="*/ 45100 h 2343337"/>
              <a:gd name="connsiteX103" fmla="*/ 421300 w 927299"/>
              <a:gd name="connsiteY103" fmla="*/ 2321 h 2343337"/>
              <a:gd name="connsiteX0" fmla="*/ 421300 w 927299"/>
              <a:gd name="connsiteY0" fmla="*/ 7467 h 2348483"/>
              <a:gd name="connsiteX1" fmla="*/ 417665 w 927299"/>
              <a:gd name="connsiteY1" fmla="*/ 58656 h 2348483"/>
              <a:gd name="connsiteX2" fmla="*/ 418807 w 927299"/>
              <a:gd name="connsiteY2" fmla="*/ 88924 h 2348483"/>
              <a:gd name="connsiteX3" fmla="*/ 408528 w 927299"/>
              <a:gd name="connsiteY3" fmla="*/ 93388 h 2348483"/>
              <a:gd name="connsiteX4" fmla="*/ 393888 w 927299"/>
              <a:gd name="connsiteY4" fmla="*/ 147745 h 2348483"/>
              <a:gd name="connsiteX5" fmla="*/ 384439 w 927299"/>
              <a:gd name="connsiteY5" fmla="*/ 246595 h 2348483"/>
              <a:gd name="connsiteX6" fmla="*/ 374990 w 927299"/>
              <a:gd name="connsiteY6" fmla="*/ 274472 h 2348483"/>
              <a:gd name="connsiteX7" fmla="*/ 368500 w 927299"/>
              <a:gd name="connsiteY7" fmla="*/ 341496 h 2348483"/>
              <a:gd name="connsiteX8" fmla="*/ 357807 w 927299"/>
              <a:gd name="connsiteY8" fmla="*/ 398967 h 2348483"/>
              <a:gd name="connsiteX9" fmla="*/ 350071 w 927299"/>
              <a:gd name="connsiteY9" fmla="*/ 384845 h 2348483"/>
              <a:gd name="connsiteX10" fmla="*/ 345866 w 927299"/>
              <a:gd name="connsiteY10" fmla="*/ 436971 h 2348483"/>
              <a:gd name="connsiteX11" fmla="*/ 335170 w 927299"/>
              <a:gd name="connsiteY11" fmla="*/ 461319 h 2348483"/>
              <a:gd name="connsiteX12" fmla="*/ 331589 w 927299"/>
              <a:gd name="connsiteY12" fmla="*/ 498802 h 2348483"/>
              <a:gd name="connsiteX13" fmla="*/ 327435 w 927299"/>
              <a:gd name="connsiteY13" fmla="*/ 530626 h 2348483"/>
              <a:gd name="connsiteX14" fmla="*/ 325670 w 927299"/>
              <a:gd name="connsiteY14" fmla="*/ 549109 h 2348483"/>
              <a:gd name="connsiteX15" fmla="*/ 317986 w 927299"/>
              <a:gd name="connsiteY15" fmla="*/ 581453 h 2348483"/>
              <a:gd name="connsiteX16" fmla="*/ 316169 w 927299"/>
              <a:gd name="connsiteY16" fmla="*/ 611720 h 2348483"/>
              <a:gd name="connsiteX17" fmla="*/ 314352 w 927299"/>
              <a:gd name="connsiteY17" fmla="*/ 638457 h 2348483"/>
              <a:gd name="connsiteX18" fmla="*/ 312535 w 927299"/>
              <a:gd name="connsiteY18" fmla="*/ 654499 h 2348483"/>
              <a:gd name="connsiteX19" fmla="*/ 304800 w 927299"/>
              <a:gd name="connsiteY19" fmla="*/ 675888 h 2348483"/>
              <a:gd name="connsiteX20" fmla="*/ 303554 w 927299"/>
              <a:gd name="connsiteY20" fmla="*/ 697849 h 2348483"/>
              <a:gd name="connsiteX21" fmla="*/ 296078 w 927299"/>
              <a:gd name="connsiteY21" fmla="*/ 717785 h 2348483"/>
              <a:gd name="connsiteX22" fmla="*/ 289796 w 927299"/>
              <a:gd name="connsiteY22" fmla="*/ 763729 h 2348483"/>
              <a:gd name="connsiteX23" fmla="*/ 273183 w 927299"/>
              <a:gd name="connsiteY23" fmla="*/ 832571 h 2348483"/>
              <a:gd name="connsiteX24" fmla="*/ 257244 w 927299"/>
              <a:gd name="connsiteY24" fmla="*/ 909251 h 2348483"/>
              <a:gd name="connsiteX25" fmla="*/ 231753 w 927299"/>
              <a:gd name="connsiteY25" fmla="*/ 1045219 h 2348483"/>
              <a:gd name="connsiteX26" fmla="*/ 254649 w 927299"/>
              <a:gd name="connsiteY26" fmla="*/ 990033 h 2348483"/>
              <a:gd name="connsiteX27" fmla="*/ 232897 w 927299"/>
              <a:gd name="connsiteY27" fmla="*/ 1070451 h 2348483"/>
              <a:gd name="connsiteX28" fmla="*/ 217529 w 927299"/>
              <a:gd name="connsiteY28" fmla="*/ 1128702 h 2348483"/>
              <a:gd name="connsiteX29" fmla="*/ 212752 w 927299"/>
              <a:gd name="connsiteY29" fmla="*/ 1162499 h 2348483"/>
              <a:gd name="connsiteX30" fmla="*/ 207405 w 927299"/>
              <a:gd name="connsiteY30" fmla="*/ 1178541 h 2348483"/>
              <a:gd name="connsiteX31" fmla="*/ 196710 w 927299"/>
              <a:gd name="connsiteY31" fmla="*/ 1205278 h 2348483"/>
              <a:gd name="connsiteX32" fmla="*/ 204913 w 927299"/>
              <a:gd name="connsiteY32" fmla="*/ 1243280 h 2348483"/>
              <a:gd name="connsiteX33" fmla="*/ 194219 w 927299"/>
              <a:gd name="connsiteY33" fmla="*/ 1259322 h 2348483"/>
              <a:gd name="connsiteX34" fmla="*/ 186482 w 927299"/>
              <a:gd name="connsiteY34" fmla="*/ 1317470 h 2348483"/>
              <a:gd name="connsiteX35" fmla="*/ 175787 w 927299"/>
              <a:gd name="connsiteY35" fmla="*/ 1370838 h 2348483"/>
              <a:gd name="connsiteX36" fmla="*/ 151440 w 927299"/>
              <a:gd name="connsiteY36" fmla="*/ 1488376 h 2348483"/>
              <a:gd name="connsiteX37" fmla="*/ 134827 w 927299"/>
              <a:gd name="connsiteY37" fmla="*/ 1607420 h 2348483"/>
              <a:gd name="connsiteX38" fmla="*/ 133320 w 927299"/>
              <a:gd name="connsiteY38" fmla="*/ 1599633 h 2348483"/>
              <a:gd name="connsiteX39" fmla="*/ 109335 w 927299"/>
              <a:gd name="connsiteY39" fmla="*/ 1712239 h 2348483"/>
              <a:gd name="connsiteX40" fmla="*/ 101600 w 927299"/>
              <a:gd name="connsiteY40" fmla="*/ 1787570 h 2348483"/>
              <a:gd name="connsiteX41" fmla="*/ 90904 w 927299"/>
              <a:gd name="connsiteY41" fmla="*/ 1830919 h 2348483"/>
              <a:gd name="connsiteX42" fmla="*/ 83169 w 927299"/>
              <a:gd name="connsiteY42" fmla="*/ 1878942 h 2348483"/>
              <a:gd name="connsiteX43" fmla="*/ 73618 w 927299"/>
              <a:gd name="connsiteY43" fmla="*/ 1909989 h 2348483"/>
              <a:gd name="connsiteX44" fmla="*/ 65881 w 927299"/>
              <a:gd name="connsiteY44" fmla="*/ 1943785 h 2348483"/>
              <a:gd name="connsiteX45" fmla="*/ 55187 w 927299"/>
              <a:gd name="connsiteY45" fmla="*/ 2017403 h 2348483"/>
              <a:gd name="connsiteX46" fmla="*/ 44492 w 927299"/>
              <a:gd name="connsiteY46" fmla="*/ 2064854 h 2348483"/>
              <a:gd name="connsiteX47" fmla="*/ 39715 w 927299"/>
              <a:gd name="connsiteY47" fmla="*/ 2112980 h 2348483"/>
              <a:gd name="connsiteX48" fmla="*/ 32707 w 927299"/>
              <a:gd name="connsiteY48" fmla="*/ 2135253 h 2348483"/>
              <a:gd name="connsiteX49" fmla="*/ 27202 w 927299"/>
              <a:gd name="connsiteY49" fmla="*/ 2168686 h 2348483"/>
              <a:gd name="connsiteX50" fmla="*/ 17651 w 927299"/>
              <a:gd name="connsiteY50" fmla="*/ 2222834 h 2348483"/>
              <a:gd name="connsiteX51" fmla="*/ 11991 w 927299"/>
              <a:gd name="connsiteY51" fmla="*/ 2259540 h 2348483"/>
              <a:gd name="connsiteX52" fmla="*/ 5919 w 927299"/>
              <a:gd name="connsiteY52" fmla="*/ 2337206 h 2348483"/>
              <a:gd name="connsiteX53" fmla="*/ 103832 w 927299"/>
              <a:gd name="connsiteY53" fmla="*/ 2341307 h 2348483"/>
              <a:gd name="connsiteX54" fmla="*/ 283722 w 927299"/>
              <a:gd name="connsiteY54" fmla="*/ 2342449 h 2348483"/>
              <a:gd name="connsiteX55" fmla="*/ 418548 w 927299"/>
              <a:gd name="connsiteY55" fmla="*/ 2341880 h 2348483"/>
              <a:gd name="connsiteX56" fmla="*/ 514023 w 927299"/>
              <a:gd name="connsiteY56" fmla="*/ 2341307 h 2348483"/>
              <a:gd name="connsiteX57" fmla="*/ 569416 w 927299"/>
              <a:gd name="connsiteY57" fmla="*/ 2340737 h 2348483"/>
              <a:gd name="connsiteX58" fmla="*/ 600877 w 927299"/>
              <a:gd name="connsiteY58" fmla="*/ 2342398 h 2348483"/>
              <a:gd name="connsiteX59" fmla="*/ 664890 w 927299"/>
              <a:gd name="connsiteY59" fmla="*/ 2340166 h 2348483"/>
              <a:gd name="connsiteX60" fmla="*/ 718260 w 927299"/>
              <a:gd name="connsiteY60" fmla="*/ 2348472 h 2348483"/>
              <a:gd name="connsiteX61" fmla="*/ 844416 w 927299"/>
              <a:gd name="connsiteY61" fmla="*/ 2341984 h 2348483"/>
              <a:gd name="connsiteX62" fmla="*/ 923952 w 927299"/>
              <a:gd name="connsiteY62" fmla="*/ 2337206 h 2348483"/>
              <a:gd name="connsiteX63" fmla="*/ 913257 w 927299"/>
              <a:gd name="connsiteY63" fmla="*/ 2338920 h 2348483"/>
              <a:gd name="connsiteX64" fmla="*/ 920889 w 927299"/>
              <a:gd name="connsiteY64" fmla="*/ 2316959 h 2348483"/>
              <a:gd name="connsiteX65" fmla="*/ 914399 w 927299"/>
              <a:gd name="connsiteY65" fmla="*/ 2278282 h 2348483"/>
              <a:gd name="connsiteX66" fmla="*/ 903808 w 927299"/>
              <a:gd name="connsiteY66" fmla="*/ 2231298 h 2348483"/>
              <a:gd name="connsiteX67" fmla="*/ 893839 w 927299"/>
              <a:gd name="connsiteY67" fmla="*/ 2167804 h 2348483"/>
              <a:gd name="connsiteX68" fmla="*/ 888441 w 927299"/>
              <a:gd name="connsiteY68" fmla="*/ 2178498 h 2348483"/>
              <a:gd name="connsiteX69" fmla="*/ 870011 w 927299"/>
              <a:gd name="connsiteY69" fmla="*/ 2060544 h 2348483"/>
              <a:gd name="connsiteX70" fmla="*/ 850440 w 927299"/>
              <a:gd name="connsiteY70" fmla="*/ 1959259 h 2348483"/>
              <a:gd name="connsiteX71" fmla="*/ 834969 w 927299"/>
              <a:gd name="connsiteY71" fmla="*/ 1912376 h 2348483"/>
              <a:gd name="connsiteX72" fmla="*/ 824273 w 927299"/>
              <a:gd name="connsiteY72" fmla="*/ 1859578 h 2348483"/>
              <a:gd name="connsiteX73" fmla="*/ 816538 w 927299"/>
              <a:gd name="connsiteY73" fmla="*/ 1817473 h 2348483"/>
              <a:gd name="connsiteX74" fmla="*/ 801067 w 927299"/>
              <a:gd name="connsiteY74" fmla="*/ 1746140 h 2348483"/>
              <a:gd name="connsiteX75" fmla="*/ 782636 w 927299"/>
              <a:gd name="connsiteY75" fmla="*/ 1656845 h 2348483"/>
              <a:gd name="connsiteX76" fmla="*/ 764207 w 927299"/>
              <a:gd name="connsiteY76" fmla="*/ 1570144 h 2348483"/>
              <a:gd name="connsiteX77" fmla="*/ 754653 w 927299"/>
              <a:gd name="connsiteY77" fmla="*/ 1511220 h 2348483"/>
              <a:gd name="connsiteX78" fmla="*/ 738040 w 927299"/>
              <a:gd name="connsiteY78" fmla="*/ 1444767 h 2348483"/>
              <a:gd name="connsiteX79" fmla="*/ 727346 w 927299"/>
              <a:gd name="connsiteY79" fmla="*/ 1405519 h 2348483"/>
              <a:gd name="connsiteX80" fmla="*/ 713692 w 927299"/>
              <a:gd name="connsiteY80" fmla="*/ 1340311 h 2348483"/>
              <a:gd name="connsiteX81" fmla="*/ 698220 w 927299"/>
              <a:gd name="connsiteY81" fmla="*/ 1261347 h 2348483"/>
              <a:gd name="connsiteX82" fmla="*/ 688668 w 927299"/>
              <a:gd name="connsiteY82" fmla="*/ 1205278 h 2348483"/>
              <a:gd name="connsiteX83" fmla="*/ 677973 w 927299"/>
              <a:gd name="connsiteY83" fmla="*/ 1142927 h 2348483"/>
              <a:gd name="connsiteX84" fmla="*/ 655442 w 927299"/>
              <a:gd name="connsiteY84" fmla="*/ 1076941 h 2348483"/>
              <a:gd name="connsiteX85" fmla="*/ 644747 w 927299"/>
              <a:gd name="connsiteY85" fmla="*/ 1040080 h 2348483"/>
              <a:gd name="connsiteX86" fmla="*/ 645889 w 927299"/>
              <a:gd name="connsiteY86" fmla="*/ 1018120 h 2348483"/>
              <a:gd name="connsiteX87" fmla="*/ 635194 w 927299"/>
              <a:gd name="connsiteY87" fmla="*/ 967709 h 2348483"/>
              <a:gd name="connsiteX88" fmla="*/ 622682 w 927299"/>
              <a:gd name="connsiteY88" fmla="*/ 915379 h 2348483"/>
              <a:gd name="connsiteX89" fmla="*/ 614947 w 927299"/>
              <a:gd name="connsiteY89" fmla="*/ 855310 h 2348483"/>
              <a:gd name="connsiteX90" fmla="*/ 608457 w 927299"/>
              <a:gd name="connsiteY90" fmla="*/ 830962 h 2348483"/>
              <a:gd name="connsiteX91" fmla="*/ 584108 w 927299"/>
              <a:gd name="connsiteY91" fmla="*/ 744625 h 2348483"/>
              <a:gd name="connsiteX92" fmla="*/ 556802 w 927299"/>
              <a:gd name="connsiteY92" fmla="*/ 634823 h 2348483"/>
              <a:gd name="connsiteX93" fmla="*/ 543147 w 927299"/>
              <a:gd name="connsiteY93" fmla="*/ 560063 h 2348483"/>
              <a:gd name="connsiteX94" fmla="*/ 533594 w 927299"/>
              <a:gd name="connsiteY94" fmla="*/ 513754 h 2348483"/>
              <a:gd name="connsiteX95" fmla="*/ 522900 w 927299"/>
              <a:gd name="connsiteY95" fmla="*/ 467341 h 2348483"/>
              <a:gd name="connsiteX96" fmla="*/ 512205 w 927299"/>
              <a:gd name="connsiteY96" fmla="*/ 424562 h 2348483"/>
              <a:gd name="connsiteX97" fmla="*/ 501510 w 927299"/>
              <a:gd name="connsiteY97" fmla="*/ 344351 h 2348483"/>
              <a:gd name="connsiteX98" fmla="*/ 490815 w 927299"/>
              <a:gd name="connsiteY98" fmla="*/ 317615 h 2348483"/>
              <a:gd name="connsiteX99" fmla="*/ 468284 w 927299"/>
              <a:gd name="connsiteY99" fmla="*/ 219182 h 2348483"/>
              <a:gd name="connsiteX100" fmla="*/ 458731 w 927299"/>
              <a:gd name="connsiteY100" fmla="*/ 141151 h 2348483"/>
              <a:gd name="connsiteX101" fmla="*/ 446219 w 927299"/>
              <a:gd name="connsiteY101" fmla="*/ 78800 h 2348483"/>
              <a:gd name="connsiteX102" fmla="*/ 429607 w 927299"/>
              <a:gd name="connsiteY102" fmla="*/ 38409 h 2348483"/>
              <a:gd name="connsiteX103" fmla="*/ 421300 w 927299"/>
              <a:gd name="connsiteY103" fmla="*/ 7467 h 2348483"/>
              <a:gd name="connsiteX0" fmla="*/ 421300 w 927299"/>
              <a:gd name="connsiteY0" fmla="*/ 3747 h 2344763"/>
              <a:gd name="connsiteX1" fmla="*/ 417665 w 927299"/>
              <a:gd name="connsiteY1" fmla="*/ 54936 h 2344763"/>
              <a:gd name="connsiteX2" fmla="*/ 418807 w 927299"/>
              <a:gd name="connsiteY2" fmla="*/ 85204 h 2344763"/>
              <a:gd name="connsiteX3" fmla="*/ 408528 w 927299"/>
              <a:gd name="connsiteY3" fmla="*/ 89668 h 2344763"/>
              <a:gd name="connsiteX4" fmla="*/ 393888 w 927299"/>
              <a:gd name="connsiteY4" fmla="*/ 144025 h 2344763"/>
              <a:gd name="connsiteX5" fmla="*/ 384439 w 927299"/>
              <a:gd name="connsiteY5" fmla="*/ 242875 h 2344763"/>
              <a:gd name="connsiteX6" fmla="*/ 374990 w 927299"/>
              <a:gd name="connsiteY6" fmla="*/ 270752 h 2344763"/>
              <a:gd name="connsiteX7" fmla="*/ 368500 w 927299"/>
              <a:gd name="connsiteY7" fmla="*/ 337776 h 2344763"/>
              <a:gd name="connsiteX8" fmla="*/ 357807 w 927299"/>
              <a:gd name="connsiteY8" fmla="*/ 395247 h 2344763"/>
              <a:gd name="connsiteX9" fmla="*/ 350071 w 927299"/>
              <a:gd name="connsiteY9" fmla="*/ 381125 h 2344763"/>
              <a:gd name="connsiteX10" fmla="*/ 345866 w 927299"/>
              <a:gd name="connsiteY10" fmla="*/ 433251 h 2344763"/>
              <a:gd name="connsiteX11" fmla="*/ 335170 w 927299"/>
              <a:gd name="connsiteY11" fmla="*/ 457599 h 2344763"/>
              <a:gd name="connsiteX12" fmla="*/ 331589 w 927299"/>
              <a:gd name="connsiteY12" fmla="*/ 495082 h 2344763"/>
              <a:gd name="connsiteX13" fmla="*/ 327435 w 927299"/>
              <a:gd name="connsiteY13" fmla="*/ 526906 h 2344763"/>
              <a:gd name="connsiteX14" fmla="*/ 325670 w 927299"/>
              <a:gd name="connsiteY14" fmla="*/ 545389 h 2344763"/>
              <a:gd name="connsiteX15" fmla="*/ 317986 w 927299"/>
              <a:gd name="connsiteY15" fmla="*/ 577733 h 2344763"/>
              <a:gd name="connsiteX16" fmla="*/ 316169 w 927299"/>
              <a:gd name="connsiteY16" fmla="*/ 608000 h 2344763"/>
              <a:gd name="connsiteX17" fmla="*/ 314352 w 927299"/>
              <a:gd name="connsiteY17" fmla="*/ 634737 h 2344763"/>
              <a:gd name="connsiteX18" fmla="*/ 312535 w 927299"/>
              <a:gd name="connsiteY18" fmla="*/ 650779 h 2344763"/>
              <a:gd name="connsiteX19" fmla="*/ 304800 w 927299"/>
              <a:gd name="connsiteY19" fmla="*/ 672168 h 2344763"/>
              <a:gd name="connsiteX20" fmla="*/ 303554 w 927299"/>
              <a:gd name="connsiteY20" fmla="*/ 694129 h 2344763"/>
              <a:gd name="connsiteX21" fmla="*/ 296078 w 927299"/>
              <a:gd name="connsiteY21" fmla="*/ 714065 h 2344763"/>
              <a:gd name="connsiteX22" fmla="*/ 289796 w 927299"/>
              <a:gd name="connsiteY22" fmla="*/ 760009 h 2344763"/>
              <a:gd name="connsiteX23" fmla="*/ 273183 w 927299"/>
              <a:gd name="connsiteY23" fmla="*/ 828851 h 2344763"/>
              <a:gd name="connsiteX24" fmla="*/ 257244 w 927299"/>
              <a:gd name="connsiteY24" fmla="*/ 905531 h 2344763"/>
              <a:gd name="connsiteX25" fmla="*/ 231753 w 927299"/>
              <a:gd name="connsiteY25" fmla="*/ 1041499 h 2344763"/>
              <a:gd name="connsiteX26" fmla="*/ 254649 w 927299"/>
              <a:gd name="connsiteY26" fmla="*/ 986313 h 2344763"/>
              <a:gd name="connsiteX27" fmla="*/ 232897 w 927299"/>
              <a:gd name="connsiteY27" fmla="*/ 1066731 h 2344763"/>
              <a:gd name="connsiteX28" fmla="*/ 217529 w 927299"/>
              <a:gd name="connsiteY28" fmla="*/ 1124982 h 2344763"/>
              <a:gd name="connsiteX29" fmla="*/ 212752 w 927299"/>
              <a:gd name="connsiteY29" fmla="*/ 1158779 h 2344763"/>
              <a:gd name="connsiteX30" fmla="*/ 207405 w 927299"/>
              <a:gd name="connsiteY30" fmla="*/ 1174821 h 2344763"/>
              <a:gd name="connsiteX31" fmla="*/ 196710 w 927299"/>
              <a:gd name="connsiteY31" fmla="*/ 1201558 h 2344763"/>
              <a:gd name="connsiteX32" fmla="*/ 204913 w 927299"/>
              <a:gd name="connsiteY32" fmla="*/ 1239560 h 2344763"/>
              <a:gd name="connsiteX33" fmla="*/ 194219 w 927299"/>
              <a:gd name="connsiteY33" fmla="*/ 1255602 h 2344763"/>
              <a:gd name="connsiteX34" fmla="*/ 186482 w 927299"/>
              <a:gd name="connsiteY34" fmla="*/ 1313750 h 2344763"/>
              <a:gd name="connsiteX35" fmla="*/ 175787 w 927299"/>
              <a:gd name="connsiteY35" fmla="*/ 1367118 h 2344763"/>
              <a:gd name="connsiteX36" fmla="*/ 151440 w 927299"/>
              <a:gd name="connsiteY36" fmla="*/ 1484656 h 2344763"/>
              <a:gd name="connsiteX37" fmla="*/ 134827 w 927299"/>
              <a:gd name="connsiteY37" fmla="*/ 1603700 h 2344763"/>
              <a:gd name="connsiteX38" fmla="*/ 133320 w 927299"/>
              <a:gd name="connsiteY38" fmla="*/ 1595913 h 2344763"/>
              <a:gd name="connsiteX39" fmla="*/ 109335 w 927299"/>
              <a:gd name="connsiteY39" fmla="*/ 1708519 h 2344763"/>
              <a:gd name="connsiteX40" fmla="*/ 101600 w 927299"/>
              <a:gd name="connsiteY40" fmla="*/ 1783850 h 2344763"/>
              <a:gd name="connsiteX41" fmla="*/ 90904 w 927299"/>
              <a:gd name="connsiteY41" fmla="*/ 1827199 h 2344763"/>
              <a:gd name="connsiteX42" fmla="*/ 83169 w 927299"/>
              <a:gd name="connsiteY42" fmla="*/ 1875222 h 2344763"/>
              <a:gd name="connsiteX43" fmla="*/ 73618 w 927299"/>
              <a:gd name="connsiteY43" fmla="*/ 1906269 h 2344763"/>
              <a:gd name="connsiteX44" fmla="*/ 65881 w 927299"/>
              <a:gd name="connsiteY44" fmla="*/ 1940065 h 2344763"/>
              <a:gd name="connsiteX45" fmla="*/ 55187 w 927299"/>
              <a:gd name="connsiteY45" fmla="*/ 2013683 h 2344763"/>
              <a:gd name="connsiteX46" fmla="*/ 44492 w 927299"/>
              <a:gd name="connsiteY46" fmla="*/ 2061134 h 2344763"/>
              <a:gd name="connsiteX47" fmla="*/ 39715 w 927299"/>
              <a:gd name="connsiteY47" fmla="*/ 2109260 h 2344763"/>
              <a:gd name="connsiteX48" fmla="*/ 32707 w 927299"/>
              <a:gd name="connsiteY48" fmla="*/ 2131533 h 2344763"/>
              <a:gd name="connsiteX49" fmla="*/ 27202 w 927299"/>
              <a:gd name="connsiteY49" fmla="*/ 2164966 h 2344763"/>
              <a:gd name="connsiteX50" fmla="*/ 17651 w 927299"/>
              <a:gd name="connsiteY50" fmla="*/ 2219114 h 2344763"/>
              <a:gd name="connsiteX51" fmla="*/ 11991 w 927299"/>
              <a:gd name="connsiteY51" fmla="*/ 2255820 h 2344763"/>
              <a:gd name="connsiteX52" fmla="*/ 5919 w 927299"/>
              <a:gd name="connsiteY52" fmla="*/ 2333486 h 2344763"/>
              <a:gd name="connsiteX53" fmla="*/ 103832 w 927299"/>
              <a:gd name="connsiteY53" fmla="*/ 2337587 h 2344763"/>
              <a:gd name="connsiteX54" fmla="*/ 283722 w 927299"/>
              <a:gd name="connsiteY54" fmla="*/ 2338729 h 2344763"/>
              <a:gd name="connsiteX55" fmla="*/ 418548 w 927299"/>
              <a:gd name="connsiteY55" fmla="*/ 2338160 h 2344763"/>
              <a:gd name="connsiteX56" fmla="*/ 514023 w 927299"/>
              <a:gd name="connsiteY56" fmla="*/ 2337587 h 2344763"/>
              <a:gd name="connsiteX57" fmla="*/ 569416 w 927299"/>
              <a:gd name="connsiteY57" fmla="*/ 2337017 h 2344763"/>
              <a:gd name="connsiteX58" fmla="*/ 600877 w 927299"/>
              <a:gd name="connsiteY58" fmla="*/ 2338678 h 2344763"/>
              <a:gd name="connsiteX59" fmla="*/ 664890 w 927299"/>
              <a:gd name="connsiteY59" fmla="*/ 2336446 h 2344763"/>
              <a:gd name="connsiteX60" fmla="*/ 718260 w 927299"/>
              <a:gd name="connsiteY60" fmla="*/ 2344752 h 2344763"/>
              <a:gd name="connsiteX61" fmla="*/ 844416 w 927299"/>
              <a:gd name="connsiteY61" fmla="*/ 2338264 h 2344763"/>
              <a:gd name="connsiteX62" fmla="*/ 923952 w 927299"/>
              <a:gd name="connsiteY62" fmla="*/ 2333486 h 2344763"/>
              <a:gd name="connsiteX63" fmla="*/ 913257 w 927299"/>
              <a:gd name="connsiteY63" fmla="*/ 2335200 h 2344763"/>
              <a:gd name="connsiteX64" fmla="*/ 920889 w 927299"/>
              <a:gd name="connsiteY64" fmla="*/ 2313239 h 2344763"/>
              <a:gd name="connsiteX65" fmla="*/ 914399 w 927299"/>
              <a:gd name="connsiteY65" fmla="*/ 2274562 h 2344763"/>
              <a:gd name="connsiteX66" fmla="*/ 903808 w 927299"/>
              <a:gd name="connsiteY66" fmla="*/ 2227578 h 2344763"/>
              <a:gd name="connsiteX67" fmla="*/ 893839 w 927299"/>
              <a:gd name="connsiteY67" fmla="*/ 2164084 h 2344763"/>
              <a:gd name="connsiteX68" fmla="*/ 888441 w 927299"/>
              <a:gd name="connsiteY68" fmla="*/ 2174778 h 2344763"/>
              <a:gd name="connsiteX69" fmla="*/ 870011 w 927299"/>
              <a:gd name="connsiteY69" fmla="*/ 2056824 h 2344763"/>
              <a:gd name="connsiteX70" fmla="*/ 850440 w 927299"/>
              <a:gd name="connsiteY70" fmla="*/ 1955539 h 2344763"/>
              <a:gd name="connsiteX71" fmla="*/ 834969 w 927299"/>
              <a:gd name="connsiteY71" fmla="*/ 1908656 h 2344763"/>
              <a:gd name="connsiteX72" fmla="*/ 824273 w 927299"/>
              <a:gd name="connsiteY72" fmla="*/ 1855858 h 2344763"/>
              <a:gd name="connsiteX73" fmla="*/ 816538 w 927299"/>
              <a:gd name="connsiteY73" fmla="*/ 1813753 h 2344763"/>
              <a:gd name="connsiteX74" fmla="*/ 801067 w 927299"/>
              <a:gd name="connsiteY74" fmla="*/ 1742420 h 2344763"/>
              <a:gd name="connsiteX75" fmla="*/ 782636 w 927299"/>
              <a:gd name="connsiteY75" fmla="*/ 1653125 h 2344763"/>
              <a:gd name="connsiteX76" fmla="*/ 764207 w 927299"/>
              <a:gd name="connsiteY76" fmla="*/ 1566424 h 2344763"/>
              <a:gd name="connsiteX77" fmla="*/ 754653 w 927299"/>
              <a:gd name="connsiteY77" fmla="*/ 1507500 h 2344763"/>
              <a:gd name="connsiteX78" fmla="*/ 738040 w 927299"/>
              <a:gd name="connsiteY78" fmla="*/ 1441047 h 2344763"/>
              <a:gd name="connsiteX79" fmla="*/ 727346 w 927299"/>
              <a:gd name="connsiteY79" fmla="*/ 1401799 h 2344763"/>
              <a:gd name="connsiteX80" fmla="*/ 713692 w 927299"/>
              <a:gd name="connsiteY80" fmla="*/ 1336591 h 2344763"/>
              <a:gd name="connsiteX81" fmla="*/ 698220 w 927299"/>
              <a:gd name="connsiteY81" fmla="*/ 1257627 h 2344763"/>
              <a:gd name="connsiteX82" fmla="*/ 688668 w 927299"/>
              <a:gd name="connsiteY82" fmla="*/ 1201558 h 2344763"/>
              <a:gd name="connsiteX83" fmla="*/ 677973 w 927299"/>
              <a:gd name="connsiteY83" fmla="*/ 1139207 h 2344763"/>
              <a:gd name="connsiteX84" fmla="*/ 655442 w 927299"/>
              <a:gd name="connsiteY84" fmla="*/ 1073221 h 2344763"/>
              <a:gd name="connsiteX85" fmla="*/ 644747 w 927299"/>
              <a:gd name="connsiteY85" fmla="*/ 1036360 h 2344763"/>
              <a:gd name="connsiteX86" fmla="*/ 645889 w 927299"/>
              <a:gd name="connsiteY86" fmla="*/ 1014400 h 2344763"/>
              <a:gd name="connsiteX87" fmla="*/ 635194 w 927299"/>
              <a:gd name="connsiteY87" fmla="*/ 963989 h 2344763"/>
              <a:gd name="connsiteX88" fmla="*/ 622682 w 927299"/>
              <a:gd name="connsiteY88" fmla="*/ 911659 h 2344763"/>
              <a:gd name="connsiteX89" fmla="*/ 614947 w 927299"/>
              <a:gd name="connsiteY89" fmla="*/ 851590 h 2344763"/>
              <a:gd name="connsiteX90" fmla="*/ 608457 w 927299"/>
              <a:gd name="connsiteY90" fmla="*/ 827242 h 2344763"/>
              <a:gd name="connsiteX91" fmla="*/ 584108 w 927299"/>
              <a:gd name="connsiteY91" fmla="*/ 740905 h 2344763"/>
              <a:gd name="connsiteX92" fmla="*/ 556802 w 927299"/>
              <a:gd name="connsiteY92" fmla="*/ 631103 h 2344763"/>
              <a:gd name="connsiteX93" fmla="*/ 543147 w 927299"/>
              <a:gd name="connsiteY93" fmla="*/ 556343 h 2344763"/>
              <a:gd name="connsiteX94" fmla="*/ 533594 w 927299"/>
              <a:gd name="connsiteY94" fmla="*/ 510034 h 2344763"/>
              <a:gd name="connsiteX95" fmla="*/ 522900 w 927299"/>
              <a:gd name="connsiteY95" fmla="*/ 463621 h 2344763"/>
              <a:gd name="connsiteX96" fmla="*/ 512205 w 927299"/>
              <a:gd name="connsiteY96" fmla="*/ 420842 h 2344763"/>
              <a:gd name="connsiteX97" fmla="*/ 501510 w 927299"/>
              <a:gd name="connsiteY97" fmla="*/ 340631 h 2344763"/>
              <a:gd name="connsiteX98" fmla="*/ 490815 w 927299"/>
              <a:gd name="connsiteY98" fmla="*/ 313895 h 2344763"/>
              <a:gd name="connsiteX99" fmla="*/ 468284 w 927299"/>
              <a:gd name="connsiteY99" fmla="*/ 215462 h 2344763"/>
              <a:gd name="connsiteX100" fmla="*/ 458731 w 927299"/>
              <a:gd name="connsiteY100" fmla="*/ 137431 h 2344763"/>
              <a:gd name="connsiteX101" fmla="*/ 446219 w 927299"/>
              <a:gd name="connsiteY101" fmla="*/ 75080 h 2344763"/>
              <a:gd name="connsiteX102" fmla="*/ 429607 w 927299"/>
              <a:gd name="connsiteY102" fmla="*/ 34689 h 2344763"/>
              <a:gd name="connsiteX103" fmla="*/ 421300 w 927299"/>
              <a:gd name="connsiteY103" fmla="*/ 3747 h 2344763"/>
              <a:gd name="connsiteX0" fmla="*/ 421300 w 927299"/>
              <a:gd name="connsiteY0" fmla="*/ 3747 h 2344763"/>
              <a:gd name="connsiteX1" fmla="*/ 417665 w 927299"/>
              <a:gd name="connsiteY1" fmla="*/ 54936 h 2344763"/>
              <a:gd name="connsiteX2" fmla="*/ 418807 w 927299"/>
              <a:gd name="connsiteY2" fmla="*/ 85204 h 2344763"/>
              <a:gd name="connsiteX3" fmla="*/ 408528 w 927299"/>
              <a:gd name="connsiteY3" fmla="*/ 89668 h 2344763"/>
              <a:gd name="connsiteX4" fmla="*/ 393888 w 927299"/>
              <a:gd name="connsiteY4" fmla="*/ 144025 h 2344763"/>
              <a:gd name="connsiteX5" fmla="*/ 384439 w 927299"/>
              <a:gd name="connsiteY5" fmla="*/ 242875 h 2344763"/>
              <a:gd name="connsiteX6" fmla="*/ 374990 w 927299"/>
              <a:gd name="connsiteY6" fmla="*/ 270752 h 2344763"/>
              <a:gd name="connsiteX7" fmla="*/ 368500 w 927299"/>
              <a:gd name="connsiteY7" fmla="*/ 337776 h 2344763"/>
              <a:gd name="connsiteX8" fmla="*/ 357807 w 927299"/>
              <a:gd name="connsiteY8" fmla="*/ 395247 h 2344763"/>
              <a:gd name="connsiteX9" fmla="*/ 350071 w 927299"/>
              <a:gd name="connsiteY9" fmla="*/ 381125 h 2344763"/>
              <a:gd name="connsiteX10" fmla="*/ 345866 w 927299"/>
              <a:gd name="connsiteY10" fmla="*/ 433251 h 2344763"/>
              <a:gd name="connsiteX11" fmla="*/ 335170 w 927299"/>
              <a:gd name="connsiteY11" fmla="*/ 457599 h 2344763"/>
              <a:gd name="connsiteX12" fmla="*/ 331589 w 927299"/>
              <a:gd name="connsiteY12" fmla="*/ 495082 h 2344763"/>
              <a:gd name="connsiteX13" fmla="*/ 327435 w 927299"/>
              <a:gd name="connsiteY13" fmla="*/ 526906 h 2344763"/>
              <a:gd name="connsiteX14" fmla="*/ 325670 w 927299"/>
              <a:gd name="connsiteY14" fmla="*/ 545389 h 2344763"/>
              <a:gd name="connsiteX15" fmla="*/ 317986 w 927299"/>
              <a:gd name="connsiteY15" fmla="*/ 577733 h 2344763"/>
              <a:gd name="connsiteX16" fmla="*/ 316169 w 927299"/>
              <a:gd name="connsiteY16" fmla="*/ 608000 h 2344763"/>
              <a:gd name="connsiteX17" fmla="*/ 314352 w 927299"/>
              <a:gd name="connsiteY17" fmla="*/ 634737 h 2344763"/>
              <a:gd name="connsiteX18" fmla="*/ 312535 w 927299"/>
              <a:gd name="connsiteY18" fmla="*/ 650779 h 2344763"/>
              <a:gd name="connsiteX19" fmla="*/ 304800 w 927299"/>
              <a:gd name="connsiteY19" fmla="*/ 672168 h 2344763"/>
              <a:gd name="connsiteX20" fmla="*/ 303554 w 927299"/>
              <a:gd name="connsiteY20" fmla="*/ 694129 h 2344763"/>
              <a:gd name="connsiteX21" fmla="*/ 296078 w 927299"/>
              <a:gd name="connsiteY21" fmla="*/ 714065 h 2344763"/>
              <a:gd name="connsiteX22" fmla="*/ 289796 w 927299"/>
              <a:gd name="connsiteY22" fmla="*/ 760009 h 2344763"/>
              <a:gd name="connsiteX23" fmla="*/ 273183 w 927299"/>
              <a:gd name="connsiteY23" fmla="*/ 828851 h 2344763"/>
              <a:gd name="connsiteX24" fmla="*/ 257244 w 927299"/>
              <a:gd name="connsiteY24" fmla="*/ 905531 h 2344763"/>
              <a:gd name="connsiteX25" fmla="*/ 231753 w 927299"/>
              <a:gd name="connsiteY25" fmla="*/ 1041499 h 2344763"/>
              <a:gd name="connsiteX26" fmla="*/ 239852 w 927299"/>
              <a:gd name="connsiteY26" fmla="*/ 1057335 h 2344763"/>
              <a:gd name="connsiteX27" fmla="*/ 232897 w 927299"/>
              <a:gd name="connsiteY27" fmla="*/ 1066731 h 2344763"/>
              <a:gd name="connsiteX28" fmla="*/ 217529 w 927299"/>
              <a:gd name="connsiteY28" fmla="*/ 1124982 h 2344763"/>
              <a:gd name="connsiteX29" fmla="*/ 212752 w 927299"/>
              <a:gd name="connsiteY29" fmla="*/ 1158779 h 2344763"/>
              <a:gd name="connsiteX30" fmla="*/ 207405 w 927299"/>
              <a:gd name="connsiteY30" fmla="*/ 1174821 h 2344763"/>
              <a:gd name="connsiteX31" fmla="*/ 196710 w 927299"/>
              <a:gd name="connsiteY31" fmla="*/ 1201558 h 2344763"/>
              <a:gd name="connsiteX32" fmla="*/ 204913 w 927299"/>
              <a:gd name="connsiteY32" fmla="*/ 1239560 h 2344763"/>
              <a:gd name="connsiteX33" fmla="*/ 194219 w 927299"/>
              <a:gd name="connsiteY33" fmla="*/ 1255602 h 2344763"/>
              <a:gd name="connsiteX34" fmla="*/ 186482 w 927299"/>
              <a:gd name="connsiteY34" fmla="*/ 1313750 h 2344763"/>
              <a:gd name="connsiteX35" fmla="*/ 175787 w 927299"/>
              <a:gd name="connsiteY35" fmla="*/ 1367118 h 2344763"/>
              <a:gd name="connsiteX36" fmla="*/ 151440 w 927299"/>
              <a:gd name="connsiteY36" fmla="*/ 1484656 h 2344763"/>
              <a:gd name="connsiteX37" fmla="*/ 134827 w 927299"/>
              <a:gd name="connsiteY37" fmla="*/ 1603700 h 2344763"/>
              <a:gd name="connsiteX38" fmla="*/ 133320 w 927299"/>
              <a:gd name="connsiteY38" fmla="*/ 1595913 h 2344763"/>
              <a:gd name="connsiteX39" fmla="*/ 109335 w 927299"/>
              <a:gd name="connsiteY39" fmla="*/ 1708519 h 2344763"/>
              <a:gd name="connsiteX40" fmla="*/ 101600 w 927299"/>
              <a:gd name="connsiteY40" fmla="*/ 1783850 h 2344763"/>
              <a:gd name="connsiteX41" fmla="*/ 90904 w 927299"/>
              <a:gd name="connsiteY41" fmla="*/ 1827199 h 2344763"/>
              <a:gd name="connsiteX42" fmla="*/ 83169 w 927299"/>
              <a:gd name="connsiteY42" fmla="*/ 1875222 h 2344763"/>
              <a:gd name="connsiteX43" fmla="*/ 73618 w 927299"/>
              <a:gd name="connsiteY43" fmla="*/ 1906269 h 2344763"/>
              <a:gd name="connsiteX44" fmla="*/ 65881 w 927299"/>
              <a:gd name="connsiteY44" fmla="*/ 1940065 h 2344763"/>
              <a:gd name="connsiteX45" fmla="*/ 55187 w 927299"/>
              <a:gd name="connsiteY45" fmla="*/ 2013683 h 2344763"/>
              <a:gd name="connsiteX46" fmla="*/ 44492 w 927299"/>
              <a:gd name="connsiteY46" fmla="*/ 2061134 h 2344763"/>
              <a:gd name="connsiteX47" fmla="*/ 39715 w 927299"/>
              <a:gd name="connsiteY47" fmla="*/ 2109260 h 2344763"/>
              <a:gd name="connsiteX48" fmla="*/ 32707 w 927299"/>
              <a:gd name="connsiteY48" fmla="*/ 2131533 h 2344763"/>
              <a:gd name="connsiteX49" fmla="*/ 27202 w 927299"/>
              <a:gd name="connsiteY49" fmla="*/ 2164966 h 2344763"/>
              <a:gd name="connsiteX50" fmla="*/ 17651 w 927299"/>
              <a:gd name="connsiteY50" fmla="*/ 2219114 h 2344763"/>
              <a:gd name="connsiteX51" fmla="*/ 11991 w 927299"/>
              <a:gd name="connsiteY51" fmla="*/ 2255820 h 2344763"/>
              <a:gd name="connsiteX52" fmla="*/ 5919 w 927299"/>
              <a:gd name="connsiteY52" fmla="*/ 2333486 h 2344763"/>
              <a:gd name="connsiteX53" fmla="*/ 103832 w 927299"/>
              <a:gd name="connsiteY53" fmla="*/ 2337587 h 2344763"/>
              <a:gd name="connsiteX54" fmla="*/ 283722 w 927299"/>
              <a:gd name="connsiteY54" fmla="*/ 2338729 h 2344763"/>
              <a:gd name="connsiteX55" fmla="*/ 418548 w 927299"/>
              <a:gd name="connsiteY55" fmla="*/ 2338160 h 2344763"/>
              <a:gd name="connsiteX56" fmla="*/ 514023 w 927299"/>
              <a:gd name="connsiteY56" fmla="*/ 2337587 h 2344763"/>
              <a:gd name="connsiteX57" fmla="*/ 569416 w 927299"/>
              <a:gd name="connsiteY57" fmla="*/ 2337017 h 2344763"/>
              <a:gd name="connsiteX58" fmla="*/ 600877 w 927299"/>
              <a:gd name="connsiteY58" fmla="*/ 2338678 h 2344763"/>
              <a:gd name="connsiteX59" fmla="*/ 664890 w 927299"/>
              <a:gd name="connsiteY59" fmla="*/ 2336446 h 2344763"/>
              <a:gd name="connsiteX60" fmla="*/ 718260 w 927299"/>
              <a:gd name="connsiteY60" fmla="*/ 2344752 h 2344763"/>
              <a:gd name="connsiteX61" fmla="*/ 844416 w 927299"/>
              <a:gd name="connsiteY61" fmla="*/ 2338264 h 2344763"/>
              <a:gd name="connsiteX62" fmla="*/ 923952 w 927299"/>
              <a:gd name="connsiteY62" fmla="*/ 2333486 h 2344763"/>
              <a:gd name="connsiteX63" fmla="*/ 913257 w 927299"/>
              <a:gd name="connsiteY63" fmla="*/ 2335200 h 2344763"/>
              <a:gd name="connsiteX64" fmla="*/ 920889 w 927299"/>
              <a:gd name="connsiteY64" fmla="*/ 2313239 h 2344763"/>
              <a:gd name="connsiteX65" fmla="*/ 914399 w 927299"/>
              <a:gd name="connsiteY65" fmla="*/ 2274562 h 2344763"/>
              <a:gd name="connsiteX66" fmla="*/ 903808 w 927299"/>
              <a:gd name="connsiteY66" fmla="*/ 2227578 h 2344763"/>
              <a:gd name="connsiteX67" fmla="*/ 893839 w 927299"/>
              <a:gd name="connsiteY67" fmla="*/ 2164084 h 2344763"/>
              <a:gd name="connsiteX68" fmla="*/ 888441 w 927299"/>
              <a:gd name="connsiteY68" fmla="*/ 2174778 h 2344763"/>
              <a:gd name="connsiteX69" fmla="*/ 870011 w 927299"/>
              <a:gd name="connsiteY69" fmla="*/ 2056824 h 2344763"/>
              <a:gd name="connsiteX70" fmla="*/ 850440 w 927299"/>
              <a:gd name="connsiteY70" fmla="*/ 1955539 h 2344763"/>
              <a:gd name="connsiteX71" fmla="*/ 834969 w 927299"/>
              <a:gd name="connsiteY71" fmla="*/ 1908656 h 2344763"/>
              <a:gd name="connsiteX72" fmla="*/ 824273 w 927299"/>
              <a:gd name="connsiteY72" fmla="*/ 1855858 h 2344763"/>
              <a:gd name="connsiteX73" fmla="*/ 816538 w 927299"/>
              <a:gd name="connsiteY73" fmla="*/ 1813753 h 2344763"/>
              <a:gd name="connsiteX74" fmla="*/ 801067 w 927299"/>
              <a:gd name="connsiteY74" fmla="*/ 1742420 h 2344763"/>
              <a:gd name="connsiteX75" fmla="*/ 782636 w 927299"/>
              <a:gd name="connsiteY75" fmla="*/ 1653125 h 2344763"/>
              <a:gd name="connsiteX76" fmla="*/ 764207 w 927299"/>
              <a:gd name="connsiteY76" fmla="*/ 1566424 h 2344763"/>
              <a:gd name="connsiteX77" fmla="*/ 754653 w 927299"/>
              <a:gd name="connsiteY77" fmla="*/ 1507500 h 2344763"/>
              <a:gd name="connsiteX78" fmla="*/ 738040 w 927299"/>
              <a:gd name="connsiteY78" fmla="*/ 1441047 h 2344763"/>
              <a:gd name="connsiteX79" fmla="*/ 727346 w 927299"/>
              <a:gd name="connsiteY79" fmla="*/ 1401799 h 2344763"/>
              <a:gd name="connsiteX80" fmla="*/ 713692 w 927299"/>
              <a:gd name="connsiteY80" fmla="*/ 1336591 h 2344763"/>
              <a:gd name="connsiteX81" fmla="*/ 698220 w 927299"/>
              <a:gd name="connsiteY81" fmla="*/ 1257627 h 2344763"/>
              <a:gd name="connsiteX82" fmla="*/ 688668 w 927299"/>
              <a:gd name="connsiteY82" fmla="*/ 1201558 h 2344763"/>
              <a:gd name="connsiteX83" fmla="*/ 677973 w 927299"/>
              <a:gd name="connsiteY83" fmla="*/ 1139207 h 2344763"/>
              <a:gd name="connsiteX84" fmla="*/ 655442 w 927299"/>
              <a:gd name="connsiteY84" fmla="*/ 1073221 h 2344763"/>
              <a:gd name="connsiteX85" fmla="*/ 644747 w 927299"/>
              <a:gd name="connsiteY85" fmla="*/ 1036360 h 2344763"/>
              <a:gd name="connsiteX86" fmla="*/ 645889 w 927299"/>
              <a:gd name="connsiteY86" fmla="*/ 1014400 h 2344763"/>
              <a:gd name="connsiteX87" fmla="*/ 635194 w 927299"/>
              <a:gd name="connsiteY87" fmla="*/ 963989 h 2344763"/>
              <a:gd name="connsiteX88" fmla="*/ 622682 w 927299"/>
              <a:gd name="connsiteY88" fmla="*/ 911659 h 2344763"/>
              <a:gd name="connsiteX89" fmla="*/ 614947 w 927299"/>
              <a:gd name="connsiteY89" fmla="*/ 851590 h 2344763"/>
              <a:gd name="connsiteX90" fmla="*/ 608457 w 927299"/>
              <a:gd name="connsiteY90" fmla="*/ 827242 h 2344763"/>
              <a:gd name="connsiteX91" fmla="*/ 584108 w 927299"/>
              <a:gd name="connsiteY91" fmla="*/ 740905 h 2344763"/>
              <a:gd name="connsiteX92" fmla="*/ 556802 w 927299"/>
              <a:gd name="connsiteY92" fmla="*/ 631103 h 2344763"/>
              <a:gd name="connsiteX93" fmla="*/ 543147 w 927299"/>
              <a:gd name="connsiteY93" fmla="*/ 556343 h 2344763"/>
              <a:gd name="connsiteX94" fmla="*/ 533594 w 927299"/>
              <a:gd name="connsiteY94" fmla="*/ 510034 h 2344763"/>
              <a:gd name="connsiteX95" fmla="*/ 522900 w 927299"/>
              <a:gd name="connsiteY95" fmla="*/ 463621 h 2344763"/>
              <a:gd name="connsiteX96" fmla="*/ 512205 w 927299"/>
              <a:gd name="connsiteY96" fmla="*/ 420842 h 2344763"/>
              <a:gd name="connsiteX97" fmla="*/ 501510 w 927299"/>
              <a:gd name="connsiteY97" fmla="*/ 340631 h 2344763"/>
              <a:gd name="connsiteX98" fmla="*/ 490815 w 927299"/>
              <a:gd name="connsiteY98" fmla="*/ 313895 h 2344763"/>
              <a:gd name="connsiteX99" fmla="*/ 468284 w 927299"/>
              <a:gd name="connsiteY99" fmla="*/ 215462 h 2344763"/>
              <a:gd name="connsiteX100" fmla="*/ 458731 w 927299"/>
              <a:gd name="connsiteY100" fmla="*/ 137431 h 2344763"/>
              <a:gd name="connsiteX101" fmla="*/ 446219 w 927299"/>
              <a:gd name="connsiteY101" fmla="*/ 75080 h 2344763"/>
              <a:gd name="connsiteX102" fmla="*/ 429607 w 927299"/>
              <a:gd name="connsiteY102" fmla="*/ 34689 h 2344763"/>
              <a:gd name="connsiteX103" fmla="*/ 421300 w 927299"/>
              <a:gd name="connsiteY103" fmla="*/ 3747 h 2344763"/>
              <a:gd name="connsiteX0" fmla="*/ 421300 w 927299"/>
              <a:gd name="connsiteY0" fmla="*/ 3747 h 2344763"/>
              <a:gd name="connsiteX1" fmla="*/ 417665 w 927299"/>
              <a:gd name="connsiteY1" fmla="*/ 54936 h 2344763"/>
              <a:gd name="connsiteX2" fmla="*/ 418807 w 927299"/>
              <a:gd name="connsiteY2" fmla="*/ 85204 h 2344763"/>
              <a:gd name="connsiteX3" fmla="*/ 408528 w 927299"/>
              <a:gd name="connsiteY3" fmla="*/ 89668 h 2344763"/>
              <a:gd name="connsiteX4" fmla="*/ 393888 w 927299"/>
              <a:gd name="connsiteY4" fmla="*/ 144025 h 2344763"/>
              <a:gd name="connsiteX5" fmla="*/ 384439 w 927299"/>
              <a:gd name="connsiteY5" fmla="*/ 242875 h 2344763"/>
              <a:gd name="connsiteX6" fmla="*/ 374990 w 927299"/>
              <a:gd name="connsiteY6" fmla="*/ 270752 h 2344763"/>
              <a:gd name="connsiteX7" fmla="*/ 368500 w 927299"/>
              <a:gd name="connsiteY7" fmla="*/ 337776 h 2344763"/>
              <a:gd name="connsiteX8" fmla="*/ 357807 w 927299"/>
              <a:gd name="connsiteY8" fmla="*/ 395247 h 2344763"/>
              <a:gd name="connsiteX9" fmla="*/ 350071 w 927299"/>
              <a:gd name="connsiteY9" fmla="*/ 381125 h 2344763"/>
              <a:gd name="connsiteX10" fmla="*/ 345866 w 927299"/>
              <a:gd name="connsiteY10" fmla="*/ 433251 h 2344763"/>
              <a:gd name="connsiteX11" fmla="*/ 335170 w 927299"/>
              <a:gd name="connsiteY11" fmla="*/ 457599 h 2344763"/>
              <a:gd name="connsiteX12" fmla="*/ 331589 w 927299"/>
              <a:gd name="connsiteY12" fmla="*/ 495082 h 2344763"/>
              <a:gd name="connsiteX13" fmla="*/ 327435 w 927299"/>
              <a:gd name="connsiteY13" fmla="*/ 526906 h 2344763"/>
              <a:gd name="connsiteX14" fmla="*/ 325670 w 927299"/>
              <a:gd name="connsiteY14" fmla="*/ 545389 h 2344763"/>
              <a:gd name="connsiteX15" fmla="*/ 317986 w 927299"/>
              <a:gd name="connsiteY15" fmla="*/ 577733 h 2344763"/>
              <a:gd name="connsiteX16" fmla="*/ 316169 w 927299"/>
              <a:gd name="connsiteY16" fmla="*/ 608000 h 2344763"/>
              <a:gd name="connsiteX17" fmla="*/ 314352 w 927299"/>
              <a:gd name="connsiteY17" fmla="*/ 634737 h 2344763"/>
              <a:gd name="connsiteX18" fmla="*/ 312535 w 927299"/>
              <a:gd name="connsiteY18" fmla="*/ 650779 h 2344763"/>
              <a:gd name="connsiteX19" fmla="*/ 304800 w 927299"/>
              <a:gd name="connsiteY19" fmla="*/ 672168 h 2344763"/>
              <a:gd name="connsiteX20" fmla="*/ 303554 w 927299"/>
              <a:gd name="connsiteY20" fmla="*/ 694129 h 2344763"/>
              <a:gd name="connsiteX21" fmla="*/ 296078 w 927299"/>
              <a:gd name="connsiteY21" fmla="*/ 714065 h 2344763"/>
              <a:gd name="connsiteX22" fmla="*/ 289796 w 927299"/>
              <a:gd name="connsiteY22" fmla="*/ 760009 h 2344763"/>
              <a:gd name="connsiteX23" fmla="*/ 273183 w 927299"/>
              <a:gd name="connsiteY23" fmla="*/ 828851 h 2344763"/>
              <a:gd name="connsiteX24" fmla="*/ 257244 w 927299"/>
              <a:gd name="connsiteY24" fmla="*/ 905531 h 2344763"/>
              <a:gd name="connsiteX25" fmla="*/ 231753 w 927299"/>
              <a:gd name="connsiteY25" fmla="*/ 1041499 h 2344763"/>
              <a:gd name="connsiteX26" fmla="*/ 239852 w 927299"/>
              <a:gd name="connsiteY26" fmla="*/ 1057335 h 2344763"/>
              <a:gd name="connsiteX27" fmla="*/ 232897 w 927299"/>
              <a:gd name="connsiteY27" fmla="*/ 1084486 h 2344763"/>
              <a:gd name="connsiteX28" fmla="*/ 217529 w 927299"/>
              <a:gd name="connsiteY28" fmla="*/ 1124982 h 2344763"/>
              <a:gd name="connsiteX29" fmla="*/ 212752 w 927299"/>
              <a:gd name="connsiteY29" fmla="*/ 1158779 h 2344763"/>
              <a:gd name="connsiteX30" fmla="*/ 207405 w 927299"/>
              <a:gd name="connsiteY30" fmla="*/ 1174821 h 2344763"/>
              <a:gd name="connsiteX31" fmla="*/ 196710 w 927299"/>
              <a:gd name="connsiteY31" fmla="*/ 1201558 h 2344763"/>
              <a:gd name="connsiteX32" fmla="*/ 204913 w 927299"/>
              <a:gd name="connsiteY32" fmla="*/ 1239560 h 2344763"/>
              <a:gd name="connsiteX33" fmla="*/ 194219 w 927299"/>
              <a:gd name="connsiteY33" fmla="*/ 1255602 h 2344763"/>
              <a:gd name="connsiteX34" fmla="*/ 186482 w 927299"/>
              <a:gd name="connsiteY34" fmla="*/ 1313750 h 2344763"/>
              <a:gd name="connsiteX35" fmla="*/ 175787 w 927299"/>
              <a:gd name="connsiteY35" fmla="*/ 1367118 h 2344763"/>
              <a:gd name="connsiteX36" fmla="*/ 151440 w 927299"/>
              <a:gd name="connsiteY36" fmla="*/ 1484656 h 2344763"/>
              <a:gd name="connsiteX37" fmla="*/ 134827 w 927299"/>
              <a:gd name="connsiteY37" fmla="*/ 1603700 h 2344763"/>
              <a:gd name="connsiteX38" fmla="*/ 133320 w 927299"/>
              <a:gd name="connsiteY38" fmla="*/ 1595913 h 2344763"/>
              <a:gd name="connsiteX39" fmla="*/ 109335 w 927299"/>
              <a:gd name="connsiteY39" fmla="*/ 1708519 h 2344763"/>
              <a:gd name="connsiteX40" fmla="*/ 101600 w 927299"/>
              <a:gd name="connsiteY40" fmla="*/ 1783850 h 2344763"/>
              <a:gd name="connsiteX41" fmla="*/ 90904 w 927299"/>
              <a:gd name="connsiteY41" fmla="*/ 1827199 h 2344763"/>
              <a:gd name="connsiteX42" fmla="*/ 83169 w 927299"/>
              <a:gd name="connsiteY42" fmla="*/ 1875222 h 2344763"/>
              <a:gd name="connsiteX43" fmla="*/ 73618 w 927299"/>
              <a:gd name="connsiteY43" fmla="*/ 1906269 h 2344763"/>
              <a:gd name="connsiteX44" fmla="*/ 65881 w 927299"/>
              <a:gd name="connsiteY44" fmla="*/ 1940065 h 2344763"/>
              <a:gd name="connsiteX45" fmla="*/ 55187 w 927299"/>
              <a:gd name="connsiteY45" fmla="*/ 2013683 h 2344763"/>
              <a:gd name="connsiteX46" fmla="*/ 44492 w 927299"/>
              <a:gd name="connsiteY46" fmla="*/ 2061134 h 2344763"/>
              <a:gd name="connsiteX47" fmla="*/ 39715 w 927299"/>
              <a:gd name="connsiteY47" fmla="*/ 2109260 h 2344763"/>
              <a:gd name="connsiteX48" fmla="*/ 32707 w 927299"/>
              <a:gd name="connsiteY48" fmla="*/ 2131533 h 2344763"/>
              <a:gd name="connsiteX49" fmla="*/ 27202 w 927299"/>
              <a:gd name="connsiteY49" fmla="*/ 2164966 h 2344763"/>
              <a:gd name="connsiteX50" fmla="*/ 17651 w 927299"/>
              <a:gd name="connsiteY50" fmla="*/ 2219114 h 2344763"/>
              <a:gd name="connsiteX51" fmla="*/ 11991 w 927299"/>
              <a:gd name="connsiteY51" fmla="*/ 2255820 h 2344763"/>
              <a:gd name="connsiteX52" fmla="*/ 5919 w 927299"/>
              <a:gd name="connsiteY52" fmla="*/ 2333486 h 2344763"/>
              <a:gd name="connsiteX53" fmla="*/ 103832 w 927299"/>
              <a:gd name="connsiteY53" fmla="*/ 2337587 h 2344763"/>
              <a:gd name="connsiteX54" fmla="*/ 283722 w 927299"/>
              <a:gd name="connsiteY54" fmla="*/ 2338729 h 2344763"/>
              <a:gd name="connsiteX55" fmla="*/ 418548 w 927299"/>
              <a:gd name="connsiteY55" fmla="*/ 2338160 h 2344763"/>
              <a:gd name="connsiteX56" fmla="*/ 514023 w 927299"/>
              <a:gd name="connsiteY56" fmla="*/ 2337587 h 2344763"/>
              <a:gd name="connsiteX57" fmla="*/ 569416 w 927299"/>
              <a:gd name="connsiteY57" fmla="*/ 2337017 h 2344763"/>
              <a:gd name="connsiteX58" fmla="*/ 600877 w 927299"/>
              <a:gd name="connsiteY58" fmla="*/ 2338678 h 2344763"/>
              <a:gd name="connsiteX59" fmla="*/ 664890 w 927299"/>
              <a:gd name="connsiteY59" fmla="*/ 2336446 h 2344763"/>
              <a:gd name="connsiteX60" fmla="*/ 718260 w 927299"/>
              <a:gd name="connsiteY60" fmla="*/ 2344752 h 2344763"/>
              <a:gd name="connsiteX61" fmla="*/ 844416 w 927299"/>
              <a:gd name="connsiteY61" fmla="*/ 2338264 h 2344763"/>
              <a:gd name="connsiteX62" fmla="*/ 923952 w 927299"/>
              <a:gd name="connsiteY62" fmla="*/ 2333486 h 2344763"/>
              <a:gd name="connsiteX63" fmla="*/ 913257 w 927299"/>
              <a:gd name="connsiteY63" fmla="*/ 2335200 h 2344763"/>
              <a:gd name="connsiteX64" fmla="*/ 920889 w 927299"/>
              <a:gd name="connsiteY64" fmla="*/ 2313239 h 2344763"/>
              <a:gd name="connsiteX65" fmla="*/ 914399 w 927299"/>
              <a:gd name="connsiteY65" fmla="*/ 2274562 h 2344763"/>
              <a:gd name="connsiteX66" fmla="*/ 903808 w 927299"/>
              <a:gd name="connsiteY66" fmla="*/ 2227578 h 2344763"/>
              <a:gd name="connsiteX67" fmla="*/ 893839 w 927299"/>
              <a:gd name="connsiteY67" fmla="*/ 2164084 h 2344763"/>
              <a:gd name="connsiteX68" fmla="*/ 888441 w 927299"/>
              <a:gd name="connsiteY68" fmla="*/ 2174778 h 2344763"/>
              <a:gd name="connsiteX69" fmla="*/ 870011 w 927299"/>
              <a:gd name="connsiteY69" fmla="*/ 2056824 h 2344763"/>
              <a:gd name="connsiteX70" fmla="*/ 850440 w 927299"/>
              <a:gd name="connsiteY70" fmla="*/ 1955539 h 2344763"/>
              <a:gd name="connsiteX71" fmla="*/ 834969 w 927299"/>
              <a:gd name="connsiteY71" fmla="*/ 1908656 h 2344763"/>
              <a:gd name="connsiteX72" fmla="*/ 824273 w 927299"/>
              <a:gd name="connsiteY72" fmla="*/ 1855858 h 2344763"/>
              <a:gd name="connsiteX73" fmla="*/ 816538 w 927299"/>
              <a:gd name="connsiteY73" fmla="*/ 1813753 h 2344763"/>
              <a:gd name="connsiteX74" fmla="*/ 801067 w 927299"/>
              <a:gd name="connsiteY74" fmla="*/ 1742420 h 2344763"/>
              <a:gd name="connsiteX75" fmla="*/ 782636 w 927299"/>
              <a:gd name="connsiteY75" fmla="*/ 1653125 h 2344763"/>
              <a:gd name="connsiteX76" fmla="*/ 764207 w 927299"/>
              <a:gd name="connsiteY76" fmla="*/ 1566424 h 2344763"/>
              <a:gd name="connsiteX77" fmla="*/ 754653 w 927299"/>
              <a:gd name="connsiteY77" fmla="*/ 1507500 h 2344763"/>
              <a:gd name="connsiteX78" fmla="*/ 738040 w 927299"/>
              <a:gd name="connsiteY78" fmla="*/ 1441047 h 2344763"/>
              <a:gd name="connsiteX79" fmla="*/ 727346 w 927299"/>
              <a:gd name="connsiteY79" fmla="*/ 1401799 h 2344763"/>
              <a:gd name="connsiteX80" fmla="*/ 713692 w 927299"/>
              <a:gd name="connsiteY80" fmla="*/ 1336591 h 2344763"/>
              <a:gd name="connsiteX81" fmla="*/ 698220 w 927299"/>
              <a:gd name="connsiteY81" fmla="*/ 1257627 h 2344763"/>
              <a:gd name="connsiteX82" fmla="*/ 688668 w 927299"/>
              <a:gd name="connsiteY82" fmla="*/ 1201558 h 2344763"/>
              <a:gd name="connsiteX83" fmla="*/ 677973 w 927299"/>
              <a:gd name="connsiteY83" fmla="*/ 1139207 h 2344763"/>
              <a:gd name="connsiteX84" fmla="*/ 655442 w 927299"/>
              <a:gd name="connsiteY84" fmla="*/ 1073221 h 2344763"/>
              <a:gd name="connsiteX85" fmla="*/ 644747 w 927299"/>
              <a:gd name="connsiteY85" fmla="*/ 1036360 h 2344763"/>
              <a:gd name="connsiteX86" fmla="*/ 645889 w 927299"/>
              <a:gd name="connsiteY86" fmla="*/ 1014400 h 2344763"/>
              <a:gd name="connsiteX87" fmla="*/ 635194 w 927299"/>
              <a:gd name="connsiteY87" fmla="*/ 963989 h 2344763"/>
              <a:gd name="connsiteX88" fmla="*/ 622682 w 927299"/>
              <a:gd name="connsiteY88" fmla="*/ 911659 h 2344763"/>
              <a:gd name="connsiteX89" fmla="*/ 614947 w 927299"/>
              <a:gd name="connsiteY89" fmla="*/ 851590 h 2344763"/>
              <a:gd name="connsiteX90" fmla="*/ 608457 w 927299"/>
              <a:gd name="connsiteY90" fmla="*/ 827242 h 2344763"/>
              <a:gd name="connsiteX91" fmla="*/ 584108 w 927299"/>
              <a:gd name="connsiteY91" fmla="*/ 740905 h 2344763"/>
              <a:gd name="connsiteX92" fmla="*/ 556802 w 927299"/>
              <a:gd name="connsiteY92" fmla="*/ 631103 h 2344763"/>
              <a:gd name="connsiteX93" fmla="*/ 543147 w 927299"/>
              <a:gd name="connsiteY93" fmla="*/ 556343 h 2344763"/>
              <a:gd name="connsiteX94" fmla="*/ 533594 w 927299"/>
              <a:gd name="connsiteY94" fmla="*/ 510034 h 2344763"/>
              <a:gd name="connsiteX95" fmla="*/ 522900 w 927299"/>
              <a:gd name="connsiteY95" fmla="*/ 463621 h 2344763"/>
              <a:gd name="connsiteX96" fmla="*/ 512205 w 927299"/>
              <a:gd name="connsiteY96" fmla="*/ 420842 h 2344763"/>
              <a:gd name="connsiteX97" fmla="*/ 501510 w 927299"/>
              <a:gd name="connsiteY97" fmla="*/ 340631 h 2344763"/>
              <a:gd name="connsiteX98" fmla="*/ 490815 w 927299"/>
              <a:gd name="connsiteY98" fmla="*/ 313895 h 2344763"/>
              <a:gd name="connsiteX99" fmla="*/ 468284 w 927299"/>
              <a:gd name="connsiteY99" fmla="*/ 215462 h 2344763"/>
              <a:gd name="connsiteX100" fmla="*/ 458731 w 927299"/>
              <a:gd name="connsiteY100" fmla="*/ 137431 h 2344763"/>
              <a:gd name="connsiteX101" fmla="*/ 446219 w 927299"/>
              <a:gd name="connsiteY101" fmla="*/ 75080 h 2344763"/>
              <a:gd name="connsiteX102" fmla="*/ 429607 w 927299"/>
              <a:gd name="connsiteY102" fmla="*/ 34689 h 2344763"/>
              <a:gd name="connsiteX103" fmla="*/ 421300 w 927299"/>
              <a:gd name="connsiteY103" fmla="*/ 3747 h 2344763"/>
              <a:gd name="connsiteX0" fmla="*/ 421300 w 927299"/>
              <a:gd name="connsiteY0" fmla="*/ 3747 h 2344763"/>
              <a:gd name="connsiteX1" fmla="*/ 417665 w 927299"/>
              <a:gd name="connsiteY1" fmla="*/ 54936 h 2344763"/>
              <a:gd name="connsiteX2" fmla="*/ 418807 w 927299"/>
              <a:gd name="connsiteY2" fmla="*/ 85204 h 2344763"/>
              <a:gd name="connsiteX3" fmla="*/ 408528 w 927299"/>
              <a:gd name="connsiteY3" fmla="*/ 89668 h 2344763"/>
              <a:gd name="connsiteX4" fmla="*/ 393888 w 927299"/>
              <a:gd name="connsiteY4" fmla="*/ 144025 h 2344763"/>
              <a:gd name="connsiteX5" fmla="*/ 384439 w 927299"/>
              <a:gd name="connsiteY5" fmla="*/ 242875 h 2344763"/>
              <a:gd name="connsiteX6" fmla="*/ 374990 w 927299"/>
              <a:gd name="connsiteY6" fmla="*/ 270752 h 2344763"/>
              <a:gd name="connsiteX7" fmla="*/ 368500 w 927299"/>
              <a:gd name="connsiteY7" fmla="*/ 337776 h 2344763"/>
              <a:gd name="connsiteX8" fmla="*/ 357807 w 927299"/>
              <a:gd name="connsiteY8" fmla="*/ 395247 h 2344763"/>
              <a:gd name="connsiteX9" fmla="*/ 350071 w 927299"/>
              <a:gd name="connsiteY9" fmla="*/ 381125 h 2344763"/>
              <a:gd name="connsiteX10" fmla="*/ 345866 w 927299"/>
              <a:gd name="connsiteY10" fmla="*/ 433251 h 2344763"/>
              <a:gd name="connsiteX11" fmla="*/ 335170 w 927299"/>
              <a:gd name="connsiteY11" fmla="*/ 457599 h 2344763"/>
              <a:gd name="connsiteX12" fmla="*/ 331589 w 927299"/>
              <a:gd name="connsiteY12" fmla="*/ 495082 h 2344763"/>
              <a:gd name="connsiteX13" fmla="*/ 327435 w 927299"/>
              <a:gd name="connsiteY13" fmla="*/ 526906 h 2344763"/>
              <a:gd name="connsiteX14" fmla="*/ 325670 w 927299"/>
              <a:gd name="connsiteY14" fmla="*/ 545389 h 2344763"/>
              <a:gd name="connsiteX15" fmla="*/ 317986 w 927299"/>
              <a:gd name="connsiteY15" fmla="*/ 577733 h 2344763"/>
              <a:gd name="connsiteX16" fmla="*/ 316169 w 927299"/>
              <a:gd name="connsiteY16" fmla="*/ 608000 h 2344763"/>
              <a:gd name="connsiteX17" fmla="*/ 314352 w 927299"/>
              <a:gd name="connsiteY17" fmla="*/ 634737 h 2344763"/>
              <a:gd name="connsiteX18" fmla="*/ 312535 w 927299"/>
              <a:gd name="connsiteY18" fmla="*/ 650779 h 2344763"/>
              <a:gd name="connsiteX19" fmla="*/ 304800 w 927299"/>
              <a:gd name="connsiteY19" fmla="*/ 672168 h 2344763"/>
              <a:gd name="connsiteX20" fmla="*/ 303554 w 927299"/>
              <a:gd name="connsiteY20" fmla="*/ 694129 h 2344763"/>
              <a:gd name="connsiteX21" fmla="*/ 296078 w 927299"/>
              <a:gd name="connsiteY21" fmla="*/ 714065 h 2344763"/>
              <a:gd name="connsiteX22" fmla="*/ 289796 w 927299"/>
              <a:gd name="connsiteY22" fmla="*/ 760009 h 2344763"/>
              <a:gd name="connsiteX23" fmla="*/ 273183 w 927299"/>
              <a:gd name="connsiteY23" fmla="*/ 828851 h 2344763"/>
              <a:gd name="connsiteX24" fmla="*/ 257244 w 927299"/>
              <a:gd name="connsiteY24" fmla="*/ 905531 h 2344763"/>
              <a:gd name="connsiteX25" fmla="*/ 249508 w 927299"/>
              <a:gd name="connsiteY25" fmla="*/ 967519 h 2344763"/>
              <a:gd name="connsiteX26" fmla="*/ 239852 w 927299"/>
              <a:gd name="connsiteY26" fmla="*/ 1057335 h 2344763"/>
              <a:gd name="connsiteX27" fmla="*/ 232897 w 927299"/>
              <a:gd name="connsiteY27" fmla="*/ 1084486 h 2344763"/>
              <a:gd name="connsiteX28" fmla="*/ 217529 w 927299"/>
              <a:gd name="connsiteY28" fmla="*/ 1124982 h 2344763"/>
              <a:gd name="connsiteX29" fmla="*/ 212752 w 927299"/>
              <a:gd name="connsiteY29" fmla="*/ 1158779 h 2344763"/>
              <a:gd name="connsiteX30" fmla="*/ 207405 w 927299"/>
              <a:gd name="connsiteY30" fmla="*/ 1174821 h 2344763"/>
              <a:gd name="connsiteX31" fmla="*/ 196710 w 927299"/>
              <a:gd name="connsiteY31" fmla="*/ 1201558 h 2344763"/>
              <a:gd name="connsiteX32" fmla="*/ 204913 w 927299"/>
              <a:gd name="connsiteY32" fmla="*/ 1239560 h 2344763"/>
              <a:gd name="connsiteX33" fmla="*/ 194219 w 927299"/>
              <a:gd name="connsiteY33" fmla="*/ 1255602 h 2344763"/>
              <a:gd name="connsiteX34" fmla="*/ 186482 w 927299"/>
              <a:gd name="connsiteY34" fmla="*/ 1313750 h 2344763"/>
              <a:gd name="connsiteX35" fmla="*/ 175787 w 927299"/>
              <a:gd name="connsiteY35" fmla="*/ 1367118 h 2344763"/>
              <a:gd name="connsiteX36" fmla="*/ 151440 w 927299"/>
              <a:gd name="connsiteY36" fmla="*/ 1484656 h 2344763"/>
              <a:gd name="connsiteX37" fmla="*/ 134827 w 927299"/>
              <a:gd name="connsiteY37" fmla="*/ 1603700 h 2344763"/>
              <a:gd name="connsiteX38" fmla="*/ 133320 w 927299"/>
              <a:gd name="connsiteY38" fmla="*/ 1595913 h 2344763"/>
              <a:gd name="connsiteX39" fmla="*/ 109335 w 927299"/>
              <a:gd name="connsiteY39" fmla="*/ 1708519 h 2344763"/>
              <a:gd name="connsiteX40" fmla="*/ 101600 w 927299"/>
              <a:gd name="connsiteY40" fmla="*/ 1783850 h 2344763"/>
              <a:gd name="connsiteX41" fmla="*/ 90904 w 927299"/>
              <a:gd name="connsiteY41" fmla="*/ 1827199 h 2344763"/>
              <a:gd name="connsiteX42" fmla="*/ 83169 w 927299"/>
              <a:gd name="connsiteY42" fmla="*/ 1875222 h 2344763"/>
              <a:gd name="connsiteX43" fmla="*/ 73618 w 927299"/>
              <a:gd name="connsiteY43" fmla="*/ 1906269 h 2344763"/>
              <a:gd name="connsiteX44" fmla="*/ 65881 w 927299"/>
              <a:gd name="connsiteY44" fmla="*/ 1940065 h 2344763"/>
              <a:gd name="connsiteX45" fmla="*/ 55187 w 927299"/>
              <a:gd name="connsiteY45" fmla="*/ 2013683 h 2344763"/>
              <a:gd name="connsiteX46" fmla="*/ 44492 w 927299"/>
              <a:gd name="connsiteY46" fmla="*/ 2061134 h 2344763"/>
              <a:gd name="connsiteX47" fmla="*/ 39715 w 927299"/>
              <a:gd name="connsiteY47" fmla="*/ 2109260 h 2344763"/>
              <a:gd name="connsiteX48" fmla="*/ 32707 w 927299"/>
              <a:gd name="connsiteY48" fmla="*/ 2131533 h 2344763"/>
              <a:gd name="connsiteX49" fmla="*/ 27202 w 927299"/>
              <a:gd name="connsiteY49" fmla="*/ 2164966 h 2344763"/>
              <a:gd name="connsiteX50" fmla="*/ 17651 w 927299"/>
              <a:gd name="connsiteY50" fmla="*/ 2219114 h 2344763"/>
              <a:gd name="connsiteX51" fmla="*/ 11991 w 927299"/>
              <a:gd name="connsiteY51" fmla="*/ 2255820 h 2344763"/>
              <a:gd name="connsiteX52" fmla="*/ 5919 w 927299"/>
              <a:gd name="connsiteY52" fmla="*/ 2333486 h 2344763"/>
              <a:gd name="connsiteX53" fmla="*/ 103832 w 927299"/>
              <a:gd name="connsiteY53" fmla="*/ 2337587 h 2344763"/>
              <a:gd name="connsiteX54" fmla="*/ 283722 w 927299"/>
              <a:gd name="connsiteY54" fmla="*/ 2338729 h 2344763"/>
              <a:gd name="connsiteX55" fmla="*/ 418548 w 927299"/>
              <a:gd name="connsiteY55" fmla="*/ 2338160 h 2344763"/>
              <a:gd name="connsiteX56" fmla="*/ 514023 w 927299"/>
              <a:gd name="connsiteY56" fmla="*/ 2337587 h 2344763"/>
              <a:gd name="connsiteX57" fmla="*/ 569416 w 927299"/>
              <a:gd name="connsiteY57" fmla="*/ 2337017 h 2344763"/>
              <a:gd name="connsiteX58" fmla="*/ 600877 w 927299"/>
              <a:gd name="connsiteY58" fmla="*/ 2338678 h 2344763"/>
              <a:gd name="connsiteX59" fmla="*/ 664890 w 927299"/>
              <a:gd name="connsiteY59" fmla="*/ 2336446 h 2344763"/>
              <a:gd name="connsiteX60" fmla="*/ 718260 w 927299"/>
              <a:gd name="connsiteY60" fmla="*/ 2344752 h 2344763"/>
              <a:gd name="connsiteX61" fmla="*/ 844416 w 927299"/>
              <a:gd name="connsiteY61" fmla="*/ 2338264 h 2344763"/>
              <a:gd name="connsiteX62" fmla="*/ 923952 w 927299"/>
              <a:gd name="connsiteY62" fmla="*/ 2333486 h 2344763"/>
              <a:gd name="connsiteX63" fmla="*/ 913257 w 927299"/>
              <a:gd name="connsiteY63" fmla="*/ 2335200 h 2344763"/>
              <a:gd name="connsiteX64" fmla="*/ 920889 w 927299"/>
              <a:gd name="connsiteY64" fmla="*/ 2313239 h 2344763"/>
              <a:gd name="connsiteX65" fmla="*/ 914399 w 927299"/>
              <a:gd name="connsiteY65" fmla="*/ 2274562 h 2344763"/>
              <a:gd name="connsiteX66" fmla="*/ 903808 w 927299"/>
              <a:gd name="connsiteY66" fmla="*/ 2227578 h 2344763"/>
              <a:gd name="connsiteX67" fmla="*/ 893839 w 927299"/>
              <a:gd name="connsiteY67" fmla="*/ 2164084 h 2344763"/>
              <a:gd name="connsiteX68" fmla="*/ 888441 w 927299"/>
              <a:gd name="connsiteY68" fmla="*/ 2174778 h 2344763"/>
              <a:gd name="connsiteX69" fmla="*/ 870011 w 927299"/>
              <a:gd name="connsiteY69" fmla="*/ 2056824 h 2344763"/>
              <a:gd name="connsiteX70" fmla="*/ 850440 w 927299"/>
              <a:gd name="connsiteY70" fmla="*/ 1955539 h 2344763"/>
              <a:gd name="connsiteX71" fmla="*/ 834969 w 927299"/>
              <a:gd name="connsiteY71" fmla="*/ 1908656 h 2344763"/>
              <a:gd name="connsiteX72" fmla="*/ 824273 w 927299"/>
              <a:gd name="connsiteY72" fmla="*/ 1855858 h 2344763"/>
              <a:gd name="connsiteX73" fmla="*/ 816538 w 927299"/>
              <a:gd name="connsiteY73" fmla="*/ 1813753 h 2344763"/>
              <a:gd name="connsiteX74" fmla="*/ 801067 w 927299"/>
              <a:gd name="connsiteY74" fmla="*/ 1742420 h 2344763"/>
              <a:gd name="connsiteX75" fmla="*/ 782636 w 927299"/>
              <a:gd name="connsiteY75" fmla="*/ 1653125 h 2344763"/>
              <a:gd name="connsiteX76" fmla="*/ 764207 w 927299"/>
              <a:gd name="connsiteY76" fmla="*/ 1566424 h 2344763"/>
              <a:gd name="connsiteX77" fmla="*/ 754653 w 927299"/>
              <a:gd name="connsiteY77" fmla="*/ 1507500 h 2344763"/>
              <a:gd name="connsiteX78" fmla="*/ 738040 w 927299"/>
              <a:gd name="connsiteY78" fmla="*/ 1441047 h 2344763"/>
              <a:gd name="connsiteX79" fmla="*/ 727346 w 927299"/>
              <a:gd name="connsiteY79" fmla="*/ 1401799 h 2344763"/>
              <a:gd name="connsiteX80" fmla="*/ 713692 w 927299"/>
              <a:gd name="connsiteY80" fmla="*/ 1336591 h 2344763"/>
              <a:gd name="connsiteX81" fmla="*/ 698220 w 927299"/>
              <a:gd name="connsiteY81" fmla="*/ 1257627 h 2344763"/>
              <a:gd name="connsiteX82" fmla="*/ 688668 w 927299"/>
              <a:gd name="connsiteY82" fmla="*/ 1201558 h 2344763"/>
              <a:gd name="connsiteX83" fmla="*/ 677973 w 927299"/>
              <a:gd name="connsiteY83" fmla="*/ 1139207 h 2344763"/>
              <a:gd name="connsiteX84" fmla="*/ 655442 w 927299"/>
              <a:gd name="connsiteY84" fmla="*/ 1073221 h 2344763"/>
              <a:gd name="connsiteX85" fmla="*/ 644747 w 927299"/>
              <a:gd name="connsiteY85" fmla="*/ 1036360 h 2344763"/>
              <a:gd name="connsiteX86" fmla="*/ 645889 w 927299"/>
              <a:gd name="connsiteY86" fmla="*/ 1014400 h 2344763"/>
              <a:gd name="connsiteX87" fmla="*/ 635194 w 927299"/>
              <a:gd name="connsiteY87" fmla="*/ 963989 h 2344763"/>
              <a:gd name="connsiteX88" fmla="*/ 622682 w 927299"/>
              <a:gd name="connsiteY88" fmla="*/ 911659 h 2344763"/>
              <a:gd name="connsiteX89" fmla="*/ 614947 w 927299"/>
              <a:gd name="connsiteY89" fmla="*/ 851590 h 2344763"/>
              <a:gd name="connsiteX90" fmla="*/ 608457 w 927299"/>
              <a:gd name="connsiteY90" fmla="*/ 827242 h 2344763"/>
              <a:gd name="connsiteX91" fmla="*/ 584108 w 927299"/>
              <a:gd name="connsiteY91" fmla="*/ 740905 h 2344763"/>
              <a:gd name="connsiteX92" fmla="*/ 556802 w 927299"/>
              <a:gd name="connsiteY92" fmla="*/ 631103 h 2344763"/>
              <a:gd name="connsiteX93" fmla="*/ 543147 w 927299"/>
              <a:gd name="connsiteY93" fmla="*/ 556343 h 2344763"/>
              <a:gd name="connsiteX94" fmla="*/ 533594 w 927299"/>
              <a:gd name="connsiteY94" fmla="*/ 510034 h 2344763"/>
              <a:gd name="connsiteX95" fmla="*/ 522900 w 927299"/>
              <a:gd name="connsiteY95" fmla="*/ 463621 h 2344763"/>
              <a:gd name="connsiteX96" fmla="*/ 512205 w 927299"/>
              <a:gd name="connsiteY96" fmla="*/ 420842 h 2344763"/>
              <a:gd name="connsiteX97" fmla="*/ 501510 w 927299"/>
              <a:gd name="connsiteY97" fmla="*/ 340631 h 2344763"/>
              <a:gd name="connsiteX98" fmla="*/ 490815 w 927299"/>
              <a:gd name="connsiteY98" fmla="*/ 313895 h 2344763"/>
              <a:gd name="connsiteX99" fmla="*/ 468284 w 927299"/>
              <a:gd name="connsiteY99" fmla="*/ 215462 h 2344763"/>
              <a:gd name="connsiteX100" fmla="*/ 458731 w 927299"/>
              <a:gd name="connsiteY100" fmla="*/ 137431 h 2344763"/>
              <a:gd name="connsiteX101" fmla="*/ 446219 w 927299"/>
              <a:gd name="connsiteY101" fmla="*/ 75080 h 2344763"/>
              <a:gd name="connsiteX102" fmla="*/ 429607 w 927299"/>
              <a:gd name="connsiteY102" fmla="*/ 34689 h 2344763"/>
              <a:gd name="connsiteX103" fmla="*/ 421300 w 927299"/>
              <a:gd name="connsiteY103" fmla="*/ 3747 h 2344763"/>
              <a:gd name="connsiteX0" fmla="*/ 421300 w 927299"/>
              <a:gd name="connsiteY0" fmla="*/ 3747 h 2344763"/>
              <a:gd name="connsiteX1" fmla="*/ 417665 w 927299"/>
              <a:gd name="connsiteY1" fmla="*/ 54936 h 2344763"/>
              <a:gd name="connsiteX2" fmla="*/ 418807 w 927299"/>
              <a:gd name="connsiteY2" fmla="*/ 85204 h 2344763"/>
              <a:gd name="connsiteX3" fmla="*/ 408528 w 927299"/>
              <a:gd name="connsiteY3" fmla="*/ 89668 h 2344763"/>
              <a:gd name="connsiteX4" fmla="*/ 393888 w 927299"/>
              <a:gd name="connsiteY4" fmla="*/ 144025 h 2344763"/>
              <a:gd name="connsiteX5" fmla="*/ 384439 w 927299"/>
              <a:gd name="connsiteY5" fmla="*/ 242875 h 2344763"/>
              <a:gd name="connsiteX6" fmla="*/ 374990 w 927299"/>
              <a:gd name="connsiteY6" fmla="*/ 270752 h 2344763"/>
              <a:gd name="connsiteX7" fmla="*/ 368500 w 927299"/>
              <a:gd name="connsiteY7" fmla="*/ 337776 h 2344763"/>
              <a:gd name="connsiteX8" fmla="*/ 357807 w 927299"/>
              <a:gd name="connsiteY8" fmla="*/ 395247 h 2344763"/>
              <a:gd name="connsiteX9" fmla="*/ 350071 w 927299"/>
              <a:gd name="connsiteY9" fmla="*/ 381125 h 2344763"/>
              <a:gd name="connsiteX10" fmla="*/ 345866 w 927299"/>
              <a:gd name="connsiteY10" fmla="*/ 433251 h 2344763"/>
              <a:gd name="connsiteX11" fmla="*/ 335170 w 927299"/>
              <a:gd name="connsiteY11" fmla="*/ 457599 h 2344763"/>
              <a:gd name="connsiteX12" fmla="*/ 331589 w 927299"/>
              <a:gd name="connsiteY12" fmla="*/ 495082 h 2344763"/>
              <a:gd name="connsiteX13" fmla="*/ 327435 w 927299"/>
              <a:gd name="connsiteY13" fmla="*/ 526906 h 2344763"/>
              <a:gd name="connsiteX14" fmla="*/ 325670 w 927299"/>
              <a:gd name="connsiteY14" fmla="*/ 545389 h 2344763"/>
              <a:gd name="connsiteX15" fmla="*/ 317986 w 927299"/>
              <a:gd name="connsiteY15" fmla="*/ 577733 h 2344763"/>
              <a:gd name="connsiteX16" fmla="*/ 316169 w 927299"/>
              <a:gd name="connsiteY16" fmla="*/ 608000 h 2344763"/>
              <a:gd name="connsiteX17" fmla="*/ 314352 w 927299"/>
              <a:gd name="connsiteY17" fmla="*/ 634737 h 2344763"/>
              <a:gd name="connsiteX18" fmla="*/ 312535 w 927299"/>
              <a:gd name="connsiteY18" fmla="*/ 650779 h 2344763"/>
              <a:gd name="connsiteX19" fmla="*/ 304800 w 927299"/>
              <a:gd name="connsiteY19" fmla="*/ 672168 h 2344763"/>
              <a:gd name="connsiteX20" fmla="*/ 303554 w 927299"/>
              <a:gd name="connsiteY20" fmla="*/ 694129 h 2344763"/>
              <a:gd name="connsiteX21" fmla="*/ 296078 w 927299"/>
              <a:gd name="connsiteY21" fmla="*/ 714065 h 2344763"/>
              <a:gd name="connsiteX22" fmla="*/ 289796 w 927299"/>
              <a:gd name="connsiteY22" fmla="*/ 760009 h 2344763"/>
              <a:gd name="connsiteX23" fmla="*/ 273183 w 927299"/>
              <a:gd name="connsiteY23" fmla="*/ 828851 h 2344763"/>
              <a:gd name="connsiteX24" fmla="*/ 257244 w 927299"/>
              <a:gd name="connsiteY24" fmla="*/ 905531 h 2344763"/>
              <a:gd name="connsiteX25" fmla="*/ 249508 w 927299"/>
              <a:gd name="connsiteY25" fmla="*/ 967519 h 2344763"/>
              <a:gd name="connsiteX26" fmla="*/ 230974 w 927299"/>
              <a:gd name="connsiteY26" fmla="*/ 1051416 h 2344763"/>
              <a:gd name="connsiteX27" fmla="*/ 232897 w 927299"/>
              <a:gd name="connsiteY27" fmla="*/ 1084486 h 2344763"/>
              <a:gd name="connsiteX28" fmla="*/ 217529 w 927299"/>
              <a:gd name="connsiteY28" fmla="*/ 1124982 h 2344763"/>
              <a:gd name="connsiteX29" fmla="*/ 212752 w 927299"/>
              <a:gd name="connsiteY29" fmla="*/ 1158779 h 2344763"/>
              <a:gd name="connsiteX30" fmla="*/ 207405 w 927299"/>
              <a:gd name="connsiteY30" fmla="*/ 1174821 h 2344763"/>
              <a:gd name="connsiteX31" fmla="*/ 196710 w 927299"/>
              <a:gd name="connsiteY31" fmla="*/ 1201558 h 2344763"/>
              <a:gd name="connsiteX32" fmla="*/ 204913 w 927299"/>
              <a:gd name="connsiteY32" fmla="*/ 1239560 h 2344763"/>
              <a:gd name="connsiteX33" fmla="*/ 194219 w 927299"/>
              <a:gd name="connsiteY33" fmla="*/ 1255602 h 2344763"/>
              <a:gd name="connsiteX34" fmla="*/ 186482 w 927299"/>
              <a:gd name="connsiteY34" fmla="*/ 1313750 h 2344763"/>
              <a:gd name="connsiteX35" fmla="*/ 175787 w 927299"/>
              <a:gd name="connsiteY35" fmla="*/ 1367118 h 2344763"/>
              <a:gd name="connsiteX36" fmla="*/ 151440 w 927299"/>
              <a:gd name="connsiteY36" fmla="*/ 1484656 h 2344763"/>
              <a:gd name="connsiteX37" fmla="*/ 134827 w 927299"/>
              <a:gd name="connsiteY37" fmla="*/ 1603700 h 2344763"/>
              <a:gd name="connsiteX38" fmla="*/ 133320 w 927299"/>
              <a:gd name="connsiteY38" fmla="*/ 1595913 h 2344763"/>
              <a:gd name="connsiteX39" fmla="*/ 109335 w 927299"/>
              <a:gd name="connsiteY39" fmla="*/ 1708519 h 2344763"/>
              <a:gd name="connsiteX40" fmla="*/ 101600 w 927299"/>
              <a:gd name="connsiteY40" fmla="*/ 1783850 h 2344763"/>
              <a:gd name="connsiteX41" fmla="*/ 90904 w 927299"/>
              <a:gd name="connsiteY41" fmla="*/ 1827199 h 2344763"/>
              <a:gd name="connsiteX42" fmla="*/ 83169 w 927299"/>
              <a:gd name="connsiteY42" fmla="*/ 1875222 h 2344763"/>
              <a:gd name="connsiteX43" fmla="*/ 73618 w 927299"/>
              <a:gd name="connsiteY43" fmla="*/ 1906269 h 2344763"/>
              <a:gd name="connsiteX44" fmla="*/ 65881 w 927299"/>
              <a:gd name="connsiteY44" fmla="*/ 1940065 h 2344763"/>
              <a:gd name="connsiteX45" fmla="*/ 55187 w 927299"/>
              <a:gd name="connsiteY45" fmla="*/ 2013683 h 2344763"/>
              <a:gd name="connsiteX46" fmla="*/ 44492 w 927299"/>
              <a:gd name="connsiteY46" fmla="*/ 2061134 h 2344763"/>
              <a:gd name="connsiteX47" fmla="*/ 39715 w 927299"/>
              <a:gd name="connsiteY47" fmla="*/ 2109260 h 2344763"/>
              <a:gd name="connsiteX48" fmla="*/ 32707 w 927299"/>
              <a:gd name="connsiteY48" fmla="*/ 2131533 h 2344763"/>
              <a:gd name="connsiteX49" fmla="*/ 27202 w 927299"/>
              <a:gd name="connsiteY49" fmla="*/ 2164966 h 2344763"/>
              <a:gd name="connsiteX50" fmla="*/ 17651 w 927299"/>
              <a:gd name="connsiteY50" fmla="*/ 2219114 h 2344763"/>
              <a:gd name="connsiteX51" fmla="*/ 11991 w 927299"/>
              <a:gd name="connsiteY51" fmla="*/ 2255820 h 2344763"/>
              <a:gd name="connsiteX52" fmla="*/ 5919 w 927299"/>
              <a:gd name="connsiteY52" fmla="*/ 2333486 h 2344763"/>
              <a:gd name="connsiteX53" fmla="*/ 103832 w 927299"/>
              <a:gd name="connsiteY53" fmla="*/ 2337587 h 2344763"/>
              <a:gd name="connsiteX54" fmla="*/ 283722 w 927299"/>
              <a:gd name="connsiteY54" fmla="*/ 2338729 h 2344763"/>
              <a:gd name="connsiteX55" fmla="*/ 418548 w 927299"/>
              <a:gd name="connsiteY55" fmla="*/ 2338160 h 2344763"/>
              <a:gd name="connsiteX56" fmla="*/ 514023 w 927299"/>
              <a:gd name="connsiteY56" fmla="*/ 2337587 h 2344763"/>
              <a:gd name="connsiteX57" fmla="*/ 569416 w 927299"/>
              <a:gd name="connsiteY57" fmla="*/ 2337017 h 2344763"/>
              <a:gd name="connsiteX58" fmla="*/ 600877 w 927299"/>
              <a:gd name="connsiteY58" fmla="*/ 2338678 h 2344763"/>
              <a:gd name="connsiteX59" fmla="*/ 664890 w 927299"/>
              <a:gd name="connsiteY59" fmla="*/ 2336446 h 2344763"/>
              <a:gd name="connsiteX60" fmla="*/ 718260 w 927299"/>
              <a:gd name="connsiteY60" fmla="*/ 2344752 h 2344763"/>
              <a:gd name="connsiteX61" fmla="*/ 844416 w 927299"/>
              <a:gd name="connsiteY61" fmla="*/ 2338264 h 2344763"/>
              <a:gd name="connsiteX62" fmla="*/ 923952 w 927299"/>
              <a:gd name="connsiteY62" fmla="*/ 2333486 h 2344763"/>
              <a:gd name="connsiteX63" fmla="*/ 913257 w 927299"/>
              <a:gd name="connsiteY63" fmla="*/ 2335200 h 2344763"/>
              <a:gd name="connsiteX64" fmla="*/ 920889 w 927299"/>
              <a:gd name="connsiteY64" fmla="*/ 2313239 h 2344763"/>
              <a:gd name="connsiteX65" fmla="*/ 914399 w 927299"/>
              <a:gd name="connsiteY65" fmla="*/ 2274562 h 2344763"/>
              <a:gd name="connsiteX66" fmla="*/ 903808 w 927299"/>
              <a:gd name="connsiteY66" fmla="*/ 2227578 h 2344763"/>
              <a:gd name="connsiteX67" fmla="*/ 893839 w 927299"/>
              <a:gd name="connsiteY67" fmla="*/ 2164084 h 2344763"/>
              <a:gd name="connsiteX68" fmla="*/ 888441 w 927299"/>
              <a:gd name="connsiteY68" fmla="*/ 2174778 h 2344763"/>
              <a:gd name="connsiteX69" fmla="*/ 870011 w 927299"/>
              <a:gd name="connsiteY69" fmla="*/ 2056824 h 2344763"/>
              <a:gd name="connsiteX70" fmla="*/ 850440 w 927299"/>
              <a:gd name="connsiteY70" fmla="*/ 1955539 h 2344763"/>
              <a:gd name="connsiteX71" fmla="*/ 834969 w 927299"/>
              <a:gd name="connsiteY71" fmla="*/ 1908656 h 2344763"/>
              <a:gd name="connsiteX72" fmla="*/ 824273 w 927299"/>
              <a:gd name="connsiteY72" fmla="*/ 1855858 h 2344763"/>
              <a:gd name="connsiteX73" fmla="*/ 816538 w 927299"/>
              <a:gd name="connsiteY73" fmla="*/ 1813753 h 2344763"/>
              <a:gd name="connsiteX74" fmla="*/ 801067 w 927299"/>
              <a:gd name="connsiteY74" fmla="*/ 1742420 h 2344763"/>
              <a:gd name="connsiteX75" fmla="*/ 782636 w 927299"/>
              <a:gd name="connsiteY75" fmla="*/ 1653125 h 2344763"/>
              <a:gd name="connsiteX76" fmla="*/ 764207 w 927299"/>
              <a:gd name="connsiteY76" fmla="*/ 1566424 h 2344763"/>
              <a:gd name="connsiteX77" fmla="*/ 754653 w 927299"/>
              <a:gd name="connsiteY77" fmla="*/ 1507500 h 2344763"/>
              <a:gd name="connsiteX78" fmla="*/ 738040 w 927299"/>
              <a:gd name="connsiteY78" fmla="*/ 1441047 h 2344763"/>
              <a:gd name="connsiteX79" fmla="*/ 727346 w 927299"/>
              <a:gd name="connsiteY79" fmla="*/ 1401799 h 2344763"/>
              <a:gd name="connsiteX80" fmla="*/ 713692 w 927299"/>
              <a:gd name="connsiteY80" fmla="*/ 1336591 h 2344763"/>
              <a:gd name="connsiteX81" fmla="*/ 698220 w 927299"/>
              <a:gd name="connsiteY81" fmla="*/ 1257627 h 2344763"/>
              <a:gd name="connsiteX82" fmla="*/ 688668 w 927299"/>
              <a:gd name="connsiteY82" fmla="*/ 1201558 h 2344763"/>
              <a:gd name="connsiteX83" fmla="*/ 677973 w 927299"/>
              <a:gd name="connsiteY83" fmla="*/ 1139207 h 2344763"/>
              <a:gd name="connsiteX84" fmla="*/ 655442 w 927299"/>
              <a:gd name="connsiteY84" fmla="*/ 1073221 h 2344763"/>
              <a:gd name="connsiteX85" fmla="*/ 644747 w 927299"/>
              <a:gd name="connsiteY85" fmla="*/ 1036360 h 2344763"/>
              <a:gd name="connsiteX86" fmla="*/ 645889 w 927299"/>
              <a:gd name="connsiteY86" fmla="*/ 1014400 h 2344763"/>
              <a:gd name="connsiteX87" fmla="*/ 635194 w 927299"/>
              <a:gd name="connsiteY87" fmla="*/ 963989 h 2344763"/>
              <a:gd name="connsiteX88" fmla="*/ 622682 w 927299"/>
              <a:gd name="connsiteY88" fmla="*/ 911659 h 2344763"/>
              <a:gd name="connsiteX89" fmla="*/ 614947 w 927299"/>
              <a:gd name="connsiteY89" fmla="*/ 851590 h 2344763"/>
              <a:gd name="connsiteX90" fmla="*/ 608457 w 927299"/>
              <a:gd name="connsiteY90" fmla="*/ 827242 h 2344763"/>
              <a:gd name="connsiteX91" fmla="*/ 584108 w 927299"/>
              <a:gd name="connsiteY91" fmla="*/ 740905 h 2344763"/>
              <a:gd name="connsiteX92" fmla="*/ 556802 w 927299"/>
              <a:gd name="connsiteY92" fmla="*/ 631103 h 2344763"/>
              <a:gd name="connsiteX93" fmla="*/ 543147 w 927299"/>
              <a:gd name="connsiteY93" fmla="*/ 556343 h 2344763"/>
              <a:gd name="connsiteX94" fmla="*/ 533594 w 927299"/>
              <a:gd name="connsiteY94" fmla="*/ 510034 h 2344763"/>
              <a:gd name="connsiteX95" fmla="*/ 522900 w 927299"/>
              <a:gd name="connsiteY95" fmla="*/ 463621 h 2344763"/>
              <a:gd name="connsiteX96" fmla="*/ 512205 w 927299"/>
              <a:gd name="connsiteY96" fmla="*/ 420842 h 2344763"/>
              <a:gd name="connsiteX97" fmla="*/ 501510 w 927299"/>
              <a:gd name="connsiteY97" fmla="*/ 340631 h 2344763"/>
              <a:gd name="connsiteX98" fmla="*/ 490815 w 927299"/>
              <a:gd name="connsiteY98" fmla="*/ 313895 h 2344763"/>
              <a:gd name="connsiteX99" fmla="*/ 468284 w 927299"/>
              <a:gd name="connsiteY99" fmla="*/ 215462 h 2344763"/>
              <a:gd name="connsiteX100" fmla="*/ 458731 w 927299"/>
              <a:gd name="connsiteY100" fmla="*/ 137431 h 2344763"/>
              <a:gd name="connsiteX101" fmla="*/ 446219 w 927299"/>
              <a:gd name="connsiteY101" fmla="*/ 75080 h 2344763"/>
              <a:gd name="connsiteX102" fmla="*/ 429607 w 927299"/>
              <a:gd name="connsiteY102" fmla="*/ 34689 h 2344763"/>
              <a:gd name="connsiteX103" fmla="*/ 421300 w 927299"/>
              <a:gd name="connsiteY103" fmla="*/ 3747 h 2344763"/>
              <a:gd name="connsiteX0" fmla="*/ 421300 w 927299"/>
              <a:gd name="connsiteY0" fmla="*/ 3747 h 2344763"/>
              <a:gd name="connsiteX1" fmla="*/ 417665 w 927299"/>
              <a:gd name="connsiteY1" fmla="*/ 54936 h 2344763"/>
              <a:gd name="connsiteX2" fmla="*/ 418807 w 927299"/>
              <a:gd name="connsiteY2" fmla="*/ 85204 h 2344763"/>
              <a:gd name="connsiteX3" fmla="*/ 408528 w 927299"/>
              <a:gd name="connsiteY3" fmla="*/ 89668 h 2344763"/>
              <a:gd name="connsiteX4" fmla="*/ 393888 w 927299"/>
              <a:gd name="connsiteY4" fmla="*/ 144025 h 2344763"/>
              <a:gd name="connsiteX5" fmla="*/ 384439 w 927299"/>
              <a:gd name="connsiteY5" fmla="*/ 242875 h 2344763"/>
              <a:gd name="connsiteX6" fmla="*/ 374990 w 927299"/>
              <a:gd name="connsiteY6" fmla="*/ 270752 h 2344763"/>
              <a:gd name="connsiteX7" fmla="*/ 368500 w 927299"/>
              <a:gd name="connsiteY7" fmla="*/ 337776 h 2344763"/>
              <a:gd name="connsiteX8" fmla="*/ 357807 w 927299"/>
              <a:gd name="connsiteY8" fmla="*/ 395247 h 2344763"/>
              <a:gd name="connsiteX9" fmla="*/ 350071 w 927299"/>
              <a:gd name="connsiteY9" fmla="*/ 381125 h 2344763"/>
              <a:gd name="connsiteX10" fmla="*/ 345866 w 927299"/>
              <a:gd name="connsiteY10" fmla="*/ 433251 h 2344763"/>
              <a:gd name="connsiteX11" fmla="*/ 335170 w 927299"/>
              <a:gd name="connsiteY11" fmla="*/ 457599 h 2344763"/>
              <a:gd name="connsiteX12" fmla="*/ 331589 w 927299"/>
              <a:gd name="connsiteY12" fmla="*/ 495082 h 2344763"/>
              <a:gd name="connsiteX13" fmla="*/ 327435 w 927299"/>
              <a:gd name="connsiteY13" fmla="*/ 526906 h 2344763"/>
              <a:gd name="connsiteX14" fmla="*/ 325670 w 927299"/>
              <a:gd name="connsiteY14" fmla="*/ 545389 h 2344763"/>
              <a:gd name="connsiteX15" fmla="*/ 317986 w 927299"/>
              <a:gd name="connsiteY15" fmla="*/ 577733 h 2344763"/>
              <a:gd name="connsiteX16" fmla="*/ 316169 w 927299"/>
              <a:gd name="connsiteY16" fmla="*/ 608000 h 2344763"/>
              <a:gd name="connsiteX17" fmla="*/ 314352 w 927299"/>
              <a:gd name="connsiteY17" fmla="*/ 634737 h 2344763"/>
              <a:gd name="connsiteX18" fmla="*/ 312535 w 927299"/>
              <a:gd name="connsiteY18" fmla="*/ 650779 h 2344763"/>
              <a:gd name="connsiteX19" fmla="*/ 304800 w 927299"/>
              <a:gd name="connsiteY19" fmla="*/ 672168 h 2344763"/>
              <a:gd name="connsiteX20" fmla="*/ 303554 w 927299"/>
              <a:gd name="connsiteY20" fmla="*/ 694129 h 2344763"/>
              <a:gd name="connsiteX21" fmla="*/ 296078 w 927299"/>
              <a:gd name="connsiteY21" fmla="*/ 714065 h 2344763"/>
              <a:gd name="connsiteX22" fmla="*/ 289796 w 927299"/>
              <a:gd name="connsiteY22" fmla="*/ 760009 h 2344763"/>
              <a:gd name="connsiteX23" fmla="*/ 273183 w 927299"/>
              <a:gd name="connsiteY23" fmla="*/ 828851 h 2344763"/>
              <a:gd name="connsiteX24" fmla="*/ 257244 w 927299"/>
              <a:gd name="connsiteY24" fmla="*/ 905531 h 2344763"/>
              <a:gd name="connsiteX25" fmla="*/ 249508 w 927299"/>
              <a:gd name="connsiteY25" fmla="*/ 967519 h 2344763"/>
              <a:gd name="connsiteX26" fmla="*/ 242810 w 927299"/>
              <a:gd name="connsiteY26" fmla="*/ 1027743 h 2344763"/>
              <a:gd name="connsiteX27" fmla="*/ 232897 w 927299"/>
              <a:gd name="connsiteY27" fmla="*/ 1084486 h 2344763"/>
              <a:gd name="connsiteX28" fmla="*/ 217529 w 927299"/>
              <a:gd name="connsiteY28" fmla="*/ 1124982 h 2344763"/>
              <a:gd name="connsiteX29" fmla="*/ 212752 w 927299"/>
              <a:gd name="connsiteY29" fmla="*/ 1158779 h 2344763"/>
              <a:gd name="connsiteX30" fmla="*/ 207405 w 927299"/>
              <a:gd name="connsiteY30" fmla="*/ 1174821 h 2344763"/>
              <a:gd name="connsiteX31" fmla="*/ 196710 w 927299"/>
              <a:gd name="connsiteY31" fmla="*/ 1201558 h 2344763"/>
              <a:gd name="connsiteX32" fmla="*/ 204913 w 927299"/>
              <a:gd name="connsiteY32" fmla="*/ 1239560 h 2344763"/>
              <a:gd name="connsiteX33" fmla="*/ 194219 w 927299"/>
              <a:gd name="connsiteY33" fmla="*/ 1255602 h 2344763"/>
              <a:gd name="connsiteX34" fmla="*/ 186482 w 927299"/>
              <a:gd name="connsiteY34" fmla="*/ 1313750 h 2344763"/>
              <a:gd name="connsiteX35" fmla="*/ 175787 w 927299"/>
              <a:gd name="connsiteY35" fmla="*/ 1367118 h 2344763"/>
              <a:gd name="connsiteX36" fmla="*/ 151440 w 927299"/>
              <a:gd name="connsiteY36" fmla="*/ 1484656 h 2344763"/>
              <a:gd name="connsiteX37" fmla="*/ 134827 w 927299"/>
              <a:gd name="connsiteY37" fmla="*/ 1603700 h 2344763"/>
              <a:gd name="connsiteX38" fmla="*/ 133320 w 927299"/>
              <a:gd name="connsiteY38" fmla="*/ 1595913 h 2344763"/>
              <a:gd name="connsiteX39" fmla="*/ 109335 w 927299"/>
              <a:gd name="connsiteY39" fmla="*/ 1708519 h 2344763"/>
              <a:gd name="connsiteX40" fmla="*/ 101600 w 927299"/>
              <a:gd name="connsiteY40" fmla="*/ 1783850 h 2344763"/>
              <a:gd name="connsiteX41" fmla="*/ 90904 w 927299"/>
              <a:gd name="connsiteY41" fmla="*/ 1827199 h 2344763"/>
              <a:gd name="connsiteX42" fmla="*/ 83169 w 927299"/>
              <a:gd name="connsiteY42" fmla="*/ 1875222 h 2344763"/>
              <a:gd name="connsiteX43" fmla="*/ 73618 w 927299"/>
              <a:gd name="connsiteY43" fmla="*/ 1906269 h 2344763"/>
              <a:gd name="connsiteX44" fmla="*/ 65881 w 927299"/>
              <a:gd name="connsiteY44" fmla="*/ 1940065 h 2344763"/>
              <a:gd name="connsiteX45" fmla="*/ 55187 w 927299"/>
              <a:gd name="connsiteY45" fmla="*/ 2013683 h 2344763"/>
              <a:gd name="connsiteX46" fmla="*/ 44492 w 927299"/>
              <a:gd name="connsiteY46" fmla="*/ 2061134 h 2344763"/>
              <a:gd name="connsiteX47" fmla="*/ 39715 w 927299"/>
              <a:gd name="connsiteY47" fmla="*/ 2109260 h 2344763"/>
              <a:gd name="connsiteX48" fmla="*/ 32707 w 927299"/>
              <a:gd name="connsiteY48" fmla="*/ 2131533 h 2344763"/>
              <a:gd name="connsiteX49" fmla="*/ 27202 w 927299"/>
              <a:gd name="connsiteY49" fmla="*/ 2164966 h 2344763"/>
              <a:gd name="connsiteX50" fmla="*/ 17651 w 927299"/>
              <a:gd name="connsiteY50" fmla="*/ 2219114 h 2344763"/>
              <a:gd name="connsiteX51" fmla="*/ 11991 w 927299"/>
              <a:gd name="connsiteY51" fmla="*/ 2255820 h 2344763"/>
              <a:gd name="connsiteX52" fmla="*/ 5919 w 927299"/>
              <a:gd name="connsiteY52" fmla="*/ 2333486 h 2344763"/>
              <a:gd name="connsiteX53" fmla="*/ 103832 w 927299"/>
              <a:gd name="connsiteY53" fmla="*/ 2337587 h 2344763"/>
              <a:gd name="connsiteX54" fmla="*/ 283722 w 927299"/>
              <a:gd name="connsiteY54" fmla="*/ 2338729 h 2344763"/>
              <a:gd name="connsiteX55" fmla="*/ 418548 w 927299"/>
              <a:gd name="connsiteY55" fmla="*/ 2338160 h 2344763"/>
              <a:gd name="connsiteX56" fmla="*/ 514023 w 927299"/>
              <a:gd name="connsiteY56" fmla="*/ 2337587 h 2344763"/>
              <a:gd name="connsiteX57" fmla="*/ 569416 w 927299"/>
              <a:gd name="connsiteY57" fmla="*/ 2337017 h 2344763"/>
              <a:gd name="connsiteX58" fmla="*/ 600877 w 927299"/>
              <a:gd name="connsiteY58" fmla="*/ 2338678 h 2344763"/>
              <a:gd name="connsiteX59" fmla="*/ 664890 w 927299"/>
              <a:gd name="connsiteY59" fmla="*/ 2336446 h 2344763"/>
              <a:gd name="connsiteX60" fmla="*/ 718260 w 927299"/>
              <a:gd name="connsiteY60" fmla="*/ 2344752 h 2344763"/>
              <a:gd name="connsiteX61" fmla="*/ 844416 w 927299"/>
              <a:gd name="connsiteY61" fmla="*/ 2338264 h 2344763"/>
              <a:gd name="connsiteX62" fmla="*/ 923952 w 927299"/>
              <a:gd name="connsiteY62" fmla="*/ 2333486 h 2344763"/>
              <a:gd name="connsiteX63" fmla="*/ 913257 w 927299"/>
              <a:gd name="connsiteY63" fmla="*/ 2335200 h 2344763"/>
              <a:gd name="connsiteX64" fmla="*/ 920889 w 927299"/>
              <a:gd name="connsiteY64" fmla="*/ 2313239 h 2344763"/>
              <a:gd name="connsiteX65" fmla="*/ 914399 w 927299"/>
              <a:gd name="connsiteY65" fmla="*/ 2274562 h 2344763"/>
              <a:gd name="connsiteX66" fmla="*/ 903808 w 927299"/>
              <a:gd name="connsiteY66" fmla="*/ 2227578 h 2344763"/>
              <a:gd name="connsiteX67" fmla="*/ 893839 w 927299"/>
              <a:gd name="connsiteY67" fmla="*/ 2164084 h 2344763"/>
              <a:gd name="connsiteX68" fmla="*/ 888441 w 927299"/>
              <a:gd name="connsiteY68" fmla="*/ 2174778 h 2344763"/>
              <a:gd name="connsiteX69" fmla="*/ 870011 w 927299"/>
              <a:gd name="connsiteY69" fmla="*/ 2056824 h 2344763"/>
              <a:gd name="connsiteX70" fmla="*/ 850440 w 927299"/>
              <a:gd name="connsiteY70" fmla="*/ 1955539 h 2344763"/>
              <a:gd name="connsiteX71" fmla="*/ 834969 w 927299"/>
              <a:gd name="connsiteY71" fmla="*/ 1908656 h 2344763"/>
              <a:gd name="connsiteX72" fmla="*/ 824273 w 927299"/>
              <a:gd name="connsiteY72" fmla="*/ 1855858 h 2344763"/>
              <a:gd name="connsiteX73" fmla="*/ 816538 w 927299"/>
              <a:gd name="connsiteY73" fmla="*/ 1813753 h 2344763"/>
              <a:gd name="connsiteX74" fmla="*/ 801067 w 927299"/>
              <a:gd name="connsiteY74" fmla="*/ 1742420 h 2344763"/>
              <a:gd name="connsiteX75" fmla="*/ 782636 w 927299"/>
              <a:gd name="connsiteY75" fmla="*/ 1653125 h 2344763"/>
              <a:gd name="connsiteX76" fmla="*/ 764207 w 927299"/>
              <a:gd name="connsiteY76" fmla="*/ 1566424 h 2344763"/>
              <a:gd name="connsiteX77" fmla="*/ 754653 w 927299"/>
              <a:gd name="connsiteY77" fmla="*/ 1507500 h 2344763"/>
              <a:gd name="connsiteX78" fmla="*/ 738040 w 927299"/>
              <a:gd name="connsiteY78" fmla="*/ 1441047 h 2344763"/>
              <a:gd name="connsiteX79" fmla="*/ 727346 w 927299"/>
              <a:gd name="connsiteY79" fmla="*/ 1401799 h 2344763"/>
              <a:gd name="connsiteX80" fmla="*/ 713692 w 927299"/>
              <a:gd name="connsiteY80" fmla="*/ 1336591 h 2344763"/>
              <a:gd name="connsiteX81" fmla="*/ 698220 w 927299"/>
              <a:gd name="connsiteY81" fmla="*/ 1257627 h 2344763"/>
              <a:gd name="connsiteX82" fmla="*/ 688668 w 927299"/>
              <a:gd name="connsiteY82" fmla="*/ 1201558 h 2344763"/>
              <a:gd name="connsiteX83" fmla="*/ 677973 w 927299"/>
              <a:gd name="connsiteY83" fmla="*/ 1139207 h 2344763"/>
              <a:gd name="connsiteX84" fmla="*/ 655442 w 927299"/>
              <a:gd name="connsiteY84" fmla="*/ 1073221 h 2344763"/>
              <a:gd name="connsiteX85" fmla="*/ 644747 w 927299"/>
              <a:gd name="connsiteY85" fmla="*/ 1036360 h 2344763"/>
              <a:gd name="connsiteX86" fmla="*/ 645889 w 927299"/>
              <a:gd name="connsiteY86" fmla="*/ 1014400 h 2344763"/>
              <a:gd name="connsiteX87" fmla="*/ 635194 w 927299"/>
              <a:gd name="connsiteY87" fmla="*/ 963989 h 2344763"/>
              <a:gd name="connsiteX88" fmla="*/ 622682 w 927299"/>
              <a:gd name="connsiteY88" fmla="*/ 911659 h 2344763"/>
              <a:gd name="connsiteX89" fmla="*/ 614947 w 927299"/>
              <a:gd name="connsiteY89" fmla="*/ 851590 h 2344763"/>
              <a:gd name="connsiteX90" fmla="*/ 608457 w 927299"/>
              <a:gd name="connsiteY90" fmla="*/ 827242 h 2344763"/>
              <a:gd name="connsiteX91" fmla="*/ 584108 w 927299"/>
              <a:gd name="connsiteY91" fmla="*/ 740905 h 2344763"/>
              <a:gd name="connsiteX92" fmla="*/ 556802 w 927299"/>
              <a:gd name="connsiteY92" fmla="*/ 631103 h 2344763"/>
              <a:gd name="connsiteX93" fmla="*/ 543147 w 927299"/>
              <a:gd name="connsiteY93" fmla="*/ 556343 h 2344763"/>
              <a:gd name="connsiteX94" fmla="*/ 533594 w 927299"/>
              <a:gd name="connsiteY94" fmla="*/ 510034 h 2344763"/>
              <a:gd name="connsiteX95" fmla="*/ 522900 w 927299"/>
              <a:gd name="connsiteY95" fmla="*/ 463621 h 2344763"/>
              <a:gd name="connsiteX96" fmla="*/ 512205 w 927299"/>
              <a:gd name="connsiteY96" fmla="*/ 420842 h 2344763"/>
              <a:gd name="connsiteX97" fmla="*/ 501510 w 927299"/>
              <a:gd name="connsiteY97" fmla="*/ 340631 h 2344763"/>
              <a:gd name="connsiteX98" fmla="*/ 490815 w 927299"/>
              <a:gd name="connsiteY98" fmla="*/ 313895 h 2344763"/>
              <a:gd name="connsiteX99" fmla="*/ 468284 w 927299"/>
              <a:gd name="connsiteY99" fmla="*/ 215462 h 2344763"/>
              <a:gd name="connsiteX100" fmla="*/ 458731 w 927299"/>
              <a:gd name="connsiteY100" fmla="*/ 137431 h 2344763"/>
              <a:gd name="connsiteX101" fmla="*/ 446219 w 927299"/>
              <a:gd name="connsiteY101" fmla="*/ 75080 h 2344763"/>
              <a:gd name="connsiteX102" fmla="*/ 429607 w 927299"/>
              <a:gd name="connsiteY102" fmla="*/ 34689 h 2344763"/>
              <a:gd name="connsiteX103" fmla="*/ 421300 w 927299"/>
              <a:gd name="connsiteY103" fmla="*/ 3747 h 2344763"/>
              <a:gd name="connsiteX0" fmla="*/ 421300 w 927299"/>
              <a:gd name="connsiteY0" fmla="*/ 3747 h 2344763"/>
              <a:gd name="connsiteX1" fmla="*/ 417665 w 927299"/>
              <a:gd name="connsiteY1" fmla="*/ 54936 h 2344763"/>
              <a:gd name="connsiteX2" fmla="*/ 418807 w 927299"/>
              <a:gd name="connsiteY2" fmla="*/ 85204 h 2344763"/>
              <a:gd name="connsiteX3" fmla="*/ 408528 w 927299"/>
              <a:gd name="connsiteY3" fmla="*/ 89668 h 2344763"/>
              <a:gd name="connsiteX4" fmla="*/ 393888 w 927299"/>
              <a:gd name="connsiteY4" fmla="*/ 144025 h 2344763"/>
              <a:gd name="connsiteX5" fmla="*/ 384439 w 927299"/>
              <a:gd name="connsiteY5" fmla="*/ 242875 h 2344763"/>
              <a:gd name="connsiteX6" fmla="*/ 374990 w 927299"/>
              <a:gd name="connsiteY6" fmla="*/ 270752 h 2344763"/>
              <a:gd name="connsiteX7" fmla="*/ 368500 w 927299"/>
              <a:gd name="connsiteY7" fmla="*/ 337776 h 2344763"/>
              <a:gd name="connsiteX8" fmla="*/ 357807 w 927299"/>
              <a:gd name="connsiteY8" fmla="*/ 395247 h 2344763"/>
              <a:gd name="connsiteX9" fmla="*/ 350071 w 927299"/>
              <a:gd name="connsiteY9" fmla="*/ 381125 h 2344763"/>
              <a:gd name="connsiteX10" fmla="*/ 345866 w 927299"/>
              <a:gd name="connsiteY10" fmla="*/ 433251 h 2344763"/>
              <a:gd name="connsiteX11" fmla="*/ 335170 w 927299"/>
              <a:gd name="connsiteY11" fmla="*/ 457599 h 2344763"/>
              <a:gd name="connsiteX12" fmla="*/ 331589 w 927299"/>
              <a:gd name="connsiteY12" fmla="*/ 495082 h 2344763"/>
              <a:gd name="connsiteX13" fmla="*/ 327435 w 927299"/>
              <a:gd name="connsiteY13" fmla="*/ 526906 h 2344763"/>
              <a:gd name="connsiteX14" fmla="*/ 325670 w 927299"/>
              <a:gd name="connsiteY14" fmla="*/ 545389 h 2344763"/>
              <a:gd name="connsiteX15" fmla="*/ 317986 w 927299"/>
              <a:gd name="connsiteY15" fmla="*/ 577733 h 2344763"/>
              <a:gd name="connsiteX16" fmla="*/ 316169 w 927299"/>
              <a:gd name="connsiteY16" fmla="*/ 608000 h 2344763"/>
              <a:gd name="connsiteX17" fmla="*/ 314352 w 927299"/>
              <a:gd name="connsiteY17" fmla="*/ 634737 h 2344763"/>
              <a:gd name="connsiteX18" fmla="*/ 312535 w 927299"/>
              <a:gd name="connsiteY18" fmla="*/ 650779 h 2344763"/>
              <a:gd name="connsiteX19" fmla="*/ 304800 w 927299"/>
              <a:gd name="connsiteY19" fmla="*/ 672168 h 2344763"/>
              <a:gd name="connsiteX20" fmla="*/ 303554 w 927299"/>
              <a:gd name="connsiteY20" fmla="*/ 694129 h 2344763"/>
              <a:gd name="connsiteX21" fmla="*/ 296078 w 927299"/>
              <a:gd name="connsiteY21" fmla="*/ 714065 h 2344763"/>
              <a:gd name="connsiteX22" fmla="*/ 289796 w 927299"/>
              <a:gd name="connsiteY22" fmla="*/ 760009 h 2344763"/>
              <a:gd name="connsiteX23" fmla="*/ 273183 w 927299"/>
              <a:gd name="connsiteY23" fmla="*/ 828851 h 2344763"/>
              <a:gd name="connsiteX24" fmla="*/ 257244 w 927299"/>
              <a:gd name="connsiteY24" fmla="*/ 905531 h 2344763"/>
              <a:gd name="connsiteX25" fmla="*/ 249508 w 927299"/>
              <a:gd name="connsiteY25" fmla="*/ 967519 h 2344763"/>
              <a:gd name="connsiteX26" fmla="*/ 242810 w 927299"/>
              <a:gd name="connsiteY26" fmla="*/ 1027743 h 2344763"/>
              <a:gd name="connsiteX27" fmla="*/ 232897 w 927299"/>
              <a:gd name="connsiteY27" fmla="*/ 1084486 h 2344763"/>
              <a:gd name="connsiteX28" fmla="*/ 217529 w 927299"/>
              <a:gd name="connsiteY28" fmla="*/ 1124982 h 2344763"/>
              <a:gd name="connsiteX29" fmla="*/ 212752 w 927299"/>
              <a:gd name="connsiteY29" fmla="*/ 1158779 h 2344763"/>
              <a:gd name="connsiteX30" fmla="*/ 207405 w 927299"/>
              <a:gd name="connsiteY30" fmla="*/ 1174821 h 2344763"/>
              <a:gd name="connsiteX31" fmla="*/ 196710 w 927299"/>
              <a:gd name="connsiteY31" fmla="*/ 1201558 h 2344763"/>
              <a:gd name="connsiteX32" fmla="*/ 204913 w 927299"/>
              <a:gd name="connsiteY32" fmla="*/ 1239560 h 2344763"/>
              <a:gd name="connsiteX33" fmla="*/ 194219 w 927299"/>
              <a:gd name="connsiteY33" fmla="*/ 1255602 h 2344763"/>
              <a:gd name="connsiteX34" fmla="*/ 186482 w 927299"/>
              <a:gd name="connsiteY34" fmla="*/ 1313750 h 2344763"/>
              <a:gd name="connsiteX35" fmla="*/ 175787 w 927299"/>
              <a:gd name="connsiteY35" fmla="*/ 1367118 h 2344763"/>
              <a:gd name="connsiteX36" fmla="*/ 151440 w 927299"/>
              <a:gd name="connsiteY36" fmla="*/ 1484656 h 2344763"/>
              <a:gd name="connsiteX37" fmla="*/ 134827 w 927299"/>
              <a:gd name="connsiteY37" fmla="*/ 1603700 h 2344763"/>
              <a:gd name="connsiteX38" fmla="*/ 133320 w 927299"/>
              <a:gd name="connsiteY38" fmla="*/ 1595913 h 2344763"/>
              <a:gd name="connsiteX39" fmla="*/ 109335 w 927299"/>
              <a:gd name="connsiteY39" fmla="*/ 1708519 h 2344763"/>
              <a:gd name="connsiteX40" fmla="*/ 101600 w 927299"/>
              <a:gd name="connsiteY40" fmla="*/ 1783850 h 2344763"/>
              <a:gd name="connsiteX41" fmla="*/ 90904 w 927299"/>
              <a:gd name="connsiteY41" fmla="*/ 1827199 h 2344763"/>
              <a:gd name="connsiteX42" fmla="*/ 83169 w 927299"/>
              <a:gd name="connsiteY42" fmla="*/ 1875222 h 2344763"/>
              <a:gd name="connsiteX43" fmla="*/ 73618 w 927299"/>
              <a:gd name="connsiteY43" fmla="*/ 1906269 h 2344763"/>
              <a:gd name="connsiteX44" fmla="*/ 65881 w 927299"/>
              <a:gd name="connsiteY44" fmla="*/ 1940065 h 2344763"/>
              <a:gd name="connsiteX45" fmla="*/ 55187 w 927299"/>
              <a:gd name="connsiteY45" fmla="*/ 2013683 h 2344763"/>
              <a:gd name="connsiteX46" fmla="*/ 44492 w 927299"/>
              <a:gd name="connsiteY46" fmla="*/ 2061134 h 2344763"/>
              <a:gd name="connsiteX47" fmla="*/ 39715 w 927299"/>
              <a:gd name="connsiteY47" fmla="*/ 2109260 h 2344763"/>
              <a:gd name="connsiteX48" fmla="*/ 32707 w 927299"/>
              <a:gd name="connsiteY48" fmla="*/ 2131533 h 2344763"/>
              <a:gd name="connsiteX49" fmla="*/ 27202 w 927299"/>
              <a:gd name="connsiteY49" fmla="*/ 2164966 h 2344763"/>
              <a:gd name="connsiteX50" fmla="*/ 17651 w 927299"/>
              <a:gd name="connsiteY50" fmla="*/ 2219114 h 2344763"/>
              <a:gd name="connsiteX51" fmla="*/ 11991 w 927299"/>
              <a:gd name="connsiteY51" fmla="*/ 2255820 h 2344763"/>
              <a:gd name="connsiteX52" fmla="*/ 5919 w 927299"/>
              <a:gd name="connsiteY52" fmla="*/ 2333486 h 2344763"/>
              <a:gd name="connsiteX53" fmla="*/ 103832 w 927299"/>
              <a:gd name="connsiteY53" fmla="*/ 2337587 h 2344763"/>
              <a:gd name="connsiteX54" fmla="*/ 283722 w 927299"/>
              <a:gd name="connsiteY54" fmla="*/ 2338729 h 2344763"/>
              <a:gd name="connsiteX55" fmla="*/ 418548 w 927299"/>
              <a:gd name="connsiteY55" fmla="*/ 2338160 h 2344763"/>
              <a:gd name="connsiteX56" fmla="*/ 514023 w 927299"/>
              <a:gd name="connsiteY56" fmla="*/ 2337587 h 2344763"/>
              <a:gd name="connsiteX57" fmla="*/ 569416 w 927299"/>
              <a:gd name="connsiteY57" fmla="*/ 2337017 h 2344763"/>
              <a:gd name="connsiteX58" fmla="*/ 600877 w 927299"/>
              <a:gd name="connsiteY58" fmla="*/ 2338678 h 2344763"/>
              <a:gd name="connsiteX59" fmla="*/ 664890 w 927299"/>
              <a:gd name="connsiteY59" fmla="*/ 2336446 h 2344763"/>
              <a:gd name="connsiteX60" fmla="*/ 718260 w 927299"/>
              <a:gd name="connsiteY60" fmla="*/ 2344752 h 2344763"/>
              <a:gd name="connsiteX61" fmla="*/ 844416 w 927299"/>
              <a:gd name="connsiteY61" fmla="*/ 2338264 h 2344763"/>
              <a:gd name="connsiteX62" fmla="*/ 923952 w 927299"/>
              <a:gd name="connsiteY62" fmla="*/ 2333486 h 2344763"/>
              <a:gd name="connsiteX63" fmla="*/ 913257 w 927299"/>
              <a:gd name="connsiteY63" fmla="*/ 2335200 h 2344763"/>
              <a:gd name="connsiteX64" fmla="*/ 920889 w 927299"/>
              <a:gd name="connsiteY64" fmla="*/ 2313239 h 2344763"/>
              <a:gd name="connsiteX65" fmla="*/ 914399 w 927299"/>
              <a:gd name="connsiteY65" fmla="*/ 2274562 h 2344763"/>
              <a:gd name="connsiteX66" fmla="*/ 903808 w 927299"/>
              <a:gd name="connsiteY66" fmla="*/ 2227578 h 2344763"/>
              <a:gd name="connsiteX67" fmla="*/ 893839 w 927299"/>
              <a:gd name="connsiteY67" fmla="*/ 2164084 h 2344763"/>
              <a:gd name="connsiteX68" fmla="*/ 888441 w 927299"/>
              <a:gd name="connsiteY68" fmla="*/ 2174778 h 2344763"/>
              <a:gd name="connsiteX69" fmla="*/ 870011 w 927299"/>
              <a:gd name="connsiteY69" fmla="*/ 2056824 h 2344763"/>
              <a:gd name="connsiteX70" fmla="*/ 850440 w 927299"/>
              <a:gd name="connsiteY70" fmla="*/ 1955539 h 2344763"/>
              <a:gd name="connsiteX71" fmla="*/ 834969 w 927299"/>
              <a:gd name="connsiteY71" fmla="*/ 1908656 h 2344763"/>
              <a:gd name="connsiteX72" fmla="*/ 824273 w 927299"/>
              <a:gd name="connsiteY72" fmla="*/ 1855858 h 2344763"/>
              <a:gd name="connsiteX73" fmla="*/ 816538 w 927299"/>
              <a:gd name="connsiteY73" fmla="*/ 1813753 h 2344763"/>
              <a:gd name="connsiteX74" fmla="*/ 801067 w 927299"/>
              <a:gd name="connsiteY74" fmla="*/ 1742420 h 2344763"/>
              <a:gd name="connsiteX75" fmla="*/ 782636 w 927299"/>
              <a:gd name="connsiteY75" fmla="*/ 1653125 h 2344763"/>
              <a:gd name="connsiteX76" fmla="*/ 764207 w 927299"/>
              <a:gd name="connsiteY76" fmla="*/ 1566424 h 2344763"/>
              <a:gd name="connsiteX77" fmla="*/ 754653 w 927299"/>
              <a:gd name="connsiteY77" fmla="*/ 1507500 h 2344763"/>
              <a:gd name="connsiteX78" fmla="*/ 738040 w 927299"/>
              <a:gd name="connsiteY78" fmla="*/ 1441047 h 2344763"/>
              <a:gd name="connsiteX79" fmla="*/ 727346 w 927299"/>
              <a:gd name="connsiteY79" fmla="*/ 1401799 h 2344763"/>
              <a:gd name="connsiteX80" fmla="*/ 713692 w 927299"/>
              <a:gd name="connsiteY80" fmla="*/ 1336591 h 2344763"/>
              <a:gd name="connsiteX81" fmla="*/ 698220 w 927299"/>
              <a:gd name="connsiteY81" fmla="*/ 1257627 h 2344763"/>
              <a:gd name="connsiteX82" fmla="*/ 688668 w 927299"/>
              <a:gd name="connsiteY82" fmla="*/ 1201558 h 2344763"/>
              <a:gd name="connsiteX83" fmla="*/ 677973 w 927299"/>
              <a:gd name="connsiteY83" fmla="*/ 1139207 h 2344763"/>
              <a:gd name="connsiteX84" fmla="*/ 655442 w 927299"/>
              <a:gd name="connsiteY84" fmla="*/ 1073221 h 2344763"/>
              <a:gd name="connsiteX85" fmla="*/ 644747 w 927299"/>
              <a:gd name="connsiteY85" fmla="*/ 1036360 h 2344763"/>
              <a:gd name="connsiteX86" fmla="*/ 645889 w 927299"/>
              <a:gd name="connsiteY86" fmla="*/ 1014400 h 2344763"/>
              <a:gd name="connsiteX87" fmla="*/ 635194 w 927299"/>
              <a:gd name="connsiteY87" fmla="*/ 963989 h 2344763"/>
              <a:gd name="connsiteX88" fmla="*/ 622682 w 927299"/>
              <a:gd name="connsiteY88" fmla="*/ 911659 h 2344763"/>
              <a:gd name="connsiteX89" fmla="*/ 614947 w 927299"/>
              <a:gd name="connsiteY89" fmla="*/ 851590 h 2344763"/>
              <a:gd name="connsiteX90" fmla="*/ 608457 w 927299"/>
              <a:gd name="connsiteY90" fmla="*/ 827242 h 2344763"/>
              <a:gd name="connsiteX91" fmla="*/ 584108 w 927299"/>
              <a:gd name="connsiteY91" fmla="*/ 740905 h 2344763"/>
              <a:gd name="connsiteX92" fmla="*/ 556802 w 927299"/>
              <a:gd name="connsiteY92" fmla="*/ 631103 h 2344763"/>
              <a:gd name="connsiteX93" fmla="*/ 543147 w 927299"/>
              <a:gd name="connsiteY93" fmla="*/ 556343 h 2344763"/>
              <a:gd name="connsiteX94" fmla="*/ 533594 w 927299"/>
              <a:gd name="connsiteY94" fmla="*/ 510034 h 2344763"/>
              <a:gd name="connsiteX95" fmla="*/ 522900 w 927299"/>
              <a:gd name="connsiteY95" fmla="*/ 463621 h 2344763"/>
              <a:gd name="connsiteX96" fmla="*/ 512205 w 927299"/>
              <a:gd name="connsiteY96" fmla="*/ 420842 h 2344763"/>
              <a:gd name="connsiteX97" fmla="*/ 501510 w 927299"/>
              <a:gd name="connsiteY97" fmla="*/ 340631 h 2344763"/>
              <a:gd name="connsiteX98" fmla="*/ 490815 w 927299"/>
              <a:gd name="connsiteY98" fmla="*/ 313895 h 2344763"/>
              <a:gd name="connsiteX99" fmla="*/ 468284 w 927299"/>
              <a:gd name="connsiteY99" fmla="*/ 215462 h 2344763"/>
              <a:gd name="connsiteX100" fmla="*/ 458731 w 927299"/>
              <a:gd name="connsiteY100" fmla="*/ 137431 h 2344763"/>
              <a:gd name="connsiteX101" fmla="*/ 446219 w 927299"/>
              <a:gd name="connsiteY101" fmla="*/ 75080 h 2344763"/>
              <a:gd name="connsiteX102" fmla="*/ 429607 w 927299"/>
              <a:gd name="connsiteY102" fmla="*/ 34689 h 2344763"/>
              <a:gd name="connsiteX103" fmla="*/ 421300 w 927299"/>
              <a:gd name="connsiteY103" fmla="*/ 3747 h 234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927299" h="2344763">
                <a:moveTo>
                  <a:pt x="421300" y="3747"/>
                </a:moveTo>
                <a:cubicBezTo>
                  <a:pt x="419310" y="7122"/>
                  <a:pt x="418080" y="41360"/>
                  <a:pt x="417665" y="54936"/>
                </a:cubicBezTo>
                <a:cubicBezTo>
                  <a:pt x="417250" y="68512"/>
                  <a:pt x="420330" y="79415"/>
                  <a:pt x="418807" y="85204"/>
                </a:cubicBezTo>
                <a:cubicBezTo>
                  <a:pt x="417284" y="90993"/>
                  <a:pt x="412188" y="76906"/>
                  <a:pt x="408528" y="89668"/>
                </a:cubicBezTo>
                <a:cubicBezTo>
                  <a:pt x="404868" y="102430"/>
                  <a:pt x="402342" y="109120"/>
                  <a:pt x="393888" y="144025"/>
                </a:cubicBezTo>
                <a:cubicBezTo>
                  <a:pt x="395671" y="195716"/>
                  <a:pt x="384172" y="194215"/>
                  <a:pt x="384439" y="242875"/>
                </a:cubicBezTo>
                <a:cubicBezTo>
                  <a:pt x="378873" y="257379"/>
                  <a:pt x="377647" y="254935"/>
                  <a:pt x="374990" y="270752"/>
                </a:cubicBezTo>
                <a:cubicBezTo>
                  <a:pt x="372334" y="286569"/>
                  <a:pt x="366718" y="325299"/>
                  <a:pt x="368500" y="337776"/>
                </a:cubicBezTo>
                <a:cubicBezTo>
                  <a:pt x="364935" y="343123"/>
                  <a:pt x="360878" y="388022"/>
                  <a:pt x="357807" y="395247"/>
                </a:cubicBezTo>
                <a:cubicBezTo>
                  <a:pt x="354736" y="402472"/>
                  <a:pt x="352061" y="374791"/>
                  <a:pt x="350071" y="381125"/>
                </a:cubicBezTo>
                <a:cubicBezTo>
                  <a:pt x="348081" y="387459"/>
                  <a:pt x="351213" y="429686"/>
                  <a:pt x="345866" y="433251"/>
                </a:cubicBezTo>
                <a:cubicBezTo>
                  <a:pt x="342301" y="440381"/>
                  <a:pt x="337549" y="447294"/>
                  <a:pt x="335170" y="457599"/>
                </a:cubicBezTo>
                <a:cubicBezTo>
                  <a:pt x="332791" y="467904"/>
                  <a:pt x="331892" y="482544"/>
                  <a:pt x="331589" y="495082"/>
                </a:cubicBezTo>
                <a:cubicBezTo>
                  <a:pt x="331286" y="507620"/>
                  <a:pt x="328422" y="518521"/>
                  <a:pt x="327435" y="526906"/>
                </a:cubicBezTo>
                <a:cubicBezTo>
                  <a:pt x="326448" y="535291"/>
                  <a:pt x="327738" y="535438"/>
                  <a:pt x="325670" y="545389"/>
                </a:cubicBezTo>
                <a:cubicBezTo>
                  <a:pt x="323602" y="555340"/>
                  <a:pt x="322036" y="563845"/>
                  <a:pt x="317986" y="577733"/>
                </a:cubicBezTo>
                <a:cubicBezTo>
                  <a:pt x="314421" y="584863"/>
                  <a:pt x="316775" y="598499"/>
                  <a:pt x="316169" y="608000"/>
                </a:cubicBezTo>
                <a:cubicBezTo>
                  <a:pt x="315563" y="617501"/>
                  <a:pt x="314958" y="627607"/>
                  <a:pt x="314352" y="634737"/>
                </a:cubicBezTo>
                <a:cubicBezTo>
                  <a:pt x="313746" y="641867"/>
                  <a:pt x="314127" y="644541"/>
                  <a:pt x="312535" y="650779"/>
                </a:cubicBezTo>
                <a:cubicBezTo>
                  <a:pt x="310943" y="657017"/>
                  <a:pt x="306297" y="664943"/>
                  <a:pt x="304800" y="672168"/>
                </a:cubicBezTo>
                <a:cubicBezTo>
                  <a:pt x="303303" y="679393"/>
                  <a:pt x="305008" y="687146"/>
                  <a:pt x="303554" y="694129"/>
                </a:cubicBezTo>
                <a:cubicBezTo>
                  <a:pt x="302100" y="701112"/>
                  <a:pt x="298371" y="703085"/>
                  <a:pt x="296078" y="714065"/>
                </a:cubicBezTo>
                <a:cubicBezTo>
                  <a:pt x="293785" y="725045"/>
                  <a:pt x="295091" y="739398"/>
                  <a:pt x="289796" y="760009"/>
                </a:cubicBezTo>
                <a:cubicBezTo>
                  <a:pt x="286231" y="776051"/>
                  <a:pt x="278608" y="804597"/>
                  <a:pt x="273183" y="828851"/>
                </a:cubicBezTo>
                <a:cubicBezTo>
                  <a:pt x="267758" y="853105"/>
                  <a:pt x="261190" y="882420"/>
                  <a:pt x="257244" y="905531"/>
                </a:cubicBezTo>
                <a:cubicBezTo>
                  <a:pt x="253298" y="928642"/>
                  <a:pt x="251914" y="947150"/>
                  <a:pt x="249508" y="967519"/>
                </a:cubicBezTo>
                <a:cubicBezTo>
                  <a:pt x="247102" y="987888"/>
                  <a:pt x="248044" y="986055"/>
                  <a:pt x="242810" y="1027743"/>
                </a:cubicBezTo>
                <a:cubicBezTo>
                  <a:pt x="234617" y="1048717"/>
                  <a:pt x="237110" y="1068280"/>
                  <a:pt x="232897" y="1084486"/>
                </a:cubicBezTo>
                <a:cubicBezTo>
                  <a:pt x="228684" y="1100692"/>
                  <a:pt x="215747" y="1103592"/>
                  <a:pt x="217529" y="1124982"/>
                </a:cubicBezTo>
                <a:cubicBezTo>
                  <a:pt x="213964" y="1130329"/>
                  <a:pt x="214439" y="1150473"/>
                  <a:pt x="212752" y="1158779"/>
                </a:cubicBezTo>
                <a:cubicBezTo>
                  <a:pt x="211065" y="1167085"/>
                  <a:pt x="209384" y="1169543"/>
                  <a:pt x="207405" y="1174821"/>
                </a:cubicBezTo>
                <a:cubicBezTo>
                  <a:pt x="204035" y="1183809"/>
                  <a:pt x="197125" y="1190768"/>
                  <a:pt x="196710" y="1201558"/>
                </a:cubicBezTo>
                <a:cubicBezTo>
                  <a:pt x="196295" y="1212348"/>
                  <a:pt x="205328" y="1230553"/>
                  <a:pt x="204913" y="1239560"/>
                </a:cubicBezTo>
                <a:cubicBezTo>
                  <a:pt x="204498" y="1248567"/>
                  <a:pt x="197291" y="1243237"/>
                  <a:pt x="194219" y="1255602"/>
                </a:cubicBezTo>
                <a:cubicBezTo>
                  <a:pt x="191147" y="1267967"/>
                  <a:pt x="189554" y="1295164"/>
                  <a:pt x="186482" y="1313750"/>
                </a:cubicBezTo>
                <a:cubicBezTo>
                  <a:pt x="183410" y="1332336"/>
                  <a:pt x="181627" y="1338634"/>
                  <a:pt x="175787" y="1367118"/>
                </a:cubicBezTo>
                <a:cubicBezTo>
                  <a:pt x="169947" y="1395602"/>
                  <a:pt x="155472" y="1466511"/>
                  <a:pt x="151440" y="1484656"/>
                </a:cubicBezTo>
                <a:cubicBezTo>
                  <a:pt x="127161" y="1569712"/>
                  <a:pt x="137847" y="1585157"/>
                  <a:pt x="134827" y="1603700"/>
                </a:cubicBezTo>
                <a:cubicBezTo>
                  <a:pt x="131807" y="1622243"/>
                  <a:pt x="137569" y="1574991"/>
                  <a:pt x="133320" y="1595913"/>
                </a:cubicBezTo>
                <a:cubicBezTo>
                  <a:pt x="129071" y="1616835"/>
                  <a:pt x="114622" y="1677196"/>
                  <a:pt x="109335" y="1708519"/>
                </a:cubicBezTo>
                <a:cubicBezTo>
                  <a:pt x="104048" y="1739842"/>
                  <a:pt x="104672" y="1764070"/>
                  <a:pt x="101600" y="1783850"/>
                </a:cubicBezTo>
                <a:cubicBezTo>
                  <a:pt x="98528" y="1803630"/>
                  <a:pt x="93976" y="1811970"/>
                  <a:pt x="90904" y="1827199"/>
                </a:cubicBezTo>
                <a:cubicBezTo>
                  <a:pt x="87832" y="1842428"/>
                  <a:pt x="86734" y="1868092"/>
                  <a:pt x="83169" y="1875222"/>
                </a:cubicBezTo>
                <a:cubicBezTo>
                  <a:pt x="76330" y="1902580"/>
                  <a:pt x="76499" y="1895462"/>
                  <a:pt x="73618" y="1906269"/>
                </a:cubicBezTo>
                <a:cubicBezTo>
                  <a:pt x="70737" y="1917076"/>
                  <a:pt x="69446" y="1934718"/>
                  <a:pt x="65881" y="1940065"/>
                </a:cubicBezTo>
                <a:cubicBezTo>
                  <a:pt x="62316" y="1959672"/>
                  <a:pt x="58752" y="1993505"/>
                  <a:pt x="55187" y="2013683"/>
                </a:cubicBezTo>
                <a:cubicBezTo>
                  <a:pt x="51622" y="2033861"/>
                  <a:pt x="47071" y="2045205"/>
                  <a:pt x="44492" y="2061134"/>
                </a:cubicBezTo>
                <a:cubicBezTo>
                  <a:pt x="41913" y="2077064"/>
                  <a:pt x="40693" y="2099500"/>
                  <a:pt x="39715" y="2109260"/>
                </a:cubicBezTo>
                <a:cubicBezTo>
                  <a:pt x="38737" y="2119020"/>
                  <a:pt x="42190" y="2109919"/>
                  <a:pt x="32707" y="2131533"/>
                </a:cubicBezTo>
                <a:cubicBezTo>
                  <a:pt x="23224" y="2153148"/>
                  <a:pt x="29711" y="2150369"/>
                  <a:pt x="27202" y="2164966"/>
                </a:cubicBezTo>
                <a:cubicBezTo>
                  <a:pt x="24693" y="2179563"/>
                  <a:pt x="20186" y="2203972"/>
                  <a:pt x="17651" y="2219114"/>
                </a:cubicBezTo>
                <a:cubicBezTo>
                  <a:pt x="15116" y="2234256"/>
                  <a:pt x="14440" y="2243663"/>
                  <a:pt x="11991" y="2255820"/>
                </a:cubicBezTo>
                <a:cubicBezTo>
                  <a:pt x="9542" y="2267977"/>
                  <a:pt x="-9388" y="2319858"/>
                  <a:pt x="5919" y="2333486"/>
                </a:cubicBezTo>
                <a:cubicBezTo>
                  <a:pt x="21226" y="2347114"/>
                  <a:pt x="57532" y="2336713"/>
                  <a:pt x="103832" y="2337587"/>
                </a:cubicBezTo>
                <a:cubicBezTo>
                  <a:pt x="150132" y="2338461"/>
                  <a:pt x="235596" y="2342294"/>
                  <a:pt x="283722" y="2338729"/>
                </a:cubicBezTo>
                <a:lnTo>
                  <a:pt x="418548" y="2338160"/>
                </a:lnTo>
                <a:lnTo>
                  <a:pt x="514023" y="2337587"/>
                </a:lnTo>
                <a:lnTo>
                  <a:pt x="569416" y="2337017"/>
                </a:lnTo>
                <a:cubicBezTo>
                  <a:pt x="583892" y="2337199"/>
                  <a:pt x="586444" y="2337294"/>
                  <a:pt x="600877" y="2338678"/>
                </a:cubicBezTo>
                <a:cubicBezTo>
                  <a:pt x="615310" y="2340063"/>
                  <a:pt x="645326" y="2335434"/>
                  <a:pt x="664890" y="2336446"/>
                </a:cubicBezTo>
                <a:cubicBezTo>
                  <a:pt x="684454" y="2337458"/>
                  <a:pt x="688339" y="2344449"/>
                  <a:pt x="718260" y="2344752"/>
                </a:cubicBezTo>
                <a:cubicBezTo>
                  <a:pt x="748181" y="2345055"/>
                  <a:pt x="788555" y="2339440"/>
                  <a:pt x="844416" y="2338264"/>
                </a:cubicBezTo>
                <a:cubicBezTo>
                  <a:pt x="864023" y="2334699"/>
                  <a:pt x="912479" y="2333997"/>
                  <a:pt x="923952" y="2333486"/>
                </a:cubicBezTo>
                <a:cubicBezTo>
                  <a:pt x="935425" y="2332975"/>
                  <a:pt x="913768" y="2338575"/>
                  <a:pt x="913257" y="2335200"/>
                </a:cubicBezTo>
                <a:cubicBezTo>
                  <a:pt x="912747" y="2331826"/>
                  <a:pt x="926236" y="2318586"/>
                  <a:pt x="920889" y="2313239"/>
                </a:cubicBezTo>
                <a:cubicBezTo>
                  <a:pt x="922672" y="2295414"/>
                  <a:pt x="917246" y="2288839"/>
                  <a:pt x="914399" y="2274562"/>
                </a:cubicBezTo>
                <a:cubicBezTo>
                  <a:pt x="911552" y="2260285"/>
                  <a:pt x="907235" y="2242539"/>
                  <a:pt x="903808" y="2227578"/>
                </a:cubicBezTo>
                <a:cubicBezTo>
                  <a:pt x="900381" y="2212618"/>
                  <a:pt x="896400" y="2172884"/>
                  <a:pt x="893839" y="2164084"/>
                </a:cubicBezTo>
                <a:cubicBezTo>
                  <a:pt x="891278" y="2155284"/>
                  <a:pt x="892412" y="2192655"/>
                  <a:pt x="888441" y="2174778"/>
                </a:cubicBezTo>
                <a:cubicBezTo>
                  <a:pt x="884470" y="2156901"/>
                  <a:pt x="876344" y="2093364"/>
                  <a:pt x="870011" y="2056824"/>
                </a:cubicBezTo>
                <a:cubicBezTo>
                  <a:pt x="863678" y="2020284"/>
                  <a:pt x="856280" y="1980234"/>
                  <a:pt x="850440" y="1955539"/>
                </a:cubicBezTo>
                <a:cubicBezTo>
                  <a:pt x="844600" y="1930844"/>
                  <a:pt x="839330" y="1925270"/>
                  <a:pt x="834969" y="1908656"/>
                </a:cubicBezTo>
                <a:cubicBezTo>
                  <a:pt x="830608" y="1892043"/>
                  <a:pt x="827345" y="1871675"/>
                  <a:pt x="824273" y="1855858"/>
                </a:cubicBezTo>
                <a:cubicBezTo>
                  <a:pt x="821201" y="1840041"/>
                  <a:pt x="820406" y="1832659"/>
                  <a:pt x="816538" y="1813753"/>
                </a:cubicBezTo>
                <a:cubicBezTo>
                  <a:pt x="812670" y="1794847"/>
                  <a:pt x="806717" y="1769191"/>
                  <a:pt x="801067" y="1742420"/>
                </a:cubicBezTo>
                <a:cubicBezTo>
                  <a:pt x="795417" y="1715649"/>
                  <a:pt x="791667" y="1689013"/>
                  <a:pt x="782636" y="1653125"/>
                </a:cubicBezTo>
                <a:cubicBezTo>
                  <a:pt x="771867" y="1610329"/>
                  <a:pt x="768871" y="1590695"/>
                  <a:pt x="764207" y="1566424"/>
                </a:cubicBezTo>
                <a:cubicBezTo>
                  <a:pt x="759543" y="1542153"/>
                  <a:pt x="759014" y="1528396"/>
                  <a:pt x="754653" y="1507500"/>
                </a:cubicBezTo>
                <a:cubicBezTo>
                  <a:pt x="750292" y="1486604"/>
                  <a:pt x="742591" y="1458664"/>
                  <a:pt x="738040" y="1441047"/>
                </a:cubicBezTo>
                <a:cubicBezTo>
                  <a:pt x="733489" y="1423430"/>
                  <a:pt x="731404" y="1419208"/>
                  <a:pt x="727346" y="1401799"/>
                </a:cubicBezTo>
                <a:cubicBezTo>
                  <a:pt x="723288" y="1384390"/>
                  <a:pt x="718546" y="1360620"/>
                  <a:pt x="713692" y="1336591"/>
                </a:cubicBezTo>
                <a:cubicBezTo>
                  <a:pt x="708838" y="1312562"/>
                  <a:pt x="711516" y="1302727"/>
                  <a:pt x="698220" y="1257627"/>
                </a:cubicBezTo>
                <a:cubicBezTo>
                  <a:pt x="678366" y="1178203"/>
                  <a:pt x="692042" y="1221295"/>
                  <a:pt x="688668" y="1201558"/>
                </a:cubicBezTo>
                <a:cubicBezTo>
                  <a:pt x="685294" y="1181821"/>
                  <a:pt x="685780" y="1153974"/>
                  <a:pt x="677973" y="1139207"/>
                </a:cubicBezTo>
                <a:cubicBezTo>
                  <a:pt x="665590" y="1115785"/>
                  <a:pt x="660980" y="1090362"/>
                  <a:pt x="655442" y="1073221"/>
                </a:cubicBezTo>
                <a:cubicBezTo>
                  <a:pt x="649904" y="1056080"/>
                  <a:pt x="646339" y="1046163"/>
                  <a:pt x="644747" y="1036360"/>
                </a:cubicBezTo>
                <a:cubicBezTo>
                  <a:pt x="643155" y="1026557"/>
                  <a:pt x="647481" y="1026462"/>
                  <a:pt x="645889" y="1014400"/>
                </a:cubicBezTo>
                <a:cubicBezTo>
                  <a:pt x="644297" y="1002338"/>
                  <a:pt x="639062" y="981113"/>
                  <a:pt x="635194" y="963989"/>
                </a:cubicBezTo>
                <a:cubicBezTo>
                  <a:pt x="631326" y="946866"/>
                  <a:pt x="630300" y="978051"/>
                  <a:pt x="622682" y="911659"/>
                </a:cubicBezTo>
                <a:cubicBezTo>
                  <a:pt x="619117" y="886704"/>
                  <a:pt x="616345" y="876759"/>
                  <a:pt x="614947" y="851590"/>
                </a:cubicBezTo>
                <a:cubicBezTo>
                  <a:pt x="614539" y="844252"/>
                  <a:pt x="613597" y="845689"/>
                  <a:pt x="608457" y="827242"/>
                </a:cubicBezTo>
                <a:cubicBezTo>
                  <a:pt x="603317" y="808795"/>
                  <a:pt x="592717" y="773595"/>
                  <a:pt x="584108" y="740905"/>
                </a:cubicBezTo>
                <a:cubicBezTo>
                  <a:pt x="575499" y="708215"/>
                  <a:pt x="565378" y="677854"/>
                  <a:pt x="556802" y="631103"/>
                </a:cubicBezTo>
                <a:cubicBezTo>
                  <a:pt x="553237" y="615061"/>
                  <a:pt x="547015" y="576521"/>
                  <a:pt x="543147" y="556343"/>
                </a:cubicBezTo>
                <a:cubicBezTo>
                  <a:pt x="539279" y="536165"/>
                  <a:pt x="540897" y="520989"/>
                  <a:pt x="533594" y="510034"/>
                </a:cubicBezTo>
                <a:cubicBezTo>
                  <a:pt x="530029" y="488645"/>
                  <a:pt x="526465" y="478486"/>
                  <a:pt x="522900" y="463621"/>
                </a:cubicBezTo>
                <a:cubicBezTo>
                  <a:pt x="519335" y="448756"/>
                  <a:pt x="514724" y="435323"/>
                  <a:pt x="512205" y="420842"/>
                </a:cubicBezTo>
                <a:cubicBezTo>
                  <a:pt x="507583" y="394267"/>
                  <a:pt x="506800" y="367081"/>
                  <a:pt x="501510" y="340631"/>
                </a:cubicBezTo>
                <a:cubicBezTo>
                  <a:pt x="499628" y="331219"/>
                  <a:pt x="496353" y="334757"/>
                  <a:pt x="490815" y="313895"/>
                </a:cubicBezTo>
                <a:cubicBezTo>
                  <a:pt x="485277" y="293033"/>
                  <a:pt x="481594" y="253647"/>
                  <a:pt x="468284" y="215462"/>
                </a:cubicBezTo>
                <a:cubicBezTo>
                  <a:pt x="459384" y="189929"/>
                  <a:pt x="462408" y="160828"/>
                  <a:pt x="458731" y="137431"/>
                </a:cubicBezTo>
                <a:cubicBezTo>
                  <a:pt x="455054" y="114034"/>
                  <a:pt x="451493" y="93539"/>
                  <a:pt x="446219" y="75080"/>
                </a:cubicBezTo>
                <a:cubicBezTo>
                  <a:pt x="442654" y="62603"/>
                  <a:pt x="432152" y="47414"/>
                  <a:pt x="429607" y="34689"/>
                </a:cubicBezTo>
                <a:cubicBezTo>
                  <a:pt x="424017" y="-11015"/>
                  <a:pt x="423290" y="372"/>
                  <a:pt x="421300" y="3747"/>
                </a:cubicBezTo>
                <a:close/>
              </a:path>
            </a:pathLst>
          </a:custGeom>
          <a:solidFill>
            <a:srgbClr val="FF0000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олилиния 52"/>
          <p:cNvSpPr/>
          <p:nvPr/>
        </p:nvSpPr>
        <p:spPr>
          <a:xfrm>
            <a:off x="6980026" y="562535"/>
            <a:ext cx="1000007" cy="2332065"/>
          </a:xfrm>
          <a:custGeom>
            <a:avLst/>
            <a:gdLst>
              <a:gd name="connsiteX0" fmla="*/ 16042 w 1005600"/>
              <a:gd name="connsiteY0" fmla="*/ 21390 h 2358190"/>
              <a:gd name="connsiteX1" fmla="*/ 10694 w 1005600"/>
              <a:gd name="connsiteY1" fmla="*/ 48126 h 2358190"/>
              <a:gd name="connsiteX2" fmla="*/ 16042 w 1005600"/>
              <a:gd name="connsiteY2" fmla="*/ 64168 h 2358190"/>
              <a:gd name="connsiteX3" fmla="*/ 21389 w 1005600"/>
              <a:gd name="connsiteY3" fmla="*/ 90905 h 2358190"/>
              <a:gd name="connsiteX4" fmla="*/ 26736 w 1005600"/>
              <a:gd name="connsiteY4" fmla="*/ 112295 h 2358190"/>
              <a:gd name="connsiteX5" fmla="*/ 37431 w 1005600"/>
              <a:gd name="connsiteY5" fmla="*/ 160421 h 2358190"/>
              <a:gd name="connsiteX6" fmla="*/ 42779 w 1005600"/>
              <a:gd name="connsiteY6" fmla="*/ 213895 h 2358190"/>
              <a:gd name="connsiteX7" fmla="*/ 53473 w 1005600"/>
              <a:gd name="connsiteY7" fmla="*/ 288758 h 2358190"/>
              <a:gd name="connsiteX8" fmla="*/ 69515 w 1005600"/>
              <a:gd name="connsiteY8" fmla="*/ 433137 h 2358190"/>
              <a:gd name="connsiteX9" fmla="*/ 74863 w 1005600"/>
              <a:gd name="connsiteY9" fmla="*/ 470568 h 2358190"/>
              <a:gd name="connsiteX10" fmla="*/ 80210 w 1005600"/>
              <a:gd name="connsiteY10" fmla="*/ 486611 h 2358190"/>
              <a:gd name="connsiteX11" fmla="*/ 85557 w 1005600"/>
              <a:gd name="connsiteY11" fmla="*/ 513347 h 2358190"/>
              <a:gd name="connsiteX12" fmla="*/ 101600 w 1005600"/>
              <a:gd name="connsiteY12" fmla="*/ 572168 h 2358190"/>
              <a:gd name="connsiteX13" fmla="*/ 106947 w 1005600"/>
              <a:gd name="connsiteY13" fmla="*/ 604253 h 2358190"/>
              <a:gd name="connsiteX14" fmla="*/ 117642 w 1005600"/>
              <a:gd name="connsiteY14" fmla="*/ 620295 h 2358190"/>
              <a:gd name="connsiteX15" fmla="*/ 122989 w 1005600"/>
              <a:gd name="connsiteY15" fmla="*/ 647032 h 2358190"/>
              <a:gd name="connsiteX16" fmla="*/ 128336 w 1005600"/>
              <a:gd name="connsiteY16" fmla="*/ 663074 h 2358190"/>
              <a:gd name="connsiteX17" fmla="*/ 133684 w 1005600"/>
              <a:gd name="connsiteY17" fmla="*/ 689811 h 2358190"/>
              <a:gd name="connsiteX18" fmla="*/ 139031 w 1005600"/>
              <a:gd name="connsiteY18" fmla="*/ 705853 h 2358190"/>
              <a:gd name="connsiteX19" fmla="*/ 144379 w 1005600"/>
              <a:gd name="connsiteY19" fmla="*/ 732590 h 2358190"/>
              <a:gd name="connsiteX20" fmla="*/ 155073 w 1005600"/>
              <a:gd name="connsiteY20" fmla="*/ 775368 h 2358190"/>
              <a:gd name="connsiteX21" fmla="*/ 160421 w 1005600"/>
              <a:gd name="connsiteY21" fmla="*/ 807453 h 2358190"/>
              <a:gd name="connsiteX22" fmla="*/ 165768 w 1005600"/>
              <a:gd name="connsiteY22" fmla="*/ 823495 h 2358190"/>
              <a:gd name="connsiteX23" fmla="*/ 171115 w 1005600"/>
              <a:gd name="connsiteY23" fmla="*/ 850232 h 2358190"/>
              <a:gd name="connsiteX24" fmla="*/ 192505 w 1005600"/>
              <a:gd name="connsiteY24" fmla="*/ 925095 h 2358190"/>
              <a:gd name="connsiteX25" fmla="*/ 197852 w 1005600"/>
              <a:gd name="connsiteY25" fmla="*/ 951832 h 2358190"/>
              <a:gd name="connsiteX26" fmla="*/ 203200 w 1005600"/>
              <a:gd name="connsiteY26" fmla="*/ 983916 h 2358190"/>
              <a:gd name="connsiteX27" fmla="*/ 224589 w 1005600"/>
              <a:gd name="connsiteY27" fmla="*/ 1058779 h 2358190"/>
              <a:gd name="connsiteX28" fmla="*/ 235284 w 1005600"/>
              <a:gd name="connsiteY28" fmla="*/ 1117600 h 2358190"/>
              <a:gd name="connsiteX29" fmla="*/ 240631 w 1005600"/>
              <a:gd name="connsiteY29" fmla="*/ 1138990 h 2358190"/>
              <a:gd name="connsiteX30" fmla="*/ 245979 w 1005600"/>
              <a:gd name="connsiteY30" fmla="*/ 1181768 h 2358190"/>
              <a:gd name="connsiteX31" fmla="*/ 251326 w 1005600"/>
              <a:gd name="connsiteY31" fmla="*/ 1208505 h 2358190"/>
              <a:gd name="connsiteX32" fmla="*/ 256673 w 1005600"/>
              <a:gd name="connsiteY32" fmla="*/ 1240590 h 2358190"/>
              <a:gd name="connsiteX33" fmla="*/ 267368 w 1005600"/>
              <a:gd name="connsiteY33" fmla="*/ 1272674 h 2358190"/>
              <a:gd name="connsiteX34" fmla="*/ 272715 w 1005600"/>
              <a:gd name="connsiteY34" fmla="*/ 1294063 h 2358190"/>
              <a:gd name="connsiteX35" fmla="*/ 278063 w 1005600"/>
              <a:gd name="connsiteY35" fmla="*/ 1347537 h 2358190"/>
              <a:gd name="connsiteX36" fmla="*/ 283410 w 1005600"/>
              <a:gd name="connsiteY36" fmla="*/ 1363579 h 2358190"/>
              <a:gd name="connsiteX37" fmla="*/ 288757 w 1005600"/>
              <a:gd name="connsiteY37" fmla="*/ 1395663 h 2358190"/>
              <a:gd name="connsiteX38" fmla="*/ 304800 w 1005600"/>
              <a:gd name="connsiteY38" fmla="*/ 1449137 h 2358190"/>
              <a:gd name="connsiteX39" fmla="*/ 310147 w 1005600"/>
              <a:gd name="connsiteY39" fmla="*/ 1465179 h 2358190"/>
              <a:gd name="connsiteX40" fmla="*/ 315494 w 1005600"/>
              <a:gd name="connsiteY40" fmla="*/ 1481221 h 2358190"/>
              <a:gd name="connsiteX41" fmla="*/ 320842 w 1005600"/>
              <a:gd name="connsiteY41" fmla="*/ 1502611 h 2358190"/>
              <a:gd name="connsiteX42" fmla="*/ 331536 w 1005600"/>
              <a:gd name="connsiteY42" fmla="*/ 1518653 h 2358190"/>
              <a:gd name="connsiteX43" fmla="*/ 336884 w 1005600"/>
              <a:gd name="connsiteY43" fmla="*/ 1550737 h 2358190"/>
              <a:gd name="connsiteX44" fmla="*/ 347579 w 1005600"/>
              <a:gd name="connsiteY44" fmla="*/ 1582821 h 2358190"/>
              <a:gd name="connsiteX45" fmla="*/ 352926 w 1005600"/>
              <a:gd name="connsiteY45" fmla="*/ 1625600 h 2358190"/>
              <a:gd name="connsiteX46" fmla="*/ 358273 w 1005600"/>
              <a:gd name="connsiteY46" fmla="*/ 1641642 h 2358190"/>
              <a:gd name="connsiteX47" fmla="*/ 363621 w 1005600"/>
              <a:gd name="connsiteY47" fmla="*/ 1673726 h 2358190"/>
              <a:gd name="connsiteX48" fmla="*/ 368968 w 1005600"/>
              <a:gd name="connsiteY48" fmla="*/ 1711158 h 2358190"/>
              <a:gd name="connsiteX49" fmla="*/ 374315 w 1005600"/>
              <a:gd name="connsiteY49" fmla="*/ 1753937 h 2358190"/>
              <a:gd name="connsiteX50" fmla="*/ 385010 w 1005600"/>
              <a:gd name="connsiteY50" fmla="*/ 1796716 h 2358190"/>
              <a:gd name="connsiteX51" fmla="*/ 395705 w 1005600"/>
              <a:gd name="connsiteY51" fmla="*/ 1839495 h 2358190"/>
              <a:gd name="connsiteX52" fmla="*/ 401052 w 1005600"/>
              <a:gd name="connsiteY52" fmla="*/ 1860884 h 2358190"/>
              <a:gd name="connsiteX53" fmla="*/ 406400 w 1005600"/>
              <a:gd name="connsiteY53" fmla="*/ 1876926 h 2358190"/>
              <a:gd name="connsiteX54" fmla="*/ 417094 w 1005600"/>
              <a:gd name="connsiteY54" fmla="*/ 1951790 h 2358190"/>
              <a:gd name="connsiteX55" fmla="*/ 427789 w 1005600"/>
              <a:gd name="connsiteY55" fmla="*/ 1994568 h 2358190"/>
              <a:gd name="connsiteX56" fmla="*/ 438484 w 1005600"/>
              <a:gd name="connsiteY56" fmla="*/ 2048042 h 2358190"/>
              <a:gd name="connsiteX57" fmla="*/ 449179 w 1005600"/>
              <a:gd name="connsiteY57" fmla="*/ 2064084 h 2358190"/>
              <a:gd name="connsiteX58" fmla="*/ 454526 w 1005600"/>
              <a:gd name="connsiteY58" fmla="*/ 2096168 h 2358190"/>
              <a:gd name="connsiteX59" fmla="*/ 465221 w 1005600"/>
              <a:gd name="connsiteY59" fmla="*/ 2128253 h 2358190"/>
              <a:gd name="connsiteX60" fmla="*/ 470568 w 1005600"/>
              <a:gd name="connsiteY60" fmla="*/ 2144295 h 2358190"/>
              <a:gd name="connsiteX61" fmla="*/ 475915 w 1005600"/>
              <a:gd name="connsiteY61" fmla="*/ 2165684 h 2358190"/>
              <a:gd name="connsiteX62" fmla="*/ 486610 w 1005600"/>
              <a:gd name="connsiteY62" fmla="*/ 2197768 h 2358190"/>
              <a:gd name="connsiteX63" fmla="*/ 497305 w 1005600"/>
              <a:gd name="connsiteY63" fmla="*/ 2304716 h 2358190"/>
              <a:gd name="connsiteX64" fmla="*/ 508000 w 1005600"/>
              <a:gd name="connsiteY64" fmla="*/ 2358190 h 2358190"/>
              <a:gd name="connsiteX65" fmla="*/ 529389 w 1005600"/>
              <a:gd name="connsiteY65" fmla="*/ 2326105 h 2358190"/>
              <a:gd name="connsiteX66" fmla="*/ 545431 w 1005600"/>
              <a:gd name="connsiteY66" fmla="*/ 2304716 h 2358190"/>
              <a:gd name="connsiteX67" fmla="*/ 577515 w 1005600"/>
              <a:gd name="connsiteY67" fmla="*/ 2283326 h 2358190"/>
              <a:gd name="connsiteX68" fmla="*/ 604252 w 1005600"/>
              <a:gd name="connsiteY68" fmla="*/ 2251242 h 2358190"/>
              <a:gd name="connsiteX69" fmla="*/ 620294 w 1005600"/>
              <a:gd name="connsiteY69" fmla="*/ 2229853 h 2358190"/>
              <a:gd name="connsiteX70" fmla="*/ 652379 w 1005600"/>
              <a:gd name="connsiteY70" fmla="*/ 2203116 h 2358190"/>
              <a:gd name="connsiteX71" fmla="*/ 679115 w 1005600"/>
              <a:gd name="connsiteY71" fmla="*/ 2171032 h 2358190"/>
              <a:gd name="connsiteX72" fmla="*/ 695157 w 1005600"/>
              <a:gd name="connsiteY72" fmla="*/ 2160337 h 2358190"/>
              <a:gd name="connsiteX73" fmla="*/ 711200 w 1005600"/>
              <a:gd name="connsiteY73" fmla="*/ 2144295 h 2358190"/>
              <a:gd name="connsiteX74" fmla="*/ 732589 w 1005600"/>
              <a:gd name="connsiteY74" fmla="*/ 2128253 h 2358190"/>
              <a:gd name="connsiteX75" fmla="*/ 764673 w 1005600"/>
              <a:gd name="connsiteY75" fmla="*/ 2090821 h 2358190"/>
              <a:gd name="connsiteX76" fmla="*/ 780715 w 1005600"/>
              <a:gd name="connsiteY76" fmla="*/ 2080126 h 2358190"/>
              <a:gd name="connsiteX77" fmla="*/ 823494 w 1005600"/>
              <a:gd name="connsiteY77" fmla="*/ 2015958 h 2358190"/>
              <a:gd name="connsiteX78" fmla="*/ 834189 w 1005600"/>
              <a:gd name="connsiteY78" fmla="*/ 1999916 h 2358190"/>
              <a:gd name="connsiteX79" fmla="*/ 844884 w 1005600"/>
              <a:gd name="connsiteY79" fmla="*/ 1983874 h 2358190"/>
              <a:gd name="connsiteX80" fmla="*/ 855579 w 1005600"/>
              <a:gd name="connsiteY80" fmla="*/ 1951790 h 2358190"/>
              <a:gd name="connsiteX81" fmla="*/ 903705 w 1005600"/>
              <a:gd name="connsiteY81" fmla="*/ 1909011 h 2358190"/>
              <a:gd name="connsiteX82" fmla="*/ 946484 w 1005600"/>
              <a:gd name="connsiteY82" fmla="*/ 1871579 h 2358190"/>
              <a:gd name="connsiteX83" fmla="*/ 962526 w 1005600"/>
              <a:gd name="connsiteY83" fmla="*/ 1855537 h 2358190"/>
              <a:gd name="connsiteX84" fmla="*/ 973221 w 1005600"/>
              <a:gd name="connsiteY84" fmla="*/ 1839495 h 2358190"/>
              <a:gd name="connsiteX85" fmla="*/ 989263 w 1005600"/>
              <a:gd name="connsiteY85" fmla="*/ 1828800 h 2358190"/>
              <a:gd name="connsiteX86" fmla="*/ 1005305 w 1005600"/>
              <a:gd name="connsiteY86" fmla="*/ 1775326 h 2358190"/>
              <a:gd name="connsiteX87" fmla="*/ 994610 w 1005600"/>
              <a:gd name="connsiteY87" fmla="*/ 1695116 h 2358190"/>
              <a:gd name="connsiteX88" fmla="*/ 973221 w 1005600"/>
              <a:gd name="connsiteY88" fmla="*/ 1663032 h 2358190"/>
              <a:gd name="connsiteX89" fmla="*/ 941136 w 1005600"/>
              <a:gd name="connsiteY89" fmla="*/ 1630947 h 2358190"/>
              <a:gd name="connsiteX90" fmla="*/ 909052 w 1005600"/>
              <a:gd name="connsiteY90" fmla="*/ 1577474 h 2358190"/>
              <a:gd name="connsiteX91" fmla="*/ 898357 w 1005600"/>
              <a:gd name="connsiteY91" fmla="*/ 1561432 h 2358190"/>
              <a:gd name="connsiteX92" fmla="*/ 887663 w 1005600"/>
              <a:gd name="connsiteY92" fmla="*/ 1540042 h 2358190"/>
              <a:gd name="connsiteX93" fmla="*/ 866273 w 1005600"/>
              <a:gd name="connsiteY93" fmla="*/ 1507958 h 2358190"/>
              <a:gd name="connsiteX94" fmla="*/ 855579 w 1005600"/>
              <a:gd name="connsiteY94" fmla="*/ 1486568 h 2358190"/>
              <a:gd name="connsiteX95" fmla="*/ 834189 w 1005600"/>
              <a:gd name="connsiteY95" fmla="*/ 1470526 h 2358190"/>
              <a:gd name="connsiteX96" fmla="*/ 802105 w 1005600"/>
              <a:gd name="connsiteY96" fmla="*/ 1395663 h 2358190"/>
              <a:gd name="connsiteX97" fmla="*/ 791410 w 1005600"/>
              <a:gd name="connsiteY97" fmla="*/ 1379621 h 2358190"/>
              <a:gd name="connsiteX98" fmla="*/ 764673 w 1005600"/>
              <a:gd name="connsiteY98" fmla="*/ 1331495 h 2358190"/>
              <a:gd name="connsiteX99" fmla="*/ 732589 w 1005600"/>
              <a:gd name="connsiteY99" fmla="*/ 1294063 h 2358190"/>
              <a:gd name="connsiteX100" fmla="*/ 711200 w 1005600"/>
              <a:gd name="connsiteY100" fmla="*/ 1261979 h 2358190"/>
              <a:gd name="connsiteX101" fmla="*/ 695157 w 1005600"/>
              <a:gd name="connsiteY101" fmla="*/ 1219200 h 2358190"/>
              <a:gd name="connsiteX102" fmla="*/ 668421 w 1005600"/>
              <a:gd name="connsiteY102" fmla="*/ 1187116 h 2358190"/>
              <a:gd name="connsiteX103" fmla="*/ 652379 w 1005600"/>
              <a:gd name="connsiteY103" fmla="*/ 1165726 h 2358190"/>
              <a:gd name="connsiteX104" fmla="*/ 641684 w 1005600"/>
              <a:gd name="connsiteY104" fmla="*/ 1144337 h 2358190"/>
              <a:gd name="connsiteX105" fmla="*/ 636336 w 1005600"/>
              <a:gd name="connsiteY105" fmla="*/ 1128295 h 2358190"/>
              <a:gd name="connsiteX106" fmla="*/ 614947 w 1005600"/>
              <a:gd name="connsiteY106" fmla="*/ 1096211 h 2358190"/>
              <a:gd name="connsiteX107" fmla="*/ 604252 w 1005600"/>
              <a:gd name="connsiteY107" fmla="*/ 1074821 h 2358190"/>
              <a:gd name="connsiteX108" fmla="*/ 593557 w 1005600"/>
              <a:gd name="connsiteY108" fmla="*/ 1058779 h 2358190"/>
              <a:gd name="connsiteX109" fmla="*/ 566821 w 1005600"/>
              <a:gd name="connsiteY109" fmla="*/ 1016000 h 2358190"/>
              <a:gd name="connsiteX110" fmla="*/ 545431 w 1005600"/>
              <a:gd name="connsiteY110" fmla="*/ 967874 h 2358190"/>
              <a:gd name="connsiteX111" fmla="*/ 534736 w 1005600"/>
              <a:gd name="connsiteY111" fmla="*/ 941137 h 2358190"/>
              <a:gd name="connsiteX112" fmla="*/ 524042 w 1005600"/>
              <a:gd name="connsiteY112" fmla="*/ 925095 h 2358190"/>
              <a:gd name="connsiteX113" fmla="*/ 513347 w 1005600"/>
              <a:gd name="connsiteY113" fmla="*/ 898358 h 2358190"/>
              <a:gd name="connsiteX114" fmla="*/ 491957 w 1005600"/>
              <a:gd name="connsiteY114" fmla="*/ 866274 h 2358190"/>
              <a:gd name="connsiteX115" fmla="*/ 481263 w 1005600"/>
              <a:gd name="connsiteY115" fmla="*/ 850232 h 2358190"/>
              <a:gd name="connsiteX116" fmla="*/ 459873 w 1005600"/>
              <a:gd name="connsiteY116" fmla="*/ 802105 h 2358190"/>
              <a:gd name="connsiteX117" fmla="*/ 449179 w 1005600"/>
              <a:gd name="connsiteY117" fmla="*/ 759326 h 2358190"/>
              <a:gd name="connsiteX118" fmla="*/ 438484 w 1005600"/>
              <a:gd name="connsiteY118" fmla="*/ 743284 h 2358190"/>
              <a:gd name="connsiteX119" fmla="*/ 427789 w 1005600"/>
              <a:gd name="connsiteY119" fmla="*/ 721895 h 2358190"/>
              <a:gd name="connsiteX120" fmla="*/ 406400 w 1005600"/>
              <a:gd name="connsiteY120" fmla="*/ 689811 h 2358190"/>
              <a:gd name="connsiteX121" fmla="*/ 395705 w 1005600"/>
              <a:gd name="connsiteY121" fmla="*/ 673768 h 2358190"/>
              <a:gd name="connsiteX122" fmla="*/ 385010 w 1005600"/>
              <a:gd name="connsiteY122" fmla="*/ 657726 h 2358190"/>
              <a:gd name="connsiteX123" fmla="*/ 374315 w 1005600"/>
              <a:gd name="connsiteY123" fmla="*/ 636337 h 2358190"/>
              <a:gd name="connsiteX124" fmla="*/ 352926 w 1005600"/>
              <a:gd name="connsiteY124" fmla="*/ 620295 h 2358190"/>
              <a:gd name="connsiteX125" fmla="*/ 331536 w 1005600"/>
              <a:gd name="connsiteY125" fmla="*/ 588211 h 2358190"/>
              <a:gd name="connsiteX126" fmla="*/ 320842 w 1005600"/>
              <a:gd name="connsiteY126" fmla="*/ 572168 h 2358190"/>
              <a:gd name="connsiteX127" fmla="*/ 310147 w 1005600"/>
              <a:gd name="connsiteY127" fmla="*/ 556126 h 2358190"/>
              <a:gd name="connsiteX128" fmla="*/ 299452 w 1005600"/>
              <a:gd name="connsiteY128" fmla="*/ 534737 h 2358190"/>
              <a:gd name="connsiteX129" fmla="*/ 288757 w 1005600"/>
              <a:gd name="connsiteY129" fmla="*/ 518695 h 2358190"/>
              <a:gd name="connsiteX130" fmla="*/ 278063 w 1005600"/>
              <a:gd name="connsiteY130" fmla="*/ 491958 h 2358190"/>
              <a:gd name="connsiteX131" fmla="*/ 267368 w 1005600"/>
              <a:gd name="connsiteY131" fmla="*/ 475916 h 2358190"/>
              <a:gd name="connsiteX132" fmla="*/ 245979 w 1005600"/>
              <a:gd name="connsiteY132" fmla="*/ 427790 h 2358190"/>
              <a:gd name="connsiteX133" fmla="*/ 235284 w 1005600"/>
              <a:gd name="connsiteY133" fmla="*/ 379663 h 2358190"/>
              <a:gd name="connsiteX134" fmla="*/ 213894 w 1005600"/>
              <a:gd name="connsiteY134" fmla="*/ 342232 h 2358190"/>
              <a:gd name="connsiteX135" fmla="*/ 203200 w 1005600"/>
              <a:gd name="connsiteY135" fmla="*/ 320842 h 2358190"/>
              <a:gd name="connsiteX136" fmla="*/ 181810 w 1005600"/>
              <a:gd name="connsiteY136" fmla="*/ 267368 h 2358190"/>
              <a:gd name="connsiteX137" fmla="*/ 139031 w 1005600"/>
              <a:gd name="connsiteY137" fmla="*/ 192505 h 2358190"/>
              <a:gd name="connsiteX138" fmla="*/ 128336 w 1005600"/>
              <a:gd name="connsiteY138" fmla="*/ 176463 h 2358190"/>
              <a:gd name="connsiteX139" fmla="*/ 106947 w 1005600"/>
              <a:gd name="connsiteY139" fmla="*/ 160421 h 2358190"/>
              <a:gd name="connsiteX140" fmla="*/ 96252 w 1005600"/>
              <a:gd name="connsiteY140" fmla="*/ 139032 h 2358190"/>
              <a:gd name="connsiteX141" fmla="*/ 80210 w 1005600"/>
              <a:gd name="connsiteY141" fmla="*/ 101600 h 2358190"/>
              <a:gd name="connsiteX142" fmla="*/ 48126 w 1005600"/>
              <a:gd name="connsiteY142" fmla="*/ 53474 h 2358190"/>
              <a:gd name="connsiteX143" fmla="*/ 37431 w 1005600"/>
              <a:gd name="connsiteY143" fmla="*/ 37432 h 2358190"/>
              <a:gd name="connsiteX144" fmla="*/ 0 w 1005600"/>
              <a:gd name="connsiteY144" fmla="*/ 0 h 2358190"/>
              <a:gd name="connsiteX145" fmla="*/ 16042 w 1005600"/>
              <a:gd name="connsiteY145" fmla="*/ 21390 h 2358190"/>
              <a:gd name="connsiteX0" fmla="*/ 16042 w 1005600"/>
              <a:gd name="connsiteY0" fmla="*/ 21390 h 2358190"/>
              <a:gd name="connsiteX1" fmla="*/ 10694 w 1005600"/>
              <a:gd name="connsiteY1" fmla="*/ 48126 h 2358190"/>
              <a:gd name="connsiteX2" fmla="*/ 16042 w 1005600"/>
              <a:gd name="connsiteY2" fmla="*/ 64168 h 2358190"/>
              <a:gd name="connsiteX3" fmla="*/ 21389 w 1005600"/>
              <a:gd name="connsiteY3" fmla="*/ 90905 h 2358190"/>
              <a:gd name="connsiteX4" fmla="*/ 26736 w 1005600"/>
              <a:gd name="connsiteY4" fmla="*/ 112295 h 2358190"/>
              <a:gd name="connsiteX5" fmla="*/ 37431 w 1005600"/>
              <a:gd name="connsiteY5" fmla="*/ 160421 h 2358190"/>
              <a:gd name="connsiteX6" fmla="*/ 42779 w 1005600"/>
              <a:gd name="connsiteY6" fmla="*/ 213895 h 2358190"/>
              <a:gd name="connsiteX7" fmla="*/ 53473 w 1005600"/>
              <a:gd name="connsiteY7" fmla="*/ 288758 h 2358190"/>
              <a:gd name="connsiteX8" fmla="*/ 78223 w 1005600"/>
              <a:gd name="connsiteY8" fmla="*/ 386691 h 2358190"/>
              <a:gd name="connsiteX9" fmla="*/ 74863 w 1005600"/>
              <a:gd name="connsiteY9" fmla="*/ 470568 h 2358190"/>
              <a:gd name="connsiteX10" fmla="*/ 80210 w 1005600"/>
              <a:gd name="connsiteY10" fmla="*/ 486611 h 2358190"/>
              <a:gd name="connsiteX11" fmla="*/ 85557 w 1005600"/>
              <a:gd name="connsiteY11" fmla="*/ 513347 h 2358190"/>
              <a:gd name="connsiteX12" fmla="*/ 101600 w 1005600"/>
              <a:gd name="connsiteY12" fmla="*/ 572168 h 2358190"/>
              <a:gd name="connsiteX13" fmla="*/ 106947 w 1005600"/>
              <a:gd name="connsiteY13" fmla="*/ 604253 h 2358190"/>
              <a:gd name="connsiteX14" fmla="*/ 117642 w 1005600"/>
              <a:gd name="connsiteY14" fmla="*/ 620295 h 2358190"/>
              <a:gd name="connsiteX15" fmla="*/ 122989 w 1005600"/>
              <a:gd name="connsiteY15" fmla="*/ 647032 h 2358190"/>
              <a:gd name="connsiteX16" fmla="*/ 128336 w 1005600"/>
              <a:gd name="connsiteY16" fmla="*/ 663074 h 2358190"/>
              <a:gd name="connsiteX17" fmla="*/ 133684 w 1005600"/>
              <a:gd name="connsiteY17" fmla="*/ 689811 h 2358190"/>
              <a:gd name="connsiteX18" fmla="*/ 139031 w 1005600"/>
              <a:gd name="connsiteY18" fmla="*/ 705853 h 2358190"/>
              <a:gd name="connsiteX19" fmla="*/ 144379 w 1005600"/>
              <a:gd name="connsiteY19" fmla="*/ 732590 h 2358190"/>
              <a:gd name="connsiteX20" fmla="*/ 155073 w 1005600"/>
              <a:gd name="connsiteY20" fmla="*/ 775368 h 2358190"/>
              <a:gd name="connsiteX21" fmla="*/ 160421 w 1005600"/>
              <a:gd name="connsiteY21" fmla="*/ 807453 h 2358190"/>
              <a:gd name="connsiteX22" fmla="*/ 165768 w 1005600"/>
              <a:gd name="connsiteY22" fmla="*/ 823495 h 2358190"/>
              <a:gd name="connsiteX23" fmla="*/ 171115 w 1005600"/>
              <a:gd name="connsiteY23" fmla="*/ 850232 h 2358190"/>
              <a:gd name="connsiteX24" fmla="*/ 192505 w 1005600"/>
              <a:gd name="connsiteY24" fmla="*/ 925095 h 2358190"/>
              <a:gd name="connsiteX25" fmla="*/ 197852 w 1005600"/>
              <a:gd name="connsiteY25" fmla="*/ 951832 h 2358190"/>
              <a:gd name="connsiteX26" fmla="*/ 203200 w 1005600"/>
              <a:gd name="connsiteY26" fmla="*/ 983916 h 2358190"/>
              <a:gd name="connsiteX27" fmla="*/ 224589 w 1005600"/>
              <a:gd name="connsiteY27" fmla="*/ 1058779 h 2358190"/>
              <a:gd name="connsiteX28" fmla="*/ 235284 w 1005600"/>
              <a:gd name="connsiteY28" fmla="*/ 1117600 h 2358190"/>
              <a:gd name="connsiteX29" fmla="*/ 240631 w 1005600"/>
              <a:gd name="connsiteY29" fmla="*/ 1138990 h 2358190"/>
              <a:gd name="connsiteX30" fmla="*/ 245979 w 1005600"/>
              <a:gd name="connsiteY30" fmla="*/ 1181768 h 2358190"/>
              <a:gd name="connsiteX31" fmla="*/ 251326 w 1005600"/>
              <a:gd name="connsiteY31" fmla="*/ 1208505 h 2358190"/>
              <a:gd name="connsiteX32" fmla="*/ 256673 w 1005600"/>
              <a:gd name="connsiteY32" fmla="*/ 1240590 h 2358190"/>
              <a:gd name="connsiteX33" fmla="*/ 267368 w 1005600"/>
              <a:gd name="connsiteY33" fmla="*/ 1272674 h 2358190"/>
              <a:gd name="connsiteX34" fmla="*/ 272715 w 1005600"/>
              <a:gd name="connsiteY34" fmla="*/ 1294063 h 2358190"/>
              <a:gd name="connsiteX35" fmla="*/ 278063 w 1005600"/>
              <a:gd name="connsiteY35" fmla="*/ 1347537 h 2358190"/>
              <a:gd name="connsiteX36" fmla="*/ 283410 w 1005600"/>
              <a:gd name="connsiteY36" fmla="*/ 1363579 h 2358190"/>
              <a:gd name="connsiteX37" fmla="*/ 288757 w 1005600"/>
              <a:gd name="connsiteY37" fmla="*/ 1395663 h 2358190"/>
              <a:gd name="connsiteX38" fmla="*/ 304800 w 1005600"/>
              <a:gd name="connsiteY38" fmla="*/ 1449137 h 2358190"/>
              <a:gd name="connsiteX39" fmla="*/ 310147 w 1005600"/>
              <a:gd name="connsiteY39" fmla="*/ 1465179 h 2358190"/>
              <a:gd name="connsiteX40" fmla="*/ 315494 w 1005600"/>
              <a:gd name="connsiteY40" fmla="*/ 1481221 h 2358190"/>
              <a:gd name="connsiteX41" fmla="*/ 320842 w 1005600"/>
              <a:gd name="connsiteY41" fmla="*/ 1502611 h 2358190"/>
              <a:gd name="connsiteX42" fmla="*/ 331536 w 1005600"/>
              <a:gd name="connsiteY42" fmla="*/ 1518653 h 2358190"/>
              <a:gd name="connsiteX43" fmla="*/ 336884 w 1005600"/>
              <a:gd name="connsiteY43" fmla="*/ 1550737 h 2358190"/>
              <a:gd name="connsiteX44" fmla="*/ 347579 w 1005600"/>
              <a:gd name="connsiteY44" fmla="*/ 1582821 h 2358190"/>
              <a:gd name="connsiteX45" fmla="*/ 352926 w 1005600"/>
              <a:gd name="connsiteY45" fmla="*/ 1625600 h 2358190"/>
              <a:gd name="connsiteX46" fmla="*/ 358273 w 1005600"/>
              <a:gd name="connsiteY46" fmla="*/ 1641642 h 2358190"/>
              <a:gd name="connsiteX47" fmla="*/ 363621 w 1005600"/>
              <a:gd name="connsiteY47" fmla="*/ 1673726 h 2358190"/>
              <a:gd name="connsiteX48" fmla="*/ 368968 w 1005600"/>
              <a:gd name="connsiteY48" fmla="*/ 1711158 h 2358190"/>
              <a:gd name="connsiteX49" fmla="*/ 374315 w 1005600"/>
              <a:gd name="connsiteY49" fmla="*/ 1753937 h 2358190"/>
              <a:gd name="connsiteX50" fmla="*/ 385010 w 1005600"/>
              <a:gd name="connsiteY50" fmla="*/ 1796716 h 2358190"/>
              <a:gd name="connsiteX51" fmla="*/ 395705 w 1005600"/>
              <a:gd name="connsiteY51" fmla="*/ 1839495 h 2358190"/>
              <a:gd name="connsiteX52" fmla="*/ 401052 w 1005600"/>
              <a:gd name="connsiteY52" fmla="*/ 1860884 h 2358190"/>
              <a:gd name="connsiteX53" fmla="*/ 406400 w 1005600"/>
              <a:gd name="connsiteY53" fmla="*/ 1876926 h 2358190"/>
              <a:gd name="connsiteX54" fmla="*/ 417094 w 1005600"/>
              <a:gd name="connsiteY54" fmla="*/ 1951790 h 2358190"/>
              <a:gd name="connsiteX55" fmla="*/ 427789 w 1005600"/>
              <a:gd name="connsiteY55" fmla="*/ 1994568 h 2358190"/>
              <a:gd name="connsiteX56" fmla="*/ 438484 w 1005600"/>
              <a:gd name="connsiteY56" fmla="*/ 2048042 h 2358190"/>
              <a:gd name="connsiteX57" fmla="*/ 449179 w 1005600"/>
              <a:gd name="connsiteY57" fmla="*/ 2064084 h 2358190"/>
              <a:gd name="connsiteX58" fmla="*/ 454526 w 1005600"/>
              <a:gd name="connsiteY58" fmla="*/ 2096168 h 2358190"/>
              <a:gd name="connsiteX59" fmla="*/ 465221 w 1005600"/>
              <a:gd name="connsiteY59" fmla="*/ 2128253 h 2358190"/>
              <a:gd name="connsiteX60" fmla="*/ 470568 w 1005600"/>
              <a:gd name="connsiteY60" fmla="*/ 2144295 h 2358190"/>
              <a:gd name="connsiteX61" fmla="*/ 475915 w 1005600"/>
              <a:gd name="connsiteY61" fmla="*/ 2165684 h 2358190"/>
              <a:gd name="connsiteX62" fmla="*/ 486610 w 1005600"/>
              <a:gd name="connsiteY62" fmla="*/ 2197768 h 2358190"/>
              <a:gd name="connsiteX63" fmla="*/ 497305 w 1005600"/>
              <a:gd name="connsiteY63" fmla="*/ 2304716 h 2358190"/>
              <a:gd name="connsiteX64" fmla="*/ 508000 w 1005600"/>
              <a:gd name="connsiteY64" fmla="*/ 2358190 h 2358190"/>
              <a:gd name="connsiteX65" fmla="*/ 529389 w 1005600"/>
              <a:gd name="connsiteY65" fmla="*/ 2326105 h 2358190"/>
              <a:gd name="connsiteX66" fmla="*/ 545431 w 1005600"/>
              <a:gd name="connsiteY66" fmla="*/ 2304716 h 2358190"/>
              <a:gd name="connsiteX67" fmla="*/ 577515 w 1005600"/>
              <a:gd name="connsiteY67" fmla="*/ 2283326 h 2358190"/>
              <a:gd name="connsiteX68" fmla="*/ 604252 w 1005600"/>
              <a:gd name="connsiteY68" fmla="*/ 2251242 h 2358190"/>
              <a:gd name="connsiteX69" fmla="*/ 620294 w 1005600"/>
              <a:gd name="connsiteY69" fmla="*/ 2229853 h 2358190"/>
              <a:gd name="connsiteX70" fmla="*/ 652379 w 1005600"/>
              <a:gd name="connsiteY70" fmla="*/ 2203116 h 2358190"/>
              <a:gd name="connsiteX71" fmla="*/ 679115 w 1005600"/>
              <a:gd name="connsiteY71" fmla="*/ 2171032 h 2358190"/>
              <a:gd name="connsiteX72" fmla="*/ 695157 w 1005600"/>
              <a:gd name="connsiteY72" fmla="*/ 2160337 h 2358190"/>
              <a:gd name="connsiteX73" fmla="*/ 711200 w 1005600"/>
              <a:gd name="connsiteY73" fmla="*/ 2144295 h 2358190"/>
              <a:gd name="connsiteX74" fmla="*/ 732589 w 1005600"/>
              <a:gd name="connsiteY74" fmla="*/ 2128253 h 2358190"/>
              <a:gd name="connsiteX75" fmla="*/ 764673 w 1005600"/>
              <a:gd name="connsiteY75" fmla="*/ 2090821 h 2358190"/>
              <a:gd name="connsiteX76" fmla="*/ 780715 w 1005600"/>
              <a:gd name="connsiteY76" fmla="*/ 2080126 h 2358190"/>
              <a:gd name="connsiteX77" fmla="*/ 823494 w 1005600"/>
              <a:gd name="connsiteY77" fmla="*/ 2015958 h 2358190"/>
              <a:gd name="connsiteX78" fmla="*/ 834189 w 1005600"/>
              <a:gd name="connsiteY78" fmla="*/ 1999916 h 2358190"/>
              <a:gd name="connsiteX79" fmla="*/ 844884 w 1005600"/>
              <a:gd name="connsiteY79" fmla="*/ 1983874 h 2358190"/>
              <a:gd name="connsiteX80" fmla="*/ 855579 w 1005600"/>
              <a:gd name="connsiteY80" fmla="*/ 1951790 h 2358190"/>
              <a:gd name="connsiteX81" fmla="*/ 903705 w 1005600"/>
              <a:gd name="connsiteY81" fmla="*/ 1909011 h 2358190"/>
              <a:gd name="connsiteX82" fmla="*/ 946484 w 1005600"/>
              <a:gd name="connsiteY82" fmla="*/ 1871579 h 2358190"/>
              <a:gd name="connsiteX83" fmla="*/ 962526 w 1005600"/>
              <a:gd name="connsiteY83" fmla="*/ 1855537 h 2358190"/>
              <a:gd name="connsiteX84" fmla="*/ 973221 w 1005600"/>
              <a:gd name="connsiteY84" fmla="*/ 1839495 h 2358190"/>
              <a:gd name="connsiteX85" fmla="*/ 989263 w 1005600"/>
              <a:gd name="connsiteY85" fmla="*/ 1828800 h 2358190"/>
              <a:gd name="connsiteX86" fmla="*/ 1005305 w 1005600"/>
              <a:gd name="connsiteY86" fmla="*/ 1775326 h 2358190"/>
              <a:gd name="connsiteX87" fmla="*/ 994610 w 1005600"/>
              <a:gd name="connsiteY87" fmla="*/ 1695116 h 2358190"/>
              <a:gd name="connsiteX88" fmla="*/ 973221 w 1005600"/>
              <a:gd name="connsiteY88" fmla="*/ 1663032 h 2358190"/>
              <a:gd name="connsiteX89" fmla="*/ 941136 w 1005600"/>
              <a:gd name="connsiteY89" fmla="*/ 1630947 h 2358190"/>
              <a:gd name="connsiteX90" fmla="*/ 909052 w 1005600"/>
              <a:gd name="connsiteY90" fmla="*/ 1577474 h 2358190"/>
              <a:gd name="connsiteX91" fmla="*/ 898357 w 1005600"/>
              <a:gd name="connsiteY91" fmla="*/ 1561432 h 2358190"/>
              <a:gd name="connsiteX92" fmla="*/ 887663 w 1005600"/>
              <a:gd name="connsiteY92" fmla="*/ 1540042 h 2358190"/>
              <a:gd name="connsiteX93" fmla="*/ 866273 w 1005600"/>
              <a:gd name="connsiteY93" fmla="*/ 1507958 h 2358190"/>
              <a:gd name="connsiteX94" fmla="*/ 855579 w 1005600"/>
              <a:gd name="connsiteY94" fmla="*/ 1486568 h 2358190"/>
              <a:gd name="connsiteX95" fmla="*/ 834189 w 1005600"/>
              <a:gd name="connsiteY95" fmla="*/ 1470526 h 2358190"/>
              <a:gd name="connsiteX96" fmla="*/ 802105 w 1005600"/>
              <a:gd name="connsiteY96" fmla="*/ 1395663 h 2358190"/>
              <a:gd name="connsiteX97" fmla="*/ 791410 w 1005600"/>
              <a:gd name="connsiteY97" fmla="*/ 1379621 h 2358190"/>
              <a:gd name="connsiteX98" fmla="*/ 764673 w 1005600"/>
              <a:gd name="connsiteY98" fmla="*/ 1331495 h 2358190"/>
              <a:gd name="connsiteX99" fmla="*/ 732589 w 1005600"/>
              <a:gd name="connsiteY99" fmla="*/ 1294063 h 2358190"/>
              <a:gd name="connsiteX100" fmla="*/ 711200 w 1005600"/>
              <a:gd name="connsiteY100" fmla="*/ 1261979 h 2358190"/>
              <a:gd name="connsiteX101" fmla="*/ 695157 w 1005600"/>
              <a:gd name="connsiteY101" fmla="*/ 1219200 h 2358190"/>
              <a:gd name="connsiteX102" fmla="*/ 668421 w 1005600"/>
              <a:gd name="connsiteY102" fmla="*/ 1187116 h 2358190"/>
              <a:gd name="connsiteX103" fmla="*/ 652379 w 1005600"/>
              <a:gd name="connsiteY103" fmla="*/ 1165726 h 2358190"/>
              <a:gd name="connsiteX104" fmla="*/ 641684 w 1005600"/>
              <a:gd name="connsiteY104" fmla="*/ 1144337 h 2358190"/>
              <a:gd name="connsiteX105" fmla="*/ 636336 w 1005600"/>
              <a:gd name="connsiteY105" fmla="*/ 1128295 h 2358190"/>
              <a:gd name="connsiteX106" fmla="*/ 614947 w 1005600"/>
              <a:gd name="connsiteY106" fmla="*/ 1096211 h 2358190"/>
              <a:gd name="connsiteX107" fmla="*/ 604252 w 1005600"/>
              <a:gd name="connsiteY107" fmla="*/ 1074821 h 2358190"/>
              <a:gd name="connsiteX108" fmla="*/ 593557 w 1005600"/>
              <a:gd name="connsiteY108" fmla="*/ 1058779 h 2358190"/>
              <a:gd name="connsiteX109" fmla="*/ 566821 w 1005600"/>
              <a:gd name="connsiteY109" fmla="*/ 1016000 h 2358190"/>
              <a:gd name="connsiteX110" fmla="*/ 545431 w 1005600"/>
              <a:gd name="connsiteY110" fmla="*/ 967874 h 2358190"/>
              <a:gd name="connsiteX111" fmla="*/ 534736 w 1005600"/>
              <a:gd name="connsiteY111" fmla="*/ 941137 h 2358190"/>
              <a:gd name="connsiteX112" fmla="*/ 524042 w 1005600"/>
              <a:gd name="connsiteY112" fmla="*/ 925095 h 2358190"/>
              <a:gd name="connsiteX113" fmla="*/ 513347 w 1005600"/>
              <a:gd name="connsiteY113" fmla="*/ 898358 h 2358190"/>
              <a:gd name="connsiteX114" fmla="*/ 491957 w 1005600"/>
              <a:gd name="connsiteY114" fmla="*/ 866274 h 2358190"/>
              <a:gd name="connsiteX115" fmla="*/ 481263 w 1005600"/>
              <a:gd name="connsiteY115" fmla="*/ 850232 h 2358190"/>
              <a:gd name="connsiteX116" fmla="*/ 459873 w 1005600"/>
              <a:gd name="connsiteY116" fmla="*/ 802105 h 2358190"/>
              <a:gd name="connsiteX117" fmla="*/ 449179 w 1005600"/>
              <a:gd name="connsiteY117" fmla="*/ 759326 h 2358190"/>
              <a:gd name="connsiteX118" fmla="*/ 438484 w 1005600"/>
              <a:gd name="connsiteY118" fmla="*/ 743284 h 2358190"/>
              <a:gd name="connsiteX119" fmla="*/ 427789 w 1005600"/>
              <a:gd name="connsiteY119" fmla="*/ 721895 h 2358190"/>
              <a:gd name="connsiteX120" fmla="*/ 406400 w 1005600"/>
              <a:gd name="connsiteY120" fmla="*/ 689811 h 2358190"/>
              <a:gd name="connsiteX121" fmla="*/ 395705 w 1005600"/>
              <a:gd name="connsiteY121" fmla="*/ 673768 h 2358190"/>
              <a:gd name="connsiteX122" fmla="*/ 385010 w 1005600"/>
              <a:gd name="connsiteY122" fmla="*/ 657726 h 2358190"/>
              <a:gd name="connsiteX123" fmla="*/ 374315 w 1005600"/>
              <a:gd name="connsiteY123" fmla="*/ 636337 h 2358190"/>
              <a:gd name="connsiteX124" fmla="*/ 352926 w 1005600"/>
              <a:gd name="connsiteY124" fmla="*/ 620295 h 2358190"/>
              <a:gd name="connsiteX125" fmla="*/ 331536 w 1005600"/>
              <a:gd name="connsiteY125" fmla="*/ 588211 h 2358190"/>
              <a:gd name="connsiteX126" fmla="*/ 320842 w 1005600"/>
              <a:gd name="connsiteY126" fmla="*/ 572168 h 2358190"/>
              <a:gd name="connsiteX127" fmla="*/ 310147 w 1005600"/>
              <a:gd name="connsiteY127" fmla="*/ 556126 h 2358190"/>
              <a:gd name="connsiteX128" fmla="*/ 299452 w 1005600"/>
              <a:gd name="connsiteY128" fmla="*/ 534737 h 2358190"/>
              <a:gd name="connsiteX129" fmla="*/ 288757 w 1005600"/>
              <a:gd name="connsiteY129" fmla="*/ 518695 h 2358190"/>
              <a:gd name="connsiteX130" fmla="*/ 278063 w 1005600"/>
              <a:gd name="connsiteY130" fmla="*/ 491958 h 2358190"/>
              <a:gd name="connsiteX131" fmla="*/ 267368 w 1005600"/>
              <a:gd name="connsiteY131" fmla="*/ 475916 h 2358190"/>
              <a:gd name="connsiteX132" fmla="*/ 245979 w 1005600"/>
              <a:gd name="connsiteY132" fmla="*/ 427790 h 2358190"/>
              <a:gd name="connsiteX133" fmla="*/ 235284 w 1005600"/>
              <a:gd name="connsiteY133" fmla="*/ 379663 h 2358190"/>
              <a:gd name="connsiteX134" fmla="*/ 213894 w 1005600"/>
              <a:gd name="connsiteY134" fmla="*/ 342232 h 2358190"/>
              <a:gd name="connsiteX135" fmla="*/ 203200 w 1005600"/>
              <a:gd name="connsiteY135" fmla="*/ 320842 h 2358190"/>
              <a:gd name="connsiteX136" fmla="*/ 181810 w 1005600"/>
              <a:gd name="connsiteY136" fmla="*/ 267368 h 2358190"/>
              <a:gd name="connsiteX137" fmla="*/ 139031 w 1005600"/>
              <a:gd name="connsiteY137" fmla="*/ 192505 h 2358190"/>
              <a:gd name="connsiteX138" fmla="*/ 128336 w 1005600"/>
              <a:gd name="connsiteY138" fmla="*/ 176463 h 2358190"/>
              <a:gd name="connsiteX139" fmla="*/ 106947 w 1005600"/>
              <a:gd name="connsiteY139" fmla="*/ 160421 h 2358190"/>
              <a:gd name="connsiteX140" fmla="*/ 96252 w 1005600"/>
              <a:gd name="connsiteY140" fmla="*/ 139032 h 2358190"/>
              <a:gd name="connsiteX141" fmla="*/ 80210 w 1005600"/>
              <a:gd name="connsiteY141" fmla="*/ 101600 h 2358190"/>
              <a:gd name="connsiteX142" fmla="*/ 48126 w 1005600"/>
              <a:gd name="connsiteY142" fmla="*/ 53474 h 2358190"/>
              <a:gd name="connsiteX143" fmla="*/ 37431 w 1005600"/>
              <a:gd name="connsiteY143" fmla="*/ 37432 h 2358190"/>
              <a:gd name="connsiteX144" fmla="*/ 0 w 1005600"/>
              <a:gd name="connsiteY144" fmla="*/ 0 h 2358190"/>
              <a:gd name="connsiteX145" fmla="*/ 16042 w 1005600"/>
              <a:gd name="connsiteY145" fmla="*/ 21390 h 2358190"/>
              <a:gd name="connsiteX0" fmla="*/ 16042 w 1005600"/>
              <a:gd name="connsiteY0" fmla="*/ 21390 h 2358190"/>
              <a:gd name="connsiteX1" fmla="*/ 10694 w 1005600"/>
              <a:gd name="connsiteY1" fmla="*/ 48126 h 2358190"/>
              <a:gd name="connsiteX2" fmla="*/ 16042 w 1005600"/>
              <a:gd name="connsiteY2" fmla="*/ 64168 h 2358190"/>
              <a:gd name="connsiteX3" fmla="*/ 21389 w 1005600"/>
              <a:gd name="connsiteY3" fmla="*/ 90905 h 2358190"/>
              <a:gd name="connsiteX4" fmla="*/ 26736 w 1005600"/>
              <a:gd name="connsiteY4" fmla="*/ 112295 h 2358190"/>
              <a:gd name="connsiteX5" fmla="*/ 37431 w 1005600"/>
              <a:gd name="connsiteY5" fmla="*/ 160421 h 2358190"/>
              <a:gd name="connsiteX6" fmla="*/ 42779 w 1005600"/>
              <a:gd name="connsiteY6" fmla="*/ 213895 h 2358190"/>
              <a:gd name="connsiteX7" fmla="*/ 53473 w 1005600"/>
              <a:gd name="connsiteY7" fmla="*/ 288758 h 2358190"/>
              <a:gd name="connsiteX8" fmla="*/ 78223 w 1005600"/>
              <a:gd name="connsiteY8" fmla="*/ 386691 h 2358190"/>
              <a:gd name="connsiteX9" fmla="*/ 89378 w 1005600"/>
              <a:gd name="connsiteY9" fmla="*/ 453151 h 2358190"/>
              <a:gd name="connsiteX10" fmla="*/ 80210 w 1005600"/>
              <a:gd name="connsiteY10" fmla="*/ 486611 h 2358190"/>
              <a:gd name="connsiteX11" fmla="*/ 85557 w 1005600"/>
              <a:gd name="connsiteY11" fmla="*/ 513347 h 2358190"/>
              <a:gd name="connsiteX12" fmla="*/ 101600 w 1005600"/>
              <a:gd name="connsiteY12" fmla="*/ 572168 h 2358190"/>
              <a:gd name="connsiteX13" fmla="*/ 106947 w 1005600"/>
              <a:gd name="connsiteY13" fmla="*/ 604253 h 2358190"/>
              <a:gd name="connsiteX14" fmla="*/ 117642 w 1005600"/>
              <a:gd name="connsiteY14" fmla="*/ 620295 h 2358190"/>
              <a:gd name="connsiteX15" fmla="*/ 122989 w 1005600"/>
              <a:gd name="connsiteY15" fmla="*/ 647032 h 2358190"/>
              <a:gd name="connsiteX16" fmla="*/ 128336 w 1005600"/>
              <a:gd name="connsiteY16" fmla="*/ 663074 h 2358190"/>
              <a:gd name="connsiteX17" fmla="*/ 133684 w 1005600"/>
              <a:gd name="connsiteY17" fmla="*/ 689811 h 2358190"/>
              <a:gd name="connsiteX18" fmla="*/ 139031 w 1005600"/>
              <a:gd name="connsiteY18" fmla="*/ 705853 h 2358190"/>
              <a:gd name="connsiteX19" fmla="*/ 144379 w 1005600"/>
              <a:gd name="connsiteY19" fmla="*/ 732590 h 2358190"/>
              <a:gd name="connsiteX20" fmla="*/ 155073 w 1005600"/>
              <a:gd name="connsiteY20" fmla="*/ 775368 h 2358190"/>
              <a:gd name="connsiteX21" fmla="*/ 160421 w 1005600"/>
              <a:gd name="connsiteY21" fmla="*/ 807453 h 2358190"/>
              <a:gd name="connsiteX22" fmla="*/ 165768 w 1005600"/>
              <a:gd name="connsiteY22" fmla="*/ 823495 h 2358190"/>
              <a:gd name="connsiteX23" fmla="*/ 171115 w 1005600"/>
              <a:gd name="connsiteY23" fmla="*/ 850232 h 2358190"/>
              <a:gd name="connsiteX24" fmla="*/ 192505 w 1005600"/>
              <a:gd name="connsiteY24" fmla="*/ 925095 h 2358190"/>
              <a:gd name="connsiteX25" fmla="*/ 197852 w 1005600"/>
              <a:gd name="connsiteY25" fmla="*/ 951832 h 2358190"/>
              <a:gd name="connsiteX26" fmla="*/ 203200 w 1005600"/>
              <a:gd name="connsiteY26" fmla="*/ 983916 h 2358190"/>
              <a:gd name="connsiteX27" fmla="*/ 224589 w 1005600"/>
              <a:gd name="connsiteY27" fmla="*/ 1058779 h 2358190"/>
              <a:gd name="connsiteX28" fmla="*/ 235284 w 1005600"/>
              <a:gd name="connsiteY28" fmla="*/ 1117600 h 2358190"/>
              <a:gd name="connsiteX29" fmla="*/ 240631 w 1005600"/>
              <a:gd name="connsiteY29" fmla="*/ 1138990 h 2358190"/>
              <a:gd name="connsiteX30" fmla="*/ 245979 w 1005600"/>
              <a:gd name="connsiteY30" fmla="*/ 1181768 h 2358190"/>
              <a:gd name="connsiteX31" fmla="*/ 251326 w 1005600"/>
              <a:gd name="connsiteY31" fmla="*/ 1208505 h 2358190"/>
              <a:gd name="connsiteX32" fmla="*/ 256673 w 1005600"/>
              <a:gd name="connsiteY32" fmla="*/ 1240590 h 2358190"/>
              <a:gd name="connsiteX33" fmla="*/ 267368 w 1005600"/>
              <a:gd name="connsiteY33" fmla="*/ 1272674 h 2358190"/>
              <a:gd name="connsiteX34" fmla="*/ 272715 w 1005600"/>
              <a:gd name="connsiteY34" fmla="*/ 1294063 h 2358190"/>
              <a:gd name="connsiteX35" fmla="*/ 278063 w 1005600"/>
              <a:gd name="connsiteY35" fmla="*/ 1347537 h 2358190"/>
              <a:gd name="connsiteX36" fmla="*/ 283410 w 1005600"/>
              <a:gd name="connsiteY36" fmla="*/ 1363579 h 2358190"/>
              <a:gd name="connsiteX37" fmla="*/ 288757 w 1005600"/>
              <a:gd name="connsiteY37" fmla="*/ 1395663 h 2358190"/>
              <a:gd name="connsiteX38" fmla="*/ 304800 w 1005600"/>
              <a:gd name="connsiteY38" fmla="*/ 1449137 h 2358190"/>
              <a:gd name="connsiteX39" fmla="*/ 310147 w 1005600"/>
              <a:gd name="connsiteY39" fmla="*/ 1465179 h 2358190"/>
              <a:gd name="connsiteX40" fmla="*/ 315494 w 1005600"/>
              <a:gd name="connsiteY40" fmla="*/ 1481221 h 2358190"/>
              <a:gd name="connsiteX41" fmla="*/ 320842 w 1005600"/>
              <a:gd name="connsiteY41" fmla="*/ 1502611 h 2358190"/>
              <a:gd name="connsiteX42" fmla="*/ 331536 w 1005600"/>
              <a:gd name="connsiteY42" fmla="*/ 1518653 h 2358190"/>
              <a:gd name="connsiteX43" fmla="*/ 336884 w 1005600"/>
              <a:gd name="connsiteY43" fmla="*/ 1550737 h 2358190"/>
              <a:gd name="connsiteX44" fmla="*/ 347579 w 1005600"/>
              <a:gd name="connsiteY44" fmla="*/ 1582821 h 2358190"/>
              <a:gd name="connsiteX45" fmla="*/ 352926 w 1005600"/>
              <a:gd name="connsiteY45" fmla="*/ 1625600 h 2358190"/>
              <a:gd name="connsiteX46" fmla="*/ 358273 w 1005600"/>
              <a:gd name="connsiteY46" fmla="*/ 1641642 h 2358190"/>
              <a:gd name="connsiteX47" fmla="*/ 363621 w 1005600"/>
              <a:gd name="connsiteY47" fmla="*/ 1673726 h 2358190"/>
              <a:gd name="connsiteX48" fmla="*/ 368968 w 1005600"/>
              <a:gd name="connsiteY48" fmla="*/ 1711158 h 2358190"/>
              <a:gd name="connsiteX49" fmla="*/ 374315 w 1005600"/>
              <a:gd name="connsiteY49" fmla="*/ 1753937 h 2358190"/>
              <a:gd name="connsiteX50" fmla="*/ 385010 w 1005600"/>
              <a:gd name="connsiteY50" fmla="*/ 1796716 h 2358190"/>
              <a:gd name="connsiteX51" fmla="*/ 395705 w 1005600"/>
              <a:gd name="connsiteY51" fmla="*/ 1839495 h 2358190"/>
              <a:gd name="connsiteX52" fmla="*/ 401052 w 1005600"/>
              <a:gd name="connsiteY52" fmla="*/ 1860884 h 2358190"/>
              <a:gd name="connsiteX53" fmla="*/ 406400 w 1005600"/>
              <a:gd name="connsiteY53" fmla="*/ 1876926 h 2358190"/>
              <a:gd name="connsiteX54" fmla="*/ 417094 w 1005600"/>
              <a:gd name="connsiteY54" fmla="*/ 1951790 h 2358190"/>
              <a:gd name="connsiteX55" fmla="*/ 427789 w 1005600"/>
              <a:gd name="connsiteY55" fmla="*/ 1994568 h 2358190"/>
              <a:gd name="connsiteX56" fmla="*/ 438484 w 1005600"/>
              <a:gd name="connsiteY56" fmla="*/ 2048042 h 2358190"/>
              <a:gd name="connsiteX57" fmla="*/ 449179 w 1005600"/>
              <a:gd name="connsiteY57" fmla="*/ 2064084 h 2358190"/>
              <a:gd name="connsiteX58" fmla="*/ 454526 w 1005600"/>
              <a:gd name="connsiteY58" fmla="*/ 2096168 h 2358190"/>
              <a:gd name="connsiteX59" fmla="*/ 465221 w 1005600"/>
              <a:gd name="connsiteY59" fmla="*/ 2128253 h 2358190"/>
              <a:gd name="connsiteX60" fmla="*/ 470568 w 1005600"/>
              <a:gd name="connsiteY60" fmla="*/ 2144295 h 2358190"/>
              <a:gd name="connsiteX61" fmla="*/ 475915 w 1005600"/>
              <a:gd name="connsiteY61" fmla="*/ 2165684 h 2358190"/>
              <a:gd name="connsiteX62" fmla="*/ 486610 w 1005600"/>
              <a:gd name="connsiteY62" fmla="*/ 2197768 h 2358190"/>
              <a:gd name="connsiteX63" fmla="*/ 497305 w 1005600"/>
              <a:gd name="connsiteY63" fmla="*/ 2304716 h 2358190"/>
              <a:gd name="connsiteX64" fmla="*/ 508000 w 1005600"/>
              <a:gd name="connsiteY64" fmla="*/ 2358190 h 2358190"/>
              <a:gd name="connsiteX65" fmla="*/ 529389 w 1005600"/>
              <a:gd name="connsiteY65" fmla="*/ 2326105 h 2358190"/>
              <a:gd name="connsiteX66" fmla="*/ 545431 w 1005600"/>
              <a:gd name="connsiteY66" fmla="*/ 2304716 h 2358190"/>
              <a:gd name="connsiteX67" fmla="*/ 577515 w 1005600"/>
              <a:gd name="connsiteY67" fmla="*/ 2283326 h 2358190"/>
              <a:gd name="connsiteX68" fmla="*/ 604252 w 1005600"/>
              <a:gd name="connsiteY68" fmla="*/ 2251242 h 2358190"/>
              <a:gd name="connsiteX69" fmla="*/ 620294 w 1005600"/>
              <a:gd name="connsiteY69" fmla="*/ 2229853 h 2358190"/>
              <a:gd name="connsiteX70" fmla="*/ 652379 w 1005600"/>
              <a:gd name="connsiteY70" fmla="*/ 2203116 h 2358190"/>
              <a:gd name="connsiteX71" fmla="*/ 679115 w 1005600"/>
              <a:gd name="connsiteY71" fmla="*/ 2171032 h 2358190"/>
              <a:gd name="connsiteX72" fmla="*/ 695157 w 1005600"/>
              <a:gd name="connsiteY72" fmla="*/ 2160337 h 2358190"/>
              <a:gd name="connsiteX73" fmla="*/ 711200 w 1005600"/>
              <a:gd name="connsiteY73" fmla="*/ 2144295 h 2358190"/>
              <a:gd name="connsiteX74" fmla="*/ 732589 w 1005600"/>
              <a:gd name="connsiteY74" fmla="*/ 2128253 h 2358190"/>
              <a:gd name="connsiteX75" fmla="*/ 764673 w 1005600"/>
              <a:gd name="connsiteY75" fmla="*/ 2090821 h 2358190"/>
              <a:gd name="connsiteX76" fmla="*/ 780715 w 1005600"/>
              <a:gd name="connsiteY76" fmla="*/ 2080126 h 2358190"/>
              <a:gd name="connsiteX77" fmla="*/ 823494 w 1005600"/>
              <a:gd name="connsiteY77" fmla="*/ 2015958 h 2358190"/>
              <a:gd name="connsiteX78" fmla="*/ 834189 w 1005600"/>
              <a:gd name="connsiteY78" fmla="*/ 1999916 h 2358190"/>
              <a:gd name="connsiteX79" fmla="*/ 844884 w 1005600"/>
              <a:gd name="connsiteY79" fmla="*/ 1983874 h 2358190"/>
              <a:gd name="connsiteX80" fmla="*/ 855579 w 1005600"/>
              <a:gd name="connsiteY80" fmla="*/ 1951790 h 2358190"/>
              <a:gd name="connsiteX81" fmla="*/ 903705 w 1005600"/>
              <a:gd name="connsiteY81" fmla="*/ 1909011 h 2358190"/>
              <a:gd name="connsiteX82" fmla="*/ 946484 w 1005600"/>
              <a:gd name="connsiteY82" fmla="*/ 1871579 h 2358190"/>
              <a:gd name="connsiteX83" fmla="*/ 962526 w 1005600"/>
              <a:gd name="connsiteY83" fmla="*/ 1855537 h 2358190"/>
              <a:gd name="connsiteX84" fmla="*/ 973221 w 1005600"/>
              <a:gd name="connsiteY84" fmla="*/ 1839495 h 2358190"/>
              <a:gd name="connsiteX85" fmla="*/ 989263 w 1005600"/>
              <a:gd name="connsiteY85" fmla="*/ 1828800 h 2358190"/>
              <a:gd name="connsiteX86" fmla="*/ 1005305 w 1005600"/>
              <a:gd name="connsiteY86" fmla="*/ 1775326 h 2358190"/>
              <a:gd name="connsiteX87" fmla="*/ 994610 w 1005600"/>
              <a:gd name="connsiteY87" fmla="*/ 1695116 h 2358190"/>
              <a:gd name="connsiteX88" fmla="*/ 973221 w 1005600"/>
              <a:gd name="connsiteY88" fmla="*/ 1663032 h 2358190"/>
              <a:gd name="connsiteX89" fmla="*/ 941136 w 1005600"/>
              <a:gd name="connsiteY89" fmla="*/ 1630947 h 2358190"/>
              <a:gd name="connsiteX90" fmla="*/ 909052 w 1005600"/>
              <a:gd name="connsiteY90" fmla="*/ 1577474 h 2358190"/>
              <a:gd name="connsiteX91" fmla="*/ 898357 w 1005600"/>
              <a:gd name="connsiteY91" fmla="*/ 1561432 h 2358190"/>
              <a:gd name="connsiteX92" fmla="*/ 887663 w 1005600"/>
              <a:gd name="connsiteY92" fmla="*/ 1540042 h 2358190"/>
              <a:gd name="connsiteX93" fmla="*/ 866273 w 1005600"/>
              <a:gd name="connsiteY93" fmla="*/ 1507958 h 2358190"/>
              <a:gd name="connsiteX94" fmla="*/ 855579 w 1005600"/>
              <a:gd name="connsiteY94" fmla="*/ 1486568 h 2358190"/>
              <a:gd name="connsiteX95" fmla="*/ 834189 w 1005600"/>
              <a:gd name="connsiteY95" fmla="*/ 1470526 h 2358190"/>
              <a:gd name="connsiteX96" fmla="*/ 802105 w 1005600"/>
              <a:gd name="connsiteY96" fmla="*/ 1395663 h 2358190"/>
              <a:gd name="connsiteX97" fmla="*/ 791410 w 1005600"/>
              <a:gd name="connsiteY97" fmla="*/ 1379621 h 2358190"/>
              <a:gd name="connsiteX98" fmla="*/ 764673 w 1005600"/>
              <a:gd name="connsiteY98" fmla="*/ 1331495 h 2358190"/>
              <a:gd name="connsiteX99" fmla="*/ 732589 w 1005600"/>
              <a:gd name="connsiteY99" fmla="*/ 1294063 h 2358190"/>
              <a:gd name="connsiteX100" fmla="*/ 711200 w 1005600"/>
              <a:gd name="connsiteY100" fmla="*/ 1261979 h 2358190"/>
              <a:gd name="connsiteX101" fmla="*/ 695157 w 1005600"/>
              <a:gd name="connsiteY101" fmla="*/ 1219200 h 2358190"/>
              <a:gd name="connsiteX102" fmla="*/ 668421 w 1005600"/>
              <a:gd name="connsiteY102" fmla="*/ 1187116 h 2358190"/>
              <a:gd name="connsiteX103" fmla="*/ 652379 w 1005600"/>
              <a:gd name="connsiteY103" fmla="*/ 1165726 h 2358190"/>
              <a:gd name="connsiteX104" fmla="*/ 641684 w 1005600"/>
              <a:gd name="connsiteY104" fmla="*/ 1144337 h 2358190"/>
              <a:gd name="connsiteX105" fmla="*/ 636336 w 1005600"/>
              <a:gd name="connsiteY105" fmla="*/ 1128295 h 2358190"/>
              <a:gd name="connsiteX106" fmla="*/ 614947 w 1005600"/>
              <a:gd name="connsiteY106" fmla="*/ 1096211 h 2358190"/>
              <a:gd name="connsiteX107" fmla="*/ 604252 w 1005600"/>
              <a:gd name="connsiteY107" fmla="*/ 1074821 h 2358190"/>
              <a:gd name="connsiteX108" fmla="*/ 593557 w 1005600"/>
              <a:gd name="connsiteY108" fmla="*/ 1058779 h 2358190"/>
              <a:gd name="connsiteX109" fmla="*/ 566821 w 1005600"/>
              <a:gd name="connsiteY109" fmla="*/ 1016000 h 2358190"/>
              <a:gd name="connsiteX110" fmla="*/ 545431 w 1005600"/>
              <a:gd name="connsiteY110" fmla="*/ 967874 h 2358190"/>
              <a:gd name="connsiteX111" fmla="*/ 534736 w 1005600"/>
              <a:gd name="connsiteY111" fmla="*/ 941137 h 2358190"/>
              <a:gd name="connsiteX112" fmla="*/ 524042 w 1005600"/>
              <a:gd name="connsiteY112" fmla="*/ 925095 h 2358190"/>
              <a:gd name="connsiteX113" fmla="*/ 513347 w 1005600"/>
              <a:gd name="connsiteY113" fmla="*/ 898358 h 2358190"/>
              <a:gd name="connsiteX114" fmla="*/ 491957 w 1005600"/>
              <a:gd name="connsiteY114" fmla="*/ 866274 h 2358190"/>
              <a:gd name="connsiteX115" fmla="*/ 481263 w 1005600"/>
              <a:gd name="connsiteY115" fmla="*/ 850232 h 2358190"/>
              <a:gd name="connsiteX116" fmla="*/ 459873 w 1005600"/>
              <a:gd name="connsiteY116" fmla="*/ 802105 h 2358190"/>
              <a:gd name="connsiteX117" fmla="*/ 449179 w 1005600"/>
              <a:gd name="connsiteY117" fmla="*/ 759326 h 2358190"/>
              <a:gd name="connsiteX118" fmla="*/ 438484 w 1005600"/>
              <a:gd name="connsiteY118" fmla="*/ 743284 h 2358190"/>
              <a:gd name="connsiteX119" fmla="*/ 427789 w 1005600"/>
              <a:gd name="connsiteY119" fmla="*/ 721895 h 2358190"/>
              <a:gd name="connsiteX120" fmla="*/ 406400 w 1005600"/>
              <a:gd name="connsiteY120" fmla="*/ 689811 h 2358190"/>
              <a:gd name="connsiteX121" fmla="*/ 395705 w 1005600"/>
              <a:gd name="connsiteY121" fmla="*/ 673768 h 2358190"/>
              <a:gd name="connsiteX122" fmla="*/ 385010 w 1005600"/>
              <a:gd name="connsiteY122" fmla="*/ 657726 h 2358190"/>
              <a:gd name="connsiteX123" fmla="*/ 374315 w 1005600"/>
              <a:gd name="connsiteY123" fmla="*/ 636337 h 2358190"/>
              <a:gd name="connsiteX124" fmla="*/ 352926 w 1005600"/>
              <a:gd name="connsiteY124" fmla="*/ 620295 h 2358190"/>
              <a:gd name="connsiteX125" fmla="*/ 331536 w 1005600"/>
              <a:gd name="connsiteY125" fmla="*/ 588211 h 2358190"/>
              <a:gd name="connsiteX126" fmla="*/ 320842 w 1005600"/>
              <a:gd name="connsiteY126" fmla="*/ 572168 h 2358190"/>
              <a:gd name="connsiteX127" fmla="*/ 310147 w 1005600"/>
              <a:gd name="connsiteY127" fmla="*/ 556126 h 2358190"/>
              <a:gd name="connsiteX128" fmla="*/ 299452 w 1005600"/>
              <a:gd name="connsiteY128" fmla="*/ 534737 h 2358190"/>
              <a:gd name="connsiteX129" fmla="*/ 288757 w 1005600"/>
              <a:gd name="connsiteY129" fmla="*/ 518695 h 2358190"/>
              <a:gd name="connsiteX130" fmla="*/ 278063 w 1005600"/>
              <a:gd name="connsiteY130" fmla="*/ 491958 h 2358190"/>
              <a:gd name="connsiteX131" fmla="*/ 267368 w 1005600"/>
              <a:gd name="connsiteY131" fmla="*/ 475916 h 2358190"/>
              <a:gd name="connsiteX132" fmla="*/ 245979 w 1005600"/>
              <a:gd name="connsiteY132" fmla="*/ 427790 h 2358190"/>
              <a:gd name="connsiteX133" fmla="*/ 235284 w 1005600"/>
              <a:gd name="connsiteY133" fmla="*/ 379663 h 2358190"/>
              <a:gd name="connsiteX134" fmla="*/ 213894 w 1005600"/>
              <a:gd name="connsiteY134" fmla="*/ 342232 h 2358190"/>
              <a:gd name="connsiteX135" fmla="*/ 203200 w 1005600"/>
              <a:gd name="connsiteY135" fmla="*/ 320842 h 2358190"/>
              <a:gd name="connsiteX136" fmla="*/ 181810 w 1005600"/>
              <a:gd name="connsiteY136" fmla="*/ 267368 h 2358190"/>
              <a:gd name="connsiteX137" fmla="*/ 139031 w 1005600"/>
              <a:gd name="connsiteY137" fmla="*/ 192505 h 2358190"/>
              <a:gd name="connsiteX138" fmla="*/ 128336 w 1005600"/>
              <a:gd name="connsiteY138" fmla="*/ 176463 h 2358190"/>
              <a:gd name="connsiteX139" fmla="*/ 106947 w 1005600"/>
              <a:gd name="connsiteY139" fmla="*/ 160421 h 2358190"/>
              <a:gd name="connsiteX140" fmla="*/ 96252 w 1005600"/>
              <a:gd name="connsiteY140" fmla="*/ 139032 h 2358190"/>
              <a:gd name="connsiteX141" fmla="*/ 80210 w 1005600"/>
              <a:gd name="connsiteY141" fmla="*/ 101600 h 2358190"/>
              <a:gd name="connsiteX142" fmla="*/ 48126 w 1005600"/>
              <a:gd name="connsiteY142" fmla="*/ 53474 h 2358190"/>
              <a:gd name="connsiteX143" fmla="*/ 37431 w 1005600"/>
              <a:gd name="connsiteY143" fmla="*/ 37432 h 2358190"/>
              <a:gd name="connsiteX144" fmla="*/ 0 w 1005600"/>
              <a:gd name="connsiteY144" fmla="*/ 0 h 2358190"/>
              <a:gd name="connsiteX145" fmla="*/ 16042 w 1005600"/>
              <a:gd name="connsiteY145" fmla="*/ 21390 h 2358190"/>
              <a:gd name="connsiteX0" fmla="*/ 16042 w 1005600"/>
              <a:gd name="connsiteY0" fmla="*/ 21390 h 2358190"/>
              <a:gd name="connsiteX1" fmla="*/ 10694 w 1005600"/>
              <a:gd name="connsiteY1" fmla="*/ 48126 h 2358190"/>
              <a:gd name="connsiteX2" fmla="*/ 16042 w 1005600"/>
              <a:gd name="connsiteY2" fmla="*/ 64168 h 2358190"/>
              <a:gd name="connsiteX3" fmla="*/ 21389 w 1005600"/>
              <a:gd name="connsiteY3" fmla="*/ 90905 h 2358190"/>
              <a:gd name="connsiteX4" fmla="*/ 26736 w 1005600"/>
              <a:gd name="connsiteY4" fmla="*/ 112295 h 2358190"/>
              <a:gd name="connsiteX5" fmla="*/ 37431 w 1005600"/>
              <a:gd name="connsiteY5" fmla="*/ 160421 h 2358190"/>
              <a:gd name="connsiteX6" fmla="*/ 42779 w 1005600"/>
              <a:gd name="connsiteY6" fmla="*/ 213895 h 2358190"/>
              <a:gd name="connsiteX7" fmla="*/ 53473 w 1005600"/>
              <a:gd name="connsiteY7" fmla="*/ 288758 h 2358190"/>
              <a:gd name="connsiteX8" fmla="*/ 78223 w 1005600"/>
              <a:gd name="connsiteY8" fmla="*/ 386691 h 2358190"/>
              <a:gd name="connsiteX9" fmla="*/ 89378 w 1005600"/>
              <a:gd name="connsiteY9" fmla="*/ 453151 h 2358190"/>
              <a:gd name="connsiteX10" fmla="*/ 80210 w 1005600"/>
              <a:gd name="connsiteY10" fmla="*/ 486611 h 2358190"/>
              <a:gd name="connsiteX11" fmla="*/ 117488 w 1005600"/>
              <a:gd name="connsiteY11" fmla="*/ 522056 h 2358190"/>
              <a:gd name="connsiteX12" fmla="*/ 101600 w 1005600"/>
              <a:gd name="connsiteY12" fmla="*/ 572168 h 2358190"/>
              <a:gd name="connsiteX13" fmla="*/ 106947 w 1005600"/>
              <a:gd name="connsiteY13" fmla="*/ 604253 h 2358190"/>
              <a:gd name="connsiteX14" fmla="*/ 117642 w 1005600"/>
              <a:gd name="connsiteY14" fmla="*/ 620295 h 2358190"/>
              <a:gd name="connsiteX15" fmla="*/ 122989 w 1005600"/>
              <a:gd name="connsiteY15" fmla="*/ 647032 h 2358190"/>
              <a:gd name="connsiteX16" fmla="*/ 128336 w 1005600"/>
              <a:gd name="connsiteY16" fmla="*/ 663074 h 2358190"/>
              <a:gd name="connsiteX17" fmla="*/ 133684 w 1005600"/>
              <a:gd name="connsiteY17" fmla="*/ 689811 h 2358190"/>
              <a:gd name="connsiteX18" fmla="*/ 139031 w 1005600"/>
              <a:gd name="connsiteY18" fmla="*/ 705853 h 2358190"/>
              <a:gd name="connsiteX19" fmla="*/ 144379 w 1005600"/>
              <a:gd name="connsiteY19" fmla="*/ 732590 h 2358190"/>
              <a:gd name="connsiteX20" fmla="*/ 155073 w 1005600"/>
              <a:gd name="connsiteY20" fmla="*/ 775368 h 2358190"/>
              <a:gd name="connsiteX21" fmla="*/ 160421 w 1005600"/>
              <a:gd name="connsiteY21" fmla="*/ 807453 h 2358190"/>
              <a:gd name="connsiteX22" fmla="*/ 165768 w 1005600"/>
              <a:gd name="connsiteY22" fmla="*/ 823495 h 2358190"/>
              <a:gd name="connsiteX23" fmla="*/ 171115 w 1005600"/>
              <a:gd name="connsiteY23" fmla="*/ 850232 h 2358190"/>
              <a:gd name="connsiteX24" fmla="*/ 192505 w 1005600"/>
              <a:gd name="connsiteY24" fmla="*/ 925095 h 2358190"/>
              <a:gd name="connsiteX25" fmla="*/ 197852 w 1005600"/>
              <a:gd name="connsiteY25" fmla="*/ 951832 h 2358190"/>
              <a:gd name="connsiteX26" fmla="*/ 203200 w 1005600"/>
              <a:gd name="connsiteY26" fmla="*/ 983916 h 2358190"/>
              <a:gd name="connsiteX27" fmla="*/ 224589 w 1005600"/>
              <a:gd name="connsiteY27" fmla="*/ 1058779 h 2358190"/>
              <a:gd name="connsiteX28" fmla="*/ 235284 w 1005600"/>
              <a:gd name="connsiteY28" fmla="*/ 1117600 h 2358190"/>
              <a:gd name="connsiteX29" fmla="*/ 240631 w 1005600"/>
              <a:gd name="connsiteY29" fmla="*/ 1138990 h 2358190"/>
              <a:gd name="connsiteX30" fmla="*/ 245979 w 1005600"/>
              <a:gd name="connsiteY30" fmla="*/ 1181768 h 2358190"/>
              <a:gd name="connsiteX31" fmla="*/ 251326 w 1005600"/>
              <a:gd name="connsiteY31" fmla="*/ 1208505 h 2358190"/>
              <a:gd name="connsiteX32" fmla="*/ 256673 w 1005600"/>
              <a:gd name="connsiteY32" fmla="*/ 1240590 h 2358190"/>
              <a:gd name="connsiteX33" fmla="*/ 267368 w 1005600"/>
              <a:gd name="connsiteY33" fmla="*/ 1272674 h 2358190"/>
              <a:gd name="connsiteX34" fmla="*/ 272715 w 1005600"/>
              <a:gd name="connsiteY34" fmla="*/ 1294063 h 2358190"/>
              <a:gd name="connsiteX35" fmla="*/ 278063 w 1005600"/>
              <a:gd name="connsiteY35" fmla="*/ 1347537 h 2358190"/>
              <a:gd name="connsiteX36" fmla="*/ 283410 w 1005600"/>
              <a:gd name="connsiteY36" fmla="*/ 1363579 h 2358190"/>
              <a:gd name="connsiteX37" fmla="*/ 288757 w 1005600"/>
              <a:gd name="connsiteY37" fmla="*/ 1395663 h 2358190"/>
              <a:gd name="connsiteX38" fmla="*/ 304800 w 1005600"/>
              <a:gd name="connsiteY38" fmla="*/ 1449137 h 2358190"/>
              <a:gd name="connsiteX39" fmla="*/ 310147 w 1005600"/>
              <a:gd name="connsiteY39" fmla="*/ 1465179 h 2358190"/>
              <a:gd name="connsiteX40" fmla="*/ 315494 w 1005600"/>
              <a:gd name="connsiteY40" fmla="*/ 1481221 h 2358190"/>
              <a:gd name="connsiteX41" fmla="*/ 320842 w 1005600"/>
              <a:gd name="connsiteY41" fmla="*/ 1502611 h 2358190"/>
              <a:gd name="connsiteX42" fmla="*/ 331536 w 1005600"/>
              <a:gd name="connsiteY42" fmla="*/ 1518653 h 2358190"/>
              <a:gd name="connsiteX43" fmla="*/ 336884 w 1005600"/>
              <a:gd name="connsiteY43" fmla="*/ 1550737 h 2358190"/>
              <a:gd name="connsiteX44" fmla="*/ 347579 w 1005600"/>
              <a:gd name="connsiteY44" fmla="*/ 1582821 h 2358190"/>
              <a:gd name="connsiteX45" fmla="*/ 352926 w 1005600"/>
              <a:gd name="connsiteY45" fmla="*/ 1625600 h 2358190"/>
              <a:gd name="connsiteX46" fmla="*/ 358273 w 1005600"/>
              <a:gd name="connsiteY46" fmla="*/ 1641642 h 2358190"/>
              <a:gd name="connsiteX47" fmla="*/ 363621 w 1005600"/>
              <a:gd name="connsiteY47" fmla="*/ 1673726 h 2358190"/>
              <a:gd name="connsiteX48" fmla="*/ 368968 w 1005600"/>
              <a:gd name="connsiteY48" fmla="*/ 1711158 h 2358190"/>
              <a:gd name="connsiteX49" fmla="*/ 374315 w 1005600"/>
              <a:gd name="connsiteY49" fmla="*/ 1753937 h 2358190"/>
              <a:gd name="connsiteX50" fmla="*/ 385010 w 1005600"/>
              <a:gd name="connsiteY50" fmla="*/ 1796716 h 2358190"/>
              <a:gd name="connsiteX51" fmla="*/ 395705 w 1005600"/>
              <a:gd name="connsiteY51" fmla="*/ 1839495 h 2358190"/>
              <a:gd name="connsiteX52" fmla="*/ 401052 w 1005600"/>
              <a:gd name="connsiteY52" fmla="*/ 1860884 h 2358190"/>
              <a:gd name="connsiteX53" fmla="*/ 406400 w 1005600"/>
              <a:gd name="connsiteY53" fmla="*/ 1876926 h 2358190"/>
              <a:gd name="connsiteX54" fmla="*/ 417094 w 1005600"/>
              <a:gd name="connsiteY54" fmla="*/ 1951790 h 2358190"/>
              <a:gd name="connsiteX55" fmla="*/ 427789 w 1005600"/>
              <a:gd name="connsiteY55" fmla="*/ 1994568 h 2358190"/>
              <a:gd name="connsiteX56" fmla="*/ 438484 w 1005600"/>
              <a:gd name="connsiteY56" fmla="*/ 2048042 h 2358190"/>
              <a:gd name="connsiteX57" fmla="*/ 449179 w 1005600"/>
              <a:gd name="connsiteY57" fmla="*/ 2064084 h 2358190"/>
              <a:gd name="connsiteX58" fmla="*/ 454526 w 1005600"/>
              <a:gd name="connsiteY58" fmla="*/ 2096168 h 2358190"/>
              <a:gd name="connsiteX59" fmla="*/ 465221 w 1005600"/>
              <a:gd name="connsiteY59" fmla="*/ 2128253 h 2358190"/>
              <a:gd name="connsiteX60" fmla="*/ 470568 w 1005600"/>
              <a:gd name="connsiteY60" fmla="*/ 2144295 h 2358190"/>
              <a:gd name="connsiteX61" fmla="*/ 475915 w 1005600"/>
              <a:gd name="connsiteY61" fmla="*/ 2165684 h 2358190"/>
              <a:gd name="connsiteX62" fmla="*/ 486610 w 1005600"/>
              <a:gd name="connsiteY62" fmla="*/ 2197768 h 2358190"/>
              <a:gd name="connsiteX63" fmla="*/ 497305 w 1005600"/>
              <a:gd name="connsiteY63" fmla="*/ 2304716 h 2358190"/>
              <a:gd name="connsiteX64" fmla="*/ 508000 w 1005600"/>
              <a:gd name="connsiteY64" fmla="*/ 2358190 h 2358190"/>
              <a:gd name="connsiteX65" fmla="*/ 529389 w 1005600"/>
              <a:gd name="connsiteY65" fmla="*/ 2326105 h 2358190"/>
              <a:gd name="connsiteX66" fmla="*/ 545431 w 1005600"/>
              <a:gd name="connsiteY66" fmla="*/ 2304716 h 2358190"/>
              <a:gd name="connsiteX67" fmla="*/ 577515 w 1005600"/>
              <a:gd name="connsiteY67" fmla="*/ 2283326 h 2358190"/>
              <a:gd name="connsiteX68" fmla="*/ 604252 w 1005600"/>
              <a:gd name="connsiteY68" fmla="*/ 2251242 h 2358190"/>
              <a:gd name="connsiteX69" fmla="*/ 620294 w 1005600"/>
              <a:gd name="connsiteY69" fmla="*/ 2229853 h 2358190"/>
              <a:gd name="connsiteX70" fmla="*/ 652379 w 1005600"/>
              <a:gd name="connsiteY70" fmla="*/ 2203116 h 2358190"/>
              <a:gd name="connsiteX71" fmla="*/ 679115 w 1005600"/>
              <a:gd name="connsiteY71" fmla="*/ 2171032 h 2358190"/>
              <a:gd name="connsiteX72" fmla="*/ 695157 w 1005600"/>
              <a:gd name="connsiteY72" fmla="*/ 2160337 h 2358190"/>
              <a:gd name="connsiteX73" fmla="*/ 711200 w 1005600"/>
              <a:gd name="connsiteY73" fmla="*/ 2144295 h 2358190"/>
              <a:gd name="connsiteX74" fmla="*/ 732589 w 1005600"/>
              <a:gd name="connsiteY74" fmla="*/ 2128253 h 2358190"/>
              <a:gd name="connsiteX75" fmla="*/ 764673 w 1005600"/>
              <a:gd name="connsiteY75" fmla="*/ 2090821 h 2358190"/>
              <a:gd name="connsiteX76" fmla="*/ 780715 w 1005600"/>
              <a:gd name="connsiteY76" fmla="*/ 2080126 h 2358190"/>
              <a:gd name="connsiteX77" fmla="*/ 823494 w 1005600"/>
              <a:gd name="connsiteY77" fmla="*/ 2015958 h 2358190"/>
              <a:gd name="connsiteX78" fmla="*/ 834189 w 1005600"/>
              <a:gd name="connsiteY78" fmla="*/ 1999916 h 2358190"/>
              <a:gd name="connsiteX79" fmla="*/ 844884 w 1005600"/>
              <a:gd name="connsiteY79" fmla="*/ 1983874 h 2358190"/>
              <a:gd name="connsiteX80" fmla="*/ 855579 w 1005600"/>
              <a:gd name="connsiteY80" fmla="*/ 1951790 h 2358190"/>
              <a:gd name="connsiteX81" fmla="*/ 903705 w 1005600"/>
              <a:gd name="connsiteY81" fmla="*/ 1909011 h 2358190"/>
              <a:gd name="connsiteX82" fmla="*/ 946484 w 1005600"/>
              <a:gd name="connsiteY82" fmla="*/ 1871579 h 2358190"/>
              <a:gd name="connsiteX83" fmla="*/ 962526 w 1005600"/>
              <a:gd name="connsiteY83" fmla="*/ 1855537 h 2358190"/>
              <a:gd name="connsiteX84" fmla="*/ 973221 w 1005600"/>
              <a:gd name="connsiteY84" fmla="*/ 1839495 h 2358190"/>
              <a:gd name="connsiteX85" fmla="*/ 989263 w 1005600"/>
              <a:gd name="connsiteY85" fmla="*/ 1828800 h 2358190"/>
              <a:gd name="connsiteX86" fmla="*/ 1005305 w 1005600"/>
              <a:gd name="connsiteY86" fmla="*/ 1775326 h 2358190"/>
              <a:gd name="connsiteX87" fmla="*/ 994610 w 1005600"/>
              <a:gd name="connsiteY87" fmla="*/ 1695116 h 2358190"/>
              <a:gd name="connsiteX88" fmla="*/ 973221 w 1005600"/>
              <a:gd name="connsiteY88" fmla="*/ 1663032 h 2358190"/>
              <a:gd name="connsiteX89" fmla="*/ 941136 w 1005600"/>
              <a:gd name="connsiteY89" fmla="*/ 1630947 h 2358190"/>
              <a:gd name="connsiteX90" fmla="*/ 909052 w 1005600"/>
              <a:gd name="connsiteY90" fmla="*/ 1577474 h 2358190"/>
              <a:gd name="connsiteX91" fmla="*/ 898357 w 1005600"/>
              <a:gd name="connsiteY91" fmla="*/ 1561432 h 2358190"/>
              <a:gd name="connsiteX92" fmla="*/ 887663 w 1005600"/>
              <a:gd name="connsiteY92" fmla="*/ 1540042 h 2358190"/>
              <a:gd name="connsiteX93" fmla="*/ 866273 w 1005600"/>
              <a:gd name="connsiteY93" fmla="*/ 1507958 h 2358190"/>
              <a:gd name="connsiteX94" fmla="*/ 855579 w 1005600"/>
              <a:gd name="connsiteY94" fmla="*/ 1486568 h 2358190"/>
              <a:gd name="connsiteX95" fmla="*/ 834189 w 1005600"/>
              <a:gd name="connsiteY95" fmla="*/ 1470526 h 2358190"/>
              <a:gd name="connsiteX96" fmla="*/ 802105 w 1005600"/>
              <a:gd name="connsiteY96" fmla="*/ 1395663 h 2358190"/>
              <a:gd name="connsiteX97" fmla="*/ 791410 w 1005600"/>
              <a:gd name="connsiteY97" fmla="*/ 1379621 h 2358190"/>
              <a:gd name="connsiteX98" fmla="*/ 764673 w 1005600"/>
              <a:gd name="connsiteY98" fmla="*/ 1331495 h 2358190"/>
              <a:gd name="connsiteX99" fmla="*/ 732589 w 1005600"/>
              <a:gd name="connsiteY99" fmla="*/ 1294063 h 2358190"/>
              <a:gd name="connsiteX100" fmla="*/ 711200 w 1005600"/>
              <a:gd name="connsiteY100" fmla="*/ 1261979 h 2358190"/>
              <a:gd name="connsiteX101" fmla="*/ 695157 w 1005600"/>
              <a:gd name="connsiteY101" fmla="*/ 1219200 h 2358190"/>
              <a:gd name="connsiteX102" fmla="*/ 668421 w 1005600"/>
              <a:gd name="connsiteY102" fmla="*/ 1187116 h 2358190"/>
              <a:gd name="connsiteX103" fmla="*/ 652379 w 1005600"/>
              <a:gd name="connsiteY103" fmla="*/ 1165726 h 2358190"/>
              <a:gd name="connsiteX104" fmla="*/ 641684 w 1005600"/>
              <a:gd name="connsiteY104" fmla="*/ 1144337 h 2358190"/>
              <a:gd name="connsiteX105" fmla="*/ 636336 w 1005600"/>
              <a:gd name="connsiteY105" fmla="*/ 1128295 h 2358190"/>
              <a:gd name="connsiteX106" fmla="*/ 614947 w 1005600"/>
              <a:gd name="connsiteY106" fmla="*/ 1096211 h 2358190"/>
              <a:gd name="connsiteX107" fmla="*/ 604252 w 1005600"/>
              <a:gd name="connsiteY107" fmla="*/ 1074821 h 2358190"/>
              <a:gd name="connsiteX108" fmla="*/ 593557 w 1005600"/>
              <a:gd name="connsiteY108" fmla="*/ 1058779 h 2358190"/>
              <a:gd name="connsiteX109" fmla="*/ 566821 w 1005600"/>
              <a:gd name="connsiteY109" fmla="*/ 1016000 h 2358190"/>
              <a:gd name="connsiteX110" fmla="*/ 545431 w 1005600"/>
              <a:gd name="connsiteY110" fmla="*/ 967874 h 2358190"/>
              <a:gd name="connsiteX111" fmla="*/ 534736 w 1005600"/>
              <a:gd name="connsiteY111" fmla="*/ 941137 h 2358190"/>
              <a:gd name="connsiteX112" fmla="*/ 524042 w 1005600"/>
              <a:gd name="connsiteY112" fmla="*/ 925095 h 2358190"/>
              <a:gd name="connsiteX113" fmla="*/ 513347 w 1005600"/>
              <a:gd name="connsiteY113" fmla="*/ 898358 h 2358190"/>
              <a:gd name="connsiteX114" fmla="*/ 491957 w 1005600"/>
              <a:gd name="connsiteY114" fmla="*/ 866274 h 2358190"/>
              <a:gd name="connsiteX115" fmla="*/ 481263 w 1005600"/>
              <a:gd name="connsiteY115" fmla="*/ 850232 h 2358190"/>
              <a:gd name="connsiteX116" fmla="*/ 459873 w 1005600"/>
              <a:gd name="connsiteY116" fmla="*/ 802105 h 2358190"/>
              <a:gd name="connsiteX117" fmla="*/ 449179 w 1005600"/>
              <a:gd name="connsiteY117" fmla="*/ 759326 h 2358190"/>
              <a:gd name="connsiteX118" fmla="*/ 438484 w 1005600"/>
              <a:gd name="connsiteY118" fmla="*/ 743284 h 2358190"/>
              <a:gd name="connsiteX119" fmla="*/ 427789 w 1005600"/>
              <a:gd name="connsiteY119" fmla="*/ 721895 h 2358190"/>
              <a:gd name="connsiteX120" fmla="*/ 406400 w 1005600"/>
              <a:gd name="connsiteY120" fmla="*/ 689811 h 2358190"/>
              <a:gd name="connsiteX121" fmla="*/ 395705 w 1005600"/>
              <a:gd name="connsiteY121" fmla="*/ 673768 h 2358190"/>
              <a:gd name="connsiteX122" fmla="*/ 385010 w 1005600"/>
              <a:gd name="connsiteY122" fmla="*/ 657726 h 2358190"/>
              <a:gd name="connsiteX123" fmla="*/ 374315 w 1005600"/>
              <a:gd name="connsiteY123" fmla="*/ 636337 h 2358190"/>
              <a:gd name="connsiteX124" fmla="*/ 352926 w 1005600"/>
              <a:gd name="connsiteY124" fmla="*/ 620295 h 2358190"/>
              <a:gd name="connsiteX125" fmla="*/ 331536 w 1005600"/>
              <a:gd name="connsiteY125" fmla="*/ 588211 h 2358190"/>
              <a:gd name="connsiteX126" fmla="*/ 320842 w 1005600"/>
              <a:gd name="connsiteY126" fmla="*/ 572168 h 2358190"/>
              <a:gd name="connsiteX127" fmla="*/ 310147 w 1005600"/>
              <a:gd name="connsiteY127" fmla="*/ 556126 h 2358190"/>
              <a:gd name="connsiteX128" fmla="*/ 299452 w 1005600"/>
              <a:gd name="connsiteY128" fmla="*/ 534737 h 2358190"/>
              <a:gd name="connsiteX129" fmla="*/ 288757 w 1005600"/>
              <a:gd name="connsiteY129" fmla="*/ 518695 h 2358190"/>
              <a:gd name="connsiteX130" fmla="*/ 278063 w 1005600"/>
              <a:gd name="connsiteY130" fmla="*/ 491958 h 2358190"/>
              <a:gd name="connsiteX131" fmla="*/ 267368 w 1005600"/>
              <a:gd name="connsiteY131" fmla="*/ 475916 h 2358190"/>
              <a:gd name="connsiteX132" fmla="*/ 245979 w 1005600"/>
              <a:gd name="connsiteY132" fmla="*/ 427790 h 2358190"/>
              <a:gd name="connsiteX133" fmla="*/ 235284 w 1005600"/>
              <a:gd name="connsiteY133" fmla="*/ 379663 h 2358190"/>
              <a:gd name="connsiteX134" fmla="*/ 213894 w 1005600"/>
              <a:gd name="connsiteY134" fmla="*/ 342232 h 2358190"/>
              <a:gd name="connsiteX135" fmla="*/ 203200 w 1005600"/>
              <a:gd name="connsiteY135" fmla="*/ 320842 h 2358190"/>
              <a:gd name="connsiteX136" fmla="*/ 181810 w 1005600"/>
              <a:gd name="connsiteY136" fmla="*/ 267368 h 2358190"/>
              <a:gd name="connsiteX137" fmla="*/ 139031 w 1005600"/>
              <a:gd name="connsiteY137" fmla="*/ 192505 h 2358190"/>
              <a:gd name="connsiteX138" fmla="*/ 128336 w 1005600"/>
              <a:gd name="connsiteY138" fmla="*/ 176463 h 2358190"/>
              <a:gd name="connsiteX139" fmla="*/ 106947 w 1005600"/>
              <a:gd name="connsiteY139" fmla="*/ 160421 h 2358190"/>
              <a:gd name="connsiteX140" fmla="*/ 96252 w 1005600"/>
              <a:gd name="connsiteY140" fmla="*/ 139032 h 2358190"/>
              <a:gd name="connsiteX141" fmla="*/ 80210 w 1005600"/>
              <a:gd name="connsiteY141" fmla="*/ 101600 h 2358190"/>
              <a:gd name="connsiteX142" fmla="*/ 48126 w 1005600"/>
              <a:gd name="connsiteY142" fmla="*/ 53474 h 2358190"/>
              <a:gd name="connsiteX143" fmla="*/ 37431 w 1005600"/>
              <a:gd name="connsiteY143" fmla="*/ 37432 h 2358190"/>
              <a:gd name="connsiteX144" fmla="*/ 0 w 1005600"/>
              <a:gd name="connsiteY144" fmla="*/ 0 h 2358190"/>
              <a:gd name="connsiteX145" fmla="*/ 16042 w 1005600"/>
              <a:gd name="connsiteY145" fmla="*/ 21390 h 2358190"/>
              <a:gd name="connsiteX0" fmla="*/ 16042 w 1005600"/>
              <a:gd name="connsiteY0" fmla="*/ 21390 h 2358190"/>
              <a:gd name="connsiteX1" fmla="*/ 10694 w 1005600"/>
              <a:gd name="connsiteY1" fmla="*/ 48126 h 2358190"/>
              <a:gd name="connsiteX2" fmla="*/ 16042 w 1005600"/>
              <a:gd name="connsiteY2" fmla="*/ 64168 h 2358190"/>
              <a:gd name="connsiteX3" fmla="*/ 21389 w 1005600"/>
              <a:gd name="connsiteY3" fmla="*/ 90905 h 2358190"/>
              <a:gd name="connsiteX4" fmla="*/ 26736 w 1005600"/>
              <a:gd name="connsiteY4" fmla="*/ 112295 h 2358190"/>
              <a:gd name="connsiteX5" fmla="*/ 37431 w 1005600"/>
              <a:gd name="connsiteY5" fmla="*/ 160421 h 2358190"/>
              <a:gd name="connsiteX6" fmla="*/ 42779 w 1005600"/>
              <a:gd name="connsiteY6" fmla="*/ 213895 h 2358190"/>
              <a:gd name="connsiteX7" fmla="*/ 53473 w 1005600"/>
              <a:gd name="connsiteY7" fmla="*/ 288758 h 2358190"/>
              <a:gd name="connsiteX8" fmla="*/ 78223 w 1005600"/>
              <a:gd name="connsiteY8" fmla="*/ 386691 h 2358190"/>
              <a:gd name="connsiteX9" fmla="*/ 89378 w 1005600"/>
              <a:gd name="connsiteY9" fmla="*/ 453151 h 2358190"/>
              <a:gd name="connsiteX10" fmla="*/ 112141 w 1005600"/>
              <a:gd name="connsiteY10" fmla="*/ 469194 h 2358190"/>
              <a:gd name="connsiteX11" fmla="*/ 117488 w 1005600"/>
              <a:gd name="connsiteY11" fmla="*/ 522056 h 2358190"/>
              <a:gd name="connsiteX12" fmla="*/ 101600 w 1005600"/>
              <a:gd name="connsiteY12" fmla="*/ 572168 h 2358190"/>
              <a:gd name="connsiteX13" fmla="*/ 106947 w 1005600"/>
              <a:gd name="connsiteY13" fmla="*/ 604253 h 2358190"/>
              <a:gd name="connsiteX14" fmla="*/ 117642 w 1005600"/>
              <a:gd name="connsiteY14" fmla="*/ 620295 h 2358190"/>
              <a:gd name="connsiteX15" fmla="*/ 122989 w 1005600"/>
              <a:gd name="connsiteY15" fmla="*/ 647032 h 2358190"/>
              <a:gd name="connsiteX16" fmla="*/ 128336 w 1005600"/>
              <a:gd name="connsiteY16" fmla="*/ 663074 h 2358190"/>
              <a:gd name="connsiteX17" fmla="*/ 133684 w 1005600"/>
              <a:gd name="connsiteY17" fmla="*/ 689811 h 2358190"/>
              <a:gd name="connsiteX18" fmla="*/ 139031 w 1005600"/>
              <a:gd name="connsiteY18" fmla="*/ 705853 h 2358190"/>
              <a:gd name="connsiteX19" fmla="*/ 144379 w 1005600"/>
              <a:gd name="connsiteY19" fmla="*/ 732590 h 2358190"/>
              <a:gd name="connsiteX20" fmla="*/ 155073 w 1005600"/>
              <a:gd name="connsiteY20" fmla="*/ 775368 h 2358190"/>
              <a:gd name="connsiteX21" fmla="*/ 160421 w 1005600"/>
              <a:gd name="connsiteY21" fmla="*/ 807453 h 2358190"/>
              <a:gd name="connsiteX22" fmla="*/ 165768 w 1005600"/>
              <a:gd name="connsiteY22" fmla="*/ 823495 h 2358190"/>
              <a:gd name="connsiteX23" fmla="*/ 171115 w 1005600"/>
              <a:gd name="connsiteY23" fmla="*/ 850232 h 2358190"/>
              <a:gd name="connsiteX24" fmla="*/ 192505 w 1005600"/>
              <a:gd name="connsiteY24" fmla="*/ 925095 h 2358190"/>
              <a:gd name="connsiteX25" fmla="*/ 197852 w 1005600"/>
              <a:gd name="connsiteY25" fmla="*/ 951832 h 2358190"/>
              <a:gd name="connsiteX26" fmla="*/ 203200 w 1005600"/>
              <a:gd name="connsiteY26" fmla="*/ 983916 h 2358190"/>
              <a:gd name="connsiteX27" fmla="*/ 224589 w 1005600"/>
              <a:gd name="connsiteY27" fmla="*/ 1058779 h 2358190"/>
              <a:gd name="connsiteX28" fmla="*/ 235284 w 1005600"/>
              <a:gd name="connsiteY28" fmla="*/ 1117600 h 2358190"/>
              <a:gd name="connsiteX29" fmla="*/ 240631 w 1005600"/>
              <a:gd name="connsiteY29" fmla="*/ 1138990 h 2358190"/>
              <a:gd name="connsiteX30" fmla="*/ 245979 w 1005600"/>
              <a:gd name="connsiteY30" fmla="*/ 1181768 h 2358190"/>
              <a:gd name="connsiteX31" fmla="*/ 251326 w 1005600"/>
              <a:gd name="connsiteY31" fmla="*/ 1208505 h 2358190"/>
              <a:gd name="connsiteX32" fmla="*/ 256673 w 1005600"/>
              <a:gd name="connsiteY32" fmla="*/ 1240590 h 2358190"/>
              <a:gd name="connsiteX33" fmla="*/ 267368 w 1005600"/>
              <a:gd name="connsiteY33" fmla="*/ 1272674 h 2358190"/>
              <a:gd name="connsiteX34" fmla="*/ 272715 w 1005600"/>
              <a:gd name="connsiteY34" fmla="*/ 1294063 h 2358190"/>
              <a:gd name="connsiteX35" fmla="*/ 278063 w 1005600"/>
              <a:gd name="connsiteY35" fmla="*/ 1347537 h 2358190"/>
              <a:gd name="connsiteX36" fmla="*/ 283410 w 1005600"/>
              <a:gd name="connsiteY36" fmla="*/ 1363579 h 2358190"/>
              <a:gd name="connsiteX37" fmla="*/ 288757 w 1005600"/>
              <a:gd name="connsiteY37" fmla="*/ 1395663 h 2358190"/>
              <a:gd name="connsiteX38" fmla="*/ 304800 w 1005600"/>
              <a:gd name="connsiteY38" fmla="*/ 1449137 h 2358190"/>
              <a:gd name="connsiteX39" fmla="*/ 310147 w 1005600"/>
              <a:gd name="connsiteY39" fmla="*/ 1465179 h 2358190"/>
              <a:gd name="connsiteX40" fmla="*/ 315494 w 1005600"/>
              <a:gd name="connsiteY40" fmla="*/ 1481221 h 2358190"/>
              <a:gd name="connsiteX41" fmla="*/ 320842 w 1005600"/>
              <a:gd name="connsiteY41" fmla="*/ 1502611 h 2358190"/>
              <a:gd name="connsiteX42" fmla="*/ 331536 w 1005600"/>
              <a:gd name="connsiteY42" fmla="*/ 1518653 h 2358190"/>
              <a:gd name="connsiteX43" fmla="*/ 336884 w 1005600"/>
              <a:gd name="connsiteY43" fmla="*/ 1550737 h 2358190"/>
              <a:gd name="connsiteX44" fmla="*/ 347579 w 1005600"/>
              <a:gd name="connsiteY44" fmla="*/ 1582821 h 2358190"/>
              <a:gd name="connsiteX45" fmla="*/ 352926 w 1005600"/>
              <a:gd name="connsiteY45" fmla="*/ 1625600 h 2358190"/>
              <a:gd name="connsiteX46" fmla="*/ 358273 w 1005600"/>
              <a:gd name="connsiteY46" fmla="*/ 1641642 h 2358190"/>
              <a:gd name="connsiteX47" fmla="*/ 363621 w 1005600"/>
              <a:gd name="connsiteY47" fmla="*/ 1673726 h 2358190"/>
              <a:gd name="connsiteX48" fmla="*/ 368968 w 1005600"/>
              <a:gd name="connsiteY48" fmla="*/ 1711158 h 2358190"/>
              <a:gd name="connsiteX49" fmla="*/ 374315 w 1005600"/>
              <a:gd name="connsiteY49" fmla="*/ 1753937 h 2358190"/>
              <a:gd name="connsiteX50" fmla="*/ 385010 w 1005600"/>
              <a:gd name="connsiteY50" fmla="*/ 1796716 h 2358190"/>
              <a:gd name="connsiteX51" fmla="*/ 395705 w 1005600"/>
              <a:gd name="connsiteY51" fmla="*/ 1839495 h 2358190"/>
              <a:gd name="connsiteX52" fmla="*/ 401052 w 1005600"/>
              <a:gd name="connsiteY52" fmla="*/ 1860884 h 2358190"/>
              <a:gd name="connsiteX53" fmla="*/ 406400 w 1005600"/>
              <a:gd name="connsiteY53" fmla="*/ 1876926 h 2358190"/>
              <a:gd name="connsiteX54" fmla="*/ 417094 w 1005600"/>
              <a:gd name="connsiteY54" fmla="*/ 1951790 h 2358190"/>
              <a:gd name="connsiteX55" fmla="*/ 427789 w 1005600"/>
              <a:gd name="connsiteY55" fmla="*/ 1994568 h 2358190"/>
              <a:gd name="connsiteX56" fmla="*/ 438484 w 1005600"/>
              <a:gd name="connsiteY56" fmla="*/ 2048042 h 2358190"/>
              <a:gd name="connsiteX57" fmla="*/ 449179 w 1005600"/>
              <a:gd name="connsiteY57" fmla="*/ 2064084 h 2358190"/>
              <a:gd name="connsiteX58" fmla="*/ 454526 w 1005600"/>
              <a:gd name="connsiteY58" fmla="*/ 2096168 h 2358190"/>
              <a:gd name="connsiteX59" fmla="*/ 465221 w 1005600"/>
              <a:gd name="connsiteY59" fmla="*/ 2128253 h 2358190"/>
              <a:gd name="connsiteX60" fmla="*/ 470568 w 1005600"/>
              <a:gd name="connsiteY60" fmla="*/ 2144295 h 2358190"/>
              <a:gd name="connsiteX61" fmla="*/ 475915 w 1005600"/>
              <a:gd name="connsiteY61" fmla="*/ 2165684 h 2358190"/>
              <a:gd name="connsiteX62" fmla="*/ 486610 w 1005600"/>
              <a:gd name="connsiteY62" fmla="*/ 2197768 h 2358190"/>
              <a:gd name="connsiteX63" fmla="*/ 497305 w 1005600"/>
              <a:gd name="connsiteY63" fmla="*/ 2304716 h 2358190"/>
              <a:gd name="connsiteX64" fmla="*/ 508000 w 1005600"/>
              <a:gd name="connsiteY64" fmla="*/ 2358190 h 2358190"/>
              <a:gd name="connsiteX65" fmla="*/ 529389 w 1005600"/>
              <a:gd name="connsiteY65" fmla="*/ 2326105 h 2358190"/>
              <a:gd name="connsiteX66" fmla="*/ 545431 w 1005600"/>
              <a:gd name="connsiteY66" fmla="*/ 2304716 h 2358190"/>
              <a:gd name="connsiteX67" fmla="*/ 577515 w 1005600"/>
              <a:gd name="connsiteY67" fmla="*/ 2283326 h 2358190"/>
              <a:gd name="connsiteX68" fmla="*/ 604252 w 1005600"/>
              <a:gd name="connsiteY68" fmla="*/ 2251242 h 2358190"/>
              <a:gd name="connsiteX69" fmla="*/ 620294 w 1005600"/>
              <a:gd name="connsiteY69" fmla="*/ 2229853 h 2358190"/>
              <a:gd name="connsiteX70" fmla="*/ 652379 w 1005600"/>
              <a:gd name="connsiteY70" fmla="*/ 2203116 h 2358190"/>
              <a:gd name="connsiteX71" fmla="*/ 679115 w 1005600"/>
              <a:gd name="connsiteY71" fmla="*/ 2171032 h 2358190"/>
              <a:gd name="connsiteX72" fmla="*/ 695157 w 1005600"/>
              <a:gd name="connsiteY72" fmla="*/ 2160337 h 2358190"/>
              <a:gd name="connsiteX73" fmla="*/ 711200 w 1005600"/>
              <a:gd name="connsiteY73" fmla="*/ 2144295 h 2358190"/>
              <a:gd name="connsiteX74" fmla="*/ 732589 w 1005600"/>
              <a:gd name="connsiteY74" fmla="*/ 2128253 h 2358190"/>
              <a:gd name="connsiteX75" fmla="*/ 764673 w 1005600"/>
              <a:gd name="connsiteY75" fmla="*/ 2090821 h 2358190"/>
              <a:gd name="connsiteX76" fmla="*/ 780715 w 1005600"/>
              <a:gd name="connsiteY76" fmla="*/ 2080126 h 2358190"/>
              <a:gd name="connsiteX77" fmla="*/ 823494 w 1005600"/>
              <a:gd name="connsiteY77" fmla="*/ 2015958 h 2358190"/>
              <a:gd name="connsiteX78" fmla="*/ 834189 w 1005600"/>
              <a:gd name="connsiteY78" fmla="*/ 1999916 h 2358190"/>
              <a:gd name="connsiteX79" fmla="*/ 844884 w 1005600"/>
              <a:gd name="connsiteY79" fmla="*/ 1983874 h 2358190"/>
              <a:gd name="connsiteX80" fmla="*/ 855579 w 1005600"/>
              <a:gd name="connsiteY80" fmla="*/ 1951790 h 2358190"/>
              <a:gd name="connsiteX81" fmla="*/ 903705 w 1005600"/>
              <a:gd name="connsiteY81" fmla="*/ 1909011 h 2358190"/>
              <a:gd name="connsiteX82" fmla="*/ 946484 w 1005600"/>
              <a:gd name="connsiteY82" fmla="*/ 1871579 h 2358190"/>
              <a:gd name="connsiteX83" fmla="*/ 962526 w 1005600"/>
              <a:gd name="connsiteY83" fmla="*/ 1855537 h 2358190"/>
              <a:gd name="connsiteX84" fmla="*/ 973221 w 1005600"/>
              <a:gd name="connsiteY84" fmla="*/ 1839495 h 2358190"/>
              <a:gd name="connsiteX85" fmla="*/ 989263 w 1005600"/>
              <a:gd name="connsiteY85" fmla="*/ 1828800 h 2358190"/>
              <a:gd name="connsiteX86" fmla="*/ 1005305 w 1005600"/>
              <a:gd name="connsiteY86" fmla="*/ 1775326 h 2358190"/>
              <a:gd name="connsiteX87" fmla="*/ 994610 w 1005600"/>
              <a:gd name="connsiteY87" fmla="*/ 1695116 h 2358190"/>
              <a:gd name="connsiteX88" fmla="*/ 973221 w 1005600"/>
              <a:gd name="connsiteY88" fmla="*/ 1663032 h 2358190"/>
              <a:gd name="connsiteX89" fmla="*/ 941136 w 1005600"/>
              <a:gd name="connsiteY89" fmla="*/ 1630947 h 2358190"/>
              <a:gd name="connsiteX90" fmla="*/ 909052 w 1005600"/>
              <a:gd name="connsiteY90" fmla="*/ 1577474 h 2358190"/>
              <a:gd name="connsiteX91" fmla="*/ 898357 w 1005600"/>
              <a:gd name="connsiteY91" fmla="*/ 1561432 h 2358190"/>
              <a:gd name="connsiteX92" fmla="*/ 887663 w 1005600"/>
              <a:gd name="connsiteY92" fmla="*/ 1540042 h 2358190"/>
              <a:gd name="connsiteX93" fmla="*/ 866273 w 1005600"/>
              <a:gd name="connsiteY93" fmla="*/ 1507958 h 2358190"/>
              <a:gd name="connsiteX94" fmla="*/ 855579 w 1005600"/>
              <a:gd name="connsiteY94" fmla="*/ 1486568 h 2358190"/>
              <a:gd name="connsiteX95" fmla="*/ 834189 w 1005600"/>
              <a:gd name="connsiteY95" fmla="*/ 1470526 h 2358190"/>
              <a:gd name="connsiteX96" fmla="*/ 802105 w 1005600"/>
              <a:gd name="connsiteY96" fmla="*/ 1395663 h 2358190"/>
              <a:gd name="connsiteX97" fmla="*/ 791410 w 1005600"/>
              <a:gd name="connsiteY97" fmla="*/ 1379621 h 2358190"/>
              <a:gd name="connsiteX98" fmla="*/ 764673 w 1005600"/>
              <a:gd name="connsiteY98" fmla="*/ 1331495 h 2358190"/>
              <a:gd name="connsiteX99" fmla="*/ 732589 w 1005600"/>
              <a:gd name="connsiteY99" fmla="*/ 1294063 h 2358190"/>
              <a:gd name="connsiteX100" fmla="*/ 711200 w 1005600"/>
              <a:gd name="connsiteY100" fmla="*/ 1261979 h 2358190"/>
              <a:gd name="connsiteX101" fmla="*/ 695157 w 1005600"/>
              <a:gd name="connsiteY101" fmla="*/ 1219200 h 2358190"/>
              <a:gd name="connsiteX102" fmla="*/ 668421 w 1005600"/>
              <a:gd name="connsiteY102" fmla="*/ 1187116 h 2358190"/>
              <a:gd name="connsiteX103" fmla="*/ 652379 w 1005600"/>
              <a:gd name="connsiteY103" fmla="*/ 1165726 h 2358190"/>
              <a:gd name="connsiteX104" fmla="*/ 641684 w 1005600"/>
              <a:gd name="connsiteY104" fmla="*/ 1144337 h 2358190"/>
              <a:gd name="connsiteX105" fmla="*/ 636336 w 1005600"/>
              <a:gd name="connsiteY105" fmla="*/ 1128295 h 2358190"/>
              <a:gd name="connsiteX106" fmla="*/ 614947 w 1005600"/>
              <a:gd name="connsiteY106" fmla="*/ 1096211 h 2358190"/>
              <a:gd name="connsiteX107" fmla="*/ 604252 w 1005600"/>
              <a:gd name="connsiteY107" fmla="*/ 1074821 h 2358190"/>
              <a:gd name="connsiteX108" fmla="*/ 593557 w 1005600"/>
              <a:gd name="connsiteY108" fmla="*/ 1058779 h 2358190"/>
              <a:gd name="connsiteX109" fmla="*/ 566821 w 1005600"/>
              <a:gd name="connsiteY109" fmla="*/ 1016000 h 2358190"/>
              <a:gd name="connsiteX110" fmla="*/ 545431 w 1005600"/>
              <a:gd name="connsiteY110" fmla="*/ 967874 h 2358190"/>
              <a:gd name="connsiteX111" fmla="*/ 534736 w 1005600"/>
              <a:gd name="connsiteY111" fmla="*/ 941137 h 2358190"/>
              <a:gd name="connsiteX112" fmla="*/ 524042 w 1005600"/>
              <a:gd name="connsiteY112" fmla="*/ 925095 h 2358190"/>
              <a:gd name="connsiteX113" fmla="*/ 513347 w 1005600"/>
              <a:gd name="connsiteY113" fmla="*/ 898358 h 2358190"/>
              <a:gd name="connsiteX114" fmla="*/ 491957 w 1005600"/>
              <a:gd name="connsiteY114" fmla="*/ 866274 h 2358190"/>
              <a:gd name="connsiteX115" fmla="*/ 481263 w 1005600"/>
              <a:gd name="connsiteY115" fmla="*/ 850232 h 2358190"/>
              <a:gd name="connsiteX116" fmla="*/ 459873 w 1005600"/>
              <a:gd name="connsiteY116" fmla="*/ 802105 h 2358190"/>
              <a:gd name="connsiteX117" fmla="*/ 449179 w 1005600"/>
              <a:gd name="connsiteY117" fmla="*/ 759326 h 2358190"/>
              <a:gd name="connsiteX118" fmla="*/ 438484 w 1005600"/>
              <a:gd name="connsiteY118" fmla="*/ 743284 h 2358190"/>
              <a:gd name="connsiteX119" fmla="*/ 427789 w 1005600"/>
              <a:gd name="connsiteY119" fmla="*/ 721895 h 2358190"/>
              <a:gd name="connsiteX120" fmla="*/ 406400 w 1005600"/>
              <a:gd name="connsiteY120" fmla="*/ 689811 h 2358190"/>
              <a:gd name="connsiteX121" fmla="*/ 395705 w 1005600"/>
              <a:gd name="connsiteY121" fmla="*/ 673768 h 2358190"/>
              <a:gd name="connsiteX122" fmla="*/ 385010 w 1005600"/>
              <a:gd name="connsiteY122" fmla="*/ 657726 h 2358190"/>
              <a:gd name="connsiteX123" fmla="*/ 374315 w 1005600"/>
              <a:gd name="connsiteY123" fmla="*/ 636337 h 2358190"/>
              <a:gd name="connsiteX124" fmla="*/ 352926 w 1005600"/>
              <a:gd name="connsiteY124" fmla="*/ 620295 h 2358190"/>
              <a:gd name="connsiteX125" fmla="*/ 331536 w 1005600"/>
              <a:gd name="connsiteY125" fmla="*/ 588211 h 2358190"/>
              <a:gd name="connsiteX126" fmla="*/ 320842 w 1005600"/>
              <a:gd name="connsiteY126" fmla="*/ 572168 h 2358190"/>
              <a:gd name="connsiteX127" fmla="*/ 310147 w 1005600"/>
              <a:gd name="connsiteY127" fmla="*/ 556126 h 2358190"/>
              <a:gd name="connsiteX128" fmla="*/ 299452 w 1005600"/>
              <a:gd name="connsiteY128" fmla="*/ 534737 h 2358190"/>
              <a:gd name="connsiteX129" fmla="*/ 288757 w 1005600"/>
              <a:gd name="connsiteY129" fmla="*/ 518695 h 2358190"/>
              <a:gd name="connsiteX130" fmla="*/ 278063 w 1005600"/>
              <a:gd name="connsiteY130" fmla="*/ 491958 h 2358190"/>
              <a:gd name="connsiteX131" fmla="*/ 267368 w 1005600"/>
              <a:gd name="connsiteY131" fmla="*/ 475916 h 2358190"/>
              <a:gd name="connsiteX132" fmla="*/ 245979 w 1005600"/>
              <a:gd name="connsiteY132" fmla="*/ 427790 h 2358190"/>
              <a:gd name="connsiteX133" fmla="*/ 235284 w 1005600"/>
              <a:gd name="connsiteY133" fmla="*/ 379663 h 2358190"/>
              <a:gd name="connsiteX134" fmla="*/ 213894 w 1005600"/>
              <a:gd name="connsiteY134" fmla="*/ 342232 h 2358190"/>
              <a:gd name="connsiteX135" fmla="*/ 203200 w 1005600"/>
              <a:gd name="connsiteY135" fmla="*/ 320842 h 2358190"/>
              <a:gd name="connsiteX136" fmla="*/ 181810 w 1005600"/>
              <a:gd name="connsiteY136" fmla="*/ 267368 h 2358190"/>
              <a:gd name="connsiteX137" fmla="*/ 139031 w 1005600"/>
              <a:gd name="connsiteY137" fmla="*/ 192505 h 2358190"/>
              <a:gd name="connsiteX138" fmla="*/ 128336 w 1005600"/>
              <a:gd name="connsiteY138" fmla="*/ 176463 h 2358190"/>
              <a:gd name="connsiteX139" fmla="*/ 106947 w 1005600"/>
              <a:gd name="connsiteY139" fmla="*/ 160421 h 2358190"/>
              <a:gd name="connsiteX140" fmla="*/ 96252 w 1005600"/>
              <a:gd name="connsiteY140" fmla="*/ 139032 h 2358190"/>
              <a:gd name="connsiteX141" fmla="*/ 80210 w 1005600"/>
              <a:gd name="connsiteY141" fmla="*/ 101600 h 2358190"/>
              <a:gd name="connsiteX142" fmla="*/ 48126 w 1005600"/>
              <a:gd name="connsiteY142" fmla="*/ 53474 h 2358190"/>
              <a:gd name="connsiteX143" fmla="*/ 37431 w 1005600"/>
              <a:gd name="connsiteY143" fmla="*/ 37432 h 2358190"/>
              <a:gd name="connsiteX144" fmla="*/ 0 w 1005600"/>
              <a:gd name="connsiteY144" fmla="*/ 0 h 2358190"/>
              <a:gd name="connsiteX145" fmla="*/ 16042 w 1005600"/>
              <a:gd name="connsiteY145" fmla="*/ 21390 h 2358190"/>
              <a:gd name="connsiteX0" fmla="*/ 16042 w 1005600"/>
              <a:gd name="connsiteY0" fmla="*/ 21390 h 2358190"/>
              <a:gd name="connsiteX1" fmla="*/ 10694 w 1005600"/>
              <a:gd name="connsiteY1" fmla="*/ 48126 h 2358190"/>
              <a:gd name="connsiteX2" fmla="*/ 16042 w 1005600"/>
              <a:gd name="connsiteY2" fmla="*/ 64168 h 2358190"/>
              <a:gd name="connsiteX3" fmla="*/ 21389 w 1005600"/>
              <a:gd name="connsiteY3" fmla="*/ 90905 h 2358190"/>
              <a:gd name="connsiteX4" fmla="*/ 26736 w 1005600"/>
              <a:gd name="connsiteY4" fmla="*/ 112295 h 2358190"/>
              <a:gd name="connsiteX5" fmla="*/ 37431 w 1005600"/>
              <a:gd name="connsiteY5" fmla="*/ 160421 h 2358190"/>
              <a:gd name="connsiteX6" fmla="*/ 42779 w 1005600"/>
              <a:gd name="connsiteY6" fmla="*/ 213895 h 2358190"/>
              <a:gd name="connsiteX7" fmla="*/ 53473 w 1005600"/>
              <a:gd name="connsiteY7" fmla="*/ 288758 h 2358190"/>
              <a:gd name="connsiteX8" fmla="*/ 78223 w 1005600"/>
              <a:gd name="connsiteY8" fmla="*/ 386691 h 2358190"/>
              <a:gd name="connsiteX9" fmla="*/ 89378 w 1005600"/>
              <a:gd name="connsiteY9" fmla="*/ 453151 h 2358190"/>
              <a:gd name="connsiteX10" fmla="*/ 112141 w 1005600"/>
              <a:gd name="connsiteY10" fmla="*/ 469194 h 2358190"/>
              <a:gd name="connsiteX11" fmla="*/ 117488 w 1005600"/>
              <a:gd name="connsiteY11" fmla="*/ 522056 h 2358190"/>
              <a:gd name="connsiteX12" fmla="*/ 139337 w 1005600"/>
              <a:gd name="connsiteY12" fmla="*/ 551848 h 2358190"/>
              <a:gd name="connsiteX13" fmla="*/ 106947 w 1005600"/>
              <a:gd name="connsiteY13" fmla="*/ 604253 h 2358190"/>
              <a:gd name="connsiteX14" fmla="*/ 117642 w 1005600"/>
              <a:gd name="connsiteY14" fmla="*/ 620295 h 2358190"/>
              <a:gd name="connsiteX15" fmla="*/ 122989 w 1005600"/>
              <a:gd name="connsiteY15" fmla="*/ 647032 h 2358190"/>
              <a:gd name="connsiteX16" fmla="*/ 128336 w 1005600"/>
              <a:gd name="connsiteY16" fmla="*/ 663074 h 2358190"/>
              <a:gd name="connsiteX17" fmla="*/ 133684 w 1005600"/>
              <a:gd name="connsiteY17" fmla="*/ 689811 h 2358190"/>
              <a:gd name="connsiteX18" fmla="*/ 139031 w 1005600"/>
              <a:gd name="connsiteY18" fmla="*/ 705853 h 2358190"/>
              <a:gd name="connsiteX19" fmla="*/ 144379 w 1005600"/>
              <a:gd name="connsiteY19" fmla="*/ 732590 h 2358190"/>
              <a:gd name="connsiteX20" fmla="*/ 155073 w 1005600"/>
              <a:gd name="connsiteY20" fmla="*/ 775368 h 2358190"/>
              <a:gd name="connsiteX21" fmla="*/ 160421 w 1005600"/>
              <a:gd name="connsiteY21" fmla="*/ 807453 h 2358190"/>
              <a:gd name="connsiteX22" fmla="*/ 165768 w 1005600"/>
              <a:gd name="connsiteY22" fmla="*/ 823495 h 2358190"/>
              <a:gd name="connsiteX23" fmla="*/ 171115 w 1005600"/>
              <a:gd name="connsiteY23" fmla="*/ 850232 h 2358190"/>
              <a:gd name="connsiteX24" fmla="*/ 192505 w 1005600"/>
              <a:gd name="connsiteY24" fmla="*/ 925095 h 2358190"/>
              <a:gd name="connsiteX25" fmla="*/ 197852 w 1005600"/>
              <a:gd name="connsiteY25" fmla="*/ 951832 h 2358190"/>
              <a:gd name="connsiteX26" fmla="*/ 203200 w 1005600"/>
              <a:gd name="connsiteY26" fmla="*/ 983916 h 2358190"/>
              <a:gd name="connsiteX27" fmla="*/ 224589 w 1005600"/>
              <a:gd name="connsiteY27" fmla="*/ 1058779 h 2358190"/>
              <a:gd name="connsiteX28" fmla="*/ 235284 w 1005600"/>
              <a:gd name="connsiteY28" fmla="*/ 1117600 h 2358190"/>
              <a:gd name="connsiteX29" fmla="*/ 240631 w 1005600"/>
              <a:gd name="connsiteY29" fmla="*/ 1138990 h 2358190"/>
              <a:gd name="connsiteX30" fmla="*/ 245979 w 1005600"/>
              <a:gd name="connsiteY30" fmla="*/ 1181768 h 2358190"/>
              <a:gd name="connsiteX31" fmla="*/ 251326 w 1005600"/>
              <a:gd name="connsiteY31" fmla="*/ 1208505 h 2358190"/>
              <a:gd name="connsiteX32" fmla="*/ 256673 w 1005600"/>
              <a:gd name="connsiteY32" fmla="*/ 1240590 h 2358190"/>
              <a:gd name="connsiteX33" fmla="*/ 267368 w 1005600"/>
              <a:gd name="connsiteY33" fmla="*/ 1272674 h 2358190"/>
              <a:gd name="connsiteX34" fmla="*/ 272715 w 1005600"/>
              <a:gd name="connsiteY34" fmla="*/ 1294063 h 2358190"/>
              <a:gd name="connsiteX35" fmla="*/ 278063 w 1005600"/>
              <a:gd name="connsiteY35" fmla="*/ 1347537 h 2358190"/>
              <a:gd name="connsiteX36" fmla="*/ 283410 w 1005600"/>
              <a:gd name="connsiteY36" fmla="*/ 1363579 h 2358190"/>
              <a:gd name="connsiteX37" fmla="*/ 288757 w 1005600"/>
              <a:gd name="connsiteY37" fmla="*/ 1395663 h 2358190"/>
              <a:gd name="connsiteX38" fmla="*/ 304800 w 1005600"/>
              <a:gd name="connsiteY38" fmla="*/ 1449137 h 2358190"/>
              <a:gd name="connsiteX39" fmla="*/ 310147 w 1005600"/>
              <a:gd name="connsiteY39" fmla="*/ 1465179 h 2358190"/>
              <a:gd name="connsiteX40" fmla="*/ 315494 w 1005600"/>
              <a:gd name="connsiteY40" fmla="*/ 1481221 h 2358190"/>
              <a:gd name="connsiteX41" fmla="*/ 320842 w 1005600"/>
              <a:gd name="connsiteY41" fmla="*/ 1502611 h 2358190"/>
              <a:gd name="connsiteX42" fmla="*/ 331536 w 1005600"/>
              <a:gd name="connsiteY42" fmla="*/ 1518653 h 2358190"/>
              <a:gd name="connsiteX43" fmla="*/ 336884 w 1005600"/>
              <a:gd name="connsiteY43" fmla="*/ 1550737 h 2358190"/>
              <a:gd name="connsiteX44" fmla="*/ 347579 w 1005600"/>
              <a:gd name="connsiteY44" fmla="*/ 1582821 h 2358190"/>
              <a:gd name="connsiteX45" fmla="*/ 352926 w 1005600"/>
              <a:gd name="connsiteY45" fmla="*/ 1625600 h 2358190"/>
              <a:gd name="connsiteX46" fmla="*/ 358273 w 1005600"/>
              <a:gd name="connsiteY46" fmla="*/ 1641642 h 2358190"/>
              <a:gd name="connsiteX47" fmla="*/ 363621 w 1005600"/>
              <a:gd name="connsiteY47" fmla="*/ 1673726 h 2358190"/>
              <a:gd name="connsiteX48" fmla="*/ 368968 w 1005600"/>
              <a:gd name="connsiteY48" fmla="*/ 1711158 h 2358190"/>
              <a:gd name="connsiteX49" fmla="*/ 374315 w 1005600"/>
              <a:gd name="connsiteY49" fmla="*/ 1753937 h 2358190"/>
              <a:gd name="connsiteX50" fmla="*/ 385010 w 1005600"/>
              <a:gd name="connsiteY50" fmla="*/ 1796716 h 2358190"/>
              <a:gd name="connsiteX51" fmla="*/ 395705 w 1005600"/>
              <a:gd name="connsiteY51" fmla="*/ 1839495 h 2358190"/>
              <a:gd name="connsiteX52" fmla="*/ 401052 w 1005600"/>
              <a:gd name="connsiteY52" fmla="*/ 1860884 h 2358190"/>
              <a:gd name="connsiteX53" fmla="*/ 406400 w 1005600"/>
              <a:gd name="connsiteY53" fmla="*/ 1876926 h 2358190"/>
              <a:gd name="connsiteX54" fmla="*/ 417094 w 1005600"/>
              <a:gd name="connsiteY54" fmla="*/ 1951790 h 2358190"/>
              <a:gd name="connsiteX55" fmla="*/ 427789 w 1005600"/>
              <a:gd name="connsiteY55" fmla="*/ 1994568 h 2358190"/>
              <a:gd name="connsiteX56" fmla="*/ 438484 w 1005600"/>
              <a:gd name="connsiteY56" fmla="*/ 2048042 h 2358190"/>
              <a:gd name="connsiteX57" fmla="*/ 449179 w 1005600"/>
              <a:gd name="connsiteY57" fmla="*/ 2064084 h 2358190"/>
              <a:gd name="connsiteX58" fmla="*/ 454526 w 1005600"/>
              <a:gd name="connsiteY58" fmla="*/ 2096168 h 2358190"/>
              <a:gd name="connsiteX59" fmla="*/ 465221 w 1005600"/>
              <a:gd name="connsiteY59" fmla="*/ 2128253 h 2358190"/>
              <a:gd name="connsiteX60" fmla="*/ 470568 w 1005600"/>
              <a:gd name="connsiteY60" fmla="*/ 2144295 h 2358190"/>
              <a:gd name="connsiteX61" fmla="*/ 475915 w 1005600"/>
              <a:gd name="connsiteY61" fmla="*/ 2165684 h 2358190"/>
              <a:gd name="connsiteX62" fmla="*/ 486610 w 1005600"/>
              <a:gd name="connsiteY62" fmla="*/ 2197768 h 2358190"/>
              <a:gd name="connsiteX63" fmla="*/ 497305 w 1005600"/>
              <a:gd name="connsiteY63" fmla="*/ 2304716 h 2358190"/>
              <a:gd name="connsiteX64" fmla="*/ 508000 w 1005600"/>
              <a:gd name="connsiteY64" fmla="*/ 2358190 h 2358190"/>
              <a:gd name="connsiteX65" fmla="*/ 529389 w 1005600"/>
              <a:gd name="connsiteY65" fmla="*/ 2326105 h 2358190"/>
              <a:gd name="connsiteX66" fmla="*/ 545431 w 1005600"/>
              <a:gd name="connsiteY66" fmla="*/ 2304716 h 2358190"/>
              <a:gd name="connsiteX67" fmla="*/ 577515 w 1005600"/>
              <a:gd name="connsiteY67" fmla="*/ 2283326 h 2358190"/>
              <a:gd name="connsiteX68" fmla="*/ 604252 w 1005600"/>
              <a:gd name="connsiteY68" fmla="*/ 2251242 h 2358190"/>
              <a:gd name="connsiteX69" fmla="*/ 620294 w 1005600"/>
              <a:gd name="connsiteY69" fmla="*/ 2229853 h 2358190"/>
              <a:gd name="connsiteX70" fmla="*/ 652379 w 1005600"/>
              <a:gd name="connsiteY70" fmla="*/ 2203116 h 2358190"/>
              <a:gd name="connsiteX71" fmla="*/ 679115 w 1005600"/>
              <a:gd name="connsiteY71" fmla="*/ 2171032 h 2358190"/>
              <a:gd name="connsiteX72" fmla="*/ 695157 w 1005600"/>
              <a:gd name="connsiteY72" fmla="*/ 2160337 h 2358190"/>
              <a:gd name="connsiteX73" fmla="*/ 711200 w 1005600"/>
              <a:gd name="connsiteY73" fmla="*/ 2144295 h 2358190"/>
              <a:gd name="connsiteX74" fmla="*/ 732589 w 1005600"/>
              <a:gd name="connsiteY74" fmla="*/ 2128253 h 2358190"/>
              <a:gd name="connsiteX75" fmla="*/ 764673 w 1005600"/>
              <a:gd name="connsiteY75" fmla="*/ 2090821 h 2358190"/>
              <a:gd name="connsiteX76" fmla="*/ 780715 w 1005600"/>
              <a:gd name="connsiteY76" fmla="*/ 2080126 h 2358190"/>
              <a:gd name="connsiteX77" fmla="*/ 823494 w 1005600"/>
              <a:gd name="connsiteY77" fmla="*/ 2015958 h 2358190"/>
              <a:gd name="connsiteX78" fmla="*/ 834189 w 1005600"/>
              <a:gd name="connsiteY78" fmla="*/ 1999916 h 2358190"/>
              <a:gd name="connsiteX79" fmla="*/ 844884 w 1005600"/>
              <a:gd name="connsiteY79" fmla="*/ 1983874 h 2358190"/>
              <a:gd name="connsiteX80" fmla="*/ 855579 w 1005600"/>
              <a:gd name="connsiteY80" fmla="*/ 1951790 h 2358190"/>
              <a:gd name="connsiteX81" fmla="*/ 903705 w 1005600"/>
              <a:gd name="connsiteY81" fmla="*/ 1909011 h 2358190"/>
              <a:gd name="connsiteX82" fmla="*/ 946484 w 1005600"/>
              <a:gd name="connsiteY82" fmla="*/ 1871579 h 2358190"/>
              <a:gd name="connsiteX83" fmla="*/ 962526 w 1005600"/>
              <a:gd name="connsiteY83" fmla="*/ 1855537 h 2358190"/>
              <a:gd name="connsiteX84" fmla="*/ 973221 w 1005600"/>
              <a:gd name="connsiteY84" fmla="*/ 1839495 h 2358190"/>
              <a:gd name="connsiteX85" fmla="*/ 989263 w 1005600"/>
              <a:gd name="connsiteY85" fmla="*/ 1828800 h 2358190"/>
              <a:gd name="connsiteX86" fmla="*/ 1005305 w 1005600"/>
              <a:gd name="connsiteY86" fmla="*/ 1775326 h 2358190"/>
              <a:gd name="connsiteX87" fmla="*/ 994610 w 1005600"/>
              <a:gd name="connsiteY87" fmla="*/ 1695116 h 2358190"/>
              <a:gd name="connsiteX88" fmla="*/ 973221 w 1005600"/>
              <a:gd name="connsiteY88" fmla="*/ 1663032 h 2358190"/>
              <a:gd name="connsiteX89" fmla="*/ 941136 w 1005600"/>
              <a:gd name="connsiteY89" fmla="*/ 1630947 h 2358190"/>
              <a:gd name="connsiteX90" fmla="*/ 909052 w 1005600"/>
              <a:gd name="connsiteY90" fmla="*/ 1577474 h 2358190"/>
              <a:gd name="connsiteX91" fmla="*/ 898357 w 1005600"/>
              <a:gd name="connsiteY91" fmla="*/ 1561432 h 2358190"/>
              <a:gd name="connsiteX92" fmla="*/ 887663 w 1005600"/>
              <a:gd name="connsiteY92" fmla="*/ 1540042 h 2358190"/>
              <a:gd name="connsiteX93" fmla="*/ 866273 w 1005600"/>
              <a:gd name="connsiteY93" fmla="*/ 1507958 h 2358190"/>
              <a:gd name="connsiteX94" fmla="*/ 855579 w 1005600"/>
              <a:gd name="connsiteY94" fmla="*/ 1486568 h 2358190"/>
              <a:gd name="connsiteX95" fmla="*/ 834189 w 1005600"/>
              <a:gd name="connsiteY95" fmla="*/ 1470526 h 2358190"/>
              <a:gd name="connsiteX96" fmla="*/ 802105 w 1005600"/>
              <a:gd name="connsiteY96" fmla="*/ 1395663 h 2358190"/>
              <a:gd name="connsiteX97" fmla="*/ 791410 w 1005600"/>
              <a:gd name="connsiteY97" fmla="*/ 1379621 h 2358190"/>
              <a:gd name="connsiteX98" fmla="*/ 764673 w 1005600"/>
              <a:gd name="connsiteY98" fmla="*/ 1331495 h 2358190"/>
              <a:gd name="connsiteX99" fmla="*/ 732589 w 1005600"/>
              <a:gd name="connsiteY99" fmla="*/ 1294063 h 2358190"/>
              <a:gd name="connsiteX100" fmla="*/ 711200 w 1005600"/>
              <a:gd name="connsiteY100" fmla="*/ 1261979 h 2358190"/>
              <a:gd name="connsiteX101" fmla="*/ 695157 w 1005600"/>
              <a:gd name="connsiteY101" fmla="*/ 1219200 h 2358190"/>
              <a:gd name="connsiteX102" fmla="*/ 668421 w 1005600"/>
              <a:gd name="connsiteY102" fmla="*/ 1187116 h 2358190"/>
              <a:gd name="connsiteX103" fmla="*/ 652379 w 1005600"/>
              <a:gd name="connsiteY103" fmla="*/ 1165726 h 2358190"/>
              <a:gd name="connsiteX104" fmla="*/ 641684 w 1005600"/>
              <a:gd name="connsiteY104" fmla="*/ 1144337 h 2358190"/>
              <a:gd name="connsiteX105" fmla="*/ 636336 w 1005600"/>
              <a:gd name="connsiteY105" fmla="*/ 1128295 h 2358190"/>
              <a:gd name="connsiteX106" fmla="*/ 614947 w 1005600"/>
              <a:gd name="connsiteY106" fmla="*/ 1096211 h 2358190"/>
              <a:gd name="connsiteX107" fmla="*/ 604252 w 1005600"/>
              <a:gd name="connsiteY107" fmla="*/ 1074821 h 2358190"/>
              <a:gd name="connsiteX108" fmla="*/ 593557 w 1005600"/>
              <a:gd name="connsiteY108" fmla="*/ 1058779 h 2358190"/>
              <a:gd name="connsiteX109" fmla="*/ 566821 w 1005600"/>
              <a:gd name="connsiteY109" fmla="*/ 1016000 h 2358190"/>
              <a:gd name="connsiteX110" fmla="*/ 545431 w 1005600"/>
              <a:gd name="connsiteY110" fmla="*/ 967874 h 2358190"/>
              <a:gd name="connsiteX111" fmla="*/ 534736 w 1005600"/>
              <a:gd name="connsiteY111" fmla="*/ 941137 h 2358190"/>
              <a:gd name="connsiteX112" fmla="*/ 524042 w 1005600"/>
              <a:gd name="connsiteY112" fmla="*/ 925095 h 2358190"/>
              <a:gd name="connsiteX113" fmla="*/ 513347 w 1005600"/>
              <a:gd name="connsiteY113" fmla="*/ 898358 h 2358190"/>
              <a:gd name="connsiteX114" fmla="*/ 491957 w 1005600"/>
              <a:gd name="connsiteY114" fmla="*/ 866274 h 2358190"/>
              <a:gd name="connsiteX115" fmla="*/ 481263 w 1005600"/>
              <a:gd name="connsiteY115" fmla="*/ 850232 h 2358190"/>
              <a:gd name="connsiteX116" fmla="*/ 459873 w 1005600"/>
              <a:gd name="connsiteY116" fmla="*/ 802105 h 2358190"/>
              <a:gd name="connsiteX117" fmla="*/ 449179 w 1005600"/>
              <a:gd name="connsiteY117" fmla="*/ 759326 h 2358190"/>
              <a:gd name="connsiteX118" fmla="*/ 438484 w 1005600"/>
              <a:gd name="connsiteY118" fmla="*/ 743284 h 2358190"/>
              <a:gd name="connsiteX119" fmla="*/ 427789 w 1005600"/>
              <a:gd name="connsiteY119" fmla="*/ 721895 h 2358190"/>
              <a:gd name="connsiteX120" fmla="*/ 406400 w 1005600"/>
              <a:gd name="connsiteY120" fmla="*/ 689811 h 2358190"/>
              <a:gd name="connsiteX121" fmla="*/ 395705 w 1005600"/>
              <a:gd name="connsiteY121" fmla="*/ 673768 h 2358190"/>
              <a:gd name="connsiteX122" fmla="*/ 385010 w 1005600"/>
              <a:gd name="connsiteY122" fmla="*/ 657726 h 2358190"/>
              <a:gd name="connsiteX123" fmla="*/ 374315 w 1005600"/>
              <a:gd name="connsiteY123" fmla="*/ 636337 h 2358190"/>
              <a:gd name="connsiteX124" fmla="*/ 352926 w 1005600"/>
              <a:gd name="connsiteY124" fmla="*/ 620295 h 2358190"/>
              <a:gd name="connsiteX125" fmla="*/ 331536 w 1005600"/>
              <a:gd name="connsiteY125" fmla="*/ 588211 h 2358190"/>
              <a:gd name="connsiteX126" fmla="*/ 320842 w 1005600"/>
              <a:gd name="connsiteY126" fmla="*/ 572168 h 2358190"/>
              <a:gd name="connsiteX127" fmla="*/ 310147 w 1005600"/>
              <a:gd name="connsiteY127" fmla="*/ 556126 h 2358190"/>
              <a:gd name="connsiteX128" fmla="*/ 299452 w 1005600"/>
              <a:gd name="connsiteY128" fmla="*/ 534737 h 2358190"/>
              <a:gd name="connsiteX129" fmla="*/ 288757 w 1005600"/>
              <a:gd name="connsiteY129" fmla="*/ 518695 h 2358190"/>
              <a:gd name="connsiteX130" fmla="*/ 278063 w 1005600"/>
              <a:gd name="connsiteY130" fmla="*/ 491958 h 2358190"/>
              <a:gd name="connsiteX131" fmla="*/ 267368 w 1005600"/>
              <a:gd name="connsiteY131" fmla="*/ 475916 h 2358190"/>
              <a:gd name="connsiteX132" fmla="*/ 245979 w 1005600"/>
              <a:gd name="connsiteY132" fmla="*/ 427790 h 2358190"/>
              <a:gd name="connsiteX133" fmla="*/ 235284 w 1005600"/>
              <a:gd name="connsiteY133" fmla="*/ 379663 h 2358190"/>
              <a:gd name="connsiteX134" fmla="*/ 213894 w 1005600"/>
              <a:gd name="connsiteY134" fmla="*/ 342232 h 2358190"/>
              <a:gd name="connsiteX135" fmla="*/ 203200 w 1005600"/>
              <a:gd name="connsiteY135" fmla="*/ 320842 h 2358190"/>
              <a:gd name="connsiteX136" fmla="*/ 181810 w 1005600"/>
              <a:gd name="connsiteY136" fmla="*/ 267368 h 2358190"/>
              <a:gd name="connsiteX137" fmla="*/ 139031 w 1005600"/>
              <a:gd name="connsiteY137" fmla="*/ 192505 h 2358190"/>
              <a:gd name="connsiteX138" fmla="*/ 128336 w 1005600"/>
              <a:gd name="connsiteY138" fmla="*/ 176463 h 2358190"/>
              <a:gd name="connsiteX139" fmla="*/ 106947 w 1005600"/>
              <a:gd name="connsiteY139" fmla="*/ 160421 h 2358190"/>
              <a:gd name="connsiteX140" fmla="*/ 96252 w 1005600"/>
              <a:gd name="connsiteY140" fmla="*/ 139032 h 2358190"/>
              <a:gd name="connsiteX141" fmla="*/ 80210 w 1005600"/>
              <a:gd name="connsiteY141" fmla="*/ 101600 h 2358190"/>
              <a:gd name="connsiteX142" fmla="*/ 48126 w 1005600"/>
              <a:gd name="connsiteY142" fmla="*/ 53474 h 2358190"/>
              <a:gd name="connsiteX143" fmla="*/ 37431 w 1005600"/>
              <a:gd name="connsiteY143" fmla="*/ 37432 h 2358190"/>
              <a:gd name="connsiteX144" fmla="*/ 0 w 1005600"/>
              <a:gd name="connsiteY144" fmla="*/ 0 h 2358190"/>
              <a:gd name="connsiteX145" fmla="*/ 16042 w 1005600"/>
              <a:gd name="connsiteY145" fmla="*/ 21390 h 2358190"/>
              <a:gd name="connsiteX0" fmla="*/ 16042 w 1005600"/>
              <a:gd name="connsiteY0" fmla="*/ 21390 h 2358190"/>
              <a:gd name="connsiteX1" fmla="*/ 10694 w 1005600"/>
              <a:gd name="connsiteY1" fmla="*/ 48126 h 2358190"/>
              <a:gd name="connsiteX2" fmla="*/ 16042 w 1005600"/>
              <a:gd name="connsiteY2" fmla="*/ 64168 h 2358190"/>
              <a:gd name="connsiteX3" fmla="*/ 21389 w 1005600"/>
              <a:gd name="connsiteY3" fmla="*/ 90905 h 2358190"/>
              <a:gd name="connsiteX4" fmla="*/ 26736 w 1005600"/>
              <a:gd name="connsiteY4" fmla="*/ 112295 h 2358190"/>
              <a:gd name="connsiteX5" fmla="*/ 37431 w 1005600"/>
              <a:gd name="connsiteY5" fmla="*/ 160421 h 2358190"/>
              <a:gd name="connsiteX6" fmla="*/ 42779 w 1005600"/>
              <a:gd name="connsiteY6" fmla="*/ 213895 h 2358190"/>
              <a:gd name="connsiteX7" fmla="*/ 53473 w 1005600"/>
              <a:gd name="connsiteY7" fmla="*/ 288758 h 2358190"/>
              <a:gd name="connsiteX8" fmla="*/ 78223 w 1005600"/>
              <a:gd name="connsiteY8" fmla="*/ 386691 h 2358190"/>
              <a:gd name="connsiteX9" fmla="*/ 89378 w 1005600"/>
              <a:gd name="connsiteY9" fmla="*/ 453151 h 2358190"/>
              <a:gd name="connsiteX10" fmla="*/ 112141 w 1005600"/>
              <a:gd name="connsiteY10" fmla="*/ 469194 h 2358190"/>
              <a:gd name="connsiteX11" fmla="*/ 117488 w 1005600"/>
              <a:gd name="connsiteY11" fmla="*/ 522056 h 2358190"/>
              <a:gd name="connsiteX12" fmla="*/ 139337 w 1005600"/>
              <a:gd name="connsiteY12" fmla="*/ 551848 h 2358190"/>
              <a:gd name="connsiteX13" fmla="*/ 147587 w 1005600"/>
              <a:gd name="connsiteY13" fmla="*/ 610059 h 2358190"/>
              <a:gd name="connsiteX14" fmla="*/ 117642 w 1005600"/>
              <a:gd name="connsiteY14" fmla="*/ 620295 h 2358190"/>
              <a:gd name="connsiteX15" fmla="*/ 122989 w 1005600"/>
              <a:gd name="connsiteY15" fmla="*/ 647032 h 2358190"/>
              <a:gd name="connsiteX16" fmla="*/ 128336 w 1005600"/>
              <a:gd name="connsiteY16" fmla="*/ 663074 h 2358190"/>
              <a:gd name="connsiteX17" fmla="*/ 133684 w 1005600"/>
              <a:gd name="connsiteY17" fmla="*/ 689811 h 2358190"/>
              <a:gd name="connsiteX18" fmla="*/ 139031 w 1005600"/>
              <a:gd name="connsiteY18" fmla="*/ 705853 h 2358190"/>
              <a:gd name="connsiteX19" fmla="*/ 144379 w 1005600"/>
              <a:gd name="connsiteY19" fmla="*/ 732590 h 2358190"/>
              <a:gd name="connsiteX20" fmla="*/ 155073 w 1005600"/>
              <a:gd name="connsiteY20" fmla="*/ 775368 h 2358190"/>
              <a:gd name="connsiteX21" fmla="*/ 160421 w 1005600"/>
              <a:gd name="connsiteY21" fmla="*/ 807453 h 2358190"/>
              <a:gd name="connsiteX22" fmla="*/ 165768 w 1005600"/>
              <a:gd name="connsiteY22" fmla="*/ 823495 h 2358190"/>
              <a:gd name="connsiteX23" fmla="*/ 171115 w 1005600"/>
              <a:gd name="connsiteY23" fmla="*/ 850232 h 2358190"/>
              <a:gd name="connsiteX24" fmla="*/ 192505 w 1005600"/>
              <a:gd name="connsiteY24" fmla="*/ 925095 h 2358190"/>
              <a:gd name="connsiteX25" fmla="*/ 197852 w 1005600"/>
              <a:gd name="connsiteY25" fmla="*/ 951832 h 2358190"/>
              <a:gd name="connsiteX26" fmla="*/ 203200 w 1005600"/>
              <a:gd name="connsiteY26" fmla="*/ 983916 h 2358190"/>
              <a:gd name="connsiteX27" fmla="*/ 224589 w 1005600"/>
              <a:gd name="connsiteY27" fmla="*/ 1058779 h 2358190"/>
              <a:gd name="connsiteX28" fmla="*/ 235284 w 1005600"/>
              <a:gd name="connsiteY28" fmla="*/ 1117600 h 2358190"/>
              <a:gd name="connsiteX29" fmla="*/ 240631 w 1005600"/>
              <a:gd name="connsiteY29" fmla="*/ 1138990 h 2358190"/>
              <a:gd name="connsiteX30" fmla="*/ 245979 w 1005600"/>
              <a:gd name="connsiteY30" fmla="*/ 1181768 h 2358190"/>
              <a:gd name="connsiteX31" fmla="*/ 251326 w 1005600"/>
              <a:gd name="connsiteY31" fmla="*/ 1208505 h 2358190"/>
              <a:gd name="connsiteX32" fmla="*/ 256673 w 1005600"/>
              <a:gd name="connsiteY32" fmla="*/ 1240590 h 2358190"/>
              <a:gd name="connsiteX33" fmla="*/ 267368 w 1005600"/>
              <a:gd name="connsiteY33" fmla="*/ 1272674 h 2358190"/>
              <a:gd name="connsiteX34" fmla="*/ 272715 w 1005600"/>
              <a:gd name="connsiteY34" fmla="*/ 1294063 h 2358190"/>
              <a:gd name="connsiteX35" fmla="*/ 278063 w 1005600"/>
              <a:gd name="connsiteY35" fmla="*/ 1347537 h 2358190"/>
              <a:gd name="connsiteX36" fmla="*/ 283410 w 1005600"/>
              <a:gd name="connsiteY36" fmla="*/ 1363579 h 2358190"/>
              <a:gd name="connsiteX37" fmla="*/ 288757 w 1005600"/>
              <a:gd name="connsiteY37" fmla="*/ 1395663 h 2358190"/>
              <a:gd name="connsiteX38" fmla="*/ 304800 w 1005600"/>
              <a:gd name="connsiteY38" fmla="*/ 1449137 h 2358190"/>
              <a:gd name="connsiteX39" fmla="*/ 310147 w 1005600"/>
              <a:gd name="connsiteY39" fmla="*/ 1465179 h 2358190"/>
              <a:gd name="connsiteX40" fmla="*/ 315494 w 1005600"/>
              <a:gd name="connsiteY40" fmla="*/ 1481221 h 2358190"/>
              <a:gd name="connsiteX41" fmla="*/ 320842 w 1005600"/>
              <a:gd name="connsiteY41" fmla="*/ 1502611 h 2358190"/>
              <a:gd name="connsiteX42" fmla="*/ 331536 w 1005600"/>
              <a:gd name="connsiteY42" fmla="*/ 1518653 h 2358190"/>
              <a:gd name="connsiteX43" fmla="*/ 336884 w 1005600"/>
              <a:gd name="connsiteY43" fmla="*/ 1550737 h 2358190"/>
              <a:gd name="connsiteX44" fmla="*/ 347579 w 1005600"/>
              <a:gd name="connsiteY44" fmla="*/ 1582821 h 2358190"/>
              <a:gd name="connsiteX45" fmla="*/ 352926 w 1005600"/>
              <a:gd name="connsiteY45" fmla="*/ 1625600 h 2358190"/>
              <a:gd name="connsiteX46" fmla="*/ 358273 w 1005600"/>
              <a:gd name="connsiteY46" fmla="*/ 1641642 h 2358190"/>
              <a:gd name="connsiteX47" fmla="*/ 363621 w 1005600"/>
              <a:gd name="connsiteY47" fmla="*/ 1673726 h 2358190"/>
              <a:gd name="connsiteX48" fmla="*/ 368968 w 1005600"/>
              <a:gd name="connsiteY48" fmla="*/ 1711158 h 2358190"/>
              <a:gd name="connsiteX49" fmla="*/ 374315 w 1005600"/>
              <a:gd name="connsiteY49" fmla="*/ 1753937 h 2358190"/>
              <a:gd name="connsiteX50" fmla="*/ 385010 w 1005600"/>
              <a:gd name="connsiteY50" fmla="*/ 1796716 h 2358190"/>
              <a:gd name="connsiteX51" fmla="*/ 395705 w 1005600"/>
              <a:gd name="connsiteY51" fmla="*/ 1839495 h 2358190"/>
              <a:gd name="connsiteX52" fmla="*/ 401052 w 1005600"/>
              <a:gd name="connsiteY52" fmla="*/ 1860884 h 2358190"/>
              <a:gd name="connsiteX53" fmla="*/ 406400 w 1005600"/>
              <a:gd name="connsiteY53" fmla="*/ 1876926 h 2358190"/>
              <a:gd name="connsiteX54" fmla="*/ 417094 w 1005600"/>
              <a:gd name="connsiteY54" fmla="*/ 1951790 h 2358190"/>
              <a:gd name="connsiteX55" fmla="*/ 427789 w 1005600"/>
              <a:gd name="connsiteY55" fmla="*/ 1994568 h 2358190"/>
              <a:gd name="connsiteX56" fmla="*/ 438484 w 1005600"/>
              <a:gd name="connsiteY56" fmla="*/ 2048042 h 2358190"/>
              <a:gd name="connsiteX57" fmla="*/ 449179 w 1005600"/>
              <a:gd name="connsiteY57" fmla="*/ 2064084 h 2358190"/>
              <a:gd name="connsiteX58" fmla="*/ 454526 w 1005600"/>
              <a:gd name="connsiteY58" fmla="*/ 2096168 h 2358190"/>
              <a:gd name="connsiteX59" fmla="*/ 465221 w 1005600"/>
              <a:gd name="connsiteY59" fmla="*/ 2128253 h 2358190"/>
              <a:gd name="connsiteX60" fmla="*/ 470568 w 1005600"/>
              <a:gd name="connsiteY60" fmla="*/ 2144295 h 2358190"/>
              <a:gd name="connsiteX61" fmla="*/ 475915 w 1005600"/>
              <a:gd name="connsiteY61" fmla="*/ 2165684 h 2358190"/>
              <a:gd name="connsiteX62" fmla="*/ 486610 w 1005600"/>
              <a:gd name="connsiteY62" fmla="*/ 2197768 h 2358190"/>
              <a:gd name="connsiteX63" fmla="*/ 497305 w 1005600"/>
              <a:gd name="connsiteY63" fmla="*/ 2304716 h 2358190"/>
              <a:gd name="connsiteX64" fmla="*/ 508000 w 1005600"/>
              <a:gd name="connsiteY64" fmla="*/ 2358190 h 2358190"/>
              <a:gd name="connsiteX65" fmla="*/ 529389 w 1005600"/>
              <a:gd name="connsiteY65" fmla="*/ 2326105 h 2358190"/>
              <a:gd name="connsiteX66" fmla="*/ 545431 w 1005600"/>
              <a:gd name="connsiteY66" fmla="*/ 2304716 h 2358190"/>
              <a:gd name="connsiteX67" fmla="*/ 577515 w 1005600"/>
              <a:gd name="connsiteY67" fmla="*/ 2283326 h 2358190"/>
              <a:gd name="connsiteX68" fmla="*/ 604252 w 1005600"/>
              <a:gd name="connsiteY68" fmla="*/ 2251242 h 2358190"/>
              <a:gd name="connsiteX69" fmla="*/ 620294 w 1005600"/>
              <a:gd name="connsiteY69" fmla="*/ 2229853 h 2358190"/>
              <a:gd name="connsiteX70" fmla="*/ 652379 w 1005600"/>
              <a:gd name="connsiteY70" fmla="*/ 2203116 h 2358190"/>
              <a:gd name="connsiteX71" fmla="*/ 679115 w 1005600"/>
              <a:gd name="connsiteY71" fmla="*/ 2171032 h 2358190"/>
              <a:gd name="connsiteX72" fmla="*/ 695157 w 1005600"/>
              <a:gd name="connsiteY72" fmla="*/ 2160337 h 2358190"/>
              <a:gd name="connsiteX73" fmla="*/ 711200 w 1005600"/>
              <a:gd name="connsiteY73" fmla="*/ 2144295 h 2358190"/>
              <a:gd name="connsiteX74" fmla="*/ 732589 w 1005600"/>
              <a:gd name="connsiteY74" fmla="*/ 2128253 h 2358190"/>
              <a:gd name="connsiteX75" fmla="*/ 764673 w 1005600"/>
              <a:gd name="connsiteY75" fmla="*/ 2090821 h 2358190"/>
              <a:gd name="connsiteX76" fmla="*/ 780715 w 1005600"/>
              <a:gd name="connsiteY76" fmla="*/ 2080126 h 2358190"/>
              <a:gd name="connsiteX77" fmla="*/ 823494 w 1005600"/>
              <a:gd name="connsiteY77" fmla="*/ 2015958 h 2358190"/>
              <a:gd name="connsiteX78" fmla="*/ 834189 w 1005600"/>
              <a:gd name="connsiteY78" fmla="*/ 1999916 h 2358190"/>
              <a:gd name="connsiteX79" fmla="*/ 844884 w 1005600"/>
              <a:gd name="connsiteY79" fmla="*/ 1983874 h 2358190"/>
              <a:gd name="connsiteX80" fmla="*/ 855579 w 1005600"/>
              <a:gd name="connsiteY80" fmla="*/ 1951790 h 2358190"/>
              <a:gd name="connsiteX81" fmla="*/ 903705 w 1005600"/>
              <a:gd name="connsiteY81" fmla="*/ 1909011 h 2358190"/>
              <a:gd name="connsiteX82" fmla="*/ 946484 w 1005600"/>
              <a:gd name="connsiteY82" fmla="*/ 1871579 h 2358190"/>
              <a:gd name="connsiteX83" fmla="*/ 962526 w 1005600"/>
              <a:gd name="connsiteY83" fmla="*/ 1855537 h 2358190"/>
              <a:gd name="connsiteX84" fmla="*/ 973221 w 1005600"/>
              <a:gd name="connsiteY84" fmla="*/ 1839495 h 2358190"/>
              <a:gd name="connsiteX85" fmla="*/ 989263 w 1005600"/>
              <a:gd name="connsiteY85" fmla="*/ 1828800 h 2358190"/>
              <a:gd name="connsiteX86" fmla="*/ 1005305 w 1005600"/>
              <a:gd name="connsiteY86" fmla="*/ 1775326 h 2358190"/>
              <a:gd name="connsiteX87" fmla="*/ 994610 w 1005600"/>
              <a:gd name="connsiteY87" fmla="*/ 1695116 h 2358190"/>
              <a:gd name="connsiteX88" fmla="*/ 973221 w 1005600"/>
              <a:gd name="connsiteY88" fmla="*/ 1663032 h 2358190"/>
              <a:gd name="connsiteX89" fmla="*/ 941136 w 1005600"/>
              <a:gd name="connsiteY89" fmla="*/ 1630947 h 2358190"/>
              <a:gd name="connsiteX90" fmla="*/ 909052 w 1005600"/>
              <a:gd name="connsiteY90" fmla="*/ 1577474 h 2358190"/>
              <a:gd name="connsiteX91" fmla="*/ 898357 w 1005600"/>
              <a:gd name="connsiteY91" fmla="*/ 1561432 h 2358190"/>
              <a:gd name="connsiteX92" fmla="*/ 887663 w 1005600"/>
              <a:gd name="connsiteY92" fmla="*/ 1540042 h 2358190"/>
              <a:gd name="connsiteX93" fmla="*/ 866273 w 1005600"/>
              <a:gd name="connsiteY93" fmla="*/ 1507958 h 2358190"/>
              <a:gd name="connsiteX94" fmla="*/ 855579 w 1005600"/>
              <a:gd name="connsiteY94" fmla="*/ 1486568 h 2358190"/>
              <a:gd name="connsiteX95" fmla="*/ 834189 w 1005600"/>
              <a:gd name="connsiteY95" fmla="*/ 1470526 h 2358190"/>
              <a:gd name="connsiteX96" fmla="*/ 802105 w 1005600"/>
              <a:gd name="connsiteY96" fmla="*/ 1395663 h 2358190"/>
              <a:gd name="connsiteX97" fmla="*/ 791410 w 1005600"/>
              <a:gd name="connsiteY97" fmla="*/ 1379621 h 2358190"/>
              <a:gd name="connsiteX98" fmla="*/ 764673 w 1005600"/>
              <a:gd name="connsiteY98" fmla="*/ 1331495 h 2358190"/>
              <a:gd name="connsiteX99" fmla="*/ 732589 w 1005600"/>
              <a:gd name="connsiteY99" fmla="*/ 1294063 h 2358190"/>
              <a:gd name="connsiteX100" fmla="*/ 711200 w 1005600"/>
              <a:gd name="connsiteY100" fmla="*/ 1261979 h 2358190"/>
              <a:gd name="connsiteX101" fmla="*/ 695157 w 1005600"/>
              <a:gd name="connsiteY101" fmla="*/ 1219200 h 2358190"/>
              <a:gd name="connsiteX102" fmla="*/ 668421 w 1005600"/>
              <a:gd name="connsiteY102" fmla="*/ 1187116 h 2358190"/>
              <a:gd name="connsiteX103" fmla="*/ 652379 w 1005600"/>
              <a:gd name="connsiteY103" fmla="*/ 1165726 h 2358190"/>
              <a:gd name="connsiteX104" fmla="*/ 641684 w 1005600"/>
              <a:gd name="connsiteY104" fmla="*/ 1144337 h 2358190"/>
              <a:gd name="connsiteX105" fmla="*/ 636336 w 1005600"/>
              <a:gd name="connsiteY105" fmla="*/ 1128295 h 2358190"/>
              <a:gd name="connsiteX106" fmla="*/ 614947 w 1005600"/>
              <a:gd name="connsiteY106" fmla="*/ 1096211 h 2358190"/>
              <a:gd name="connsiteX107" fmla="*/ 604252 w 1005600"/>
              <a:gd name="connsiteY107" fmla="*/ 1074821 h 2358190"/>
              <a:gd name="connsiteX108" fmla="*/ 593557 w 1005600"/>
              <a:gd name="connsiteY108" fmla="*/ 1058779 h 2358190"/>
              <a:gd name="connsiteX109" fmla="*/ 566821 w 1005600"/>
              <a:gd name="connsiteY109" fmla="*/ 1016000 h 2358190"/>
              <a:gd name="connsiteX110" fmla="*/ 545431 w 1005600"/>
              <a:gd name="connsiteY110" fmla="*/ 967874 h 2358190"/>
              <a:gd name="connsiteX111" fmla="*/ 534736 w 1005600"/>
              <a:gd name="connsiteY111" fmla="*/ 941137 h 2358190"/>
              <a:gd name="connsiteX112" fmla="*/ 524042 w 1005600"/>
              <a:gd name="connsiteY112" fmla="*/ 925095 h 2358190"/>
              <a:gd name="connsiteX113" fmla="*/ 513347 w 1005600"/>
              <a:gd name="connsiteY113" fmla="*/ 898358 h 2358190"/>
              <a:gd name="connsiteX114" fmla="*/ 491957 w 1005600"/>
              <a:gd name="connsiteY114" fmla="*/ 866274 h 2358190"/>
              <a:gd name="connsiteX115" fmla="*/ 481263 w 1005600"/>
              <a:gd name="connsiteY115" fmla="*/ 850232 h 2358190"/>
              <a:gd name="connsiteX116" fmla="*/ 459873 w 1005600"/>
              <a:gd name="connsiteY116" fmla="*/ 802105 h 2358190"/>
              <a:gd name="connsiteX117" fmla="*/ 449179 w 1005600"/>
              <a:gd name="connsiteY117" fmla="*/ 759326 h 2358190"/>
              <a:gd name="connsiteX118" fmla="*/ 438484 w 1005600"/>
              <a:gd name="connsiteY118" fmla="*/ 743284 h 2358190"/>
              <a:gd name="connsiteX119" fmla="*/ 427789 w 1005600"/>
              <a:gd name="connsiteY119" fmla="*/ 721895 h 2358190"/>
              <a:gd name="connsiteX120" fmla="*/ 406400 w 1005600"/>
              <a:gd name="connsiteY120" fmla="*/ 689811 h 2358190"/>
              <a:gd name="connsiteX121" fmla="*/ 395705 w 1005600"/>
              <a:gd name="connsiteY121" fmla="*/ 673768 h 2358190"/>
              <a:gd name="connsiteX122" fmla="*/ 385010 w 1005600"/>
              <a:gd name="connsiteY122" fmla="*/ 657726 h 2358190"/>
              <a:gd name="connsiteX123" fmla="*/ 374315 w 1005600"/>
              <a:gd name="connsiteY123" fmla="*/ 636337 h 2358190"/>
              <a:gd name="connsiteX124" fmla="*/ 352926 w 1005600"/>
              <a:gd name="connsiteY124" fmla="*/ 620295 h 2358190"/>
              <a:gd name="connsiteX125" fmla="*/ 331536 w 1005600"/>
              <a:gd name="connsiteY125" fmla="*/ 588211 h 2358190"/>
              <a:gd name="connsiteX126" fmla="*/ 320842 w 1005600"/>
              <a:gd name="connsiteY126" fmla="*/ 572168 h 2358190"/>
              <a:gd name="connsiteX127" fmla="*/ 310147 w 1005600"/>
              <a:gd name="connsiteY127" fmla="*/ 556126 h 2358190"/>
              <a:gd name="connsiteX128" fmla="*/ 299452 w 1005600"/>
              <a:gd name="connsiteY128" fmla="*/ 534737 h 2358190"/>
              <a:gd name="connsiteX129" fmla="*/ 288757 w 1005600"/>
              <a:gd name="connsiteY129" fmla="*/ 518695 h 2358190"/>
              <a:gd name="connsiteX130" fmla="*/ 278063 w 1005600"/>
              <a:gd name="connsiteY130" fmla="*/ 491958 h 2358190"/>
              <a:gd name="connsiteX131" fmla="*/ 267368 w 1005600"/>
              <a:gd name="connsiteY131" fmla="*/ 475916 h 2358190"/>
              <a:gd name="connsiteX132" fmla="*/ 245979 w 1005600"/>
              <a:gd name="connsiteY132" fmla="*/ 427790 h 2358190"/>
              <a:gd name="connsiteX133" fmla="*/ 235284 w 1005600"/>
              <a:gd name="connsiteY133" fmla="*/ 379663 h 2358190"/>
              <a:gd name="connsiteX134" fmla="*/ 213894 w 1005600"/>
              <a:gd name="connsiteY134" fmla="*/ 342232 h 2358190"/>
              <a:gd name="connsiteX135" fmla="*/ 203200 w 1005600"/>
              <a:gd name="connsiteY135" fmla="*/ 320842 h 2358190"/>
              <a:gd name="connsiteX136" fmla="*/ 181810 w 1005600"/>
              <a:gd name="connsiteY136" fmla="*/ 267368 h 2358190"/>
              <a:gd name="connsiteX137" fmla="*/ 139031 w 1005600"/>
              <a:gd name="connsiteY137" fmla="*/ 192505 h 2358190"/>
              <a:gd name="connsiteX138" fmla="*/ 128336 w 1005600"/>
              <a:gd name="connsiteY138" fmla="*/ 176463 h 2358190"/>
              <a:gd name="connsiteX139" fmla="*/ 106947 w 1005600"/>
              <a:gd name="connsiteY139" fmla="*/ 160421 h 2358190"/>
              <a:gd name="connsiteX140" fmla="*/ 96252 w 1005600"/>
              <a:gd name="connsiteY140" fmla="*/ 139032 h 2358190"/>
              <a:gd name="connsiteX141" fmla="*/ 80210 w 1005600"/>
              <a:gd name="connsiteY141" fmla="*/ 101600 h 2358190"/>
              <a:gd name="connsiteX142" fmla="*/ 48126 w 1005600"/>
              <a:gd name="connsiteY142" fmla="*/ 53474 h 2358190"/>
              <a:gd name="connsiteX143" fmla="*/ 37431 w 1005600"/>
              <a:gd name="connsiteY143" fmla="*/ 37432 h 2358190"/>
              <a:gd name="connsiteX144" fmla="*/ 0 w 1005600"/>
              <a:gd name="connsiteY144" fmla="*/ 0 h 2358190"/>
              <a:gd name="connsiteX145" fmla="*/ 16042 w 1005600"/>
              <a:gd name="connsiteY145" fmla="*/ 21390 h 2358190"/>
              <a:gd name="connsiteX0" fmla="*/ 16042 w 1005600"/>
              <a:gd name="connsiteY0" fmla="*/ 21390 h 2358190"/>
              <a:gd name="connsiteX1" fmla="*/ 10694 w 1005600"/>
              <a:gd name="connsiteY1" fmla="*/ 48126 h 2358190"/>
              <a:gd name="connsiteX2" fmla="*/ 16042 w 1005600"/>
              <a:gd name="connsiteY2" fmla="*/ 64168 h 2358190"/>
              <a:gd name="connsiteX3" fmla="*/ 21389 w 1005600"/>
              <a:gd name="connsiteY3" fmla="*/ 90905 h 2358190"/>
              <a:gd name="connsiteX4" fmla="*/ 26736 w 1005600"/>
              <a:gd name="connsiteY4" fmla="*/ 112295 h 2358190"/>
              <a:gd name="connsiteX5" fmla="*/ 37431 w 1005600"/>
              <a:gd name="connsiteY5" fmla="*/ 160421 h 2358190"/>
              <a:gd name="connsiteX6" fmla="*/ 42779 w 1005600"/>
              <a:gd name="connsiteY6" fmla="*/ 213895 h 2358190"/>
              <a:gd name="connsiteX7" fmla="*/ 53473 w 1005600"/>
              <a:gd name="connsiteY7" fmla="*/ 288758 h 2358190"/>
              <a:gd name="connsiteX8" fmla="*/ 78223 w 1005600"/>
              <a:gd name="connsiteY8" fmla="*/ 386691 h 2358190"/>
              <a:gd name="connsiteX9" fmla="*/ 89378 w 1005600"/>
              <a:gd name="connsiteY9" fmla="*/ 453151 h 2358190"/>
              <a:gd name="connsiteX10" fmla="*/ 112141 w 1005600"/>
              <a:gd name="connsiteY10" fmla="*/ 469194 h 2358190"/>
              <a:gd name="connsiteX11" fmla="*/ 117488 w 1005600"/>
              <a:gd name="connsiteY11" fmla="*/ 522056 h 2358190"/>
              <a:gd name="connsiteX12" fmla="*/ 139337 w 1005600"/>
              <a:gd name="connsiteY12" fmla="*/ 551848 h 2358190"/>
              <a:gd name="connsiteX13" fmla="*/ 147587 w 1005600"/>
              <a:gd name="connsiteY13" fmla="*/ 610059 h 2358190"/>
              <a:gd name="connsiteX14" fmla="*/ 132156 w 1005600"/>
              <a:gd name="connsiteY14" fmla="*/ 640615 h 2358190"/>
              <a:gd name="connsiteX15" fmla="*/ 122989 w 1005600"/>
              <a:gd name="connsiteY15" fmla="*/ 647032 h 2358190"/>
              <a:gd name="connsiteX16" fmla="*/ 128336 w 1005600"/>
              <a:gd name="connsiteY16" fmla="*/ 663074 h 2358190"/>
              <a:gd name="connsiteX17" fmla="*/ 133684 w 1005600"/>
              <a:gd name="connsiteY17" fmla="*/ 689811 h 2358190"/>
              <a:gd name="connsiteX18" fmla="*/ 139031 w 1005600"/>
              <a:gd name="connsiteY18" fmla="*/ 705853 h 2358190"/>
              <a:gd name="connsiteX19" fmla="*/ 144379 w 1005600"/>
              <a:gd name="connsiteY19" fmla="*/ 732590 h 2358190"/>
              <a:gd name="connsiteX20" fmla="*/ 155073 w 1005600"/>
              <a:gd name="connsiteY20" fmla="*/ 775368 h 2358190"/>
              <a:gd name="connsiteX21" fmla="*/ 160421 w 1005600"/>
              <a:gd name="connsiteY21" fmla="*/ 807453 h 2358190"/>
              <a:gd name="connsiteX22" fmla="*/ 165768 w 1005600"/>
              <a:gd name="connsiteY22" fmla="*/ 823495 h 2358190"/>
              <a:gd name="connsiteX23" fmla="*/ 171115 w 1005600"/>
              <a:gd name="connsiteY23" fmla="*/ 850232 h 2358190"/>
              <a:gd name="connsiteX24" fmla="*/ 192505 w 1005600"/>
              <a:gd name="connsiteY24" fmla="*/ 925095 h 2358190"/>
              <a:gd name="connsiteX25" fmla="*/ 197852 w 1005600"/>
              <a:gd name="connsiteY25" fmla="*/ 951832 h 2358190"/>
              <a:gd name="connsiteX26" fmla="*/ 203200 w 1005600"/>
              <a:gd name="connsiteY26" fmla="*/ 983916 h 2358190"/>
              <a:gd name="connsiteX27" fmla="*/ 224589 w 1005600"/>
              <a:gd name="connsiteY27" fmla="*/ 1058779 h 2358190"/>
              <a:gd name="connsiteX28" fmla="*/ 235284 w 1005600"/>
              <a:gd name="connsiteY28" fmla="*/ 1117600 h 2358190"/>
              <a:gd name="connsiteX29" fmla="*/ 240631 w 1005600"/>
              <a:gd name="connsiteY29" fmla="*/ 1138990 h 2358190"/>
              <a:gd name="connsiteX30" fmla="*/ 245979 w 1005600"/>
              <a:gd name="connsiteY30" fmla="*/ 1181768 h 2358190"/>
              <a:gd name="connsiteX31" fmla="*/ 251326 w 1005600"/>
              <a:gd name="connsiteY31" fmla="*/ 1208505 h 2358190"/>
              <a:gd name="connsiteX32" fmla="*/ 256673 w 1005600"/>
              <a:gd name="connsiteY32" fmla="*/ 1240590 h 2358190"/>
              <a:gd name="connsiteX33" fmla="*/ 267368 w 1005600"/>
              <a:gd name="connsiteY33" fmla="*/ 1272674 h 2358190"/>
              <a:gd name="connsiteX34" fmla="*/ 272715 w 1005600"/>
              <a:gd name="connsiteY34" fmla="*/ 1294063 h 2358190"/>
              <a:gd name="connsiteX35" fmla="*/ 278063 w 1005600"/>
              <a:gd name="connsiteY35" fmla="*/ 1347537 h 2358190"/>
              <a:gd name="connsiteX36" fmla="*/ 283410 w 1005600"/>
              <a:gd name="connsiteY36" fmla="*/ 1363579 h 2358190"/>
              <a:gd name="connsiteX37" fmla="*/ 288757 w 1005600"/>
              <a:gd name="connsiteY37" fmla="*/ 1395663 h 2358190"/>
              <a:gd name="connsiteX38" fmla="*/ 304800 w 1005600"/>
              <a:gd name="connsiteY38" fmla="*/ 1449137 h 2358190"/>
              <a:gd name="connsiteX39" fmla="*/ 310147 w 1005600"/>
              <a:gd name="connsiteY39" fmla="*/ 1465179 h 2358190"/>
              <a:gd name="connsiteX40" fmla="*/ 315494 w 1005600"/>
              <a:gd name="connsiteY40" fmla="*/ 1481221 h 2358190"/>
              <a:gd name="connsiteX41" fmla="*/ 320842 w 1005600"/>
              <a:gd name="connsiteY41" fmla="*/ 1502611 h 2358190"/>
              <a:gd name="connsiteX42" fmla="*/ 331536 w 1005600"/>
              <a:gd name="connsiteY42" fmla="*/ 1518653 h 2358190"/>
              <a:gd name="connsiteX43" fmla="*/ 336884 w 1005600"/>
              <a:gd name="connsiteY43" fmla="*/ 1550737 h 2358190"/>
              <a:gd name="connsiteX44" fmla="*/ 347579 w 1005600"/>
              <a:gd name="connsiteY44" fmla="*/ 1582821 h 2358190"/>
              <a:gd name="connsiteX45" fmla="*/ 352926 w 1005600"/>
              <a:gd name="connsiteY45" fmla="*/ 1625600 h 2358190"/>
              <a:gd name="connsiteX46" fmla="*/ 358273 w 1005600"/>
              <a:gd name="connsiteY46" fmla="*/ 1641642 h 2358190"/>
              <a:gd name="connsiteX47" fmla="*/ 363621 w 1005600"/>
              <a:gd name="connsiteY47" fmla="*/ 1673726 h 2358190"/>
              <a:gd name="connsiteX48" fmla="*/ 368968 w 1005600"/>
              <a:gd name="connsiteY48" fmla="*/ 1711158 h 2358190"/>
              <a:gd name="connsiteX49" fmla="*/ 374315 w 1005600"/>
              <a:gd name="connsiteY49" fmla="*/ 1753937 h 2358190"/>
              <a:gd name="connsiteX50" fmla="*/ 385010 w 1005600"/>
              <a:gd name="connsiteY50" fmla="*/ 1796716 h 2358190"/>
              <a:gd name="connsiteX51" fmla="*/ 395705 w 1005600"/>
              <a:gd name="connsiteY51" fmla="*/ 1839495 h 2358190"/>
              <a:gd name="connsiteX52" fmla="*/ 401052 w 1005600"/>
              <a:gd name="connsiteY52" fmla="*/ 1860884 h 2358190"/>
              <a:gd name="connsiteX53" fmla="*/ 406400 w 1005600"/>
              <a:gd name="connsiteY53" fmla="*/ 1876926 h 2358190"/>
              <a:gd name="connsiteX54" fmla="*/ 417094 w 1005600"/>
              <a:gd name="connsiteY54" fmla="*/ 1951790 h 2358190"/>
              <a:gd name="connsiteX55" fmla="*/ 427789 w 1005600"/>
              <a:gd name="connsiteY55" fmla="*/ 1994568 h 2358190"/>
              <a:gd name="connsiteX56" fmla="*/ 438484 w 1005600"/>
              <a:gd name="connsiteY56" fmla="*/ 2048042 h 2358190"/>
              <a:gd name="connsiteX57" fmla="*/ 449179 w 1005600"/>
              <a:gd name="connsiteY57" fmla="*/ 2064084 h 2358190"/>
              <a:gd name="connsiteX58" fmla="*/ 454526 w 1005600"/>
              <a:gd name="connsiteY58" fmla="*/ 2096168 h 2358190"/>
              <a:gd name="connsiteX59" fmla="*/ 465221 w 1005600"/>
              <a:gd name="connsiteY59" fmla="*/ 2128253 h 2358190"/>
              <a:gd name="connsiteX60" fmla="*/ 470568 w 1005600"/>
              <a:gd name="connsiteY60" fmla="*/ 2144295 h 2358190"/>
              <a:gd name="connsiteX61" fmla="*/ 475915 w 1005600"/>
              <a:gd name="connsiteY61" fmla="*/ 2165684 h 2358190"/>
              <a:gd name="connsiteX62" fmla="*/ 486610 w 1005600"/>
              <a:gd name="connsiteY62" fmla="*/ 2197768 h 2358190"/>
              <a:gd name="connsiteX63" fmla="*/ 497305 w 1005600"/>
              <a:gd name="connsiteY63" fmla="*/ 2304716 h 2358190"/>
              <a:gd name="connsiteX64" fmla="*/ 508000 w 1005600"/>
              <a:gd name="connsiteY64" fmla="*/ 2358190 h 2358190"/>
              <a:gd name="connsiteX65" fmla="*/ 529389 w 1005600"/>
              <a:gd name="connsiteY65" fmla="*/ 2326105 h 2358190"/>
              <a:gd name="connsiteX66" fmla="*/ 545431 w 1005600"/>
              <a:gd name="connsiteY66" fmla="*/ 2304716 h 2358190"/>
              <a:gd name="connsiteX67" fmla="*/ 577515 w 1005600"/>
              <a:gd name="connsiteY67" fmla="*/ 2283326 h 2358190"/>
              <a:gd name="connsiteX68" fmla="*/ 604252 w 1005600"/>
              <a:gd name="connsiteY68" fmla="*/ 2251242 h 2358190"/>
              <a:gd name="connsiteX69" fmla="*/ 620294 w 1005600"/>
              <a:gd name="connsiteY69" fmla="*/ 2229853 h 2358190"/>
              <a:gd name="connsiteX70" fmla="*/ 652379 w 1005600"/>
              <a:gd name="connsiteY70" fmla="*/ 2203116 h 2358190"/>
              <a:gd name="connsiteX71" fmla="*/ 679115 w 1005600"/>
              <a:gd name="connsiteY71" fmla="*/ 2171032 h 2358190"/>
              <a:gd name="connsiteX72" fmla="*/ 695157 w 1005600"/>
              <a:gd name="connsiteY72" fmla="*/ 2160337 h 2358190"/>
              <a:gd name="connsiteX73" fmla="*/ 711200 w 1005600"/>
              <a:gd name="connsiteY73" fmla="*/ 2144295 h 2358190"/>
              <a:gd name="connsiteX74" fmla="*/ 732589 w 1005600"/>
              <a:gd name="connsiteY74" fmla="*/ 2128253 h 2358190"/>
              <a:gd name="connsiteX75" fmla="*/ 764673 w 1005600"/>
              <a:gd name="connsiteY75" fmla="*/ 2090821 h 2358190"/>
              <a:gd name="connsiteX76" fmla="*/ 780715 w 1005600"/>
              <a:gd name="connsiteY76" fmla="*/ 2080126 h 2358190"/>
              <a:gd name="connsiteX77" fmla="*/ 823494 w 1005600"/>
              <a:gd name="connsiteY77" fmla="*/ 2015958 h 2358190"/>
              <a:gd name="connsiteX78" fmla="*/ 834189 w 1005600"/>
              <a:gd name="connsiteY78" fmla="*/ 1999916 h 2358190"/>
              <a:gd name="connsiteX79" fmla="*/ 844884 w 1005600"/>
              <a:gd name="connsiteY79" fmla="*/ 1983874 h 2358190"/>
              <a:gd name="connsiteX80" fmla="*/ 855579 w 1005600"/>
              <a:gd name="connsiteY80" fmla="*/ 1951790 h 2358190"/>
              <a:gd name="connsiteX81" fmla="*/ 903705 w 1005600"/>
              <a:gd name="connsiteY81" fmla="*/ 1909011 h 2358190"/>
              <a:gd name="connsiteX82" fmla="*/ 946484 w 1005600"/>
              <a:gd name="connsiteY82" fmla="*/ 1871579 h 2358190"/>
              <a:gd name="connsiteX83" fmla="*/ 962526 w 1005600"/>
              <a:gd name="connsiteY83" fmla="*/ 1855537 h 2358190"/>
              <a:gd name="connsiteX84" fmla="*/ 973221 w 1005600"/>
              <a:gd name="connsiteY84" fmla="*/ 1839495 h 2358190"/>
              <a:gd name="connsiteX85" fmla="*/ 989263 w 1005600"/>
              <a:gd name="connsiteY85" fmla="*/ 1828800 h 2358190"/>
              <a:gd name="connsiteX86" fmla="*/ 1005305 w 1005600"/>
              <a:gd name="connsiteY86" fmla="*/ 1775326 h 2358190"/>
              <a:gd name="connsiteX87" fmla="*/ 994610 w 1005600"/>
              <a:gd name="connsiteY87" fmla="*/ 1695116 h 2358190"/>
              <a:gd name="connsiteX88" fmla="*/ 973221 w 1005600"/>
              <a:gd name="connsiteY88" fmla="*/ 1663032 h 2358190"/>
              <a:gd name="connsiteX89" fmla="*/ 941136 w 1005600"/>
              <a:gd name="connsiteY89" fmla="*/ 1630947 h 2358190"/>
              <a:gd name="connsiteX90" fmla="*/ 909052 w 1005600"/>
              <a:gd name="connsiteY90" fmla="*/ 1577474 h 2358190"/>
              <a:gd name="connsiteX91" fmla="*/ 898357 w 1005600"/>
              <a:gd name="connsiteY91" fmla="*/ 1561432 h 2358190"/>
              <a:gd name="connsiteX92" fmla="*/ 887663 w 1005600"/>
              <a:gd name="connsiteY92" fmla="*/ 1540042 h 2358190"/>
              <a:gd name="connsiteX93" fmla="*/ 866273 w 1005600"/>
              <a:gd name="connsiteY93" fmla="*/ 1507958 h 2358190"/>
              <a:gd name="connsiteX94" fmla="*/ 855579 w 1005600"/>
              <a:gd name="connsiteY94" fmla="*/ 1486568 h 2358190"/>
              <a:gd name="connsiteX95" fmla="*/ 834189 w 1005600"/>
              <a:gd name="connsiteY95" fmla="*/ 1470526 h 2358190"/>
              <a:gd name="connsiteX96" fmla="*/ 802105 w 1005600"/>
              <a:gd name="connsiteY96" fmla="*/ 1395663 h 2358190"/>
              <a:gd name="connsiteX97" fmla="*/ 791410 w 1005600"/>
              <a:gd name="connsiteY97" fmla="*/ 1379621 h 2358190"/>
              <a:gd name="connsiteX98" fmla="*/ 764673 w 1005600"/>
              <a:gd name="connsiteY98" fmla="*/ 1331495 h 2358190"/>
              <a:gd name="connsiteX99" fmla="*/ 732589 w 1005600"/>
              <a:gd name="connsiteY99" fmla="*/ 1294063 h 2358190"/>
              <a:gd name="connsiteX100" fmla="*/ 711200 w 1005600"/>
              <a:gd name="connsiteY100" fmla="*/ 1261979 h 2358190"/>
              <a:gd name="connsiteX101" fmla="*/ 695157 w 1005600"/>
              <a:gd name="connsiteY101" fmla="*/ 1219200 h 2358190"/>
              <a:gd name="connsiteX102" fmla="*/ 668421 w 1005600"/>
              <a:gd name="connsiteY102" fmla="*/ 1187116 h 2358190"/>
              <a:gd name="connsiteX103" fmla="*/ 652379 w 1005600"/>
              <a:gd name="connsiteY103" fmla="*/ 1165726 h 2358190"/>
              <a:gd name="connsiteX104" fmla="*/ 641684 w 1005600"/>
              <a:gd name="connsiteY104" fmla="*/ 1144337 h 2358190"/>
              <a:gd name="connsiteX105" fmla="*/ 636336 w 1005600"/>
              <a:gd name="connsiteY105" fmla="*/ 1128295 h 2358190"/>
              <a:gd name="connsiteX106" fmla="*/ 614947 w 1005600"/>
              <a:gd name="connsiteY106" fmla="*/ 1096211 h 2358190"/>
              <a:gd name="connsiteX107" fmla="*/ 604252 w 1005600"/>
              <a:gd name="connsiteY107" fmla="*/ 1074821 h 2358190"/>
              <a:gd name="connsiteX108" fmla="*/ 593557 w 1005600"/>
              <a:gd name="connsiteY108" fmla="*/ 1058779 h 2358190"/>
              <a:gd name="connsiteX109" fmla="*/ 566821 w 1005600"/>
              <a:gd name="connsiteY109" fmla="*/ 1016000 h 2358190"/>
              <a:gd name="connsiteX110" fmla="*/ 545431 w 1005600"/>
              <a:gd name="connsiteY110" fmla="*/ 967874 h 2358190"/>
              <a:gd name="connsiteX111" fmla="*/ 534736 w 1005600"/>
              <a:gd name="connsiteY111" fmla="*/ 941137 h 2358190"/>
              <a:gd name="connsiteX112" fmla="*/ 524042 w 1005600"/>
              <a:gd name="connsiteY112" fmla="*/ 925095 h 2358190"/>
              <a:gd name="connsiteX113" fmla="*/ 513347 w 1005600"/>
              <a:gd name="connsiteY113" fmla="*/ 898358 h 2358190"/>
              <a:gd name="connsiteX114" fmla="*/ 491957 w 1005600"/>
              <a:gd name="connsiteY114" fmla="*/ 866274 h 2358190"/>
              <a:gd name="connsiteX115" fmla="*/ 481263 w 1005600"/>
              <a:gd name="connsiteY115" fmla="*/ 850232 h 2358190"/>
              <a:gd name="connsiteX116" fmla="*/ 459873 w 1005600"/>
              <a:gd name="connsiteY116" fmla="*/ 802105 h 2358190"/>
              <a:gd name="connsiteX117" fmla="*/ 449179 w 1005600"/>
              <a:gd name="connsiteY117" fmla="*/ 759326 h 2358190"/>
              <a:gd name="connsiteX118" fmla="*/ 438484 w 1005600"/>
              <a:gd name="connsiteY118" fmla="*/ 743284 h 2358190"/>
              <a:gd name="connsiteX119" fmla="*/ 427789 w 1005600"/>
              <a:gd name="connsiteY119" fmla="*/ 721895 h 2358190"/>
              <a:gd name="connsiteX120" fmla="*/ 406400 w 1005600"/>
              <a:gd name="connsiteY120" fmla="*/ 689811 h 2358190"/>
              <a:gd name="connsiteX121" fmla="*/ 395705 w 1005600"/>
              <a:gd name="connsiteY121" fmla="*/ 673768 h 2358190"/>
              <a:gd name="connsiteX122" fmla="*/ 385010 w 1005600"/>
              <a:gd name="connsiteY122" fmla="*/ 657726 h 2358190"/>
              <a:gd name="connsiteX123" fmla="*/ 374315 w 1005600"/>
              <a:gd name="connsiteY123" fmla="*/ 636337 h 2358190"/>
              <a:gd name="connsiteX124" fmla="*/ 352926 w 1005600"/>
              <a:gd name="connsiteY124" fmla="*/ 620295 h 2358190"/>
              <a:gd name="connsiteX125" fmla="*/ 331536 w 1005600"/>
              <a:gd name="connsiteY125" fmla="*/ 588211 h 2358190"/>
              <a:gd name="connsiteX126" fmla="*/ 320842 w 1005600"/>
              <a:gd name="connsiteY126" fmla="*/ 572168 h 2358190"/>
              <a:gd name="connsiteX127" fmla="*/ 310147 w 1005600"/>
              <a:gd name="connsiteY127" fmla="*/ 556126 h 2358190"/>
              <a:gd name="connsiteX128" fmla="*/ 299452 w 1005600"/>
              <a:gd name="connsiteY128" fmla="*/ 534737 h 2358190"/>
              <a:gd name="connsiteX129" fmla="*/ 288757 w 1005600"/>
              <a:gd name="connsiteY129" fmla="*/ 518695 h 2358190"/>
              <a:gd name="connsiteX130" fmla="*/ 278063 w 1005600"/>
              <a:gd name="connsiteY130" fmla="*/ 491958 h 2358190"/>
              <a:gd name="connsiteX131" fmla="*/ 267368 w 1005600"/>
              <a:gd name="connsiteY131" fmla="*/ 475916 h 2358190"/>
              <a:gd name="connsiteX132" fmla="*/ 245979 w 1005600"/>
              <a:gd name="connsiteY132" fmla="*/ 427790 h 2358190"/>
              <a:gd name="connsiteX133" fmla="*/ 235284 w 1005600"/>
              <a:gd name="connsiteY133" fmla="*/ 379663 h 2358190"/>
              <a:gd name="connsiteX134" fmla="*/ 213894 w 1005600"/>
              <a:gd name="connsiteY134" fmla="*/ 342232 h 2358190"/>
              <a:gd name="connsiteX135" fmla="*/ 203200 w 1005600"/>
              <a:gd name="connsiteY135" fmla="*/ 320842 h 2358190"/>
              <a:gd name="connsiteX136" fmla="*/ 181810 w 1005600"/>
              <a:gd name="connsiteY136" fmla="*/ 267368 h 2358190"/>
              <a:gd name="connsiteX137" fmla="*/ 139031 w 1005600"/>
              <a:gd name="connsiteY137" fmla="*/ 192505 h 2358190"/>
              <a:gd name="connsiteX138" fmla="*/ 128336 w 1005600"/>
              <a:gd name="connsiteY138" fmla="*/ 176463 h 2358190"/>
              <a:gd name="connsiteX139" fmla="*/ 106947 w 1005600"/>
              <a:gd name="connsiteY139" fmla="*/ 160421 h 2358190"/>
              <a:gd name="connsiteX140" fmla="*/ 96252 w 1005600"/>
              <a:gd name="connsiteY140" fmla="*/ 139032 h 2358190"/>
              <a:gd name="connsiteX141" fmla="*/ 80210 w 1005600"/>
              <a:gd name="connsiteY141" fmla="*/ 101600 h 2358190"/>
              <a:gd name="connsiteX142" fmla="*/ 48126 w 1005600"/>
              <a:gd name="connsiteY142" fmla="*/ 53474 h 2358190"/>
              <a:gd name="connsiteX143" fmla="*/ 37431 w 1005600"/>
              <a:gd name="connsiteY143" fmla="*/ 37432 h 2358190"/>
              <a:gd name="connsiteX144" fmla="*/ 0 w 1005600"/>
              <a:gd name="connsiteY144" fmla="*/ 0 h 2358190"/>
              <a:gd name="connsiteX145" fmla="*/ 16042 w 1005600"/>
              <a:gd name="connsiteY145" fmla="*/ 21390 h 2358190"/>
              <a:gd name="connsiteX0" fmla="*/ 16042 w 1005600"/>
              <a:gd name="connsiteY0" fmla="*/ 21390 h 2358190"/>
              <a:gd name="connsiteX1" fmla="*/ 10694 w 1005600"/>
              <a:gd name="connsiteY1" fmla="*/ 48126 h 2358190"/>
              <a:gd name="connsiteX2" fmla="*/ 16042 w 1005600"/>
              <a:gd name="connsiteY2" fmla="*/ 64168 h 2358190"/>
              <a:gd name="connsiteX3" fmla="*/ 21389 w 1005600"/>
              <a:gd name="connsiteY3" fmla="*/ 90905 h 2358190"/>
              <a:gd name="connsiteX4" fmla="*/ 44153 w 1005600"/>
              <a:gd name="connsiteY4" fmla="*/ 118101 h 2358190"/>
              <a:gd name="connsiteX5" fmla="*/ 37431 w 1005600"/>
              <a:gd name="connsiteY5" fmla="*/ 160421 h 2358190"/>
              <a:gd name="connsiteX6" fmla="*/ 42779 w 1005600"/>
              <a:gd name="connsiteY6" fmla="*/ 213895 h 2358190"/>
              <a:gd name="connsiteX7" fmla="*/ 53473 w 1005600"/>
              <a:gd name="connsiteY7" fmla="*/ 288758 h 2358190"/>
              <a:gd name="connsiteX8" fmla="*/ 78223 w 1005600"/>
              <a:gd name="connsiteY8" fmla="*/ 386691 h 2358190"/>
              <a:gd name="connsiteX9" fmla="*/ 89378 w 1005600"/>
              <a:gd name="connsiteY9" fmla="*/ 453151 h 2358190"/>
              <a:gd name="connsiteX10" fmla="*/ 112141 w 1005600"/>
              <a:gd name="connsiteY10" fmla="*/ 469194 h 2358190"/>
              <a:gd name="connsiteX11" fmla="*/ 117488 w 1005600"/>
              <a:gd name="connsiteY11" fmla="*/ 522056 h 2358190"/>
              <a:gd name="connsiteX12" fmla="*/ 139337 w 1005600"/>
              <a:gd name="connsiteY12" fmla="*/ 551848 h 2358190"/>
              <a:gd name="connsiteX13" fmla="*/ 147587 w 1005600"/>
              <a:gd name="connsiteY13" fmla="*/ 610059 h 2358190"/>
              <a:gd name="connsiteX14" fmla="*/ 132156 w 1005600"/>
              <a:gd name="connsiteY14" fmla="*/ 640615 h 2358190"/>
              <a:gd name="connsiteX15" fmla="*/ 122989 w 1005600"/>
              <a:gd name="connsiteY15" fmla="*/ 647032 h 2358190"/>
              <a:gd name="connsiteX16" fmla="*/ 128336 w 1005600"/>
              <a:gd name="connsiteY16" fmla="*/ 663074 h 2358190"/>
              <a:gd name="connsiteX17" fmla="*/ 133684 w 1005600"/>
              <a:gd name="connsiteY17" fmla="*/ 689811 h 2358190"/>
              <a:gd name="connsiteX18" fmla="*/ 139031 w 1005600"/>
              <a:gd name="connsiteY18" fmla="*/ 705853 h 2358190"/>
              <a:gd name="connsiteX19" fmla="*/ 144379 w 1005600"/>
              <a:gd name="connsiteY19" fmla="*/ 732590 h 2358190"/>
              <a:gd name="connsiteX20" fmla="*/ 155073 w 1005600"/>
              <a:gd name="connsiteY20" fmla="*/ 775368 h 2358190"/>
              <a:gd name="connsiteX21" fmla="*/ 160421 w 1005600"/>
              <a:gd name="connsiteY21" fmla="*/ 807453 h 2358190"/>
              <a:gd name="connsiteX22" fmla="*/ 165768 w 1005600"/>
              <a:gd name="connsiteY22" fmla="*/ 823495 h 2358190"/>
              <a:gd name="connsiteX23" fmla="*/ 171115 w 1005600"/>
              <a:gd name="connsiteY23" fmla="*/ 850232 h 2358190"/>
              <a:gd name="connsiteX24" fmla="*/ 192505 w 1005600"/>
              <a:gd name="connsiteY24" fmla="*/ 925095 h 2358190"/>
              <a:gd name="connsiteX25" fmla="*/ 197852 w 1005600"/>
              <a:gd name="connsiteY25" fmla="*/ 951832 h 2358190"/>
              <a:gd name="connsiteX26" fmla="*/ 203200 w 1005600"/>
              <a:gd name="connsiteY26" fmla="*/ 983916 h 2358190"/>
              <a:gd name="connsiteX27" fmla="*/ 224589 w 1005600"/>
              <a:gd name="connsiteY27" fmla="*/ 1058779 h 2358190"/>
              <a:gd name="connsiteX28" fmla="*/ 235284 w 1005600"/>
              <a:gd name="connsiteY28" fmla="*/ 1117600 h 2358190"/>
              <a:gd name="connsiteX29" fmla="*/ 240631 w 1005600"/>
              <a:gd name="connsiteY29" fmla="*/ 1138990 h 2358190"/>
              <a:gd name="connsiteX30" fmla="*/ 245979 w 1005600"/>
              <a:gd name="connsiteY30" fmla="*/ 1181768 h 2358190"/>
              <a:gd name="connsiteX31" fmla="*/ 251326 w 1005600"/>
              <a:gd name="connsiteY31" fmla="*/ 1208505 h 2358190"/>
              <a:gd name="connsiteX32" fmla="*/ 256673 w 1005600"/>
              <a:gd name="connsiteY32" fmla="*/ 1240590 h 2358190"/>
              <a:gd name="connsiteX33" fmla="*/ 267368 w 1005600"/>
              <a:gd name="connsiteY33" fmla="*/ 1272674 h 2358190"/>
              <a:gd name="connsiteX34" fmla="*/ 272715 w 1005600"/>
              <a:gd name="connsiteY34" fmla="*/ 1294063 h 2358190"/>
              <a:gd name="connsiteX35" fmla="*/ 278063 w 1005600"/>
              <a:gd name="connsiteY35" fmla="*/ 1347537 h 2358190"/>
              <a:gd name="connsiteX36" fmla="*/ 283410 w 1005600"/>
              <a:gd name="connsiteY36" fmla="*/ 1363579 h 2358190"/>
              <a:gd name="connsiteX37" fmla="*/ 288757 w 1005600"/>
              <a:gd name="connsiteY37" fmla="*/ 1395663 h 2358190"/>
              <a:gd name="connsiteX38" fmla="*/ 304800 w 1005600"/>
              <a:gd name="connsiteY38" fmla="*/ 1449137 h 2358190"/>
              <a:gd name="connsiteX39" fmla="*/ 310147 w 1005600"/>
              <a:gd name="connsiteY39" fmla="*/ 1465179 h 2358190"/>
              <a:gd name="connsiteX40" fmla="*/ 315494 w 1005600"/>
              <a:gd name="connsiteY40" fmla="*/ 1481221 h 2358190"/>
              <a:gd name="connsiteX41" fmla="*/ 320842 w 1005600"/>
              <a:gd name="connsiteY41" fmla="*/ 1502611 h 2358190"/>
              <a:gd name="connsiteX42" fmla="*/ 331536 w 1005600"/>
              <a:gd name="connsiteY42" fmla="*/ 1518653 h 2358190"/>
              <a:gd name="connsiteX43" fmla="*/ 336884 w 1005600"/>
              <a:gd name="connsiteY43" fmla="*/ 1550737 h 2358190"/>
              <a:gd name="connsiteX44" fmla="*/ 347579 w 1005600"/>
              <a:gd name="connsiteY44" fmla="*/ 1582821 h 2358190"/>
              <a:gd name="connsiteX45" fmla="*/ 352926 w 1005600"/>
              <a:gd name="connsiteY45" fmla="*/ 1625600 h 2358190"/>
              <a:gd name="connsiteX46" fmla="*/ 358273 w 1005600"/>
              <a:gd name="connsiteY46" fmla="*/ 1641642 h 2358190"/>
              <a:gd name="connsiteX47" fmla="*/ 363621 w 1005600"/>
              <a:gd name="connsiteY47" fmla="*/ 1673726 h 2358190"/>
              <a:gd name="connsiteX48" fmla="*/ 368968 w 1005600"/>
              <a:gd name="connsiteY48" fmla="*/ 1711158 h 2358190"/>
              <a:gd name="connsiteX49" fmla="*/ 374315 w 1005600"/>
              <a:gd name="connsiteY49" fmla="*/ 1753937 h 2358190"/>
              <a:gd name="connsiteX50" fmla="*/ 385010 w 1005600"/>
              <a:gd name="connsiteY50" fmla="*/ 1796716 h 2358190"/>
              <a:gd name="connsiteX51" fmla="*/ 395705 w 1005600"/>
              <a:gd name="connsiteY51" fmla="*/ 1839495 h 2358190"/>
              <a:gd name="connsiteX52" fmla="*/ 401052 w 1005600"/>
              <a:gd name="connsiteY52" fmla="*/ 1860884 h 2358190"/>
              <a:gd name="connsiteX53" fmla="*/ 406400 w 1005600"/>
              <a:gd name="connsiteY53" fmla="*/ 1876926 h 2358190"/>
              <a:gd name="connsiteX54" fmla="*/ 417094 w 1005600"/>
              <a:gd name="connsiteY54" fmla="*/ 1951790 h 2358190"/>
              <a:gd name="connsiteX55" fmla="*/ 427789 w 1005600"/>
              <a:gd name="connsiteY55" fmla="*/ 1994568 h 2358190"/>
              <a:gd name="connsiteX56" fmla="*/ 438484 w 1005600"/>
              <a:gd name="connsiteY56" fmla="*/ 2048042 h 2358190"/>
              <a:gd name="connsiteX57" fmla="*/ 449179 w 1005600"/>
              <a:gd name="connsiteY57" fmla="*/ 2064084 h 2358190"/>
              <a:gd name="connsiteX58" fmla="*/ 454526 w 1005600"/>
              <a:gd name="connsiteY58" fmla="*/ 2096168 h 2358190"/>
              <a:gd name="connsiteX59" fmla="*/ 465221 w 1005600"/>
              <a:gd name="connsiteY59" fmla="*/ 2128253 h 2358190"/>
              <a:gd name="connsiteX60" fmla="*/ 470568 w 1005600"/>
              <a:gd name="connsiteY60" fmla="*/ 2144295 h 2358190"/>
              <a:gd name="connsiteX61" fmla="*/ 475915 w 1005600"/>
              <a:gd name="connsiteY61" fmla="*/ 2165684 h 2358190"/>
              <a:gd name="connsiteX62" fmla="*/ 486610 w 1005600"/>
              <a:gd name="connsiteY62" fmla="*/ 2197768 h 2358190"/>
              <a:gd name="connsiteX63" fmla="*/ 497305 w 1005600"/>
              <a:gd name="connsiteY63" fmla="*/ 2304716 h 2358190"/>
              <a:gd name="connsiteX64" fmla="*/ 508000 w 1005600"/>
              <a:gd name="connsiteY64" fmla="*/ 2358190 h 2358190"/>
              <a:gd name="connsiteX65" fmla="*/ 529389 w 1005600"/>
              <a:gd name="connsiteY65" fmla="*/ 2326105 h 2358190"/>
              <a:gd name="connsiteX66" fmla="*/ 545431 w 1005600"/>
              <a:gd name="connsiteY66" fmla="*/ 2304716 h 2358190"/>
              <a:gd name="connsiteX67" fmla="*/ 577515 w 1005600"/>
              <a:gd name="connsiteY67" fmla="*/ 2283326 h 2358190"/>
              <a:gd name="connsiteX68" fmla="*/ 604252 w 1005600"/>
              <a:gd name="connsiteY68" fmla="*/ 2251242 h 2358190"/>
              <a:gd name="connsiteX69" fmla="*/ 620294 w 1005600"/>
              <a:gd name="connsiteY69" fmla="*/ 2229853 h 2358190"/>
              <a:gd name="connsiteX70" fmla="*/ 652379 w 1005600"/>
              <a:gd name="connsiteY70" fmla="*/ 2203116 h 2358190"/>
              <a:gd name="connsiteX71" fmla="*/ 679115 w 1005600"/>
              <a:gd name="connsiteY71" fmla="*/ 2171032 h 2358190"/>
              <a:gd name="connsiteX72" fmla="*/ 695157 w 1005600"/>
              <a:gd name="connsiteY72" fmla="*/ 2160337 h 2358190"/>
              <a:gd name="connsiteX73" fmla="*/ 711200 w 1005600"/>
              <a:gd name="connsiteY73" fmla="*/ 2144295 h 2358190"/>
              <a:gd name="connsiteX74" fmla="*/ 732589 w 1005600"/>
              <a:gd name="connsiteY74" fmla="*/ 2128253 h 2358190"/>
              <a:gd name="connsiteX75" fmla="*/ 764673 w 1005600"/>
              <a:gd name="connsiteY75" fmla="*/ 2090821 h 2358190"/>
              <a:gd name="connsiteX76" fmla="*/ 780715 w 1005600"/>
              <a:gd name="connsiteY76" fmla="*/ 2080126 h 2358190"/>
              <a:gd name="connsiteX77" fmla="*/ 823494 w 1005600"/>
              <a:gd name="connsiteY77" fmla="*/ 2015958 h 2358190"/>
              <a:gd name="connsiteX78" fmla="*/ 834189 w 1005600"/>
              <a:gd name="connsiteY78" fmla="*/ 1999916 h 2358190"/>
              <a:gd name="connsiteX79" fmla="*/ 844884 w 1005600"/>
              <a:gd name="connsiteY79" fmla="*/ 1983874 h 2358190"/>
              <a:gd name="connsiteX80" fmla="*/ 855579 w 1005600"/>
              <a:gd name="connsiteY80" fmla="*/ 1951790 h 2358190"/>
              <a:gd name="connsiteX81" fmla="*/ 903705 w 1005600"/>
              <a:gd name="connsiteY81" fmla="*/ 1909011 h 2358190"/>
              <a:gd name="connsiteX82" fmla="*/ 946484 w 1005600"/>
              <a:gd name="connsiteY82" fmla="*/ 1871579 h 2358190"/>
              <a:gd name="connsiteX83" fmla="*/ 962526 w 1005600"/>
              <a:gd name="connsiteY83" fmla="*/ 1855537 h 2358190"/>
              <a:gd name="connsiteX84" fmla="*/ 973221 w 1005600"/>
              <a:gd name="connsiteY84" fmla="*/ 1839495 h 2358190"/>
              <a:gd name="connsiteX85" fmla="*/ 989263 w 1005600"/>
              <a:gd name="connsiteY85" fmla="*/ 1828800 h 2358190"/>
              <a:gd name="connsiteX86" fmla="*/ 1005305 w 1005600"/>
              <a:gd name="connsiteY86" fmla="*/ 1775326 h 2358190"/>
              <a:gd name="connsiteX87" fmla="*/ 994610 w 1005600"/>
              <a:gd name="connsiteY87" fmla="*/ 1695116 h 2358190"/>
              <a:gd name="connsiteX88" fmla="*/ 973221 w 1005600"/>
              <a:gd name="connsiteY88" fmla="*/ 1663032 h 2358190"/>
              <a:gd name="connsiteX89" fmla="*/ 941136 w 1005600"/>
              <a:gd name="connsiteY89" fmla="*/ 1630947 h 2358190"/>
              <a:gd name="connsiteX90" fmla="*/ 909052 w 1005600"/>
              <a:gd name="connsiteY90" fmla="*/ 1577474 h 2358190"/>
              <a:gd name="connsiteX91" fmla="*/ 898357 w 1005600"/>
              <a:gd name="connsiteY91" fmla="*/ 1561432 h 2358190"/>
              <a:gd name="connsiteX92" fmla="*/ 887663 w 1005600"/>
              <a:gd name="connsiteY92" fmla="*/ 1540042 h 2358190"/>
              <a:gd name="connsiteX93" fmla="*/ 866273 w 1005600"/>
              <a:gd name="connsiteY93" fmla="*/ 1507958 h 2358190"/>
              <a:gd name="connsiteX94" fmla="*/ 855579 w 1005600"/>
              <a:gd name="connsiteY94" fmla="*/ 1486568 h 2358190"/>
              <a:gd name="connsiteX95" fmla="*/ 834189 w 1005600"/>
              <a:gd name="connsiteY95" fmla="*/ 1470526 h 2358190"/>
              <a:gd name="connsiteX96" fmla="*/ 802105 w 1005600"/>
              <a:gd name="connsiteY96" fmla="*/ 1395663 h 2358190"/>
              <a:gd name="connsiteX97" fmla="*/ 791410 w 1005600"/>
              <a:gd name="connsiteY97" fmla="*/ 1379621 h 2358190"/>
              <a:gd name="connsiteX98" fmla="*/ 764673 w 1005600"/>
              <a:gd name="connsiteY98" fmla="*/ 1331495 h 2358190"/>
              <a:gd name="connsiteX99" fmla="*/ 732589 w 1005600"/>
              <a:gd name="connsiteY99" fmla="*/ 1294063 h 2358190"/>
              <a:gd name="connsiteX100" fmla="*/ 711200 w 1005600"/>
              <a:gd name="connsiteY100" fmla="*/ 1261979 h 2358190"/>
              <a:gd name="connsiteX101" fmla="*/ 695157 w 1005600"/>
              <a:gd name="connsiteY101" fmla="*/ 1219200 h 2358190"/>
              <a:gd name="connsiteX102" fmla="*/ 668421 w 1005600"/>
              <a:gd name="connsiteY102" fmla="*/ 1187116 h 2358190"/>
              <a:gd name="connsiteX103" fmla="*/ 652379 w 1005600"/>
              <a:gd name="connsiteY103" fmla="*/ 1165726 h 2358190"/>
              <a:gd name="connsiteX104" fmla="*/ 641684 w 1005600"/>
              <a:gd name="connsiteY104" fmla="*/ 1144337 h 2358190"/>
              <a:gd name="connsiteX105" fmla="*/ 636336 w 1005600"/>
              <a:gd name="connsiteY105" fmla="*/ 1128295 h 2358190"/>
              <a:gd name="connsiteX106" fmla="*/ 614947 w 1005600"/>
              <a:gd name="connsiteY106" fmla="*/ 1096211 h 2358190"/>
              <a:gd name="connsiteX107" fmla="*/ 604252 w 1005600"/>
              <a:gd name="connsiteY107" fmla="*/ 1074821 h 2358190"/>
              <a:gd name="connsiteX108" fmla="*/ 593557 w 1005600"/>
              <a:gd name="connsiteY108" fmla="*/ 1058779 h 2358190"/>
              <a:gd name="connsiteX109" fmla="*/ 566821 w 1005600"/>
              <a:gd name="connsiteY109" fmla="*/ 1016000 h 2358190"/>
              <a:gd name="connsiteX110" fmla="*/ 545431 w 1005600"/>
              <a:gd name="connsiteY110" fmla="*/ 967874 h 2358190"/>
              <a:gd name="connsiteX111" fmla="*/ 534736 w 1005600"/>
              <a:gd name="connsiteY111" fmla="*/ 941137 h 2358190"/>
              <a:gd name="connsiteX112" fmla="*/ 524042 w 1005600"/>
              <a:gd name="connsiteY112" fmla="*/ 925095 h 2358190"/>
              <a:gd name="connsiteX113" fmla="*/ 513347 w 1005600"/>
              <a:gd name="connsiteY113" fmla="*/ 898358 h 2358190"/>
              <a:gd name="connsiteX114" fmla="*/ 491957 w 1005600"/>
              <a:gd name="connsiteY114" fmla="*/ 866274 h 2358190"/>
              <a:gd name="connsiteX115" fmla="*/ 481263 w 1005600"/>
              <a:gd name="connsiteY115" fmla="*/ 850232 h 2358190"/>
              <a:gd name="connsiteX116" fmla="*/ 459873 w 1005600"/>
              <a:gd name="connsiteY116" fmla="*/ 802105 h 2358190"/>
              <a:gd name="connsiteX117" fmla="*/ 449179 w 1005600"/>
              <a:gd name="connsiteY117" fmla="*/ 759326 h 2358190"/>
              <a:gd name="connsiteX118" fmla="*/ 438484 w 1005600"/>
              <a:gd name="connsiteY118" fmla="*/ 743284 h 2358190"/>
              <a:gd name="connsiteX119" fmla="*/ 427789 w 1005600"/>
              <a:gd name="connsiteY119" fmla="*/ 721895 h 2358190"/>
              <a:gd name="connsiteX120" fmla="*/ 406400 w 1005600"/>
              <a:gd name="connsiteY120" fmla="*/ 689811 h 2358190"/>
              <a:gd name="connsiteX121" fmla="*/ 395705 w 1005600"/>
              <a:gd name="connsiteY121" fmla="*/ 673768 h 2358190"/>
              <a:gd name="connsiteX122" fmla="*/ 385010 w 1005600"/>
              <a:gd name="connsiteY122" fmla="*/ 657726 h 2358190"/>
              <a:gd name="connsiteX123" fmla="*/ 374315 w 1005600"/>
              <a:gd name="connsiteY123" fmla="*/ 636337 h 2358190"/>
              <a:gd name="connsiteX124" fmla="*/ 352926 w 1005600"/>
              <a:gd name="connsiteY124" fmla="*/ 620295 h 2358190"/>
              <a:gd name="connsiteX125" fmla="*/ 331536 w 1005600"/>
              <a:gd name="connsiteY125" fmla="*/ 588211 h 2358190"/>
              <a:gd name="connsiteX126" fmla="*/ 320842 w 1005600"/>
              <a:gd name="connsiteY126" fmla="*/ 572168 h 2358190"/>
              <a:gd name="connsiteX127" fmla="*/ 310147 w 1005600"/>
              <a:gd name="connsiteY127" fmla="*/ 556126 h 2358190"/>
              <a:gd name="connsiteX128" fmla="*/ 299452 w 1005600"/>
              <a:gd name="connsiteY128" fmla="*/ 534737 h 2358190"/>
              <a:gd name="connsiteX129" fmla="*/ 288757 w 1005600"/>
              <a:gd name="connsiteY129" fmla="*/ 518695 h 2358190"/>
              <a:gd name="connsiteX130" fmla="*/ 278063 w 1005600"/>
              <a:gd name="connsiteY130" fmla="*/ 491958 h 2358190"/>
              <a:gd name="connsiteX131" fmla="*/ 267368 w 1005600"/>
              <a:gd name="connsiteY131" fmla="*/ 475916 h 2358190"/>
              <a:gd name="connsiteX132" fmla="*/ 245979 w 1005600"/>
              <a:gd name="connsiteY132" fmla="*/ 427790 h 2358190"/>
              <a:gd name="connsiteX133" fmla="*/ 235284 w 1005600"/>
              <a:gd name="connsiteY133" fmla="*/ 379663 h 2358190"/>
              <a:gd name="connsiteX134" fmla="*/ 213894 w 1005600"/>
              <a:gd name="connsiteY134" fmla="*/ 342232 h 2358190"/>
              <a:gd name="connsiteX135" fmla="*/ 203200 w 1005600"/>
              <a:gd name="connsiteY135" fmla="*/ 320842 h 2358190"/>
              <a:gd name="connsiteX136" fmla="*/ 181810 w 1005600"/>
              <a:gd name="connsiteY136" fmla="*/ 267368 h 2358190"/>
              <a:gd name="connsiteX137" fmla="*/ 139031 w 1005600"/>
              <a:gd name="connsiteY137" fmla="*/ 192505 h 2358190"/>
              <a:gd name="connsiteX138" fmla="*/ 128336 w 1005600"/>
              <a:gd name="connsiteY138" fmla="*/ 176463 h 2358190"/>
              <a:gd name="connsiteX139" fmla="*/ 106947 w 1005600"/>
              <a:gd name="connsiteY139" fmla="*/ 160421 h 2358190"/>
              <a:gd name="connsiteX140" fmla="*/ 96252 w 1005600"/>
              <a:gd name="connsiteY140" fmla="*/ 139032 h 2358190"/>
              <a:gd name="connsiteX141" fmla="*/ 80210 w 1005600"/>
              <a:gd name="connsiteY141" fmla="*/ 101600 h 2358190"/>
              <a:gd name="connsiteX142" fmla="*/ 48126 w 1005600"/>
              <a:gd name="connsiteY142" fmla="*/ 53474 h 2358190"/>
              <a:gd name="connsiteX143" fmla="*/ 37431 w 1005600"/>
              <a:gd name="connsiteY143" fmla="*/ 37432 h 2358190"/>
              <a:gd name="connsiteX144" fmla="*/ 0 w 1005600"/>
              <a:gd name="connsiteY144" fmla="*/ 0 h 2358190"/>
              <a:gd name="connsiteX145" fmla="*/ 16042 w 1005600"/>
              <a:gd name="connsiteY145" fmla="*/ 21390 h 2358190"/>
              <a:gd name="connsiteX0" fmla="*/ 16042 w 1005600"/>
              <a:gd name="connsiteY0" fmla="*/ 21390 h 2358190"/>
              <a:gd name="connsiteX1" fmla="*/ 10694 w 1005600"/>
              <a:gd name="connsiteY1" fmla="*/ 48126 h 2358190"/>
              <a:gd name="connsiteX2" fmla="*/ 16042 w 1005600"/>
              <a:gd name="connsiteY2" fmla="*/ 64168 h 2358190"/>
              <a:gd name="connsiteX3" fmla="*/ 35903 w 1005600"/>
              <a:gd name="connsiteY3" fmla="*/ 73488 h 2358190"/>
              <a:gd name="connsiteX4" fmla="*/ 44153 w 1005600"/>
              <a:gd name="connsiteY4" fmla="*/ 118101 h 2358190"/>
              <a:gd name="connsiteX5" fmla="*/ 37431 w 1005600"/>
              <a:gd name="connsiteY5" fmla="*/ 160421 h 2358190"/>
              <a:gd name="connsiteX6" fmla="*/ 42779 w 1005600"/>
              <a:gd name="connsiteY6" fmla="*/ 213895 h 2358190"/>
              <a:gd name="connsiteX7" fmla="*/ 53473 w 1005600"/>
              <a:gd name="connsiteY7" fmla="*/ 288758 h 2358190"/>
              <a:gd name="connsiteX8" fmla="*/ 78223 w 1005600"/>
              <a:gd name="connsiteY8" fmla="*/ 386691 h 2358190"/>
              <a:gd name="connsiteX9" fmla="*/ 89378 w 1005600"/>
              <a:gd name="connsiteY9" fmla="*/ 453151 h 2358190"/>
              <a:gd name="connsiteX10" fmla="*/ 112141 w 1005600"/>
              <a:gd name="connsiteY10" fmla="*/ 469194 h 2358190"/>
              <a:gd name="connsiteX11" fmla="*/ 117488 w 1005600"/>
              <a:gd name="connsiteY11" fmla="*/ 522056 h 2358190"/>
              <a:gd name="connsiteX12" fmla="*/ 139337 w 1005600"/>
              <a:gd name="connsiteY12" fmla="*/ 551848 h 2358190"/>
              <a:gd name="connsiteX13" fmla="*/ 147587 w 1005600"/>
              <a:gd name="connsiteY13" fmla="*/ 610059 h 2358190"/>
              <a:gd name="connsiteX14" fmla="*/ 132156 w 1005600"/>
              <a:gd name="connsiteY14" fmla="*/ 640615 h 2358190"/>
              <a:gd name="connsiteX15" fmla="*/ 122989 w 1005600"/>
              <a:gd name="connsiteY15" fmla="*/ 647032 h 2358190"/>
              <a:gd name="connsiteX16" fmla="*/ 128336 w 1005600"/>
              <a:gd name="connsiteY16" fmla="*/ 663074 h 2358190"/>
              <a:gd name="connsiteX17" fmla="*/ 133684 w 1005600"/>
              <a:gd name="connsiteY17" fmla="*/ 689811 h 2358190"/>
              <a:gd name="connsiteX18" fmla="*/ 139031 w 1005600"/>
              <a:gd name="connsiteY18" fmla="*/ 705853 h 2358190"/>
              <a:gd name="connsiteX19" fmla="*/ 144379 w 1005600"/>
              <a:gd name="connsiteY19" fmla="*/ 732590 h 2358190"/>
              <a:gd name="connsiteX20" fmla="*/ 155073 w 1005600"/>
              <a:gd name="connsiteY20" fmla="*/ 775368 h 2358190"/>
              <a:gd name="connsiteX21" fmla="*/ 160421 w 1005600"/>
              <a:gd name="connsiteY21" fmla="*/ 807453 h 2358190"/>
              <a:gd name="connsiteX22" fmla="*/ 165768 w 1005600"/>
              <a:gd name="connsiteY22" fmla="*/ 823495 h 2358190"/>
              <a:gd name="connsiteX23" fmla="*/ 171115 w 1005600"/>
              <a:gd name="connsiteY23" fmla="*/ 850232 h 2358190"/>
              <a:gd name="connsiteX24" fmla="*/ 192505 w 1005600"/>
              <a:gd name="connsiteY24" fmla="*/ 925095 h 2358190"/>
              <a:gd name="connsiteX25" fmla="*/ 197852 w 1005600"/>
              <a:gd name="connsiteY25" fmla="*/ 951832 h 2358190"/>
              <a:gd name="connsiteX26" fmla="*/ 203200 w 1005600"/>
              <a:gd name="connsiteY26" fmla="*/ 983916 h 2358190"/>
              <a:gd name="connsiteX27" fmla="*/ 224589 w 1005600"/>
              <a:gd name="connsiteY27" fmla="*/ 1058779 h 2358190"/>
              <a:gd name="connsiteX28" fmla="*/ 235284 w 1005600"/>
              <a:gd name="connsiteY28" fmla="*/ 1117600 h 2358190"/>
              <a:gd name="connsiteX29" fmla="*/ 240631 w 1005600"/>
              <a:gd name="connsiteY29" fmla="*/ 1138990 h 2358190"/>
              <a:gd name="connsiteX30" fmla="*/ 245979 w 1005600"/>
              <a:gd name="connsiteY30" fmla="*/ 1181768 h 2358190"/>
              <a:gd name="connsiteX31" fmla="*/ 251326 w 1005600"/>
              <a:gd name="connsiteY31" fmla="*/ 1208505 h 2358190"/>
              <a:gd name="connsiteX32" fmla="*/ 256673 w 1005600"/>
              <a:gd name="connsiteY32" fmla="*/ 1240590 h 2358190"/>
              <a:gd name="connsiteX33" fmla="*/ 267368 w 1005600"/>
              <a:gd name="connsiteY33" fmla="*/ 1272674 h 2358190"/>
              <a:gd name="connsiteX34" fmla="*/ 272715 w 1005600"/>
              <a:gd name="connsiteY34" fmla="*/ 1294063 h 2358190"/>
              <a:gd name="connsiteX35" fmla="*/ 278063 w 1005600"/>
              <a:gd name="connsiteY35" fmla="*/ 1347537 h 2358190"/>
              <a:gd name="connsiteX36" fmla="*/ 283410 w 1005600"/>
              <a:gd name="connsiteY36" fmla="*/ 1363579 h 2358190"/>
              <a:gd name="connsiteX37" fmla="*/ 288757 w 1005600"/>
              <a:gd name="connsiteY37" fmla="*/ 1395663 h 2358190"/>
              <a:gd name="connsiteX38" fmla="*/ 304800 w 1005600"/>
              <a:gd name="connsiteY38" fmla="*/ 1449137 h 2358190"/>
              <a:gd name="connsiteX39" fmla="*/ 310147 w 1005600"/>
              <a:gd name="connsiteY39" fmla="*/ 1465179 h 2358190"/>
              <a:gd name="connsiteX40" fmla="*/ 315494 w 1005600"/>
              <a:gd name="connsiteY40" fmla="*/ 1481221 h 2358190"/>
              <a:gd name="connsiteX41" fmla="*/ 320842 w 1005600"/>
              <a:gd name="connsiteY41" fmla="*/ 1502611 h 2358190"/>
              <a:gd name="connsiteX42" fmla="*/ 331536 w 1005600"/>
              <a:gd name="connsiteY42" fmla="*/ 1518653 h 2358190"/>
              <a:gd name="connsiteX43" fmla="*/ 336884 w 1005600"/>
              <a:gd name="connsiteY43" fmla="*/ 1550737 h 2358190"/>
              <a:gd name="connsiteX44" fmla="*/ 347579 w 1005600"/>
              <a:gd name="connsiteY44" fmla="*/ 1582821 h 2358190"/>
              <a:gd name="connsiteX45" fmla="*/ 352926 w 1005600"/>
              <a:gd name="connsiteY45" fmla="*/ 1625600 h 2358190"/>
              <a:gd name="connsiteX46" fmla="*/ 358273 w 1005600"/>
              <a:gd name="connsiteY46" fmla="*/ 1641642 h 2358190"/>
              <a:gd name="connsiteX47" fmla="*/ 363621 w 1005600"/>
              <a:gd name="connsiteY47" fmla="*/ 1673726 h 2358190"/>
              <a:gd name="connsiteX48" fmla="*/ 368968 w 1005600"/>
              <a:gd name="connsiteY48" fmla="*/ 1711158 h 2358190"/>
              <a:gd name="connsiteX49" fmla="*/ 374315 w 1005600"/>
              <a:gd name="connsiteY49" fmla="*/ 1753937 h 2358190"/>
              <a:gd name="connsiteX50" fmla="*/ 385010 w 1005600"/>
              <a:gd name="connsiteY50" fmla="*/ 1796716 h 2358190"/>
              <a:gd name="connsiteX51" fmla="*/ 395705 w 1005600"/>
              <a:gd name="connsiteY51" fmla="*/ 1839495 h 2358190"/>
              <a:gd name="connsiteX52" fmla="*/ 401052 w 1005600"/>
              <a:gd name="connsiteY52" fmla="*/ 1860884 h 2358190"/>
              <a:gd name="connsiteX53" fmla="*/ 406400 w 1005600"/>
              <a:gd name="connsiteY53" fmla="*/ 1876926 h 2358190"/>
              <a:gd name="connsiteX54" fmla="*/ 417094 w 1005600"/>
              <a:gd name="connsiteY54" fmla="*/ 1951790 h 2358190"/>
              <a:gd name="connsiteX55" fmla="*/ 427789 w 1005600"/>
              <a:gd name="connsiteY55" fmla="*/ 1994568 h 2358190"/>
              <a:gd name="connsiteX56" fmla="*/ 438484 w 1005600"/>
              <a:gd name="connsiteY56" fmla="*/ 2048042 h 2358190"/>
              <a:gd name="connsiteX57" fmla="*/ 449179 w 1005600"/>
              <a:gd name="connsiteY57" fmla="*/ 2064084 h 2358190"/>
              <a:gd name="connsiteX58" fmla="*/ 454526 w 1005600"/>
              <a:gd name="connsiteY58" fmla="*/ 2096168 h 2358190"/>
              <a:gd name="connsiteX59" fmla="*/ 465221 w 1005600"/>
              <a:gd name="connsiteY59" fmla="*/ 2128253 h 2358190"/>
              <a:gd name="connsiteX60" fmla="*/ 470568 w 1005600"/>
              <a:gd name="connsiteY60" fmla="*/ 2144295 h 2358190"/>
              <a:gd name="connsiteX61" fmla="*/ 475915 w 1005600"/>
              <a:gd name="connsiteY61" fmla="*/ 2165684 h 2358190"/>
              <a:gd name="connsiteX62" fmla="*/ 486610 w 1005600"/>
              <a:gd name="connsiteY62" fmla="*/ 2197768 h 2358190"/>
              <a:gd name="connsiteX63" fmla="*/ 497305 w 1005600"/>
              <a:gd name="connsiteY63" fmla="*/ 2304716 h 2358190"/>
              <a:gd name="connsiteX64" fmla="*/ 508000 w 1005600"/>
              <a:gd name="connsiteY64" fmla="*/ 2358190 h 2358190"/>
              <a:gd name="connsiteX65" fmla="*/ 529389 w 1005600"/>
              <a:gd name="connsiteY65" fmla="*/ 2326105 h 2358190"/>
              <a:gd name="connsiteX66" fmla="*/ 545431 w 1005600"/>
              <a:gd name="connsiteY66" fmla="*/ 2304716 h 2358190"/>
              <a:gd name="connsiteX67" fmla="*/ 577515 w 1005600"/>
              <a:gd name="connsiteY67" fmla="*/ 2283326 h 2358190"/>
              <a:gd name="connsiteX68" fmla="*/ 604252 w 1005600"/>
              <a:gd name="connsiteY68" fmla="*/ 2251242 h 2358190"/>
              <a:gd name="connsiteX69" fmla="*/ 620294 w 1005600"/>
              <a:gd name="connsiteY69" fmla="*/ 2229853 h 2358190"/>
              <a:gd name="connsiteX70" fmla="*/ 652379 w 1005600"/>
              <a:gd name="connsiteY70" fmla="*/ 2203116 h 2358190"/>
              <a:gd name="connsiteX71" fmla="*/ 679115 w 1005600"/>
              <a:gd name="connsiteY71" fmla="*/ 2171032 h 2358190"/>
              <a:gd name="connsiteX72" fmla="*/ 695157 w 1005600"/>
              <a:gd name="connsiteY72" fmla="*/ 2160337 h 2358190"/>
              <a:gd name="connsiteX73" fmla="*/ 711200 w 1005600"/>
              <a:gd name="connsiteY73" fmla="*/ 2144295 h 2358190"/>
              <a:gd name="connsiteX74" fmla="*/ 732589 w 1005600"/>
              <a:gd name="connsiteY74" fmla="*/ 2128253 h 2358190"/>
              <a:gd name="connsiteX75" fmla="*/ 764673 w 1005600"/>
              <a:gd name="connsiteY75" fmla="*/ 2090821 h 2358190"/>
              <a:gd name="connsiteX76" fmla="*/ 780715 w 1005600"/>
              <a:gd name="connsiteY76" fmla="*/ 2080126 h 2358190"/>
              <a:gd name="connsiteX77" fmla="*/ 823494 w 1005600"/>
              <a:gd name="connsiteY77" fmla="*/ 2015958 h 2358190"/>
              <a:gd name="connsiteX78" fmla="*/ 834189 w 1005600"/>
              <a:gd name="connsiteY78" fmla="*/ 1999916 h 2358190"/>
              <a:gd name="connsiteX79" fmla="*/ 844884 w 1005600"/>
              <a:gd name="connsiteY79" fmla="*/ 1983874 h 2358190"/>
              <a:gd name="connsiteX80" fmla="*/ 855579 w 1005600"/>
              <a:gd name="connsiteY80" fmla="*/ 1951790 h 2358190"/>
              <a:gd name="connsiteX81" fmla="*/ 903705 w 1005600"/>
              <a:gd name="connsiteY81" fmla="*/ 1909011 h 2358190"/>
              <a:gd name="connsiteX82" fmla="*/ 946484 w 1005600"/>
              <a:gd name="connsiteY82" fmla="*/ 1871579 h 2358190"/>
              <a:gd name="connsiteX83" fmla="*/ 962526 w 1005600"/>
              <a:gd name="connsiteY83" fmla="*/ 1855537 h 2358190"/>
              <a:gd name="connsiteX84" fmla="*/ 973221 w 1005600"/>
              <a:gd name="connsiteY84" fmla="*/ 1839495 h 2358190"/>
              <a:gd name="connsiteX85" fmla="*/ 989263 w 1005600"/>
              <a:gd name="connsiteY85" fmla="*/ 1828800 h 2358190"/>
              <a:gd name="connsiteX86" fmla="*/ 1005305 w 1005600"/>
              <a:gd name="connsiteY86" fmla="*/ 1775326 h 2358190"/>
              <a:gd name="connsiteX87" fmla="*/ 994610 w 1005600"/>
              <a:gd name="connsiteY87" fmla="*/ 1695116 h 2358190"/>
              <a:gd name="connsiteX88" fmla="*/ 973221 w 1005600"/>
              <a:gd name="connsiteY88" fmla="*/ 1663032 h 2358190"/>
              <a:gd name="connsiteX89" fmla="*/ 941136 w 1005600"/>
              <a:gd name="connsiteY89" fmla="*/ 1630947 h 2358190"/>
              <a:gd name="connsiteX90" fmla="*/ 909052 w 1005600"/>
              <a:gd name="connsiteY90" fmla="*/ 1577474 h 2358190"/>
              <a:gd name="connsiteX91" fmla="*/ 898357 w 1005600"/>
              <a:gd name="connsiteY91" fmla="*/ 1561432 h 2358190"/>
              <a:gd name="connsiteX92" fmla="*/ 887663 w 1005600"/>
              <a:gd name="connsiteY92" fmla="*/ 1540042 h 2358190"/>
              <a:gd name="connsiteX93" fmla="*/ 866273 w 1005600"/>
              <a:gd name="connsiteY93" fmla="*/ 1507958 h 2358190"/>
              <a:gd name="connsiteX94" fmla="*/ 855579 w 1005600"/>
              <a:gd name="connsiteY94" fmla="*/ 1486568 h 2358190"/>
              <a:gd name="connsiteX95" fmla="*/ 834189 w 1005600"/>
              <a:gd name="connsiteY95" fmla="*/ 1470526 h 2358190"/>
              <a:gd name="connsiteX96" fmla="*/ 802105 w 1005600"/>
              <a:gd name="connsiteY96" fmla="*/ 1395663 h 2358190"/>
              <a:gd name="connsiteX97" fmla="*/ 791410 w 1005600"/>
              <a:gd name="connsiteY97" fmla="*/ 1379621 h 2358190"/>
              <a:gd name="connsiteX98" fmla="*/ 764673 w 1005600"/>
              <a:gd name="connsiteY98" fmla="*/ 1331495 h 2358190"/>
              <a:gd name="connsiteX99" fmla="*/ 732589 w 1005600"/>
              <a:gd name="connsiteY99" fmla="*/ 1294063 h 2358190"/>
              <a:gd name="connsiteX100" fmla="*/ 711200 w 1005600"/>
              <a:gd name="connsiteY100" fmla="*/ 1261979 h 2358190"/>
              <a:gd name="connsiteX101" fmla="*/ 695157 w 1005600"/>
              <a:gd name="connsiteY101" fmla="*/ 1219200 h 2358190"/>
              <a:gd name="connsiteX102" fmla="*/ 668421 w 1005600"/>
              <a:gd name="connsiteY102" fmla="*/ 1187116 h 2358190"/>
              <a:gd name="connsiteX103" fmla="*/ 652379 w 1005600"/>
              <a:gd name="connsiteY103" fmla="*/ 1165726 h 2358190"/>
              <a:gd name="connsiteX104" fmla="*/ 641684 w 1005600"/>
              <a:gd name="connsiteY104" fmla="*/ 1144337 h 2358190"/>
              <a:gd name="connsiteX105" fmla="*/ 636336 w 1005600"/>
              <a:gd name="connsiteY105" fmla="*/ 1128295 h 2358190"/>
              <a:gd name="connsiteX106" fmla="*/ 614947 w 1005600"/>
              <a:gd name="connsiteY106" fmla="*/ 1096211 h 2358190"/>
              <a:gd name="connsiteX107" fmla="*/ 604252 w 1005600"/>
              <a:gd name="connsiteY107" fmla="*/ 1074821 h 2358190"/>
              <a:gd name="connsiteX108" fmla="*/ 593557 w 1005600"/>
              <a:gd name="connsiteY108" fmla="*/ 1058779 h 2358190"/>
              <a:gd name="connsiteX109" fmla="*/ 566821 w 1005600"/>
              <a:gd name="connsiteY109" fmla="*/ 1016000 h 2358190"/>
              <a:gd name="connsiteX110" fmla="*/ 545431 w 1005600"/>
              <a:gd name="connsiteY110" fmla="*/ 967874 h 2358190"/>
              <a:gd name="connsiteX111" fmla="*/ 534736 w 1005600"/>
              <a:gd name="connsiteY111" fmla="*/ 941137 h 2358190"/>
              <a:gd name="connsiteX112" fmla="*/ 524042 w 1005600"/>
              <a:gd name="connsiteY112" fmla="*/ 925095 h 2358190"/>
              <a:gd name="connsiteX113" fmla="*/ 513347 w 1005600"/>
              <a:gd name="connsiteY113" fmla="*/ 898358 h 2358190"/>
              <a:gd name="connsiteX114" fmla="*/ 491957 w 1005600"/>
              <a:gd name="connsiteY114" fmla="*/ 866274 h 2358190"/>
              <a:gd name="connsiteX115" fmla="*/ 481263 w 1005600"/>
              <a:gd name="connsiteY115" fmla="*/ 850232 h 2358190"/>
              <a:gd name="connsiteX116" fmla="*/ 459873 w 1005600"/>
              <a:gd name="connsiteY116" fmla="*/ 802105 h 2358190"/>
              <a:gd name="connsiteX117" fmla="*/ 449179 w 1005600"/>
              <a:gd name="connsiteY117" fmla="*/ 759326 h 2358190"/>
              <a:gd name="connsiteX118" fmla="*/ 438484 w 1005600"/>
              <a:gd name="connsiteY118" fmla="*/ 743284 h 2358190"/>
              <a:gd name="connsiteX119" fmla="*/ 427789 w 1005600"/>
              <a:gd name="connsiteY119" fmla="*/ 721895 h 2358190"/>
              <a:gd name="connsiteX120" fmla="*/ 406400 w 1005600"/>
              <a:gd name="connsiteY120" fmla="*/ 689811 h 2358190"/>
              <a:gd name="connsiteX121" fmla="*/ 395705 w 1005600"/>
              <a:gd name="connsiteY121" fmla="*/ 673768 h 2358190"/>
              <a:gd name="connsiteX122" fmla="*/ 385010 w 1005600"/>
              <a:gd name="connsiteY122" fmla="*/ 657726 h 2358190"/>
              <a:gd name="connsiteX123" fmla="*/ 374315 w 1005600"/>
              <a:gd name="connsiteY123" fmla="*/ 636337 h 2358190"/>
              <a:gd name="connsiteX124" fmla="*/ 352926 w 1005600"/>
              <a:gd name="connsiteY124" fmla="*/ 620295 h 2358190"/>
              <a:gd name="connsiteX125" fmla="*/ 331536 w 1005600"/>
              <a:gd name="connsiteY125" fmla="*/ 588211 h 2358190"/>
              <a:gd name="connsiteX126" fmla="*/ 320842 w 1005600"/>
              <a:gd name="connsiteY126" fmla="*/ 572168 h 2358190"/>
              <a:gd name="connsiteX127" fmla="*/ 310147 w 1005600"/>
              <a:gd name="connsiteY127" fmla="*/ 556126 h 2358190"/>
              <a:gd name="connsiteX128" fmla="*/ 299452 w 1005600"/>
              <a:gd name="connsiteY128" fmla="*/ 534737 h 2358190"/>
              <a:gd name="connsiteX129" fmla="*/ 288757 w 1005600"/>
              <a:gd name="connsiteY129" fmla="*/ 518695 h 2358190"/>
              <a:gd name="connsiteX130" fmla="*/ 278063 w 1005600"/>
              <a:gd name="connsiteY130" fmla="*/ 491958 h 2358190"/>
              <a:gd name="connsiteX131" fmla="*/ 267368 w 1005600"/>
              <a:gd name="connsiteY131" fmla="*/ 475916 h 2358190"/>
              <a:gd name="connsiteX132" fmla="*/ 245979 w 1005600"/>
              <a:gd name="connsiteY132" fmla="*/ 427790 h 2358190"/>
              <a:gd name="connsiteX133" fmla="*/ 235284 w 1005600"/>
              <a:gd name="connsiteY133" fmla="*/ 379663 h 2358190"/>
              <a:gd name="connsiteX134" fmla="*/ 213894 w 1005600"/>
              <a:gd name="connsiteY134" fmla="*/ 342232 h 2358190"/>
              <a:gd name="connsiteX135" fmla="*/ 203200 w 1005600"/>
              <a:gd name="connsiteY135" fmla="*/ 320842 h 2358190"/>
              <a:gd name="connsiteX136" fmla="*/ 181810 w 1005600"/>
              <a:gd name="connsiteY136" fmla="*/ 267368 h 2358190"/>
              <a:gd name="connsiteX137" fmla="*/ 139031 w 1005600"/>
              <a:gd name="connsiteY137" fmla="*/ 192505 h 2358190"/>
              <a:gd name="connsiteX138" fmla="*/ 128336 w 1005600"/>
              <a:gd name="connsiteY138" fmla="*/ 176463 h 2358190"/>
              <a:gd name="connsiteX139" fmla="*/ 106947 w 1005600"/>
              <a:gd name="connsiteY139" fmla="*/ 160421 h 2358190"/>
              <a:gd name="connsiteX140" fmla="*/ 96252 w 1005600"/>
              <a:gd name="connsiteY140" fmla="*/ 139032 h 2358190"/>
              <a:gd name="connsiteX141" fmla="*/ 80210 w 1005600"/>
              <a:gd name="connsiteY141" fmla="*/ 101600 h 2358190"/>
              <a:gd name="connsiteX142" fmla="*/ 48126 w 1005600"/>
              <a:gd name="connsiteY142" fmla="*/ 53474 h 2358190"/>
              <a:gd name="connsiteX143" fmla="*/ 37431 w 1005600"/>
              <a:gd name="connsiteY143" fmla="*/ 37432 h 2358190"/>
              <a:gd name="connsiteX144" fmla="*/ 0 w 1005600"/>
              <a:gd name="connsiteY144" fmla="*/ 0 h 2358190"/>
              <a:gd name="connsiteX145" fmla="*/ 16042 w 1005600"/>
              <a:gd name="connsiteY145" fmla="*/ 21390 h 2358190"/>
              <a:gd name="connsiteX0" fmla="*/ 16042 w 1005600"/>
              <a:gd name="connsiteY0" fmla="*/ 21390 h 2358190"/>
              <a:gd name="connsiteX1" fmla="*/ 10694 w 1005600"/>
              <a:gd name="connsiteY1" fmla="*/ 48126 h 2358190"/>
              <a:gd name="connsiteX2" fmla="*/ 36362 w 1005600"/>
              <a:gd name="connsiteY2" fmla="*/ 46751 h 2358190"/>
              <a:gd name="connsiteX3" fmla="*/ 35903 w 1005600"/>
              <a:gd name="connsiteY3" fmla="*/ 73488 h 2358190"/>
              <a:gd name="connsiteX4" fmla="*/ 44153 w 1005600"/>
              <a:gd name="connsiteY4" fmla="*/ 118101 h 2358190"/>
              <a:gd name="connsiteX5" fmla="*/ 37431 w 1005600"/>
              <a:gd name="connsiteY5" fmla="*/ 160421 h 2358190"/>
              <a:gd name="connsiteX6" fmla="*/ 42779 w 1005600"/>
              <a:gd name="connsiteY6" fmla="*/ 213895 h 2358190"/>
              <a:gd name="connsiteX7" fmla="*/ 53473 w 1005600"/>
              <a:gd name="connsiteY7" fmla="*/ 288758 h 2358190"/>
              <a:gd name="connsiteX8" fmla="*/ 78223 w 1005600"/>
              <a:gd name="connsiteY8" fmla="*/ 386691 h 2358190"/>
              <a:gd name="connsiteX9" fmla="*/ 89378 w 1005600"/>
              <a:gd name="connsiteY9" fmla="*/ 453151 h 2358190"/>
              <a:gd name="connsiteX10" fmla="*/ 112141 w 1005600"/>
              <a:gd name="connsiteY10" fmla="*/ 469194 h 2358190"/>
              <a:gd name="connsiteX11" fmla="*/ 117488 w 1005600"/>
              <a:gd name="connsiteY11" fmla="*/ 522056 h 2358190"/>
              <a:gd name="connsiteX12" fmla="*/ 139337 w 1005600"/>
              <a:gd name="connsiteY12" fmla="*/ 551848 h 2358190"/>
              <a:gd name="connsiteX13" fmla="*/ 147587 w 1005600"/>
              <a:gd name="connsiteY13" fmla="*/ 610059 h 2358190"/>
              <a:gd name="connsiteX14" fmla="*/ 132156 w 1005600"/>
              <a:gd name="connsiteY14" fmla="*/ 640615 h 2358190"/>
              <a:gd name="connsiteX15" fmla="*/ 122989 w 1005600"/>
              <a:gd name="connsiteY15" fmla="*/ 647032 h 2358190"/>
              <a:gd name="connsiteX16" fmla="*/ 128336 w 1005600"/>
              <a:gd name="connsiteY16" fmla="*/ 663074 h 2358190"/>
              <a:gd name="connsiteX17" fmla="*/ 133684 w 1005600"/>
              <a:gd name="connsiteY17" fmla="*/ 689811 h 2358190"/>
              <a:gd name="connsiteX18" fmla="*/ 139031 w 1005600"/>
              <a:gd name="connsiteY18" fmla="*/ 705853 h 2358190"/>
              <a:gd name="connsiteX19" fmla="*/ 144379 w 1005600"/>
              <a:gd name="connsiteY19" fmla="*/ 732590 h 2358190"/>
              <a:gd name="connsiteX20" fmla="*/ 155073 w 1005600"/>
              <a:gd name="connsiteY20" fmla="*/ 775368 h 2358190"/>
              <a:gd name="connsiteX21" fmla="*/ 160421 w 1005600"/>
              <a:gd name="connsiteY21" fmla="*/ 807453 h 2358190"/>
              <a:gd name="connsiteX22" fmla="*/ 165768 w 1005600"/>
              <a:gd name="connsiteY22" fmla="*/ 823495 h 2358190"/>
              <a:gd name="connsiteX23" fmla="*/ 171115 w 1005600"/>
              <a:gd name="connsiteY23" fmla="*/ 850232 h 2358190"/>
              <a:gd name="connsiteX24" fmla="*/ 192505 w 1005600"/>
              <a:gd name="connsiteY24" fmla="*/ 925095 h 2358190"/>
              <a:gd name="connsiteX25" fmla="*/ 197852 w 1005600"/>
              <a:gd name="connsiteY25" fmla="*/ 951832 h 2358190"/>
              <a:gd name="connsiteX26" fmla="*/ 203200 w 1005600"/>
              <a:gd name="connsiteY26" fmla="*/ 983916 h 2358190"/>
              <a:gd name="connsiteX27" fmla="*/ 224589 w 1005600"/>
              <a:gd name="connsiteY27" fmla="*/ 1058779 h 2358190"/>
              <a:gd name="connsiteX28" fmla="*/ 235284 w 1005600"/>
              <a:gd name="connsiteY28" fmla="*/ 1117600 h 2358190"/>
              <a:gd name="connsiteX29" fmla="*/ 240631 w 1005600"/>
              <a:gd name="connsiteY29" fmla="*/ 1138990 h 2358190"/>
              <a:gd name="connsiteX30" fmla="*/ 245979 w 1005600"/>
              <a:gd name="connsiteY30" fmla="*/ 1181768 h 2358190"/>
              <a:gd name="connsiteX31" fmla="*/ 251326 w 1005600"/>
              <a:gd name="connsiteY31" fmla="*/ 1208505 h 2358190"/>
              <a:gd name="connsiteX32" fmla="*/ 256673 w 1005600"/>
              <a:gd name="connsiteY32" fmla="*/ 1240590 h 2358190"/>
              <a:gd name="connsiteX33" fmla="*/ 267368 w 1005600"/>
              <a:gd name="connsiteY33" fmla="*/ 1272674 h 2358190"/>
              <a:gd name="connsiteX34" fmla="*/ 272715 w 1005600"/>
              <a:gd name="connsiteY34" fmla="*/ 1294063 h 2358190"/>
              <a:gd name="connsiteX35" fmla="*/ 278063 w 1005600"/>
              <a:gd name="connsiteY35" fmla="*/ 1347537 h 2358190"/>
              <a:gd name="connsiteX36" fmla="*/ 283410 w 1005600"/>
              <a:gd name="connsiteY36" fmla="*/ 1363579 h 2358190"/>
              <a:gd name="connsiteX37" fmla="*/ 288757 w 1005600"/>
              <a:gd name="connsiteY37" fmla="*/ 1395663 h 2358190"/>
              <a:gd name="connsiteX38" fmla="*/ 304800 w 1005600"/>
              <a:gd name="connsiteY38" fmla="*/ 1449137 h 2358190"/>
              <a:gd name="connsiteX39" fmla="*/ 310147 w 1005600"/>
              <a:gd name="connsiteY39" fmla="*/ 1465179 h 2358190"/>
              <a:gd name="connsiteX40" fmla="*/ 315494 w 1005600"/>
              <a:gd name="connsiteY40" fmla="*/ 1481221 h 2358190"/>
              <a:gd name="connsiteX41" fmla="*/ 320842 w 1005600"/>
              <a:gd name="connsiteY41" fmla="*/ 1502611 h 2358190"/>
              <a:gd name="connsiteX42" fmla="*/ 331536 w 1005600"/>
              <a:gd name="connsiteY42" fmla="*/ 1518653 h 2358190"/>
              <a:gd name="connsiteX43" fmla="*/ 336884 w 1005600"/>
              <a:gd name="connsiteY43" fmla="*/ 1550737 h 2358190"/>
              <a:gd name="connsiteX44" fmla="*/ 347579 w 1005600"/>
              <a:gd name="connsiteY44" fmla="*/ 1582821 h 2358190"/>
              <a:gd name="connsiteX45" fmla="*/ 352926 w 1005600"/>
              <a:gd name="connsiteY45" fmla="*/ 1625600 h 2358190"/>
              <a:gd name="connsiteX46" fmla="*/ 358273 w 1005600"/>
              <a:gd name="connsiteY46" fmla="*/ 1641642 h 2358190"/>
              <a:gd name="connsiteX47" fmla="*/ 363621 w 1005600"/>
              <a:gd name="connsiteY47" fmla="*/ 1673726 h 2358190"/>
              <a:gd name="connsiteX48" fmla="*/ 368968 w 1005600"/>
              <a:gd name="connsiteY48" fmla="*/ 1711158 h 2358190"/>
              <a:gd name="connsiteX49" fmla="*/ 374315 w 1005600"/>
              <a:gd name="connsiteY49" fmla="*/ 1753937 h 2358190"/>
              <a:gd name="connsiteX50" fmla="*/ 385010 w 1005600"/>
              <a:gd name="connsiteY50" fmla="*/ 1796716 h 2358190"/>
              <a:gd name="connsiteX51" fmla="*/ 395705 w 1005600"/>
              <a:gd name="connsiteY51" fmla="*/ 1839495 h 2358190"/>
              <a:gd name="connsiteX52" fmla="*/ 401052 w 1005600"/>
              <a:gd name="connsiteY52" fmla="*/ 1860884 h 2358190"/>
              <a:gd name="connsiteX53" fmla="*/ 406400 w 1005600"/>
              <a:gd name="connsiteY53" fmla="*/ 1876926 h 2358190"/>
              <a:gd name="connsiteX54" fmla="*/ 417094 w 1005600"/>
              <a:gd name="connsiteY54" fmla="*/ 1951790 h 2358190"/>
              <a:gd name="connsiteX55" fmla="*/ 427789 w 1005600"/>
              <a:gd name="connsiteY55" fmla="*/ 1994568 h 2358190"/>
              <a:gd name="connsiteX56" fmla="*/ 438484 w 1005600"/>
              <a:gd name="connsiteY56" fmla="*/ 2048042 h 2358190"/>
              <a:gd name="connsiteX57" fmla="*/ 449179 w 1005600"/>
              <a:gd name="connsiteY57" fmla="*/ 2064084 h 2358190"/>
              <a:gd name="connsiteX58" fmla="*/ 454526 w 1005600"/>
              <a:gd name="connsiteY58" fmla="*/ 2096168 h 2358190"/>
              <a:gd name="connsiteX59" fmla="*/ 465221 w 1005600"/>
              <a:gd name="connsiteY59" fmla="*/ 2128253 h 2358190"/>
              <a:gd name="connsiteX60" fmla="*/ 470568 w 1005600"/>
              <a:gd name="connsiteY60" fmla="*/ 2144295 h 2358190"/>
              <a:gd name="connsiteX61" fmla="*/ 475915 w 1005600"/>
              <a:gd name="connsiteY61" fmla="*/ 2165684 h 2358190"/>
              <a:gd name="connsiteX62" fmla="*/ 486610 w 1005600"/>
              <a:gd name="connsiteY62" fmla="*/ 2197768 h 2358190"/>
              <a:gd name="connsiteX63" fmla="*/ 497305 w 1005600"/>
              <a:gd name="connsiteY63" fmla="*/ 2304716 h 2358190"/>
              <a:gd name="connsiteX64" fmla="*/ 508000 w 1005600"/>
              <a:gd name="connsiteY64" fmla="*/ 2358190 h 2358190"/>
              <a:gd name="connsiteX65" fmla="*/ 529389 w 1005600"/>
              <a:gd name="connsiteY65" fmla="*/ 2326105 h 2358190"/>
              <a:gd name="connsiteX66" fmla="*/ 545431 w 1005600"/>
              <a:gd name="connsiteY66" fmla="*/ 2304716 h 2358190"/>
              <a:gd name="connsiteX67" fmla="*/ 577515 w 1005600"/>
              <a:gd name="connsiteY67" fmla="*/ 2283326 h 2358190"/>
              <a:gd name="connsiteX68" fmla="*/ 604252 w 1005600"/>
              <a:gd name="connsiteY68" fmla="*/ 2251242 h 2358190"/>
              <a:gd name="connsiteX69" fmla="*/ 620294 w 1005600"/>
              <a:gd name="connsiteY69" fmla="*/ 2229853 h 2358190"/>
              <a:gd name="connsiteX70" fmla="*/ 652379 w 1005600"/>
              <a:gd name="connsiteY70" fmla="*/ 2203116 h 2358190"/>
              <a:gd name="connsiteX71" fmla="*/ 679115 w 1005600"/>
              <a:gd name="connsiteY71" fmla="*/ 2171032 h 2358190"/>
              <a:gd name="connsiteX72" fmla="*/ 695157 w 1005600"/>
              <a:gd name="connsiteY72" fmla="*/ 2160337 h 2358190"/>
              <a:gd name="connsiteX73" fmla="*/ 711200 w 1005600"/>
              <a:gd name="connsiteY73" fmla="*/ 2144295 h 2358190"/>
              <a:gd name="connsiteX74" fmla="*/ 732589 w 1005600"/>
              <a:gd name="connsiteY74" fmla="*/ 2128253 h 2358190"/>
              <a:gd name="connsiteX75" fmla="*/ 764673 w 1005600"/>
              <a:gd name="connsiteY75" fmla="*/ 2090821 h 2358190"/>
              <a:gd name="connsiteX76" fmla="*/ 780715 w 1005600"/>
              <a:gd name="connsiteY76" fmla="*/ 2080126 h 2358190"/>
              <a:gd name="connsiteX77" fmla="*/ 823494 w 1005600"/>
              <a:gd name="connsiteY77" fmla="*/ 2015958 h 2358190"/>
              <a:gd name="connsiteX78" fmla="*/ 834189 w 1005600"/>
              <a:gd name="connsiteY78" fmla="*/ 1999916 h 2358190"/>
              <a:gd name="connsiteX79" fmla="*/ 844884 w 1005600"/>
              <a:gd name="connsiteY79" fmla="*/ 1983874 h 2358190"/>
              <a:gd name="connsiteX80" fmla="*/ 855579 w 1005600"/>
              <a:gd name="connsiteY80" fmla="*/ 1951790 h 2358190"/>
              <a:gd name="connsiteX81" fmla="*/ 903705 w 1005600"/>
              <a:gd name="connsiteY81" fmla="*/ 1909011 h 2358190"/>
              <a:gd name="connsiteX82" fmla="*/ 946484 w 1005600"/>
              <a:gd name="connsiteY82" fmla="*/ 1871579 h 2358190"/>
              <a:gd name="connsiteX83" fmla="*/ 962526 w 1005600"/>
              <a:gd name="connsiteY83" fmla="*/ 1855537 h 2358190"/>
              <a:gd name="connsiteX84" fmla="*/ 973221 w 1005600"/>
              <a:gd name="connsiteY84" fmla="*/ 1839495 h 2358190"/>
              <a:gd name="connsiteX85" fmla="*/ 989263 w 1005600"/>
              <a:gd name="connsiteY85" fmla="*/ 1828800 h 2358190"/>
              <a:gd name="connsiteX86" fmla="*/ 1005305 w 1005600"/>
              <a:gd name="connsiteY86" fmla="*/ 1775326 h 2358190"/>
              <a:gd name="connsiteX87" fmla="*/ 994610 w 1005600"/>
              <a:gd name="connsiteY87" fmla="*/ 1695116 h 2358190"/>
              <a:gd name="connsiteX88" fmla="*/ 973221 w 1005600"/>
              <a:gd name="connsiteY88" fmla="*/ 1663032 h 2358190"/>
              <a:gd name="connsiteX89" fmla="*/ 941136 w 1005600"/>
              <a:gd name="connsiteY89" fmla="*/ 1630947 h 2358190"/>
              <a:gd name="connsiteX90" fmla="*/ 909052 w 1005600"/>
              <a:gd name="connsiteY90" fmla="*/ 1577474 h 2358190"/>
              <a:gd name="connsiteX91" fmla="*/ 898357 w 1005600"/>
              <a:gd name="connsiteY91" fmla="*/ 1561432 h 2358190"/>
              <a:gd name="connsiteX92" fmla="*/ 887663 w 1005600"/>
              <a:gd name="connsiteY92" fmla="*/ 1540042 h 2358190"/>
              <a:gd name="connsiteX93" fmla="*/ 866273 w 1005600"/>
              <a:gd name="connsiteY93" fmla="*/ 1507958 h 2358190"/>
              <a:gd name="connsiteX94" fmla="*/ 855579 w 1005600"/>
              <a:gd name="connsiteY94" fmla="*/ 1486568 h 2358190"/>
              <a:gd name="connsiteX95" fmla="*/ 834189 w 1005600"/>
              <a:gd name="connsiteY95" fmla="*/ 1470526 h 2358190"/>
              <a:gd name="connsiteX96" fmla="*/ 802105 w 1005600"/>
              <a:gd name="connsiteY96" fmla="*/ 1395663 h 2358190"/>
              <a:gd name="connsiteX97" fmla="*/ 791410 w 1005600"/>
              <a:gd name="connsiteY97" fmla="*/ 1379621 h 2358190"/>
              <a:gd name="connsiteX98" fmla="*/ 764673 w 1005600"/>
              <a:gd name="connsiteY98" fmla="*/ 1331495 h 2358190"/>
              <a:gd name="connsiteX99" fmla="*/ 732589 w 1005600"/>
              <a:gd name="connsiteY99" fmla="*/ 1294063 h 2358190"/>
              <a:gd name="connsiteX100" fmla="*/ 711200 w 1005600"/>
              <a:gd name="connsiteY100" fmla="*/ 1261979 h 2358190"/>
              <a:gd name="connsiteX101" fmla="*/ 695157 w 1005600"/>
              <a:gd name="connsiteY101" fmla="*/ 1219200 h 2358190"/>
              <a:gd name="connsiteX102" fmla="*/ 668421 w 1005600"/>
              <a:gd name="connsiteY102" fmla="*/ 1187116 h 2358190"/>
              <a:gd name="connsiteX103" fmla="*/ 652379 w 1005600"/>
              <a:gd name="connsiteY103" fmla="*/ 1165726 h 2358190"/>
              <a:gd name="connsiteX104" fmla="*/ 641684 w 1005600"/>
              <a:gd name="connsiteY104" fmla="*/ 1144337 h 2358190"/>
              <a:gd name="connsiteX105" fmla="*/ 636336 w 1005600"/>
              <a:gd name="connsiteY105" fmla="*/ 1128295 h 2358190"/>
              <a:gd name="connsiteX106" fmla="*/ 614947 w 1005600"/>
              <a:gd name="connsiteY106" fmla="*/ 1096211 h 2358190"/>
              <a:gd name="connsiteX107" fmla="*/ 604252 w 1005600"/>
              <a:gd name="connsiteY107" fmla="*/ 1074821 h 2358190"/>
              <a:gd name="connsiteX108" fmla="*/ 593557 w 1005600"/>
              <a:gd name="connsiteY108" fmla="*/ 1058779 h 2358190"/>
              <a:gd name="connsiteX109" fmla="*/ 566821 w 1005600"/>
              <a:gd name="connsiteY109" fmla="*/ 1016000 h 2358190"/>
              <a:gd name="connsiteX110" fmla="*/ 545431 w 1005600"/>
              <a:gd name="connsiteY110" fmla="*/ 967874 h 2358190"/>
              <a:gd name="connsiteX111" fmla="*/ 534736 w 1005600"/>
              <a:gd name="connsiteY111" fmla="*/ 941137 h 2358190"/>
              <a:gd name="connsiteX112" fmla="*/ 524042 w 1005600"/>
              <a:gd name="connsiteY112" fmla="*/ 925095 h 2358190"/>
              <a:gd name="connsiteX113" fmla="*/ 513347 w 1005600"/>
              <a:gd name="connsiteY113" fmla="*/ 898358 h 2358190"/>
              <a:gd name="connsiteX114" fmla="*/ 491957 w 1005600"/>
              <a:gd name="connsiteY114" fmla="*/ 866274 h 2358190"/>
              <a:gd name="connsiteX115" fmla="*/ 481263 w 1005600"/>
              <a:gd name="connsiteY115" fmla="*/ 850232 h 2358190"/>
              <a:gd name="connsiteX116" fmla="*/ 459873 w 1005600"/>
              <a:gd name="connsiteY116" fmla="*/ 802105 h 2358190"/>
              <a:gd name="connsiteX117" fmla="*/ 449179 w 1005600"/>
              <a:gd name="connsiteY117" fmla="*/ 759326 h 2358190"/>
              <a:gd name="connsiteX118" fmla="*/ 438484 w 1005600"/>
              <a:gd name="connsiteY118" fmla="*/ 743284 h 2358190"/>
              <a:gd name="connsiteX119" fmla="*/ 427789 w 1005600"/>
              <a:gd name="connsiteY119" fmla="*/ 721895 h 2358190"/>
              <a:gd name="connsiteX120" fmla="*/ 406400 w 1005600"/>
              <a:gd name="connsiteY120" fmla="*/ 689811 h 2358190"/>
              <a:gd name="connsiteX121" fmla="*/ 395705 w 1005600"/>
              <a:gd name="connsiteY121" fmla="*/ 673768 h 2358190"/>
              <a:gd name="connsiteX122" fmla="*/ 385010 w 1005600"/>
              <a:gd name="connsiteY122" fmla="*/ 657726 h 2358190"/>
              <a:gd name="connsiteX123" fmla="*/ 374315 w 1005600"/>
              <a:gd name="connsiteY123" fmla="*/ 636337 h 2358190"/>
              <a:gd name="connsiteX124" fmla="*/ 352926 w 1005600"/>
              <a:gd name="connsiteY124" fmla="*/ 620295 h 2358190"/>
              <a:gd name="connsiteX125" fmla="*/ 331536 w 1005600"/>
              <a:gd name="connsiteY125" fmla="*/ 588211 h 2358190"/>
              <a:gd name="connsiteX126" fmla="*/ 320842 w 1005600"/>
              <a:gd name="connsiteY126" fmla="*/ 572168 h 2358190"/>
              <a:gd name="connsiteX127" fmla="*/ 310147 w 1005600"/>
              <a:gd name="connsiteY127" fmla="*/ 556126 h 2358190"/>
              <a:gd name="connsiteX128" fmla="*/ 299452 w 1005600"/>
              <a:gd name="connsiteY128" fmla="*/ 534737 h 2358190"/>
              <a:gd name="connsiteX129" fmla="*/ 288757 w 1005600"/>
              <a:gd name="connsiteY129" fmla="*/ 518695 h 2358190"/>
              <a:gd name="connsiteX130" fmla="*/ 278063 w 1005600"/>
              <a:gd name="connsiteY130" fmla="*/ 491958 h 2358190"/>
              <a:gd name="connsiteX131" fmla="*/ 267368 w 1005600"/>
              <a:gd name="connsiteY131" fmla="*/ 475916 h 2358190"/>
              <a:gd name="connsiteX132" fmla="*/ 245979 w 1005600"/>
              <a:gd name="connsiteY132" fmla="*/ 427790 h 2358190"/>
              <a:gd name="connsiteX133" fmla="*/ 235284 w 1005600"/>
              <a:gd name="connsiteY133" fmla="*/ 379663 h 2358190"/>
              <a:gd name="connsiteX134" fmla="*/ 213894 w 1005600"/>
              <a:gd name="connsiteY134" fmla="*/ 342232 h 2358190"/>
              <a:gd name="connsiteX135" fmla="*/ 203200 w 1005600"/>
              <a:gd name="connsiteY135" fmla="*/ 320842 h 2358190"/>
              <a:gd name="connsiteX136" fmla="*/ 181810 w 1005600"/>
              <a:gd name="connsiteY136" fmla="*/ 267368 h 2358190"/>
              <a:gd name="connsiteX137" fmla="*/ 139031 w 1005600"/>
              <a:gd name="connsiteY137" fmla="*/ 192505 h 2358190"/>
              <a:gd name="connsiteX138" fmla="*/ 128336 w 1005600"/>
              <a:gd name="connsiteY138" fmla="*/ 176463 h 2358190"/>
              <a:gd name="connsiteX139" fmla="*/ 106947 w 1005600"/>
              <a:gd name="connsiteY139" fmla="*/ 160421 h 2358190"/>
              <a:gd name="connsiteX140" fmla="*/ 96252 w 1005600"/>
              <a:gd name="connsiteY140" fmla="*/ 139032 h 2358190"/>
              <a:gd name="connsiteX141" fmla="*/ 80210 w 1005600"/>
              <a:gd name="connsiteY141" fmla="*/ 101600 h 2358190"/>
              <a:gd name="connsiteX142" fmla="*/ 48126 w 1005600"/>
              <a:gd name="connsiteY142" fmla="*/ 53474 h 2358190"/>
              <a:gd name="connsiteX143" fmla="*/ 37431 w 1005600"/>
              <a:gd name="connsiteY143" fmla="*/ 37432 h 2358190"/>
              <a:gd name="connsiteX144" fmla="*/ 0 w 1005600"/>
              <a:gd name="connsiteY144" fmla="*/ 0 h 2358190"/>
              <a:gd name="connsiteX145" fmla="*/ 16042 w 1005600"/>
              <a:gd name="connsiteY145" fmla="*/ 21390 h 2358190"/>
              <a:gd name="connsiteX0" fmla="*/ 16042 w 1005600"/>
              <a:gd name="connsiteY0" fmla="*/ 21390 h 2358190"/>
              <a:gd name="connsiteX1" fmla="*/ 19403 w 1005600"/>
              <a:gd name="connsiteY1" fmla="*/ 42320 h 2358190"/>
              <a:gd name="connsiteX2" fmla="*/ 36362 w 1005600"/>
              <a:gd name="connsiteY2" fmla="*/ 46751 h 2358190"/>
              <a:gd name="connsiteX3" fmla="*/ 35903 w 1005600"/>
              <a:gd name="connsiteY3" fmla="*/ 73488 h 2358190"/>
              <a:gd name="connsiteX4" fmla="*/ 44153 w 1005600"/>
              <a:gd name="connsiteY4" fmla="*/ 118101 h 2358190"/>
              <a:gd name="connsiteX5" fmla="*/ 37431 w 1005600"/>
              <a:gd name="connsiteY5" fmla="*/ 160421 h 2358190"/>
              <a:gd name="connsiteX6" fmla="*/ 42779 w 1005600"/>
              <a:gd name="connsiteY6" fmla="*/ 213895 h 2358190"/>
              <a:gd name="connsiteX7" fmla="*/ 53473 w 1005600"/>
              <a:gd name="connsiteY7" fmla="*/ 288758 h 2358190"/>
              <a:gd name="connsiteX8" fmla="*/ 78223 w 1005600"/>
              <a:gd name="connsiteY8" fmla="*/ 386691 h 2358190"/>
              <a:gd name="connsiteX9" fmla="*/ 89378 w 1005600"/>
              <a:gd name="connsiteY9" fmla="*/ 453151 h 2358190"/>
              <a:gd name="connsiteX10" fmla="*/ 112141 w 1005600"/>
              <a:gd name="connsiteY10" fmla="*/ 469194 h 2358190"/>
              <a:gd name="connsiteX11" fmla="*/ 117488 w 1005600"/>
              <a:gd name="connsiteY11" fmla="*/ 522056 h 2358190"/>
              <a:gd name="connsiteX12" fmla="*/ 139337 w 1005600"/>
              <a:gd name="connsiteY12" fmla="*/ 551848 h 2358190"/>
              <a:gd name="connsiteX13" fmla="*/ 147587 w 1005600"/>
              <a:gd name="connsiteY13" fmla="*/ 610059 h 2358190"/>
              <a:gd name="connsiteX14" fmla="*/ 132156 w 1005600"/>
              <a:gd name="connsiteY14" fmla="*/ 640615 h 2358190"/>
              <a:gd name="connsiteX15" fmla="*/ 122989 w 1005600"/>
              <a:gd name="connsiteY15" fmla="*/ 647032 h 2358190"/>
              <a:gd name="connsiteX16" fmla="*/ 128336 w 1005600"/>
              <a:gd name="connsiteY16" fmla="*/ 663074 h 2358190"/>
              <a:gd name="connsiteX17" fmla="*/ 133684 w 1005600"/>
              <a:gd name="connsiteY17" fmla="*/ 689811 h 2358190"/>
              <a:gd name="connsiteX18" fmla="*/ 139031 w 1005600"/>
              <a:gd name="connsiteY18" fmla="*/ 705853 h 2358190"/>
              <a:gd name="connsiteX19" fmla="*/ 144379 w 1005600"/>
              <a:gd name="connsiteY19" fmla="*/ 732590 h 2358190"/>
              <a:gd name="connsiteX20" fmla="*/ 155073 w 1005600"/>
              <a:gd name="connsiteY20" fmla="*/ 775368 h 2358190"/>
              <a:gd name="connsiteX21" fmla="*/ 160421 w 1005600"/>
              <a:gd name="connsiteY21" fmla="*/ 807453 h 2358190"/>
              <a:gd name="connsiteX22" fmla="*/ 165768 w 1005600"/>
              <a:gd name="connsiteY22" fmla="*/ 823495 h 2358190"/>
              <a:gd name="connsiteX23" fmla="*/ 171115 w 1005600"/>
              <a:gd name="connsiteY23" fmla="*/ 850232 h 2358190"/>
              <a:gd name="connsiteX24" fmla="*/ 192505 w 1005600"/>
              <a:gd name="connsiteY24" fmla="*/ 925095 h 2358190"/>
              <a:gd name="connsiteX25" fmla="*/ 197852 w 1005600"/>
              <a:gd name="connsiteY25" fmla="*/ 951832 h 2358190"/>
              <a:gd name="connsiteX26" fmla="*/ 203200 w 1005600"/>
              <a:gd name="connsiteY26" fmla="*/ 983916 h 2358190"/>
              <a:gd name="connsiteX27" fmla="*/ 224589 w 1005600"/>
              <a:gd name="connsiteY27" fmla="*/ 1058779 h 2358190"/>
              <a:gd name="connsiteX28" fmla="*/ 235284 w 1005600"/>
              <a:gd name="connsiteY28" fmla="*/ 1117600 h 2358190"/>
              <a:gd name="connsiteX29" fmla="*/ 240631 w 1005600"/>
              <a:gd name="connsiteY29" fmla="*/ 1138990 h 2358190"/>
              <a:gd name="connsiteX30" fmla="*/ 245979 w 1005600"/>
              <a:gd name="connsiteY30" fmla="*/ 1181768 h 2358190"/>
              <a:gd name="connsiteX31" fmla="*/ 251326 w 1005600"/>
              <a:gd name="connsiteY31" fmla="*/ 1208505 h 2358190"/>
              <a:gd name="connsiteX32" fmla="*/ 256673 w 1005600"/>
              <a:gd name="connsiteY32" fmla="*/ 1240590 h 2358190"/>
              <a:gd name="connsiteX33" fmla="*/ 267368 w 1005600"/>
              <a:gd name="connsiteY33" fmla="*/ 1272674 h 2358190"/>
              <a:gd name="connsiteX34" fmla="*/ 272715 w 1005600"/>
              <a:gd name="connsiteY34" fmla="*/ 1294063 h 2358190"/>
              <a:gd name="connsiteX35" fmla="*/ 278063 w 1005600"/>
              <a:gd name="connsiteY35" fmla="*/ 1347537 h 2358190"/>
              <a:gd name="connsiteX36" fmla="*/ 283410 w 1005600"/>
              <a:gd name="connsiteY36" fmla="*/ 1363579 h 2358190"/>
              <a:gd name="connsiteX37" fmla="*/ 288757 w 1005600"/>
              <a:gd name="connsiteY37" fmla="*/ 1395663 h 2358190"/>
              <a:gd name="connsiteX38" fmla="*/ 304800 w 1005600"/>
              <a:gd name="connsiteY38" fmla="*/ 1449137 h 2358190"/>
              <a:gd name="connsiteX39" fmla="*/ 310147 w 1005600"/>
              <a:gd name="connsiteY39" fmla="*/ 1465179 h 2358190"/>
              <a:gd name="connsiteX40" fmla="*/ 315494 w 1005600"/>
              <a:gd name="connsiteY40" fmla="*/ 1481221 h 2358190"/>
              <a:gd name="connsiteX41" fmla="*/ 320842 w 1005600"/>
              <a:gd name="connsiteY41" fmla="*/ 1502611 h 2358190"/>
              <a:gd name="connsiteX42" fmla="*/ 331536 w 1005600"/>
              <a:gd name="connsiteY42" fmla="*/ 1518653 h 2358190"/>
              <a:gd name="connsiteX43" fmla="*/ 336884 w 1005600"/>
              <a:gd name="connsiteY43" fmla="*/ 1550737 h 2358190"/>
              <a:gd name="connsiteX44" fmla="*/ 347579 w 1005600"/>
              <a:gd name="connsiteY44" fmla="*/ 1582821 h 2358190"/>
              <a:gd name="connsiteX45" fmla="*/ 352926 w 1005600"/>
              <a:gd name="connsiteY45" fmla="*/ 1625600 h 2358190"/>
              <a:gd name="connsiteX46" fmla="*/ 358273 w 1005600"/>
              <a:gd name="connsiteY46" fmla="*/ 1641642 h 2358190"/>
              <a:gd name="connsiteX47" fmla="*/ 363621 w 1005600"/>
              <a:gd name="connsiteY47" fmla="*/ 1673726 h 2358190"/>
              <a:gd name="connsiteX48" fmla="*/ 368968 w 1005600"/>
              <a:gd name="connsiteY48" fmla="*/ 1711158 h 2358190"/>
              <a:gd name="connsiteX49" fmla="*/ 374315 w 1005600"/>
              <a:gd name="connsiteY49" fmla="*/ 1753937 h 2358190"/>
              <a:gd name="connsiteX50" fmla="*/ 385010 w 1005600"/>
              <a:gd name="connsiteY50" fmla="*/ 1796716 h 2358190"/>
              <a:gd name="connsiteX51" fmla="*/ 395705 w 1005600"/>
              <a:gd name="connsiteY51" fmla="*/ 1839495 h 2358190"/>
              <a:gd name="connsiteX52" fmla="*/ 401052 w 1005600"/>
              <a:gd name="connsiteY52" fmla="*/ 1860884 h 2358190"/>
              <a:gd name="connsiteX53" fmla="*/ 406400 w 1005600"/>
              <a:gd name="connsiteY53" fmla="*/ 1876926 h 2358190"/>
              <a:gd name="connsiteX54" fmla="*/ 417094 w 1005600"/>
              <a:gd name="connsiteY54" fmla="*/ 1951790 h 2358190"/>
              <a:gd name="connsiteX55" fmla="*/ 427789 w 1005600"/>
              <a:gd name="connsiteY55" fmla="*/ 1994568 h 2358190"/>
              <a:gd name="connsiteX56" fmla="*/ 438484 w 1005600"/>
              <a:gd name="connsiteY56" fmla="*/ 2048042 h 2358190"/>
              <a:gd name="connsiteX57" fmla="*/ 449179 w 1005600"/>
              <a:gd name="connsiteY57" fmla="*/ 2064084 h 2358190"/>
              <a:gd name="connsiteX58" fmla="*/ 454526 w 1005600"/>
              <a:gd name="connsiteY58" fmla="*/ 2096168 h 2358190"/>
              <a:gd name="connsiteX59" fmla="*/ 465221 w 1005600"/>
              <a:gd name="connsiteY59" fmla="*/ 2128253 h 2358190"/>
              <a:gd name="connsiteX60" fmla="*/ 470568 w 1005600"/>
              <a:gd name="connsiteY60" fmla="*/ 2144295 h 2358190"/>
              <a:gd name="connsiteX61" fmla="*/ 475915 w 1005600"/>
              <a:gd name="connsiteY61" fmla="*/ 2165684 h 2358190"/>
              <a:gd name="connsiteX62" fmla="*/ 486610 w 1005600"/>
              <a:gd name="connsiteY62" fmla="*/ 2197768 h 2358190"/>
              <a:gd name="connsiteX63" fmla="*/ 497305 w 1005600"/>
              <a:gd name="connsiteY63" fmla="*/ 2304716 h 2358190"/>
              <a:gd name="connsiteX64" fmla="*/ 508000 w 1005600"/>
              <a:gd name="connsiteY64" fmla="*/ 2358190 h 2358190"/>
              <a:gd name="connsiteX65" fmla="*/ 529389 w 1005600"/>
              <a:gd name="connsiteY65" fmla="*/ 2326105 h 2358190"/>
              <a:gd name="connsiteX66" fmla="*/ 545431 w 1005600"/>
              <a:gd name="connsiteY66" fmla="*/ 2304716 h 2358190"/>
              <a:gd name="connsiteX67" fmla="*/ 577515 w 1005600"/>
              <a:gd name="connsiteY67" fmla="*/ 2283326 h 2358190"/>
              <a:gd name="connsiteX68" fmla="*/ 604252 w 1005600"/>
              <a:gd name="connsiteY68" fmla="*/ 2251242 h 2358190"/>
              <a:gd name="connsiteX69" fmla="*/ 620294 w 1005600"/>
              <a:gd name="connsiteY69" fmla="*/ 2229853 h 2358190"/>
              <a:gd name="connsiteX70" fmla="*/ 652379 w 1005600"/>
              <a:gd name="connsiteY70" fmla="*/ 2203116 h 2358190"/>
              <a:gd name="connsiteX71" fmla="*/ 679115 w 1005600"/>
              <a:gd name="connsiteY71" fmla="*/ 2171032 h 2358190"/>
              <a:gd name="connsiteX72" fmla="*/ 695157 w 1005600"/>
              <a:gd name="connsiteY72" fmla="*/ 2160337 h 2358190"/>
              <a:gd name="connsiteX73" fmla="*/ 711200 w 1005600"/>
              <a:gd name="connsiteY73" fmla="*/ 2144295 h 2358190"/>
              <a:gd name="connsiteX74" fmla="*/ 732589 w 1005600"/>
              <a:gd name="connsiteY74" fmla="*/ 2128253 h 2358190"/>
              <a:gd name="connsiteX75" fmla="*/ 764673 w 1005600"/>
              <a:gd name="connsiteY75" fmla="*/ 2090821 h 2358190"/>
              <a:gd name="connsiteX76" fmla="*/ 780715 w 1005600"/>
              <a:gd name="connsiteY76" fmla="*/ 2080126 h 2358190"/>
              <a:gd name="connsiteX77" fmla="*/ 823494 w 1005600"/>
              <a:gd name="connsiteY77" fmla="*/ 2015958 h 2358190"/>
              <a:gd name="connsiteX78" fmla="*/ 834189 w 1005600"/>
              <a:gd name="connsiteY78" fmla="*/ 1999916 h 2358190"/>
              <a:gd name="connsiteX79" fmla="*/ 844884 w 1005600"/>
              <a:gd name="connsiteY79" fmla="*/ 1983874 h 2358190"/>
              <a:gd name="connsiteX80" fmla="*/ 855579 w 1005600"/>
              <a:gd name="connsiteY80" fmla="*/ 1951790 h 2358190"/>
              <a:gd name="connsiteX81" fmla="*/ 903705 w 1005600"/>
              <a:gd name="connsiteY81" fmla="*/ 1909011 h 2358190"/>
              <a:gd name="connsiteX82" fmla="*/ 946484 w 1005600"/>
              <a:gd name="connsiteY82" fmla="*/ 1871579 h 2358190"/>
              <a:gd name="connsiteX83" fmla="*/ 962526 w 1005600"/>
              <a:gd name="connsiteY83" fmla="*/ 1855537 h 2358190"/>
              <a:gd name="connsiteX84" fmla="*/ 973221 w 1005600"/>
              <a:gd name="connsiteY84" fmla="*/ 1839495 h 2358190"/>
              <a:gd name="connsiteX85" fmla="*/ 989263 w 1005600"/>
              <a:gd name="connsiteY85" fmla="*/ 1828800 h 2358190"/>
              <a:gd name="connsiteX86" fmla="*/ 1005305 w 1005600"/>
              <a:gd name="connsiteY86" fmla="*/ 1775326 h 2358190"/>
              <a:gd name="connsiteX87" fmla="*/ 994610 w 1005600"/>
              <a:gd name="connsiteY87" fmla="*/ 1695116 h 2358190"/>
              <a:gd name="connsiteX88" fmla="*/ 973221 w 1005600"/>
              <a:gd name="connsiteY88" fmla="*/ 1663032 h 2358190"/>
              <a:gd name="connsiteX89" fmla="*/ 941136 w 1005600"/>
              <a:gd name="connsiteY89" fmla="*/ 1630947 h 2358190"/>
              <a:gd name="connsiteX90" fmla="*/ 909052 w 1005600"/>
              <a:gd name="connsiteY90" fmla="*/ 1577474 h 2358190"/>
              <a:gd name="connsiteX91" fmla="*/ 898357 w 1005600"/>
              <a:gd name="connsiteY91" fmla="*/ 1561432 h 2358190"/>
              <a:gd name="connsiteX92" fmla="*/ 887663 w 1005600"/>
              <a:gd name="connsiteY92" fmla="*/ 1540042 h 2358190"/>
              <a:gd name="connsiteX93" fmla="*/ 866273 w 1005600"/>
              <a:gd name="connsiteY93" fmla="*/ 1507958 h 2358190"/>
              <a:gd name="connsiteX94" fmla="*/ 855579 w 1005600"/>
              <a:gd name="connsiteY94" fmla="*/ 1486568 h 2358190"/>
              <a:gd name="connsiteX95" fmla="*/ 834189 w 1005600"/>
              <a:gd name="connsiteY95" fmla="*/ 1470526 h 2358190"/>
              <a:gd name="connsiteX96" fmla="*/ 802105 w 1005600"/>
              <a:gd name="connsiteY96" fmla="*/ 1395663 h 2358190"/>
              <a:gd name="connsiteX97" fmla="*/ 791410 w 1005600"/>
              <a:gd name="connsiteY97" fmla="*/ 1379621 h 2358190"/>
              <a:gd name="connsiteX98" fmla="*/ 764673 w 1005600"/>
              <a:gd name="connsiteY98" fmla="*/ 1331495 h 2358190"/>
              <a:gd name="connsiteX99" fmla="*/ 732589 w 1005600"/>
              <a:gd name="connsiteY99" fmla="*/ 1294063 h 2358190"/>
              <a:gd name="connsiteX100" fmla="*/ 711200 w 1005600"/>
              <a:gd name="connsiteY100" fmla="*/ 1261979 h 2358190"/>
              <a:gd name="connsiteX101" fmla="*/ 695157 w 1005600"/>
              <a:gd name="connsiteY101" fmla="*/ 1219200 h 2358190"/>
              <a:gd name="connsiteX102" fmla="*/ 668421 w 1005600"/>
              <a:gd name="connsiteY102" fmla="*/ 1187116 h 2358190"/>
              <a:gd name="connsiteX103" fmla="*/ 652379 w 1005600"/>
              <a:gd name="connsiteY103" fmla="*/ 1165726 h 2358190"/>
              <a:gd name="connsiteX104" fmla="*/ 641684 w 1005600"/>
              <a:gd name="connsiteY104" fmla="*/ 1144337 h 2358190"/>
              <a:gd name="connsiteX105" fmla="*/ 636336 w 1005600"/>
              <a:gd name="connsiteY105" fmla="*/ 1128295 h 2358190"/>
              <a:gd name="connsiteX106" fmla="*/ 614947 w 1005600"/>
              <a:gd name="connsiteY106" fmla="*/ 1096211 h 2358190"/>
              <a:gd name="connsiteX107" fmla="*/ 604252 w 1005600"/>
              <a:gd name="connsiteY107" fmla="*/ 1074821 h 2358190"/>
              <a:gd name="connsiteX108" fmla="*/ 593557 w 1005600"/>
              <a:gd name="connsiteY108" fmla="*/ 1058779 h 2358190"/>
              <a:gd name="connsiteX109" fmla="*/ 566821 w 1005600"/>
              <a:gd name="connsiteY109" fmla="*/ 1016000 h 2358190"/>
              <a:gd name="connsiteX110" fmla="*/ 545431 w 1005600"/>
              <a:gd name="connsiteY110" fmla="*/ 967874 h 2358190"/>
              <a:gd name="connsiteX111" fmla="*/ 534736 w 1005600"/>
              <a:gd name="connsiteY111" fmla="*/ 941137 h 2358190"/>
              <a:gd name="connsiteX112" fmla="*/ 524042 w 1005600"/>
              <a:gd name="connsiteY112" fmla="*/ 925095 h 2358190"/>
              <a:gd name="connsiteX113" fmla="*/ 513347 w 1005600"/>
              <a:gd name="connsiteY113" fmla="*/ 898358 h 2358190"/>
              <a:gd name="connsiteX114" fmla="*/ 491957 w 1005600"/>
              <a:gd name="connsiteY114" fmla="*/ 866274 h 2358190"/>
              <a:gd name="connsiteX115" fmla="*/ 481263 w 1005600"/>
              <a:gd name="connsiteY115" fmla="*/ 850232 h 2358190"/>
              <a:gd name="connsiteX116" fmla="*/ 459873 w 1005600"/>
              <a:gd name="connsiteY116" fmla="*/ 802105 h 2358190"/>
              <a:gd name="connsiteX117" fmla="*/ 449179 w 1005600"/>
              <a:gd name="connsiteY117" fmla="*/ 759326 h 2358190"/>
              <a:gd name="connsiteX118" fmla="*/ 438484 w 1005600"/>
              <a:gd name="connsiteY118" fmla="*/ 743284 h 2358190"/>
              <a:gd name="connsiteX119" fmla="*/ 427789 w 1005600"/>
              <a:gd name="connsiteY119" fmla="*/ 721895 h 2358190"/>
              <a:gd name="connsiteX120" fmla="*/ 406400 w 1005600"/>
              <a:gd name="connsiteY120" fmla="*/ 689811 h 2358190"/>
              <a:gd name="connsiteX121" fmla="*/ 395705 w 1005600"/>
              <a:gd name="connsiteY121" fmla="*/ 673768 h 2358190"/>
              <a:gd name="connsiteX122" fmla="*/ 385010 w 1005600"/>
              <a:gd name="connsiteY122" fmla="*/ 657726 h 2358190"/>
              <a:gd name="connsiteX123" fmla="*/ 374315 w 1005600"/>
              <a:gd name="connsiteY123" fmla="*/ 636337 h 2358190"/>
              <a:gd name="connsiteX124" fmla="*/ 352926 w 1005600"/>
              <a:gd name="connsiteY124" fmla="*/ 620295 h 2358190"/>
              <a:gd name="connsiteX125" fmla="*/ 331536 w 1005600"/>
              <a:gd name="connsiteY125" fmla="*/ 588211 h 2358190"/>
              <a:gd name="connsiteX126" fmla="*/ 320842 w 1005600"/>
              <a:gd name="connsiteY126" fmla="*/ 572168 h 2358190"/>
              <a:gd name="connsiteX127" fmla="*/ 310147 w 1005600"/>
              <a:gd name="connsiteY127" fmla="*/ 556126 h 2358190"/>
              <a:gd name="connsiteX128" fmla="*/ 299452 w 1005600"/>
              <a:gd name="connsiteY128" fmla="*/ 534737 h 2358190"/>
              <a:gd name="connsiteX129" fmla="*/ 288757 w 1005600"/>
              <a:gd name="connsiteY129" fmla="*/ 518695 h 2358190"/>
              <a:gd name="connsiteX130" fmla="*/ 278063 w 1005600"/>
              <a:gd name="connsiteY130" fmla="*/ 491958 h 2358190"/>
              <a:gd name="connsiteX131" fmla="*/ 267368 w 1005600"/>
              <a:gd name="connsiteY131" fmla="*/ 475916 h 2358190"/>
              <a:gd name="connsiteX132" fmla="*/ 245979 w 1005600"/>
              <a:gd name="connsiteY132" fmla="*/ 427790 h 2358190"/>
              <a:gd name="connsiteX133" fmla="*/ 235284 w 1005600"/>
              <a:gd name="connsiteY133" fmla="*/ 379663 h 2358190"/>
              <a:gd name="connsiteX134" fmla="*/ 213894 w 1005600"/>
              <a:gd name="connsiteY134" fmla="*/ 342232 h 2358190"/>
              <a:gd name="connsiteX135" fmla="*/ 203200 w 1005600"/>
              <a:gd name="connsiteY135" fmla="*/ 320842 h 2358190"/>
              <a:gd name="connsiteX136" fmla="*/ 181810 w 1005600"/>
              <a:gd name="connsiteY136" fmla="*/ 267368 h 2358190"/>
              <a:gd name="connsiteX137" fmla="*/ 139031 w 1005600"/>
              <a:gd name="connsiteY137" fmla="*/ 192505 h 2358190"/>
              <a:gd name="connsiteX138" fmla="*/ 128336 w 1005600"/>
              <a:gd name="connsiteY138" fmla="*/ 176463 h 2358190"/>
              <a:gd name="connsiteX139" fmla="*/ 106947 w 1005600"/>
              <a:gd name="connsiteY139" fmla="*/ 160421 h 2358190"/>
              <a:gd name="connsiteX140" fmla="*/ 96252 w 1005600"/>
              <a:gd name="connsiteY140" fmla="*/ 139032 h 2358190"/>
              <a:gd name="connsiteX141" fmla="*/ 80210 w 1005600"/>
              <a:gd name="connsiteY141" fmla="*/ 101600 h 2358190"/>
              <a:gd name="connsiteX142" fmla="*/ 48126 w 1005600"/>
              <a:gd name="connsiteY142" fmla="*/ 53474 h 2358190"/>
              <a:gd name="connsiteX143" fmla="*/ 37431 w 1005600"/>
              <a:gd name="connsiteY143" fmla="*/ 37432 h 2358190"/>
              <a:gd name="connsiteX144" fmla="*/ 0 w 1005600"/>
              <a:gd name="connsiteY144" fmla="*/ 0 h 2358190"/>
              <a:gd name="connsiteX145" fmla="*/ 16042 w 1005600"/>
              <a:gd name="connsiteY145" fmla="*/ 21390 h 2358190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27194 w 996891"/>
              <a:gd name="connsiteY3" fmla="*/ 79294 h 2363996"/>
              <a:gd name="connsiteX4" fmla="*/ 35444 w 996891"/>
              <a:gd name="connsiteY4" fmla="*/ 123907 h 2363996"/>
              <a:gd name="connsiteX5" fmla="*/ 28722 w 996891"/>
              <a:gd name="connsiteY5" fmla="*/ 166227 h 2363996"/>
              <a:gd name="connsiteX6" fmla="*/ 34070 w 996891"/>
              <a:gd name="connsiteY6" fmla="*/ 219701 h 2363996"/>
              <a:gd name="connsiteX7" fmla="*/ 44764 w 996891"/>
              <a:gd name="connsiteY7" fmla="*/ 294564 h 2363996"/>
              <a:gd name="connsiteX8" fmla="*/ 69514 w 996891"/>
              <a:gd name="connsiteY8" fmla="*/ 392497 h 2363996"/>
              <a:gd name="connsiteX9" fmla="*/ 80669 w 996891"/>
              <a:gd name="connsiteY9" fmla="*/ 458957 h 2363996"/>
              <a:gd name="connsiteX10" fmla="*/ 103432 w 996891"/>
              <a:gd name="connsiteY10" fmla="*/ 475000 h 2363996"/>
              <a:gd name="connsiteX11" fmla="*/ 108779 w 996891"/>
              <a:gd name="connsiteY11" fmla="*/ 527862 h 2363996"/>
              <a:gd name="connsiteX12" fmla="*/ 130628 w 996891"/>
              <a:gd name="connsiteY12" fmla="*/ 557654 h 2363996"/>
              <a:gd name="connsiteX13" fmla="*/ 138878 w 996891"/>
              <a:gd name="connsiteY13" fmla="*/ 615865 h 2363996"/>
              <a:gd name="connsiteX14" fmla="*/ 123447 w 996891"/>
              <a:gd name="connsiteY14" fmla="*/ 646421 h 2363996"/>
              <a:gd name="connsiteX15" fmla="*/ 114280 w 996891"/>
              <a:gd name="connsiteY15" fmla="*/ 652838 h 2363996"/>
              <a:gd name="connsiteX16" fmla="*/ 119627 w 996891"/>
              <a:gd name="connsiteY16" fmla="*/ 668880 h 2363996"/>
              <a:gd name="connsiteX17" fmla="*/ 124975 w 996891"/>
              <a:gd name="connsiteY17" fmla="*/ 695617 h 2363996"/>
              <a:gd name="connsiteX18" fmla="*/ 130322 w 996891"/>
              <a:gd name="connsiteY18" fmla="*/ 711659 h 2363996"/>
              <a:gd name="connsiteX19" fmla="*/ 135670 w 996891"/>
              <a:gd name="connsiteY19" fmla="*/ 738396 h 2363996"/>
              <a:gd name="connsiteX20" fmla="*/ 146364 w 996891"/>
              <a:gd name="connsiteY20" fmla="*/ 781174 h 2363996"/>
              <a:gd name="connsiteX21" fmla="*/ 151712 w 996891"/>
              <a:gd name="connsiteY21" fmla="*/ 813259 h 2363996"/>
              <a:gd name="connsiteX22" fmla="*/ 157059 w 996891"/>
              <a:gd name="connsiteY22" fmla="*/ 829301 h 2363996"/>
              <a:gd name="connsiteX23" fmla="*/ 162406 w 996891"/>
              <a:gd name="connsiteY23" fmla="*/ 856038 h 2363996"/>
              <a:gd name="connsiteX24" fmla="*/ 183796 w 996891"/>
              <a:gd name="connsiteY24" fmla="*/ 930901 h 2363996"/>
              <a:gd name="connsiteX25" fmla="*/ 189143 w 996891"/>
              <a:gd name="connsiteY25" fmla="*/ 957638 h 2363996"/>
              <a:gd name="connsiteX26" fmla="*/ 194491 w 996891"/>
              <a:gd name="connsiteY26" fmla="*/ 989722 h 2363996"/>
              <a:gd name="connsiteX27" fmla="*/ 215880 w 996891"/>
              <a:gd name="connsiteY27" fmla="*/ 1064585 h 2363996"/>
              <a:gd name="connsiteX28" fmla="*/ 226575 w 996891"/>
              <a:gd name="connsiteY28" fmla="*/ 1123406 h 2363996"/>
              <a:gd name="connsiteX29" fmla="*/ 231922 w 996891"/>
              <a:gd name="connsiteY29" fmla="*/ 1144796 h 2363996"/>
              <a:gd name="connsiteX30" fmla="*/ 237270 w 996891"/>
              <a:gd name="connsiteY30" fmla="*/ 1187574 h 2363996"/>
              <a:gd name="connsiteX31" fmla="*/ 242617 w 996891"/>
              <a:gd name="connsiteY31" fmla="*/ 1214311 h 2363996"/>
              <a:gd name="connsiteX32" fmla="*/ 247964 w 996891"/>
              <a:gd name="connsiteY32" fmla="*/ 1246396 h 2363996"/>
              <a:gd name="connsiteX33" fmla="*/ 258659 w 996891"/>
              <a:gd name="connsiteY33" fmla="*/ 1278480 h 2363996"/>
              <a:gd name="connsiteX34" fmla="*/ 264006 w 996891"/>
              <a:gd name="connsiteY34" fmla="*/ 1299869 h 2363996"/>
              <a:gd name="connsiteX35" fmla="*/ 269354 w 996891"/>
              <a:gd name="connsiteY35" fmla="*/ 1353343 h 2363996"/>
              <a:gd name="connsiteX36" fmla="*/ 274701 w 996891"/>
              <a:gd name="connsiteY36" fmla="*/ 1369385 h 2363996"/>
              <a:gd name="connsiteX37" fmla="*/ 280048 w 996891"/>
              <a:gd name="connsiteY37" fmla="*/ 1401469 h 2363996"/>
              <a:gd name="connsiteX38" fmla="*/ 296091 w 996891"/>
              <a:gd name="connsiteY38" fmla="*/ 1454943 h 2363996"/>
              <a:gd name="connsiteX39" fmla="*/ 301438 w 996891"/>
              <a:gd name="connsiteY39" fmla="*/ 1470985 h 2363996"/>
              <a:gd name="connsiteX40" fmla="*/ 306785 w 996891"/>
              <a:gd name="connsiteY40" fmla="*/ 1487027 h 2363996"/>
              <a:gd name="connsiteX41" fmla="*/ 312133 w 996891"/>
              <a:gd name="connsiteY41" fmla="*/ 1508417 h 2363996"/>
              <a:gd name="connsiteX42" fmla="*/ 322827 w 996891"/>
              <a:gd name="connsiteY42" fmla="*/ 1524459 h 2363996"/>
              <a:gd name="connsiteX43" fmla="*/ 328175 w 996891"/>
              <a:gd name="connsiteY43" fmla="*/ 1556543 h 2363996"/>
              <a:gd name="connsiteX44" fmla="*/ 338870 w 996891"/>
              <a:gd name="connsiteY44" fmla="*/ 1588627 h 2363996"/>
              <a:gd name="connsiteX45" fmla="*/ 344217 w 996891"/>
              <a:gd name="connsiteY45" fmla="*/ 1631406 h 2363996"/>
              <a:gd name="connsiteX46" fmla="*/ 349564 w 996891"/>
              <a:gd name="connsiteY46" fmla="*/ 1647448 h 2363996"/>
              <a:gd name="connsiteX47" fmla="*/ 354912 w 996891"/>
              <a:gd name="connsiteY47" fmla="*/ 1679532 h 2363996"/>
              <a:gd name="connsiteX48" fmla="*/ 360259 w 996891"/>
              <a:gd name="connsiteY48" fmla="*/ 1716964 h 2363996"/>
              <a:gd name="connsiteX49" fmla="*/ 365606 w 996891"/>
              <a:gd name="connsiteY49" fmla="*/ 1759743 h 2363996"/>
              <a:gd name="connsiteX50" fmla="*/ 376301 w 996891"/>
              <a:gd name="connsiteY50" fmla="*/ 1802522 h 2363996"/>
              <a:gd name="connsiteX51" fmla="*/ 386996 w 996891"/>
              <a:gd name="connsiteY51" fmla="*/ 1845301 h 2363996"/>
              <a:gd name="connsiteX52" fmla="*/ 392343 w 996891"/>
              <a:gd name="connsiteY52" fmla="*/ 1866690 h 2363996"/>
              <a:gd name="connsiteX53" fmla="*/ 397691 w 996891"/>
              <a:gd name="connsiteY53" fmla="*/ 1882732 h 2363996"/>
              <a:gd name="connsiteX54" fmla="*/ 408385 w 996891"/>
              <a:gd name="connsiteY54" fmla="*/ 1957596 h 2363996"/>
              <a:gd name="connsiteX55" fmla="*/ 419080 w 996891"/>
              <a:gd name="connsiteY55" fmla="*/ 2000374 h 2363996"/>
              <a:gd name="connsiteX56" fmla="*/ 429775 w 996891"/>
              <a:gd name="connsiteY56" fmla="*/ 2053848 h 2363996"/>
              <a:gd name="connsiteX57" fmla="*/ 440470 w 996891"/>
              <a:gd name="connsiteY57" fmla="*/ 2069890 h 2363996"/>
              <a:gd name="connsiteX58" fmla="*/ 445817 w 996891"/>
              <a:gd name="connsiteY58" fmla="*/ 2101974 h 2363996"/>
              <a:gd name="connsiteX59" fmla="*/ 456512 w 996891"/>
              <a:gd name="connsiteY59" fmla="*/ 2134059 h 2363996"/>
              <a:gd name="connsiteX60" fmla="*/ 461859 w 996891"/>
              <a:gd name="connsiteY60" fmla="*/ 2150101 h 2363996"/>
              <a:gd name="connsiteX61" fmla="*/ 467206 w 996891"/>
              <a:gd name="connsiteY61" fmla="*/ 2171490 h 2363996"/>
              <a:gd name="connsiteX62" fmla="*/ 477901 w 996891"/>
              <a:gd name="connsiteY62" fmla="*/ 2203574 h 2363996"/>
              <a:gd name="connsiteX63" fmla="*/ 488596 w 996891"/>
              <a:gd name="connsiteY63" fmla="*/ 2310522 h 2363996"/>
              <a:gd name="connsiteX64" fmla="*/ 499291 w 996891"/>
              <a:gd name="connsiteY64" fmla="*/ 2363996 h 2363996"/>
              <a:gd name="connsiteX65" fmla="*/ 520680 w 996891"/>
              <a:gd name="connsiteY65" fmla="*/ 2331911 h 2363996"/>
              <a:gd name="connsiteX66" fmla="*/ 536722 w 996891"/>
              <a:gd name="connsiteY66" fmla="*/ 2310522 h 2363996"/>
              <a:gd name="connsiteX67" fmla="*/ 568806 w 996891"/>
              <a:gd name="connsiteY67" fmla="*/ 2289132 h 2363996"/>
              <a:gd name="connsiteX68" fmla="*/ 595543 w 996891"/>
              <a:gd name="connsiteY68" fmla="*/ 2257048 h 2363996"/>
              <a:gd name="connsiteX69" fmla="*/ 611585 w 996891"/>
              <a:gd name="connsiteY69" fmla="*/ 2235659 h 2363996"/>
              <a:gd name="connsiteX70" fmla="*/ 643670 w 996891"/>
              <a:gd name="connsiteY70" fmla="*/ 2208922 h 2363996"/>
              <a:gd name="connsiteX71" fmla="*/ 670406 w 996891"/>
              <a:gd name="connsiteY71" fmla="*/ 2176838 h 2363996"/>
              <a:gd name="connsiteX72" fmla="*/ 686448 w 996891"/>
              <a:gd name="connsiteY72" fmla="*/ 2166143 h 2363996"/>
              <a:gd name="connsiteX73" fmla="*/ 702491 w 996891"/>
              <a:gd name="connsiteY73" fmla="*/ 2150101 h 2363996"/>
              <a:gd name="connsiteX74" fmla="*/ 723880 w 996891"/>
              <a:gd name="connsiteY74" fmla="*/ 2134059 h 2363996"/>
              <a:gd name="connsiteX75" fmla="*/ 755964 w 996891"/>
              <a:gd name="connsiteY75" fmla="*/ 2096627 h 2363996"/>
              <a:gd name="connsiteX76" fmla="*/ 772006 w 996891"/>
              <a:gd name="connsiteY76" fmla="*/ 2085932 h 2363996"/>
              <a:gd name="connsiteX77" fmla="*/ 814785 w 996891"/>
              <a:gd name="connsiteY77" fmla="*/ 2021764 h 2363996"/>
              <a:gd name="connsiteX78" fmla="*/ 825480 w 996891"/>
              <a:gd name="connsiteY78" fmla="*/ 2005722 h 2363996"/>
              <a:gd name="connsiteX79" fmla="*/ 836175 w 996891"/>
              <a:gd name="connsiteY79" fmla="*/ 1989680 h 2363996"/>
              <a:gd name="connsiteX80" fmla="*/ 846870 w 996891"/>
              <a:gd name="connsiteY80" fmla="*/ 1957596 h 2363996"/>
              <a:gd name="connsiteX81" fmla="*/ 894996 w 996891"/>
              <a:gd name="connsiteY81" fmla="*/ 1914817 h 2363996"/>
              <a:gd name="connsiteX82" fmla="*/ 937775 w 996891"/>
              <a:gd name="connsiteY82" fmla="*/ 1877385 h 2363996"/>
              <a:gd name="connsiteX83" fmla="*/ 953817 w 996891"/>
              <a:gd name="connsiteY83" fmla="*/ 1861343 h 2363996"/>
              <a:gd name="connsiteX84" fmla="*/ 964512 w 996891"/>
              <a:gd name="connsiteY84" fmla="*/ 1845301 h 2363996"/>
              <a:gd name="connsiteX85" fmla="*/ 980554 w 996891"/>
              <a:gd name="connsiteY85" fmla="*/ 1834606 h 2363996"/>
              <a:gd name="connsiteX86" fmla="*/ 996596 w 996891"/>
              <a:gd name="connsiteY86" fmla="*/ 1781132 h 2363996"/>
              <a:gd name="connsiteX87" fmla="*/ 985901 w 996891"/>
              <a:gd name="connsiteY87" fmla="*/ 1700922 h 2363996"/>
              <a:gd name="connsiteX88" fmla="*/ 964512 w 996891"/>
              <a:gd name="connsiteY88" fmla="*/ 1668838 h 2363996"/>
              <a:gd name="connsiteX89" fmla="*/ 932427 w 996891"/>
              <a:gd name="connsiteY89" fmla="*/ 1636753 h 2363996"/>
              <a:gd name="connsiteX90" fmla="*/ 900343 w 996891"/>
              <a:gd name="connsiteY90" fmla="*/ 1583280 h 2363996"/>
              <a:gd name="connsiteX91" fmla="*/ 889648 w 996891"/>
              <a:gd name="connsiteY91" fmla="*/ 1567238 h 2363996"/>
              <a:gd name="connsiteX92" fmla="*/ 878954 w 996891"/>
              <a:gd name="connsiteY92" fmla="*/ 1545848 h 2363996"/>
              <a:gd name="connsiteX93" fmla="*/ 857564 w 996891"/>
              <a:gd name="connsiteY93" fmla="*/ 1513764 h 2363996"/>
              <a:gd name="connsiteX94" fmla="*/ 846870 w 996891"/>
              <a:gd name="connsiteY94" fmla="*/ 1492374 h 2363996"/>
              <a:gd name="connsiteX95" fmla="*/ 825480 w 996891"/>
              <a:gd name="connsiteY95" fmla="*/ 1476332 h 2363996"/>
              <a:gd name="connsiteX96" fmla="*/ 793396 w 996891"/>
              <a:gd name="connsiteY96" fmla="*/ 1401469 h 2363996"/>
              <a:gd name="connsiteX97" fmla="*/ 782701 w 996891"/>
              <a:gd name="connsiteY97" fmla="*/ 1385427 h 2363996"/>
              <a:gd name="connsiteX98" fmla="*/ 755964 w 996891"/>
              <a:gd name="connsiteY98" fmla="*/ 1337301 h 2363996"/>
              <a:gd name="connsiteX99" fmla="*/ 723880 w 996891"/>
              <a:gd name="connsiteY99" fmla="*/ 1299869 h 2363996"/>
              <a:gd name="connsiteX100" fmla="*/ 702491 w 996891"/>
              <a:gd name="connsiteY100" fmla="*/ 1267785 h 2363996"/>
              <a:gd name="connsiteX101" fmla="*/ 686448 w 996891"/>
              <a:gd name="connsiteY101" fmla="*/ 1225006 h 2363996"/>
              <a:gd name="connsiteX102" fmla="*/ 659712 w 996891"/>
              <a:gd name="connsiteY102" fmla="*/ 1192922 h 2363996"/>
              <a:gd name="connsiteX103" fmla="*/ 643670 w 996891"/>
              <a:gd name="connsiteY103" fmla="*/ 1171532 h 2363996"/>
              <a:gd name="connsiteX104" fmla="*/ 632975 w 996891"/>
              <a:gd name="connsiteY104" fmla="*/ 1150143 h 2363996"/>
              <a:gd name="connsiteX105" fmla="*/ 627627 w 996891"/>
              <a:gd name="connsiteY105" fmla="*/ 1134101 h 2363996"/>
              <a:gd name="connsiteX106" fmla="*/ 606238 w 996891"/>
              <a:gd name="connsiteY106" fmla="*/ 1102017 h 2363996"/>
              <a:gd name="connsiteX107" fmla="*/ 595543 w 996891"/>
              <a:gd name="connsiteY107" fmla="*/ 1080627 h 2363996"/>
              <a:gd name="connsiteX108" fmla="*/ 584848 w 996891"/>
              <a:gd name="connsiteY108" fmla="*/ 1064585 h 2363996"/>
              <a:gd name="connsiteX109" fmla="*/ 558112 w 996891"/>
              <a:gd name="connsiteY109" fmla="*/ 1021806 h 2363996"/>
              <a:gd name="connsiteX110" fmla="*/ 536722 w 996891"/>
              <a:gd name="connsiteY110" fmla="*/ 973680 h 2363996"/>
              <a:gd name="connsiteX111" fmla="*/ 526027 w 996891"/>
              <a:gd name="connsiteY111" fmla="*/ 946943 h 2363996"/>
              <a:gd name="connsiteX112" fmla="*/ 515333 w 996891"/>
              <a:gd name="connsiteY112" fmla="*/ 930901 h 2363996"/>
              <a:gd name="connsiteX113" fmla="*/ 504638 w 996891"/>
              <a:gd name="connsiteY113" fmla="*/ 904164 h 2363996"/>
              <a:gd name="connsiteX114" fmla="*/ 483248 w 996891"/>
              <a:gd name="connsiteY114" fmla="*/ 872080 h 2363996"/>
              <a:gd name="connsiteX115" fmla="*/ 472554 w 996891"/>
              <a:gd name="connsiteY115" fmla="*/ 856038 h 2363996"/>
              <a:gd name="connsiteX116" fmla="*/ 451164 w 996891"/>
              <a:gd name="connsiteY116" fmla="*/ 807911 h 2363996"/>
              <a:gd name="connsiteX117" fmla="*/ 440470 w 996891"/>
              <a:gd name="connsiteY117" fmla="*/ 765132 h 2363996"/>
              <a:gd name="connsiteX118" fmla="*/ 429775 w 996891"/>
              <a:gd name="connsiteY118" fmla="*/ 749090 h 2363996"/>
              <a:gd name="connsiteX119" fmla="*/ 419080 w 996891"/>
              <a:gd name="connsiteY119" fmla="*/ 727701 h 2363996"/>
              <a:gd name="connsiteX120" fmla="*/ 397691 w 996891"/>
              <a:gd name="connsiteY120" fmla="*/ 695617 h 2363996"/>
              <a:gd name="connsiteX121" fmla="*/ 386996 w 996891"/>
              <a:gd name="connsiteY121" fmla="*/ 679574 h 2363996"/>
              <a:gd name="connsiteX122" fmla="*/ 376301 w 996891"/>
              <a:gd name="connsiteY122" fmla="*/ 663532 h 2363996"/>
              <a:gd name="connsiteX123" fmla="*/ 365606 w 996891"/>
              <a:gd name="connsiteY123" fmla="*/ 642143 h 2363996"/>
              <a:gd name="connsiteX124" fmla="*/ 344217 w 996891"/>
              <a:gd name="connsiteY124" fmla="*/ 626101 h 2363996"/>
              <a:gd name="connsiteX125" fmla="*/ 322827 w 996891"/>
              <a:gd name="connsiteY125" fmla="*/ 594017 h 2363996"/>
              <a:gd name="connsiteX126" fmla="*/ 312133 w 996891"/>
              <a:gd name="connsiteY126" fmla="*/ 577974 h 2363996"/>
              <a:gd name="connsiteX127" fmla="*/ 301438 w 996891"/>
              <a:gd name="connsiteY127" fmla="*/ 561932 h 2363996"/>
              <a:gd name="connsiteX128" fmla="*/ 290743 w 996891"/>
              <a:gd name="connsiteY128" fmla="*/ 540543 h 2363996"/>
              <a:gd name="connsiteX129" fmla="*/ 280048 w 996891"/>
              <a:gd name="connsiteY129" fmla="*/ 524501 h 2363996"/>
              <a:gd name="connsiteX130" fmla="*/ 269354 w 996891"/>
              <a:gd name="connsiteY130" fmla="*/ 497764 h 2363996"/>
              <a:gd name="connsiteX131" fmla="*/ 258659 w 996891"/>
              <a:gd name="connsiteY131" fmla="*/ 481722 h 2363996"/>
              <a:gd name="connsiteX132" fmla="*/ 237270 w 996891"/>
              <a:gd name="connsiteY132" fmla="*/ 433596 h 2363996"/>
              <a:gd name="connsiteX133" fmla="*/ 226575 w 996891"/>
              <a:gd name="connsiteY133" fmla="*/ 385469 h 2363996"/>
              <a:gd name="connsiteX134" fmla="*/ 205185 w 996891"/>
              <a:gd name="connsiteY134" fmla="*/ 348038 h 2363996"/>
              <a:gd name="connsiteX135" fmla="*/ 194491 w 996891"/>
              <a:gd name="connsiteY135" fmla="*/ 326648 h 2363996"/>
              <a:gd name="connsiteX136" fmla="*/ 173101 w 996891"/>
              <a:gd name="connsiteY136" fmla="*/ 273174 h 2363996"/>
              <a:gd name="connsiteX137" fmla="*/ 130322 w 996891"/>
              <a:gd name="connsiteY137" fmla="*/ 198311 h 2363996"/>
              <a:gd name="connsiteX138" fmla="*/ 119627 w 996891"/>
              <a:gd name="connsiteY138" fmla="*/ 182269 h 2363996"/>
              <a:gd name="connsiteX139" fmla="*/ 98238 w 996891"/>
              <a:gd name="connsiteY139" fmla="*/ 166227 h 2363996"/>
              <a:gd name="connsiteX140" fmla="*/ 87543 w 996891"/>
              <a:gd name="connsiteY140" fmla="*/ 144838 h 2363996"/>
              <a:gd name="connsiteX141" fmla="*/ 71501 w 996891"/>
              <a:gd name="connsiteY141" fmla="*/ 107406 h 2363996"/>
              <a:gd name="connsiteX142" fmla="*/ 39417 w 996891"/>
              <a:gd name="connsiteY142" fmla="*/ 59280 h 2363996"/>
              <a:gd name="connsiteX143" fmla="*/ 28722 w 996891"/>
              <a:gd name="connsiteY143" fmla="*/ 43238 h 2363996"/>
              <a:gd name="connsiteX144" fmla="*/ 0 w 996891"/>
              <a:gd name="connsiteY144" fmla="*/ 0 h 2363996"/>
              <a:gd name="connsiteX145" fmla="*/ 7333 w 996891"/>
              <a:gd name="connsiteY145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35444 w 996891"/>
              <a:gd name="connsiteY4" fmla="*/ 123907 h 2363996"/>
              <a:gd name="connsiteX5" fmla="*/ 28722 w 996891"/>
              <a:gd name="connsiteY5" fmla="*/ 166227 h 2363996"/>
              <a:gd name="connsiteX6" fmla="*/ 34070 w 996891"/>
              <a:gd name="connsiteY6" fmla="*/ 219701 h 2363996"/>
              <a:gd name="connsiteX7" fmla="*/ 44764 w 996891"/>
              <a:gd name="connsiteY7" fmla="*/ 294564 h 2363996"/>
              <a:gd name="connsiteX8" fmla="*/ 69514 w 996891"/>
              <a:gd name="connsiteY8" fmla="*/ 392497 h 2363996"/>
              <a:gd name="connsiteX9" fmla="*/ 80669 w 996891"/>
              <a:gd name="connsiteY9" fmla="*/ 458957 h 2363996"/>
              <a:gd name="connsiteX10" fmla="*/ 103432 w 996891"/>
              <a:gd name="connsiteY10" fmla="*/ 475000 h 2363996"/>
              <a:gd name="connsiteX11" fmla="*/ 108779 w 996891"/>
              <a:gd name="connsiteY11" fmla="*/ 527862 h 2363996"/>
              <a:gd name="connsiteX12" fmla="*/ 130628 w 996891"/>
              <a:gd name="connsiteY12" fmla="*/ 557654 h 2363996"/>
              <a:gd name="connsiteX13" fmla="*/ 138878 w 996891"/>
              <a:gd name="connsiteY13" fmla="*/ 615865 h 2363996"/>
              <a:gd name="connsiteX14" fmla="*/ 123447 w 996891"/>
              <a:gd name="connsiteY14" fmla="*/ 646421 h 2363996"/>
              <a:gd name="connsiteX15" fmla="*/ 114280 w 996891"/>
              <a:gd name="connsiteY15" fmla="*/ 652838 h 2363996"/>
              <a:gd name="connsiteX16" fmla="*/ 119627 w 996891"/>
              <a:gd name="connsiteY16" fmla="*/ 668880 h 2363996"/>
              <a:gd name="connsiteX17" fmla="*/ 124975 w 996891"/>
              <a:gd name="connsiteY17" fmla="*/ 695617 h 2363996"/>
              <a:gd name="connsiteX18" fmla="*/ 130322 w 996891"/>
              <a:gd name="connsiteY18" fmla="*/ 711659 h 2363996"/>
              <a:gd name="connsiteX19" fmla="*/ 135670 w 996891"/>
              <a:gd name="connsiteY19" fmla="*/ 738396 h 2363996"/>
              <a:gd name="connsiteX20" fmla="*/ 146364 w 996891"/>
              <a:gd name="connsiteY20" fmla="*/ 781174 h 2363996"/>
              <a:gd name="connsiteX21" fmla="*/ 151712 w 996891"/>
              <a:gd name="connsiteY21" fmla="*/ 813259 h 2363996"/>
              <a:gd name="connsiteX22" fmla="*/ 157059 w 996891"/>
              <a:gd name="connsiteY22" fmla="*/ 829301 h 2363996"/>
              <a:gd name="connsiteX23" fmla="*/ 162406 w 996891"/>
              <a:gd name="connsiteY23" fmla="*/ 856038 h 2363996"/>
              <a:gd name="connsiteX24" fmla="*/ 183796 w 996891"/>
              <a:gd name="connsiteY24" fmla="*/ 930901 h 2363996"/>
              <a:gd name="connsiteX25" fmla="*/ 189143 w 996891"/>
              <a:gd name="connsiteY25" fmla="*/ 957638 h 2363996"/>
              <a:gd name="connsiteX26" fmla="*/ 194491 w 996891"/>
              <a:gd name="connsiteY26" fmla="*/ 989722 h 2363996"/>
              <a:gd name="connsiteX27" fmla="*/ 215880 w 996891"/>
              <a:gd name="connsiteY27" fmla="*/ 1064585 h 2363996"/>
              <a:gd name="connsiteX28" fmla="*/ 226575 w 996891"/>
              <a:gd name="connsiteY28" fmla="*/ 1123406 h 2363996"/>
              <a:gd name="connsiteX29" fmla="*/ 231922 w 996891"/>
              <a:gd name="connsiteY29" fmla="*/ 1144796 h 2363996"/>
              <a:gd name="connsiteX30" fmla="*/ 237270 w 996891"/>
              <a:gd name="connsiteY30" fmla="*/ 1187574 h 2363996"/>
              <a:gd name="connsiteX31" fmla="*/ 242617 w 996891"/>
              <a:gd name="connsiteY31" fmla="*/ 1214311 h 2363996"/>
              <a:gd name="connsiteX32" fmla="*/ 247964 w 996891"/>
              <a:gd name="connsiteY32" fmla="*/ 1246396 h 2363996"/>
              <a:gd name="connsiteX33" fmla="*/ 258659 w 996891"/>
              <a:gd name="connsiteY33" fmla="*/ 1278480 h 2363996"/>
              <a:gd name="connsiteX34" fmla="*/ 264006 w 996891"/>
              <a:gd name="connsiteY34" fmla="*/ 1299869 h 2363996"/>
              <a:gd name="connsiteX35" fmla="*/ 269354 w 996891"/>
              <a:gd name="connsiteY35" fmla="*/ 1353343 h 2363996"/>
              <a:gd name="connsiteX36" fmla="*/ 274701 w 996891"/>
              <a:gd name="connsiteY36" fmla="*/ 1369385 h 2363996"/>
              <a:gd name="connsiteX37" fmla="*/ 280048 w 996891"/>
              <a:gd name="connsiteY37" fmla="*/ 1401469 h 2363996"/>
              <a:gd name="connsiteX38" fmla="*/ 296091 w 996891"/>
              <a:gd name="connsiteY38" fmla="*/ 1454943 h 2363996"/>
              <a:gd name="connsiteX39" fmla="*/ 301438 w 996891"/>
              <a:gd name="connsiteY39" fmla="*/ 1470985 h 2363996"/>
              <a:gd name="connsiteX40" fmla="*/ 306785 w 996891"/>
              <a:gd name="connsiteY40" fmla="*/ 1487027 h 2363996"/>
              <a:gd name="connsiteX41" fmla="*/ 312133 w 996891"/>
              <a:gd name="connsiteY41" fmla="*/ 1508417 h 2363996"/>
              <a:gd name="connsiteX42" fmla="*/ 322827 w 996891"/>
              <a:gd name="connsiteY42" fmla="*/ 1524459 h 2363996"/>
              <a:gd name="connsiteX43" fmla="*/ 328175 w 996891"/>
              <a:gd name="connsiteY43" fmla="*/ 1556543 h 2363996"/>
              <a:gd name="connsiteX44" fmla="*/ 338870 w 996891"/>
              <a:gd name="connsiteY44" fmla="*/ 1588627 h 2363996"/>
              <a:gd name="connsiteX45" fmla="*/ 344217 w 996891"/>
              <a:gd name="connsiteY45" fmla="*/ 1631406 h 2363996"/>
              <a:gd name="connsiteX46" fmla="*/ 349564 w 996891"/>
              <a:gd name="connsiteY46" fmla="*/ 1647448 h 2363996"/>
              <a:gd name="connsiteX47" fmla="*/ 354912 w 996891"/>
              <a:gd name="connsiteY47" fmla="*/ 1679532 h 2363996"/>
              <a:gd name="connsiteX48" fmla="*/ 360259 w 996891"/>
              <a:gd name="connsiteY48" fmla="*/ 1716964 h 2363996"/>
              <a:gd name="connsiteX49" fmla="*/ 365606 w 996891"/>
              <a:gd name="connsiteY49" fmla="*/ 1759743 h 2363996"/>
              <a:gd name="connsiteX50" fmla="*/ 376301 w 996891"/>
              <a:gd name="connsiteY50" fmla="*/ 1802522 h 2363996"/>
              <a:gd name="connsiteX51" fmla="*/ 386996 w 996891"/>
              <a:gd name="connsiteY51" fmla="*/ 1845301 h 2363996"/>
              <a:gd name="connsiteX52" fmla="*/ 392343 w 996891"/>
              <a:gd name="connsiteY52" fmla="*/ 1866690 h 2363996"/>
              <a:gd name="connsiteX53" fmla="*/ 397691 w 996891"/>
              <a:gd name="connsiteY53" fmla="*/ 1882732 h 2363996"/>
              <a:gd name="connsiteX54" fmla="*/ 408385 w 996891"/>
              <a:gd name="connsiteY54" fmla="*/ 1957596 h 2363996"/>
              <a:gd name="connsiteX55" fmla="*/ 419080 w 996891"/>
              <a:gd name="connsiteY55" fmla="*/ 2000374 h 2363996"/>
              <a:gd name="connsiteX56" fmla="*/ 429775 w 996891"/>
              <a:gd name="connsiteY56" fmla="*/ 2053848 h 2363996"/>
              <a:gd name="connsiteX57" fmla="*/ 440470 w 996891"/>
              <a:gd name="connsiteY57" fmla="*/ 2069890 h 2363996"/>
              <a:gd name="connsiteX58" fmla="*/ 445817 w 996891"/>
              <a:gd name="connsiteY58" fmla="*/ 2101974 h 2363996"/>
              <a:gd name="connsiteX59" fmla="*/ 456512 w 996891"/>
              <a:gd name="connsiteY59" fmla="*/ 2134059 h 2363996"/>
              <a:gd name="connsiteX60" fmla="*/ 461859 w 996891"/>
              <a:gd name="connsiteY60" fmla="*/ 2150101 h 2363996"/>
              <a:gd name="connsiteX61" fmla="*/ 467206 w 996891"/>
              <a:gd name="connsiteY61" fmla="*/ 2171490 h 2363996"/>
              <a:gd name="connsiteX62" fmla="*/ 477901 w 996891"/>
              <a:gd name="connsiteY62" fmla="*/ 2203574 h 2363996"/>
              <a:gd name="connsiteX63" fmla="*/ 488596 w 996891"/>
              <a:gd name="connsiteY63" fmla="*/ 2310522 h 2363996"/>
              <a:gd name="connsiteX64" fmla="*/ 499291 w 996891"/>
              <a:gd name="connsiteY64" fmla="*/ 2363996 h 2363996"/>
              <a:gd name="connsiteX65" fmla="*/ 520680 w 996891"/>
              <a:gd name="connsiteY65" fmla="*/ 2331911 h 2363996"/>
              <a:gd name="connsiteX66" fmla="*/ 536722 w 996891"/>
              <a:gd name="connsiteY66" fmla="*/ 2310522 h 2363996"/>
              <a:gd name="connsiteX67" fmla="*/ 568806 w 996891"/>
              <a:gd name="connsiteY67" fmla="*/ 2289132 h 2363996"/>
              <a:gd name="connsiteX68" fmla="*/ 595543 w 996891"/>
              <a:gd name="connsiteY68" fmla="*/ 2257048 h 2363996"/>
              <a:gd name="connsiteX69" fmla="*/ 611585 w 996891"/>
              <a:gd name="connsiteY69" fmla="*/ 2235659 h 2363996"/>
              <a:gd name="connsiteX70" fmla="*/ 643670 w 996891"/>
              <a:gd name="connsiteY70" fmla="*/ 2208922 h 2363996"/>
              <a:gd name="connsiteX71" fmla="*/ 670406 w 996891"/>
              <a:gd name="connsiteY71" fmla="*/ 2176838 h 2363996"/>
              <a:gd name="connsiteX72" fmla="*/ 686448 w 996891"/>
              <a:gd name="connsiteY72" fmla="*/ 2166143 h 2363996"/>
              <a:gd name="connsiteX73" fmla="*/ 702491 w 996891"/>
              <a:gd name="connsiteY73" fmla="*/ 2150101 h 2363996"/>
              <a:gd name="connsiteX74" fmla="*/ 723880 w 996891"/>
              <a:gd name="connsiteY74" fmla="*/ 2134059 h 2363996"/>
              <a:gd name="connsiteX75" fmla="*/ 755964 w 996891"/>
              <a:gd name="connsiteY75" fmla="*/ 2096627 h 2363996"/>
              <a:gd name="connsiteX76" fmla="*/ 772006 w 996891"/>
              <a:gd name="connsiteY76" fmla="*/ 2085932 h 2363996"/>
              <a:gd name="connsiteX77" fmla="*/ 814785 w 996891"/>
              <a:gd name="connsiteY77" fmla="*/ 2021764 h 2363996"/>
              <a:gd name="connsiteX78" fmla="*/ 825480 w 996891"/>
              <a:gd name="connsiteY78" fmla="*/ 2005722 h 2363996"/>
              <a:gd name="connsiteX79" fmla="*/ 836175 w 996891"/>
              <a:gd name="connsiteY79" fmla="*/ 1989680 h 2363996"/>
              <a:gd name="connsiteX80" fmla="*/ 846870 w 996891"/>
              <a:gd name="connsiteY80" fmla="*/ 1957596 h 2363996"/>
              <a:gd name="connsiteX81" fmla="*/ 894996 w 996891"/>
              <a:gd name="connsiteY81" fmla="*/ 1914817 h 2363996"/>
              <a:gd name="connsiteX82" fmla="*/ 937775 w 996891"/>
              <a:gd name="connsiteY82" fmla="*/ 1877385 h 2363996"/>
              <a:gd name="connsiteX83" fmla="*/ 953817 w 996891"/>
              <a:gd name="connsiteY83" fmla="*/ 1861343 h 2363996"/>
              <a:gd name="connsiteX84" fmla="*/ 964512 w 996891"/>
              <a:gd name="connsiteY84" fmla="*/ 1845301 h 2363996"/>
              <a:gd name="connsiteX85" fmla="*/ 980554 w 996891"/>
              <a:gd name="connsiteY85" fmla="*/ 1834606 h 2363996"/>
              <a:gd name="connsiteX86" fmla="*/ 996596 w 996891"/>
              <a:gd name="connsiteY86" fmla="*/ 1781132 h 2363996"/>
              <a:gd name="connsiteX87" fmla="*/ 985901 w 996891"/>
              <a:gd name="connsiteY87" fmla="*/ 1700922 h 2363996"/>
              <a:gd name="connsiteX88" fmla="*/ 964512 w 996891"/>
              <a:gd name="connsiteY88" fmla="*/ 1668838 h 2363996"/>
              <a:gd name="connsiteX89" fmla="*/ 932427 w 996891"/>
              <a:gd name="connsiteY89" fmla="*/ 1636753 h 2363996"/>
              <a:gd name="connsiteX90" fmla="*/ 900343 w 996891"/>
              <a:gd name="connsiteY90" fmla="*/ 1583280 h 2363996"/>
              <a:gd name="connsiteX91" fmla="*/ 889648 w 996891"/>
              <a:gd name="connsiteY91" fmla="*/ 1567238 h 2363996"/>
              <a:gd name="connsiteX92" fmla="*/ 878954 w 996891"/>
              <a:gd name="connsiteY92" fmla="*/ 1545848 h 2363996"/>
              <a:gd name="connsiteX93" fmla="*/ 857564 w 996891"/>
              <a:gd name="connsiteY93" fmla="*/ 1513764 h 2363996"/>
              <a:gd name="connsiteX94" fmla="*/ 846870 w 996891"/>
              <a:gd name="connsiteY94" fmla="*/ 1492374 h 2363996"/>
              <a:gd name="connsiteX95" fmla="*/ 825480 w 996891"/>
              <a:gd name="connsiteY95" fmla="*/ 1476332 h 2363996"/>
              <a:gd name="connsiteX96" fmla="*/ 793396 w 996891"/>
              <a:gd name="connsiteY96" fmla="*/ 1401469 h 2363996"/>
              <a:gd name="connsiteX97" fmla="*/ 782701 w 996891"/>
              <a:gd name="connsiteY97" fmla="*/ 1385427 h 2363996"/>
              <a:gd name="connsiteX98" fmla="*/ 755964 w 996891"/>
              <a:gd name="connsiteY98" fmla="*/ 1337301 h 2363996"/>
              <a:gd name="connsiteX99" fmla="*/ 723880 w 996891"/>
              <a:gd name="connsiteY99" fmla="*/ 1299869 h 2363996"/>
              <a:gd name="connsiteX100" fmla="*/ 702491 w 996891"/>
              <a:gd name="connsiteY100" fmla="*/ 1267785 h 2363996"/>
              <a:gd name="connsiteX101" fmla="*/ 686448 w 996891"/>
              <a:gd name="connsiteY101" fmla="*/ 1225006 h 2363996"/>
              <a:gd name="connsiteX102" fmla="*/ 659712 w 996891"/>
              <a:gd name="connsiteY102" fmla="*/ 1192922 h 2363996"/>
              <a:gd name="connsiteX103" fmla="*/ 643670 w 996891"/>
              <a:gd name="connsiteY103" fmla="*/ 1171532 h 2363996"/>
              <a:gd name="connsiteX104" fmla="*/ 632975 w 996891"/>
              <a:gd name="connsiteY104" fmla="*/ 1150143 h 2363996"/>
              <a:gd name="connsiteX105" fmla="*/ 627627 w 996891"/>
              <a:gd name="connsiteY105" fmla="*/ 1134101 h 2363996"/>
              <a:gd name="connsiteX106" fmla="*/ 606238 w 996891"/>
              <a:gd name="connsiteY106" fmla="*/ 1102017 h 2363996"/>
              <a:gd name="connsiteX107" fmla="*/ 595543 w 996891"/>
              <a:gd name="connsiteY107" fmla="*/ 1080627 h 2363996"/>
              <a:gd name="connsiteX108" fmla="*/ 584848 w 996891"/>
              <a:gd name="connsiteY108" fmla="*/ 1064585 h 2363996"/>
              <a:gd name="connsiteX109" fmla="*/ 558112 w 996891"/>
              <a:gd name="connsiteY109" fmla="*/ 1021806 h 2363996"/>
              <a:gd name="connsiteX110" fmla="*/ 536722 w 996891"/>
              <a:gd name="connsiteY110" fmla="*/ 973680 h 2363996"/>
              <a:gd name="connsiteX111" fmla="*/ 526027 w 996891"/>
              <a:gd name="connsiteY111" fmla="*/ 946943 h 2363996"/>
              <a:gd name="connsiteX112" fmla="*/ 515333 w 996891"/>
              <a:gd name="connsiteY112" fmla="*/ 930901 h 2363996"/>
              <a:gd name="connsiteX113" fmla="*/ 504638 w 996891"/>
              <a:gd name="connsiteY113" fmla="*/ 904164 h 2363996"/>
              <a:gd name="connsiteX114" fmla="*/ 483248 w 996891"/>
              <a:gd name="connsiteY114" fmla="*/ 872080 h 2363996"/>
              <a:gd name="connsiteX115" fmla="*/ 472554 w 996891"/>
              <a:gd name="connsiteY115" fmla="*/ 856038 h 2363996"/>
              <a:gd name="connsiteX116" fmla="*/ 451164 w 996891"/>
              <a:gd name="connsiteY116" fmla="*/ 807911 h 2363996"/>
              <a:gd name="connsiteX117" fmla="*/ 440470 w 996891"/>
              <a:gd name="connsiteY117" fmla="*/ 765132 h 2363996"/>
              <a:gd name="connsiteX118" fmla="*/ 429775 w 996891"/>
              <a:gd name="connsiteY118" fmla="*/ 749090 h 2363996"/>
              <a:gd name="connsiteX119" fmla="*/ 419080 w 996891"/>
              <a:gd name="connsiteY119" fmla="*/ 727701 h 2363996"/>
              <a:gd name="connsiteX120" fmla="*/ 397691 w 996891"/>
              <a:gd name="connsiteY120" fmla="*/ 695617 h 2363996"/>
              <a:gd name="connsiteX121" fmla="*/ 386996 w 996891"/>
              <a:gd name="connsiteY121" fmla="*/ 679574 h 2363996"/>
              <a:gd name="connsiteX122" fmla="*/ 376301 w 996891"/>
              <a:gd name="connsiteY122" fmla="*/ 663532 h 2363996"/>
              <a:gd name="connsiteX123" fmla="*/ 365606 w 996891"/>
              <a:gd name="connsiteY123" fmla="*/ 642143 h 2363996"/>
              <a:gd name="connsiteX124" fmla="*/ 344217 w 996891"/>
              <a:gd name="connsiteY124" fmla="*/ 626101 h 2363996"/>
              <a:gd name="connsiteX125" fmla="*/ 322827 w 996891"/>
              <a:gd name="connsiteY125" fmla="*/ 594017 h 2363996"/>
              <a:gd name="connsiteX126" fmla="*/ 312133 w 996891"/>
              <a:gd name="connsiteY126" fmla="*/ 577974 h 2363996"/>
              <a:gd name="connsiteX127" fmla="*/ 301438 w 996891"/>
              <a:gd name="connsiteY127" fmla="*/ 561932 h 2363996"/>
              <a:gd name="connsiteX128" fmla="*/ 290743 w 996891"/>
              <a:gd name="connsiteY128" fmla="*/ 540543 h 2363996"/>
              <a:gd name="connsiteX129" fmla="*/ 280048 w 996891"/>
              <a:gd name="connsiteY129" fmla="*/ 524501 h 2363996"/>
              <a:gd name="connsiteX130" fmla="*/ 269354 w 996891"/>
              <a:gd name="connsiteY130" fmla="*/ 497764 h 2363996"/>
              <a:gd name="connsiteX131" fmla="*/ 258659 w 996891"/>
              <a:gd name="connsiteY131" fmla="*/ 481722 h 2363996"/>
              <a:gd name="connsiteX132" fmla="*/ 237270 w 996891"/>
              <a:gd name="connsiteY132" fmla="*/ 433596 h 2363996"/>
              <a:gd name="connsiteX133" fmla="*/ 226575 w 996891"/>
              <a:gd name="connsiteY133" fmla="*/ 385469 h 2363996"/>
              <a:gd name="connsiteX134" fmla="*/ 205185 w 996891"/>
              <a:gd name="connsiteY134" fmla="*/ 348038 h 2363996"/>
              <a:gd name="connsiteX135" fmla="*/ 194491 w 996891"/>
              <a:gd name="connsiteY135" fmla="*/ 326648 h 2363996"/>
              <a:gd name="connsiteX136" fmla="*/ 173101 w 996891"/>
              <a:gd name="connsiteY136" fmla="*/ 273174 h 2363996"/>
              <a:gd name="connsiteX137" fmla="*/ 130322 w 996891"/>
              <a:gd name="connsiteY137" fmla="*/ 198311 h 2363996"/>
              <a:gd name="connsiteX138" fmla="*/ 119627 w 996891"/>
              <a:gd name="connsiteY138" fmla="*/ 182269 h 2363996"/>
              <a:gd name="connsiteX139" fmla="*/ 98238 w 996891"/>
              <a:gd name="connsiteY139" fmla="*/ 166227 h 2363996"/>
              <a:gd name="connsiteX140" fmla="*/ 87543 w 996891"/>
              <a:gd name="connsiteY140" fmla="*/ 144838 h 2363996"/>
              <a:gd name="connsiteX141" fmla="*/ 71501 w 996891"/>
              <a:gd name="connsiteY141" fmla="*/ 107406 h 2363996"/>
              <a:gd name="connsiteX142" fmla="*/ 39417 w 996891"/>
              <a:gd name="connsiteY142" fmla="*/ 59280 h 2363996"/>
              <a:gd name="connsiteX143" fmla="*/ 28722 w 996891"/>
              <a:gd name="connsiteY143" fmla="*/ 43238 h 2363996"/>
              <a:gd name="connsiteX144" fmla="*/ 0 w 996891"/>
              <a:gd name="connsiteY144" fmla="*/ 0 h 2363996"/>
              <a:gd name="connsiteX145" fmla="*/ 7333 w 996891"/>
              <a:gd name="connsiteY145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6735 w 996891"/>
              <a:gd name="connsiteY4" fmla="*/ 118102 h 2363996"/>
              <a:gd name="connsiteX5" fmla="*/ 28722 w 996891"/>
              <a:gd name="connsiteY5" fmla="*/ 166227 h 2363996"/>
              <a:gd name="connsiteX6" fmla="*/ 34070 w 996891"/>
              <a:gd name="connsiteY6" fmla="*/ 219701 h 2363996"/>
              <a:gd name="connsiteX7" fmla="*/ 44764 w 996891"/>
              <a:gd name="connsiteY7" fmla="*/ 294564 h 2363996"/>
              <a:gd name="connsiteX8" fmla="*/ 69514 w 996891"/>
              <a:gd name="connsiteY8" fmla="*/ 392497 h 2363996"/>
              <a:gd name="connsiteX9" fmla="*/ 80669 w 996891"/>
              <a:gd name="connsiteY9" fmla="*/ 458957 h 2363996"/>
              <a:gd name="connsiteX10" fmla="*/ 103432 w 996891"/>
              <a:gd name="connsiteY10" fmla="*/ 475000 h 2363996"/>
              <a:gd name="connsiteX11" fmla="*/ 108779 w 996891"/>
              <a:gd name="connsiteY11" fmla="*/ 527862 h 2363996"/>
              <a:gd name="connsiteX12" fmla="*/ 130628 w 996891"/>
              <a:gd name="connsiteY12" fmla="*/ 557654 h 2363996"/>
              <a:gd name="connsiteX13" fmla="*/ 138878 w 996891"/>
              <a:gd name="connsiteY13" fmla="*/ 615865 h 2363996"/>
              <a:gd name="connsiteX14" fmla="*/ 123447 w 996891"/>
              <a:gd name="connsiteY14" fmla="*/ 646421 h 2363996"/>
              <a:gd name="connsiteX15" fmla="*/ 114280 w 996891"/>
              <a:gd name="connsiteY15" fmla="*/ 652838 h 2363996"/>
              <a:gd name="connsiteX16" fmla="*/ 119627 w 996891"/>
              <a:gd name="connsiteY16" fmla="*/ 668880 h 2363996"/>
              <a:gd name="connsiteX17" fmla="*/ 124975 w 996891"/>
              <a:gd name="connsiteY17" fmla="*/ 695617 h 2363996"/>
              <a:gd name="connsiteX18" fmla="*/ 130322 w 996891"/>
              <a:gd name="connsiteY18" fmla="*/ 711659 h 2363996"/>
              <a:gd name="connsiteX19" fmla="*/ 135670 w 996891"/>
              <a:gd name="connsiteY19" fmla="*/ 738396 h 2363996"/>
              <a:gd name="connsiteX20" fmla="*/ 146364 w 996891"/>
              <a:gd name="connsiteY20" fmla="*/ 781174 h 2363996"/>
              <a:gd name="connsiteX21" fmla="*/ 151712 w 996891"/>
              <a:gd name="connsiteY21" fmla="*/ 813259 h 2363996"/>
              <a:gd name="connsiteX22" fmla="*/ 157059 w 996891"/>
              <a:gd name="connsiteY22" fmla="*/ 829301 h 2363996"/>
              <a:gd name="connsiteX23" fmla="*/ 162406 w 996891"/>
              <a:gd name="connsiteY23" fmla="*/ 856038 h 2363996"/>
              <a:gd name="connsiteX24" fmla="*/ 183796 w 996891"/>
              <a:gd name="connsiteY24" fmla="*/ 930901 h 2363996"/>
              <a:gd name="connsiteX25" fmla="*/ 189143 w 996891"/>
              <a:gd name="connsiteY25" fmla="*/ 957638 h 2363996"/>
              <a:gd name="connsiteX26" fmla="*/ 194491 w 996891"/>
              <a:gd name="connsiteY26" fmla="*/ 989722 h 2363996"/>
              <a:gd name="connsiteX27" fmla="*/ 215880 w 996891"/>
              <a:gd name="connsiteY27" fmla="*/ 1064585 h 2363996"/>
              <a:gd name="connsiteX28" fmla="*/ 226575 w 996891"/>
              <a:gd name="connsiteY28" fmla="*/ 1123406 h 2363996"/>
              <a:gd name="connsiteX29" fmla="*/ 231922 w 996891"/>
              <a:gd name="connsiteY29" fmla="*/ 1144796 h 2363996"/>
              <a:gd name="connsiteX30" fmla="*/ 237270 w 996891"/>
              <a:gd name="connsiteY30" fmla="*/ 1187574 h 2363996"/>
              <a:gd name="connsiteX31" fmla="*/ 242617 w 996891"/>
              <a:gd name="connsiteY31" fmla="*/ 1214311 h 2363996"/>
              <a:gd name="connsiteX32" fmla="*/ 247964 w 996891"/>
              <a:gd name="connsiteY32" fmla="*/ 1246396 h 2363996"/>
              <a:gd name="connsiteX33" fmla="*/ 258659 w 996891"/>
              <a:gd name="connsiteY33" fmla="*/ 1278480 h 2363996"/>
              <a:gd name="connsiteX34" fmla="*/ 264006 w 996891"/>
              <a:gd name="connsiteY34" fmla="*/ 1299869 h 2363996"/>
              <a:gd name="connsiteX35" fmla="*/ 269354 w 996891"/>
              <a:gd name="connsiteY35" fmla="*/ 1353343 h 2363996"/>
              <a:gd name="connsiteX36" fmla="*/ 274701 w 996891"/>
              <a:gd name="connsiteY36" fmla="*/ 1369385 h 2363996"/>
              <a:gd name="connsiteX37" fmla="*/ 280048 w 996891"/>
              <a:gd name="connsiteY37" fmla="*/ 1401469 h 2363996"/>
              <a:gd name="connsiteX38" fmla="*/ 296091 w 996891"/>
              <a:gd name="connsiteY38" fmla="*/ 1454943 h 2363996"/>
              <a:gd name="connsiteX39" fmla="*/ 301438 w 996891"/>
              <a:gd name="connsiteY39" fmla="*/ 1470985 h 2363996"/>
              <a:gd name="connsiteX40" fmla="*/ 306785 w 996891"/>
              <a:gd name="connsiteY40" fmla="*/ 1487027 h 2363996"/>
              <a:gd name="connsiteX41" fmla="*/ 312133 w 996891"/>
              <a:gd name="connsiteY41" fmla="*/ 1508417 h 2363996"/>
              <a:gd name="connsiteX42" fmla="*/ 322827 w 996891"/>
              <a:gd name="connsiteY42" fmla="*/ 1524459 h 2363996"/>
              <a:gd name="connsiteX43" fmla="*/ 328175 w 996891"/>
              <a:gd name="connsiteY43" fmla="*/ 1556543 h 2363996"/>
              <a:gd name="connsiteX44" fmla="*/ 338870 w 996891"/>
              <a:gd name="connsiteY44" fmla="*/ 1588627 h 2363996"/>
              <a:gd name="connsiteX45" fmla="*/ 344217 w 996891"/>
              <a:gd name="connsiteY45" fmla="*/ 1631406 h 2363996"/>
              <a:gd name="connsiteX46" fmla="*/ 349564 w 996891"/>
              <a:gd name="connsiteY46" fmla="*/ 1647448 h 2363996"/>
              <a:gd name="connsiteX47" fmla="*/ 354912 w 996891"/>
              <a:gd name="connsiteY47" fmla="*/ 1679532 h 2363996"/>
              <a:gd name="connsiteX48" fmla="*/ 360259 w 996891"/>
              <a:gd name="connsiteY48" fmla="*/ 1716964 h 2363996"/>
              <a:gd name="connsiteX49" fmla="*/ 365606 w 996891"/>
              <a:gd name="connsiteY49" fmla="*/ 1759743 h 2363996"/>
              <a:gd name="connsiteX50" fmla="*/ 376301 w 996891"/>
              <a:gd name="connsiteY50" fmla="*/ 1802522 h 2363996"/>
              <a:gd name="connsiteX51" fmla="*/ 386996 w 996891"/>
              <a:gd name="connsiteY51" fmla="*/ 1845301 h 2363996"/>
              <a:gd name="connsiteX52" fmla="*/ 392343 w 996891"/>
              <a:gd name="connsiteY52" fmla="*/ 1866690 h 2363996"/>
              <a:gd name="connsiteX53" fmla="*/ 397691 w 996891"/>
              <a:gd name="connsiteY53" fmla="*/ 1882732 h 2363996"/>
              <a:gd name="connsiteX54" fmla="*/ 408385 w 996891"/>
              <a:gd name="connsiteY54" fmla="*/ 1957596 h 2363996"/>
              <a:gd name="connsiteX55" fmla="*/ 419080 w 996891"/>
              <a:gd name="connsiteY55" fmla="*/ 2000374 h 2363996"/>
              <a:gd name="connsiteX56" fmla="*/ 429775 w 996891"/>
              <a:gd name="connsiteY56" fmla="*/ 2053848 h 2363996"/>
              <a:gd name="connsiteX57" fmla="*/ 440470 w 996891"/>
              <a:gd name="connsiteY57" fmla="*/ 2069890 h 2363996"/>
              <a:gd name="connsiteX58" fmla="*/ 445817 w 996891"/>
              <a:gd name="connsiteY58" fmla="*/ 2101974 h 2363996"/>
              <a:gd name="connsiteX59" fmla="*/ 456512 w 996891"/>
              <a:gd name="connsiteY59" fmla="*/ 2134059 h 2363996"/>
              <a:gd name="connsiteX60" fmla="*/ 461859 w 996891"/>
              <a:gd name="connsiteY60" fmla="*/ 2150101 h 2363996"/>
              <a:gd name="connsiteX61" fmla="*/ 467206 w 996891"/>
              <a:gd name="connsiteY61" fmla="*/ 2171490 h 2363996"/>
              <a:gd name="connsiteX62" fmla="*/ 477901 w 996891"/>
              <a:gd name="connsiteY62" fmla="*/ 2203574 h 2363996"/>
              <a:gd name="connsiteX63" fmla="*/ 488596 w 996891"/>
              <a:gd name="connsiteY63" fmla="*/ 2310522 h 2363996"/>
              <a:gd name="connsiteX64" fmla="*/ 499291 w 996891"/>
              <a:gd name="connsiteY64" fmla="*/ 2363996 h 2363996"/>
              <a:gd name="connsiteX65" fmla="*/ 520680 w 996891"/>
              <a:gd name="connsiteY65" fmla="*/ 2331911 h 2363996"/>
              <a:gd name="connsiteX66" fmla="*/ 536722 w 996891"/>
              <a:gd name="connsiteY66" fmla="*/ 2310522 h 2363996"/>
              <a:gd name="connsiteX67" fmla="*/ 568806 w 996891"/>
              <a:gd name="connsiteY67" fmla="*/ 2289132 h 2363996"/>
              <a:gd name="connsiteX68" fmla="*/ 595543 w 996891"/>
              <a:gd name="connsiteY68" fmla="*/ 2257048 h 2363996"/>
              <a:gd name="connsiteX69" fmla="*/ 611585 w 996891"/>
              <a:gd name="connsiteY69" fmla="*/ 2235659 h 2363996"/>
              <a:gd name="connsiteX70" fmla="*/ 643670 w 996891"/>
              <a:gd name="connsiteY70" fmla="*/ 2208922 h 2363996"/>
              <a:gd name="connsiteX71" fmla="*/ 670406 w 996891"/>
              <a:gd name="connsiteY71" fmla="*/ 2176838 h 2363996"/>
              <a:gd name="connsiteX72" fmla="*/ 686448 w 996891"/>
              <a:gd name="connsiteY72" fmla="*/ 2166143 h 2363996"/>
              <a:gd name="connsiteX73" fmla="*/ 702491 w 996891"/>
              <a:gd name="connsiteY73" fmla="*/ 2150101 h 2363996"/>
              <a:gd name="connsiteX74" fmla="*/ 723880 w 996891"/>
              <a:gd name="connsiteY74" fmla="*/ 2134059 h 2363996"/>
              <a:gd name="connsiteX75" fmla="*/ 755964 w 996891"/>
              <a:gd name="connsiteY75" fmla="*/ 2096627 h 2363996"/>
              <a:gd name="connsiteX76" fmla="*/ 772006 w 996891"/>
              <a:gd name="connsiteY76" fmla="*/ 2085932 h 2363996"/>
              <a:gd name="connsiteX77" fmla="*/ 814785 w 996891"/>
              <a:gd name="connsiteY77" fmla="*/ 2021764 h 2363996"/>
              <a:gd name="connsiteX78" fmla="*/ 825480 w 996891"/>
              <a:gd name="connsiteY78" fmla="*/ 2005722 h 2363996"/>
              <a:gd name="connsiteX79" fmla="*/ 836175 w 996891"/>
              <a:gd name="connsiteY79" fmla="*/ 1989680 h 2363996"/>
              <a:gd name="connsiteX80" fmla="*/ 846870 w 996891"/>
              <a:gd name="connsiteY80" fmla="*/ 1957596 h 2363996"/>
              <a:gd name="connsiteX81" fmla="*/ 894996 w 996891"/>
              <a:gd name="connsiteY81" fmla="*/ 1914817 h 2363996"/>
              <a:gd name="connsiteX82" fmla="*/ 937775 w 996891"/>
              <a:gd name="connsiteY82" fmla="*/ 1877385 h 2363996"/>
              <a:gd name="connsiteX83" fmla="*/ 953817 w 996891"/>
              <a:gd name="connsiteY83" fmla="*/ 1861343 h 2363996"/>
              <a:gd name="connsiteX84" fmla="*/ 964512 w 996891"/>
              <a:gd name="connsiteY84" fmla="*/ 1845301 h 2363996"/>
              <a:gd name="connsiteX85" fmla="*/ 980554 w 996891"/>
              <a:gd name="connsiteY85" fmla="*/ 1834606 h 2363996"/>
              <a:gd name="connsiteX86" fmla="*/ 996596 w 996891"/>
              <a:gd name="connsiteY86" fmla="*/ 1781132 h 2363996"/>
              <a:gd name="connsiteX87" fmla="*/ 985901 w 996891"/>
              <a:gd name="connsiteY87" fmla="*/ 1700922 h 2363996"/>
              <a:gd name="connsiteX88" fmla="*/ 964512 w 996891"/>
              <a:gd name="connsiteY88" fmla="*/ 1668838 h 2363996"/>
              <a:gd name="connsiteX89" fmla="*/ 932427 w 996891"/>
              <a:gd name="connsiteY89" fmla="*/ 1636753 h 2363996"/>
              <a:gd name="connsiteX90" fmla="*/ 900343 w 996891"/>
              <a:gd name="connsiteY90" fmla="*/ 1583280 h 2363996"/>
              <a:gd name="connsiteX91" fmla="*/ 889648 w 996891"/>
              <a:gd name="connsiteY91" fmla="*/ 1567238 h 2363996"/>
              <a:gd name="connsiteX92" fmla="*/ 878954 w 996891"/>
              <a:gd name="connsiteY92" fmla="*/ 1545848 h 2363996"/>
              <a:gd name="connsiteX93" fmla="*/ 857564 w 996891"/>
              <a:gd name="connsiteY93" fmla="*/ 1513764 h 2363996"/>
              <a:gd name="connsiteX94" fmla="*/ 846870 w 996891"/>
              <a:gd name="connsiteY94" fmla="*/ 1492374 h 2363996"/>
              <a:gd name="connsiteX95" fmla="*/ 825480 w 996891"/>
              <a:gd name="connsiteY95" fmla="*/ 1476332 h 2363996"/>
              <a:gd name="connsiteX96" fmla="*/ 793396 w 996891"/>
              <a:gd name="connsiteY96" fmla="*/ 1401469 h 2363996"/>
              <a:gd name="connsiteX97" fmla="*/ 782701 w 996891"/>
              <a:gd name="connsiteY97" fmla="*/ 1385427 h 2363996"/>
              <a:gd name="connsiteX98" fmla="*/ 755964 w 996891"/>
              <a:gd name="connsiteY98" fmla="*/ 1337301 h 2363996"/>
              <a:gd name="connsiteX99" fmla="*/ 723880 w 996891"/>
              <a:gd name="connsiteY99" fmla="*/ 1299869 h 2363996"/>
              <a:gd name="connsiteX100" fmla="*/ 702491 w 996891"/>
              <a:gd name="connsiteY100" fmla="*/ 1267785 h 2363996"/>
              <a:gd name="connsiteX101" fmla="*/ 686448 w 996891"/>
              <a:gd name="connsiteY101" fmla="*/ 1225006 h 2363996"/>
              <a:gd name="connsiteX102" fmla="*/ 659712 w 996891"/>
              <a:gd name="connsiteY102" fmla="*/ 1192922 h 2363996"/>
              <a:gd name="connsiteX103" fmla="*/ 643670 w 996891"/>
              <a:gd name="connsiteY103" fmla="*/ 1171532 h 2363996"/>
              <a:gd name="connsiteX104" fmla="*/ 632975 w 996891"/>
              <a:gd name="connsiteY104" fmla="*/ 1150143 h 2363996"/>
              <a:gd name="connsiteX105" fmla="*/ 627627 w 996891"/>
              <a:gd name="connsiteY105" fmla="*/ 1134101 h 2363996"/>
              <a:gd name="connsiteX106" fmla="*/ 606238 w 996891"/>
              <a:gd name="connsiteY106" fmla="*/ 1102017 h 2363996"/>
              <a:gd name="connsiteX107" fmla="*/ 595543 w 996891"/>
              <a:gd name="connsiteY107" fmla="*/ 1080627 h 2363996"/>
              <a:gd name="connsiteX108" fmla="*/ 584848 w 996891"/>
              <a:gd name="connsiteY108" fmla="*/ 1064585 h 2363996"/>
              <a:gd name="connsiteX109" fmla="*/ 558112 w 996891"/>
              <a:gd name="connsiteY109" fmla="*/ 1021806 h 2363996"/>
              <a:gd name="connsiteX110" fmla="*/ 536722 w 996891"/>
              <a:gd name="connsiteY110" fmla="*/ 973680 h 2363996"/>
              <a:gd name="connsiteX111" fmla="*/ 526027 w 996891"/>
              <a:gd name="connsiteY111" fmla="*/ 946943 h 2363996"/>
              <a:gd name="connsiteX112" fmla="*/ 515333 w 996891"/>
              <a:gd name="connsiteY112" fmla="*/ 930901 h 2363996"/>
              <a:gd name="connsiteX113" fmla="*/ 504638 w 996891"/>
              <a:gd name="connsiteY113" fmla="*/ 904164 h 2363996"/>
              <a:gd name="connsiteX114" fmla="*/ 483248 w 996891"/>
              <a:gd name="connsiteY114" fmla="*/ 872080 h 2363996"/>
              <a:gd name="connsiteX115" fmla="*/ 472554 w 996891"/>
              <a:gd name="connsiteY115" fmla="*/ 856038 h 2363996"/>
              <a:gd name="connsiteX116" fmla="*/ 451164 w 996891"/>
              <a:gd name="connsiteY116" fmla="*/ 807911 h 2363996"/>
              <a:gd name="connsiteX117" fmla="*/ 440470 w 996891"/>
              <a:gd name="connsiteY117" fmla="*/ 765132 h 2363996"/>
              <a:gd name="connsiteX118" fmla="*/ 429775 w 996891"/>
              <a:gd name="connsiteY118" fmla="*/ 749090 h 2363996"/>
              <a:gd name="connsiteX119" fmla="*/ 419080 w 996891"/>
              <a:gd name="connsiteY119" fmla="*/ 727701 h 2363996"/>
              <a:gd name="connsiteX120" fmla="*/ 397691 w 996891"/>
              <a:gd name="connsiteY120" fmla="*/ 695617 h 2363996"/>
              <a:gd name="connsiteX121" fmla="*/ 386996 w 996891"/>
              <a:gd name="connsiteY121" fmla="*/ 679574 h 2363996"/>
              <a:gd name="connsiteX122" fmla="*/ 376301 w 996891"/>
              <a:gd name="connsiteY122" fmla="*/ 663532 h 2363996"/>
              <a:gd name="connsiteX123" fmla="*/ 365606 w 996891"/>
              <a:gd name="connsiteY123" fmla="*/ 642143 h 2363996"/>
              <a:gd name="connsiteX124" fmla="*/ 344217 w 996891"/>
              <a:gd name="connsiteY124" fmla="*/ 626101 h 2363996"/>
              <a:gd name="connsiteX125" fmla="*/ 322827 w 996891"/>
              <a:gd name="connsiteY125" fmla="*/ 594017 h 2363996"/>
              <a:gd name="connsiteX126" fmla="*/ 312133 w 996891"/>
              <a:gd name="connsiteY126" fmla="*/ 577974 h 2363996"/>
              <a:gd name="connsiteX127" fmla="*/ 301438 w 996891"/>
              <a:gd name="connsiteY127" fmla="*/ 561932 h 2363996"/>
              <a:gd name="connsiteX128" fmla="*/ 290743 w 996891"/>
              <a:gd name="connsiteY128" fmla="*/ 540543 h 2363996"/>
              <a:gd name="connsiteX129" fmla="*/ 280048 w 996891"/>
              <a:gd name="connsiteY129" fmla="*/ 524501 h 2363996"/>
              <a:gd name="connsiteX130" fmla="*/ 269354 w 996891"/>
              <a:gd name="connsiteY130" fmla="*/ 497764 h 2363996"/>
              <a:gd name="connsiteX131" fmla="*/ 258659 w 996891"/>
              <a:gd name="connsiteY131" fmla="*/ 481722 h 2363996"/>
              <a:gd name="connsiteX132" fmla="*/ 237270 w 996891"/>
              <a:gd name="connsiteY132" fmla="*/ 433596 h 2363996"/>
              <a:gd name="connsiteX133" fmla="*/ 226575 w 996891"/>
              <a:gd name="connsiteY133" fmla="*/ 385469 h 2363996"/>
              <a:gd name="connsiteX134" fmla="*/ 205185 w 996891"/>
              <a:gd name="connsiteY134" fmla="*/ 348038 h 2363996"/>
              <a:gd name="connsiteX135" fmla="*/ 194491 w 996891"/>
              <a:gd name="connsiteY135" fmla="*/ 326648 h 2363996"/>
              <a:gd name="connsiteX136" fmla="*/ 173101 w 996891"/>
              <a:gd name="connsiteY136" fmla="*/ 273174 h 2363996"/>
              <a:gd name="connsiteX137" fmla="*/ 130322 w 996891"/>
              <a:gd name="connsiteY137" fmla="*/ 198311 h 2363996"/>
              <a:gd name="connsiteX138" fmla="*/ 119627 w 996891"/>
              <a:gd name="connsiteY138" fmla="*/ 182269 h 2363996"/>
              <a:gd name="connsiteX139" fmla="*/ 98238 w 996891"/>
              <a:gd name="connsiteY139" fmla="*/ 166227 h 2363996"/>
              <a:gd name="connsiteX140" fmla="*/ 87543 w 996891"/>
              <a:gd name="connsiteY140" fmla="*/ 144838 h 2363996"/>
              <a:gd name="connsiteX141" fmla="*/ 71501 w 996891"/>
              <a:gd name="connsiteY141" fmla="*/ 107406 h 2363996"/>
              <a:gd name="connsiteX142" fmla="*/ 39417 w 996891"/>
              <a:gd name="connsiteY142" fmla="*/ 59280 h 2363996"/>
              <a:gd name="connsiteX143" fmla="*/ 28722 w 996891"/>
              <a:gd name="connsiteY143" fmla="*/ 43238 h 2363996"/>
              <a:gd name="connsiteX144" fmla="*/ 0 w 996891"/>
              <a:gd name="connsiteY144" fmla="*/ 0 h 2363996"/>
              <a:gd name="connsiteX145" fmla="*/ 7333 w 996891"/>
              <a:gd name="connsiteY145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6735 w 996891"/>
              <a:gd name="connsiteY4" fmla="*/ 118102 h 2363996"/>
              <a:gd name="connsiteX5" fmla="*/ 40334 w 996891"/>
              <a:gd name="connsiteY5" fmla="*/ 166227 h 2363996"/>
              <a:gd name="connsiteX6" fmla="*/ 34070 w 996891"/>
              <a:gd name="connsiteY6" fmla="*/ 219701 h 2363996"/>
              <a:gd name="connsiteX7" fmla="*/ 44764 w 996891"/>
              <a:gd name="connsiteY7" fmla="*/ 294564 h 2363996"/>
              <a:gd name="connsiteX8" fmla="*/ 69514 w 996891"/>
              <a:gd name="connsiteY8" fmla="*/ 392497 h 2363996"/>
              <a:gd name="connsiteX9" fmla="*/ 80669 w 996891"/>
              <a:gd name="connsiteY9" fmla="*/ 458957 h 2363996"/>
              <a:gd name="connsiteX10" fmla="*/ 103432 w 996891"/>
              <a:gd name="connsiteY10" fmla="*/ 475000 h 2363996"/>
              <a:gd name="connsiteX11" fmla="*/ 108779 w 996891"/>
              <a:gd name="connsiteY11" fmla="*/ 527862 h 2363996"/>
              <a:gd name="connsiteX12" fmla="*/ 130628 w 996891"/>
              <a:gd name="connsiteY12" fmla="*/ 557654 h 2363996"/>
              <a:gd name="connsiteX13" fmla="*/ 138878 w 996891"/>
              <a:gd name="connsiteY13" fmla="*/ 615865 h 2363996"/>
              <a:gd name="connsiteX14" fmla="*/ 123447 w 996891"/>
              <a:gd name="connsiteY14" fmla="*/ 646421 h 2363996"/>
              <a:gd name="connsiteX15" fmla="*/ 114280 w 996891"/>
              <a:gd name="connsiteY15" fmla="*/ 652838 h 2363996"/>
              <a:gd name="connsiteX16" fmla="*/ 119627 w 996891"/>
              <a:gd name="connsiteY16" fmla="*/ 668880 h 2363996"/>
              <a:gd name="connsiteX17" fmla="*/ 124975 w 996891"/>
              <a:gd name="connsiteY17" fmla="*/ 695617 h 2363996"/>
              <a:gd name="connsiteX18" fmla="*/ 130322 w 996891"/>
              <a:gd name="connsiteY18" fmla="*/ 711659 h 2363996"/>
              <a:gd name="connsiteX19" fmla="*/ 135670 w 996891"/>
              <a:gd name="connsiteY19" fmla="*/ 738396 h 2363996"/>
              <a:gd name="connsiteX20" fmla="*/ 146364 w 996891"/>
              <a:gd name="connsiteY20" fmla="*/ 781174 h 2363996"/>
              <a:gd name="connsiteX21" fmla="*/ 151712 w 996891"/>
              <a:gd name="connsiteY21" fmla="*/ 813259 h 2363996"/>
              <a:gd name="connsiteX22" fmla="*/ 157059 w 996891"/>
              <a:gd name="connsiteY22" fmla="*/ 829301 h 2363996"/>
              <a:gd name="connsiteX23" fmla="*/ 162406 w 996891"/>
              <a:gd name="connsiteY23" fmla="*/ 856038 h 2363996"/>
              <a:gd name="connsiteX24" fmla="*/ 183796 w 996891"/>
              <a:gd name="connsiteY24" fmla="*/ 930901 h 2363996"/>
              <a:gd name="connsiteX25" fmla="*/ 189143 w 996891"/>
              <a:gd name="connsiteY25" fmla="*/ 957638 h 2363996"/>
              <a:gd name="connsiteX26" fmla="*/ 194491 w 996891"/>
              <a:gd name="connsiteY26" fmla="*/ 989722 h 2363996"/>
              <a:gd name="connsiteX27" fmla="*/ 215880 w 996891"/>
              <a:gd name="connsiteY27" fmla="*/ 1064585 h 2363996"/>
              <a:gd name="connsiteX28" fmla="*/ 226575 w 996891"/>
              <a:gd name="connsiteY28" fmla="*/ 1123406 h 2363996"/>
              <a:gd name="connsiteX29" fmla="*/ 231922 w 996891"/>
              <a:gd name="connsiteY29" fmla="*/ 1144796 h 2363996"/>
              <a:gd name="connsiteX30" fmla="*/ 237270 w 996891"/>
              <a:gd name="connsiteY30" fmla="*/ 1187574 h 2363996"/>
              <a:gd name="connsiteX31" fmla="*/ 242617 w 996891"/>
              <a:gd name="connsiteY31" fmla="*/ 1214311 h 2363996"/>
              <a:gd name="connsiteX32" fmla="*/ 247964 w 996891"/>
              <a:gd name="connsiteY32" fmla="*/ 1246396 h 2363996"/>
              <a:gd name="connsiteX33" fmla="*/ 258659 w 996891"/>
              <a:gd name="connsiteY33" fmla="*/ 1278480 h 2363996"/>
              <a:gd name="connsiteX34" fmla="*/ 264006 w 996891"/>
              <a:gd name="connsiteY34" fmla="*/ 1299869 h 2363996"/>
              <a:gd name="connsiteX35" fmla="*/ 269354 w 996891"/>
              <a:gd name="connsiteY35" fmla="*/ 1353343 h 2363996"/>
              <a:gd name="connsiteX36" fmla="*/ 274701 w 996891"/>
              <a:gd name="connsiteY36" fmla="*/ 1369385 h 2363996"/>
              <a:gd name="connsiteX37" fmla="*/ 280048 w 996891"/>
              <a:gd name="connsiteY37" fmla="*/ 1401469 h 2363996"/>
              <a:gd name="connsiteX38" fmla="*/ 296091 w 996891"/>
              <a:gd name="connsiteY38" fmla="*/ 1454943 h 2363996"/>
              <a:gd name="connsiteX39" fmla="*/ 301438 w 996891"/>
              <a:gd name="connsiteY39" fmla="*/ 1470985 h 2363996"/>
              <a:gd name="connsiteX40" fmla="*/ 306785 w 996891"/>
              <a:gd name="connsiteY40" fmla="*/ 1487027 h 2363996"/>
              <a:gd name="connsiteX41" fmla="*/ 312133 w 996891"/>
              <a:gd name="connsiteY41" fmla="*/ 1508417 h 2363996"/>
              <a:gd name="connsiteX42" fmla="*/ 322827 w 996891"/>
              <a:gd name="connsiteY42" fmla="*/ 1524459 h 2363996"/>
              <a:gd name="connsiteX43" fmla="*/ 328175 w 996891"/>
              <a:gd name="connsiteY43" fmla="*/ 1556543 h 2363996"/>
              <a:gd name="connsiteX44" fmla="*/ 338870 w 996891"/>
              <a:gd name="connsiteY44" fmla="*/ 1588627 h 2363996"/>
              <a:gd name="connsiteX45" fmla="*/ 344217 w 996891"/>
              <a:gd name="connsiteY45" fmla="*/ 1631406 h 2363996"/>
              <a:gd name="connsiteX46" fmla="*/ 349564 w 996891"/>
              <a:gd name="connsiteY46" fmla="*/ 1647448 h 2363996"/>
              <a:gd name="connsiteX47" fmla="*/ 354912 w 996891"/>
              <a:gd name="connsiteY47" fmla="*/ 1679532 h 2363996"/>
              <a:gd name="connsiteX48" fmla="*/ 360259 w 996891"/>
              <a:gd name="connsiteY48" fmla="*/ 1716964 h 2363996"/>
              <a:gd name="connsiteX49" fmla="*/ 365606 w 996891"/>
              <a:gd name="connsiteY49" fmla="*/ 1759743 h 2363996"/>
              <a:gd name="connsiteX50" fmla="*/ 376301 w 996891"/>
              <a:gd name="connsiteY50" fmla="*/ 1802522 h 2363996"/>
              <a:gd name="connsiteX51" fmla="*/ 386996 w 996891"/>
              <a:gd name="connsiteY51" fmla="*/ 1845301 h 2363996"/>
              <a:gd name="connsiteX52" fmla="*/ 392343 w 996891"/>
              <a:gd name="connsiteY52" fmla="*/ 1866690 h 2363996"/>
              <a:gd name="connsiteX53" fmla="*/ 397691 w 996891"/>
              <a:gd name="connsiteY53" fmla="*/ 1882732 h 2363996"/>
              <a:gd name="connsiteX54" fmla="*/ 408385 w 996891"/>
              <a:gd name="connsiteY54" fmla="*/ 1957596 h 2363996"/>
              <a:gd name="connsiteX55" fmla="*/ 419080 w 996891"/>
              <a:gd name="connsiteY55" fmla="*/ 2000374 h 2363996"/>
              <a:gd name="connsiteX56" fmla="*/ 429775 w 996891"/>
              <a:gd name="connsiteY56" fmla="*/ 2053848 h 2363996"/>
              <a:gd name="connsiteX57" fmla="*/ 440470 w 996891"/>
              <a:gd name="connsiteY57" fmla="*/ 2069890 h 2363996"/>
              <a:gd name="connsiteX58" fmla="*/ 445817 w 996891"/>
              <a:gd name="connsiteY58" fmla="*/ 2101974 h 2363996"/>
              <a:gd name="connsiteX59" fmla="*/ 456512 w 996891"/>
              <a:gd name="connsiteY59" fmla="*/ 2134059 h 2363996"/>
              <a:gd name="connsiteX60" fmla="*/ 461859 w 996891"/>
              <a:gd name="connsiteY60" fmla="*/ 2150101 h 2363996"/>
              <a:gd name="connsiteX61" fmla="*/ 467206 w 996891"/>
              <a:gd name="connsiteY61" fmla="*/ 2171490 h 2363996"/>
              <a:gd name="connsiteX62" fmla="*/ 477901 w 996891"/>
              <a:gd name="connsiteY62" fmla="*/ 2203574 h 2363996"/>
              <a:gd name="connsiteX63" fmla="*/ 488596 w 996891"/>
              <a:gd name="connsiteY63" fmla="*/ 2310522 h 2363996"/>
              <a:gd name="connsiteX64" fmla="*/ 499291 w 996891"/>
              <a:gd name="connsiteY64" fmla="*/ 2363996 h 2363996"/>
              <a:gd name="connsiteX65" fmla="*/ 520680 w 996891"/>
              <a:gd name="connsiteY65" fmla="*/ 2331911 h 2363996"/>
              <a:gd name="connsiteX66" fmla="*/ 536722 w 996891"/>
              <a:gd name="connsiteY66" fmla="*/ 2310522 h 2363996"/>
              <a:gd name="connsiteX67" fmla="*/ 568806 w 996891"/>
              <a:gd name="connsiteY67" fmla="*/ 2289132 h 2363996"/>
              <a:gd name="connsiteX68" fmla="*/ 595543 w 996891"/>
              <a:gd name="connsiteY68" fmla="*/ 2257048 h 2363996"/>
              <a:gd name="connsiteX69" fmla="*/ 611585 w 996891"/>
              <a:gd name="connsiteY69" fmla="*/ 2235659 h 2363996"/>
              <a:gd name="connsiteX70" fmla="*/ 643670 w 996891"/>
              <a:gd name="connsiteY70" fmla="*/ 2208922 h 2363996"/>
              <a:gd name="connsiteX71" fmla="*/ 670406 w 996891"/>
              <a:gd name="connsiteY71" fmla="*/ 2176838 h 2363996"/>
              <a:gd name="connsiteX72" fmla="*/ 686448 w 996891"/>
              <a:gd name="connsiteY72" fmla="*/ 2166143 h 2363996"/>
              <a:gd name="connsiteX73" fmla="*/ 702491 w 996891"/>
              <a:gd name="connsiteY73" fmla="*/ 2150101 h 2363996"/>
              <a:gd name="connsiteX74" fmla="*/ 723880 w 996891"/>
              <a:gd name="connsiteY74" fmla="*/ 2134059 h 2363996"/>
              <a:gd name="connsiteX75" fmla="*/ 755964 w 996891"/>
              <a:gd name="connsiteY75" fmla="*/ 2096627 h 2363996"/>
              <a:gd name="connsiteX76" fmla="*/ 772006 w 996891"/>
              <a:gd name="connsiteY76" fmla="*/ 2085932 h 2363996"/>
              <a:gd name="connsiteX77" fmla="*/ 814785 w 996891"/>
              <a:gd name="connsiteY77" fmla="*/ 2021764 h 2363996"/>
              <a:gd name="connsiteX78" fmla="*/ 825480 w 996891"/>
              <a:gd name="connsiteY78" fmla="*/ 2005722 h 2363996"/>
              <a:gd name="connsiteX79" fmla="*/ 836175 w 996891"/>
              <a:gd name="connsiteY79" fmla="*/ 1989680 h 2363996"/>
              <a:gd name="connsiteX80" fmla="*/ 846870 w 996891"/>
              <a:gd name="connsiteY80" fmla="*/ 1957596 h 2363996"/>
              <a:gd name="connsiteX81" fmla="*/ 894996 w 996891"/>
              <a:gd name="connsiteY81" fmla="*/ 1914817 h 2363996"/>
              <a:gd name="connsiteX82" fmla="*/ 937775 w 996891"/>
              <a:gd name="connsiteY82" fmla="*/ 1877385 h 2363996"/>
              <a:gd name="connsiteX83" fmla="*/ 953817 w 996891"/>
              <a:gd name="connsiteY83" fmla="*/ 1861343 h 2363996"/>
              <a:gd name="connsiteX84" fmla="*/ 964512 w 996891"/>
              <a:gd name="connsiteY84" fmla="*/ 1845301 h 2363996"/>
              <a:gd name="connsiteX85" fmla="*/ 980554 w 996891"/>
              <a:gd name="connsiteY85" fmla="*/ 1834606 h 2363996"/>
              <a:gd name="connsiteX86" fmla="*/ 996596 w 996891"/>
              <a:gd name="connsiteY86" fmla="*/ 1781132 h 2363996"/>
              <a:gd name="connsiteX87" fmla="*/ 985901 w 996891"/>
              <a:gd name="connsiteY87" fmla="*/ 1700922 h 2363996"/>
              <a:gd name="connsiteX88" fmla="*/ 964512 w 996891"/>
              <a:gd name="connsiteY88" fmla="*/ 1668838 h 2363996"/>
              <a:gd name="connsiteX89" fmla="*/ 932427 w 996891"/>
              <a:gd name="connsiteY89" fmla="*/ 1636753 h 2363996"/>
              <a:gd name="connsiteX90" fmla="*/ 900343 w 996891"/>
              <a:gd name="connsiteY90" fmla="*/ 1583280 h 2363996"/>
              <a:gd name="connsiteX91" fmla="*/ 889648 w 996891"/>
              <a:gd name="connsiteY91" fmla="*/ 1567238 h 2363996"/>
              <a:gd name="connsiteX92" fmla="*/ 878954 w 996891"/>
              <a:gd name="connsiteY92" fmla="*/ 1545848 h 2363996"/>
              <a:gd name="connsiteX93" fmla="*/ 857564 w 996891"/>
              <a:gd name="connsiteY93" fmla="*/ 1513764 h 2363996"/>
              <a:gd name="connsiteX94" fmla="*/ 846870 w 996891"/>
              <a:gd name="connsiteY94" fmla="*/ 1492374 h 2363996"/>
              <a:gd name="connsiteX95" fmla="*/ 825480 w 996891"/>
              <a:gd name="connsiteY95" fmla="*/ 1476332 h 2363996"/>
              <a:gd name="connsiteX96" fmla="*/ 793396 w 996891"/>
              <a:gd name="connsiteY96" fmla="*/ 1401469 h 2363996"/>
              <a:gd name="connsiteX97" fmla="*/ 782701 w 996891"/>
              <a:gd name="connsiteY97" fmla="*/ 1385427 h 2363996"/>
              <a:gd name="connsiteX98" fmla="*/ 755964 w 996891"/>
              <a:gd name="connsiteY98" fmla="*/ 1337301 h 2363996"/>
              <a:gd name="connsiteX99" fmla="*/ 723880 w 996891"/>
              <a:gd name="connsiteY99" fmla="*/ 1299869 h 2363996"/>
              <a:gd name="connsiteX100" fmla="*/ 702491 w 996891"/>
              <a:gd name="connsiteY100" fmla="*/ 1267785 h 2363996"/>
              <a:gd name="connsiteX101" fmla="*/ 686448 w 996891"/>
              <a:gd name="connsiteY101" fmla="*/ 1225006 h 2363996"/>
              <a:gd name="connsiteX102" fmla="*/ 659712 w 996891"/>
              <a:gd name="connsiteY102" fmla="*/ 1192922 h 2363996"/>
              <a:gd name="connsiteX103" fmla="*/ 643670 w 996891"/>
              <a:gd name="connsiteY103" fmla="*/ 1171532 h 2363996"/>
              <a:gd name="connsiteX104" fmla="*/ 632975 w 996891"/>
              <a:gd name="connsiteY104" fmla="*/ 1150143 h 2363996"/>
              <a:gd name="connsiteX105" fmla="*/ 627627 w 996891"/>
              <a:gd name="connsiteY105" fmla="*/ 1134101 h 2363996"/>
              <a:gd name="connsiteX106" fmla="*/ 606238 w 996891"/>
              <a:gd name="connsiteY106" fmla="*/ 1102017 h 2363996"/>
              <a:gd name="connsiteX107" fmla="*/ 595543 w 996891"/>
              <a:gd name="connsiteY107" fmla="*/ 1080627 h 2363996"/>
              <a:gd name="connsiteX108" fmla="*/ 584848 w 996891"/>
              <a:gd name="connsiteY108" fmla="*/ 1064585 h 2363996"/>
              <a:gd name="connsiteX109" fmla="*/ 558112 w 996891"/>
              <a:gd name="connsiteY109" fmla="*/ 1021806 h 2363996"/>
              <a:gd name="connsiteX110" fmla="*/ 536722 w 996891"/>
              <a:gd name="connsiteY110" fmla="*/ 973680 h 2363996"/>
              <a:gd name="connsiteX111" fmla="*/ 526027 w 996891"/>
              <a:gd name="connsiteY111" fmla="*/ 946943 h 2363996"/>
              <a:gd name="connsiteX112" fmla="*/ 515333 w 996891"/>
              <a:gd name="connsiteY112" fmla="*/ 930901 h 2363996"/>
              <a:gd name="connsiteX113" fmla="*/ 504638 w 996891"/>
              <a:gd name="connsiteY113" fmla="*/ 904164 h 2363996"/>
              <a:gd name="connsiteX114" fmla="*/ 483248 w 996891"/>
              <a:gd name="connsiteY114" fmla="*/ 872080 h 2363996"/>
              <a:gd name="connsiteX115" fmla="*/ 472554 w 996891"/>
              <a:gd name="connsiteY115" fmla="*/ 856038 h 2363996"/>
              <a:gd name="connsiteX116" fmla="*/ 451164 w 996891"/>
              <a:gd name="connsiteY116" fmla="*/ 807911 h 2363996"/>
              <a:gd name="connsiteX117" fmla="*/ 440470 w 996891"/>
              <a:gd name="connsiteY117" fmla="*/ 765132 h 2363996"/>
              <a:gd name="connsiteX118" fmla="*/ 429775 w 996891"/>
              <a:gd name="connsiteY118" fmla="*/ 749090 h 2363996"/>
              <a:gd name="connsiteX119" fmla="*/ 419080 w 996891"/>
              <a:gd name="connsiteY119" fmla="*/ 727701 h 2363996"/>
              <a:gd name="connsiteX120" fmla="*/ 397691 w 996891"/>
              <a:gd name="connsiteY120" fmla="*/ 695617 h 2363996"/>
              <a:gd name="connsiteX121" fmla="*/ 386996 w 996891"/>
              <a:gd name="connsiteY121" fmla="*/ 679574 h 2363996"/>
              <a:gd name="connsiteX122" fmla="*/ 376301 w 996891"/>
              <a:gd name="connsiteY122" fmla="*/ 663532 h 2363996"/>
              <a:gd name="connsiteX123" fmla="*/ 365606 w 996891"/>
              <a:gd name="connsiteY123" fmla="*/ 642143 h 2363996"/>
              <a:gd name="connsiteX124" fmla="*/ 344217 w 996891"/>
              <a:gd name="connsiteY124" fmla="*/ 626101 h 2363996"/>
              <a:gd name="connsiteX125" fmla="*/ 322827 w 996891"/>
              <a:gd name="connsiteY125" fmla="*/ 594017 h 2363996"/>
              <a:gd name="connsiteX126" fmla="*/ 312133 w 996891"/>
              <a:gd name="connsiteY126" fmla="*/ 577974 h 2363996"/>
              <a:gd name="connsiteX127" fmla="*/ 301438 w 996891"/>
              <a:gd name="connsiteY127" fmla="*/ 561932 h 2363996"/>
              <a:gd name="connsiteX128" fmla="*/ 290743 w 996891"/>
              <a:gd name="connsiteY128" fmla="*/ 540543 h 2363996"/>
              <a:gd name="connsiteX129" fmla="*/ 280048 w 996891"/>
              <a:gd name="connsiteY129" fmla="*/ 524501 h 2363996"/>
              <a:gd name="connsiteX130" fmla="*/ 269354 w 996891"/>
              <a:gd name="connsiteY130" fmla="*/ 497764 h 2363996"/>
              <a:gd name="connsiteX131" fmla="*/ 258659 w 996891"/>
              <a:gd name="connsiteY131" fmla="*/ 481722 h 2363996"/>
              <a:gd name="connsiteX132" fmla="*/ 237270 w 996891"/>
              <a:gd name="connsiteY132" fmla="*/ 433596 h 2363996"/>
              <a:gd name="connsiteX133" fmla="*/ 226575 w 996891"/>
              <a:gd name="connsiteY133" fmla="*/ 385469 h 2363996"/>
              <a:gd name="connsiteX134" fmla="*/ 205185 w 996891"/>
              <a:gd name="connsiteY134" fmla="*/ 348038 h 2363996"/>
              <a:gd name="connsiteX135" fmla="*/ 194491 w 996891"/>
              <a:gd name="connsiteY135" fmla="*/ 326648 h 2363996"/>
              <a:gd name="connsiteX136" fmla="*/ 173101 w 996891"/>
              <a:gd name="connsiteY136" fmla="*/ 273174 h 2363996"/>
              <a:gd name="connsiteX137" fmla="*/ 130322 w 996891"/>
              <a:gd name="connsiteY137" fmla="*/ 198311 h 2363996"/>
              <a:gd name="connsiteX138" fmla="*/ 119627 w 996891"/>
              <a:gd name="connsiteY138" fmla="*/ 182269 h 2363996"/>
              <a:gd name="connsiteX139" fmla="*/ 98238 w 996891"/>
              <a:gd name="connsiteY139" fmla="*/ 166227 h 2363996"/>
              <a:gd name="connsiteX140" fmla="*/ 87543 w 996891"/>
              <a:gd name="connsiteY140" fmla="*/ 144838 h 2363996"/>
              <a:gd name="connsiteX141" fmla="*/ 71501 w 996891"/>
              <a:gd name="connsiteY141" fmla="*/ 107406 h 2363996"/>
              <a:gd name="connsiteX142" fmla="*/ 39417 w 996891"/>
              <a:gd name="connsiteY142" fmla="*/ 59280 h 2363996"/>
              <a:gd name="connsiteX143" fmla="*/ 28722 w 996891"/>
              <a:gd name="connsiteY143" fmla="*/ 43238 h 2363996"/>
              <a:gd name="connsiteX144" fmla="*/ 0 w 996891"/>
              <a:gd name="connsiteY144" fmla="*/ 0 h 2363996"/>
              <a:gd name="connsiteX145" fmla="*/ 7333 w 996891"/>
              <a:gd name="connsiteY145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6735 w 996891"/>
              <a:gd name="connsiteY4" fmla="*/ 118102 h 2363996"/>
              <a:gd name="connsiteX5" fmla="*/ 40334 w 996891"/>
              <a:gd name="connsiteY5" fmla="*/ 166227 h 2363996"/>
              <a:gd name="connsiteX6" fmla="*/ 48584 w 996891"/>
              <a:gd name="connsiteY6" fmla="*/ 228409 h 2363996"/>
              <a:gd name="connsiteX7" fmla="*/ 44764 w 996891"/>
              <a:gd name="connsiteY7" fmla="*/ 294564 h 2363996"/>
              <a:gd name="connsiteX8" fmla="*/ 69514 w 996891"/>
              <a:gd name="connsiteY8" fmla="*/ 392497 h 2363996"/>
              <a:gd name="connsiteX9" fmla="*/ 80669 w 996891"/>
              <a:gd name="connsiteY9" fmla="*/ 458957 h 2363996"/>
              <a:gd name="connsiteX10" fmla="*/ 103432 w 996891"/>
              <a:gd name="connsiteY10" fmla="*/ 475000 h 2363996"/>
              <a:gd name="connsiteX11" fmla="*/ 108779 w 996891"/>
              <a:gd name="connsiteY11" fmla="*/ 527862 h 2363996"/>
              <a:gd name="connsiteX12" fmla="*/ 130628 w 996891"/>
              <a:gd name="connsiteY12" fmla="*/ 557654 h 2363996"/>
              <a:gd name="connsiteX13" fmla="*/ 138878 w 996891"/>
              <a:gd name="connsiteY13" fmla="*/ 615865 h 2363996"/>
              <a:gd name="connsiteX14" fmla="*/ 123447 w 996891"/>
              <a:gd name="connsiteY14" fmla="*/ 646421 h 2363996"/>
              <a:gd name="connsiteX15" fmla="*/ 114280 w 996891"/>
              <a:gd name="connsiteY15" fmla="*/ 652838 h 2363996"/>
              <a:gd name="connsiteX16" fmla="*/ 119627 w 996891"/>
              <a:gd name="connsiteY16" fmla="*/ 668880 h 2363996"/>
              <a:gd name="connsiteX17" fmla="*/ 124975 w 996891"/>
              <a:gd name="connsiteY17" fmla="*/ 695617 h 2363996"/>
              <a:gd name="connsiteX18" fmla="*/ 130322 w 996891"/>
              <a:gd name="connsiteY18" fmla="*/ 711659 h 2363996"/>
              <a:gd name="connsiteX19" fmla="*/ 135670 w 996891"/>
              <a:gd name="connsiteY19" fmla="*/ 738396 h 2363996"/>
              <a:gd name="connsiteX20" fmla="*/ 146364 w 996891"/>
              <a:gd name="connsiteY20" fmla="*/ 781174 h 2363996"/>
              <a:gd name="connsiteX21" fmla="*/ 151712 w 996891"/>
              <a:gd name="connsiteY21" fmla="*/ 813259 h 2363996"/>
              <a:gd name="connsiteX22" fmla="*/ 157059 w 996891"/>
              <a:gd name="connsiteY22" fmla="*/ 829301 h 2363996"/>
              <a:gd name="connsiteX23" fmla="*/ 162406 w 996891"/>
              <a:gd name="connsiteY23" fmla="*/ 856038 h 2363996"/>
              <a:gd name="connsiteX24" fmla="*/ 183796 w 996891"/>
              <a:gd name="connsiteY24" fmla="*/ 930901 h 2363996"/>
              <a:gd name="connsiteX25" fmla="*/ 189143 w 996891"/>
              <a:gd name="connsiteY25" fmla="*/ 957638 h 2363996"/>
              <a:gd name="connsiteX26" fmla="*/ 194491 w 996891"/>
              <a:gd name="connsiteY26" fmla="*/ 989722 h 2363996"/>
              <a:gd name="connsiteX27" fmla="*/ 215880 w 996891"/>
              <a:gd name="connsiteY27" fmla="*/ 1064585 h 2363996"/>
              <a:gd name="connsiteX28" fmla="*/ 226575 w 996891"/>
              <a:gd name="connsiteY28" fmla="*/ 1123406 h 2363996"/>
              <a:gd name="connsiteX29" fmla="*/ 231922 w 996891"/>
              <a:gd name="connsiteY29" fmla="*/ 1144796 h 2363996"/>
              <a:gd name="connsiteX30" fmla="*/ 237270 w 996891"/>
              <a:gd name="connsiteY30" fmla="*/ 1187574 h 2363996"/>
              <a:gd name="connsiteX31" fmla="*/ 242617 w 996891"/>
              <a:gd name="connsiteY31" fmla="*/ 1214311 h 2363996"/>
              <a:gd name="connsiteX32" fmla="*/ 247964 w 996891"/>
              <a:gd name="connsiteY32" fmla="*/ 1246396 h 2363996"/>
              <a:gd name="connsiteX33" fmla="*/ 258659 w 996891"/>
              <a:gd name="connsiteY33" fmla="*/ 1278480 h 2363996"/>
              <a:gd name="connsiteX34" fmla="*/ 264006 w 996891"/>
              <a:gd name="connsiteY34" fmla="*/ 1299869 h 2363996"/>
              <a:gd name="connsiteX35" fmla="*/ 269354 w 996891"/>
              <a:gd name="connsiteY35" fmla="*/ 1353343 h 2363996"/>
              <a:gd name="connsiteX36" fmla="*/ 274701 w 996891"/>
              <a:gd name="connsiteY36" fmla="*/ 1369385 h 2363996"/>
              <a:gd name="connsiteX37" fmla="*/ 280048 w 996891"/>
              <a:gd name="connsiteY37" fmla="*/ 1401469 h 2363996"/>
              <a:gd name="connsiteX38" fmla="*/ 296091 w 996891"/>
              <a:gd name="connsiteY38" fmla="*/ 1454943 h 2363996"/>
              <a:gd name="connsiteX39" fmla="*/ 301438 w 996891"/>
              <a:gd name="connsiteY39" fmla="*/ 1470985 h 2363996"/>
              <a:gd name="connsiteX40" fmla="*/ 306785 w 996891"/>
              <a:gd name="connsiteY40" fmla="*/ 1487027 h 2363996"/>
              <a:gd name="connsiteX41" fmla="*/ 312133 w 996891"/>
              <a:gd name="connsiteY41" fmla="*/ 1508417 h 2363996"/>
              <a:gd name="connsiteX42" fmla="*/ 322827 w 996891"/>
              <a:gd name="connsiteY42" fmla="*/ 1524459 h 2363996"/>
              <a:gd name="connsiteX43" fmla="*/ 328175 w 996891"/>
              <a:gd name="connsiteY43" fmla="*/ 1556543 h 2363996"/>
              <a:gd name="connsiteX44" fmla="*/ 338870 w 996891"/>
              <a:gd name="connsiteY44" fmla="*/ 1588627 h 2363996"/>
              <a:gd name="connsiteX45" fmla="*/ 344217 w 996891"/>
              <a:gd name="connsiteY45" fmla="*/ 1631406 h 2363996"/>
              <a:gd name="connsiteX46" fmla="*/ 349564 w 996891"/>
              <a:gd name="connsiteY46" fmla="*/ 1647448 h 2363996"/>
              <a:gd name="connsiteX47" fmla="*/ 354912 w 996891"/>
              <a:gd name="connsiteY47" fmla="*/ 1679532 h 2363996"/>
              <a:gd name="connsiteX48" fmla="*/ 360259 w 996891"/>
              <a:gd name="connsiteY48" fmla="*/ 1716964 h 2363996"/>
              <a:gd name="connsiteX49" fmla="*/ 365606 w 996891"/>
              <a:gd name="connsiteY49" fmla="*/ 1759743 h 2363996"/>
              <a:gd name="connsiteX50" fmla="*/ 376301 w 996891"/>
              <a:gd name="connsiteY50" fmla="*/ 1802522 h 2363996"/>
              <a:gd name="connsiteX51" fmla="*/ 386996 w 996891"/>
              <a:gd name="connsiteY51" fmla="*/ 1845301 h 2363996"/>
              <a:gd name="connsiteX52" fmla="*/ 392343 w 996891"/>
              <a:gd name="connsiteY52" fmla="*/ 1866690 h 2363996"/>
              <a:gd name="connsiteX53" fmla="*/ 397691 w 996891"/>
              <a:gd name="connsiteY53" fmla="*/ 1882732 h 2363996"/>
              <a:gd name="connsiteX54" fmla="*/ 408385 w 996891"/>
              <a:gd name="connsiteY54" fmla="*/ 1957596 h 2363996"/>
              <a:gd name="connsiteX55" fmla="*/ 419080 w 996891"/>
              <a:gd name="connsiteY55" fmla="*/ 2000374 h 2363996"/>
              <a:gd name="connsiteX56" fmla="*/ 429775 w 996891"/>
              <a:gd name="connsiteY56" fmla="*/ 2053848 h 2363996"/>
              <a:gd name="connsiteX57" fmla="*/ 440470 w 996891"/>
              <a:gd name="connsiteY57" fmla="*/ 2069890 h 2363996"/>
              <a:gd name="connsiteX58" fmla="*/ 445817 w 996891"/>
              <a:gd name="connsiteY58" fmla="*/ 2101974 h 2363996"/>
              <a:gd name="connsiteX59" fmla="*/ 456512 w 996891"/>
              <a:gd name="connsiteY59" fmla="*/ 2134059 h 2363996"/>
              <a:gd name="connsiteX60" fmla="*/ 461859 w 996891"/>
              <a:gd name="connsiteY60" fmla="*/ 2150101 h 2363996"/>
              <a:gd name="connsiteX61" fmla="*/ 467206 w 996891"/>
              <a:gd name="connsiteY61" fmla="*/ 2171490 h 2363996"/>
              <a:gd name="connsiteX62" fmla="*/ 477901 w 996891"/>
              <a:gd name="connsiteY62" fmla="*/ 2203574 h 2363996"/>
              <a:gd name="connsiteX63" fmla="*/ 488596 w 996891"/>
              <a:gd name="connsiteY63" fmla="*/ 2310522 h 2363996"/>
              <a:gd name="connsiteX64" fmla="*/ 499291 w 996891"/>
              <a:gd name="connsiteY64" fmla="*/ 2363996 h 2363996"/>
              <a:gd name="connsiteX65" fmla="*/ 520680 w 996891"/>
              <a:gd name="connsiteY65" fmla="*/ 2331911 h 2363996"/>
              <a:gd name="connsiteX66" fmla="*/ 536722 w 996891"/>
              <a:gd name="connsiteY66" fmla="*/ 2310522 h 2363996"/>
              <a:gd name="connsiteX67" fmla="*/ 568806 w 996891"/>
              <a:gd name="connsiteY67" fmla="*/ 2289132 h 2363996"/>
              <a:gd name="connsiteX68" fmla="*/ 595543 w 996891"/>
              <a:gd name="connsiteY68" fmla="*/ 2257048 h 2363996"/>
              <a:gd name="connsiteX69" fmla="*/ 611585 w 996891"/>
              <a:gd name="connsiteY69" fmla="*/ 2235659 h 2363996"/>
              <a:gd name="connsiteX70" fmla="*/ 643670 w 996891"/>
              <a:gd name="connsiteY70" fmla="*/ 2208922 h 2363996"/>
              <a:gd name="connsiteX71" fmla="*/ 670406 w 996891"/>
              <a:gd name="connsiteY71" fmla="*/ 2176838 h 2363996"/>
              <a:gd name="connsiteX72" fmla="*/ 686448 w 996891"/>
              <a:gd name="connsiteY72" fmla="*/ 2166143 h 2363996"/>
              <a:gd name="connsiteX73" fmla="*/ 702491 w 996891"/>
              <a:gd name="connsiteY73" fmla="*/ 2150101 h 2363996"/>
              <a:gd name="connsiteX74" fmla="*/ 723880 w 996891"/>
              <a:gd name="connsiteY74" fmla="*/ 2134059 h 2363996"/>
              <a:gd name="connsiteX75" fmla="*/ 755964 w 996891"/>
              <a:gd name="connsiteY75" fmla="*/ 2096627 h 2363996"/>
              <a:gd name="connsiteX76" fmla="*/ 772006 w 996891"/>
              <a:gd name="connsiteY76" fmla="*/ 2085932 h 2363996"/>
              <a:gd name="connsiteX77" fmla="*/ 814785 w 996891"/>
              <a:gd name="connsiteY77" fmla="*/ 2021764 h 2363996"/>
              <a:gd name="connsiteX78" fmla="*/ 825480 w 996891"/>
              <a:gd name="connsiteY78" fmla="*/ 2005722 h 2363996"/>
              <a:gd name="connsiteX79" fmla="*/ 836175 w 996891"/>
              <a:gd name="connsiteY79" fmla="*/ 1989680 h 2363996"/>
              <a:gd name="connsiteX80" fmla="*/ 846870 w 996891"/>
              <a:gd name="connsiteY80" fmla="*/ 1957596 h 2363996"/>
              <a:gd name="connsiteX81" fmla="*/ 894996 w 996891"/>
              <a:gd name="connsiteY81" fmla="*/ 1914817 h 2363996"/>
              <a:gd name="connsiteX82" fmla="*/ 937775 w 996891"/>
              <a:gd name="connsiteY82" fmla="*/ 1877385 h 2363996"/>
              <a:gd name="connsiteX83" fmla="*/ 953817 w 996891"/>
              <a:gd name="connsiteY83" fmla="*/ 1861343 h 2363996"/>
              <a:gd name="connsiteX84" fmla="*/ 964512 w 996891"/>
              <a:gd name="connsiteY84" fmla="*/ 1845301 h 2363996"/>
              <a:gd name="connsiteX85" fmla="*/ 980554 w 996891"/>
              <a:gd name="connsiteY85" fmla="*/ 1834606 h 2363996"/>
              <a:gd name="connsiteX86" fmla="*/ 996596 w 996891"/>
              <a:gd name="connsiteY86" fmla="*/ 1781132 h 2363996"/>
              <a:gd name="connsiteX87" fmla="*/ 985901 w 996891"/>
              <a:gd name="connsiteY87" fmla="*/ 1700922 h 2363996"/>
              <a:gd name="connsiteX88" fmla="*/ 964512 w 996891"/>
              <a:gd name="connsiteY88" fmla="*/ 1668838 h 2363996"/>
              <a:gd name="connsiteX89" fmla="*/ 932427 w 996891"/>
              <a:gd name="connsiteY89" fmla="*/ 1636753 h 2363996"/>
              <a:gd name="connsiteX90" fmla="*/ 900343 w 996891"/>
              <a:gd name="connsiteY90" fmla="*/ 1583280 h 2363996"/>
              <a:gd name="connsiteX91" fmla="*/ 889648 w 996891"/>
              <a:gd name="connsiteY91" fmla="*/ 1567238 h 2363996"/>
              <a:gd name="connsiteX92" fmla="*/ 878954 w 996891"/>
              <a:gd name="connsiteY92" fmla="*/ 1545848 h 2363996"/>
              <a:gd name="connsiteX93" fmla="*/ 857564 w 996891"/>
              <a:gd name="connsiteY93" fmla="*/ 1513764 h 2363996"/>
              <a:gd name="connsiteX94" fmla="*/ 846870 w 996891"/>
              <a:gd name="connsiteY94" fmla="*/ 1492374 h 2363996"/>
              <a:gd name="connsiteX95" fmla="*/ 825480 w 996891"/>
              <a:gd name="connsiteY95" fmla="*/ 1476332 h 2363996"/>
              <a:gd name="connsiteX96" fmla="*/ 793396 w 996891"/>
              <a:gd name="connsiteY96" fmla="*/ 1401469 h 2363996"/>
              <a:gd name="connsiteX97" fmla="*/ 782701 w 996891"/>
              <a:gd name="connsiteY97" fmla="*/ 1385427 h 2363996"/>
              <a:gd name="connsiteX98" fmla="*/ 755964 w 996891"/>
              <a:gd name="connsiteY98" fmla="*/ 1337301 h 2363996"/>
              <a:gd name="connsiteX99" fmla="*/ 723880 w 996891"/>
              <a:gd name="connsiteY99" fmla="*/ 1299869 h 2363996"/>
              <a:gd name="connsiteX100" fmla="*/ 702491 w 996891"/>
              <a:gd name="connsiteY100" fmla="*/ 1267785 h 2363996"/>
              <a:gd name="connsiteX101" fmla="*/ 686448 w 996891"/>
              <a:gd name="connsiteY101" fmla="*/ 1225006 h 2363996"/>
              <a:gd name="connsiteX102" fmla="*/ 659712 w 996891"/>
              <a:gd name="connsiteY102" fmla="*/ 1192922 h 2363996"/>
              <a:gd name="connsiteX103" fmla="*/ 643670 w 996891"/>
              <a:gd name="connsiteY103" fmla="*/ 1171532 h 2363996"/>
              <a:gd name="connsiteX104" fmla="*/ 632975 w 996891"/>
              <a:gd name="connsiteY104" fmla="*/ 1150143 h 2363996"/>
              <a:gd name="connsiteX105" fmla="*/ 627627 w 996891"/>
              <a:gd name="connsiteY105" fmla="*/ 1134101 h 2363996"/>
              <a:gd name="connsiteX106" fmla="*/ 606238 w 996891"/>
              <a:gd name="connsiteY106" fmla="*/ 1102017 h 2363996"/>
              <a:gd name="connsiteX107" fmla="*/ 595543 w 996891"/>
              <a:gd name="connsiteY107" fmla="*/ 1080627 h 2363996"/>
              <a:gd name="connsiteX108" fmla="*/ 584848 w 996891"/>
              <a:gd name="connsiteY108" fmla="*/ 1064585 h 2363996"/>
              <a:gd name="connsiteX109" fmla="*/ 558112 w 996891"/>
              <a:gd name="connsiteY109" fmla="*/ 1021806 h 2363996"/>
              <a:gd name="connsiteX110" fmla="*/ 536722 w 996891"/>
              <a:gd name="connsiteY110" fmla="*/ 973680 h 2363996"/>
              <a:gd name="connsiteX111" fmla="*/ 526027 w 996891"/>
              <a:gd name="connsiteY111" fmla="*/ 946943 h 2363996"/>
              <a:gd name="connsiteX112" fmla="*/ 515333 w 996891"/>
              <a:gd name="connsiteY112" fmla="*/ 930901 h 2363996"/>
              <a:gd name="connsiteX113" fmla="*/ 504638 w 996891"/>
              <a:gd name="connsiteY113" fmla="*/ 904164 h 2363996"/>
              <a:gd name="connsiteX114" fmla="*/ 483248 w 996891"/>
              <a:gd name="connsiteY114" fmla="*/ 872080 h 2363996"/>
              <a:gd name="connsiteX115" fmla="*/ 472554 w 996891"/>
              <a:gd name="connsiteY115" fmla="*/ 856038 h 2363996"/>
              <a:gd name="connsiteX116" fmla="*/ 451164 w 996891"/>
              <a:gd name="connsiteY116" fmla="*/ 807911 h 2363996"/>
              <a:gd name="connsiteX117" fmla="*/ 440470 w 996891"/>
              <a:gd name="connsiteY117" fmla="*/ 765132 h 2363996"/>
              <a:gd name="connsiteX118" fmla="*/ 429775 w 996891"/>
              <a:gd name="connsiteY118" fmla="*/ 749090 h 2363996"/>
              <a:gd name="connsiteX119" fmla="*/ 419080 w 996891"/>
              <a:gd name="connsiteY119" fmla="*/ 727701 h 2363996"/>
              <a:gd name="connsiteX120" fmla="*/ 397691 w 996891"/>
              <a:gd name="connsiteY120" fmla="*/ 695617 h 2363996"/>
              <a:gd name="connsiteX121" fmla="*/ 386996 w 996891"/>
              <a:gd name="connsiteY121" fmla="*/ 679574 h 2363996"/>
              <a:gd name="connsiteX122" fmla="*/ 376301 w 996891"/>
              <a:gd name="connsiteY122" fmla="*/ 663532 h 2363996"/>
              <a:gd name="connsiteX123" fmla="*/ 365606 w 996891"/>
              <a:gd name="connsiteY123" fmla="*/ 642143 h 2363996"/>
              <a:gd name="connsiteX124" fmla="*/ 344217 w 996891"/>
              <a:gd name="connsiteY124" fmla="*/ 626101 h 2363996"/>
              <a:gd name="connsiteX125" fmla="*/ 322827 w 996891"/>
              <a:gd name="connsiteY125" fmla="*/ 594017 h 2363996"/>
              <a:gd name="connsiteX126" fmla="*/ 312133 w 996891"/>
              <a:gd name="connsiteY126" fmla="*/ 577974 h 2363996"/>
              <a:gd name="connsiteX127" fmla="*/ 301438 w 996891"/>
              <a:gd name="connsiteY127" fmla="*/ 561932 h 2363996"/>
              <a:gd name="connsiteX128" fmla="*/ 290743 w 996891"/>
              <a:gd name="connsiteY128" fmla="*/ 540543 h 2363996"/>
              <a:gd name="connsiteX129" fmla="*/ 280048 w 996891"/>
              <a:gd name="connsiteY129" fmla="*/ 524501 h 2363996"/>
              <a:gd name="connsiteX130" fmla="*/ 269354 w 996891"/>
              <a:gd name="connsiteY130" fmla="*/ 497764 h 2363996"/>
              <a:gd name="connsiteX131" fmla="*/ 258659 w 996891"/>
              <a:gd name="connsiteY131" fmla="*/ 481722 h 2363996"/>
              <a:gd name="connsiteX132" fmla="*/ 237270 w 996891"/>
              <a:gd name="connsiteY132" fmla="*/ 433596 h 2363996"/>
              <a:gd name="connsiteX133" fmla="*/ 226575 w 996891"/>
              <a:gd name="connsiteY133" fmla="*/ 385469 h 2363996"/>
              <a:gd name="connsiteX134" fmla="*/ 205185 w 996891"/>
              <a:gd name="connsiteY134" fmla="*/ 348038 h 2363996"/>
              <a:gd name="connsiteX135" fmla="*/ 194491 w 996891"/>
              <a:gd name="connsiteY135" fmla="*/ 326648 h 2363996"/>
              <a:gd name="connsiteX136" fmla="*/ 173101 w 996891"/>
              <a:gd name="connsiteY136" fmla="*/ 273174 h 2363996"/>
              <a:gd name="connsiteX137" fmla="*/ 130322 w 996891"/>
              <a:gd name="connsiteY137" fmla="*/ 198311 h 2363996"/>
              <a:gd name="connsiteX138" fmla="*/ 119627 w 996891"/>
              <a:gd name="connsiteY138" fmla="*/ 182269 h 2363996"/>
              <a:gd name="connsiteX139" fmla="*/ 98238 w 996891"/>
              <a:gd name="connsiteY139" fmla="*/ 166227 h 2363996"/>
              <a:gd name="connsiteX140" fmla="*/ 87543 w 996891"/>
              <a:gd name="connsiteY140" fmla="*/ 144838 h 2363996"/>
              <a:gd name="connsiteX141" fmla="*/ 71501 w 996891"/>
              <a:gd name="connsiteY141" fmla="*/ 107406 h 2363996"/>
              <a:gd name="connsiteX142" fmla="*/ 39417 w 996891"/>
              <a:gd name="connsiteY142" fmla="*/ 59280 h 2363996"/>
              <a:gd name="connsiteX143" fmla="*/ 28722 w 996891"/>
              <a:gd name="connsiteY143" fmla="*/ 43238 h 2363996"/>
              <a:gd name="connsiteX144" fmla="*/ 0 w 996891"/>
              <a:gd name="connsiteY144" fmla="*/ 0 h 2363996"/>
              <a:gd name="connsiteX145" fmla="*/ 7333 w 996891"/>
              <a:gd name="connsiteY145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6735 w 996891"/>
              <a:gd name="connsiteY4" fmla="*/ 118102 h 2363996"/>
              <a:gd name="connsiteX5" fmla="*/ 40334 w 996891"/>
              <a:gd name="connsiteY5" fmla="*/ 166227 h 2363996"/>
              <a:gd name="connsiteX6" fmla="*/ 48584 w 996891"/>
              <a:gd name="connsiteY6" fmla="*/ 228409 h 2363996"/>
              <a:gd name="connsiteX7" fmla="*/ 62182 w 996891"/>
              <a:gd name="connsiteY7" fmla="*/ 277147 h 2363996"/>
              <a:gd name="connsiteX8" fmla="*/ 69514 w 996891"/>
              <a:gd name="connsiteY8" fmla="*/ 392497 h 2363996"/>
              <a:gd name="connsiteX9" fmla="*/ 80669 w 996891"/>
              <a:gd name="connsiteY9" fmla="*/ 458957 h 2363996"/>
              <a:gd name="connsiteX10" fmla="*/ 103432 w 996891"/>
              <a:gd name="connsiteY10" fmla="*/ 475000 h 2363996"/>
              <a:gd name="connsiteX11" fmla="*/ 108779 w 996891"/>
              <a:gd name="connsiteY11" fmla="*/ 527862 h 2363996"/>
              <a:gd name="connsiteX12" fmla="*/ 130628 w 996891"/>
              <a:gd name="connsiteY12" fmla="*/ 557654 h 2363996"/>
              <a:gd name="connsiteX13" fmla="*/ 138878 w 996891"/>
              <a:gd name="connsiteY13" fmla="*/ 615865 h 2363996"/>
              <a:gd name="connsiteX14" fmla="*/ 123447 w 996891"/>
              <a:gd name="connsiteY14" fmla="*/ 646421 h 2363996"/>
              <a:gd name="connsiteX15" fmla="*/ 114280 w 996891"/>
              <a:gd name="connsiteY15" fmla="*/ 652838 h 2363996"/>
              <a:gd name="connsiteX16" fmla="*/ 119627 w 996891"/>
              <a:gd name="connsiteY16" fmla="*/ 668880 h 2363996"/>
              <a:gd name="connsiteX17" fmla="*/ 124975 w 996891"/>
              <a:gd name="connsiteY17" fmla="*/ 695617 h 2363996"/>
              <a:gd name="connsiteX18" fmla="*/ 130322 w 996891"/>
              <a:gd name="connsiteY18" fmla="*/ 711659 h 2363996"/>
              <a:gd name="connsiteX19" fmla="*/ 135670 w 996891"/>
              <a:gd name="connsiteY19" fmla="*/ 738396 h 2363996"/>
              <a:gd name="connsiteX20" fmla="*/ 146364 w 996891"/>
              <a:gd name="connsiteY20" fmla="*/ 781174 h 2363996"/>
              <a:gd name="connsiteX21" fmla="*/ 151712 w 996891"/>
              <a:gd name="connsiteY21" fmla="*/ 813259 h 2363996"/>
              <a:gd name="connsiteX22" fmla="*/ 157059 w 996891"/>
              <a:gd name="connsiteY22" fmla="*/ 829301 h 2363996"/>
              <a:gd name="connsiteX23" fmla="*/ 162406 w 996891"/>
              <a:gd name="connsiteY23" fmla="*/ 856038 h 2363996"/>
              <a:gd name="connsiteX24" fmla="*/ 183796 w 996891"/>
              <a:gd name="connsiteY24" fmla="*/ 930901 h 2363996"/>
              <a:gd name="connsiteX25" fmla="*/ 189143 w 996891"/>
              <a:gd name="connsiteY25" fmla="*/ 957638 h 2363996"/>
              <a:gd name="connsiteX26" fmla="*/ 194491 w 996891"/>
              <a:gd name="connsiteY26" fmla="*/ 989722 h 2363996"/>
              <a:gd name="connsiteX27" fmla="*/ 215880 w 996891"/>
              <a:gd name="connsiteY27" fmla="*/ 1064585 h 2363996"/>
              <a:gd name="connsiteX28" fmla="*/ 226575 w 996891"/>
              <a:gd name="connsiteY28" fmla="*/ 1123406 h 2363996"/>
              <a:gd name="connsiteX29" fmla="*/ 231922 w 996891"/>
              <a:gd name="connsiteY29" fmla="*/ 1144796 h 2363996"/>
              <a:gd name="connsiteX30" fmla="*/ 237270 w 996891"/>
              <a:gd name="connsiteY30" fmla="*/ 1187574 h 2363996"/>
              <a:gd name="connsiteX31" fmla="*/ 242617 w 996891"/>
              <a:gd name="connsiteY31" fmla="*/ 1214311 h 2363996"/>
              <a:gd name="connsiteX32" fmla="*/ 247964 w 996891"/>
              <a:gd name="connsiteY32" fmla="*/ 1246396 h 2363996"/>
              <a:gd name="connsiteX33" fmla="*/ 258659 w 996891"/>
              <a:gd name="connsiteY33" fmla="*/ 1278480 h 2363996"/>
              <a:gd name="connsiteX34" fmla="*/ 264006 w 996891"/>
              <a:gd name="connsiteY34" fmla="*/ 1299869 h 2363996"/>
              <a:gd name="connsiteX35" fmla="*/ 269354 w 996891"/>
              <a:gd name="connsiteY35" fmla="*/ 1353343 h 2363996"/>
              <a:gd name="connsiteX36" fmla="*/ 274701 w 996891"/>
              <a:gd name="connsiteY36" fmla="*/ 1369385 h 2363996"/>
              <a:gd name="connsiteX37" fmla="*/ 280048 w 996891"/>
              <a:gd name="connsiteY37" fmla="*/ 1401469 h 2363996"/>
              <a:gd name="connsiteX38" fmla="*/ 296091 w 996891"/>
              <a:gd name="connsiteY38" fmla="*/ 1454943 h 2363996"/>
              <a:gd name="connsiteX39" fmla="*/ 301438 w 996891"/>
              <a:gd name="connsiteY39" fmla="*/ 1470985 h 2363996"/>
              <a:gd name="connsiteX40" fmla="*/ 306785 w 996891"/>
              <a:gd name="connsiteY40" fmla="*/ 1487027 h 2363996"/>
              <a:gd name="connsiteX41" fmla="*/ 312133 w 996891"/>
              <a:gd name="connsiteY41" fmla="*/ 1508417 h 2363996"/>
              <a:gd name="connsiteX42" fmla="*/ 322827 w 996891"/>
              <a:gd name="connsiteY42" fmla="*/ 1524459 h 2363996"/>
              <a:gd name="connsiteX43" fmla="*/ 328175 w 996891"/>
              <a:gd name="connsiteY43" fmla="*/ 1556543 h 2363996"/>
              <a:gd name="connsiteX44" fmla="*/ 338870 w 996891"/>
              <a:gd name="connsiteY44" fmla="*/ 1588627 h 2363996"/>
              <a:gd name="connsiteX45" fmla="*/ 344217 w 996891"/>
              <a:gd name="connsiteY45" fmla="*/ 1631406 h 2363996"/>
              <a:gd name="connsiteX46" fmla="*/ 349564 w 996891"/>
              <a:gd name="connsiteY46" fmla="*/ 1647448 h 2363996"/>
              <a:gd name="connsiteX47" fmla="*/ 354912 w 996891"/>
              <a:gd name="connsiteY47" fmla="*/ 1679532 h 2363996"/>
              <a:gd name="connsiteX48" fmla="*/ 360259 w 996891"/>
              <a:gd name="connsiteY48" fmla="*/ 1716964 h 2363996"/>
              <a:gd name="connsiteX49" fmla="*/ 365606 w 996891"/>
              <a:gd name="connsiteY49" fmla="*/ 1759743 h 2363996"/>
              <a:gd name="connsiteX50" fmla="*/ 376301 w 996891"/>
              <a:gd name="connsiteY50" fmla="*/ 1802522 h 2363996"/>
              <a:gd name="connsiteX51" fmla="*/ 386996 w 996891"/>
              <a:gd name="connsiteY51" fmla="*/ 1845301 h 2363996"/>
              <a:gd name="connsiteX52" fmla="*/ 392343 w 996891"/>
              <a:gd name="connsiteY52" fmla="*/ 1866690 h 2363996"/>
              <a:gd name="connsiteX53" fmla="*/ 397691 w 996891"/>
              <a:gd name="connsiteY53" fmla="*/ 1882732 h 2363996"/>
              <a:gd name="connsiteX54" fmla="*/ 408385 w 996891"/>
              <a:gd name="connsiteY54" fmla="*/ 1957596 h 2363996"/>
              <a:gd name="connsiteX55" fmla="*/ 419080 w 996891"/>
              <a:gd name="connsiteY55" fmla="*/ 2000374 h 2363996"/>
              <a:gd name="connsiteX56" fmla="*/ 429775 w 996891"/>
              <a:gd name="connsiteY56" fmla="*/ 2053848 h 2363996"/>
              <a:gd name="connsiteX57" fmla="*/ 440470 w 996891"/>
              <a:gd name="connsiteY57" fmla="*/ 2069890 h 2363996"/>
              <a:gd name="connsiteX58" fmla="*/ 445817 w 996891"/>
              <a:gd name="connsiteY58" fmla="*/ 2101974 h 2363996"/>
              <a:gd name="connsiteX59" fmla="*/ 456512 w 996891"/>
              <a:gd name="connsiteY59" fmla="*/ 2134059 h 2363996"/>
              <a:gd name="connsiteX60" fmla="*/ 461859 w 996891"/>
              <a:gd name="connsiteY60" fmla="*/ 2150101 h 2363996"/>
              <a:gd name="connsiteX61" fmla="*/ 467206 w 996891"/>
              <a:gd name="connsiteY61" fmla="*/ 2171490 h 2363996"/>
              <a:gd name="connsiteX62" fmla="*/ 477901 w 996891"/>
              <a:gd name="connsiteY62" fmla="*/ 2203574 h 2363996"/>
              <a:gd name="connsiteX63" fmla="*/ 488596 w 996891"/>
              <a:gd name="connsiteY63" fmla="*/ 2310522 h 2363996"/>
              <a:gd name="connsiteX64" fmla="*/ 499291 w 996891"/>
              <a:gd name="connsiteY64" fmla="*/ 2363996 h 2363996"/>
              <a:gd name="connsiteX65" fmla="*/ 520680 w 996891"/>
              <a:gd name="connsiteY65" fmla="*/ 2331911 h 2363996"/>
              <a:gd name="connsiteX66" fmla="*/ 536722 w 996891"/>
              <a:gd name="connsiteY66" fmla="*/ 2310522 h 2363996"/>
              <a:gd name="connsiteX67" fmla="*/ 568806 w 996891"/>
              <a:gd name="connsiteY67" fmla="*/ 2289132 h 2363996"/>
              <a:gd name="connsiteX68" fmla="*/ 595543 w 996891"/>
              <a:gd name="connsiteY68" fmla="*/ 2257048 h 2363996"/>
              <a:gd name="connsiteX69" fmla="*/ 611585 w 996891"/>
              <a:gd name="connsiteY69" fmla="*/ 2235659 h 2363996"/>
              <a:gd name="connsiteX70" fmla="*/ 643670 w 996891"/>
              <a:gd name="connsiteY70" fmla="*/ 2208922 h 2363996"/>
              <a:gd name="connsiteX71" fmla="*/ 670406 w 996891"/>
              <a:gd name="connsiteY71" fmla="*/ 2176838 h 2363996"/>
              <a:gd name="connsiteX72" fmla="*/ 686448 w 996891"/>
              <a:gd name="connsiteY72" fmla="*/ 2166143 h 2363996"/>
              <a:gd name="connsiteX73" fmla="*/ 702491 w 996891"/>
              <a:gd name="connsiteY73" fmla="*/ 2150101 h 2363996"/>
              <a:gd name="connsiteX74" fmla="*/ 723880 w 996891"/>
              <a:gd name="connsiteY74" fmla="*/ 2134059 h 2363996"/>
              <a:gd name="connsiteX75" fmla="*/ 755964 w 996891"/>
              <a:gd name="connsiteY75" fmla="*/ 2096627 h 2363996"/>
              <a:gd name="connsiteX76" fmla="*/ 772006 w 996891"/>
              <a:gd name="connsiteY76" fmla="*/ 2085932 h 2363996"/>
              <a:gd name="connsiteX77" fmla="*/ 814785 w 996891"/>
              <a:gd name="connsiteY77" fmla="*/ 2021764 h 2363996"/>
              <a:gd name="connsiteX78" fmla="*/ 825480 w 996891"/>
              <a:gd name="connsiteY78" fmla="*/ 2005722 h 2363996"/>
              <a:gd name="connsiteX79" fmla="*/ 836175 w 996891"/>
              <a:gd name="connsiteY79" fmla="*/ 1989680 h 2363996"/>
              <a:gd name="connsiteX80" fmla="*/ 846870 w 996891"/>
              <a:gd name="connsiteY80" fmla="*/ 1957596 h 2363996"/>
              <a:gd name="connsiteX81" fmla="*/ 894996 w 996891"/>
              <a:gd name="connsiteY81" fmla="*/ 1914817 h 2363996"/>
              <a:gd name="connsiteX82" fmla="*/ 937775 w 996891"/>
              <a:gd name="connsiteY82" fmla="*/ 1877385 h 2363996"/>
              <a:gd name="connsiteX83" fmla="*/ 953817 w 996891"/>
              <a:gd name="connsiteY83" fmla="*/ 1861343 h 2363996"/>
              <a:gd name="connsiteX84" fmla="*/ 964512 w 996891"/>
              <a:gd name="connsiteY84" fmla="*/ 1845301 h 2363996"/>
              <a:gd name="connsiteX85" fmla="*/ 980554 w 996891"/>
              <a:gd name="connsiteY85" fmla="*/ 1834606 h 2363996"/>
              <a:gd name="connsiteX86" fmla="*/ 996596 w 996891"/>
              <a:gd name="connsiteY86" fmla="*/ 1781132 h 2363996"/>
              <a:gd name="connsiteX87" fmla="*/ 985901 w 996891"/>
              <a:gd name="connsiteY87" fmla="*/ 1700922 h 2363996"/>
              <a:gd name="connsiteX88" fmla="*/ 964512 w 996891"/>
              <a:gd name="connsiteY88" fmla="*/ 1668838 h 2363996"/>
              <a:gd name="connsiteX89" fmla="*/ 932427 w 996891"/>
              <a:gd name="connsiteY89" fmla="*/ 1636753 h 2363996"/>
              <a:gd name="connsiteX90" fmla="*/ 900343 w 996891"/>
              <a:gd name="connsiteY90" fmla="*/ 1583280 h 2363996"/>
              <a:gd name="connsiteX91" fmla="*/ 889648 w 996891"/>
              <a:gd name="connsiteY91" fmla="*/ 1567238 h 2363996"/>
              <a:gd name="connsiteX92" fmla="*/ 878954 w 996891"/>
              <a:gd name="connsiteY92" fmla="*/ 1545848 h 2363996"/>
              <a:gd name="connsiteX93" fmla="*/ 857564 w 996891"/>
              <a:gd name="connsiteY93" fmla="*/ 1513764 h 2363996"/>
              <a:gd name="connsiteX94" fmla="*/ 846870 w 996891"/>
              <a:gd name="connsiteY94" fmla="*/ 1492374 h 2363996"/>
              <a:gd name="connsiteX95" fmla="*/ 825480 w 996891"/>
              <a:gd name="connsiteY95" fmla="*/ 1476332 h 2363996"/>
              <a:gd name="connsiteX96" fmla="*/ 793396 w 996891"/>
              <a:gd name="connsiteY96" fmla="*/ 1401469 h 2363996"/>
              <a:gd name="connsiteX97" fmla="*/ 782701 w 996891"/>
              <a:gd name="connsiteY97" fmla="*/ 1385427 h 2363996"/>
              <a:gd name="connsiteX98" fmla="*/ 755964 w 996891"/>
              <a:gd name="connsiteY98" fmla="*/ 1337301 h 2363996"/>
              <a:gd name="connsiteX99" fmla="*/ 723880 w 996891"/>
              <a:gd name="connsiteY99" fmla="*/ 1299869 h 2363996"/>
              <a:gd name="connsiteX100" fmla="*/ 702491 w 996891"/>
              <a:gd name="connsiteY100" fmla="*/ 1267785 h 2363996"/>
              <a:gd name="connsiteX101" fmla="*/ 686448 w 996891"/>
              <a:gd name="connsiteY101" fmla="*/ 1225006 h 2363996"/>
              <a:gd name="connsiteX102" fmla="*/ 659712 w 996891"/>
              <a:gd name="connsiteY102" fmla="*/ 1192922 h 2363996"/>
              <a:gd name="connsiteX103" fmla="*/ 643670 w 996891"/>
              <a:gd name="connsiteY103" fmla="*/ 1171532 h 2363996"/>
              <a:gd name="connsiteX104" fmla="*/ 632975 w 996891"/>
              <a:gd name="connsiteY104" fmla="*/ 1150143 h 2363996"/>
              <a:gd name="connsiteX105" fmla="*/ 627627 w 996891"/>
              <a:gd name="connsiteY105" fmla="*/ 1134101 h 2363996"/>
              <a:gd name="connsiteX106" fmla="*/ 606238 w 996891"/>
              <a:gd name="connsiteY106" fmla="*/ 1102017 h 2363996"/>
              <a:gd name="connsiteX107" fmla="*/ 595543 w 996891"/>
              <a:gd name="connsiteY107" fmla="*/ 1080627 h 2363996"/>
              <a:gd name="connsiteX108" fmla="*/ 584848 w 996891"/>
              <a:gd name="connsiteY108" fmla="*/ 1064585 h 2363996"/>
              <a:gd name="connsiteX109" fmla="*/ 558112 w 996891"/>
              <a:gd name="connsiteY109" fmla="*/ 1021806 h 2363996"/>
              <a:gd name="connsiteX110" fmla="*/ 536722 w 996891"/>
              <a:gd name="connsiteY110" fmla="*/ 973680 h 2363996"/>
              <a:gd name="connsiteX111" fmla="*/ 526027 w 996891"/>
              <a:gd name="connsiteY111" fmla="*/ 946943 h 2363996"/>
              <a:gd name="connsiteX112" fmla="*/ 515333 w 996891"/>
              <a:gd name="connsiteY112" fmla="*/ 930901 h 2363996"/>
              <a:gd name="connsiteX113" fmla="*/ 504638 w 996891"/>
              <a:gd name="connsiteY113" fmla="*/ 904164 h 2363996"/>
              <a:gd name="connsiteX114" fmla="*/ 483248 w 996891"/>
              <a:gd name="connsiteY114" fmla="*/ 872080 h 2363996"/>
              <a:gd name="connsiteX115" fmla="*/ 472554 w 996891"/>
              <a:gd name="connsiteY115" fmla="*/ 856038 h 2363996"/>
              <a:gd name="connsiteX116" fmla="*/ 451164 w 996891"/>
              <a:gd name="connsiteY116" fmla="*/ 807911 h 2363996"/>
              <a:gd name="connsiteX117" fmla="*/ 440470 w 996891"/>
              <a:gd name="connsiteY117" fmla="*/ 765132 h 2363996"/>
              <a:gd name="connsiteX118" fmla="*/ 429775 w 996891"/>
              <a:gd name="connsiteY118" fmla="*/ 749090 h 2363996"/>
              <a:gd name="connsiteX119" fmla="*/ 419080 w 996891"/>
              <a:gd name="connsiteY119" fmla="*/ 727701 h 2363996"/>
              <a:gd name="connsiteX120" fmla="*/ 397691 w 996891"/>
              <a:gd name="connsiteY120" fmla="*/ 695617 h 2363996"/>
              <a:gd name="connsiteX121" fmla="*/ 386996 w 996891"/>
              <a:gd name="connsiteY121" fmla="*/ 679574 h 2363996"/>
              <a:gd name="connsiteX122" fmla="*/ 376301 w 996891"/>
              <a:gd name="connsiteY122" fmla="*/ 663532 h 2363996"/>
              <a:gd name="connsiteX123" fmla="*/ 365606 w 996891"/>
              <a:gd name="connsiteY123" fmla="*/ 642143 h 2363996"/>
              <a:gd name="connsiteX124" fmla="*/ 344217 w 996891"/>
              <a:gd name="connsiteY124" fmla="*/ 626101 h 2363996"/>
              <a:gd name="connsiteX125" fmla="*/ 322827 w 996891"/>
              <a:gd name="connsiteY125" fmla="*/ 594017 h 2363996"/>
              <a:gd name="connsiteX126" fmla="*/ 312133 w 996891"/>
              <a:gd name="connsiteY126" fmla="*/ 577974 h 2363996"/>
              <a:gd name="connsiteX127" fmla="*/ 301438 w 996891"/>
              <a:gd name="connsiteY127" fmla="*/ 561932 h 2363996"/>
              <a:gd name="connsiteX128" fmla="*/ 290743 w 996891"/>
              <a:gd name="connsiteY128" fmla="*/ 540543 h 2363996"/>
              <a:gd name="connsiteX129" fmla="*/ 280048 w 996891"/>
              <a:gd name="connsiteY129" fmla="*/ 524501 h 2363996"/>
              <a:gd name="connsiteX130" fmla="*/ 269354 w 996891"/>
              <a:gd name="connsiteY130" fmla="*/ 497764 h 2363996"/>
              <a:gd name="connsiteX131" fmla="*/ 258659 w 996891"/>
              <a:gd name="connsiteY131" fmla="*/ 481722 h 2363996"/>
              <a:gd name="connsiteX132" fmla="*/ 237270 w 996891"/>
              <a:gd name="connsiteY132" fmla="*/ 433596 h 2363996"/>
              <a:gd name="connsiteX133" fmla="*/ 226575 w 996891"/>
              <a:gd name="connsiteY133" fmla="*/ 385469 h 2363996"/>
              <a:gd name="connsiteX134" fmla="*/ 205185 w 996891"/>
              <a:gd name="connsiteY134" fmla="*/ 348038 h 2363996"/>
              <a:gd name="connsiteX135" fmla="*/ 194491 w 996891"/>
              <a:gd name="connsiteY135" fmla="*/ 326648 h 2363996"/>
              <a:gd name="connsiteX136" fmla="*/ 173101 w 996891"/>
              <a:gd name="connsiteY136" fmla="*/ 273174 h 2363996"/>
              <a:gd name="connsiteX137" fmla="*/ 130322 w 996891"/>
              <a:gd name="connsiteY137" fmla="*/ 198311 h 2363996"/>
              <a:gd name="connsiteX138" fmla="*/ 119627 w 996891"/>
              <a:gd name="connsiteY138" fmla="*/ 182269 h 2363996"/>
              <a:gd name="connsiteX139" fmla="*/ 98238 w 996891"/>
              <a:gd name="connsiteY139" fmla="*/ 166227 h 2363996"/>
              <a:gd name="connsiteX140" fmla="*/ 87543 w 996891"/>
              <a:gd name="connsiteY140" fmla="*/ 144838 h 2363996"/>
              <a:gd name="connsiteX141" fmla="*/ 71501 w 996891"/>
              <a:gd name="connsiteY141" fmla="*/ 107406 h 2363996"/>
              <a:gd name="connsiteX142" fmla="*/ 39417 w 996891"/>
              <a:gd name="connsiteY142" fmla="*/ 59280 h 2363996"/>
              <a:gd name="connsiteX143" fmla="*/ 28722 w 996891"/>
              <a:gd name="connsiteY143" fmla="*/ 43238 h 2363996"/>
              <a:gd name="connsiteX144" fmla="*/ 0 w 996891"/>
              <a:gd name="connsiteY144" fmla="*/ 0 h 2363996"/>
              <a:gd name="connsiteX145" fmla="*/ 7333 w 996891"/>
              <a:gd name="connsiteY145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6735 w 996891"/>
              <a:gd name="connsiteY4" fmla="*/ 118102 h 2363996"/>
              <a:gd name="connsiteX5" fmla="*/ 40334 w 996891"/>
              <a:gd name="connsiteY5" fmla="*/ 166227 h 2363996"/>
              <a:gd name="connsiteX6" fmla="*/ 48584 w 996891"/>
              <a:gd name="connsiteY6" fmla="*/ 228409 h 2363996"/>
              <a:gd name="connsiteX7" fmla="*/ 62182 w 996891"/>
              <a:gd name="connsiteY7" fmla="*/ 277147 h 2363996"/>
              <a:gd name="connsiteX8" fmla="*/ 75320 w 996891"/>
              <a:gd name="connsiteY8" fmla="*/ 340245 h 2363996"/>
              <a:gd name="connsiteX9" fmla="*/ 80669 w 996891"/>
              <a:gd name="connsiteY9" fmla="*/ 458957 h 2363996"/>
              <a:gd name="connsiteX10" fmla="*/ 103432 w 996891"/>
              <a:gd name="connsiteY10" fmla="*/ 475000 h 2363996"/>
              <a:gd name="connsiteX11" fmla="*/ 108779 w 996891"/>
              <a:gd name="connsiteY11" fmla="*/ 527862 h 2363996"/>
              <a:gd name="connsiteX12" fmla="*/ 130628 w 996891"/>
              <a:gd name="connsiteY12" fmla="*/ 557654 h 2363996"/>
              <a:gd name="connsiteX13" fmla="*/ 138878 w 996891"/>
              <a:gd name="connsiteY13" fmla="*/ 615865 h 2363996"/>
              <a:gd name="connsiteX14" fmla="*/ 123447 w 996891"/>
              <a:gd name="connsiteY14" fmla="*/ 646421 h 2363996"/>
              <a:gd name="connsiteX15" fmla="*/ 114280 w 996891"/>
              <a:gd name="connsiteY15" fmla="*/ 652838 h 2363996"/>
              <a:gd name="connsiteX16" fmla="*/ 119627 w 996891"/>
              <a:gd name="connsiteY16" fmla="*/ 668880 h 2363996"/>
              <a:gd name="connsiteX17" fmla="*/ 124975 w 996891"/>
              <a:gd name="connsiteY17" fmla="*/ 695617 h 2363996"/>
              <a:gd name="connsiteX18" fmla="*/ 130322 w 996891"/>
              <a:gd name="connsiteY18" fmla="*/ 711659 h 2363996"/>
              <a:gd name="connsiteX19" fmla="*/ 135670 w 996891"/>
              <a:gd name="connsiteY19" fmla="*/ 738396 h 2363996"/>
              <a:gd name="connsiteX20" fmla="*/ 146364 w 996891"/>
              <a:gd name="connsiteY20" fmla="*/ 781174 h 2363996"/>
              <a:gd name="connsiteX21" fmla="*/ 151712 w 996891"/>
              <a:gd name="connsiteY21" fmla="*/ 813259 h 2363996"/>
              <a:gd name="connsiteX22" fmla="*/ 157059 w 996891"/>
              <a:gd name="connsiteY22" fmla="*/ 829301 h 2363996"/>
              <a:gd name="connsiteX23" fmla="*/ 162406 w 996891"/>
              <a:gd name="connsiteY23" fmla="*/ 856038 h 2363996"/>
              <a:gd name="connsiteX24" fmla="*/ 183796 w 996891"/>
              <a:gd name="connsiteY24" fmla="*/ 930901 h 2363996"/>
              <a:gd name="connsiteX25" fmla="*/ 189143 w 996891"/>
              <a:gd name="connsiteY25" fmla="*/ 957638 h 2363996"/>
              <a:gd name="connsiteX26" fmla="*/ 194491 w 996891"/>
              <a:gd name="connsiteY26" fmla="*/ 989722 h 2363996"/>
              <a:gd name="connsiteX27" fmla="*/ 215880 w 996891"/>
              <a:gd name="connsiteY27" fmla="*/ 1064585 h 2363996"/>
              <a:gd name="connsiteX28" fmla="*/ 226575 w 996891"/>
              <a:gd name="connsiteY28" fmla="*/ 1123406 h 2363996"/>
              <a:gd name="connsiteX29" fmla="*/ 231922 w 996891"/>
              <a:gd name="connsiteY29" fmla="*/ 1144796 h 2363996"/>
              <a:gd name="connsiteX30" fmla="*/ 237270 w 996891"/>
              <a:gd name="connsiteY30" fmla="*/ 1187574 h 2363996"/>
              <a:gd name="connsiteX31" fmla="*/ 242617 w 996891"/>
              <a:gd name="connsiteY31" fmla="*/ 1214311 h 2363996"/>
              <a:gd name="connsiteX32" fmla="*/ 247964 w 996891"/>
              <a:gd name="connsiteY32" fmla="*/ 1246396 h 2363996"/>
              <a:gd name="connsiteX33" fmla="*/ 258659 w 996891"/>
              <a:gd name="connsiteY33" fmla="*/ 1278480 h 2363996"/>
              <a:gd name="connsiteX34" fmla="*/ 264006 w 996891"/>
              <a:gd name="connsiteY34" fmla="*/ 1299869 h 2363996"/>
              <a:gd name="connsiteX35" fmla="*/ 269354 w 996891"/>
              <a:gd name="connsiteY35" fmla="*/ 1353343 h 2363996"/>
              <a:gd name="connsiteX36" fmla="*/ 274701 w 996891"/>
              <a:gd name="connsiteY36" fmla="*/ 1369385 h 2363996"/>
              <a:gd name="connsiteX37" fmla="*/ 280048 w 996891"/>
              <a:gd name="connsiteY37" fmla="*/ 1401469 h 2363996"/>
              <a:gd name="connsiteX38" fmla="*/ 296091 w 996891"/>
              <a:gd name="connsiteY38" fmla="*/ 1454943 h 2363996"/>
              <a:gd name="connsiteX39" fmla="*/ 301438 w 996891"/>
              <a:gd name="connsiteY39" fmla="*/ 1470985 h 2363996"/>
              <a:gd name="connsiteX40" fmla="*/ 306785 w 996891"/>
              <a:gd name="connsiteY40" fmla="*/ 1487027 h 2363996"/>
              <a:gd name="connsiteX41" fmla="*/ 312133 w 996891"/>
              <a:gd name="connsiteY41" fmla="*/ 1508417 h 2363996"/>
              <a:gd name="connsiteX42" fmla="*/ 322827 w 996891"/>
              <a:gd name="connsiteY42" fmla="*/ 1524459 h 2363996"/>
              <a:gd name="connsiteX43" fmla="*/ 328175 w 996891"/>
              <a:gd name="connsiteY43" fmla="*/ 1556543 h 2363996"/>
              <a:gd name="connsiteX44" fmla="*/ 338870 w 996891"/>
              <a:gd name="connsiteY44" fmla="*/ 1588627 h 2363996"/>
              <a:gd name="connsiteX45" fmla="*/ 344217 w 996891"/>
              <a:gd name="connsiteY45" fmla="*/ 1631406 h 2363996"/>
              <a:gd name="connsiteX46" fmla="*/ 349564 w 996891"/>
              <a:gd name="connsiteY46" fmla="*/ 1647448 h 2363996"/>
              <a:gd name="connsiteX47" fmla="*/ 354912 w 996891"/>
              <a:gd name="connsiteY47" fmla="*/ 1679532 h 2363996"/>
              <a:gd name="connsiteX48" fmla="*/ 360259 w 996891"/>
              <a:gd name="connsiteY48" fmla="*/ 1716964 h 2363996"/>
              <a:gd name="connsiteX49" fmla="*/ 365606 w 996891"/>
              <a:gd name="connsiteY49" fmla="*/ 1759743 h 2363996"/>
              <a:gd name="connsiteX50" fmla="*/ 376301 w 996891"/>
              <a:gd name="connsiteY50" fmla="*/ 1802522 h 2363996"/>
              <a:gd name="connsiteX51" fmla="*/ 386996 w 996891"/>
              <a:gd name="connsiteY51" fmla="*/ 1845301 h 2363996"/>
              <a:gd name="connsiteX52" fmla="*/ 392343 w 996891"/>
              <a:gd name="connsiteY52" fmla="*/ 1866690 h 2363996"/>
              <a:gd name="connsiteX53" fmla="*/ 397691 w 996891"/>
              <a:gd name="connsiteY53" fmla="*/ 1882732 h 2363996"/>
              <a:gd name="connsiteX54" fmla="*/ 408385 w 996891"/>
              <a:gd name="connsiteY54" fmla="*/ 1957596 h 2363996"/>
              <a:gd name="connsiteX55" fmla="*/ 419080 w 996891"/>
              <a:gd name="connsiteY55" fmla="*/ 2000374 h 2363996"/>
              <a:gd name="connsiteX56" fmla="*/ 429775 w 996891"/>
              <a:gd name="connsiteY56" fmla="*/ 2053848 h 2363996"/>
              <a:gd name="connsiteX57" fmla="*/ 440470 w 996891"/>
              <a:gd name="connsiteY57" fmla="*/ 2069890 h 2363996"/>
              <a:gd name="connsiteX58" fmla="*/ 445817 w 996891"/>
              <a:gd name="connsiteY58" fmla="*/ 2101974 h 2363996"/>
              <a:gd name="connsiteX59" fmla="*/ 456512 w 996891"/>
              <a:gd name="connsiteY59" fmla="*/ 2134059 h 2363996"/>
              <a:gd name="connsiteX60" fmla="*/ 461859 w 996891"/>
              <a:gd name="connsiteY60" fmla="*/ 2150101 h 2363996"/>
              <a:gd name="connsiteX61" fmla="*/ 467206 w 996891"/>
              <a:gd name="connsiteY61" fmla="*/ 2171490 h 2363996"/>
              <a:gd name="connsiteX62" fmla="*/ 477901 w 996891"/>
              <a:gd name="connsiteY62" fmla="*/ 2203574 h 2363996"/>
              <a:gd name="connsiteX63" fmla="*/ 488596 w 996891"/>
              <a:gd name="connsiteY63" fmla="*/ 2310522 h 2363996"/>
              <a:gd name="connsiteX64" fmla="*/ 499291 w 996891"/>
              <a:gd name="connsiteY64" fmla="*/ 2363996 h 2363996"/>
              <a:gd name="connsiteX65" fmla="*/ 520680 w 996891"/>
              <a:gd name="connsiteY65" fmla="*/ 2331911 h 2363996"/>
              <a:gd name="connsiteX66" fmla="*/ 536722 w 996891"/>
              <a:gd name="connsiteY66" fmla="*/ 2310522 h 2363996"/>
              <a:gd name="connsiteX67" fmla="*/ 568806 w 996891"/>
              <a:gd name="connsiteY67" fmla="*/ 2289132 h 2363996"/>
              <a:gd name="connsiteX68" fmla="*/ 595543 w 996891"/>
              <a:gd name="connsiteY68" fmla="*/ 2257048 h 2363996"/>
              <a:gd name="connsiteX69" fmla="*/ 611585 w 996891"/>
              <a:gd name="connsiteY69" fmla="*/ 2235659 h 2363996"/>
              <a:gd name="connsiteX70" fmla="*/ 643670 w 996891"/>
              <a:gd name="connsiteY70" fmla="*/ 2208922 h 2363996"/>
              <a:gd name="connsiteX71" fmla="*/ 670406 w 996891"/>
              <a:gd name="connsiteY71" fmla="*/ 2176838 h 2363996"/>
              <a:gd name="connsiteX72" fmla="*/ 686448 w 996891"/>
              <a:gd name="connsiteY72" fmla="*/ 2166143 h 2363996"/>
              <a:gd name="connsiteX73" fmla="*/ 702491 w 996891"/>
              <a:gd name="connsiteY73" fmla="*/ 2150101 h 2363996"/>
              <a:gd name="connsiteX74" fmla="*/ 723880 w 996891"/>
              <a:gd name="connsiteY74" fmla="*/ 2134059 h 2363996"/>
              <a:gd name="connsiteX75" fmla="*/ 755964 w 996891"/>
              <a:gd name="connsiteY75" fmla="*/ 2096627 h 2363996"/>
              <a:gd name="connsiteX76" fmla="*/ 772006 w 996891"/>
              <a:gd name="connsiteY76" fmla="*/ 2085932 h 2363996"/>
              <a:gd name="connsiteX77" fmla="*/ 814785 w 996891"/>
              <a:gd name="connsiteY77" fmla="*/ 2021764 h 2363996"/>
              <a:gd name="connsiteX78" fmla="*/ 825480 w 996891"/>
              <a:gd name="connsiteY78" fmla="*/ 2005722 h 2363996"/>
              <a:gd name="connsiteX79" fmla="*/ 836175 w 996891"/>
              <a:gd name="connsiteY79" fmla="*/ 1989680 h 2363996"/>
              <a:gd name="connsiteX80" fmla="*/ 846870 w 996891"/>
              <a:gd name="connsiteY80" fmla="*/ 1957596 h 2363996"/>
              <a:gd name="connsiteX81" fmla="*/ 894996 w 996891"/>
              <a:gd name="connsiteY81" fmla="*/ 1914817 h 2363996"/>
              <a:gd name="connsiteX82" fmla="*/ 937775 w 996891"/>
              <a:gd name="connsiteY82" fmla="*/ 1877385 h 2363996"/>
              <a:gd name="connsiteX83" fmla="*/ 953817 w 996891"/>
              <a:gd name="connsiteY83" fmla="*/ 1861343 h 2363996"/>
              <a:gd name="connsiteX84" fmla="*/ 964512 w 996891"/>
              <a:gd name="connsiteY84" fmla="*/ 1845301 h 2363996"/>
              <a:gd name="connsiteX85" fmla="*/ 980554 w 996891"/>
              <a:gd name="connsiteY85" fmla="*/ 1834606 h 2363996"/>
              <a:gd name="connsiteX86" fmla="*/ 996596 w 996891"/>
              <a:gd name="connsiteY86" fmla="*/ 1781132 h 2363996"/>
              <a:gd name="connsiteX87" fmla="*/ 985901 w 996891"/>
              <a:gd name="connsiteY87" fmla="*/ 1700922 h 2363996"/>
              <a:gd name="connsiteX88" fmla="*/ 964512 w 996891"/>
              <a:gd name="connsiteY88" fmla="*/ 1668838 h 2363996"/>
              <a:gd name="connsiteX89" fmla="*/ 932427 w 996891"/>
              <a:gd name="connsiteY89" fmla="*/ 1636753 h 2363996"/>
              <a:gd name="connsiteX90" fmla="*/ 900343 w 996891"/>
              <a:gd name="connsiteY90" fmla="*/ 1583280 h 2363996"/>
              <a:gd name="connsiteX91" fmla="*/ 889648 w 996891"/>
              <a:gd name="connsiteY91" fmla="*/ 1567238 h 2363996"/>
              <a:gd name="connsiteX92" fmla="*/ 878954 w 996891"/>
              <a:gd name="connsiteY92" fmla="*/ 1545848 h 2363996"/>
              <a:gd name="connsiteX93" fmla="*/ 857564 w 996891"/>
              <a:gd name="connsiteY93" fmla="*/ 1513764 h 2363996"/>
              <a:gd name="connsiteX94" fmla="*/ 846870 w 996891"/>
              <a:gd name="connsiteY94" fmla="*/ 1492374 h 2363996"/>
              <a:gd name="connsiteX95" fmla="*/ 825480 w 996891"/>
              <a:gd name="connsiteY95" fmla="*/ 1476332 h 2363996"/>
              <a:gd name="connsiteX96" fmla="*/ 793396 w 996891"/>
              <a:gd name="connsiteY96" fmla="*/ 1401469 h 2363996"/>
              <a:gd name="connsiteX97" fmla="*/ 782701 w 996891"/>
              <a:gd name="connsiteY97" fmla="*/ 1385427 h 2363996"/>
              <a:gd name="connsiteX98" fmla="*/ 755964 w 996891"/>
              <a:gd name="connsiteY98" fmla="*/ 1337301 h 2363996"/>
              <a:gd name="connsiteX99" fmla="*/ 723880 w 996891"/>
              <a:gd name="connsiteY99" fmla="*/ 1299869 h 2363996"/>
              <a:gd name="connsiteX100" fmla="*/ 702491 w 996891"/>
              <a:gd name="connsiteY100" fmla="*/ 1267785 h 2363996"/>
              <a:gd name="connsiteX101" fmla="*/ 686448 w 996891"/>
              <a:gd name="connsiteY101" fmla="*/ 1225006 h 2363996"/>
              <a:gd name="connsiteX102" fmla="*/ 659712 w 996891"/>
              <a:gd name="connsiteY102" fmla="*/ 1192922 h 2363996"/>
              <a:gd name="connsiteX103" fmla="*/ 643670 w 996891"/>
              <a:gd name="connsiteY103" fmla="*/ 1171532 h 2363996"/>
              <a:gd name="connsiteX104" fmla="*/ 632975 w 996891"/>
              <a:gd name="connsiteY104" fmla="*/ 1150143 h 2363996"/>
              <a:gd name="connsiteX105" fmla="*/ 627627 w 996891"/>
              <a:gd name="connsiteY105" fmla="*/ 1134101 h 2363996"/>
              <a:gd name="connsiteX106" fmla="*/ 606238 w 996891"/>
              <a:gd name="connsiteY106" fmla="*/ 1102017 h 2363996"/>
              <a:gd name="connsiteX107" fmla="*/ 595543 w 996891"/>
              <a:gd name="connsiteY107" fmla="*/ 1080627 h 2363996"/>
              <a:gd name="connsiteX108" fmla="*/ 584848 w 996891"/>
              <a:gd name="connsiteY108" fmla="*/ 1064585 h 2363996"/>
              <a:gd name="connsiteX109" fmla="*/ 558112 w 996891"/>
              <a:gd name="connsiteY109" fmla="*/ 1021806 h 2363996"/>
              <a:gd name="connsiteX110" fmla="*/ 536722 w 996891"/>
              <a:gd name="connsiteY110" fmla="*/ 973680 h 2363996"/>
              <a:gd name="connsiteX111" fmla="*/ 526027 w 996891"/>
              <a:gd name="connsiteY111" fmla="*/ 946943 h 2363996"/>
              <a:gd name="connsiteX112" fmla="*/ 515333 w 996891"/>
              <a:gd name="connsiteY112" fmla="*/ 930901 h 2363996"/>
              <a:gd name="connsiteX113" fmla="*/ 504638 w 996891"/>
              <a:gd name="connsiteY113" fmla="*/ 904164 h 2363996"/>
              <a:gd name="connsiteX114" fmla="*/ 483248 w 996891"/>
              <a:gd name="connsiteY114" fmla="*/ 872080 h 2363996"/>
              <a:gd name="connsiteX115" fmla="*/ 472554 w 996891"/>
              <a:gd name="connsiteY115" fmla="*/ 856038 h 2363996"/>
              <a:gd name="connsiteX116" fmla="*/ 451164 w 996891"/>
              <a:gd name="connsiteY116" fmla="*/ 807911 h 2363996"/>
              <a:gd name="connsiteX117" fmla="*/ 440470 w 996891"/>
              <a:gd name="connsiteY117" fmla="*/ 765132 h 2363996"/>
              <a:gd name="connsiteX118" fmla="*/ 429775 w 996891"/>
              <a:gd name="connsiteY118" fmla="*/ 749090 h 2363996"/>
              <a:gd name="connsiteX119" fmla="*/ 419080 w 996891"/>
              <a:gd name="connsiteY119" fmla="*/ 727701 h 2363996"/>
              <a:gd name="connsiteX120" fmla="*/ 397691 w 996891"/>
              <a:gd name="connsiteY120" fmla="*/ 695617 h 2363996"/>
              <a:gd name="connsiteX121" fmla="*/ 386996 w 996891"/>
              <a:gd name="connsiteY121" fmla="*/ 679574 h 2363996"/>
              <a:gd name="connsiteX122" fmla="*/ 376301 w 996891"/>
              <a:gd name="connsiteY122" fmla="*/ 663532 h 2363996"/>
              <a:gd name="connsiteX123" fmla="*/ 365606 w 996891"/>
              <a:gd name="connsiteY123" fmla="*/ 642143 h 2363996"/>
              <a:gd name="connsiteX124" fmla="*/ 344217 w 996891"/>
              <a:gd name="connsiteY124" fmla="*/ 626101 h 2363996"/>
              <a:gd name="connsiteX125" fmla="*/ 322827 w 996891"/>
              <a:gd name="connsiteY125" fmla="*/ 594017 h 2363996"/>
              <a:gd name="connsiteX126" fmla="*/ 312133 w 996891"/>
              <a:gd name="connsiteY126" fmla="*/ 577974 h 2363996"/>
              <a:gd name="connsiteX127" fmla="*/ 301438 w 996891"/>
              <a:gd name="connsiteY127" fmla="*/ 561932 h 2363996"/>
              <a:gd name="connsiteX128" fmla="*/ 290743 w 996891"/>
              <a:gd name="connsiteY128" fmla="*/ 540543 h 2363996"/>
              <a:gd name="connsiteX129" fmla="*/ 280048 w 996891"/>
              <a:gd name="connsiteY129" fmla="*/ 524501 h 2363996"/>
              <a:gd name="connsiteX130" fmla="*/ 269354 w 996891"/>
              <a:gd name="connsiteY130" fmla="*/ 497764 h 2363996"/>
              <a:gd name="connsiteX131" fmla="*/ 258659 w 996891"/>
              <a:gd name="connsiteY131" fmla="*/ 481722 h 2363996"/>
              <a:gd name="connsiteX132" fmla="*/ 237270 w 996891"/>
              <a:gd name="connsiteY132" fmla="*/ 433596 h 2363996"/>
              <a:gd name="connsiteX133" fmla="*/ 226575 w 996891"/>
              <a:gd name="connsiteY133" fmla="*/ 385469 h 2363996"/>
              <a:gd name="connsiteX134" fmla="*/ 205185 w 996891"/>
              <a:gd name="connsiteY134" fmla="*/ 348038 h 2363996"/>
              <a:gd name="connsiteX135" fmla="*/ 194491 w 996891"/>
              <a:gd name="connsiteY135" fmla="*/ 326648 h 2363996"/>
              <a:gd name="connsiteX136" fmla="*/ 173101 w 996891"/>
              <a:gd name="connsiteY136" fmla="*/ 273174 h 2363996"/>
              <a:gd name="connsiteX137" fmla="*/ 130322 w 996891"/>
              <a:gd name="connsiteY137" fmla="*/ 198311 h 2363996"/>
              <a:gd name="connsiteX138" fmla="*/ 119627 w 996891"/>
              <a:gd name="connsiteY138" fmla="*/ 182269 h 2363996"/>
              <a:gd name="connsiteX139" fmla="*/ 98238 w 996891"/>
              <a:gd name="connsiteY139" fmla="*/ 166227 h 2363996"/>
              <a:gd name="connsiteX140" fmla="*/ 87543 w 996891"/>
              <a:gd name="connsiteY140" fmla="*/ 144838 h 2363996"/>
              <a:gd name="connsiteX141" fmla="*/ 71501 w 996891"/>
              <a:gd name="connsiteY141" fmla="*/ 107406 h 2363996"/>
              <a:gd name="connsiteX142" fmla="*/ 39417 w 996891"/>
              <a:gd name="connsiteY142" fmla="*/ 59280 h 2363996"/>
              <a:gd name="connsiteX143" fmla="*/ 28722 w 996891"/>
              <a:gd name="connsiteY143" fmla="*/ 43238 h 2363996"/>
              <a:gd name="connsiteX144" fmla="*/ 0 w 996891"/>
              <a:gd name="connsiteY144" fmla="*/ 0 h 2363996"/>
              <a:gd name="connsiteX145" fmla="*/ 7333 w 996891"/>
              <a:gd name="connsiteY145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6735 w 996891"/>
              <a:gd name="connsiteY4" fmla="*/ 118102 h 2363996"/>
              <a:gd name="connsiteX5" fmla="*/ 40334 w 996891"/>
              <a:gd name="connsiteY5" fmla="*/ 166227 h 2363996"/>
              <a:gd name="connsiteX6" fmla="*/ 48584 w 996891"/>
              <a:gd name="connsiteY6" fmla="*/ 228409 h 2363996"/>
              <a:gd name="connsiteX7" fmla="*/ 62182 w 996891"/>
              <a:gd name="connsiteY7" fmla="*/ 277147 h 2363996"/>
              <a:gd name="connsiteX8" fmla="*/ 75320 w 996891"/>
              <a:gd name="connsiteY8" fmla="*/ 340245 h 2363996"/>
              <a:gd name="connsiteX9" fmla="*/ 95183 w 996891"/>
              <a:gd name="connsiteY9" fmla="*/ 395094 h 2363996"/>
              <a:gd name="connsiteX10" fmla="*/ 103432 w 996891"/>
              <a:gd name="connsiteY10" fmla="*/ 475000 h 2363996"/>
              <a:gd name="connsiteX11" fmla="*/ 108779 w 996891"/>
              <a:gd name="connsiteY11" fmla="*/ 527862 h 2363996"/>
              <a:gd name="connsiteX12" fmla="*/ 130628 w 996891"/>
              <a:gd name="connsiteY12" fmla="*/ 557654 h 2363996"/>
              <a:gd name="connsiteX13" fmla="*/ 138878 w 996891"/>
              <a:gd name="connsiteY13" fmla="*/ 615865 h 2363996"/>
              <a:gd name="connsiteX14" fmla="*/ 123447 w 996891"/>
              <a:gd name="connsiteY14" fmla="*/ 646421 h 2363996"/>
              <a:gd name="connsiteX15" fmla="*/ 114280 w 996891"/>
              <a:gd name="connsiteY15" fmla="*/ 652838 h 2363996"/>
              <a:gd name="connsiteX16" fmla="*/ 119627 w 996891"/>
              <a:gd name="connsiteY16" fmla="*/ 668880 h 2363996"/>
              <a:gd name="connsiteX17" fmla="*/ 124975 w 996891"/>
              <a:gd name="connsiteY17" fmla="*/ 695617 h 2363996"/>
              <a:gd name="connsiteX18" fmla="*/ 130322 w 996891"/>
              <a:gd name="connsiteY18" fmla="*/ 711659 h 2363996"/>
              <a:gd name="connsiteX19" fmla="*/ 135670 w 996891"/>
              <a:gd name="connsiteY19" fmla="*/ 738396 h 2363996"/>
              <a:gd name="connsiteX20" fmla="*/ 146364 w 996891"/>
              <a:gd name="connsiteY20" fmla="*/ 781174 h 2363996"/>
              <a:gd name="connsiteX21" fmla="*/ 151712 w 996891"/>
              <a:gd name="connsiteY21" fmla="*/ 813259 h 2363996"/>
              <a:gd name="connsiteX22" fmla="*/ 157059 w 996891"/>
              <a:gd name="connsiteY22" fmla="*/ 829301 h 2363996"/>
              <a:gd name="connsiteX23" fmla="*/ 162406 w 996891"/>
              <a:gd name="connsiteY23" fmla="*/ 856038 h 2363996"/>
              <a:gd name="connsiteX24" fmla="*/ 183796 w 996891"/>
              <a:gd name="connsiteY24" fmla="*/ 930901 h 2363996"/>
              <a:gd name="connsiteX25" fmla="*/ 189143 w 996891"/>
              <a:gd name="connsiteY25" fmla="*/ 957638 h 2363996"/>
              <a:gd name="connsiteX26" fmla="*/ 194491 w 996891"/>
              <a:gd name="connsiteY26" fmla="*/ 989722 h 2363996"/>
              <a:gd name="connsiteX27" fmla="*/ 215880 w 996891"/>
              <a:gd name="connsiteY27" fmla="*/ 1064585 h 2363996"/>
              <a:gd name="connsiteX28" fmla="*/ 226575 w 996891"/>
              <a:gd name="connsiteY28" fmla="*/ 1123406 h 2363996"/>
              <a:gd name="connsiteX29" fmla="*/ 231922 w 996891"/>
              <a:gd name="connsiteY29" fmla="*/ 1144796 h 2363996"/>
              <a:gd name="connsiteX30" fmla="*/ 237270 w 996891"/>
              <a:gd name="connsiteY30" fmla="*/ 1187574 h 2363996"/>
              <a:gd name="connsiteX31" fmla="*/ 242617 w 996891"/>
              <a:gd name="connsiteY31" fmla="*/ 1214311 h 2363996"/>
              <a:gd name="connsiteX32" fmla="*/ 247964 w 996891"/>
              <a:gd name="connsiteY32" fmla="*/ 1246396 h 2363996"/>
              <a:gd name="connsiteX33" fmla="*/ 258659 w 996891"/>
              <a:gd name="connsiteY33" fmla="*/ 1278480 h 2363996"/>
              <a:gd name="connsiteX34" fmla="*/ 264006 w 996891"/>
              <a:gd name="connsiteY34" fmla="*/ 1299869 h 2363996"/>
              <a:gd name="connsiteX35" fmla="*/ 269354 w 996891"/>
              <a:gd name="connsiteY35" fmla="*/ 1353343 h 2363996"/>
              <a:gd name="connsiteX36" fmla="*/ 274701 w 996891"/>
              <a:gd name="connsiteY36" fmla="*/ 1369385 h 2363996"/>
              <a:gd name="connsiteX37" fmla="*/ 280048 w 996891"/>
              <a:gd name="connsiteY37" fmla="*/ 1401469 h 2363996"/>
              <a:gd name="connsiteX38" fmla="*/ 296091 w 996891"/>
              <a:gd name="connsiteY38" fmla="*/ 1454943 h 2363996"/>
              <a:gd name="connsiteX39" fmla="*/ 301438 w 996891"/>
              <a:gd name="connsiteY39" fmla="*/ 1470985 h 2363996"/>
              <a:gd name="connsiteX40" fmla="*/ 306785 w 996891"/>
              <a:gd name="connsiteY40" fmla="*/ 1487027 h 2363996"/>
              <a:gd name="connsiteX41" fmla="*/ 312133 w 996891"/>
              <a:gd name="connsiteY41" fmla="*/ 1508417 h 2363996"/>
              <a:gd name="connsiteX42" fmla="*/ 322827 w 996891"/>
              <a:gd name="connsiteY42" fmla="*/ 1524459 h 2363996"/>
              <a:gd name="connsiteX43" fmla="*/ 328175 w 996891"/>
              <a:gd name="connsiteY43" fmla="*/ 1556543 h 2363996"/>
              <a:gd name="connsiteX44" fmla="*/ 338870 w 996891"/>
              <a:gd name="connsiteY44" fmla="*/ 1588627 h 2363996"/>
              <a:gd name="connsiteX45" fmla="*/ 344217 w 996891"/>
              <a:gd name="connsiteY45" fmla="*/ 1631406 h 2363996"/>
              <a:gd name="connsiteX46" fmla="*/ 349564 w 996891"/>
              <a:gd name="connsiteY46" fmla="*/ 1647448 h 2363996"/>
              <a:gd name="connsiteX47" fmla="*/ 354912 w 996891"/>
              <a:gd name="connsiteY47" fmla="*/ 1679532 h 2363996"/>
              <a:gd name="connsiteX48" fmla="*/ 360259 w 996891"/>
              <a:gd name="connsiteY48" fmla="*/ 1716964 h 2363996"/>
              <a:gd name="connsiteX49" fmla="*/ 365606 w 996891"/>
              <a:gd name="connsiteY49" fmla="*/ 1759743 h 2363996"/>
              <a:gd name="connsiteX50" fmla="*/ 376301 w 996891"/>
              <a:gd name="connsiteY50" fmla="*/ 1802522 h 2363996"/>
              <a:gd name="connsiteX51" fmla="*/ 386996 w 996891"/>
              <a:gd name="connsiteY51" fmla="*/ 1845301 h 2363996"/>
              <a:gd name="connsiteX52" fmla="*/ 392343 w 996891"/>
              <a:gd name="connsiteY52" fmla="*/ 1866690 h 2363996"/>
              <a:gd name="connsiteX53" fmla="*/ 397691 w 996891"/>
              <a:gd name="connsiteY53" fmla="*/ 1882732 h 2363996"/>
              <a:gd name="connsiteX54" fmla="*/ 408385 w 996891"/>
              <a:gd name="connsiteY54" fmla="*/ 1957596 h 2363996"/>
              <a:gd name="connsiteX55" fmla="*/ 419080 w 996891"/>
              <a:gd name="connsiteY55" fmla="*/ 2000374 h 2363996"/>
              <a:gd name="connsiteX56" fmla="*/ 429775 w 996891"/>
              <a:gd name="connsiteY56" fmla="*/ 2053848 h 2363996"/>
              <a:gd name="connsiteX57" fmla="*/ 440470 w 996891"/>
              <a:gd name="connsiteY57" fmla="*/ 2069890 h 2363996"/>
              <a:gd name="connsiteX58" fmla="*/ 445817 w 996891"/>
              <a:gd name="connsiteY58" fmla="*/ 2101974 h 2363996"/>
              <a:gd name="connsiteX59" fmla="*/ 456512 w 996891"/>
              <a:gd name="connsiteY59" fmla="*/ 2134059 h 2363996"/>
              <a:gd name="connsiteX60" fmla="*/ 461859 w 996891"/>
              <a:gd name="connsiteY60" fmla="*/ 2150101 h 2363996"/>
              <a:gd name="connsiteX61" fmla="*/ 467206 w 996891"/>
              <a:gd name="connsiteY61" fmla="*/ 2171490 h 2363996"/>
              <a:gd name="connsiteX62" fmla="*/ 477901 w 996891"/>
              <a:gd name="connsiteY62" fmla="*/ 2203574 h 2363996"/>
              <a:gd name="connsiteX63" fmla="*/ 488596 w 996891"/>
              <a:gd name="connsiteY63" fmla="*/ 2310522 h 2363996"/>
              <a:gd name="connsiteX64" fmla="*/ 499291 w 996891"/>
              <a:gd name="connsiteY64" fmla="*/ 2363996 h 2363996"/>
              <a:gd name="connsiteX65" fmla="*/ 520680 w 996891"/>
              <a:gd name="connsiteY65" fmla="*/ 2331911 h 2363996"/>
              <a:gd name="connsiteX66" fmla="*/ 536722 w 996891"/>
              <a:gd name="connsiteY66" fmla="*/ 2310522 h 2363996"/>
              <a:gd name="connsiteX67" fmla="*/ 568806 w 996891"/>
              <a:gd name="connsiteY67" fmla="*/ 2289132 h 2363996"/>
              <a:gd name="connsiteX68" fmla="*/ 595543 w 996891"/>
              <a:gd name="connsiteY68" fmla="*/ 2257048 h 2363996"/>
              <a:gd name="connsiteX69" fmla="*/ 611585 w 996891"/>
              <a:gd name="connsiteY69" fmla="*/ 2235659 h 2363996"/>
              <a:gd name="connsiteX70" fmla="*/ 643670 w 996891"/>
              <a:gd name="connsiteY70" fmla="*/ 2208922 h 2363996"/>
              <a:gd name="connsiteX71" fmla="*/ 670406 w 996891"/>
              <a:gd name="connsiteY71" fmla="*/ 2176838 h 2363996"/>
              <a:gd name="connsiteX72" fmla="*/ 686448 w 996891"/>
              <a:gd name="connsiteY72" fmla="*/ 2166143 h 2363996"/>
              <a:gd name="connsiteX73" fmla="*/ 702491 w 996891"/>
              <a:gd name="connsiteY73" fmla="*/ 2150101 h 2363996"/>
              <a:gd name="connsiteX74" fmla="*/ 723880 w 996891"/>
              <a:gd name="connsiteY74" fmla="*/ 2134059 h 2363996"/>
              <a:gd name="connsiteX75" fmla="*/ 755964 w 996891"/>
              <a:gd name="connsiteY75" fmla="*/ 2096627 h 2363996"/>
              <a:gd name="connsiteX76" fmla="*/ 772006 w 996891"/>
              <a:gd name="connsiteY76" fmla="*/ 2085932 h 2363996"/>
              <a:gd name="connsiteX77" fmla="*/ 814785 w 996891"/>
              <a:gd name="connsiteY77" fmla="*/ 2021764 h 2363996"/>
              <a:gd name="connsiteX78" fmla="*/ 825480 w 996891"/>
              <a:gd name="connsiteY78" fmla="*/ 2005722 h 2363996"/>
              <a:gd name="connsiteX79" fmla="*/ 836175 w 996891"/>
              <a:gd name="connsiteY79" fmla="*/ 1989680 h 2363996"/>
              <a:gd name="connsiteX80" fmla="*/ 846870 w 996891"/>
              <a:gd name="connsiteY80" fmla="*/ 1957596 h 2363996"/>
              <a:gd name="connsiteX81" fmla="*/ 894996 w 996891"/>
              <a:gd name="connsiteY81" fmla="*/ 1914817 h 2363996"/>
              <a:gd name="connsiteX82" fmla="*/ 937775 w 996891"/>
              <a:gd name="connsiteY82" fmla="*/ 1877385 h 2363996"/>
              <a:gd name="connsiteX83" fmla="*/ 953817 w 996891"/>
              <a:gd name="connsiteY83" fmla="*/ 1861343 h 2363996"/>
              <a:gd name="connsiteX84" fmla="*/ 964512 w 996891"/>
              <a:gd name="connsiteY84" fmla="*/ 1845301 h 2363996"/>
              <a:gd name="connsiteX85" fmla="*/ 980554 w 996891"/>
              <a:gd name="connsiteY85" fmla="*/ 1834606 h 2363996"/>
              <a:gd name="connsiteX86" fmla="*/ 996596 w 996891"/>
              <a:gd name="connsiteY86" fmla="*/ 1781132 h 2363996"/>
              <a:gd name="connsiteX87" fmla="*/ 985901 w 996891"/>
              <a:gd name="connsiteY87" fmla="*/ 1700922 h 2363996"/>
              <a:gd name="connsiteX88" fmla="*/ 964512 w 996891"/>
              <a:gd name="connsiteY88" fmla="*/ 1668838 h 2363996"/>
              <a:gd name="connsiteX89" fmla="*/ 932427 w 996891"/>
              <a:gd name="connsiteY89" fmla="*/ 1636753 h 2363996"/>
              <a:gd name="connsiteX90" fmla="*/ 900343 w 996891"/>
              <a:gd name="connsiteY90" fmla="*/ 1583280 h 2363996"/>
              <a:gd name="connsiteX91" fmla="*/ 889648 w 996891"/>
              <a:gd name="connsiteY91" fmla="*/ 1567238 h 2363996"/>
              <a:gd name="connsiteX92" fmla="*/ 878954 w 996891"/>
              <a:gd name="connsiteY92" fmla="*/ 1545848 h 2363996"/>
              <a:gd name="connsiteX93" fmla="*/ 857564 w 996891"/>
              <a:gd name="connsiteY93" fmla="*/ 1513764 h 2363996"/>
              <a:gd name="connsiteX94" fmla="*/ 846870 w 996891"/>
              <a:gd name="connsiteY94" fmla="*/ 1492374 h 2363996"/>
              <a:gd name="connsiteX95" fmla="*/ 825480 w 996891"/>
              <a:gd name="connsiteY95" fmla="*/ 1476332 h 2363996"/>
              <a:gd name="connsiteX96" fmla="*/ 793396 w 996891"/>
              <a:gd name="connsiteY96" fmla="*/ 1401469 h 2363996"/>
              <a:gd name="connsiteX97" fmla="*/ 782701 w 996891"/>
              <a:gd name="connsiteY97" fmla="*/ 1385427 h 2363996"/>
              <a:gd name="connsiteX98" fmla="*/ 755964 w 996891"/>
              <a:gd name="connsiteY98" fmla="*/ 1337301 h 2363996"/>
              <a:gd name="connsiteX99" fmla="*/ 723880 w 996891"/>
              <a:gd name="connsiteY99" fmla="*/ 1299869 h 2363996"/>
              <a:gd name="connsiteX100" fmla="*/ 702491 w 996891"/>
              <a:gd name="connsiteY100" fmla="*/ 1267785 h 2363996"/>
              <a:gd name="connsiteX101" fmla="*/ 686448 w 996891"/>
              <a:gd name="connsiteY101" fmla="*/ 1225006 h 2363996"/>
              <a:gd name="connsiteX102" fmla="*/ 659712 w 996891"/>
              <a:gd name="connsiteY102" fmla="*/ 1192922 h 2363996"/>
              <a:gd name="connsiteX103" fmla="*/ 643670 w 996891"/>
              <a:gd name="connsiteY103" fmla="*/ 1171532 h 2363996"/>
              <a:gd name="connsiteX104" fmla="*/ 632975 w 996891"/>
              <a:gd name="connsiteY104" fmla="*/ 1150143 h 2363996"/>
              <a:gd name="connsiteX105" fmla="*/ 627627 w 996891"/>
              <a:gd name="connsiteY105" fmla="*/ 1134101 h 2363996"/>
              <a:gd name="connsiteX106" fmla="*/ 606238 w 996891"/>
              <a:gd name="connsiteY106" fmla="*/ 1102017 h 2363996"/>
              <a:gd name="connsiteX107" fmla="*/ 595543 w 996891"/>
              <a:gd name="connsiteY107" fmla="*/ 1080627 h 2363996"/>
              <a:gd name="connsiteX108" fmla="*/ 584848 w 996891"/>
              <a:gd name="connsiteY108" fmla="*/ 1064585 h 2363996"/>
              <a:gd name="connsiteX109" fmla="*/ 558112 w 996891"/>
              <a:gd name="connsiteY109" fmla="*/ 1021806 h 2363996"/>
              <a:gd name="connsiteX110" fmla="*/ 536722 w 996891"/>
              <a:gd name="connsiteY110" fmla="*/ 973680 h 2363996"/>
              <a:gd name="connsiteX111" fmla="*/ 526027 w 996891"/>
              <a:gd name="connsiteY111" fmla="*/ 946943 h 2363996"/>
              <a:gd name="connsiteX112" fmla="*/ 515333 w 996891"/>
              <a:gd name="connsiteY112" fmla="*/ 930901 h 2363996"/>
              <a:gd name="connsiteX113" fmla="*/ 504638 w 996891"/>
              <a:gd name="connsiteY113" fmla="*/ 904164 h 2363996"/>
              <a:gd name="connsiteX114" fmla="*/ 483248 w 996891"/>
              <a:gd name="connsiteY114" fmla="*/ 872080 h 2363996"/>
              <a:gd name="connsiteX115" fmla="*/ 472554 w 996891"/>
              <a:gd name="connsiteY115" fmla="*/ 856038 h 2363996"/>
              <a:gd name="connsiteX116" fmla="*/ 451164 w 996891"/>
              <a:gd name="connsiteY116" fmla="*/ 807911 h 2363996"/>
              <a:gd name="connsiteX117" fmla="*/ 440470 w 996891"/>
              <a:gd name="connsiteY117" fmla="*/ 765132 h 2363996"/>
              <a:gd name="connsiteX118" fmla="*/ 429775 w 996891"/>
              <a:gd name="connsiteY118" fmla="*/ 749090 h 2363996"/>
              <a:gd name="connsiteX119" fmla="*/ 419080 w 996891"/>
              <a:gd name="connsiteY119" fmla="*/ 727701 h 2363996"/>
              <a:gd name="connsiteX120" fmla="*/ 397691 w 996891"/>
              <a:gd name="connsiteY120" fmla="*/ 695617 h 2363996"/>
              <a:gd name="connsiteX121" fmla="*/ 386996 w 996891"/>
              <a:gd name="connsiteY121" fmla="*/ 679574 h 2363996"/>
              <a:gd name="connsiteX122" fmla="*/ 376301 w 996891"/>
              <a:gd name="connsiteY122" fmla="*/ 663532 h 2363996"/>
              <a:gd name="connsiteX123" fmla="*/ 365606 w 996891"/>
              <a:gd name="connsiteY123" fmla="*/ 642143 h 2363996"/>
              <a:gd name="connsiteX124" fmla="*/ 344217 w 996891"/>
              <a:gd name="connsiteY124" fmla="*/ 626101 h 2363996"/>
              <a:gd name="connsiteX125" fmla="*/ 322827 w 996891"/>
              <a:gd name="connsiteY125" fmla="*/ 594017 h 2363996"/>
              <a:gd name="connsiteX126" fmla="*/ 312133 w 996891"/>
              <a:gd name="connsiteY126" fmla="*/ 577974 h 2363996"/>
              <a:gd name="connsiteX127" fmla="*/ 301438 w 996891"/>
              <a:gd name="connsiteY127" fmla="*/ 561932 h 2363996"/>
              <a:gd name="connsiteX128" fmla="*/ 290743 w 996891"/>
              <a:gd name="connsiteY128" fmla="*/ 540543 h 2363996"/>
              <a:gd name="connsiteX129" fmla="*/ 280048 w 996891"/>
              <a:gd name="connsiteY129" fmla="*/ 524501 h 2363996"/>
              <a:gd name="connsiteX130" fmla="*/ 269354 w 996891"/>
              <a:gd name="connsiteY130" fmla="*/ 497764 h 2363996"/>
              <a:gd name="connsiteX131" fmla="*/ 258659 w 996891"/>
              <a:gd name="connsiteY131" fmla="*/ 481722 h 2363996"/>
              <a:gd name="connsiteX132" fmla="*/ 237270 w 996891"/>
              <a:gd name="connsiteY132" fmla="*/ 433596 h 2363996"/>
              <a:gd name="connsiteX133" fmla="*/ 226575 w 996891"/>
              <a:gd name="connsiteY133" fmla="*/ 385469 h 2363996"/>
              <a:gd name="connsiteX134" fmla="*/ 205185 w 996891"/>
              <a:gd name="connsiteY134" fmla="*/ 348038 h 2363996"/>
              <a:gd name="connsiteX135" fmla="*/ 194491 w 996891"/>
              <a:gd name="connsiteY135" fmla="*/ 326648 h 2363996"/>
              <a:gd name="connsiteX136" fmla="*/ 173101 w 996891"/>
              <a:gd name="connsiteY136" fmla="*/ 273174 h 2363996"/>
              <a:gd name="connsiteX137" fmla="*/ 130322 w 996891"/>
              <a:gd name="connsiteY137" fmla="*/ 198311 h 2363996"/>
              <a:gd name="connsiteX138" fmla="*/ 119627 w 996891"/>
              <a:gd name="connsiteY138" fmla="*/ 182269 h 2363996"/>
              <a:gd name="connsiteX139" fmla="*/ 98238 w 996891"/>
              <a:gd name="connsiteY139" fmla="*/ 166227 h 2363996"/>
              <a:gd name="connsiteX140" fmla="*/ 87543 w 996891"/>
              <a:gd name="connsiteY140" fmla="*/ 144838 h 2363996"/>
              <a:gd name="connsiteX141" fmla="*/ 71501 w 996891"/>
              <a:gd name="connsiteY141" fmla="*/ 107406 h 2363996"/>
              <a:gd name="connsiteX142" fmla="*/ 39417 w 996891"/>
              <a:gd name="connsiteY142" fmla="*/ 59280 h 2363996"/>
              <a:gd name="connsiteX143" fmla="*/ 28722 w 996891"/>
              <a:gd name="connsiteY143" fmla="*/ 43238 h 2363996"/>
              <a:gd name="connsiteX144" fmla="*/ 0 w 996891"/>
              <a:gd name="connsiteY144" fmla="*/ 0 h 2363996"/>
              <a:gd name="connsiteX145" fmla="*/ 7333 w 996891"/>
              <a:gd name="connsiteY145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6735 w 996891"/>
              <a:gd name="connsiteY4" fmla="*/ 118102 h 2363996"/>
              <a:gd name="connsiteX5" fmla="*/ 40334 w 996891"/>
              <a:gd name="connsiteY5" fmla="*/ 166227 h 2363996"/>
              <a:gd name="connsiteX6" fmla="*/ 48584 w 996891"/>
              <a:gd name="connsiteY6" fmla="*/ 228409 h 2363996"/>
              <a:gd name="connsiteX7" fmla="*/ 62182 w 996891"/>
              <a:gd name="connsiteY7" fmla="*/ 277147 h 2363996"/>
              <a:gd name="connsiteX8" fmla="*/ 75320 w 996891"/>
              <a:gd name="connsiteY8" fmla="*/ 340245 h 2363996"/>
              <a:gd name="connsiteX9" fmla="*/ 95183 w 996891"/>
              <a:gd name="connsiteY9" fmla="*/ 395094 h 2363996"/>
              <a:gd name="connsiteX10" fmla="*/ 103432 w 996891"/>
              <a:gd name="connsiteY10" fmla="*/ 475000 h 2363996"/>
              <a:gd name="connsiteX11" fmla="*/ 108779 w 996891"/>
              <a:gd name="connsiteY11" fmla="*/ 527862 h 2363996"/>
              <a:gd name="connsiteX12" fmla="*/ 130628 w 996891"/>
              <a:gd name="connsiteY12" fmla="*/ 557654 h 2363996"/>
              <a:gd name="connsiteX13" fmla="*/ 138878 w 996891"/>
              <a:gd name="connsiteY13" fmla="*/ 615865 h 2363996"/>
              <a:gd name="connsiteX14" fmla="*/ 123447 w 996891"/>
              <a:gd name="connsiteY14" fmla="*/ 646421 h 2363996"/>
              <a:gd name="connsiteX15" fmla="*/ 114280 w 996891"/>
              <a:gd name="connsiteY15" fmla="*/ 652838 h 2363996"/>
              <a:gd name="connsiteX16" fmla="*/ 119627 w 996891"/>
              <a:gd name="connsiteY16" fmla="*/ 668880 h 2363996"/>
              <a:gd name="connsiteX17" fmla="*/ 124975 w 996891"/>
              <a:gd name="connsiteY17" fmla="*/ 695617 h 2363996"/>
              <a:gd name="connsiteX18" fmla="*/ 130322 w 996891"/>
              <a:gd name="connsiteY18" fmla="*/ 711659 h 2363996"/>
              <a:gd name="connsiteX19" fmla="*/ 135670 w 996891"/>
              <a:gd name="connsiteY19" fmla="*/ 738396 h 2363996"/>
              <a:gd name="connsiteX20" fmla="*/ 146364 w 996891"/>
              <a:gd name="connsiteY20" fmla="*/ 781174 h 2363996"/>
              <a:gd name="connsiteX21" fmla="*/ 151712 w 996891"/>
              <a:gd name="connsiteY21" fmla="*/ 813259 h 2363996"/>
              <a:gd name="connsiteX22" fmla="*/ 157059 w 996891"/>
              <a:gd name="connsiteY22" fmla="*/ 829301 h 2363996"/>
              <a:gd name="connsiteX23" fmla="*/ 162406 w 996891"/>
              <a:gd name="connsiteY23" fmla="*/ 856038 h 2363996"/>
              <a:gd name="connsiteX24" fmla="*/ 183796 w 996891"/>
              <a:gd name="connsiteY24" fmla="*/ 930901 h 2363996"/>
              <a:gd name="connsiteX25" fmla="*/ 189143 w 996891"/>
              <a:gd name="connsiteY25" fmla="*/ 957638 h 2363996"/>
              <a:gd name="connsiteX26" fmla="*/ 194491 w 996891"/>
              <a:gd name="connsiteY26" fmla="*/ 989722 h 2363996"/>
              <a:gd name="connsiteX27" fmla="*/ 215880 w 996891"/>
              <a:gd name="connsiteY27" fmla="*/ 1064585 h 2363996"/>
              <a:gd name="connsiteX28" fmla="*/ 226575 w 996891"/>
              <a:gd name="connsiteY28" fmla="*/ 1123406 h 2363996"/>
              <a:gd name="connsiteX29" fmla="*/ 231922 w 996891"/>
              <a:gd name="connsiteY29" fmla="*/ 1144796 h 2363996"/>
              <a:gd name="connsiteX30" fmla="*/ 237270 w 996891"/>
              <a:gd name="connsiteY30" fmla="*/ 1187574 h 2363996"/>
              <a:gd name="connsiteX31" fmla="*/ 242617 w 996891"/>
              <a:gd name="connsiteY31" fmla="*/ 1214311 h 2363996"/>
              <a:gd name="connsiteX32" fmla="*/ 247964 w 996891"/>
              <a:gd name="connsiteY32" fmla="*/ 1246396 h 2363996"/>
              <a:gd name="connsiteX33" fmla="*/ 258659 w 996891"/>
              <a:gd name="connsiteY33" fmla="*/ 1278480 h 2363996"/>
              <a:gd name="connsiteX34" fmla="*/ 264006 w 996891"/>
              <a:gd name="connsiteY34" fmla="*/ 1299869 h 2363996"/>
              <a:gd name="connsiteX35" fmla="*/ 269354 w 996891"/>
              <a:gd name="connsiteY35" fmla="*/ 1353343 h 2363996"/>
              <a:gd name="connsiteX36" fmla="*/ 274701 w 996891"/>
              <a:gd name="connsiteY36" fmla="*/ 1369385 h 2363996"/>
              <a:gd name="connsiteX37" fmla="*/ 280048 w 996891"/>
              <a:gd name="connsiteY37" fmla="*/ 1401469 h 2363996"/>
              <a:gd name="connsiteX38" fmla="*/ 296091 w 996891"/>
              <a:gd name="connsiteY38" fmla="*/ 1454943 h 2363996"/>
              <a:gd name="connsiteX39" fmla="*/ 301438 w 996891"/>
              <a:gd name="connsiteY39" fmla="*/ 1470985 h 2363996"/>
              <a:gd name="connsiteX40" fmla="*/ 306785 w 996891"/>
              <a:gd name="connsiteY40" fmla="*/ 1487027 h 2363996"/>
              <a:gd name="connsiteX41" fmla="*/ 312133 w 996891"/>
              <a:gd name="connsiteY41" fmla="*/ 1508417 h 2363996"/>
              <a:gd name="connsiteX42" fmla="*/ 322827 w 996891"/>
              <a:gd name="connsiteY42" fmla="*/ 1524459 h 2363996"/>
              <a:gd name="connsiteX43" fmla="*/ 328175 w 996891"/>
              <a:gd name="connsiteY43" fmla="*/ 1556543 h 2363996"/>
              <a:gd name="connsiteX44" fmla="*/ 338870 w 996891"/>
              <a:gd name="connsiteY44" fmla="*/ 1588627 h 2363996"/>
              <a:gd name="connsiteX45" fmla="*/ 344217 w 996891"/>
              <a:gd name="connsiteY45" fmla="*/ 1631406 h 2363996"/>
              <a:gd name="connsiteX46" fmla="*/ 349564 w 996891"/>
              <a:gd name="connsiteY46" fmla="*/ 1647448 h 2363996"/>
              <a:gd name="connsiteX47" fmla="*/ 354912 w 996891"/>
              <a:gd name="connsiteY47" fmla="*/ 1679532 h 2363996"/>
              <a:gd name="connsiteX48" fmla="*/ 360259 w 996891"/>
              <a:gd name="connsiteY48" fmla="*/ 1716964 h 2363996"/>
              <a:gd name="connsiteX49" fmla="*/ 365606 w 996891"/>
              <a:gd name="connsiteY49" fmla="*/ 1759743 h 2363996"/>
              <a:gd name="connsiteX50" fmla="*/ 376301 w 996891"/>
              <a:gd name="connsiteY50" fmla="*/ 1802522 h 2363996"/>
              <a:gd name="connsiteX51" fmla="*/ 386996 w 996891"/>
              <a:gd name="connsiteY51" fmla="*/ 1845301 h 2363996"/>
              <a:gd name="connsiteX52" fmla="*/ 392343 w 996891"/>
              <a:gd name="connsiteY52" fmla="*/ 1866690 h 2363996"/>
              <a:gd name="connsiteX53" fmla="*/ 397691 w 996891"/>
              <a:gd name="connsiteY53" fmla="*/ 1882732 h 2363996"/>
              <a:gd name="connsiteX54" fmla="*/ 408385 w 996891"/>
              <a:gd name="connsiteY54" fmla="*/ 1957596 h 2363996"/>
              <a:gd name="connsiteX55" fmla="*/ 419080 w 996891"/>
              <a:gd name="connsiteY55" fmla="*/ 2000374 h 2363996"/>
              <a:gd name="connsiteX56" fmla="*/ 429775 w 996891"/>
              <a:gd name="connsiteY56" fmla="*/ 2053848 h 2363996"/>
              <a:gd name="connsiteX57" fmla="*/ 440470 w 996891"/>
              <a:gd name="connsiteY57" fmla="*/ 2069890 h 2363996"/>
              <a:gd name="connsiteX58" fmla="*/ 445817 w 996891"/>
              <a:gd name="connsiteY58" fmla="*/ 2101974 h 2363996"/>
              <a:gd name="connsiteX59" fmla="*/ 456512 w 996891"/>
              <a:gd name="connsiteY59" fmla="*/ 2134059 h 2363996"/>
              <a:gd name="connsiteX60" fmla="*/ 461859 w 996891"/>
              <a:gd name="connsiteY60" fmla="*/ 2150101 h 2363996"/>
              <a:gd name="connsiteX61" fmla="*/ 467206 w 996891"/>
              <a:gd name="connsiteY61" fmla="*/ 2171490 h 2363996"/>
              <a:gd name="connsiteX62" fmla="*/ 477901 w 996891"/>
              <a:gd name="connsiteY62" fmla="*/ 2203574 h 2363996"/>
              <a:gd name="connsiteX63" fmla="*/ 488596 w 996891"/>
              <a:gd name="connsiteY63" fmla="*/ 2310522 h 2363996"/>
              <a:gd name="connsiteX64" fmla="*/ 499291 w 996891"/>
              <a:gd name="connsiteY64" fmla="*/ 2363996 h 2363996"/>
              <a:gd name="connsiteX65" fmla="*/ 520680 w 996891"/>
              <a:gd name="connsiteY65" fmla="*/ 2331911 h 2363996"/>
              <a:gd name="connsiteX66" fmla="*/ 536722 w 996891"/>
              <a:gd name="connsiteY66" fmla="*/ 2310522 h 2363996"/>
              <a:gd name="connsiteX67" fmla="*/ 568806 w 996891"/>
              <a:gd name="connsiteY67" fmla="*/ 2289132 h 2363996"/>
              <a:gd name="connsiteX68" fmla="*/ 595543 w 996891"/>
              <a:gd name="connsiteY68" fmla="*/ 2257048 h 2363996"/>
              <a:gd name="connsiteX69" fmla="*/ 611585 w 996891"/>
              <a:gd name="connsiteY69" fmla="*/ 2235659 h 2363996"/>
              <a:gd name="connsiteX70" fmla="*/ 643670 w 996891"/>
              <a:gd name="connsiteY70" fmla="*/ 2208922 h 2363996"/>
              <a:gd name="connsiteX71" fmla="*/ 670406 w 996891"/>
              <a:gd name="connsiteY71" fmla="*/ 2176838 h 2363996"/>
              <a:gd name="connsiteX72" fmla="*/ 686448 w 996891"/>
              <a:gd name="connsiteY72" fmla="*/ 2166143 h 2363996"/>
              <a:gd name="connsiteX73" fmla="*/ 702491 w 996891"/>
              <a:gd name="connsiteY73" fmla="*/ 2150101 h 2363996"/>
              <a:gd name="connsiteX74" fmla="*/ 723880 w 996891"/>
              <a:gd name="connsiteY74" fmla="*/ 2134059 h 2363996"/>
              <a:gd name="connsiteX75" fmla="*/ 755964 w 996891"/>
              <a:gd name="connsiteY75" fmla="*/ 2096627 h 2363996"/>
              <a:gd name="connsiteX76" fmla="*/ 772006 w 996891"/>
              <a:gd name="connsiteY76" fmla="*/ 2085932 h 2363996"/>
              <a:gd name="connsiteX77" fmla="*/ 814785 w 996891"/>
              <a:gd name="connsiteY77" fmla="*/ 2021764 h 2363996"/>
              <a:gd name="connsiteX78" fmla="*/ 825480 w 996891"/>
              <a:gd name="connsiteY78" fmla="*/ 2005722 h 2363996"/>
              <a:gd name="connsiteX79" fmla="*/ 836175 w 996891"/>
              <a:gd name="connsiteY79" fmla="*/ 1989680 h 2363996"/>
              <a:gd name="connsiteX80" fmla="*/ 846870 w 996891"/>
              <a:gd name="connsiteY80" fmla="*/ 1957596 h 2363996"/>
              <a:gd name="connsiteX81" fmla="*/ 894996 w 996891"/>
              <a:gd name="connsiteY81" fmla="*/ 1914817 h 2363996"/>
              <a:gd name="connsiteX82" fmla="*/ 937775 w 996891"/>
              <a:gd name="connsiteY82" fmla="*/ 1877385 h 2363996"/>
              <a:gd name="connsiteX83" fmla="*/ 953817 w 996891"/>
              <a:gd name="connsiteY83" fmla="*/ 1861343 h 2363996"/>
              <a:gd name="connsiteX84" fmla="*/ 964512 w 996891"/>
              <a:gd name="connsiteY84" fmla="*/ 1845301 h 2363996"/>
              <a:gd name="connsiteX85" fmla="*/ 980554 w 996891"/>
              <a:gd name="connsiteY85" fmla="*/ 1834606 h 2363996"/>
              <a:gd name="connsiteX86" fmla="*/ 996596 w 996891"/>
              <a:gd name="connsiteY86" fmla="*/ 1781132 h 2363996"/>
              <a:gd name="connsiteX87" fmla="*/ 985901 w 996891"/>
              <a:gd name="connsiteY87" fmla="*/ 1700922 h 2363996"/>
              <a:gd name="connsiteX88" fmla="*/ 964512 w 996891"/>
              <a:gd name="connsiteY88" fmla="*/ 1668838 h 2363996"/>
              <a:gd name="connsiteX89" fmla="*/ 932427 w 996891"/>
              <a:gd name="connsiteY89" fmla="*/ 1636753 h 2363996"/>
              <a:gd name="connsiteX90" fmla="*/ 900343 w 996891"/>
              <a:gd name="connsiteY90" fmla="*/ 1583280 h 2363996"/>
              <a:gd name="connsiteX91" fmla="*/ 889648 w 996891"/>
              <a:gd name="connsiteY91" fmla="*/ 1567238 h 2363996"/>
              <a:gd name="connsiteX92" fmla="*/ 878954 w 996891"/>
              <a:gd name="connsiteY92" fmla="*/ 1545848 h 2363996"/>
              <a:gd name="connsiteX93" fmla="*/ 857564 w 996891"/>
              <a:gd name="connsiteY93" fmla="*/ 1513764 h 2363996"/>
              <a:gd name="connsiteX94" fmla="*/ 846870 w 996891"/>
              <a:gd name="connsiteY94" fmla="*/ 1492374 h 2363996"/>
              <a:gd name="connsiteX95" fmla="*/ 825480 w 996891"/>
              <a:gd name="connsiteY95" fmla="*/ 1476332 h 2363996"/>
              <a:gd name="connsiteX96" fmla="*/ 793396 w 996891"/>
              <a:gd name="connsiteY96" fmla="*/ 1401469 h 2363996"/>
              <a:gd name="connsiteX97" fmla="*/ 782701 w 996891"/>
              <a:gd name="connsiteY97" fmla="*/ 1385427 h 2363996"/>
              <a:gd name="connsiteX98" fmla="*/ 755964 w 996891"/>
              <a:gd name="connsiteY98" fmla="*/ 1337301 h 2363996"/>
              <a:gd name="connsiteX99" fmla="*/ 723880 w 996891"/>
              <a:gd name="connsiteY99" fmla="*/ 1299869 h 2363996"/>
              <a:gd name="connsiteX100" fmla="*/ 702491 w 996891"/>
              <a:gd name="connsiteY100" fmla="*/ 1267785 h 2363996"/>
              <a:gd name="connsiteX101" fmla="*/ 686448 w 996891"/>
              <a:gd name="connsiteY101" fmla="*/ 1225006 h 2363996"/>
              <a:gd name="connsiteX102" fmla="*/ 659712 w 996891"/>
              <a:gd name="connsiteY102" fmla="*/ 1192922 h 2363996"/>
              <a:gd name="connsiteX103" fmla="*/ 643670 w 996891"/>
              <a:gd name="connsiteY103" fmla="*/ 1171532 h 2363996"/>
              <a:gd name="connsiteX104" fmla="*/ 632975 w 996891"/>
              <a:gd name="connsiteY104" fmla="*/ 1150143 h 2363996"/>
              <a:gd name="connsiteX105" fmla="*/ 627627 w 996891"/>
              <a:gd name="connsiteY105" fmla="*/ 1134101 h 2363996"/>
              <a:gd name="connsiteX106" fmla="*/ 606238 w 996891"/>
              <a:gd name="connsiteY106" fmla="*/ 1102017 h 2363996"/>
              <a:gd name="connsiteX107" fmla="*/ 595543 w 996891"/>
              <a:gd name="connsiteY107" fmla="*/ 1080627 h 2363996"/>
              <a:gd name="connsiteX108" fmla="*/ 584848 w 996891"/>
              <a:gd name="connsiteY108" fmla="*/ 1064585 h 2363996"/>
              <a:gd name="connsiteX109" fmla="*/ 558112 w 996891"/>
              <a:gd name="connsiteY109" fmla="*/ 1021806 h 2363996"/>
              <a:gd name="connsiteX110" fmla="*/ 536722 w 996891"/>
              <a:gd name="connsiteY110" fmla="*/ 973680 h 2363996"/>
              <a:gd name="connsiteX111" fmla="*/ 526027 w 996891"/>
              <a:gd name="connsiteY111" fmla="*/ 946943 h 2363996"/>
              <a:gd name="connsiteX112" fmla="*/ 515333 w 996891"/>
              <a:gd name="connsiteY112" fmla="*/ 930901 h 2363996"/>
              <a:gd name="connsiteX113" fmla="*/ 504638 w 996891"/>
              <a:gd name="connsiteY113" fmla="*/ 904164 h 2363996"/>
              <a:gd name="connsiteX114" fmla="*/ 483248 w 996891"/>
              <a:gd name="connsiteY114" fmla="*/ 872080 h 2363996"/>
              <a:gd name="connsiteX115" fmla="*/ 472554 w 996891"/>
              <a:gd name="connsiteY115" fmla="*/ 856038 h 2363996"/>
              <a:gd name="connsiteX116" fmla="*/ 451164 w 996891"/>
              <a:gd name="connsiteY116" fmla="*/ 807911 h 2363996"/>
              <a:gd name="connsiteX117" fmla="*/ 440470 w 996891"/>
              <a:gd name="connsiteY117" fmla="*/ 765132 h 2363996"/>
              <a:gd name="connsiteX118" fmla="*/ 429775 w 996891"/>
              <a:gd name="connsiteY118" fmla="*/ 749090 h 2363996"/>
              <a:gd name="connsiteX119" fmla="*/ 419080 w 996891"/>
              <a:gd name="connsiteY119" fmla="*/ 727701 h 2363996"/>
              <a:gd name="connsiteX120" fmla="*/ 397691 w 996891"/>
              <a:gd name="connsiteY120" fmla="*/ 695617 h 2363996"/>
              <a:gd name="connsiteX121" fmla="*/ 386996 w 996891"/>
              <a:gd name="connsiteY121" fmla="*/ 679574 h 2363996"/>
              <a:gd name="connsiteX122" fmla="*/ 376301 w 996891"/>
              <a:gd name="connsiteY122" fmla="*/ 663532 h 2363996"/>
              <a:gd name="connsiteX123" fmla="*/ 365606 w 996891"/>
              <a:gd name="connsiteY123" fmla="*/ 642143 h 2363996"/>
              <a:gd name="connsiteX124" fmla="*/ 344217 w 996891"/>
              <a:gd name="connsiteY124" fmla="*/ 626101 h 2363996"/>
              <a:gd name="connsiteX125" fmla="*/ 322827 w 996891"/>
              <a:gd name="connsiteY125" fmla="*/ 594017 h 2363996"/>
              <a:gd name="connsiteX126" fmla="*/ 312133 w 996891"/>
              <a:gd name="connsiteY126" fmla="*/ 577974 h 2363996"/>
              <a:gd name="connsiteX127" fmla="*/ 301438 w 996891"/>
              <a:gd name="connsiteY127" fmla="*/ 561932 h 2363996"/>
              <a:gd name="connsiteX128" fmla="*/ 290743 w 996891"/>
              <a:gd name="connsiteY128" fmla="*/ 540543 h 2363996"/>
              <a:gd name="connsiteX129" fmla="*/ 280048 w 996891"/>
              <a:gd name="connsiteY129" fmla="*/ 524501 h 2363996"/>
              <a:gd name="connsiteX130" fmla="*/ 269354 w 996891"/>
              <a:gd name="connsiteY130" fmla="*/ 497764 h 2363996"/>
              <a:gd name="connsiteX131" fmla="*/ 258659 w 996891"/>
              <a:gd name="connsiteY131" fmla="*/ 481722 h 2363996"/>
              <a:gd name="connsiteX132" fmla="*/ 237270 w 996891"/>
              <a:gd name="connsiteY132" fmla="*/ 433596 h 2363996"/>
              <a:gd name="connsiteX133" fmla="*/ 226575 w 996891"/>
              <a:gd name="connsiteY133" fmla="*/ 385469 h 2363996"/>
              <a:gd name="connsiteX134" fmla="*/ 205185 w 996891"/>
              <a:gd name="connsiteY134" fmla="*/ 348038 h 2363996"/>
              <a:gd name="connsiteX135" fmla="*/ 194491 w 996891"/>
              <a:gd name="connsiteY135" fmla="*/ 326648 h 2363996"/>
              <a:gd name="connsiteX136" fmla="*/ 173101 w 996891"/>
              <a:gd name="connsiteY136" fmla="*/ 273174 h 2363996"/>
              <a:gd name="connsiteX137" fmla="*/ 130322 w 996891"/>
              <a:gd name="connsiteY137" fmla="*/ 198311 h 2363996"/>
              <a:gd name="connsiteX138" fmla="*/ 119627 w 996891"/>
              <a:gd name="connsiteY138" fmla="*/ 182269 h 2363996"/>
              <a:gd name="connsiteX139" fmla="*/ 98238 w 996891"/>
              <a:gd name="connsiteY139" fmla="*/ 166227 h 2363996"/>
              <a:gd name="connsiteX140" fmla="*/ 87543 w 996891"/>
              <a:gd name="connsiteY140" fmla="*/ 144838 h 2363996"/>
              <a:gd name="connsiteX141" fmla="*/ 71501 w 996891"/>
              <a:gd name="connsiteY141" fmla="*/ 107406 h 2363996"/>
              <a:gd name="connsiteX142" fmla="*/ 39417 w 996891"/>
              <a:gd name="connsiteY142" fmla="*/ 59280 h 2363996"/>
              <a:gd name="connsiteX143" fmla="*/ 28722 w 996891"/>
              <a:gd name="connsiteY143" fmla="*/ 43238 h 2363996"/>
              <a:gd name="connsiteX144" fmla="*/ 0 w 996891"/>
              <a:gd name="connsiteY144" fmla="*/ 0 h 2363996"/>
              <a:gd name="connsiteX145" fmla="*/ 7333 w 996891"/>
              <a:gd name="connsiteY145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6735 w 996891"/>
              <a:gd name="connsiteY4" fmla="*/ 118102 h 2363996"/>
              <a:gd name="connsiteX5" fmla="*/ 40334 w 996891"/>
              <a:gd name="connsiteY5" fmla="*/ 166227 h 2363996"/>
              <a:gd name="connsiteX6" fmla="*/ 48584 w 996891"/>
              <a:gd name="connsiteY6" fmla="*/ 228409 h 2363996"/>
              <a:gd name="connsiteX7" fmla="*/ 62182 w 996891"/>
              <a:gd name="connsiteY7" fmla="*/ 277147 h 2363996"/>
              <a:gd name="connsiteX8" fmla="*/ 75320 w 996891"/>
              <a:gd name="connsiteY8" fmla="*/ 340245 h 2363996"/>
              <a:gd name="connsiteX9" fmla="*/ 95183 w 996891"/>
              <a:gd name="connsiteY9" fmla="*/ 395094 h 2363996"/>
              <a:gd name="connsiteX10" fmla="*/ 106335 w 996891"/>
              <a:gd name="connsiteY10" fmla="*/ 463389 h 2363996"/>
              <a:gd name="connsiteX11" fmla="*/ 108779 w 996891"/>
              <a:gd name="connsiteY11" fmla="*/ 527862 h 2363996"/>
              <a:gd name="connsiteX12" fmla="*/ 130628 w 996891"/>
              <a:gd name="connsiteY12" fmla="*/ 557654 h 2363996"/>
              <a:gd name="connsiteX13" fmla="*/ 138878 w 996891"/>
              <a:gd name="connsiteY13" fmla="*/ 615865 h 2363996"/>
              <a:gd name="connsiteX14" fmla="*/ 123447 w 996891"/>
              <a:gd name="connsiteY14" fmla="*/ 646421 h 2363996"/>
              <a:gd name="connsiteX15" fmla="*/ 114280 w 996891"/>
              <a:gd name="connsiteY15" fmla="*/ 652838 h 2363996"/>
              <a:gd name="connsiteX16" fmla="*/ 119627 w 996891"/>
              <a:gd name="connsiteY16" fmla="*/ 668880 h 2363996"/>
              <a:gd name="connsiteX17" fmla="*/ 124975 w 996891"/>
              <a:gd name="connsiteY17" fmla="*/ 695617 h 2363996"/>
              <a:gd name="connsiteX18" fmla="*/ 130322 w 996891"/>
              <a:gd name="connsiteY18" fmla="*/ 711659 h 2363996"/>
              <a:gd name="connsiteX19" fmla="*/ 135670 w 996891"/>
              <a:gd name="connsiteY19" fmla="*/ 738396 h 2363996"/>
              <a:gd name="connsiteX20" fmla="*/ 146364 w 996891"/>
              <a:gd name="connsiteY20" fmla="*/ 781174 h 2363996"/>
              <a:gd name="connsiteX21" fmla="*/ 151712 w 996891"/>
              <a:gd name="connsiteY21" fmla="*/ 813259 h 2363996"/>
              <a:gd name="connsiteX22" fmla="*/ 157059 w 996891"/>
              <a:gd name="connsiteY22" fmla="*/ 829301 h 2363996"/>
              <a:gd name="connsiteX23" fmla="*/ 162406 w 996891"/>
              <a:gd name="connsiteY23" fmla="*/ 856038 h 2363996"/>
              <a:gd name="connsiteX24" fmla="*/ 183796 w 996891"/>
              <a:gd name="connsiteY24" fmla="*/ 930901 h 2363996"/>
              <a:gd name="connsiteX25" fmla="*/ 189143 w 996891"/>
              <a:gd name="connsiteY25" fmla="*/ 957638 h 2363996"/>
              <a:gd name="connsiteX26" fmla="*/ 194491 w 996891"/>
              <a:gd name="connsiteY26" fmla="*/ 989722 h 2363996"/>
              <a:gd name="connsiteX27" fmla="*/ 215880 w 996891"/>
              <a:gd name="connsiteY27" fmla="*/ 1064585 h 2363996"/>
              <a:gd name="connsiteX28" fmla="*/ 226575 w 996891"/>
              <a:gd name="connsiteY28" fmla="*/ 1123406 h 2363996"/>
              <a:gd name="connsiteX29" fmla="*/ 231922 w 996891"/>
              <a:gd name="connsiteY29" fmla="*/ 1144796 h 2363996"/>
              <a:gd name="connsiteX30" fmla="*/ 237270 w 996891"/>
              <a:gd name="connsiteY30" fmla="*/ 1187574 h 2363996"/>
              <a:gd name="connsiteX31" fmla="*/ 242617 w 996891"/>
              <a:gd name="connsiteY31" fmla="*/ 1214311 h 2363996"/>
              <a:gd name="connsiteX32" fmla="*/ 247964 w 996891"/>
              <a:gd name="connsiteY32" fmla="*/ 1246396 h 2363996"/>
              <a:gd name="connsiteX33" fmla="*/ 258659 w 996891"/>
              <a:gd name="connsiteY33" fmla="*/ 1278480 h 2363996"/>
              <a:gd name="connsiteX34" fmla="*/ 264006 w 996891"/>
              <a:gd name="connsiteY34" fmla="*/ 1299869 h 2363996"/>
              <a:gd name="connsiteX35" fmla="*/ 269354 w 996891"/>
              <a:gd name="connsiteY35" fmla="*/ 1353343 h 2363996"/>
              <a:gd name="connsiteX36" fmla="*/ 274701 w 996891"/>
              <a:gd name="connsiteY36" fmla="*/ 1369385 h 2363996"/>
              <a:gd name="connsiteX37" fmla="*/ 280048 w 996891"/>
              <a:gd name="connsiteY37" fmla="*/ 1401469 h 2363996"/>
              <a:gd name="connsiteX38" fmla="*/ 296091 w 996891"/>
              <a:gd name="connsiteY38" fmla="*/ 1454943 h 2363996"/>
              <a:gd name="connsiteX39" fmla="*/ 301438 w 996891"/>
              <a:gd name="connsiteY39" fmla="*/ 1470985 h 2363996"/>
              <a:gd name="connsiteX40" fmla="*/ 306785 w 996891"/>
              <a:gd name="connsiteY40" fmla="*/ 1487027 h 2363996"/>
              <a:gd name="connsiteX41" fmla="*/ 312133 w 996891"/>
              <a:gd name="connsiteY41" fmla="*/ 1508417 h 2363996"/>
              <a:gd name="connsiteX42" fmla="*/ 322827 w 996891"/>
              <a:gd name="connsiteY42" fmla="*/ 1524459 h 2363996"/>
              <a:gd name="connsiteX43" fmla="*/ 328175 w 996891"/>
              <a:gd name="connsiteY43" fmla="*/ 1556543 h 2363996"/>
              <a:gd name="connsiteX44" fmla="*/ 338870 w 996891"/>
              <a:gd name="connsiteY44" fmla="*/ 1588627 h 2363996"/>
              <a:gd name="connsiteX45" fmla="*/ 344217 w 996891"/>
              <a:gd name="connsiteY45" fmla="*/ 1631406 h 2363996"/>
              <a:gd name="connsiteX46" fmla="*/ 349564 w 996891"/>
              <a:gd name="connsiteY46" fmla="*/ 1647448 h 2363996"/>
              <a:gd name="connsiteX47" fmla="*/ 354912 w 996891"/>
              <a:gd name="connsiteY47" fmla="*/ 1679532 h 2363996"/>
              <a:gd name="connsiteX48" fmla="*/ 360259 w 996891"/>
              <a:gd name="connsiteY48" fmla="*/ 1716964 h 2363996"/>
              <a:gd name="connsiteX49" fmla="*/ 365606 w 996891"/>
              <a:gd name="connsiteY49" fmla="*/ 1759743 h 2363996"/>
              <a:gd name="connsiteX50" fmla="*/ 376301 w 996891"/>
              <a:gd name="connsiteY50" fmla="*/ 1802522 h 2363996"/>
              <a:gd name="connsiteX51" fmla="*/ 386996 w 996891"/>
              <a:gd name="connsiteY51" fmla="*/ 1845301 h 2363996"/>
              <a:gd name="connsiteX52" fmla="*/ 392343 w 996891"/>
              <a:gd name="connsiteY52" fmla="*/ 1866690 h 2363996"/>
              <a:gd name="connsiteX53" fmla="*/ 397691 w 996891"/>
              <a:gd name="connsiteY53" fmla="*/ 1882732 h 2363996"/>
              <a:gd name="connsiteX54" fmla="*/ 408385 w 996891"/>
              <a:gd name="connsiteY54" fmla="*/ 1957596 h 2363996"/>
              <a:gd name="connsiteX55" fmla="*/ 419080 w 996891"/>
              <a:gd name="connsiteY55" fmla="*/ 2000374 h 2363996"/>
              <a:gd name="connsiteX56" fmla="*/ 429775 w 996891"/>
              <a:gd name="connsiteY56" fmla="*/ 2053848 h 2363996"/>
              <a:gd name="connsiteX57" fmla="*/ 440470 w 996891"/>
              <a:gd name="connsiteY57" fmla="*/ 2069890 h 2363996"/>
              <a:gd name="connsiteX58" fmla="*/ 445817 w 996891"/>
              <a:gd name="connsiteY58" fmla="*/ 2101974 h 2363996"/>
              <a:gd name="connsiteX59" fmla="*/ 456512 w 996891"/>
              <a:gd name="connsiteY59" fmla="*/ 2134059 h 2363996"/>
              <a:gd name="connsiteX60" fmla="*/ 461859 w 996891"/>
              <a:gd name="connsiteY60" fmla="*/ 2150101 h 2363996"/>
              <a:gd name="connsiteX61" fmla="*/ 467206 w 996891"/>
              <a:gd name="connsiteY61" fmla="*/ 2171490 h 2363996"/>
              <a:gd name="connsiteX62" fmla="*/ 477901 w 996891"/>
              <a:gd name="connsiteY62" fmla="*/ 2203574 h 2363996"/>
              <a:gd name="connsiteX63" fmla="*/ 488596 w 996891"/>
              <a:gd name="connsiteY63" fmla="*/ 2310522 h 2363996"/>
              <a:gd name="connsiteX64" fmla="*/ 499291 w 996891"/>
              <a:gd name="connsiteY64" fmla="*/ 2363996 h 2363996"/>
              <a:gd name="connsiteX65" fmla="*/ 520680 w 996891"/>
              <a:gd name="connsiteY65" fmla="*/ 2331911 h 2363996"/>
              <a:gd name="connsiteX66" fmla="*/ 536722 w 996891"/>
              <a:gd name="connsiteY66" fmla="*/ 2310522 h 2363996"/>
              <a:gd name="connsiteX67" fmla="*/ 568806 w 996891"/>
              <a:gd name="connsiteY67" fmla="*/ 2289132 h 2363996"/>
              <a:gd name="connsiteX68" fmla="*/ 595543 w 996891"/>
              <a:gd name="connsiteY68" fmla="*/ 2257048 h 2363996"/>
              <a:gd name="connsiteX69" fmla="*/ 611585 w 996891"/>
              <a:gd name="connsiteY69" fmla="*/ 2235659 h 2363996"/>
              <a:gd name="connsiteX70" fmla="*/ 643670 w 996891"/>
              <a:gd name="connsiteY70" fmla="*/ 2208922 h 2363996"/>
              <a:gd name="connsiteX71" fmla="*/ 670406 w 996891"/>
              <a:gd name="connsiteY71" fmla="*/ 2176838 h 2363996"/>
              <a:gd name="connsiteX72" fmla="*/ 686448 w 996891"/>
              <a:gd name="connsiteY72" fmla="*/ 2166143 h 2363996"/>
              <a:gd name="connsiteX73" fmla="*/ 702491 w 996891"/>
              <a:gd name="connsiteY73" fmla="*/ 2150101 h 2363996"/>
              <a:gd name="connsiteX74" fmla="*/ 723880 w 996891"/>
              <a:gd name="connsiteY74" fmla="*/ 2134059 h 2363996"/>
              <a:gd name="connsiteX75" fmla="*/ 755964 w 996891"/>
              <a:gd name="connsiteY75" fmla="*/ 2096627 h 2363996"/>
              <a:gd name="connsiteX76" fmla="*/ 772006 w 996891"/>
              <a:gd name="connsiteY76" fmla="*/ 2085932 h 2363996"/>
              <a:gd name="connsiteX77" fmla="*/ 814785 w 996891"/>
              <a:gd name="connsiteY77" fmla="*/ 2021764 h 2363996"/>
              <a:gd name="connsiteX78" fmla="*/ 825480 w 996891"/>
              <a:gd name="connsiteY78" fmla="*/ 2005722 h 2363996"/>
              <a:gd name="connsiteX79" fmla="*/ 836175 w 996891"/>
              <a:gd name="connsiteY79" fmla="*/ 1989680 h 2363996"/>
              <a:gd name="connsiteX80" fmla="*/ 846870 w 996891"/>
              <a:gd name="connsiteY80" fmla="*/ 1957596 h 2363996"/>
              <a:gd name="connsiteX81" fmla="*/ 894996 w 996891"/>
              <a:gd name="connsiteY81" fmla="*/ 1914817 h 2363996"/>
              <a:gd name="connsiteX82" fmla="*/ 937775 w 996891"/>
              <a:gd name="connsiteY82" fmla="*/ 1877385 h 2363996"/>
              <a:gd name="connsiteX83" fmla="*/ 953817 w 996891"/>
              <a:gd name="connsiteY83" fmla="*/ 1861343 h 2363996"/>
              <a:gd name="connsiteX84" fmla="*/ 964512 w 996891"/>
              <a:gd name="connsiteY84" fmla="*/ 1845301 h 2363996"/>
              <a:gd name="connsiteX85" fmla="*/ 980554 w 996891"/>
              <a:gd name="connsiteY85" fmla="*/ 1834606 h 2363996"/>
              <a:gd name="connsiteX86" fmla="*/ 996596 w 996891"/>
              <a:gd name="connsiteY86" fmla="*/ 1781132 h 2363996"/>
              <a:gd name="connsiteX87" fmla="*/ 985901 w 996891"/>
              <a:gd name="connsiteY87" fmla="*/ 1700922 h 2363996"/>
              <a:gd name="connsiteX88" fmla="*/ 964512 w 996891"/>
              <a:gd name="connsiteY88" fmla="*/ 1668838 h 2363996"/>
              <a:gd name="connsiteX89" fmla="*/ 932427 w 996891"/>
              <a:gd name="connsiteY89" fmla="*/ 1636753 h 2363996"/>
              <a:gd name="connsiteX90" fmla="*/ 900343 w 996891"/>
              <a:gd name="connsiteY90" fmla="*/ 1583280 h 2363996"/>
              <a:gd name="connsiteX91" fmla="*/ 889648 w 996891"/>
              <a:gd name="connsiteY91" fmla="*/ 1567238 h 2363996"/>
              <a:gd name="connsiteX92" fmla="*/ 878954 w 996891"/>
              <a:gd name="connsiteY92" fmla="*/ 1545848 h 2363996"/>
              <a:gd name="connsiteX93" fmla="*/ 857564 w 996891"/>
              <a:gd name="connsiteY93" fmla="*/ 1513764 h 2363996"/>
              <a:gd name="connsiteX94" fmla="*/ 846870 w 996891"/>
              <a:gd name="connsiteY94" fmla="*/ 1492374 h 2363996"/>
              <a:gd name="connsiteX95" fmla="*/ 825480 w 996891"/>
              <a:gd name="connsiteY95" fmla="*/ 1476332 h 2363996"/>
              <a:gd name="connsiteX96" fmla="*/ 793396 w 996891"/>
              <a:gd name="connsiteY96" fmla="*/ 1401469 h 2363996"/>
              <a:gd name="connsiteX97" fmla="*/ 782701 w 996891"/>
              <a:gd name="connsiteY97" fmla="*/ 1385427 h 2363996"/>
              <a:gd name="connsiteX98" fmla="*/ 755964 w 996891"/>
              <a:gd name="connsiteY98" fmla="*/ 1337301 h 2363996"/>
              <a:gd name="connsiteX99" fmla="*/ 723880 w 996891"/>
              <a:gd name="connsiteY99" fmla="*/ 1299869 h 2363996"/>
              <a:gd name="connsiteX100" fmla="*/ 702491 w 996891"/>
              <a:gd name="connsiteY100" fmla="*/ 1267785 h 2363996"/>
              <a:gd name="connsiteX101" fmla="*/ 686448 w 996891"/>
              <a:gd name="connsiteY101" fmla="*/ 1225006 h 2363996"/>
              <a:gd name="connsiteX102" fmla="*/ 659712 w 996891"/>
              <a:gd name="connsiteY102" fmla="*/ 1192922 h 2363996"/>
              <a:gd name="connsiteX103" fmla="*/ 643670 w 996891"/>
              <a:gd name="connsiteY103" fmla="*/ 1171532 h 2363996"/>
              <a:gd name="connsiteX104" fmla="*/ 632975 w 996891"/>
              <a:gd name="connsiteY104" fmla="*/ 1150143 h 2363996"/>
              <a:gd name="connsiteX105" fmla="*/ 627627 w 996891"/>
              <a:gd name="connsiteY105" fmla="*/ 1134101 h 2363996"/>
              <a:gd name="connsiteX106" fmla="*/ 606238 w 996891"/>
              <a:gd name="connsiteY106" fmla="*/ 1102017 h 2363996"/>
              <a:gd name="connsiteX107" fmla="*/ 595543 w 996891"/>
              <a:gd name="connsiteY107" fmla="*/ 1080627 h 2363996"/>
              <a:gd name="connsiteX108" fmla="*/ 584848 w 996891"/>
              <a:gd name="connsiteY108" fmla="*/ 1064585 h 2363996"/>
              <a:gd name="connsiteX109" fmla="*/ 558112 w 996891"/>
              <a:gd name="connsiteY109" fmla="*/ 1021806 h 2363996"/>
              <a:gd name="connsiteX110" fmla="*/ 536722 w 996891"/>
              <a:gd name="connsiteY110" fmla="*/ 973680 h 2363996"/>
              <a:gd name="connsiteX111" fmla="*/ 526027 w 996891"/>
              <a:gd name="connsiteY111" fmla="*/ 946943 h 2363996"/>
              <a:gd name="connsiteX112" fmla="*/ 515333 w 996891"/>
              <a:gd name="connsiteY112" fmla="*/ 930901 h 2363996"/>
              <a:gd name="connsiteX113" fmla="*/ 504638 w 996891"/>
              <a:gd name="connsiteY113" fmla="*/ 904164 h 2363996"/>
              <a:gd name="connsiteX114" fmla="*/ 483248 w 996891"/>
              <a:gd name="connsiteY114" fmla="*/ 872080 h 2363996"/>
              <a:gd name="connsiteX115" fmla="*/ 472554 w 996891"/>
              <a:gd name="connsiteY115" fmla="*/ 856038 h 2363996"/>
              <a:gd name="connsiteX116" fmla="*/ 451164 w 996891"/>
              <a:gd name="connsiteY116" fmla="*/ 807911 h 2363996"/>
              <a:gd name="connsiteX117" fmla="*/ 440470 w 996891"/>
              <a:gd name="connsiteY117" fmla="*/ 765132 h 2363996"/>
              <a:gd name="connsiteX118" fmla="*/ 429775 w 996891"/>
              <a:gd name="connsiteY118" fmla="*/ 749090 h 2363996"/>
              <a:gd name="connsiteX119" fmla="*/ 419080 w 996891"/>
              <a:gd name="connsiteY119" fmla="*/ 727701 h 2363996"/>
              <a:gd name="connsiteX120" fmla="*/ 397691 w 996891"/>
              <a:gd name="connsiteY120" fmla="*/ 695617 h 2363996"/>
              <a:gd name="connsiteX121" fmla="*/ 386996 w 996891"/>
              <a:gd name="connsiteY121" fmla="*/ 679574 h 2363996"/>
              <a:gd name="connsiteX122" fmla="*/ 376301 w 996891"/>
              <a:gd name="connsiteY122" fmla="*/ 663532 h 2363996"/>
              <a:gd name="connsiteX123" fmla="*/ 365606 w 996891"/>
              <a:gd name="connsiteY123" fmla="*/ 642143 h 2363996"/>
              <a:gd name="connsiteX124" fmla="*/ 344217 w 996891"/>
              <a:gd name="connsiteY124" fmla="*/ 626101 h 2363996"/>
              <a:gd name="connsiteX125" fmla="*/ 322827 w 996891"/>
              <a:gd name="connsiteY125" fmla="*/ 594017 h 2363996"/>
              <a:gd name="connsiteX126" fmla="*/ 312133 w 996891"/>
              <a:gd name="connsiteY126" fmla="*/ 577974 h 2363996"/>
              <a:gd name="connsiteX127" fmla="*/ 301438 w 996891"/>
              <a:gd name="connsiteY127" fmla="*/ 561932 h 2363996"/>
              <a:gd name="connsiteX128" fmla="*/ 290743 w 996891"/>
              <a:gd name="connsiteY128" fmla="*/ 540543 h 2363996"/>
              <a:gd name="connsiteX129" fmla="*/ 280048 w 996891"/>
              <a:gd name="connsiteY129" fmla="*/ 524501 h 2363996"/>
              <a:gd name="connsiteX130" fmla="*/ 269354 w 996891"/>
              <a:gd name="connsiteY130" fmla="*/ 497764 h 2363996"/>
              <a:gd name="connsiteX131" fmla="*/ 258659 w 996891"/>
              <a:gd name="connsiteY131" fmla="*/ 481722 h 2363996"/>
              <a:gd name="connsiteX132" fmla="*/ 237270 w 996891"/>
              <a:gd name="connsiteY132" fmla="*/ 433596 h 2363996"/>
              <a:gd name="connsiteX133" fmla="*/ 226575 w 996891"/>
              <a:gd name="connsiteY133" fmla="*/ 385469 h 2363996"/>
              <a:gd name="connsiteX134" fmla="*/ 205185 w 996891"/>
              <a:gd name="connsiteY134" fmla="*/ 348038 h 2363996"/>
              <a:gd name="connsiteX135" fmla="*/ 194491 w 996891"/>
              <a:gd name="connsiteY135" fmla="*/ 326648 h 2363996"/>
              <a:gd name="connsiteX136" fmla="*/ 173101 w 996891"/>
              <a:gd name="connsiteY136" fmla="*/ 273174 h 2363996"/>
              <a:gd name="connsiteX137" fmla="*/ 130322 w 996891"/>
              <a:gd name="connsiteY137" fmla="*/ 198311 h 2363996"/>
              <a:gd name="connsiteX138" fmla="*/ 119627 w 996891"/>
              <a:gd name="connsiteY138" fmla="*/ 182269 h 2363996"/>
              <a:gd name="connsiteX139" fmla="*/ 98238 w 996891"/>
              <a:gd name="connsiteY139" fmla="*/ 166227 h 2363996"/>
              <a:gd name="connsiteX140" fmla="*/ 87543 w 996891"/>
              <a:gd name="connsiteY140" fmla="*/ 144838 h 2363996"/>
              <a:gd name="connsiteX141" fmla="*/ 71501 w 996891"/>
              <a:gd name="connsiteY141" fmla="*/ 107406 h 2363996"/>
              <a:gd name="connsiteX142" fmla="*/ 39417 w 996891"/>
              <a:gd name="connsiteY142" fmla="*/ 59280 h 2363996"/>
              <a:gd name="connsiteX143" fmla="*/ 28722 w 996891"/>
              <a:gd name="connsiteY143" fmla="*/ 43238 h 2363996"/>
              <a:gd name="connsiteX144" fmla="*/ 0 w 996891"/>
              <a:gd name="connsiteY144" fmla="*/ 0 h 2363996"/>
              <a:gd name="connsiteX145" fmla="*/ 7333 w 996891"/>
              <a:gd name="connsiteY145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6735 w 996891"/>
              <a:gd name="connsiteY4" fmla="*/ 118102 h 2363996"/>
              <a:gd name="connsiteX5" fmla="*/ 40334 w 996891"/>
              <a:gd name="connsiteY5" fmla="*/ 166227 h 2363996"/>
              <a:gd name="connsiteX6" fmla="*/ 48584 w 996891"/>
              <a:gd name="connsiteY6" fmla="*/ 228409 h 2363996"/>
              <a:gd name="connsiteX7" fmla="*/ 62182 w 996891"/>
              <a:gd name="connsiteY7" fmla="*/ 277147 h 2363996"/>
              <a:gd name="connsiteX8" fmla="*/ 75320 w 996891"/>
              <a:gd name="connsiteY8" fmla="*/ 340245 h 2363996"/>
              <a:gd name="connsiteX9" fmla="*/ 86475 w 996891"/>
              <a:gd name="connsiteY9" fmla="*/ 400900 h 2363996"/>
              <a:gd name="connsiteX10" fmla="*/ 106335 w 996891"/>
              <a:gd name="connsiteY10" fmla="*/ 463389 h 2363996"/>
              <a:gd name="connsiteX11" fmla="*/ 108779 w 996891"/>
              <a:gd name="connsiteY11" fmla="*/ 527862 h 2363996"/>
              <a:gd name="connsiteX12" fmla="*/ 130628 w 996891"/>
              <a:gd name="connsiteY12" fmla="*/ 557654 h 2363996"/>
              <a:gd name="connsiteX13" fmla="*/ 138878 w 996891"/>
              <a:gd name="connsiteY13" fmla="*/ 615865 h 2363996"/>
              <a:gd name="connsiteX14" fmla="*/ 123447 w 996891"/>
              <a:gd name="connsiteY14" fmla="*/ 646421 h 2363996"/>
              <a:gd name="connsiteX15" fmla="*/ 114280 w 996891"/>
              <a:gd name="connsiteY15" fmla="*/ 652838 h 2363996"/>
              <a:gd name="connsiteX16" fmla="*/ 119627 w 996891"/>
              <a:gd name="connsiteY16" fmla="*/ 668880 h 2363996"/>
              <a:gd name="connsiteX17" fmla="*/ 124975 w 996891"/>
              <a:gd name="connsiteY17" fmla="*/ 695617 h 2363996"/>
              <a:gd name="connsiteX18" fmla="*/ 130322 w 996891"/>
              <a:gd name="connsiteY18" fmla="*/ 711659 h 2363996"/>
              <a:gd name="connsiteX19" fmla="*/ 135670 w 996891"/>
              <a:gd name="connsiteY19" fmla="*/ 738396 h 2363996"/>
              <a:gd name="connsiteX20" fmla="*/ 146364 w 996891"/>
              <a:gd name="connsiteY20" fmla="*/ 781174 h 2363996"/>
              <a:gd name="connsiteX21" fmla="*/ 151712 w 996891"/>
              <a:gd name="connsiteY21" fmla="*/ 813259 h 2363996"/>
              <a:gd name="connsiteX22" fmla="*/ 157059 w 996891"/>
              <a:gd name="connsiteY22" fmla="*/ 829301 h 2363996"/>
              <a:gd name="connsiteX23" fmla="*/ 162406 w 996891"/>
              <a:gd name="connsiteY23" fmla="*/ 856038 h 2363996"/>
              <a:gd name="connsiteX24" fmla="*/ 183796 w 996891"/>
              <a:gd name="connsiteY24" fmla="*/ 930901 h 2363996"/>
              <a:gd name="connsiteX25" fmla="*/ 189143 w 996891"/>
              <a:gd name="connsiteY25" fmla="*/ 957638 h 2363996"/>
              <a:gd name="connsiteX26" fmla="*/ 194491 w 996891"/>
              <a:gd name="connsiteY26" fmla="*/ 989722 h 2363996"/>
              <a:gd name="connsiteX27" fmla="*/ 215880 w 996891"/>
              <a:gd name="connsiteY27" fmla="*/ 1064585 h 2363996"/>
              <a:gd name="connsiteX28" fmla="*/ 226575 w 996891"/>
              <a:gd name="connsiteY28" fmla="*/ 1123406 h 2363996"/>
              <a:gd name="connsiteX29" fmla="*/ 231922 w 996891"/>
              <a:gd name="connsiteY29" fmla="*/ 1144796 h 2363996"/>
              <a:gd name="connsiteX30" fmla="*/ 237270 w 996891"/>
              <a:gd name="connsiteY30" fmla="*/ 1187574 h 2363996"/>
              <a:gd name="connsiteX31" fmla="*/ 242617 w 996891"/>
              <a:gd name="connsiteY31" fmla="*/ 1214311 h 2363996"/>
              <a:gd name="connsiteX32" fmla="*/ 247964 w 996891"/>
              <a:gd name="connsiteY32" fmla="*/ 1246396 h 2363996"/>
              <a:gd name="connsiteX33" fmla="*/ 258659 w 996891"/>
              <a:gd name="connsiteY33" fmla="*/ 1278480 h 2363996"/>
              <a:gd name="connsiteX34" fmla="*/ 264006 w 996891"/>
              <a:gd name="connsiteY34" fmla="*/ 1299869 h 2363996"/>
              <a:gd name="connsiteX35" fmla="*/ 269354 w 996891"/>
              <a:gd name="connsiteY35" fmla="*/ 1353343 h 2363996"/>
              <a:gd name="connsiteX36" fmla="*/ 274701 w 996891"/>
              <a:gd name="connsiteY36" fmla="*/ 1369385 h 2363996"/>
              <a:gd name="connsiteX37" fmla="*/ 280048 w 996891"/>
              <a:gd name="connsiteY37" fmla="*/ 1401469 h 2363996"/>
              <a:gd name="connsiteX38" fmla="*/ 296091 w 996891"/>
              <a:gd name="connsiteY38" fmla="*/ 1454943 h 2363996"/>
              <a:gd name="connsiteX39" fmla="*/ 301438 w 996891"/>
              <a:gd name="connsiteY39" fmla="*/ 1470985 h 2363996"/>
              <a:gd name="connsiteX40" fmla="*/ 306785 w 996891"/>
              <a:gd name="connsiteY40" fmla="*/ 1487027 h 2363996"/>
              <a:gd name="connsiteX41" fmla="*/ 312133 w 996891"/>
              <a:gd name="connsiteY41" fmla="*/ 1508417 h 2363996"/>
              <a:gd name="connsiteX42" fmla="*/ 322827 w 996891"/>
              <a:gd name="connsiteY42" fmla="*/ 1524459 h 2363996"/>
              <a:gd name="connsiteX43" fmla="*/ 328175 w 996891"/>
              <a:gd name="connsiteY43" fmla="*/ 1556543 h 2363996"/>
              <a:gd name="connsiteX44" fmla="*/ 338870 w 996891"/>
              <a:gd name="connsiteY44" fmla="*/ 1588627 h 2363996"/>
              <a:gd name="connsiteX45" fmla="*/ 344217 w 996891"/>
              <a:gd name="connsiteY45" fmla="*/ 1631406 h 2363996"/>
              <a:gd name="connsiteX46" fmla="*/ 349564 w 996891"/>
              <a:gd name="connsiteY46" fmla="*/ 1647448 h 2363996"/>
              <a:gd name="connsiteX47" fmla="*/ 354912 w 996891"/>
              <a:gd name="connsiteY47" fmla="*/ 1679532 h 2363996"/>
              <a:gd name="connsiteX48" fmla="*/ 360259 w 996891"/>
              <a:gd name="connsiteY48" fmla="*/ 1716964 h 2363996"/>
              <a:gd name="connsiteX49" fmla="*/ 365606 w 996891"/>
              <a:gd name="connsiteY49" fmla="*/ 1759743 h 2363996"/>
              <a:gd name="connsiteX50" fmla="*/ 376301 w 996891"/>
              <a:gd name="connsiteY50" fmla="*/ 1802522 h 2363996"/>
              <a:gd name="connsiteX51" fmla="*/ 386996 w 996891"/>
              <a:gd name="connsiteY51" fmla="*/ 1845301 h 2363996"/>
              <a:gd name="connsiteX52" fmla="*/ 392343 w 996891"/>
              <a:gd name="connsiteY52" fmla="*/ 1866690 h 2363996"/>
              <a:gd name="connsiteX53" fmla="*/ 397691 w 996891"/>
              <a:gd name="connsiteY53" fmla="*/ 1882732 h 2363996"/>
              <a:gd name="connsiteX54" fmla="*/ 408385 w 996891"/>
              <a:gd name="connsiteY54" fmla="*/ 1957596 h 2363996"/>
              <a:gd name="connsiteX55" fmla="*/ 419080 w 996891"/>
              <a:gd name="connsiteY55" fmla="*/ 2000374 h 2363996"/>
              <a:gd name="connsiteX56" fmla="*/ 429775 w 996891"/>
              <a:gd name="connsiteY56" fmla="*/ 2053848 h 2363996"/>
              <a:gd name="connsiteX57" fmla="*/ 440470 w 996891"/>
              <a:gd name="connsiteY57" fmla="*/ 2069890 h 2363996"/>
              <a:gd name="connsiteX58" fmla="*/ 445817 w 996891"/>
              <a:gd name="connsiteY58" fmla="*/ 2101974 h 2363996"/>
              <a:gd name="connsiteX59" fmla="*/ 456512 w 996891"/>
              <a:gd name="connsiteY59" fmla="*/ 2134059 h 2363996"/>
              <a:gd name="connsiteX60" fmla="*/ 461859 w 996891"/>
              <a:gd name="connsiteY60" fmla="*/ 2150101 h 2363996"/>
              <a:gd name="connsiteX61" fmla="*/ 467206 w 996891"/>
              <a:gd name="connsiteY61" fmla="*/ 2171490 h 2363996"/>
              <a:gd name="connsiteX62" fmla="*/ 477901 w 996891"/>
              <a:gd name="connsiteY62" fmla="*/ 2203574 h 2363996"/>
              <a:gd name="connsiteX63" fmla="*/ 488596 w 996891"/>
              <a:gd name="connsiteY63" fmla="*/ 2310522 h 2363996"/>
              <a:gd name="connsiteX64" fmla="*/ 499291 w 996891"/>
              <a:gd name="connsiteY64" fmla="*/ 2363996 h 2363996"/>
              <a:gd name="connsiteX65" fmla="*/ 520680 w 996891"/>
              <a:gd name="connsiteY65" fmla="*/ 2331911 h 2363996"/>
              <a:gd name="connsiteX66" fmla="*/ 536722 w 996891"/>
              <a:gd name="connsiteY66" fmla="*/ 2310522 h 2363996"/>
              <a:gd name="connsiteX67" fmla="*/ 568806 w 996891"/>
              <a:gd name="connsiteY67" fmla="*/ 2289132 h 2363996"/>
              <a:gd name="connsiteX68" fmla="*/ 595543 w 996891"/>
              <a:gd name="connsiteY68" fmla="*/ 2257048 h 2363996"/>
              <a:gd name="connsiteX69" fmla="*/ 611585 w 996891"/>
              <a:gd name="connsiteY69" fmla="*/ 2235659 h 2363996"/>
              <a:gd name="connsiteX70" fmla="*/ 643670 w 996891"/>
              <a:gd name="connsiteY70" fmla="*/ 2208922 h 2363996"/>
              <a:gd name="connsiteX71" fmla="*/ 670406 w 996891"/>
              <a:gd name="connsiteY71" fmla="*/ 2176838 h 2363996"/>
              <a:gd name="connsiteX72" fmla="*/ 686448 w 996891"/>
              <a:gd name="connsiteY72" fmla="*/ 2166143 h 2363996"/>
              <a:gd name="connsiteX73" fmla="*/ 702491 w 996891"/>
              <a:gd name="connsiteY73" fmla="*/ 2150101 h 2363996"/>
              <a:gd name="connsiteX74" fmla="*/ 723880 w 996891"/>
              <a:gd name="connsiteY74" fmla="*/ 2134059 h 2363996"/>
              <a:gd name="connsiteX75" fmla="*/ 755964 w 996891"/>
              <a:gd name="connsiteY75" fmla="*/ 2096627 h 2363996"/>
              <a:gd name="connsiteX76" fmla="*/ 772006 w 996891"/>
              <a:gd name="connsiteY76" fmla="*/ 2085932 h 2363996"/>
              <a:gd name="connsiteX77" fmla="*/ 814785 w 996891"/>
              <a:gd name="connsiteY77" fmla="*/ 2021764 h 2363996"/>
              <a:gd name="connsiteX78" fmla="*/ 825480 w 996891"/>
              <a:gd name="connsiteY78" fmla="*/ 2005722 h 2363996"/>
              <a:gd name="connsiteX79" fmla="*/ 836175 w 996891"/>
              <a:gd name="connsiteY79" fmla="*/ 1989680 h 2363996"/>
              <a:gd name="connsiteX80" fmla="*/ 846870 w 996891"/>
              <a:gd name="connsiteY80" fmla="*/ 1957596 h 2363996"/>
              <a:gd name="connsiteX81" fmla="*/ 894996 w 996891"/>
              <a:gd name="connsiteY81" fmla="*/ 1914817 h 2363996"/>
              <a:gd name="connsiteX82" fmla="*/ 937775 w 996891"/>
              <a:gd name="connsiteY82" fmla="*/ 1877385 h 2363996"/>
              <a:gd name="connsiteX83" fmla="*/ 953817 w 996891"/>
              <a:gd name="connsiteY83" fmla="*/ 1861343 h 2363996"/>
              <a:gd name="connsiteX84" fmla="*/ 964512 w 996891"/>
              <a:gd name="connsiteY84" fmla="*/ 1845301 h 2363996"/>
              <a:gd name="connsiteX85" fmla="*/ 980554 w 996891"/>
              <a:gd name="connsiteY85" fmla="*/ 1834606 h 2363996"/>
              <a:gd name="connsiteX86" fmla="*/ 996596 w 996891"/>
              <a:gd name="connsiteY86" fmla="*/ 1781132 h 2363996"/>
              <a:gd name="connsiteX87" fmla="*/ 985901 w 996891"/>
              <a:gd name="connsiteY87" fmla="*/ 1700922 h 2363996"/>
              <a:gd name="connsiteX88" fmla="*/ 964512 w 996891"/>
              <a:gd name="connsiteY88" fmla="*/ 1668838 h 2363996"/>
              <a:gd name="connsiteX89" fmla="*/ 932427 w 996891"/>
              <a:gd name="connsiteY89" fmla="*/ 1636753 h 2363996"/>
              <a:gd name="connsiteX90" fmla="*/ 900343 w 996891"/>
              <a:gd name="connsiteY90" fmla="*/ 1583280 h 2363996"/>
              <a:gd name="connsiteX91" fmla="*/ 889648 w 996891"/>
              <a:gd name="connsiteY91" fmla="*/ 1567238 h 2363996"/>
              <a:gd name="connsiteX92" fmla="*/ 878954 w 996891"/>
              <a:gd name="connsiteY92" fmla="*/ 1545848 h 2363996"/>
              <a:gd name="connsiteX93" fmla="*/ 857564 w 996891"/>
              <a:gd name="connsiteY93" fmla="*/ 1513764 h 2363996"/>
              <a:gd name="connsiteX94" fmla="*/ 846870 w 996891"/>
              <a:gd name="connsiteY94" fmla="*/ 1492374 h 2363996"/>
              <a:gd name="connsiteX95" fmla="*/ 825480 w 996891"/>
              <a:gd name="connsiteY95" fmla="*/ 1476332 h 2363996"/>
              <a:gd name="connsiteX96" fmla="*/ 793396 w 996891"/>
              <a:gd name="connsiteY96" fmla="*/ 1401469 h 2363996"/>
              <a:gd name="connsiteX97" fmla="*/ 782701 w 996891"/>
              <a:gd name="connsiteY97" fmla="*/ 1385427 h 2363996"/>
              <a:gd name="connsiteX98" fmla="*/ 755964 w 996891"/>
              <a:gd name="connsiteY98" fmla="*/ 1337301 h 2363996"/>
              <a:gd name="connsiteX99" fmla="*/ 723880 w 996891"/>
              <a:gd name="connsiteY99" fmla="*/ 1299869 h 2363996"/>
              <a:gd name="connsiteX100" fmla="*/ 702491 w 996891"/>
              <a:gd name="connsiteY100" fmla="*/ 1267785 h 2363996"/>
              <a:gd name="connsiteX101" fmla="*/ 686448 w 996891"/>
              <a:gd name="connsiteY101" fmla="*/ 1225006 h 2363996"/>
              <a:gd name="connsiteX102" fmla="*/ 659712 w 996891"/>
              <a:gd name="connsiteY102" fmla="*/ 1192922 h 2363996"/>
              <a:gd name="connsiteX103" fmla="*/ 643670 w 996891"/>
              <a:gd name="connsiteY103" fmla="*/ 1171532 h 2363996"/>
              <a:gd name="connsiteX104" fmla="*/ 632975 w 996891"/>
              <a:gd name="connsiteY104" fmla="*/ 1150143 h 2363996"/>
              <a:gd name="connsiteX105" fmla="*/ 627627 w 996891"/>
              <a:gd name="connsiteY105" fmla="*/ 1134101 h 2363996"/>
              <a:gd name="connsiteX106" fmla="*/ 606238 w 996891"/>
              <a:gd name="connsiteY106" fmla="*/ 1102017 h 2363996"/>
              <a:gd name="connsiteX107" fmla="*/ 595543 w 996891"/>
              <a:gd name="connsiteY107" fmla="*/ 1080627 h 2363996"/>
              <a:gd name="connsiteX108" fmla="*/ 584848 w 996891"/>
              <a:gd name="connsiteY108" fmla="*/ 1064585 h 2363996"/>
              <a:gd name="connsiteX109" fmla="*/ 558112 w 996891"/>
              <a:gd name="connsiteY109" fmla="*/ 1021806 h 2363996"/>
              <a:gd name="connsiteX110" fmla="*/ 536722 w 996891"/>
              <a:gd name="connsiteY110" fmla="*/ 973680 h 2363996"/>
              <a:gd name="connsiteX111" fmla="*/ 526027 w 996891"/>
              <a:gd name="connsiteY111" fmla="*/ 946943 h 2363996"/>
              <a:gd name="connsiteX112" fmla="*/ 515333 w 996891"/>
              <a:gd name="connsiteY112" fmla="*/ 930901 h 2363996"/>
              <a:gd name="connsiteX113" fmla="*/ 504638 w 996891"/>
              <a:gd name="connsiteY113" fmla="*/ 904164 h 2363996"/>
              <a:gd name="connsiteX114" fmla="*/ 483248 w 996891"/>
              <a:gd name="connsiteY114" fmla="*/ 872080 h 2363996"/>
              <a:gd name="connsiteX115" fmla="*/ 472554 w 996891"/>
              <a:gd name="connsiteY115" fmla="*/ 856038 h 2363996"/>
              <a:gd name="connsiteX116" fmla="*/ 451164 w 996891"/>
              <a:gd name="connsiteY116" fmla="*/ 807911 h 2363996"/>
              <a:gd name="connsiteX117" fmla="*/ 440470 w 996891"/>
              <a:gd name="connsiteY117" fmla="*/ 765132 h 2363996"/>
              <a:gd name="connsiteX118" fmla="*/ 429775 w 996891"/>
              <a:gd name="connsiteY118" fmla="*/ 749090 h 2363996"/>
              <a:gd name="connsiteX119" fmla="*/ 419080 w 996891"/>
              <a:gd name="connsiteY119" fmla="*/ 727701 h 2363996"/>
              <a:gd name="connsiteX120" fmla="*/ 397691 w 996891"/>
              <a:gd name="connsiteY120" fmla="*/ 695617 h 2363996"/>
              <a:gd name="connsiteX121" fmla="*/ 386996 w 996891"/>
              <a:gd name="connsiteY121" fmla="*/ 679574 h 2363996"/>
              <a:gd name="connsiteX122" fmla="*/ 376301 w 996891"/>
              <a:gd name="connsiteY122" fmla="*/ 663532 h 2363996"/>
              <a:gd name="connsiteX123" fmla="*/ 365606 w 996891"/>
              <a:gd name="connsiteY123" fmla="*/ 642143 h 2363996"/>
              <a:gd name="connsiteX124" fmla="*/ 344217 w 996891"/>
              <a:gd name="connsiteY124" fmla="*/ 626101 h 2363996"/>
              <a:gd name="connsiteX125" fmla="*/ 322827 w 996891"/>
              <a:gd name="connsiteY125" fmla="*/ 594017 h 2363996"/>
              <a:gd name="connsiteX126" fmla="*/ 312133 w 996891"/>
              <a:gd name="connsiteY126" fmla="*/ 577974 h 2363996"/>
              <a:gd name="connsiteX127" fmla="*/ 301438 w 996891"/>
              <a:gd name="connsiteY127" fmla="*/ 561932 h 2363996"/>
              <a:gd name="connsiteX128" fmla="*/ 290743 w 996891"/>
              <a:gd name="connsiteY128" fmla="*/ 540543 h 2363996"/>
              <a:gd name="connsiteX129" fmla="*/ 280048 w 996891"/>
              <a:gd name="connsiteY129" fmla="*/ 524501 h 2363996"/>
              <a:gd name="connsiteX130" fmla="*/ 269354 w 996891"/>
              <a:gd name="connsiteY130" fmla="*/ 497764 h 2363996"/>
              <a:gd name="connsiteX131" fmla="*/ 258659 w 996891"/>
              <a:gd name="connsiteY131" fmla="*/ 481722 h 2363996"/>
              <a:gd name="connsiteX132" fmla="*/ 237270 w 996891"/>
              <a:gd name="connsiteY132" fmla="*/ 433596 h 2363996"/>
              <a:gd name="connsiteX133" fmla="*/ 226575 w 996891"/>
              <a:gd name="connsiteY133" fmla="*/ 385469 h 2363996"/>
              <a:gd name="connsiteX134" fmla="*/ 205185 w 996891"/>
              <a:gd name="connsiteY134" fmla="*/ 348038 h 2363996"/>
              <a:gd name="connsiteX135" fmla="*/ 194491 w 996891"/>
              <a:gd name="connsiteY135" fmla="*/ 326648 h 2363996"/>
              <a:gd name="connsiteX136" fmla="*/ 173101 w 996891"/>
              <a:gd name="connsiteY136" fmla="*/ 273174 h 2363996"/>
              <a:gd name="connsiteX137" fmla="*/ 130322 w 996891"/>
              <a:gd name="connsiteY137" fmla="*/ 198311 h 2363996"/>
              <a:gd name="connsiteX138" fmla="*/ 119627 w 996891"/>
              <a:gd name="connsiteY138" fmla="*/ 182269 h 2363996"/>
              <a:gd name="connsiteX139" fmla="*/ 98238 w 996891"/>
              <a:gd name="connsiteY139" fmla="*/ 166227 h 2363996"/>
              <a:gd name="connsiteX140" fmla="*/ 87543 w 996891"/>
              <a:gd name="connsiteY140" fmla="*/ 144838 h 2363996"/>
              <a:gd name="connsiteX141" fmla="*/ 71501 w 996891"/>
              <a:gd name="connsiteY141" fmla="*/ 107406 h 2363996"/>
              <a:gd name="connsiteX142" fmla="*/ 39417 w 996891"/>
              <a:gd name="connsiteY142" fmla="*/ 59280 h 2363996"/>
              <a:gd name="connsiteX143" fmla="*/ 28722 w 996891"/>
              <a:gd name="connsiteY143" fmla="*/ 43238 h 2363996"/>
              <a:gd name="connsiteX144" fmla="*/ 0 w 996891"/>
              <a:gd name="connsiteY144" fmla="*/ 0 h 2363996"/>
              <a:gd name="connsiteX145" fmla="*/ 7333 w 996891"/>
              <a:gd name="connsiteY145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6735 w 996891"/>
              <a:gd name="connsiteY4" fmla="*/ 118102 h 2363996"/>
              <a:gd name="connsiteX5" fmla="*/ 40334 w 996891"/>
              <a:gd name="connsiteY5" fmla="*/ 166227 h 2363996"/>
              <a:gd name="connsiteX6" fmla="*/ 48584 w 996891"/>
              <a:gd name="connsiteY6" fmla="*/ 228409 h 2363996"/>
              <a:gd name="connsiteX7" fmla="*/ 62182 w 996891"/>
              <a:gd name="connsiteY7" fmla="*/ 277147 h 2363996"/>
              <a:gd name="connsiteX8" fmla="*/ 75320 w 996891"/>
              <a:gd name="connsiteY8" fmla="*/ 340245 h 2363996"/>
              <a:gd name="connsiteX9" fmla="*/ 86475 w 996891"/>
              <a:gd name="connsiteY9" fmla="*/ 400900 h 2363996"/>
              <a:gd name="connsiteX10" fmla="*/ 97626 w 996891"/>
              <a:gd name="connsiteY10" fmla="*/ 466292 h 2363996"/>
              <a:gd name="connsiteX11" fmla="*/ 108779 w 996891"/>
              <a:gd name="connsiteY11" fmla="*/ 527862 h 2363996"/>
              <a:gd name="connsiteX12" fmla="*/ 130628 w 996891"/>
              <a:gd name="connsiteY12" fmla="*/ 557654 h 2363996"/>
              <a:gd name="connsiteX13" fmla="*/ 138878 w 996891"/>
              <a:gd name="connsiteY13" fmla="*/ 615865 h 2363996"/>
              <a:gd name="connsiteX14" fmla="*/ 123447 w 996891"/>
              <a:gd name="connsiteY14" fmla="*/ 646421 h 2363996"/>
              <a:gd name="connsiteX15" fmla="*/ 114280 w 996891"/>
              <a:gd name="connsiteY15" fmla="*/ 652838 h 2363996"/>
              <a:gd name="connsiteX16" fmla="*/ 119627 w 996891"/>
              <a:gd name="connsiteY16" fmla="*/ 668880 h 2363996"/>
              <a:gd name="connsiteX17" fmla="*/ 124975 w 996891"/>
              <a:gd name="connsiteY17" fmla="*/ 695617 h 2363996"/>
              <a:gd name="connsiteX18" fmla="*/ 130322 w 996891"/>
              <a:gd name="connsiteY18" fmla="*/ 711659 h 2363996"/>
              <a:gd name="connsiteX19" fmla="*/ 135670 w 996891"/>
              <a:gd name="connsiteY19" fmla="*/ 738396 h 2363996"/>
              <a:gd name="connsiteX20" fmla="*/ 146364 w 996891"/>
              <a:gd name="connsiteY20" fmla="*/ 781174 h 2363996"/>
              <a:gd name="connsiteX21" fmla="*/ 151712 w 996891"/>
              <a:gd name="connsiteY21" fmla="*/ 813259 h 2363996"/>
              <a:gd name="connsiteX22" fmla="*/ 157059 w 996891"/>
              <a:gd name="connsiteY22" fmla="*/ 829301 h 2363996"/>
              <a:gd name="connsiteX23" fmla="*/ 162406 w 996891"/>
              <a:gd name="connsiteY23" fmla="*/ 856038 h 2363996"/>
              <a:gd name="connsiteX24" fmla="*/ 183796 w 996891"/>
              <a:gd name="connsiteY24" fmla="*/ 930901 h 2363996"/>
              <a:gd name="connsiteX25" fmla="*/ 189143 w 996891"/>
              <a:gd name="connsiteY25" fmla="*/ 957638 h 2363996"/>
              <a:gd name="connsiteX26" fmla="*/ 194491 w 996891"/>
              <a:gd name="connsiteY26" fmla="*/ 989722 h 2363996"/>
              <a:gd name="connsiteX27" fmla="*/ 215880 w 996891"/>
              <a:gd name="connsiteY27" fmla="*/ 1064585 h 2363996"/>
              <a:gd name="connsiteX28" fmla="*/ 226575 w 996891"/>
              <a:gd name="connsiteY28" fmla="*/ 1123406 h 2363996"/>
              <a:gd name="connsiteX29" fmla="*/ 231922 w 996891"/>
              <a:gd name="connsiteY29" fmla="*/ 1144796 h 2363996"/>
              <a:gd name="connsiteX30" fmla="*/ 237270 w 996891"/>
              <a:gd name="connsiteY30" fmla="*/ 1187574 h 2363996"/>
              <a:gd name="connsiteX31" fmla="*/ 242617 w 996891"/>
              <a:gd name="connsiteY31" fmla="*/ 1214311 h 2363996"/>
              <a:gd name="connsiteX32" fmla="*/ 247964 w 996891"/>
              <a:gd name="connsiteY32" fmla="*/ 1246396 h 2363996"/>
              <a:gd name="connsiteX33" fmla="*/ 258659 w 996891"/>
              <a:gd name="connsiteY33" fmla="*/ 1278480 h 2363996"/>
              <a:gd name="connsiteX34" fmla="*/ 264006 w 996891"/>
              <a:gd name="connsiteY34" fmla="*/ 1299869 h 2363996"/>
              <a:gd name="connsiteX35" fmla="*/ 269354 w 996891"/>
              <a:gd name="connsiteY35" fmla="*/ 1353343 h 2363996"/>
              <a:gd name="connsiteX36" fmla="*/ 274701 w 996891"/>
              <a:gd name="connsiteY36" fmla="*/ 1369385 h 2363996"/>
              <a:gd name="connsiteX37" fmla="*/ 280048 w 996891"/>
              <a:gd name="connsiteY37" fmla="*/ 1401469 h 2363996"/>
              <a:gd name="connsiteX38" fmla="*/ 296091 w 996891"/>
              <a:gd name="connsiteY38" fmla="*/ 1454943 h 2363996"/>
              <a:gd name="connsiteX39" fmla="*/ 301438 w 996891"/>
              <a:gd name="connsiteY39" fmla="*/ 1470985 h 2363996"/>
              <a:gd name="connsiteX40" fmla="*/ 306785 w 996891"/>
              <a:gd name="connsiteY40" fmla="*/ 1487027 h 2363996"/>
              <a:gd name="connsiteX41" fmla="*/ 312133 w 996891"/>
              <a:gd name="connsiteY41" fmla="*/ 1508417 h 2363996"/>
              <a:gd name="connsiteX42" fmla="*/ 322827 w 996891"/>
              <a:gd name="connsiteY42" fmla="*/ 1524459 h 2363996"/>
              <a:gd name="connsiteX43" fmla="*/ 328175 w 996891"/>
              <a:gd name="connsiteY43" fmla="*/ 1556543 h 2363996"/>
              <a:gd name="connsiteX44" fmla="*/ 338870 w 996891"/>
              <a:gd name="connsiteY44" fmla="*/ 1588627 h 2363996"/>
              <a:gd name="connsiteX45" fmla="*/ 344217 w 996891"/>
              <a:gd name="connsiteY45" fmla="*/ 1631406 h 2363996"/>
              <a:gd name="connsiteX46" fmla="*/ 349564 w 996891"/>
              <a:gd name="connsiteY46" fmla="*/ 1647448 h 2363996"/>
              <a:gd name="connsiteX47" fmla="*/ 354912 w 996891"/>
              <a:gd name="connsiteY47" fmla="*/ 1679532 h 2363996"/>
              <a:gd name="connsiteX48" fmla="*/ 360259 w 996891"/>
              <a:gd name="connsiteY48" fmla="*/ 1716964 h 2363996"/>
              <a:gd name="connsiteX49" fmla="*/ 365606 w 996891"/>
              <a:gd name="connsiteY49" fmla="*/ 1759743 h 2363996"/>
              <a:gd name="connsiteX50" fmla="*/ 376301 w 996891"/>
              <a:gd name="connsiteY50" fmla="*/ 1802522 h 2363996"/>
              <a:gd name="connsiteX51" fmla="*/ 386996 w 996891"/>
              <a:gd name="connsiteY51" fmla="*/ 1845301 h 2363996"/>
              <a:gd name="connsiteX52" fmla="*/ 392343 w 996891"/>
              <a:gd name="connsiteY52" fmla="*/ 1866690 h 2363996"/>
              <a:gd name="connsiteX53" fmla="*/ 397691 w 996891"/>
              <a:gd name="connsiteY53" fmla="*/ 1882732 h 2363996"/>
              <a:gd name="connsiteX54" fmla="*/ 408385 w 996891"/>
              <a:gd name="connsiteY54" fmla="*/ 1957596 h 2363996"/>
              <a:gd name="connsiteX55" fmla="*/ 419080 w 996891"/>
              <a:gd name="connsiteY55" fmla="*/ 2000374 h 2363996"/>
              <a:gd name="connsiteX56" fmla="*/ 429775 w 996891"/>
              <a:gd name="connsiteY56" fmla="*/ 2053848 h 2363996"/>
              <a:gd name="connsiteX57" fmla="*/ 440470 w 996891"/>
              <a:gd name="connsiteY57" fmla="*/ 2069890 h 2363996"/>
              <a:gd name="connsiteX58" fmla="*/ 445817 w 996891"/>
              <a:gd name="connsiteY58" fmla="*/ 2101974 h 2363996"/>
              <a:gd name="connsiteX59" fmla="*/ 456512 w 996891"/>
              <a:gd name="connsiteY59" fmla="*/ 2134059 h 2363996"/>
              <a:gd name="connsiteX60" fmla="*/ 461859 w 996891"/>
              <a:gd name="connsiteY60" fmla="*/ 2150101 h 2363996"/>
              <a:gd name="connsiteX61" fmla="*/ 467206 w 996891"/>
              <a:gd name="connsiteY61" fmla="*/ 2171490 h 2363996"/>
              <a:gd name="connsiteX62" fmla="*/ 477901 w 996891"/>
              <a:gd name="connsiteY62" fmla="*/ 2203574 h 2363996"/>
              <a:gd name="connsiteX63" fmla="*/ 488596 w 996891"/>
              <a:gd name="connsiteY63" fmla="*/ 2310522 h 2363996"/>
              <a:gd name="connsiteX64" fmla="*/ 499291 w 996891"/>
              <a:gd name="connsiteY64" fmla="*/ 2363996 h 2363996"/>
              <a:gd name="connsiteX65" fmla="*/ 520680 w 996891"/>
              <a:gd name="connsiteY65" fmla="*/ 2331911 h 2363996"/>
              <a:gd name="connsiteX66" fmla="*/ 536722 w 996891"/>
              <a:gd name="connsiteY66" fmla="*/ 2310522 h 2363996"/>
              <a:gd name="connsiteX67" fmla="*/ 568806 w 996891"/>
              <a:gd name="connsiteY67" fmla="*/ 2289132 h 2363996"/>
              <a:gd name="connsiteX68" fmla="*/ 595543 w 996891"/>
              <a:gd name="connsiteY68" fmla="*/ 2257048 h 2363996"/>
              <a:gd name="connsiteX69" fmla="*/ 611585 w 996891"/>
              <a:gd name="connsiteY69" fmla="*/ 2235659 h 2363996"/>
              <a:gd name="connsiteX70" fmla="*/ 643670 w 996891"/>
              <a:gd name="connsiteY70" fmla="*/ 2208922 h 2363996"/>
              <a:gd name="connsiteX71" fmla="*/ 670406 w 996891"/>
              <a:gd name="connsiteY71" fmla="*/ 2176838 h 2363996"/>
              <a:gd name="connsiteX72" fmla="*/ 686448 w 996891"/>
              <a:gd name="connsiteY72" fmla="*/ 2166143 h 2363996"/>
              <a:gd name="connsiteX73" fmla="*/ 702491 w 996891"/>
              <a:gd name="connsiteY73" fmla="*/ 2150101 h 2363996"/>
              <a:gd name="connsiteX74" fmla="*/ 723880 w 996891"/>
              <a:gd name="connsiteY74" fmla="*/ 2134059 h 2363996"/>
              <a:gd name="connsiteX75" fmla="*/ 755964 w 996891"/>
              <a:gd name="connsiteY75" fmla="*/ 2096627 h 2363996"/>
              <a:gd name="connsiteX76" fmla="*/ 772006 w 996891"/>
              <a:gd name="connsiteY76" fmla="*/ 2085932 h 2363996"/>
              <a:gd name="connsiteX77" fmla="*/ 814785 w 996891"/>
              <a:gd name="connsiteY77" fmla="*/ 2021764 h 2363996"/>
              <a:gd name="connsiteX78" fmla="*/ 825480 w 996891"/>
              <a:gd name="connsiteY78" fmla="*/ 2005722 h 2363996"/>
              <a:gd name="connsiteX79" fmla="*/ 836175 w 996891"/>
              <a:gd name="connsiteY79" fmla="*/ 1989680 h 2363996"/>
              <a:gd name="connsiteX80" fmla="*/ 846870 w 996891"/>
              <a:gd name="connsiteY80" fmla="*/ 1957596 h 2363996"/>
              <a:gd name="connsiteX81" fmla="*/ 894996 w 996891"/>
              <a:gd name="connsiteY81" fmla="*/ 1914817 h 2363996"/>
              <a:gd name="connsiteX82" fmla="*/ 937775 w 996891"/>
              <a:gd name="connsiteY82" fmla="*/ 1877385 h 2363996"/>
              <a:gd name="connsiteX83" fmla="*/ 953817 w 996891"/>
              <a:gd name="connsiteY83" fmla="*/ 1861343 h 2363996"/>
              <a:gd name="connsiteX84" fmla="*/ 964512 w 996891"/>
              <a:gd name="connsiteY84" fmla="*/ 1845301 h 2363996"/>
              <a:gd name="connsiteX85" fmla="*/ 980554 w 996891"/>
              <a:gd name="connsiteY85" fmla="*/ 1834606 h 2363996"/>
              <a:gd name="connsiteX86" fmla="*/ 996596 w 996891"/>
              <a:gd name="connsiteY86" fmla="*/ 1781132 h 2363996"/>
              <a:gd name="connsiteX87" fmla="*/ 985901 w 996891"/>
              <a:gd name="connsiteY87" fmla="*/ 1700922 h 2363996"/>
              <a:gd name="connsiteX88" fmla="*/ 964512 w 996891"/>
              <a:gd name="connsiteY88" fmla="*/ 1668838 h 2363996"/>
              <a:gd name="connsiteX89" fmla="*/ 932427 w 996891"/>
              <a:gd name="connsiteY89" fmla="*/ 1636753 h 2363996"/>
              <a:gd name="connsiteX90" fmla="*/ 900343 w 996891"/>
              <a:gd name="connsiteY90" fmla="*/ 1583280 h 2363996"/>
              <a:gd name="connsiteX91" fmla="*/ 889648 w 996891"/>
              <a:gd name="connsiteY91" fmla="*/ 1567238 h 2363996"/>
              <a:gd name="connsiteX92" fmla="*/ 878954 w 996891"/>
              <a:gd name="connsiteY92" fmla="*/ 1545848 h 2363996"/>
              <a:gd name="connsiteX93" fmla="*/ 857564 w 996891"/>
              <a:gd name="connsiteY93" fmla="*/ 1513764 h 2363996"/>
              <a:gd name="connsiteX94" fmla="*/ 846870 w 996891"/>
              <a:gd name="connsiteY94" fmla="*/ 1492374 h 2363996"/>
              <a:gd name="connsiteX95" fmla="*/ 825480 w 996891"/>
              <a:gd name="connsiteY95" fmla="*/ 1476332 h 2363996"/>
              <a:gd name="connsiteX96" fmla="*/ 793396 w 996891"/>
              <a:gd name="connsiteY96" fmla="*/ 1401469 h 2363996"/>
              <a:gd name="connsiteX97" fmla="*/ 782701 w 996891"/>
              <a:gd name="connsiteY97" fmla="*/ 1385427 h 2363996"/>
              <a:gd name="connsiteX98" fmla="*/ 755964 w 996891"/>
              <a:gd name="connsiteY98" fmla="*/ 1337301 h 2363996"/>
              <a:gd name="connsiteX99" fmla="*/ 723880 w 996891"/>
              <a:gd name="connsiteY99" fmla="*/ 1299869 h 2363996"/>
              <a:gd name="connsiteX100" fmla="*/ 702491 w 996891"/>
              <a:gd name="connsiteY100" fmla="*/ 1267785 h 2363996"/>
              <a:gd name="connsiteX101" fmla="*/ 686448 w 996891"/>
              <a:gd name="connsiteY101" fmla="*/ 1225006 h 2363996"/>
              <a:gd name="connsiteX102" fmla="*/ 659712 w 996891"/>
              <a:gd name="connsiteY102" fmla="*/ 1192922 h 2363996"/>
              <a:gd name="connsiteX103" fmla="*/ 643670 w 996891"/>
              <a:gd name="connsiteY103" fmla="*/ 1171532 h 2363996"/>
              <a:gd name="connsiteX104" fmla="*/ 632975 w 996891"/>
              <a:gd name="connsiteY104" fmla="*/ 1150143 h 2363996"/>
              <a:gd name="connsiteX105" fmla="*/ 627627 w 996891"/>
              <a:gd name="connsiteY105" fmla="*/ 1134101 h 2363996"/>
              <a:gd name="connsiteX106" fmla="*/ 606238 w 996891"/>
              <a:gd name="connsiteY106" fmla="*/ 1102017 h 2363996"/>
              <a:gd name="connsiteX107" fmla="*/ 595543 w 996891"/>
              <a:gd name="connsiteY107" fmla="*/ 1080627 h 2363996"/>
              <a:gd name="connsiteX108" fmla="*/ 584848 w 996891"/>
              <a:gd name="connsiteY108" fmla="*/ 1064585 h 2363996"/>
              <a:gd name="connsiteX109" fmla="*/ 558112 w 996891"/>
              <a:gd name="connsiteY109" fmla="*/ 1021806 h 2363996"/>
              <a:gd name="connsiteX110" fmla="*/ 536722 w 996891"/>
              <a:gd name="connsiteY110" fmla="*/ 973680 h 2363996"/>
              <a:gd name="connsiteX111" fmla="*/ 526027 w 996891"/>
              <a:gd name="connsiteY111" fmla="*/ 946943 h 2363996"/>
              <a:gd name="connsiteX112" fmla="*/ 515333 w 996891"/>
              <a:gd name="connsiteY112" fmla="*/ 930901 h 2363996"/>
              <a:gd name="connsiteX113" fmla="*/ 504638 w 996891"/>
              <a:gd name="connsiteY113" fmla="*/ 904164 h 2363996"/>
              <a:gd name="connsiteX114" fmla="*/ 483248 w 996891"/>
              <a:gd name="connsiteY114" fmla="*/ 872080 h 2363996"/>
              <a:gd name="connsiteX115" fmla="*/ 472554 w 996891"/>
              <a:gd name="connsiteY115" fmla="*/ 856038 h 2363996"/>
              <a:gd name="connsiteX116" fmla="*/ 451164 w 996891"/>
              <a:gd name="connsiteY116" fmla="*/ 807911 h 2363996"/>
              <a:gd name="connsiteX117" fmla="*/ 440470 w 996891"/>
              <a:gd name="connsiteY117" fmla="*/ 765132 h 2363996"/>
              <a:gd name="connsiteX118" fmla="*/ 429775 w 996891"/>
              <a:gd name="connsiteY118" fmla="*/ 749090 h 2363996"/>
              <a:gd name="connsiteX119" fmla="*/ 419080 w 996891"/>
              <a:gd name="connsiteY119" fmla="*/ 727701 h 2363996"/>
              <a:gd name="connsiteX120" fmla="*/ 397691 w 996891"/>
              <a:gd name="connsiteY120" fmla="*/ 695617 h 2363996"/>
              <a:gd name="connsiteX121" fmla="*/ 386996 w 996891"/>
              <a:gd name="connsiteY121" fmla="*/ 679574 h 2363996"/>
              <a:gd name="connsiteX122" fmla="*/ 376301 w 996891"/>
              <a:gd name="connsiteY122" fmla="*/ 663532 h 2363996"/>
              <a:gd name="connsiteX123" fmla="*/ 365606 w 996891"/>
              <a:gd name="connsiteY123" fmla="*/ 642143 h 2363996"/>
              <a:gd name="connsiteX124" fmla="*/ 344217 w 996891"/>
              <a:gd name="connsiteY124" fmla="*/ 626101 h 2363996"/>
              <a:gd name="connsiteX125" fmla="*/ 322827 w 996891"/>
              <a:gd name="connsiteY125" fmla="*/ 594017 h 2363996"/>
              <a:gd name="connsiteX126" fmla="*/ 312133 w 996891"/>
              <a:gd name="connsiteY126" fmla="*/ 577974 h 2363996"/>
              <a:gd name="connsiteX127" fmla="*/ 301438 w 996891"/>
              <a:gd name="connsiteY127" fmla="*/ 561932 h 2363996"/>
              <a:gd name="connsiteX128" fmla="*/ 290743 w 996891"/>
              <a:gd name="connsiteY128" fmla="*/ 540543 h 2363996"/>
              <a:gd name="connsiteX129" fmla="*/ 280048 w 996891"/>
              <a:gd name="connsiteY129" fmla="*/ 524501 h 2363996"/>
              <a:gd name="connsiteX130" fmla="*/ 269354 w 996891"/>
              <a:gd name="connsiteY130" fmla="*/ 497764 h 2363996"/>
              <a:gd name="connsiteX131" fmla="*/ 258659 w 996891"/>
              <a:gd name="connsiteY131" fmla="*/ 481722 h 2363996"/>
              <a:gd name="connsiteX132" fmla="*/ 237270 w 996891"/>
              <a:gd name="connsiteY132" fmla="*/ 433596 h 2363996"/>
              <a:gd name="connsiteX133" fmla="*/ 226575 w 996891"/>
              <a:gd name="connsiteY133" fmla="*/ 385469 h 2363996"/>
              <a:gd name="connsiteX134" fmla="*/ 205185 w 996891"/>
              <a:gd name="connsiteY134" fmla="*/ 348038 h 2363996"/>
              <a:gd name="connsiteX135" fmla="*/ 194491 w 996891"/>
              <a:gd name="connsiteY135" fmla="*/ 326648 h 2363996"/>
              <a:gd name="connsiteX136" fmla="*/ 173101 w 996891"/>
              <a:gd name="connsiteY136" fmla="*/ 273174 h 2363996"/>
              <a:gd name="connsiteX137" fmla="*/ 130322 w 996891"/>
              <a:gd name="connsiteY137" fmla="*/ 198311 h 2363996"/>
              <a:gd name="connsiteX138" fmla="*/ 119627 w 996891"/>
              <a:gd name="connsiteY138" fmla="*/ 182269 h 2363996"/>
              <a:gd name="connsiteX139" fmla="*/ 98238 w 996891"/>
              <a:gd name="connsiteY139" fmla="*/ 166227 h 2363996"/>
              <a:gd name="connsiteX140" fmla="*/ 87543 w 996891"/>
              <a:gd name="connsiteY140" fmla="*/ 144838 h 2363996"/>
              <a:gd name="connsiteX141" fmla="*/ 71501 w 996891"/>
              <a:gd name="connsiteY141" fmla="*/ 107406 h 2363996"/>
              <a:gd name="connsiteX142" fmla="*/ 39417 w 996891"/>
              <a:gd name="connsiteY142" fmla="*/ 59280 h 2363996"/>
              <a:gd name="connsiteX143" fmla="*/ 28722 w 996891"/>
              <a:gd name="connsiteY143" fmla="*/ 43238 h 2363996"/>
              <a:gd name="connsiteX144" fmla="*/ 0 w 996891"/>
              <a:gd name="connsiteY144" fmla="*/ 0 h 2363996"/>
              <a:gd name="connsiteX145" fmla="*/ 7333 w 996891"/>
              <a:gd name="connsiteY145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6735 w 996891"/>
              <a:gd name="connsiteY4" fmla="*/ 118102 h 2363996"/>
              <a:gd name="connsiteX5" fmla="*/ 40334 w 996891"/>
              <a:gd name="connsiteY5" fmla="*/ 166227 h 2363996"/>
              <a:gd name="connsiteX6" fmla="*/ 48584 w 996891"/>
              <a:gd name="connsiteY6" fmla="*/ 228409 h 2363996"/>
              <a:gd name="connsiteX7" fmla="*/ 62182 w 996891"/>
              <a:gd name="connsiteY7" fmla="*/ 277147 h 2363996"/>
              <a:gd name="connsiteX8" fmla="*/ 75320 w 996891"/>
              <a:gd name="connsiteY8" fmla="*/ 340245 h 2363996"/>
              <a:gd name="connsiteX9" fmla="*/ 86475 w 996891"/>
              <a:gd name="connsiteY9" fmla="*/ 400900 h 2363996"/>
              <a:gd name="connsiteX10" fmla="*/ 97626 w 996891"/>
              <a:gd name="connsiteY10" fmla="*/ 466292 h 2363996"/>
              <a:gd name="connsiteX11" fmla="*/ 108779 w 996891"/>
              <a:gd name="connsiteY11" fmla="*/ 527862 h 2363996"/>
              <a:gd name="connsiteX12" fmla="*/ 130628 w 996891"/>
              <a:gd name="connsiteY12" fmla="*/ 557654 h 2363996"/>
              <a:gd name="connsiteX13" fmla="*/ 138878 w 996891"/>
              <a:gd name="connsiteY13" fmla="*/ 615865 h 2363996"/>
              <a:gd name="connsiteX14" fmla="*/ 123447 w 996891"/>
              <a:gd name="connsiteY14" fmla="*/ 646421 h 2363996"/>
              <a:gd name="connsiteX15" fmla="*/ 160726 w 996891"/>
              <a:gd name="connsiteY15" fmla="*/ 667353 h 2363996"/>
              <a:gd name="connsiteX16" fmla="*/ 119627 w 996891"/>
              <a:gd name="connsiteY16" fmla="*/ 668880 h 2363996"/>
              <a:gd name="connsiteX17" fmla="*/ 124975 w 996891"/>
              <a:gd name="connsiteY17" fmla="*/ 695617 h 2363996"/>
              <a:gd name="connsiteX18" fmla="*/ 130322 w 996891"/>
              <a:gd name="connsiteY18" fmla="*/ 711659 h 2363996"/>
              <a:gd name="connsiteX19" fmla="*/ 135670 w 996891"/>
              <a:gd name="connsiteY19" fmla="*/ 738396 h 2363996"/>
              <a:gd name="connsiteX20" fmla="*/ 146364 w 996891"/>
              <a:gd name="connsiteY20" fmla="*/ 781174 h 2363996"/>
              <a:gd name="connsiteX21" fmla="*/ 151712 w 996891"/>
              <a:gd name="connsiteY21" fmla="*/ 813259 h 2363996"/>
              <a:gd name="connsiteX22" fmla="*/ 157059 w 996891"/>
              <a:gd name="connsiteY22" fmla="*/ 829301 h 2363996"/>
              <a:gd name="connsiteX23" fmla="*/ 162406 w 996891"/>
              <a:gd name="connsiteY23" fmla="*/ 856038 h 2363996"/>
              <a:gd name="connsiteX24" fmla="*/ 183796 w 996891"/>
              <a:gd name="connsiteY24" fmla="*/ 930901 h 2363996"/>
              <a:gd name="connsiteX25" fmla="*/ 189143 w 996891"/>
              <a:gd name="connsiteY25" fmla="*/ 957638 h 2363996"/>
              <a:gd name="connsiteX26" fmla="*/ 194491 w 996891"/>
              <a:gd name="connsiteY26" fmla="*/ 989722 h 2363996"/>
              <a:gd name="connsiteX27" fmla="*/ 215880 w 996891"/>
              <a:gd name="connsiteY27" fmla="*/ 1064585 h 2363996"/>
              <a:gd name="connsiteX28" fmla="*/ 226575 w 996891"/>
              <a:gd name="connsiteY28" fmla="*/ 1123406 h 2363996"/>
              <a:gd name="connsiteX29" fmla="*/ 231922 w 996891"/>
              <a:gd name="connsiteY29" fmla="*/ 1144796 h 2363996"/>
              <a:gd name="connsiteX30" fmla="*/ 237270 w 996891"/>
              <a:gd name="connsiteY30" fmla="*/ 1187574 h 2363996"/>
              <a:gd name="connsiteX31" fmla="*/ 242617 w 996891"/>
              <a:gd name="connsiteY31" fmla="*/ 1214311 h 2363996"/>
              <a:gd name="connsiteX32" fmla="*/ 247964 w 996891"/>
              <a:gd name="connsiteY32" fmla="*/ 1246396 h 2363996"/>
              <a:gd name="connsiteX33" fmla="*/ 258659 w 996891"/>
              <a:gd name="connsiteY33" fmla="*/ 1278480 h 2363996"/>
              <a:gd name="connsiteX34" fmla="*/ 264006 w 996891"/>
              <a:gd name="connsiteY34" fmla="*/ 1299869 h 2363996"/>
              <a:gd name="connsiteX35" fmla="*/ 269354 w 996891"/>
              <a:gd name="connsiteY35" fmla="*/ 1353343 h 2363996"/>
              <a:gd name="connsiteX36" fmla="*/ 274701 w 996891"/>
              <a:gd name="connsiteY36" fmla="*/ 1369385 h 2363996"/>
              <a:gd name="connsiteX37" fmla="*/ 280048 w 996891"/>
              <a:gd name="connsiteY37" fmla="*/ 1401469 h 2363996"/>
              <a:gd name="connsiteX38" fmla="*/ 296091 w 996891"/>
              <a:gd name="connsiteY38" fmla="*/ 1454943 h 2363996"/>
              <a:gd name="connsiteX39" fmla="*/ 301438 w 996891"/>
              <a:gd name="connsiteY39" fmla="*/ 1470985 h 2363996"/>
              <a:gd name="connsiteX40" fmla="*/ 306785 w 996891"/>
              <a:gd name="connsiteY40" fmla="*/ 1487027 h 2363996"/>
              <a:gd name="connsiteX41" fmla="*/ 312133 w 996891"/>
              <a:gd name="connsiteY41" fmla="*/ 1508417 h 2363996"/>
              <a:gd name="connsiteX42" fmla="*/ 322827 w 996891"/>
              <a:gd name="connsiteY42" fmla="*/ 1524459 h 2363996"/>
              <a:gd name="connsiteX43" fmla="*/ 328175 w 996891"/>
              <a:gd name="connsiteY43" fmla="*/ 1556543 h 2363996"/>
              <a:gd name="connsiteX44" fmla="*/ 338870 w 996891"/>
              <a:gd name="connsiteY44" fmla="*/ 1588627 h 2363996"/>
              <a:gd name="connsiteX45" fmla="*/ 344217 w 996891"/>
              <a:gd name="connsiteY45" fmla="*/ 1631406 h 2363996"/>
              <a:gd name="connsiteX46" fmla="*/ 349564 w 996891"/>
              <a:gd name="connsiteY46" fmla="*/ 1647448 h 2363996"/>
              <a:gd name="connsiteX47" fmla="*/ 354912 w 996891"/>
              <a:gd name="connsiteY47" fmla="*/ 1679532 h 2363996"/>
              <a:gd name="connsiteX48" fmla="*/ 360259 w 996891"/>
              <a:gd name="connsiteY48" fmla="*/ 1716964 h 2363996"/>
              <a:gd name="connsiteX49" fmla="*/ 365606 w 996891"/>
              <a:gd name="connsiteY49" fmla="*/ 1759743 h 2363996"/>
              <a:gd name="connsiteX50" fmla="*/ 376301 w 996891"/>
              <a:gd name="connsiteY50" fmla="*/ 1802522 h 2363996"/>
              <a:gd name="connsiteX51" fmla="*/ 386996 w 996891"/>
              <a:gd name="connsiteY51" fmla="*/ 1845301 h 2363996"/>
              <a:gd name="connsiteX52" fmla="*/ 392343 w 996891"/>
              <a:gd name="connsiteY52" fmla="*/ 1866690 h 2363996"/>
              <a:gd name="connsiteX53" fmla="*/ 397691 w 996891"/>
              <a:gd name="connsiteY53" fmla="*/ 1882732 h 2363996"/>
              <a:gd name="connsiteX54" fmla="*/ 408385 w 996891"/>
              <a:gd name="connsiteY54" fmla="*/ 1957596 h 2363996"/>
              <a:gd name="connsiteX55" fmla="*/ 419080 w 996891"/>
              <a:gd name="connsiteY55" fmla="*/ 2000374 h 2363996"/>
              <a:gd name="connsiteX56" fmla="*/ 429775 w 996891"/>
              <a:gd name="connsiteY56" fmla="*/ 2053848 h 2363996"/>
              <a:gd name="connsiteX57" fmla="*/ 440470 w 996891"/>
              <a:gd name="connsiteY57" fmla="*/ 2069890 h 2363996"/>
              <a:gd name="connsiteX58" fmla="*/ 445817 w 996891"/>
              <a:gd name="connsiteY58" fmla="*/ 2101974 h 2363996"/>
              <a:gd name="connsiteX59" fmla="*/ 456512 w 996891"/>
              <a:gd name="connsiteY59" fmla="*/ 2134059 h 2363996"/>
              <a:gd name="connsiteX60" fmla="*/ 461859 w 996891"/>
              <a:gd name="connsiteY60" fmla="*/ 2150101 h 2363996"/>
              <a:gd name="connsiteX61" fmla="*/ 467206 w 996891"/>
              <a:gd name="connsiteY61" fmla="*/ 2171490 h 2363996"/>
              <a:gd name="connsiteX62" fmla="*/ 477901 w 996891"/>
              <a:gd name="connsiteY62" fmla="*/ 2203574 h 2363996"/>
              <a:gd name="connsiteX63" fmla="*/ 488596 w 996891"/>
              <a:gd name="connsiteY63" fmla="*/ 2310522 h 2363996"/>
              <a:gd name="connsiteX64" fmla="*/ 499291 w 996891"/>
              <a:gd name="connsiteY64" fmla="*/ 2363996 h 2363996"/>
              <a:gd name="connsiteX65" fmla="*/ 520680 w 996891"/>
              <a:gd name="connsiteY65" fmla="*/ 2331911 h 2363996"/>
              <a:gd name="connsiteX66" fmla="*/ 536722 w 996891"/>
              <a:gd name="connsiteY66" fmla="*/ 2310522 h 2363996"/>
              <a:gd name="connsiteX67" fmla="*/ 568806 w 996891"/>
              <a:gd name="connsiteY67" fmla="*/ 2289132 h 2363996"/>
              <a:gd name="connsiteX68" fmla="*/ 595543 w 996891"/>
              <a:gd name="connsiteY68" fmla="*/ 2257048 h 2363996"/>
              <a:gd name="connsiteX69" fmla="*/ 611585 w 996891"/>
              <a:gd name="connsiteY69" fmla="*/ 2235659 h 2363996"/>
              <a:gd name="connsiteX70" fmla="*/ 643670 w 996891"/>
              <a:gd name="connsiteY70" fmla="*/ 2208922 h 2363996"/>
              <a:gd name="connsiteX71" fmla="*/ 670406 w 996891"/>
              <a:gd name="connsiteY71" fmla="*/ 2176838 h 2363996"/>
              <a:gd name="connsiteX72" fmla="*/ 686448 w 996891"/>
              <a:gd name="connsiteY72" fmla="*/ 2166143 h 2363996"/>
              <a:gd name="connsiteX73" fmla="*/ 702491 w 996891"/>
              <a:gd name="connsiteY73" fmla="*/ 2150101 h 2363996"/>
              <a:gd name="connsiteX74" fmla="*/ 723880 w 996891"/>
              <a:gd name="connsiteY74" fmla="*/ 2134059 h 2363996"/>
              <a:gd name="connsiteX75" fmla="*/ 755964 w 996891"/>
              <a:gd name="connsiteY75" fmla="*/ 2096627 h 2363996"/>
              <a:gd name="connsiteX76" fmla="*/ 772006 w 996891"/>
              <a:gd name="connsiteY76" fmla="*/ 2085932 h 2363996"/>
              <a:gd name="connsiteX77" fmla="*/ 814785 w 996891"/>
              <a:gd name="connsiteY77" fmla="*/ 2021764 h 2363996"/>
              <a:gd name="connsiteX78" fmla="*/ 825480 w 996891"/>
              <a:gd name="connsiteY78" fmla="*/ 2005722 h 2363996"/>
              <a:gd name="connsiteX79" fmla="*/ 836175 w 996891"/>
              <a:gd name="connsiteY79" fmla="*/ 1989680 h 2363996"/>
              <a:gd name="connsiteX80" fmla="*/ 846870 w 996891"/>
              <a:gd name="connsiteY80" fmla="*/ 1957596 h 2363996"/>
              <a:gd name="connsiteX81" fmla="*/ 894996 w 996891"/>
              <a:gd name="connsiteY81" fmla="*/ 1914817 h 2363996"/>
              <a:gd name="connsiteX82" fmla="*/ 937775 w 996891"/>
              <a:gd name="connsiteY82" fmla="*/ 1877385 h 2363996"/>
              <a:gd name="connsiteX83" fmla="*/ 953817 w 996891"/>
              <a:gd name="connsiteY83" fmla="*/ 1861343 h 2363996"/>
              <a:gd name="connsiteX84" fmla="*/ 964512 w 996891"/>
              <a:gd name="connsiteY84" fmla="*/ 1845301 h 2363996"/>
              <a:gd name="connsiteX85" fmla="*/ 980554 w 996891"/>
              <a:gd name="connsiteY85" fmla="*/ 1834606 h 2363996"/>
              <a:gd name="connsiteX86" fmla="*/ 996596 w 996891"/>
              <a:gd name="connsiteY86" fmla="*/ 1781132 h 2363996"/>
              <a:gd name="connsiteX87" fmla="*/ 985901 w 996891"/>
              <a:gd name="connsiteY87" fmla="*/ 1700922 h 2363996"/>
              <a:gd name="connsiteX88" fmla="*/ 964512 w 996891"/>
              <a:gd name="connsiteY88" fmla="*/ 1668838 h 2363996"/>
              <a:gd name="connsiteX89" fmla="*/ 932427 w 996891"/>
              <a:gd name="connsiteY89" fmla="*/ 1636753 h 2363996"/>
              <a:gd name="connsiteX90" fmla="*/ 900343 w 996891"/>
              <a:gd name="connsiteY90" fmla="*/ 1583280 h 2363996"/>
              <a:gd name="connsiteX91" fmla="*/ 889648 w 996891"/>
              <a:gd name="connsiteY91" fmla="*/ 1567238 h 2363996"/>
              <a:gd name="connsiteX92" fmla="*/ 878954 w 996891"/>
              <a:gd name="connsiteY92" fmla="*/ 1545848 h 2363996"/>
              <a:gd name="connsiteX93" fmla="*/ 857564 w 996891"/>
              <a:gd name="connsiteY93" fmla="*/ 1513764 h 2363996"/>
              <a:gd name="connsiteX94" fmla="*/ 846870 w 996891"/>
              <a:gd name="connsiteY94" fmla="*/ 1492374 h 2363996"/>
              <a:gd name="connsiteX95" fmla="*/ 825480 w 996891"/>
              <a:gd name="connsiteY95" fmla="*/ 1476332 h 2363996"/>
              <a:gd name="connsiteX96" fmla="*/ 793396 w 996891"/>
              <a:gd name="connsiteY96" fmla="*/ 1401469 h 2363996"/>
              <a:gd name="connsiteX97" fmla="*/ 782701 w 996891"/>
              <a:gd name="connsiteY97" fmla="*/ 1385427 h 2363996"/>
              <a:gd name="connsiteX98" fmla="*/ 755964 w 996891"/>
              <a:gd name="connsiteY98" fmla="*/ 1337301 h 2363996"/>
              <a:gd name="connsiteX99" fmla="*/ 723880 w 996891"/>
              <a:gd name="connsiteY99" fmla="*/ 1299869 h 2363996"/>
              <a:gd name="connsiteX100" fmla="*/ 702491 w 996891"/>
              <a:gd name="connsiteY100" fmla="*/ 1267785 h 2363996"/>
              <a:gd name="connsiteX101" fmla="*/ 686448 w 996891"/>
              <a:gd name="connsiteY101" fmla="*/ 1225006 h 2363996"/>
              <a:gd name="connsiteX102" fmla="*/ 659712 w 996891"/>
              <a:gd name="connsiteY102" fmla="*/ 1192922 h 2363996"/>
              <a:gd name="connsiteX103" fmla="*/ 643670 w 996891"/>
              <a:gd name="connsiteY103" fmla="*/ 1171532 h 2363996"/>
              <a:gd name="connsiteX104" fmla="*/ 632975 w 996891"/>
              <a:gd name="connsiteY104" fmla="*/ 1150143 h 2363996"/>
              <a:gd name="connsiteX105" fmla="*/ 627627 w 996891"/>
              <a:gd name="connsiteY105" fmla="*/ 1134101 h 2363996"/>
              <a:gd name="connsiteX106" fmla="*/ 606238 w 996891"/>
              <a:gd name="connsiteY106" fmla="*/ 1102017 h 2363996"/>
              <a:gd name="connsiteX107" fmla="*/ 595543 w 996891"/>
              <a:gd name="connsiteY107" fmla="*/ 1080627 h 2363996"/>
              <a:gd name="connsiteX108" fmla="*/ 584848 w 996891"/>
              <a:gd name="connsiteY108" fmla="*/ 1064585 h 2363996"/>
              <a:gd name="connsiteX109" fmla="*/ 558112 w 996891"/>
              <a:gd name="connsiteY109" fmla="*/ 1021806 h 2363996"/>
              <a:gd name="connsiteX110" fmla="*/ 536722 w 996891"/>
              <a:gd name="connsiteY110" fmla="*/ 973680 h 2363996"/>
              <a:gd name="connsiteX111" fmla="*/ 526027 w 996891"/>
              <a:gd name="connsiteY111" fmla="*/ 946943 h 2363996"/>
              <a:gd name="connsiteX112" fmla="*/ 515333 w 996891"/>
              <a:gd name="connsiteY112" fmla="*/ 930901 h 2363996"/>
              <a:gd name="connsiteX113" fmla="*/ 504638 w 996891"/>
              <a:gd name="connsiteY113" fmla="*/ 904164 h 2363996"/>
              <a:gd name="connsiteX114" fmla="*/ 483248 w 996891"/>
              <a:gd name="connsiteY114" fmla="*/ 872080 h 2363996"/>
              <a:gd name="connsiteX115" fmla="*/ 472554 w 996891"/>
              <a:gd name="connsiteY115" fmla="*/ 856038 h 2363996"/>
              <a:gd name="connsiteX116" fmla="*/ 451164 w 996891"/>
              <a:gd name="connsiteY116" fmla="*/ 807911 h 2363996"/>
              <a:gd name="connsiteX117" fmla="*/ 440470 w 996891"/>
              <a:gd name="connsiteY117" fmla="*/ 765132 h 2363996"/>
              <a:gd name="connsiteX118" fmla="*/ 429775 w 996891"/>
              <a:gd name="connsiteY118" fmla="*/ 749090 h 2363996"/>
              <a:gd name="connsiteX119" fmla="*/ 419080 w 996891"/>
              <a:gd name="connsiteY119" fmla="*/ 727701 h 2363996"/>
              <a:gd name="connsiteX120" fmla="*/ 397691 w 996891"/>
              <a:gd name="connsiteY120" fmla="*/ 695617 h 2363996"/>
              <a:gd name="connsiteX121" fmla="*/ 386996 w 996891"/>
              <a:gd name="connsiteY121" fmla="*/ 679574 h 2363996"/>
              <a:gd name="connsiteX122" fmla="*/ 376301 w 996891"/>
              <a:gd name="connsiteY122" fmla="*/ 663532 h 2363996"/>
              <a:gd name="connsiteX123" fmla="*/ 365606 w 996891"/>
              <a:gd name="connsiteY123" fmla="*/ 642143 h 2363996"/>
              <a:gd name="connsiteX124" fmla="*/ 344217 w 996891"/>
              <a:gd name="connsiteY124" fmla="*/ 626101 h 2363996"/>
              <a:gd name="connsiteX125" fmla="*/ 322827 w 996891"/>
              <a:gd name="connsiteY125" fmla="*/ 594017 h 2363996"/>
              <a:gd name="connsiteX126" fmla="*/ 312133 w 996891"/>
              <a:gd name="connsiteY126" fmla="*/ 577974 h 2363996"/>
              <a:gd name="connsiteX127" fmla="*/ 301438 w 996891"/>
              <a:gd name="connsiteY127" fmla="*/ 561932 h 2363996"/>
              <a:gd name="connsiteX128" fmla="*/ 290743 w 996891"/>
              <a:gd name="connsiteY128" fmla="*/ 540543 h 2363996"/>
              <a:gd name="connsiteX129" fmla="*/ 280048 w 996891"/>
              <a:gd name="connsiteY129" fmla="*/ 524501 h 2363996"/>
              <a:gd name="connsiteX130" fmla="*/ 269354 w 996891"/>
              <a:gd name="connsiteY130" fmla="*/ 497764 h 2363996"/>
              <a:gd name="connsiteX131" fmla="*/ 258659 w 996891"/>
              <a:gd name="connsiteY131" fmla="*/ 481722 h 2363996"/>
              <a:gd name="connsiteX132" fmla="*/ 237270 w 996891"/>
              <a:gd name="connsiteY132" fmla="*/ 433596 h 2363996"/>
              <a:gd name="connsiteX133" fmla="*/ 226575 w 996891"/>
              <a:gd name="connsiteY133" fmla="*/ 385469 h 2363996"/>
              <a:gd name="connsiteX134" fmla="*/ 205185 w 996891"/>
              <a:gd name="connsiteY134" fmla="*/ 348038 h 2363996"/>
              <a:gd name="connsiteX135" fmla="*/ 194491 w 996891"/>
              <a:gd name="connsiteY135" fmla="*/ 326648 h 2363996"/>
              <a:gd name="connsiteX136" fmla="*/ 173101 w 996891"/>
              <a:gd name="connsiteY136" fmla="*/ 273174 h 2363996"/>
              <a:gd name="connsiteX137" fmla="*/ 130322 w 996891"/>
              <a:gd name="connsiteY137" fmla="*/ 198311 h 2363996"/>
              <a:gd name="connsiteX138" fmla="*/ 119627 w 996891"/>
              <a:gd name="connsiteY138" fmla="*/ 182269 h 2363996"/>
              <a:gd name="connsiteX139" fmla="*/ 98238 w 996891"/>
              <a:gd name="connsiteY139" fmla="*/ 166227 h 2363996"/>
              <a:gd name="connsiteX140" fmla="*/ 87543 w 996891"/>
              <a:gd name="connsiteY140" fmla="*/ 144838 h 2363996"/>
              <a:gd name="connsiteX141" fmla="*/ 71501 w 996891"/>
              <a:gd name="connsiteY141" fmla="*/ 107406 h 2363996"/>
              <a:gd name="connsiteX142" fmla="*/ 39417 w 996891"/>
              <a:gd name="connsiteY142" fmla="*/ 59280 h 2363996"/>
              <a:gd name="connsiteX143" fmla="*/ 28722 w 996891"/>
              <a:gd name="connsiteY143" fmla="*/ 43238 h 2363996"/>
              <a:gd name="connsiteX144" fmla="*/ 0 w 996891"/>
              <a:gd name="connsiteY144" fmla="*/ 0 h 2363996"/>
              <a:gd name="connsiteX145" fmla="*/ 7333 w 996891"/>
              <a:gd name="connsiteY145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6735 w 996891"/>
              <a:gd name="connsiteY4" fmla="*/ 118102 h 2363996"/>
              <a:gd name="connsiteX5" fmla="*/ 40334 w 996891"/>
              <a:gd name="connsiteY5" fmla="*/ 166227 h 2363996"/>
              <a:gd name="connsiteX6" fmla="*/ 48584 w 996891"/>
              <a:gd name="connsiteY6" fmla="*/ 228409 h 2363996"/>
              <a:gd name="connsiteX7" fmla="*/ 62182 w 996891"/>
              <a:gd name="connsiteY7" fmla="*/ 277147 h 2363996"/>
              <a:gd name="connsiteX8" fmla="*/ 75320 w 996891"/>
              <a:gd name="connsiteY8" fmla="*/ 340245 h 2363996"/>
              <a:gd name="connsiteX9" fmla="*/ 86475 w 996891"/>
              <a:gd name="connsiteY9" fmla="*/ 400900 h 2363996"/>
              <a:gd name="connsiteX10" fmla="*/ 97626 w 996891"/>
              <a:gd name="connsiteY10" fmla="*/ 466292 h 2363996"/>
              <a:gd name="connsiteX11" fmla="*/ 108779 w 996891"/>
              <a:gd name="connsiteY11" fmla="*/ 527862 h 2363996"/>
              <a:gd name="connsiteX12" fmla="*/ 130628 w 996891"/>
              <a:gd name="connsiteY12" fmla="*/ 557654 h 2363996"/>
              <a:gd name="connsiteX13" fmla="*/ 138878 w 996891"/>
              <a:gd name="connsiteY13" fmla="*/ 615865 h 2363996"/>
              <a:gd name="connsiteX14" fmla="*/ 152475 w 996891"/>
              <a:gd name="connsiteY14" fmla="*/ 658032 h 2363996"/>
              <a:gd name="connsiteX15" fmla="*/ 160726 w 996891"/>
              <a:gd name="connsiteY15" fmla="*/ 667353 h 2363996"/>
              <a:gd name="connsiteX16" fmla="*/ 119627 w 996891"/>
              <a:gd name="connsiteY16" fmla="*/ 668880 h 2363996"/>
              <a:gd name="connsiteX17" fmla="*/ 124975 w 996891"/>
              <a:gd name="connsiteY17" fmla="*/ 695617 h 2363996"/>
              <a:gd name="connsiteX18" fmla="*/ 130322 w 996891"/>
              <a:gd name="connsiteY18" fmla="*/ 711659 h 2363996"/>
              <a:gd name="connsiteX19" fmla="*/ 135670 w 996891"/>
              <a:gd name="connsiteY19" fmla="*/ 738396 h 2363996"/>
              <a:gd name="connsiteX20" fmla="*/ 146364 w 996891"/>
              <a:gd name="connsiteY20" fmla="*/ 781174 h 2363996"/>
              <a:gd name="connsiteX21" fmla="*/ 151712 w 996891"/>
              <a:gd name="connsiteY21" fmla="*/ 813259 h 2363996"/>
              <a:gd name="connsiteX22" fmla="*/ 157059 w 996891"/>
              <a:gd name="connsiteY22" fmla="*/ 829301 h 2363996"/>
              <a:gd name="connsiteX23" fmla="*/ 162406 w 996891"/>
              <a:gd name="connsiteY23" fmla="*/ 856038 h 2363996"/>
              <a:gd name="connsiteX24" fmla="*/ 183796 w 996891"/>
              <a:gd name="connsiteY24" fmla="*/ 930901 h 2363996"/>
              <a:gd name="connsiteX25" fmla="*/ 189143 w 996891"/>
              <a:gd name="connsiteY25" fmla="*/ 957638 h 2363996"/>
              <a:gd name="connsiteX26" fmla="*/ 194491 w 996891"/>
              <a:gd name="connsiteY26" fmla="*/ 989722 h 2363996"/>
              <a:gd name="connsiteX27" fmla="*/ 215880 w 996891"/>
              <a:gd name="connsiteY27" fmla="*/ 1064585 h 2363996"/>
              <a:gd name="connsiteX28" fmla="*/ 226575 w 996891"/>
              <a:gd name="connsiteY28" fmla="*/ 1123406 h 2363996"/>
              <a:gd name="connsiteX29" fmla="*/ 231922 w 996891"/>
              <a:gd name="connsiteY29" fmla="*/ 1144796 h 2363996"/>
              <a:gd name="connsiteX30" fmla="*/ 237270 w 996891"/>
              <a:gd name="connsiteY30" fmla="*/ 1187574 h 2363996"/>
              <a:gd name="connsiteX31" fmla="*/ 242617 w 996891"/>
              <a:gd name="connsiteY31" fmla="*/ 1214311 h 2363996"/>
              <a:gd name="connsiteX32" fmla="*/ 247964 w 996891"/>
              <a:gd name="connsiteY32" fmla="*/ 1246396 h 2363996"/>
              <a:gd name="connsiteX33" fmla="*/ 258659 w 996891"/>
              <a:gd name="connsiteY33" fmla="*/ 1278480 h 2363996"/>
              <a:gd name="connsiteX34" fmla="*/ 264006 w 996891"/>
              <a:gd name="connsiteY34" fmla="*/ 1299869 h 2363996"/>
              <a:gd name="connsiteX35" fmla="*/ 269354 w 996891"/>
              <a:gd name="connsiteY35" fmla="*/ 1353343 h 2363996"/>
              <a:gd name="connsiteX36" fmla="*/ 274701 w 996891"/>
              <a:gd name="connsiteY36" fmla="*/ 1369385 h 2363996"/>
              <a:gd name="connsiteX37" fmla="*/ 280048 w 996891"/>
              <a:gd name="connsiteY37" fmla="*/ 1401469 h 2363996"/>
              <a:gd name="connsiteX38" fmla="*/ 296091 w 996891"/>
              <a:gd name="connsiteY38" fmla="*/ 1454943 h 2363996"/>
              <a:gd name="connsiteX39" fmla="*/ 301438 w 996891"/>
              <a:gd name="connsiteY39" fmla="*/ 1470985 h 2363996"/>
              <a:gd name="connsiteX40" fmla="*/ 306785 w 996891"/>
              <a:gd name="connsiteY40" fmla="*/ 1487027 h 2363996"/>
              <a:gd name="connsiteX41" fmla="*/ 312133 w 996891"/>
              <a:gd name="connsiteY41" fmla="*/ 1508417 h 2363996"/>
              <a:gd name="connsiteX42" fmla="*/ 322827 w 996891"/>
              <a:gd name="connsiteY42" fmla="*/ 1524459 h 2363996"/>
              <a:gd name="connsiteX43" fmla="*/ 328175 w 996891"/>
              <a:gd name="connsiteY43" fmla="*/ 1556543 h 2363996"/>
              <a:gd name="connsiteX44" fmla="*/ 338870 w 996891"/>
              <a:gd name="connsiteY44" fmla="*/ 1588627 h 2363996"/>
              <a:gd name="connsiteX45" fmla="*/ 344217 w 996891"/>
              <a:gd name="connsiteY45" fmla="*/ 1631406 h 2363996"/>
              <a:gd name="connsiteX46" fmla="*/ 349564 w 996891"/>
              <a:gd name="connsiteY46" fmla="*/ 1647448 h 2363996"/>
              <a:gd name="connsiteX47" fmla="*/ 354912 w 996891"/>
              <a:gd name="connsiteY47" fmla="*/ 1679532 h 2363996"/>
              <a:gd name="connsiteX48" fmla="*/ 360259 w 996891"/>
              <a:gd name="connsiteY48" fmla="*/ 1716964 h 2363996"/>
              <a:gd name="connsiteX49" fmla="*/ 365606 w 996891"/>
              <a:gd name="connsiteY49" fmla="*/ 1759743 h 2363996"/>
              <a:gd name="connsiteX50" fmla="*/ 376301 w 996891"/>
              <a:gd name="connsiteY50" fmla="*/ 1802522 h 2363996"/>
              <a:gd name="connsiteX51" fmla="*/ 386996 w 996891"/>
              <a:gd name="connsiteY51" fmla="*/ 1845301 h 2363996"/>
              <a:gd name="connsiteX52" fmla="*/ 392343 w 996891"/>
              <a:gd name="connsiteY52" fmla="*/ 1866690 h 2363996"/>
              <a:gd name="connsiteX53" fmla="*/ 397691 w 996891"/>
              <a:gd name="connsiteY53" fmla="*/ 1882732 h 2363996"/>
              <a:gd name="connsiteX54" fmla="*/ 408385 w 996891"/>
              <a:gd name="connsiteY54" fmla="*/ 1957596 h 2363996"/>
              <a:gd name="connsiteX55" fmla="*/ 419080 w 996891"/>
              <a:gd name="connsiteY55" fmla="*/ 2000374 h 2363996"/>
              <a:gd name="connsiteX56" fmla="*/ 429775 w 996891"/>
              <a:gd name="connsiteY56" fmla="*/ 2053848 h 2363996"/>
              <a:gd name="connsiteX57" fmla="*/ 440470 w 996891"/>
              <a:gd name="connsiteY57" fmla="*/ 2069890 h 2363996"/>
              <a:gd name="connsiteX58" fmla="*/ 445817 w 996891"/>
              <a:gd name="connsiteY58" fmla="*/ 2101974 h 2363996"/>
              <a:gd name="connsiteX59" fmla="*/ 456512 w 996891"/>
              <a:gd name="connsiteY59" fmla="*/ 2134059 h 2363996"/>
              <a:gd name="connsiteX60" fmla="*/ 461859 w 996891"/>
              <a:gd name="connsiteY60" fmla="*/ 2150101 h 2363996"/>
              <a:gd name="connsiteX61" fmla="*/ 467206 w 996891"/>
              <a:gd name="connsiteY61" fmla="*/ 2171490 h 2363996"/>
              <a:gd name="connsiteX62" fmla="*/ 477901 w 996891"/>
              <a:gd name="connsiteY62" fmla="*/ 2203574 h 2363996"/>
              <a:gd name="connsiteX63" fmla="*/ 488596 w 996891"/>
              <a:gd name="connsiteY63" fmla="*/ 2310522 h 2363996"/>
              <a:gd name="connsiteX64" fmla="*/ 499291 w 996891"/>
              <a:gd name="connsiteY64" fmla="*/ 2363996 h 2363996"/>
              <a:gd name="connsiteX65" fmla="*/ 520680 w 996891"/>
              <a:gd name="connsiteY65" fmla="*/ 2331911 h 2363996"/>
              <a:gd name="connsiteX66" fmla="*/ 536722 w 996891"/>
              <a:gd name="connsiteY66" fmla="*/ 2310522 h 2363996"/>
              <a:gd name="connsiteX67" fmla="*/ 568806 w 996891"/>
              <a:gd name="connsiteY67" fmla="*/ 2289132 h 2363996"/>
              <a:gd name="connsiteX68" fmla="*/ 595543 w 996891"/>
              <a:gd name="connsiteY68" fmla="*/ 2257048 h 2363996"/>
              <a:gd name="connsiteX69" fmla="*/ 611585 w 996891"/>
              <a:gd name="connsiteY69" fmla="*/ 2235659 h 2363996"/>
              <a:gd name="connsiteX70" fmla="*/ 643670 w 996891"/>
              <a:gd name="connsiteY70" fmla="*/ 2208922 h 2363996"/>
              <a:gd name="connsiteX71" fmla="*/ 670406 w 996891"/>
              <a:gd name="connsiteY71" fmla="*/ 2176838 h 2363996"/>
              <a:gd name="connsiteX72" fmla="*/ 686448 w 996891"/>
              <a:gd name="connsiteY72" fmla="*/ 2166143 h 2363996"/>
              <a:gd name="connsiteX73" fmla="*/ 702491 w 996891"/>
              <a:gd name="connsiteY73" fmla="*/ 2150101 h 2363996"/>
              <a:gd name="connsiteX74" fmla="*/ 723880 w 996891"/>
              <a:gd name="connsiteY74" fmla="*/ 2134059 h 2363996"/>
              <a:gd name="connsiteX75" fmla="*/ 755964 w 996891"/>
              <a:gd name="connsiteY75" fmla="*/ 2096627 h 2363996"/>
              <a:gd name="connsiteX76" fmla="*/ 772006 w 996891"/>
              <a:gd name="connsiteY76" fmla="*/ 2085932 h 2363996"/>
              <a:gd name="connsiteX77" fmla="*/ 814785 w 996891"/>
              <a:gd name="connsiteY77" fmla="*/ 2021764 h 2363996"/>
              <a:gd name="connsiteX78" fmla="*/ 825480 w 996891"/>
              <a:gd name="connsiteY78" fmla="*/ 2005722 h 2363996"/>
              <a:gd name="connsiteX79" fmla="*/ 836175 w 996891"/>
              <a:gd name="connsiteY79" fmla="*/ 1989680 h 2363996"/>
              <a:gd name="connsiteX80" fmla="*/ 846870 w 996891"/>
              <a:gd name="connsiteY80" fmla="*/ 1957596 h 2363996"/>
              <a:gd name="connsiteX81" fmla="*/ 894996 w 996891"/>
              <a:gd name="connsiteY81" fmla="*/ 1914817 h 2363996"/>
              <a:gd name="connsiteX82" fmla="*/ 937775 w 996891"/>
              <a:gd name="connsiteY82" fmla="*/ 1877385 h 2363996"/>
              <a:gd name="connsiteX83" fmla="*/ 953817 w 996891"/>
              <a:gd name="connsiteY83" fmla="*/ 1861343 h 2363996"/>
              <a:gd name="connsiteX84" fmla="*/ 964512 w 996891"/>
              <a:gd name="connsiteY84" fmla="*/ 1845301 h 2363996"/>
              <a:gd name="connsiteX85" fmla="*/ 980554 w 996891"/>
              <a:gd name="connsiteY85" fmla="*/ 1834606 h 2363996"/>
              <a:gd name="connsiteX86" fmla="*/ 996596 w 996891"/>
              <a:gd name="connsiteY86" fmla="*/ 1781132 h 2363996"/>
              <a:gd name="connsiteX87" fmla="*/ 985901 w 996891"/>
              <a:gd name="connsiteY87" fmla="*/ 1700922 h 2363996"/>
              <a:gd name="connsiteX88" fmla="*/ 964512 w 996891"/>
              <a:gd name="connsiteY88" fmla="*/ 1668838 h 2363996"/>
              <a:gd name="connsiteX89" fmla="*/ 932427 w 996891"/>
              <a:gd name="connsiteY89" fmla="*/ 1636753 h 2363996"/>
              <a:gd name="connsiteX90" fmla="*/ 900343 w 996891"/>
              <a:gd name="connsiteY90" fmla="*/ 1583280 h 2363996"/>
              <a:gd name="connsiteX91" fmla="*/ 889648 w 996891"/>
              <a:gd name="connsiteY91" fmla="*/ 1567238 h 2363996"/>
              <a:gd name="connsiteX92" fmla="*/ 878954 w 996891"/>
              <a:gd name="connsiteY92" fmla="*/ 1545848 h 2363996"/>
              <a:gd name="connsiteX93" fmla="*/ 857564 w 996891"/>
              <a:gd name="connsiteY93" fmla="*/ 1513764 h 2363996"/>
              <a:gd name="connsiteX94" fmla="*/ 846870 w 996891"/>
              <a:gd name="connsiteY94" fmla="*/ 1492374 h 2363996"/>
              <a:gd name="connsiteX95" fmla="*/ 825480 w 996891"/>
              <a:gd name="connsiteY95" fmla="*/ 1476332 h 2363996"/>
              <a:gd name="connsiteX96" fmla="*/ 793396 w 996891"/>
              <a:gd name="connsiteY96" fmla="*/ 1401469 h 2363996"/>
              <a:gd name="connsiteX97" fmla="*/ 782701 w 996891"/>
              <a:gd name="connsiteY97" fmla="*/ 1385427 h 2363996"/>
              <a:gd name="connsiteX98" fmla="*/ 755964 w 996891"/>
              <a:gd name="connsiteY98" fmla="*/ 1337301 h 2363996"/>
              <a:gd name="connsiteX99" fmla="*/ 723880 w 996891"/>
              <a:gd name="connsiteY99" fmla="*/ 1299869 h 2363996"/>
              <a:gd name="connsiteX100" fmla="*/ 702491 w 996891"/>
              <a:gd name="connsiteY100" fmla="*/ 1267785 h 2363996"/>
              <a:gd name="connsiteX101" fmla="*/ 686448 w 996891"/>
              <a:gd name="connsiteY101" fmla="*/ 1225006 h 2363996"/>
              <a:gd name="connsiteX102" fmla="*/ 659712 w 996891"/>
              <a:gd name="connsiteY102" fmla="*/ 1192922 h 2363996"/>
              <a:gd name="connsiteX103" fmla="*/ 643670 w 996891"/>
              <a:gd name="connsiteY103" fmla="*/ 1171532 h 2363996"/>
              <a:gd name="connsiteX104" fmla="*/ 632975 w 996891"/>
              <a:gd name="connsiteY104" fmla="*/ 1150143 h 2363996"/>
              <a:gd name="connsiteX105" fmla="*/ 627627 w 996891"/>
              <a:gd name="connsiteY105" fmla="*/ 1134101 h 2363996"/>
              <a:gd name="connsiteX106" fmla="*/ 606238 w 996891"/>
              <a:gd name="connsiteY106" fmla="*/ 1102017 h 2363996"/>
              <a:gd name="connsiteX107" fmla="*/ 595543 w 996891"/>
              <a:gd name="connsiteY107" fmla="*/ 1080627 h 2363996"/>
              <a:gd name="connsiteX108" fmla="*/ 584848 w 996891"/>
              <a:gd name="connsiteY108" fmla="*/ 1064585 h 2363996"/>
              <a:gd name="connsiteX109" fmla="*/ 558112 w 996891"/>
              <a:gd name="connsiteY109" fmla="*/ 1021806 h 2363996"/>
              <a:gd name="connsiteX110" fmla="*/ 536722 w 996891"/>
              <a:gd name="connsiteY110" fmla="*/ 973680 h 2363996"/>
              <a:gd name="connsiteX111" fmla="*/ 526027 w 996891"/>
              <a:gd name="connsiteY111" fmla="*/ 946943 h 2363996"/>
              <a:gd name="connsiteX112" fmla="*/ 515333 w 996891"/>
              <a:gd name="connsiteY112" fmla="*/ 930901 h 2363996"/>
              <a:gd name="connsiteX113" fmla="*/ 504638 w 996891"/>
              <a:gd name="connsiteY113" fmla="*/ 904164 h 2363996"/>
              <a:gd name="connsiteX114" fmla="*/ 483248 w 996891"/>
              <a:gd name="connsiteY114" fmla="*/ 872080 h 2363996"/>
              <a:gd name="connsiteX115" fmla="*/ 472554 w 996891"/>
              <a:gd name="connsiteY115" fmla="*/ 856038 h 2363996"/>
              <a:gd name="connsiteX116" fmla="*/ 451164 w 996891"/>
              <a:gd name="connsiteY116" fmla="*/ 807911 h 2363996"/>
              <a:gd name="connsiteX117" fmla="*/ 440470 w 996891"/>
              <a:gd name="connsiteY117" fmla="*/ 765132 h 2363996"/>
              <a:gd name="connsiteX118" fmla="*/ 429775 w 996891"/>
              <a:gd name="connsiteY118" fmla="*/ 749090 h 2363996"/>
              <a:gd name="connsiteX119" fmla="*/ 419080 w 996891"/>
              <a:gd name="connsiteY119" fmla="*/ 727701 h 2363996"/>
              <a:gd name="connsiteX120" fmla="*/ 397691 w 996891"/>
              <a:gd name="connsiteY120" fmla="*/ 695617 h 2363996"/>
              <a:gd name="connsiteX121" fmla="*/ 386996 w 996891"/>
              <a:gd name="connsiteY121" fmla="*/ 679574 h 2363996"/>
              <a:gd name="connsiteX122" fmla="*/ 376301 w 996891"/>
              <a:gd name="connsiteY122" fmla="*/ 663532 h 2363996"/>
              <a:gd name="connsiteX123" fmla="*/ 365606 w 996891"/>
              <a:gd name="connsiteY123" fmla="*/ 642143 h 2363996"/>
              <a:gd name="connsiteX124" fmla="*/ 344217 w 996891"/>
              <a:gd name="connsiteY124" fmla="*/ 626101 h 2363996"/>
              <a:gd name="connsiteX125" fmla="*/ 322827 w 996891"/>
              <a:gd name="connsiteY125" fmla="*/ 594017 h 2363996"/>
              <a:gd name="connsiteX126" fmla="*/ 312133 w 996891"/>
              <a:gd name="connsiteY126" fmla="*/ 577974 h 2363996"/>
              <a:gd name="connsiteX127" fmla="*/ 301438 w 996891"/>
              <a:gd name="connsiteY127" fmla="*/ 561932 h 2363996"/>
              <a:gd name="connsiteX128" fmla="*/ 290743 w 996891"/>
              <a:gd name="connsiteY128" fmla="*/ 540543 h 2363996"/>
              <a:gd name="connsiteX129" fmla="*/ 280048 w 996891"/>
              <a:gd name="connsiteY129" fmla="*/ 524501 h 2363996"/>
              <a:gd name="connsiteX130" fmla="*/ 269354 w 996891"/>
              <a:gd name="connsiteY130" fmla="*/ 497764 h 2363996"/>
              <a:gd name="connsiteX131" fmla="*/ 258659 w 996891"/>
              <a:gd name="connsiteY131" fmla="*/ 481722 h 2363996"/>
              <a:gd name="connsiteX132" fmla="*/ 237270 w 996891"/>
              <a:gd name="connsiteY132" fmla="*/ 433596 h 2363996"/>
              <a:gd name="connsiteX133" fmla="*/ 226575 w 996891"/>
              <a:gd name="connsiteY133" fmla="*/ 385469 h 2363996"/>
              <a:gd name="connsiteX134" fmla="*/ 205185 w 996891"/>
              <a:gd name="connsiteY134" fmla="*/ 348038 h 2363996"/>
              <a:gd name="connsiteX135" fmla="*/ 194491 w 996891"/>
              <a:gd name="connsiteY135" fmla="*/ 326648 h 2363996"/>
              <a:gd name="connsiteX136" fmla="*/ 173101 w 996891"/>
              <a:gd name="connsiteY136" fmla="*/ 273174 h 2363996"/>
              <a:gd name="connsiteX137" fmla="*/ 130322 w 996891"/>
              <a:gd name="connsiteY137" fmla="*/ 198311 h 2363996"/>
              <a:gd name="connsiteX138" fmla="*/ 119627 w 996891"/>
              <a:gd name="connsiteY138" fmla="*/ 182269 h 2363996"/>
              <a:gd name="connsiteX139" fmla="*/ 98238 w 996891"/>
              <a:gd name="connsiteY139" fmla="*/ 166227 h 2363996"/>
              <a:gd name="connsiteX140" fmla="*/ 87543 w 996891"/>
              <a:gd name="connsiteY140" fmla="*/ 144838 h 2363996"/>
              <a:gd name="connsiteX141" fmla="*/ 71501 w 996891"/>
              <a:gd name="connsiteY141" fmla="*/ 107406 h 2363996"/>
              <a:gd name="connsiteX142" fmla="*/ 39417 w 996891"/>
              <a:gd name="connsiteY142" fmla="*/ 59280 h 2363996"/>
              <a:gd name="connsiteX143" fmla="*/ 28722 w 996891"/>
              <a:gd name="connsiteY143" fmla="*/ 43238 h 2363996"/>
              <a:gd name="connsiteX144" fmla="*/ 0 w 996891"/>
              <a:gd name="connsiteY144" fmla="*/ 0 h 2363996"/>
              <a:gd name="connsiteX145" fmla="*/ 7333 w 996891"/>
              <a:gd name="connsiteY145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6735 w 996891"/>
              <a:gd name="connsiteY4" fmla="*/ 118102 h 2363996"/>
              <a:gd name="connsiteX5" fmla="*/ 40334 w 996891"/>
              <a:gd name="connsiteY5" fmla="*/ 166227 h 2363996"/>
              <a:gd name="connsiteX6" fmla="*/ 48584 w 996891"/>
              <a:gd name="connsiteY6" fmla="*/ 228409 h 2363996"/>
              <a:gd name="connsiteX7" fmla="*/ 62182 w 996891"/>
              <a:gd name="connsiteY7" fmla="*/ 277147 h 2363996"/>
              <a:gd name="connsiteX8" fmla="*/ 75320 w 996891"/>
              <a:gd name="connsiteY8" fmla="*/ 340245 h 2363996"/>
              <a:gd name="connsiteX9" fmla="*/ 86475 w 996891"/>
              <a:gd name="connsiteY9" fmla="*/ 400900 h 2363996"/>
              <a:gd name="connsiteX10" fmla="*/ 97626 w 996891"/>
              <a:gd name="connsiteY10" fmla="*/ 466292 h 2363996"/>
              <a:gd name="connsiteX11" fmla="*/ 108779 w 996891"/>
              <a:gd name="connsiteY11" fmla="*/ 527862 h 2363996"/>
              <a:gd name="connsiteX12" fmla="*/ 130628 w 996891"/>
              <a:gd name="connsiteY12" fmla="*/ 557654 h 2363996"/>
              <a:gd name="connsiteX13" fmla="*/ 133073 w 996891"/>
              <a:gd name="connsiteY13" fmla="*/ 592642 h 2363996"/>
              <a:gd name="connsiteX14" fmla="*/ 152475 w 996891"/>
              <a:gd name="connsiteY14" fmla="*/ 658032 h 2363996"/>
              <a:gd name="connsiteX15" fmla="*/ 160726 w 996891"/>
              <a:gd name="connsiteY15" fmla="*/ 667353 h 2363996"/>
              <a:gd name="connsiteX16" fmla="*/ 119627 w 996891"/>
              <a:gd name="connsiteY16" fmla="*/ 668880 h 2363996"/>
              <a:gd name="connsiteX17" fmla="*/ 124975 w 996891"/>
              <a:gd name="connsiteY17" fmla="*/ 695617 h 2363996"/>
              <a:gd name="connsiteX18" fmla="*/ 130322 w 996891"/>
              <a:gd name="connsiteY18" fmla="*/ 711659 h 2363996"/>
              <a:gd name="connsiteX19" fmla="*/ 135670 w 996891"/>
              <a:gd name="connsiteY19" fmla="*/ 738396 h 2363996"/>
              <a:gd name="connsiteX20" fmla="*/ 146364 w 996891"/>
              <a:gd name="connsiteY20" fmla="*/ 781174 h 2363996"/>
              <a:gd name="connsiteX21" fmla="*/ 151712 w 996891"/>
              <a:gd name="connsiteY21" fmla="*/ 813259 h 2363996"/>
              <a:gd name="connsiteX22" fmla="*/ 157059 w 996891"/>
              <a:gd name="connsiteY22" fmla="*/ 829301 h 2363996"/>
              <a:gd name="connsiteX23" fmla="*/ 162406 w 996891"/>
              <a:gd name="connsiteY23" fmla="*/ 856038 h 2363996"/>
              <a:gd name="connsiteX24" fmla="*/ 183796 w 996891"/>
              <a:gd name="connsiteY24" fmla="*/ 930901 h 2363996"/>
              <a:gd name="connsiteX25" fmla="*/ 189143 w 996891"/>
              <a:gd name="connsiteY25" fmla="*/ 957638 h 2363996"/>
              <a:gd name="connsiteX26" fmla="*/ 194491 w 996891"/>
              <a:gd name="connsiteY26" fmla="*/ 989722 h 2363996"/>
              <a:gd name="connsiteX27" fmla="*/ 215880 w 996891"/>
              <a:gd name="connsiteY27" fmla="*/ 1064585 h 2363996"/>
              <a:gd name="connsiteX28" fmla="*/ 226575 w 996891"/>
              <a:gd name="connsiteY28" fmla="*/ 1123406 h 2363996"/>
              <a:gd name="connsiteX29" fmla="*/ 231922 w 996891"/>
              <a:gd name="connsiteY29" fmla="*/ 1144796 h 2363996"/>
              <a:gd name="connsiteX30" fmla="*/ 237270 w 996891"/>
              <a:gd name="connsiteY30" fmla="*/ 1187574 h 2363996"/>
              <a:gd name="connsiteX31" fmla="*/ 242617 w 996891"/>
              <a:gd name="connsiteY31" fmla="*/ 1214311 h 2363996"/>
              <a:gd name="connsiteX32" fmla="*/ 247964 w 996891"/>
              <a:gd name="connsiteY32" fmla="*/ 1246396 h 2363996"/>
              <a:gd name="connsiteX33" fmla="*/ 258659 w 996891"/>
              <a:gd name="connsiteY33" fmla="*/ 1278480 h 2363996"/>
              <a:gd name="connsiteX34" fmla="*/ 264006 w 996891"/>
              <a:gd name="connsiteY34" fmla="*/ 1299869 h 2363996"/>
              <a:gd name="connsiteX35" fmla="*/ 269354 w 996891"/>
              <a:gd name="connsiteY35" fmla="*/ 1353343 h 2363996"/>
              <a:gd name="connsiteX36" fmla="*/ 274701 w 996891"/>
              <a:gd name="connsiteY36" fmla="*/ 1369385 h 2363996"/>
              <a:gd name="connsiteX37" fmla="*/ 280048 w 996891"/>
              <a:gd name="connsiteY37" fmla="*/ 1401469 h 2363996"/>
              <a:gd name="connsiteX38" fmla="*/ 296091 w 996891"/>
              <a:gd name="connsiteY38" fmla="*/ 1454943 h 2363996"/>
              <a:gd name="connsiteX39" fmla="*/ 301438 w 996891"/>
              <a:gd name="connsiteY39" fmla="*/ 1470985 h 2363996"/>
              <a:gd name="connsiteX40" fmla="*/ 306785 w 996891"/>
              <a:gd name="connsiteY40" fmla="*/ 1487027 h 2363996"/>
              <a:gd name="connsiteX41" fmla="*/ 312133 w 996891"/>
              <a:gd name="connsiteY41" fmla="*/ 1508417 h 2363996"/>
              <a:gd name="connsiteX42" fmla="*/ 322827 w 996891"/>
              <a:gd name="connsiteY42" fmla="*/ 1524459 h 2363996"/>
              <a:gd name="connsiteX43" fmla="*/ 328175 w 996891"/>
              <a:gd name="connsiteY43" fmla="*/ 1556543 h 2363996"/>
              <a:gd name="connsiteX44" fmla="*/ 338870 w 996891"/>
              <a:gd name="connsiteY44" fmla="*/ 1588627 h 2363996"/>
              <a:gd name="connsiteX45" fmla="*/ 344217 w 996891"/>
              <a:gd name="connsiteY45" fmla="*/ 1631406 h 2363996"/>
              <a:gd name="connsiteX46" fmla="*/ 349564 w 996891"/>
              <a:gd name="connsiteY46" fmla="*/ 1647448 h 2363996"/>
              <a:gd name="connsiteX47" fmla="*/ 354912 w 996891"/>
              <a:gd name="connsiteY47" fmla="*/ 1679532 h 2363996"/>
              <a:gd name="connsiteX48" fmla="*/ 360259 w 996891"/>
              <a:gd name="connsiteY48" fmla="*/ 1716964 h 2363996"/>
              <a:gd name="connsiteX49" fmla="*/ 365606 w 996891"/>
              <a:gd name="connsiteY49" fmla="*/ 1759743 h 2363996"/>
              <a:gd name="connsiteX50" fmla="*/ 376301 w 996891"/>
              <a:gd name="connsiteY50" fmla="*/ 1802522 h 2363996"/>
              <a:gd name="connsiteX51" fmla="*/ 386996 w 996891"/>
              <a:gd name="connsiteY51" fmla="*/ 1845301 h 2363996"/>
              <a:gd name="connsiteX52" fmla="*/ 392343 w 996891"/>
              <a:gd name="connsiteY52" fmla="*/ 1866690 h 2363996"/>
              <a:gd name="connsiteX53" fmla="*/ 397691 w 996891"/>
              <a:gd name="connsiteY53" fmla="*/ 1882732 h 2363996"/>
              <a:gd name="connsiteX54" fmla="*/ 408385 w 996891"/>
              <a:gd name="connsiteY54" fmla="*/ 1957596 h 2363996"/>
              <a:gd name="connsiteX55" fmla="*/ 419080 w 996891"/>
              <a:gd name="connsiteY55" fmla="*/ 2000374 h 2363996"/>
              <a:gd name="connsiteX56" fmla="*/ 429775 w 996891"/>
              <a:gd name="connsiteY56" fmla="*/ 2053848 h 2363996"/>
              <a:gd name="connsiteX57" fmla="*/ 440470 w 996891"/>
              <a:gd name="connsiteY57" fmla="*/ 2069890 h 2363996"/>
              <a:gd name="connsiteX58" fmla="*/ 445817 w 996891"/>
              <a:gd name="connsiteY58" fmla="*/ 2101974 h 2363996"/>
              <a:gd name="connsiteX59" fmla="*/ 456512 w 996891"/>
              <a:gd name="connsiteY59" fmla="*/ 2134059 h 2363996"/>
              <a:gd name="connsiteX60" fmla="*/ 461859 w 996891"/>
              <a:gd name="connsiteY60" fmla="*/ 2150101 h 2363996"/>
              <a:gd name="connsiteX61" fmla="*/ 467206 w 996891"/>
              <a:gd name="connsiteY61" fmla="*/ 2171490 h 2363996"/>
              <a:gd name="connsiteX62" fmla="*/ 477901 w 996891"/>
              <a:gd name="connsiteY62" fmla="*/ 2203574 h 2363996"/>
              <a:gd name="connsiteX63" fmla="*/ 488596 w 996891"/>
              <a:gd name="connsiteY63" fmla="*/ 2310522 h 2363996"/>
              <a:gd name="connsiteX64" fmla="*/ 499291 w 996891"/>
              <a:gd name="connsiteY64" fmla="*/ 2363996 h 2363996"/>
              <a:gd name="connsiteX65" fmla="*/ 520680 w 996891"/>
              <a:gd name="connsiteY65" fmla="*/ 2331911 h 2363996"/>
              <a:gd name="connsiteX66" fmla="*/ 536722 w 996891"/>
              <a:gd name="connsiteY66" fmla="*/ 2310522 h 2363996"/>
              <a:gd name="connsiteX67" fmla="*/ 568806 w 996891"/>
              <a:gd name="connsiteY67" fmla="*/ 2289132 h 2363996"/>
              <a:gd name="connsiteX68" fmla="*/ 595543 w 996891"/>
              <a:gd name="connsiteY68" fmla="*/ 2257048 h 2363996"/>
              <a:gd name="connsiteX69" fmla="*/ 611585 w 996891"/>
              <a:gd name="connsiteY69" fmla="*/ 2235659 h 2363996"/>
              <a:gd name="connsiteX70" fmla="*/ 643670 w 996891"/>
              <a:gd name="connsiteY70" fmla="*/ 2208922 h 2363996"/>
              <a:gd name="connsiteX71" fmla="*/ 670406 w 996891"/>
              <a:gd name="connsiteY71" fmla="*/ 2176838 h 2363996"/>
              <a:gd name="connsiteX72" fmla="*/ 686448 w 996891"/>
              <a:gd name="connsiteY72" fmla="*/ 2166143 h 2363996"/>
              <a:gd name="connsiteX73" fmla="*/ 702491 w 996891"/>
              <a:gd name="connsiteY73" fmla="*/ 2150101 h 2363996"/>
              <a:gd name="connsiteX74" fmla="*/ 723880 w 996891"/>
              <a:gd name="connsiteY74" fmla="*/ 2134059 h 2363996"/>
              <a:gd name="connsiteX75" fmla="*/ 755964 w 996891"/>
              <a:gd name="connsiteY75" fmla="*/ 2096627 h 2363996"/>
              <a:gd name="connsiteX76" fmla="*/ 772006 w 996891"/>
              <a:gd name="connsiteY76" fmla="*/ 2085932 h 2363996"/>
              <a:gd name="connsiteX77" fmla="*/ 814785 w 996891"/>
              <a:gd name="connsiteY77" fmla="*/ 2021764 h 2363996"/>
              <a:gd name="connsiteX78" fmla="*/ 825480 w 996891"/>
              <a:gd name="connsiteY78" fmla="*/ 2005722 h 2363996"/>
              <a:gd name="connsiteX79" fmla="*/ 836175 w 996891"/>
              <a:gd name="connsiteY79" fmla="*/ 1989680 h 2363996"/>
              <a:gd name="connsiteX80" fmla="*/ 846870 w 996891"/>
              <a:gd name="connsiteY80" fmla="*/ 1957596 h 2363996"/>
              <a:gd name="connsiteX81" fmla="*/ 894996 w 996891"/>
              <a:gd name="connsiteY81" fmla="*/ 1914817 h 2363996"/>
              <a:gd name="connsiteX82" fmla="*/ 937775 w 996891"/>
              <a:gd name="connsiteY82" fmla="*/ 1877385 h 2363996"/>
              <a:gd name="connsiteX83" fmla="*/ 953817 w 996891"/>
              <a:gd name="connsiteY83" fmla="*/ 1861343 h 2363996"/>
              <a:gd name="connsiteX84" fmla="*/ 964512 w 996891"/>
              <a:gd name="connsiteY84" fmla="*/ 1845301 h 2363996"/>
              <a:gd name="connsiteX85" fmla="*/ 980554 w 996891"/>
              <a:gd name="connsiteY85" fmla="*/ 1834606 h 2363996"/>
              <a:gd name="connsiteX86" fmla="*/ 996596 w 996891"/>
              <a:gd name="connsiteY86" fmla="*/ 1781132 h 2363996"/>
              <a:gd name="connsiteX87" fmla="*/ 985901 w 996891"/>
              <a:gd name="connsiteY87" fmla="*/ 1700922 h 2363996"/>
              <a:gd name="connsiteX88" fmla="*/ 964512 w 996891"/>
              <a:gd name="connsiteY88" fmla="*/ 1668838 h 2363996"/>
              <a:gd name="connsiteX89" fmla="*/ 932427 w 996891"/>
              <a:gd name="connsiteY89" fmla="*/ 1636753 h 2363996"/>
              <a:gd name="connsiteX90" fmla="*/ 900343 w 996891"/>
              <a:gd name="connsiteY90" fmla="*/ 1583280 h 2363996"/>
              <a:gd name="connsiteX91" fmla="*/ 889648 w 996891"/>
              <a:gd name="connsiteY91" fmla="*/ 1567238 h 2363996"/>
              <a:gd name="connsiteX92" fmla="*/ 878954 w 996891"/>
              <a:gd name="connsiteY92" fmla="*/ 1545848 h 2363996"/>
              <a:gd name="connsiteX93" fmla="*/ 857564 w 996891"/>
              <a:gd name="connsiteY93" fmla="*/ 1513764 h 2363996"/>
              <a:gd name="connsiteX94" fmla="*/ 846870 w 996891"/>
              <a:gd name="connsiteY94" fmla="*/ 1492374 h 2363996"/>
              <a:gd name="connsiteX95" fmla="*/ 825480 w 996891"/>
              <a:gd name="connsiteY95" fmla="*/ 1476332 h 2363996"/>
              <a:gd name="connsiteX96" fmla="*/ 793396 w 996891"/>
              <a:gd name="connsiteY96" fmla="*/ 1401469 h 2363996"/>
              <a:gd name="connsiteX97" fmla="*/ 782701 w 996891"/>
              <a:gd name="connsiteY97" fmla="*/ 1385427 h 2363996"/>
              <a:gd name="connsiteX98" fmla="*/ 755964 w 996891"/>
              <a:gd name="connsiteY98" fmla="*/ 1337301 h 2363996"/>
              <a:gd name="connsiteX99" fmla="*/ 723880 w 996891"/>
              <a:gd name="connsiteY99" fmla="*/ 1299869 h 2363996"/>
              <a:gd name="connsiteX100" fmla="*/ 702491 w 996891"/>
              <a:gd name="connsiteY100" fmla="*/ 1267785 h 2363996"/>
              <a:gd name="connsiteX101" fmla="*/ 686448 w 996891"/>
              <a:gd name="connsiteY101" fmla="*/ 1225006 h 2363996"/>
              <a:gd name="connsiteX102" fmla="*/ 659712 w 996891"/>
              <a:gd name="connsiteY102" fmla="*/ 1192922 h 2363996"/>
              <a:gd name="connsiteX103" fmla="*/ 643670 w 996891"/>
              <a:gd name="connsiteY103" fmla="*/ 1171532 h 2363996"/>
              <a:gd name="connsiteX104" fmla="*/ 632975 w 996891"/>
              <a:gd name="connsiteY104" fmla="*/ 1150143 h 2363996"/>
              <a:gd name="connsiteX105" fmla="*/ 627627 w 996891"/>
              <a:gd name="connsiteY105" fmla="*/ 1134101 h 2363996"/>
              <a:gd name="connsiteX106" fmla="*/ 606238 w 996891"/>
              <a:gd name="connsiteY106" fmla="*/ 1102017 h 2363996"/>
              <a:gd name="connsiteX107" fmla="*/ 595543 w 996891"/>
              <a:gd name="connsiteY107" fmla="*/ 1080627 h 2363996"/>
              <a:gd name="connsiteX108" fmla="*/ 584848 w 996891"/>
              <a:gd name="connsiteY108" fmla="*/ 1064585 h 2363996"/>
              <a:gd name="connsiteX109" fmla="*/ 558112 w 996891"/>
              <a:gd name="connsiteY109" fmla="*/ 1021806 h 2363996"/>
              <a:gd name="connsiteX110" fmla="*/ 536722 w 996891"/>
              <a:gd name="connsiteY110" fmla="*/ 973680 h 2363996"/>
              <a:gd name="connsiteX111" fmla="*/ 526027 w 996891"/>
              <a:gd name="connsiteY111" fmla="*/ 946943 h 2363996"/>
              <a:gd name="connsiteX112" fmla="*/ 515333 w 996891"/>
              <a:gd name="connsiteY112" fmla="*/ 930901 h 2363996"/>
              <a:gd name="connsiteX113" fmla="*/ 504638 w 996891"/>
              <a:gd name="connsiteY113" fmla="*/ 904164 h 2363996"/>
              <a:gd name="connsiteX114" fmla="*/ 483248 w 996891"/>
              <a:gd name="connsiteY114" fmla="*/ 872080 h 2363996"/>
              <a:gd name="connsiteX115" fmla="*/ 472554 w 996891"/>
              <a:gd name="connsiteY115" fmla="*/ 856038 h 2363996"/>
              <a:gd name="connsiteX116" fmla="*/ 451164 w 996891"/>
              <a:gd name="connsiteY116" fmla="*/ 807911 h 2363996"/>
              <a:gd name="connsiteX117" fmla="*/ 440470 w 996891"/>
              <a:gd name="connsiteY117" fmla="*/ 765132 h 2363996"/>
              <a:gd name="connsiteX118" fmla="*/ 429775 w 996891"/>
              <a:gd name="connsiteY118" fmla="*/ 749090 h 2363996"/>
              <a:gd name="connsiteX119" fmla="*/ 419080 w 996891"/>
              <a:gd name="connsiteY119" fmla="*/ 727701 h 2363996"/>
              <a:gd name="connsiteX120" fmla="*/ 397691 w 996891"/>
              <a:gd name="connsiteY120" fmla="*/ 695617 h 2363996"/>
              <a:gd name="connsiteX121" fmla="*/ 386996 w 996891"/>
              <a:gd name="connsiteY121" fmla="*/ 679574 h 2363996"/>
              <a:gd name="connsiteX122" fmla="*/ 376301 w 996891"/>
              <a:gd name="connsiteY122" fmla="*/ 663532 h 2363996"/>
              <a:gd name="connsiteX123" fmla="*/ 365606 w 996891"/>
              <a:gd name="connsiteY123" fmla="*/ 642143 h 2363996"/>
              <a:gd name="connsiteX124" fmla="*/ 344217 w 996891"/>
              <a:gd name="connsiteY124" fmla="*/ 626101 h 2363996"/>
              <a:gd name="connsiteX125" fmla="*/ 322827 w 996891"/>
              <a:gd name="connsiteY125" fmla="*/ 594017 h 2363996"/>
              <a:gd name="connsiteX126" fmla="*/ 312133 w 996891"/>
              <a:gd name="connsiteY126" fmla="*/ 577974 h 2363996"/>
              <a:gd name="connsiteX127" fmla="*/ 301438 w 996891"/>
              <a:gd name="connsiteY127" fmla="*/ 561932 h 2363996"/>
              <a:gd name="connsiteX128" fmla="*/ 290743 w 996891"/>
              <a:gd name="connsiteY128" fmla="*/ 540543 h 2363996"/>
              <a:gd name="connsiteX129" fmla="*/ 280048 w 996891"/>
              <a:gd name="connsiteY129" fmla="*/ 524501 h 2363996"/>
              <a:gd name="connsiteX130" fmla="*/ 269354 w 996891"/>
              <a:gd name="connsiteY130" fmla="*/ 497764 h 2363996"/>
              <a:gd name="connsiteX131" fmla="*/ 258659 w 996891"/>
              <a:gd name="connsiteY131" fmla="*/ 481722 h 2363996"/>
              <a:gd name="connsiteX132" fmla="*/ 237270 w 996891"/>
              <a:gd name="connsiteY132" fmla="*/ 433596 h 2363996"/>
              <a:gd name="connsiteX133" fmla="*/ 226575 w 996891"/>
              <a:gd name="connsiteY133" fmla="*/ 385469 h 2363996"/>
              <a:gd name="connsiteX134" fmla="*/ 205185 w 996891"/>
              <a:gd name="connsiteY134" fmla="*/ 348038 h 2363996"/>
              <a:gd name="connsiteX135" fmla="*/ 194491 w 996891"/>
              <a:gd name="connsiteY135" fmla="*/ 326648 h 2363996"/>
              <a:gd name="connsiteX136" fmla="*/ 173101 w 996891"/>
              <a:gd name="connsiteY136" fmla="*/ 273174 h 2363996"/>
              <a:gd name="connsiteX137" fmla="*/ 130322 w 996891"/>
              <a:gd name="connsiteY137" fmla="*/ 198311 h 2363996"/>
              <a:gd name="connsiteX138" fmla="*/ 119627 w 996891"/>
              <a:gd name="connsiteY138" fmla="*/ 182269 h 2363996"/>
              <a:gd name="connsiteX139" fmla="*/ 98238 w 996891"/>
              <a:gd name="connsiteY139" fmla="*/ 166227 h 2363996"/>
              <a:gd name="connsiteX140" fmla="*/ 87543 w 996891"/>
              <a:gd name="connsiteY140" fmla="*/ 144838 h 2363996"/>
              <a:gd name="connsiteX141" fmla="*/ 71501 w 996891"/>
              <a:gd name="connsiteY141" fmla="*/ 107406 h 2363996"/>
              <a:gd name="connsiteX142" fmla="*/ 39417 w 996891"/>
              <a:gd name="connsiteY142" fmla="*/ 59280 h 2363996"/>
              <a:gd name="connsiteX143" fmla="*/ 28722 w 996891"/>
              <a:gd name="connsiteY143" fmla="*/ 43238 h 2363996"/>
              <a:gd name="connsiteX144" fmla="*/ 0 w 996891"/>
              <a:gd name="connsiteY144" fmla="*/ 0 h 2363996"/>
              <a:gd name="connsiteX145" fmla="*/ 7333 w 996891"/>
              <a:gd name="connsiteY145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6735 w 996891"/>
              <a:gd name="connsiteY4" fmla="*/ 118102 h 2363996"/>
              <a:gd name="connsiteX5" fmla="*/ 40334 w 996891"/>
              <a:gd name="connsiteY5" fmla="*/ 166227 h 2363996"/>
              <a:gd name="connsiteX6" fmla="*/ 48584 w 996891"/>
              <a:gd name="connsiteY6" fmla="*/ 228409 h 2363996"/>
              <a:gd name="connsiteX7" fmla="*/ 62182 w 996891"/>
              <a:gd name="connsiteY7" fmla="*/ 277147 h 2363996"/>
              <a:gd name="connsiteX8" fmla="*/ 75320 w 996891"/>
              <a:gd name="connsiteY8" fmla="*/ 340245 h 2363996"/>
              <a:gd name="connsiteX9" fmla="*/ 86475 w 996891"/>
              <a:gd name="connsiteY9" fmla="*/ 400900 h 2363996"/>
              <a:gd name="connsiteX10" fmla="*/ 97626 w 996891"/>
              <a:gd name="connsiteY10" fmla="*/ 466292 h 2363996"/>
              <a:gd name="connsiteX11" fmla="*/ 108779 w 996891"/>
              <a:gd name="connsiteY11" fmla="*/ 527862 h 2363996"/>
              <a:gd name="connsiteX12" fmla="*/ 119017 w 996891"/>
              <a:gd name="connsiteY12" fmla="*/ 554751 h 2363996"/>
              <a:gd name="connsiteX13" fmla="*/ 133073 w 996891"/>
              <a:gd name="connsiteY13" fmla="*/ 592642 h 2363996"/>
              <a:gd name="connsiteX14" fmla="*/ 152475 w 996891"/>
              <a:gd name="connsiteY14" fmla="*/ 658032 h 2363996"/>
              <a:gd name="connsiteX15" fmla="*/ 160726 w 996891"/>
              <a:gd name="connsiteY15" fmla="*/ 667353 h 2363996"/>
              <a:gd name="connsiteX16" fmla="*/ 119627 w 996891"/>
              <a:gd name="connsiteY16" fmla="*/ 668880 h 2363996"/>
              <a:gd name="connsiteX17" fmla="*/ 124975 w 996891"/>
              <a:gd name="connsiteY17" fmla="*/ 695617 h 2363996"/>
              <a:gd name="connsiteX18" fmla="*/ 130322 w 996891"/>
              <a:gd name="connsiteY18" fmla="*/ 711659 h 2363996"/>
              <a:gd name="connsiteX19" fmla="*/ 135670 w 996891"/>
              <a:gd name="connsiteY19" fmla="*/ 738396 h 2363996"/>
              <a:gd name="connsiteX20" fmla="*/ 146364 w 996891"/>
              <a:gd name="connsiteY20" fmla="*/ 781174 h 2363996"/>
              <a:gd name="connsiteX21" fmla="*/ 151712 w 996891"/>
              <a:gd name="connsiteY21" fmla="*/ 813259 h 2363996"/>
              <a:gd name="connsiteX22" fmla="*/ 157059 w 996891"/>
              <a:gd name="connsiteY22" fmla="*/ 829301 h 2363996"/>
              <a:gd name="connsiteX23" fmla="*/ 162406 w 996891"/>
              <a:gd name="connsiteY23" fmla="*/ 856038 h 2363996"/>
              <a:gd name="connsiteX24" fmla="*/ 183796 w 996891"/>
              <a:gd name="connsiteY24" fmla="*/ 930901 h 2363996"/>
              <a:gd name="connsiteX25" fmla="*/ 189143 w 996891"/>
              <a:gd name="connsiteY25" fmla="*/ 957638 h 2363996"/>
              <a:gd name="connsiteX26" fmla="*/ 194491 w 996891"/>
              <a:gd name="connsiteY26" fmla="*/ 989722 h 2363996"/>
              <a:gd name="connsiteX27" fmla="*/ 215880 w 996891"/>
              <a:gd name="connsiteY27" fmla="*/ 1064585 h 2363996"/>
              <a:gd name="connsiteX28" fmla="*/ 226575 w 996891"/>
              <a:gd name="connsiteY28" fmla="*/ 1123406 h 2363996"/>
              <a:gd name="connsiteX29" fmla="*/ 231922 w 996891"/>
              <a:gd name="connsiteY29" fmla="*/ 1144796 h 2363996"/>
              <a:gd name="connsiteX30" fmla="*/ 237270 w 996891"/>
              <a:gd name="connsiteY30" fmla="*/ 1187574 h 2363996"/>
              <a:gd name="connsiteX31" fmla="*/ 242617 w 996891"/>
              <a:gd name="connsiteY31" fmla="*/ 1214311 h 2363996"/>
              <a:gd name="connsiteX32" fmla="*/ 247964 w 996891"/>
              <a:gd name="connsiteY32" fmla="*/ 1246396 h 2363996"/>
              <a:gd name="connsiteX33" fmla="*/ 258659 w 996891"/>
              <a:gd name="connsiteY33" fmla="*/ 1278480 h 2363996"/>
              <a:gd name="connsiteX34" fmla="*/ 264006 w 996891"/>
              <a:gd name="connsiteY34" fmla="*/ 1299869 h 2363996"/>
              <a:gd name="connsiteX35" fmla="*/ 269354 w 996891"/>
              <a:gd name="connsiteY35" fmla="*/ 1353343 h 2363996"/>
              <a:gd name="connsiteX36" fmla="*/ 274701 w 996891"/>
              <a:gd name="connsiteY36" fmla="*/ 1369385 h 2363996"/>
              <a:gd name="connsiteX37" fmla="*/ 280048 w 996891"/>
              <a:gd name="connsiteY37" fmla="*/ 1401469 h 2363996"/>
              <a:gd name="connsiteX38" fmla="*/ 296091 w 996891"/>
              <a:gd name="connsiteY38" fmla="*/ 1454943 h 2363996"/>
              <a:gd name="connsiteX39" fmla="*/ 301438 w 996891"/>
              <a:gd name="connsiteY39" fmla="*/ 1470985 h 2363996"/>
              <a:gd name="connsiteX40" fmla="*/ 306785 w 996891"/>
              <a:gd name="connsiteY40" fmla="*/ 1487027 h 2363996"/>
              <a:gd name="connsiteX41" fmla="*/ 312133 w 996891"/>
              <a:gd name="connsiteY41" fmla="*/ 1508417 h 2363996"/>
              <a:gd name="connsiteX42" fmla="*/ 322827 w 996891"/>
              <a:gd name="connsiteY42" fmla="*/ 1524459 h 2363996"/>
              <a:gd name="connsiteX43" fmla="*/ 328175 w 996891"/>
              <a:gd name="connsiteY43" fmla="*/ 1556543 h 2363996"/>
              <a:gd name="connsiteX44" fmla="*/ 338870 w 996891"/>
              <a:gd name="connsiteY44" fmla="*/ 1588627 h 2363996"/>
              <a:gd name="connsiteX45" fmla="*/ 344217 w 996891"/>
              <a:gd name="connsiteY45" fmla="*/ 1631406 h 2363996"/>
              <a:gd name="connsiteX46" fmla="*/ 349564 w 996891"/>
              <a:gd name="connsiteY46" fmla="*/ 1647448 h 2363996"/>
              <a:gd name="connsiteX47" fmla="*/ 354912 w 996891"/>
              <a:gd name="connsiteY47" fmla="*/ 1679532 h 2363996"/>
              <a:gd name="connsiteX48" fmla="*/ 360259 w 996891"/>
              <a:gd name="connsiteY48" fmla="*/ 1716964 h 2363996"/>
              <a:gd name="connsiteX49" fmla="*/ 365606 w 996891"/>
              <a:gd name="connsiteY49" fmla="*/ 1759743 h 2363996"/>
              <a:gd name="connsiteX50" fmla="*/ 376301 w 996891"/>
              <a:gd name="connsiteY50" fmla="*/ 1802522 h 2363996"/>
              <a:gd name="connsiteX51" fmla="*/ 386996 w 996891"/>
              <a:gd name="connsiteY51" fmla="*/ 1845301 h 2363996"/>
              <a:gd name="connsiteX52" fmla="*/ 392343 w 996891"/>
              <a:gd name="connsiteY52" fmla="*/ 1866690 h 2363996"/>
              <a:gd name="connsiteX53" fmla="*/ 397691 w 996891"/>
              <a:gd name="connsiteY53" fmla="*/ 1882732 h 2363996"/>
              <a:gd name="connsiteX54" fmla="*/ 408385 w 996891"/>
              <a:gd name="connsiteY54" fmla="*/ 1957596 h 2363996"/>
              <a:gd name="connsiteX55" fmla="*/ 419080 w 996891"/>
              <a:gd name="connsiteY55" fmla="*/ 2000374 h 2363996"/>
              <a:gd name="connsiteX56" fmla="*/ 429775 w 996891"/>
              <a:gd name="connsiteY56" fmla="*/ 2053848 h 2363996"/>
              <a:gd name="connsiteX57" fmla="*/ 440470 w 996891"/>
              <a:gd name="connsiteY57" fmla="*/ 2069890 h 2363996"/>
              <a:gd name="connsiteX58" fmla="*/ 445817 w 996891"/>
              <a:gd name="connsiteY58" fmla="*/ 2101974 h 2363996"/>
              <a:gd name="connsiteX59" fmla="*/ 456512 w 996891"/>
              <a:gd name="connsiteY59" fmla="*/ 2134059 h 2363996"/>
              <a:gd name="connsiteX60" fmla="*/ 461859 w 996891"/>
              <a:gd name="connsiteY60" fmla="*/ 2150101 h 2363996"/>
              <a:gd name="connsiteX61" fmla="*/ 467206 w 996891"/>
              <a:gd name="connsiteY61" fmla="*/ 2171490 h 2363996"/>
              <a:gd name="connsiteX62" fmla="*/ 477901 w 996891"/>
              <a:gd name="connsiteY62" fmla="*/ 2203574 h 2363996"/>
              <a:gd name="connsiteX63" fmla="*/ 488596 w 996891"/>
              <a:gd name="connsiteY63" fmla="*/ 2310522 h 2363996"/>
              <a:gd name="connsiteX64" fmla="*/ 499291 w 996891"/>
              <a:gd name="connsiteY64" fmla="*/ 2363996 h 2363996"/>
              <a:gd name="connsiteX65" fmla="*/ 520680 w 996891"/>
              <a:gd name="connsiteY65" fmla="*/ 2331911 h 2363996"/>
              <a:gd name="connsiteX66" fmla="*/ 536722 w 996891"/>
              <a:gd name="connsiteY66" fmla="*/ 2310522 h 2363996"/>
              <a:gd name="connsiteX67" fmla="*/ 568806 w 996891"/>
              <a:gd name="connsiteY67" fmla="*/ 2289132 h 2363996"/>
              <a:gd name="connsiteX68" fmla="*/ 595543 w 996891"/>
              <a:gd name="connsiteY68" fmla="*/ 2257048 h 2363996"/>
              <a:gd name="connsiteX69" fmla="*/ 611585 w 996891"/>
              <a:gd name="connsiteY69" fmla="*/ 2235659 h 2363996"/>
              <a:gd name="connsiteX70" fmla="*/ 643670 w 996891"/>
              <a:gd name="connsiteY70" fmla="*/ 2208922 h 2363996"/>
              <a:gd name="connsiteX71" fmla="*/ 670406 w 996891"/>
              <a:gd name="connsiteY71" fmla="*/ 2176838 h 2363996"/>
              <a:gd name="connsiteX72" fmla="*/ 686448 w 996891"/>
              <a:gd name="connsiteY72" fmla="*/ 2166143 h 2363996"/>
              <a:gd name="connsiteX73" fmla="*/ 702491 w 996891"/>
              <a:gd name="connsiteY73" fmla="*/ 2150101 h 2363996"/>
              <a:gd name="connsiteX74" fmla="*/ 723880 w 996891"/>
              <a:gd name="connsiteY74" fmla="*/ 2134059 h 2363996"/>
              <a:gd name="connsiteX75" fmla="*/ 755964 w 996891"/>
              <a:gd name="connsiteY75" fmla="*/ 2096627 h 2363996"/>
              <a:gd name="connsiteX76" fmla="*/ 772006 w 996891"/>
              <a:gd name="connsiteY76" fmla="*/ 2085932 h 2363996"/>
              <a:gd name="connsiteX77" fmla="*/ 814785 w 996891"/>
              <a:gd name="connsiteY77" fmla="*/ 2021764 h 2363996"/>
              <a:gd name="connsiteX78" fmla="*/ 825480 w 996891"/>
              <a:gd name="connsiteY78" fmla="*/ 2005722 h 2363996"/>
              <a:gd name="connsiteX79" fmla="*/ 836175 w 996891"/>
              <a:gd name="connsiteY79" fmla="*/ 1989680 h 2363996"/>
              <a:gd name="connsiteX80" fmla="*/ 846870 w 996891"/>
              <a:gd name="connsiteY80" fmla="*/ 1957596 h 2363996"/>
              <a:gd name="connsiteX81" fmla="*/ 894996 w 996891"/>
              <a:gd name="connsiteY81" fmla="*/ 1914817 h 2363996"/>
              <a:gd name="connsiteX82" fmla="*/ 937775 w 996891"/>
              <a:gd name="connsiteY82" fmla="*/ 1877385 h 2363996"/>
              <a:gd name="connsiteX83" fmla="*/ 953817 w 996891"/>
              <a:gd name="connsiteY83" fmla="*/ 1861343 h 2363996"/>
              <a:gd name="connsiteX84" fmla="*/ 964512 w 996891"/>
              <a:gd name="connsiteY84" fmla="*/ 1845301 h 2363996"/>
              <a:gd name="connsiteX85" fmla="*/ 980554 w 996891"/>
              <a:gd name="connsiteY85" fmla="*/ 1834606 h 2363996"/>
              <a:gd name="connsiteX86" fmla="*/ 996596 w 996891"/>
              <a:gd name="connsiteY86" fmla="*/ 1781132 h 2363996"/>
              <a:gd name="connsiteX87" fmla="*/ 985901 w 996891"/>
              <a:gd name="connsiteY87" fmla="*/ 1700922 h 2363996"/>
              <a:gd name="connsiteX88" fmla="*/ 964512 w 996891"/>
              <a:gd name="connsiteY88" fmla="*/ 1668838 h 2363996"/>
              <a:gd name="connsiteX89" fmla="*/ 932427 w 996891"/>
              <a:gd name="connsiteY89" fmla="*/ 1636753 h 2363996"/>
              <a:gd name="connsiteX90" fmla="*/ 900343 w 996891"/>
              <a:gd name="connsiteY90" fmla="*/ 1583280 h 2363996"/>
              <a:gd name="connsiteX91" fmla="*/ 889648 w 996891"/>
              <a:gd name="connsiteY91" fmla="*/ 1567238 h 2363996"/>
              <a:gd name="connsiteX92" fmla="*/ 878954 w 996891"/>
              <a:gd name="connsiteY92" fmla="*/ 1545848 h 2363996"/>
              <a:gd name="connsiteX93" fmla="*/ 857564 w 996891"/>
              <a:gd name="connsiteY93" fmla="*/ 1513764 h 2363996"/>
              <a:gd name="connsiteX94" fmla="*/ 846870 w 996891"/>
              <a:gd name="connsiteY94" fmla="*/ 1492374 h 2363996"/>
              <a:gd name="connsiteX95" fmla="*/ 825480 w 996891"/>
              <a:gd name="connsiteY95" fmla="*/ 1476332 h 2363996"/>
              <a:gd name="connsiteX96" fmla="*/ 793396 w 996891"/>
              <a:gd name="connsiteY96" fmla="*/ 1401469 h 2363996"/>
              <a:gd name="connsiteX97" fmla="*/ 782701 w 996891"/>
              <a:gd name="connsiteY97" fmla="*/ 1385427 h 2363996"/>
              <a:gd name="connsiteX98" fmla="*/ 755964 w 996891"/>
              <a:gd name="connsiteY98" fmla="*/ 1337301 h 2363996"/>
              <a:gd name="connsiteX99" fmla="*/ 723880 w 996891"/>
              <a:gd name="connsiteY99" fmla="*/ 1299869 h 2363996"/>
              <a:gd name="connsiteX100" fmla="*/ 702491 w 996891"/>
              <a:gd name="connsiteY100" fmla="*/ 1267785 h 2363996"/>
              <a:gd name="connsiteX101" fmla="*/ 686448 w 996891"/>
              <a:gd name="connsiteY101" fmla="*/ 1225006 h 2363996"/>
              <a:gd name="connsiteX102" fmla="*/ 659712 w 996891"/>
              <a:gd name="connsiteY102" fmla="*/ 1192922 h 2363996"/>
              <a:gd name="connsiteX103" fmla="*/ 643670 w 996891"/>
              <a:gd name="connsiteY103" fmla="*/ 1171532 h 2363996"/>
              <a:gd name="connsiteX104" fmla="*/ 632975 w 996891"/>
              <a:gd name="connsiteY104" fmla="*/ 1150143 h 2363996"/>
              <a:gd name="connsiteX105" fmla="*/ 627627 w 996891"/>
              <a:gd name="connsiteY105" fmla="*/ 1134101 h 2363996"/>
              <a:gd name="connsiteX106" fmla="*/ 606238 w 996891"/>
              <a:gd name="connsiteY106" fmla="*/ 1102017 h 2363996"/>
              <a:gd name="connsiteX107" fmla="*/ 595543 w 996891"/>
              <a:gd name="connsiteY107" fmla="*/ 1080627 h 2363996"/>
              <a:gd name="connsiteX108" fmla="*/ 584848 w 996891"/>
              <a:gd name="connsiteY108" fmla="*/ 1064585 h 2363996"/>
              <a:gd name="connsiteX109" fmla="*/ 558112 w 996891"/>
              <a:gd name="connsiteY109" fmla="*/ 1021806 h 2363996"/>
              <a:gd name="connsiteX110" fmla="*/ 536722 w 996891"/>
              <a:gd name="connsiteY110" fmla="*/ 973680 h 2363996"/>
              <a:gd name="connsiteX111" fmla="*/ 526027 w 996891"/>
              <a:gd name="connsiteY111" fmla="*/ 946943 h 2363996"/>
              <a:gd name="connsiteX112" fmla="*/ 515333 w 996891"/>
              <a:gd name="connsiteY112" fmla="*/ 930901 h 2363996"/>
              <a:gd name="connsiteX113" fmla="*/ 504638 w 996891"/>
              <a:gd name="connsiteY113" fmla="*/ 904164 h 2363996"/>
              <a:gd name="connsiteX114" fmla="*/ 483248 w 996891"/>
              <a:gd name="connsiteY114" fmla="*/ 872080 h 2363996"/>
              <a:gd name="connsiteX115" fmla="*/ 472554 w 996891"/>
              <a:gd name="connsiteY115" fmla="*/ 856038 h 2363996"/>
              <a:gd name="connsiteX116" fmla="*/ 451164 w 996891"/>
              <a:gd name="connsiteY116" fmla="*/ 807911 h 2363996"/>
              <a:gd name="connsiteX117" fmla="*/ 440470 w 996891"/>
              <a:gd name="connsiteY117" fmla="*/ 765132 h 2363996"/>
              <a:gd name="connsiteX118" fmla="*/ 429775 w 996891"/>
              <a:gd name="connsiteY118" fmla="*/ 749090 h 2363996"/>
              <a:gd name="connsiteX119" fmla="*/ 419080 w 996891"/>
              <a:gd name="connsiteY119" fmla="*/ 727701 h 2363996"/>
              <a:gd name="connsiteX120" fmla="*/ 397691 w 996891"/>
              <a:gd name="connsiteY120" fmla="*/ 695617 h 2363996"/>
              <a:gd name="connsiteX121" fmla="*/ 386996 w 996891"/>
              <a:gd name="connsiteY121" fmla="*/ 679574 h 2363996"/>
              <a:gd name="connsiteX122" fmla="*/ 376301 w 996891"/>
              <a:gd name="connsiteY122" fmla="*/ 663532 h 2363996"/>
              <a:gd name="connsiteX123" fmla="*/ 365606 w 996891"/>
              <a:gd name="connsiteY123" fmla="*/ 642143 h 2363996"/>
              <a:gd name="connsiteX124" fmla="*/ 344217 w 996891"/>
              <a:gd name="connsiteY124" fmla="*/ 626101 h 2363996"/>
              <a:gd name="connsiteX125" fmla="*/ 322827 w 996891"/>
              <a:gd name="connsiteY125" fmla="*/ 594017 h 2363996"/>
              <a:gd name="connsiteX126" fmla="*/ 312133 w 996891"/>
              <a:gd name="connsiteY126" fmla="*/ 577974 h 2363996"/>
              <a:gd name="connsiteX127" fmla="*/ 301438 w 996891"/>
              <a:gd name="connsiteY127" fmla="*/ 561932 h 2363996"/>
              <a:gd name="connsiteX128" fmla="*/ 290743 w 996891"/>
              <a:gd name="connsiteY128" fmla="*/ 540543 h 2363996"/>
              <a:gd name="connsiteX129" fmla="*/ 280048 w 996891"/>
              <a:gd name="connsiteY129" fmla="*/ 524501 h 2363996"/>
              <a:gd name="connsiteX130" fmla="*/ 269354 w 996891"/>
              <a:gd name="connsiteY130" fmla="*/ 497764 h 2363996"/>
              <a:gd name="connsiteX131" fmla="*/ 258659 w 996891"/>
              <a:gd name="connsiteY131" fmla="*/ 481722 h 2363996"/>
              <a:gd name="connsiteX132" fmla="*/ 237270 w 996891"/>
              <a:gd name="connsiteY132" fmla="*/ 433596 h 2363996"/>
              <a:gd name="connsiteX133" fmla="*/ 226575 w 996891"/>
              <a:gd name="connsiteY133" fmla="*/ 385469 h 2363996"/>
              <a:gd name="connsiteX134" fmla="*/ 205185 w 996891"/>
              <a:gd name="connsiteY134" fmla="*/ 348038 h 2363996"/>
              <a:gd name="connsiteX135" fmla="*/ 194491 w 996891"/>
              <a:gd name="connsiteY135" fmla="*/ 326648 h 2363996"/>
              <a:gd name="connsiteX136" fmla="*/ 173101 w 996891"/>
              <a:gd name="connsiteY136" fmla="*/ 273174 h 2363996"/>
              <a:gd name="connsiteX137" fmla="*/ 130322 w 996891"/>
              <a:gd name="connsiteY137" fmla="*/ 198311 h 2363996"/>
              <a:gd name="connsiteX138" fmla="*/ 119627 w 996891"/>
              <a:gd name="connsiteY138" fmla="*/ 182269 h 2363996"/>
              <a:gd name="connsiteX139" fmla="*/ 98238 w 996891"/>
              <a:gd name="connsiteY139" fmla="*/ 166227 h 2363996"/>
              <a:gd name="connsiteX140" fmla="*/ 87543 w 996891"/>
              <a:gd name="connsiteY140" fmla="*/ 144838 h 2363996"/>
              <a:gd name="connsiteX141" fmla="*/ 71501 w 996891"/>
              <a:gd name="connsiteY141" fmla="*/ 107406 h 2363996"/>
              <a:gd name="connsiteX142" fmla="*/ 39417 w 996891"/>
              <a:gd name="connsiteY142" fmla="*/ 59280 h 2363996"/>
              <a:gd name="connsiteX143" fmla="*/ 28722 w 996891"/>
              <a:gd name="connsiteY143" fmla="*/ 43238 h 2363996"/>
              <a:gd name="connsiteX144" fmla="*/ 0 w 996891"/>
              <a:gd name="connsiteY144" fmla="*/ 0 h 2363996"/>
              <a:gd name="connsiteX145" fmla="*/ 7333 w 996891"/>
              <a:gd name="connsiteY145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6735 w 996891"/>
              <a:gd name="connsiteY4" fmla="*/ 118102 h 2363996"/>
              <a:gd name="connsiteX5" fmla="*/ 40334 w 996891"/>
              <a:gd name="connsiteY5" fmla="*/ 166227 h 2363996"/>
              <a:gd name="connsiteX6" fmla="*/ 48584 w 996891"/>
              <a:gd name="connsiteY6" fmla="*/ 228409 h 2363996"/>
              <a:gd name="connsiteX7" fmla="*/ 62182 w 996891"/>
              <a:gd name="connsiteY7" fmla="*/ 277147 h 2363996"/>
              <a:gd name="connsiteX8" fmla="*/ 75320 w 996891"/>
              <a:gd name="connsiteY8" fmla="*/ 340245 h 2363996"/>
              <a:gd name="connsiteX9" fmla="*/ 86475 w 996891"/>
              <a:gd name="connsiteY9" fmla="*/ 400900 h 2363996"/>
              <a:gd name="connsiteX10" fmla="*/ 97626 w 996891"/>
              <a:gd name="connsiteY10" fmla="*/ 466292 h 2363996"/>
              <a:gd name="connsiteX11" fmla="*/ 108779 w 996891"/>
              <a:gd name="connsiteY11" fmla="*/ 504639 h 2363996"/>
              <a:gd name="connsiteX12" fmla="*/ 119017 w 996891"/>
              <a:gd name="connsiteY12" fmla="*/ 554751 h 2363996"/>
              <a:gd name="connsiteX13" fmla="*/ 133073 w 996891"/>
              <a:gd name="connsiteY13" fmla="*/ 592642 h 2363996"/>
              <a:gd name="connsiteX14" fmla="*/ 152475 w 996891"/>
              <a:gd name="connsiteY14" fmla="*/ 658032 h 2363996"/>
              <a:gd name="connsiteX15" fmla="*/ 160726 w 996891"/>
              <a:gd name="connsiteY15" fmla="*/ 667353 h 2363996"/>
              <a:gd name="connsiteX16" fmla="*/ 119627 w 996891"/>
              <a:gd name="connsiteY16" fmla="*/ 668880 h 2363996"/>
              <a:gd name="connsiteX17" fmla="*/ 124975 w 996891"/>
              <a:gd name="connsiteY17" fmla="*/ 695617 h 2363996"/>
              <a:gd name="connsiteX18" fmla="*/ 130322 w 996891"/>
              <a:gd name="connsiteY18" fmla="*/ 711659 h 2363996"/>
              <a:gd name="connsiteX19" fmla="*/ 135670 w 996891"/>
              <a:gd name="connsiteY19" fmla="*/ 738396 h 2363996"/>
              <a:gd name="connsiteX20" fmla="*/ 146364 w 996891"/>
              <a:gd name="connsiteY20" fmla="*/ 781174 h 2363996"/>
              <a:gd name="connsiteX21" fmla="*/ 151712 w 996891"/>
              <a:gd name="connsiteY21" fmla="*/ 813259 h 2363996"/>
              <a:gd name="connsiteX22" fmla="*/ 157059 w 996891"/>
              <a:gd name="connsiteY22" fmla="*/ 829301 h 2363996"/>
              <a:gd name="connsiteX23" fmla="*/ 162406 w 996891"/>
              <a:gd name="connsiteY23" fmla="*/ 856038 h 2363996"/>
              <a:gd name="connsiteX24" fmla="*/ 183796 w 996891"/>
              <a:gd name="connsiteY24" fmla="*/ 930901 h 2363996"/>
              <a:gd name="connsiteX25" fmla="*/ 189143 w 996891"/>
              <a:gd name="connsiteY25" fmla="*/ 957638 h 2363996"/>
              <a:gd name="connsiteX26" fmla="*/ 194491 w 996891"/>
              <a:gd name="connsiteY26" fmla="*/ 989722 h 2363996"/>
              <a:gd name="connsiteX27" fmla="*/ 215880 w 996891"/>
              <a:gd name="connsiteY27" fmla="*/ 1064585 h 2363996"/>
              <a:gd name="connsiteX28" fmla="*/ 226575 w 996891"/>
              <a:gd name="connsiteY28" fmla="*/ 1123406 h 2363996"/>
              <a:gd name="connsiteX29" fmla="*/ 231922 w 996891"/>
              <a:gd name="connsiteY29" fmla="*/ 1144796 h 2363996"/>
              <a:gd name="connsiteX30" fmla="*/ 237270 w 996891"/>
              <a:gd name="connsiteY30" fmla="*/ 1187574 h 2363996"/>
              <a:gd name="connsiteX31" fmla="*/ 242617 w 996891"/>
              <a:gd name="connsiteY31" fmla="*/ 1214311 h 2363996"/>
              <a:gd name="connsiteX32" fmla="*/ 247964 w 996891"/>
              <a:gd name="connsiteY32" fmla="*/ 1246396 h 2363996"/>
              <a:gd name="connsiteX33" fmla="*/ 258659 w 996891"/>
              <a:gd name="connsiteY33" fmla="*/ 1278480 h 2363996"/>
              <a:gd name="connsiteX34" fmla="*/ 264006 w 996891"/>
              <a:gd name="connsiteY34" fmla="*/ 1299869 h 2363996"/>
              <a:gd name="connsiteX35" fmla="*/ 269354 w 996891"/>
              <a:gd name="connsiteY35" fmla="*/ 1353343 h 2363996"/>
              <a:gd name="connsiteX36" fmla="*/ 274701 w 996891"/>
              <a:gd name="connsiteY36" fmla="*/ 1369385 h 2363996"/>
              <a:gd name="connsiteX37" fmla="*/ 280048 w 996891"/>
              <a:gd name="connsiteY37" fmla="*/ 1401469 h 2363996"/>
              <a:gd name="connsiteX38" fmla="*/ 296091 w 996891"/>
              <a:gd name="connsiteY38" fmla="*/ 1454943 h 2363996"/>
              <a:gd name="connsiteX39" fmla="*/ 301438 w 996891"/>
              <a:gd name="connsiteY39" fmla="*/ 1470985 h 2363996"/>
              <a:gd name="connsiteX40" fmla="*/ 306785 w 996891"/>
              <a:gd name="connsiteY40" fmla="*/ 1487027 h 2363996"/>
              <a:gd name="connsiteX41" fmla="*/ 312133 w 996891"/>
              <a:gd name="connsiteY41" fmla="*/ 1508417 h 2363996"/>
              <a:gd name="connsiteX42" fmla="*/ 322827 w 996891"/>
              <a:gd name="connsiteY42" fmla="*/ 1524459 h 2363996"/>
              <a:gd name="connsiteX43" fmla="*/ 328175 w 996891"/>
              <a:gd name="connsiteY43" fmla="*/ 1556543 h 2363996"/>
              <a:gd name="connsiteX44" fmla="*/ 338870 w 996891"/>
              <a:gd name="connsiteY44" fmla="*/ 1588627 h 2363996"/>
              <a:gd name="connsiteX45" fmla="*/ 344217 w 996891"/>
              <a:gd name="connsiteY45" fmla="*/ 1631406 h 2363996"/>
              <a:gd name="connsiteX46" fmla="*/ 349564 w 996891"/>
              <a:gd name="connsiteY46" fmla="*/ 1647448 h 2363996"/>
              <a:gd name="connsiteX47" fmla="*/ 354912 w 996891"/>
              <a:gd name="connsiteY47" fmla="*/ 1679532 h 2363996"/>
              <a:gd name="connsiteX48" fmla="*/ 360259 w 996891"/>
              <a:gd name="connsiteY48" fmla="*/ 1716964 h 2363996"/>
              <a:gd name="connsiteX49" fmla="*/ 365606 w 996891"/>
              <a:gd name="connsiteY49" fmla="*/ 1759743 h 2363996"/>
              <a:gd name="connsiteX50" fmla="*/ 376301 w 996891"/>
              <a:gd name="connsiteY50" fmla="*/ 1802522 h 2363996"/>
              <a:gd name="connsiteX51" fmla="*/ 386996 w 996891"/>
              <a:gd name="connsiteY51" fmla="*/ 1845301 h 2363996"/>
              <a:gd name="connsiteX52" fmla="*/ 392343 w 996891"/>
              <a:gd name="connsiteY52" fmla="*/ 1866690 h 2363996"/>
              <a:gd name="connsiteX53" fmla="*/ 397691 w 996891"/>
              <a:gd name="connsiteY53" fmla="*/ 1882732 h 2363996"/>
              <a:gd name="connsiteX54" fmla="*/ 408385 w 996891"/>
              <a:gd name="connsiteY54" fmla="*/ 1957596 h 2363996"/>
              <a:gd name="connsiteX55" fmla="*/ 419080 w 996891"/>
              <a:gd name="connsiteY55" fmla="*/ 2000374 h 2363996"/>
              <a:gd name="connsiteX56" fmla="*/ 429775 w 996891"/>
              <a:gd name="connsiteY56" fmla="*/ 2053848 h 2363996"/>
              <a:gd name="connsiteX57" fmla="*/ 440470 w 996891"/>
              <a:gd name="connsiteY57" fmla="*/ 2069890 h 2363996"/>
              <a:gd name="connsiteX58" fmla="*/ 445817 w 996891"/>
              <a:gd name="connsiteY58" fmla="*/ 2101974 h 2363996"/>
              <a:gd name="connsiteX59" fmla="*/ 456512 w 996891"/>
              <a:gd name="connsiteY59" fmla="*/ 2134059 h 2363996"/>
              <a:gd name="connsiteX60" fmla="*/ 461859 w 996891"/>
              <a:gd name="connsiteY60" fmla="*/ 2150101 h 2363996"/>
              <a:gd name="connsiteX61" fmla="*/ 467206 w 996891"/>
              <a:gd name="connsiteY61" fmla="*/ 2171490 h 2363996"/>
              <a:gd name="connsiteX62" fmla="*/ 477901 w 996891"/>
              <a:gd name="connsiteY62" fmla="*/ 2203574 h 2363996"/>
              <a:gd name="connsiteX63" fmla="*/ 488596 w 996891"/>
              <a:gd name="connsiteY63" fmla="*/ 2310522 h 2363996"/>
              <a:gd name="connsiteX64" fmla="*/ 499291 w 996891"/>
              <a:gd name="connsiteY64" fmla="*/ 2363996 h 2363996"/>
              <a:gd name="connsiteX65" fmla="*/ 520680 w 996891"/>
              <a:gd name="connsiteY65" fmla="*/ 2331911 h 2363996"/>
              <a:gd name="connsiteX66" fmla="*/ 536722 w 996891"/>
              <a:gd name="connsiteY66" fmla="*/ 2310522 h 2363996"/>
              <a:gd name="connsiteX67" fmla="*/ 568806 w 996891"/>
              <a:gd name="connsiteY67" fmla="*/ 2289132 h 2363996"/>
              <a:gd name="connsiteX68" fmla="*/ 595543 w 996891"/>
              <a:gd name="connsiteY68" fmla="*/ 2257048 h 2363996"/>
              <a:gd name="connsiteX69" fmla="*/ 611585 w 996891"/>
              <a:gd name="connsiteY69" fmla="*/ 2235659 h 2363996"/>
              <a:gd name="connsiteX70" fmla="*/ 643670 w 996891"/>
              <a:gd name="connsiteY70" fmla="*/ 2208922 h 2363996"/>
              <a:gd name="connsiteX71" fmla="*/ 670406 w 996891"/>
              <a:gd name="connsiteY71" fmla="*/ 2176838 h 2363996"/>
              <a:gd name="connsiteX72" fmla="*/ 686448 w 996891"/>
              <a:gd name="connsiteY72" fmla="*/ 2166143 h 2363996"/>
              <a:gd name="connsiteX73" fmla="*/ 702491 w 996891"/>
              <a:gd name="connsiteY73" fmla="*/ 2150101 h 2363996"/>
              <a:gd name="connsiteX74" fmla="*/ 723880 w 996891"/>
              <a:gd name="connsiteY74" fmla="*/ 2134059 h 2363996"/>
              <a:gd name="connsiteX75" fmla="*/ 755964 w 996891"/>
              <a:gd name="connsiteY75" fmla="*/ 2096627 h 2363996"/>
              <a:gd name="connsiteX76" fmla="*/ 772006 w 996891"/>
              <a:gd name="connsiteY76" fmla="*/ 2085932 h 2363996"/>
              <a:gd name="connsiteX77" fmla="*/ 814785 w 996891"/>
              <a:gd name="connsiteY77" fmla="*/ 2021764 h 2363996"/>
              <a:gd name="connsiteX78" fmla="*/ 825480 w 996891"/>
              <a:gd name="connsiteY78" fmla="*/ 2005722 h 2363996"/>
              <a:gd name="connsiteX79" fmla="*/ 836175 w 996891"/>
              <a:gd name="connsiteY79" fmla="*/ 1989680 h 2363996"/>
              <a:gd name="connsiteX80" fmla="*/ 846870 w 996891"/>
              <a:gd name="connsiteY80" fmla="*/ 1957596 h 2363996"/>
              <a:gd name="connsiteX81" fmla="*/ 894996 w 996891"/>
              <a:gd name="connsiteY81" fmla="*/ 1914817 h 2363996"/>
              <a:gd name="connsiteX82" fmla="*/ 937775 w 996891"/>
              <a:gd name="connsiteY82" fmla="*/ 1877385 h 2363996"/>
              <a:gd name="connsiteX83" fmla="*/ 953817 w 996891"/>
              <a:gd name="connsiteY83" fmla="*/ 1861343 h 2363996"/>
              <a:gd name="connsiteX84" fmla="*/ 964512 w 996891"/>
              <a:gd name="connsiteY84" fmla="*/ 1845301 h 2363996"/>
              <a:gd name="connsiteX85" fmla="*/ 980554 w 996891"/>
              <a:gd name="connsiteY85" fmla="*/ 1834606 h 2363996"/>
              <a:gd name="connsiteX86" fmla="*/ 996596 w 996891"/>
              <a:gd name="connsiteY86" fmla="*/ 1781132 h 2363996"/>
              <a:gd name="connsiteX87" fmla="*/ 985901 w 996891"/>
              <a:gd name="connsiteY87" fmla="*/ 1700922 h 2363996"/>
              <a:gd name="connsiteX88" fmla="*/ 964512 w 996891"/>
              <a:gd name="connsiteY88" fmla="*/ 1668838 h 2363996"/>
              <a:gd name="connsiteX89" fmla="*/ 932427 w 996891"/>
              <a:gd name="connsiteY89" fmla="*/ 1636753 h 2363996"/>
              <a:gd name="connsiteX90" fmla="*/ 900343 w 996891"/>
              <a:gd name="connsiteY90" fmla="*/ 1583280 h 2363996"/>
              <a:gd name="connsiteX91" fmla="*/ 889648 w 996891"/>
              <a:gd name="connsiteY91" fmla="*/ 1567238 h 2363996"/>
              <a:gd name="connsiteX92" fmla="*/ 878954 w 996891"/>
              <a:gd name="connsiteY92" fmla="*/ 1545848 h 2363996"/>
              <a:gd name="connsiteX93" fmla="*/ 857564 w 996891"/>
              <a:gd name="connsiteY93" fmla="*/ 1513764 h 2363996"/>
              <a:gd name="connsiteX94" fmla="*/ 846870 w 996891"/>
              <a:gd name="connsiteY94" fmla="*/ 1492374 h 2363996"/>
              <a:gd name="connsiteX95" fmla="*/ 825480 w 996891"/>
              <a:gd name="connsiteY95" fmla="*/ 1476332 h 2363996"/>
              <a:gd name="connsiteX96" fmla="*/ 793396 w 996891"/>
              <a:gd name="connsiteY96" fmla="*/ 1401469 h 2363996"/>
              <a:gd name="connsiteX97" fmla="*/ 782701 w 996891"/>
              <a:gd name="connsiteY97" fmla="*/ 1385427 h 2363996"/>
              <a:gd name="connsiteX98" fmla="*/ 755964 w 996891"/>
              <a:gd name="connsiteY98" fmla="*/ 1337301 h 2363996"/>
              <a:gd name="connsiteX99" fmla="*/ 723880 w 996891"/>
              <a:gd name="connsiteY99" fmla="*/ 1299869 h 2363996"/>
              <a:gd name="connsiteX100" fmla="*/ 702491 w 996891"/>
              <a:gd name="connsiteY100" fmla="*/ 1267785 h 2363996"/>
              <a:gd name="connsiteX101" fmla="*/ 686448 w 996891"/>
              <a:gd name="connsiteY101" fmla="*/ 1225006 h 2363996"/>
              <a:gd name="connsiteX102" fmla="*/ 659712 w 996891"/>
              <a:gd name="connsiteY102" fmla="*/ 1192922 h 2363996"/>
              <a:gd name="connsiteX103" fmla="*/ 643670 w 996891"/>
              <a:gd name="connsiteY103" fmla="*/ 1171532 h 2363996"/>
              <a:gd name="connsiteX104" fmla="*/ 632975 w 996891"/>
              <a:gd name="connsiteY104" fmla="*/ 1150143 h 2363996"/>
              <a:gd name="connsiteX105" fmla="*/ 627627 w 996891"/>
              <a:gd name="connsiteY105" fmla="*/ 1134101 h 2363996"/>
              <a:gd name="connsiteX106" fmla="*/ 606238 w 996891"/>
              <a:gd name="connsiteY106" fmla="*/ 1102017 h 2363996"/>
              <a:gd name="connsiteX107" fmla="*/ 595543 w 996891"/>
              <a:gd name="connsiteY107" fmla="*/ 1080627 h 2363996"/>
              <a:gd name="connsiteX108" fmla="*/ 584848 w 996891"/>
              <a:gd name="connsiteY108" fmla="*/ 1064585 h 2363996"/>
              <a:gd name="connsiteX109" fmla="*/ 558112 w 996891"/>
              <a:gd name="connsiteY109" fmla="*/ 1021806 h 2363996"/>
              <a:gd name="connsiteX110" fmla="*/ 536722 w 996891"/>
              <a:gd name="connsiteY110" fmla="*/ 973680 h 2363996"/>
              <a:gd name="connsiteX111" fmla="*/ 526027 w 996891"/>
              <a:gd name="connsiteY111" fmla="*/ 946943 h 2363996"/>
              <a:gd name="connsiteX112" fmla="*/ 515333 w 996891"/>
              <a:gd name="connsiteY112" fmla="*/ 930901 h 2363996"/>
              <a:gd name="connsiteX113" fmla="*/ 504638 w 996891"/>
              <a:gd name="connsiteY113" fmla="*/ 904164 h 2363996"/>
              <a:gd name="connsiteX114" fmla="*/ 483248 w 996891"/>
              <a:gd name="connsiteY114" fmla="*/ 872080 h 2363996"/>
              <a:gd name="connsiteX115" fmla="*/ 472554 w 996891"/>
              <a:gd name="connsiteY115" fmla="*/ 856038 h 2363996"/>
              <a:gd name="connsiteX116" fmla="*/ 451164 w 996891"/>
              <a:gd name="connsiteY116" fmla="*/ 807911 h 2363996"/>
              <a:gd name="connsiteX117" fmla="*/ 440470 w 996891"/>
              <a:gd name="connsiteY117" fmla="*/ 765132 h 2363996"/>
              <a:gd name="connsiteX118" fmla="*/ 429775 w 996891"/>
              <a:gd name="connsiteY118" fmla="*/ 749090 h 2363996"/>
              <a:gd name="connsiteX119" fmla="*/ 419080 w 996891"/>
              <a:gd name="connsiteY119" fmla="*/ 727701 h 2363996"/>
              <a:gd name="connsiteX120" fmla="*/ 397691 w 996891"/>
              <a:gd name="connsiteY120" fmla="*/ 695617 h 2363996"/>
              <a:gd name="connsiteX121" fmla="*/ 386996 w 996891"/>
              <a:gd name="connsiteY121" fmla="*/ 679574 h 2363996"/>
              <a:gd name="connsiteX122" fmla="*/ 376301 w 996891"/>
              <a:gd name="connsiteY122" fmla="*/ 663532 h 2363996"/>
              <a:gd name="connsiteX123" fmla="*/ 365606 w 996891"/>
              <a:gd name="connsiteY123" fmla="*/ 642143 h 2363996"/>
              <a:gd name="connsiteX124" fmla="*/ 344217 w 996891"/>
              <a:gd name="connsiteY124" fmla="*/ 626101 h 2363996"/>
              <a:gd name="connsiteX125" fmla="*/ 322827 w 996891"/>
              <a:gd name="connsiteY125" fmla="*/ 594017 h 2363996"/>
              <a:gd name="connsiteX126" fmla="*/ 312133 w 996891"/>
              <a:gd name="connsiteY126" fmla="*/ 577974 h 2363996"/>
              <a:gd name="connsiteX127" fmla="*/ 301438 w 996891"/>
              <a:gd name="connsiteY127" fmla="*/ 561932 h 2363996"/>
              <a:gd name="connsiteX128" fmla="*/ 290743 w 996891"/>
              <a:gd name="connsiteY128" fmla="*/ 540543 h 2363996"/>
              <a:gd name="connsiteX129" fmla="*/ 280048 w 996891"/>
              <a:gd name="connsiteY129" fmla="*/ 524501 h 2363996"/>
              <a:gd name="connsiteX130" fmla="*/ 269354 w 996891"/>
              <a:gd name="connsiteY130" fmla="*/ 497764 h 2363996"/>
              <a:gd name="connsiteX131" fmla="*/ 258659 w 996891"/>
              <a:gd name="connsiteY131" fmla="*/ 481722 h 2363996"/>
              <a:gd name="connsiteX132" fmla="*/ 237270 w 996891"/>
              <a:gd name="connsiteY132" fmla="*/ 433596 h 2363996"/>
              <a:gd name="connsiteX133" fmla="*/ 226575 w 996891"/>
              <a:gd name="connsiteY133" fmla="*/ 385469 h 2363996"/>
              <a:gd name="connsiteX134" fmla="*/ 205185 w 996891"/>
              <a:gd name="connsiteY134" fmla="*/ 348038 h 2363996"/>
              <a:gd name="connsiteX135" fmla="*/ 194491 w 996891"/>
              <a:gd name="connsiteY135" fmla="*/ 326648 h 2363996"/>
              <a:gd name="connsiteX136" fmla="*/ 173101 w 996891"/>
              <a:gd name="connsiteY136" fmla="*/ 273174 h 2363996"/>
              <a:gd name="connsiteX137" fmla="*/ 130322 w 996891"/>
              <a:gd name="connsiteY137" fmla="*/ 198311 h 2363996"/>
              <a:gd name="connsiteX138" fmla="*/ 119627 w 996891"/>
              <a:gd name="connsiteY138" fmla="*/ 182269 h 2363996"/>
              <a:gd name="connsiteX139" fmla="*/ 98238 w 996891"/>
              <a:gd name="connsiteY139" fmla="*/ 166227 h 2363996"/>
              <a:gd name="connsiteX140" fmla="*/ 87543 w 996891"/>
              <a:gd name="connsiteY140" fmla="*/ 144838 h 2363996"/>
              <a:gd name="connsiteX141" fmla="*/ 71501 w 996891"/>
              <a:gd name="connsiteY141" fmla="*/ 107406 h 2363996"/>
              <a:gd name="connsiteX142" fmla="*/ 39417 w 996891"/>
              <a:gd name="connsiteY142" fmla="*/ 59280 h 2363996"/>
              <a:gd name="connsiteX143" fmla="*/ 28722 w 996891"/>
              <a:gd name="connsiteY143" fmla="*/ 43238 h 2363996"/>
              <a:gd name="connsiteX144" fmla="*/ 0 w 996891"/>
              <a:gd name="connsiteY144" fmla="*/ 0 h 2363996"/>
              <a:gd name="connsiteX145" fmla="*/ 7333 w 996891"/>
              <a:gd name="connsiteY145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6735 w 996891"/>
              <a:gd name="connsiteY4" fmla="*/ 118102 h 2363996"/>
              <a:gd name="connsiteX5" fmla="*/ 40334 w 996891"/>
              <a:gd name="connsiteY5" fmla="*/ 166227 h 2363996"/>
              <a:gd name="connsiteX6" fmla="*/ 48584 w 996891"/>
              <a:gd name="connsiteY6" fmla="*/ 228409 h 2363996"/>
              <a:gd name="connsiteX7" fmla="*/ 62182 w 996891"/>
              <a:gd name="connsiteY7" fmla="*/ 277147 h 2363996"/>
              <a:gd name="connsiteX8" fmla="*/ 75320 w 996891"/>
              <a:gd name="connsiteY8" fmla="*/ 340245 h 2363996"/>
              <a:gd name="connsiteX9" fmla="*/ 86475 w 996891"/>
              <a:gd name="connsiteY9" fmla="*/ 400900 h 2363996"/>
              <a:gd name="connsiteX10" fmla="*/ 97626 w 996891"/>
              <a:gd name="connsiteY10" fmla="*/ 443069 h 2363996"/>
              <a:gd name="connsiteX11" fmla="*/ 108779 w 996891"/>
              <a:gd name="connsiteY11" fmla="*/ 504639 h 2363996"/>
              <a:gd name="connsiteX12" fmla="*/ 119017 w 996891"/>
              <a:gd name="connsiteY12" fmla="*/ 554751 h 2363996"/>
              <a:gd name="connsiteX13" fmla="*/ 133073 w 996891"/>
              <a:gd name="connsiteY13" fmla="*/ 592642 h 2363996"/>
              <a:gd name="connsiteX14" fmla="*/ 152475 w 996891"/>
              <a:gd name="connsiteY14" fmla="*/ 658032 h 2363996"/>
              <a:gd name="connsiteX15" fmla="*/ 160726 w 996891"/>
              <a:gd name="connsiteY15" fmla="*/ 667353 h 2363996"/>
              <a:gd name="connsiteX16" fmla="*/ 119627 w 996891"/>
              <a:gd name="connsiteY16" fmla="*/ 668880 h 2363996"/>
              <a:gd name="connsiteX17" fmla="*/ 124975 w 996891"/>
              <a:gd name="connsiteY17" fmla="*/ 695617 h 2363996"/>
              <a:gd name="connsiteX18" fmla="*/ 130322 w 996891"/>
              <a:gd name="connsiteY18" fmla="*/ 711659 h 2363996"/>
              <a:gd name="connsiteX19" fmla="*/ 135670 w 996891"/>
              <a:gd name="connsiteY19" fmla="*/ 738396 h 2363996"/>
              <a:gd name="connsiteX20" fmla="*/ 146364 w 996891"/>
              <a:gd name="connsiteY20" fmla="*/ 781174 h 2363996"/>
              <a:gd name="connsiteX21" fmla="*/ 151712 w 996891"/>
              <a:gd name="connsiteY21" fmla="*/ 813259 h 2363996"/>
              <a:gd name="connsiteX22" fmla="*/ 157059 w 996891"/>
              <a:gd name="connsiteY22" fmla="*/ 829301 h 2363996"/>
              <a:gd name="connsiteX23" fmla="*/ 162406 w 996891"/>
              <a:gd name="connsiteY23" fmla="*/ 856038 h 2363996"/>
              <a:gd name="connsiteX24" fmla="*/ 183796 w 996891"/>
              <a:gd name="connsiteY24" fmla="*/ 930901 h 2363996"/>
              <a:gd name="connsiteX25" fmla="*/ 189143 w 996891"/>
              <a:gd name="connsiteY25" fmla="*/ 957638 h 2363996"/>
              <a:gd name="connsiteX26" fmla="*/ 194491 w 996891"/>
              <a:gd name="connsiteY26" fmla="*/ 989722 h 2363996"/>
              <a:gd name="connsiteX27" fmla="*/ 215880 w 996891"/>
              <a:gd name="connsiteY27" fmla="*/ 1064585 h 2363996"/>
              <a:gd name="connsiteX28" fmla="*/ 226575 w 996891"/>
              <a:gd name="connsiteY28" fmla="*/ 1123406 h 2363996"/>
              <a:gd name="connsiteX29" fmla="*/ 231922 w 996891"/>
              <a:gd name="connsiteY29" fmla="*/ 1144796 h 2363996"/>
              <a:gd name="connsiteX30" fmla="*/ 237270 w 996891"/>
              <a:gd name="connsiteY30" fmla="*/ 1187574 h 2363996"/>
              <a:gd name="connsiteX31" fmla="*/ 242617 w 996891"/>
              <a:gd name="connsiteY31" fmla="*/ 1214311 h 2363996"/>
              <a:gd name="connsiteX32" fmla="*/ 247964 w 996891"/>
              <a:gd name="connsiteY32" fmla="*/ 1246396 h 2363996"/>
              <a:gd name="connsiteX33" fmla="*/ 258659 w 996891"/>
              <a:gd name="connsiteY33" fmla="*/ 1278480 h 2363996"/>
              <a:gd name="connsiteX34" fmla="*/ 264006 w 996891"/>
              <a:gd name="connsiteY34" fmla="*/ 1299869 h 2363996"/>
              <a:gd name="connsiteX35" fmla="*/ 269354 w 996891"/>
              <a:gd name="connsiteY35" fmla="*/ 1353343 h 2363996"/>
              <a:gd name="connsiteX36" fmla="*/ 274701 w 996891"/>
              <a:gd name="connsiteY36" fmla="*/ 1369385 h 2363996"/>
              <a:gd name="connsiteX37" fmla="*/ 280048 w 996891"/>
              <a:gd name="connsiteY37" fmla="*/ 1401469 h 2363996"/>
              <a:gd name="connsiteX38" fmla="*/ 296091 w 996891"/>
              <a:gd name="connsiteY38" fmla="*/ 1454943 h 2363996"/>
              <a:gd name="connsiteX39" fmla="*/ 301438 w 996891"/>
              <a:gd name="connsiteY39" fmla="*/ 1470985 h 2363996"/>
              <a:gd name="connsiteX40" fmla="*/ 306785 w 996891"/>
              <a:gd name="connsiteY40" fmla="*/ 1487027 h 2363996"/>
              <a:gd name="connsiteX41" fmla="*/ 312133 w 996891"/>
              <a:gd name="connsiteY41" fmla="*/ 1508417 h 2363996"/>
              <a:gd name="connsiteX42" fmla="*/ 322827 w 996891"/>
              <a:gd name="connsiteY42" fmla="*/ 1524459 h 2363996"/>
              <a:gd name="connsiteX43" fmla="*/ 328175 w 996891"/>
              <a:gd name="connsiteY43" fmla="*/ 1556543 h 2363996"/>
              <a:gd name="connsiteX44" fmla="*/ 338870 w 996891"/>
              <a:gd name="connsiteY44" fmla="*/ 1588627 h 2363996"/>
              <a:gd name="connsiteX45" fmla="*/ 344217 w 996891"/>
              <a:gd name="connsiteY45" fmla="*/ 1631406 h 2363996"/>
              <a:gd name="connsiteX46" fmla="*/ 349564 w 996891"/>
              <a:gd name="connsiteY46" fmla="*/ 1647448 h 2363996"/>
              <a:gd name="connsiteX47" fmla="*/ 354912 w 996891"/>
              <a:gd name="connsiteY47" fmla="*/ 1679532 h 2363996"/>
              <a:gd name="connsiteX48" fmla="*/ 360259 w 996891"/>
              <a:gd name="connsiteY48" fmla="*/ 1716964 h 2363996"/>
              <a:gd name="connsiteX49" fmla="*/ 365606 w 996891"/>
              <a:gd name="connsiteY49" fmla="*/ 1759743 h 2363996"/>
              <a:gd name="connsiteX50" fmla="*/ 376301 w 996891"/>
              <a:gd name="connsiteY50" fmla="*/ 1802522 h 2363996"/>
              <a:gd name="connsiteX51" fmla="*/ 386996 w 996891"/>
              <a:gd name="connsiteY51" fmla="*/ 1845301 h 2363996"/>
              <a:gd name="connsiteX52" fmla="*/ 392343 w 996891"/>
              <a:gd name="connsiteY52" fmla="*/ 1866690 h 2363996"/>
              <a:gd name="connsiteX53" fmla="*/ 397691 w 996891"/>
              <a:gd name="connsiteY53" fmla="*/ 1882732 h 2363996"/>
              <a:gd name="connsiteX54" fmla="*/ 408385 w 996891"/>
              <a:gd name="connsiteY54" fmla="*/ 1957596 h 2363996"/>
              <a:gd name="connsiteX55" fmla="*/ 419080 w 996891"/>
              <a:gd name="connsiteY55" fmla="*/ 2000374 h 2363996"/>
              <a:gd name="connsiteX56" fmla="*/ 429775 w 996891"/>
              <a:gd name="connsiteY56" fmla="*/ 2053848 h 2363996"/>
              <a:gd name="connsiteX57" fmla="*/ 440470 w 996891"/>
              <a:gd name="connsiteY57" fmla="*/ 2069890 h 2363996"/>
              <a:gd name="connsiteX58" fmla="*/ 445817 w 996891"/>
              <a:gd name="connsiteY58" fmla="*/ 2101974 h 2363996"/>
              <a:gd name="connsiteX59" fmla="*/ 456512 w 996891"/>
              <a:gd name="connsiteY59" fmla="*/ 2134059 h 2363996"/>
              <a:gd name="connsiteX60" fmla="*/ 461859 w 996891"/>
              <a:gd name="connsiteY60" fmla="*/ 2150101 h 2363996"/>
              <a:gd name="connsiteX61" fmla="*/ 467206 w 996891"/>
              <a:gd name="connsiteY61" fmla="*/ 2171490 h 2363996"/>
              <a:gd name="connsiteX62" fmla="*/ 477901 w 996891"/>
              <a:gd name="connsiteY62" fmla="*/ 2203574 h 2363996"/>
              <a:gd name="connsiteX63" fmla="*/ 488596 w 996891"/>
              <a:gd name="connsiteY63" fmla="*/ 2310522 h 2363996"/>
              <a:gd name="connsiteX64" fmla="*/ 499291 w 996891"/>
              <a:gd name="connsiteY64" fmla="*/ 2363996 h 2363996"/>
              <a:gd name="connsiteX65" fmla="*/ 520680 w 996891"/>
              <a:gd name="connsiteY65" fmla="*/ 2331911 h 2363996"/>
              <a:gd name="connsiteX66" fmla="*/ 536722 w 996891"/>
              <a:gd name="connsiteY66" fmla="*/ 2310522 h 2363996"/>
              <a:gd name="connsiteX67" fmla="*/ 568806 w 996891"/>
              <a:gd name="connsiteY67" fmla="*/ 2289132 h 2363996"/>
              <a:gd name="connsiteX68" fmla="*/ 595543 w 996891"/>
              <a:gd name="connsiteY68" fmla="*/ 2257048 h 2363996"/>
              <a:gd name="connsiteX69" fmla="*/ 611585 w 996891"/>
              <a:gd name="connsiteY69" fmla="*/ 2235659 h 2363996"/>
              <a:gd name="connsiteX70" fmla="*/ 643670 w 996891"/>
              <a:gd name="connsiteY70" fmla="*/ 2208922 h 2363996"/>
              <a:gd name="connsiteX71" fmla="*/ 670406 w 996891"/>
              <a:gd name="connsiteY71" fmla="*/ 2176838 h 2363996"/>
              <a:gd name="connsiteX72" fmla="*/ 686448 w 996891"/>
              <a:gd name="connsiteY72" fmla="*/ 2166143 h 2363996"/>
              <a:gd name="connsiteX73" fmla="*/ 702491 w 996891"/>
              <a:gd name="connsiteY73" fmla="*/ 2150101 h 2363996"/>
              <a:gd name="connsiteX74" fmla="*/ 723880 w 996891"/>
              <a:gd name="connsiteY74" fmla="*/ 2134059 h 2363996"/>
              <a:gd name="connsiteX75" fmla="*/ 755964 w 996891"/>
              <a:gd name="connsiteY75" fmla="*/ 2096627 h 2363996"/>
              <a:gd name="connsiteX76" fmla="*/ 772006 w 996891"/>
              <a:gd name="connsiteY76" fmla="*/ 2085932 h 2363996"/>
              <a:gd name="connsiteX77" fmla="*/ 814785 w 996891"/>
              <a:gd name="connsiteY77" fmla="*/ 2021764 h 2363996"/>
              <a:gd name="connsiteX78" fmla="*/ 825480 w 996891"/>
              <a:gd name="connsiteY78" fmla="*/ 2005722 h 2363996"/>
              <a:gd name="connsiteX79" fmla="*/ 836175 w 996891"/>
              <a:gd name="connsiteY79" fmla="*/ 1989680 h 2363996"/>
              <a:gd name="connsiteX80" fmla="*/ 846870 w 996891"/>
              <a:gd name="connsiteY80" fmla="*/ 1957596 h 2363996"/>
              <a:gd name="connsiteX81" fmla="*/ 894996 w 996891"/>
              <a:gd name="connsiteY81" fmla="*/ 1914817 h 2363996"/>
              <a:gd name="connsiteX82" fmla="*/ 937775 w 996891"/>
              <a:gd name="connsiteY82" fmla="*/ 1877385 h 2363996"/>
              <a:gd name="connsiteX83" fmla="*/ 953817 w 996891"/>
              <a:gd name="connsiteY83" fmla="*/ 1861343 h 2363996"/>
              <a:gd name="connsiteX84" fmla="*/ 964512 w 996891"/>
              <a:gd name="connsiteY84" fmla="*/ 1845301 h 2363996"/>
              <a:gd name="connsiteX85" fmla="*/ 980554 w 996891"/>
              <a:gd name="connsiteY85" fmla="*/ 1834606 h 2363996"/>
              <a:gd name="connsiteX86" fmla="*/ 996596 w 996891"/>
              <a:gd name="connsiteY86" fmla="*/ 1781132 h 2363996"/>
              <a:gd name="connsiteX87" fmla="*/ 985901 w 996891"/>
              <a:gd name="connsiteY87" fmla="*/ 1700922 h 2363996"/>
              <a:gd name="connsiteX88" fmla="*/ 964512 w 996891"/>
              <a:gd name="connsiteY88" fmla="*/ 1668838 h 2363996"/>
              <a:gd name="connsiteX89" fmla="*/ 932427 w 996891"/>
              <a:gd name="connsiteY89" fmla="*/ 1636753 h 2363996"/>
              <a:gd name="connsiteX90" fmla="*/ 900343 w 996891"/>
              <a:gd name="connsiteY90" fmla="*/ 1583280 h 2363996"/>
              <a:gd name="connsiteX91" fmla="*/ 889648 w 996891"/>
              <a:gd name="connsiteY91" fmla="*/ 1567238 h 2363996"/>
              <a:gd name="connsiteX92" fmla="*/ 878954 w 996891"/>
              <a:gd name="connsiteY92" fmla="*/ 1545848 h 2363996"/>
              <a:gd name="connsiteX93" fmla="*/ 857564 w 996891"/>
              <a:gd name="connsiteY93" fmla="*/ 1513764 h 2363996"/>
              <a:gd name="connsiteX94" fmla="*/ 846870 w 996891"/>
              <a:gd name="connsiteY94" fmla="*/ 1492374 h 2363996"/>
              <a:gd name="connsiteX95" fmla="*/ 825480 w 996891"/>
              <a:gd name="connsiteY95" fmla="*/ 1476332 h 2363996"/>
              <a:gd name="connsiteX96" fmla="*/ 793396 w 996891"/>
              <a:gd name="connsiteY96" fmla="*/ 1401469 h 2363996"/>
              <a:gd name="connsiteX97" fmla="*/ 782701 w 996891"/>
              <a:gd name="connsiteY97" fmla="*/ 1385427 h 2363996"/>
              <a:gd name="connsiteX98" fmla="*/ 755964 w 996891"/>
              <a:gd name="connsiteY98" fmla="*/ 1337301 h 2363996"/>
              <a:gd name="connsiteX99" fmla="*/ 723880 w 996891"/>
              <a:gd name="connsiteY99" fmla="*/ 1299869 h 2363996"/>
              <a:gd name="connsiteX100" fmla="*/ 702491 w 996891"/>
              <a:gd name="connsiteY100" fmla="*/ 1267785 h 2363996"/>
              <a:gd name="connsiteX101" fmla="*/ 686448 w 996891"/>
              <a:gd name="connsiteY101" fmla="*/ 1225006 h 2363996"/>
              <a:gd name="connsiteX102" fmla="*/ 659712 w 996891"/>
              <a:gd name="connsiteY102" fmla="*/ 1192922 h 2363996"/>
              <a:gd name="connsiteX103" fmla="*/ 643670 w 996891"/>
              <a:gd name="connsiteY103" fmla="*/ 1171532 h 2363996"/>
              <a:gd name="connsiteX104" fmla="*/ 632975 w 996891"/>
              <a:gd name="connsiteY104" fmla="*/ 1150143 h 2363996"/>
              <a:gd name="connsiteX105" fmla="*/ 627627 w 996891"/>
              <a:gd name="connsiteY105" fmla="*/ 1134101 h 2363996"/>
              <a:gd name="connsiteX106" fmla="*/ 606238 w 996891"/>
              <a:gd name="connsiteY106" fmla="*/ 1102017 h 2363996"/>
              <a:gd name="connsiteX107" fmla="*/ 595543 w 996891"/>
              <a:gd name="connsiteY107" fmla="*/ 1080627 h 2363996"/>
              <a:gd name="connsiteX108" fmla="*/ 584848 w 996891"/>
              <a:gd name="connsiteY108" fmla="*/ 1064585 h 2363996"/>
              <a:gd name="connsiteX109" fmla="*/ 558112 w 996891"/>
              <a:gd name="connsiteY109" fmla="*/ 1021806 h 2363996"/>
              <a:gd name="connsiteX110" fmla="*/ 536722 w 996891"/>
              <a:gd name="connsiteY110" fmla="*/ 973680 h 2363996"/>
              <a:gd name="connsiteX111" fmla="*/ 526027 w 996891"/>
              <a:gd name="connsiteY111" fmla="*/ 946943 h 2363996"/>
              <a:gd name="connsiteX112" fmla="*/ 515333 w 996891"/>
              <a:gd name="connsiteY112" fmla="*/ 930901 h 2363996"/>
              <a:gd name="connsiteX113" fmla="*/ 504638 w 996891"/>
              <a:gd name="connsiteY113" fmla="*/ 904164 h 2363996"/>
              <a:gd name="connsiteX114" fmla="*/ 483248 w 996891"/>
              <a:gd name="connsiteY114" fmla="*/ 872080 h 2363996"/>
              <a:gd name="connsiteX115" fmla="*/ 472554 w 996891"/>
              <a:gd name="connsiteY115" fmla="*/ 856038 h 2363996"/>
              <a:gd name="connsiteX116" fmla="*/ 451164 w 996891"/>
              <a:gd name="connsiteY116" fmla="*/ 807911 h 2363996"/>
              <a:gd name="connsiteX117" fmla="*/ 440470 w 996891"/>
              <a:gd name="connsiteY117" fmla="*/ 765132 h 2363996"/>
              <a:gd name="connsiteX118" fmla="*/ 429775 w 996891"/>
              <a:gd name="connsiteY118" fmla="*/ 749090 h 2363996"/>
              <a:gd name="connsiteX119" fmla="*/ 419080 w 996891"/>
              <a:gd name="connsiteY119" fmla="*/ 727701 h 2363996"/>
              <a:gd name="connsiteX120" fmla="*/ 397691 w 996891"/>
              <a:gd name="connsiteY120" fmla="*/ 695617 h 2363996"/>
              <a:gd name="connsiteX121" fmla="*/ 386996 w 996891"/>
              <a:gd name="connsiteY121" fmla="*/ 679574 h 2363996"/>
              <a:gd name="connsiteX122" fmla="*/ 376301 w 996891"/>
              <a:gd name="connsiteY122" fmla="*/ 663532 h 2363996"/>
              <a:gd name="connsiteX123" fmla="*/ 365606 w 996891"/>
              <a:gd name="connsiteY123" fmla="*/ 642143 h 2363996"/>
              <a:gd name="connsiteX124" fmla="*/ 344217 w 996891"/>
              <a:gd name="connsiteY124" fmla="*/ 626101 h 2363996"/>
              <a:gd name="connsiteX125" fmla="*/ 322827 w 996891"/>
              <a:gd name="connsiteY125" fmla="*/ 594017 h 2363996"/>
              <a:gd name="connsiteX126" fmla="*/ 312133 w 996891"/>
              <a:gd name="connsiteY126" fmla="*/ 577974 h 2363996"/>
              <a:gd name="connsiteX127" fmla="*/ 301438 w 996891"/>
              <a:gd name="connsiteY127" fmla="*/ 561932 h 2363996"/>
              <a:gd name="connsiteX128" fmla="*/ 290743 w 996891"/>
              <a:gd name="connsiteY128" fmla="*/ 540543 h 2363996"/>
              <a:gd name="connsiteX129" fmla="*/ 280048 w 996891"/>
              <a:gd name="connsiteY129" fmla="*/ 524501 h 2363996"/>
              <a:gd name="connsiteX130" fmla="*/ 269354 w 996891"/>
              <a:gd name="connsiteY130" fmla="*/ 497764 h 2363996"/>
              <a:gd name="connsiteX131" fmla="*/ 258659 w 996891"/>
              <a:gd name="connsiteY131" fmla="*/ 481722 h 2363996"/>
              <a:gd name="connsiteX132" fmla="*/ 237270 w 996891"/>
              <a:gd name="connsiteY132" fmla="*/ 433596 h 2363996"/>
              <a:gd name="connsiteX133" fmla="*/ 226575 w 996891"/>
              <a:gd name="connsiteY133" fmla="*/ 385469 h 2363996"/>
              <a:gd name="connsiteX134" fmla="*/ 205185 w 996891"/>
              <a:gd name="connsiteY134" fmla="*/ 348038 h 2363996"/>
              <a:gd name="connsiteX135" fmla="*/ 194491 w 996891"/>
              <a:gd name="connsiteY135" fmla="*/ 326648 h 2363996"/>
              <a:gd name="connsiteX136" fmla="*/ 173101 w 996891"/>
              <a:gd name="connsiteY136" fmla="*/ 273174 h 2363996"/>
              <a:gd name="connsiteX137" fmla="*/ 130322 w 996891"/>
              <a:gd name="connsiteY137" fmla="*/ 198311 h 2363996"/>
              <a:gd name="connsiteX138" fmla="*/ 119627 w 996891"/>
              <a:gd name="connsiteY138" fmla="*/ 182269 h 2363996"/>
              <a:gd name="connsiteX139" fmla="*/ 98238 w 996891"/>
              <a:gd name="connsiteY139" fmla="*/ 166227 h 2363996"/>
              <a:gd name="connsiteX140" fmla="*/ 87543 w 996891"/>
              <a:gd name="connsiteY140" fmla="*/ 144838 h 2363996"/>
              <a:gd name="connsiteX141" fmla="*/ 71501 w 996891"/>
              <a:gd name="connsiteY141" fmla="*/ 107406 h 2363996"/>
              <a:gd name="connsiteX142" fmla="*/ 39417 w 996891"/>
              <a:gd name="connsiteY142" fmla="*/ 59280 h 2363996"/>
              <a:gd name="connsiteX143" fmla="*/ 28722 w 996891"/>
              <a:gd name="connsiteY143" fmla="*/ 43238 h 2363996"/>
              <a:gd name="connsiteX144" fmla="*/ 0 w 996891"/>
              <a:gd name="connsiteY144" fmla="*/ 0 h 2363996"/>
              <a:gd name="connsiteX145" fmla="*/ 7333 w 996891"/>
              <a:gd name="connsiteY145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6735 w 996891"/>
              <a:gd name="connsiteY4" fmla="*/ 118102 h 2363996"/>
              <a:gd name="connsiteX5" fmla="*/ 40334 w 996891"/>
              <a:gd name="connsiteY5" fmla="*/ 166227 h 2363996"/>
              <a:gd name="connsiteX6" fmla="*/ 48584 w 996891"/>
              <a:gd name="connsiteY6" fmla="*/ 228409 h 2363996"/>
              <a:gd name="connsiteX7" fmla="*/ 62182 w 996891"/>
              <a:gd name="connsiteY7" fmla="*/ 277147 h 2363996"/>
              <a:gd name="connsiteX8" fmla="*/ 75320 w 996891"/>
              <a:gd name="connsiteY8" fmla="*/ 340245 h 2363996"/>
              <a:gd name="connsiteX9" fmla="*/ 86475 w 996891"/>
              <a:gd name="connsiteY9" fmla="*/ 389288 h 2363996"/>
              <a:gd name="connsiteX10" fmla="*/ 97626 w 996891"/>
              <a:gd name="connsiteY10" fmla="*/ 443069 h 2363996"/>
              <a:gd name="connsiteX11" fmla="*/ 108779 w 996891"/>
              <a:gd name="connsiteY11" fmla="*/ 504639 h 2363996"/>
              <a:gd name="connsiteX12" fmla="*/ 119017 w 996891"/>
              <a:gd name="connsiteY12" fmla="*/ 554751 h 2363996"/>
              <a:gd name="connsiteX13" fmla="*/ 133073 w 996891"/>
              <a:gd name="connsiteY13" fmla="*/ 592642 h 2363996"/>
              <a:gd name="connsiteX14" fmla="*/ 152475 w 996891"/>
              <a:gd name="connsiteY14" fmla="*/ 658032 h 2363996"/>
              <a:gd name="connsiteX15" fmla="*/ 160726 w 996891"/>
              <a:gd name="connsiteY15" fmla="*/ 667353 h 2363996"/>
              <a:gd name="connsiteX16" fmla="*/ 119627 w 996891"/>
              <a:gd name="connsiteY16" fmla="*/ 668880 h 2363996"/>
              <a:gd name="connsiteX17" fmla="*/ 124975 w 996891"/>
              <a:gd name="connsiteY17" fmla="*/ 695617 h 2363996"/>
              <a:gd name="connsiteX18" fmla="*/ 130322 w 996891"/>
              <a:gd name="connsiteY18" fmla="*/ 711659 h 2363996"/>
              <a:gd name="connsiteX19" fmla="*/ 135670 w 996891"/>
              <a:gd name="connsiteY19" fmla="*/ 738396 h 2363996"/>
              <a:gd name="connsiteX20" fmla="*/ 146364 w 996891"/>
              <a:gd name="connsiteY20" fmla="*/ 781174 h 2363996"/>
              <a:gd name="connsiteX21" fmla="*/ 151712 w 996891"/>
              <a:gd name="connsiteY21" fmla="*/ 813259 h 2363996"/>
              <a:gd name="connsiteX22" fmla="*/ 157059 w 996891"/>
              <a:gd name="connsiteY22" fmla="*/ 829301 h 2363996"/>
              <a:gd name="connsiteX23" fmla="*/ 162406 w 996891"/>
              <a:gd name="connsiteY23" fmla="*/ 856038 h 2363996"/>
              <a:gd name="connsiteX24" fmla="*/ 183796 w 996891"/>
              <a:gd name="connsiteY24" fmla="*/ 930901 h 2363996"/>
              <a:gd name="connsiteX25" fmla="*/ 189143 w 996891"/>
              <a:gd name="connsiteY25" fmla="*/ 957638 h 2363996"/>
              <a:gd name="connsiteX26" fmla="*/ 194491 w 996891"/>
              <a:gd name="connsiteY26" fmla="*/ 989722 h 2363996"/>
              <a:gd name="connsiteX27" fmla="*/ 215880 w 996891"/>
              <a:gd name="connsiteY27" fmla="*/ 1064585 h 2363996"/>
              <a:gd name="connsiteX28" fmla="*/ 226575 w 996891"/>
              <a:gd name="connsiteY28" fmla="*/ 1123406 h 2363996"/>
              <a:gd name="connsiteX29" fmla="*/ 231922 w 996891"/>
              <a:gd name="connsiteY29" fmla="*/ 1144796 h 2363996"/>
              <a:gd name="connsiteX30" fmla="*/ 237270 w 996891"/>
              <a:gd name="connsiteY30" fmla="*/ 1187574 h 2363996"/>
              <a:gd name="connsiteX31" fmla="*/ 242617 w 996891"/>
              <a:gd name="connsiteY31" fmla="*/ 1214311 h 2363996"/>
              <a:gd name="connsiteX32" fmla="*/ 247964 w 996891"/>
              <a:gd name="connsiteY32" fmla="*/ 1246396 h 2363996"/>
              <a:gd name="connsiteX33" fmla="*/ 258659 w 996891"/>
              <a:gd name="connsiteY33" fmla="*/ 1278480 h 2363996"/>
              <a:gd name="connsiteX34" fmla="*/ 264006 w 996891"/>
              <a:gd name="connsiteY34" fmla="*/ 1299869 h 2363996"/>
              <a:gd name="connsiteX35" fmla="*/ 269354 w 996891"/>
              <a:gd name="connsiteY35" fmla="*/ 1353343 h 2363996"/>
              <a:gd name="connsiteX36" fmla="*/ 274701 w 996891"/>
              <a:gd name="connsiteY36" fmla="*/ 1369385 h 2363996"/>
              <a:gd name="connsiteX37" fmla="*/ 280048 w 996891"/>
              <a:gd name="connsiteY37" fmla="*/ 1401469 h 2363996"/>
              <a:gd name="connsiteX38" fmla="*/ 296091 w 996891"/>
              <a:gd name="connsiteY38" fmla="*/ 1454943 h 2363996"/>
              <a:gd name="connsiteX39" fmla="*/ 301438 w 996891"/>
              <a:gd name="connsiteY39" fmla="*/ 1470985 h 2363996"/>
              <a:gd name="connsiteX40" fmla="*/ 306785 w 996891"/>
              <a:gd name="connsiteY40" fmla="*/ 1487027 h 2363996"/>
              <a:gd name="connsiteX41" fmla="*/ 312133 w 996891"/>
              <a:gd name="connsiteY41" fmla="*/ 1508417 h 2363996"/>
              <a:gd name="connsiteX42" fmla="*/ 322827 w 996891"/>
              <a:gd name="connsiteY42" fmla="*/ 1524459 h 2363996"/>
              <a:gd name="connsiteX43" fmla="*/ 328175 w 996891"/>
              <a:gd name="connsiteY43" fmla="*/ 1556543 h 2363996"/>
              <a:gd name="connsiteX44" fmla="*/ 338870 w 996891"/>
              <a:gd name="connsiteY44" fmla="*/ 1588627 h 2363996"/>
              <a:gd name="connsiteX45" fmla="*/ 344217 w 996891"/>
              <a:gd name="connsiteY45" fmla="*/ 1631406 h 2363996"/>
              <a:gd name="connsiteX46" fmla="*/ 349564 w 996891"/>
              <a:gd name="connsiteY46" fmla="*/ 1647448 h 2363996"/>
              <a:gd name="connsiteX47" fmla="*/ 354912 w 996891"/>
              <a:gd name="connsiteY47" fmla="*/ 1679532 h 2363996"/>
              <a:gd name="connsiteX48" fmla="*/ 360259 w 996891"/>
              <a:gd name="connsiteY48" fmla="*/ 1716964 h 2363996"/>
              <a:gd name="connsiteX49" fmla="*/ 365606 w 996891"/>
              <a:gd name="connsiteY49" fmla="*/ 1759743 h 2363996"/>
              <a:gd name="connsiteX50" fmla="*/ 376301 w 996891"/>
              <a:gd name="connsiteY50" fmla="*/ 1802522 h 2363996"/>
              <a:gd name="connsiteX51" fmla="*/ 386996 w 996891"/>
              <a:gd name="connsiteY51" fmla="*/ 1845301 h 2363996"/>
              <a:gd name="connsiteX52" fmla="*/ 392343 w 996891"/>
              <a:gd name="connsiteY52" fmla="*/ 1866690 h 2363996"/>
              <a:gd name="connsiteX53" fmla="*/ 397691 w 996891"/>
              <a:gd name="connsiteY53" fmla="*/ 1882732 h 2363996"/>
              <a:gd name="connsiteX54" fmla="*/ 408385 w 996891"/>
              <a:gd name="connsiteY54" fmla="*/ 1957596 h 2363996"/>
              <a:gd name="connsiteX55" fmla="*/ 419080 w 996891"/>
              <a:gd name="connsiteY55" fmla="*/ 2000374 h 2363996"/>
              <a:gd name="connsiteX56" fmla="*/ 429775 w 996891"/>
              <a:gd name="connsiteY56" fmla="*/ 2053848 h 2363996"/>
              <a:gd name="connsiteX57" fmla="*/ 440470 w 996891"/>
              <a:gd name="connsiteY57" fmla="*/ 2069890 h 2363996"/>
              <a:gd name="connsiteX58" fmla="*/ 445817 w 996891"/>
              <a:gd name="connsiteY58" fmla="*/ 2101974 h 2363996"/>
              <a:gd name="connsiteX59" fmla="*/ 456512 w 996891"/>
              <a:gd name="connsiteY59" fmla="*/ 2134059 h 2363996"/>
              <a:gd name="connsiteX60" fmla="*/ 461859 w 996891"/>
              <a:gd name="connsiteY60" fmla="*/ 2150101 h 2363996"/>
              <a:gd name="connsiteX61" fmla="*/ 467206 w 996891"/>
              <a:gd name="connsiteY61" fmla="*/ 2171490 h 2363996"/>
              <a:gd name="connsiteX62" fmla="*/ 477901 w 996891"/>
              <a:gd name="connsiteY62" fmla="*/ 2203574 h 2363996"/>
              <a:gd name="connsiteX63" fmla="*/ 488596 w 996891"/>
              <a:gd name="connsiteY63" fmla="*/ 2310522 h 2363996"/>
              <a:gd name="connsiteX64" fmla="*/ 499291 w 996891"/>
              <a:gd name="connsiteY64" fmla="*/ 2363996 h 2363996"/>
              <a:gd name="connsiteX65" fmla="*/ 520680 w 996891"/>
              <a:gd name="connsiteY65" fmla="*/ 2331911 h 2363996"/>
              <a:gd name="connsiteX66" fmla="*/ 536722 w 996891"/>
              <a:gd name="connsiteY66" fmla="*/ 2310522 h 2363996"/>
              <a:gd name="connsiteX67" fmla="*/ 568806 w 996891"/>
              <a:gd name="connsiteY67" fmla="*/ 2289132 h 2363996"/>
              <a:gd name="connsiteX68" fmla="*/ 595543 w 996891"/>
              <a:gd name="connsiteY68" fmla="*/ 2257048 h 2363996"/>
              <a:gd name="connsiteX69" fmla="*/ 611585 w 996891"/>
              <a:gd name="connsiteY69" fmla="*/ 2235659 h 2363996"/>
              <a:gd name="connsiteX70" fmla="*/ 643670 w 996891"/>
              <a:gd name="connsiteY70" fmla="*/ 2208922 h 2363996"/>
              <a:gd name="connsiteX71" fmla="*/ 670406 w 996891"/>
              <a:gd name="connsiteY71" fmla="*/ 2176838 h 2363996"/>
              <a:gd name="connsiteX72" fmla="*/ 686448 w 996891"/>
              <a:gd name="connsiteY72" fmla="*/ 2166143 h 2363996"/>
              <a:gd name="connsiteX73" fmla="*/ 702491 w 996891"/>
              <a:gd name="connsiteY73" fmla="*/ 2150101 h 2363996"/>
              <a:gd name="connsiteX74" fmla="*/ 723880 w 996891"/>
              <a:gd name="connsiteY74" fmla="*/ 2134059 h 2363996"/>
              <a:gd name="connsiteX75" fmla="*/ 755964 w 996891"/>
              <a:gd name="connsiteY75" fmla="*/ 2096627 h 2363996"/>
              <a:gd name="connsiteX76" fmla="*/ 772006 w 996891"/>
              <a:gd name="connsiteY76" fmla="*/ 2085932 h 2363996"/>
              <a:gd name="connsiteX77" fmla="*/ 814785 w 996891"/>
              <a:gd name="connsiteY77" fmla="*/ 2021764 h 2363996"/>
              <a:gd name="connsiteX78" fmla="*/ 825480 w 996891"/>
              <a:gd name="connsiteY78" fmla="*/ 2005722 h 2363996"/>
              <a:gd name="connsiteX79" fmla="*/ 836175 w 996891"/>
              <a:gd name="connsiteY79" fmla="*/ 1989680 h 2363996"/>
              <a:gd name="connsiteX80" fmla="*/ 846870 w 996891"/>
              <a:gd name="connsiteY80" fmla="*/ 1957596 h 2363996"/>
              <a:gd name="connsiteX81" fmla="*/ 894996 w 996891"/>
              <a:gd name="connsiteY81" fmla="*/ 1914817 h 2363996"/>
              <a:gd name="connsiteX82" fmla="*/ 937775 w 996891"/>
              <a:gd name="connsiteY82" fmla="*/ 1877385 h 2363996"/>
              <a:gd name="connsiteX83" fmla="*/ 953817 w 996891"/>
              <a:gd name="connsiteY83" fmla="*/ 1861343 h 2363996"/>
              <a:gd name="connsiteX84" fmla="*/ 964512 w 996891"/>
              <a:gd name="connsiteY84" fmla="*/ 1845301 h 2363996"/>
              <a:gd name="connsiteX85" fmla="*/ 980554 w 996891"/>
              <a:gd name="connsiteY85" fmla="*/ 1834606 h 2363996"/>
              <a:gd name="connsiteX86" fmla="*/ 996596 w 996891"/>
              <a:gd name="connsiteY86" fmla="*/ 1781132 h 2363996"/>
              <a:gd name="connsiteX87" fmla="*/ 985901 w 996891"/>
              <a:gd name="connsiteY87" fmla="*/ 1700922 h 2363996"/>
              <a:gd name="connsiteX88" fmla="*/ 964512 w 996891"/>
              <a:gd name="connsiteY88" fmla="*/ 1668838 h 2363996"/>
              <a:gd name="connsiteX89" fmla="*/ 932427 w 996891"/>
              <a:gd name="connsiteY89" fmla="*/ 1636753 h 2363996"/>
              <a:gd name="connsiteX90" fmla="*/ 900343 w 996891"/>
              <a:gd name="connsiteY90" fmla="*/ 1583280 h 2363996"/>
              <a:gd name="connsiteX91" fmla="*/ 889648 w 996891"/>
              <a:gd name="connsiteY91" fmla="*/ 1567238 h 2363996"/>
              <a:gd name="connsiteX92" fmla="*/ 878954 w 996891"/>
              <a:gd name="connsiteY92" fmla="*/ 1545848 h 2363996"/>
              <a:gd name="connsiteX93" fmla="*/ 857564 w 996891"/>
              <a:gd name="connsiteY93" fmla="*/ 1513764 h 2363996"/>
              <a:gd name="connsiteX94" fmla="*/ 846870 w 996891"/>
              <a:gd name="connsiteY94" fmla="*/ 1492374 h 2363996"/>
              <a:gd name="connsiteX95" fmla="*/ 825480 w 996891"/>
              <a:gd name="connsiteY95" fmla="*/ 1476332 h 2363996"/>
              <a:gd name="connsiteX96" fmla="*/ 793396 w 996891"/>
              <a:gd name="connsiteY96" fmla="*/ 1401469 h 2363996"/>
              <a:gd name="connsiteX97" fmla="*/ 782701 w 996891"/>
              <a:gd name="connsiteY97" fmla="*/ 1385427 h 2363996"/>
              <a:gd name="connsiteX98" fmla="*/ 755964 w 996891"/>
              <a:gd name="connsiteY98" fmla="*/ 1337301 h 2363996"/>
              <a:gd name="connsiteX99" fmla="*/ 723880 w 996891"/>
              <a:gd name="connsiteY99" fmla="*/ 1299869 h 2363996"/>
              <a:gd name="connsiteX100" fmla="*/ 702491 w 996891"/>
              <a:gd name="connsiteY100" fmla="*/ 1267785 h 2363996"/>
              <a:gd name="connsiteX101" fmla="*/ 686448 w 996891"/>
              <a:gd name="connsiteY101" fmla="*/ 1225006 h 2363996"/>
              <a:gd name="connsiteX102" fmla="*/ 659712 w 996891"/>
              <a:gd name="connsiteY102" fmla="*/ 1192922 h 2363996"/>
              <a:gd name="connsiteX103" fmla="*/ 643670 w 996891"/>
              <a:gd name="connsiteY103" fmla="*/ 1171532 h 2363996"/>
              <a:gd name="connsiteX104" fmla="*/ 632975 w 996891"/>
              <a:gd name="connsiteY104" fmla="*/ 1150143 h 2363996"/>
              <a:gd name="connsiteX105" fmla="*/ 627627 w 996891"/>
              <a:gd name="connsiteY105" fmla="*/ 1134101 h 2363996"/>
              <a:gd name="connsiteX106" fmla="*/ 606238 w 996891"/>
              <a:gd name="connsiteY106" fmla="*/ 1102017 h 2363996"/>
              <a:gd name="connsiteX107" fmla="*/ 595543 w 996891"/>
              <a:gd name="connsiteY107" fmla="*/ 1080627 h 2363996"/>
              <a:gd name="connsiteX108" fmla="*/ 584848 w 996891"/>
              <a:gd name="connsiteY108" fmla="*/ 1064585 h 2363996"/>
              <a:gd name="connsiteX109" fmla="*/ 558112 w 996891"/>
              <a:gd name="connsiteY109" fmla="*/ 1021806 h 2363996"/>
              <a:gd name="connsiteX110" fmla="*/ 536722 w 996891"/>
              <a:gd name="connsiteY110" fmla="*/ 973680 h 2363996"/>
              <a:gd name="connsiteX111" fmla="*/ 526027 w 996891"/>
              <a:gd name="connsiteY111" fmla="*/ 946943 h 2363996"/>
              <a:gd name="connsiteX112" fmla="*/ 515333 w 996891"/>
              <a:gd name="connsiteY112" fmla="*/ 930901 h 2363996"/>
              <a:gd name="connsiteX113" fmla="*/ 504638 w 996891"/>
              <a:gd name="connsiteY113" fmla="*/ 904164 h 2363996"/>
              <a:gd name="connsiteX114" fmla="*/ 483248 w 996891"/>
              <a:gd name="connsiteY114" fmla="*/ 872080 h 2363996"/>
              <a:gd name="connsiteX115" fmla="*/ 472554 w 996891"/>
              <a:gd name="connsiteY115" fmla="*/ 856038 h 2363996"/>
              <a:gd name="connsiteX116" fmla="*/ 451164 w 996891"/>
              <a:gd name="connsiteY116" fmla="*/ 807911 h 2363996"/>
              <a:gd name="connsiteX117" fmla="*/ 440470 w 996891"/>
              <a:gd name="connsiteY117" fmla="*/ 765132 h 2363996"/>
              <a:gd name="connsiteX118" fmla="*/ 429775 w 996891"/>
              <a:gd name="connsiteY118" fmla="*/ 749090 h 2363996"/>
              <a:gd name="connsiteX119" fmla="*/ 419080 w 996891"/>
              <a:gd name="connsiteY119" fmla="*/ 727701 h 2363996"/>
              <a:gd name="connsiteX120" fmla="*/ 397691 w 996891"/>
              <a:gd name="connsiteY120" fmla="*/ 695617 h 2363996"/>
              <a:gd name="connsiteX121" fmla="*/ 386996 w 996891"/>
              <a:gd name="connsiteY121" fmla="*/ 679574 h 2363996"/>
              <a:gd name="connsiteX122" fmla="*/ 376301 w 996891"/>
              <a:gd name="connsiteY122" fmla="*/ 663532 h 2363996"/>
              <a:gd name="connsiteX123" fmla="*/ 365606 w 996891"/>
              <a:gd name="connsiteY123" fmla="*/ 642143 h 2363996"/>
              <a:gd name="connsiteX124" fmla="*/ 344217 w 996891"/>
              <a:gd name="connsiteY124" fmla="*/ 626101 h 2363996"/>
              <a:gd name="connsiteX125" fmla="*/ 322827 w 996891"/>
              <a:gd name="connsiteY125" fmla="*/ 594017 h 2363996"/>
              <a:gd name="connsiteX126" fmla="*/ 312133 w 996891"/>
              <a:gd name="connsiteY126" fmla="*/ 577974 h 2363996"/>
              <a:gd name="connsiteX127" fmla="*/ 301438 w 996891"/>
              <a:gd name="connsiteY127" fmla="*/ 561932 h 2363996"/>
              <a:gd name="connsiteX128" fmla="*/ 290743 w 996891"/>
              <a:gd name="connsiteY128" fmla="*/ 540543 h 2363996"/>
              <a:gd name="connsiteX129" fmla="*/ 280048 w 996891"/>
              <a:gd name="connsiteY129" fmla="*/ 524501 h 2363996"/>
              <a:gd name="connsiteX130" fmla="*/ 269354 w 996891"/>
              <a:gd name="connsiteY130" fmla="*/ 497764 h 2363996"/>
              <a:gd name="connsiteX131" fmla="*/ 258659 w 996891"/>
              <a:gd name="connsiteY131" fmla="*/ 481722 h 2363996"/>
              <a:gd name="connsiteX132" fmla="*/ 237270 w 996891"/>
              <a:gd name="connsiteY132" fmla="*/ 433596 h 2363996"/>
              <a:gd name="connsiteX133" fmla="*/ 226575 w 996891"/>
              <a:gd name="connsiteY133" fmla="*/ 385469 h 2363996"/>
              <a:gd name="connsiteX134" fmla="*/ 205185 w 996891"/>
              <a:gd name="connsiteY134" fmla="*/ 348038 h 2363996"/>
              <a:gd name="connsiteX135" fmla="*/ 194491 w 996891"/>
              <a:gd name="connsiteY135" fmla="*/ 326648 h 2363996"/>
              <a:gd name="connsiteX136" fmla="*/ 173101 w 996891"/>
              <a:gd name="connsiteY136" fmla="*/ 273174 h 2363996"/>
              <a:gd name="connsiteX137" fmla="*/ 130322 w 996891"/>
              <a:gd name="connsiteY137" fmla="*/ 198311 h 2363996"/>
              <a:gd name="connsiteX138" fmla="*/ 119627 w 996891"/>
              <a:gd name="connsiteY138" fmla="*/ 182269 h 2363996"/>
              <a:gd name="connsiteX139" fmla="*/ 98238 w 996891"/>
              <a:gd name="connsiteY139" fmla="*/ 166227 h 2363996"/>
              <a:gd name="connsiteX140" fmla="*/ 87543 w 996891"/>
              <a:gd name="connsiteY140" fmla="*/ 144838 h 2363996"/>
              <a:gd name="connsiteX141" fmla="*/ 71501 w 996891"/>
              <a:gd name="connsiteY141" fmla="*/ 107406 h 2363996"/>
              <a:gd name="connsiteX142" fmla="*/ 39417 w 996891"/>
              <a:gd name="connsiteY142" fmla="*/ 59280 h 2363996"/>
              <a:gd name="connsiteX143" fmla="*/ 28722 w 996891"/>
              <a:gd name="connsiteY143" fmla="*/ 43238 h 2363996"/>
              <a:gd name="connsiteX144" fmla="*/ 0 w 996891"/>
              <a:gd name="connsiteY144" fmla="*/ 0 h 2363996"/>
              <a:gd name="connsiteX145" fmla="*/ 7333 w 996891"/>
              <a:gd name="connsiteY145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6735 w 996891"/>
              <a:gd name="connsiteY4" fmla="*/ 118102 h 2363996"/>
              <a:gd name="connsiteX5" fmla="*/ 40334 w 996891"/>
              <a:gd name="connsiteY5" fmla="*/ 166227 h 2363996"/>
              <a:gd name="connsiteX6" fmla="*/ 48584 w 996891"/>
              <a:gd name="connsiteY6" fmla="*/ 228409 h 2363996"/>
              <a:gd name="connsiteX7" fmla="*/ 62182 w 996891"/>
              <a:gd name="connsiteY7" fmla="*/ 277147 h 2363996"/>
              <a:gd name="connsiteX8" fmla="*/ 72417 w 996891"/>
              <a:gd name="connsiteY8" fmla="*/ 317023 h 2363996"/>
              <a:gd name="connsiteX9" fmla="*/ 86475 w 996891"/>
              <a:gd name="connsiteY9" fmla="*/ 389288 h 2363996"/>
              <a:gd name="connsiteX10" fmla="*/ 97626 w 996891"/>
              <a:gd name="connsiteY10" fmla="*/ 443069 h 2363996"/>
              <a:gd name="connsiteX11" fmla="*/ 108779 w 996891"/>
              <a:gd name="connsiteY11" fmla="*/ 504639 h 2363996"/>
              <a:gd name="connsiteX12" fmla="*/ 119017 w 996891"/>
              <a:gd name="connsiteY12" fmla="*/ 554751 h 2363996"/>
              <a:gd name="connsiteX13" fmla="*/ 133073 w 996891"/>
              <a:gd name="connsiteY13" fmla="*/ 592642 h 2363996"/>
              <a:gd name="connsiteX14" fmla="*/ 152475 w 996891"/>
              <a:gd name="connsiteY14" fmla="*/ 658032 h 2363996"/>
              <a:gd name="connsiteX15" fmla="*/ 160726 w 996891"/>
              <a:gd name="connsiteY15" fmla="*/ 667353 h 2363996"/>
              <a:gd name="connsiteX16" fmla="*/ 119627 w 996891"/>
              <a:gd name="connsiteY16" fmla="*/ 668880 h 2363996"/>
              <a:gd name="connsiteX17" fmla="*/ 124975 w 996891"/>
              <a:gd name="connsiteY17" fmla="*/ 695617 h 2363996"/>
              <a:gd name="connsiteX18" fmla="*/ 130322 w 996891"/>
              <a:gd name="connsiteY18" fmla="*/ 711659 h 2363996"/>
              <a:gd name="connsiteX19" fmla="*/ 135670 w 996891"/>
              <a:gd name="connsiteY19" fmla="*/ 738396 h 2363996"/>
              <a:gd name="connsiteX20" fmla="*/ 146364 w 996891"/>
              <a:gd name="connsiteY20" fmla="*/ 781174 h 2363996"/>
              <a:gd name="connsiteX21" fmla="*/ 151712 w 996891"/>
              <a:gd name="connsiteY21" fmla="*/ 813259 h 2363996"/>
              <a:gd name="connsiteX22" fmla="*/ 157059 w 996891"/>
              <a:gd name="connsiteY22" fmla="*/ 829301 h 2363996"/>
              <a:gd name="connsiteX23" fmla="*/ 162406 w 996891"/>
              <a:gd name="connsiteY23" fmla="*/ 856038 h 2363996"/>
              <a:gd name="connsiteX24" fmla="*/ 183796 w 996891"/>
              <a:gd name="connsiteY24" fmla="*/ 930901 h 2363996"/>
              <a:gd name="connsiteX25" fmla="*/ 189143 w 996891"/>
              <a:gd name="connsiteY25" fmla="*/ 957638 h 2363996"/>
              <a:gd name="connsiteX26" fmla="*/ 194491 w 996891"/>
              <a:gd name="connsiteY26" fmla="*/ 989722 h 2363996"/>
              <a:gd name="connsiteX27" fmla="*/ 215880 w 996891"/>
              <a:gd name="connsiteY27" fmla="*/ 1064585 h 2363996"/>
              <a:gd name="connsiteX28" fmla="*/ 226575 w 996891"/>
              <a:gd name="connsiteY28" fmla="*/ 1123406 h 2363996"/>
              <a:gd name="connsiteX29" fmla="*/ 231922 w 996891"/>
              <a:gd name="connsiteY29" fmla="*/ 1144796 h 2363996"/>
              <a:gd name="connsiteX30" fmla="*/ 237270 w 996891"/>
              <a:gd name="connsiteY30" fmla="*/ 1187574 h 2363996"/>
              <a:gd name="connsiteX31" fmla="*/ 242617 w 996891"/>
              <a:gd name="connsiteY31" fmla="*/ 1214311 h 2363996"/>
              <a:gd name="connsiteX32" fmla="*/ 247964 w 996891"/>
              <a:gd name="connsiteY32" fmla="*/ 1246396 h 2363996"/>
              <a:gd name="connsiteX33" fmla="*/ 258659 w 996891"/>
              <a:gd name="connsiteY33" fmla="*/ 1278480 h 2363996"/>
              <a:gd name="connsiteX34" fmla="*/ 264006 w 996891"/>
              <a:gd name="connsiteY34" fmla="*/ 1299869 h 2363996"/>
              <a:gd name="connsiteX35" fmla="*/ 269354 w 996891"/>
              <a:gd name="connsiteY35" fmla="*/ 1353343 h 2363996"/>
              <a:gd name="connsiteX36" fmla="*/ 274701 w 996891"/>
              <a:gd name="connsiteY36" fmla="*/ 1369385 h 2363996"/>
              <a:gd name="connsiteX37" fmla="*/ 280048 w 996891"/>
              <a:gd name="connsiteY37" fmla="*/ 1401469 h 2363996"/>
              <a:gd name="connsiteX38" fmla="*/ 296091 w 996891"/>
              <a:gd name="connsiteY38" fmla="*/ 1454943 h 2363996"/>
              <a:gd name="connsiteX39" fmla="*/ 301438 w 996891"/>
              <a:gd name="connsiteY39" fmla="*/ 1470985 h 2363996"/>
              <a:gd name="connsiteX40" fmla="*/ 306785 w 996891"/>
              <a:gd name="connsiteY40" fmla="*/ 1487027 h 2363996"/>
              <a:gd name="connsiteX41" fmla="*/ 312133 w 996891"/>
              <a:gd name="connsiteY41" fmla="*/ 1508417 h 2363996"/>
              <a:gd name="connsiteX42" fmla="*/ 322827 w 996891"/>
              <a:gd name="connsiteY42" fmla="*/ 1524459 h 2363996"/>
              <a:gd name="connsiteX43" fmla="*/ 328175 w 996891"/>
              <a:gd name="connsiteY43" fmla="*/ 1556543 h 2363996"/>
              <a:gd name="connsiteX44" fmla="*/ 338870 w 996891"/>
              <a:gd name="connsiteY44" fmla="*/ 1588627 h 2363996"/>
              <a:gd name="connsiteX45" fmla="*/ 344217 w 996891"/>
              <a:gd name="connsiteY45" fmla="*/ 1631406 h 2363996"/>
              <a:gd name="connsiteX46" fmla="*/ 349564 w 996891"/>
              <a:gd name="connsiteY46" fmla="*/ 1647448 h 2363996"/>
              <a:gd name="connsiteX47" fmla="*/ 354912 w 996891"/>
              <a:gd name="connsiteY47" fmla="*/ 1679532 h 2363996"/>
              <a:gd name="connsiteX48" fmla="*/ 360259 w 996891"/>
              <a:gd name="connsiteY48" fmla="*/ 1716964 h 2363996"/>
              <a:gd name="connsiteX49" fmla="*/ 365606 w 996891"/>
              <a:gd name="connsiteY49" fmla="*/ 1759743 h 2363996"/>
              <a:gd name="connsiteX50" fmla="*/ 376301 w 996891"/>
              <a:gd name="connsiteY50" fmla="*/ 1802522 h 2363996"/>
              <a:gd name="connsiteX51" fmla="*/ 386996 w 996891"/>
              <a:gd name="connsiteY51" fmla="*/ 1845301 h 2363996"/>
              <a:gd name="connsiteX52" fmla="*/ 392343 w 996891"/>
              <a:gd name="connsiteY52" fmla="*/ 1866690 h 2363996"/>
              <a:gd name="connsiteX53" fmla="*/ 397691 w 996891"/>
              <a:gd name="connsiteY53" fmla="*/ 1882732 h 2363996"/>
              <a:gd name="connsiteX54" fmla="*/ 408385 w 996891"/>
              <a:gd name="connsiteY54" fmla="*/ 1957596 h 2363996"/>
              <a:gd name="connsiteX55" fmla="*/ 419080 w 996891"/>
              <a:gd name="connsiteY55" fmla="*/ 2000374 h 2363996"/>
              <a:gd name="connsiteX56" fmla="*/ 429775 w 996891"/>
              <a:gd name="connsiteY56" fmla="*/ 2053848 h 2363996"/>
              <a:gd name="connsiteX57" fmla="*/ 440470 w 996891"/>
              <a:gd name="connsiteY57" fmla="*/ 2069890 h 2363996"/>
              <a:gd name="connsiteX58" fmla="*/ 445817 w 996891"/>
              <a:gd name="connsiteY58" fmla="*/ 2101974 h 2363996"/>
              <a:gd name="connsiteX59" fmla="*/ 456512 w 996891"/>
              <a:gd name="connsiteY59" fmla="*/ 2134059 h 2363996"/>
              <a:gd name="connsiteX60" fmla="*/ 461859 w 996891"/>
              <a:gd name="connsiteY60" fmla="*/ 2150101 h 2363996"/>
              <a:gd name="connsiteX61" fmla="*/ 467206 w 996891"/>
              <a:gd name="connsiteY61" fmla="*/ 2171490 h 2363996"/>
              <a:gd name="connsiteX62" fmla="*/ 477901 w 996891"/>
              <a:gd name="connsiteY62" fmla="*/ 2203574 h 2363996"/>
              <a:gd name="connsiteX63" fmla="*/ 488596 w 996891"/>
              <a:gd name="connsiteY63" fmla="*/ 2310522 h 2363996"/>
              <a:gd name="connsiteX64" fmla="*/ 499291 w 996891"/>
              <a:gd name="connsiteY64" fmla="*/ 2363996 h 2363996"/>
              <a:gd name="connsiteX65" fmla="*/ 520680 w 996891"/>
              <a:gd name="connsiteY65" fmla="*/ 2331911 h 2363996"/>
              <a:gd name="connsiteX66" fmla="*/ 536722 w 996891"/>
              <a:gd name="connsiteY66" fmla="*/ 2310522 h 2363996"/>
              <a:gd name="connsiteX67" fmla="*/ 568806 w 996891"/>
              <a:gd name="connsiteY67" fmla="*/ 2289132 h 2363996"/>
              <a:gd name="connsiteX68" fmla="*/ 595543 w 996891"/>
              <a:gd name="connsiteY68" fmla="*/ 2257048 h 2363996"/>
              <a:gd name="connsiteX69" fmla="*/ 611585 w 996891"/>
              <a:gd name="connsiteY69" fmla="*/ 2235659 h 2363996"/>
              <a:gd name="connsiteX70" fmla="*/ 643670 w 996891"/>
              <a:gd name="connsiteY70" fmla="*/ 2208922 h 2363996"/>
              <a:gd name="connsiteX71" fmla="*/ 670406 w 996891"/>
              <a:gd name="connsiteY71" fmla="*/ 2176838 h 2363996"/>
              <a:gd name="connsiteX72" fmla="*/ 686448 w 996891"/>
              <a:gd name="connsiteY72" fmla="*/ 2166143 h 2363996"/>
              <a:gd name="connsiteX73" fmla="*/ 702491 w 996891"/>
              <a:gd name="connsiteY73" fmla="*/ 2150101 h 2363996"/>
              <a:gd name="connsiteX74" fmla="*/ 723880 w 996891"/>
              <a:gd name="connsiteY74" fmla="*/ 2134059 h 2363996"/>
              <a:gd name="connsiteX75" fmla="*/ 755964 w 996891"/>
              <a:gd name="connsiteY75" fmla="*/ 2096627 h 2363996"/>
              <a:gd name="connsiteX76" fmla="*/ 772006 w 996891"/>
              <a:gd name="connsiteY76" fmla="*/ 2085932 h 2363996"/>
              <a:gd name="connsiteX77" fmla="*/ 814785 w 996891"/>
              <a:gd name="connsiteY77" fmla="*/ 2021764 h 2363996"/>
              <a:gd name="connsiteX78" fmla="*/ 825480 w 996891"/>
              <a:gd name="connsiteY78" fmla="*/ 2005722 h 2363996"/>
              <a:gd name="connsiteX79" fmla="*/ 836175 w 996891"/>
              <a:gd name="connsiteY79" fmla="*/ 1989680 h 2363996"/>
              <a:gd name="connsiteX80" fmla="*/ 846870 w 996891"/>
              <a:gd name="connsiteY80" fmla="*/ 1957596 h 2363996"/>
              <a:gd name="connsiteX81" fmla="*/ 894996 w 996891"/>
              <a:gd name="connsiteY81" fmla="*/ 1914817 h 2363996"/>
              <a:gd name="connsiteX82" fmla="*/ 937775 w 996891"/>
              <a:gd name="connsiteY82" fmla="*/ 1877385 h 2363996"/>
              <a:gd name="connsiteX83" fmla="*/ 953817 w 996891"/>
              <a:gd name="connsiteY83" fmla="*/ 1861343 h 2363996"/>
              <a:gd name="connsiteX84" fmla="*/ 964512 w 996891"/>
              <a:gd name="connsiteY84" fmla="*/ 1845301 h 2363996"/>
              <a:gd name="connsiteX85" fmla="*/ 980554 w 996891"/>
              <a:gd name="connsiteY85" fmla="*/ 1834606 h 2363996"/>
              <a:gd name="connsiteX86" fmla="*/ 996596 w 996891"/>
              <a:gd name="connsiteY86" fmla="*/ 1781132 h 2363996"/>
              <a:gd name="connsiteX87" fmla="*/ 985901 w 996891"/>
              <a:gd name="connsiteY87" fmla="*/ 1700922 h 2363996"/>
              <a:gd name="connsiteX88" fmla="*/ 964512 w 996891"/>
              <a:gd name="connsiteY88" fmla="*/ 1668838 h 2363996"/>
              <a:gd name="connsiteX89" fmla="*/ 932427 w 996891"/>
              <a:gd name="connsiteY89" fmla="*/ 1636753 h 2363996"/>
              <a:gd name="connsiteX90" fmla="*/ 900343 w 996891"/>
              <a:gd name="connsiteY90" fmla="*/ 1583280 h 2363996"/>
              <a:gd name="connsiteX91" fmla="*/ 889648 w 996891"/>
              <a:gd name="connsiteY91" fmla="*/ 1567238 h 2363996"/>
              <a:gd name="connsiteX92" fmla="*/ 878954 w 996891"/>
              <a:gd name="connsiteY92" fmla="*/ 1545848 h 2363996"/>
              <a:gd name="connsiteX93" fmla="*/ 857564 w 996891"/>
              <a:gd name="connsiteY93" fmla="*/ 1513764 h 2363996"/>
              <a:gd name="connsiteX94" fmla="*/ 846870 w 996891"/>
              <a:gd name="connsiteY94" fmla="*/ 1492374 h 2363996"/>
              <a:gd name="connsiteX95" fmla="*/ 825480 w 996891"/>
              <a:gd name="connsiteY95" fmla="*/ 1476332 h 2363996"/>
              <a:gd name="connsiteX96" fmla="*/ 793396 w 996891"/>
              <a:gd name="connsiteY96" fmla="*/ 1401469 h 2363996"/>
              <a:gd name="connsiteX97" fmla="*/ 782701 w 996891"/>
              <a:gd name="connsiteY97" fmla="*/ 1385427 h 2363996"/>
              <a:gd name="connsiteX98" fmla="*/ 755964 w 996891"/>
              <a:gd name="connsiteY98" fmla="*/ 1337301 h 2363996"/>
              <a:gd name="connsiteX99" fmla="*/ 723880 w 996891"/>
              <a:gd name="connsiteY99" fmla="*/ 1299869 h 2363996"/>
              <a:gd name="connsiteX100" fmla="*/ 702491 w 996891"/>
              <a:gd name="connsiteY100" fmla="*/ 1267785 h 2363996"/>
              <a:gd name="connsiteX101" fmla="*/ 686448 w 996891"/>
              <a:gd name="connsiteY101" fmla="*/ 1225006 h 2363996"/>
              <a:gd name="connsiteX102" fmla="*/ 659712 w 996891"/>
              <a:gd name="connsiteY102" fmla="*/ 1192922 h 2363996"/>
              <a:gd name="connsiteX103" fmla="*/ 643670 w 996891"/>
              <a:gd name="connsiteY103" fmla="*/ 1171532 h 2363996"/>
              <a:gd name="connsiteX104" fmla="*/ 632975 w 996891"/>
              <a:gd name="connsiteY104" fmla="*/ 1150143 h 2363996"/>
              <a:gd name="connsiteX105" fmla="*/ 627627 w 996891"/>
              <a:gd name="connsiteY105" fmla="*/ 1134101 h 2363996"/>
              <a:gd name="connsiteX106" fmla="*/ 606238 w 996891"/>
              <a:gd name="connsiteY106" fmla="*/ 1102017 h 2363996"/>
              <a:gd name="connsiteX107" fmla="*/ 595543 w 996891"/>
              <a:gd name="connsiteY107" fmla="*/ 1080627 h 2363996"/>
              <a:gd name="connsiteX108" fmla="*/ 584848 w 996891"/>
              <a:gd name="connsiteY108" fmla="*/ 1064585 h 2363996"/>
              <a:gd name="connsiteX109" fmla="*/ 558112 w 996891"/>
              <a:gd name="connsiteY109" fmla="*/ 1021806 h 2363996"/>
              <a:gd name="connsiteX110" fmla="*/ 536722 w 996891"/>
              <a:gd name="connsiteY110" fmla="*/ 973680 h 2363996"/>
              <a:gd name="connsiteX111" fmla="*/ 526027 w 996891"/>
              <a:gd name="connsiteY111" fmla="*/ 946943 h 2363996"/>
              <a:gd name="connsiteX112" fmla="*/ 515333 w 996891"/>
              <a:gd name="connsiteY112" fmla="*/ 930901 h 2363996"/>
              <a:gd name="connsiteX113" fmla="*/ 504638 w 996891"/>
              <a:gd name="connsiteY113" fmla="*/ 904164 h 2363996"/>
              <a:gd name="connsiteX114" fmla="*/ 483248 w 996891"/>
              <a:gd name="connsiteY114" fmla="*/ 872080 h 2363996"/>
              <a:gd name="connsiteX115" fmla="*/ 472554 w 996891"/>
              <a:gd name="connsiteY115" fmla="*/ 856038 h 2363996"/>
              <a:gd name="connsiteX116" fmla="*/ 451164 w 996891"/>
              <a:gd name="connsiteY116" fmla="*/ 807911 h 2363996"/>
              <a:gd name="connsiteX117" fmla="*/ 440470 w 996891"/>
              <a:gd name="connsiteY117" fmla="*/ 765132 h 2363996"/>
              <a:gd name="connsiteX118" fmla="*/ 429775 w 996891"/>
              <a:gd name="connsiteY118" fmla="*/ 749090 h 2363996"/>
              <a:gd name="connsiteX119" fmla="*/ 419080 w 996891"/>
              <a:gd name="connsiteY119" fmla="*/ 727701 h 2363996"/>
              <a:gd name="connsiteX120" fmla="*/ 397691 w 996891"/>
              <a:gd name="connsiteY120" fmla="*/ 695617 h 2363996"/>
              <a:gd name="connsiteX121" fmla="*/ 386996 w 996891"/>
              <a:gd name="connsiteY121" fmla="*/ 679574 h 2363996"/>
              <a:gd name="connsiteX122" fmla="*/ 376301 w 996891"/>
              <a:gd name="connsiteY122" fmla="*/ 663532 h 2363996"/>
              <a:gd name="connsiteX123" fmla="*/ 365606 w 996891"/>
              <a:gd name="connsiteY123" fmla="*/ 642143 h 2363996"/>
              <a:gd name="connsiteX124" fmla="*/ 344217 w 996891"/>
              <a:gd name="connsiteY124" fmla="*/ 626101 h 2363996"/>
              <a:gd name="connsiteX125" fmla="*/ 322827 w 996891"/>
              <a:gd name="connsiteY125" fmla="*/ 594017 h 2363996"/>
              <a:gd name="connsiteX126" fmla="*/ 312133 w 996891"/>
              <a:gd name="connsiteY126" fmla="*/ 577974 h 2363996"/>
              <a:gd name="connsiteX127" fmla="*/ 301438 w 996891"/>
              <a:gd name="connsiteY127" fmla="*/ 561932 h 2363996"/>
              <a:gd name="connsiteX128" fmla="*/ 290743 w 996891"/>
              <a:gd name="connsiteY128" fmla="*/ 540543 h 2363996"/>
              <a:gd name="connsiteX129" fmla="*/ 280048 w 996891"/>
              <a:gd name="connsiteY129" fmla="*/ 524501 h 2363996"/>
              <a:gd name="connsiteX130" fmla="*/ 269354 w 996891"/>
              <a:gd name="connsiteY130" fmla="*/ 497764 h 2363996"/>
              <a:gd name="connsiteX131" fmla="*/ 258659 w 996891"/>
              <a:gd name="connsiteY131" fmla="*/ 481722 h 2363996"/>
              <a:gd name="connsiteX132" fmla="*/ 237270 w 996891"/>
              <a:gd name="connsiteY132" fmla="*/ 433596 h 2363996"/>
              <a:gd name="connsiteX133" fmla="*/ 226575 w 996891"/>
              <a:gd name="connsiteY133" fmla="*/ 385469 h 2363996"/>
              <a:gd name="connsiteX134" fmla="*/ 205185 w 996891"/>
              <a:gd name="connsiteY134" fmla="*/ 348038 h 2363996"/>
              <a:gd name="connsiteX135" fmla="*/ 194491 w 996891"/>
              <a:gd name="connsiteY135" fmla="*/ 326648 h 2363996"/>
              <a:gd name="connsiteX136" fmla="*/ 173101 w 996891"/>
              <a:gd name="connsiteY136" fmla="*/ 273174 h 2363996"/>
              <a:gd name="connsiteX137" fmla="*/ 130322 w 996891"/>
              <a:gd name="connsiteY137" fmla="*/ 198311 h 2363996"/>
              <a:gd name="connsiteX138" fmla="*/ 119627 w 996891"/>
              <a:gd name="connsiteY138" fmla="*/ 182269 h 2363996"/>
              <a:gd name="connsiteX139" fmla="*/ 98238 w 996891"/>
              <a:gd name="connsiteY139" fmla="*/ 166227 h 2363996"/>
              <a:gd name="connsiteX140" fmla="*/ 87543 w 996891"/>
              <a:gd name="connsiteY140" fmla="*/ 144838 h 2363996"/>
              <a:gd name="connsiteX141" fmla="*/ 71501 w 996891"/>
              <a:gd name="connsiteY141" fmla="*/ 107406 h 2363996"/>
              <a:gd name="connsiteX142" fmla="*/ 39417 w 996891"/>
              <a:gd name="connsiteY142" fmla="*/ 59280 h 2363996"/>
              <a:gd name="connsiteX143" fmla="*/ 28722 w 996891"/>
              <a:gd name="connsiteY143" fmla="*/ 43238 h 2363996"/>
              <a:gd name="connsiteX144" fmla="*/ 0 w 996891"/>
              <a:gd name="connsiteY144" fmla="*/ 0 h 2363996"/>
              <a:gd name="connsiteX145" fmla="*/ 7333 w 996891"/>
              <a:gd name="connsiteY145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6735 w 996891"/>
              <a:gd name="connsiteY4" fmla="*/ 118102 h 2363996"/>
              <a:gd name="connsiteX5" fmla="*/ 40334 w 996891"/>
              <a:gd name="connsiteY5" fmla="*/ 166227 h 2363996"/>
              <a:gd name="connsiteX6" fmla="*/ 48584 w 996891"/>
              <a:gd name="connsiteY6" fmla="*/ 228409 h 2363996"/>
              <a:gd name="connsiteX7" fmla="*/ 59279 w 996891"/>
              <a:gd name="connsiteY7" fmla="*/ 265536 h 2363996"/>
              <a:gd name="connsiteX8" fmla="*/ 72417 w 996891"/>
              <a:gd name="connsiteY8" fmla="*/ 317023 h 2363996"/>
              <a:gd name="connsiteX9" fmla="*/ 86475 w 996891"/>
              <a:gd name="connsiteY9" fmla="*/ 389288 h 2363996"/>
              <a:gd name="connsiteX10" fmla="*/ 97626 w 996891"/>
              <a:gd name="connsiteY10" fmla="*/ 443069 h 2363996"/>
              <a:gd name="connsiteX11" fmla="*/ 108779 w 996891"/>
              <a:gd name="connsiteY11" fmla="*/ 504639 h 2363996"/>
              <a:gd name="connsiteX12" fmla="*/ 119017 w 996891"/>
              <a:gd name="connsiteY12" fmla="*/ 554751 h 2363996"/>
              <a:gd name="connsiteX13" fmla="*/ 133073 w 996891"/>
              <a:gd name="connsiteY13" fmla="*/ 592642 h 2363996"/>
              <a:gd name="connsiteX14" fmla="*/ 152475 w 996891"/>
              <a:gd name="connsiteY14" fmla="*/ 658032 h 2363996"/>
              <a:gd name="connsiteX15" fmla="*/ 160726 w 996891"/>
              <a:gd name="connsiteY15" fmla="*/ 667353 h 2363996"/>
              <a:gd name="connsiteX16" fmla="*/ 119627 w 996891"/>
              <a:gd name="connsiteY16" fmla="*/ 668880 h 2363996"/>
              <a:gd name="connsiteX17" fmla="*/ 124975 w 996891"/>
              <a:gd name="connsiteY17" fmla="*/ 695617 h 2363996"/>
              <a:gd name="connsiteX18" fmla="*/ 130322 w 996891"/>
              <a:gd name="connsiteY18" fmla="*/ 711659 h 2363996"/>
              <a:gd name="connsiteX19" fmla="*/ 135670 w 996891"/>
              <a:gd name="connsiteY19" fmla="*/ 738396 h 2363996"/>
              <a:gd name="connsiteX20" fmla="*/ 146364 w 996891"/>
              <a:gd name="connsiteY20" fmla="*/ 781174 h 2363996"/>
              <a:gd name="connsiteX21" fmla="*/ 151712 w 996891"/>
              <a:gd name="connsiteY21" fmla="*/ 813259 h 2363996"/>
              <a:gd name="connsiteX22" fmla="*/ 157059 w 996891"/>
              <a:gd name="connsiteY22" fmla="*/ 829301 h 2363996"/>
              <a:gd name="connsiteX23" fmla="*/ 162406 w 996891"/>
              <a:gd name="connsiteY23" fmla="*/ 856038 h 2363996"/>
              <a:gd name="connsiteX24" fmla="*/ 183796 w 996891"/>
              <a:gd name="connsiteY24" fmla="*/ 930901 h 2363996"/>
              <a:gd name="connsiteX25" fmla="*/ 189143 w 996891"/>
              <a:gd name="connsiteY25" fmla="*/ 957638 h 2363996"/>
              <a:gd name="connsiteX26" fmla="*/ 194491 w 996891"/>
              <a:gd name="connsiteY26" fmla="*/ 989722 h 2363996"/>
              <a:gd name="connsiteX27" fmla="*/ 215880 w 996891"/>
              <a:gd name="connsiteY27" fmla="*/ 1064585 h 2363996"/>
              <a:gd name="connsiteX28" fmla="*/ 226575 w 996891"/>
              <a:gd name="connsiteY28" fmla="*/ 1123406 h 2363996"/>
              <a:gd name="connsiteX29" fmla="*/ 231922 w 996891"/>
              <a:gd name="connsiteY29" fmla="*/ 1144796 h 2363996"/>
              <a:gd name="connsiteX30" fmla="*/ 237270 w 996891"/>
              <a:gd name="connsiteY30" fmla="*/ 1187574 h 2363996"/>
              <a:gd name="connsiteX31" fmla="*/ 242617 w 996891"/>
              <a:gd name="connsiteY31" fmla="*/ 1214311 h 2363996"/>
              <a:gd name="connsiteX32" fmla="*/ 247964 w 996891"/>
              <a:gd name="connsiteY32" fmla="*/ 1246396 h 2363996"/>
              <a:gd name="connsiteX33" fmla="*/ 258659 w 996891"/>
              <a:gd name="connsiteY33" fmla="*/ 1278480 h 2363996"/>
              <a:gd name="connsiteX34" fmla="*/ 264006 w 996891"/>
              <a:gd name="connsiteY34" fmla="*/ 1299869 h 2363996"/>
              <a:gd name="connsiteX35" fmla="*/ 269354 w 996891"/>
              <a:gd name="connsiteY35" fmla="*/ 1353343 h 2363996"/>
              <a:gd name="connsiteX36" fmla="*/ 274701 w 996891"/>
              <a:gd name="connsiteY36" fmla="*/ 1369385 h 2363996"/>
              <a:gd name="connsiteX37" fmla="*/ 280048 w 996891"/>
              <a:gd name="connsiteY37" fmla="*/ 1401469 h 2363996"/>
              <a:gd name="connsiteX38" fmla="*/ 296091 w 996891"/>
              <a:gd name="connsiteY38" fmla="*/ 1454943 h 2363996"/>
              <a:gd name="connsiteX39" fmla="*/ 301438 w 996891"/>
              <a:gd name="connsiteY39" fmla="*/ 1470985 h 2363996"/>
              <a:gd name="connsiteX40" fmla="*/ 306785 w 996891"/>
              <a:gd name="connsiteY40" fmla="*/ 1487027 h 2363996"/>
              <a:gd name="connsiteX41" fmla="*/ 312133 w 996891"/>
              <a:gd name="connsiteY41" fmla="*/ 1508417 h 2363996"/>
              <a:gd name="connsiteX42" fmla="*/ 322827 w 996891"/>
              <a:gd name="connsiteY42" fmla="*/ 1524459 h 2363996"/>
              <a:gd name="connsiteX43" fmla="*/ 328175 w 996891"/>
              <a:gd name="connsiteY43" fmla="*/ 1556543 h 2363996"/>
              <a:gd name="connsiteX44" fmla="*/ 338870 w 996891"/>
              <a:gd name="connsiteY44" fmla="*/ 1588627 h 2363996"/>
              <a:gd name="connsiteX45" fmla="*/ 344217 w 996891"/>
              <a:gd name="connsiteY45" fmla="*/ 1631406 h 2363996"/>
              <a:gd name="connsiteX46" fmla="*/ 349564 w 996891"/>
              <a:gd name="connsiteY46" fmla="*/ 1647448 h 2363996"/>
              <a:gd name="connsiteX47" fmla="*/ 354912 w 996891"/>
              <a:gd name="connsiteY47" fmla="*/ 1679532 h 2363996"/>
              <a:gd name="connsiteX48" fmla="*/ 360259 w 996891"/>
              <a:gd name="connsiteY48" fmla="*/ 1716964 h 2363996"/>
              <a:gd name="connsiteX49" fmla="*/ 365606 w 996891"/>
              <a:gd name="connsiteY49" fmla="*/ 1759743 h 2363996"/>
              <a:gd name="connsiteX50" fmla="*/ 376301 w 996891"/>
              <a:gd name="connsiteY50" fmla="*/ 1802522 h 2363996"/>
              <a:gd name="connsiteX51" fmla="*/ 386996 w 996891"/>
              <a:gd name="connsiteY51" fmla="*/ 1845301 h 2363996"/>
              <a:gd name="connsiteX52" fmla="*/ 392343 w 996891"/>
              <a:gd name="connsiteY52" fmla="*/ 1866690 h 2363996"/>
              <a:gd name="connsiteX53" fmla="*/ 397691 w 996891"/>
              <a:gd name="connsiteY53" fmla="*/ 1882732 h 2363996"/>
              <a:gd name="connsiteX54" fmla="*/ 408385 w 996891"/>
              <a:gd name="connsiteY54" fmla="*/ 1957596 h 2363996"/>
              <a:gd name="connsiteX55" fmla="*/ 419080 w 996891"/>
              <a:gd name="connsiteY55" fmla="*/ 2000374 h 2363996"/>
              <a:gd name="connsiteX56" fmla="*/ 429775 w 996891"/>
              <a:gd name="connsiteY56" fmla="*/ 2053848 h 2363996"/>
              <a:gd name="connsiteX57" fmla="*/ 440470 w 996891"/>
              <a:gd name="connsiteY57" fmla="*/ 2069890 h 2363996"/>
              <a:gd name="connsiteX58" fmla="*/ 445817 w 996891"/>
              <a:gd name="connsiteY58" fmla="*/ 2101974 h 2363996"/>
              <a:gd name="connsiteX59" fmla="*/ 456512 w 996891"/>
              <a:gd name="connsiteY59" fmla="*/ 2134059 h 2363996"/>
              <a:gd name="connsiteX60" fmla="*/ 461859 w 996891"/>
              <a:gd name="connsiteY60" fmla="*/ 2150101 h 2363996"/>
              <a:gd name="connsiteX61" fmla="*/ 467206 w 996891"/>
              <a:gd name="connsiteY61" fmla="*/ 2171490 h 2363996"/>
              <a:gd name="connsiteX62" fmla="*/ 477901 w 996891"/>
              <a:gd name="connsiteY62" fmla="*/ 2203574 h 2363996"/>
              <a:gd name="connsiteX63" fmla="*/ 488596 w 996891"/>
              <a:gd name="connsiteY63" fmla="*/ 2310522 h 2363996"/>
              <a:gd name="connsiteX64" fmla="*/ 499291 w 996891"/>
              <a:gd name="connsiteY64" fmla="*/ 2363996 h 2363996"/>
              <a:gd name="connsiteX65" fmla="*/ 520680 w 996891"/>
              <a:gd name="connsiteY65" fmla="*/ 2331911 h 2363996"/>
              <a:gd name="connsiteX66" fmla="*/ 536722 w 996891"/>
              <a:gd name="connsiteY66" fmla="*/ 2310522 h 2363996"/>
              <a:gd name="connsiteX67" fmla="*/ 568806 w 996891"/>
              <a:gd name="connsiteY67" fmla="*/ 2289132 h 2363996"/>
              <a:gd name="connsiteX68" fmla="*/ 595543 w 996891"/>
              <a:gd name="connsiteY68" fmla="*/ 2257048 h 2363996"/>
              <a:gd name="connsiteX69" fmla="*/ 611585 w 996891"/>
              <a:gd name="connsiteY69" fmla="*/ 2235659 h 2363996"/>
              <a:gd name="connsiteX70" fmla="*/ 643670 w 996891"/>
              <a:gd name="connsiteY70" fmla="*/ 2208922 h 2363996"/>
              <a:gd name="connsiteX71" fmla="*/ 670406 w 996891"/>
              <a:gd name="connsiteY71" fmla="*/ 2176838 h 2363996"/>
              <a:gd name="connsiteX72" fmla="*/ 686448 w 996891"/>
              <a:gd name="connsiteY72" fmla="*/ 2166143 h 2363996"/>
              <a:gd name="connsiteX73" fmla="*/ 702491 w 996891"/>
              <a:gd name="connsiteY73" fmla="*/ 2150101 h 2363996"/>
              <a:gd name="connsiteX74" fmla="*/ 723880 w 996891"/>
              <a:gd name="connsiteY74" fmla="*/ 2134059 h 2363996"/>
              <a:gd name="connsiteX75" fmla="*/ 755964 w 996891"/>
              <a:gd name="connsiteY75" fmla="*/ 2096627 h 2363996"/>
              <a:gd name="connsiteX76" fmla="*/ 772006 w 996891"/>
              <a:gd name="connsiteY76" fmla="*/ 2085932 h 2363996"/>
              <a:gd name="connsiteX77" fmla="*/ 814785 w 996891"/>
              <a:gd name="connsiteY77" fmla="*/ 2021764 h 2363996"/>
              <a:gd name="connsiteX78" fmla="*/ 825480 w 996891"/>
              <a:gd name="connsiteY78" fmla="*/ 2005722 h 2363996"/>
              <a:gd name="connsiteX79" fmla="*/ 836175 w 996891"/>
              <a:gd name="connsiteY79" fmla="*/ 1989680 h 2363996"/>
              <a:gd name="connsiteX80" fmla="*/ 846870 w 996891"/>
              <a:gd name="connsiteY80" fmla="*/ 1957596 h 2363996"/>
              <a:gd name="connsiteX81" fmla="*/ 894996 w 996891"/>
              <a:gd name="connsiteY81" fmla="*/ 1914817 h 2363996"/>
              <a:gd name="connsiteX82" fmla="*/ 937775 w 996891"/>
              <a:gd name="connsiteY82" fmla="*/ 1877385 h 2363996"/>
              <a:gd name="connsiteX83" fmla="*/ 953817 w 996891"/>
              <a:gd name="connsiteY83" fmla="*/ 1861343 h 2363996"/>
              <a:gd name="connsiteX84" fmla="*/ 964512 w 996891"/>
              <a:gd name="connsiteY84" fmla="*/ 1845301 h 2363996"/>
              <a:gd name="connsiteX85" fmla="*/ 980554 w 996891"/>
              <a:gd name="connsiteY85" fmla="*/ 1834606 h 2363996"/>
              <a:gd name="connsiteX86" fmla="*/ 996596 w 996891"/>
              <a:gd name="connsiteY86" fmla="*/ 1781132 h 2363996"/>
              <a:gd name="connsiteX87" fmla="*/ 985901 w 996891"/>
              <a:gd name="connsiteY87" fmla="*/ 1700922 h 2363996"/>
              <a:gd name="connsiteX88" fmla="*/ 964512 w 996891"/>
              <a:gd name="connsiteY88" fmla="*/ 1668838 h 2363996"/>
              <a:gd name="connsiteX89" fmla="*/ 932427 w 996891"/>
              <a:gd name="connsiteY89" fmla="*/ 1636753 h 2363996"/>
              <a:gd name="connsiteX90" fmla="*/ 900343 w 996891"/>
              <a:gd name="connsiteY90" fmla="*/ 1583280 h 2363996"/>
              <a:gd name="connsiteX91" fmla="*/ 889648 w 996891"/>
              <a:gd name="connsiteY91" fmla="*/ 1567238 h 2363996"/>
              <a:gd name="connsiteX92" fmla="*/ 878954 w 996891"/>
              <a:gd name="connsiteY92" fmla="*/ 1545848 h 2363996"/>
              <a:gd name="connsiteX93" fmla="*/ 857564 w 996891"/>
              <a:gd name="connsiteY93" fmla="*/ 1513764 h 2363996"/>
              <a:gd name="connsiteX94" fmla="*/ 846870 w 996891"/>
              <a:gd name="connsiteY94" fmla="*/ 1492374 h 2363996"/>
              <a:gd name="connsiteX95" fmla="*/ 825480 w 996891"/>
              <a:gd name="connsiteY95" fmla="*/ 1476332 h 2363996"/>
              <a:gd name="connsiteX96" fmla="*/ 793396 w 996891"/>
              <a:gd name="connsiteY96" fmla="*/ 1401469 h 2363996"/>
              <a:gd name="connsiteX97" fmla="*/ 782701 w 996891"/>
              <a:gd name="connsiteY97" fmla="*/ 1385427 h 2363996"/>
              <a:gd name="connsiteX98" fmla="*/ 755964 w 996891"/>
              <a:gd name="connsiteY98" fmla="*/ 1337301 h 2363996"/>
              <a:gd name="connsiteX99" fmla="*/ 723880 w 996891"/>
              <a:gd name="connsiteY99" fmla="*/ 1299869 h 2363996"/>
              <a:gd name="connsiteX100" fmla="*/ 702491 w 996891"/>
              <a:gd name="connsiteY100" fmla="*/ 1267785 h 2363996"/>
              <a:gd name="connsiteX101" fmla="*/ 686448 w 996891"/>
              <a:gd name="connsiteY101" fmla="*/ 1225006 h 2363996"/>
              <a:gd name="connsiteX102" fmla="*/ 659712 w 996891"/>
              <a:gd name="connsiteY102" fmla="*/ 1192922 h 2363996"/>
              <a:gd name="connsiteX103" fmla="*/ 643670 w 996891"/>
              <a:gd name="connsiteY103" fmla="*/ 1171532 h 2363996"/>
              <a:gd name="connsiteX104" fmla="*/ 632975 w 996891"/>
              <a:gd name="connsiteY104" fmla="*/ 1150143 h 2363996"/>
              <a:gd name="connsiteX105" fmla="*/ 627627 w 996891"/>
              <a:gd name="connsiteY105" fmla="*/ 1134101 h 2363996"/>
              <a:gd name="connsiteX106" fmla="*/ 606238 w 996891"/>
              <a:gd name="connsiteY106" fmla="*/ 1102017 h 2363996"/>
              <a:gd name="connsiteX107" fmla="*/ 595543 w 996891"/>
              <a:gd name="connsiteY107" fmla="*/ 1080627 h 2363996"/>
              <a:gd name="connsiteX108" fmla="*/ 584848 w 996891"/>
              <a:gd name="connsiteY108" fmla="*/ 1064585 h 2363996"/>
              <a:gd name="connsiteX109" fmla="*/ 558112 w 996891"/>
              <a:gd name="connsiteY109" fmla="*/ 1021806 h 2363996"/>
              <a:gd name="connsiteX110" fmla="*/ 536722 w 996891"/>
              <a:gd name="connsiteY110" fmla="*/ 973680 h 2363996"/>
              <a:gd name="connsiteX111" fmla="*/ 526027 w 996891"/>
              <a:gd name="connsiteY111" fmla="*/ 946943 h 2363996"/>
              <a:gd name="connsiteX112" fmla="*/ 515333 w 996891"/>
              <a:gd name="connsiteY112" fmla="*/ 930901 h 2363996"/>
              <a:gd name="connsiteX113" fmla="*/ 504638 w 996891"/>
              <a:gd name="connsiteY113" fmla="*/ 904164 h 2363996"/>
              <a:gd name="connsiteX114" fmla="*/ 483248 w 996891"/>
              <a:gd name="connsiteY114" fmla="*/ 872080 h 2363996"/>
              <a:gd name="connsiteX115" fmla="*/ 472554 w 996891"/>
              <a:gd name="connsiteY115" fmla="*/ 856038 h 2363996"/>
              <a:gd name="connsiteX116" fmla="*/ 451164 w 996891"/>
              <a:gd name="connsiteY116" fmla="*/ 807911 h 2363996"/>
              <a:gd name="connsiteX117" fmla="*/ 440470 w 996891"/>
              <a:gd name="connsiteY117" fmla="*/ 765132 h 2363996"/>
              <a:gd name="connsiteX118" fmla="*/ 429775 w 996891"/>
              <a:gd name="connsiteY118" fmla="*/ 749090 h 2363996"/>
              <a:gd name="connsiteX119" fmla="*/ 419080 w 996891"/>
              <a:gd name="connsiteY119" fmla="*/ 727701 h 2363996"/>
              <a:gd name="connsiteX120" fmla="*/ 397691 w 996891"/>
              <a:gd name="connsiteY120" fmla="*/ 695617 h 2363996"/>
              <a:gd name="connsiteX121" fmla="*/ 386996 w 996891"/>
              <a:gd name="connsiteY121" fmla="*/ 679574 h 2363996"/>
              <a:gd name="connsiteX122" fmla="*/ 376301 w 996891"/>
              <a:gd name="connsiteY122" fmla="*/ 663532 h 2363996"/>
              <a:gd name="connsiteX123" fmla="*/ 365606 w 996891"/>
              <a:gd name="connsiteY123" fmla="*/ 642143 h 2363996"/>
              <a:gd name="connsiteX124" fmla="*/ 344217 w 996891"/>
              <a:gd name="connsiteY124" fmla="*/ 626101 h 2363996"/>
              <a:gd name="connsiteX125" fmla="*/ 322827 w 996891"/>
              <a:gd name="connsiteY125" fmla="*/ 594017 h 2363996"/>
              <a:gd name="connsiteX126" fmla="*/ 312133 w 996891"/>
              <a:gd name="connsiteY126" fmla="*/ 577974 h 2363996"/>
              <a:gd name="connsiteX127" fmla="*/ 301438 w 996891"/>
              <a:gd name="connsiteY127" fmla="*/ 561932 h 2363996"/>
              <a:gd name="connsiteX128" fmla="*/ 290743 w 996891"/>
              <a:gd name="connsiteY128" fmla="*/ 540543 h 2363996"/>
              <a:gd name="connsiteX129" fmla="*/ 280048 w 996891"/>
              <a:gd name="connsiteY129" fmla="*/ 524501 h 2363996"/>
              <a:gd name="connsiteX130" fmla="*/ 269354 w 996891"/>
              <a:gd name="connsiteY130" fmla="*/ 497764 h 2363996"/>
              <a:gd name="connsiteX131" fmla="*/ 258659 w 996891"/>
              <a:gd name="connsiteY131" fmla="*/ 481722 h 2363996"/>
              <a:gd name="connsiteX132" fmla="*/ 237270 w 996891"/>
              <a:gd name="connsiteY132" fmla="*/ 433596 h 2363996"/>
              <a:gd name="connsiteX133" fmla="*/ 226575 w 996891"/>
              <a:gd name="connsiteY133" fmla="*/ 385469 h 2363996"/>
              <a:gd name="connsiteX134" fmla="*/ 205185 w 996891"/>
              <a:gd name="connsiteY134" fmla="*/ 348038 h 2363996"/>
              <a:gd name="connsiteX135" fmla="*/ 194491 w 996891"/>
              <a:gd name="connsiteY135" fmla="*/ 326648 h 2363996"/>
              <a:gd name="connsiteX136" fmla="*/ 173101 w 996891"/>
              <a:gd name="connsiteY136" fmla="*/ 273174 h 2363996"/>
              <a:gd name="connsiteX137" fmla="*/ 130322 w 996891"/>
              <a:gd name="connsiteY137" fmla="*/ 198311 h 2363996"/>
              <a:gd name="connsiteX138" fmla="*/ 119627 w 996891"/>
              <a:gd name="connsiteY138" fmla="*/ 182269 h 2363996"/>
              <a:gd name="connsiteX139" fmla="*/ 98238 w 996891"/>
              <a:gd name="connsiteY139" fmla="*/ 166227 h 2363996"/>
              <a:gd name="connsiteX140" fmla="*/ 87543 w 996891"/>
              <a:gd name="connsiteY140" fmla="*/ 144838 h 2363996"/>
              <a:gd name="connsiteX141" fmla="*/ 71501 w 996891"/>
              <a:gd name="connsiteY141" fmla="*/ 107406 h 2363996"/>
              <a:gd name="connsiteX142" fmla="*/ 39417 w 996891"/>
              <a:gd name="connsiteY142" fmla="*/ 59280 h 2363996"/>
              <a:gd name="connsiteX143" fmla="*/ 28722 w 996891"/>
              <a:gd name="connsiteY143" fmla="*/ 43238 h 2363996"/>
              <a:gd name="connsiteX144" fmla="*/ 0 w 996891"/>
              <a:gd name="connsiteY144" fmla="*/ 0 h 2363996"/>
              <a:gd name="connsiteX145" fmla="*/ 7333 w 996891"/>
              <a:gd name="connsiteY145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6735 w 996891"/>
              <a:gd name="connsiteY4" fmla="*/ 118102 h 2363996"/>
              <a:gd name="connsiteX5" fmla="*/ 40334 w 996891"/>
              <a:gd name="connsiteY5" fmla="*/ 166227 h 2363996"/>
              <a:gd name="connsiteX6" fmla="*/ 42779 w 996891"/>
              <a:gd name="connsiteY6" fmla="*/ 202283 h 2363996"/>
              <a:gd name="connsiteX7" fmla="*/ 59279 w 996891"/>
              <a:gd name="connsiteY7" fmla="*/ 265536 h 2363996"/>
              <a:gd name="connsiteX8" fmla="*/ 72417 w 996891"/>
              <a:gd name="connsiteY8" fmla="*/ 317023 h 2363996"/>
              <a:gd name="connsiteX9" fmla="*/ 86475 w 996891"/>
              <a:gd name="connsiteY9" fmla="*/ 389288 h 2363996"/>
              <a:gd name="connsiteX10" fmla="*/ 97626 w 996891"/>
              <a:gd name="connsiteY10" fmla="*/ 443069 h 2363996"/>
              <a:gd name="connsiteX11" fmla="*/ 108779 w 996891"/>
              <a:gd name="connsiteY11" fmla="*/ 504639 h 2363996"/>
              <a:gd name="connsiteX12" fmla="*/ 119017 w 996891"/>
              <a:gd name="connsiteY12" fmla="*/ 554751 h 2363996"/>
              <a:gd name="connsiteX13" fmla="*/ 133073 w 996891"/>
              <a:gd name="connsiteY13" fmla="*/ 592642 h 2363996"/>
              <a:gd name="connsiteX14" fmla="*/ 152475 w 996891"/>
              <a:gd name="connsiteY14" fmla="*/ 658032 h 2363996"/>
              <a:gd name="connsiteX15" fmla="*/ 160726 w 996891"/>
              <a:gd name="connsiteY15" fmla="*/ 667353 h 2363996"/>
              <a:gd name="connsiteX16" fmla="*/ 119627 w 996891"/>
              <a:gd name="connsiteY16" fmla="*/ 668880 h 2363996"/>
              <a:gd name="connsiteX17" fmla="*/ 124975 w 996891"/>
              <a:gd name="connsiteY17" fmla="*/ 695617 h 2363996"/>
              <a:gd name="connsiteX18" fmla="*/ 130322 w 996891"/>
              <a:gd name="connsiteY18" fmla="*/ 711659 h 2363996"/>
              <a:gd name="connsiteX19" fmla="*/ 135670 w 996891"/>
              <a:gd name="connsiteY19" fmla="*/ 738396 h 2363996"/>
              <a:gd name="connsiteX20" fmla="*/ 146364 w 996891"/>
              <a:gd name="connsiteY20" fmla="*/ 781174 h 2363996"/>
              <a:gd name="connsiteX21" fmla="*/ 151712 w 996891"/>
              <a:gd name="connsiteY21" fmla="*/ 813259 h 2363996"/>
              <a:gd name="connsiteX22" fmla="*/ 157059 w 996891"/>
              <a:gd name="connsiteY22" fmla="*/ 829301 h 2363996"/>
              <a:gd name="connsiteX23" fmla="*/ 162406 w 996891"/>
              <a:gd name="connsiteY23" fmla="*/ 856038 h 2363996"/>
              <a:gd name="connsiteX24" fmla="*/ 183796 w 996891"/>
              <a:gd name="connsiteY24" fmla="*/ 930901 h 2363996"/>
              <a:gd name="connsiteX25" fmla="*/ 189143 w 996891"/>
              <a:gd name="connsiteY25" fmla="*/ 957638 h 2363996"/>
              <a:gd name="connsiteX26" fmla="*/ 194491 w 996891"/>
              <a:gd name="connsiteY26" fmla="*/ 989722 h 2363996"/>
              <a:gd name="connsiteX27" fmla="*/ 215880 w 996891"/>
              <a:gd name="connsiteY27" fmla="*/ 1064585 h 2363996"/>
              <a:gd name="connsiteX28" fmla="*/ 226575 w 996891"/>
              <a:gd name="connsiteY28" fmla="*/ 1123406 h 2363996"/>
              <a:gd name="connsiteX29" fmla="*/ 231922 w 996891"/>
              <a:gd name="connsiteY29" fmla="*/ 1144796 h 2363996"/>
              <a:gd name="connsiteX30" fmla="*/ 237270 w 996891"/>
              <a:gd name="connsiteY30" fmla="*/ 1187574 h 2363996"/>
              <a:gd name="connsiteX31" fmla="*/ 242617 w 996891"/>
              <a:gd name="connsiteY31" fmla="*/ 1214311 h 2363996"/>
              <a:gd name="connsiteX32" fmla="*/ 247964 w 996891"/>
              <a:gd name="connsiteY32" fmla="*/ 1246396 h 2363996"/>
              <a:gd name="connsiteX33" fmla="*/ 258659 w 996891"/>
              <a:gd name="connsiteY33" fmla="*/ 1278480 h 2363996"/>
              <a:gd name="connsiteX34" fmla="*/ 264006 w 996891"/>
              <a:gd name="connsiteY34" fmla="*/ 1299869 h 2363996"/>
              <a:gd name="connsiteX35" fmla="*/ 269354 w 996891"/>
              <a:gd name="connsiteY35" fmla="*/ 1353343 h 2363996"/>
              <a:gd name="connsiteX36" fmla="*/ 274701 w 996891"/>
              <a:gd name="connsiteY36" fmla="*/ 1369385 h 2363996"/>
              <a:gd name="connsiteX37" fmla="*/ 280048 w 996891"/>
              <a:gd name="connsiteY37" fmla="*/ 1401469 h 2363996"/>
              <a:gd name="connsiteX38" fmla="*/ 296091 w 996891"/>
              <a:gd name="connsiteY38" fmla="*/ 1454943 h 2363996"/>
              <a:gd name="connsiteX39" fmla="*/ 301438 w 996891"/>
              <a:gd name="connsiteY39" fmla="*/ 1470985 h 2363996"/>
              <a:gd name="connsiteX40" fmla="*/ 306785 w 996891"/>
              <a:gd name="connsiteY40" fmla="*/ 1487027 h 2363996"/>
              <a:gd name="connsiteX41" fmla="*/ 312133 w 996891"/>
              <a:gd name="connsiteY41" fmla="*/ 1508417 h 2363996"/>
              <a:gd name="connsiteX42" fmla="*/ 322827 w 996891"/>
              <a:gd name="connsiteY42" fmla="*/ 1524459 h 2363996"/>
              <a:gd name="connsiteX43" fmla="*/ 328175 w 996891"/>
              <a:gd name="connsiteY43" fmla="*/ 1556543 h 2363996"/>
              <a:gd name="connsiteX44" fmla="*/ 338870 w 996891"/>
              <a:gd name="connsiteY44" fmla="*/ 1588627 h 2363996"/>
              <a:gd name="connsiteX45" fmla="*/ 344217 w 996891"/>
              <a:gd name="connsiteY45" fmla="*/ 1631406 h 2363996"/>
              <a:gd name="connsiteX46" fmla="*/ 349564 w 996891"/>
              <a:gd name="connsiteY46" fmla="*/ 1647448 h 2363996"/>
              <a:gd name="connsiteX47" fmla="*/ 354912 w 996891"/>
              <a:gd name="connsiteY47" fmla="*/ 1679532 h 2363996"/>
              <a:gd name="connsiteX48" fmla="*/ 360259 w 996891"/>
              <a:gd name="connsiteY48" fmla="*/ 1716964 h 2363996"/>
              <a:gd name="connsiteX49" fmla="*/ 365606 w 996891"/>
              <a:gd name="connsiteY49" fmla="*/ 1759743 h 2363996"/>
              <a:gd name="connsiteX50" fmla="*/ 376301 w 996891"/>
              <a:gd name="connsiteY50" fmla="*/ 1802522 h 2363996"/>
              <a:gd name="connsiteX51" fmla="*/ 386996 w 996891"/>
              <a:gd name="connsiteY51" fmla="*/ 1845301 h 2363996"/>
              <a:gd name="connsiteX52" fmla="*/ 392343 w 996891"/>
              <a:gd name="connsiteY52" fmla="*/ 1866690 h 2363996"/>
              <a:gd name="connsiteX53" fmla="*/ 397691 w 996891"/>
              <a:gd name="connsiteY53" fmla="*/ 1882732 h 2363996"/>
              <a:gd name="connsiteX54" fmla="*/ 408385 w 996891"/>
              <a:gd name="connsiteY54" fmla="*/ 1957596 h 2363996"/>
              <a:gd name="connsiteX55" fmla="*/ 419080 w 996891"/>
              <a:gd name="connsiteY55" fmla="*/ 2000374 h 2363996"/>
              <a:gd name="connsiteX56" fmla="*/ 429775 w 996891"/>
              <a:gd name="connsiteY56" fmla="*/ 2053848 h 2363996"/>
              <a:gd name="connsiteX57" fmla="*/ 440470 w 996891"/>
              <a:gd name="connsiteY57" fmla="*/ 2069890 h 2363996"/>
              <a:gd name="connsiteX58" fmla="*/ 445817 w 996891"/>
              <a:gd name="connsiteY58" fmla="*/ 2101974 h 2363996"/>
              <a:gd name="connsiteX59" fmla="*/ 456512 w 996891"/>
              <a:gd name="connsiteY59" fmla="*/ 2134059 h 2363996"/>
              <a:gd name="connsiteX60" fmla="*/ 461859 w 996891"/>
              <a:gd name="connsiteY60" fmla="*/ 2150101 h 2363996"/>
              <a:gd name="connsiteX61" fmla="*/ 467206 w 996891"/>
              <a:gd name="connsiteY61" fmla="*/ 2171490 h 2363996"/>
              <a:gd name="connsiteX62" fmla="*/ 477901 w 996891"/>
              <a:gd name="connsiteY62" fmla="*/ 2203574 h 2363996"/>
              <a:gd name="connsiteX63" fmla="*/ 488596 w 996891"/>
              <a:gd name="connsiteY63" fmla="*/ 2310522 h 2363996"/>
              <a:gd name="connsiteX64" fmla="*/ 499291 w 996891"/>
              <a:gd name="connsiteY64" fmla="*/ 2363996 h 2363996"/>
              <a:gd name="connsiteX65" fmla="*/ 520680 w 996891"/>
              <a:gd name="connsiteY65" fmla="*/ 2331911 h 2363996"/>
              <a:gd name="connsiteX66" fmla="*/ 536722 w 996891"/>
              <a:gd name="connsiteY66" fmla="*/ 2310522 h 2363996"/>
              <a:gd name="connsiteX67" fmla="*/ 568806 w 996891"/>
              <a:gd name="connsiteY67" fmla="*/ 2289132 h 2363996"/>
              <a:gd name="connsiteX68" fmla="*/ 595543 w 996891"/>
              <a:gd name="connsiteY68" fmla="*/ 2257048 h 2363996"/>
              <a:gd name="connsiteX69" fmla="*/ 611585 w 996891"/>
              <a:gd name="connsiteY69" fmla="*/ 2235659 h 2363996"/>
              <a:gd name="connsiteX70" fmla="*/ 643670 w 996891"/>
              <a:gd name="connsiteY70" fmla="*/ 2208922 h 2363996"/>
              <a:gd name="connsiteX71" fmla="*/ 670406 w 996891"/>
              <a:gd name="connsiteY71" fmla="*/ 2176838 h 2363996"/>
              <a:gd name="connsiteX72" fmla="*/ 686448 w 996891"/>
              <a:gd name="connsiteY72" fmla="*/ 2166143 h 2363996"/>
              <a:gd name="connsiteX73" fmla="*/ 702491 w 996891"/>
              <a:gd name="connsiteY73" fmla="*/ 2150101 h 2363996"/>
              <a:gd name="connsiteX74" fmla="*/ 723880 w 996891"/>
              <a:gd name="connsiteY74" fmla="*/ 2134059 h 2363996"/>
              <a:gd name="connsiteX75" fmla="*/ 755964 w 996891"/>
              <a:gd name="connsiteY75" fmla="*/ 2096627 h 2363996"/>
              <a:gd name="connsiteX76" fmla="*/ 772006 w 996891"/>
              <a:gd name="connsiteY76" fmla="*/ 2085932 h 2363996"/>
              <a:gd name="connsiteX77" fmla="*/ 814785 w 996891"/>
              <a:gd name="connsiteY77" fmla="*/ 2021764 h 2363996"/>
              <a:gd name="connsiteX78" fmla="*/ 825480 w 996891"/>
              <a:gd name="connsiteY78" fmla="*/ 2005722 h 2363996"/>
              <a:gd name="connsiteX79" fmla="*/ 836175 w 996891"/>
              <a:gd name="connsiteY79" fmla="*/ 1989680 h 2363996"/>
              <a:gd name="connsiteX80" fmla="*/ 846870 w 996891"/>
              <a:gd name="connsiteY80" fmla="*/ 1957596 h 2363996"/>
              <a:gd name="connsiteX81" fmla="*/ 894996 w 996891"/>
              <a:gd name="connsiteY81" fmla="*/ 1914817 h 2363996"/>
              <a:gd name="connsiteX82" fmla="*/ 937775 w 996891"/>
              <a:gd name="connsiteY82" fmla="*/ 1877385 h 2363996"/>
              <a:gd name="connsiteX83" fmla="*/ 953817 w 996891"/>
              <a:gd name="connsiteY83" fmla="*/ 1861343 h 2363996"/>
              <a:gd name="connsiteX84" fmla="*/ 964512 w 996891"/>
              <a:gd name="connsiteY84" fmla="*/ 1845301 h 2363996"/>
              <a:gd name="connsiteX85" fmla="*/ 980554 w 996891"/>
              <a:gd name="connsiteY85" fmla="*/ 1834606 h 2363996"/>
              <a:gd name="connsiteX86" fmla="*/ 996596 w 996891"/>
              <a:gd name="connsiteY86" fmla="*/ 1781132 h 2363996"/>
              <a:gd name="connsiteX87" fmla="*/ 985901 w 996891"/>
              <a:gd name="connsiteY87" fmla="*/ 1700922 h 2363996"/>
              <a:gd name="connsiteX88" fmla="*/ 964512 w 996891"/>
              <a:gd name="connsiteY88" fmla="*/ 1668838 h 2363996"/>
              <a:gd name="connsiteX89" fmla="*/ 932427 w 996891"/>
              <a:gd name="connsiteY89" fmla="*/ 1636753 h 2363996"/>
              <a:gd name="connsiteX90" fmla="*/ 900343 w 996891"/>
              <a:gd name="connsiteY90" fmla="*/ 1583280 h 2363996"/>
              <a:gd name="connsiteX91" fmla="*/ 889648 w 996891"/>
              <a:gd name="connsiteY91" fmla="*/ 1567238 h 2363996"/>
              <a:gd name="connsiteX92" fmla="*/ 878954 w 996891"/>
              <a:gd name="connsiteY92" fmla="*/ 1545848 h 2363996"/>
              <a:gd name="connsiteX93" fmla="*/ 857564 w 996891"/>
              <a:gd name="connsiteY93" fmla="*/ 1513764 h 2363996"/>
              <a:gd name="connsiteX94" fmla="*/ 846870 w 996891"/>
              <a:gd name="connsiteY94" fmla="*/ 1492374 h 2363996"/>
              <a:gd name="connsiteX95" fmla="*/ 825480 w 996891"/>
              <a:gd name="connsiteY95" fmla="*/ 1476332 h 2363996"/>
              <a:gd name="connsiteX96" fmla="*/ 793396 w 996891"/>
              <a:gd name="connsiteY96" fmla="*/ 1401469 h 2363996"/>
              <a:gd name="connsiteX97" fmla="*/ 782701 w 996891"/>
              <a:gd name="connsiteY97" fmla="*/ 1385427 h 2363996"/>
              <a:gd name="connsiteX98" fmla="*/ 755964 w 996891"/>
              <a:gd name="connsiteY98" fmla="*/ 1337301 h 2363996"/>
              <a:gd name="connsiteX99" fmla="*/ 723880 w 996891"/>
              <a:gd name="connsiteY99" fmla="*/ 1299869 h 2363996"/>
              <a:gd name="connsiteX100" fmla="*/ 702491 w 996891"/>
              <a:gd name="connsiteY100" fmla="*/ 1267785 h 2363996"/>
              <a:gd name="connsiteX101" fmla="*/ 686448 w 996891"/>
              <a:gd name="connsiteY101" fmla="*/ 1225006 h 2363996"/>
              <a:gd name="connsiteX102" fmla="*/ 659712 w 996891"/>
              <a:gd name="connsiteY102" fmla="*/ 1192922 h 2363996"/>
              <a:gd name="connsiteX103" fmla="*/ 643670 w 996891"/>
              <a:gd name="connsiteY103" fmla="*/ 1171532 h 2363996"/>
              <a:gd name="connsiteX104" fmla="*/ 632975 w 996891"/>
              <a:gd name="connsiteY104" fmla="*/ 1150143 h 2363996"/>
              <a:gd name="connsiteX105" fmla="*/ 627627 w 996891"/>
              <a:gd name="connsiteY105" fmla="*/ 1134101 h 2363996"/>
              <a:gd name="connsiteX106" fmla="*/ 606238 w 996891"/>
              <a:gd name="connsiteY106" fmla="*/ 1102017 h 2363996"/>
              <a:gd name="connsiteX107" fmla="*/ 595543 w 996891"/>
              <a:gd name="connsiteY107" fmla="*/ 1080627 h 2363996"/>
              <a:gd name="connsiteX108" fmla="*/ 584848 w 996891"/>
              <a:gd name="connsiteY108" fmla="*/ 1064585 h 2363996"/>
              <a:gd name="connsiteX109" fmla="*/ 558112 w 996891"/>
              <a:gd name="connsiteY109" fmla="*/ 1021806 h 2363996"/>
              <a:gd name="connsiteX110" fmla="*/ 536722 w 996891"/>
              <a:gd name="connsiteY110" fmla="*/ 973680 h 2363996"/>
              <a:gd name="connsiteX111" fmla="*/ 526027 w 996891"/>
              <a:gd name="connsiteY111" fmla="*/ 946943 h 2363996"/>
              <a:gd name="connsiteX112" fmla="*/ 515333 w 996891"/>
              <a:gd name="connsiteY112" fmla="*/ 930901 h 2363996"/>
              <a:gd name="connsiteX113" fmla="*/ 504638 w 996891"/>
              <a:gd name="connsiteY113" fmla="*/ 904164 h 2363996"/>
              <a:gd name="connsiteX114" fmla="*/ 483248 w 996891"/>
              <a:gd name="connsiteY114" fmla="*/ 872080 h 2363996"/>
              <a:gd name="connsiteX115" fmla="*/ 472554 w 996891"/>
              <a:gd name="connsiteY115" fmla="*/ 856038 h 2363996"/>
              <a:gd name="connsiteX116" fmla="*/ 451164 w 996891"/>
              <a:gd name="connsiteY116" fmla="*/ 807911 h 2363996"/>
              <a:gd name="connsiteX117" fmla="*/ 440470 w 996891"/>
              <a:gd name="connsiteY117" fmla="*/ 765132 h 2363996"/>
              <a:gd name="connsiteX118" fmla="*/ 429775 w 996891"/>
              <a:gd name="connsiteY118" fmla="*/ 749090 h 2363996"/>
              <a:gd name="connsiteX119" fmla="*/ 419080 w 996891"/>
              <a:gd name="connsiteY119" fmla="*/ 727701 h 2363996"/>
              <a:gd name="connsiteX120" fmla="*/ 397691 w 996891"/>
              <a:gd name="connsiteY120" fmla="*/ 695617 h 2363996"/>
              <a:gd name="connsiteX121" fmla="*/ 386996 w 996891"/>
              <a:gd name="connsiteY121" fmla="*/ 679574 h 2363996"/>
              <a:gd name="connsiteX122" fmla="*/ 376301 w 996891"/>
              <a:gd name="connsiteY122" fmla="*/ 663532 h 2363996"/>
              <a:gd name="connsiteX123" fmla="*/ 365606 w 996891"/>
              <a:gd name="connsiteY123" fmla="*/ 642143 h 2363996"/>
              <a:gd name="connsiteX124" fmla="*/ 344217 w 996891"/>
              <a:gd name="connsiteY124" fmla="*/ 626101 h 2363996"/>
              <a:gd name="connsiteX125" fmla="*/ 322827 w 996891"/>
              <a:gd name="connsiteY125" fmla="*/ 594017 h 2363996"/>
              <a:gd name="connsiteX126" fmla="*/ 312133 w 996891"/>
              <a:gd name="connsiteY126" fmla="*/ 577974 h 2363996"/>
              <a:gd name="connsiteX127" fmla="*/ 301438 w 996891"/>
              <a:gd name="connsiteY127" fmla="*/ 561932 h 2363996"/>
              <a:gd name="connsiteX128" fmla="*/ 290743 w 996891"/>
              <a:gd name="connsiteY128" fmla="*/ 540543 h 2363996"/>
              <a:gd name="connsiteX129" fmla="*/ 280048 w 996891"/>
              <a:gd name="connsiteY129" fmla="*/ 524501 h 2363996"/>
              <a:gd name="connsiteX130" fmla="*/ 269354 w 996891"/>
              <a:gd name="connsiteY130" fmla="*/ 497764 h 2363996"/>
              <a:gd name="connsiteX131" fmla="*/ 258659 w 996891"/>
              <a:gd name="connsiteY131" fmla="*/ 481722 h 2363996"/>
              <a:gd name="connsiteX132" fmla="*/ 237270 w 996891"/>
              <a:gd name="connsiteY132" fmla="*/ 433596 h 2363996"/>
              <a:gd name="connsiteX133" fmla="*/ 226575 w 996891"/>
              <a:gd name="connsiteY133" fmla="*/ 385469 h 2363996"/>
              <a:gd name="connsiteX134" fmla="*/ 205185 w 996891"/>
              <a:gd name="connsiteY134" fmla="*/ 348038 h 2363996"/>
              <a:gd name="connsiteX135" fmla="*/ 194491 w 996891"/>
              <a:gd name="connsiteY135" fmla="*/ 326648 h 2363996"/>
              <a:gd name="connsiteX136" fmla="*/ 173101 w 996891"/>
              <a:gd name="connsiteY136" fmla="*/ 273174 h 2363996"/>
              <a:gd name="connsiteX137" fmla="*/ 130322 w 996891"/>
              <a:gd name="connsiteY137" fmla="*/ 198311 h 2363996"/>
              <a:gd name="connsiteX138" fmla="*/ 119627 w 996891"/>
              <a:gd name="connsiteY138" fmla="*/ 182269 h 2363996"/>
              <a:gd name="connsiteX139" fmla="*/ 98238 w 996891"/>
              <a:gd name="connsiteY139" fmla="*/ 166227 h 2363996"/>
              <a:gd name="connsiteX140" fmla="*/ 87543 w 996891"/>
              <a:gd name="connsiteY140" fmla="*/ 144838 h 2363996"/>
              <a:gd name="connsiteX141" fmla="*/ 71501 w 996891"/>
              <a:gd name="connsiteY141" fmla="*/ 107406 h 2363996"/>
              <a:gd name="connsiteX142" fmla="*/ 39417 w 996891"/>
              <a:gd name="connsiteY142" fmla="*/ 59280 h 2363996"/>
              <a:gd name="connsiteX143" fmla="*/ 28722 w 996891"/>
              <a:gd name="connsiteY143" fmla="*/ 43238 h 2363996"/>
              <a:gd name="connsiteX144" fmla="*/ 0 w 996891"/>
              <a:gd name="connsiteY144" fmla="*/ 0 h 2363996"/>
              <a:gd name="connsiteX145" fmla="*/ 7333 w 996891"/>
              <a:gd name="connsiteY145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6735 w 996891"/>
              <a:gd name="connsiteY4" fmla="*/ 118102 h 2363996"/>
              <a:gd name="connsiteX5" fmla="*/ 34528 w 996891"/>
              <a:gd name="connsiteY5" fmla="*/ 148810 h 2363996"/>
              <a:gd name="connsiteX6" fmla="*/ 42779 w 996891"/>
              <a:gd name="connsiteY6" fmla="*/ 202283 h 2363996"/>
              <a:gd name="connsiteX7" fmla="*/ 59279 w 996891"/>
              <a:gd name="connsiteY7" fmla="*/ 265536 h 2363996"/>
              <a:gd name="connsiteX8" fmla="*/ 72417 w 996891"/>
              <a:gd name="connsiteY8" fmla="*/ 317023 h 2363996"/>
              <a:gd name="connsiteX9" fmla="*/ 86475 w 996891"/>
              <a:gd name="connsiteY9" fmla="*/ 389288 h 2363996"/>
              <a:gd name="connsiteX10" fmla="*/ 97626 w 996891"/>
              <a:gd name="connsiteY10" fmla="*/ 443069 h 2363996"/>
              <a:gd name="connsiteX11" fmla="*/ 108779 w 996891"/>
              <a:gd name="connsiteY11" fmla="*/ 504639 h 2363996"/>
              <a:gd name="connsiteX12" fmla="*/ 119017 w 996891"/>
              <a:gd name="connsiteY12" fmla="*/ 554751 h 2363996"/>
              <a:gd name="connsiteX13" fmla="*/ 133073 w 996891"/>
              <a:gd name="connsiteY13" fmla="*/ 592642 h 2363996"/>
              <a:gd name="connsiteX14" fmla="*/ 152475 w 996891"/>
              <a:gd name="connsiteY14" fmla="*/ 658032 h 2363996"/>
              <a:gd name="connsiteX15" fmla="*/ 160726 w 996891"/>
              <a:gd name="connsiteY15" fmla="*/ 667353 h 2363996"/>
              <a:gd name="connsiteX16" fmla="*/ 119627 w 996891"/>
              <a:gd name="connsiteY16" fmla="*/ 668880 h 2363996"/>
              <a:gd name="connsiteX17" fmla="*/ 124975 w 996891"/>
              <a:gd name="connsiteY17" fmla="*/ 695617 h 2363996"/>
              <a:gd name="connsiteX18" fmla="*/ 130322 w 996891"/>
              <a:gd name="connsiteY18" fmla="*/ 711659 h 2363996"/>
              <a:gd name="connsiteX19" fmla="*/ 135670 w 996891"/>
              <a:gd name="connsiteY19" fmla="*/ 738396 h 2363996"/>
              <a:gd name="connsiteX20" fmla="*/ 146364 w 996891"/>
              <a:gd name="connsiteY20" fmla="*/ 781174 h 2363996"/>
              <a:gd name="connsiteX21" fmla="*/ 151712 w 996891"/>
              <a:gd name="connsiteY21" fmla="*/ 813259 h 2363996"/>
              <a:gd name="connsiteX22" fmla="*/ 157059 w 996891"/>
              <a:gd name="connsiteY22" fmla="*/ 829301 h 2363996"/>
              <a:gd name="connsiteX23" fmla="*/ 162406 w 996891"/>
              <a:gd name="connsiteY23" fmla="*/ 856038 h 2363996"/>
              <a:gd name="connsiteX24" fmla="*/ 183796 w 996891"/>
              <a:gd name="connsiteY24" fmla="*/ 930901 h 2363996"/>
              <a:gd name="connsiteX25" fmla="*/ 189143 w 996891"/>
              <a:gd name="connsiteY25" fmla="*/ 957638 h 2363996"/>
              <a:gd name="connsiteX26" fmla="*/ 194491 w 996891"/>
              <a:gd name="connsiteY26" fmla="*/ 989722 h 2363996"/>
              <a:gd name="connsiteX27" fmla="*/ 215880 w 996891"/>
              <a:gd name="connsiteY27" fmla="*/ 1064585 h 2363996"/>
              <a:gd name="connsiteX28" fmla="*/ 226575 w 996891"/>
              <a:gd name="connsiteY28" fmla="*/ 1123406 h 2363996"/>
              <a:gd name="connsiteX29" fmla="*/ 231922 w 996891"/>
              <a:gd name="connsiteY29" fmla="*/ 1144796 h 2363996"/>
              <a:gd name="connsiteX30" fmla="*/ 237270 w 996891"/>
              <a:gd name="connsiteY30" fmla="*/ 1187574 h 2363996"/>
              <a:gd name="connsiteX31" fmla="*/ 242617 w 996891"/>
              <a:gd name="connsiteY31" fmla="*/ 1214311 h 2363996"/>
              <a:gd name="connsiteX32" fmla="*/ 247964 w 996891"/>
              <a:gd name="connsiteY32" fmla="*/ 1246396 h 2363996"/>
              <a:gd name="connsiteX33" fmla="*/ 258659 w 996891"/>
              <a:gd name="connsiteY33" fmla="*/ 1278480 h 2363996"/>
              <a:gd name="connsiteX34" fmla="*/ 264006 w 996891"/>
              <a:gd name="connsiteY34" fmla="*/ 1299869 h 2363996"/>
              <a:gd name="connsiteX35" fmla="*/ 269354 w 996891"/>
              <a:gd name="connsiteY35" fmla="*/ 1353343 h 2363996"/>
              <a:gd name="connsiteX36" fmla="*/ 274701 w 996891"/>
              <a:gd name="connsiteY36" fmla="*/ 1369385 h 2363996"/>
              <a:gd name="connsiteX37" fmla="*/ 280048 w 996891"/>
              <a:gd name="connsiteY37" fmla="*/ 1401469 h 2363996"/>
              <a:gd name="connsiteX38" fmla="*/ 296091 w 996891"/>
              <a:gd name="connsiteY38" fmla="*/ 1454943 h 2363996"/>
              <a:gd name="connsiteX39" fmla="*/ 301438 w 996891"/>
              <a:gd name="connsiteY39" fmla="*/ 1470985 h 2363996"/>
              <a:gd name="connsiteX40" fmla="*/ 306785 w 996891"/>
              <a:gd name="connsiteY40" fmla="*/ 1487027 h 2363996"/>
              <a:gd name="connsiteX41" fmla="*/ 312133 w 996891"/>
              <a:gd name="connsiteY41" fmla="*/ 1508417 h 2363996"/>
              <a:gd name="connsiteX42" fmla="*/ 322827 w 996891"/>
              <a:gd name="connsiteY42" fmla="*/ 1524459 h 2363996"/>
              <a:gd name="connsiteX43" fmla="*/ 328175 w 996891"/>
              <a:gd name="connsiteY43" fmla="*/ 1556543 h 2363996"/>
              <a:gd name="connsiteX44" fmla="*/ 338870 w 996891"/>
              <a:gd name="connsiteY44" fmla="*/ 1588627 h 2363996"/>
              <a:gd name="connsiteX45" fmla="*/ 344217 w 996891"/>
              <a:gd name="connsiteY45" fmla="*/ 1631406 h 2363996"/>
              <a:gd name="connsiteX46" fmla="*/ 349564 w 996891"/>
              <a:gd name="connsiteY46" fmla="*/ 1647448 h 2363996"/>
              <a:gd name="connsiteX47" fmla="*/ 354912 w 996891"/>
              <a:gd name="connsiteY47" fmla="*/ 1679532 h 2363996"/>
              <a:gd name="connsiteX48" fmla="*/ 360259 w 996891"/>
              <a:gd name="connsiteY48" fmla="*/ 1716964 h 2363996"/>
              <a:gd name="connsiteX49" fmla="*/ 365606 w 996891"/>
              <a:gd name="connsiteY49" fmla="*/ 1759743 h 2363996"/>
              <a:gd name="connsiteX50" fmla="*/ 376301 w 996891"/>
              <a:gd name="connsiteY50" fmla="*/ 1802522 h 2363996"/>
              <a:gd name="connsiteX51" fmla="*/ 386996 w 996891"/>
              <a:gd name="connsiteY51" fmla="*/ 1845301 h 2363996"/>
              <a:gd name="connsiteX52" fmla="*/ 392343 w 996891"/>
              <a:gd name="connsiteY52" fmla="*/ 1866690 h 2363996"/>
              <a:gd name="connsiteX53" fmla="*/ 397691 w 996891"/>
              <a:gd name="connsiteY53" fmla="*/ 1882732 h 2363996"/>
              <a:gd name="connsiteX54" fmla="*/ 408385 w 996891"/>
              <a:gd name="connsiteY54" fmla="*/ 1957596 h 2363996"/>
              <a:gd name="connsiteX55" fmla="*/ 419080 w 996891"/>
              <a:gd name="connsiteY55" fmla="*/ 2000374 h 2363996"/>
              <a:gd name="connsiteX56" fmla="*/ 429775 w 996891"/>
              <a:gd name="connsiteY56" fmla="*/ 2053848 h 2363996"/>
              <a:gd name="connsiteX57" fmla="*/ 440470 w 996891"/>
              <a:gd name="connsiteY57" fmla="*/ 2069890 h 2363996"/>
              <a:gd name="connsiteX58" fmla="*/ 445817 w 996891"/>
              <a:gd name="connsiteY58" fmla="*/ 2101974 h 2363996"/>
              <a:gd name="connsiteX59" fmla="*/ 456512 w 996891"/>
              <a:gd name="connsiteY59" fmla="*/ 2134059 h 2363996"/>
              <a:gd name="connsiteX60" fmla="*/ 461859 w 996891"/>
              <a:gd name="connsiteY60" fmla="*/ 2150101 h 2363996"/>
              <a:gd name="connsiteX61" fmla="*/ 467206 w 996891"/>
              <a:gd name="connsiteY61" fmla="*/ 2171490 h 2363996"/>
              <a:gd name="connsiteX62" fmla="*/ 477901 w 996891"/>
              <a:gd name="connsiteY62" fmla="*/ 2203574 h 2363996"/>
              <a:gd name="connsiteX63" fmla="*/ 488596 w 996891"/>
              <a:gd name="connsiteY63" fmla="*/ 2310522 h 2363996"/>
              <a:gd name="connsiteX64" fmla="*/ 499291 w 996891"/>
              <a:gd name="connsiteY64" fmla="*/ 2363996 h 2363996"/>
              <a:gd name="connsiteX65" fmla="*/ 520680 w 996891"/>
              <a:gd name="connsiteY65" fmla="*/ 2331911 h 2363996"/>
              <a:gd name="connsiteX66" fmla="*/ 536722 w 996891"/>
              <a:gd name="connsiteY66" fmla="*/ 2310522 h 2363996"/>
              <a:gd name="connsiteX67" fmla="*/ 568806 w 996891"/>
              <a:gd name="connsiteY67" fmla="*/ 2289132 h 2363996"/>
              <a:gd name="connsiteX68" fmla="*/ 595543 w 996891"/>
              <a:gd name="connsiteY68" fmla="*/ 2257048 h 2363996"/>
              <a:gd name="connsiteX69" fmla="*/ 611585 w 996891"/>
              <a:gd name="connsiteY69" fmla="*/ 2235659 h 2363996"/>
              <a:gd name="connsiteX70" fmla="*/ 643670 w 996891"/>
              <a:gd name="connsiteY70" fmla="*/ 2208922 h 2363996"/>
              <a:gd name="connsiteX71" fmla="*/ 670406 w 996891"/>
              <a:gd name="connsiteY71" fmla="*/ 2176838 h 2363996"/>
              <a:gd name="connsiteX72" fmla="*/ 686448 w 996891"/>
              <a:gd name="connsiteY72" fmla="*/ 2166143 h 2363996"/>
              <a:gd name="connsiteX73" fmla="*/ 702491 w 996891"/>
              <a:gd name="connsiteY73" fmla="*/ 2150101 h 2363996"/>
              <a:gd name="connsiteX74" fmla="*/ 723880 w 996891"/>
              <a:gd name="connsiteY74" fmla="*/ 2134059 h 2363996"/>
              <a:gd name="connsiteX75" fmla="*/ 755964 w 996891"/>
              <a:gd name="connsiteY75" fmla="*/ 2096627 h 2363996"/>
              <a:gd name="connsiteX76" fmla="*/ 772006 w 996891"/>
              <a:gd name="connsiteY76" fmla="*/ 2085932 h 2363996"/>
              <a:gd name="connsiteX77" fmla="*/ 814785 w 996891"/>
              <a:gd name="connsiteY77" fmla="*/ 2021764 h 2363996"/>
              <a:gd name="connsiteX78" fmla="*/ 825480 w 996891"/>
              <a:gd name="connsiteY78" fmla="*/ 2005722 h 2363996"/>
              <a:gd name="connsiteX79" fmla="*/ 836175 w 996891"/>
              <a:gd name="connsiteY79" fmla="*/ 1989680 h 2363996"/>
              <a:gd name="connsiteX80" fmla="*/ 846870 w 996891"/>
              <a:gd name="connsiteY80" fmla="*/ 1957596 h 2363996"/>
              <a:gd name="connsiteX81" fmla="*/ 894996 w 996891"/>
              <a:gd name="connsiteY81" fmla="*/ 1914817 h 2363996"/>
              <a:gd name="connsiteX82" fmla="*/ 937775 w 996891"/>
              <a:gd name="connsiteY82" fmla="*/ 1877385 h 2363996"/>
              <a:gd name="connsiteX83" fmla="*/ 953817 w 996891"/>
              <a:gd name="connsiteY83" fmla="*/ 1861343 h 2363996"/>
              <a:gd name="connsiteX84" fmla="*/ 964512 w 996891"/>
              <a:gd name="connsiteY84" fmla="*/ 1845301 h 2363996"/>
              <a:gd name="connsiteX85" fmla="*/ 980554 w 996891"/>
              <a:gd name="connsiteY85" fmla="*/ 1834606 h 2363996"/>
              <a:gd name="connsiteX86" fmla="*/ 996596 w 996891"/>
              <a:gd name="connsiteY86" fmla="*/ 1781132 h 2363996"/>
              <a:gd name="connsiteX87" fmla="*/ 985901 w 996891"/>
              <a:gd name="connsiteY87" fmla="*/ 1700922 h 2363996"/>
              <a:gd name="connsiteX88" fmla="*/ 964512 w 996891"/>
              <a:gd name="connsiteY88" fmla="*/ 1668838 h 2363996"/>
              <a:gd name="connsiteX89" fmla="*/ 932427 w 996891"/>
              <a:gd name="connsiteY89" fmla="*/ 1636753 h 2363996"/>
              <a:gd name="connsiteX90" fmla="*/ 900343 w 996891"/>
              <a:gd name="connsiteY90" fmla="*/ 1583280 h 2363996"/>
              <a:gd name="connsiteX91" fmla="*/ 889648 w 996891"/>
              <a:gd name="connsiteY91" fmla="*/ 1567238 h 2363996"/>
              <a:gd name="connsiteX92" fmla="*/ 878954 w 996891"/>
              <a:gd name="connsiteY92" fmla="*/ 1545848 h 2363996"/>
              <a:gd name="connsiteX93" fmla="*/ 857564 w 996891"/>
              <a:gd name="connsiteY93" fmla="*/ 1513764 h 2363996"/>
              <a:gd name="connsiteX94" fmla="*/ 846870 w 996891"/>
              <a:gd name="connsiteY94" fmla="*/ 1492374 h 2363996"/>
              <a:gd name="connsiteX95" fmla="*/ 825480 w 996891"/>
              <a:gd name="connsiteY95" fmla="*/ 1476332 h 2363996"/>
              <a:gd name="connsiteX96" fmla="*/ 793396 w 996891"/>
              <a:gd name="connsiteY96" fmla="*/ 1401469 h 2363996"/>
              <a:gd name="connsiteX97" fmla="*/ 782701 w 996891"/>
              <a:gd name="connsiteY97" fmla="*/ 1385427 h 2363996"/>
              <a:gd name="connsiteX98" fmla="*/ 755964 w 996891"/>
              <a:gd name="connsiteY98" fmla="*/ 1337301 h 2363996"/>
              <a:gd name="connsiteX99" fmla="*/ 723880 w 996891"/>
              <a:gd name="connsiteY99" fmla="*/ 1299869 h 2363996"/>
              <a:gd name="connsiteX100" fmla="*/ 702491 w 996891"/>
              <a:gd name="connsiteY100" fmla="*/ 1267785 h 2363996"/>
              <a:gd name="connsiteX101" fmla="*/ 686448 w 996891"/>
              <a:gd name="connsiteY101" fmla="*/ 1225006 h 2363996"/>
              <a:gd name="connsiteX102" fmla="*/ 659712 w 996891"/>
              <a:gd name="connsiteY102" fmla="*/ 1192922 h 2363996"/>
              <a:gd name="connsiteX103" fmla="*/ 643670 w 996891"/>
              <a:gd name="connsiteY103" fmla="*/ 1171532 h 2363996"/>
              <a:gd name="connsiteX104" fmla="*/ 632975 w 996891"/>
              <a:gd name="connsiteY104" fmla="*/ 1150143 h 2363996"/>
              <a:gd name="connsiteX105" fmla="*/ 627627 w 996891"/>
              <a:gd name="connsiteY105" fmla="*/ 1134101 h 2363996"/>
              <a:gd name="connsiteX106" fmla="*/ 606238 w 996891"/>
              <a:gd name="connsiteY106" fmla="*/ 1102017 h 2363996"/>
              <a:gd name="connsiteX107" fmla="*/ 595543 w 996891"/>
              <a:gd name="connsiteY107" fmla="*/ 1080627 h 2363996"/>
              <a:gd name="connsiteX108" fmla="*/ 584848 w 996891"/>
              <a:gd name="connsiteY108" fmla="*/ 1064585 h 2363996"/>
              <a:gd name="connsiteX109" fmla="*/ 558112 w 996891"/>
              <a:gd name="connsiteY109" fmla="*/ 1021806 h 2363996"/>
              <a:gd name="connsiteX110" fmla="*/ 536722 w 996891"/>
              <a:gd name="connsiteY110" fmla="*/ 973680 h 2363996"/>
              <a:gd name="connsiteX111" fmla="*/ 526027 w 996891"/>
              <a:gd name="connsiteY111" fmla="*/ 946943 h 2363996"/>
              <a:gd name="connsiteX112" fmla="*/ 515333 w 996891"/>
              <a:gd name="connsiteY112" fmla="*/ 930901 h 2363996"/>
              <a:gd name="connsiteX113" fmla="*/ 504638 w 996891"/>
              <a:gd name="connsiteY113" fmla="*/ 904164 h 2363996"/>
              <a:gd name="connsiteX114" fmla="*/ 483248 w 996891"/>
              <a:gd name="connsiteY114" fmla="*/ 872080 h 2363996"/>
              <a:gd name="connsiteX115" fmla="*/ 472554 w 996891"/>
              <a:gd name="connsiteY115" fmla="*/ 856038 h 2363996"/>
              <a:gd name="connsiteX116" fmla="*/ 451164 w 996891"/>
              <a:gd name="connsiteY116" fmla="*/ 807911 h 2363996"/>
              <a:gd name="connsiteX117" fmla="*/ 440470 w 996891"/>
              <a:gd name="connsiteY117" fmla="*/ 765132 h 2363996"/>
              <a:gd name="connsiteX118" fmla="*/ 429775 w 996891"/>
              <a:gd name="connsiteY118" fmla="*/ 749090 h 2363996"/>
              <a:gd name="connsiteX119" fmla="*/ 419080 w 996891"/>
              <a:gd name="connsiteY119" fmla="*/ 727701 h 2363996"/>
              <a:gd name="connsiteX120" fmla="*/ 397691 w 996891"/>
              <a:gd name="connsiteY120" fmla="*/ 695617 h 2363996"/>
              <a:gd name="connsiteX121" fmla="*/ 386996 w 996891"/>
              <a:gd name="connsiteY121" fmla="*/ 679574 h 2363996"/>
              <a:gd name="connsiteX122" fmla="*/ 376301 w 996891"/>
              <a:gd name="connsiteY122" fmla="*/ 663532 h 2363996"/>
              <a:gd name="connsiteX123" fmla="*/ 365606 w 996891"/>
              <a:gd name="connsiteY123" fmla="*/ 642143 h 2363996"/>
              <a:gd name="connsiteX124" fmla="*/ 344217 w 996891"/>
              <a:gd name="connsiteY124" fmla="*/ 626101 h 2363996"/>
              <a:gd name="connsiteX125" fmla="*/ 322827 w 996891"/>
              <a:gd name="connsiteY125" fmla="*/ 594017 h 2363996"/>
              <a:gd name="connsiteX126" fmla="*/ 312133 w 996891"/>
              <a:gd name="connsiteY126" fmla="*/ 577974 h 2363996"/>
              <a:gd name="connsiteX127" fmla="*/ 301438 w 996891"/>
              <a:gd name="connsiteY127" fmla="*/ 561932 h 2363996"/>
              <a:gd name="connsiteX128" fmla="*/ 290743 w 996891"/>
              <a:gd name="connsiteY128" fmla="*/ 540543 h 2363996"/>
              <a:gd name="connsiteX129" fmla="*/ 280048 w 996891"/>
              <a:gd name="connsiteY129" fmla="*/ 524501 h 2363996"/>
              <a:gd name="connsiteX130" fmla="*/ 269354 w 996891"/>
              <a:gd name="connsiteY130" fmla="*/ 497764 h 2363996"/>
              <a:gd name="connsiteX131" fmla="*/ 258659 w 996891"/>
              <a:gd name="connsiteY131" fmla="*/ 481722 h 2363996"/>
              <a:gd name="connsiteX132" fmla="*/ 237270 w 996891"/>
              <a:gd name="connsiteY132" fmla="*/ 433596 h 2363996"/>
              <a:gd name="connsiteX133" fmla="*/ 226575 w 996891"/>
              <a:gd name="connsiteY133" fmla="*/ 385469 h 2363996"/>
              <a:gd name="connsiteX134" fmla="*/ 205185 w 996891"/>
              <a:gd name="connsiteY134" fmla="*/ 348038 h 2363996"/>
              <a:gd name="connsiteX135" fmla="*/ 194491 w 996891"/>
              <a:gd name="connsiteY135" fmla="*/ 326648 h 2363996"/>
              <a:gd name="connsiteX136" fmla="*/ 173101 w 996891"/>
              <a:gd name="connsiteY136" fmla="*/ 273174 h 2363996"/>
              <a:gd name="connsiteX137" fmla="*/ 130322 w 996891"/>
              <a:gd name="connsiteY137" fmla="*/ 198311 h 2363996"/>
              <a:gd name="connsiteX138" fmla="*/ 119627 w 996891"/>
              <a:gd name="connsiteY138" fmla="*/ 182269 h 2363996"/>
              <a:gd name="connsiteX139" fmla="*/ 98238 w 996891"/>
              <a:gd name="connsiteY139" fmla="*/ 166227 h 2363996"/>
              <a:gd name="connsiteX140" fmla="*/ 87543 w 996891"/>
              <a:gd name="connsiteY140" fmla="*/ 144838 h 2363996"/>
              <a:gd name="connsiteX141" fmla="*/ 71501 w 996891"/>
              <a:gd name="connsiteY141" fmla="*/ 107406 h 2363996"/>
              <a:gd name="connsiteX142" fmla="*/ 39417 w 996891"/>
              <a:gd name="connsiteY142" fmla="*/ 59280 h 2363996"/>
              <a:gd name="connsiteX143" fmla="*/ 28722 w 996891"/>
              <a:gd name="connsiteY143" fmla="*/ 43238 h 2363996"/>
              <a:gd name="connsiteX144" fmla="*/ 0 w 996891"/>
              <a:gd name="connsiteY144" fmla="*/ 0 h 2363996"/>
              <a:gd name="connsiteX145" fmla="*/ 7333 w 996891"/>
              <a:gd name="connsiteY145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42779 w 996891"/>
              <a:gd name="connsiteY6" fmla="*/ 202283 h 2363996"/>
              <a:gd name="connsiteX7" fmla="*/ 59279 w 996891"/>
              <a:gd name="connsiteY7" fmla="*/ 265536 h 2363996"/>
              <a:gd name="connsiteX8" fmla="*/ 72417 w 996891"/>
              <a:gd name="connsiteY8" fmla="*/ 317023 h 2363996"/>
              <a:gd name="connsiteX9" fmla="*/ 86475 w 996891"/>
              <a:gd name="connsiteY9" fmla="*/ 389288 h 2363996"/>
              <a:gd name="connsiteX10" fmla="*/ 97626 w 996891"/>
              <a:gd name="connsiteY10" fmla="*/ 443069 h 2363996"/>
              <a:gd name="connsiteX11" fmla="*/ 108779 w 996891"/>
              <a:gd name="connsiteY11" fmla="*/ 504639 h 2363996"/>
              <a:gd name="connsiteX12" fmla="*/ 119017 w 996891"/>
              <a:gd name="connsiteY12" fmla="*/ 554751 h 2363996"/>
              <a:gd name="connsiteX13" fmla="*/ 133073 w 996891"/>
              <a:gd name="connsiteY13" fmla="*/ 592642 h 2363996"/>
              <a:gd name="connsiteX14" fmla="*/ 152475 w 996891"/>
              <a:gd name="connsiteY14" fmla="*/ 658032 h 2363996"/>
              <a:gd name="connsiteX15" fmla="*/ 160726 w 996891"/>
              <a:gd name="connsiteY15" fmla="*/ 667353 h 2363996"/>
              <a:gd name="connsiteX16" fmla="*/ 119627 w 996891"/>
              <a:gd name="connsiteY16" fmla="*/ 668880 h 2363996"/>
              <a:gd name="connsiteX17" fmla="*/ 124975 w 996891"/>
              <a:gd name="connsiteY17" fmla="*/ 695617 h 2363996"/>
              <a:gd name="connsiteX18" fmla="*/ 130322 w 996891"/>
              <a:gd name="connsiteY18" fmla="*/ 711659 h 2363996"/>
              <a:gd name="connsiteX19" fmla="*/ 135670 w 996891"/>
              <a:gd name="connsiteY19" fmla="*/ 738396 h 2363996"/>
              <a:gd name="connsiteX20" fmla="*/ 146364 w 996891"/>
              <a:gd name="connsiteY20" fmla="*/ 781174 h 2363996"/>
              <a:gd name="connsiteX21" fmla="*/ 151712 w 996891"/>
              <a:gd name="connsiteY21" fmla="*/ 813259 h 2363996"/>
              <a:gd name="connsiteX22" fmla="*/ 157059 w 996891"/>
              <a:gd name="connsiteY22" fmla="*/ 829301 h 2363996"/>
              <a:gd name="connsiteX23" fmla="*/ 162406 w 996891"/>
              <a:gd name="connsiteY23" fmla="*/ 856038 h 2363996"/>
              <a:gd name="connsiteX24" fmla="*/ 183796 w 996891"/>
              <a:gd name="connsiteY24" fmla="*/ 930901 h 2363996"/>
              <a:gd name="connsiteX25" fmla="*/ 189143 w 996891"/>
              <a:gd name="connsiteY25" fmla="*/ 957638 h 2363996"/>
              <a:gd name="connsiteX26" fmla="*/ 194491 w 996891"/>
              <a:gd name="connsiteY26" fmla="*/ 989722 h 2363996"/>
              <a:gd name="connsiteX27" fmla="*/ 215880 w 996891"/>
              <a:gd name="connsiteY27" fmla="*/ 1064585 h 2363996"/>
              <a:gd name="connsiteX28" fmla="*/ 226575 w 996891"/>
              <a:gd name="connsiteY28" fmla="*/ 1123406 h 2363996"/>
              <a:gd name="connsiteX29" fmla="*/ 231922 w 996891"/>
              <a:gd name="connsiteY29" fmla="*/ 1144796 h 2363996"/>
              <a:gd name="connsiteX30" fmla="*/ 237270 w 996891"/>
              <a:gd name="connsiteY30" fmla="*/ 1187574 h 2363996"/>
              <a:gd name="connsiteX31" fmla="*/ 242617 w 996891"/>
              <a:gd name="connsiteY31" fmla="*/ 1214311 h 2363996"/>
              <a:gd name="connsiteX32" fmla="*/ 247964 w 996891"/>
              <a:gd name="connsiteY32" fmla="*/ 1246396 h 2363996"/>
              <a:gd name="connsiteX33" fmla="*/ 258659 w 996891"/>
              <a:gd name="connsiteY33" fmla="*/ 1278480 h 2363996"/>
              <a:gd name="connsiteX34" fmla="*/ 264006 w 996891"/>
              <a:gd name="connsiteY34" fmla="*/ 1299869 h 2363996"/>
              <a:gd name="connsiteX35" fmla="*/ 269354 w 996891"/>
              <a:gd name="connsiteY35" fmla="*/ 1353343 h 2363996"/>
              <a:gd name="connsiteX36" fmla="*/ 274701 w 996891"/>
              <a:gd name="connsiteY36" fmla="*/ 1369385 h 2363996"/>
              <a:gd name="connsiteX37" fmla="*/ 280048 w 996891"/>
              <a:gd name="connsiteY37" fmla="*/ 1401469 h 2363996"/>
              <a:gd name="connsiteX38" fmla="*/ 296091 w 996891"/>
              <a:gd name="connsiteY38" fmla="*/ 1454943 h 2363996"/>
              <a:gd name="connsiteX39" fmla="*/ 301438 w 996891"/>
              <a:gd name="connsiteY39" fmla="*/ 1470985 h 2363996"/>
              <a:gd name="connsiteX40" fmla="*/ 306785 w 996891"/>
              <a:gd name="connsiteY40" fmla="*/ 1487027 h 2363996"/>
              <a:gd name="connsiteX41" fmla="*/ 312133 w 996891"/>
              <a:gd name="connsiteY41" fmla="*/ 1508417 h 2363996"/>
              <a:gd name="connsiteX42" fmla="*/ 322827 w 996891"/>
              <a:gd name="connsiteY42" fmla="*/ 1524459 h 2363996"/>
              <a:gd name="connsiteX43" fmla="*/ 328175 w 996891"/>
              <a:gd name="connsiteY43" fmla="*/ 1556543 h 2363996"/>
              <a:gd name="connsiteX44" fmla="*/ 338870 w 996891"/>
              <a:gd name="connsiteY44" fmla="*/ 1588627 h 2363996"/>
              <a:gd name="connsiteX45" fmla="*/ 344217 w 996891"/>
              <a:gd name="connsiteY45" fmla="*/ 1631406 h 2363996"/>
              <a:gd name="connsiteX46" fmla="*/ 349564 w 996891"/>
              <a:gd name="connsiteY46" fmla="*/ 1647448 h 2363996"/>
              <a:gd name="connsiteX47" fmla="*/ 354912 w 996891"/>
              <a:gd name="connsiteY47" fmla="*/ 1679532 h 2363996"/>
              <a:gd name="connsiteX48" fmla="*/ 360259 w 996891"/>
              <a:gd name="connsiteY48" fmla="*/ 1716964 h 2363996"/>
              <a:gd name="connsiteX49" fmla="*/ 365606 w 996891"/>
              <a:gd name="connsiteY49" fmla="*/ 1759743 h 2363996"/>
              <a:gd name="connsiteX50" fmla="*/ 376301 w 996891"/>
              <a:gd name="connsiteY50" fmla="*/ 1802522 h 2363996"/>
              <a:gd name="connsiteX51" fmla="*/ 386996 w 996891"/>
              <a:gd name="connsiteY51" fmla="*/ 1845301 h 2363996"/>
              <a:gd name="connsiteX52" fmla="*/ 392343 w 996891"/>
              <a:gd name="connsiteY52" fmla="*/ 1866690 h 2363996"/>
              <a:gd name="connsiteX53" fmla="*/ 397691 w 996891"/>
              <a:gd name="connsiteY53" fmla="*/ 1882732 h 2363996"/>
              <a:gd name="connsiteX54" fmla="*/ 408385 w 996891"/>
              <a:gd name="connsiteY54" fmla="*/ 1957596 h 2363996"/>
              <a:gd name="connsiteX55" fmla="*/ 419080 w 996891"/>
              <a:gd name="connsiteY55" fmla="*/ 2000374 h 2363996"/>
              <a:gd name="connsiteX56" fmla="*/ 429775 w 996891"/>
              <a:gd name="connsiteY56" fmla="*/ 2053848 h 2363996"/>
              <a:gd name="connsiteX57" fmla="*/ 440470 w 996891"/>
              <a:gd name="connsiteY57" fmla="*/ 2069890 h 2363996"/>
              <a:gd name="connsiteX58" fmla="*/ 445817 w 996891"/>
              <a:gd name="connsiteY58" fmla="*/ 2101974 h 2363996"/>
              <a:gd name="connsiteX59" fmla="*/ 456512 w 996891"/>
              <a:gd name="connsiteY59" fmla="*/ 2134059 h 2363996"/>
              <a:gd name="connsiteX60" fmla="*/ 461859 w 996891"/>
              <a:gd name="connsiteY60" fmla="*/ 2150101 h 2363996"/>
              <a:gd name="connsiteX61" fmla="*/ 467206 w 996891"/>
              <a:gd name="connsiteY61" fmla="*/ 2171490 h 2363996"/>
              <a:gd name="connsiteX62" fmla="*/ 477901 w 996891"/>
              <a:gd name="connsiteY62" fmla="*/ 2203574 h 2363996"/>
              <a:gd name="connsiteX63" fmla="*/ 488596 w 996891"/>
              <a:gd name="connsiteY63" fmla="*/ 2310522 h 2363996"/>
              <a:gd name="connsiteX64" fmla="*/ 499291 w 996891"/>
              <a:gd name="connsiteY64" fmla="*/ 2363996 h 2363996"/>
              <a:gd name="connsiteX65" fmla="*/ 520680 w 996891"/>
              <a:gd name="connsiteY65" fmla="*/ 2331911 h 2363996"/>
              <a:gd name="connsiteX66" fmla="*/ 536722 w 996891"/>
              <a:gd name="connsiteY66" fmla="*/ 2310522 h 2363996"/>
              <a:gd name="connsiteX67" fmla="*/ 568806 w 996891"/>
              <a:gd name="connsiteY67" fmla="*/ 2289132 h 2363996"/>
              <a:gd name="connsiteX68" fmla="*/ 595543 w 996891"/>
              <a:gd name="connsiteY68" fmla="*/ 2257048 h 2363996"/>
              <a:gd name="connsiteX69" fmla="*/ 611585 w 996891"/>
              <a:gd name="connsiteY69" fmla="*/ 2235659 h 2363996"/>
              <a:gd name="connsiteX70" fmla="*/ 643670 w 996891"/>
              <a:gd name="connsiteY70" fmla="*/ 2208922 h 2363996"/>
              <a:gd name="connsiteX71" fmla="*/ 670406 w 996891"/>
              <a:gd name="connsiteY71" fmla="*/ 2176838 h 2363996"/>
              <a:gd name="connsiteX72" fmla="*/ 686448 w 996891"/>
              <a:gd name="connsiteY72" fmla="*/ 2166143 h 2363996"/>
              <a:gd name="connsiteX73" fmla="*/ 702491 w 996891"/>
              <a:gd name="connsiteY73" fmla="*/ 2150101 h 2363996"/>
              <a:gd name="connsiteX74" fmla="*/ 723880 w 996891"/>
              <a:gd name="connsiteY74" fmla="*/ 2134059 h 2363996"/>
              <a:gd name="connsiteX75" fmla="*/ 755964 w 996891"/>
              <a:gd name="connsiteY75" fmla="*/ 2096627 h 2363996"/>
              <a:gd name="connsiteX76" fmla="*/ 772006 w 996891"/>
              <a:gd name="connsiteY76" fmla="*/ 2085932 h 2363996"/>
              <a:gd name="connsiteX77" fmla="*/ 814785 w 996891"/>
              <a:gd name="connsiteY77" fmla="*/ 2021764 h 2363996"/>
              <a:gd name="connsiteX78" fmla="*/ 825480 w 996891"/>
              <a:gd name="connsiteY78" fmla="*/ 2005722 h 2363996"/>
              <a:gd name="connsiteX79" fmla="*/ 836175 w 996891"/>
              <a:gd name="connsiteY79" fmla="*/ 1989680 h 2363996"/>
              <a:gd name="connsiteX80" fmla="*/ 846870 w 996891"/>
              <a:gd name="connsiteY80" fmla="*/ 1957596 h 2363996"/>
              <a:gd name="connsiteX81" fmla="*/ 894996 w 996891"/>
              <a:gd name="connsiteY81" fmla="*/ 1914817 h 2363996"/>
              <a:gd name="connsiteX82" fmla="*/ 937775 w 996891"/>
              <a:gd name="connsiteY82" fmla="*/ 1877385 h 2363996"/>
              <a:gd name="connsiteX83" fmla="*/ 953817 w 996891"/>
              <a:gd name="connsiteY83" fmla="*/ 1861343 h 2363996"/>
              <a:gd name="connsiteX84" fmla="*/ 964512 w 996891"/>
              <a:gd name="connsiteY84" fmla="*/ 1845301 h 2363996"/>
              <a:gd name="connsiteX85" fmla="*/ 980554 w 996891"/>
              <a:gd name="connsiteY85" fmla="*/ 1834606 h 2363996"/>
              <a:gd name="connsiteX86" fmla="*/ 996596 w 996891"/>
              <a:gd name="connsiteY86" fmla="*/ 1781132 h 2363996"/>
              <a:gd name="connsiteX87" fmla="*/ 985901 w 996891"/>
              <a:gd name="connsiteY87" fmla="*/ 1700922 h 2363996"/>
              <a:gd name="connsiteX88" fmla="*/ 964512 w 996891"/>
              <a:gd name="connsiteY88" fmla="*/ 1668838 h 2363996"/>
              <a:gd name="connsiteX89" fmla="*/ 932427 w 996891"/>
              <a:gd name="connsiteY89" fmla="*/ 1636753 h 2363996"/>
              <a:gd name="connsiteX90" fmla="*/ 900343 w 996891"/>
              <a:gd name="connsiteY90" fmla="*/ 1583280 h 2363996"/>
              <a:gd name="connsiteX91" fmla="*/ 889648 w 996891"/>
              <a:gd name="connsiteY91" fmla="*/ 1567238 h 2363996"/>
              <a:gd name="connsiteX92" fmla="*/ 878954 w 996891"/>
              <a:gd name="connsiteY92" fmla="*/ 1545848 h 2363996"/>
              <a:gd name="connsiteX93" fmla="*/ 857564 w 996891"/>
              <a:gd name="connsiteY93" fmla="*/ 1513764 h 2363996"/>
              <a:gd name="connsiteX94" fmla="*/ 846870 w 996891"/>
              <a:gd name="connsiteY94" fmla="*/ 1492374 h 2363996"/>
              <a:gd name="connsiteX95" fmla="*/ 825480 w 996891"/>
              <a:gd name="connsiteY95" fmla="*/ 1476332 h 2363996"/>
              <a:gd name="connsiteX96" fmla="*/ 793396 w 996891"/>
              <a:gd name="connsiteY96" fmla="*/ 1401469 h 2363996"/>
              <a:gd name="connsiteX97" fmla="*/ 782701 w 996891"/>
              <a:gd name="connsiteY97" fmla="*/ 1385427 h 2363996"/>
              <a:gd name="connsiteX98" fmla="*/ 755964 w 996891"/>
              <a:gd name="connsiteY98" fmla="*/ 1337301 h 2363996"/>
              <a:gd name="connsiteX99" fmla="*/ 723880 w 996891"/>
              <a:gd name="connsiteY99" fmla="*/ 1299869 h 2363996"/>
              <a:gd name="connsiteX100" fmla="*/ 702491 w 996891"/>
              <a:gd name="connsiteY100" fmla="*/ 1267785 h 2363996"/>
              <a:gd name="connsiteX101" fmla="*/ 686448 w 996891"/>
              <a:gd name="connsiteY101" fmla="*/ 1225006 h 2363996"/>
              <a:gd name="connsiteX102" fmla="*/ 659712 w 996891"/>
              <a:gd name="connsiteY102" fmla="*/ 1192922 h 2363996"/>
              <a:gd name="connsiteX103" fmla="*/ 643670 w 996891"/>
              <a:gd name="connsiteY103" fmla="*/ 1171532 h 2363996"/>
              <a:gd name="connsiteX104" fmla="*/ 632975 w 996891"/>
              <a:gd name="connsiteY104" fmla="*/ 1150143 h 2363996"/>
              <a:gd name="connsiteX105" fmla="*/ 627627 w 996891"/>
              <a:gd name="connsiteY105" fmla="*/ 1134101 h 2363996"/>
              <a:gd name="connsiteX106" fmla="*/ 606238 w 996891"/>
              <a:gd name="connsiteY106" fmla="*/ 1102017 h 2363996"/>
              <a:gd name="connsiteX107" fmla="*/ 595543 w 996891"/>
              <a:gd name="connsiteY107" fmla="*/ 1080627 h 2363996"/>
              <a:gd name="connsiteX108" fmla="*/ 584848 w 996891"/>
              <a:gd name="connsiteY108" fmla="*/ 1064585 h 2363996"/>
              <a:gd name="connsiteX109" fmla="*/ 558112 w 996891"/>
              <a:gd name="connsiteY109" fmla="*/ 1021806 h 2363996"/>
              <a:gd name="connsiteX110" fmla="*/ 536722 w 996891"/>
              <a:gd name="connsiteY110" fmla="*/ 973680 h 2363996"/>
              <a:gd name="connsiteX111" fmla="*/ 526027 w 996891"/>
              <a:gd name="connsiteY111" fmla="*/ 946943 h 2363996"/>
              <a:gd name="connsiteX112" fmla="*/ 515333 w 996891"/>
              <a:gd name="connsiteY112" fmla="*/ 930901 h 2363996"/>
              <a:gd name="connsiteX113" fmla="*/ 504638 w 996891"/>
              <a:gd name="connsiteY113" fmla="*/ 904164 h 2363996"/>
              <a:gd name="connsiteX114" fmla="*/ 483248 w 996891"/>
              <a:gd name="connsiteY114" fmla="*/ 872080 h 2363996"/>
              <a:gd name="connsiteX115" fmla="*/ 472554 w 996891"/>
              <a:gd name="connsiteY115" fmla="*/ 856038 h 2363996"/>
              <a:gd name="connsiteX116" fmla="*/ 451164 w 996891"/>
              <a:gd name="connsiteY116" fmla="*/ 807911 h 2363996"/>
              <a:gd name="connsiteX117" fmla="*/ 440470 w 996891"/>
              <a:gd name="connsiteY117" fmla="*/ 765132 h 2363996"/>
              <a:gd name="connsiteX118" fmla="*/ 429775 w 996891"/>
              <a:gd name="connsiteY118" fmla="*/ 749090 h 2363996"/>
              <a:gd name="connsiteX119" fmla="*/ 419080 w 996891"/>
              <a:gd name="connsiteY119" fmla="*/ 727701 h 2363996"/>
              <a:gd name="connsiteX120" fmla="*/ 397691 w 996891"/>
              <a:gd name="connsiteY120" fmla="*/ 695617 h 2363996"/>
              <a:gd name="connsiteX121" fmla="*/ 386996 w 996891"/>
              <a:gd name="connsiteY121" fmla="*/ 679574 h 2363996"/>
              <a:gd name="connsiteX122" fmla="*/ 376301 w 996891"/>
              <a:gd name="connsiteY122" fmla="*/ 663532 h 2363996"/>
              <a:gd name="connsiteX123" fmla="*/ 365606 w 996891"/>
              <a:gd name="connsiteY123" fmla="*/ 642143 h 2363996"/>
              <a:gd name="connsiteX124" fmla="*/ 344217 w 996891"/>
              <a:gd name="connsiteY124" fmla="*/ 626101 h 2363996"/>
              <a:gd name="connsiteX125" fmla="*/ 322827 w 996891"/>
              <a:gd name="connsiteY125" fmla="*/ 594017 h 2363996"/>
              <a:gd name="connsiteX126" fmla="*/ 312133 w 996891"/>
              <a:gd name="connsiteY126" fmla="*/ 577974 h 2363996"/>
              <a:gd name="connsiteX127" fmla="*/ 301438 w 996891"/>
              <a:gd name="connsiteY127" fmla="*/ 561932 h 2363996"/>
              <a:gd name="connsiteX128" fmla="*/ 290743 w 996891"/>
              <a:gd name="connsiteY128" fmla="*/ 540543 h 2363996"/>
              <a:gd name="connsiteX129" fmla="*/ 280048 w 996891"/>
              <a:gd name="connsiteY129" fmla="*/ 524501 h 2363996"/>
              <a:gd name="connsiteX130" fmla="*/ 269354 w 996891"/>
              <a:gd name="connsiteY130" fmla="*/ 497764 h 2363996"/>
              <a:gd name="connsiteX131" fmla="*/ 258659 w 996891"/>
              <a:gd name="connsiteY131" fmla="*/ 481722 h 2363996"/>
              <a:gd name="connsiteX132" fmla="*/ 237270 w 996891"/>
              <a:gd name="connsiteY132" fmla="*/ 433596 h 2363996"/>
              <a:gd name="connsiteX133" fmla="*/ 226575 w 996891"/>
              <a:gd name="connsiteY133" fmla="*/ 385469 h 2363996"/>
              <a:gd name="connsiteX134" fmla="*/ 205185 w 996891"/>
              <a:gd name="connsiteY134" fmla="*/ 348038 h 2363996"/>
              <a:gd name="connsiteX135" fmla="*/ 194491 w 996891"/>
              <a:gd name="connsiteY135" fmla="*/ 326648 h 2363996"/>
              <a:gd name="connsiteX136" fmla="*/ 173101 w 996891"/>
              <a:gd name="connsiteY136" fmla="*/ 273174 h 2363996"/>
              <a:gd name="connsiteX137" fmla="*/ 130322 w 996891"/>
              <a:gd name="connsiteY137" fmla="*/ 198311 h 2363996"/>
              <a:gd name="connsiteX138" fmla="*/ 119627 w 996891"/>
              <a:gd name="connsiteY138" fmla="*/ 182269 h 2363996"/>
              <a:gd name="connsiteX139" fmla="*/ 98238 w 996891"/>
              <a:gd name="connsiteY139" fmla="*/ 166227 h 2363996"/>
              <a:gd name="connsiteX140" fmla="*/ 87543 w 996891"/>
              <a:gd name="connsiteY140" fmla="*/ 144838 h 2363996"/>
              <a:gd name="connsiteX141" fmla="*/ 71501 w 996891"/>
              <a:gd name="connsiteY141" fmla="*/ 107406 h 2363996"/>
              <a:gd name="connsiteX142" fmla="*/ 39417 w 996891"/>
              <a:gd name="connsiteY142" fmla="*/ 59280 h 2363996"/>
              <a:gd name="connsiteX143" fmla="*/ 28722 w 996891"/>
              <a:gd name="connsiteY143" fmla="*/ 43238 h 2363996"/>
              <a:gd name="connsiteX144" fmla="*/ 0 w 996891"/>
              <a:gd name="connsiteY144" fmla="*/ 0 h 2363996"/>
              <a:gd name="connsiteX145" fmla="*/ 7333 w 996891"/>
              <a:gd name="connsiteY145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45682 w 996891"/>
              <a:gd name="connsiteY6" fmla="*/ 193574 h 2363996"/>
              <a:gd name="connsiteX7" fmla="*/ 59279 w 996891"/>
              <a:gd name="connsiteY7" fmla="*/ 265536 h 2363996"/>
              <a:gd name="connsiteX8" fmla="*/ 72417 w 996891"/>
              <a:gd name="connsiteY8" fmla="*/ 317023 h 2363996"/>
              <a:gd name="connsiteX9" fmla="*/ 86475 w 996891"/>
              <a:gd name="connsiteY9" fmla="*/ 389288 h 2363996"/>
              <a:gd name="connsiteX10" fmla="*/ 97626 w 996891"/>
              <a:gd name="connsiteY10" fmla="*/ 443069 h 2363996"/>
              <a:gd name="connsiteX11" fmla="*/ 108779 w 996891"/>
              <a:gd name="connsiteY11" fmla="*/ 504639 h 2363996"/>
              <a:gd name="connsiteX12" fmla="*/ 119017 w 996891"/>
              <a:gd name="connsiteY12" fmla="*/ 554751 h 2363996"/>
              <a:gd name="connsiteX13" fmla="*/ 133073 w 996891"/>
              <a:gd name="connsiteY13" fmla="*/ 592642 h 2363996"/>
              <a:gd name="connsiteX14" fmla="*/ 152475 w 996891"/>
              <a:gd name="connsiteY14" fmla="*/ 658032 h 2363996"/>
              <a:gd name="connsiteX15" fmla="*/ 160726 w 996891"/>
              <a:gd name="connsiteY15" fmla="*/ 667353 h 2363996"/>
              <a:gd name="connsiteX16" fmla="*/ 119627 w 996891"/>
              <a:gd name="connsiteY16" fmla="*/ 668880 h 2363996"/>
              <a:gd name="connsiteX17" fmla="*/ 124975 w 996891"/>
              <a:gd name="connsiteY17" fmla="*/ 695617 h 2363996"/>
              <a:gd name="connsiteX18" fmla="*/ 130322 w 996891"/>
              <a:gd name="connsiteY18" fmla="*/ 711659 h 2363996"/>
              <a:gd name="connsiteX19" fmla="*/ 135670 w 996891"/>
              <a:gd name="connsiteY19" fmla="*/ 738396 h 2363996"/>
              <a:gd name="connsiteX20" fmla="*/ 146364 w 996891"/>
              <a:gd name="connsiteY20" fmla="*/ 781174 h 2363996"/>
              <a:gd name="connsiteX21" fmla="*/ 151712 w 996891"/>
              <a:gd name="connsiteY21" fmla="*/ 813259 h 2363996"/>
              <a:gd name="connsiteX22" fmla="*/ 157059 w 996891"/>
              <a:gd name="connsiteY22" fmla="*/ 829301 h 2363996"/>
              <a:gd name="connsiteX23" fmla="*/ 162406 w 996891"/>
              <a:gd name="connsiteY23" fmla="*/ 856038 h 2363996"/>
              <a:gd name="connsiteX24" fmla="*/ 183796 w 996891"/>
              <a:gd name="connsiteY24" fmla="*/ 930901 h 2363996"/>
              <a:gd name="connsiteX25" fmla="*/ 189143 w 996891"/>
              <a:gd name="connsiteY25" fmla="*/ 957638 h 2363996"/>
              <a:gd name="connsiteX26" fmla="*/ 194491 w 996891"/>
              <a:gd name="connsiteY26" fmla="*/ 989722 h 2363996"/>
              <a:gd name="connsiteX27" fmla="*/ 215880 w 996891"/>
              <a:gd name="connsiteY27" fmla="*/ 1064585 h 2363996"/>
              <a:gd name="connsiteX28" fmla="*/ 226575 w 996891"/>
              <a:gd name="connsiteY28" fmla="*/ 1123406 h 2363996"/>
              <a:gd name="connsiteX29" fmla="*/ 231922 w 996891"/>
              <a:gd name="connsiteY29" fmla="*/ 1144796 h 2363996"/>
              <a:gd name="connsiteX30" fmla="*/ 237270 w 996891"/>
              <a:gd name="connsiteY30" fmla="*/ 1187574 h 2363996"/>
              <a:gd name="connsiteX31" fmla="*/ 242617 w 996891"/>
              <a:gd name="connsiteY31" fmla="*/ 1214311 h 2363996"/>
              <a:gd name="connsiteX32" fmla="*/ 247964 w 996891"/>
              <a:gd name="connsiteY32" fmla="*/ 1246396 h 2363996"/>
              <a:gd name="connsiteX33" fmla="*/ 258659 w 996891"/>
              <a:gd name="connsiteY33" fmla="*/ 1278480 h 2363996"/>
              <a:gd name="connsiteX34" fmla="*/ 264006 w 996891"/>
              <a:gd name="connsiteY34" fmla="*/ 1299869 h 2363996"/>
              <a:gd name="connsiteX35" fmla="*/ 269354 w 996891"/>
              <a:gd name="connsiteY35" fmla="*/ 1353343 h 2363996"/>
              <a:gd name="connsiteX36" fmla="*/ 274701 w 996891"/>
              <a:gd name="connsiteY36" fmla="*/ 1369385 h 2363996"/>
              <a:gd name="connsiteX37" fmla="*/ 280048 w 996891"/>
              <a:gd name="connsiteY37" fmla="*/ 1401469 h 2363996"/>
              <a:gd name="connsiteX38" fmla="*/ 296091 w 996891"/>
              <a:gd name="connsiteY38" fmla="*/ 1454943 h 2363996"/>
              <a:gd name="connsiteX39" fmla="*/ 301438 w 996891"/>
              <a:gd name="connsiteY39" fmla="*/ 1470985 h 2363996"/>
              <a:gd name="connsiteX40" fmla="*/ 306785 w 996891"/>
              <a:gd name="connsiteY40" fmla="*/ 1487027 h 2363996"/>
              <a:gd name="connsiteX41" fmla="*/ 312133 w 996891"/>
              <a:gd name="connsiteY41" fmla="*/ 1508417 h 2363996"/>
              <a:gd name="connsiteX42" fmla="*/ 322827 w 996891"/>
              <a:gd name="connsiteY42" fmla="*/ 1524459 h 2363996"/>
              <a:gd name="connsiteX43" fmla="*/ 328175 w 996891"/>
              <a:gd name="connsiteY43" fmla="*/ 1556543 h 2363996"/>
              <a:gd name="connsiteX44" fmla="*/ 338870 w 996891"/>
              <a:gd name="connsiteY44" fmla="*/ 1588627 h 2363996"/>
              <a:gd name="connsiteX45" fmla="*/ 344217 w 996891"/>
              <a:gd name="connsiteY45" fmla="*/ 1631406 h 2363996"/>
              <a:gd name="connsiteX46" fmla="*/ 349564 w 996891"/>
              <a:gd name="connsiteY46" fmla="*/ 1647448 h 2363996"/>
              <a:gd name="connsiteX47" fmla="*/ 354912 w 996891"/>
              <a:gd name="connsiteY47" fmla="*/ 1679532 h 2363996"/>
              <a:gd name="connsiteX48" fmla="*/ 360259 w 996891"/>
              <a:gd name="connsiteY48" fmla="*/ 1716964 h 2363996"/>
              <a:gd name="connsiteX49" fmla="*/ 365606 w 996891"/>
              <a:gd name="connsiteY49" fmla="*/ 1759743 h 2363996"/>
              <a:gd name="connsiteX50" fmla="*/ 376301 w 996891"/>
              <a:gd name="connsiteY50" fmla="*/ 1802522 h 2363996"/>
              <a:gd name="connsiteX51" fmla="*/ 386996 w 996891"/>
              <a:gd name="connsiteY51" fmla="*/ 1845301 h 2363996"/>
              <a:gd name="connsiteX52" fmla="*/ 392343 w 996891"/>
              <a:gd name="connsiteY52" fmla="*/ 1866690 h 2363996"/>
              <a:gd name="connsiteX53" fmla="*/ 397691 w 996891"/>
              <a:gd name="connsiteY53" fmla="*/ 1882732 h 2363996"/>
              <a:gd name="connsiteX54" fmla="*/ 408385 w 996891"/>
              <a:gd name="connsiteY54" fmla="*/ 1957596 h 2363996"/>
              <a:gd name="connsiteX55" fmla="*/ 419080 w 996891"/>
              <a:gd name="connsiteY55" fmla="*/ 2000374 h 2363996"/>
              <a:gd name="connsiteX56" fmla="*/ 429775 w 996891"/>
              <a:gd name="connsiteY56" fmla="*/ 2053848 h 2363996"/>
              <a:gd name="connsiteX57" fmla="*/ 440470 w 996891"/>
              <a:gd name="connsiteY57" fmla="*/ 2069890 h 2363996"/>
              <a:gd name="connsiteX58" fmla="*/ 445817 w 996891"/>
              <a:gd name="connsiteY58" fmla="*/ 2101974 h 2363996"/>
              <a:gd name="connsiteX59" fmla="*/ 456512 w 996891"/>
              <a:gd name="connsiteY59" fmla="*/ 2134059 h 2363996"/>
              <a:gd name="connsiteX60" fmla="*/ 461859 w 996891"/>
              <a:gd name="connsiteY60" fmla="*/ 2150101 h 2363996"/>
              <a:gd name="connsiteX61" fmla="*/ 467206 w 996891"/>
              <a:gd name="connsiteY61" fmla="*/ 2171490 h 2363996"/>
              <a:gd name="connsiteX62" fmla="*/ 477901 w 996891"/>
              <a:gd name="connsiteY62" fmla="*/ 2203574 h 2363996"/>
              <a:gd name="connsiteX63" fmla="*/ 488596 w 996891"/>
              <a:gd name="connsiteY63" fmla="*/ 2310522 h 2363996"/>
              <a:gd name="connsiteX64" fmla="*/ 499291 w 996891"/>
              <a:gd name="connsiteY64" fmla="*/ 2363996 h 2363996"/>
              <a:gd name="connsiteX65" fmla="*/ 520680 w 996891"/>
              <a:gd name="connsiteY65" fmla="*/ 2331911 h 2363996"/>
              <a:gd name="connsiteX66" fmla="*/ 536722 w 996891"/>
              <a:gd name="connsiteY66" fmla="*/ 2310522 h 2363996"/>
              <a:gd name="connsiteX67" fmla="*/ 568806 w 996891"/>
              <a:gd name="connsiteY67" fmla="*/ 2289132 h 2363996"/>
              <a:gd name="connsiteX68" fmla="*/ 595543 w 996891"/>
              <a:gd name="connsiteY68" fmla="*/ 2257048 h 2363996"/>
              <a:gd name="connsiteX69" fmla="*/ 611585 w 996891"/>
              <a:gd name="connsiteY69" fmla="*/ 2235659 h 2363996"/>
              <a:gd name="connsiteX70" fmla="*/ 643670 w 996891"/>
              <a:gd name="connsiteY70" fmla="*/ 2208922 h 2363996"/>
              <a:gd name="connsiteX71" fmla="*/ 670406 w 996891"/>
              <a:gd name="connsiteY71" fmla="*/ 2176838 h 2363996"/>
              <a:gd name="connsiteX72" fmla="*/ 686448 w 996891"/>
              <a:gd name="connsiteY72" fmla="*/ 2166143 h 2363996"/>
              <a:gd name="connsiteX73" fmla="*/ 702491 w 996891"/>
              <a:gd name="connsiteY73" fmla="*/ 2150101 h 2363996"/>
              <a:gd name="connsiteX74" fmla="*/ 723880 w 996891"/>
              <a:gd name="connsiteY74" fmla="*/ 2134059 h 2363996"/>
              <a:gd name="connsiteX75" fmla="*/ 755964 w 996891"/>
              <a:gd name="connsiteY75" fmla="*/ 2096627 h 2363996"/>
              <a:gd name="connsiteX76" fmla="*/ 772006 w 996891"/>
              <a:gd name="connsiteY76" fmla="*/ 2085932 h 2363996"/>
              <a:gd name="connsiteX77" fmla="*/ 814785 w 996891"/>
              <a:gd name="connsiteY77" fmla="*/ 2021764 h 2363996"/>
              <a:gd name="connsiteX78" fmla="*/ 825480 w 996891"/>
              <a:gd name="connsiteY78" fmla="*/ 2005722 h 2363996"/>
              <a:gd name="connsiteX79" fmla="*/ 836175 w 996891"/>
              <a:gd name="connsiteY79" fmla="*/ 1989680 h 2363996"/>
              <a:gd name="connsiteX80" fmla="*/ 846870 w 996891"/>
              <a:gd name="connsiteY80" fmla="*/ 1957596 h 2363996"/>
              <a:gd name="connsiteX81" fmla="*/ 894996 w 996891"/>
              <a:gd name="connsiteY81" fmla="*/ 1914817 h 2363996"/>
              <a:gd name="connsiteX82" fmla="*/ 937775 w 996891"/>
              <a:gd name="connsiteY82" fmla="*/ 1877385 h 2363996"/>
              <a:gd name="connsiteX83" fmla="*/ 953817 w 996891"/>
              <a:gd name="connsiteY83" fmla="*/ 1861343 h 2363996"/>
              <a:gd name="connsiteX84" fmla="*/ 964512 w 996891"/>
              <a:gd name="connsiteY84" fmla="*/ 1845301 h 2363996"/>
              <a:gd name="connsiteX85" fmla="*/ 980554 w 996891"/>
              <a:gd name="connsiteY85" fmla="*/ 1834606 h 2363996"/>
              <a:gd name="connsiteX86" fmla="*/ 996596 w 996891"/>
              <a:gd name="connsiteY86" fmla="*/ 1781132 h 2363996"/>
              <a:gd name="connsiteX87" fmla="*/ 985901 w 996891"/>
              <a:gd name="connsiteY87" fmla="*/ 1700922 h 2363996"/>
              <a:gd name="connsiteX88" fmla="*/ 964512 w 996891"/>
              <a:gd name="connsiteY88" fmla="*/ 1668838 h 2363996"/>
              <a:gd name="connsiteX89" fmla="*/ 932427 w 996891"/>
              <a:gd name="connsiteY89" fmla="*/ 1636753 h 2363996"/>
              <a:gd name="connsiteX90" fmla="*/ 900343 w 996891"/>
              <a:gd name="connsiteY90" fmla="*/ 1583280 h 2363996"/>
              <a:gd name="connsiteX91" fmla="*/ 889648 w 996891"/>
              <a:gd name="connsiteY91" fmla="*/ 1567238 h 2363996"/>
              <a:gd name="connsiteX92" fmla="*/ 878954 w 996891"/>
              <a:gd name="connsiteY92" fmla="*/ 1545848 h 2363996"/>
              <a:gd name="connsiteX93" fmla="*/ 857564 w 996891"/>
              <a:gd name="connsiteY93" fmla="*/ 1513764 h 2363996"/>
              <a:gd name="connsiteX94" fmla="*/ 846870 w 996891"/>
              <a:gd name="connsiteY94" fmla="*/ 1492374 h 2363996"/>
              <a:gd name="connsiteX95" fmla="*/ 825480 w 996891"/>
              <a:gd name="connsiteY95" fmla="*/ 1476332 h 2363996"/>
              <a:gd name="connsiteX96" fmla="*/ 793396 w 996891"/>
              <a:gd name="connsiteY96" fmla="*/ 1401469 h 2363996"/>
              <a:gd name="connsiteX97" fmla="*/ 782701 w 996891"/>
              <a:gd name="connsiteY97" fmla="*/ 1385427 h 2363996"/>
              <a:gd name="connsiteX98" fmla="*/ 755964 w 996891"/>
              <a:gd name="connsiteY98" fmla="*/ 1337301 h 2363996"/>
              <a:gd name="connsiteX99" fmla="*/ 723880 w 996891"/>
              <a:gd name="connsiteY99" fmla="*/ 1299869 h 2363996"/>
              <a:gd name="connsiteX100" fmla="*/ 702491 w 996891"/>
              <a:gd name="connsiteY100" fmla="*/ 1267785 h 2363996"/>
              <a:gd name="connsiteX101" fmla="*/ 686448 w 996891"/>
              <a:gd name="connsiteY101" fmla="*/ 1225006 h 2363996"/>
              <a:gd name="connsiteX102" fmla="*/ 659712 w 996891"/>
              <a:gd name="connsiteY102" fmla="*/ 1192922 h 2363996"/>
              <a:gd name="connsiteX103" fmla="*/ 643670 w 996891"/>
              <a:gd name="connsiteY103" fmla="*/ 1171532 h 2363996"/>
              <a:gd name="connsiteX104" fmla="*/ 632975 w 996891"/>
              <a:gd name="connsiteY104" fmla="*/ 1150143 h 2363996"/>
              <a:gd name="connsiteX105" fmla="*/ 627627 w 996891"/>
              <a:gd name="connsiteY105" fmla="*/ 1134101 h 2363996"/>
              <a:gd name="connsiteX106" fmla="*/ 606238 w 996891"/>
              <a:gd name="connsiteY106" fmla="*/ 1102017 h 2363996"/>
              <a:gd name="connsiteX107" fmla="*/ 595543 w 996891"/>
              <a:gd name="connsiteY107" fmla="*/ 1080627 h 2363996"/>
              <a:gd name="connsiteX108" fmla="*/ 584848 w 996891"/>
              <a:gd name="connsiteY108" fmla="*/ 1064585 h 2363996"/>
              <a:gd name="connsiteX109" fmla="*/ 558112 w 996891"/>
              <a:gd name="connsiteY109" fmla="*/ 1021806 h 2363996"/>
              <a:gd name="connsiteX110" fmla="*/ 536722 w 996891"/>
              <a:gd name="connsiteY110" fmla="*/ 973680 h 2363996"/>
              <a:gd name="connsiteX111" fmla="*/ 526027 w 996891"/>
              <a:gd name="connsiteY111" fmla="*/ 946943 h 2363996"/>
              <a:gd name="connsiteX112" fmla="*/ 515333 w 996891"/>
              <a:gd name="connsiteY112" fmla="*/ 930901 h 2363996"/>
              <a:gd name="connsiteX113" fmla="*/ 504638 w 996891"/>
              <a:gd name="connsiteY113" fmla="*/ 904164 h 2363996"/>
              <a:gd name="connsiteX114" fmla="*/ 483248 w 996891"/>
              <a:gd name="connsiteY114" fmla="*/ 872080 h 2363996"/>
              <a:gd name="connsiteX115" fmla="*/ 472554 w 996891"/>
              <a:gd name="connsiteY115" fmla="*/ 856038 h 2363996"/>
              <a:gd name="connsiteX116" fmla="*/ 451164 w 996891"/>
              <a:gd name="connsiteY116" fmla="*/ 807911 h 2363996"/>
              <a:gd name="connsiteX117" fmla="*/ 440470 w 996891"/>
              <a:gd name="connsiteY117" fmla="*/ 765132 h 2363996"/>
              <a:gd name="connsiteX118" fmla="*/ 429775 w 996891"/>
              <a:gd name="connsiteY118" fmla="*/ 749090 h 2363996"/>
              <a:gd name="connsiteX119" fmla="*/ 419080 w 996891"/>
              <a:gd name="connsiteY119" fmla="*/ 727701 h 2363996"/>
              <a:gd name="connsiteX120" fmla="*/ 397691 w 996891"/>
              <a:gd name="connsiteY120" fmla="*/ 695617 h 2363996"/>
              <a:gd name="connsiteX121" fmla="*/ 386996 w 996891"/>
              <a:gd name="connsiteY121" fmla="*/ 679574 h 2363996"/>
              <a:gd name="connsiteX122" fmla="*/ 376301 w 996891"/>
              <a:gd name="connsiteY122" fmla="*/ 663532 h 2363996"/>
              <a:gd name="connsiteX123" fmla="*/ 365606 w 996891"/>
              <a:gd name="connsiteY123" fmla="*/ 642143 h 2363996"/>
              <a:gd name="connsiteX124" fmla="*/ 344217 w 996891"/>
              <a:gd name="connsiteY124" fmla="*/ 626101 h 2363996"/>
              <a:gd name="connsiteX125" fmla="*/ 322827 w 996891"/>
              <a:gd name="connsiteY125" fmla="*/ 594017 h 2363996"/>
              <a:gd name="connsiteX126" fmla="*/ 312133 w 996891"/>
              <a:gd name="connsiteY126" fmla="*/ 577974 h 2363996"/>
              <a:gd name="connsiteX127" fmla="*/ 301438 w 996891"/>
              <a:gd name="connsiteY127" fmla="*/ 561932 h 2363996"/>
              <a:gd name="connsiteX128" fmla="*/ 290743 w 996891"/>
              <a:gd name="connsiteY128" fmla="*/ 540543 h 2363996"/>
              <a:gd name="connsiteX129" fmla="*/ 280048 w 996891"/>
              <a:gd name="connsiteY129" fmla="*/ 524501 h 2363996"/>
              <a:gd name="connsiteX130" fmla="*/ 269354 w 996891"/>
              <a:gd name="connsiteY130" fmla="*/ 497764 h 2363996"/>
              <a:gd name="connsiteX131" fmla="*/ 258659 w 996891"/>
              <a:gd name="connsiteY131" fmla="*/ 481722 h 2363996"/>
              <a:gd name="connsiteX132" fmla="*/ 237270 w 996891"/>
              <a:gd name="connsiteY132" fmla="*/ 433596 h 2363996"/>
              <a:gd name="connsiteX133" fmla="*/ 226575 w 996891"/>
              <a:gd name="connsiteY133" fmla="*/ 385469 h 2363996"/>
              <a:gd name="connsiteX134" fmla="*/ 205185 w 996891"/>
              <a:gd name="connsiteY134" fmla="*/ 348038 h 2363996"/>
              <a:gd name="connsiteX135" fmla="*/ 194491 w 996891"/>
              <a:gd name="connsiteY135" fmla="*/ 326648 h 2363996"/>
              <a:gd name="connsiteX136" fmla="*/ 173101 w 996891"/>
              <a:gd name="connsiteY136" fmla="*/ 273174 h 2363996"/>
              <a:gd name="connsiteX137" fmla="*/ 130322 w 996891"/>
              <a:gd name="connsiteY137" fmla="*/ 198311 h 2363996"/>
              <a:gd name="connsiteX138" fmla="*/ 119627 w 996891"/>
              <a:gd name="connsiteY138" fmla="*/ 182269 h 2363996"/>
              <a:gd name="connsiteX139" fmla="*/ 98238 w 996891"/>
              <a:gd name="connsiteY139" fmla="*/ 166227 h 2363996"/>
              <a:gd name="connsiteX140" fmla="*/ 87543 w 996891"/>
              <a:gd name="connsiteY140" fmla="*/ 144838 h 2363996"/>
              <a:gd name="connsiteX141" fmla="*/ 71501 w 996891"/>
              <a:gd name="connsiteY141" fmla="*/ 107406 h 2363996"/>
              <a:gd name="connsiteX142" fmla="*/ 39417 w 996891"/>
              <a:gd name="connsiteY142" fmla="*/ 59280 h 2363996"/>
              <a:gd name="connsiteX143" fmla="*/ 28722 w 996891"/>
              <a:gd name="connsiteY143" fmla="*/ 43238 h 2363996"/>
              <a:gd name="connsiteX144" fmla="*/ 0 w 996891"/>
              <a:gd name="connsiteY144" fmla="*/ 0 h 2363996"/>
              <a:gd name="connsiteX145" fmla="*/ 7333 w 996891"/>
              <a:gd name="connsiteY145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45682 w 996891"/>
              <a:gd name="connsiteY6" fmla="*/ 193574 h 2363996"/>
              <a:gd name="connsiteX7" fmla="*/ 56376 w 996891"/>
              <a:gd name="connsiteY7" fmla="*/ 236508 h 2363996"/>
              <a:gd name="connsiteX8" fmla="*/ 72417 w 996891"/>
              <a:gd name="connsiteY8" fmla="*/ 317023 h 2363996"/>
              <a:gd name="connsiteX9" fmla="*/ 86475 w 996891"/>
              <a:gd name="connsiteY9" fmla="*/ 389288 h 2363996"/>
              <a:gd name="connsiteX10" fmla="*/ 97626 w 996891"/>
              <a:gd name="connsiteY10" fmla="*/ 443069 h 2363996"/>
              <a:gd name="connsiteX11" fmla="*/ 108779 w 996891"/>
              <a:gd name="connsiteY11" fmla="*/ 504639 h 2363996"/>
              <a:gd name="connsiteX12" fmla="*/ 119017 w 996891"/>
              <a:gd name="connsiteY12" fmla="*/ 554751 h 2363996"/>
              <a:gd name="connsiteX13" fmla="*/ 133073 w 996891"/>
              <a:gd name="connsiteY13" fmla="*/ 592642 h 2363996"/>
              <a:gd name="connsiteX14" fmla="*/ 152475 w 996891"/>
              <a:gd name="connsiteY14" fmla="*/ 658032 h 2363996"/>
              <a:gd name="connsiteX15" fmla="*/ 160726 w 996891"/>
              <a:gd name="connsiteY15" fmla="*/ 667353 h 2363996"/>
              <a:gd name="connsiteX16" fmla="*/ 119627 w 996891"/>
              <a:gd name="connsiteY16" fmla="*/ 668880 h 2363996"/>
              <a:gd name="connsiteX17" fmla="*/ 124975 w 996891"/>
              <a:gd name="connsiteY17" fmla="*/ 695617 h 2363996"/>
              <a:gd name="connsiteX18" fmla="*/ 130322 w 996891"/>
              <a:gd name="connsiteY18" fmla="*/ 711659 h 2363996"/>
              <a:gd name="connsiteX19" fmla="*/ 135670 w 996891"/>
              <a:gd name="connsiteY19" fmla="*/ 738396 h 2363996"/>
              <a:gd name="connsiteX20" fmla="*/ 146364 w 996891"/>
              <a:gd name="connsiteY20" fmla="*/ 781174 h 2363996"/>
              <a:gd name="connsiteX21" fmla="*/ 151712 w 996891"/>
              <a:gd name="connsiteY21" fmla="*/ 813259 h 2363996"/>
              <a:gd name="connsiteX22" fmla="*/ 157059 w 996891"/>
              <a:gd name="connsiteY22" fmla="*/ 829301 h 2363996"/>
              <a:gd name="connsiteX23" fmla="*/ 162406 w 996891"/>
              <a:gd name="connsiteY23" fmla="*/ 856038 h 2363996"/>
              <a:gd name="connsiteX24" fmla="*/ 183796 w 996891"/>
              <a:gd name="connsiteY24" fmla="*/ 930901 h 2363996"/>
              <a:gd name="connsiteX25" fmla="*/ 189143 w 996891"/>
              <a:gd name="connsiteY25" fmla="*/ 957638 h 2363996"/>
              <a:gd name="connsiteX26" fmla="*/ 194491 w 996891"/>
              <a:gd name="connsiteY26" fmla="*/ 989722 h 2363996"/>
              <a:gd name="connsiteX27" fmla="*/ 215880 w 996891"/>
              <a:gd name="connsiteY27" fmla="*/ 1064585 h 2363996"/>
              <a:gd name="connsiteX28" fmla="*/ 226575 w 996891"/>
              <a:gd name="connsiteY28" fmla="*/ 1123406 h 2363996"/>
              <a:gd name="connsiteX29" fmla="*/ 231922 w 996891"/>
              <a:gd name="connsiteY29" fmla="*/ 1144796 h 2363996"/>
              <a:gd name="connsiteX30" fmla="*/ 237270 w 996891"/>
              <a:gd name="connsiteY30" fmla="*/ 1187574 h 2363996"/>
              <a:gd name="connsiteX31" fmla="*/ 242617 w 996891"/>
              <a:gd name="connsiteY31" fmla="*/ 1214311 h 2363996"/>
              <a:gd name="connsiteX32" fmla="*/ 247964 w 996891"/>
              <a:gd name="connsiteY32" fmla="*/ 1246396 h 2363996"/>
              <a:gd name="connsiteX33" fmla="*/ 258659 w 996891"/>
              <a:gd name="connsiteY33" fmla="*/ 1278480 h 2363996"/>
              <a:gd name="connsiteX34" fmla="*/ 264006 w 996891"/>
              <a:gd name="connsiteY34" fmla="*/ 1299869 h 2363996"/>
              <a:gd name="connsiteX35" fmla="*/ 269354 w 996891"/>
              <a:gd name="connsiteY35" fmla="*/ 1353343 h 2363996"/>
              <a:gd name="connsiteX36" fmla="*/ 274701 w 996891"/>
              <a:gd name="connsiteY36" fmla="*/ 1369385 h 2363996"/>
              <a:gd name="connsiteX37" fmla="*/ 280048 w 996891"/>
              <a:gd name="connsiteY37" fmla="*/ 1401469 h 2363996"/>
              <a:gd name="connsiteX38" fmla="*/ 296091 w 996891"/>
              <a:gd name="connsiteY38" fmla="*/ 1454943 h 2363996"/>
              <a:gd name="connsiteX39" fmla="*/ 301438 w 996891"/>
              <a:gd name="connsiteY39" fmla="*/ 1470985 h 2363996"/>
              <a:gd name="connsiteX40" fmla="*/ 306785 w 996891"/>
              <a:gd name="connsiteY40" fmla="*/ 1487027 h 2363996"/>
              <a:gd name="connsiteX41" fmla="*/ 312133 w 996891"/>
              <a:gd name="connsiteY41" fmla="*/ 1508417 h 2363996"/>
              <a:gd name="connsiteX42" fmla="*/ 322827 w 996891"/>
              <a:gd name="connsiteY42" fmla="*/ 1524459 h 2363996"/>
              <a:gd name="connsiteX43" fmla="*/ 328175 w 996891"/>
              <a:gd name="connsiteY43" fmla="*/ 1556543 h 2363996"/>
              <a:gd name="connsiteX44" fmla="*/ 338870 w 996891"/>
              <a:gd name="connsiteY44" fmla="*/ 1588627 h 2363996"/>
              <a:gd name="connsiteX45" fmla="*/ 344217 w 996891"/>
              <a:gd name="connsiteY45" fmla="*/ 1631406 h 2363996"/>
              <a:gd name="connsiteX46" fmla="*/ 349564 w 996891"/>
              <a:gd name="connsiteY46" fmla="*/ 1647448 h 2363996"/>
              <a:gd name="connsiteX47" fmla="*/ 354912 w 996891"/>
              <a:gd name="connsiteY47" fmla="*/ 1679532 h 2363996"/>
              <a:gd name="connsiteX48" fmla="*/ 360259 w 996891"/>
              <a:gd name="connsiteY48" fmla="*/ 1716964 h 2363996"/>
              <a:gd name="connsiteX49" fmla="*/ 365606 w 996891"/>
              <a:gd name="connsiteY49" fmla="*/ 1759743 h 2363996"/>
              <a:gd name="connsiteX50" fmla="*/ 376301 w 996891"/>
              <a:gd name="connsiteY50" fmla="*/ 1802522 h 2363996"/>
              <a:gd name="connsiteX51" fmla="*/ 386996 w 996891"/>
              <a:gd name="connsiteY51" fmla="*/ 1845301 h 2363996"/>
              <a:gd name="connsiteX52" fmla="*/ 392343 w 996891"/>
              <a:gd name="connsiteY52" fmla="*/ 1866690 h 2363996"/>
              <a:gd name="connsiteX53" fmla="*/ 397691 w 996891"/>
              <a:gd name="connsiteY53" fmla="*/ 1882732 h 2363996"/>
              <a:gd name="connsiteX54" fmla="*/ 408385 w 996891"/>
              <a:gd name="connsiteY54" fmla="*/ 1957596 h 2363996"/>
              <a:gd name="connsiteX55" fmla="*/ 419080 w 996891"/>
              <a:gd name="connsiteY55" fmla="*/ 2000374 h 2363996"/>
              <a:gd name="connsiteX56" fmla="*/ 429775 w 996891"/>
              <a:gd name="connsiteY56" fmla="*/ 2053848 h 2363996"/>
              <a:gd name="connsiteX57" fmla="*/ 440470 w 996891"/>
              <a:gd name="connsiteY57" fmla="*/ 2069890 h 2363996"/>
              <a:gd name="connsiteX58" fmla="*/ 445817 w 996891"/>
              <a:gd name="connsiteY58" fmla="*/ 2101974 h 2363996"/>
              <a:gd name="connsiteX59" fmla="*/ 456512 w 996891"/>
              <a:gd name="connsiteY59" fmla="*/ 2134059 h 2363996"/>
              <a:gd name="connsiteX60" fmla="*/ 461859 w 996891"/>
              <a:gd name="connsiteY60" fmla="*/ 2150101 h 2363996"/>
              <a:gd name="connsiteX61" fmla="*/ 467206 w 996891"/>
              <a:gd name="connsiteY61" fmla="*/ 2171490 h 2363996"/>
              <a:gd name="connsiteX62" fmla="*/ 477901 w 996891"/>
              <a:gd name="connsiteY62" fmla="*/ 2203574 h 2363996"/>
              <a:gd name="connsiteX63" fmla="*/ 488596 w 996891"/>
              <a:gd name="connsiteY63" fmla="*/ 2310522 h 2363996"/>
              <a:gd name="connsiteX64" fmla="*/ 499291 w 996891"/>
              <a:gd name="connsiteY64" fmla="*/ 2363996 h 2363996"/>
              <a:gd name="connsiteX65" fmla="*/ 520680 w 996891"/>
              <a:gd name="connsiteY65" fmla="*/ 2331911 h 2363996"/>
              <a:gd name="connsiteX66" fmla="*/ 536722 w 996891"/>
              <a:gd name="connsiteY66" fmla="*/ 2310522 h 2363996"/>
              <a:gd name="connsiteX67" fmla="*/ 568806 w 996891"/>
              <a:gd name="connsiteY67" fmla="*/ 2289132 h 2363996"/>
              <a:gd name="connsiteX68" fmla="*/ 595543 w 996891"/>
              <a:gd name="connsiteY68" fmla="*/ 2257048 h 2363996"/>
              <a:gd name="connsiteX69" fmla="*/ 611585 w 996891"/>
              <a:gd name="connsiteY69" fmla="*/ 2235659 h 2363996"/>
              <a:gd name="connsiteX70" fmla="*/ 643670 w 996891"/>
              <a:gd name="connsiteY70" fmla="*/ 2208922 h 2363996"/>
              <a:gd name="connsiteX71" fmla="*/ 670406 w 996891"/>
              <a:gd name="connsiteY71" fmla="*/ 2176838 h 2363996"/>
              <a:gd name="connsiteX72" fmla="*/ 686448 w 996891"/>
              <a:gd name="connsiteY72" fmla="*/ 2166143 h 2363996"/>
              <a:gd name="connsiteX73" fmla="*/ 702491 w 996891"/>
              <a:gd name="connsiteY73" fmla="*/ 2150101 h 2363996"/>
              <a:gd name="connsiteX74" fmla="*/ 723880 w 996891"/>
              <a:gd name="connsiteY74" fmla="*/ 2134059 h 2363996"/>
              <a:gd name="connsiteX75" fmla="*/ 755964 w 996891"/>
              <a:gd name="connsiteY75" fmla="*/ 2096627 h 2363996"/>
              <a:gd name="connsiteX76" fmla="*/ 772006 w 996891"/>
              <a:gd name="connsiteY76" fmla="*/ 2085932 h 2363996"/>
              <a:gd name="connsiteX77" fmla="*/ 814785 w 996891"/>
              <a:gd name="connsiteY77" fmla="*/ 2021764 h 2363996"/>
              <a:gd name="connsiteX78" fmla="*/ 825480 w 996891"/>
              <a:gd name="connsiteY78" fmla="*/ 2005722 h 2363996"/>
              <a:gd name="connsiteX79" fmla="*/ 836175 w 996891"/>
              <a:gd name="connsiteY79" fmla="*/ 1989680 h 2363996"/>
              <a:gd name="connsiteX80" fmla="*/ 846870 w 996891"/>
              <a:gd name="connsiteY80" fmla="*/ 1957596 h 2363996"/>
              <a:gd name="connsiteX81" fmla="*/ 894996 w 996891"/>
              <a:gd name="connsiteY81" fmla="*/ 1914817 h 2363996"/>
              <a:gd name="connsiteX82" fmla="*/ 937775 w 996891"/>
              <a:gd name="connsiteY82" fmla="*/ 1877385 h 2363996"/>
              <a:gd name="connsiteX83" fmla="*/ 953817 w 996891"/>
              <a:gd name="connsiteY83" fmla="*/ 1861343 h 2363996"/>
              <a:gd name="connsiteX84" fmla="*/ 964512 w 996891"/>
              <a:gd name="connsiteY84" fmla="*/ 1845301 h 2363996"/>
              <a:gd name="connsiteX85" fmla="*/ 980554 w 996891"/>
              <a:gd name="connsiteY85" fmla="*/ 1834606 h 2363996"/>
              <a:gd name="connsiteX86" fmla="*/ 996596 w 996891"/>
              <a:gd name="connsiteY86" fmla="*/ 1781132 h 2363996"/>
              <a:gd name="connsiteX87" fmla="*/ 985901 w 996891"/>
              <a:gd name="connsiteY87" fmla="*/ 1700922 h 2363996"/>
              <a:gd name="connsiteX88" fmla="*/ 964512 w 996891"/>
              <a:gd name="connsiteY88" fmla="*/ 1668838 h 2363996"/>
              <a:gd name="connsiteX89" fmla="*/ 932427 w 996891"/>
              <a:gd name="connsiteY89" fmla="*/ 1636753 h 2363996"/>
              <a:gd name="connsiteX90" fmla="*/ 900343 w 996891"/>
              <a:gd name="connsiteY90" fmla="*/ 1583280 h 2363996"/>
              <a:gd name="connsiteX91" fmla="*/ 889648 w 996891"/>
              <a:gd name="connsiteY91" fmla="*/ 1567238 h 2363996"/>
              <a:gd name="connsiteX92" fmla="*/ 878954 w 996891"/>
              <a:gd name="connsiteY92" fmla="*/ 1545848 h 2363996"/>
              <a:gd name="connsiteX93" fmla="*/ 857564 w 996891"/>
              <a:gd name="connsiteY93" fmla="*/ 1513764 h 2363996"/>
              <a:gd name="connsiteX94" fmla="*/ 846870 w 996891"/>
              <a:gd name="connsiteY94" fmla="*/ 1492374 h 2363996"/>
              <a:gd name="connsiteX95" fmla="*/ 825480 w 996891"/>
              <a:gd name="connsiteY95" fmla="*/ 1476332 h 2363996"/>
              <a:gd name="connsiteX96" fmla="*/ 793396 w 996891"/>
              <a:gd name="connsiteY96" fmla="*/ 1401469 h 2363996"/>
              <a:gd name="connsiteX97" fmla="*/ 782701 w 996891"/>
              <a:gd name="connsiteY97" fmla="*/ 1385427 h 2363996"/>
              <a:gd name="connsiteX98" fmla="*/ 755964 w 996891"/>
              <a:gd name="connsiteY98" fmla="*/ 1337301 h 2363996"/>
              <a:gd name="connsiteX99" fmla="*/ 723880 w 996891"/>
              <a:gd name="connsiteY99" fmla="*/ 1299869 h 2363996"/>
              <a:gd name="connsiteX100" fmla="*/ 702491 w 996891"/>
              <a:gd name="connsiteY100" fmla="*/ 1267785 h 2363996"/>
              <a:gd name="connsiteX101" fmla="*/ 686448 w 996891"/>
              <a:gd name="connsiteY101" fmla="*/ 1225006 h 2363996"/>
              <a:gd name="connsiteX102" fmla="*/ 659712 w 996891"/>
              <a:gd name="connsiteY102" fmla="*/ 1192922 h 2363996"/>
              <a:gd name="connsiteX103" fmla="*/ 643670 w 996891"/>
              <a:gd name="connsiteY103" fmla="*/ 1171532 h 2363996"/>
              <a:gd name="connsiteX104" fmla="*/ 632975 w 996891"/>
              <a:gd name="connsiteY104" fmla="*/ 1150143 h 2363996"/>
              <a:gd name="connsiteX105" fmla="*/ 627627 w 996891"/>
              <a:gd name="connsiteY105" fmla="*/ 1134101 h 2363996"/>
              <a:gd name="connsiteX106" fmla="*/ 606238 w 996891"/>
              <a:gd name="connsiteY106" fmla="*/ 1102017 h 2363996"/>
              <a:gd name="connsiteX107" fmla="*/ 595543 w 996891"/>
              <a:gd name="connsiteY107" fmla="*/ 1080627 h 2363996"/>
              <a:gd name="connsiteX108" fmla="*/ 584848 w 996891"/>
              <a:gd name="connsiteY108" fmla="*/ 1064585 h 2363996"/>
              <a:gd name="connsiteX109" fmla="*/ 558112 w 996891"/>
              <a:gd name="connsiteY109" fmla="*/ 1021806 h 2363996"/>
              <a:gd name="connsiteX110" fmla="*/ 536722 w 996891"/>
              <a:gd name="connsiteY110" fmla="*/ 973680 h 2363996"/>
              <a:gd name="connsiteX111" fmla="*/ 526027 w 996891"/>
              <a:gd name="connsiteY111" fmla="*/ 946943 h 2363996"/>
              <a:gd name="connsiteX112" fmla="*/ 515333 w 996891"/>
              <a:gd name="connsiteY112" fmla="*/ 930901 h 2363996"/>
              <a:gd name="connsiteX113" fmla="*/ 504638 w 996891"/>
              <a:gd name="connsiteY113" fmla="*/ 904164 h 2363996"/>
              <a:gd name="connsiteX114" fmla="*/ 483248 w 996891"/>
              <a:gd name="connsiteY114" fmla="*/ 872080 h 2363996"/>
              <a:gd name="connsiteX115" fmla="*/ 472554 w 996891"/>
              <a:gd name="connsiteY115" fmla="*/ 856038 h 2363996"/>
              <a:gd name="connsiteX116" fmla="*/ 451164 w 996891"/>
              <a:gd name="connsiteY116" fmla="*/ 807911 h 2363996"/>
              <a:gd name="connsiteX117" fmla="*/ 440470 w 996891"/>
              <a:gd name="connsiteY117" fmla="*/ 765132 h 2363996"/>
              <a:gd name="connsiteX118" fmla="*/ 429775 w 996891"/>
              <a:gd name="connsiteY118" fmla="*/ 749090 h 2363996"/>
              <a:gd name="connsiteX119" fmla="*/ 419080 w 996891"/>
              <a:gd name="connsiteY119" fmla="*/ 727701 h 2363996"/>
              <a:gd name="connsiteX120" fmla="*/ 397691 w 996891"/>
              <a:gd name="connsiteY120" fmla="*/ 695617 h 2363996"/>
              <a:gd name="connsiteX121" fmla="*/ 386996 w 996891"/>
              <a:gd name="connsiteY121" fmla="*/ 679574 h 2363996"/>
              <a:gd name="connsiteX122" fmla="*/ 376301 w 996891"/>
              <a:gd name="connsiteY122" fmla="*/ 663532 h 2363996"/>
              <a:gd name="connsiteX123" fmla="*/ 365606 w 996891"/>
              <a:gd name="connsiteY123" fmla="*/ 642143 h 2363996"/>
              <a:gd name="connsiteX124" fmla="*/ 344217 w 996891"/>
              <a:gd name="connsiteY124" fmla="*/ 626101 h 2363996"/>
              <a:gd name="connsiteX125" fmla="*/ 322827 w 996891"/>
              <a:gd name="connsiteY125" fmla="*/ 594017 h 2363996"/>
              <a:gd name="connsiteX126" fmla="*/ 312133 w 996891"/>
              <a:gd name="connsiteY126" fmla="*/ 577974 h 2363996"/>
              <a:gd name="connsiteX127" fmla="*/ 301438 w 996891"/>
              <a:gd name="connsiteY127" fmla="*/ 561932 h 2363996"/>
              <a:gd name="connsiteX128" fmla="*/ 290743 w 996891"/>
              <a:gd name="connsiteY128" fmla="*/ 540543 h 2363996"/>
              <a:gd name="connsiteX129" fmla="*/ 280048 w 996891"/>
              <a:gd name="connsiteY129" fmla="*/ 524501 h 2363996"/>
              <a:gd name="connsiteX130" fmla="*/ 269354 w 996891"/>
              <a:gd name="connsiteY130" fmla="*/ 497764 h 2363996"/>
              <a:gd name="connsiteX131" fmla="*/ 258659 w 996891"/>
              <a:gd name="connsiteY131" fmla="*/ 481722 h 2363996"/>
              <a:gd name="connsiteX132" fmla="*/ 237270 w 996891"/>
              <a:gd name="connsiteY132" fmla="*/ 433596 h 2363996"/>
              <a:gd name="connsiteX133" fmla="*/ 226575 w 996891"/>
              <a:gd name="connsiteY133" fmla="*/ 385469 h 2363996"/>
              <a:gd name="connsiteX134" fmla="*/ 205185 w 996891"/>
              <a:gd name="connsiteY134" fmla="*/ 348038 h 2363996"/>
              <a:gd name="connsiteX135" fmla="*/ 194491 w 996891"/>
              <a:gd name="connsiteY135" fmla="*/ 326648 h 2363996"/>
              <a:gd name="connsiteX136" fmla="*/ 173101 w 996891"/>
              <a:gd name="connsiteY136" fmla="*/ 273174 h 2363996"/>
              <a:gd name="connsiteX137" fmla="*/ 130322 w 996891"/>
              <a:gd name="connsiteY137" fmla="*/ 198311 h 2363996"/>
              <a:gd name="connsiteX138" fmla="*/ 119627 w 996891"/>
              <a:gd name="connsiteY138" fmla="*/ 182269 h 2363996"/>
              <a:gd name="connsiteX139" fmla="*/ 98238 w 996891"/>
              <a:gd name="connsiteY139" fmla="*/ 166227 h 2363996"/>
              <a:gd name="connsiteX140" fmla="*/ 87543 w 996891"/>
              <a:gd name="connsiteY140" fmla="*/ 144838 h 2363996"/>
              <a:gd name="connsiteX141" fmla="*/ 71501 w 996891"/>
              <a:gd name="connsiteY141" fmla="*/ 107406 h 2363996"/>
              <a:gd name="connsiteX142" fmla="*/ 39417 w 996891"/>
              <a:gd name="connsiteY142" fmla="*/ 59280 h 2363996"/>
              <a:gd name="connsiteX143" fmla="*/ 28722 w 996891"/>
              <a:gd name="connsiteY143" fmla="*/ 43238 h 2363996"/>
              <a:gd name="connsiteX144" fmla="*/ 0 w 996891"/>
              <a:gd name="connsiteY144" fmla="*/ 0 h 2363996"/>
              <a:gd name="connsiteX145" fmla="*/ 7333 w 996891"/>
              <a:gd name="connsiteY145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72417 w 996891"/>
              <a:gd name="connsiteY8" fmla="*/ 317023 h 2363996"/>
              <a:gd name="connsiteX9" fmla="*/ 86475 w 996891"/>
              <a:gd name="connsiteY9" fmla="*/ 389288 h 2363996"/>
              <a:gd name="connsiteX10" fmla="*/ 97626 w 996891"/>
              <a:gd name="connsiteY10" fmla="*/ 443069 h 2363996"/>
              <a:gd name="connsiteX11" fmla="*/ 108779 w 996891"/>
              <a:gd name="connsiteY11" fmla="*/ 504639 h 2363996"/>
              <a:gd name="connsiteX12" fmla="*/ 119017 w 996891"/>
              <a:gd name="connsiteY12" fmla="*/ 554751 h 2363996"/>
              <a:gd name="connsiteX13" fmla="*/ 133073 w 996891"/>
              <a:gd name="connsiteY13" fmla="*/ 592642 h 2363996"/>
              <a:gd name="connsiteX14" fmla="*/ 152475 w 996891"/>
              <a:gd name="connsiteY14" fmla="*/ 658032 h 2363996"/>
              <a:gd name="connsiteX15" fmla="*/ 160726 w 996891"/>
              <a:gd name="connsiteY15" fmla="*/ 667353 h 2363996"/>
              <a:gd name="connsiteX16" fmla="*/ 119627 w 996891"/>
              <a:gd name="connsiteY16" fmla="*/ 668880 h 2363996"/>
              <a:gd name="connsiteX17" fmla="*/ 124975 w 996891"/>
              <a:gd name="connsiteY17" fmla="*/ 695617 h 2363996"/>
              <a:gd name="connsiteX18" fmla="*/ 130322 w 996891"/>
              <a:gd name="connsiteY18" fmla="*/ 711659 h 2363996"/>
              <a:gd name="connsiteX19" fmla="*/ 135670 w 996891"/>
              <a:gd name="connsiteY19" fmla="*/ 738396 h 2363996"/>
              <a:gd name="connsiteX20" fmla="*/ 146364 w 996891"/>
              <a:gd name="connsiteY20" fmla="*/ 781174 h 2363996"/>
              <a:gd name="connsiteX21" fmla="*/ 151712 w 996891"/>
              <a:gd name="connsiteY21" fmla="*/ 813259 h 2363996"/>
              <a:gd name="connsiteX22" fmla="*/ 157059 w 996891"/>
              <a:gd name="connsiteY22" fmla="*/ 829301 h 2363996"/>
              <a:gd name="connsiteX23" fmla="*/ 162406 w 996891"/>
              <a:gd name="connsiteY23" fmla="*/ 856038 h 2363996"/>
              <a:gd name="connsiteX24" fmla="*/ 183796 w 996891"/>
              <a:gd name="connsiteY24" fmla="*/ 930901 h 2363996"/>
              <a:gd name="connsiteX25" fmla="*/ 189143 w 996891"/>
              <a:gd name="connsiteY25" fmla="*/ 957638 h 2363996"/>
              <a:gd name="connsiteX26" fmla="*/ 194491 w 996891"/>
              <a:gd name="connsiteY26" fmla="*/ 989722 h 2363996"/>
              <a:gd name="connsiteX27" fmla="*/ 215880 w 996891"/>
              <a:gd name="connsiteY27" fmla="*/ 1064585 h 2363996"/>
              <a:gd name="connsiteX28" fmla="*/ 226575 w 996891"/>
              <a:gd name="connsiteY28" fmla="*/ 1123406 h 2363996"/>
              <a:gd name="connsiteX29" fmla="*/ 231922 w 996891"/>
              <a:gd name="connsiteY29" fmla="*/ 1144796 h 2363996"/>
              <a:gd name="connsiteX30" fmla="*/ 237270 w 996891"/>
              <a:gd name="connsiteY30" fmla="*/ 1187574 h 2363996"/>
              <a:gd name="connsiteX31" fmla="*/ 242617 w 996891"/>
              <a:gd name="connsiteY31" fmla="*/ 1214311 h 2363996"/>
              <a:gd name="connsiteX32" fmla="*/ 247964 w 996891"/>
              <a:gd name="connsiteY32" fmla="*/ 1246396 h 2363996"/>
              <a:gd name="connsiteX33" fmla="*/ 258659 w 996891"/>
              <a:gd name="connsiteY33" fmla="*/ 1278480 h 2363996"/>
              <a:gd name="connsiteX34" fmla="*/ 264006 w 996891"/>
              <a:gd name="connsiteY34" fmla="*/ 1299869 h 2363996"/>
              <a:gd name="connsiteX35" fmla="*/ 269354 w 996891"/>
              <a:gd name="connsiteY35" fmla="*/ 1353343 h 2363996"/>
              <a:gd name="connsiteX36" fmla="*/ 274701 w 996891"/>
              <a:gd name="connsiteY36" fmla="*/ 1369385 h 2363996"/>
              <a:gd name="connsiteX37" fmla="*/ 280048 w 996891"/>
              <a:gd name="connsiteY37" fmla="*/ 1401469 h 2363996"/>
              <a:gd name="connsiteX38" fmla="*/ 296091 w 996891"/>
              <a:gd name="connsiteY38" fmla="*/ 1454943 h 2363996"/>
              <a:gd name="connsiteX39" fmla="*/ 301438 w 996891"/>
              <a:gd name="connsiteY39" fmla="*/ 1470985 h 2363996"/>
              <a:gd name="connsiteX40" fmla="*/ 306785 w 996891"/>
              <a:gd name="connsiteY40" fmla="*/ 1487027 h 2363996"/>
              <a:gd name="connsiteX41" fmla="*/ 312133 w 996891"/>
              <a:gd name="connsiteY41" fmla="*/ 1508417 h 2363996"/>
              <a:gd name="connsiteX42" fmla="*/ 322827 w 996891"/>
              <a:gd name="connsiteY42" fmla="*/ 1524459 h 2363996"/>
              <a:gd name="connsiteX43" fmla="*/ 328175 w 996891"/>
              <a:gd name="connsiteY43" fmla="*/ 1556543 h 2363996"/>
              <a:gd name="connsiteX44" fmla="*/ 338870 w 996891"/>
              <a:gd name="connsiteY44" fmla="*/ 1588627 h 2363996"/>
              <a:gd name="connsiteX45" fmla="*/ 344217 w 996891"/>
              <a:gd name="connsiteY45" fmla="*/ 1631406 h 2363996"/>
              <a:gd name="connsiteX46" fmla="*/ 349564 w 996891"/>
              <a:gd name="connsiteY46" fmla="*/ 1647448 h 2363996"/>
              <a:gd name="connsiteX47" fmla="*/ 354912 w 996891"/>
              <a:gd name="connsiteY47" fmla="*/ 1679532 h 2363996"/>
              <a:gd name="connsiteX48" fmla="*/ 360259 w 996891"/>
              <a:gd name="connsiteY48" fmla="*/ 1716964 h 2363996"/>
              <a:gd name="connsiteX49" fmla="*/ 365606 w 996891"/>
              <a:gd name="connsiteY49" fmla="*/ 1759743 h 2363996"/>
              <a:gd name="connsiteX50" fmla="*/ 376301 w 996891"/>
              <a:gd name="connsiteY50" fmla="*/ 1802522 h 2363996"/>
              <a:gd name="connsiteX51" fmla="*/ 386996 w 996891"/>
              <a:gd name="connsiteY51" fmla="*/ 1845301 h 2363996"/>
              <a:gd name="connsiteX52" fmla="*/ 392343 w 996891"/>
              <a:gd name="connsiteY52" fmla="*/ 1866690 h 2363996"/>
              <a:gd name="connsiteX53" fmla="*/ 397691 w 996891"/>
              <a:gd name="connsiteY53" fmla="*/ 1882732 h 2363996"/>
              <a:gd name="connsiteX54" fmla="*/ 408385 w 996891"/>
              <a:gd name="connsiteY54" fmla="*/ 1957596 h 2363996"/>
              <a:gd name="connsiteX55" fmla="*/ 419080 w 996891"/>
              <a:gd name="connsiteY55" fmla="*/ 2000374 h 2363996"/>
              <a:gd name="connsiteX56" fmla="*/ 429775 w 996891"/>
              <a:gd name="connsiteY56" fmla="*/ 2053848 h 2363996"/>
              <a:gd name="connsiteX57" fmla="*/ 440470 w 996891"/>
              <a:gd name="connsiteY57" fmla="*/ 2069890 h 2363996"/>
              <a:gd name="connsiteX58" fmla="*/ 445817 w 996891"/>
              <a:gd name="connsiteY58" fmla="*/ 2101974 h 2363996"/>
              <a:gd name="connsiteX59" fmla="*/ 456512 w 996891"/>
              <a:gd name="connsiteY59" fmla="*/ 2134059 h 2363996"/>
              <a:gd name="connsiteX60" fmla="*/ 461859 w 996891"/>
              <a:gd name="connsiteY60" fmla="*/ 2150101 h 2363996"/>
              <a:gd name="connsiteX61" fmla="*/ 467206 w 996891"/>
              <a:gd name="connsiteY61" fmla="*/ 2171490 h 2363996"/>
              <a:gd name="connsiteX62" fmla="*/ 477901 w 996891"/>
              <a:gd name="connsiteY62" fmla="*/ 2203574 h 2363996"/>
              <a:gd name="connsiteX63" fmla="*/ 488596 w 996891"/>
              <a:gd name="connsiteY63" fmla="*/ 2310522 h 2363996"/>
              <a:gd name="connsiteX64" fmla="*/ 499291 w 996891"/>
              <a:gd name="connsiteY64" fmla="*/ 2363996 h 2363996"/>
              <a:gd name="connsiteX65" fmla="*/ 520680 w 996891"/>
              <a:gd name="connsiteY65" fmla="*/ 2331911 h 2363996"/>
              <a:gd name="connsiteX66" fmla="*/ 536722 w 996891"/>
              <a:gd name="connsiteY66" fmla="*/ 2310522 h 2363996"/>
              <a:gd name="connsiteX67" fmla="*/ 568806 w 996891"/>
              <a:gd name="connsiteY67" fmla="*/ 2289132 h 2363996"/>
              <a:gd name="connsiteX68" fmla="*/ 595543 w 996891"/>
              <a:gd name="connsiteY68" fmla="*/ 2257048 h 2363996"/>
              <a:gd name="connsiteX69" fmla="*/ 611585 w 996891"/>
              <a:gd name="connsiteY69" fmla="*/ 2235659 h 2363996"/>
              <a:gd name="connsiteX70" fmla="*/ 643670 w 996891"/>
              <a:gd name="connsiteY70" fmla="*/ 2208922 h 2363996"/>
              <a:gd name="connsiteX71" fmla="*/ 670406 w 996891"/>
              <a:gd name="connsiteY71" fmla="*/ 2176838 h 2363996"/>
              <a:gd name="connsiteX72" fmla="*/ 686448 w 996891"/>
              <a:gd name="connsiteY72" fmla="*/ 2166143 h 2363996"/>
              <a:gd name="connsiteX73" fmla="*/ 702491 w 996891"/>
              <a:gd name="connsiteY73" fmla="*/ 2150101 h 2363996"/>
              <a:gd name="connsiteX74" fmla="*/ 723880 w 996891"/>
              <a:gd name="connsiteY74" fmla="*/ 2134059 h 2363996"/>
              <a:gd name="connsiteX75" fmla="*/ 755964 w 996891"/>
              <a:gd name="connsiteY75" fmla="*/ 2096627 h 2363996"/>
              <a:gd name="connsiteX76" fmla="*/ 772006 w 996891"/>
              <a:gd name="connsiteY76" fmla="*/ 2085932 h 2363996"/>
              <a:gd name="connsiteX77" fmla="*/ 814785 w 996891"/>
              <a:gd name="connsiteY77" fmla="*/ 2021764 h 2363996"/>
              <a:gd name="connsiteX78" fmla="*/ 825480 w 996891"/>
              <a:gd name="connsiteY78" fmla="*/ 2005722 h 2363996"/>
              <a:gd name="connsiteX79" fmla="*/ 836175 w 996891"/>
              <a:gd name="connsiteY79" fmla="*/ 1989680 h 2363996"/>
              <a:gd name="connsiteX80" fmla="*/ 846870 w 996891"/>
              <a:gd name="connsiteY80" fmla="*/ 1957596 h 2363996"/>
              <a:gd name="connsiteX81" fmla="*/ 894996 w 996891"/>
              <a:gd name="connsiteY81" fmla="*/ 1914817 h 2363996"/>
              <a:gd name="connsiteX82" fmla="*/ 937775 w 996891"/>
              <a:gd name="connsiteY82" fmla="*/ 1877385 h 2363996"/>
              <a:gd name="connsiteX83" fmla="*/ 953817 w 996891"/>
              <a:gd name="connsiteY83" fmla="*/ 1861343 h 2363996"/>
              <a:gd name="connsiteX84" fmla="*/ 964512 w 996891"/>
              <a:gd name="connsiteY84" fmla="*/ 1845301 h 2363996"/>
              <a:gd name="connsiteX85" fmla="*/ 980554 w 996891"/>
              <a:gd name="connsiteY85" fmla="*/ 1834606 h 2363996"/>
              <a:gd name="connsiteX86" fmla="*/ 996596 w 996891"/>
              <a:gd name="connsiteY86" fmla="*/ 1781132 h 2363996"/>
              <a:gd name="connsiteX87" fmla="*/ 985901 w 996891"/>
              <a:gd name="connsiteY87" fmla="*/ 1700922 h 2363996"/>
              <a:gd name="connsiteX88" fmla="*/ 964512 w 996891"/>
              <a:gd name="connsiteY88" fmla="*/ 1668838 h 2363996"/>
              <a:gd name="connsiteX89" fmla="*/ 932427 w 996891"/>
              <a:gd name="connsiteY89" fmla="*/ 1636753 h 2363996"/>
              <a:gd name="connsiteX90" fmla="*/ 900343 w 996891"/>
              <a:gd name="connsiteY90" fmla="*/ 1583280 h 2363996"/>
              <a:gd name="connsiteX91" fmla="*/ 889648 w 996891"/>
              <a:gd name="connsiteY91" fmla="*/ 1567238 h 2363996"/>
              <a:gd name="connsiteX92" fmla="*/ 878954 w 996891"/>
              <a:gd name="connsiteY92" fmla="*/ 1545848 h 2363996"/>
              <a:gd name="connsiteX93" fmla="*/ 857564 w 996891"/>
              <a:gd name="connsiteY93" fmla="*/ 1513764 h 2363996"/>
              <a:gd name="connsiteX94" fmla="*/ 846870 w 996891"/>
              <a:gd name="connsiteY94" fmla="*/ 1492374 h 2363996"/>
              <a:gd name="connsiteX95" fmla="*/ 825480 w 996891"/>
              <a:gd name="connsiteY95" fmla="*/ 1476332 h 2363996"/>
              <a:gd name="connsiteX96" fmla="*/ 793396 w 996891"/>
              <a:gd name="connsiteY96" fmla="*/ 1401469 h 2363996"/>
              <a:gd name="connsiteX97" fmla="*/ 782701 w 996891"/>
              <a:gd name="connsiteY97" fmla="*/ 1385427 h 2363996"/>
              <a:gd name="connsiteX98" fmla="*/ 755964 w 996891"/>
              <a:gd name="connsiteY98" fmla="*/ 1337301 h 2363996"/>
              <a:gd name="connsiteX99" fmla="*/ 723880 w 996891"/>
              <a:gd name="connsiteY99" fmla="*/ 1299869 h 2363996"/>
              <a:gd name="connsiteX100" fmla="*/ 702491 w 996891"/>
              <a:gd name="connsiteY100" fmla="*/ 1267785 h 2363996"/>
              <a:gd name="connsiteX101" fmla="*/ 686448 w 996891"/>
              <a:gd name="connsiteY101" fmla="*/ 1225006 h 2363996"/>
              <a:gd name="connsiteX102" fmla="*/ 659712 w 996891"/>
              <a:gd name="connsiteY102" fmla="*/ 1192922 h 2363996"/>
              <a:gd name="connsiteX103" fmla="*/ 643670 w 996891"/>
              <a:gd name="connsiteY103" fmla="*/ 1171532 h 2363996"/>
              <a:gd name="connsiteX104" fmla="*/ 632975 w 996891"/>
              <a:gd name="connsiteY104" fmla="*/ 1150143 h 2363996"/>
              <a:gd name="connsiteX105" fmla="*/ 627627 w 996891"/>
              <a:gd name="connsiteY105" fmla="*/ 1134101 h 2363996"/>
              <a:gd name="connsiteX106" fmla="*/ 606238 w 996891"/>
              <a:gd name="connsiteY106" fmla="*/ 1102017 h 2363996"/>
              <a:gd name="connsiteX107" fmla="*/ 595543 w 996891"/>
              <a:gd name="connsiteY107" fmla="*/ 1080627 h 2363996"/>
              <a:gd name="connsiteX108" fmla="*/ 584848 w 996891"/>
              <a:gd name="connsiteY108" fmla="*/ 1064585 h 2363996"/>
              <a:gd name="connsiteX109" fmla="*/ 558112 w 996891"/>
              <a:gd name="connsiteY109" fmla="*/ 1021806 h 2363996"/>
              <a:gd name="connsiteX110" fmla="*/ 536722 w 996891"/>
              <a:gd name="connsiteY110" fmla="*/ 973680 h 2363996"/>
              <a:gd name="connsiteX111" fmla="*/ 526027 w 996891"/>
              <a:gd name="connsiteY111" fmla="*/ 946943 h 2363996"/>
              <a:gd name="connsiteX112" fmla="*/ 515333 w 996891"/>
              <a:gd name="connsiteY112" fmla="*/ 930901 h 2363996"/>
              <a:gd name="connsiteX113" fmla="*/ 504638 w 996891"/>
              <a:gd name="connsiteY113" fmla="*/ 904164 h 2363996"/>
              <a:gd name="connsiteX114" fmla="*/ 483248 w 996891"/>
              <a:gd name="connsiteY114" fmla="*/ 872080 h 2363996"/>
              <a:gd name="connsiteX115" fmla="*/ 472554 w 996891"/>
              <a:gd name="connsiteY115" fmla="*/ 856038 h 2363996"/>
              <a:gd name="connsiteX116" fmla="*/ 451164 w 996891"/>
              <a:gd name="connsiteY116" fmla="*/ 807911 h 2363996"/>
              <a:gd name="connsiteX117" fmla="*/ 440470 w 996891"/>
              <a:gd name="connsiteY117" fmla="*/ 765132 h 2363996"/>
              <a:gd name="connsiteX118" fmla="*/ 429775 w 996891"/>
              <a:gd name="connsiteY118" fmla="*/ 749090 h 2363996"/>
              <a:gd name="connsiteX119" fmla="*/ 419080 w 996891"/>
              <a:gd name="connsiteY119" fmla="*/ 727701 h 2363996"/>
              <a:gd name="connsiteX120" fmla="*/ 397691 w 996891"/>
              <a:gd name="connsiteY120" fmla="*/ 695617 h 2363996"/>
              <a:gd name="connsiteX121" fmla="*/ 386996 w 996891"/>
              <a:gd name="connsiteY121" fmla="*/ 679574 h 2363996"/>
              <a:gd name="connsiteX122" fmla="*/ 376301 w 996891"/>
              <a:gd name="connsiteY122" fmla="*/ 663532 h 2363996"/>
              <a:gd name="connsiteX123" fmla="*/ 365606 w 996891"/>
              <a:gd name="connsiteY123" fmla="*/ 642143 h 2363996"/>
              <a:gd name="connsiteX124" fmla="*/ 344217 w 996891"/>
              <a:gd name="connsiteY124" fmla="*/ 626101 h 2363996"/>
              <a:gd name="connsiteX125" fmla="*/ 322827 w 996891"/>
              <a:gd name="connsiteY125" fmla="*/ 594017 h 2363996"/>
              <a:gd name="connsiteX126" fmla="*/ 312133 w 996891"/>
              <a:gd name="connsiteY126" fmla="*/ 577974 h 2363996"/>
              <a:gd name="connsiteX127" fmla="*/ 301438 w 996891"/>
              <a:gd name="connsiteY127" fmla="*/ 561932 h 2363996"/>
              <a:gd name="connsiteX128" fmla="*/ 290743 w 996891"/>
              <a:gd name="connsiteY128" fmla="*/ 540543 h 2363996"/>
              <a:gd name="connsiteX129" fmla="*/ 280048 w 996891"/>
              <a:gd name="connsiteY129" fmla="*/ 524501 h 2363996"/>
              <a:gd name="connsiteX130" fmla="*/ 269354 w 996891"/>
              <a:gd name="connsiteY130" fmla="*/ 497764 h 2363996"/>
              <a:gd name="connsiteX131" fmla="*/ 258659 w 996891"/>
              <a:gd name="connsiteY131" fmla="*/ 481722 h 2363996"/>
              <a:gd name="connsiteX132" fmla="*/ 237270 w 996891"/>
              <a:gd name="connsiteY132" fmla="*/ 433596 h 2363996"/>
              <a:gd name="connsiteX133" fmla="*/ 226575 w 996891"/>
              <a:gd name="connsiteY133" fmla="*/ 385469 h 2363996"/>
              <a:gd name="connsiteX134" fmla="*/ 205185 w 996891"/>
              <a:gd name="connsiteY134" fmla="*/ 348038 h 2363996"/>
              <a:gd name="connsiteX135" fmla="*/ 194491 w 996891"/>
              <a:gd name="connsiteY135" fmla="*/ 326648 h 2363996"/>
              <a:gd name="connsiteX136" fmla="*/ 173101 w 996891"/>
              <a:gd name="connsiteY136" fmla="*/ 273174 h 2363996"/>
              <a:gd name="connsiteX137" fmla="*/ 130322 w 996891"/>
              <a:gd name="connsiteY137" fmla="*/ 198311 h 2363996"/>
              <a:gd name="connsiteX138" fmla="*/ 119627 w 996891"/>
              <a:gd name="connsiteY138" fmla="*/ 182269 h 2363996"/>
              <a:gd name="connsiteX139" fmla="*/ 98238 w 996891"/>
              <a:gd name="connsiteY139" fmla="*/ 166227 h 2363996"/>
              <a:gd name="connsiteX140" fmla="*/ 87543 w 996891"/>
              <a:gd name="connsiteY140" fmla="*/ 144838 h 2363996"/>
              <a:gd name="connsiteX141" fmla="*/ 71501 w 996891"/>
              <a:gd name="connsiteY141" fmla="*/ 107406 h 2363996"/>
              <a:gd name="connsiteX142" fmla="*/ 39417 w 996891"/>
              <a:gd name="connsiteY142" fmla="*/ 59280 h 2363996"/>
              <a:gd name="connsiteX143" fmla="*/ 28722 w 996891"/>
              <a:gd name="connsiteY143" fmla="*/ 43238 h 2363996"/>
              <a:gd name="connsiteX144" fmla="*/ 0 w 996891"/>
              <a:gd name="connsiteY144" fmla="*/ 0 h 2363996"/>
              <a:gd name="connsiteX145" fmla="*/ 7333 w 996891"/>
              <a:gd name="connsiteY145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52556 w 996891"/>
              <a:gd name="connsiteY8" fmla="*/ 231465 h 2363996"/>
              <a:gd name="connsiteX9" fmla="*/ 72417 w 996891"/>
              <a:gd name="connsiteY9" fmla="*/ 317023 h 2363996"/>
              <a:gd name="connsiteX10" fmla="*/ 86475 w 996891"/>
              <a:gd name="connsiteY10" fmla="*/ 389288 h 2363996"/>
              <a:gd name="connsiteX11" fmla="*/ 97626 w 996891"/>
              <a:gd name="connsiteY11" fmla="*/ 443069 h 2363996"/>
              <a:gd name="connsiteX12" fmla="*/ 108779 w 996891"/>
              <a:gd name="connsiteY12" fmla="*/ 504639 h 2363996"/>
              <a:gd name="connsiteX13" fmla="*/ 119017 w 996891"/>
              <a:gd name="connsiteY13" fmla="*/ 554751 h 2363996"/>
              <a:gd name="connsiteX14" fmla="*/ 133073 w 996891"/>
              <a:gd name="connsiteY14" fmla="*/ 592642 h 2363996"/>
              <a:gd name="connsiteX15" fmla="*/ 152475 w 996891"/>
              <a:gd name="connsiteY15" fmla="*/ 658032 h 2363996"/>
              <a:gd name="connsiteX16" fmla="*/ 160726 w 996891"/>
              <a:gd name="connsiteY16" fmla="*/ 667353 h 2363996"/>
              <a:gd name="connsiteX17" fmla="*/ 119627 w 996891"/>
              <a:gd name="connsiteY17" fmla="*/ 668880 h 2363996"/>
              <a:gd name="connsiteX18" fmla="*/ 124975 w 996891"/>
              <a:gd name="connsiteY18" fmla="*/ 695617 h 2363996"/>
              <a:gd name="connsiteX19" fmla="*/ 130322 w 996891"/>
              <a:gd name="connsiteY19" fmla="*/ 711659 h 2363996"/>
              <a:gd name="connsiteX20" fmla="*/ 135670 w 996891"/>
              <a:gd name="connsiteY20" fmla="*/ 738396 h 2363996"/>
              <a:gd name="connsiteX21" fmla="*/ 146364 w 996891"/>
              <a:gd name="connsiteY21" fmla="*/ 781174 h 2363996"/>
              <a:gd name="connsiteX22" fmla="*/ 151712 w 996891"/>
              <a:gd name="connsiteY22" fmla="*/ 813259 h 2363996"/>
              <a:gd name="connsiteX23" fmla="*/ 157059 w 996891"/>
              <a:gd name="connsiteY23" fmla="*/ 829301 h 2363996"/>
              <a:gd name="connsiteX24" fmla="*/ 162406 w 996891"/>
              <a:gd name="connsiteY24" fmla="*/ 856038 h 2363996"/>
              <a:gd name="connsiteX25" fmla="*/ 183796 w 996891"/>
              <a:gd name="connsiteY25" fmla="*/ 930901 h 2363996"/>
              <a:gd name="connsiteX26" fmla="*/ 189143 w 996891"/>
              <a:gd name="connsiteY26" fmla="*/ 957638 h 2363996"/>
              <a:gd name="connsiteX27" fmla="*/ 194491 w 996891"/>
              <a:gd name="connsiteY27" fmla="*/ 989722 h 2363996"/>
              <a:gd name="connsiteX28" fmla="*/ 215880 w 996891"/>
              <a:gd name="connsiteY28" fmla="*/ 1064585 h 2363996"/>
              <a:gd name="connsiteX29" fmla="*/ 226575 w 996891"/>
              <a:gd name="connsiteY29" fmla="*/ 1123406 h 2363996"/>
              <a:gd name="connsiteX30" fmla="*/ 231922 w 996891"/>
              <a:gd name="connsiteY30" fmla="*/ 1144796 h 2363996"/>
              <a:gd name="connsiteX31" fmla="*/ 237270 w 996891"/>
              <a:gd name="connsiteY31" fmla="*/ 1187574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72417 w 996891"/>
              <a:gd name="connsiteY9" fmla="*/ 317023 h 2363996"/>
              <a:gd name="connsiteX10" fmla="*/ 86475 w 996891"/>
              <a:gd name="connsiteY10" fmla="*/ 389288 h 2363996"/>
              <a:gd name="connsiteX11" fmla="*/ 97626 w 996891"/>
              <a:gd name="connsiteY11" fmla="*/ 443069 h 2363996"/>
              <a:gd name="connsiteX12" fmla="*/ 108779 w 996891"/>
              <a:gd name="connsiteY12" fmla="*/ 504639 h 2363996"/>
              <a:gd name="connsiteX13" fmla="*/ 119017 w 996891"/>
              <a:gd name="connsiteY13" fmla="*/ 554751 h 2363996"/>
              <a:gd name="connsiteX14" fmla="*/ 133073 w 996891"/>
              <a:gd name="connsiteY14" fmla="*/ 592642 h 2363996"/>
              <a:gd name="connsiteX15" fmla="*/ 152475 w 996891"/>
              <a:gd name="connsiteY15" fmla="*/ 658032 h 2363996"/>
              <a:gd name="connsiteX16" fmla="*/ 160726 w 996891"/>
              <a:gd name="connsiteY16" fmla="*/ 667353 h 2363996"/>
              <a:gd name="connsiteX17" fmla="*/ 119627 w 996891"/>
              <a:gd name="connsiteY17" fmla="*/ 668880 h 2363996"/>
              <a:gd name="connsiteX18" fmla="*/ 124975 w 996891"/>
              <a:gd name="connsiteY18" fmla="*/ 695617 h 2363996"/>
              <a:gd name="connsiteX19" fmla="*/ 130322 w 996891"/>
              <a:gd name="connsiteY19" fmla="*/ 711659 h 2363996"/>
              <a:gd name="connsiteX20" fmla="*/ 135670 w 996891"/>
              <a:gd name="connsiteY20" fmla="*/ 738396 h 2363996"/>
              <a:gd name="connsiteX21" fmla="*/ 146364 w 996891"/>
              <a:gd name="connsiteY21" fmla="*/ 781174 h 2363996"/>
              <a:gd name="connsiteX22" fmla="*/ 151712 w 996891"/>
              <a:gd name="connsiteY22" fmla="*/ 813259 h 2363996"/>
              <a:gd name="connsiteX23" fmla="*/ 157059 w 996891"/>
              <a:gd name="connsiteY23" fmla="*/ 829301 h 2363996"/>
              <a:gd name="connsiteX24" fmla="*/ 162406 w 996891"/>
              <a:gd name="connsiteY24" fmla="*/ 856038 h 2363996"/>
              <a:gd name="connsiteX25" fmla="*/ 183796 w 996891"/>
              <a:gd name="connsiteY25" fmla="*/ 930901 h 2363996"/>
              <a:gd name="connsiteX26" fmla="*/ 189143 w 996891"/>
              <a:gd name="connsiteY26" fmla="*/ 957638 h 2363996"/>
              <a:gd name="connsiteX27" fmla="*/ 194491 w 996891"/>
              <a:gd name="connsiteY27" fmla="*/ 989722 h 2363996"/>
              <a:gd name="connsiteX28" fmla="*/ 215880 w 996891"/>
              <a:gd name="connsiteY28" fmla="*/ 1064585 h 2363996"/>
              <a:gd name="connsiteX29" fmla="*/ 226575 w 996891"/>
              <a:gd name="connsiteY29" fmla="*/ 1123406 h 2363996"/>
              <a:gd name="connsiteX30" fmla="*/ 231922 w 996891"/>
              <a:gd name="connsiteY30" fmla="*/ 1144796 h 2363996"/>
              <a:gd name="connsiteX31" fmla="*/ 237270 w 996891"/>
              <a:gd name="connsiteY31" fmla="*/ 1187574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86475 w 996891"/>
              <a:gd name="connsiteY10" fmla="*/ 389288 h 2363996"/>
              <a:gd name="connsiteX11" fmla="*/ 97626 w 996891"/>
              <a:gd name="connsiteY11" fmla="*/ 443069 h 2363996"/>
              <a:gd name="connsiteX12" fmla="*/ 108779 w 996891"/>
              <a:gd name="connsiteY12" fmla="*/ 504639 h 2363996"/>
              <a:gd name="connsiteX13" fmla="*/ 119017 w 996891"/>
              <a:gd name="connsiteY13" fmla="*/ 554751 h 2363996"/>
              <a:gd name="connsiteX14" fmla="*/ 133073 w 996891"/>
              <a:gd name="connsiteY14" fmla="*/ 592642 h 2363996"/>
              <a:gd name="connsiteX15" fmla="*/ 152475 w 996891"/>
              <a:gd name="connsiteY15" fmla="*/ 658032 h 2363996"/>
              <a:gd name="connsiteX16" fmla="*/ 160726 w 996891"/>
              <a:gd name="connsiteY16" fmla="*/ 667353 h 2363996"/>
              <a:gd name="connsiteX17" fmla="*/ 119627 w 996891"/>
              <a:gd name="connsiteY17" fmla="*/ 668880 h 2363996"/>
              <a:gd name="connsiteX18" fmla="*/ 124975 w 996891"/>
              <a:gd name="connsiteY18" fmla="*/ 695617 h 2363996"/>
              <a:gd name="connsiteX19" fmla="*/ 130322 w 996891"/>
              <a:gd name="connsiteY19" fmla="*/ 711659 h 2363996"/>
              <a:gd name="connsiteX20" fmla="*/ 135670 w 996891"/>
              <a:gd name="connsiteY20" fmla="*/ 738396 h 2363996"/>
              <a:gd name="connsiteX21" fmla="*/ 146364 w 996891"/>
              <a:gd name="connsiteY21" fmla="*/ 781174 h 2363996"/>
              <a:gd name="connsiteX22" fmla="*/ 151712 w 996891"/>
              <a:gd name="connsiteY22" fmla="*/ 813259 h 2363996"/>
              <a:gd name="connsiteX23" fmla="*/ 157059 w 996891"/>
              <a:gd name="connsiteY23" fmla="*/ 829301 h 2363996"/>
              <a:gd name="connsiteX24" fmla="*/ 162406 w 996891"/>
              <a:gd name="connsiteY24" fmla="*/ 856038 h 2363996"/>
              <a:gd name="connsiteX25" fmla="*/ 183796 w 996891"/>
              <a:gd name="connsiteY25" fmla="*/ 930901 h 2363996"/>
              <a:gd name="connsiteX26" fmla="*/ 189143 w 996891"/>
              <a:gd name="connsiteY26" fmla="*/ 957638 h 2363996"/>
              <a:gd name="connsiteX27" fmla="*/ 194491 w 996891"/>
              <a:gd name="connsiteY27" fmla="*/ 989722 h 2363996"/>
              <a:gd name="connsiteX28" fmla="*/ 215880 w 996891"/>
              <a:gd name="connsiteY28" fmla="*/ 1064585 h 2363996"/>
              <a:gd name="connsiteX29" fmla="*/ 226575 w 996891"/>
              <a:gd name="connsiteY29" fmla="*/ 1123406 h 2363996"/>
              <a:gd name="connsiteX30" fmla="*/ 231922 w 996891"/>
              <a:gd name="connsiteY30" fmla="*/ 1144796 h 2363996"/>
              <a:gd name="connsiteX31" fmla="*/ 237270 w 996891"/>
              <a:gd name="connsiteY31" fmla="*/ 1187574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71961 w 996891"/>
              <a:gd name="connsiteY10" fmla="*/ 334134 h 2363996"/>
              <a:gd name="connsiteX11" fmla="*/ 97626 w 996891"/>
              <a:gd name="connsiteY11" fmla="*/ 443069 h 2363996"/>
              <a:gd name="connsiteX12" fmla="*/ 108779 w 996891"/>
              <a:gd name="connsiteY12" fmla="*/ 504639 h 2363996"/>
              <a:gd name="connsiteX13" fmla="*/ 119017 w 996891"/>
              <a:gd name="connsiteY13" fmla="*/ 554751 h 2363996"/>
              <a:gd name="connsiteX14" fmla="*/ 133073 w 996891"/>
              <a:gd name="connsiteY14" fmla="*/ 592642 h 2363996"/>
              <a:gd name="connsiteX15" fmla="*/ 152475 w 996891"/>
              <a:gd name="connsiteY15" fmla="*/ 658032 h 2363996"/>
              <a:gd name="connsiteX16" fmla="*/ 160726 w 996891"/>
              <a:gd name="connsiteY16" fmla="*/ 667353 h 2363996"/>
              <a:gd name="connsiteX17" fmla="*/ 119627 w 996891"/>
              <a:gd name="connsiteY17" fmla="*/ 668880 h 2363996"/>
              <a:gd name="connsiteX18" fmla="*/ 124975 w 996891"/>
              <a:gd name="connsiteY18" fmla="*/ 695617 h 2363996"/>
              <a:gd name="connsiteX19" fmla="*/ 130322 w 996891"/>
              <a:gd name="connsiteY19" fmla="*/ 711659 h 2363996"/>
              <a:gd name="connsiteX20" fmla="*/ 135670 w 996891"/>
              <a:gd name="connsiteY20" fmla="*/ 738396 h 2363996"/>
              <a:gd name="connsiteX21" fmla="*/ 146364 w 996891"/>
              <a:gd name="connsiteY21" fmla="*/ 781174 h 2363996"/>
              <a:gd name="connsiteX22" fmla="*/ 151712 w 996891"/>
              <a:gd name="connsiteY22" fmla="*/ 813259 h 2363996"/>
              <a:gd name="connsiteX23" fmla="*/ 157059 w 996891"/>
              <a:gd name="connsiteY23" fmla="*/ 829301 h 2363996"/>
              <a:gd name="connsiteX24" fmla="*/ 162406 w 996891"/>
              <a:gd name="connsiteY24" fmla="*/ 856038 h 2363996"/>
              <a:gd name="connsiteX25" fmla="*/ 183796 w 996891"/>
              <a:gd name="connsiteY25" fmla="*/ 930901 h 2363996"/>
              <a:gd name="connsiteX26" fmla="*/ 189143 w 996891"/>
              <a:gd name="connsiteY26" fmla="*/ 957638 h 2363996"/>
              <a:gd name="connsiteX27" fmla="*/ 194491 w 996891"/>
              <a:gd name="connsiteY27" fmla="*/ 989722 h 2363996"/>
              <a:gd name="connsiteX28" fmla="*/ 215880 w 996891"/>
              <a:gd name="connsiteY28" fmla="*/ 1064585 h 2363996"/>
              <a:gd name="connsiteX29" fmla="*/ 226575 w 996891"/>
              <a:gd name="connsiteY29" fmla="*/ 1123406 h 2363996"/>
              <a:gd name="connsiteX30" fmla="*/ 231922 w 996891"/>
              <a:gd name="connsiteY30" fmla="*/ 1144796 h 2363996"/>
              <a:gd name="connsiteX31" fmla="*/ 237270 w 996891"/>
              <a:gd name="connsiteY31" fmla="*/ 1187574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71961 w 996891"/>
              <a:gd name="connsiteY10" fmla="*/ 334134 h 2363996"/>
              <a:gd name="connsiteX11" fmla="*/ 86015 w 996891"/>
              <a:gd name="connsiteY11" fmla="*/ 387914 h 2363996"/>
              <a:gd name="connsiteX12" fmla="*/ 108779 w 996891"/>
              <a:gd name="connsiteY12" fmla="*/ 504639 h 2363996"/>
              <a:gd name="connsiteX13" fmla="*/ 119017 w 996891"/>
              <a:gd name="connsiteY13" fmla="*/ 554751 h 2363996"/>
              <a:gd name="connsiteX14" fmla="*/ 133073 w 996891"/>
              <a:gd name="connsiteY14" fmla="*/ 592642 h 2363996"/>
              <a:gd name="connsiteX15" fmla="*/ 152475 w 996891"/>
              <a:gd name="connsiteY15" fmla="*/ 658032 h 2363996"/>
              <a:gd name="connsiteX16" fmla="*/ 160726 w 996891"/>
              <a:gd name="connsiteY16" fmla="*/ 667353 h 2363996"/>
              <a:gd name="connsiteX17" fmla="*/ 119627 w 996891"/>
              <a:gd name="connsiteY17" fmla="*/ 668880 h 2363996"/>
              <a:gd name="connsiteX18" fmla="*/ 124975 w 996891"/>
              <a:gd name="connsiteY18" fmla="*/ 695617 h 2363996"/>
              <a:gd name="connsiteX19" fmla="*/ 130322 w 996891"/>
              <a:gd name="connsiteY19" fmla="*/ 711659 h 2363996"/>
              <a:gd name="connsiteX20" fmla="*/ 135670 w 996891"/>
              <a:gd name="connsiteY20" fmla="*/ 738396 h 2363996"/>
              <a:gd name="connsiteX21" fmla="*/ 146364 w 996891"/>
              <a:gd name="connsiteY21" fmla="*/ 781174 h 2363996"/>
              <a:gd name="connsiteX22" fmla="*/ 151712 w 996891"/>
              <a:gd name="connsiteY22" fmla="*/ 813259 h 2363996"/>
              <a:gd name="connsiteX23" fmla="*/ 157059 w 996891"/>
              <a:gd name="connsiteY23" fmla="*/ 829301 h 2363996"/>
              <a:gd name="connsiteX24" fmla="*/ 162406 w 996891"/>
              <a:gd name="connsiteY24" fmla="*/ 856038 h 2363996"/>
              <a:gd name="connsiteX25" fmla="*/ 183796 w 996891"/>
              <a:gd name="connsiteY25" fmla="*/ 930901 h 2363996"/>
              <a:gd name="connsiteX26" fmla="*/ 189143 w 996891"/>
              <a:gd name="connsiteY26" fmla="*/ 957638 h 2363996"/>
              <a:gd name="connsiteX27" fmla="*/ 194491 w 996891"/>
              <a:gd name="connsiteY27" fmla="*/ 989722 h 2363996"/>
              <a:gd name="connsiteX28" fmla="*/ 215880 w 996891"/>
              <a:gd name="connsiteY28" fmla="*/ 1064585 h 2363996"/>
              <a:gd name="connsiteX29" fmla="*/ 226575 w 996891"/>
              <a:gd name="connsiteY29" fmla="*/ 1123406 h 2363996"/>
              <a:gd name="connsiteX30" fmla="*/ 231922 w 996891"/>
              <a:gd name="connsiteY30" fmla="*/ 1144796 h 2363996"/>
              <a:gd name="connsiteX31" fmla="*/ 237270 w 996891"/>
              <a:gd name="connsiteY31" fmla="*/ 1187574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71961 w 996891"/>
              <a:gd name="connsiteY10" fmla="*/ 334134 h 2363996"/>
              <a:gd name="connsiteX11" fmla="*/ 86015 w 996891"/>
              <a:gd name="connsiteY11" fmla="*/ 387914 h 2363996"/>
              <a:gd name="connsiteX12" fmla="*/ 97168 w 996891"/>
              <a:gd name="connsiteY12" fmla="*/ 446582 h 2363996"/>
              <a:gd name="connsiteX13" fmla="*/ 119017 w 996891"/>
              <a:gd name="connsiteY13" fmla="*/ 554751 h 2363996"/>
              <a:gd name="connsiteX14" fmla="*/ 133073 w 996891"/>
              <a:gd name="connsiteY14" fmla="*/ 592642 h 2363996"/>
              <a:gd name="connsiteX15" fmla="*/ 152475 w 996891"/>
              <a:gd name="connsiteY15" fmla="*/ 658032 h 2363996"/>
              <a:gd name="connsiteX16" fmla="*/ 160726 w 996891"/>
              <a:gd name="connsiteY16" fmla="*/ 667353 h 2363996"/>
              <a:gd name="connsiteX17" fmla="*/ 119627 w 996891"/>
              <a:gd name="connsiteY17" fmla="*/ 668880 h 2363996"/>
              <a:gd name="connsiteX18" fmla="*/ 124975 w 996891"/>
              <a:gd name="connsiteY18" fmla="*/ 695617 h 2363996"/>
              <a:gd name="connsiteX19" fmla="*/ 130322 w 996891"/>
              <a:gd name="connsiteY19" fmla="*/ 711659 h 2363996"/>
              <a:gd name="connsiteX20" fmla="*/ 135670 w 996891"/>
              <a:gd name="connsiteY20" fmla="*/ 738396 h 2363996"/>
              <a:gd name="connsiteX21" fmla="*/ 146364 w 996891"/>
              <a:gd name="connsiteY21" fmla="*/ 781174 h 2363996"/>
              <a:gd name="connsiteX22" fmla="*/ 151712 w 996891"/>
              <a:gd name="connsiteY22" fmla="*/ 813259 h 2363996"/>
              <a:gd name="connsiteX23" fmla="*/ 157059 w 996891"/>
              <a:gd name="connsiteY23" fmla="*/ 829301 h 2363996"/>
              <a:gd name="connsiteX24" fmla="*/ 162406 w 996891"/>
              <a:gd name="connsiteY24" fmla="*/ 856038 h 2363996"/>
              <a:gd name="connsiteX25" fmla="*/ 183796 w 996891"/>
              <a:gd name="connsiteY25" fmla="*/ 930901 h 2363996"/>
              <a:gd name="connsiteX26" fmla="*/ 189143 w 996891"/>
              <a:gd name="connsiteY26" fmla="*/ 957638 h 2363996"/>
              <a:gd name="connsiteX27" fmla="*/ 194491 w 996891"/>
              <a:gd name="connsiteY27" fmla="*/ 989722 h 2363996"/>
              <a:gd name="connsiteX28" fmla="*/ 215880 w 996891"/>
              <a:gd name="connsiteY28" fmla="*/ 1064585 h 2363996"/>
              <a:gd name="connsiteX29" fmla="*/ 226575 w 996891"/>
              <a:gd name="connsiteY29" fmla="*/ 1123406 h 2363996"/>
              <a:gd name="connsiteX30" fmla="*/ 231922 w 996891"/>
              <a:gd name="connsiteY30" fmla="*/ 1144796 h 2363996"/>
              <a:gd name="connsiteX31" fmla="*/ 237270 w 996891"/>
              <a:gd name="connsiteY31" fmla="*/ 1187574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71961 w 996891"/>
              <a:gd name="connsiteY10" fmla="*/ 334134 h 2363996"/>
              <a:gd name="connsiteX11" fmla="*/ 86015 w 996891"/>
              <a:gd name="connsiteY11" fmla="*/ 387914 h 2363996"/>
              <a:gd name="connsiteX12" fmla="*/ 97168 w 996891"/>
              <a:gd name="connsiteY12" fmla="*/ 446582 h 2363996"/>
              <a:gd name="connsiteX13" fmla="*/ 110309 w 996891"/>
              <a:gd name="connsiteY13" fmla="*/ 490888 h 2363996"/>
              <a:gd name="connsiteX14" fmla="*/ 133073 w 996891"/>
              <a:gd name="connsiteY14" fmla="*/ 592642 h 2363996"/>
              <a:gd name="connsiteX15" fmla="*/ 152475 w 996891"/>
              <a:gd name="connsiteY15" fmla="*/ 658032 h 2363996"/>
              <a:gd name="connsiteX16" fmla="*/ 160726 w 996891"/>
              <a:gd name="connsiteY16" fmla="*/ 667353 h 2363996"/>
              <a:gd name="connsiteX17" fmla="*/ 119627 w 996891"/>
              <a:gd name="connsiteY17" fmla="*/ 668880 h 2363996"/>
              <a:gd name="connsiteX18" fmla="*/ 124975 w 996891"/>
              <a:gd name="connsiteY18" fmla="*/ 695617 h 2363996"/>
              <a:gd name="connsiteX19" fmla="*/ 130322 w 996891"/>
              <a:gd name="connsiteY19" fmla="*/ 711659 h 2363996"/>
              <a:gd name="connsiteX20" fmla="*/ 135670 w 996891"/>
              <a:gd name="connsiteY20" fmla="*/ 738396 h 2363996"/>
              <a:gd name="connsiteX21" fmla="*/ 146364 w 996891"/>
              <a:gd name="connsiteY21" fmla="*/ 781174 h 2363996"/>
              <a:gd name="connsiteX22" fmla="*/ 151712 w 996891"/>
              <a:gd name="connsiteY22" fmla="*/ 813259 h 2363996"/>
              <a:gd name="connsiteX23" fmla="*/ 157059 w 996891"/>
              <a:gd name="connsiteY23" fmla="*/ 829301 h 2363996"/>
              <a:gd name="connsiteX24" fmla="*/ 162406 w 996891"/>
              <a:gd name="connsiteY24" fmla="*/ 856038 h 2363996"/>
              <a:gd name="connsiteX25" fmla="*/ 183796 w 996891"/>
              <a:gd name="connsiteY25" fmla="*/ 930901 h 2363996"/>
              <a:gd name="connsiteX26" fmla="*/ 189143 w 996891"/>
              <a:gd name="connsiteY26" fmla="*/ 957638 h 2363996"/>
              <a:gd name="connsiteX27" fmla="*/ 194491 w 996891"/>
              <a:gd name="connsiteY27" fmla="*/ 989722 h 2363996"/>
              <a:gd name="connsiteX28" fmla="*/ 215880 w 996891"/>
              <a:gd name="connsiteY28" fmla="*/ 1064585 h 2363996"/>
              <a:gd name="connsiteX29" fmla="*/ 226575 w 996891"/>
              <a:gd name="connsiteY29" fmla="*/ 1123406 h 2363996"/>
              <a:gd name="connsiteX30" fmla="*/ 231922 w 996891"/>
              <a:gd name="connsiteY30" fmla="*/ 1144796 h 2363996"/>
              <a:gd name="connsiteX31" fmla="*/ 237270 w 996891"/>
              <a:gd name="connsiteY31" fmla="*/ 1187574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71961 w 996891"/>
              <a:gd name="connsiteY10" fmla="*/ 334134 h 2363996"/>
              <a:gd name="connsiteX11" fmla="*/ 86015 w 996891"/>
              <a:gd name="connsiteY11" fmla="*/ 387914 h 2363996"/>
              <a:gd name="connsiteX12" fmla="*/ 91362 w 996891"/>
              <a:gd name="connsiteY12" fmla="*/ 429165 h 2363996"/>
              <a:gd name="connsiteX13" fmla="*/ 110309 w 996891"/>
              <a:gd name="connsiteY13" fmla="*/ 490888 h 2363996"/>
              <a:gd name="connsiteX14" fmla="*/ 133073 w 996891"/>
              <a:gd name="connsiteY14" fmla="*/ 592642 h 2363996"/>
              <a:gd name="connsiteX15" fmla="*/ 152475 w 996891"/>
              <a:gd name="connsiteY15" fmla="*/ 658032 h 2363996"/>
              <a:gd name="connsiteX16" fmla="*/ 160726 w 996891"/>
              <a:gd name="connsiteY16" fmla="*/ 667353 h 2363996"/>
              <a:gd name="connsiteX17" fmla="*/ 119627 w 996891"/>
              <a:gd name="connsiteY17" fmla="*/ 668880 h 2363996"/>
              <a:gd name="connsiteX18" fmla="*/ 124975 w 996891"/>
              <a:gd name="connsiteY18" fmla="*/ 695617 h 2363996"/>
              <a:gd name="connsiteX19" fmla="*/ 130322 w 996891"/>
              <a:gd name="connsiteY19" fmla="*/ 711659 h 2363996"/>
              <a:gd name="connsiteX20" fmla="*/ 135670 w 996891"/>
              <a:gd name="connsiteY20" fmla="*/ 738396 h 2363996"/>
              <a:gd name="connsiteX21" fmla="*/ 146364 w 996891"/>
              <a:gd name="connsiteY21" fmla="*/ 781174 h 2363996"/>
              <a:gd name="connsiteX22" fmla="*/ 151712 w 996891"/>
              <a:gd name="connsiteY22" fmla="*/ 813259 h 2363996"/>
              <a:gd name="connsiteX23" fmla="*/ 157059 w 996891"/>
              <a:gd name="connsiteY23" fmla="*/ 829301 h 2363996"/>
              <a:gd name="connsiteX24" fmla="*/ 162406 w 996891"/>
              <a:gd name="connsiteY24" fmla="*/ 856038 h 2363996"/>
              <a:gd name="connsiteX25" fmla="*/ 183796 w 996891"/>
              <a:gd name="connsiteY25" fmla="*/ 930901 h 2363996"/>
              <a:gd name="connsiteX26" fmla="*/ 189143 w 996891"/>
              <a:gd name="connsiteY26" fmla="*/ 957638 h 2363996"/>
              <a:gd name="connsiteX27" fmla="*/ 194491 w 996891"/>
              <a:gd name="connsiteY27" fmla="*/ 989722 h 2363996"/>
              <a:gd name="connsiteX28" fmla="*/ 215880 w 996891"/>
              <a:gd name="connsiteY28" fmla="*/ 1064585 h 2363996"/>
              <a:gd name="connsiteX29" fmla="*/ 226575 w 996891"/>
              <a:gd name="connsiteY29" fmla="*/ 1123406 h 2363996"/>
              <a:gd name="connsiteX30" fmla="*/ 231922 w 996891"/>
              <a:gd name="connsiteY30" fmla="*/ 1144796 h 2363996"/>
              <a:gd name="connsiteX31" fmla="*/ 237270 w 996891"/>
              <a:gd name="connsiteY31" fmla="*/ 1187574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71961 w 996891"/>
              <a:gd name="connsiteY10" fmla="*/ 334134 h 2363996"/>
              <a:gd name="connsiteX11" fmla="*/ 86015 w 996891"/>
              <a:gd name="connsiteY11" fmla="*/ 387914 h 2363996"/>
              <a:gd name="connsiteX12" fmla="*/ 91362 w 996891"/>
              <a:gd name="connsiteY12" fmla="*/ 429165 h 2363996"/>
              <a:gd name="connsiteX13" fmla="*/ 101601 w 996891"/>
              <a:gd name="connsiteY13" fmla="*/ 490888 h 2363996"/>
              <a:gd name="connsiteX14" fmla="*/ 133073 w 996891"/>
              <a:gd name="connsiteY14" fmla="*/ 592642 h 2363996"/>
              <a:gd name="connsiteX15" fmla="*/ 152475 w 996891"/>
              <a:gd name="connsiteY15" fmla="*/ 658032 h 2363996"/>
              <a:gd name="connsiteX16" fmla="*/ 160726 w 996891"/>
              <a:gd name="connsiteY16" fmla="*/ 667353 h 2363996"/>
              <a:gd name="connsiteX17" fmla="*/ 119627 w 996891"/>
              <a:gd name="connsiteY17" fmla="*/ 668880 h 2363996"/>
              <a:gd name="connsiteX18" fmla="*/ 124975 w 996891"/>
              <a:gd name="connsiteY18" fmla="*/ 695617 h 2363996"/>
              <a:gd name="connsiteX19" fmla="*/ 130322 w 996891"/>
              <a:gd name="connsiteY19" fmla="*/ 711659 h 2363996"/>
              <a:gd name="connsiteX20" fmla="*/ 135670 w 996891"/>
              <a:gd name="connsiteY20" fmla="*/ 738396 h 2363996"/>
              <a:gd name="connsiteX21" fmla="*/ 146364 w 996891"/>
              <a:gd name="connsiteY21" fmla="*/ 781174 h 2363996"/>
              <a:gd name="connsiteX22" fmla="*/ 151712 w 996891"/>
              <a:gd name="connsiteY22" fmla="*/ 813259 h 2363996"/>
              <a:gd name="connsiteX23" fmla="*/ 157059 w 996891"/>
              <a:gd name="connsiteY23" fmla="*/ 829301 h 2363996"/>
              <a:gd name="connsiteX24" fmla="*/ 162406 w 996891"/>
              <a:gd name="connsiteY24" fmla="*/ 856038 h 2363996"/>
              <a:gd name="connsiteX25" fmla="*/ 183796 w 996891"/>
              <a:gd name="connsiteY25" fmla="*/ 930901 h 2363996"/>
              <a:gd name="connsiteX26" fmla="*/ 189143 w 996891"/>
              <a:gd name="connsiteY26" fmla="*/ 957638 h 2363996"/>
              <a:gd name="connsiteX27" fmla="*/ 194491 w 996891"/>
              <a:gd name="connsiteY27" fmla="*/ 989722 h 2363996"/>
              <a:gd name="connsiteX28" fmla="*/ 215880 w 996891"/>
              <a:gd name="connsiteY28" fmla="*/ 1064585 h 2363996"/>
              <a:gd name="connsiteX29" fmla="*/ 226575 w 996891"/>
              <a:gd name="connsiteY29" fmla="*/ 1123406 h 2363996"/>
              <a:gd name="connsiteX30" fmla="*/ 231922 w 996891"/>
              <a:gd name="connsiteY30" fmla="*/ 1144796 h 2363996"/>
              <a:gd name="connsiteX31" fmla="*/ 237270 w 996891"/>
              <a:gd name="connsiteY31" fmla="*/ 1187574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71961 w 996891"/>
              <a:gd name="connsiteY10" fmla="*/ 334134 h 2363996"/>
              <a:gd name="connsiteX11" fmla="*/ 86015 w 996891"/>
              <a:gd name="connsiteY11" fmla="*/ 387914 h 2363996"/>
              <a:gd name="connsiteX12" fmla="*/ 91362 w 996891"/>
              <a:gd name="connsiteY12" fmla="*/ 429165 h 2363996"/>
              <a:gd name="connsiteX13" fmla="*/ 101601 w 996891"/>
              <a:gd name="connsiteY13" fmla="*/ 490888 h 2363996"/>
              <a:gd name="connsiteX14" fmla="*/ 112753 w 996891"/>
              <a:gd name="connsiteY14" fmla="*/ 546196 h 2363996"/>
              <a:gd name="connsiteX15" fmla="*/ 152475 w 996891"/>
              <a:gd name="connsiteY15" fmla="*/ 658032 h 2363996"/>
              <a:gd name="connsiteX16" fmla="*/ 160726 w 996891"/>
              <a:gd name="connsiteY16" fmla="*/ 667353 h 2363996"/>
              <a:gd name="connsiteX17" fmla="*/ 119627 w 996891"/>
              <a:gd name="connsiteY17" fmla="*/ 668880 h 2363996"/>
              <a:gd name="connsiteX18" fmla="*/ 124975 w 996891"/>
              <a:gd name="connsiteY18" fmla="*/ 695617 h 2363996"/>
              <a:gd name="connsiteX19" fmla="*/ 130322 w 996891"/>
              <a:gd name="connsiteY19" fmla="*/ 711659 h 2363996"/>
              <a:gd name="connsiteX20" fmla="*/ 135670 w 996891"/>
              <a:gd name="connsiteY20" fmla="*/ 738396 h 2363996"/>
              <a:gd name="connsiteX21" fmla="*/ 146364 w 996891"/>
              <a:gd name="connsiteY21" fmla="*/ 781174 h 2363996"/>
              <a:gd name="connsiteX22" fmla="*/ 151712 w 996891"/>
              <a:gd name="connsiteY22" fmla="*/ 813259 h 2363996"/>
              <a:gd name="connsiteX23" fmla="*/ 157059 w 996891"/>
              <a:gd name="connsiteY23" fmla="*/ 829301 h 2363996"/>
              <a:gd name="connsiteX24" fmla="*/ 162406 w 996891"/>
              <a:gd name="connsiteY24" fmla="*/ 856038 h 2363996"/>
              <a:gd name="connsiteX25" fmla="*/ 183796 w 996891"/>
              <a:gd name="connsiteY25" fmla="*/ 930901 h 2363996"/>
              <a:gd name="connsiteX26" fmla="*/ 189143 w 996891"/>
              <a:gd name="connsiteY26" fmla="*/ 957638 h 2363996"/>
              <a:gd name="connsiteX27" fmla="*/ 194491 w 996891"/>
              <a:gd name="connsiteY27" fmla="*/ 989722 h 2363996"/>
              <a:gd name="connsiteX28" fmla="*/ 215880 w 996891"/>
              <a:gd name="connsiteY28" fmla="*/ 1064585 h 2363996"/>
              <a:gd name="connsiteX29" fmla="*/ 226575 w 996891"/>
              <a:gd name="connsiteY29" fmla="*/ 1123406 h 2363996"/>
              <a:gd name="connsiteX30" fmla="*/ 231922 w 996891"/>
              <a:gd name="connsiteY30" fmla="*/ 1144796 h 2363996"/>
              <a:gd name="connsiteX31" fmla="*/ 237270 w 996891"/>
              <a:gd name="connsiteY31" fmla="*/ 1187574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71961 w 996891"/>
              <a:gd name="connsiteY10" fmla="*/ 334134 h 2363996"/>
              <a:gd name="connsiteX11" fmla="*/ 86015 w 996891"/>
              <a:gd name="connsiteY11" fmla="*/ 387914 h 2363996"/>
              <a:gd name="connsiteX12" fmla="*/ 91362 w 996891"/>
              <a:gd name="connsiteY12" fmla="*/ 429165 h 2363996"/>
              <a:gd name="connsiteX13" fmla="*/ 101601 w 996891"/>
              <a:gd name="connsiteY13" fmla="*/ 490888 h 2363996"/>
              <a:gd name="connsiteX14" fmla="*/ 112753 w 996891"/>
              <a:gd name="connsiteY14" fmla="*/ 546196 h 2363996"/>
              <a:gd name="connsiteX15" fmla="*/ 129252 w 996891"/>
              <a:gd name="connsiteY15" fmla="*/ 594170 h 2363996"/>
              <a:gd name="connsiteX16" fmla="*/ 160726 w 996891"/>
              <a:gd name="connsiteY16" fmla="*/ 667353 h 2363996"/>
              <a:gd name="connsiteX17" fmla="*/ 119627 w 996891"/>
              <a:gd name="connsiteY17" fmla="*/ 668880 h 2363996"/>
              <a:gd name="connsiteX18" fmla="*/ 124975 w 996891"/>
              <a:gd name="connsiteY18" fmla="*/ 695617 h 2363996"/>
              <a:gd name="connsiteX19" fmla="*/ 130322 w 996891"/>
              <a:gd name="connsiteY19" fmla="*/ 711659 h 2363996"/>
              <a:gd name="connsiteX20" fmla="*/ 135670 w 996891"/>
              <a:gd name="connsiteY20" fmla="*/ 738396 h 2363996"/>
              <a:gd name="connsiteX21" fmla="*/ 146364 w 996891"/>
              <a:gd name="connsiteY21" fmla="*/ 781174 h 2363996"/>
              <a:gd name="connsiteX22" fmla="*/ 151712 w 996891"/>
              <a:gd name="connsiteY22" fmla="*/ 813259 h 2363996"/>
              <a:gd name="connsiteX23" fmla="*/ 157059 w 996891"/>
              <a:gd name="connsiteY23" fmla="*/ 829301 h 2363996"/>
              <a:gd name="connsiteX24" fmla="*/ 162406 w 996891"/>
              <a:gd name="connsiteY24" fmla="*/ 856038 h 2363996"/>
              <a:gd name="connsiteX25" fmla="*/ 183796 w 996891"/>
              <a:gd name="connsiteY25" fmla="*/ 930901 h 2363996"/>
              <a:gd name="connsiteX26" fmla="*/ 189143 w 996891"/>
              <a:gd name="connsiteY26" fmla="*/ 957638 h 2363996"/>
              <a:gd name="connsiteX27" fmla="*/ 194491 w 996891"/>
              <a:gd name="connsiteY27" fmla="*/ 989722 h 2363996"/>
              <a:gd name="connsiteX28" fmla="*/ 215880 w 996891"/>
              <a:gd name="connsiteY28" fmla="*/ 1064585 h 2363996"/>
              <a:gd name="connsiteX29" fmla="*/ 226575 w 996891"/>
              <a:gd name="connsiteY29" fmla="*/ 1123406 h 2363996"/>
              <a:gd name="connsiteX30" fmla="*/ 231922 w 996891"/>
              <a:gd name="connsiteY30" fmla="*/ 1144796 h 2363996"/>
              <a:gd name="connsiteX31" fmla="*/ 237270 w 996891"/>
              <a:gd name="connsiteY31" fmla="*/ 1187574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71961 w 996891"/>
              <a:gd name="connsiteY10" fmla="*/ 334134 h 2363996"/>
              <a:gd name="connsiteX11" fmla="*/ 86015 w 996891"/>
              <a:gd name="connsiteY11" fmla="*/ 387914 h 2363996"/>
              <a:gd name="connsiteX12" fmla="*/ 91362 w 996891"/>
              <a:gd name="connsiteY12" fmla="*/ 429165 h 2363996"/>
              <a:gd name="connsiteX13" fmla="*/ 101601 w 996891"/>
              <a:gd name="connsiteY13" fmla="*/ 490888 h 2363996"/>
              <a:gd name="connsiteX14" fmla="*/ 112753 w 996891"/>
              <a:gd name="connsiteY14" fmla="*/ 546196 h 2363996"/>
              <a:gd name="connsiteX15" fmla="*/ 129252 w 996891"/>
              <a:gd name="connsiteY15" fmla="*/ 594170 h 2363996"/>
              <a:gd name="connsiteX16" fmla="*/ 131697 w 996891"/>
              <a:gd name="connsiteY16" fmla="*/ 612199 h 2363996"/>
              <a:gd name="connsiteX17" fmla="*/ 119627 w 996891"/>
              <a:gd name="connsiteY17" fmla="*/ 668880 h 2363996"/>
              <a:gd name="connsiteX18" fmla="*/ 124975 w 996891"/>
              <a:gd name="connsiteY18" fmla="*/ 695617 h 2363996"/>
              <a:gd name="connsiteX19" fmla="*/ 130322 w 996891"/>
              <a:gd name="connsiteY19" fmla="*/ 711659 h 2363996"/>
              <a:gd name="connsiteX20" fmla="*/ 135670 w 996891"/>
              <a:gd name="connsiteY20" fmla="*/ 738396 h 2363996"/>
              <a:gd name="connsiteX21" fmla="*/ 146364 w 996891"/>
              <a:gd name="connsiteY21" fmla="*/ 781174 h 2363996"/>
              <a:gd name="connsiteX22" fmla="*/ 151712 w 996891"/>
              <a:gd name="connsiteY22" fmla="*/ 813259 h 2363996"/>
              <a:gd name="connsiteX23" fmla="*/ 157059 w 996891"/>
              <a:gd name="connsiteY23" fmla="*/ 829301 h 2363996"/>
              <a:gd name="connsiteX24" fmla="*/ 162406 w 996891"/>
              <a:gd name="connsiteY24" fmla="*/ 856038 h 2363996"/>
              <a:gd name="connsiteX25" fmla="*/ 183796 w 996891"/>
              <a:gd name="connsiteY25" fmla="*/ 930901 h 2363996"/>
              <a:gd name="connsiteX26" fmla="*/ 189143 w 996891"/>
              <a:gd name="connsiteY26" fmla="*/ 957638 h 2363996"/>
              <a:gd name="connsiteX27" fmla="*/ 194491 w 996891"/>
              <a:gd name="connsiteY27" fmla="*/ 989722 h 2363996"/>
              <a:gd name="connsiteX28" fmla="*/ 215880 w 996891"/>
              <a:gd name="connsiteY28" fmla="*/ 1064585 h 2363996"/>
              <a:gd name="connsiteX29" fmla="*/ 226575 w 996891"/>
              <a:gd name="connsiteY29" fmla="*/ 1123406 h 2363996"/>
              <a:gd name="connsiteX30" fmla="*/ 231922 w 996891"/>
              <a:gd name="connsiteY30" fmla="*/ 1144796 h 2363996"/>
              <a:gd name="connsiteX31" fmla="*/ 237270 w 996891"/>
              <a:gd name="connsiteY31" fmla="*/ 1187574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71961 w 996891"/>
              <a:gd name="connsiteY10" fmla="*/ 334134 h 2363996"/>
              <a:gd name="connsiteX11" fmla="*/ 86015 w 996891"/>
              <a:gd name="connsiteY11" fmla="*/ 387914 h 2363996"/>
              <a:gd name="connsiteX12" fmla="*/ 91362 w 996891"/>
              <a:gd name="connsiteY12" fmla="*/ 429165 h 2363996"/>
              <a:gd name="connsiteX13" fmla="*/ 101601 w 996891"/>
              <a:gd name="connsiteY13" fmla="*/ 490888 h 2363996"/>
              <a:gd name="connsiteX14" fmla="*/ 112753 w 996891"/>
              <a:gd name="connsiteY14" fmla="*/ 546196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19627 w 996891"/>
              <a:gd name="connsiteY17" fmla="*/ 668880 h 2363996"/>
              <a:gd name="connsiteX18" fmla="*/ 124975 w 996891"/>
              <a:gd name="connsiteY18" fmla="*/ 695617 h 2363996"/>
              <a:gd name="connsiteX19" fmla="*/ 130322 w 996891"/>
              <a:gd name="connsiteY19" fmla="*/ 711659 h 2363996"/>
              <a:gd name="connsiteX20" fmla="*/ 135670 w 996891"/>
              <a:gd name="connsiteY20" fmla="*/ 738396 h 2363996"/>
              <a:gd name="connsiteX21" fmla="*/ 146364 w 996891"/>
              <a:gd name="connsiteY21" fmla="*/ 781174 h 2363996"/>
              <a:gd name="connsiteX22" fmla="*/ 151712 w 996891"/>
              <a:gd name="connsiteY22" fmla="*/ 813259 h 2363996"/>
              <a:gd name="connsiteX23" fmla="*/ 157059 w 996891"/>
              <a:gd name="connsiteY23" fmla="*/ 829301 h 2363996"/>
              <a:gd name="connsiteX24" fmla="*/ 162406 w 996891"/>
              <a:gd name="connsiteY24" fmla="*/ 856038 h 2363996"/>
              <a:gd name="connsiteX25" fmla="*/ 183796 w 996891"/>
              <a:gd name="connsiteY25" fmla="*/ 930901 h 2363996"/>
              <a:gd name="connsiteX26" fmla="*/ 189143 w 996891"/>
              <a:gd name="connsiteY26" fmla="*/ 957638 h 2363996"/>
              <a:gd name="connsiteX27" fmla="*/ 194491 w 996891"/>
              <a:gd name="connsiteY27" fmla="*/ 989722 h 2363996"/>
              <a:gd name="connsiteX28" fmla="*/ 215880 w 996891"/>
              <a:gd name="connsiteY28" fmla="*/ 1064585 h 2363996"/>
              <a:gd name="connsiteX29" fmla="*/ 226575 w 996891"/>
              <a:gd name="connsiteY29" fmla="*/ 1123406 h 2363996"/>
              <a:gd name="connsiteX30" fmla="*/ 231922 w 996891"/>
              <a:gd name="connsiteY30" fmla="*/ 1144796 h 2363996"/>
              <a:gd name="connsiteX31" fmla="*/ 237270 w 996891"/>
              <a:gd name="connsiteY31" fmla="*/ 1187574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71961 w 996891"/>
              <a:gd name="connsiteY10" fmla="*/ 334134 h 2363996"/>
              <a:gd name="connsiteX11" fmla="*/ 86015 w 996891"/>
              <a:gd name="connsiteY11" fmla="*/ 387914 h 2363996"/>
              <a:gd name="connsiteX12" fmla="*/ 91362 w 996891"/>
              <a:gd name="connsiteY12" fmla="*/ 429165 h 2363996"/>
              <a:gd name="connsiteX13" fmla="*/ 101601 w 996891"/>
              <a:gd name="connsiteY13" fmla="*/ 490888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19627 w 996891"/>
              <a:gd name="connsiteY17" fmla="*/ 668880 h 2363996"/>
              <a:gd name="connsiteX18" fmla="*/ 124975 w 996891"/>
              <a:gd name="connsiteY18" fmla="*/ 695617 h 2363996"/>
              <a:gd name="connsiteX19" fmla="*/ 130322 w 996891"/>
              <a:gd name="connsiteY19" fmla="*/ 711659 h 2363996"/>
              <a:gd name="connsiteX20" fmla="*/ 135670 w 996891"/>
              <a:gd name="connsiteY20" fmla="*/ 738396 h 2363996"/>
              <a:gd name="connsiteX21" fmla="*/ 146364 w 996891"/>
              <a:gd name="connsiteY21" fmla="*/ 781174 h 2363996"/>
              <a:gd name="connsiteX22" fmla="*/ 151712 w 996891"/>
              <a:gd name="connsiteY22" fmla="*/ 813259 h 2363996"/>
              <a:gd name="connsiteX23" fmla="*/ 157059 w 996891"/>
              <a:gd name="connsiteY23" fmla="*/ 829301 h 2363996"/>
              <a:gd name="connsiteX24" fmla="*/ 162406 w 996891"/>
              <a:gd name="connsiteY24" fmla="*/ 856038 h 2363996"/>
              <a:gd name="connsiteX25" fmla="*/ 183796 w 996891"/>
              <a:gd name="connsiteY25" fmla="*/ 930901 h 2363996"/>
              <a:gd name="connsiteX26" fmla="*/ 189143 w 996891"/>
              <a:gd name="connsiteY26" fmla="*/ 957638 h 2363996"/>
              <a:gd name="connsiteX27" fmla="*/ 194491 w 996891"/>
              <a:gd name="connsiteY27" fmla="*/ 989722 h 2363996"/>
              <a:gd name="connsiteX28" fmla="*/ 215880 w 996891"/>
              <a:gd name="connsiteY28" fmla="*/ 1064585 h 2363996"/>
              <a:gd name="connsiteX29" fmla="*/ 226575 w 996891"/>
              <a:gd name="connsiteY29" fmla="*/ 1123406 h 2363996"/>
              <a:gd name="connsiteX30" fmla="*/ 231922 w 996891"/>
              <a:gd name="connsiteY30" fmla="*/ 1144796 h 2363996"/>
              <a:gd name="connsiteX31" fmla="*/ 237270 w 996891"/>
              <a:gd name="connsiteY31" fmla="*/ 1187574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71961 w 996891"/>
              <a:gd name="connsiteY10" fmla="*/ 334134 h 2363996"/>
              <a:gd name="connsiteX11" fmla="*/ 86015 w 996891"/>
              <a:gd name="connsiteY11" fmla="*/ 387914 h 2363996"/>
              <a:gd name="connsiteX12" fmla="*/ 91362 w 996891"/>
              <a:gd name="connsiteY12" fmla="*/ 429165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19627 w 996891"/>
              <a:gd name="connsiteY17" fmla="*/ 668880 h 2363996"/>
              <a:gd name="connsiteX18" fmla="*/ 124975 w 996891"/>
              <a:gd name="connsiteY18" fmla="*/ 695617 h 2363996"/>
              <a:gd name="connsiteX19" fmla="*/ 130322 w 996891"/>
              <a:gd name="connsiteY19" fmla="*/ 711659 h 2363996"/>
              <a:gd name="connsiteX20" fmla="*/ 135670 w 996891"/>
              <a:gd name="connsiteY20" fmla="*/ 738396 h 2363996"/>
              <a:gd name="connsiteX21" fmla="*/ 146364 w 996891"/>
              <a:gd name="connsiteY21" fmla="*/ 781174 h 2363996"/>
              <a:gd name="connsiteX22" fmla="*/ 151712 w 996891"/>
              <a:gd name="connsiteY22" fmla="*/ 813259 h 2363996"/>
              <a:gd name="connsiteX23" fmla="*/ 157059 w 996891"/>
              <a:gd name="connsiteY23" fmla="*/ 829301 h 2363996"/>
              <a:gd name="connsiteX24" fmla="*/ 162406 w 996891"/>
              <a:gd name="connsiteY24" fmla="*/ 856038 h 2363996"/>
              <a:gd name="connsiteX25" fmla="*/ 183796 w 996891"/>
              <a:gd name="connsiteY25" fmla="*/ 930901 h 2363996"/>
              <a:gd name="connsiteX26" fmla="*/ 189143 w 996891"/>
              <a:gd name="connsiteY26" fmla="*/ 957638 h 2363996"/>
              <a:gd name="connsiteX27" fmla="*/ 194491 w 996891"/>
              <a:gd name="connsiteY27" fmla="*/ 989722 h 2363996"/>
              <a:gd name="connsiteX28" fmla="*/ 215880 w 996891"/>
              <a:gd name="connsiteY28" fmla="*/ 1064585 h 2363996"/>
              <a:gd name="connsiteX29" fmla="*/ 226575 w 996891"/>
              <a:gd name="connsiteY29" fmla="*/ 1123406 h 2363996"/>
              <a:gd name="connsiteX30" fmla="*/ 231922 w 996891"/>
              <a:gd name="connsiteY30" fmla="*/ 1144796 h 2363996"/>
              <a:gd name="connsiteX31" fmla="*/ 237270 w 996891"/>
              <a:gd name="connsiteY31" fmla="*/ 1187574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71961 w 996891"/>
              <a:gd name="connsiteY10" fmla="*/ 334134 h 2363996"/>
              <a:gd name="connsiteX11" fmla="*/ 86015 w 996891"/>
              <a:gd name="connsiteY11" fmla="*/ 387914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19627 w 996891"/>
              <a:gd name="connsiteY17" fmla="*/ 668880 h 2363996"/>
              <a:gd name="connsiteX18" fmla="*/ 124975 w 996891"/>
              <a:gd name="connsiteY18" fmla="*/ 695617 h 2363996"/>
              <a:gd name="connsiteX19" fmla="*/ 130322 w 996891"/>
              <a:gd name="connsiteY19" fmla="*/ 711659 h 2363996"/>
              <a:gd name="connsiteX20" fmla="*/ 135670 w 996891"/>
              <a:gd name="connsiteY20" fmla="*/ 738396 h 2363996"/>
              <a:gd name="connsiteX21" fmla="*/ 146364 w 996891"/>
              <a:gd name="connsiteY21" fmla="*/ 781174 h 2363996"/>
              <a:gd name="connsiteX22" fmla="*/ 151712 w 996891"/>
              <a:gd name="connsiteY22" fmla="*/ 813259 h 2363996"/>
              <a:gd name="connsiteX23" fmla="*/ 157059 w 996891"/>
              <a:gd name="connsiteY23" fmla="*/ 829301 h 2363996"/>
              <a:gd name="connsiteX24" fmla="*/ 162406 w 996891"/>
              <a:gd name="connsiteY24" fmla="*/ 856038 h 2363996"/>
              <a:gd name="connsiteX25" fmla="*/ 183796 w 996891"/>
              <a:gd name="connsiteY25" fmla="*/ 930901 h 2363996"/>
              <a:gd name="connsiteX26" fmla="*/ 189143 w 996891"/>
              <a:gd name="connsiteY26" fmla="*/ 957638 h 2363996"/>
              <a:gd name="connsiteX27" fmla="*/ 194491 w 996891"/>
              <a:gd name="connsiteY27" fmla="*/ 989722 h 2363996"/>
              <a:gd name="connsiteX28" fmla="*/ 215880 w 996891"/>
              <a:gd name="connsiteY28" fmla="*/ 1064585 h 2363996"/>
              <a:gd name="connsiteX29" fmla="*/ 226575 w 996891"/>
              <a:gd name="connsiteY29" fmla="*/ 1123406 h 2363996"/>
              <a:gd name="connsiteX30" fmla="*/ 231922 w 996891"/>
              <a:gd name="connsiteY30" fmla="*/ 1144796 h 2363996"/>
              <a:gd name="connsiteX31" fmla="*/ 237270 w 996891"/>
              <a:gd name="connsiteY31" fmla="*/ 1187574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71961 w 996891"/>
              <a:gd name="connsiteY10" fmla="*/ 334134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19627 w 996891"/>
              <a:gd name="connsiteY17" fmla="*/ 668880 h 2363996"/>
              <a:gd name="connsiteX18" fmla="*/ 124975 w 996891"/>
              <a:gd name="connsiteY18" fmla="*/ 695617 h 2363996"/>
              <a:gd name="connsiteX19" fmla="*/ 130322 w 996891"/>
              <a:gd name="connsiteY19" fmla="*/ 711659 h 2363996"/>
              <a:gd name="connsiteX20" fmla="*/ 135670 w 996891"/>
              <a:gd name="connsiteY20" fmla="*/ 738396 h 2363996"/>
              <a:gd name="connsiteX21" fmla="*/ 146364 w 996891"/>
              <a:gd name="connsiteY21" fmla="*/ 781174 h 2363996"/>
              <a:gd name="connsiteX22" fmla="*/ 151712 w 996891"/>
              <a:gd name="connsiteY22" fmla="*/ 813259 h 2363996"/>
              <a:gd name="connsiteX23" fmla="*/ 157059 w 996891"/>
              <a:gd name="connsiteY23" fmla="*/ 829301 h 2363996"/>
              <a:gd name="connsiteX24" fmla="*/ 162406 w 996891"/>
              <a:gd name="connsiteY24" fmla="*/ 856038 h 2363996"/>
              <a:gd name="connsiteX25" fmla="*/ 183796 w 996891"/>
              <a:gd name="connsiteY25" fmla="*/ 930901 h 2363996"/>
              <a:gd name="connsiteX26" fmla="*/ 189143 w 996891"/>
              <a:gd name="connsiteY26" fmla="*/ 957638 h 2363996"/>
              <a:gd name="connsiteX27" fmla="*/ 194491 w 996891"/>
              <a:gd name="connsiteY27" fmla="*/ 989722 h 2363996"/>
              <a:gd name="connsiteX28" fmla="*/ 215880 w 996891"/>
              <a:gd name="connsiteY28" fmla="*/ 1064585 h 2363996"/>
              <a:gd name="connsiteX29" fmla="*/ 226575 w 996891"/>
              <a:gd name="connsiteY29" fmla="*/ 1123406 h 2363996"/>
              <a:gd name="connsiteX30" fmla="*/ 231922 w 996891"/>
              <a:gd name="connsiteY30" fmla="*/ 1144796 h 2363996"/>
              <a:gd name="connsiteX31" fmla="*/ 237270 w 996891"/>
              <a:gd name="connsiteY31" fmla="*/ 1187574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19627 w 996891"/>
              <a:gd name="connsiteY17" fmla="*/ 668880 h 2363996"/>
              <a:gd name="connsiteX18" fmla="*/ 124975 w 996891"/>
              <a:gd name="connsiteY18" fmla="*/ 695617 h 2363996"/>
              <a:gd name="connsiteX19" fmla="*/ 130322 w 996891"/>
              <a:gd name="connsiteY19" fmla="*/ 711659 h 2363996"/>
              <a:gd name="connsiteX20" fmla="*/ 135670 w 996891"/>
              <a:gd name="connsiteY20" fmla="*/ 738396 h 2363996"/>
              <a:gd name="connsiteX21" fmla="*/ 146364 w 996891"/>
              <a:gd name="connsiteY21" fmla="*/ 781174 h 2363996"/>
              <a:gd name="connsiteX22" fmla="*/ 151712 w 996891"/>
              <a:gd name="connsiteY22" fmla="*/ 813259 h 2363996"/>
              <a:gd name="connsiteX23" fmla="*/ 157059 w 996891"/>
              <a:gd name="connsiteY23" fmla="*/ 829301 h 2363996"/>
              <a:gd name="connsiteX24" fmla="*/ 162406 w 996891"/>
              <a:gd name="connsiteY24" fmla="*/ 856038 h 2363996"/>
              <a:gd name="connsiteX25" fmla="*/ 183796 w 996891"/>
              <a:gd name="connsiteY25" fmla="*/ 930901 h 2363996"/>
              <a:gd name="connsiteX26" fmla="*/ 189143 w 996891"/>
              <a:gd name="connsiteY26" fmla="*/ 957638 h 2363996"/>
              <a:gd name="connsiteX27" fmla="*/ 194491 w 996891"/>
              <a:gd name="connsiteY27" fmla="*/ 989722 h 2363996"/>
              <a:gd name="connsiteX28" fmla="*/ 215880 w 996891"/>
              <a:gd name="connsiteY28" fmla="*/ 1064585 h 2363996"/>
              <a:gd name="connsiteX29" fmla="*/ 226575 w 996891"/>
              <a:gd name="connsiteY29" fmla="*/ 1123406 h 2363996"/>
              <a:gd name="connsiteX30" fmla="*/ 231922 w 996891"/>
              <a:gd name="connsiteY30" fmla="*/ 1144796 h 2363996"/>
              <a:gd name="connsiteX31" fmla="*/ 237270 w 996891"/>
              <a:gd name="connsiteY31" fmla="*/ 1187574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24975 w 996891"/>
              <a:gd name="connsiteY18" fmla="*/ 695617 h 2363996"/>
              <a:gd name="connsiteX19" fmla="*/ 130322 w 996891"/>
              <a:gd name="connsiteY19" fmla="*/ 711659 h 2363996"/>
              <a:gd name="connsiteX20" fmla="*/ 135670 w 996891"/>
              <a:gd name="connsiteY20" fmla="*/ 738396 h 2363996"/>
              <a:gd name="connsiteX21" fmla="*/ 146364 w 996891"/>
              <a:gd name="connsiteY21" fmla="*/ 781174 h 2363996"/>
              <a:gd name="connsiteX22" fmla="*/ 151712 w 996891"/>
              <a:gd name="connsiteY22" fmla="*/ 813259 h 2363996"/>
              <a:gd name="connsiteX23" fmla="*/ 157059 w 996891"/>
              <a:gd name="connsiteY23" fmla="*/ 829301 h 2363996"/>
              <a:gd name="connsiteX24" fmla="*/ 162406 w 996891"/>
              <a:gd name="connsiteY24" fmla="*/ 856038 h 2363996"/>
              <a:gd name="connsiteX25" fmla="*/ 183796 w 996891"/>
              <a:gd name="connsiteY25" fmla="*/ 930901 h 2363996"/>
              <a:gd name="connsiteX26" fmla="*/ 189143 w 996891"/>
              <a:gd name="connsiteY26" fmla="*/ 957638 h 2363996"/>
              <a:gd name="connsiteX27" fmla="*/ 194491 w 996891"/>
              <a:gd name="connsiteY27" fmla="*/ 989722 h 2363996"/>
              <a:gd name="connsiteX28" fmla="*/ 215880 w 996891"/>
              <a:gd name="connsiteY28" fmla="*/ 1064585 h 2363996"/>
              <a:gd name="connsiteX29" fmla="*/ 226575 w 996891"/>
              <a:gd name="connsiteY29" fmla="*/ 1123406 h 2363996"/>
              <a:gd name="connsiteX30" fmla="*/ 231922 w 996891"/>
              <a:gd name="connsiteY30" fmla="*/ 1144796 h 2363996"/>
              <a:gd name="connsiteX31" fmla="*/ 237270 w 996891"/>
              <a:gd name="connsiteY31" fmla="*/ 1187574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39490 w 996891"/>
              <a:gd name="connsiteY18" fmla="*/ 689812 h 2363996"/>
              <a:gd name="connsiteX19" fmla="*/ 130322 w 996891"/>
              <a:gd name="connsiteY19" fmla="*/ 711659 h 2363996"/>
              <a:gd name="connsiteX20" fmla="*/ 135670 w 996891"/>
              <a:gd name="connsiteY20" fmla="*/ 738396 h 2363996"/>
              <a:gd name="connsiteX21" fmla="*/ 146364 w 996891"/>
              <a:gd name="connsiteY21" fmla="*/ 781174 h 2363996"/>
              <a:gd name="connsiteX22" fmla="*/ 151712 w 996891"/>
              <a:gd name="connsiteY22" fmla="*/ 813259 h 2363996"/>
              <a:gd name="connsiteX23" fmla="*/ 157059 w 996891"/>
              <a:gd name="connsiteY23" fmla="*/ 829301 h 2363996"/>
              <a:gd name="connsiteX24" fmla="*/ 162406 w 996891"/>
              <a:gd name="connsiteY24" fmla="*/ 856038 h 2363996"/>
              <a:gd name="connsiteX25" fmla="*/ 183796 w 996891"/>
              <a:gd name="connsiteY25" fmla="*/ 930901 h 2363996"/>
              <a:gd name="connsiteX26" fmla="*/ 189143 w 996891"/>
              <a:gd name="connsiteY26" fmla="*/ 957638 h 2363996"/>
              <a:gd name="connsiteX27" fmla="*/ 194491 w 996891"/>
              <a:gd name="connsiteY27" fmla="*/ 989722 h 2363996"/>
              <a:gd name="connsiteX28" fmla="*/ 215880 w 996891"/>
              <a:gd name="connsiteY28" fmla="*/ 1064585 h 2363996"/>
              <a:gd name="connsiteX29" fmla="*/ 226575 w 996891"/>
              <a:gd name="connsiteY29" fmla="*/ 1123406 h 2363996"/>
              <a:gd name="connsiteX30" fmla="*/ 231922 w 996891"/>
              <a:gd name="connsiteY30" fmla="*/ 1144796 h 2363996"/>
              <a:gd name="connsiteX31" fmla="*/ 237270 w 996891"/>
              <a:gd name="connsiteY31" fmla="*/ 1187574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39490 w 996891"/>
              <a:gd name="connsiteY18" fmla="*/ 689812 h 2363996"/>
              <a:gd name="connsiteX19" fmla="*/ 144837 w 996891"/>
              <a:gd name="connsiteY19" fmla="*/ 708756 h 2363996"/>
              <a:gd name="connsiteX20" fmla="*/ 135670 w 996891"/>
              <a:gd name="connsiteY20" fmla="*/ 738396 h 2363996"/>
              <a:gd name="connsiteX21" fmla="*/ 146364 w 996891"/>
              <a:gd name="connsiteY21" fmla="*/ 781174 h 2363996"/>
              <a:gd name="connsiteX22" fmla="*/ 151712 w 996891"/>
              <a:gd name="connsiteY22" fmla="*/ 813259 h 2363996"/>
              <a:gd name="connsiteX23" fmla="*/ 157059 w 996891"/>
              <a:gd name="connsiteY23" fmla="*/ 829301 h 2363996"/>
              <a:gd name="connsiteX24" fmla="*/ 162406 w 996891"/>
              <a:gd name="connsiteY24" fmla="*/ 856038 h 2363996"/>
              <a:gd name="connsiteX25" fmla="*/ 183796 w 996891"/>
              <a:gd name="connsiteY25" fmla="*/ 930901 h 2363996"/>
              <a:gd name="connsiteX26" fmla="*/ 189143 w 996891"/>
              <a:gd name="connsiteY26" fmla="*/ 957638 h 2363996"/>
              <a:gd name="connsiteX27" fmla="*/ 194491 w 996891"/>
              <a:gd name="connsiteY27" fmla="*/ 989722 h 2363996"/>
              <a:gd name="connsiteX28" fmla="*/ 215880 w 996891"/>
              <a:gd name="connsiteY28" fmla="*/ 1064585 h 2363996"/>
              <a:gd name="connsiteX29" fmla="*/ 226575 w 996891"/>
              <a:gd name="connsiteY29" fmla="*/ 1123406 h 2363996"/>
              <a:gd name="connsiteX30" fmla="*/ 231922 w 996891"/>
              <a:gd name="connsiteY30" fmla="*/ 1144796 h 2363996"/>
              <a:gd name="connsiteX31" fmla="*/ 237270 w 996891"/>
              <a:gd name="connsiteY31" fmla="*/ 1187574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39490 w 996891"/>
              <a:gd name="connsiteY18" fmla="*/ 689812 h 2363996"/>
              <a:gd name="connsiteX19" fmla="*/ 144837 w 996891"/>
              <a:gd name="connsiteY19" fmla="*/ 708756 h 2363996"/>
              <a:gd name="connsiteX20" fmla="*/ 150184 w 996891"/>
              <a:gd name="connsiteY20" fmla="*/ 741299 h 2363996"/>
              <a:gd name="connsiteX21" fmla="*/ 146364 w 996891"/>
              <a:gd name="connsiteY21" fmla="*/ 781174 h 2363996"/>
              <a:gd name="connsiteX22" fmla="*/ 151712 w 996891"/>
              <a:gd name="connsiteY22" fmla="*/ 813259 h 2363996"/>
              <a:gd name="connsiteX23" fmla="*/ 157059 w 996891"/>
              <a:gd name="connsiteY23" fmla="*/ 829301 h 2363996"/>
              <a:gd name="connsiteX24" fmla="*/ 162406 w 996891"/>
              <a:gd name="connsiteY24" fmla="*/ 856038 h 2363996"/>
              <a:gd name="connsiteX25" fmla="*/ 183796 w 996891"/>
              <a:gd name="connsiteY25" fmla="*/ 930901 h 2363996"/>
              <a:gd name="connsiteX26" fmla="*/ 189143 w 996891"/>
              <a:gd name="connsiteY26" fmla="*/ 957638 h 2363996"/>
              <a:gd name="connsiteX27" fmla="*/ 194491 w 996891"/>
              <a:gd name="connsiteY27" fmla="*/ 989722 h 2363996"/>
              <a:gd name="connsiteX28" fmla="*/ 215880 w 996891"/>
              <a:gd name="connsiteY28" fmla="*/ 1064585 h 2363996"/>
              <a:gd name="connsiteX29" fmla="*/ 226575 w 996891"/>
              <a:gd name="connsiteY29" fmla="*/ 1123406 h 2363996"/>
              <a:gd name="connsiteX30" fmla="*/ 231922 w 996891"/>
              <a:gd name="connsiteY30" fmla="*/ 1144796 h 2363996"/>
              <a:gd name="connsiteX31" fmla="*/ 237270 w 996891"/>
              <a:gd name="connsiteY31" fmla="*/ 1187574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39490 w 996891"/>
              <a:gd name="connsiteY18" fmla="*/ 689812 h 2363996"/>
              <a:gd name="connsiteX19" fmla="*/ 144837 w 996891"/>
              <a:gd name="connsiteY19" fmla="*/ 708756 h 2363996"/>
              <a:gd name="connsiteX20" fmla="*/ 150184 w 996891"/>
              <a:gd name="connsiteY20" fmla="*/ 741299 h 2363996"/>
              <a:gd name="connsiteX21" fmla="*/ 172489 w 996891"/>
              <a:gd name="connsiteY21" fmla="*/ 772465 h 2363996"/>
              <a:gd name="connsiteX22" fmla="*/ 151712 w 996891"/>
              <a:gd name="connsiteY22" fmla="*/ 813259 h 2363996"/>
              <a:gd name="connsiteX23" fmla="*/ 157059 w 996891"/>
              <a:gd name="connsiteY23" fmla="*/ 829301 h 2363996"/>
              <a:gd name="connsiteX24" fmla="*/ 162406 w 996891"/>
              <a:gd name="connsiteY24" fmla="*/ 856038 h 2363996"/>
              <a:gd name="connsiteX25" fmla="*/ 183796 w 996891"/>
              <a:gd name="connsiteY25" fmla="*/ 930901 h 2363996"/>
              <a:gd name="connsiteX26" fmla="*/ 189143 w 996891"/>
              <a:gd name="connsiteY26" fmla="*/ 957638 h 2363996"/>
              <a:gd name="connsiteX27" fmla="*/ 194491 w 996891"/>
              <a:gd name="connsiteY27" fmla="*/ 989722 h 2363996"/>
              <a:gd name="connsiteX28" fmla="*/ 215880 w 996891"/>
              <a:gd name="connsiteY28" fmla="*/ 1064585 h 2363996"/>
              <a:gd name="connsiteX29" fmla="*/ 226575 w 996891"/>
              <a:gd name="connsiteY29" fmla="*/ 1123406 h 2363996"/>
              <a:gd name="connsiteX30" fmla="*/ 231922 w 996891"/>
              <a:gd name="connsiteY30" fmla="*/ 1144796 h 2363996"/>
              <a:gd name="connsiteX31" fmla="*/ 237270 w 996891"/>
              <a:gd name="connsiteY31" fmla="*/ 1187574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39490 w 996891"/>
              <a:gd name="connsiteY18" fmla="*/ 689812 h 2363996"/>
              <a:gd name="connsiteX19" fmla="*/ 144837 w 996891"/>
              <a:gd name="connsiteY19" fmla="*/ 708756 h 2363996"/>
              <a:gd name="connsiteX20" fmla="*/ 150184 w 996891"/>
              <a:gd name="connsiteY20" fmla="*/ 741299 h 2363996"/>
              <a:gd name="connsiteX21" fmla="*/ 172489 w 996891"/>
              <a:gd name="connsiteY21" fmla="*/ 772465 h 2363996"/>
              <a:gd name="connsiteX22" fmla="*/ 151712 w 996891"/>
              <a:gd name="connsiteY22" fmla="*/ 813259 h 2363996"/>
              <a:gd name="connsiteX23" fmla="*/ 174476 w 996891"/>
              <a:gd name="connsiteY23" fmla="*/ 826398 h 2363996"/>
              <a:gd name="connsiteX24" fmla="*/ 162406 w 996891"/>
              <a:gd name="connsiteY24" fmla="*/ 856038 h 2363996"/>
              <a:gd name="connsiteX25" fmla="*/ 183796 w 996891"/>
              <a:gd name="connsiteY25" fmla="*/ 930901 h 2363996"/>
              <a:gd name="connsiteX26" fmla="*/ 189143 w 996891"/>
              <a:gd name="connsiteY26" fmla="*/ 957638 h 2363996"/>
              <a:gd name="connsiteX27" fmla="*/ 194491 w 996891"/>
              <a:gd name="connsiteY27" fmla="*/ 989722 h 2363996"/>
              <a:gd name="connsiteX28" fmla="*/ 215880 w 996891"/>
              <a:gd name="connsiteY28" fmla="*/ 1064585 h 2363996"/>
              <a:gd name="connsiteX29" fmla="*/ 226575 w 996891"/>
              <a:gd name="connsiteY29" fmla="*/ 1123406 h 2363996"/>
              <a:gd name="connsiteX30" fmla="*/ 231922 w 996891"/>
              <a:gd name="connsiteY30" fmla="*/ 1144796 h 2363996"/>
              <a:gd name="connsiteX31" fmla="*/ 237270 w 996891"/>
              <a:gd name="connsiteY31" fmla="*/ 1187574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39490 w 996891"/>
              <a:gd name="connsiteY18" fmla="*/ 689812 h 2363996"/>
              <a:gd name="connsiteX19" fmla="*/ 144837 w 996891"/>
              <a:gd name="connsiteY19" fmla="*/ 708756 h 2363996"/>
              <a:gd name="connsiteX20" fmla="*/ 150184 w 996891"/>
              <a:gd name="connsiteY20" fmla="*/ 741299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74476 w 996891"/>
              <a:gd name="connsiteY23" fmla="*/ 826398 h 2363996"/>
              <a:gd name="connsiteX24" fmla="*/ 162406 w 996891"/>
              <a:gd name="connsiteY24" fmla="*/ 856038 h 2363996"/>
              <a:gd name="connsiteX25" fmla="*/ 183796 w 996891"/>
              <a:gd name="connsiteY25" fmla="*/ 930901 h 2363996"/>
              <a:gd name="connsiteX26" fmla="*/ 189143 w 996891"/>
              <a:gd name="connsiteY26" fmla="*/ 957638 h 2363996"/>
              <a:gd name="connsiteX27" fmla="*/ 194491 w 996891"/>
              <a:gd name="connsiteY27" fmla="*/ 989722 h 2363996"/>
              <a:gd name="connsiteX28" fmla="*/ 215880 w 996891"/>
              <a:gd name="connsiteY28" fmla="*/ 1064585 h 2363996"/>
              <a:gd name="connsiteX29" fmla="*/ 226575 w 996891"/>
              <a:gd name="connsiteY29" fmla="*/ 1123406 h 2363996"/>
              <a:gd name="connsiteX30" fmla="*/ 231922 w 996891"/>
              <a:gd name="connsiteY30" fmla="*/ 1144796 h 2363996"/>
              <a:gd name="connsiteX31" fmla="*/ 237270 w 996891"/>
              <a:gd name="connsiteY31" fmla="*/ 1187574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39490 w 996891"/>
              <a:gd name="connsiteY18" fmla="*/ 689812 h 2363996"/>
              <a:gd name="connsiteX19" fmla="*/ 144837 w 996891"/>
              <a:gd name="connsiteY19" fmla="*/ 708756 h 2363996"/>
              <a:gd name="connsiteX20" fmla="*/ 150184 w 996891"/>
              <a:gd name="connsiteY20" fmla="*/ 741299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74476 w 996891"/>
              <a:gd name="connsiteY23" fmla="*/ 826398 h 2363996"/>
              <a:gd name="connsiteX24" fmla="*/ 182726 w 996891"/>
              <a:gd name="connsiteY24" fmla="*/ 856038 h 2363996"/>
              <a:gd name="connsiteX25" fmla="*/ 183796 w 996891"/>
              <a:gd name="connsiteY25" fmla="*/ 930901 h 2363996"/>
              <a:gd name="connsiteX26" fmla="*/ 189143 w 996891"/>
              <a:gd name="connsiteY26" fmla="*/ 957638 h 2363996"/>
              <a:gd name="connsiteX27" fmla="*/ 194491 w 996891"/>
              <a:gd name="connsiteY27" fmla="*/ 989722 h 2363996"/>
              <a:gd name="connsiteX28" fmla="*/ 215880 w 996891"/>
              <a:gd name="connsiteY28" fmla="*/ 1064585 h 2363996"/>
              <a:gd name="connsiteX29" fmla="*/ 226575 w 996891"/>
              <a:gd name="connsiteY29" fmla="*/ 1123406 h 2363996"/>
              <a:gd name="connsiteX30" fmla="*/ 231922 w 996891"/>
              <a:gd name="connsiteY30" fmla="*/ 1144796 h 2363996"/>
              <a:gd name="connsiteX31" fmla="*/ 237270 w 996891"/>
              <a:gd name="connsiteY31" fmla="*/ 1187574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39490 w 996891"/>
              <a:gd name="connsiteY18" fmla="*/ 689812 h 2363996"/>
              <a:gd name="connsiteX19" fmla="*/ 144837 w 996891"/>
              <a:gd name="connsiteY19" fmla="*/ 708756 h 2363996"/>
              <a:gd name="connsiteX20" fmla="*/ 150184 w 996891"/>
              <a:gd name="connsiteY20" fmla="*/ 741299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74476 w 996891"/>
              <a:gd name="connsiteY23" fmla="*/ 826398 h 2363996"/>
              <a:gd name="connsiteX24" fmla="*/ 182726 w 996891"/>
              <a:gd name="connsiteY24" fmla="*/ 856038 h 2363996"/>
              <a:gd name="connsiteX25" fmla="*/ 256367 w 996891"/>
              <a:gd name="connsiteY25" fmla="*/ 919289 h 2363996"/>
              <a:gd name="connsiteX26" fmla="*/ 189143 w 996891"/>
              <a:gd name="connsiteY26" fmla="*/ 957638 h 2363996"/>
              <a:gd name="connsiteX27" fmla="*/ 194491 w 996891"/>
              <a:gd name="connsiteY27" fmla="*/ 989722 h 2363996"/>
              <a:gd name="connsiteX28" fmla="*/ 215880 w 996891"/>
              <a:gd name="connsiteY28" fmla="*/ 1064585 h 2363996"/>
              <a:gd name="connsiteX29" fmla="*/ 226575 w 996891"/>
              <a:gd name="connsiteY29" fmla="*/ 1123406 h 2363996"/>
              <a:gd name="connsiteX30" fmla="*/ 231922 w 996891"/>
              <a:gd name="connsiteY30" fmla="*/ 1144796 h 2363996"/>
              <a:gd name="connsiteX31" fmla="*/ 237270 w 996891"/>
              <a:gd name="connsiteY31" fmla="*/ 1187574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39490 w 996891"/>
              <a:gd name="connsiteY18" fmla="*/ 689812 h 2363996"/>
              <a:gd name="connsiteX19" fmla="*/ 144837 w 996891"/>
              <a:gd name="connsiteY19" fmla="*/ 708756 h 2363996"/>
              <a:gd name="connsiteX20" fmla="*/ 150184 w 996891"/>
              <a:gd name="connsiteY20" fmla="*/ 741299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74476 w 996891"/>
              <a:gd name="connsiteY23" fmla="*/ 826398 h 2363996"/>
              <a:gd name="connsiteX24" fmla="*/ 182726 w 996891"/>
              <a:gd name="connsiteY24" fmla="*/ 856038 h 2363996"/>
              <a:gd name="connsiteX25" fmla="*/ 256367 w 996891"/>
              <a:gd name="connsiteY25" fmla="*/ 919289 h 2363996"/>
              <a:gd name="connsiteX26" fmla="*/ 258811 w 996891"/>
              <a:gd name="connsiteY26" fmla="*/ 980861 h 2363996"/>
              <a:gd name="connsiteX27" fmla="*/ 194491 w 996891"/>
              <a:gd name="connsiteY27" fmla="*/ 989722 h 2363996"/>
              <a:gd name="connsiteX28" fmla="*/ 215880 w 996891"/>
              <a:gd name="connsiteY28" fmla="*/ 1064585 h 2363996"/>
              <a:gd name="connsiteX29" fmla="*/ 226575 w 996891"/>
              <a:gd name="connsiteY29" fmla="*/ 1123406 h 2363996"/>
              <a:gd name="connsiteX30" fmla="*/ 231922 w 996891"/>
              <a:gd name="connsiteY30" fmla="*/ 1144796 h 2363996"/>
              <a:gd name="connsiteX31" fmla="*/ 237270 w 996891"/>
              <a:gd name="connsiteY31" fmla="*/ 1187574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39490 w 996891"/>
              <a:gd name="connsiteY18" fmla="*/ 689812 h 2363996"/>
              <a:gd name="connsiteX19" fmla="*/ 144837 w 996891"/>
              <a:gd name="connsiteY19" fmla="*/ 708756 h 2363996"/>
              <a:gd name="connsiteX20" fmla="*/ 150184 w 996891"/>
              <a:gd name="connsiteY20" fmla="*/ 741299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74476 w 996891"/>
              <a:gd name="connsiteY23" fmla="*/ 826398 h 2363996"/>
              <a:gd name="connsiteX24" fmla="*/ 182726 w 996891"/>
              <a:gd name="connsiteY24" fmla="*/ 856038 h 2363996"/>
              <a:gd name="connsiteX25" fmla="*/ 256367 w 996891"/>
              <a:gd name="connsiteY25" fmla="*/ 919289 h 2363996"/>
              <a:gd name="connsiteX26" fmla="*/ 258811 w 996891"/>
              <a:gd name="connsiteY26" fmla="*/ 980861 h 2363996"/>
              <a:gd name="connsiteX27" fmla="*/ 264160 w 996891"/>
              <a:gd name="connsiteY27" fmla="*/ 1036168 h 2363996"/>
              <a:gd name="connsiteX28" fmla="*/ 215880 w 996891"/>
              <a:gd name="connsiteY28" fmla="*/ 1064585 h 2363996"/>
              <a:gd name="connsiteX29" fmla="*/ 226575 w 996891"/>
              <a:gd name="connsiteY29" fmla="*/ 1123406 h 2363996"/>
              <a:gd name="connsiteX30" fmla="*/ 231922 w 996891"/>
              <a:gd name="connsiteY30" fmla="*/ 1144796 h 2363996"/>
              <a:gd name="connsiteX31" fmla="*/ 237270 w 996891"/>
              <a:gd name="connsiteY31" fmla="*/ 1187574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39490 w 996891"/>
              <a:gd name="connsiteY18" fmla="*/ 689812 h 2363996"/>
              <a:gd name="connsiteX19" fmla="*/ 144837 w 996891"/>
              <a:gd name="connsiteY19" fmla="*/ 708756 h 2363996"/>
              <a:gd name="connsiteX20" fmla="*/ 150184 w 996891"/>
              <a:gd name="connsiteY20" fmla="*/ 741299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74476 w 996891"/>
              <a:gd name="connsiteY23" fmla="*/ 826398 h 2363996"/>
              <a:gd name="connsiteX24" fmla="*/ 182726 w 996891"/>
              <a:gd name="connsiteY24" fmla="*/ 856038 h 2363996"/>
              <a:gd name="connsiteX25" fmla="*/ 256367 w 996891"/>
              <a:gd name="connsiteY25" fmla="*/ 919289 h 2363996"/>
              <a:gd name="connsiteX26" fmla="*/ 258811 w 996891"/>
              <a:gd name="connsiteY26" fmla="*/ 980861 h 2363996"/>
              <a:gd name="connsiteX27" fmla="*/ 264160 w 996891"/>
              <a:gd name="connsiteY27" fmla="*/ 1036168 h 2363996"/>
              <a:gd name="connsiteX28" fmla="*/ 279743 w 996891"/>
              <a:gd name="connsiteY28" fmla="*/ 1108128 h 2363996"/>
              <a:gd name="connsiteX29" fmla="*/ 226575 w 996891"/>
              <a:gd name="connsiteY29" fmla="*/ 1123406 h 2363996"/>
              <a:gd name="connsiteX30" fmla="*/ 231922 w 996891"/>
              <a:gd name="connsiteY30" fmla="*/ 1144796 h 2363996"/>
              <a:gd name="connsiteX31" fmla="*/ 237270 w 996891"/>
              <a:gd name="connsiteY31" fmla="*/ 1187574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39490 w 996891"/>
              <a:gd name="connsiteY18" fmla="*/ 689812 h 2363996"/>
              <a:gd name="connsiteX19" fmla="*/ 144837 w 996891"/>
              <a:gd name="connsiteY19" fmla="*/ 708756 h 2363996"/>
              <a:gd name="connsiteX20" fmla="*/ 150184 w 996891"/>
              <a:gd name="connsiteY20" fmla="*/ 741299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74476 w 996891"/>
              <a:gd name="connsiteY23" fmla="*/ 826398 h 2363996"/>
              <a:gd name="connsiteX24" fmla="*/ 182726 w 996891"/>
              <a:gd name="connsiteY24" fmla="*/ 856038 h 2363996"/>
              <a:gd name="connsiteX25" fmla="*/ 256367 w 996891"/>
              <a:gd name="connsiteY25" fmla="*/ 919289 h 2363996"/>
              <a:gd name="connsiteX26" fmla="*/ 258811 w 996891"/>
              <a:gd name="connsiteY26" fmla="*/ 980861 h 2363996"/>
              <a:gd name="connsiteX27" fmla="*/ 264160 w 996891"/>
              <a:gd name="connsiteY27" fmla="*/ 1036168 h 2363996"/>
              <a:gd name="connsiteX28" fmla="*/ 279743 w 996891"/>
              <a:gd name="connsiteY28" fmla="*/ 1108128 h 2363996"/>
              <a:gd name="connsiteX29" fmla="*/ 307855 w 996891"/>
              <a:gd name="connsiteY29" fmla="*/ 1164046 h 2363996"/>
              <a:gd name="connsiteX30" fmla="*/ 231922 w 996891"/>
              <a:gd name="connsiteY30" fmla="*/ 1144796 h 2363996"/>
              <a:gd name="connsiteX31" fmla="*/ 237270 w 996891"/>
              <a:gd name="connsiteY31" fmla="*/ 1187574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39490 w 996891"/>
              <a:gd name="connsiteY18" fmla="*/ 689812 h 2363996"/>
              <a:gd name="connsiteX19" fmla="*/ 144837 w 996891"/>
              <a:gd name="connsiteY19" fmla="*/ 708756 h 2363996"/>
              <a:gd name="connsiteX20" fmla="*/ 150184 w 996891"/>
              <a:gd name="connsiteY20" fmla="*/ 741299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74476 w 996891"/>
              <a:gd name="connsiteY23" fmla="*/ 826398 h 2363996"/>
              <a:gd name="connsiteX24" fmla="*/ 182726 w 996891"/>
              <a:gd name="connsiteY24" fmla="*/ 856038 h 2363996"/>
              <a:gd name="connsiteX25" fmla="*/ 256367 w 996891"/>
              <a:gd name="connsiteY25" fmla="*/ 919289 h 2363996"/>
              <a:gd name="connsiteX26" fmla="*/ 258811 w 996891"/>
              <a:gd name="connsiteY26" fmla="*/ 980861 h 2363996"/>
              <a:gd name="connsiteX27" fmla="*/ 264160 w 996891"/>
              <a:gd name="connsiteY27" fmla="*/ 1036168 h 2363996"/>
              <a:gd name="connsiteX28" fmla="*/ 279743 w 996891"/>
              <a:gd name="connsiteY28" fmla="*/ 1108128 h 2363996"/>
              <a:gd name="connsiteX29" fmla="*/ 307855 w 996891"/>
              <a:gd name="connsiteY29" fmla="*/ 1164046 h 2363996"/>
              <a:gd name="connsiteX30" fmla="*/ 301591 w 996891"/>
              <a:gd name="connsiteY30" fmla="*/ 1191242 h 2363996"/>
              <a:gd name="connsiteX31" fmla="*/ 237270 w 996891"/>
              <a:gd name="connsiteY31" fmla="*/ 1187574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39490 w 996891"/>
              <a:gd name="connsiteY18" fmla="*/ 689812 h 2363996"/>
              <a:gd name="connsiteX19" fmla="*/ 144837 w 996891"/>
              <a:gd name="connsiteY19" fmla="*/ 708756 h 2363996"/>
              <a:gd name="connsiteX20" fmla="*/ 150184 w 996891"/>
              <a:gd name="connsiteY20" fmla="*/ 741299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203505 w 996891"/>
              <a:gd name="connsiteY23" fmla="*/ 832203 h 2363996"/>
              <a:gd name="connsiteX24" fmla="*/ 182726 w 996891"/>
              <a:gd name="connsiteY24" fmla="*/ 856038 h 2363996"/>
              <a:gd name="connsiteX25" fmla="*/ 256367 w 996891"/>
              <a:gd name="connsiteY25" fmla="*/ 919289 h 2363996"/>
              <a:gd name="connsiteX26" fmla="*/ 258811 w 996891"/>
              <a:gd name="connsiteY26" fmla="*/ 980861 h 2363996"/>
              <a:gd name="connsiteX27" fmla="*/ 264160 w 996891"/>
              <a:gd name="connsiteY27" fmla="*/ 1036168 h 2363996"/>
              <a:gd name="connsiteX28" fmla="*/ 279743 w 996891"/>
              <a:gd name="connsiteY28" fmla="*/ 1108128 h 2363996"/>
              <a:gd name="connsiteX29" fmla="*/ 307855 w 996891"/>
              <a:gd name="connsiteY29" fmla="*/ 1164046 h 2363996"/>
              <a:gd name="connsiteX30" fmla="*/ 301591 w 996891"/>
              <a:gd name="connsiteY30" fmla="*/ 1191242 h 2363996"/>
              <a:gd name="connsiteX31" fmla="*/ 237270 w 996891"/>
              <a:gd name="connsiteY31" fmla="*/ 1187574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39490 w 996891"/>
              <a:gd name="connsiteY18" fmla="*/ 689812 h 2363996"/>
              <a:gd name="connsiteX19" fmla="*/ 144837 w 996891"/>
              <a:gd name="connsiteY19" fmla="*/ 708756 h 2363996"/>
              <a:gd name="connsiteX20" fmla="*/ 150184 w 996891"/>
              <a:gd name="connsiteY20" fmla="*/ 741299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203505 w 996891"/>
              <a:gd name="connsiteY23" fmla="*/ 832203 h 2363996"/>
              <a:gd name="connsiteX24" fmla="*/ 226269 w 996891"/>
              <a:gd name="connsiteY24" fmla="*/ 876358 h 2363996"/>
              <a:gd name="connsiteX25" fmla="*/ 256367 w 996891"/>
              <a:gd name="connsiteY25" fmla="*/ 919289 h 2363996"/>
              <a:gd name="connsiteX26" fmla="*/ 258811 w 996891"/>
              <a:gd name="connsiteY26" fmla="*/ 980861 h 2363996"/>
              <a:gd name="connsiteX27" fmla="*/ 264160 w 996891"/>
              <a:gd name="connsiteY27" fmla="*/ 1036168 h 2363996"/>
              <a:gd name="connsiteX28" fmla="*/ 279743 w 996891"/>
              <a:gd name="connsiteY28" fmla="*/ 1108128 h 2363996"/>
              <a:gd name="connsiteX29" fmla="*/ 307855 w 996891"/>
              <a:gd name="connsiteY29" fmla="*/ 1164046 h 2363996"/>
              <a:gd name="connsiteX30" fmla="*/ 301591 w 996891"/>
              <a:gd name="connsiteY30" fmla="*/ 1191242 h 2363996"/>
              <a:gd name="connsiteX31" fmla="*/ 237270 w 996891"/>
              <a:gd name="connsiteY31" fmla="*/ 1187574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39490 w 996891"/>
              <a:gd name="connsiteY18" fmla="*/ 689812 h 2363996"/>
              <a:gd name="connsiteX19" fmla="*/ 144837 w 996891"/>
              <a:gd name="connsiteY19" fmla="*/ 708756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203505 w 996891"/>
              <a:gd name="connsiteY23" fmla="*/ 832203 h 2363996"/>
              <a:gd name="connsiteX24" fmla="*/ 226269 w 996891"/>
              <a:gd name="connsiteY24" fmla="*/ 876358 h 2363996"/>
              <a:gd name="connsiteX25" fmla="*/ 256367 w 996891"/>
              <a:gd name="connsiteY25" fmla="*/ 919289 h 2363996"/>
              <a:gd name="connsiteX26" fmla="*/ 258811 w 996891"/>
              <a:gd name="connsiteY26" fmla="*/ 980861 h 2363996"/>
              <a:gd name="connsiteX27" fmla="*/ 264160 w 996891"/>
              <a:gd name="connsiteY27" fmla="*/ 1036168 h 2363996"/>
              <a:gd name="connsiteX28" fmla="*/ 279743 w 996891"/>
              <a:gd name="connsiteY28" fmla="*/ 1108128 h 2363996"/>
              <a:gd name="connsiteX29" fmla="*/ 307855 w 996891"/>
              <a:gd name="connsiteY29" fmla="*/ 1164046 h 2363996"/>
              <a:gd name="connsiteX30" fmla="*/ 301591 w 996891"/>
              <a:gd name="connsiteY30" fmla="*/ 1191242 h 2363996"/>
              <a:gd name="connsiteX31" fmla="*/ 237270 w 996891"/>
              <a:gd name="connsiteY31" fmla="*/ 1187574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44837 w 996891"/>
              <a:gd name="connsiteY19" fmla="*/ 708756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203505 w 996891"/>
              <a:gd name="connsiteY23" fmla="*/ 832203 h 2363996"/>
              <a:gd name="connsiteX24" fmla="*/ 226269 w 996891"/>
              <a:gd name="connsiteY24" fmla="*/ 876358 h 2363996"/>
              <a:gd name="connsiteX25" fmla="*/ 256367 w 996891"/>
              <a:gd name="connsiteY25" fmla="*/ 919289 h 2363996"/>
              <a:gd name="connsiteX26" fmla="*/ 258811 w 996891"/>
              <a:gd name="connsiteY26" fmla="*/ 980861 h 2363996"/>
              <a:gd name="connsiteX27" fmla="*/ 264160 w 996891"/>
              <a:gd name="connsiteY27" fmla="*/ 1036168 h 2363996"/>
              <a:gd name="connsiteX28" fmla="*/ 279743 w 996891"/>
              <a:gd name="connsiteY28" fmla="*/ 1108128 h 2363996"/>
              <a:gd name="connsiteX29" fmla="*/ 307855 w 996891"/>
              <a:gd name="connsiteY29" fmla="*/ 1164046 h 2363996"/>
              <a:gd name="connsiteX30" fmla="*/ 301591 w 996891"/>
              <a:gd name="connsiteY30" fmla="*/ 1191242 h 2363996"/>
              <a:gd name="connsiteX31" fmla="*/ 237270 w 996891"/>
              <a:gd name="connsiteY31" fmla="*/ 1187574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203505 w 996891"/>
              <a:gd name="connsiteY23" fmla="*/ 832203 h 2363996"/>
              <a:gd name="connsiteX24" fmla="*/ 226269 w 996891"/>
              <a:gd name="connsiteY24" fmla="*/ 876358 h 2363996"/>
              <a:gd name="connsiteX25" fmla="*/ 256367 w 996891"/>
              <a:gd name="connsiteY25" fmla="*/ 919289 h 2363996"/>
              <a:gd name="connsiteX26" fmla="*/ 258811 w 996891"/>
              <a:gd name="connsiteY26" fmla="*/ 980861 h 2363996"/>
              <a:gd name="connsiteX27" fmla="*/ 264160 w 996891"/>
              <a:gd name="connsiteY27" fmla="*/ 1036168 h 2363996"/>
              <a:gd name="connsiteX28" fmla="*/ 279743 w 996891"/>
              <a:gd name="connsiteY28" fmla="*/ 1108128 h 2363996"/>
              <a:gd name="connsiteX29" fmla="*/ 307855 w 996891"/>
              <a:gd name="connsiteY29" fmla="*/ 1164046 h 2363996"/>
              <a:gd name="connsiteX30" fmla="*/ 301591 w 996891"/>
              <a:gd name="connsiteY30" fmla="*/ 1191242 h 2363996"/>
              <a:gd name="connsiteX31" fmla="*/ 237270 w 996891"/>
              <a:gd name="connsiteY31" fmla="*/ 1187574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226269 w 996891"/>
              <a:gd name="connsiteY24" fmla="*/ 876358 h 2363996"/>
              <a:gd name="connsiteX25" fmla="*/ 256367 w 996891"/>
              <a:gd name="connsiteY25" fmla="*/ 919289 h 2363996"/>
              <a:gd name="connsiteX26" fmla="*/ 258811 w 996891"/>
              <a:gd name="connsiteY26" fmla="*/ 980861 h 2363996"/>
              <a:gd name="connsiteX27" fmla="*/ 264160 w 996891"/>
              <a:gd name="connsiteY27" fmla="*/ 1036168 h 2363996"/>
              <a:gd name="connsiteX28" fmla="*/ 279743 w 996891"/>
              <a:gd name="connsiteY28" fmla="*/ 1108128 h 2363996"/>
              <a:gd name="connsiteX29" fmla="*/ 307855 w 996891"/>
              <a:gd name="connsiteY29" fmla="*/ 1164046 h 2363996"/>
              <a:gd name="connsiteX30" fmla="*/ 301591 w 996891"/>
              <a:gd name="connsiteY30" fmla="*/ 1191242 h 2363996"/>
              <a:gd name="connsiteX31" fmla="*/ 237270 w 996891"/>
              <a:gd name="connsiteY31" fmla="*/ 1187574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256367 w 996891"/>
              <a:gd name="connsiteY25" fmla="*/ 919289 h 2363996"/>
              <a:gd name="connsiteX26" fmla="*/ 258811 w 996891"/>
              <a:gd name="connsiteY26" fmla="*/ 980861 h 2363996"/>
              <a:gd name="connsiteX27" fmla="*/ 264160 w 996891"/>
              <a:gd name="connsiteY27" fmla="*/ 1036168 h 2363996"/>
              <a:gd name="connsiteX28" fmla="*/ 279743 w 996891"/>
              <a:gd name="connsiteY28" fmla="*/ 1108128 h 2363996"/>
              <a:gd name="connsiteX29" fmla="*/ 307855 w 996891"/>
              <a:gd name="connsiteY29" fmla="*/ 1164046 h 2363996"/>
              <a:gd name="connsiteX30" fmla="*/ 301591 w 996891"/>
              <a:gd name="connsiteY30" fmla="*/ 1191242 h 2363996"/>
              <a:gd name="connsiteX31" fmla="*/ 237270 w 996891"/>
              <a:gd name="connsiteY31" fmla="*/ 1187574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215727 w 996891"/>
              <a:gd name="connsiteY25" fmla="*/ 919289 h 2363996"/>
              <a:gd name="connsiteX26" fmla="*/ 258811 w 996891"/>
              <a:gd name="connsiteY26" fmla="*/ 980861 h 2363996"/>
              <a:gd name="connsiteX27" fmla="*/ 264160 w 996891"/>
              <a:gd name="connsiteY27" fmla="*/ 1036168 h 2363996"/>
              <a:gd name="connsiteX28" fmla="*/ 279743 w 996891"/>
              <a:gd name="connsiteY28" fmla="*/ 1108128 h 2363996"/>
              <a:gd name="connsiteX29" fmla="*/ 307855 w 996891"/>
              <a:gd name="connsiteY29" fmla="*/ 1164046 h 2363996"/>
              <a:gd name="connsiteX30" fmla="*/ 301591 w 996891"/>
              <a:gd name="connsiteY30" fmla="*/ 1191242 h 2363996"/>
              <a:gd name="connsiteX31" fmla="*/ 237270 w 996891"/>
              <a:gd name="connsiteY31" fmla="*/ 1187574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215727 w 996891"/>
              <a:gd name="connsiteY25" fmla="*/ 919289 h 2363996"/>
              <a:gd name="connsiteX26" fmla="*/ 218171 w 996891"/>
              <a:gd name="connsiteY26" fmla="*/ 960541 h 2363996"/>
              <a:gd name="connsiteX27" fmla="*/ 264160 w 996891"/>
              <a:gd name="connsiteY27" fmla="*/ 1036168 h 2363996"/>
              <a:gd name="connsiteX28" fmla="*/ 279743 w 996891"/>
              <a:gd name="connsiteY28" fmla="*/ 1108128 h 2363996"/>
              <a:gd name="connsiteX29" fmla="*/ 307855 w 996891"/>
              <a:gd name="connsiteY29" fmla="*/ 1164046 h 2363996"/>
              <a:gd name="connsiteX30" fmla="*/ 301591 w 996891"/>
              <a:gd name="connsiteY30" fmla="*/ 1191242 h 2363996"/>
              <a:gd name="connsiteX31" fmla="*/ 237270 w 996891"/>
              <a:gd name="connsiteY31" fmla="*/ 1187574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209922 w 996891"/>
              <a:gd name="connsiteY25" fmla="*/ 927997 h 2363996"/>
              <a:gd name="connsiteX26" fmla="*/ 218171 w 996891"/>
              <a:gd name="connsiteY26" fmla="*/ 960541 h 2363996"/>
              <a:gd name="connsiteX27" fmla="*/ 264160 w 996891"/>
              <a:gd name="connsiteY27" fmla="*/ 1036168 h 2363996"/>
              <a:gd name="connsiteX28" fmla="*/ 279743 w 996891"/>
              <a:gd name="connsiteY28" fmla="*/ 1108128 h 2363996"/>
              <a:gd name="connsiteX29" fmla="*/ 307855 w 996891"/>
              <a:gd name="connsiteY29" fmla="*/ 1164046 h 2363996"/>
              <a:gd name="connsiteX30" fmla="*/ 301591 w 996891"/>
              <a:gd name="connsiteY30" fmla="*/ 1191242 h 2363996"/>
              <a:gd name="connsiteX31" fmla="*/ 237270 w 996891"/>
              <a:gd name="connsiteY31" fmla="*/ 1187574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209922 w 996891"/>
              <a:gd name="connsiteY25" fmla="*/ 927997 h 2363996"/>
              <a:gd name="connsiteX26" fmla="*/ 218171 w 996891"/>
              <a:gd name="connsiteY26" fmla="*/ 960541 h 2363996"/>
              <a:gd name="connsiteX27" fmla="*/ 229326 w 996891"/>
              <a:gd name="connsiteY27" fmla="*/ 1004236 h 2363996"/>
              <a:gd name="connsiteX28" fmla="*/ 279743 w 996891"/>
              <a:gd name="connsiteY28" fmla="*/ 1108128 h 2363996"/>
              <a:gd name="connsiteX29" fmla="*/ 307855 w 996891"/>
              <a:gd name="connsiteY29" fmla="*/ 1164046 h 2363996"/>
              <a:gd name="connsiteX30" fmla="*/ 301591 w 996891"/>
              <a:gd name="connsiteY30" fmla="*/ 1191242 h 2363996"/>
              <a:gd name="connsiteX31" fmla="*/ 237270 w 996891"/>
              <a:gd name="connsiteY31" fmla="*/ 1187574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209922 w 996891"/>
              <a:gd name="connsiteY25" fmla="*/ 927997 h 2363996"/>
              <a:gd name="connsiteX26" fmla="*/ 218171 w 996891"/>
              <a:gd name="connsiteY26" fmla="*/ 960541 h 2363996"/>
              <a:gd name="connsiteX27" fmla="*/ 229326 w 996891"/>
              <a:gd name="connsiteY27" fmla="*/ 1004236 h 2363996"/>
              <a:gd name="connsiteX28" fmla="*/ 242006 w 996891"/>
              <a:gd name="connsiteY28" fmla="*/ 1052974 h 2363996"/>
              <a:gd name="connsiteX29" fmla="*/ 307855 w 996891"/>
              <a:gd name="connsiteY29" fmla="*/ 1164046 h 2363996"/>
              <a:gd name="connsiteX30" fmla="*/ 301591 w 996891"/>
              <a:gd name="connsiteY30" fmla="*/ 1191242 h 2363996"/>
              <a:gd name="connsiteX31" fmla="*/ 237270 w 996891"/>
              <a:gd name="connsiteY31" fmla="*/ 1187574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209922 w 996891"/>
              <a:gd name="connsiteY25" fmla="*/ 927997 h 2363996"/>
              <a:gd name="connsiteX26" fmla="*/ 218171 w 996891"/>
              <a:gd name="connsiteY26" fmla="*/ 960541 h 2363996"/>
              <a:gd name="connsiteX27" fmla="*/ 223520 w 996891"/>
              <a:gd name="connsiteY27" fmla="*/ 995527 h 2363996"/>
              <a:gd name="connsiteX28" fmla="*/ 242006 w 996891"/>
              <a:gd name="connsiteY28" fmla="*/ 1052974 h 2363996"/>
              <a:gd name="connsiteX29" fmla="*/ 307855 w 996891"/>
              <a:gd name="connsiteY29" fmla="*/ 1164046 h 2363996"/>
              <a:gd name="connsiteX30" fmla="*/ 301591 w 996891"/>
              <a:gd name="connsiteY30" fmla="*/ 1191242 h 2363996"/>
              <a:gd name="connsiteX31" fmla="*/ 237270 w 996891"/>
              <a:gd name="connsiteY31" fmla="*/ 1187574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209922 w 996891"/>
              <a:gd name="connsiteY25" fmla="*/ 927997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42006 w 996891"/>
              <a:gd name="connsiteY28" fmla="*/ 1052974 h 2363996"/>
              <a:gd name="connsiteX29" fmla="*/ 307855 w 996891"/>
              <a:gd name="connsiteY29" fmla="*/ 1164046 h 2363996"/>
              <a:gd name="connsiteX30" fmla="*/ 301591 w 996891"/>
              <a:gd name="connsiteY30" fmla="*/ 1191242 h 2363996"/>
              <a:gd name="connsiteX31" fmla="*/ 237270 w 996891"/>
              <a:gd name="connsiteY31" fmla="*/ 1187574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42006 w 996891"/>
              <a:gd name="connsiteY28" fmla="*/ 1052974 h 2363996"/>
              <a:gd name="connsiteX29" fmla="*/ 307855 w 996891"/>
              <a:gd name="connsiteY29" fmla="*/ 1164046 h 2363996"/>
              <a:gd name="connsiteX30" fmla="*/ 301591 w 996891"/>
              <a:gd name="connsiteY30" fmla="*/ 1191242 h 2363996"/>
              <a:gd name="connsiteX31" fmla="*/ 237270 w 996891"/>
              <a:gd name="connsiteY31" fmla="*/ 1187574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42006 w 996891"/>
              <a:gd name="connsiteY28" fmla="*/ 1052974 h 2363996"/>
              <a:gd name="connsiteX29" fmla="*/ 249798 w 996891"/>
              <a:gd name="connsiteY29" fmla="*/ 1082766 h 2363996"/>
              <a:gd name="connsiteX30" fmla="*/ 301591 w 996891"/>
              <a:gd name="connsiteY30" fmla="*/ 1191242 h 2363996"/>
              <a:gd name="connsiteX31" fmla="*/ 237270 w 996891"/>
              <a:gd name="connsiteY31" fmla="*/ 1187574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49798 w 996891"/>
              <a:gd name="connsiteY29" fmla="*/ 1082766 h 2363996"/>
              <a:gd name="connsiteX30" fmla="*/ 301591 w 996891"/>
              <a:gd name="connsiteY30" fmla="*/ 1191242 h 2363996"/>
              <a:gd name="connsiteX31" fmla="*/ 237270 w 996891"/>
              <a:gd name="connsiteY31" fmla="*/ 1187574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38187 w 996891"/>
              <a:gd name="connsiteY29" fmla="*/ 1088572 h 2363996"/>
              <a:gd name="connsiteX30" fmla="*/ 301591 w 996891"/>
              <a:gd name="connsiteY30" fmla="*/ 1191242 h 2363996"/>
              <a:gd name="connsiteX31" fmla="*/ 237270 w 996891"/>
              <a:gd name="connsiteY31" fmla="*/ 1187574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38187 w 996891"/>
              <a:gd name="connsiteY29" fmla="*/ 1088572 h 2363996"/>
              <a:gd name="connsiteX30" fmla="*/ 252243 w 996891"/>
              <a:gd name="connsiteY30" fmla="*/ 1138991 h 2363996"/>
              <a:gd name="connsiteX31" fmla="*/ 237270 w 996891"/>
              <a:gd name="connsiteY31" fmla="*/ 1187574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52243 w 996891"/>
              <a:gd name="connsiteY30" fmla="*/ 1138991 h 2363996"/>
              <a:gd name="connsiteX31" fmla="*/ 237270 w 996891"/>
              <a:gd name="connsiteY31" fmla="*/ 1187574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37270 w 996891"/>
              <a:gd name="connsiteY31" fmla="*/ 1187574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96283 h 2363996"/>
              <a:gd name="connsiteX32" fmla="*/ 242617 w 996891"/>
              <a:gd name="connsiteY32" fmla="*/ 1214311 h 2363996"/>
              <a:gd name="connsiteX33" fmla="*/ 247964 w 996891"/>
              <a:gd name="connsiteY33" fmla="*/ 1246396 h 2363996"/>
              <a:gd name="connsiteX34" fmla="*/ 258659 w 996891"/>
              <a:gd name="connsiteY34" fmla="*/ 1278480 h 2363996"/>
              <a:gd name="connsiteX35" fmla="*/ 264006 w 996891"/>
              <a:gd name="connsiteY35" fmla="*/ 1299869 h 2363996"/>
              <a:gd name="connsiteX36" fmla="*/ 269354 w 996891"/>
              <a:gd name="connsiteY36" fmla="*/ 1353343 h 2363996"/>
              <a:gd name="connsiteX37" fmla="*/ 274701 w 996891"/>
              <a:gd name="connsiteY37" fmla="*/ 1369385 h 2363996"/>
              <a:gd name="connsiteX38" fmla="*/ 280048 w 996891"/>
              <a:gd name="connsiteY38" fmla="*/ 1401469 h 2363996"/>
              <a:gd name="connsiteX39" fmla="*/ 296091 w 996891"/>
              <a:gd name="connsiteY39" fmla="*/ 1454943 h 2363996"/>
              <a:gd name="connsiteX40" fmla="*/ 301438 w 996891"/>
              <a:gd name="connsiteY40" fmla="*/ 1470985 h 2363996"/>
              <a:gd name="connsiteX41" fmla="*/ 306785 w 996891"/>
              <a:gd name="connsiteY41" fmla="*/ 1487027 h 2363996"/>
              <a:gd name="connsiteX42" fmla="*/ 312133 w 996891"/>
              <a:gd name="connsiteY42" fmla="*/ 1508417 h 2363996"/>
              <a:gd name="connsiteX43" fmla="*/ 322827 w 996891"/>
              <a:gd name="connsiteY43" fmla="*/ 1524459 h 2363996"/>
              <a:gd name="connsiteX44" fmla="*/ 328175 w 996891"/>
              <a:gd name="connsiteY44" fmla="*/ 1556543 h 2363996"/>
              <a:gd name="connsiteX45" fmla="*/ 338870 w 996891"/>
              <a:gd name="connsiteY45" fmla="*/ 1588627 h 2363996"/>
              <a:gd name="connsiteX46" fmla="*/ 344217 w 996891"/>
              <a:gd name="connsiteY46" fmla="*/ 1631406 h 2363996"/>
              <a:gd name="connsiteX47" fmla="*/ 349564 w 996891"/>
              <a:gd name="connsiteY47" fmla="*/ 1647448 h 2363996"/>
              <a:gd name="connsiteX48" fmla="*/ 354912 w 996891"/>
              <a:gd name="connsiteY48" fmla="*/ 1679532 h 2363996"/>
              <a:gd name="connsiteX49" fmla="*/ 360259 w 996891"/>
              <a:gd name="connsiteY49" fmla="*/ 1716964 h 2363996"/>
              <a:gd name="connsiteX50" fmla="*/ 365606 w 996891"/>
              <a:gd name="connsiteY50" fmla="*/ 1759743 h 2363996"/>
              <a:gd name="connsiteX51" fmla="*/ 376301 w 996891"/>
              <a:gd name="connsiteY51" fmla="*/ 1802522 h 2363996"/>
              <a:gd name="connsiteX52" fmla="*/ 386996 w 996891"/>
              <a:gd name="connsiteY52" fmla="*/ 1845301 h 2363996"/>
              <a:gd name="connsiteX53" fmla="*/ 392343 w 996891"/>
              <a:gd name="connsiteY53" fmla="*/ 1866690 h 2363996"/>
              <a:gd name="connsiteX54" fmla="*/ 397691 w 996891"/>
              <a:gd name="connsiteY54" fmla="*/ 1882732 h 2363996"/>
              <a:gd name="connsiteX55" fmla="*/ 408385 w 996891"/>
              <a:gd name="connsiteY55" fmla="*/ 1957596 h 2363996"/>
              <a:gd name="connsiteX56" fmla="*/ 419080 w 996891"/>
              <a:gd name="connsiteY56" fmla="*/ 2000374 h 2363996"/>
              <a:gd name="connsiteX57" fmla="*/ 429775 w 996891"/>
              <a:gd name="connsiteY57" fmla="*/ 2053848 h 2363996"/>
              <a:gd name="connsiteX58" fmla="*/ 440470 w 996891"/>
              <a:gd name="connsiteY58" fmla="*/ 2069890 h 2363996"/>
              <a:gd name="connsiteX59" fmla="*/ 445817 w 996891"/>
              <a:gd name="connsiteY59" fmla="*/ 2101974 h 2363996"/>
              <a:gd name="connsiteX60" fmla="*/ 456512 w 996891"/>
              <a:gd name="connsiteY60" fmla="*/ 2134059 h 2363996"/>
              <a:gd name="connsiteX61" fmla="*/ 461859 w 996891"/>
              <a:gd name="connsiteY61" fmla="*/ 2150101 h 2363996"/>
              <a:gd name="connsiteX62" fmla="*/ 467206 w 996891"/>
              <a:gd name="connsiteY62" fmla="*/ 2171490 h 2363996"/>
              <a:gd name="connsiteX63" fmla="*/ 477901 w 996891"/>
              <a:gd name="connsiteY63" fmla="*/ 2203574 h 2363996"/>
              <a:gd name="connsiteX64" fmla="*/ 488596 w 996891"/>
              <a:gd name="connsiteY64" fmla="*/ 2310522 h 2363996"/>
              <a:gd name="connsiteX65" fmla="*/ 499291 w 996891"/>
              <a:gd name="connsiteY65" fmla="*/ 2363996 h 2363996"/>
              <a:gd name="connsiteX66" fmla="*/ 520680 w 996891"/>
              <a:gd name="connsiteY66" fmla="*/ 2331911 h 2363996"/>
              <a:gd name="connsiteX67" fmla="*/ 536722 w 996891"/>
              <a:gd name="connsiteY67" fmla="*/ 2310522 h 2363996"/>
              <a:gd name="connsiteX68" fmla="*/ 568806 w 996891"/>
              <a:gd name="connsiteY68" fmla="*/ 2289132 h 2363996"/>
              <a:gd name="connsiteX69" fmla="*/ 595543 w 996891"/>
              <a:gd name="connsiteY69" fmla="*/ 2257048 h 2363996"/>
              <a:gd name="connsiteX70" fmla="*/ 611585 w 996891"/>
              <a:gd name="connsiteY70" fmla="*/ 2235659 h 2363996"/>
              <a:gd name="connsiteX71" fmla="*/ 643670 w 996891"/>
              <a:gd name="connsiteY71" fmla="*/ 2208922 h 2363996"/>
              <a:gd name="connsiteX72" fmla="*/ 670406 w 996891"/>
              <a:gd name="connsiteY72" fmla="*/ 2176838 h 2363996"/>
              <a:gd name="connsiteX73" fmla="*/ 686448 w 996891"/>
              <a:gd name="connsiteY73" fmla="*/ 2166143 h 2363996"/>
              <a:gd name="connsiteX74" fmla="*/ 702491 w 996891"/>
              <a:gd name="connsiteY74" fmla="*/ 2150101 h 2363996"/>
              <a:gd name="connsiteX75" fmla="*/ 723880 w 996891"/>
              <a:gd name="connsiteY75" fmla="*/ 2134059 h 2363996"/>
              <a:gd name="connsiteX76" fmla="*/ 755964 w 996891"/>
              <a:gd name="connsiteY76" fmla="*/ 2096627 h 2363996"/>
              <a:gd name="connsiteX77" fmla="*/ 772006 w 996891"/>
              <a:gd name="connsiteY77" fmla="*/ 2085932 h 2363996"/>
              <a:gd name="connsiteX78" fmla="*/ 814785 w 996891"/>
              <a:gd name="connsiteY78" fmla="*/ 2021764 h 2363996"/>
              <a:gd name="connsiteX79" fmla="*/ 825480 w 996891"/>
              <a:gd name="connsiteY79" fmla="*/ 2005722 h 2363996"/>
              <a:gd name="connsiteX80" fmla="*/ 836175 w 996891"/>
              <a:gd name="connsiteY80" fmla="*/ 1989680 h 2363996"/>
              <a:gd name="connsiteX81" fmla="*/ 846870 w 996891"/>
              <a:gd name="connsiteY81" fmla="*/ 1957596 h 2363996"/>
              <a:gd name="connsiteX82" fmla="*/ 894996 w 996891"/>
              <a:gd name="connsiteY82" fmla="*/ 1914817 h 2363996"/>
              <a:gd name="connsiteX83" fmla="*/ 937775 w 996891"/>
              <a:gd name="connsiteY83" fmla="*/ 1877385 h 2363996"/>
              <a:gd name="connsiteX84" fmla="*/ 953817 w 996891"/>
              <a:gd name="connsiteY84" fmla="*/ 1861343 h 2363996"/>
              <a:gd name="connsiteX85" fmla="*/ 964512 w 996891"/>
              <a:gd name="connsiteY85" fmla="*/ 1845301 h 2363996"/>
              <a:gd name="connsiteX86" fmla="*/ 980554 w 996891"/>
              <a:gd name="connsiteY86" fmla="*/ 1834606 h 2363996"/>
              <a:gd name="connsiteX87" fmla="*/ 996596 w 996891"/>
              <a:gd name="connsiteY87" fmla="*/ 1781132 h 2363996"/>
              <a:gd name="connsiteX88" fmla="*/ 985901 w 996891"/>
              <a:gd name="connsiteY88" fmla="*/ 1700922 h 2363996"/>
              <a:gd name="connsiteX89" fmla="*/ 964512 w 996891"/>
              <a:gd name="connsiteY89" fmla="*/ 1668838 h 2363996"/>
              <a:gd name="connsiteX90" fmla="*/ 932427 w 996891"/>
              <a:gd name="connsiteY90" fmla="*/ 1636753 h 2363996"/>
              <a:gd name="connsiteX91" fmla="*/ 900343 w 996891"/>
              <a:gd name="connsiteY91" fmla="*/ 1583280 h 2363996"/>
              <a:gd name="connsiteX92" fmla="*/ 889648 w 996891"/>
              <a:gd name="connsiteY92" fmla="*/ 1567238 h 2363996"/>
              <a:gd name="connsiteX93" fmla="*/ 878954 w 996891"/>
              <a:gd name="connsiteY93" fmla="*/ 1545848 h 2363996"/>
              <a:gd name="connsiteX94" fmla="*/ 857564 w 996891"/>
              <a:gd name="connsiteY94" fmla="*/ 1513764 h 2363996"/>
              <a:gd name="connsiteX95" fmla="*/ 846870 w 996891"/>
              <a:gd name="connsiteY95" fmla="*/ 1492374 h 2363996"/>
              <a:gd name="connsiteX96" fmla="*/ 825480 w 996891"/>
              <a:gd name="connsiteY96" fmla="*/ 1476332 h 2363996"/>
              <a:gd name="connsiteX97" fmla="*/ 793396 w 996891"/>
              <a:gd name="connsiteY97" fmla="*/ 1401469 h 2363996"/>
              <a:gd name="connsiteX98" fmla="*/ 782701 w 996891"/>
              <a:gd name="connsiteY98" fmla="*/ 1385427 h 2363996"/>
              <a:gd name="connsiteX99" fmla="*/ 755964 w 996891"/>
              <a:gd name="connsiteY99" fmla="*/ 1337301 h 2363996"/>
              <a:gd name="connsiteX100" fmla="*/ 723880 w 996891"/>
              <a:gd name="connsiteY100" fmla="*/ 1299869 h 2363996"/>
              <a:gd name="connsiteX101" fmla="*/ 702491 w 996891"/>
              <a:gd name="connsiteY101" fmla="*/ 1267785 h 2363996"/>
              <a:gd name="connsiteX102" fmla="*/ 686448 w 996891"/>
              <a:gd name="connsiteY102" fmla="*/ 1225006 h 2363996"/>
              <a:gd name="connsiteX103" fmla="*/ 659712 w 996891"/>
              <a:gd name="connsiteY103" fmla="*/ 1192922 h 2363996"/>
              <a:gd name="connsiteX104" fmla="*/ 643670 w 996891"/>
              <a:gd name="connsiteY104" fmla="*/ 1171532 h 2363996"/>
              <a:gd name="connsiteX105" fmla="*/ 632975 w 996891"/>
              <a:gd name="connsiteY105" fmla="*/ 1150143 h 2363996"/>
              <a:gd name="connsiteX106" fmla="*/ 627627 w 996891"/>
              <a:gd name="connsiteY106" fmla="*/ 1134101 h 2363996"/>
              <a:gd name="connsiteX107" fmla="*/ 606238 w 996891"/>
              <a:gd name="connsiteY107" fmla="*/ 1102017 h 2363996"/>
              <a:gd name="connsiteX108" fmla="*/ 595543 w 996891"/>
              <a:gd name="connsiteY108" fmla="*/ 1080627 h 2363996"/>
              <a:gd name="connsiteX109" fmla="*/ 584848 w 996891"/>
              <a:gd name="connsiteY109" fmla="*/ 1064585 h 2363996"/>
              <a:gd name="connsiteX110" fmla="*/ 558112 w 996891"/>
              <a:gd name="connsiteY110" fmla="*/ 1021806 h 2363996"/>
              <a:gd name="connsiteX111" fmla="*/ 536722 w 996891"/>
              <a:gd name="connsiteY111" fmla="*/ 973680 h 2363996"/>
              <a:gd name="connsiteX112" fmla="*/ 526027 w 996891"/>
              <a:gd name="connsiteY112" fmla="*/ 946943 h 2363996"/>
              <a:gd name="connsiteX113" fmla="*/ 515333 w 996891"/>
              <a:gd name="connsiteY113" fmla="*/ 930901 h 2363996"/>
              <a:gd name="connsiteX114" fmla="*/ 504638 w 996891"/>
              <a:gd name="connsiteY114" fmla="*/ 904164 h 2363996"/>
              <a:gd name="connsiteX115" fmla="*/ 483248 w 996891"/>
              <a:gd name="connsiteY115" fmla="*/ 872080 h 2363996"/>
              <a:gd name="connsiteX116" fmla="*/ 472554 w 996891"/>
              <a:gd name="connsiteY116" fmla="*/ 856038 h 2363996"/>
              <a:gd name="connsiteX117" fmla="*/ 451164 w 996891"/>
              <a:gd name="connsiteY117" fmla="*/ 807911 h 2363996"/>
              <a:gd name="connsiteX118" fmla="*/ 440470 w 996891"/>
              <a:gd name="connsiteY118" fmla="*/ 765132 h 2363996"/>
              <a:gd name="connsiteX119" fmla="*/ 429775 w 996891"/>
              <a:gd name="connsiteY119" fmla="*/ 749090 h 2363996"/>
              <a:gd name="connsiteX120" fmla="*/ 419080 w 996891"/>
              <a:gd name="connsiteY120" fmla="*/ 727701 h 2363996"/>
              <a:gd name="connsiteX121" fmla="*/ 397691 w 996891"/>
              <a:gd name="connsiteY121" fmla="*/ 695617 h 2363996"/>
              <a:gd name="connsiteX122" fmla="*/ 386996 w 996891"/>
              <a:gd name="connsiteY122" fmla="*/ 679574 h 2363996"/>
              <a:gd name="connsiteX123" fmla="*/ 376301 w 996891"/>
              <a:gd name="connsiteY123" fmla="*/ 663532 h 2363996"/>
              <a:gd name="connsiteX124" fmla="*/ 365606 w 996891"/>
              <a:gd name="connsiteY124" fmla="*/ 642143 h 2363996"/>
              <a:gd name="connsiteX125" fmla="*/ 344217 w 996891"/>
              <a:gd name="connsiteY125" fmla="*/ 626101 h 2363996"/>
              <a:gd name="connsiteX126" fmla="*/ 322827 w 996891"/>
              <a:gd name="connsiteY126" fmla="*/ 594017 h 2363996"/>
              <a:gd name="connsiteX127" fmla="*/ 312133 w 996891"/>
              <a:gd name="connsiteY127" fmla="*/ 577974 h 2363996"/>
              <a:gd name="connsiteX128" fmla="*/ 301438 w 996891"/>
              <a:gd name="connsiteY128" fmla="*/ 561932 h 2363996"/>
              <a:gd name="connsiteX129" fmla="*/ 290743 w 996891"/>
              <a:gd name="connsiteY129" fmla="*/ 540543 h 2363996"/>
              <a:gd name="connsiteX130" fmla="*/ 280048 w 996891"/>
              <a:gd name="connsiteY130" fmla="*/ 524501 h 2363996"/>
              <a:gd name="connsiteX131" fmla="*/ 269354 w 996891"/>
              <a:gd name="connsiteY131" fmla="*/ 497764 h 2363996"/>
              <a:gd name="connsiteX132" fmla="*/ 258659 w 996891"/>
              <a:gd name="connsiteY132" fmla="*/ 481722 h 2363996"/>
              <a:gd name="connsiteX133" fmla="*/ 237270 w 996891"/>
              <a:gd name="connsiteY133" fmla="*/ 433596 h 2363996"/>
              <a:gd name="connsiteX134" fmla="*/ 226575 w 996891"/>
              <a:gd name="connsiteY134" fmla="*/ 385469 h 2363996"/>
              <a:gd name="connsiteX135" fmla="*/ 205185 w 996891"/>
              <a:gd name="connsiteY135" fmla="*/ 348038 h 2363996"/>
              <a:gd name="connsiteX136" fmla="*/ 194491 w 996891"/>
              <a:gd name="connsiteY136" fmla="*/ 326648 h 2363996"/>
              <a:gd name="connsiteX137" fmla="*/ 173101 w 996891"/>
              <a:gd name="connsiteY137" fmla="*/ 273174 h 2363996"/>
              <a:gd name="connsiteX138" fmla="*/ 130322 w 996891"/>
              <a:gd name="connsiteY138" fmla="*/ 198311 h 2363996"/>
              <a:gd name="connsiteX139" fmla="*/ 119627 w 996891"/>
              <a:gd name="connsiteY139" fmla="*/ 182269 h 2363996"/>
              <a:gd name="connsiteX140" fmla="*/ 98238 w 996891"/>
              <a:gd name="connsiteY140" fmla="*/ 166227 h 2363996"/>
              <a:gd name="connsiteX141" fmla="*/ 87543 w 996891"/>
              <a:gd name="connsiteY141" fmla="*/ 144838 h 2363996"/>
              <a:gd name="connsiteX142" fmla="*/ 71501 w 996891"/>
              <a:gd name="connsiteY142" fmla="*/ 107406 h 2363996"/>
              <a:gd name="connsiteX143" fmla="*/ 39417 w 996891"/>
              <a:gd name="connsiteY143" fmla="*/ 59280 h 2363996"/>
              <a:gd name="connsiteX144" fmla="*/ 28722 w 996891"/>
              <a:gd name="connsiteY144" fmla="*/ 43238 h 2363996"/>
              <a:gd name="connsiteX145" fmla="*/ 0 w 996891"/>
              <a:gd name="connsiteY145" fmla="*/ 0 h 2363996"/>
              <a:gd name="connsiteX146" fmla="*/ 7333 w 996891"/>
              <a:gd name="connsiteY146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96283 h 2363996"/>
              <a:gd name="connsiteX32" fmla="*/ 242617 w 996891"/>
              <a:gd name="connsiteY32" fmla="*/ 1214311 h 2363996"/>
              <a:gd name="connsiteX33" fmla="*/ 258659 w 996891"/>
              <a:gd name="connsiteY33" fmla="*/ 1232951 h 2363996"/>
              <a:gd name="connsiteX34" fmla="*/ 247964 w 996891"/>
              <a:gd name="connsiteY34" fmla="*/ 1246396 h 2363996"/>
              <a:gd name="connsiteX35" fmla="*/ 258659 w 996891"/>
              <a:gd name="connsiteY35" fmla="*/ 1278480 h 2363996"/>
              <a:gd name="connsiteX36" fmla="*/ 264006 w 996891"/>
              <a:gd name="connsiteY36" fmla="*/ 1299869 h 2363996"/>
              <a:gd name="connsiteX37" fmla="*/ 269354 w 996891"/>
              <a:gd name="connsiteY37" fmla="*/ 1353343 h 2363996"/>
              <a:gd name="connsiteX38" fmla="*/ 274701 w 996891"/>
              <a:gd name="connsiteY38" fmla="*/ 1369385 h 2363996"/>
              <a:gd name="connsiteX39" fmla="*/ 280048 w 996891"/>
              <a:gd name="connsiteY39" fmla="*/ 1401469 h 2363996"/>
              <a:gd name="connsiteX40" fmla="*/ 296091 w 996891"/>
              <a:gd name="connsiteY40" fmla="*/ 1454943 h 2363996"/>
              <a:gd name="connsiteX41" fmla="*/ 301438 w 996891"/>
              <a:gd name="connsiteY41" fmla="*/ 1470985 h 2363996"/>
              <a:gd name="connsiteX42" fmla="*/ 306785 w 996891"/>
              <a:gd name="connsiteY42" fmla="*/ 1487027 h 2363996"/>
              <a:gd name="connsiteX43" fmla="*/ 312133 w 996891"/>
              <a:gd name="connsiteY43" fmla="*/ 1508417 h 2363996"/>
              <a:gd name="connsiteX44" fmla="*/ 322827 w 996891"/>
              <a:gd name="connsiteY44" fmla="*/ 1524459 h 2363996"/>
              <a:gd name="connsiteX45" fmla="*/ 328175 w 996891"/>
              <a:gd name="connsiteY45" fmla="*/ 1556543 h 2363996"/>
              <a:gd name="connsiteX46" fmla="*/ 338870 w 996891"/>
              <a:gd name="connsiteY46" fmla="*/ 1588627 h 2363996"/>
              <a:gd name="connsiteX47" fmla="*/ 344217 w 996891"/>
              <a:gd name="connsiteY47" fmla="*/ 1631406 h 2363996"/>
              <a:gd name="connsiteX48" fmla="*/ 349564 w 996891"/>
              <a:gd name="connsiteY48" fmla="*/ 1647448 h 2363996"/>
              <a:gd name="connsiteX49" fmla="*/ 354912 w 996891"/>
              <a:gd name="connsiteY49" fmla="*/ 1679532 h 2363996"/>
              <a:gd name="connsiteX50" fmla="*/ 360259 w 996891"/>
              <a:gd name="connsiteY50" fmla="*/ 1716964 h 2363996"/>
              <a:gd name="connsiteX51" fmla="*/ 365606 w 996891"/>
              <a:gd name="connsiteY51" fmla="*/ 1759743 h 2363996"/>
              <a:gd name="connsiteX52" fmla="*/ 376301 w 996891"/>
              <a:gd name="connsiteY52" fmla="*/ 1802522 h 2363996"/>
              <a:gd name="connsiteX53" fmla="*/ 386996 w 996891"/>
              <a:gd name="connsiteY53" fmla="*/ 1845301 h 2363996"/>
              <a:gd name="connsiteX54" fmla="*/ 392343 w 996891"/>
              <a:gd name="connsiteY54" fmla="*/ 1866690 h 2363996"/>
              <a:gd name="connsiteX55" fmla="*/ 397691 w 996891"/>
              <a:gd name="connsiteY55" fmla="*/ 1882732 h 2363996"/>
              <a:gd name="connsiteX56" fmla="*/ 408385 w 996891"/>
              <a:gd name="connsiteY56" fmla="*/ 1957596 h 2363996"/>
              <a:gd name="connsiteX57" fmla="*/ 419080 w 996891"/>
              <a:gd name="connsiteY57" fmla="*/ 2000374 h 2363996"/>
              <a:gd name="connsiteX58" fmla="*/ 429775 w 996891"/>
              <a:gd name="connsiteY58" fmla="*/ 2053848 h 2363996"/>
              <a:gd name="connsiteX59" fmla="*/ 440470 w 996891"/>
              <a:gd name="connsiteY59" fmla="*/ 2069890 h 2363996"/>
              <a:gd name="connsiteX60" fmla="*/ 445817 w 996891"/>
              <a:gd name="connsiteY60" fmla="*/ 2101974 h 2363996"/>
              <a:gd name="connsiteX61" fmla="*/ 456512 w 996891"/>
              <a:gd name="connsiteY61" fmla="*/ 2134059 h 2363996"/>
              <a:gd name="connsiteX62" fmla="*/ 461859 w 996891"/>
              <a:gd name="connsiteY62" fmla="*/ 2150101 h 2363996"/>
              <a:gd name="connsiteX63" fmla="*/ 467206 w 996891"/>
              <a:gd name="connsiteY63" fmla="*/ 2171490 h 2363996"/>
              <a:gd name="connsiteX64" fmla="*/ 477901 w 996891"/>
              <a:gd name="connsiteY64" fmla="*/ 2203574 h 2363996"/>
              <a:gd name="connsiteX65" fmla="*/ 488596 w 996891"/>
              <a:gd name="connsiteY65" fmla="*/ 2310522 h 2363996"/>
              <a:gd name="connsiteX66" fmla="*/ 499291 w 996891"/>
              <a:gd name="connsiteY66" fmla="*/ 2363996 h 2363996"/>
              <a:gd name="connsiteX67" fmla="*/ 520680 w 996891"/>
              <a:gd name="connsiteY67" fmla="*/ 2331911 h 2363996"/>
              <a:gd name="connsiteX68" fmla="*/ 536722 w 996891"/>
              <a:gd name="connsiteY68" fmla="*/ 2310522 h 2363996"/>
              <a:gd name="connsiteX69" fmla="*/ 568806 w 996891"/>
              <a:gd name="connsiteY69" fmla="*/ 2289132 h 2363996"/>
              <a:gd name="connsiteX70" fmla="*/ 595543 w 996891"/>
              <a:gd name="connsiteY70" fmla="*/ 2257048 h 2363996"/>
              <a:gd name="connsiteX71" fmla="*/ 611585 w 996891"/>
              <a:gd name="connsiteY71" fmla="*/ 2235659 h 2363996"/>
              <a:gd name="connsiteX72" fmla="*/ 643670 w 996891"/>
              <a:gd name="connsiteY72" fmla="*/ 2208922 h 2363996"/>
              <a:gd name="connsiteX73" fmla="*/ 670406 w 996891"/>
              <a:gd name="connsiteY73" fmla="*/ 2176838 h 2363996"/>
              <a:gd name="connsiteX74" fmla="*/ 686448 w 996891"/>
              <a:gd name="connsiteY74" fmla="*/ 2166143 h 2363996"/>
              <a:gd name="connsiteX75" fmla="*/ 702491 w 996891"/>
              <a:gd name="connsiteY75" fmla="*/ 2150101 h 2363996"/>
              <a:gd name="connsiteX76" fmla="*/ 723880 w 996891"/>
              <a:gd name="connsiteY76" fmla="*/ 2134059 h 2363996"/>
              <a:gd name="connsiteX77" fmla="*/ 755964 w 996891"/>
              <a:gd name="connsiteY77" fmla="*/ 2096627 h 2363996"/>
              <a:gd name="connsiteX78" fmla="*/ 772006 w 996891"/>
              <a:gd name="connsiteY78" fmla="*/ 2085932 h 2363996"/>
              <a:gd name="connsiteX79" fmla="*/ 814785 w 996891"/>
              <a:gd name="connsiteY79" fmla="*/ 2021764 h 2363996"/>
              <a:gd name="connsiteX80" fmla="*/ 825480 w 996891"/>
              <a:gd name="connsiteY80" fmla="*/ 2005722 h 2363996"/>
              <a:gd name="connsiteX81" fmla="*/ 836175 w 996891"/>
              <a:gd name="connsiteY81" fmla="*/ 1989680 h 2363996"/>
              <a:gd name="connsiteX82" fmla="*/ 846870 w 996891"/>
              <a:gd name="connsiteY82" fmla="*/ 1957596 h 2363996"/>
              <a:gd name="connsiteX83" fmla="*/ 894996 w 996891"/>
              <a:gd name="connsiteY83" fmla="*/ 1914817 h 2363996"/>
              <a:gd name="connsiteX84" fmla="*/ 937775 w 996891"/>
              <a:gd name="connsiteY84" fmla="*/ 1877385 h 2363996"/>
              <a:gd name="connsiteX85" fmla="*/ 953817 w 996891"/>
              <a:gd name="connsiteY85" fmla="*/ 1861343 h 2363996"/>
              <a:gd name="connsiteX86" fmla="*/ 964512 w 996891"/>
              <a:gd name="connsiteY86" fmla="*/ 1845301 h 2363996"/>
              <a:gd name="connsiteX87" fmla="*/ 980554 w 996891"/>
              <a:gd name="connsiteY87" fmla="*/ 1834606 h 2363996"/>
              <a:gd name="connsiteX88" fmla="*/ 996596 w 996891"/>
              <a:gd name="connsiteY88" fmla="*/ 1781132 h 2363996"/>
              <a:gd name="connsiteX89" fmla="*/ 985901 w 996891"/>
              <a:gd name="connsiteY89" fmla="*/ 1700922 h 2363996"/>
              <a:gd name="connsiteX90" fmla="*/ 964512 w 996891"/>
              <a:gd name="connsiteY90" fmla="*/ 1668838 h 2363996"/>
              <a:gd name="connsiteX91" fmla="*/ 932427 w 996891"/>
              <a:gd name="connsiteY91" fmla="*/ 1636753 h 2363996"/>
              <a:gd name="connsiteX92" fmla="*/ 900343 w 996891"/>
              <a:gd name="connsiteY92" fmla="*/ 1583280 h 2363996"/>
              <a:gd name="connsiteX93" fmla="*/ 889648 w 996891"/>
              <a:gd name="connsiteY93" fmla="*/ 1567238 h 2363996"/>
              <a:gd name="connsiteX94" fmla="*/ 878954 w 996891"/>
              <a:gd name="connsiteY94" fmla="*/ 1545848 h 2363996"/>
              <a:gd name="connsiteX95" fmla="*/ 857564 w 996891"/>
              <a:gd name="connsiteY95" fmla="*/ 1513764 h 2363996"/>
              <a:gd name="connsiteX96" fmla="*/ 846870 w 996891"/>
              <a:gd name="connsiteY96" fmla="*/ 1492374 h 2363996"/>
              <a:gd name="connsiteX97" fmla="*/ 825480 w 996891"/>
              <a:gd name="connsiteY97" fmla="*/ 1476332 h 2363996"/>
              <a:gd name="connsiteX98" fmla="*/ 793396 w 996891"/>
              <a:gd name="connsiteY98" fmla="*/ 1401469 h 2363996"/>
              <a:gd name="connsiteX99" fmla="*/ 782701 w 996891"/>
              <a:gd name="connsiteY99" fmla="*/ 1385427 h 2363996"/>
              <a:gd name="connsiteX100" fmla="*/ 755964 w 996891"/>
              <a:gd name="connsiteY100" fmla="*/ 1337301 h 2363996"/>
              <a:gd name="connsiteX101" fmla="*/ 723880 w 996891"/>
              <a:gd name="connsiteY101" fmla="*/ 1299869 h 2363996"/>
              <a:gd name="connsiteX102" fmla="*/ 702491 w 996891"/>
              <a:gd name="connsiteY102" fmla="*/ 1267785 h 2363996"/>
              <a:gd name="connsiteX103" fmla="*/ 686448 w 996891"/>
              <a:gd name="connsiteY103" fmla="*/ 1225006 h 2363996"/>
              <a:gd name="connsiteX104" fmla="*/ 659712 w 996891"/>
              <a:gd name="connsiteY104" fmla="*/ 1192922 h 2363996"/>
              <a:gd name="connsiteX105" fmla="*/ 643670 w 996891"/>
              <a:gd name="connsiteY105" fmla="*/ 1171532 h 2363996"/>
              <a:gd name="connsiteX106" fmla="*/ 632975 w 996891"/>
              <a:gd name="connsiteY106" fmla="*/ 1150143 h 2363996"/>
              <a:gd name="connsiteX107" fmla="*/ 627627 w 996891"/>
              <a:gd name="connsiteY107" fmla="*/ 1134101 h 2363996"/>
              <a:gd name="connsiteX108" fmla="*/ 606238 w 996891"/>
              <a:gd name="connsiteY108" fmla="*/ 1102017 h 2363996"/>
              <a:gd name="connsiteX109" fmla="*/ 595543 w 996891"/>
              <a:gd name="connsiteY109" fmla="*/ 1080627 h 2363996"/>
              <a:gd name="connsiteX110" fmla="*/ 584848 w 996891"/>
              <a:gd name="connsiteY110" fmla="*/ 1064585 h 2363996"/>
              <a:gd name="connsiteX111" fmla="*/ 558112 w 996891"/>
              <a:gd name="connsiteY111" fmla="*/ 1021806 h 2363996"/>
              <a:gd name="connsiteX112" fmla="*/ 536722 w 996891"/>
              <a:gd name="connsiteY112" fmla="*/ 973680 h 2363996"/>
              <a:gd name="connsiteX113" fmla="*/ 526027 w 996891"/>
              <a:gd name="connsiteY113" fmla="*/ 946943 h 2363996"/>
              <a:gd name="connsiteX114" fmla="*/ 515333 w 996891"/>
              <a:gd name="connsiteY114" fmla="*/ 930901 h 2363996"/>
              <a:gd name="connsiteX115" fmla="*/ 504638 w 996891"/>
              <a:gd name="connsiteY115" fmla="*/ 904164 h 2363996"/>
              <a:gd name="connsiteX116" fmla="*/ 483248 w 996891"/>
              <a:gd name="connsiteY116" fmla="*/ 872080 h 2363996"/>
              <a:gd name="connsiteX117" fmla="*/ 472554 w 996891"/>
              <a:gd name="connsiteY117" fmla="*/ 856038 h 2363996"/>
              <a:gd name="connsiteX118" fmla="*/ 451164 w 996891"/>
              <a:gd name="connsiteY118" fmla="*/ 807911 h 2363996"/>
              <a:gd name="connsiteX119" fmla="*/ 440470 w 996891"/>
              <a:gd name="connsiteY119" fmla="*/ 765132 h 2363996"/>
              <a:gd name="connsiteX120" fmla="*/ 429775 w 996891"/>
              <a:gd name="connsiteY120" fmla="*/ 749090 h 2363996"/>
              <a:gd name="connsiteX121" fmla="*/ 419080 w 996891"/>
              <a:gd name="connsiteY121" fmla="*/ 727701 h 2363996"/>
              <a:gd name="connsiteX122" fmla="*/ 397691 w 996891"/>
              <a:gd name="connsiteY122" fmla="*/ 695617 h 2363996"/>
              <a:gd name="connsiteX123" fmla="*/ 386996 w 996891"/>
              <a:gd name="connsiteY123" fmla="*/ 679574 h 2363996"/>
              <a:gd name="connsiteX124" fmla="*/ 376301 w 996891"/>
              <a:gd name="connsiteY124" fmla="*/ 663532 h 2363996"/>
              <a:gd name="connsiteX125" fmla="*/ 365606 w 996891"/>
              <a:gd name="connsiteY125" fmla="*/ 642143 h 2363996"/>
              <a:gd name="connsiteX126" fmla="*/ 344217 w 996891"/>
              <a:gd name="connsiteY126" fmla="*/ 626101 h 2363996"/>
              <a:gd name="connsiteX127" fmla="*/ 322827 w 996891"/>
              <a:gd name="connsiteY127" fmla="*/ 594017 h 2363996"/>
              <a:gd name="connsiteX128" fmla="*/ 312133 w 996891"/>
              <a:gd name="connsiteY128" fmla="*/ 577974 h 2363996"/>
              <a:gd name="connsiteX129" fmla="*/ 301438 w 996891"/>
              <a:gd name="connsiteY129" fmla="*/ 561932 h 2363996"/>
              <a:gd name="connsiteX130" fmla="*/ 290743 w 996891"/>
              <a:gd name="connsiteY130" fmla="*/ 540543 h 2363996"/>
              <a:gd name="connsiteX131" fmla="*/ 280048 w 996891"/>
              <a:gd name="connsiteY131" fmla="*/ 524501 h 2363996"/>
              <a:gd name="connsiteX132" fmla="*/ 269354 w 996891"/>
              <a:gd name="connsiteY132" fmla="*/ 497764 h 2363996"/>
              <a:gd name="connsiteX133" fmla="*/ 258659 w 996891"/>
              <a:gd name="connsiteY133" fmla="*/ 481722 h 2363996"/>
              <a:gd name="connsiteX134" fmla="*/ 237270 w 996891"/>
              <a:gd name="connsiteY134" fmla="*/ 433596 h 2363996"/>
              <a:gd name="connsiteX135" fmla="*/ 226575 w 996891"/>
              <a:gd name="connsiteY135" fmla="*/ 385469 h 2363996"/>
              <a:gd name="connsiteX136" fmla="*/ 205185 w 996891"/>
              <a:gd name="connsiteY136" fmla="*/ 348038 h 2363996"/>
              <a:gd name="connsiteX137" fmla="*/ 194491 w 996891"/>
              <a:gd name="connsiteY137" fmla="*/ 326648 h 2363996"/>
              <a:gd name="connsiteX138" fmla="*/ 173101 w 996891"/>
              <a:gd name="connsiteY138" fmla="*/ 273174 h 2363996"/>
              <a:gd name="connsiteX139" fmla="*/ 130322 w 996891"/>
              <a:gd name="connsiteY139" fmla="*/ 198311 h 2363996"/>
              <a:gd name="connsiteX140" fmla="*/ 119627 w 996891"/>
              <a:gd name="connsiteY140" fmla="*/ 182269 h 2363996"/>
              <a:gd name="connsiteX141" fmla="*/ 98238 w 996891"/>
              <a:gd name="connsiteY141" fmla="*/ 166227 h 2363996"/>
              <a:gd name="connsiteX142" fmla="*/ 87543 w 996891"/>
              <a:gd name="connsiteY142" fmla="*/ 144838 h 2363996"/>
              <a:gd name="connsiteX143" fmla="*/ 71501 w 996891"/>
              <a:gd name="connsiteY143" fmla="*/ 107406 h 2363996"/>
              <a:gd name="connsiteX144" fmla="*/ 39417 w 996891"/>
              <a:gd name="connsiteY144" fmla="*/ 59280 h 2363996"/>
              <a:gd name="connsiteX145" fmla="*/ 28722 w 996891"/>
              <a:gd name="connsiteY145" fmla="*/ 43238 h 2363996"/>
              <a:gd name="connsiteX146" fmla="*/ 0 w 996891"/>
              <a:gd name="connsiteY146" fmla="*/ 0 h 2363996"/>
              <a:gd name="connsiteX147" fmla="*/ 7333 w 996891"/>
              <a:gd name="connsiteY147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96283 h 2363996"/>
              <a:gd name="connsiteX32" fmla="*/ 274548 w 996891"/>
              <a:gd name="connsiteY32" fmla="*/ 1217214 h 2363996"/>
              <a:gd name="connsiteX33" fmla="*/ 258659 w 996891"/>
              <a:gd name="connsiteY33" fmla="*/ 1232951 h 2363996"/>
              <a:gd name="connsiteX34" fmla="*/ 247964 w 996891"/>
              <a:gd name="connsiteY34" fmla="*/ 1246396 h 2363996"/>
              <a:gd name="connsiteX35" fmla="*/ 258659 w 996891"/>
              <a:gd name="connsiteY35" fmla="*/ 1278480 h 2363996"/>
              <a:gd name="connsiteX36" fmla="*/ 264006 w 996891"/>
              <a:gd name="connsiteY36" fmla="*/ 1299869 h 2363996"/>
              <a:gd name="connsiteX37" fmla="*/ 269354 w 996891"/>
              <a:gd name="connsiteY37" fmla="*/ 1353343 h 2363996"/>
              <a:gd name="connsiteX38" fmla="*/ 274701 w 996891"/>
              <a:gd name="connsiteY38" fmla="*/ 1369385 h 2363996"/>
              <a:gd name="connsiteX39" fmla="*/ 280048 w 996891"/>
              <a:gd name="connsiteY39" fmla="*/ 1401469 h 2363996"/>
              <a:gd name="connsiteX40" fmla="*/ 296091 w 996891"/>
              <a:gd name="connsiteY40" fmla="*/ 1454943 h 2363996"/>
              <a:gd name="connsiteX41" fmla="*/ 301438 w 996891"/>
              <a:gd name="connsiteY41" fmla="*/ 1470985 h 2363996"/>
              <a:gd name="connsiteX42" fmla="*/ 306785 w 996891"/>
              <a:gd name="connsiteY42" fmla="*/ 1487027 h 2363996"/>
              <a:gd name="connsiteX43" fmla="*/ 312133 w 996891"/>
              <a:gd name="connsiteY43" fmla="*/ 1508417 h 2363996"/>
              <a:gd name="connsiteX44" fmla="*/ 322827 w 996891"/>
              <a:gd name="connsiteY44" fmla="*/ 1524459 h 2363996"/>
              <a:gd name="connsiteX45" fmla="*/ 328175 w 996891"/>
              <a:gd name="connsiteY45" fmla="*/ 1556543 h 2363996"/>
              <a:gd name="connsiteX46" fmla="*/ 338870 w 996891"/>
              <a:gd name="connsiteY46" fmla="*/ 1588627 h 2363996"/>
              <a:gd name="connsiteX47" fmla="*/ 344217 w 996891"/>
              <a:gd name="connsiteY47" fmla="*/ 1631406 h 2363996"/>
              <a:gd name="connsiteX48" fmla="*/ 349564 w 996891"/>
              <a:gd name="connsiteY48" fmla="*/ 1647448 h 2363996"/>
              <a:gd name="connsiteX49" fmla="*/ 354912 w 996891"/>
              <a:gd name="connsiteY49" fmla="*/ 1679532 h 2363996"/>
              <a:gd name="connsiteX50" fmla="*/ 360259 w 996891"/>
              <a:gd name="connsiteY50" fmla="*/ 1716964 h 2363996"/>
              <a:gd name="connsiteX51" fmla="*/ 365606 w 996891"/>
              <a:gd name="connsiteY51" fmla="*/ 1759743 h 2363996"/>
              <a:gd name="connsiteX52" fmla="*/ 376301 w 996891"/>
              <a:gd name="connsiteY52" fmla="*/ 1802522 h 2363996"/>
              <a:gd name="connsiteX53" fmla="*/ 386996 w 996891"/>
              <a:gd name="connsiteY53" fmla="*/ 1845301 h 2363996"/>
              <a:gd name="connsiteX54" fmla="*/ 392343 w 996891"/>
              <a:gd name="connsiteY54" fmla="*/ 1866690 h 2363996"/>
              <a:gd name="connsiteX55" fmla="*/ 397691 w 996891"/>
              <a:gd name="connsiteY55" fmla="*/ 1882732 h 2363996"/>
              <a:gd name="connsiteX56" fmla="*/ 408385 w 996891"/>
              <a:gd name="connsiteY56" fmla="*/ 1957596 h 2363996"/>
              <a:gd name="connsiteX57" fmla="*/ 419080 w 996891"/>
              <a:gd name="connsiteY57" fmla="*/ 2000374 h 2363996"/>
              <a:gd name="connsiteX58" fmla="*/ 429775 w 996891"/>
              <a:gd name="connsiteY58" fmla="*/ 2053848 h 2363996"/>
              <a:gd name="connsiteX59" fmla="*/ 440470 w 996891"/>
              <a:gd name="connsiteY59" fmla="*/ 2069890 h 2363996"/>
              <a:gd name="connsiteX60" fmla="*/ 445817 w 996891"/>
              <a:gd name="connsiteY60" fmla="*/ 2101974 h 2363996"/>
              <a:gd name="connsiteX61" fmla="*/ 456512 w 996891"/>
              <a:gd name="connsiteY61" fmla="*/ 2134059 h 2363996"/>
              <a:gd name="connsiteX62" fmla="*/ 461859 w 996891"/>
              <a:gd name="connsiteY62" fmla="*/ 2150101 h 2363996"/>
              <a:gd name="connsiteX63" fmla="*/ 467206 w 996891"/>
              <a:gd name="connsiteY63" fmla="*/ 2171490 h 2363996"/>
              <a:gd name="connsiteX64" fmla="*/ 477901 w 996891"/>
              <a:gd name="connsiteY64" fmla="*/ 2203574 h 2363996"/>
              <a:gd name="connsiteX65" fmla="*/ 488596 w 996891"/>
              <a:gd name="connsiteY65" fmla="*/ 2310522 h 2363996"/>
              <a:gd name="connsiteX66" fmla="*/ 499291 w 996891"/>
              <a:gd name="connsiteY66" fmla="*/ 2363996 h 2363996"/>
              <a:gd name="connsiteX67" fmla="*/ 520680 w 996891"/>
              <a:gd name="connsiteY67" fmla="*/ 2331911 h 2363996"/>
              <a:gd name="connsiteX68" fmla="*/ 536722 w 996891"/>
              <a:gd name="connsiteY68" fmla="*/ 2310522 h 2363996"/>
              <a:gd name="connsiteX69" fmla="*/ 568806 w 996891"/>
              <a:gd name="connsiteY69" fmla="*/ 2289132 h 2363996"/>
              <a:gd name="connsiteX70" fmla="*/ 595543 w 996891"/>
              <a:gd name="connsiteY70" fmla="*/ 2257048 h 2363996"/>
              <a:gd name="connsiteX71" fmla="*/ 611585 w 996891"/>
              <a:gd name="connsiteY71" fmla="*/ 2235659 h 2363996"/>
              <a:gd name="connsiteX72" fmla="*/ 643670 w 996891"/>
              <a:gd name="connsiteY72" fmla="*/ 2208922 h 2363996"/>
              <a:gd name="connsiteX73" fmla="*/ 670406 w 996891"/>
              <a:gd name="connsiteY73" fmla="*/ 2176838 h 2363996"/>
              <a:gd name="connsiteX74" fmla="*/ 686448 w 996891"/>
              <a:gd name="connsiteY74" fmla="*/ 2166143 h 2363996"/>
              <a:gd name="connsiteX75" fmla="*/ 702491 w 996891"/>
              <a:gd name="connsiteY75" fmla="*/ 2150101 h 2363996"/>
              <a:gd name="connsiteX76" fmla="*/ 723880 w 996891"/>
              <a:gd name="connsiteY76" fmla="*/ 2134059 h 2363996"/>
              <a:gd name="connsiteX77" fmla="*/ 755964 w 996891"/>
              <a:gd name="connsiteY77" fmla="*/ 2096627 h 2363996"/>
              <a:gd name="connsiteX78" fmla="*/ 772006 w 996891"/>
              <a:gd name="connsiteY78" fmla="*/ 2085932 h 2363996"/>
              <a:gd name="connsiteX79" fmla="*/ 814785 w 996891"/>
              <a:gd name="connsiteY79" fmla="*/ 2021764 h 2363996"/>
              <a:gd name="connsiteX80" fmla="*/ 825480 w 996891"/>
              <a:gd name="connsiteY80" fmla="*/ 2005722 h 2363996"/>
              <a:gd name="connsiteX81" fmla="*/ 836175 w 996891"/>
              <a:gd name="connsiteY81" fmla="*/ 1989680 h 2363996"/>
              <a:gd name="connsiteX82" fmla="*/ 846870 w 996891"/>
              <a:gd name="connsiteY82" fmla="*/ 1957596 h 2363996"/>
              <a:gd name="connsiteX83" fmla="*/ 894996 w 996891"/>
              <a:gd name="connsiteY83" fmla="*/ 1914817 h 2363996"/>
              <a:gd name="connsiteX84" fmla="*/ 937775 w 996891"/>
              <a:gd name="connsiteY84" fmla="*/ 1877385 h 2363996"/>
              <a:gd name="connsiteX85" fmla="*/ 953817 w 996891"/>
              <a:gd name="connsiteY85" fmla="*/ 1861343 h 2363996"/>
              <a:gd name="connsiteX86" fmla="*/ 964512 w 996891"/>
              <a:gd name="connsiteY86" fmla="*/ 1845301 h 2363996"/>
              <a:gd name="connsiteX87" fmla="*/ 980554 w 996891"/>
              <a:gd name="connsiteY87" fmla="*/ 1834606 h 2363996"/>
              <a:gd name="connsiteX88" fmla="*/ 996596 w 996891"/>
              <a:gd name="connsiteY88" fmla="*/ 1781132 h 2363996"/>
              <a:gd name="connsiteX89" fmla="*/ 985901 w 996891"/>
              <a:gd name="connsiteY89" fmla="*/ 1700922 h 2363996"/>
              <a:gd name="connsiteX90" fmla="*/ 964512 w 996891"/>
              <a:gd name="connsiteY90" fmla="*/ 1668838 h 2363996"/>
              <a:gd name="connsiteX91" fmla="*/ 932427 w 996891"/>
              <a:gd name="connsiteY91" fmla="*/ 1636753 h 2363996"/>
              <a:gd name="connsiteX92" fmla="*/ 900343 w 996891"/>
              <a:gd name="connsiteY92" fmla="*/ 1583280 h 2363996"/>
              <a:gd name="connsiteX93" fmla="*/ 889648 w 996891"/>
              <a:gd name="connsiteY93" fmla="*/ 1567238 h 2363996"/>
              <a:gd name="connsiteX94" fmla="*/ 878954 w 996891"/>
              <a:gd name="connsiteY94" fmla="*/ 1545848 h 2363996"/>
              <a:gd name="connsiteX95" fmla="*/ 857564 w 996891"/>
              <a:gd name="connsiteY95" fmla="*/ 1513764 h 2363996"/>
              <a:gd name="connsiteX96" fmla="*/ 846870 w 996891"/>
              <a:gd name="connsiteY96" fmla="*/ 1492374 h 2363996"/>
              <a:gd name="connsiteX97" fmla="*/ 825480 w 996891"/>
              <a:gd name="connsiteY97" fmla="*/ 1476332 h 2363996"/>
              <a:gd name="connsiteX98" fmla="*/ 793396 w 996891"/>
              <a:gd name="connsiteY98" fmla="*/ 1401469 h 2363996"/>
              <a:gd name="connsiteX99" fmla="*/ 782701 w 996891"/>
              <a:gd name="connsiteY99" fmla="*/ 1385427 h 2363996"/>
              <a:gd name="connsiteX100" fmla="*/ 755964 w 996891"/>
              <a:gd name="connsiteY100" fmla="*/ 1337301 h 2363996"/>
              <a:gd name="connsiteX101" fmla="*/ 723880 w 996891"/>
              <a:gd name="connsiteY101" fmla="*/ 1299869 h 2363996"/>
              <a:gd name="connsiteX102" fmla="*/ 702491 w 996891"/>
              <a:gd name="connsiteY102" fmla="*/ 1267785 h 2363996"/>
              <a:gd name="connsiteX103" fmla="*/ 686448 w 996891"/>
              <a:gd name="connsiteY103" fmla="*/ 1225006 h 2363996"/>
              <a:gd name="connsiteX104" fmla="*/ 659712 w 996891"/>
              <a:gd name="connsiteY104" fmla="*/ 1192922 h 2363996"/>
              <a:gd name="connsiteX105" fmla="*/ 643670 w 996891"/>
              <a:gd name="connsiteY105" fmla="*/ 1171532 h 2363996"/>
              <a:gd name="connsiteX106" fmla="*/ 632975 w 996891"/>
              <a:gd name="connsiteY106" fmla="*/ 1150143 h 2363996"/>
              <a:gd name="connsiteX107" fmla="*/ 627627 w 996891"/>
              <a:gd name="connsiteY107" fmla="*/ 1134101 h 2363996"/>
              <a:gd name="connsiteX108" fmla="*/ 606238 w 996891"/>
              <a:gd name="connsiteY108" fmla="*/ 1102017 h 2363996"/>
              <a:gd name="connsiteX109" fmla="*/ 595543 w 996891"/>
              <a:gd name="connsiteY109" fmla="*/ 1080627 h 2363996"/>
              <a:gd name="connsiteX110" fmla="*/ 584848 w 996891"/>
              <a:gd name="connsiteY110" fmla="*/ 1064585 h 2363996"/>
              <a:gd name="connsiteX111" fmla="*/ 558112 w 996891"/>
              <a:gd name="connsiteY111" fmla="*/ 1021806 h 2363996"/>
              <a:gd name="connsiteX112" fmla="*/ 536722 w 996891"/>
              <a:gd name="connsiteY112" fmla="*/ 973680 h 2363996"/>
              <a:gd name="connsiteX113" fmla="*/ 526027 w 996891"/>
              <a:gd name="connsiteY113" fmla="*/ 946943 h 2363996"/>
              <a:gd name="connsiteX114" fmla="*/ 515333 w 996891"/>
              <a:gd name="connsiteY114" fmla="*/ 930901 h 2363996"/>
              <a:gd name="connsiteX115" fmla="*/ 504638 w 996891"/>
              <a:gd name="connsiteY115" fmla="*/ 904164 h 2363996"/>
              <a:gd name="connsiteX116" fmla="*/ 483248 w 996891"/>
              <a:gd name="connsiteY116" fmla="*/ 872080 h 2363996"/>
              <a:gd name="connsiteX117" fmla="*/ 472554 w 996891"/>
              <a:gd name="connsiteY117" fmla="*/ 856038 h 2363996"/>
              <a:gd name="connsiteX118" fmla="*/ 451164 w 996891"/>
              <a:gd name="connsiteY118" fmla="*/ 807911 h 2363996"/>
              <a:gd name="connsiteX119" fmla="*/ 440470 w 996891"/>
              <a:gd name="connsiteY119" fmla="*/ 765132 h 2363996"/>
              <a:gd name="connsiteX120" fmla="*/ 429775 w 996891"/>
              <a:gd name="connsiteY120" fmla="*/ 749090 h 2363996"/>
              <a:gd name="connsiteX121" fmla="*/ 419080 w 996891"/>
              <a:gd name="connsiteY121" fmla="*/ 727701 h 2363996"/>
              <a:gd name="connsiteX122" fmla="*/ 397691 w 996891"/>
              <a:gd name="connsiteY122" fmla="*/ 695617 h 2363996"/>
              <a:gd name="connsiteX123" fmla="*/ 386996 w 996891"/>
              <a:gd name="connsiteY123" fmla="*/ 679574 h 2363996"/>
              <a:gd name="connsiteX124" fmla="*/ 376301 w 996891"/>
              <a:gd name="connsiteY124" fmla="*/ 663532 h 2363996"/>
              <a:gd name="connsiteX125" fmla="*/ 365606 w 996891"/>
              <a:gd name="connsiteY125" fmla="*/ 642143 h 2363996"/>
              <a:gd name="connsiteX126" fmla="*/ 344217 w 996891"/>
              <a:gd name="connsiteY126" fmla="*/ 626101 h 2363996"/>
              <a:gd name="connsiteX127" fmla="*/ 322827 w 996891"/>
              <a:gd name="connsiteY127" fmla="*/ 594017 h 2363996"/>
              <a:gd name="connsiteX128" fmla="*/ 312133 w 996891"/>
              <a:gd name="connsiteY128" fmla="*/ 577974 h 2363996"/>
              <a:gd name="connsiteX129" fmla="*/ 301438 w 996891"/>
              <a:gd name="connsiteY129" fmla="*/ 561932 h 2363996"/>
              <a:gd name="connsiteX130" fmla="*/ 290743 w 996891"/>
              <a:gd name="connsiteY130" fmla="*/ 540543 h 2363996"/>
              <a:gd name="connsiteX131" fmla="*/ 280048 w 996891"/>
              <a:gd name="connsiteY131" fmla="*/ 524501 h 2363996"/>
              <a:gd name="connsiteX132" fmla="*/ 269354 w 996891"/>
              <a:gd name="connsiteY132" fmla="*/ 497764 h 2363996"/>
              <a:gd name="connsiteX133" fmla="*/ 258659 w 996891"/>
              <a:gd name="connsiteY133" fmla="*/ 481722 h 2363996"/>
              <a:gd name="connsiteX134" fmla="*/ 237270 w 996891"/>
              <a:gd name="connsiteY134" fmla="*/ 433596 h 2363996"/>
              <a:gd name="connsiteX135" fmla="*/ 226575 w 996891"/>
              <a:gd name="connsiteY135" fmla="*/ 385469 h 2363996"/>
              <a:gd name="connsiteX136" fmla="*/ 205185 w 996891"/>
              <a:gd name="connsiteY136" fmla="*/ 348038 h 2363996"/>
              <a:gd name="connsiteX137" fmla="*/ 194491 w 996891"/>
              <a:gd name="connsiteY137" fmla="*/ 326648 h 2363996"/>
              <a:gd name="connsiteX138" fmla="*/ 173101 w 996891"/>
              <a:gd name="connsiteY138" fmla="*/ 273174 h 2363996"/>
              <a:gd name="connsiteX139" fmla="*/ 130322 w 996891"/>
              <a:gd name="connsiteY139" fmla="*/ 198311 h 2363996"/>
              <a:gd name="connsiteX140" fmla="*/ 119627 w 996891"/>
              <a:gd name="connsiteY140" fmla="*/ 182269 h 2363996"/>
              <a:gd name="connsiteX141" fmla="*/ 98238 w 996891"/>
              <a:gd name="connsiteY141" fmla="*/ 166227 h 2363996"/>
              <a:gd name="connsiteX142" fmla="*/ 87543 w 996891"/>
              <a:gd name="connsiteY142" fmla="*/ 144838 h 2363996"/>
              <a:gd name="connsiteX143" fmla="*/ 71501 w 996891"/>
              <a:gd name="connsiteY143" fmla="*/ 107406 h 2363996"/>
              <a:gd name="connsiteX144" fmla="*/ 39417 w 996891"/>
              <a:gd name="connsiteY144" fmla="*/ 59280 h 2363996"/>
              <a:gd name="connsiteX145" fmla="*/ 28722 w 996891"/>
              <a:gd name="connsiteY145" fmla="*/ 43238 h 2363996"/>
              <a:gd name="connsiteX146" fmla="*/ 0 w 996891"/>
              <a:gd name="connsiteY146" fmla="*/ 0 h 2363996"/>
              <a:gd name="connsiteX147" fmla="*/ 7333 w 996891"/>
              <a:gd name="connsiteY147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74548 w 996891"/>
              <a:gd name="connsiteY32" fmla="*/ 1217214 h 2363996"/>
              <a:gd name="connsiteX33" fmla="*/ 258659 w 996891"/>
              <a:gd name="connsiteY33" fmla="*/ 1232951 h 2363996"/>
              <a:gd name="connsiteX34" fmla="*/ 247964 w 996891"/>
              <a:gd name="connsiteY34" fmla="*/ 1246396 h 2363996"/>
              <a:gd name="connsiteX35" fmla="*/ 258659 w 996891"/>
              <a:gd name="connsiteY35" fmla="*/ 1278480 h 2363996"/>
              <a:gd name="connsiteX36" fmla="*/ 264006 w 996891"/>
              <a:gd name="connsiteY36" fmla="*/ 1299869 h 2363996"/>
              <a:gd name="connsiteX37" fmla="*/ 269354 w 996891"/>
              <a:gd name="connsiteY37" fmla="*/ 1353343 h 2363996"/>
              <a:gd name="connsiteX38" fmla="*/ 274701 w 996891"/>
              <a:gd name="connsiteY38" fmla="*/ 1369385 h 2363996"/>
              <a:gd name="connsiteX39" fmla="*/ 280048 w 996891"/>
              <a:gd name="connsiteY39" fmla="*/ 1401469 h 2363996"/>
              <a:gd name="connsiteX40" fmla="*/ 296091 w 996891"/>
              <a:gd name="connsiteY40" fmla="*/ 1454943 h 2363996"/>
              <a:gd name="connsiteX41" fmla="*/ 301438 w 996891"/>
              <a:gd name="connsiteY41" fmla="*/ 1470985 h 2363996"/>
              <a:gd name="connsiteX42" fmla="*/ 306785 w 996891"/>
              <a:gd name="connsiteY42" fmla="*/ 1487027 h 2363996"/>
              <a:gd name="connsiteX43" fmla="*/ 312133 w 996891"/>
              <a:gd name="connsiteY43" fmla="*/ 1508417 h 2363996"/>
              <a:gd name="connsiteX44" fmla="*/ 322827 w 996891"/>
              <a:gd name="connsiteY44" fmla="*/ 1524459 h 2363996"/>
              <a:gd name="connsiteX45" fmla="*/ 328175 w 996891"/>
              <a:gd name="connsiteY45" fmla="*/ 1556543 h 2363996"/>
              <a:gd name="connsiteX46" fmla="*/ 338870 w 996891"/>
              <a:gd name="connsiteY46" fmla="*/ 1588627 h 2363996"/>
              <a:gd name="connsiteX47" fmla="*/ 344217 w 996891"/>
              <a:gd name="connsiteY47" fmla="*/ 1631406 h 2363996"/>
              <a:gd name="connsiteX48" fmla="*/ 349564 w 996891"/>
              <a:gd name="connsiteY48" fmla="*/ 1647448 h 2363996"/>
              <a:gd name="connsiteX49" fmla="*/ 354912 w 996891"/>
              <a:gd name="connsiteY49" fmla="*/ 1679532 h 2363996"/>
              <a:gd name="connsiteX50" fmla="*/ 360259 w 996891"/>
              <a:gd name="connsiteY50" fmla="*/ 1716964 h 2363996"/>
              <a:gd name="connsiteX51" fmla="*/ 365606 w 996891"/>
              <a:gd name="connsiteY51" fmla="*/ 1759743 h 2363996"/>
              <a:gd name="connsiteX52" fmla="*/ 376301 w 996891"/>
              <a:gd name="connsiteY52" fmla="*/ 1802522 h 2363996"/>
              <a:gd name="connsiteX53" fmla="*/ 386996 w 996891"/>
              <a:gd name="connsiteY53" fmla="*/ 1845301 h 2363996"/>
              <a:gd name="connsiteX54" fmla="*/ 392343 w 996891"/>
              <a:gd name="connsiteY54" fmla="*/ 1866690 h 2363996"/>
              <a:gd name="connsiteX55" fmla="*/ 397691 w 996891"/>
              <a:gd name="connsiteY55" fmla="*/ 1882732 h 2363996"/>
              <a:gd name="connsiteX56" fmla="*/ 408385 w 996891"/>
              <a:gd name="connsiteY56" fmla="*/ 1957596 h 2363996"/>
              <a:gd name="connsiteX57" fmla="*/ 419080 w 996891"/>
              <a:gd name="connsiteY57" fmla="*/ 2000374 h 2363996"/>
              <a:gd name="connsiteX58" fmla="*/ 429775 w 996891"/>
              <a:gd name="connsiteY58" fmla="*/ 2053848 h 2363996"/>
              <a:gd name="connsiteX59" fmla="*/ 440470 w 996891"/>
              <a:gd name="connsiteY59" fmla="*/ 2069890 h 2363996"/>
              <a:gd name="connsiteX60" fmla="*/ 445817 w 996891"/>
              <a:gd name="connsiteY60" fmla="*/ 2101974 h 2363996"/>
              <a:gd name="connsiteX61" fmla="*/ 456512 w 996891"/>
              <a:gd name="connsiteY61" fmla="*/ 2134059 h 2363996"/>
              <a:gd name="connsiteX62" fmla="*/ 461859 w 996891"/>
              <a:gd name="connsiteY62" fmla="*/ 2150101 h 2363996"/>
              <a:gd name="connsiteX63" fmla="*/ 467206 w 996891"/>
              <a:gd name="connsiteY63" fmla="*/ 2171490 h 2363996"/>
              <a:gd name="connsiteX64" fmla="*/ 477901 w 996891"/>
              <a:gd name="connsiteY64" fmla="*/ 2203574 h 2363996"/>
              <a:gd name="connsiteX65" fmla="*/ 488596 w 996891"/>
              <a:gd name="connsiteY65" fmla="*/ 2310522 h 2363996"/>
              <a:gd name="connsiteX66" fmla="*/ 499291 w 996891"/>
              <a:gd name="connsiteY66" fmla="*/ 2363996 h 2363996"/>
              <a:gd name="connsiteX67" fmla="*/ 520680 w 996891"/>
              <a:gd name="connsiteY67" fmla="*/ 2331911 h 2363996"/>
              <a:gd name="connsiteX68" fmla="*/ 536722 w 996891"/>
              <a:gd name="connsiteY68" fmla="*/ 2310522 h 2363996"/>
              <a:gd name="connsiteX69" fmla="*/ 568806 w 996891"/>
              <a:gd name="connsiteY69" fmla="*/ 2289132 h 2363996"/>
              <a:gd name="connsiteX70" fmla="*/ 595543 w 996891"/>
              <a:gd name="connsiteY70" fmla="*/ 2257048 h 2363996"/>
              <a:gd name="connsiteX71" fmla="*/ 611585 w 996891"/>
              <a:gd name="connsiteY71" fmla="*/ 2235659 h 2363996"/>
              <a:gd name="connsiteX72" fmla="*/ 643670 w 996891"/>
              <a:gd name="connsiteY72" fmla="*/ 2208922 h 2363996"/>
              <a:gd name="connsiteX73" fmla="*/ 670406 w 996891"/>
              <a:gd name="connsiteY73" fmla="*/ 2176838 h 2363996"/>
              <a:gd name="connsiteX74" fmla="*/ 686448 w 996891"/>
              <a:gd name="connsiteY74" fmla="*/ 2166143 h 2363996"/>
              <a:gd name="connsiteX75" fmla="*/ 702491 w 996891"/>
              <a:gd name="connsiteY75" fmla="*/ 2150101 h 2363996"/>
              <a:gd name="connsiteX76" fmla="*/ 723880 w 996891"/>
              <a:gd name="connsiteY76" fmla="*/ 2134059 h 2363996"/>
              <a:gd name="connsiteX77" fmla="*/ 755964 w 996891"/>
              <a:gd name="connsiteY77" fmla="*/ 2096627 h 2363996"/>
              <a:gd name="connsiteX78" fmla="*/ 772006 w 996891"/>
              <a:gd name="connsiteY78" fmla="*/ 2085932 h 2363996"/>
              <a:gd name="connsiteX79" fmla="*/ 814785 w 996891"/>
              <a:gd name="connsiteY79" fmla="*/ 2021764 h 2363996"/>
              <a:gd name="connsiteX80" fmla="*/ 825480 w 996891"/>
              <a:gd name="connsiteY80" fmla="*/ 2005722 h 2363996"/>
              <a:gd name="connsiteX81" fmla="*/ 836175 w 996891"/>
              <a:gd name="connsiteY81" fmla="*/ 1989680 h 2363996"/>
              <a:gd name="connsiteX82" fmla="*/ 846870 w 996891"/>
              <a:gd name="connsiteY82" fmla="*/ 1957596 h 2363996"/>
              <a:gd name="connsiteX83" fmla="*/ 894996 w 996891"/>
              <a:gd name="connsiteY83" fmla="*/ 1914817 h 2363996"/>
              <a:gd name="connsiteX84" fmla="*/ 937775 w 996891"/>
              <a:gd name="connsiteY84" fmla="*/ 1877385 h 2363996"/>
              <a:gd name="connsiteX85" fmla="*/ 953817 w 996891"/>
              <a:gd name="connsiteY85" fmla="*/ 1861343 h 2363996"/>
              <a:gd name="connsiteX86" fmla="*/ 964512 w 996891"/>
              <a:gd name="connsiteY86" fmla="*/ 1845301 h 2363996"/>
              <a:gd name="connsiteX87" fmla="*/ 980554 w 996891"/>
              <a:gd name="connsiteY87" fmla="*/ 1834606 h 2363996"/>
              <a:gd name="connsiteX88" fmla="*/ 996596 w 996891"/>
              <a:gd name="connsiteY88" fmla="*/ 1781132 h 2363996"/>
              <a:gd name="connsiteX89" fmla="*/ 985901 w 996891"/>
              <a:gd name="connsiteY89" fmla="*/ 1700922 h 2363996"/>
              <a:gd name="connsiteX90" fmla="*/ 964512 w 996891"/>
              <a:gd name="connsiteY90" fmla="*/ 1668838 h 2363996"/>
              <a:gd name="connsiteX91" fmla="*/ 932427 w 996891"/>
              <a:gd name="connsiteY91" fmla="*/ 1636753 h 2363996"/>
              <a:gd name="connsiteX92" fmla="*/ 900343 w 996891"/>
              <a:gd name="connsiteY92" fmla="*/ 1583280 h 2363996"/>
              <a:gd name="connsiteX93" fmla="*/ 889648 w 996891"/>
              <a:gd name="connsiteY93" fmla="*/ 1567238 h 2363996"/>
              <a:gd name="connsiteX94" fmla="*/ 878954 w 996891"/>
              <a:gd name="connsiteY94" fmla="*/ 1545848 h 2363996"/>
              <a:gd name="connsiteX95" fmla="*/ 857564 w 996891"/>
              <a:gd name="connsiteY95" fmla="*/ 1513764 h 2363996"/>
              <a:gd name="connsiteX96" fmla="*/ 846870 w 996891"/>
              <a:gd name="connsiteY96" fmla="*/ 1492374 h 2363996"/>
              <a:gd name="connsiteX97" fmla="*/ 825480 w 996891"/>
              <a:gd name="connsiteY97" fmla="*/ 1476332 h 2363996"/>
              <a:gd name="connsiteX98" fmla="*/ 793396 w 996891"/>
              <a:gd name="connsiteY98" fmla="*/ 1401469 h 2363996"/>
              <a:gd name="connsiteX99" fmla="*/ 782701 w 996891"/>
              <a:gd name="connsiteY99" fmla="*/ 1385427 h 2363996"/>
              <a:gd name="connsiteX100" fmla="*/ 755964 w 996891"/>
              <a:gd name="connsiteY100" fmla="*/ 1337301 h 2363996"/>
              <a:gd name="connsiteX101" fmla="*/ 723880 w 996891"/>
              <a:gd name="connsiteY101" fmla="*/ 1299869 h 2363996"/>
              <a:gd name="connsiteX102" fmla="*/ 702491 w 996891"/>
              <a:gd name="connsiteY102" fmla="*/ 1267785 h 2363996"/>
              <a:gd name="connsiteX103" fmla="*/ 686448 w 996891"/>
              <a:gd name="connsiteY103" fmla="*/ 1225006 h 2363996"/>
              <a:gd name="connsiteX104" fmla="*/ 659712 w 996891"/>
              <a:gd name="connsiteY104" fmla="*/ 1192922 h 2363996"/>
              <a:gd name="connsiteX105" fmla="*/ 643670 w 996891"/>
              <a:gd name="connsiteY105" fmla="*/ 1171532 h 2363996"/>
              <a:gd name="connsiteX106" fmla="*/ 632975 w 996891"/>
              <a:gd name="connsiteY106" fmla="*/ 1150143 h 2363996"/>
              <a:gd name="connsiteX107" fmla="*/ 627627 w 996891"/>
              <a:gd name="connsiteY107" fmla="*/ 1134101 h 2363996"/>
              <a:gd name="connsiteX108" fmla="*/ 606238 w 996891"/>
              <a:gd name="connsiteY108" fmla="*/ 1102017 h 2363996"/>
              <a:gd name="connsiteX109" fmla="*/ 595543 w 996891"/>
              <a:gd name="connsiteY109" fmla="*/ 1080627 h 2363996"/>
              <a:gd name="connsiteX110" fmla="*/ 584848 w 996891"/>
              <a:gd name="connsiteY110" fmla="*/ 1064585 h 2363996"/>
              <a:gd name="connsiteX111" fmla="*/ 558112 w 996891"/>
              <a:gd name="connsiteY111" fmla="*/ 1021806 h 2363996"/>
              <a:gd name="connsiteX112" fmla="*/ 536722 w 996891"/>
              <a:gd name="connsiteY112" fmla="*/ 973680 h 2363996"/>
              <a:gd name="connsiteX113" fmla="*/ 526027 w 996891"/>
              <a:gd name="connsiteY113" fmla="*/ 946943 h 2363996"/>
              <a:gd name="connsiteX114" fmla="*/ 515333 w 996891"/>
              <a:gd name="connsiteY114" fmla="*/ 930901 h 2363996"/>
              <a:gd name="connsiteX115" fmla="*/ 504638 w 996891"/>
              <a:gd name="connsiteY115" fmla="*/ 904164 h 2363996"/>
              <a:gd name="connsiteX116" fmla="*/ 483248 w 996891"/>
              <a:gd name="connsiteY116" fmla="*/ 872080 h 2363996"/>
              <a:gd name="connsiteX117" fmla="*/ 472554 w 996891"/>
              <a:gd name="connsiteY117" fmla="*/ 856038 h 2363996"/>
              <a:gd name="connsiteX118" fmla="*/ 451164 w 996891"/>
              <a:gd name="connsiteY118" fmla="*/ 807911 h 2363996"/>
              <a:gd name="connsiteX119" fmla="*/ 440470 w 996891"/>
              <a:gd name="connsiteY119" fmla="*/ 765132 h 2363996"/>
              <a:gd name="connsiteX120" fmla="*/ 429775 w 996891"/>
              <a:gd name="connsiteY120" fmla="*/ 749090 h 2363996"/>
              <a:gd name="connsiteX121" fmla="*/ 419080 w 996891"/>
              <a:gd name="connsiteY121" fmla="*/ 727701 h 2363996"/>
              <a:gd name="connsiteX122" fmla="*/ 397691 w 996891"/>
              <a:gd name="connsiteY122" fmla="*/ 695617 h 2363996"/>
              <a:gd name="connsiteX123" fmla="*/ 386996 w 996891"/>
              <a:gd name="connsiteY123" fmla="*/ 679574 h 2363996"/>
              <a:gd name="connsiteX124" fmla="*/ 376301 w 996891"/>
              <a:gd name="connsiteY124" fmla="*/ 663532 h 2363996"/>
              <a:gd name="connsiteX125" fmla="*/ 365606 w 996891"/>
              <a:gd name="connsiteY125" fmla="*/ 642143 h 2363996"/>
              <a:gd name="connsiteX126" fmla="*/ 344217 w 996891"/>
              <a:gd name="connsiteY126" fmla="*/ 626101 h 2363996"/>
              <a:gd name="connsiteX127" fmla="*/ 322827 w 996891"/>
              <a:gd name="connsiteY127" fmla="*/ 594017 h 2363996"/>
              <a:gd name="connsiteX128" fmla="*/ 312133 w 996891"/>
              <a:gd name="connsiteY128" fmla="*/ 577974 h 2363996"/>
              <a:gd name="connsiteX129" fmla="*/ 301438 w 996891"/>
              <a:gd name="connsiteY129" fmla="*/ 561932 h 2363996"/>
              <a:gd name="connsiteX130" fmla="*/ 290743 w 996891"/>
              <a:gd name="connsiteY130" fmla="*/ 540543 h 2363996"/>
              <a:gd name="connsiteX131" fmla="*/ 280048 w 996891"/>
              <a:gd name="connsiteY131" fmla="*/ 524501 h 2363996"/>
              <a:gd name="connsiteX132" fmla="*/ 269354 w 996891"/>
              <a:gd name="connsiteY132" fmla="*/ 497764 h 2363996"/>
              <a:gd name="connsiteX133" fmla="*/ 258659 w 996891"/>
              <a:gd name="connsiteY133" fmla="*/ 481722 h 2363996"/>
              <a:gd name="connsiteX134" fmla="*/ 237270 w 996891"/>
              <a:gd name="connsiteY134" fmla="*/ 433596 h 2363996"/>
              <a:gd name="connsiteX135" fmla="*/ 226575 w 996891"/>
              <a:gd name="connsiteY135" fmla="*/ 385469 h 2363996"/>
              <a:gd name="connsiteX136" fmla="*/ 205185 w 996891"/>
              <a:gd name="connsiteY136" fmla="*/ 348038 h 2363996"/>
              <a:gd name="connsiteX137" fmla="*/ 194491 w 996891"/>
              <a:gd name="connsiteY137" fmla="*/ 326648 h 2363996"/>
              <a:gd name="connsiteX138" fmla="*/ 173101 w 996891"/>
              <a:gd name="connsiteY138" fmla="*/ 273174 h 2363996"/>
              <a:gd name="connsiteX139" fmla="*/ 130322 w 996891"/>
              <a:gd name="connsiteY139" fmla="*/ 198311 h 2363996"/>
              <a:gd name="connsiteX140" fmla="*/ 119627 w 996891"/>
              <a:gd name="connsiteY140" fmla="*/ 182269 h 2363996"/>
              <a:gd name="connsiteX141" fmla="*/ 98238 w 996891"/>
              <a:gd name="connsiteY141" fmla="*/ 166227 h 2363996"/>
              <a:gd name="connsiteX142" fmla="*/ 87543 w 996891"/>
              <a:gd name="connsiteY142" fmla="*/ 144838 h 2363996"/>
              <a:gd name="connsiteX143" fmla="*/ 71501 w 996891"/>
              <a:gd name="connsiteY143" fmla="*/ 107406 h 2363996"/>
              <a:gd name="connsiteX144" fmla="*/ 39417 w 996891"/>
              <a:gd name="connsiteY144" fmla="*/ 59280 h 2363996"/>
              <a:gd name="connsiteX145" fmla="*/ 28722 w 996891"/>
              <a:gd name="connsiteY145" fmla="*/ 43238 h 2363996"/>
              <a:gd name="connsiteX146" fmla="*/ 0 w 996891"/>
              <a:gd name="connsiteY146" fmla="*/ 0 h 2363996"/>
              <a:gd name="connsiteX147" fmla="*/ 7333 w 996891"/>
              <a:gd name="connsiteY147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58659 w 996891"/>
              <a:gd name="connsiteY33" fmla="*/ 1232951 h 2363996"/>
              <a:gd name="connsiteX34" fmla="*/ 247964 w 996891"/>
              <a:gd name="connsiteY34" fmla="*/ 1246396 h 2363996"/>
              <a:gd name="connsiteX35" fmla="*/ 258659 w 996891"/>
              <a:gd name="connsiteY35" fmla="*/ 1278480 h 2363996"/>
              <a:gd name="connsiteX36" fmla="*/ 264006 w 996891"/>
              <a:gd name="connsiteY36" fmla="*/ 1299869 h 2363996"/>
              <a:gd name="connsiteX37" fmla="*/ 269354 w 996891"/>
              <a:gd name="connsiteY37" fmla="*/ 1353343 h 2363996"/>
              <a:gd name="connsiteX38" fmla="*/ 274701 w 996891"/>
              <a:gd name="connsiteY38" fmla="*/ 1369385 h 2363996"/>
              <a:gd name="connsiteX39" fmla="*/ 280048 w 996891"/>
              <a:gd name="connsiteY39" fmla="*/ 1401469 h 2363996"/>
              <a:gd name="connsiteX40" fmla="*/ 296091 w 996891"/>
              <a:gd name="connsiteY40" fmla="*/ 1454943 h 2363996"/>
              <a:gd name="connsiteX41" fmla="*/ 301438 w 996891"/>
              <a:gd name="connsiteY41" fmla="*/ 1470985 h 2363996"/>
              <a:gd name="connsiteX42" fmla="*/ 306785 w 996891"/>
              <a:gd name="connsiteY42" fmla="*/ 1487027 h 2363996"/>
              <a:gd name="connsiteX43" fmla="*/ 312133 w 996891"/>
              <a:gd name="connsiteY43" fmla="*/ 1508417 h 2363996"/>
              <a:gd name="connsiteX44" fmla="*/ 322827 w 996891"/>
              <a:gd name="connsiteY44" fmla="*/ 1524459 h 2363996"/>
              <a:gd name="connsiteX45" fmla="*/ 328175 w 996891"/>
              <a:gd name="connsiteY45" fmla="*/ 1556543 h 2363996"/>
              <a:gd name="connsiteX46" fmla="*/ 338870 w 996891"/>
              <a:gd name="connsiteY46" fmla="*/ 1588627 h 2363996"/>
              <a:gd name="connsiteX47" fmla="*/ 344217 w 996891"/>
              <a:gd name="connsiteY47" fmla="*/ 1631406 h 2363996"/>
              <a:gd name="connsiteX48" fmla="*/ 349564 w 996891"/>
              <a:gd name="connsiteY48" fmla="*/ 1647448 h 2363996"/>
              <a:gd name="connsiteX49" fmla="*/ 354912 w 996891"/>
              <a:gd name="connsiteY49" fmla="*/ 1679532 h 2363996"/>
              <a:gd name="connsiteX50" fmla="*/ 360259 w 996891"/>
              <a:gd name="connsiteY50" fmla="*/ 1716964 h 2363996"/>
              <a:gd name="connsiteX51" fmla="*/ 365606 w 996891"/>
              <a:gd name="connsiteY51" fmla="*/ 1759743 h 2363996"/>
              <a:gd name="connsiteX52" fmla="*/ 376301 w 996891"/>
              <a:gd name="connsiteY52" fmla="*/ 1802522 h 2363996"/>
              <a:gd name="connsiteX53" fmla="*/ 386996 w 996891"/>
              <a:gd name="connsiteY53" fmla="*/ 1845301 h 2363996"/>
              <a:gd name="connsiteX54" fmla="*/ 392343 w 996891"/>
              <a:gd name="connsiteY54" fmla="*/ 1866690 h 2363996"/>
              <a:gd name="connsiteX55" fmla="*/ 397691 w 996891"/>
              <a:gd name="connsiteY55" fmla="*/ 1882732 h 2363996"/>
              <a:gd name="connsiteX56" fmla="*/ 408385 w 996891"/>
              <a:gd name="connsiteY56" fmla="*/ 1957596 h 2363996"/>
              <a:gd name="connsiteX57" fmla="*/ 419080 w 996891"/>
              <a:gd name="connsiteY57" fmla="*/ 2000374 h 2363996"/>
              <a:gd name="connsiteX58" fmla="*/ 429775 w 996891"/>
              <a:gd name="connsiteY58" fmla="*/ 2053848 h 2363996"/>
              <a:gd name="connsiteX59" fmla="*/ 440470 w 996891"/>
              <a:gd name="connsiteY59" fmla="*/ 2069890 h 2363996"/>
              <a:gd name="connsiteX60" fmla="*/ 445817 w 996891"/>
              <a:gd name="connsiteY60" fmla="*/ 2101974 h 2363996"/>
              <a:gd name="connsiteX61" fmla="*/ 456512 w 996891"/>
              <a:gd name="connsiteY61" fmla="*/ 2134059 h 2363996"/>
              <a:gd name="connsiteX62" fmla="*/ 461859 w 996891"/>
              <a:gd name="connsiteY62" fmla="*/ 2150101 h 2363996"/>
              <a:gd name="connsiteX63" fmla="*/ 467206 w 996891"/>
              <a:gd name="connsiteY63" fmla="*/ 2171490 h 2363996"/>
              <a:gd name="connsiteX64" fmla="*/ 477901 w 996891"/>
              <a:gd name="connsiteY64" fmla="*/ 2203574 h 2363996"/>
              <a:gd name="connsiteX65" fmla="*/ 488596 w 996891"/>
              <a:gd name="connsiteY65" fmla="*/ 2310522 h 2363996"/>
              <a:gd name="connsiteX66" fmla="*/ 499291 w 996891"/>
              <a:gd name="connsiteY66" fmla="*/ 2363996 h 2363996"/>
              <a:gd name="connsiteX67" fmla="*/ 520680 w 996891"/>
              <a:gd name="connsiteY67" fmla="*/ 2331911 h 2363996"/>
              <a:gd name="connsiteX68" fmla="*/ 536722 w 996891"/>
              <a:gd name="connsiteY68" fmla="*/ 2310522 h 2363996"/>
              <a:gd name="connsiteX69" fmla="*/ 568806 w 996891"/>
              <a:gd name="connsiteY69" fmla="*/ 2289132 h 2363996"/>
              <a:gd name="connsiteX70" fmla="*/ 595543 w 996891"/>
              <a:gd name="connsiteY70" fmla="*/ 2257048 h 2363996"/>
              <a:gd name="connsiteX71" fmla="*/ 611585 w 996891"/>
              <a:gd name="connsiteY71" fmla="*/ 2235659 h 2363996"/>
              <a:gd name="connsiteX72" fmla="*/ 643670 w 996891"/>
              <a:gd name="connsiteY72" fmla="*/ 2208922 h 2363996"/>
              <a:gd name="connsiteX73" fmla="*/ 670406 w 996891"/>
              <a:gd name="connsiteY73" fmla="*/ 2176838 h 2363996"/>
              <a:gd name="connsiteX74" fmla="*/ 686448 w 996891"/>
              <a:gd name="connsiteY74" fmla="*/ 2166143 h 2363996"/>
              <a:gd name="connsiteX75" fmla="*/ 702491 w 996891"/>
              <a:gd name="connsiteY75" fmla="*/ 2150101 h 2363996"/>
              <a:gd name="connsiteX76" fmla="*/ 723880 w 996891"/>
              <a:gd name="connsiteY76" fmla="*/ 2134059 h 2363996"/>
              <a:gd name="connsiteX77" fmla="*/ 755964 w 996891"/>
              <a:gd name="connsiteY77" fmla="*/ 2096627 h 2363996"/>
              <a:gd name="connsiteX78" fmla="*/ 772006 w 996891"/>
              <a:gd name="connsiteY78" fmla="*/ 2085932 h 2363996"/>
              <a:gd name="connsiteX79" fmla="*/ 814785 w 996891"/>
              <a:gd name="connsiteY79" fmla="*/ 2021764 h 2363996"/>
              <a:gd name="connsiteX80" fmla="*/ 825480 w 996891"/>
              <a:gd name="connsiteY80" fmla="*/ 2005722 h 2363996"/>
              <a:gd name="connsiteX81" fmla="*/ 836175 w 996891"/>
              <a:gd name="connsiteY81" fmla="*/ 1989680 h 2363996"/>
              <a:gd name="connsiteX82" fmla="*/ 846870 w 996891"/>
              <a:gd name="connsiteY82" fmla="*/ 1957596 h 2363996"/>
              <a:gd name="connsiteX83" fmla="*/ 894996 w 996891"/>
              <a:gd name="connsiteY83" fmla="*/ 1914817 h 2363996"/>
              <a:gd name="connsiteX84" fmla="*/ 937775 w 996891"/>
              <a:gd name="connsiteY84" fmla="*/ 1877385 h 2363996"/>
              <a:gd name="connsiteX85" fmla="*/ 953817 w 996891"/>
              <a:gd name="connsiteY85" fmla="*/ 1861343 h 2363996"/>
              <a:gd name="connsiteX86" fmla="*/ 964512 w 996891"/>
              <a:gd name="connsiteY86" fmla="*/ 1845301 h 2363996"/>
              <a:gd name="connsiteX87" fmla="*/ 980554 w 996891"/>
              <a:gd name="connsiteY87" fmla="*/ 1834606 h 2363996"/>
              <a:gd name="connsiteX88" fmla="*/ 996596 w 996891"/>
              <a:gd name="connsiteY88" fmla="*/ 1781132 h 2363996"/>
              <a:gd name="connsiteX89" fmla="*/ 985901 w 996891"/>
              <a:gd name="connsiteY89" fmla="*/ 1700922 h 2363996"/>
              <a:gd name="connsiteX90" fmla="*/ 964512 w 996891"/>
              <a:gd name="connsiteY90" fmla="*/ 1668838 h 2363996"/>
              <a:gd name="connsiteX91" fmla="*/ 932427 w 996891"/>
              <a:gd name="connsiteY91" fmla="*/ 1636753 h 2363996"/>
              <a:gd name="connsiteX92" fmla="*/ 900343 w 996891"/>
              <a:gd name="connsiteY92" fmla="*/ 1583280 h 2363996"/>
              <a:gd name="connsiteX93" fmla="*/ 889648 w 996891"/>
              <a:gd name="connsiteY93" fmla="*/ 1567238 h 2363996"/>
              <a:gd name="connsiteX94" fmla="*/ 878954 w 996891"/>
              <a:gd name="connsiteY94" fmla="*/ 1545848 h 2363996"/>
              <a:gd name="connsiteX95" fmla="*/ 857564 w 996891"/>
              <a:gd name="connsiteY95" fmla="*/ 1513764 h 2363996"/>
              <a:gd name="connsiteX96" fmla="*/ 846870 w 996891"/>
              <a:gd name="connsiteY96" fmla="*/ 1492374 h 2363996"/>
              <a:gd name="connsiteX97" fmla="*/ 825480 w 996891"/>
              <a:gd name="connsiteY97" fmla="*/ 1476332 h 2363996"/>
              <a:gd name="connsiteX98" fmla="*/ 793396 w 996891"/>
              <a:gd name="connsiteY98" fmla="*/ 1401469 h 2363996"/>
              <a:gd name="connsiteX99" fmla="*/ 782701 w 996891"/>
              <a:gd name="connsiteY99" fmla="*/ 1385427 h 2363996"/>
              <a:gd name="connsiteX100" fmla="*/ 755964 w 996891"/>
              <a:gd name="connsiteY100" fmla="*/ 1337301 h 2363996"/>
              <a:gd name="connsiteX101" fmla="*/ 723880 w 996891"/>
              <a:gd name="connsiteY101" fmla="*/ 1299869 h 2363996"/>
              <a:gd name="connsiteX102" fmla="*/ 702491 w 996891"/>
              <a:gd name="connsiteY102" fmla="*/ 1267785 h 2363996"/>
              <a:gd name="connsiteX103" fmla="*/ 686448 w 996891"/>
              <a:gd name="connsiteY103" fmla="*/ 1225006 h 2363996"/>
              <a:gd name="connsiteX104" fmla="*/ 659712 w 996891"/>
              <a:gd name="connsiteY104" fmla="*/ 1192922 h 2363996"/>
              <a:gd name="connsiteX105" fmla="*/ 643670 w 996891"/>
              <a:gd name="connsiteY105" fmla="*/ 1171532 h 2363996"/>
              <a:gd name="connsiteX106" fmla="*/ 632975 w 996891"/>
              <a:gd name="connsiteY106" fmla="*/ 1150143 h 2363996"/>
              <a:gd name="connsiteX107" fmla="*/ 627627 w 996891"/>
              <a:gd name="connsiteY107" fmla="*/ 1134101 h 2363996"/>
              <a:gd name="connsiteX108" fmla="*/ 606238 w 996891"/>
              <a:gd name="connsiteY108" fmla="*/ 1102017 h 2363996"/>
              <a:gd name="connsiteX109" fmla="*/ 595543 w 996891"/>
              <a:gd name="connsiteY109" fmla="*/ 1080627 h 2363996"/>
              <a:gd name="connsiteX110" fmla="*/ 584848 w 996891"/>
              <a:gd name="connsiteY110" fmla="*/ 1064585 h 2363996"/>
              <a:gd name="connsiteX111" fmla="*/ 558112 w 996891"/>
              <a:gd name="connsiteY111" fmla="*/ 1021806 h 2363996"/>
              <a:gd name="connsiteX112" fmla="*/ 536722 w 996891"/>
              <a:gd name="connsiteY112" fmla="*/ 973680 h 2363996"/>
              <a:gd name="connsiteX113" fmla="*/ 526027 w 996891"/>
              <a:gd name="connsiteY113" fmla="*/ 946943 h 2363996"/>
              <a:gd name="connsiteX114" fmla="*/ 515333 w 996891"/>
              <a:gd name="connsiteY114" fmla="*/ 930901 h 2363996"/>
              <a:gd name="connsiteX115" fmla="*/ 504638 w 996891"/>
              <a:gd name="connsiteY115" fmla="*/ 904164 h 2363996"/>
              <a:gd name="connsiteX116" fmla="*/ 483248 w 996891"/>
              <a:gd name="connsiteY116" fmla="*/ 872080 h 2363996"/>
              <a:gd name="connsiteX117" fmla="*/ 472554 w 996891"/>
              <a:gd name="connsiteY117" fmla="*/ 856038 h 2363996"/>
              <a:gd name="connsiteX118" fmla="*/ 451164 w 996891"/>
              <a:gd name="connsiteY118" fmla="*/ 807911 h 2363996"/>
              <a:gd name="connsiteX119" fmla="*/ 440470 w 996891"/>
              <a:gd name="connsiteY119" fmla="*/ 765132 h 2363996"/>
              <a:gd name="connsiteX120" fmla="*/ 429775 w 996891"/>
              <a:gd name="connsiteY120" fmla="*/ 749090 h 2363996"/>
              <a:gd name="connsiteX121" fmla="*/ 419080 w 996891"/>
              <a:gd name="connsiteY121" fmla="*/ 727701 h 2363996"/>
              <a:gd name="connsiteX122" fmla="*/ 397691 w 996891"/>
              <a:gd name="connsiteY122" fmla="*/ 695617 h 2363996"/>
              <a:gd name="connsiteX123" fmla="*/ 386996 w 996891"/>
              <a:gd name="connsiteY123" fmla="*/ 679574 h 2363996"/>
              <a:gd name="connsiteX124" fmla="*/ 376301 w 996891"/>
              <a:gd name="connsiteY124" fmla="*/ 663532 h 2363996"/>
              <a:gd name="connsiteX125" fmla="*/ 365606 w 996891"/>
              <a:gd name="connsiteY125" fmla="*/ 642143 h 2363996"/>
              <a:gd name="connsiteX126" fmla="*/ 344217 w 996891"/>
              <a:gd name="connsiteY126" fmla="*/ 626101 h 2363996"/>
              <a:gd name="connsiteX127" fmla="*/ 322827 w 996891"/>
              <a:gd name="connsiteY127" fmla="*/ 594017 h 2363996"/>
              <a:gd name="connsiteX128" fmla="*/ 312133 w 996891"/>
              <a:gd name="connsiteY128" fmla="*/ 577974 h 2363996"/>
              <a:gd name="connsiteX129" fmla="*/ 301438 w 996891"/>
              <a:gd name="connsiteY129" fmla="*/ 561932 h 2363996"/>
              <a:gd name="connsiteX130" fmla="*/ 290743 w 996891"/>
              <a:gd name="connsiteY130" fmla="*/ 540543 h 2363996"/>
              <a:gd name="connsiteX131" fmla="*/ 280048 w 996891"/>
              <a:gd name="connsiteY131" fmla="*/ 524501 h 2363996"/>
              <a:gd name="connsiteX132" fmla="*/ 269354 w 996891"/>
              <a:gd name="connsiteY132" fmla="*/ 497764 h 2363996"/>
              <a:gd name="connsiteX133" fmla="*/ 258659 w 996891"/>
              <a:gd name="connsiteY133" fmla="*/ 481722 h 2363996"/>
              <a:gd name="connsiteX134" fmla="*/ 237270 w 996891"/>
              <a:gd name="connsiteY134" fmla="*/ 433596 h 2363996"/>
              <a:gd name="connsiteX135" fmla="*/ 226575 w 996891"/>
              <a:gd name="connsiteY135" fmla="*/ 385469 h 2363996"/>
              <a:gd name="connsiteX136" fmla="*/ 205185 w 996891"/>
              <a:gd name="connsiteY136" fmla="*/ 348038 h 2363996"/>
              <a:gd name="connsiteX137" fmla="*/ 194491 w 996891"/>
              <a:gd name="connsiteY137" fmla="*/ 326648 h 2363996"/>
              <a:gd name="connsiteX138" fmla="*/ 173101 w 996891"/>
              <a:gd name="connsiteY138" fmla="*/ 273174 h 2363996"/>
              <a:gd name="connsiteX139" fmla="*/ 130322 w 996891"/>
              <a:gd name="connsiteY139" fmla="*/ 198311 h 2363996"/>
              <a:gd name="connsiteX140" fmla="*/ 119627 w 996891"/>
              <a:gd name="connsiteY140" fmla="*/ 182269 h 2363996"/>
              <a:gd name="connsiteX141" fmla="*/ 98238 w 996891"/>
              <a:gd name="connsiteY141" fmla="*/ 166227 h 2363996"/>
              <a:gd name="connsiteX142" fmla="*/ 87543 w 996891"/>
              <a:gd name="connsiteY142" fmla="*/ 144838 h 2363996"/>
              <a:gd name="connsiteX143" fmla="*/ 71501 w 996891"/>
              <a:gd name="connsiteY143" fmla="*/ 107406 h 2363996"/>
              <a:gd name="connsiteX144" fmla="*/ 39417 w 996891"/>
              <a:gd name="connsiteY144" fmla="*/ 59280 h 2363996"/>
              <a:gd name="connsiteX145" fmla="*/ 28722 w 996891"/>
              <a:gd name="connsiteY145" fmla="*/ 43238 h 2363996"/>
              <a:gd name="connsiteX146" fmla="*/ 0 w 996891"/>
              <a:gd name="connsiteY146" fmla="*/ 0 h 2363996"/>
              <a:gd name="connsiteX147" fmla="*/ 7333 w 996891"/>
              <a:gd name="connsiteY147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58659 w 996891"/>
              <a:gd name="connsiteY33" fmla="*/ 1232951 h 2363996"/>
              <a:gd name="connsiteX34" fmla="*/ 274090 w 996891"/>
              <a:gd name="connsiteY34" fmla="*/ 1249299 h 2363996"/>
              <a:gd name="connsiteX35" fmla="*/ 258659 w 996891"/>
              <a:gd name="connsiteY35" fmla="*/ 1278480 h 2363996"/>
              <a:gd name="connsiteX36" fmla="*/ 264006 w 996891"/>
              <a:gd name="connsiteY36" fmla="*/ 1299869 h 2363996"/>
              <a:gd name="connsiteX37" fmla="*/ 269354 w 996891"/>
              <a:gd name="connsiteY37" fmla="*/ 1353343 h 2363996"/>
              <a:gd name="connsiteX38" fmla="*/ 274701 w 996891"/>
              <a:gd name="connsiteY38" fmla="*/ 1369385 h 2363996"/>
              <a:gd name="connsiteX39" fmla="*/ 280048 w 996891"/>
              <a:gd name="connsiteY39" fmla="*/ 1401469 h 2363996"/>
              <a:gd name="connsiteX40" fmla="*/ 296091 w 996891"/>
              <a:gd name="connsiteY40" fmla="*/ 1454943 h 2363996"/>
              <a:gd name="connsiteX41" fmla="*/ 301438 w 996891"/>
              <a:gd name="connsiteY41" fmla="*/ 1470985 h 2363996"/>
              <a:gd name="connsiteX42" fmla="*/ 306785 w 996891"/>
              <a:gd name="connsiteY42" fmla="*/ 1487027 h 2363996"/>
              <a:gd name="connsiteX43" fmla="*/ 312133 w 996891"/>
              <a:gd name="connsiteY43" fmla="*/ 1508417 h 2363996"/>
              <a:gd name="connsiteX44" fmla="*/ 322827 w 996891"/>
              <a:gd name="connsiteY44" fmla="*/ 1524459 h 2363996"/>
              <a:gd name="connsiteX45" fmla="*/ 328175 w 996891"/>
              <a:gd name="connsiteY45" fmla="*/ 1556543 h 2363996"/>
              <a:gd name="connsiteX46" fmla="*/ 338870 w 996891"/>
              <a:gd name="connsiteY46" fmla="*/ 1588627 h 2363996"/>
              <a:gd name="connsiteX47" fmla="*/ 344217 w 996891"/>
              <a:gd name="connsiteY47" fmla="*/ 1631406 h 2363996"/>
              <a:gd name="connsiteX48" fmla="*/ 349564 w 996891"/>
              <a:gd name="connsiteY48" fmla="*/ 1647448 h 2363996"/>
              <a:gd name="connsiteX49" fmla="*/ 354912 w 996891"/>
              <a:gd name="connsiteY49" fmla="*/ 1679532 h 2363996"/>
              <a:gd name="connsiteX50" fmla="*/ 360259 w 996891"/>
              <a:gd name="connsiteY50" fmla="*/ 1716964 h 2363996"/>
              <a:gd name="connsiteX51" fmla="*/ 365606 w 996891"/>
              <a:gd name="connsiteY51" fmla="*/ 1759743 h 2363996"/>
              <a:gd name="connsiteX52" fmla="*/ 376301 w 996891"/>
              <a:gd name="connsiteY52" fmla="*/ 1802522 h 2363996"/>
              <a:gd name="connsiteX53" fmla="*/ 386996 w 996891"/>
              <a:gd name="connsiteY53" fmla="*/ 1845301 h 2363996"/>
              <a:gd name="connsiteX54" fmla="*/ 392343 w 996891"/>
              <a:gd name="connsiteY54" fmla="*/ 1866690 h 2363996"/>
              <a:gd name="connsiteX55" fmla="*/ 397691 w 996891"/>
              <a:gd name="connsiteY55" fmla="*/ 1882732 h 2363996"/>
              <a:gd name="connsiteX56" fmla="*/ 408385 w 996891"/>
              <a:gd name="connsiteY56" fmla="*/ 1957596 h 2363996"/>
              <a:gd name="connsiteX57" fmla="*/ 419080 w 996891"/>
              <a:gd name="connsiteY57" fmla="*/ 2000374 h 2363996"/>
              <a:gd name="connsiteX58" fmla="*/ 429775 w 996891"/>
              <a:gd name="connsiteY58" fmla="*/ 2053848 h 2363996"/>
              <a:gd name="connsiteX59" fmla="*/ 440470 w 996891"/>
              <a:gd name="connsiteY59" fmla="*/ 2069890 h 2363996"/>
              <a:gd name="connsiteX60" fmla="*/ 445817 w 996891"/>
              <a:gd name="connsiteY60" fmla="*/ 2101974 h 2363996"/>
              <a:gd name="connsiteX61" fmla="*/ 456512 w 996891"/>
              <a:gd name="connsiteY61" fmla="*/ 2134059 h 2363996"/>
              <a:gd name="connsiteX62" fmla="*/ 461859 w 996891"/>
              <a:gd name="connsiteY62" fmla="*/ 2150101 h 2363996"/>
              <a:gd name="connsiteX63" fmla="*/ 467206 w 996891"/>
              <a:gd name="connsiteY63" fmla="*/ 2171490 h 2363996"/>
              <a:gd name="connsiteX64" fmla="*/ 477901 w 996891"/>
              <a:gd name="connsiteY64" fmla="*/ 2203574 h 2363996"/>
              <a:gd name="connsiteX65" fmla="*/ 488596 w 996891"/>
              <a:gd name="connsiteY65" fmla="*/ 2310522 h 2363996"/>
              <a:gd name="connsiteX66" fmla="*/ 499291 w 996891"/>
              <a:gd name="connsiteY66" fmla="*/ 2363996 h 2363996"/>
              <a:gd name="connsiteX67" fmla="*/ 520680 w 996891"/>
              <a:gd name="connsiteY67" fmla="*/ 2331911 h 2363996"/>
              <a:gd name="connsiteX68" fmla="*/ 536722 w 996891"/>
              <a:gd name="connsiteY68" fmla="*/ 2310522 h 2363996"/>
              <a:gd name="connsiteX69" fmla="*/ 568806 w 996891"/>
              <a:gd name="connsiteY69" fmla="*/ 2289132 h 2363996"/>
              <a:gd name="connsiteX70" fmla="*/ 595543 w 996891"/>
              <a:gd name="connsiteY70" fmla="*/ 2257048 h 2363996"/>
              <a:gd name="connsiteX71" fmla="*/ 611585 w 996891"/>
              <a:gd name="connsiteY71" fmla="*/ 2235659 h 2363996"/>
              <a:gd name="connsiteX72" fmla="*/ 643670 w 996891"/>
              <a:gd name="connsiteY72" fmla="*/ 2208922 h 2363996"/>
              <a:gd name="connsiteX73" fmla="*/ 670406 w 996891"/>
              <a:gd name="connsiteY73" fmla="*/ 2176838 h 2363996"/>
              <a:gd name="connsiteX74" fmla="*/ 686448 w 996891"/>
              <a:gd name="connsiteY74" fmla="*/ 2166143 h 2363996"/>
              <a:gd name="connsiteX75" fmla="*/ 702491 w 996891"/>
              <a:gd name="connsiteY75" fmla="*/ 2150101 h 2363996"/>
              <a:gd name="connsiteX76" fmla="*/ 723880 w 996891"/>
              <a:gd name="connsiteY76" fmla="*/ 2134059 h 2363996"/>
              <a:gd name="connsiteX77" fmla="*/ 755964 w 996891"/>
              <a:gd name="connsiteY77" fmla="*/ 2096627 h 2363996"/>
              <a:gd name="connsiteX78" fmla="*/ 772006 w 996891"/>
              <a:gd name="connsiteY78" fmla="*/ 2085932 h 2363996"/>
              <a:gd name="connsiteX79" fmla="*/ 814785 w 996891"/>
              <a:gd name="connsiteY79" fmla="*/ 2021764 h 2363996"/>
              <a:gd name="connsiteX80" fmla="*/ 825480 w 996891"/>
              <a:gd name="connsiteY80" fmla="*/ 2005722 h 2363996"/>
              <a:gd name="connsiteX81" fmla="*/ 836175 w 996891"/>
              <a:gd name="connsiteY81" fmla="*/ 1989680 h 2363996"/>
              <a:gd name="connsiteX82" fmla="*/ 846870 w 996891"/>
              <a:gd name="connsiteY82" fmla="*/ 1957596 h 2363996"/>
              <a:gd name="connsiteX83" fmla="*/ 894996 w 996891"/>
              <a:gd name="connsiteY83" fmla="*/ 1914817 h 2363996"/>
              <a:gd name="connsiteX84" fmla="*/ 937775 w 996891"/>
              <a:gd name="connsiteY84" fmla="*/ 1877385 h 2363996"/>
              <a:gd name="connsiteX85" fmla="*/ 953817 w 996891"/>
              <a:gd name="connsiteY85" fmla="*/ 1861343 h 2363996"/>
              <a:gd name="connsiteX86" fmla="*/ 964512 w 996891"/>
              <a:gd name="connsiteY86" fmla="*/ 1845301 h 2363996"/>
              <a:gd name="connsiteX87" fmla="*/ 980554 w 996891"/>
              <a:gd name="connsiteY87" fmla="*/ 1834606 h 2363996"/>
              <a:gd name="connsiteX88" fmla="*/ 996596 w 996891"/>
              <a:gd name="connsiteY88" fmla="*/ 1781132 h 2363996"/>
              <a:gd name="connsiteX89" fmla="*/ 985901 w 996891"/>
              <a:gd name="connsiteY89" fmla="*/ 1700922 h 2363996"/>
              <a:gd name="connsiteX90" fmla="*/ 964512 w 996891"/>
              <a:gd name="connsiteY90" fmla="*/ 1668838 h 2363996"/>
              <a:gd name="connsiteX91" fmla="*/ 932427 w 996891"/>
              <a:gd name="connsiteY91" fmla="*/ 1636753 h 2363996"/>
              <a:gd name="connsiteX92" fmla="*/ 900343 w 996891"/>
              <a:gd name="connsiteY92" fmla="*/ 1583280 h 2363996"/>
              <a:gd name="connsiteX93" fmla="*/ 889648 w 996891"/>
              <a:gd name="connsiteY93" fmla="*/ 1567238 h 2363996"/>
              <a:gd name="connsiteX94" fmla="*/ 878954 w 996891"/>
              <a:gd name="connsiteY94" fmla="*/ 1545848 h 2363996"/>
              <a:gd name="connsiteX95" fmla="*/ 857564 w 996891"/>
              <a:gd name="connsiteY95" fmla="*/ 1513764 h 2363996"/>
              <a:gd name="connsiteX96" fmla="*/ 846870 w 996891"/>
              <a:gd name="connsiteY96" fmla="*/ 1492374 h 2363996"/>
              <a:gd name="connsiteX97" fmla="*/ 825480 w 996891"/>
              <a:gd name="connsiteY97" fmla="*/ 1476332 h 2363996"/>
              <a:gd name="connsiteX98" fmla="*/ 793396 w 996891"/>
              <a:gd name="connsiteY98" fmla="*/ 1401469 h 2363996"/>
              <a:gd name="connsiteX99" fmla="*/ 782701 w 996891"/>
              <a:gd name="connsiteY99" fmla="*/ 1385427 h 2363996"/>
              <a:gd name="connsiteX100" fmla="*/ 755964 w 996891"/>
              <a:gd name="connsiteY100" fmla="*/ 1337301 h 2363996"/>
              <a:gd name="connsiteX101" fmla="*/ 723880 w 996891"/>
              <a:gd name="connsiteY101" fmla="*/ 1299869 h 2363996"/>
              <a:gd name="connsiteX102" fmla="*/ 702491 w 996891"/>
              <a:gd name="connsiteY102" fmla="*/ 1267785 h 2363996"/>
              <a:gd name="connsiteX103" fmla="*/ 686448 w 996891"/>
              <a:gd name="connsiteY103" fmla="*/ 1225006 h 2363996"/>
              <a:gd name="connsiteX104" fmla="*/ 659712 w 996891"/>
              <a:gd name="connsiteY104" fmla="*/ 1192922 h 2363996"/>
              <a:gd name="connsiteX105" fmla="*/ 643670 w 996891"/>
              <a:gd name="connsiteY105" fmla="*/ 1171532 h 2363996"/>
              <a:gd name="connsiteX106" fmla="*/ 632975 w 996891"/>
              <a:gd name="connsiteY106" fmla="*/ 1150143 h 2363996"/>
              <a:gd name="connsiteX107" fmla="*/ 627627 w 996891"/>
              <a:gd name="connsiteY107" fmla="*/ 1134101 h 2363996"/>
              <a:gd name="connsiteX108" fmla="*/ 606238 w 996891"/>
              <a:gd name="connsiteY108" fmla="*/ 1102017 h 2363996"/>
              <a:gd name="connsiteX109" fmla="*/ 595543 w 996891"/>
              <a:gd name="connsiteY109" fmla="*/ 1080627 h 2363996"/>
              <a:gd name="connsiteX110" fmla="*/ 584848 w 996891"/>
              <a:gd name="connsiteY110" fmla="*/ 1064585 h 2363996"/>
              <a:gd name="connsiteX111" fmla="*/ 558112 w 996891"/>
              <a:gd name="connsiteY111" fmla="*/ 1021806 h 2363996"/>
              <a:gd name="connsiteX112" fmla="*/ 536722 w 996891"/>
              <a:gd name="connsiteY112" fmla="*/ 973680 h 2363996"/>
              <a:gd name="connsiteX113" fmla="*/ 526027 w 996891"/>
              <a:gd name="connsiteY113" fmla="*/ 946943 h 2363996"/>
              <a:gd name="connsiteX114" fmla="*/ 515333 w 996891"/>
              <a:gd name="connsiteY114" fmla="*/ 930901 h 2363996"/>
              <a:gd name="connsiteX115" fmla="*/ 504638 w 996891"/>
              <a:gd name="connsiteY115" fmla="*/ 904164 h 2363996"/>
              <a:gd name="connsiteX116" fmla="*/ 483248 w 996891"/>
              <a:gd name="connsiteY116" fmla="*/ 872080 h 2363996"/>
              <a:gd name="connsiteX117" fmla="*/ 472554 w 996891"/>
              <a:gd name="connsiteY117" fmla="*/ 856038 h 2363996"/>
              <a:gd name="connsiteX118" fmla="*/ 451164 w 996891"/>
              <a:gd name="connsiteY118" fmla="*/ 807911 h 2363996"/>
              <a:gd name="connsiteX119" fmla="*/ 440470 w 996891"/>
              <a:gd name="connsiteY119" fmla="*/ 765132 h 2363996"/>
              <a:gd name="connsiteX120" fmla="*/ 429775 w 996891"/>
              <a:gd name="connsiteY120" fmla="*/ 749090 h 2363996"/>
              <a:gd name="connsiteX121" fmla="*/ 419080 w 996891"/>
              <a:gd name="connsiteY121" fmla="*/ 727701 h 2363996"/>
              <a:gd name="connsiteX122" fmla="*/ 397691 w 996891"/>
              <a:gd name="connsiteY122" fmla="*/ 695617 h 2363996"/>
              <a:gd name="connsiteX123" fmla="*/ 386996 w 996891"/>
              <a:gd name="connsiteY123" fmla="*/ 679574 h 2363996"/>
              <a:gd name="connsiteX124" fmla="*/ 376301 w 996891"/>
              <a:gd name="connsiteY124" fmla="*/ 663532 h 2363996"/>
              <a:gd name="connsiteX125" fmla="*/ 365606 w 996891"/>
              <a:gd name="connsiteY125" fmla="*/ 642143 h 2363996"/>
              <a:gd name="connsiteX126" fmla="*/ 344217 w 996891"/>
              <a:gd name="connsiteY126" fmla="*/ 626101 h 2363996"/>
              <a:gd name="connsiteX127" fmla="*/ 322827 w 996891"/>
              <a:gd name="connsiteY127" fmla="*/ 594017 h 2363996"/>
              <a:gd name="connsiteX128" fmla="*/ 312133 w 996891"/>
              <a:gd name="connsiteY128" fmla="*/ 577974 h 2363996"/>
              <a:gd name="connsiteX129" fmla="*/ 301438 w 996891"/>
              <a:gd name="connsiteY129" fmla="*/ 561932 h 2363996"/>
              <a:gd name="connsiteX130" fmla="*/ 290743 w 996891"/>
              <a:gd name="connsiteY130" fmla="*/ 540543 h 2363996"/>
              <a:gd name="connsiteX131" fmla="*/ 280048 w 996891"/>
              <a:gd name="connsiteY131" fmla="*/ 524501 h 2363996"/>
              <a:gd name="connsiteX132" fmla="*/ 269354 w 996891"/>
              <a:gd name="connsiteY132" fmla="*/ 497764 h 2363996"/>
              <a:gd name="connsiteX133" fmla="*/ 258659 w 996891"/>
              <a:gd name="connsiteY133" fmla="*/ 481722 h 2363996"/>
              <a:gd name="connsiteX134" fmla="*/ 237270 w 996891"/>
              <a:gd name="connsiteY134" fmla="*/ 433596 h 2363996"/>
              <a:gd name="connsiteX135" fmla="*/ 226575 w 996891"/>
              <a:gd name="connsiteY135" fmla="*/ 385469 h 2363996"/>
              <a:gd name="connsiteX136" fmla="*/ 205185 w 996891"/>
              <a:gd name="connsiteY136" fmla="*/ 348038 h 2363996"/>
              <a:gd name="connsiteX137" fmla="*/ 194491 w 996891"/>
              <a:gd name="connsiteY137" fmla="*/ 326648 h 2363996"/>
              <a:gd name="connsiteX138" fmla="*/ 173101 w 996891"/>
              <a:gd name="connsiteY138" fmla="*/ 273174 h 2363996"/>
              <a:gd name="connsiteX139" fmla="*/ 130322 w 996891"/>
              <a:gd name="connsiteY139" fmla="*/ 198311 h 2363996"/>
              <a:gd name="connsiteX140" fmla="*/ 119627 w 996891"/>
              <a:gd name="connsiteY140" fmla="*/ 182269 h 2363996"/>
              <a:gd name="connsiteX141" fmla="*/ 98238 w 996891"/>
              <a:gd name="connsiteY141" fmla="*/ 166227 h 2363996"/>
              <a:gd name="connsiteX142" fmla="*/ 87543 w 996891"/>
              <a:gd name="connsiteY142" fmla="*/ 144838 h 2363996"/>
              <a:gd name="connsiteX143" fmla="*/ 71501 w 996891"/>
              <a:gd name="connsiteY143" fmla="*/ 107406 h 2363996"/>
              <a:gd name="connsiteX144" fmla="*/ 39417 w 996891"/>
              <a:gd name="connsiteY144" fmla="*/ 59280 h 2363996"/>
              <a:gd name="connsiteX145" fmla="*/ 28722 w 996891"/>
              <a:gd name="connsiteY145" fmla="*/ 43238 h 2363996"/>
              <a:gd name="connsiteX146" fmla="*/ 0 w 996891"/>
              <a:gd name="connsiteY146" fmla="*/ 0 h 2363996"/>
              <a:gd name="connsiteX147" fmla="*/ 7333 w 996891"/>
              <a:gd name="connsiteY147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67368 w 996891"/>
              <a:gd name="connsiteY33" fmla="*/ 1224243 h 2363996"/>
              <a:gd name="connsiteX34" fmla="*/ 274090 w 996891"/>
              <a:gd name="connsiteY34" fmla="*/ 1249299 h 2363996"/>
              <a:gd name="connsiteX35" fmla="*/ 258659 w 996891"/>
              <a:gd name="connsiteY35" fmla="*/ 1278480 h 2363996"/>
              <a:gd name="connsiteX36" fmla="*/ 264006 w 996891"/>
              <a:gd name="connsiteY36" fmla="*/ 1299869 h 2363996"/>
              <a:gd name="connsiteX37" fmla="*/ 269354 w 996891"/>
              <a:gd name="connsiteY37" fmla="*/ 1353343 h 2363996"/>
              <a:gd name="connsiteX38" fmla="*/ 274701 w 996891"/>
              <a:gd name="connsiteY38" fmla="*/ 1369385 h 2363996"/>
              <a:gd name="connsiteX39" fmla="*/ 280048 w 996891"/>
              <a:gd name="connsiteY39" fmla="*/ 1401469 h 2363996"/>
              <a:gd name="connsiteX40" fmla="*/ 296091 w 996891"/>
              <a:gd name="connsiteY40" fmla="*/ 1454943 h 2363996"/>
              <a:gd name="connsiteX41" fmla="*/ 301438 w 996891"/>
              <a:gd name="connsiteY41" fmla="*/ 1470985 h 2363996"/>
              <a:gd name="connsiteX42" fmla="*/ 306785 w 996891"/>
              <a:gd name="connsiteY42" fmla="*/ 1487027 h 2363996"/>
              <a:gd name="connsiteX43" fmla="*/ 312133 w 996891"/>
              <a:gd name="connsiteY43" fmla="*/ 1508417 h 2363996"/>
              <a:gd name="connsiteX44" fmla="*/ 322827 w 996891"/>
              <a:gd name="connsiteY44" fmla="*/ 1524459 h 2363996"/>
              <a:gd name="connsiteX45" fmla="*/ 328175 w 996891"/>
              <a:gd name="connsiteY45" fmla="*/ 1556543 h 2363996"/>
              <a:gd name="connsiteX46" fmla="*/ 338870 w 996891"/>
              <a:gd name="connsiteY46" fmla="*/ 1588627 h 2363996"/>
              <a:gd name="connsiteX47" fmla="*/ 344217 w 996891"/>
              <a:gd name="connsiteY47" fmla="*/ 1631406 h 2363996"/>
              <a:gd name="connsiteX48" fmla="*/ 349564 w 996891"/>
              <a:gd name="connsiteY48" fmla="*/ 1647448 h 2363996"/>
              <a:gd name="connsiteX49" fmla="*/ 354912 w 996891"/>
              <a:gd name="connsiteY49" fmla="*/ 1679532 h 2363996"/>
              <a:gd name="connsiteX50" fmla="*/ 360259 w 996891"/>
              <a:gd name="connsiteY50" fmla="*/ 1716964 h 2363996"/>
              <a:gd name="connsiteX51" fmla="*/ 365606 w 996891"/>
              <a:gd name="connsiteY51" fmla="*/ 1759743 h 2363996"/>
              <a:gd name="connsiteX52" fmla="*/ 376301 w 996891"/>
              <a:gd name="connsiteY52" fmla="*/ 1802522 h 2363996"/>
              <a:gd name="connsiteX53" fmla="*/ 386996 w 996891"/>
              <a:gd name="connsiteY53" fmla="*/ 1845301 h 2363996"/>
              <a:gd name="connsiteX54" fmla="*/ 392343 w 996891"/>
              <a:gd name="connsiteY54" fmla="*/ 1866690 h 2363996"/>
              <a:gd name="connsiteX55" fmla="*/ 397691 w 996891"/>
              <a:gd name="connsiteY55" fmla="*/ 1882732 h 2363996"/>
              <a:gd name="connsiteX56" fmla="*/ 408385 w 996891"/>
              <a:gd name="connsiteY56" fmla="*/ 1957596 h 2363996"/>
              <a:gd name="connsiteX57" fmla="*/ 419080 w 996891"/>
              <a:gd name="connsiteY57" fmla="*/ 2000374 h 2363996"/>
              <a:gd name="connsiteX58" fmla="*/ 429775 w 996891"/>
              <a:gd name="connsiteY58" fmla="*/ 2053848 h 2363996"/>
              <a:gd name="connsiteX59" fmla="*/ 440470 w 996891"/>
              <a:gd name="connsiteY59" fmla="*/ 2069890 h 2363996"/>
              <a:gd name="connsiteX60" fmla="*/ 445817 w 996891"/>
              <a:gd name="connsiteY60" fmla="*/ 2101974 h 2363996"/>
              <a:gd name="connsiteX61" fmla="*/ 456512 w 996891"/>
              <a:gd name="connsiteY61" fmla="*/ 2134059 h 2363996"/>
              <a:gd name="connsiteX62" fmla="*/ 461859 w 996891"/>
              <a:gd name="connsiteY62" fmla="*/ 2150101 h 2363996"/>
              <a:gd name="connsiteX63" fmla="*/ 467206 w 996891"/>
              <a:gd name="connsiteY63" fmla="*/ 2171490 h 2363996"/>
              <a:gd name="connsiteX64" fmla="*/ 477901 w 996891"/>
              <a:gd name="connsiteY64" fmla="*/ 2203574 h 2363996"/>
              <a:gd name="connsiteX65" fmla="*/ 488596 w 996891"/>
              <a:gd name="connsiteY65" fmla="*/ 2310522 h 2363996"/>
              <a:gd name="connsiteX66" fmla="*/ 499291 w 996891"/>
              <a:gd name="connsiteY66" fmla="*/ 2363996 h 2363996"/>
              <a:gd name="connsiteX67" fmla="*/ 520680 w 996891"/>
              <a:gd name="connsiteY67" fmla="*/ 2331911 h 2363996"/>
              <a:gd name="connsiteX68" fmla="*/ 536722 w 996891"/>
              <a:gd name="connsiteY68" fmla="*/ 2310522 h 2363996"/>
              <a:gd name="connsiteX69" fmla="*/ 568806 w 996891"/>
              <a:gd name="connsiteY69" fmla="*/ 2289132 h 2363996"/>
              <a:gd name="connsiteX70" fmla="*/ 595543 w 996891"/>
              <a:gd name="connsiteY70" fmla="*/ 2257048 h 2363996"/>
              <a:gd name="connsiteX71" fmla="*/ 611585 w 996891"/>
              <a:gd name="connsiteY71" fmla="*/ 2235659 h 2363996"/>
              <a:gd name="connsiteX72" fmla="*/ 643670 w 996891"/>
              <a:gd name="connsiteY72" fmla="*/ 2208922 h 2363996"/>
              <a:gd name="connsiteX73" fmla="*/ 670406 w 996891"/>
              <a:gd name="connsiteY73" fmla="*/ 2176838 h 2363996"/>
              <a:gd name="connsiteX74" fmla="*/ 686448 w 996891"/>
              <a:gd name="connsiteY74" fmla="*/ 2166143 h 2363996"/>
              <a:gd name="connsiteX75" fmla="*/ 702491 w 996891"/>
              <a:gd name="connsiteY75" fmla="*/ 2150101 h 2363996"/>
              <a:gd name="connsiteX76" fmla="*/ 723880 w 996891"/>
              <a:gd name="connsiteY76" fmla="*/ 2134059 h 2363996"/>
              <a:gd name="connsiteX77" fmla="*/ 755964 w 996891"/>
              <a:gd name="connsiteY77" fmla="*/ 2096627 h 2363996"/>
              <a:gd name="connsiteX78" fmla="*/ 772006 w 996891"/>
              <a:gd name="connsiteY78" fmla="*/ 2085932 h 2363996"/>
              <a:gd name="connsiteX79" fmla="*/ 814785 w 996891"/>
              <a:gd name="connsiteY79" fmla="*/ 2021764 h 2363996"/>
              <a:gd name="connsiteX80" fmla="*/ 825480 w 996891"/>
              <a:gd name="connsiteY80" fmla="*/ 2005722 h 2363996"/>
              <a:gd name="connsiteX81" fmla="*/ 836175 w 996891"/>
              <a:gd name="connsiteY81" fmla="*/ 1989680 h 2363996"/>
              <a:gd name="connsiteX82" fmla="*/ 846870 w 996891"/>
              <a:gd name="connsiteY82" fmla="*/ 1957596 h 2363996"/>
              <a:gd name="connsiteX83" fmla="*/ 894996 w 996891"/>
              <a:gd name="connsiteY83" fmla="*/ 1914817 h 2363996"/>
              <a:gd name="connsiteX84" fmla="*/ 937775 w 996891"/>
              <a:gd name="connsiteY84" fmla="*/ 1877385 h 2363996"/>
              <a:gd name="connsiteX85" fmla="*/ 953817 w 996891"/>
              <a:gd name="connsiteY85" fmla="*/ 1861343 h 2363996"/>
              <a:gd name="connsiteX86" fmla="*/ 964512 w 996891"/>
              <a:gd name="connsiteY86" fmla="*/ 1845301 h 2363996"/>
              <a:gd name="connsiteX87" fmla="*/ 980554 w 996891"/>
              <a:gd name="connsiteY87" fmla="*/ 1834606 h 2363996"/>
              <a:gd name="connsiteX88" fmla="*/ 996596 w 996891"/>
              <a:gd name="connsiteY88" fmla="*/ 1781132 h 2363996"/>
              <a:gd name="connsiteX89" fmla="*/ 985901 w 996891"/>
              <a:gd name="connsiteY89" fmla="*/ 1700922 h 2363996"/>
              <a:gd name="connsiteX90" fmla="*/ 964512 w 996891"/>
              <a:gd name="connsiteY90" fmla="*/ 1668838 h 2363996"/>
              <a:gd name="connsiteX91" fmla="*/ 932427 w 996891"/>
              <a:gd name="connsiteY91" fmla="*/ 1636753 h 2363996"/>
              <a:gd name="connsiteX92" fmla="*/ 900343 w 996891"/>
              <a:gd name="connsiteY92" fmla="*/ 1583280 h 2363996"/>
              <a:gd name="connsiteX93" fmla="*/ 889648 w 996891"/>
              <a:gd name="connsiteY93" fmla="*/ 1567238 h 2363996"/>
              <a:gd name="connsiteX94" fmla="*/ 878954 w 996891"/>
              <a:gd name="connsiteY94" fmla="*/ 1545848 h 2363996"/>
              <a:gd name="connsiteX95" fmla="*/ 857564 w 996891"/>
              <a:gd name="connsiteY95" fmla="*/ 1513764 h 2363996"/>
              <a:gd name="connsiteX96" fmla="*/ 846870 w 996891"/>
              <a:gd name="connsiteY96" fmla="*/ 1492374 h 2363996"/>
              <a:gd name="connsiteX97" fmla="*/ 825480 w 996891"/>
              <a:gd name="connsiteY97" fmla="*/ 1476332 h 2363996"/>
              <a:gd name="connsiteX98" fmla="*/ 793396 w 996891"/>
              <a:gd name="connsiteY98" fmla="*/ 1401469 h 2363996"/>
              <a:gd name="connsiteX99" fmla="*/ 782701 w 996891"/>
              <a:gd name="connsiteY99" fmla="*/ 1385427 h 2363996"/>
              <a:gd name="connsiteX100" fmla="*/ 755964 w 996891"/>
              <a:gd name="connsiteY100" fmla="*/ 1337301 h 2363996"/>
              <a:gd name="connsiteX101" fmla="*/ 723880 w 996891"/>
              <a:gd name="connsiteY101" fmla="*/ 1299869 h 2363996"/>
              <a:gd name="connsiteX102" fmla="*/ 702491 w 996891"/>
              <a:gd name="connsiteY102" fmla="*/ 1267785 h 2363996"/>
              <a:gd name="connsiteX103" fmla="*/ 686448 w 996891"/>
              <a:gd name="connsiteY103" fmla="*/ 1225006 h 2363996"/>
              <a:gd name="connsiteX104" fmla="*/ 659712 w 996891"/>
              <a:gd name="connsiteY104" fmla="*/ 1192922 h 2363996"/>
              <a:gd name="connsiteX105" fmla="*/ 643670 w 996891"/>
              <a:gd name="connsiteY105" fmla="*/ 1171532 h 2363996"/>
              <a:gd name="connsiteX106" fmla="*/ 632975 w 996891"/>
              <a:gd name="connsiteY106" fmla="*/ 1150143 h 2363996"/>
              <a:gd name="connsiteX107" fmla="*/ 627627 w 996891"/>
              <a:gd name="connsiteY107" fmla="*/ 1134101 h 2363996"/>
              <a:gd name="connsiteX108" fmla="*/ 606238 w 996891"/>
              <a:gd name="connsiteY108" fmla="*/ 1102017 h 2363996"/>
              <a:gd name="connsiteX109" fmla="*/ 595543 w 996891"/>
              <a:gd name="connsiteY109" fmla="*/ 1080627 h 2363996"/>
              <a:gd name="connsiteX110" fmla="*/ 584848 w 996891"/>
              <a:gd name="connsiteY110" fmla="*/ 1064585 h 2363996"/>
              <a:gd name="connsiteX111" fmla="*/ 558112 w 996891"/>
              <a:gd name="connsiteY111" fmla="*/ 1021806 h 2363996"/>
              <a:gd name="connsiteX112" fmla="*/ 536722 w 996891"/>
              <a:gd name="connsiteY112" fmla="*/ 973680 h 2363996"/>
              <a:gd name="connsiteX113" fmla="*/ 526027 w 996891"/>
              <a:gd name="connsiteY113" fmla="*/ 946943 h 2363996"/>
              <a:gd name="connsiteX114" fmla="*/ 515333 w 996891"/>
              <a:gd name="connsiteY114" fmla="*/ 930901 h 2363996"/>
              <a:gd name="connsiteX115" fmla="*/ 504638 w 996891"/>
              <a:gd name="connsiteY115" fmla="*/ 904164 h 2363996"/>
              <a:gd name="connsiteX116" fmla="*/ 483248 w 996891"/>
              <a:gd name="connsiteY116" fmla="*/ 872080 h 2363996"/>
              <a:gd name="connsiteX117" fmla="*/ 472554 w 996891"/>
              <a:gd name="connsiteY117" fmla="*/ 856038 h 2363996"/>
              <a:gd name="connsiteX118" fmla="*/ 451164 w 996891"/>
              <a:gd name="connsiteY118" fmla="*/ 807911 h 2363996"/>
              <a:gd name="connsiteX119" fmla="*/ 440470 w 996891"/>
              <a:gd name="connsiteY119" fmla="*/ 765132 h 2363996"/>
              <a:gd name="connsiteX120" fmla="*/ 429775 w 996891"/>
              <a:gd name="connsiteY120" fmla="*/ 749090 h 2363996"/>
              <a:gd name="connsiteX121" fmla="*/ 419080 w 996891"/>
              <a:gd name="connsiteY121" fmla="*/ 727701 h 2363996"/>
              <a:gd name="connsiteX122" fmla="*/ 397691 w 996891"/>
              <a:gd name="connsiteY122" fmla="*/ 695617 h 2363996"/>
              <a:gd name="connsiteX123" fmla="*/ 386996 w 996891"/>
              <a:gd name="connsiteY123" fmla="*/ 679574 h 2363996"/>
              <a:gd name="connsiteX124" fmla="*/ 376301 w 996891"/>
              <a:gd name="connsiteY124" fmla="*/ 663532 h 2363996"/>
              <a:gd name="connsiteX125" fmla="*/ 365606 w 996891"/>
              <a:gd name="connsiteY125" fmla="*/ 642143 h 2363996"/>
              <a:gd name="connsiteX126" fmla="*/ 344217 w 996891"/>
              <a:gd name="connsiteY126" fmla="*/ 626101 h 2363996"/>
              <a:gd name="connsiteX127" fmla="*/ 322827 w 996891"/>
              <a:gd name="connsiteY127" fmla="*/ 594017 h 2363996"/>
              <a:gd name="connsiteX128" fmla="*/ 312133 w 996891"/>
              <a:gd name="connsiteY128" fmla="*/ 577974 h 2363996"/>
              <a:gd name="connsiteX129" fmla="*/ 301438 w 996891"/>
              <a:gd name="connsiteY129" fmla="*/ 561932 h 2363996"/>
              <a:gd name="connsiteX130" fmla="*/ 290743 w 996891"/>
              <a:gd name="connsiteY130" fmla="*/ 540543 h 2363996"/>
              <a:gd name="connsiteX131" fmla="*/ 280048 w 996891"/>
              <a:gd name="connsiteY131" fmla="*/ 524501 h 2363996"/>
              <a:gd name="connsiteX132" fmla="*/ 269354 w 996891"/>
              <a:gd name="connsiteY132" fmla="*/ 497764 h 2363996"/>
              <a:gd name="connsiteX133" fmla="*/ 258659 w 996891"/>
              <a:gd name="connsiteY133" fmla="*/ 481722 h 2363996"/>
              <a:gd name="connsiteX134" fmla="*/ 237270 w 996891"/>
              <a:gd name="connsiteY134" fmla="*/ 433596 h 2363996"/>
              <a:gd name="connsiteX135" fmla="*/ 226575 w 996891"/>
              <a:gd name="connsiteY135" fmla="*/ 385469 h 2363996"/>
              <a:gd name="connsiteX136" fmla="*/ 205185 w 996891"/>
              <a:gd name="connsiteY136" fmla="*/ 348038 h 2363996"/>
              <a:gd name="connsiteX137" fmla="*/ 194491 w 996891"/>
              <a:gd name="connsiteY137" fmla="*/ 326648 h 2363996"/>
              <a:gd name="connsiteX138" fmla="*/ 173101 w 996891"/>
              <a:gd name="connsiteY138" fmla="*/ 273174 h 2363996"/>
              <a:gd name="connsiteX139" fmla="*/ 130322 w 996891"/>
              <a:gd name="connsiteY139" fmla="*/ 198311 h 2363996"/>
              <a:gd name="connsiteX140" fmla="*/ 119627 w 996891"/>
              <a:gd name="connsiteY140" fmla="*/ 182269 h 2363996"/>
              <a:gd name="connsiteX141" fmla="*/ 98238 w 996891"/>
              <a:gd name="connsiteY141" fmla="*/ 166227 h 2363996"/>
              <a:gd name="connsiteX142" fmla="*/ 87543 w 996891"/>
              <a:gd name="connsiteY142" fmla="*/ 144838 h 2363996"/>
              <a:gd name="connsiteX143" fmla="*/ 71501 w 996891"/>
              <a:gd name="connsiteY143" fmla="*/ 107406 h 2363996"/>
              <a:gd name="connsiteX144" fmla="*/ 39417 w 996891"/>
              <a:gd name="connsiteY144" fmla="*/ 59280 h 2363996"/>
              <a:gd name="connsiteX145" fmla="*/ 28722 w 996891"/>
              <a:gd name="connsiteY145" fmla="*/ 43238 h 2363996"/>
              <a:gd name="connsiteX146" fmla="*/ 0 w 996891"/>
              <a:gd name="connsiteY146" fmla="*/ 0 h 2363996"/>
              <a:gd name="connsiteX147" fmla="*/ 7333 w 996891"/>
              <a:gd name="connsiteY147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67368 w 996891"/>
              <a:gd name="connsiteY33" fmla="*/ 1224243 h 2363996"/>
              <a:gd name="connsiteX34" fmla="*/ 274090 w 996891"/>
              <a:gd name="connsiteY34" fmla="*/ 1249299 h 2363996"/>
              <a:gd name="connsiteX35" fmla="*/ 258659 w 996891"/>
              <a:gd name="connsiteY35" fmla="*/ 1278480 h 2363996"/>
              <a:gd name="connsiteX36" fmla="*/ 385926 w 996891"/>
              <a:gd name="connsiteY36" fmla="*/ 1346315 h 2363996"/>
              <a:gd name="connsiteX37" fmla="*/ 269354 w 996891"/>
              <a:gd name="connsiteY37" fmla="*/ 1353343 h 2363996"/>
              <a:gd name="connsiteX38" fmla="*/ 274701 w 996891"/>
              <a:gd name="connsiteY38" fmla="*/ 1369385 h 2363996"/>
              <a:gd name="connsiteX39" fmla="*/ 280048 w 996891"/>
              <a:gd name="connsiteY39" fmla="*/ 1401469 h 2363996"/>
              <a:gd name="connsiteX40" fmla="*/ 296091 w 996891"/>
              <a:gd name="connsiteY40" fmla="*/ 1454943 h 2363996"/>
              <a:gd name="connsiteX41" fmla="*/ 301438 w 996891"/>
              <a:gd name="connsiteY41" fmla="*/ 1470985 h 2363996"/>
              <a:gd name="connsiteX42" fmla="*/ 306785 w 996891"/>
              <a:gd name="connsiteY42" fmla="*/ 1487027 h 2363996"/>
              <a:gd name="connsiteX43" fmla="*/ 312133 w 996891"/>
              <a:gd name="connsiteY43" fmla="*/ 1508417 h 2363996"/>
              <a:gd name="connsiteX44" fmla="*/ 322827 w 996891"/>
              <a:gd name="connsiteY44" fmla="*/ 1524459 h 2363996"/>
              <a:gd name="connsiteX45" fmla="*/ 328175 w 996891"/>
              <a:gd name="connsiteY45" fmla="*/ 1556543 h 2363996"/>
              <a:gd name="connsiteX46" fmla="*/ 338870 w 996891"/>
              <a:gd name="connsiteY46" fmla="*/ 1588627 h 2363996"/>
              <a:gd name="connsiteX47" fmla="*/ 344217 w 996891"/>
              <a:gd name="connsiteY47" fmla="*/ 1631406 h 2363996"/>
              <a:gd name="connsiteX48" fmla="*/ 349564 w 996891"/>
              <a:gd name="connsiteY48" fmla="*/ 1647448 h 2363996"/>
              <a:gd name="connsiteX49" fmla="*/ 354912 w 996891"/>
              <a:gd name="connsiteY49" fmla="*/ 1679532 h 2363996"/>
              <a:gd name="connsiteX50" fmla="*/ 360259 w 996891"/>
              <a:gd name="connsiteY50" fmla="*/ 1716964 h 2363996"/>
              <a:gd name="connsiteX51" fmla="*/ 365606 w 996891"/>
              <a:gd name="connsiteY51" fmla="*/ 1759743 h 2363996"/>
              <a:gd name="connsiteX52" fmla="*/ 376301 w 996891"/>
              <a:gd name="connsiteY52" fmla="*/ 1802522 h 2363996"/>
              <a:gd name="connsiteX53" fmla="*/ 386996 w 996891"/>
              <a:gd name="connsiteY53" fmla="*/ 1845301 h 2363996"/>
              <a:gd name="connsiteX54" fmla="*/ 392343 w 996891"/>
              <a:gd name="connsiteY54" fmla="*/ 1866690 h 2363996"/>
              <a:gd name="connsiteX55" fmla="*/ 397691 w 996891"/>
              <a:gd name="connsiteY55" fmla="*/ 1882732 h 2363996"/>
              <a:gd name="connsiteX56" fmla="*/ 408385 w 996891"/>
              <a:gd name="connsiteY56" fmla="*/ 1957596 h 2363996"/>
              <a:gd name="connsiteX57" fmla="*/ 419080 w 996891"/>
              <a:gd name="connsiteY57" fmla="*/ 2000374 h 2363996"/>
              <a:gd name="connsiteX58" fmla="*/ 429775 w 996891"/>
              <a:gd name="connsiteY58" fmla="*/ 2053848 h 2363996"/>
              <a:gd name="connsiteX59" fmla="*/ 440470 w 996891"/>
              <a:gd name="connsiteY59" fmla="*/ 2069890 h 2363996"/>
              <a:gd name="connsiteX60" fmla="*/ 445817 w 996891"/>
              <a:gd name="connsiteY60" fmla="*/ 2101974 h 2363996"/>
              <a:gd name="connsiteX61" fmla="*/ 456512 w 996891"/>
              <a:gd name="connsiteY61" fmla="*/ 2134059 h 2363996"/>
              <a:gd name="connsiteX62" fmla="*/ 461859 w 996891"/>
              <a:gd name="connsiteY62" fmla="*/ 2150101 h 2363996"/>
              <a:gd name="connsiteX63" fmla="*/ 467206 w 996891"/>
              <a:gd name="connsiteY63" fmla="*/ 2171490 h 2363996"/>
              <a:gd name="connsiteX64" fmla="*/ 477901 w 996891"/>
              <a:gd name="connsiteY64" fmla="*/ 2203574 h 2363996"/>
              <a:gd name="connsiteX65" fmla="*/ 488596 w 996891"/>
              <a:gd name="connsiteY65" fmla="*/ 2310522 h 2363996"/>
              <a:gd name="connsiteX66" fmla="*/ 499291 w 996891"/>
              <a:gd name="connsiteY66" fmla="*/ 2363996 h 2363996"/>
              <a:gd name="connsiteX67" fmla="*/ 520680 w 996891"/>
              <a:gd name="connsiteY67" fmla="*/ 2331911 h 2363996"/>
              <a:gd name="connsiteX68" fmla="*/ 536722 w 996891"/>
              <a:gd name="connsiteY68" fmla="*/ 2310522 h 2363996"/>
              <a:gd name="connsiteX69" fmla="*/ 568806 w 996891"/>
              <a:gd name="connsiteY69" fmla="*/ 2289132 h 2363996"/>
              <a:gd name="connsiteX70" fmla="*/ 595543 w 996891"/>
              <a:gd name="connsiteY70" fmla="*/ 2257048 h 2363996"/>
              <a:gd name="connsiteX71" fmla="*/ 611585 w 996891"/>
              <a:gd name="connsiteY71" fmla="*/ 2235659 h 2363996"/>
              <a:gd name="connsiteX72" fmla="*/ 643670 w 996891"/>
              <a:gd name="connsiteY72" fmla="*/ 2208922 h 2363996"/>
              <a:gd name="connsiteX73" fmla="*/ 670406 w 996891"/>
              <a:gd name="connsiteY73" fmla="*/ 2176838 h 2363996"/>
              <a:gd name="connsiteX74" fmla="*/ 686448 w 996891"/>
              <a:gd name="connsiteY74" fmla="*/ 2166143 h 2363996"/>
              <a:gd name="connsiteX75" fmla="*/ 702491 w 996891"/>
              <a:gd name="connsiteY75" fmla="*/ 2150101 h 2363996"/>
              <a:gd name="connsiteX76" fmla="*/ 723880 w 996891"/>
              <a:gd name="connsiteY76" fmla="*/ 2134059 h 2363996"/>
              <a:gd name="connsiteX77" fmla="*/ 755964 w 996891"/>
              <a:gd name="connsiteY77" fmla="*/ 2096627 h 2363996"/>
              <a:gd name="connsiteX78" fmla="*/ 772006 w 996891"/>
              <a:gd name="connsiteY78" fmla="*/ 2085932 h 2363996"/>
              <a:gd name="connsiteX79" fmla="*/ 814785 w 996891"/>
              <a:gd name="connsiteY79" fmla="*/ 2021764 h 2363996"/>
              <a:gd name="connsiteX80" fmla="*/ 825480 w 996891"/>
              <a:gd name="connsiteY80" fmla="*/ 2005722 h 2363996"/>
              <a:gd name="connsiteX81" fmla="*/ 836175 w 996891"/>
              <a:gd name="connsiteY81" fmla="*/ 1989680 h 2363996"/>
              <a:gd name="connsiteX82" fmla="*/ 846870 w 996891"/>
              <a:gd name="connsiteY82" fmla="*/ 1957596 h 2363996"/>
              <a:gd name="connsiteX83" fmla="*/ 894996 w 996891"/>
              <a:gd name="connsiteY83" fmla="*/ 1914817 h 2363996"/>
              <a:gd name="connsiteX84" fmla="*/ 937775 w 996891"/>
              <a:gd name="connsiteY84" fmla="*/ 1877385 h 2363996"/>
              <a:gd name="connsiteX85" fmla="*/ 953817 w 996891"/>
              <a:gd name="connsiteY85" fmla="*/ 1861343 h 2363996"/>
              <a:gd name="connsiteX86" fmla="*/ 964512 w 996891"/>
              <a:gd name="connsiteY86" fmla="*/ 1845301 h 2363996"/>
              <a:gd name="connsiteX87" fmla="*/ 980554 w 996891"/>
              <a:gd name="connsiteY87" fmla="*/ 1834606 h 2363996"/>
              <a:gd name="connsiteX88" fmla="*/ 996596 w 996891"/>
              <a:gd name="connsiteY88" fmla="*/ 1781132 h 2363996"/>
              <a:gd name="connsiteX89" fmla="*/ 985901 w 996891"/>
              <a:gd name="connsiteY89" fmla="*/ 1700922 h 2363996"/>
              <a:gd name="connsiteX90" fmla="*/ 964512 w 996891"/>
              <a:gd name="connsiteY90" fmla="*/ 1668838 h 2363996"/>
              <a:gd name="connsiteX91" fmla="*/ 932427 w 996891"/>
              <a:gd name="connsiteY91" fmla="*/ 1636753 h 2363996"/>
              <a:gd name="connsiteX92" fmla="*/ 900343 w 996891"/>
              <a:gd name="connsiteY92" fmla="*/ 1583280 h 2363996"/>
              <a:gd name="connsiteX93" fmla="*/ 889648 w 996891"/>
              <a:gd name="connsiteY93" fmla="*/ 1567238 h 2363996"/>
              <a:gd name="connsiteX94" fmla="*/ 878954 w 996891"/>
              <a:gd name="connsiteY94" fmla="*/ 1545848 h 2363996"/>
              <a:gd name="connsiteX95" fmla="*/ 857564 w 996891"/>
              <a:gd name="connsiteY95" fmla="*/ 1513764 h 2363996"/>
              <a:gd name="connsiteX96" fmla="*/ 846870 w 996891"/>
              <a:gd name="connsiteY96" fmla="*/ 1492374 h 2363996"/>
              <a:gd name="connsiteX97" fmla="*/ 825480 w 996891"/>
              <a:gd name="connsiteY97" fmla="*/ 1476332 h 2363996"/>
              <a:gd name="connsiteX98" fmla="*/ 793396 w 996891"/>
              <a:gd name="connsiteY98" fmla="*/ 1401469 h 2363996"/>
              <a:gd name="connsiteX99" fmla="*/ 782701 w 996891"/>
              <a:gd name="connsiteY99" fmla="*/ 1385427 h 2363996"/>
              <a:gd name="connsiteX100" fmla="*/ 755964 w 996891"/>
              <a:gd name="connsiteY100" fmla="*/ 1337301 h 2363996"/>
              <a:gd name="connsiteX101" fmla="*/ 723880 w 996891"/>
              <a:gd name="connsiteY101" fmla="*/ 1299869 h 2363996"/>
              <a:gd name="connsiteX102" fmla="*/ 702491 w 996891"/>
              <a:gd name="connsiteY102" fmla="*/ 1267785 h 2363996"/>
              <a:gd name="connsiteX103" fmla="*/ 686448 w 996891"/>
              <a:gd name="connsiteY103" fmla="*/ 1225006 h 2363996"/>
              <a:gd name="connsiteX104" fmla="*/ 659712 w 996891"/>
              <a:gd name="connsiteY104" fmla="*/ 1192922 h 2363996"/>
              <a:gd name="connsiteX105" fmla="*/ 643670 w 996891"/>
              <a:gd name="connsiteY105" fmla="*/ 1171532 h 2363996"/>
              <a:gd name="connsiteX106" fmla="*/ 632975 w 996891"/>
              <a:gd name="connsiteY106" fmla="*/ 1150143 h 2363996"/>
              <a:gd name="connsiteX107" fmla="*/ 627627 w 996891"/>
              <a:gd name="connsiteY107" fmla="*/ 1134101 h 2363996"/>
              <a:gd name="connsiteX108" fmla="*/ 606238 w 996891"/>
              <a:gd name="connsiteY108" fmla="*/ 1102017 h 2363996"/>
              <a:gd name="connsiteX109" fmla="*/ 595543 w 996891"/>
              <a:gd name="connsiteY109" fmla="*/ 1080627 h 2363996"/>
              <a:gd name="connsiteX110" fmla="*/ 584848 w 996891"/>
              <a:gd name="connsiteY110" fmla="*/ 1064585 h 2363996"/>
              <a:gd name="connsiteX111" fmla="*/ 558112 w 996891"/>
              <a:gd name="connsiteY111" fmla="*/ 1021806 h 2363996"/>
              <a:gd name="connsiteX112" fmla="*/ 536722 w 996891"/>
              <a:gd name="connsiteY112" fmla="*/ 973680 h 2363996"/>
              <a:gd name="connsiteX113" fmla="*/ 526027 w 996891"/>
              <a:gd name="connsiteY113" fmla="*/ 946943 h 2363996"/>
              <a:gd name="connsiteX114" fmla="*/ 515333 w 996891"/>
              <a:gd name="connsiteY114" fmla="*/ 930901 h 2363996"/>
              <a:gd name="connsiteX115" fmla="*/ 504638 w 996891"/>
              <a:gd name="connsiteY115" fmla="*/ 904164 h 2363996"/>
              <a:gd name="connsiteX116" fmla="*/ 483248 w 996891"/>
              <a:gd name="connsiteY116" fmla="*/ 872080 h 2363996"/>
              <a:gd name="connsiteX117" fmla="*/ 472554 w 996891"/>
              <a:gd name="connsiteY117" fmla="*/ 856038 h 2363996"/>
              <a:gd name="connsiteX118" fmla="*/ 451164 w 996891"/>
              <a:gd name="connsiteY118" fmla="*/ 807911 h 2363996"/>
              <a:gd name="connsiteX119" fmla="*/ 440470 w 996891"/>
              <a:gd name="connsiteY119" fmla="*/ 765132 h 2363996"/>
              <a:gd name="connsiteX120" fmla="*/ 429775 w 996891"/>
              <a:gd name="connsiteY120" fmla="*/ 749090 h 2363996"/>
              <a:gd name="connsiteX121" fmla="*/ 419080 w 996891"/>
              <a:gd name="connsiteY121" fmla="*/ 727701 h 2363996"/>
              <a:gd name="connsiteX122" fmla="*/ 397691 w 996891"/>
              <a:gd name="connsiteY122" fmla="*/ 695617 h 2363996"/>
              <a:gd name="connsiteX123" fmla="*/ 386996 w 996891"/>
              <a:gd name="connsiteY123" fmla="*/ 679574 h 2363996"/>
              <a:gd name="connsiteX124" fmla="*/ 376301 w 996891"/>
              <a:gd name="connsiteY124" fmla="*/ 663532 h 2363996"/>
              <a:gd name="connsiteX125" fmla="*/ 365606 w 996891"/>
              <a:gd name="connsiteY125" fmla="*/ 642143 h 2363996"/>
              <a:gd name="connsiteX126" fmla="*/ 344217 w 996891"/>
              <a:gd name="connsiteY126" fmla="*/ 626101 h 2363996"/>
              <a:gd name="connsiteX127" fmla="*/ 322827 w 996891"/>
              <a:gd name="connsiteY127" fmla="*/ 594017 h 2363996"/>
              <a:gd name="connsiteX128" fmla="*/ 312133 w 996891"/>
              <a:gd name="connsiteY128" fmla="*/ 577974 h 2363996"/>
              <a:gd name="connsiteX129" fmla="*/ 301438 w 996891"/>
              <a:gd name="connsiteY129" fmla="*/ 561932 h 2363996"/>
              <a:gd name="connsiteX130" fmla="*/ 290743 w 996891"/>
              <a:gd name="connsiteY130" fmla="*/ 540543 h 2363996"/>
              <a:gd name="connsiteX131" fmla="*/ 280048 w 996891"/>
              <a:gd name="connsiteY131" fmla="*/ 524501 h 2363996"/>
              <a:gd name="connsiteX132" fmla="*/ 269354 w 996891"/>
              <a:gd name="connsiteY132" fmla="*/ 497764 h 2363996"/>
              <a:gd name="connsiteX133" fmla="*/ 258659 w 996891"/>
              <a:gd name="connsiteY133" fmla="*/ 481722 h 2363996"/>
              <a:gd name="connsiteX134" fmla="*/ 237270 w 996891"/>
              <a:gd name="connsiteY134" fmla="*/ 433596 h 2363996"/>
              <a:gd name="connsiteX135" fmla="*/ 226575 w 996891"/>
              <a:gd name="connsiteY135" fmla="*/ 385469 h 2363996"/>
              <a:gd name="connsiteX136" fmla="*/ 205185 w 996891"/>
              <a:gd name="connsiteY136" fmla="*/ 348038 h 2363996"/>
              <a:gd name="connsiteX137" fmla="*/ 194491 w 996891"/>
              <a:gd name="connsiteY137" fmla="*/ 326648 h 2363996"/>
              <a:gd name="connsiteX138" fmla="*/ 173101 w 996891"/>
              <a:gd name="connsiteY138" fmla="*/ 273174 h 2363996"/>
              <a:gd name="connsiteX139" fmla="*/ 130322 w 996891"/>
              <a:gd name="connsiteY139" fmla="*/ 198311 h 2363996"/>
              <a:gd name="connsiteX140" fmla="*/ 119627 w 996891"/>
              <a:gd name="connsiteY140" fmla="*/ 182269 h 2363996"/>
              <a:gd name="connsiteX141" fmla="*/ 98238 w 996891"/>
              <a:gd name="connsiteY141" fmla="*/ 166227 h 2363996"/>
              <a:gd name="connsiteX142" fmla="*/ 87543 w 996891"/>
              <a:gd name="connsiteY142" fmla="*/ 144838 h 2363996"/>
              <a:gd name="connsiteX143" fmla="*/ 71501 w 996891"/>
              <a:gd name="connsiteY143" fmla="*/ 107406 h 2363996"/>
              <a:gd name="connsiteX144" fmla="*/ 39417 w 996891"/>
              <a:gd name="connsiteY144" fmla="*/ 59280 h 2363996"/>
              <a:gd name="connsiteX145" fmla="*/ 28722 w 996891"/>
              <a:gd name="connsiteY145" fmla="*/ 43238 h 2363996"/>
              <a:gd name="connsiteX146" fmla="*/ 0 w 996891"/>
              <a:gd name="connsiteY146" fmla="*/ 0 h 2363996"/>
              <a:gd name="connsiteX147" fmla="*/ 7333 w 996891"/>
              <a:gd name="connsiteY147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67368 w 996891"/>
              <a:gd name="connsiteY33" fmla="*/ 1224243 h 2363996"/>
              <a:gd name="connsiteX34" fmla="*/ 274090 w 996891"/>
              <a:gd name="connsiteY34" fmla="*/ 1249299 h 2363996"/>
              <a:gd name="connsiteX35" fmla="*/ 308008 w 996891"/>
              <a:gd name="connsiteY35" fmla="*/ 1290091 h 2363996"/>
              <a:gd name="connsiteX36" fmla="*/ 385926 w 996891"/>
              <a:gd name="connsiteY36" fmla="*/ 1346315 h 2363996"/>
              <a:gd name="connsiteX37" fmla="*/ 269354 w 996891"/>
              <a:gd name="connsiteY37" fmla="*/ 1353343 h 2363996"/>
              <a:gd name="connsiteX38" fmla="*/ 274701 w 996891"/>
              <a:gd name="connsiteY38" fmla="*/ 1369385 h 2363996"/>
              <a:gd name="connsiteX39" fmla="*/ 280048 w 996891"/>
              <a:gd name="connsiteY39" fmla="*/ 1401469 h 2363996"/>
              <a:gd name="connsiteX40" fmla="*/ 296091 w 996891"/>
              <a:gd name="connsiteY40" fmla="*/ 1454943 h 2363996"/>
              <a:gd name="connsiteX41" fmla="*/ 301438 w 996891"/>
              <a:gd name="connsiteY41" fmla="*/ 1470985 h 2363996"/>
              <a:gd name="connsiteX42" fmla="*/ 306785 w 996891"/>
              <a:gd name="connsiteY42" fmla="*/ 1487027 h 2363996"/>
              <a:gd name="connsiteX43" fmla="*/ 312133 w 996891"/>
              <a:gd name="connsiteY43" fmla="*/ 1508417 h 2363996"/>
              <a:gd name="connsiteX44" fmla="*/ 322827 w 996891"/>
              <a:gd name="connsiteY44" fmla="*/ 1524459 h 2363996"/>
              <a:gd name="connsiteX45" fmla="*/ 328175 w 996891"/>
              <a:gd name="connsiteY45" fmla="*/ 1556543 h 2363996"/>
              <a:gd name="connsiteX46" fmla="*/ 338870 w 996891"/>
              <a:gd name="connsiteY46" fmla="*/ 1588627 h 2363996"/>
              <a:gd name="connsiteX47" fmla="*/ 344217 w 996891"/>
              <a:gd name="connsiteY47" fmla="*/ 1631406 h 2363996"/>
              <a:gd name="connsiteX48" fmla="*/ 349564 w 996891"/>
              <a:gd name="connsiteY48" fmla="*/ 1647448 h 2363996"/>
              <a:gd name="connsiteX49" fmla="*/ 354912 w 996891"/>
              <a:gd name="connsiteY49" fmla="*/ 1679532 h 2363996"/>
              <a:gd name="connsiteX50" fmla="*/ 360259 w 996891"/>
              <a:gd name="connsiteY50" fmla="*/ 1716964 h 2363996"/>
              <a:gd name="connsiteX51" fmla="*/ 365606 w 996891"/>
              <a:gd name="connsiteY51" fmla="*/ 1759743 h 2363996"/>
              <a:gd name="connsiteX52" fmla="*/ 376301 w 996891"/>
              <a:gd name="connsiteY52" fmla="*/ 1802522 h 2363996"/>
              <a:gd name="connsiteX53" fmla="*/ 386996 w 996891"/>
              <a:gd name="connsiteY53" fmla="*/ 1845301 h 2363996"/>
              <a:gd name="connsiteX54" fmla="*/ 392343 w 996891"/>
              <a:gd name="connsiteY54" fmla="*/ 1866690 h 2363996"/>
              <a:gd name="connsiteX55" fmla="*/ 397691 w 996891"/>
              <a:gd name="connsiteY55" fmla="*/ 1882732 h 2363996"/>
              <a:gd name="connsiteX56" fmla="*/ 408385 w 996891"/>
              <a:gd name="connsiteY56" fmla="*/ 1957596 h 2363996"/>
              <a:gd name="connsiteX57" fmla="*/ 419080 w 996891"/>
              <a:gd name="connsiteY57" fmla="*/ 2000374 h 2363996"/>
              <a:gd name="connsiteX58" fmla="*/ 429775 w 996891"/>
              <a:gd name="connsiteY58" fmla="*/ 2053848 h 2363996"/>
              <a:gd name="connsiteX59" fmla="*/ 440470 w 996891"/>
              <a:gd name="connsiteY59" fmla="*/ 2069890 h 2363996"/>
              <a:gd name="connsiteX60" fmla="*/ 445817 w 996891"/>
              <a:gd name="connsiteY60" fmla="*/ 2101974 h 2363996"/>
              <a:gd name="connsiteX61" fmla="*/ 456512 w 996891"/>
              <a:gd name="connsiteY61" fmla="*/ 2134059 h 2363996"/>
              <a:gd name="connsiteX62" fmla="*/ 461859 w 996891"/>
              <a:gd name="connsiteY62" fmla="*/ 2150101 h 2363996"/>
              <a:gd name="connsiteX63" fmla="*/ 467206 w 996891"/>
              <a:gd name="connsiteY63" fmla="*/ 2171490 h 2363996"/>
              <a:gd name="connsiteX64" fmla="*/ 477901 w 996891"/>
              <a:gd name="connsiteY64" fmla="*/ 2203574 h 2363996"/>
              <a:gd name="connsiteX65" fmla="*/ 488596 w 996891"/>
              <a:gd name="connsiteY65" fmla="*/ 2310522 h 2363996"/>
              <a:gd name="connsiteX66" fmla="*/ 499291 w 996891"/>
              <a:gd name="connsiteY66" fmla="*/ 2363996 h 2363996"/>
              <a:gd name="connsiteX67" fmla="*/ 520680 w 996891"/>
              <a:gd name="connsiteY67" fmla="*/ 2331911 h 2363996"/>
              <a:gd name="connsiteX68" fmla="*/ 536722 w 996891"/>
              <a:gd name="connsiteY68" fmla="*/ 2310522 h 2363996"/>
              <a:gd name="connsiteX69" fmla="*/ 568806 w 996891"/>
              <a:gd name="connsiteY69" fmla="*/ 2289132 h 2363996"/>
              <a:gd name="connsiteX70" fmla="*/ 595543 w 996891"/>
              <a:gd name="connsiteY70" fmla="*/ 2257048 h 2363996"/>
              <a:gd name="connsiteX71" fmla="*/ 611585 w 996891"/>
              <a:gd name="connsiteY71" fmla="*/ 2235659 h 2363996"/>
              <a:gd name="connsiteX72" fmla="*/ 643670 w 996891"/>
              <a:gd name="connsiteY72" fmla="*/ 2208922 h 2363996"/>
              <a:gd name="connsiteX73" fmla="*/ 670406 w 996891"/>
              <a:gd name="connsiteY73" fmla="*/ 2176838 h 2363996"/>
              <a:gd name="connsiteX74" fmla="*/ 686448 w 996891"/>
              <a:gd name="connsiteY74" fmla="*/ 2166143 h 2363996"/>
              <a:gd name="connsiteX75" fmla="*/ 702491 w 996891"/>
              <a:gd name="connsiteY75" fmla="*/ 2150101 h 2363996"/>
              <a:gd name="connsiteX76" fmla="*/ 723880 w 996891"/>
              <a:gd name="connsiteY76" fmla="*/ 2134059 h 2363996"/>
              <a:gd name="connsiteX77" fmla="*/ 755964 w 996891"/>
              <a:gd name="connsiteY77" fmla="*/ 2096627 h 2363996"/>
              <a:gd name="connsiteX78" fmla="*/ 772006 w 996891"/>
              <a:gd name="connsiteY78" fmla="*/ 2085932 h 2363996"/>
              <a:gd name="connsiteX79" fmla="*/ 814785 w 996891"/>
              <a:gd name="connsiteY79" fmla="*/ 2021764 h 2363996"/>
              <a:gd name="connsiteX80" fmla="*/ 825480 w 996891"/>
              <a:gd name="connsiteY80" fmla="*/ 2005722 h 2363996"/>
              <a:gd name="connsiteX81" fmla="*/ 836175 w 996891"/>
              <a:gd name="connsiteY81" fmla="*/ 1989680 h 2363996"/>
              <a:gd name="connsiteX82" fmla="*/ 846870 w 996891"/>
              <a:gd name="connsiteY82" fmla="*/ 1957596 h 2363996"/>
              <a:gd name="connsiteX83" fmla="*/ 894996 w 996891"/>
              <a:gd name="connsiteY83" fmla="*/ 1914817 h 2363996"/>
              <a:gd name="connsiteX84" fmla="*/ 937775 w 996891"/>
              <a:gd name="connsiteY84" fmla="*/ 1877385 h 2363996"/>
              <a:gd name="connsiteX85" fmla="*/ 953817 w 996891"/>
              <a:gd name="connsiteY85" fmla="*/ 1861343 h 2363996"/>
              <a:gd name="connsiteX86" fmla="*/ 964512 w 996891"/>
              <a:gd name="connsiteY86" fmla="*/ 1845301 h 2363996"/>
              <a:gd name="connsiteX87" fmla="*/ 980554 w 996891"/>
              <a:gd name="connsiteY87" fmla="*/ 1834606 h 2363996"/>
              <a:gd name="connsiteX88" fmla="*/ 996596 w 996891"/>
              <a:gd name="connsiteY88" fmla="*/ 1781132 h 2363996"/>
              <a:gd name="connsiteX89" fmla="*/ 985901 w 996891"/>
              <a:gd name="connsiteY89" fmla="*/ 1700922 h 2363996"/>
              <a:gd name="connsiteX90" fmla="*/ 964512 w 996891"/>
              <a:gd name="connsiteY90" fmla="*/ 1668838 h 2363996"/>
              <a:gd name="connsiteX91" fmla="*/ 932427 w 996891"/>
              <a:gd name="connsiteY91" fmla="*/ 1636753 h 2363996"/>
              <a:gd name="connsiteX92" fmla="*/ 900343 w 996891"/>
              <a:gd name="connsiteY92" fmla="*/ 1583280 h 2363996"/>
              <a:gd name="connsiteX93" fmla="*/ 889648 w 996891"/>
              <a:gd name="connsiteY93" fmla="*/ 1567238 h 2363996"/>
              <a:gd name="connsiteX94" fmla="*/ 878954 w 996891"/>
              <a:gd name="connsiteY94" fmla="*/ 1545848 h 2363996"/>
              <a:gd name="connsiteX95" fmla="*/ 857564 w 996891"/>
              <a:gd name="connsiteY95" fmla="*/ 1513764 h 2363996"/>
              <a:gd name="connsiteX96" fmla="*/ 846870 w 996891"/>
              <a:gd name="connsiteY96" fmla="*/ 1492374 h 2363996"/>
              <a:gd name="connsiteX97" fmla="*/ 825480 w 996891"/>
              <a:gd name="connsiteY97" fmla="*/ 1476332 h 2363996"/>
              <a:gd name="connsiteX98" fmla="*/ 793396 w 996891"/>
              <a:gd name="connsiteY98" fmla="*/ 1401469 h 2363996"/>
              <a:gd name="connsiteX99" fmla="*/ 782701 w 996891"/>
              <a:gd name="connsiteY99" fmla="*/ 1385427 h 2363996"/>
              <a:gd name="connsiteX100" fmla="*/ 755964 w 996891"/>
              <a:gd name="connsiteY100" fmla="*/ 1337301 h 2363996"/>
              <a:gd name="connsiteX101" fmla="*/ 723880 w 996891"/>
              <a:gd name="connsiteY101" fmla="*/ 1299869 h 2363996"/>
              <a:gd name="connsiteX102" fmla="*/ 702491 w 996891"/>
              <a:gd name="connsiteY102" fmla="*/ 1267785 h 2363996"/>
              <a:gd name="connsiteX103" fmla="*/ 686448 w 996891"/>
              <a:gd name="connsiteY103" fmla="*/ 1225006 h 2363996"/>
              <a:gd name="connsiteX104" fmla="*/ 659712 w 996891"/>
              <a:gd name="connsiteY104" fmla="*/ 1192922 h 2363996"/>
              <a:gd name="connsiteX105" fmla="*/ 643670 w 996891"/>
              <a:gd name="connsiteY105" fmla="*/ 1171532 h 2363996"/>
              <a:gd name="connsiteX106" fmla="*/ 632975 w 996891"/>
              <a:gd name="connsiteY106" fmla="*/ 1150143 h 2363996"/>
              <a:gd name="connsiteX107" fmla="*/ 627627 w 996891"/>
              <a:gd name="connsiteY107" fmla="*/ 1134101 h 2363996"/>
              <a:gd name="connsiteX108" fmla="*/ 606238 w 996891"/>
              <a:gd name="connsiteY108" fmla="*/ 1102017 h 2363996"/>
              <a:gd name="connsiteX109" fmla="*/ 595543 w 996891"/>
              <a:gd name="connsiteY109" fmla="*/ 1080627 h 2363996"/>
              <a:gd name="connsiteX110" fmla="*/ 584848 w 996891"/>
              <a:gd name="connsiteY110" fmla="*/ 1064585 h 2363996"/>
              <a:gd name="connsiteX111" fmla="*/ 558112 w 996891"/>
              <a:gd name="connsiteY111" fmla="*/ 1021806 h 2363996"/>
              <a:gd name="connsiteX112" fmla="*/ 536722 w 996891"/>
              <a:gd name="connsiteY112" fmla="*/ 973680 h 2363996"/>
              <a:gd name="connsiteX113" fmla="*/ 526027 w 996891"/>
              <a:gd name="connsiteY113" fmla="*/ 946943 h 2363996"/>
              <a:gd name="connsiteX114" fmla="*/ 515333 w 996891"/>
              <a:gd name="connsiteY114" fmla="*/ 930901 h 2363996"/>
              <a:gd name="connsiteX115" fmla="*/ 504638 w 996891"/>
              <a:gd name="connsiteY115" fmla="*/ 904164 h 2363996"/>
              <a:gd name="connsiteX116" fmla="*/ 483248 w 996891"/>
              <a:gd name="connsiteY116" fmla="*/ 872080 h 2363996"/>
              <a:gd name="connsiteX117" fmla="*/ 472554 w 996891"/>
              <a:gd name="connsiteY117" fmla="*/ 856038 h 2363996"/>
              <a:gd name="connsiteX118" fmla="*/ 451164 w 996891"/>
              <a:gd name="connsiteY118" fmla="*/ 807911 h 2363996"/>
              <a:gd name="connsiteX119" fmla="*/ 440470 w 996891"/>
              <a:gd name="connsiteY119" fmla="*/ 765132 h 2363996"/>
              <a:gd name="connsiteX120" fmla="*/ 429775 w 996891"/>
              <a:gd name="connsiteY120" fmla="*/ 749090 h 2363996"/>
              <a:gd name="connsiteX121" fmla="*/ 419080 w 996891"/>
              <a:gd name="connsiteY121" fmla="*/ 727701 h 2363996"/>
              <a:gd name="connsiteX122" fmla="*/ 397691 w 996891"/>
              <a:gd name="connsiteY122" fmla="*/ 695617 h 2363996"/>
              <a:gd name="connsiteX123" fmla="*/ 386996 w 996891"/>
              <a:gd name="connsiteY123" fmla="*/ 679574 h 2363996"/>
              <a:gd name="connsiteX124" fmla="*/ 376301 w 996891"/>
              <a:gd name="connsiteY124" fmla="*/ 663532 h 2363996"/>
              <a:gd name="connsiteX125" fmla="*/ 365606 w 996891"/>
              <a:gd name="connsiteY125" fmla="*/ 642143 h 2363996"/>
              <a:gd name="connsiteX126" fmla="*/ 344217 w 996891"/>
              <a:gd name="connsiteY126" fmla="*/ 626101 h 2363996"/>
              <a:gd name="connsiteX127" fmla="*/ 322827 w 996891"/>
              <a:gd name="connsiteY127" fmla="*/ 594017 h 2363996"/>
              <a:gd name="connsiteX128" fmla="*/ 312133 w 996891"/>
              <a:gd name="connsiteY128" fmla="*/ 577974 h 2363996"/>
              <a:gd name="connsiteX129" fmla="*/ 301438 w 996891"/>
              <a:gd name="connsiteY129" fmla="*/ 561932 h 2363996"/>
              <a:gd name="connsiteX130" fmla="*/ 290743 w 996891"/>
              <a:gd name="connsiteY130" fmla="*/ 540543 h 2363996"/>
              <a:gd name="connsiteX131" fmla="*/ 280048 w 996891"/>
              <a:gd name="connsiteY131" fmla="*/ 524501 h 2363996"/>
              <a:gd name="connsiteX132" fmla="*/ 269354 w 996891"/>
              <a:gd name="connsiteY132" fmla="*/ 497764 h 2363996"/>
              <a:gd name="connsiteX133" fmla="*/ 258659 w 996891"/>
              <a:gd name="connsiteY133" fmla="*/ 481722 h 2363996"/>
              <a:gd name="connsiteX134" fmla="*/ 237270 w 996891"/>
              <a:gd name="connsiteY134" fmla="*/ 433596 h 2363996"/>
              <a:gd name="connsiteX135" fmla="*/ 226575 w 996891"/>
              <a:gd name="connsiteY135" fmla="*/ 385469 h 2363996"/>
              <a:gd name="connsiteX136" fmla="*/ 205185 w 996891"/>
              <a:gd name="connsiteY136" fmla="*/ 348038 h 2363996"/>
              <a:gd name="connsiteX137" fmla="*/ 194491 w 996891"/>
              <a:gd name="connsiteY137" fmla="*/ 326648 h 2363996"/>
              <a:gd name="connsiteX138" fmla="*/ 173101 w 996891"/>
              <a:gd name="connsiteY138" fmla="*/ 273174 h 2363996"/>
              <a:gd name="connsiteX139" fmla="*/ 130322 w 996891"/>
              <a:gd name="connsiteY139" fmla="*/ 198311 h 2363996"/>
              <a:gd name="connsiteX140" fmla="*/ 119627 w 996891"/>
              <a:gd name="connsiteY140" fmla="*/ 182269 h 2363996"/>
              <a:gd name="connsiteX141" fmla="*/ 98238 w 996891"/>
              <a:gd name="connsiteY141" fmla="*/ 166227 h 2363996"/>
              <a:gd name="connsiteX142" fmla="*/ 87543 w 996891"/>
              <a:gd name="connsiteY142" fmla="*/ 144838 h 2363996"/>
              <a:gd name="connsiteX143" fmla="*/ 71501 w 996891"/>
              <a:gd name="connsiteY143" fmla="*/ 107406 h 2363996"/>
              <a:gd name="connsiteX144" fmla="*/ 39417 w 996891"/>
              <a:gd name="connsiteY144" fmla="*/ 59280 h 2363996"/>
              <a:gd name="connsiteX145" fmla="*/ 28722 w 996891"/>
              <a:gd name="connsiteY145" fmla="*/ 43238 h 2363996"/>
              <a:gd name="connsiteX146" fmla="*/ 0 w 996891"/>
              <a:gd name="connsiteY146" fmla="*/ 0 h 2363996"/>
              <a:gd name="connsiteX147" fmla="*/ 7333 w 996891"/>
              <a:gd name="connsiteY147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67368 w 996891"/>
              <a:gd name="connsiteY33" fmla="*/ 1224243 h 2363996"/>
              <a:gd name="connsiteX34" fmla="*/ 274090 w 996891"/>
              <a:gd name="connsiteY34" fmla="*/ 1249299 h 2363996"/>
              <a:gd name="connsiteX35" fmla="*/ 308008 w 996891"/>
              <a:gd name="connsiteY35" fmla="*/ 1290091 h 2363996"/>
              <a:gd name="connsiteX36" fmla="*/ 290132 w 996891"/>
              <a:gd name="connsiteY36" fmla="*/ 1328898 h 2363996"/>
              <a:gd name="connsiteX37" fmla="*/ 269354 w 996891"/>
              <a:gd name="connsiteY37" fmla="*/ 1353343 h 2363996"/>
              <a:gd name="connsiteX38" fmla="*/ 274701 w 996891"/>
              <a:gd name="connsiteY38" fmla="*/ 1369385 h 2363996"/>
              <a:gd name="connsiteX39" fmla="*/ 280048 w 996891"/>
              <a:gd name="connsiteY39" fmla="*/ 1401469 h 2363996"/>
              <a:gd name="connsiteX40" fmla="*/ 296091 w 996891"/>
              <a:gd name="connsiteY40" fmla="*/ 1454943 h 2363996"/>
              <a:gd name="connsiteX41" fmla="*/ 301438 w 996891"/>
              <a:gd name="connsiteY41" fmla="*/ 1470985 h 2363996"/>
              <a:gd name="connsiteX42" fmla="*/ 306785 w 996891"/>
              <a:gd name="connsiteY42" fmla="*/ 1487027 h 2363996"/>
              <a:gd name="connsiteX43" fmla="*/ 312133 w 996891"/>
              <a:gd name="connsiteY43" fmla="*/ 1508417 h 2363996"/>
              <a:gd name="connsiteX44" fmla="*/ 322827 w 996891"/>
              <a:gd name="connsiteY44" fmla="*/ 1524459 h 2363996"/>
              <a:gd name="connsiteX45" fmla="*/ 328175 w 996891"/>
              <a:gd name="connsiteY45" fmla="*/ 1556543 h 2363996"/>
              <a:gd name="connsiteX46" fmla="*/ 338870 w 996891"/>
              <a:gd name="connsiteY46" fmla="*/ 1588627 h 2363996"/>
              <a:gd name="connsiteX47" fmla="*/ 344217 w 996891"/>
              <a:gd name="connsiteY47" fmla="*/ 1631406 h 2363996"/>
              <a:gd name="connsiteX48" fmla="*/ 349564 w 996891"/>
              <a:gd name="connsiteY48" fmla="*/ 1647448 h 2363996"/>
              <a:gd name="connsiteX49" fmla="*/ 354912 w 996891"/>
              <a:gd name="connsiteY49" fmla="*/ 1679532 h 2363996"/>
              <a:gd name="connsiteX50" fmla="*/ 360259 w 996891"/>
              <a:gd name="connsiteY50" fmla="*/ 1716964 h 2363996"/>
              <a:gd name="connsiteX51" fmla="*/ 365606 w 996891"/>
              <a:gd name="connsiteY51" fmla="*/ 1759743 h 2363996"/>
              <a:gd name="connsiteX52" fmla="*/ 376301 w 996891"/>
              <a:gd name="connsiteY52" fmla="*/ 1802522 h 2363996"/>
              <a:gd name="connsiteX53" fmla="*/ 386996 w 996891"/>
              <a:gd name="connsiteY53" fmla="*/ 1845301 h 2363996"/>
              <a:gd name="connsiteX54" fmla="*/ 392343 w 996891"/>
              <a:gd name="connsiteY54" fmla="*/ 1866690 h 2363996"/>
              <a:gd name="connsiteX55" fmla="*/ 397691 w 996891"/>
              <a:gd name="connsiteY55" fmla="*/ 1882732 h 2363996"/>
              <a:gd name="connsiteX56" fmla="*/ 408385 w 996891"/>
              <a:gd name="connsiteY56" fmla="*/ 1957596 h 2363996"/>
              <a:gd name="connsiteX57" fmla="*/ 419080 w 996891"/>
              <a:gd name="connsiteY57" fmla="*/ 2000374 h 2363996"/>
              <a:gd name="connsiteX58" fmla="*/ 429775 w 996891"/>
              <a:gd name="connsiteY58" fmla="*/ 2053848 h 2363996"/>
              <a:gd name="connsiteX59" fmla="*/ 440470 w 996891"/>
              <a:gd name="connsiteY59" fmla="*/ 2069890 h 2363996"/>
              <a:gd name="connsiteX60" fmla="*/ 445817 w 996891"/>
              <a:gd name="connsiteY60" fmla="*/ 2101974 h 2363996"/>
              <a:gd name="connsiteX61" fmla="*/ 456512 w 996891"/>
              <a:gd name="connsiteY61" fmla="*/ 2134059 h 2363996"/>
              <a:gd name="connsiteX62" fmla="*/ 461859 w 996891"/>
              <a:gd name="connsiteY62" fmla="*/ 2150101 h 2363996"/>
              <a:gd name="connsiteX63" fmla="*/ 467206 w 996891"/>
              <a:gd name="connsiteY63" fmla="*/ 2171490 h 2363996"/>
              <a:gd name="connsiteX64" fmla="*/ 477901 w 996891"/>
              <a:gd name="connsiteY64" fmla="*/ 2203574 h 2363996"/>
              <a:gd name="connsiteX65" fmla="*/ 488596 w 996891"/>
              <a:gd name="connsiteY65" fmla="*/ 2310522 h 2363996"/>
              <a:gd name="connsiteX66" fmla="*/ 499291 w 996891"/>
              <a:gd name="connsiteY66" fmla="*/ 2363996 h 2363996"/>
              <a:gd name="connsiteX67" fmla="*/ 520680 w 996891"/>
              <a:gd name="connsiteY67" fmla="*/ 2331911 h 2363996"/>
              <a:gd name="connsiteX68" fmla="*/ 536722 w 996891"/>
              <a:gd name="connsiteY68" fmla="*/ 2310522 h 2363996"/>
              <a:gd name="connsiteX69" fmla="*/ 568806 w 996891"/>
              <a:gd name="connsiteY69" fmla="*/ 2289132 h 2363996"/>
              <a:gd name="connsiteX70" fmla="*/ 595543 w 996891"/>
              <a:gd name="connsiteY70" fmla="*/ 2257048 h 2363996"/>
              <a:gd name="connsiteX71" fmla="*/ 611585 w 996891"/>
              <a:gd name="connsiteY71" fmla="*/ 2235659 h 2363996"/>
              <a:gd name="connsiteX72" fmla="*/ 643670 w 996891"/>
              <a:gd name="connsiteY72" fmla="*/ 2208922 h 2363996"/>
              <a:gd name="connsiteX73" fmla="*/ 670406 w 996891"/>
              <a:gd name="connsiteY73" fmla="*/ 2176838 h 2363996"/>
              <a:gd name="connsiteX74" fmla="*/ 686448 w 996891"/>
              <a:gd name="connsiteY74" fmla="*/ 2166143 h 2363996"/>
              <a:gd name="connsiteX75" fmla="*/ 702491 w 996891"/>
              <a:gd name="connsiteY75" fmla="*/ 2150101 h 2363996"/>
              <a:gd name="connsiteX76" fmla="*/ 723880 w 996891"/>
              <a:gd name="connsiteY76" fmla="*/ 2134059 h 2363996"/>
              <a:gd name="connsiteX77" fmla="*/ 755964 w 996891"/>
              <a:gd name="connsiteY77" fmla="*/ 2096627 h 2363996"/>
              <a:gd name="connsiteX78" fmla="*/ 772006 w 996891"/>
              <a:gd name="connsiteY78" fmla="*/ 2085932 h 2363996"/>
              <a:gd name="connsiteX79" fmla="*/ 814785 w 996891"/>
              <a:gd name="connsiteY79" fmla="*/ 2021764 h 2363996"/>
              <a:gd name="connsiteX80" fmla="*/ 825480 w 996891"/>
              <a:gd name="connsiteY80" fmla="*/ 2005722 h 2363996"/>
              <a:gd name="connsiteX81" fmla="*/ 836175 w 996891"/>
              <a:gd name="connsiteY81" fmla="*/ 1989680 h 2363996"/>
              <a:gd name="connsiteX82" fmla="*/ 846870 w 996891"/>
              <a:gd name="connsiteY82" fmla="*/ 1957596 h 2363996"/>
              <a:gd name="connsiteX83" fmla="*/ 894996 w 996891"/>
              <a:gd name="connsiteY83" fmla="*/ 1914817 h 2363996"/>
              <a:gd name="connsiteX84" fmla="*/ 937775 w 996891"/>
              <a:gd name="connsiteY84" fmla="*/ 1877385 h 2363996"/>
              <a:gd name="connsiteX85" fmla="*/ 953817 w 996891"/>
              <a:gd name="connsiteY85" fmla="*/ 1861343 h 2363996"/>
              <a:gd name="connsiteX86" fmla="*/ 964512 w 996891"/>
              <a:gd name="connsiteY86" fmla="*/ 1845301 h 2363996"/>
              <a:gd name="connsiteX87" fmla="*/ 980554 w 996891"/>
              <a:gd name="connsiteY87" fmla="*/ 1834606 h 2363996"/>
              <a:gd name="connsiteX88" fmla="*/ 996596 w 996891"/>
              <a:gd name="connsiteY88" fmla="*/ 1781132 h 2363996"/>
              <a:gd name="connsiteX89" fmla="*/ 985901 w 996891"/>
              <a:gd name="connsiteY89" fmla="*/ 1700922 h 2363996"/>
              <a:gd name="connsiteX90" fmla="*/ 964512 w 996891"/>
              <a:gd name="connsiteY90" fmla="*/ 1668838 h 2363996"/>
              <a:gd name="connsiteX91" fmla="*/ 932427 w 996891"/>
              <a:gd name="connsiteY91" fmla="*/ 1636753 h 2363996"/>
              <a:gd name="connsiteX92" fmla="*/ 900343 w 996891"/>
              <a:gd name="connsiteY92" fmla="*/ 1583280 h 2363996"/>
              <a:gd name="connsiteX93" fmla="*/ 889648 w 996891"/>
              <a:gd name="connsiteY93" fmla="*/ 1567238 h 2363996"/>
              <a:gd name="connsiteX94" fmla="*/ 878954 w 996891"/>
              <a:gd name="connsiteY94" fmla="*/ 1545848 h 2363996"/>
              <a:gd name="connsiteX95" fmla="*/ 857564 w 996891"/>
              <a:gd name="connsiteY95" fmla="*/ 1513764 h 2363996"/>
              <a:gd name="connsiteX96" fmla="*/ 846870 w 996891"/>
              <a:gd name="connsiteY96" fmla="*/ 1492374 h 2363996"/>
              <a:gd name="connsiteX97" fmla="*/ 825480 w 996891"/>
              <a:gd name="connsiteY97" fmla="*/ 1476332 h 2363996"/>
              <a:gd name="connsiteX98" fmla="*/ 793396 w 996891"/>
              <a:gd name="connsiteY98" fmla="*/ 1401469 h 2363996"/>
              <a:gd name="connsiteX99" fmla="*/ 782701 w 996891"/>
              <a:gd name="connsiteY99" fmla="*/ 1385427 h 2363996"/>
              <a:gd name="connsiteX100" fmla="*/ 755964 w 996891"/>
              <a:gd name="connsiteY100" fmla="*/ 1337301 h 2363996"/>
              <a:gd name="connsiteX101" fmla="*/ 723880 w 996891"/>
              <a:gd name="connsiteY101" fmla="*/ 1299869 h 2363996"/>
              <a:gd name="connsiteX102" fmla="*/ 702491 w 996891"/>
              <a:gd name="connsiteY102" fmla="*/ 1267785 h 2363996"/>
              <a:gd name="connsiteX103" fmla="*/ 686448 w 996891"/>
              <a:gd name="connsiteY103" fmla="*/ 1225006 h 2363996"/>
              <a:gd name="connsiteX104" fmla="*/ 659712 w 996891"/>
              <a:gd name="connsiteY104" fmla="*/ 1192922 h 2363996"/>
              <a:gd name="connsiteX105" fmla="*/ 643670 w 996891"/>
              <a:gd name="connsiteY105" fmla="*/ 1171532 h 2363996"/>
              <a:gd name="connsiteX106" fmla="*/ 632975 w 996891"/>
              <a:gd name="connsiteY106" fmla="*/ 1150143 h 2363996"/>
              <a:gd name="connsiteX107" fmla="*/ 627627 w 996891"/>
              <a:gd name="connsiteY107" fmla="*/ 1134101 h 2363996"/>
              <a:gd name="connsiteX108" fmla="*/ 606238 w 996891"/>
              <a:gd name="connsiteY108" fmla="*/ 1102017 h 2363996"/>
              <a:gd name="connsiteX109" fmla="*/ 595543 w 996891"/>
              <a:gd name="connsiteY109" fmla="*/ 1080627 h 2363996"/>
              <a:gd name="connsiteX110" fmla="*/ 584848 w 996891"/>
              <a:gd name="connsiteY110" fmla="*/ 1064585 h 2363996"/>
              <a:gd name="connsiteX111" fmla="*/ 558112 w 996891"/>
              <a:gd name="connsiteY111" fmla="*/ 1021806 h 2363996"/>
              <a:gd name="connsiteX112" fmla="*/ 536722 w 996891"/>
              <a:gd name="connsiteY112" fmla="*/ 973680 h 2363996"/>
              <a:gd name="connsiteX113" fmla="*/ 526027 w 996891"/>
              <a:gd name="connsiteY113" fmla="*/ 946943 h 2363996"/>
              <a:gd name="connsiteX114" fmla="*/ 515333 w 996891"/>
              <a:gd name="connsiteY114" fmla="*/ 930901 h 2363996"/>
              <a:gd name="connsiteX115" fmla="*/ 504638 w 996891"/>
              <a:gd name="connsiteY115" fmla="*/ 904164 h 2363996"/>
              <a:gd name="connsiteX116" fmla="*/ 483248 w 996891"/>
              <a:gd name="connsiteY116" fmla="*/ 872080 h 2363996"/>
              <a:gd name="connsiteX117" fmla="*/ 472554 w 996891"/>
              <a:gd name="connsiteY117" fmla="*/ 856038 h 2363996"/>
              <a:gd name="connsiteX118" fmla="*/ 451164 w 996891"/>
              <a:gd name="connsiteY118" fmla="*/ 807911 h 2363996"/>
              <a:gd name="connsiteX119" fmla="*/ 440470 w 996891"/>
              <a:gd name="connsiteY119" fmla="*/ 765132 h 2363996"/>
              <a:gd name="connsiteX120" fmla="*/ 429775 w 996891"/>
              <a:gd name="connsiteY120" fmla="*/ 749090 h 2363996"/>
              <a:gd name="connsiteX121" fmla="*/ 419080 w 996891"/>
              <a:gd name="connsiteY121" fmla="*/ 727701 h 2363996"/>
              <a:gd name="connsiteX122" fmla="*/ 397691 w 996891"/>
              <a:gd name="connsiteY122" fmla="*/ 695617 h 2363996"/>
              <a:gd name="connsiteX123" fmla="*/ 386996 w 996891"/>
              <a:gd name="connsiteY123" fmla="*/ 679574 h 2363996"/>
              <a:gd name="connsiteX124" fmla="*/ 376301 w 996891"/>
              <a:gd name="connsiteY124" fmla="*/ 663532 h 2363996"/>
              <a:gd name="connsiteX125" fmla="*/ 365606 w 996891"/>
              <a:gd name="connsiteY125" fmla="*/ 642143 h 2363996"/>
              <a:gd name="connsiteX126" fmla="*/ 344217 w 996891"/>
              <a:gd name="connsiteY126" fmla="*/ 626101 h 2363996"/>
              <a:gd name="connsiteX127" fmla="*/ 322827 w 996891"/>
              <a:gd name="connsiteY127" fmla="*/ 594017 h 2363996"/>
              <a:gd name="connsiteX128" fmla="*/ 312133 w 996891"/>
              <a:gd name="connsiteY128" fmla="*/ 577974 h 2363996"/>
              <a:gd name="connsiteX129" fmla="*/ 301438 w 996891"/>
              <a:gd name="connsiteY129" fmla="*/ 561932 h 2363996"/>
              <a:gd name="connsiteX130" fmla="*/ 290743 w 996891"/>
              <a:gd name="connsiteY130" fmla="*/ 540543 h 2363996"/>
              <a:gd name="connsiteX131" fmla="*/ 280048 w 996891"/>
              <a:gd name="connsiteY131" fmla="*/ 524501 h 2363996"/>
              <a:gd name="connsiteX132" fmla="*/ 269354 w 996891"/>
              <a:gd name="connsiteY132" fmla="*/ 497764 h 2363996"/>
              <a:gd name="connsiteX133" fmla="*/ 258659 w 996891"/>
              <a:gd name="connsiteY133" fmla="*/ 481722 h 2363996"/>
              <a:gd name="connsiteX134" fmla="*/ 237270 w 996891"/>
              <a:gd name="connsiteY134" fmla="*/ 433596 h 2363996"/>
              <a:gd name="connsiteX135" fmla="*/ 226575 w 996891"/>
              <a:gd name="connsiteY135" fmla="*/ 385469 h 2363996"/>
              <a:gd name="connsiteX136" fmla="*/ 205185 w 996891"/>
              <a:gd name="connsiteY136" fmla="*/ 348038 h 2363996"/>
              <a:gd name="connsiteX137" fmla="*/ 194491 w 996891"/>
              <a:gd name="connsiteY137" fmla="*/ 326648 h 2363996"/>
              <a:gd name="connsiteX138" fmla="*/ 173101 w 996891"/>
              <a:gd name="connsiteY138" fmla="*/ 273174 h 2363996"/>
              <a:gd name="connsiteX139" fmla="*/ 130322 w 996891"/>
              <a:gd name="connsiteY139" fmla="*/ 198311 h 2363996"/>
              <a:gd name="connsiteX140" fmla="*/ 119627 w 996891"/>
              <a:gd name="connsiteY140" fmla="*/ 182269 h 2363996"/>
              <a:gd name="connsiteX141" fmla="*/ 98238 w 996891"/>
              <a:gd name="connsiteY141" fmla="*/ 166227 h 2363996"/>
              <a:gd name="connsiteX142" fmla="*/ 87543 w 996891"/>
              <a:gd name="connsiteY142" fmla="*/ 144838 h 2363996"/>
              <a:gd name="connsiteX143" fmla="*/ 71501 w 996891"/>
              <a:gd name="connsiteY143" fmla="*/ 107406 h 2363996"/>
              <a:gd name="connsiteX144" fmla="*/ 39417 w 996891"/>
              <a:gd name="connsiteY144" fmla="*/ 59280 h 2363996"/>
              <a:gd name="connsiteX145" fmla="*/ 28722 w 996891"/>
              <a:gd name="connsiteY145" fmla="*/ 43238 h 2363996"/>
              <a:gd name="connsiteX146" fmla="*/ 0 w 996891"/>
              <a:gd name="connsiteY146" fmla="*/ 0 h 2363996"/>
              <a:gd name="connsiteX147" fmla="*/ 7333 w 996891"/>
              <a:gd name="connsiteY147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67368 w 996891"/>
              <a:gd name="connsiteY33" fmla="*/ 1224243 h 2363996"/>
              <a:gd name="connsiteX34" fmla="*/ 274090 w 996891"/>
              <a:gd name="connsiteY34" fmla="*/ 1249299 h 2363996"/>
              <a:gd name="connsiteX35" fmla="*/ 290591 w 996891"/>
              <a:gd name="connsiteY35" fmla="*/ 1275576 h 2363996"/>
              <a:gd name="connsiteX36" fmla="*/ 290132 w 996891"/>
              <a:gd name="connsiteY36" fmla="*/ 1328898 h 2363996"/>
              <a:gd name="connsiteX37" fmla="*/ 269354 w 996891"/>
              <a:gd name="connsiteY37" fmla="*/ 1353343 h 2363996"/>
              <a:gd name="connsiteX38" fmla="*/ 274701 w 996891"/>
              <a:gd name="connsiteY38" fmla="*/ 1369385 h 2363996"/>
              <a:gd name="connsiteX39" fmla="*/ 280048 w 996891"/>
              <a:gd name="connsiteY39" fmla="*/ 1401469 h 2363996"/>
              <a:gd name="connsiteX40" fmla="*/ 296091 w 996891"/>
              <a:gd name="connsiteY40" fmla="*/ 1454943 h 2363996"/>
              <a:gd name="connsiteX41" fmla="*/ 301438 w 996891"/>
              <a:gd name="connsiteY41" fmla="*/ 1470985 h 2363996"/>
              <a:gd name="connsiteX42" fmla="*/ 306785 w 996891"/>
              <a:gd name="connsiteY42" fmla="*/ 1487027 h 2363996"/>
              <a:gd name="connsiteX43" fmla="*/ 312133 w 996891"/>
              <a:gd name="connsiteY43" fmla="*/ 1508417 h 2363996"/>
              <a:gd name="connsiteX44" fmla="*/ 322827 w 996891"/>
              <a:gd name="connsiteY44" fmla="*/ 1524459 h 2363996"/>
              <a:gd name="connsiteX45" fmla="*/ 328175 w 996891"/>
              <a:gd name="connsiteY45" fmla="*/ 1556543 h 2363996"/>
              <a:gd name="connsiteX46" fmla="*/ 338870 w 996891"/>
              <a:gd name="connsiteY46" fmla="*/ 1588627 h 2363996"/>
              <a:gd name="connsiteX47" fmla="*/ 344217 w 996891"/>
              <a:gd name="connsiteY47" fmla="*/ 1631406 h 2363996"/>
              <a:gd name="connsiteX48" fmla="*/ 349564 w 996891"/>
              <a:gd name="connsiteY48" fmla="*/ 1647448 h 2363996"/>
              <a:gd name="connsiteX49" fmla="*/ 354912 w 996891"/>
              <a:gd name="connsiteY49" fmla="*/ 1679532 h 2363996"/>
              <a:gd name="connsiteX50" fmla="*/ 360259 w 996891"/>
              <a:gd name="connsiteY50" fmla="*/ 1716964 h 2363996"/>
              <a:gd name="connsiteX51" fmla="*/ 365606 w 996891"/>
              <a:gd name="connsiteY51" fmla="*/ 1759743 h 2363996"/>
              <a:gd name="connsiteX52" fmla="*/ 376301 w 996891"/>
              <a:gd name="connsiteY52" fmla="*/ 1802522 h 2363996"/>
              <a:gd name="connsiteX53" fmla="*/ 386996 w 996891"/>
              <a:gd name="connsiteY53" fmla="*/ 1845301 h 2363996"/>
              <a:gd name="connsiteX54" fmla="*/ 392343 w 996891"/>
              <a:gd name="connsiteY54" fmla="*/ 1866690 h 2363996"/>
              <a:gd name="connsiteX55" fmla="*/ 397691 w 996891"/>
              <a:gd name="connsiteY55" fmla="*/ 1882732 h 2363996"/>
              <a:gd name="connsiteX56" fmla="*/ 408385 w 996891"/>
              <a:gd name="connsiteY56" fmla="*/ 1957596 h 2363996"/>
              <a:gd name="connsiteX57" fmla="*/ 419080 w 996891"/>
              <a:gd name="connsiteY57" fmla="*/ 2000374 h 2363996"/>
              <a:gd name="connsiteX58" fmla="*/ 429775 w 996891"/>
              <a:gd name="connsiteY58" fmla="*/ 2053848 h 2363996"/>
              <a:gd name="connsiteX59" fmla="*/ 440470 w 996891"/>
              <a:gd name="connsiteY59" fmla="*/ 2069890 h 2363996"/>
              <a:gd name="connsiteX60" fmla="*/ 445817 w 996891"/>
              <a:gd name="connsiteY60" fmla="*/ 2101974 h 2363996"/>
              <a:gd name="connsiteX61" fmla="*/ 456512 w 996891"/>
              <a:gd name="connsiteY61" fmla="*/ 2134059 h 2363996"/>
              <a:gd name="connsiteX62" fmla="*/ 461859 w 996891"/>
              <a:gd name="connsiteY62" fmla="*/ 2150101 h 2363996"/>
              <a:gd name="connsiteX63" fmla="*/ 467206 w 996891"/>
              <a:gd name="connsiteY63" fmla="*/ 2171490 h 2363996"/>
              <a:gd name="connsiteX64" fmla="*/ 477901 w 996891"/>
              <a:gd name="connsiteY64" fmla="*/ 2203574 h 2363996"/>
              <a:gd name="connsiteX65" fmla="*/ 488596 w 996891"/>
              <a:gd name="connsiteY65" fmla="*/ 2310522 h 2363996"/>
              <a:gd name="connsiteX66" fmla="*/ 499291 w 996891"/>
              <a:gd name="connsiteY66" fmla="*/ 2363996 h 2363996"/>
              <a:gd name="connsiteX67" fmla="*/ 520680 w 996891"/>
              <a:gd name="connsiteY67" fmla="*/ 2331911 h 2363996"/>
              <a:gd name="connsiteX68" fmla="*/ 536722 w 996891"/>
              <a:gd name="connsiteY68" fmla="*/ 2310522 h 2363996"/>
              <a:gd name="connsiteX69" fmla="*/ 568806 w 996891"/>
              <a:gd name="connsiteY69" fmla="*/ 2289132 h 2363996"/>
              <a:gd name="connsiteX70" fmla="*/ 595543 w 996891"/>
              <a:gd name="connsiteY70" fmla="*/ 2257048 h 2363996"/>
              <a:gd name="connsiteX71" fmla="*/ 611585 w 996891"/>
              <a:gd name="connsiteY71" fmla="*/ 2235659 h 2363996"/>
              <a:gd name="connsiteX72" fmla="*/ 643670 w 996891"/>
              <a:gd name="connsiteY72" fmla="*/ 2208922 h 2363996"/>
              <a:gd name="connsiteX73" fmla="*/ 670406 w 996891"/>
              <a:gd name="connsiteY73" fmla="*/ 2176838 h 2363996"/>
              <a:gd name="connsiteX74" fmla="*/ 686448 w 996891"/>
              <a:gd name="connsiteY74" fmla="*/ 2166143 h 2363996"/>
              <a:gd name="connsiteX75" fmla="*/ 702491 w 996891"/>
              <a:gd name="connsiteY75" fmla="*/ 2150101 h 2363996"/>
              <a:gd name="connsiteX76" fmla="*/ 723880 w 996891"/>
              <a:gd name="connsiteY76" fmla="*/ 2134059 h 2363996"/>
              <a:gd name="connsiteX77" fmla="*/ 755964 w 996891"/>
              <a:gd name="connsiteY77" fmla="*/ 2096627 h 2363996"/>
              <a:gd name="connsiteX78" fmla="*/ 772006 w 996891"/>
              <a:gd name="connsiteY78" fmla="*/ 2085932 h 2363996"/>
              <a:gd name="connsiteX79" fmla="*/ 814785 w 996891"/>
              <a:gd name="connsiteY79" fmla="*/ 2021764 h 2363996"/>
              <a:gd name="connsiteX80" fmla="*/ 825480 w 996891"/>
              <a:gd name="connsiteY80" fmla="*/ 2005722 h 2363996"/>
              <a:gd name="connsiteX81" fmla="*/ 836175 w 996891"/>
              <a:gd name="connsiteY81" fmla="*/ 1989680 h 2363996"/>
              <a:gd name="connsiteX82" fmla="*/ 846870 w 996891"/>
              <a:gd name="connsiteY82" fmla="*/ 1957596 h 2363996"/>
              <a:gd name="connsiteX83" fmla="*/ 894996 w 996891"/>
              <a:gd name="connsiteY83" fmla="*/ 1914817 h 2363996"/>
              <a:gd name="connsiteX84" fmla="*/ 937775 w 996891"/>
              <a:gd name="connsiteY84" fmla="*/ 1877385 h 2363996"/>
              <a:gd name="connsiteX85" fmla="*/ 953817 w 996891"/>
              <a:gd name="connsiteY85" fmla="*/ 1861343 h 2363996"/>
              <a:gd name="connsiteX86" fmla="*/ 964512 w 996891"/>
              <a:gd name="connsiteY86" fmla="*/ 1845301 h 2363996"/>
              <a:gd name="connsiteX87" fmla="*/ 980554 w 996891"/>
              <a:gd name="connsiteY87" fmla="*/ 1834606 h 2363996"/>
              <a:gd name="connsiteX88" fmla="*/ 996596 w 996891"/>
              <a:gd name="connsiteY88" fmla="*/ 1781132 h 2363996"/>
              <a:gd name="connsiteX89" fmla="*/ 985901 w 996891"/>
              <a:gd name="connsiteY89" fmla="*/ 1700922 h 2363996"/>
              <a:gd name="connsiteX90" fmla="*/ 964512 w 996891"/>
              <a:gd name="connsiteY90" fmla="*/ 1668838 h 2363996"/>
              <a:gd name="connsiteX91" fmla="*/ 932427 w 996891"/>
              <a:gd name="connsiteY91" fmla="*/ 1636753 h 2363996"/>
              <a:gd name="connsiteX92" fmla="*/ 900343 w 996891"/>
              <a:gd name="connsiteY92" fmla="*/ 1583280 h 2363996"/>
              <a:gd name="connsiteX93" fmla="*/ 889648 w 996891"/>
              <a:gd name="connsiteY93" fmla="*/ 1567238 h 2363996"/>
              <a:gd name="connsiteX94" fmla="*/ 878954 w 996891"/>
              <a:gd name="connsiteY94" fmla="*/ 1545848 h 2363996"/>
              <a:gd name="connsiteX95" fmla="*/ 857564 w 996891"/>
              <a:gd name="connsiteY95" fmla="*/ 1513764 h 2363996"/>
              <a:gd name="connsiteX96" fmla="*/ 846870 w 996891"/>
              <a:gd name="connsiteY96" fmla="*/ 1492374 h 2363996"/>
              <a:gd name="connsiteX97" fmla="*/ 825480 w 996891"/>
              <a:gd name="connsiteY97" fmla="*/ 1476332 h 2363996"/>
              <a:gd name="connsiteX98" fmla="*/ 793396 w 996891"/>
              <a:gd name="connsiteY98" fmla="*/ 1401469 h 2363996"/>
              <a:gd name="connsiteX99" fmla="*/ 782701 w 996891"/>
              <a:gd name="connsiteY99" fmla="*/ 1385427 h 2363996"/>
              <a:gd name="connsiteX100" fmla="*/ 755964 w 996891"/>
              <a:gd name="connsiteY100" fmla="*/ 1337301 h 2363996"/>
              <a:gd name="connsiteX101" fmla="*/ 723880 w 996891"/>
              <a:gd name="connsiteY101" fmla="*/ 1299869 h 2363996"/>
              <a:gd name="connsiteX102" fmla="*/ 702491 w 996891"/>
              <a:gd name="connsiteY102" fmla="*/ 1267785 h 2363996"/>
              <a:gd name="connsiteX103" fmla="*/ 686448 w 996891"/>
              <a:gd name="connsiteY103" fmla="*/ 1225006 h 2363996"/>
              <a:gd name="connsiteX104" fmla="*/ 659712 w 996891"/>
              <a:gd name="connsiteY104" fmla="*/ 1192922 h 2363996"/>
              <a:gd name="connsiteX105" fmla="*/ 643670 w 996891"/>
              <a:gd name="connsiteY105" fmla="*/ 1171532 h 2363996"/>
              <a:gd name="connsiteX106" fmla="*/ 632975 w 996891"/>
              <a:gd name="connsiteY106" fmla="*/ 1150143 h 2363996"/>
              <a:gd name="connsiteX107" fmla="*/ 627627 w 996891"/>
              <a:gd name="connsiteY107" fmla="*/ 1134101 h 2363996"/>
              <a:gd name="connsiteX108" fmla="*/ 606238 w 996891"/>
              <a:gd name="connsiteY108" fmla="*/ 1102017 h 2363996"/>
              <a:gd name="connsiteX109" fmla="*/ 595543 w 996891"/>
              <a:gd name="connsiteY109" fmla="*/ 1080627 h 2363996"/>
              <a:gd name="connsiteX110" fmla="*/ 584848 w 996891"/>
              <a:gd name="connsiteY110" fmla="*/ 1064585 h 2363996"/>
              <a:gd name="connsiteX111" fmla="*/ 558112 w 996891"/>
              <a:gd name="connsiteY111" fmla="*/ 1021806 h 2363996"/>
              <a:gd name="connsiteX112" fmla="*/ 536722 w 996891"/>
              <a:gd name="connsiteY112" fmla="*/ 973680 h 2363996"/>
              <a:gd name="connsiteX113" fmla="*/ 526027 w 996891"/>
              <a:gd name="connsiteY113" fmla="*/ 946943 h 2363996"/>
              <a:gd name="connsiteX114" fmla="*/ 515333 w 996891"/>
              <a:gd name="connsiteY114" fmla="*/ 930901 h 2363996"/>
              <a:gd name="connsiteX115" fmla="*/ 504638 w 996891"/>
              <a:gd name="connsiteY115" fmla="*/ 904164 h 2363996"/>
              <a:gd name="connsiteX116" fmla="*/ 483248 w 996891"/>
              <a:gd name="connsiteY116" fmla="*/ 872080 h 2363996"/>
              <a:gd name="connsiteX117" fmla="*/ 472554 w 996891"/>
              <a:gd name="connsiteY117" fmla="*/ 856038 h 2363996"/>
              <a:gd name="connsiteX118" fmla="*/ 451164 w 996891"/>
              <a:gd name="connsiteY118" fmla="*/ 807911 h 2363996"/>
              <a:gd name="connsiteX119" fmla="*/ 440470 w 996891"/>
              <a:gd name="connsiteY119" fmla="*/ 765132 h 2363996"/>
              <a:gd name="connsiteX120" fmla="*/ 429775 w 996891"/>
              <a:gd name="connsiteY120" fmla="*/ 749090 h 2363996"/>
              <a:gd name="connsiteX121" fmla="*/ 419080 w 996891"/>
              <a:gd name="connsiteY121" fmla="*/ 727701 h 2363996"/>
              <a:gd name="connsiteX122" fmla="*/ 397691 w 996891"/>
              <a:gd name="connsiteY122" fmla="*/ 695617 h 2363996"/>
              <a:gd name="connsiteX123" fmla="*/ 386996 w 996891"/>
              <a:gd name="connsiteY123" fmla="*/ 679574 h 2363996"/>
              <a:gd name="connsiteX124" fmla="*/ 376301 w 996891"/>
              <a:gd name="connsiteY124" fmla="*/ 663532 h 2363996"/>
              <a:gd name="connsiteX125" fmla="*/ 365606 w 996891"/>
              <a:gd name="connsiteY125" fmla="*/ 642143 h 2363996"/>
              <a:gd name="connsiteX126" fmla="*/ 344217 w 996891"/>
              <a:gd name="connsiteY126" fmla="*/ 626101 h 2363996"/>
              <a:gd name="connsiteX127" fmla="*/ 322827 w 996891"/>
              <a:gd name="connsiteY127" fmla="*/ 594017 h 2363996"/>
              <a:gd name="connsiteX128" fmla="*/ 312133 w 996891"/>
              <a:gd name="connsiteY128" fmla="*/ 577974 h 2363996"/>
              <a:gd name="connsiteX129" fmla="*/ 301438 w 996891"/>
              <a:gd name="connsiteY129" fmla="*/ 561932 h 2363996"/>
              <a:gd name="connsiteX130" fmla="*/ 290743 w 996891"/>
              <a:gd name="connsiteY130" fmla="*/ 540543 h 2363996"/>
              <a:gd name="connsiteX131" fmla="*/ 280048 w 996891"/>
              <a:gd name="connsiteY131" fmla="*/ 524501 h 2363996"/>
              <a:gd name="connsiteX132" fmla="*/ 269354 w 996891"/>
              <a:gd name="connsiteY132" fmla="*/ 497764 h 2363996"/>
              <a:gd name="connsiteX133" fmla="*/ 258659 w 996891"/>
              <a:gd name="connsiteY133" fmla="*/ 481722 h 2363996"/>
              <a:gd name="connsiteX134" fmla="*/ 237270 w 996891"/>
              <a:gd name="connsiteY134" fmla="*/ 433596 h 2363996"/>
              <a:gd name="connsiteX135" fmla="*/ 226575 w 996891"/>
              <a:gd name="connsiteY135" fmla="*/ 385469 h 2363996"/>
              <a:gd name="connsiteX136" fmla="*/ 205185 w 996891"/>
              <a:gd name="connsiteY136" fmla="*/ 348038 h 2363996"/>
              <a:gd name="connsiteX137" fmla="*/ 194491 w 996891"/>
              <a:gd name="connsiteY137" fmla="*/ 326648 h 2363996"/>
              <a:gd name="connsiteX138" fmla="*/ 173101 w 996891"/>
              <a:gd name="connsiteY138" fmla="*/ 273174 h 2363996"/>
              <a:gd name="connsiteX139" fmla="*/ 130322 w 996891"/>
              <a:gd name="connsiteY139" fmla="*/ 198311 h 2363996"/>
              <a:gd name="connsiteX140" fmla="*/ 119627 w 996891"/>
              <a:gd name="connsiteY140" fmla="*/ 182269 h 2363996"/>
              <a:gd name="connsiteX141" fmla="*/ 98238 w 996891"/>
              <a:gd name="connsiteY141" fmla="*/ 166227 h 2363996"/>
              <a:gd name="connsiteX142" fmla="*/ 87543 w 996891"/>
              <a:gd name="connsiteY142" fmla="*/ 144838 h 2363996"/>
              <a:gd name="connsiteX143" fmla="*/ 71501 w 996891"/>
              <a:gd name="connsiteY143" fmla="*/ 107406 h 2363996"/>
              <a:gd name="connsiteX144" fmla="*/ 39417 w 996891"/>
              <a:gd name="connsiteY144" fmla="*/ 59280 h 2363996"/>
              <a:gd name="connsiteX145" fmla="*/ 28722 w 996891"/>
              <a:gd name="connsiteY145" fmla="*/ 43238 h 2363996"/>
              <a:gd name="connsiteX146" fmla="*/ 0 w 996891"/>
              <a:gd name="connsiteY146" fmla="*/ 0 h 2363996"/>
              <a:gd name="connsiteX147" fmla="*/ 7333 w 996891"/>
              <a:gd name="connsiteY147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67368 w 996891"/>
              <a:gd name="connsiteY33" fmla="*/ 1224243 h 2363996"/>
              <a:gd name="connsiteX34" fmla="*/ 274090 w 996891"/>
              <a:gd name="connsiteY34" fmla="*/ 1249299 h 2363996"/>
              <a:gd name="connsiteX35" fmla="*/ 290591 w 996891"/>
              <a:gd name="connsiteY35" fmla="*/ 1275576 h 2363996"/>
              <a:gd name="connsiteX36" fmla="*/ 290132 w 996891"/>
              <a:gd name="connsiteY36" fmla="*/ 1328898 h 2363996"/>
              <a:gd name="connsiteX37" fmla="*/ 280965 w 996891"/>
              <a:gd name="connsiteY37" fmla="*/ 1373663 h 2363996"/>
              <a:gd name="connsiteX38" fmla="*/ 274701 w 996891"/>
              <a:gd name="connsiteY38" fmla="*/ 1369385 h 2363996"/>
              <a:gd name="connsiteX39" fmla="*/ 280048 w 996891"/>
              <a:gd name="connsiteY39" fmla="*/ 1401469 h 2363996"/>
              <a:gd name="connsiteX40" fmla="*/ 296091 w 996891"/>
              <a:gd name="connsiteY40" fmla="*/ 1454943 h 2363996"/>
              <a:gd name="connsiteX41" fmla="*/ 301438 w 996891"/>
              <a:gd name="connsiteY41" fmla="*/ 1470985 h 2363996"/>
              <a:gd name="connsiteX42" fmla="*/ 306785 w 996891"/>
              <a:gd name="connsiteY42" fmla="*/ 1487027 h 2363996"/>
              <a:gd name="connsiteX43" fmla="*/ 312133 w 996891"/>
              <a:gd name="connsiteY43" fmla="*/ 1508417 h 2363996"/>
              <a:gd name="connsiteX44" fmla="*/ 322827 w 996891"/>
              <a:gd name="connsiteY44" fmla="*/ 1524459 h 2363996"/>
              <a:gd name="connsiteX45" fmla="*/ 328175 w 996891"/>
              <a:gd name="connsiteY45" fmla="*/ 1556543 h 2363996"/>
              <a:gd name="connsiteX46" fmla="*/ 338870 w 996891"/>
              <a:gd name="connsiteY46" fmla="*/ 1588627 h 2363996"/>
              <a:gd name="connsiteX47" fmla="*/ 344217 w 996891"/>
              <a:gd name="connsiteY47" fmla="*/ 1631406 h 2363996"/>
              <a:gd name="connsiteX48" fmla="*/ 349564 w 996891"/>
              <a:gd name="connsiteY48" fmla="*/ 1647448 h 2363996"/>
              <a:gd name="connsiteX49" fmla="*/ 354912 w 996891"/>
              <a:gd name="connsiteY49" fmla="*/ 1679532 h 2363996"/>
              <a:gd name="connsiteX50" fmla="*/ 360259 w 996891"/>
              <a:gd name="connsiteY50" fmla="*/ 1716964 h 2363996"/>
              <a:gd name="connsiteX51" fmla="*/ 365606 w 996891"/>
              <a:gd name="connsiteY51" fmla="*/ 1759743 h 2363996"/>
              <a:gd name="connsiteX52" fmla="*/ 376301 w 996891"/>
              <a:gd name="connsiteY52" fmla="*/ 1802522 h 2363996"/>
              <a:gd name="connsiteX53" fmla="*/ 386996 w 996891"/>
              <a:gd name="connsiteY53" fmla="*/ 1845301 h 2363996"/>
              <a:gd name="connsiteX54" fmla="*/ 392343 w 996891"/>
              <a:gd name="connsiteY54" fmla="*/ 1866690 h 2363996"/>
              <a:gd name="connsiteX55" fmla="*/ 397691 w 996891"/>
              <a:gd name="connsiteY55" fmla="*/ 1882732 h 2363996"/>
              <a:gd name="connsiteX56" fmla="*/ 408385 w 996891"/>
              <a:gd name="connsiteY56" fmla="*/ 1957596 h 2363996"/>
              <a:gd name="connsiteX57" fmla="*/ 419080 w 996891"/>
              <a:gd name="connsiteY57" fmla="*/ 2000374 h 2363996"/>
              <a:gd name="connsiteX58" fmla="*/ 429775 w 996891"/>
              <a:gd name="connsiteY58" fmla="*/ 2053848 h 2363996"/>
              <a:gd name="connsiteX59" fmla="*/ 440470 w 996891"/>
              <a:gd name="connsiteY59" fmla="*/ 2069890 h 2363996"/>
              <a:gd name="connsiteX60" fmla="*/ 445817 w 996891"/>
              <a:gd name="connsiteY60" fmla="*/ 2101974 h 2363996"/>
              <a:gd name="connsiteX61" fmla="*/ 456512 w 996891"/>
              <a:gd name="connsiteY61" fmla="*/ 2134059 h 2363996"/>
              <a:gd name="connsiteX62" fmla="*/ 461859 w 996891"/>
              <a:gd name="connsiteY62" fmla="*/ 2150101 h 2363996"/>
              <a:gd name="connsiteX63" fmla="*/ 467206 w 996891"/>
              <a:gd name="connsiteY63" fmla="*/ 2171490 h 2363996"/>
              <a:gd name="connsiteX64" fmla="*/ 477901 w 996891"/>
              <a:gd name="connsiteY64" fmla="*/ 2203574 h 2363996"/>
              <a:gd name="connsiteX65" fmla="*/ 488596 w 996891"/>
              <a:gd name="connsiteY65" fmla="*/ 2310522 h 2363996"/>
              <a:gd name="connsiteX66" fmla="*/ 499291 w 996891"/>
              <a:gd name="connsiteY66" fmla="*/ 2363996 h 2363996"/>
              <a:gd name="connsiteX67" fmla="*/ 520680 w 996891"/>
              <a:gd name="connsiteY67" fmla="*/ 2331911 h 2363996"/>
              <a:gd name="connsiteX68" fmla="*/ 536722 w 996891"/>
              <a:gd name="connsiteY68" fmla="*/ 2310522 h 2363996"/>
              <a:gd name="connsiteX69" fmla="*/ 568806 w 996891"/>
              <a:gd name="connsiteY69" fmla="*/ 2289132 h 2363996"/>
              <a:gd name="connsiteX70" fmla="*/ 595543 w 996891"/>
              <a:gd name="connsiteY70" fmla="*/ 2257048 h 2363996"/>
              <a:gd name="connsiteX71" fmla="*/ 611585 w 996891"/>
              <a:gd name="connsiteY71" fmla="*/ 2235659 h 2363996"/>
              <a:gd name="connsiteX72" fmla="*/ 643670 w 996891"/>
              <a:gd name="connsiteY72" fmla="*/ 2208922 h 2363996"/>
              <a:gd name="connsiteX73" fmla="*/ 670406 w 996891"/>
              <a:gd name="connsiteY73" fmla="*/ 2176838 h 2363996"/>
              <a:gd name="connsiteX74" fmla="*/ 686448 w 996891"/>
              <a:gd name="connsiteY74" fmla="*/ 2166143 h 2363996"/>
              <a:gd name="connsiteX75" fmla="*/ 702491 w 996891"/>
              <a:gd name="connsiteY75" fmla="*/ 2150101 h 2363996"/>
              <a:gd name="connsiteX76" fmla="*/ 723880 w 996891"/>
              <a:gd name="connsiteY76" fmla="*/ 2134059 h 2363996"/>
              <a:gd name="connsiteX77" fmla="*/ 755964 w 996891"/>
              <a:gd name="connsiteY77" fmla="*/ 2096627 h 2363996"/>
              <a:gd name="connsiteX78" fmla="*/ 772006 w 996891"/>
              <a:gd name="connsiteY78" fmla="*/ 2085932 h 2363996"/>
              <a:gd name="connsiteX79" fmla="*/ 814785 w 996891"/>
              <a:gd name="connsiteY79" fmla="*/ 2021764 h 2363996"/>
              <a:gd name="connsiteX80" fmla="*/ 825480 w 996891"/>
              <a:gd name="connsiteY80" fmla="*/ 2005722 h 2363996"/>
              <a:gd name="connsiteX81" fmla="*/ 836175 w 996891"/>
              <a:gd name="connsiteY81" fmla="*/ 1989680 h 2363996"/>
              <a:gd name="connsiteX82" fmla="*/ 846870 w 996891"/>
              <a:gd name="connsiteY82" fmla="*/ 1957596 h 2363996"/>
              <a:gd name="connsiteX83" fmla="*/ 894996 w 996891"/>
              <a:gd name="connsiteY83" fmla="*/ 1914817 h 2363996"/>
              <a:gd name="connsiteX84" fmla="*/ 937775 w 996891"/>
              <a:gd name="connsiteY84" fmla="*/ 1877385 h 2363996"/>
              <a:gd name="connsiteX85" fmla="*/ 953817 w 996891"/>
              <a:gd name="connsiteY85" fmla="*/ 1861343 h 2363996"/>
              <a:gd name="connsiteX86" fmla="*/ 964512 w 996891"/>
              <a:gd name="connsiteY86" fmla="*/ 1845301 h 2363996"/>
              <a:gd name="connsiteX87" fmla="*/ 980554 w 996891"/>
              <a:gd name="connsiteY87" fmla="*/ 1834606 h 2363996"/>
              <a:gd name="connsiteX88" fmla="*/ 996596 w 996891"/>
              <a:gd name="connsiteY88" fmla="*/ 1781132 h 2363996"/>
              <a:gd name="connsiteX89" fmla="*/ 985901 w 996891"/>
              <a:gd name="connsiteY89" fmla="*/ 1700922 h 2363996"/>
              <a:gd name="connsiteX90" fmla="*/ 964512 w 996891"/>
              <a:gd name="connsiteY90" fmla="*/ 1668838 h 2363996"/>
              <a:gd name="connsiteX91" fmla="*/ 932427 w 996891"/>
              <a:gd name="connsiteY91" fmla="*/ 1636753 h 2363996"/>
              <a:gd name="connsiteX92" fmla="*/ 900343 w 996891"/>
              <a:gd name="connsiteY92" fmla="*/ 1583280 h 2363996"/>
              <a:gd name="connsiteX93" fmla="*/ 889648 w 996891"/>
              <a:gd name="connsiteY93" fmla="*/ 1567238 h 2363996"/>
              <a:gd name="connsiteX94" fmla="*/ 878954 w 996891"/>
              <a:gd name="connsiteY94" fmla="*/ 1545848 h 2363996"/>
              <a:gd name="connsiteX95" fmla="*/ 857564 w 996891"/>
              <a:gd name="connsiteY95" fmla="*/ 1513764 h 2363996"/>
              <a:gd name="connsiteX96" fmla="*/ 846870 w 996891"/>
              <a:gd name="connsiteY96" fmla="*/ 1492374 h 2363996"/>
              <a:gd name="connsiteX97" fmla="*/ 825480 w 996891"/>
              <a:gd name="connsiteY97" fmla="*/ 1476332 h 2363996"/>
              <a:gd name="connsiteX98" fmla="*/ 793396 w 996891"/>
              <a:gd name="connsiteY98" fmla="*/ 1401469 h 2363996"/>
              <a:gd name="connsiteX99" fmla="*/ 782701 w 996891"/>
              <a:gd name="connsiteY99" fmla="*/ 1385427 h 2363996"/>
              <a:gd name="connsiteX100" fmla="*/ 755964 w 996891"/>
              <a:gd name="connsiteY100" fmla="*/ 1337301 h 2363996"/>
              <a:gd name="connsiteX101" fmla="*/ 723880 w 996891"/>
              <a:gd name="connsiteY101" fmla="*/ 1299869 h 2363996"/>
              <a:gd name="connsiteX102" fmla="*/ 702491 w 996891"/>
              <a:gd name="connsiteY102" fmla="*/ 1267785 h 2363996"/>
              <a:gd name="connsiteX103" fmla="*/ 686448 w 996891"/>
              <a:gd name="connsiteY103" fmla="*/ 1225006 h 2363996"/>
              <a:gd name="connsiteX104" fmla="*/ 659712 w 996891"/>
              <a:gd name="connsiteY104" fmla="*/ 1192922 h 2363996"/>
              <a:gd name="connsiteX105" fmla="*/ 643670 w 996891"/>
              <a:gd name="connsiteY105" fmla="*/ 1171532 h 2363996"/>
              <a:gd name="connsiteX106" fmla="*/ 632975 w 996891"/>
              <a:gd name="connsiteY106" fmla="*/ 1150143 h 2363996"/>
              <a:gd name="connsiteX107" fmla="*/ 627627 w 996891"/>
              <a:gd name="connsiteY107" fmla="*/ 1134101 h 2363996"/>
              <a:gd name="connsiteX108" fmla="*/ 606238 w 996891"/>
              <a:gd name="connsiteY108" fmla="*/ 1102017 h 2363996"/>
              <a:gd name="connsiteX109" fmla="*/ 595543 w 996891"/>
              <a:gd name="connsiteY109" fmla="*/ 1080627 h 2363996"/>
              <a:gd name="connsiteX110" fmla="*/ 584848 w 996891"/>
              <a:gd name="connsiteY110" fmla="*/ 1064585 h 2363996"/>
              <a:gd name="connsiteX111" fmla="*/ 558112 w 996891"/>
              <a:gd name="connsiteY111" fmla="*/ 1021806 h 2363996"/>
              <a:gd name="connsiteX112" fmla="*/ 536722 w 996891"/>
              <a:gd name="connsiteY112" fmla="*/ 973680 h 2363996"/>
              <a:gd name="connsiteX113" fmla="*/ 526027 w 996891"/>
              <a:gd name="connsiteY113" fmla="*/ 946943 h 2363996"/>
              <a:gd name="connsiteX114" fmla="*/ 515333 w 996891"/>
              <a:gd name="connsiteY114" fmla="*/ 930901 h 2363996"/>
              <a:gd name="connsiteX115" fmla="*/ 504638 w 996891"/>
              <a:gd name="connsiteY115" fmla="*/ 904164 h 2363996"/>
              <a:gd name="connsiteX116" fmla="*/ 483248 w 996891"/>
              <a:gd name="connsiteY116" fmla="*/ 872080 h 2363996"/>
              <a:gd name="connsiteX117" fmla="*/ 472554 w 996891"/>
              <a:gd name="connsiteY117" fmla="*/ 856038 h 2363996"/>
              <a:gd name="connsiteX118" fmla="*/ 451164 w 996891"/>
              <a:gd name="connsiteY118" fmla="*/ 807911 h 2363996"/>
              <a:gd name="connsiteX119" fmla="*/ 440470 w 996891"/>
              <a:gd name="connsiteY119" fmla="*/ 765132 h 2363996"/>
              <a:gd name="connsiteX120" fmla="*/ 429775 w 996891"/>
              <a:gd name="connsiteY120" fmla="*/ 749090 h 2363996"/>
              <a:gd name="connsiteX121" fmla="*/ 419080 w 996891"/>
              <a:gd name="connsiteY121" fmla="*/ 727701 h 2363996"/>
              <a:gd name="connsiteX122" fmla="*/ 397691 w 996891"/>
              <a:gd name="connsiteY122" fmla="*/ 695617 h 2363996"/>
              <a:gd name="connsiteX123" fmla="*/ 386996 w 996891"/>
              <a:gd name="connsiteY123" fmla="*/ 679574 h 2363996"/>
              <a:gd name="connsiteX124" fmla="*/ 376301 w 996891"/>
              <a:gd name="connsiteY124" fmla="*/ 663532 h 2363996"/>
              <a:gd name="connsiteX125" fmla="*/ 365606 w 996891"/>
              <a:gd name="connsiteY125" fmla="*/ 642143 h 2363996"/>
              <a:gd name="connsiteX126" fmla="*/ 344217 w 996891"/>
              <a:gd name="connsiteY126" fmla="*/ 626101 h 2363996"/>
              <a:gd name="connsiteX127" fmla="*/ 322827 w 996891"/>
              <a:gd name="connsiteY127" fmla="*/ 594017 h 2363996"/>
              <a:gd name="connsiteX128" fmla="*/ 312133 w 996891"/>
              <a:gd name="connsiteY128" fmla="*/ 577974 h 2363996"/>
              <a:gd name="connsiteX129" fmla="*/ 301438 w 996891"/>
              <a:gd name="connsiteY129" fmla="*/ 561932 h 2363996"/>
              <a:gd name="connsiteX130" fmla="*/ 290743 w 996891"/>
              <a:gd name="connsiteY130" fmla="*/ 540543 h 2363996"/>
              <a:gd name="connsiteX131" fmla="*/ 280048 w 996891"/>
              <a:gd name="connsiteY131" fmla="*/ 524501 h 2363996"/>
              <a:gd name="connsiteX132" fmla="*/ 269354 w 996891"/>
              <a:gd name="connsiteY132" fmla="*/ 497764 h 2363996"/>
              <a:gd name="connsiteX133" fmla="*/ 258659 w 996891"/>
              <a:gd name="connsiteY133" fmla="*/ 481722 h 2363996"/>
              <a:gd name="connsiteX134" fmla="*/ 237270 w 996891"/>
              <a:gd name="connsiteY134" fmla="*/ 433596 h 2363996"/>
              <a:gd name="connsiteX135" fmla="*/ 226575 w 996891"/>
              <a:gd name="connsiteY135" fmla="*/ 385469 h 2363996"/>
              <a:gd name="connsiteX136" fmla="*/ 205185 w 996891"/>
              <a:gd name="connsiteY136" fmla="*/ 348038 h 2363996"/>
              <a:gd name="connsiteX137" fmla="*/ 194491 w 996891"/>
              <a:gd name="connsiteY137" fmla="*/ 326648 h 2363996"/>
              <a:gd name="connsiteX138" fmla="*/ 173101 w 996891"/>
              <a:gd name="connsiteY138" fmla="*/ 273174 h 2363996"/>
              <a:gd name="connsiteX139" fmla="*/ 130322 w 996891"/>
              <a:gd name="connsiteY139" fmla="*/ 198311 h 2363996"/>
              <a:gd name="connsiteX140" fmla="*/ 119627 w 996891"/>
              <a:gd name="connsiteY140" fmla="*/ 182269 h 2363996"/>
              <a:gd name="connsiteX141" fmla="*/ 98238 w 996891"/>
              <a:gd name="connsiteY141" fmla="*/ 166227 h 2363996"/>
              <a:gd name="connsiteX142" fmla="*/ 87543 w 996891"/>
              <a:gd name="connsiteY142" fmla="*/ 144838 h 2363996"/>
              <a:gd name="connsiteX143" fmla="*/ 71501 w 996891"/>
              <a:gd name="connsiteY143" fmla="*/ 107406 h 2363996"/>
              <a:gd name="connsiteX144" fmla="*/ 39417 w 996891"/>
              <a:gd name="connsiteY144" fmla="*/ 59280 h 2363996"/>
              <a:gd name="connsiteX145" fmla="*/ 28722 w 996891"/>
              <a:gd name="connsiteY145" fmla="*/ 43238 h 2363996"/>
              <a:gd name="connsiteX146" fmla="*/ 0 w 996891"/>
              <a:gd name="connsiteY146" fmla="*/ 0 h 2363996"/>
              <a:gd name="connsiteX147" fmla="*/ 7333 w 996891"/>
              <a:gd name="connsiteY147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67368 w 996891"/>
              <a:gd name="connsiteY33" fmla="*/ 1224243 h 2363996"/>
              <a:gd name="connsiteX34" fmla="*/ 274090 w 996891"/>
              <a:gd name="connsiteY34" fmla="*/ 1249299 h 2363996"/>
              <a:gd name="connsiteX35" fmla="*/ 290591 w 996891"/>
              <a:gd name="connsiteY35" fmla="*/ 1275576 h 2363996"/>
              <a:gd name="connsiteX36" fmla="*/ 290132 w 996891"/>
              <a:gd name="connsiteY36" fmla="*/ 1328898 h 2363996"/>
              <a:gd name="connsiteX37" fmla="*/ 280965 w 996891"/>
              <a:gd name="connsiteY37" fmla="*/ 1373663 h 2363996"/>
              <a:gd name="connsiteX38" fmla="*/ 274701 w 996891"/>
              <a:gd name="connsiteY38" fmla="*/ 1369385 h 2363996"/>
              <a:gd name="connsiteX39" fmla="*/ 311980 w 996891"/>
              <a:gd name="connsiteY39" fmla="*/ 1415983 h 2363996"/>
              <a:gd name="connsiteX40" fmla="*/ 296091 w 996891"/>
              <a:gd name="connsiteY40" fmla="*/ 1454943 h 2363996"/>
              <a:gd name="connsiteX41" fmla="*/ 301438 w 996891"/>
              <a:gd name="connsiteY41" fmla="*/ 1470985 h 2363996"/>
              <a:gd name="connsiteX42" fmla="*/ 306785 w 996891"/>
              <a:gd name="connsiteY42" fmla="*/ 1487027 h 2363996"/>
              <a:gd name="connsiteX43" fmla="*/ 312133 w 996891"/>
              <a:gd name="connsiteY43" fmla="*/ 1508417 h 2363996"/>
              <a:gd name="connsiteX44" fmla="*/ 322827 w 996891"/>
              <a:gd name="connsiteY44" fmla="*/ 1524459 h 2363996"/>
              <a:gd name="connsiteX45" fmla="*/ 328175 w 996891"/>
              <a:gd name="connsiteY45" fmla="*/ 1556543 h 2363996"/>
              <a:gd name="connsiteX46" fmla="*/ 338870 w 996891"/>
              <a:gd name="connsiteY46" fmla="*/ 1588627 h 2363996"/>
              <a:gd name="connsiteX47" fmla="*/ 344217 w 996891"/>
              <a:gd name="connsiteY47" fmla="*/ 1631406 h 2363996"/>
              <a:gd name="connsiteX48" fmla="*/ 349564 w 996891"/>
              <a:gd name="connsiteY48" fmla="*/ 1647448 h 2363996"/>
              <a:gd name="connsiteX49" fmla="*/ 354912 w 996891"/>
              <a:gd name="connsiteY49" fmla="*/ 1679532 h 2363996"/>
              <a:gd name="connsiteX50" fmla="*/ 360259 w 996891"/>
              <a:gd name="connsiteY50" fmla="*/ 1716964 h 2363996"/>
              <a:gd name="connsiteX51" fmla="*/ 365606 w 996891"/>
              <a:gd name="connsiteY51" fmla="*/ 1759743 h 2363996"/>
              <a:gd name="connsiteX52" fmla="*/ 376301 w 996891"/>
              <a:gd name="connsiteY52" fmla="*/ 1802522 h 2363996"/>
              <a:gd name="connsiteX53" fmla="*/ 386996 w 996891"/>
              <a:gd name="connsiteY53" fmla="*/ 1845301 h 2363996"/>
              <a:gd name="connsiteX54" fmla="*/ 392343 w 996891"/>
              <a:gd name="connsiteY54" fmla="*/ 1866690 h 2363996"/>
              <a:gd name="connsiteX55" fmla="*/ 397691 w 996891"/>
              <a:gd name="connsiteY55" fmla="*/ 1882732 h 2363996"/>
              <a:gd name="connsiteX56" fmla="*/ 408385 w 996891"/>
              <a:gd name="connsiteY56" fmla="*/ 1957596 h 2363996"/>
              <a:gd name="connsiteX57" fmla="*/ 419080 w 996891"/>
              <a:gd name="connsiteY57" fmla="*/ 2000374 h 2363996"/>
              <a:gd name="connsiteX58" fmla="*/ 429775 w 996891"/>
              <a:gd name="connsiteY58" fmla="*/ 2053848 h 2363996"/>
              <a:gd name="connsiteX59" fmla="*/ 440470 w 996891"/>
              <a:gd name="connsiteY59" fmla="*/ 2069890 h 2363996"/>
              <a:gd name="connsiteX60" fmla="*/ 445817 w 996891"/>
              <a:gd name="connsiteY60" fmla="*/ 2101974 h 2363996"/>
              <a:gd name="connsiteX61" fmla="*/ 456512 w 996891"/>
              <a:gd name="connsiteY61" fmla="*/ 2134059 h 2363996"/>
              <a:gd name="connsiteX62" fmla="*/ 461859 w 996891"/>
              <a:gd name="connsiteY62" fmla="*/ 2150101 h 2363996"/>
              <a:gd name="connsiteX63" fmla="*/ 467206 w 996891"/>
              <a:gd name="connsiteY63" fmla="*/ 2171490 h 2363996"/>
              <a:gd name="connsiteX64" fmla="*/ 477901 w 996891"/>
              <a:gd name="connsiteY64" fmla="*/ 2203574 h 2363996"/>
              <a:gd name="connsiteX65" fmla="*/ 488596 w 996891"/>
              <a:gd name="connsiteY65" fmla="*/ 2310522 h 2363996"/>
              <a:gd name="connsiteX66" fmla="*/ 499291 w 996891"/>
              <a:gd name="connsiteY66" fmla="*/ 2363996 h 2363996"/>
              <a:gd name="connsiteX67" fmla="*/ 520680 w 996891"/>
              <a:gd name="connsiteY67" fmla="*/ 2331911 h 2363996"/>
              <a:gd name="connsiteX68" fmla="*/ 536722 w 996891"/>
              <a:gd name="connsiteY68" fmla="*/ 2310522 h 2363996"/>
              <a:gd name="connsiteX69" fmla="*/ 568806 w 996891"/>
              <a:gd name="connsiteY69" fmla="*/ 2289132 h 2363996"/>
              <a:gd name="connsiteX70" fmla="*/ 595543 w 996891"/>
              <a:gd name="connsiteY70" fmla="*/ 2257048 h 2363996"/>
              <a:gd name="connsiteX71" fmla="*/ 611585 w 996891"/>
              <a:gd name="connsiteY71" fmla="*/ 2235659 h 2363996"/>
              <a:gd name="connsiteX72" fmla="*/ 643670 w 996891"/>
              <a:gd name="connsiteY72" fmla="*/ 2208922 h 2363996"/>
              <a:gd name="connsiteX73" fmla="*/ 670406 w 996891"/>
              <a:gd name="connsiteY73" fmla="*/ 2176838 h 2363996"/>
              <a:gd name="connsiteX74" fmla="*/ 686448 w 996891"/>
              <a:gd name="connsiteY74" fmla="*/ 2166143 h 2363996"/>
              <a:gd name="connsiteX75" fmla="*/ 702491 w 996891"/>
              <a:gd name="connsiteY75" fmla="*/ 2150101 h 2363996"/>
              <a:gd name="connsiteX76" fmla="*/ 723880 w 996891"/>
              <a:gd name="connsiteY76" fmla="*/ 2134059 h 2363996"/>
              <a:gd name="connsiteX77" fmla="*/ 755964 w 996891"/>
              <a:gd name="connsiteY77" fmla="*/ 2096627 h 2363996"/>
              <a:gd name="connsiteX78" fmla="*/ 772006 w 996891"/>
              <a:gd name="connsiteY78" fmla="*/ 2085932 h 2363996"/>
              <a:gd name="connsiteX79" fmla="*/ 814785 w 996891"/>
              <a:gd name="connsiteY79" fmla="*/ 2021764 h 2363996"/>
              <a:gd name="connsiteX80" fmla="*/ 825480 w 996891"/>
              <a:gd name="connsiteY80" fmla="*/ 2005722 h 2363996"/>
              <a:gd name="connsiteX81" fmla="*/ 836175 w 996891"/>
              <a:gd name="connsiteY81" fmla="*/ 1989680 h 2363996"/>
              <a:gd name="connsiteX82" fmla="*/ 846870 w 996891"/>
              <a:gd name="connsiteY82" fmla="*/ 1957596 h 2363996"/>
              <a:gd name="connsiteX83" fmla="*/ 894996 w 996891"/>
              <a:gd name="connsiteY83" fmla="*/ 1914817 h 2363996"/>
              <a:gd name="connsiteX84" fmla="*/ 937775 w 996891"/>
              <a:gd name="connsiteY84" fmla="*/ 1877385 h 2363996"/>
              <a:gd name="connsiteX85" fmla="*/ 953817 w 996891"/>
              <a:gd name="connsiteY85" fmla="*/ 1861343 h 2363996"/>
              <a:gd name="connsiteX86" fmla="*/ 964512 w 996891"/>
              <a:gd name="connsiteY86" fmla="*/ 1845301 h 2363996"/>
              <a:gd name="connsiteX87" fmla="*/ 980554 w 996891"/>
              <a:gd name="connsiteY87" fmla="*/ 1834606 h 2363996"/>
              <a:gd name="connsiteX88" fmla="*/ 996596 w 996891"/>
              <a:gd name="connsiteY88" fmla="*/ 1781132 h 2363996"/>
              <a:gd name="connsiteX89" fmla="*/ 985901 w 996891"/>
              <a:gd name="connsiteY89" fmla="*/ 1700922 h 2363996"/>
              <a:gd name="connsiteX90" fmla="*/ 964512 w 996891"/>
              <a:gd name="connsiteY90" fmla="*/ 1668838 h 2363996"/>
              <a:gd name="connsiteX91" fmla="*/ 932427 w 996891"/>
              <a:gd name="connsiteY91" fmla="*/ 1636753 h 2363996"/>
              <a:gd name="connsiteX92" fmla="*/ 900343 w 996891"/>
              <a:gd name="connsiteY92" fmla="*/ 1583280 h 2363996"/>
              <a:gd name="connsiteX93" fmla="*/ 889648 w 996891"/>
              <a:gd name="connsiteY93" fmla="*/ 1567238 h 2363996"/>
              <a:gd name="connsiteX94" fmla="*/ 878954 w 996891"/>
              <a:gd name="connsiteY94" fmla="*/ 1545848 h 2363996"/>
              <a:gd name="connsiteX95" fmla="*/ 857564 w 996891"/>
              <a:gd name="connsiteY95" fmla="*/ 1513764 h 2363996"/>
              <a:gd name="connsiteX96" fmla="*/ 846870 w 996891"/>
              <a:gd name="connsiteY96" fmla="*/ 1492374 h 2363996"/>
              <a:gd name="connsiteX97" fmla="*/ 825480 w 996891"/>
              <a:gd name="connsiteY97" fmla="*/ 1476332 h 2363996"/>
              <a:gd name="connsiteX98" fmla="*/ 793396 w 996891"/>
              <a:gd name="connsiteY98" fmla="*/ 1401469 h 2363996"/>
              <a:gd name="connsiteX99" fmla="*/ 782701 w 996891"/>
              <a:gd name="connsiteY99" fmla="*/ 1385427 h 2363996"/>
              <a:gd name="connsiteX100" fmla="*/ 755964 w 996891"/>
              <a:gd name="connsiteY100" fmla="*/ 1337301 h 2363996"/>
              <a:gd name="connsiteX101" fmla="*/ 723880 w 996891"/>
              <a:gd name="connsiteY101" fmla="*/ 1299869 h 2363996"/>
              <a:gd name="connsiteX102" fmla="*/ 702491 w 996891"/>
              <a:gd name="connsiteY102" fmla="*/ 1267785 h 2363996"/>
              <a:gd name="connsiteX103" fmla="*/ 686448 w 996891"/>
              <a:gd name="connsiteY103" fmla="*/ 1225006 h 2363996"/>
              <a:gd name="connsiteX104" fmla="*/ 659712 w 996891"/>
              <a:gd name="connsiteY104" fmla="*/ 1192922 h 2363996"/>
              <a:gd name="connsiteX105" fmla="*/ 643670 w 996891"/>
              <a:gd name="connsiteY105" fmla="*/ 1171532 h 2363996"/>
              <a:gd name="connsiteX106" fmla="*/ 632975 w 996891"/>
              <a:gd name="connsiteY106" fmla="*/ 1150143 h 2363996"/>
              <a:gd name="connsiteX107" fmla="*/ 627627 w 996891"/>
              <a:gd name="connsiteY107" fmla="*/ 1134101 h 2363996"/>
              <a:gd name="connsiteX108" fmla="*/ 606238 w 996891"/>
              <a:gd name="connsiteY108" fmla="*/ 1102017 h 2363996"/>
              <a:gd name="connsiteX109" fmla="*/ 595543 w 996891"/>
              <a:gd name="connsiteY109" fmla="*/ 1080627 h 2363996"/>
              <a:gd name="connsiteX110" fmla="*/ 584848 w 996891"/>
              <a:gd name="connsiteY110" fmla="*/ 1064585 h 2363996"/>
              <a:gd name="connsiteX111" fmla="*/ 558112 w 996891"/>
              <a:gd name="connsiteY111" fmla="*/ 1021806 h 2363996"/>
              <a:gd name="connsiteX112" fmla="*/ 536722 w 996891"/>
              <a:gd name="connsiteY112" fmla="*/ 973680 h 2363996"/>
              <a:gd name="connsiteX113" fmla="*/ 526027 w 996891"/>
              <a:gd name="connsiteY113" fmla="*/ 946943 h 2363996"/>
              <a:gd name="connsiteX114" fmla="*/ 515333 w 996891"/>
              <a:gd name="connsiteY114" fmla="*/ 930901 h 2363996"/>
              <a:gd name="connsiteX115" fmla="*/ 504638 w 996891"/>
              <a:gd name="connsiteY115" fmla="*/ 904164 h 2363996"/>
              <a:gd name="connsiteX116" fmla="*/ 483248 w 996891"/>
              <a:gd name="connsiteY116" fmla="*/ 872080 h 2363996"/>
              <a:gd name="connsiteX117" fmla="*/ 472554 w 996891"/>
              <a:gd name="connsiteY117" fmla="*/ 856038 h 2363996"/>
              <a:gd name="connsiteX118" fmla="*/ 451164 w 996891"/>
              <a:gd name="connsiteY118" fmla="*/ 807911 h 2363996"/>
              <a:gd name="connsiteX119" fmla="*/ 440470 w 996891"/>
              <a:gd name="connsiteY119" fmla="*/ 765132 h 2363996"/>
              <a:gd name="connsiteX120" fmla="*/ 429775 w 996891"/>
              <a:gd name="connsiteY120" fmla="*/ 749090 h 2363996"/>
              <a:gd name="connsiteX121" fmla="*/ 419080 w 996891"/>
              <a:gd name="connsiteY121" fmla="*/ 727701 h 2363996"/>
              <a:gd name="connsiteX122" fmla="*/ 397691 w 996891"/>
              <a:gd name="connsiteY122" fmla="*/ 695617 h 2363996"/>
              <a:gd name="connsiteX123" fmla="*/ 386996 w 996891"/>
              <a:gd name="connsiteY123" fmla="*/ 679574 h 2363996"/>
              <a:gd name="connsiteX124" fmla="*/ 376301 w 996891"/>
              <a:gd name="connsiteY124" fmla="*/ 663532 h 2363996"/>
              <a:gd name="connsiteX125" fmla="*/ 365606 w 996891"/>
              <a:gd name="connsiteY125" fmla="*/ 642143 h 2363996"/>
              <a:gd name="connsiteX126" fmla="*/ 344217 w 996891"/>
              <a:gd name="connsiteY126" fmla="*/ 626101 h 2363996"/>
              <a:gd name="connsiteX127" fmla="*/ 322827 w 996891"/>
              <a:gd name="connsiteY127" fmla="*/ 594017 h 2363996"/>
              <a:gd name="connsiteX128" fmla="*/ 312133 w 996891"/>
              <a:gd name="connsiteY128" fmla="*/ 577974 h 2363996"/>
              <a:gd name="connsiteX129" fmla="*/ 301438 w 996891"/>
              <a:gd name="connsiteY129" fmla="*/ 561932 h 2363996"/>
              <a:gd name="connsiteX130" fmla="*/ 290743 w 996891"/>
              <a:gd name="connsiteY130" fmla="*/ 540543 h 2363996"/>
              <a:gd name="connsiteX131" fmla="*/ 280048 w 996891"/>
              <a:gd name="connsiteY131" fmla="*/ 524501 h 2363996"/>
              <a:gd name="connsiteX132" fmla="*/ 269354 w 996891"/>
              <a:gd name="connsiteY132" fmla="*/ 497764 h 2363996"/>
              <a:gd name="connsiteX133" fmla="*/ 258659 w 996891"/>
              <a:gd name="connsiteY133" fmla="*/ 481722 h 2363996"/>
              <a:gd name="connsiteX134" fmla="*/ 237270 w 996891"/>
              <a:gd name="connsiteY134" fmla="*/ 433596 h 2363996"/>
              <a:gd name="connsiteX135" fmla="*/ 226575 w 996891"/>
              <a:gd name="connsiteY135" fmla="*/ 385469 h 2363996"/>
              <a:gd name="connsiteX136" fmla="*/ 205185 w 996891"/>
              <a:gd name="connsiteY136" fmla="*/ 348038 h 2363996"/>
              <a:gd name="connsiteX137" fmla="*/ 194491 w 996891"/>
              <a:gd name="connsiteY137" fmla="*/ 326648 h 2363996"/>
              <a:gd name="connsiteX138" fmla="*/ 173101 w 996891"/>
              <a:gd name="connsiteY138" fmla="*/ 273174 h 2363996"/>
              <a:gd name="connsiteX139" fmla="*/ 130322 w 996891"/>
              <a:gd name="connsiteY139" fmla="*/ 198311 h 2363996"/>
              <a:gd name="connsiteX140" fmla="*/ 119627 w 996891"/>
              <a:gd name="connsiteY140" fmla="*/ 182269 h 2363996"/>
              <a:gd name="connsiteX141" fmla="*/ 98238 w 996891"/>
              <a:gd name="connsiteY141" fmla="*/ 166227 h 2363996"/>
              <a:gd name="connsiteX142" fmla="*/ 87543 w 996891"/>
              <a:gd name="connsiteY142" fmla="*/ 144838 h 2363996"/>
              <a:gd name="connsiteX143" fmla="*/ 71501 w 996891"/>
              <a:gd name="connsiteY143" fmla="*/ 107406 h 2363996"/>
              <a:gd name="connsiteX144" fmla="*/ 39417 w 996891"/>
              <a:gd name="connsiteY144" fmla="*/ 59280 h 2363996"/>
              <a:gd name="connsiteX145" fmla="*/ 28722 w 996891"/>
              <a:gd name="connsiteY145" fmla="*/ 43238 h 2363996"/>
              <a:gd name="connsiteX146" fmla="*/ 0 w 996891"/>
              <a:gd name="connsiteY146" fmla="*/ 0 h 2363996"/>
              <a:gd name="connsiteX147" fmla="*/ 7333 w 996891"/>
              <a:gd name="connsiteY147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67368 w 996891"/>
              <a:gd name="connsiteY33" fmla="*/ 1224243 h 2363996"/>
              <a:gd name="connsiteX34" fmla="*/ 274090 w 996891"/>
              <a:gd name="connsiteY34" fmla="*/ 1249299 h 2363996"/>
              <a:gd name="connsiteX35" fmla="*/ 290591 w 996891"/>
              <a:gd name="connsiteY35" fmla="*/ 1275576 h 2363996"/>
              <a:gd name="connsiteX36" fmla="*/ 290132 w 996891"/>
              <a:gd name="connsiteY36" fmla="*/ 1328898 h 2363996"/>
              <a:gd name="connsiteX37" fmla="*/ 280965 w 996891"/>
              <a:gd name="connsiteY37" fmla="*/ 1373663 h 2363996"/>
              <a:gd name="connsiteX38" fmla="*/ 300827 w 996891"/>
              <a:gd name="connsiteY38" fmla="*/ 1366483 h 2363996"/>
              <a:gd name="connsiteX39" fmla="*/ 311980 w 996891"/>
              <a:gd name="connsiteY39" fmla="*/ 1415983 h 2363996"/>
              <a:gd name="connsiteX40" fmla="*/ 296091 w 996891"/>
              <a:gd name="connsiteY40" fmla="*/ 1454943 h 2363996"/>
              <a:gd name="connsiteX41" fmla="*/ 301438 w 996891"/>
              <a:gd name="connsiteY41" fmla="*/ 1470985 h 2363996"/>
              <a:gd name="connsiteX42" fmla="*/ 306785 w 996891"/>
              <a:gd name="connsiteY42" fmla="*/ 1487027 h 2363996"/>
              <a:gd name="connsiteX43" fmla="*/ 312133 w 996891"/>
              <a:gd name="connsiteY43" fmla="*/ 1508417 h 2363996"/>
              <a:gd name="connsiteX44" fmla="*/ 322827 w 996891"/>
              <a:gd name="connsiteY44" fmla="*/ 1524459 h 2363996"/>
              <a:gd name="connsiteX45" fmla="*/ 328175 w 996891"/>
              <a:gd name="connsiteY45" fmla="*/ 1556543 h 2363996"/>
              <a:gd name="connsiteX46" fmla="*/ 338870 w 996891"/>
              <a:gd name="connsiteY46" fmla="*/ 1588627 h 2363996"/>
              <a:gd name="connsiteX47" fmla="*/ 344217 w 996891"/>
              <a:gd name="connsiteY47" fmla="*/ 1631406 h 2363996"/>
              <a:gd name="connsiteX48" fmla="*/ 349564 w 996891"/>
              <a:gd name="connsiteY48" fmla="*/ 1647448 h 2363996"/>
              <a:gd name="connsiteX49" fmla="*/ 354912 w 996891"/>
              <a:gd name="connsiteY49" fmla="*/ 1679532 h 2363996"/>
              <a:gd name="connsiteX50" fmla="*/ 360259 w 996891"/>
              <a:gd name="connsiteY50" fmla="*/ 1716964 h 2363996"/>
              <a:gd name="connsiteX51" fmla="*/ 365606 w 996891"/>
              <a:gd name="connsiteY51" fmla="*/ 1759743 h 2363996"/>
              <a:gd name="connsiteX52" fmla="*/ 376301 w 996891"/>
              <a:gd name="connsiteY52" fmla="*/ 1802522 h 2363996"/>
              <a:gd name="connsiteX53" fmla="*/ 386996 w 996891"/>
              <a:gd name="connsiteY53" fmla="*/ 1845301 h 2363996"/>
              <a:gd name="connsiteX54" fmla="*/ 392343 w 996891"/>
              <a:gd name="connsiteY54" fmla="*/ 1866690 h 2363996"/>
              <a:gd name="connsiteX55" fmla="*/ 397691 w 996891"/>
              <a:gd name="connsiteY55" fmla="*/ 1882732 h 2363996"/>
              <a:gd name="connsiteX56" fmla="*/ 408385 w 996891"/>
              <a:gd name="connsiteY56" fmla="*/ 1957596 h 2363996"/>
              <a:gd name="connsiteX57" fmla="*/ 419080 w 996891"/>
              <a:gd name="connsiteY57" fmla="*/ 2000374 h 2363996"/>
              <a:gd name="connsiteX58" fmla="*/ 429775 w 996891"/>
              <a:gd name="connsiteY58" fmla="*/ 2053848 h 2363996"/>
              <a:gd name="connsiteX59" fmla="*/ 440470 w 996891"/>
              <a:gd name="connsiteY59" fmla="*/ 2069890 h 2363996"/>
              <a:gd name="connsiteX60" fmla="*/ 445817 w 996891"/>
              <a:gd name="connsiteY60" fmla="*/ 2101974 h 2363996"/>
              <a:gd name="connsiteX61" fmla="*/ 456512 w 996891"/>
              <a:gd name="connsiteY61" fmla="*/ 2134059 h 2363996"/>
              <a:gd name="connsiteX62" fmla="*/ 461859 w 996891"/>
              <a:gd name="connsiteY62" fmla="*/ 2150101 h 2363996"/>
              <a:gd name="connsiteX63" fmla="*/ 467206 w 996891"/>
              <a:gd name="connsiteY63" fmla="*/ 2171490 h 2363996"/>
              <a:gd name="connsiteX64" fmla="*/ 477901 w 996891"/>
              <a:gd name="connsiteY64" fmla="*/ 2203574 h 2363996"/>
              <a:gd name="connsiteX65" fmla="*/ 488596 w 996891"/>
              <a:gd name="connsiteY65" fmla="*/ 2310522 h 2363996"/>
              <a:gd name="connsiteX66" fmla="*/ 499291 w 996891"/>
              <a:gd name="connsiteY66" fmla="*/ 2363996 h 2363996"/>
              <a:gd name="connsiteX67" fmla="*/ 520680 w 996891"/>
              <a:gd name="connsiteY67" fmla="*/ 2331911 h 2363996"/>
              <a:gd name="connsiteX68" fmla="*/ 536722 w 996891"/>
              <a:gd name="connsiteY68" fmla="*/ 2310522 h 2363996"/>
              <a:gd name="connsiteX69" fmla="*/ 568806 w 996891"/>
              <a:gd name="connsiteY69" fmla="*/ 2289132 h 2363996"/>
              <a:gd name="connsiteX70" fmla="*/ 595543 w 996891"/>
              <a:gd name="connsiteY70" fmla="*/ 2257048 h 2363996"/>
              <a:gd name="connsiteX71" fmla="*/ 611585 w 996891"/>
              <a:gd name="connsiteY71" fmla="*/ 2235659 h 2363996"/>
              <a:gd name="connsiteX72" fmla="*/ 643670 w 996891"/>
              <a:gd name="connsiteY72" fmla="*/ 2208922 h 2363996"/>
              <a:gd name="connsiteX73" fmla="*/ 670406 w 996891"/>
              <a:gd name="connsiteY73" fmla="*/ 2176838 h 2363996"/>
              <a:gd name="connsiteX74" fmla="*/ 686448 w 996891"/>
              <a:gd name="connsiteY74" fmla="*/ 2166143 h 2363996"/>
              <a:gd name="connsiteX75" fmla="*/ 702491 w 996891"/>
              <a:gd name="connsiteY75" fmla="*/ 2150101 h 2363996"/>
              <a:gd name="connsiteX76" fmla="*/ 723880 w 996891"/>
              <a:gd name="connsiteY76" fmla="*/ 2134059 h 2363996"/>
              <a:gd name="connsiteX77" fmla="*/ 755964 w 996891"/>
              <a:gd name="connsiteY77" fmla="*/ 2096627 h 2363996"/>
              <a:gd name="connsiteX78" fmla="*/ 772006 w 996891"/>
              <a:gd name="connsiteY78" fmla="*/ 2085932 h 2363996"/>
              <a:gd name="connsiteX79" fmla="*/ 814785 w 996891"/>
              <a:gd name="connsiteY79" fmla="*/ 2021764 h 2363996"/>
              <a:gd name="connsiteX80" fmla="*/ 825480 w 996891"/>
              <a:gd name="connsiteY80" fmla="*/ 2005722 h 2363996"/>
              <a:gd name="connsiteX81" fmla="*/ 836175 w 996891"/>
              <a:gd name="connsiteY81" fmla="*/ 1989680 h 2363996"/>
              <a:gd name="connsiteX82" fmla="*/ 846870 w 996891"/>
              <a:gd name="connsiteY82" fmla="*/ 1957596 h 2363996"/>
              <a:gd name="connsiteX83" fmla="*/ 894996 w 996891"/>
              <a:gd name="connsiteY83" fmla="*/ 1914817 h 2363996"/>
              <a:gd name="connsiteX84" fmla="*/ 937775 w 996891"/>
              <a:gd name="connsiteY84" fmla="*/ 1877385 h 2363996"/>
              <a:gd name="connsiteX85" fmla="*/ 953817 w 996891"/>
              <a:gd name="connsiteY85" fmla="*/ 1861343 h 2363996"/>
              <a:gd name="connsiteX86" fmla="*/ 964512 w 996891"/>
              <a:gd name="connsiteY86" fmla="*/ 1845301 h 2363996"/>
              <a:gd name="connsiteX87" fmla="*/ 980554 w 996891"/>
              <a:gd name="connsiteY87" fmla="*/ 1834606 h 2363996"/>
              <a:gd name="connsiteX88" fmla="*/ 996596 w 996891"/>
              <a:gd name="connsiteY88" fmla="*/ 1781132 h 2363996"/>
              <a:gd name="connsiteX89" fmla="*/ 985901 w 996891"/>
              <a:gd name="connsiteY89" fmla="*/ 1700922 h 2363996"/>
              <a:gd name="connsiteX90" fmla="*/ 964512 w 996891"/>
              <a:gd name="connsiteY90" fmla="*/ 1668838 h 2363996"/>
              <a:gd name="connsiteX91" fmla="*/ 932427 w 996891"/>
              <a:gd name="connsiteY91" fmla="*/ 1636753 h 2363996"/>
              <a:gd name="connsiteX92" fmla="*/ 900343 w 996891"/>
              <a:gd name="connsiteY92" fmla="*/ 1583280 h 2363996"/>
              <a:gd name="connsiteX93" fmla="*/ 889648 w 996891"/>
              <a:gd name="connsiteY93" fmla="*/ 1567238 h 2363996"/>
              <a:gd name="connsiteX94" fmla="*/ 878954 w 996891"/>
              <a:gd name="connsiteY94" fmla="*/ 1545848 h 2363996"/>
              <a:gd name="connsiteX95" fmla="*/ 857564 w 996891"/>
              <a:gd name="connsiteY95" fmla="*/ 1513764 h 2363996"/>
              <a:gd name="connsiteX96" fmla="*/ 846870 w 996891"/>
              <a:gd name="connsiteY96" fmla="*/ 1492374 h 2363996"/>
              <a:gd name="connsiteX97" fmla="*/ 825480 w 996891"/>
              <a:gd name="connsiteY97" fmla="*/ 1476332 h 2363996"/>
              <a:gd name="connsiteX98" fmla="*/ 793396 w 996891"/>
              <a:gd name="connsiteY98" fmla="*/ 1401469 h 2363996"/>
              <a:gd name="connsiteX99" fmla="*/ 782701 w 996891"/>
              <a:gd name="connsiteY99" fmla="*/ 1385427 h 2363996"/>
              <a:gd name="connsiteX100" fmla="*/ 755964 w 996891"/>
              <a:gd name="connsiteY100" fmla="*/ 1337301 h 2363996"/>
              <a:gd name="connsiteX101" fmla="*/ 723880 w 996891"/>
              <a:gd name="connsiteY101" fmla="*/ 1299869 h 2363996"/>
              <a:gd name="connsiteX102" fmla="*/ 702491 w 996891"/>
              <a:gd name="connsiteY102" fmla="*/ 1267785 h 2363996"/>
              <a:gd name="connsiteX103" fmla="*/ 686448 w 996891"/>
              <a:gd name="connsiteY103" fmla="*/ 1225006 h 2363996"/>
              <a:gd name="connsiteX104" fmla="*/ 659712 w 996891"/>
              <a:gd name="connsiteY104" fmla="*/ 1192922 h 2363996"/>
              <a:gd name="connsiteX105" fmla="*/ 643670 w 996891"/>
              <a:gd name="connsiteY105" fmla="*/ 1171532 h 2363996"/>
              <a:gd name="connsiteX106" fmla="*/ 632975 w 996891"/>
              <a:gd name="connsiteY106" fmla="*/ 1150143 h 2363996"/>
              <a:gd name="connsiteX107" fmla="*/ 627627 w 996891"/>
              <a:gd name="connsiteY107" fmla="*/ 1134101 h 2363996"/>
              <a:gd name="connsiteX108" fmla="*/ 606238 w 996891"/>
              <a:gd name="connsiteY108" fmla="*/ 1102017 h 2363996"/>
              <a:gd name="connsiteX109" fmla="*/ 595543 w 996891"/>
              <a:gd name="connsiteY109" fmla="*/ 1080627 h 2363996"/>
              <a:gd name="connsiteX110" fmla="*/ 584848 w 996891"/>
              <a:gd name="connsiteY110" fmla="*/ 1064585 h 2363996"/>
              <a:gd name="connsiteX111" fmla="*/ 558112 w 996891"/>
              <a:gd name="connsiteY111" fmla="*/ 1021806 h 2363996"/>
              <a:gd name="connsiteX112" fmla="*/ 536722 w 996891"/>
              <a:gd name="connsiteY112" fmla="*/ 973680 h 2363996"/>
              <a:gd name="connsiteX113" fmla="*/ 526027 w 996891"/>
              <a:gd name="connsiteY113" fmla="*/ 946943 h 2363996"/>
              <a:gd name="connsiteX114" fmla="*/ 515333 w 996891"/>
              <a:gd name="connsiteY114" fmla="*/ 930901 h 2363996"/>
              <a:gd name="connsiteX115" fmla="*/ 504638 w 996891"/>
              <a:gd name="connsiteY115" fmla="*/ 904164 h 2363996"/>
              <a:gd name="connsiteX116" fmla="*/ 483248 w 996891"/>
              <a:gd name="connsiteY116" fmla="*/ 872080 h 2363996"/>
              <a:gd name="connsiteX117" fmla="*/ 472554 w 996891"/>
              <a:gd name="connsiteY117" fmla="*/ 856038 h 2363996"/>
              <a:gd name="connsiteX118" fmla="*/ 451164 w 996891"/>
              <a:gd name="connsiteY118" fmla="*/ 807911 h 2363996"/>
              <a:gd name="connsiteX119" fmla="*/ 440470 w 996891"/>
              <a:gd name="connsiteY119" fmla="*/ 765132 h 2363996"/>
              <a:gd name="connsiteX120" fmla="*/ 429775 w 996891"/>
              <a:gd name="connsiteY120" fmla="*/ 749090 h 2363996"/>
              <a:gd name="connsiteX121" fmla="*/ 419080 w 996891"/>
              <a:gd name="connsiteY121" fmla="*/ 727701 h 2363996"/>
              <a:gd name="connsiteX122" fmla="*/ 397691 w 996891"/>
              <a:gd name="connsiteY122" fmla="*/ 695617 h 2363996"/>
              <a:gd name="connsiteX123" fmla="*/ 386996 w 996891"/>
              <a:gd name="connsiteY123" fmla="*/ 679574 h 2363996"/>
              <a:gd name="connsiteX124" fmla="*/ 376301 w 996891"/>
              <a:gd name="connsiteY124" fmla="*/ 663532 h 2363996"/>
              <a:gd name="connsiteX125" fmla="*/ 365606 w 996891"/>
              <a:gd name="connsiteY125" fmla="*/ 642143 h 2363996"/>
              <a:gd name="connsiteX126" fmla="*/ 344217 w 996891"/>
              <a:gd name="connsiteY126" fmla="*/ 626101 h 2363996"/>
              <a:gd name="connsiteX127" fmla="*/ 322827 w 996891"/>
              <a:gd name="connsiteY127" fmla="*/ 594017 h 2363996"/>
              <a:gd name="connsiteX128" fmla="*/ 312133 w 996891"/>
              <a:gd name="connsiteY128" fmla="*/ 577974 h 2363996"/>
              <a:gd name="connsiteX129" fmla="*/ 301438 w 996891"/>
              <a:gd name="connsiteY129" fmla="*/ 561932 h 2363996"/>
              <a:gd name="connsiteX130" fmla="*/ 290743 w 996891"/>
              <a:gd name="connsiteY130" fmla="*/ 540543 h 2363996"/>
              <a:gd name="connsiteX131" fmla="*/ 280048 w 996891"/>
              <a:gd name="connsiteY131" fmla="*/ 524501 h 2363996"/>
              <a:gd name="connsiteX132" fmla="*/ 269354 w 996891"/>
              <a:gd name="connsiteY132" fmla="*/ 497764 h 2363996"/>
              <a:gd name="connsiteX133" fmla="*/ 258659 w 996891"/>
              <a:gd name="connsiteY133" fmla="*/ 481722 h 2363996"/>
              <a:gd name="connsiteX134" fmla="*/ 237270 w 996891"/>
              <a:gd name="connsiteY134" fmla="*/ 433596 h 2363996"/>
              <a:gd name="connsiteX135" fmla="*/ 226575 w 996891"/>
              <a:gd name="connsiteY135" fmla="*/ 385469 h 2363996"/>
              <a:gd name="connsiteX136" fmla="*/ 205185 w 996891"/>
              <a:gd name="connsiteY136" fmla="*/ 348038 h 2363996"/>
              <a:gd name="connsiteX137" fmla="*/ 194491 w 996891"/>
              <a:gd name="connsiteY137" fmla="*/ 326648 h 2363996"/>
              <a:gd name="connsiteX138" fmla="*/ 173101 w 996891"/>
              <a:gd name="connsiteY138" fmla="*/ 273174 h 2363996"/>
              <a:gd name="connsiteX139" fmla="*/ 130322 w 996891"/>
              <a:gd name="connsiteY139" fmla="*/ 198311 h 2363996"/>
              <a:gd name="connsiteX140" fmla="*/ 119627 w 996891"/>
              <a:gd name="connsiteY140" fmla="*/ 182269 h 2363996"/>
              <a:gd name="connsiteX141" fmla="*/ 98238 w 996891"/>
              <a:gd name="connsiteY141" fmla="*/ 166227 h 2363996"/>
              <a:gd name="connsiteX142" fmla="*/ 87543 w 996891"/>
              <a:gd name="connsiteY142" fmla="*/ 144838 h 2363996"/>
              <a:gd name="connsiteX143" fmla="*/ 71501 w 996891"/>
              <a:gd name="connsiteY143" fmla="*/ 107406 h 2363996"/>
              <a:gd name="connsiteX144" fmla="*/ 39417 w 996891"/>
              <a:gd name="connsiteY144" fmla="*/ 59280 h 2363996"/>
              <a:gd name="connsiteX145" fmla="*/ 28722 w 996891"/>
              <a:gd name="connsiteY145" fmla="*/ 43238 h 2363996"/>
              <a:gd name="connsiteX146" fmla="*/ 0 w 996891"/>
              <a:gd name="connsiteY146" fmla="*/ 0 h 2363996"/>
              <a:gd name="connsiteX147" fmla="*/ 7333 w 996891"/>
              <a:gd name="connsiteY147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67368 w 996891"/>
              <a:gd name="connsiteY33" fmla="*/ 1224243 h 2363996"/>
              <a:gd name="connsiteX34" fmla="*/ 274090 w 996891"/>
              <a:gd name="connsiteY34" fmla="*/ 1249299 h 2363996"/>
              <a:gd name="connsiteX35" fmla="*/ 290591 w 996891"/>
              <a:gd name="connsiteY35" fmla="*/ 1275576 h 2363996"/>
              <a:gd name="connsiteX36" fmla="*/ 290132 w 996891"/>
              <a:gd name="connsiteY36" fmla="*/ 1328898 h 2363996"/>
              <a:gd name="connsiteX37" fmla="*/ 301285 w 996891"/>
              <a:gd name="connsiteY37" fmla="*/ 1353343 h 2363996"/>
              <a:gd name="connsiteX38" fmla="*/ 300827 w 996891"/>
              <a:gd name="connsiteY38" fmla="*/ 1366483 h 2363996"/>
              <a:gd name="connsiteX39" fmla="*/ 311980 w 996891"/>
              <a:gd name="connsiteY39" fmla="*/ 1415983 h 2363996"/>
              <a:gd name="connsiteX40" fmla="*/ 296091 w 996891"/>
              <a:gd name="connsiteY40" fmla="*/ 1454943 h 2363996"/>
              <a:gd name="connsiteX41" fmla="*/ 301438 w 996891"/>
              <a:gd name="connsiteY41" fmla="*/ 1470985 h 2363996"/>
              <a:gd name="connsiteX42" fmla="*/ 306785 w 996891"/>
              <a:gd name="connsiteY42" fmla="*/ 1487027 h 2363996"/>
              <a:gd name="connsiteX43" fmla="*/ 312133 w 996891"/>
              <a:gd name="connsiteY43" fmla="*/ 1508417 h 2363996"/>
              <a:gd name="connsiteX44" fmla="*/ 322827 w 996891"/>
              <a:gd name="connsiteY44" fmla="*/ 1524459 h 2363996"/>
              <a:gd name="connsiteX45" fmla="*/ 328175 w 996891"/>
              <a:gd name="connsiteY45" fmla="*/ 1556543 h 2363996"/>
              <a:gd name="connsiteX46" fmla="*/ 338870 w 996891"/>
              <a:gd name="connsiteY46" fmla="*/ 1588627 h 2363996"/>
              <a:gd name="connsiteX47" fmla="*/ 344217 w 996891"/>
              <a:gd name="connsiteY47" fmla="*/ 1631406 h 2363996"/>
              <a:gd name="connsiteX48" fmla="*/ 349564 w 996891"/>
              <a:gd name="connsiteY48" fmla="*/ 1647448 h 2363996"/>
              <a:gd name="connsiteX49" fmla="*/ 354912 w 996891"/>
              <a:gd name="connsiteY49" fmla="*/ 1679532 h 2363996"/>
              <a:gd name="connsiteX50" fmla="*/ 360259 w 996891"/>
              <a:gd name="connsiteY50" fmla="*/ 1716964 h 2363996"/>
              <a:gd name="connsiteX51" fmla="*/ 365606 w 996891"/>
              <a:gd name="connsiteY51" fmla="*/ 1759743 h 2363996"/>
              <a:gd name="connsiteX52" fmla="*/ 376301 w 996891"/>
              <a:gd name="connsiteY52" fmla="*/ 1802522 h 2363996"/>
              <a:gd name="connsiteX53" fmla="*/ 386996 w 996891"/>
              <a:gd name="connsiteY53" fmla="*/ 1845301 h 2363996"/>
              <a:gd name="connsiteX54" fmla="*/ 392343 w 996891"/>
              <a:gd name="connsiteY54" fmla="*/ 1866690 h 2363996"/>
              <a:gd name="connsiteX55" fmla="*/ 397691 w 996891"/>
              <a:gd name="connsiteY55" fmla="*/ 1882732 h 2363996"/>
              <a:gd name="connsiteX56" fmla="*/ 408385 w 996891"/>
              <a:gd name="connsiteY56" fmla="*/ 1957596 h 2363996"/>
              <a:gd name="connsiteX57" fmla="*/ 419080 w 996891"/>
              <a:gd name="connsiteY57" fmla="*/ 2000374 h 2363996"/>
              <a:gd name="connsiteX58" fmla="*/ 429775 w 996891"/>
              <a:gd name="connsiteY58" fmla="*/ 2053848 h 2363996"/>
              <a:gd name="connsiteX59" fmla="*/ 440470 w 996891"/>
              <a:gd name="connsiteY59" fmla="*/ 2069890 h 2363996"/>
              <a:gd name="connsiteX60" fmla="*/ 445817 w 996891"/>
              <a:gd name="connsiteY60" fmla="*/ 2101974 h 2363996"/>
              <a:gd name="connsiteX61" fmla="*/ 456512 w 996891"/>
              <a:gd name="connsiteY61" fmla="*/ 2134059 h 2363996"/>
              <a:gd name="connsiteX62" fmla="*/ 461859 w 996891"/>
              <a:gd name="connsiteY62" fmla="*/ 2150101 h 2363996"/>
              <a:gd name="connsiteX63" fmla="*/ 467206 w 996891"/>
              <a:gd name="connsiteY63" fmla="*/ 2171490 h 2363996"/>
              <a:gd name="connsiteX64" fmla="*/ 477901 w 996891"/>
              <a:gd name="connsiteY64" fmla="*/ 2203574 h 2363996"/>
              <a:gd name="connsiteX65" fmla="*/ 488596 w 996891"/>
              <a:gd name="connsiteY65" fmla="*/ 2310522 h 2363996"/>
              <a:gd name="connsiteX66" fmla="*/ 499291 w 996891"/>
              <a:gd name="connsiteY66" fmla="*/ 2363996 h 2363996"/>
              <a:gd name="connsiteX67" fmla="*/ 520680 w 996891"/>
              <a:gd name="connsiteY67" fmla="*/ 2331911 h 2363996"/>
              <a:gd name="connsiteX68" fmla="*/ 536722 w 996891"/>
              <a:gd name="connsiteY68" fmla="*/ 2310522 h 2363996"/>
              <a:gd name="connsiteX69" fmla="*/ 568806 w 996891"/>
              <a:gd name="connsiteY69" fmla="*/ 2289132 h 2363996"/>
              <a:gd name="connsiteX70" fmla="*/ 595543 w 996891"/>
              <a:gd name="connsiteY70" fmla="*/ 2257048 h 2363996"/>
              <a:gd name="connsiteX71" fmla="*/ 611585 w 996891"/>
              <a:gd name="connsiteY71" fmla="*/ 2235659 h 2363996"/>
              <a:gd name="connsiteX72" fmla="*/ 643670 w 996891"/>
              <a:gd name="connsiteY72" fmla="*/ 2208922 h 2363996"/>
              <a:gd name="connsiteX73" fmla="*/ 670406 w 996891"/>
              <a:gd name="connsiteY73" fmla="*/ 2176838 h 2363996"/>
              <a:gd name="connsiteX74" fmla="*/ 686448 w 996891"/>
              <a:gd name="connsiteY74" fmla="*/ 2166143 h 2363996"/>
              <a:gd name="connsiteX75" fmla="*/ 702491 w 996891"/>
              <a:gd name="connsiteY75" fmla="*/ 2150101 h 2363996"/>
              <a:gd name="connsiteX76" fmla="*/ 723880 w 996891"/>
              <a:gd name="connsiteY76" fmla="*/ 2134059 h 2363996"/>
              <a:gd name="connsiteX77" fmla="*/ 755964 w 996891"/>
              <a:gd name="connsiteY77" fmla="*/ 2096627 h 2363996"/>
              <a:gd name="connsiteX78" fmla="*/ 772006 w 996891"/>
              <a:gd name="connsiteY78" fmla="*/ 2085932 h 2363996"/>
              <a:gd name="connsiteX79" fmla="*/ 814785 w 996891"/>
              <a:gd name="connsiteY79" fmla="*/ 2021764 h 2363996"/>
              <a:gd name="connsiteX80" fmla="*/ 825480 w 996891"/>
              <a:gd name="connsiteY80" fmla="*/ 2005722 h 2363996"/>
              <a:gd name="connsiteX81" fmla="*/ 836175 w 996891"/>
              <a:gd name="connsiteY81" fmla="*/ 1989680 h 2363996"/>
              <a:gd name="connsiteX82" fmla="*/ 846870 w 996891"/>
              <a:gd name="connsiteY82" fmla="*/ 1957596 h 2363996"/>
              <a:gd name="connsiteX83" fmla="*/ 894996 w 996891"/>
              <a:gd name="connsiteY83" fmla="*/ 1914817 h 2363996"/>
              <a:gd name="connsiteX84" fmla="*/ 937775 w 996891"/>
              <a:gd name="connsiteY84" fmla="*/ 1877385 h 2363996"/>
              <a:gd name="connsiteX85" fmla="*/ 953817 w 996891"/>
              <a:gd name="connsiteY85" fmla="*/ 1861343 h 2363996"/>
              <a:gd name="connsiteX86" fmla="*/ 964512 w 996891"/>
              <a:gd name="connsiteY86" fmla="*/ 1845301 h 2363996"/>
              <a:gd name="connsiteX87" fmla="*/ 980554 w 996891"/>
              <a:gd name="connsiteY87" fmla="*/ 1834606 h 2363996"/>
              <a:gd name="connsiteX88" fmla="*/ 996596 w 996891"/>
              <a:gd name="connsiteY88" fmla="*/ 1781132 h 2363996"/>
              <a:gd name="connsiteX89" fmla="*/ 985901 w 996891"/>
              <a:gd name="connsiteY89" fmla="*/ 1700922 h 2363996"/>
              <a:gd name="connsiteX90" fmla="*/ 964512 w 996891"/>
              <a:gd name="connsiteY90" fmla="*/ 1668838 h 2363996"/>
              <a:gd name="connsiteX91" fmla="*/ 932427 w 996891"/>
              <a:gd name="connsiteY91" fmla="*/ 1636753 h 2363996"/>
              <a:gd name="connsiteX92" fmla="*/ 900343 w 996891"/>
              <a:gd name="connsiteY92" fmla="*/ 1583280 h 2363996"/>
              <a:gd name="connsiteX93" fmla="*/ 889648 w 996891"/>
              <a:gd name="connsiteY93" fmla="*/ 1567238 h 2363996"/>
              <a:gd name="connsiteX94" fmla="*/ 878954 w 996891"/>
              <a:gd name="connsiteY94" fmla="*/ 1545848 h 2363996"/>
              <a:gd name="connsiteX95" fmla="*/ 857564 w 996891"/>
              <a:gd name="connsiteY95" fmla="*/ 1513764 h 2363996"/>
              <a:gd name="connsiteX96" fmla="*/ 846870 w 996891"/>
              <a:gd name="connsiteY96" fmla="*/ 1492374 h 2363996"/>
              <a:gd name="connsiteX97" fmla="*/ 825480 w 996891"/>
              <a:gd name="connsiteY97" fmla="*/ 1476332 h 2363996"/>
              <a:gd name="connsiteX98" fmla="*/ 793396 w 996891"/>
              <a:gd name="connsiteY98" fmla="*/ 1401469 h 2363996"/>
              <a:gd name="connsiteX99" fmla="*/ 782701 w 996891"/>
              <a:gd name="connsiteY99" fmla="*/ 1385427 h 2363996"/>
              <a:gd name="connsiteX100" fmla="*/ 755964 w 996891"/>
              <a:gd name="connsiteY100" fmla="*/ 1337301 h 2363996"/>
              <a:gd name="connsiteX101" fmla="*/ 723880 w 996891"/>
              <a:gd name="connsiteY101" fmla="*/ 1299869 h 2363996"/>
              <a:gd name="connsiteX102" fmla="*/ 702491 w 996891"/>
              <a:gd name="connsiteY102" fmla="*/ 1267785 h 2363996"/>
              <a:gd name="connsiteX103" fmla="*/ 686448 w 996891"/>
              <a:gd name="connsiteY103" fmla="*/ 1225006 h 2363996"/>
              <a:gd name="connsiteX104" fmla="*/ 659712 w 996891"/>
              <a:gd name="connsiteY104" fmla="*/ 1192922 h 2363996"/>
              <a:gd name="connsiteX105" fmla="*/ 643670 w 996891"/>
              <a:gd name="connsiteY105" fmla="*/ 1171532 h 2363996"/>
              <a:gd name="connsiteX106" fmla="*/ 632975 w 996891"/>
              <a:gd name="connsiteY106" fmla="*/ 1150143 h 2363996"/>
              <a:gd name="connsiteX107" fmla="*/ 627627 w 996891"/>
              <a:gd name="connsiteY107" fmla="*/ 1134101 h 2363996"/>
              <a:gd name="connsiteX108" fmla="*/ 606238 w 996891"/>
              <a:gd name="connsiteY108" fmla="*/ 1102017 h 2363996"/>
              <a:gd name="connsiteX109" fmla="*/ 595543 w 996891"/>
              <a:gd name="connsiteY109" fmla="*/ 1080627 h 2363996"/>
              <a:gd name="connsiteX110" fmla="*/ 584848 w 996891"/>
              <a:gd name="connsiteY110" fmla="*/ 1064585 h 2363996"/>
              <a:gd name="connsiteX111" fmla="*/ 558112 w 996891"/>
              <a:gd name="connsiteY111" fmla="*/ 1021806 h 2363996"/>
              <a:gd name="connsiteX112" fmla="*/ 536722 w 996891"/>
              <a:gd name="connsiteY112" fmla="*/ 973680 h 2363996"/>
              <a:gd name="connsiteX113" fmla="*/ 526027 w 996891"/>
              <a:gd name="connsiteY113" fmla="*/ 946943 h 2363996"/>
              <a:gd name="connsiteX114" fmla="*/ 515333 w 996891"/>
              <a:gd name="connsiteY114" fmla="*/ 930901 h 2363996"/>
              <a:gd name="connsiteX115" fmla="*/ 504638 w 996891"/>
              <a:gd name="connsiteY115" fmla="*/ 904164 h 2363996"/>
              <a:gd name="connsiteX116" fmla="*/ 483248 w 996891"/>
              <a:gd name="connsiteY116" fmla="*/ 872080 h 2363996"/>
              <a:gd name="connsiteX117" fmla="*/ 472554 w 996891"/>
              <a:gd name="connsiteY117" fmla="*/ 856038 h 2363996"/>
              <a:gd name="connsiteX118" fmla="*/ 451164 w 996891"/>
              <a:gd name="connsiteY118" fmla="*/ 807911 h 2363996"/>
              <a:gd name="connsiteX119" fmla="*/ 440470 w 996891"/>
              <a:gd name="connsiteY119" fmla="*/ 765132 h 2363996"/>
              <a:gd name="connsiteX120" fmla="*/ 429775 w 996891"/>
              <a:gd name="connsiteY120" fmla="*/ 749090 h 2363996"/>
              <a:gd name="connsiteX121" fmla="*/ 419080 w 996891"/>
              <a:gd name="connsiteY121" fmla="*/ 727701 h 2363996"/>
              <a:gd name="connsiteX122" fmla="*/ 397691 w 996891"/>
              <a:gd name="connsiteY122" fmla="*/ 695617 h 2363996"/>
              <a:gd name="connsiteX123" fmla="*/ 386996 w 996891"/>
              <a:gd name="connsiteY123" fmla="*/ 679574 h 2363996"/>
              <a:gd name="connsiteX124" fmla="*/ 376301 w 996891"/>
              <a:gd name="connsiteY124" fmla="*/ 663532 h 2363996"/>
              <a:gd name="connsiteX125" fmla="*/ 365606 w 996891"/>
              <a:gd name="connsiteY125" fmla="*/ 642143 h 2363996"/>
              <a:gd name="connsiteX126" fmla="*/ 344217 w 996891"/>
              <a:gd name="connsiteY126" fmla="*/ 626101 h 2363996"/>
              <a:gd name="connsiteX127" fmla="*/ 322827 w 996891"/>
              <a:gd name="connsiteY127" fmla="*/ 594017 h 2363996"/>
              <a:gd name="connsiteX128" fmla="*/ 312133 w 996891"/>
              <a:gd name="connsiteY128" fmla="*/ 577974 h 2363996"/>
              <a:gd name="connsiteX129" fmla="*/ 301438 w 996891"/>
              <a:gd name="connsiteY129" fmla="*/ 561932 h 2363996"/>
              <a:gd name="connsiteX130" fmla="*/ 290743 w 996891"/>
              <a:gd name="connsiteY130" fmla="*/ 540543 h 2363996"/>
              <a:gd name="connsiteX131" fmla="*/ 280048 w 996891"/>
              <a:gd name="connsiteY131" fmla="*/ 524501 h 2363996"/>
              <a:gd name="connsiteX132" fmla="*/ 269354 w 996891"/>
              <a:gd name="connsiteY132" fmla="*/ 497764 h 2363996"/>
              <a:gd name="connsiteX133" fmla="*/ 258659 w 996891"/>
              <a:gd name="connsiteY133" fmla="*/ 481722 h 2363996"/>
              <a:gd name="connsiteX134" fmla="*/ 237270 w 996891"/>
              <a:gd name="connsiteY134" fmla="*/ 433596 h 2363996"/>
              <a:gd name="connsiteX135" fmla="*/ 226575 w 996891"/>
              <a:gd name="connsiteY135" fmla="*/ 385469 h 2363996"/>
              <a:gd name="connsiteX136" fmla="*/ 205185 w 996891"/>
              <a:gd name="connsiteY136" fmla="*/ 348038 h 2363996"/>
              <a:gd name="connsiteX137" fmla="*/ 194491 w 996891"/>
              <a:gd name="connsiteY137" fmla="*/ 326648 h 2363996"/>
              <a:gd name="connsiteX138" fmla="*/ 173101 w 996891"/>
              <a:gd name="connsiteY138" fmla="*/ 273174 h 2363996"/>
              <a:gd name="connsiteX139" fmla="*/ 130322 w 996891"/>
              <a:gd name="connsiteY139" fmla="*/ 198311 h 2363996"/>
              <a:gd name="connsiteX140" fmla="*/ 119627 w 996891"/>
              <a:gd name="connsiteY140" fmla="*/ 182269 h 2363996"/>
              <a:gd name="connsiteX141" fmla="*/ 98238 w 996891"/>
              <a:gd name="connsiteY141" fmla="*/ 166227 h 2363996"/>
              <a:gd name="connsiteX142" fmla="*/ 87543 w 996891"/>
              <a:gd name="connsiteY142" fmla="*/ 144838 h 2363996"/>
              <a:gd name="connsiteX143" fmla="*/ 71501 w 996891"/>
              <a:gd name="connsiteY143" fmla="*/ 107406 h 2363996"/>
              <a:gd name="connsiteX144" fmla="*/ 39417 w 996891"/>
              <a:gd name="connsiteY144" fmla="*/ 59280 h 2363996"/>
              <a:gd name="connsiteX145" fmla="*/ 28722 w 996891"/>
              <a:gd name="connsiteY145" fmla="*/ 43238 h 2363996"/>
              <a:gd name="connsiteX146" fmla="*/ 0 w 996891"/>
              <a:gd name="connsiteY146" fmla="*/ 0 h 2363996"/>
              <a:gd name="connsiteX147" fmla="*/ 7333 w 996891"/>
              <a:gd name="connsiteY147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67368 w 996891"/>
              <a:gd name="connsiteY33" fmla="*/ 1224243 h 2363996"/>
              <a:gd name="connsiteX34" fmla="*/ 274090 w 996891"/>
              <a:gd name="connsiteY34" fmla="*/ 1249299 h 2363996"/>
              <a:gd name="connsiteX35" fmla="*/ 281883 w 996891"/>
              <a:gd name="connsiteY35" fmla="*/ 1281382 h 2363996"/>
              <a:gd name="connsiteX36" fmla="*/ 290132 w 996891"/>
              <a:gd name="connsiteY36" fmla="*/ 1328898 h 2363996"/>
              <a:gd name="connsiteX37" fmla="*/ 301285 w 996891"/>
              <a:gd name="connsiteY37" fmla="*/ 1353343 h 2363996"/>
              <a:gd name="connsiteX38" fmla="*/ 300827 w 996891"/>
              <a:gd name="connsiteY38" fmla="*/ 1366483 h 2363996"/>
              <a:gd name="connsiteX39" fmla="*/ 311980 w 996891"/>
              <a:gd name="connsiteY39" fmla="*/ 1415983 h 2363996"/>
              <a:gd name="connsiteX40" fmla="*/ 296091 w 996891"/>
              <a:gd name="connsiteY40" fmla="*/ 1454943 h 2363996"/>
              <a:gd name="connsiteX41" fmla="*/ 301438 w 996891"/>
              <a:gd name="connsiteY41" fmla="*/ 1470985 h 2363996"/>
              <a:gd name="connsiteX42" fmla="*/ 306785 w 996891"/>
              <a:gd name="connsiteY42" fmla="*/ 1487027 h 2363996"/>
              <a:gd name="connsiteX43" fmla="*/ 312133 w 996891"/>
              <a:gd name="connsiteY43" fmla="*/ 1508417 h 2363996"/>
              <a:gd name="connsiteX44" fmla="*/ 322827 w 996891"/>
              <a:gd name="connsiteY44" fmla="*/ 1524459 h 2363996"/>
              <a:gd name="connsiteX45" fmla="*/ 328175 w 996891"/>
              <a:gd name="connsiteY45" fmla="*/ 1556543 h 2363996"/>
              <a:gd name="connsiteX46" fmla="*/ 338870 w 996891"/>
              <a:gd name="connsiteY46" fmla="*/ 1588627 h 2363996"/>
              <a:gd name="connsiteX47" fmla="*/ 344217 w 996891"/>
              <a:gd name="connsiteY47" fmla="*/ 1631406 h 2363996"/>
              <a:gd name="connsiteX48" fmla="*/ 349564 w 996891"/>
              <a:gd name="connsiteY48" fmla="*/ 1647448 h 2363996"/>
              <a:gd name="connsiteX49" fmla="*/ 354912 w 996891"/>
              <a:gd name="connsiteY49" fmla="*/ 1679532 h 2363996"/>
              <a:gd name="connsiteX50" fmla="*/ 360259 w 996891"/>
              <a:gd name="connsiteY50" fmla="*/ 1716964 h 2363996"/>
              <a:gd name="connsiteX51" fmla="*/ 365606 w 996891"/>
              <a:gd name="connsiteY51" fmla="*/ 1759743 h 2363996"/>
              <a:gd name="connsiteX52" fmla="*/ 376301 w 996891"/>
              <a:gd name="connsiteY52" fmla="*/ 1802522 h 2363996"/>
              <a:gd name="connsiteX53" fmla="*/ 386996 w 996891"/>
              <a:gd name="connsiteY53" fmla="*/ 1845301 h 2363996"/>
              <a:gd name="connsiteX54" fmla="*/ 392343 w 996891"/>
              <a:gd name="connsiteY54" fmla="*/ 1866690 h 2363996"/>
              <a:gd name="connsiteX55" fmla="*/ 397691 w 996891"/>
              <a:gd name="connsiteY55" fmla="*/ 1882732 h 2363996"/>
              <a:gd name="connsiteX56" fmla="*/ 408385 w 996891"/>
              <a:gd name="connsiteY56" fmla="*/ 1957596 h 2363996"/>
              <a:gd name="connsiteX57" fmla="*/ 419080 w 996891"/>
              <a:gd name="connsiteY57" fmla="*/ 2000374 h 2363996"/>
              <a:gd name="connsiteX58" fmla="*/ 429775 w 996891"/>
              <a:gd name="connsiteY58" fmla="*/ 2053848 h 2363996"/>
              <a:gd name="connsiteX59" fmla="*/ 440470 w 996891"/>
              <a:gd name="connsiteY59" fmla="*/ 2069890 h 2363996"/>
              <a:gd name="connsiteX60" fmla="*/ 445817 w 996891"/>
              <a:gd name="connsiteY60" fmla="*/ 2101974 h 2363996"/>
              <a:gd name="connsiteX61" fmla="*/ 456512 w 996891"/>
              <a:gd name="connsiteY61" fmla="*/ 2134059 h 2363996"/>
              <a:gd name="connsiteX62" fmla="*/ 461859 w 996891"/>
              <a:gd name="connsiteY62" fmla="*/ 2150101 h 2363996"/>
              <a:gd name="connsiteX63" fmla="*/ 467206 w 996891"/>
              <a:gd name="connsiteY63" fmla="*/ 2171490 h 2363996"/>
              <a:gd name="connsiteX64" fmla="*/ 477901 w 996891"/>
              <a:gd name="connsiteY64" fmla="*/ 2203574 h 2363996"/>
              <a:gd name="connsiteX65" fmla="*/ 488596 w 996891"/>
              <a:gd name="connsiteY65" fmla="*/ 2310522 h 2363996"/>
              <a:gd name="connsiteX66" fmla="*/ 499291 w 996891"/>
              <a:gd name="connsiteY66" fmla="*/ 2363996 h 2363996"/>
              <a:gd name="connsiteX67" fmla="*/ 520680 w 996891"/>
              <a:gd name="connsiteY67" fmla="*/ 2331911 h 2363996"/>
              <a:gd name="connsiteX68" fmla="*/ 536722 w 996891"/>
              <a:gd name="connsiteY68" fmla="*/ 2310522 h 2363996"/>
              <a:gd name="connsiteX69" fmla="*/ 568806 w 996891"/>
              <a:gd name="connsiteY69" fmla="*/ 2289132 h 2363996"/>
              <a:gd name="connsiteX70" fmla="*/ 595543 w 996891"/>
              <a:gd name="connsiteY70" fmla="*/ 2257048 h 2363996"/>
              <a:gd name="connsiteX71" fmla="*/ 611585 w 996891"/>
              <a:gd name="connsiteY71" fmla="*/ 2235659 h 2363996"/>
              <a:gd name="connsiteX72" fmla="*/ 643670 w 996891"/>
              <a:gd name="connsiteY72" fmla="*/ 2208922 h 2363996"/>
              <a:gd name="connsiteX73" fmla="*/ 670406 w 996891"/>
              <a:gd name="connsiteY73" fmla="*/ 2176838 h 2363996"/>
              <a:gd name="connsiteX74" fmla="*/ 686448 w 996891"/>
              <a:gd name="connsiteY74" fmla="*/ 2166143 h 2363996"/>
              <a:gd name="connsiteX75" fmla="*/ 702491 w 996891"/>
              <a:gd name="connsiteY75" fmla="*/ 2150101 h 2363996"/>
              <a:gd name="connsiteX76" fmla="*/ 723880 w 996891"/>
              <a:gd name="connsiteY76" fmla="*/ 2134059 h 2363996"/>
              <a:gd name="connsiteX77" fmla="*/ 755964 w 996891"/>
              <a:gd name="connsiteY77" fmla="*/ 2096627 h 2363996"/>
              <a:gd name="connsiteX78" fmla="*/ 772006 w 996891"/>
              <a:gd name="connsiteY78" fmla="*/ 2085932 h 2363996"/>
              <a:gd name="connsiteX79" fmla="*/ 814785 w 996891"/>
              <a:gd name="connsiteY79" fmla="*/ 2021764 h 2363996"/>
              <a:gd name="connsiteX80" fmla="*/ 825480 w 996891"/>
              <a:gd name="connsiteY80" fmla="*/ 2005722 h 2363996"/>
              <a:gd name="connsiteX81" fmla="*/ 836175 w 996891"/>
              <a:gd name="connsiteY81" fmla="*/ 1989680 h 2363996"/>
              <a:gd name="connsiteX82" fmla="*/ 846870 w 996891"/>
              <a:gd name="connsiteY82" fmla="*/ 1957596 h 2363996"/>
              <a:gd name="connsiteX83" fmla="*/ 894996 w 996891"/>
              <a:gd name="connsiteY83" fmla="*/ 1914817 h 2363996"/>
              <a:gd name="connsiteX84" fmla="*/ 937775 w 996891"/>
              <a:gd name="connsiteY84" fmla="*/ 1877385 h 2363996"/>
              <a:gd name="connsiteX85" fmla="*/ 953817 w 996891"/>
              <a:gd name="connsiteY85" fmla="*/ 1861343 h 2363996"/>
              <a:gd name="connsiteX86" fmla="*/ 964512 w 996891"/>
              <a:gd name="connsiteY86" fmla="*/ 1845301 h 2363996"/>
              <a:gd name="connsiteX87" fmla="*/ 980554 w 996891"/>
              <a:gd name="connsiteY87" fmla="*/ 1834606 h 2363996"/>
              <a:gd name="connsiteX88" fmla="*/ 996596 w 996891"/>
              <a:gd name="connsiteY88" fmla="*/ 1781132 h 2363996"/>
              <a:gd name="connsiteX89" fmla="*/ 985901 w 996891"/>
              <a:gd name="connsiteY89" fmla="*/ 1700922 h 2363996"/>
              <a:gd name="connsiteX90" fmla="*/ 964512 w 996891"/>
              <a:gd name="connsiteY90" fmla="*/ 1668838 h 2363996"/>
              <a:gd name="connsiteX91" fmla="*/ 932427 w 996891"/>
              <a:gd name="connsiteY91" fmla="*/ 1636753 h 2363996"/>
              <a:gd name="connsiteX92" fmla="*/ 900343 w 996891"/>
              <a:gd name="connsiteY92" fmla="*/ 1583280 h 2363996"/>
              <a:gd name="connsiteX93" fmla="*/ 889648 w 996891"/>
              <a:gd name="connsiteY93" fmla="*/ 1567238 h 2363996"/>
              <a:gd name="connsiteX94" fmla="*/ 878954 w 996891"/>
              <a:gd name="connsiteY94" fmla="*/ 1545848 h 2363996"/>
              <a:gd name="connsiteX95" fmla="*/ 857564 w 996891"/>
              <a:gd name="connsiteY95" fmla="*/ 1513764 h 2363996"/>
              <a:gd name="connsiteX96" fmla="*/ 846870 w 996891"/>
              <a:gd name="connsiteY96" fmla="*/ 1492374 h 2363996"/>
              <a:gd name="connsiteX97" fmla="*/ 825480 w 996891"/>
              <a:gd name="connsiteY97" fmla="*/ 1476332 h 2363996"/>
              <a:gd name="connsiteX98" fmla="*/ 793396 w 996891"/>
              <a:gd name="connsiteY98" fmla="*/ 1401469 h 2363996"/>
              <a:gd name="connsiteX99" fmla="*/ 782701 w 996891"/>
              <a:gd name="connsiteY99" fmla="*/ 1385427 h 2363996"/>
              <a:gd name="connsiteX100" fmla="*/ 755964 w 996891"/>
              <a:gd name="connsiteY100" fmla="*/ 1337301 h 2363996"/>
              <a:gd name="connsiteX101" fmla="*/ 723880 w 996891"/>
              <a:gd name="connsiteY101" fmla="*/ 1299869 h 2363996"/>
              <a:gd name="connsiteX102" fmla="*/ 702491 w 996891"/>
              <a:gd name="connsiteY102" fmla="*/ 1267785 h 2363996"/>
              <a:gd name="connsiteX103" fmla="*/ 686448 w 996891"/>
              <a:gd name="connsiteY103" fmla="*/ 1225006 h 2363996"/>
              <a:gd name="connsiteX104" fmla="*/ 659712 w 996891"/>
              <a:gd name="connsiteY104" fmla="*/ 1192922 h 2363996"/>
              <a:gd name="connsiteX105" fmla="*/ 643670 w 996891"/>
              <a:gd name="connsiteY105" fmla="*/ 1171532 h 2363996"/>
              <a:gd name="connsiteX106" fmla="*/ 632975 w 996891"/>
              <a:gd name="connsiteY106" fmla="*/ 1150143 h 2363996"/>
              <a:gd name="connsiteX107" fmla="*/ 627627 w 996891"/>
              <a:gd name="connsiteY107" fmla="*/ 1134101 h 2363996"/>
              <a:gd name="connsiteX108" fmla="*/ 606238 w 996891"/>
              <a:gd name="connsiteY108" fmla="*/ 1102017 h 2363996"/>
              <a:gd name="connsiteX109" fmla="*/ 595543 w 996891"/>
              <a:gd name="connsiteY109" fmla="*/ 1080627 h 2363996"/>
              <a:gd name="connsiteX110" fmla="*/ 584848 w 996891"/>
              <a:gd name="connsiteY110" fmla="*/ 1064585 h 2363996"/>
              <a:gd name="connsiteX111" fmla="*/ 558112 w 996891"/>
              <a:gd name="connsiteY111" fmla="*/ 1021806 h 2363996"/>
              <a:gd name="connsiteX112" fmla="*/ 536722 w 996891"/>
              <a:gd name="connsiteY112" fmla="*/ 973680 h 2363996"/>
              <a:gd name="connsiteX113" fmla="*/ 526027 w 996891"/>
              <a:gd name="connsiteY113" fmla="*/ 946943 h 2363996"/>
              <a:gd name="connsiteX114" fmla="*/ 515333 w 996891"/>
              <a:gd name="connsiteY114" fmla="*/ 930901 h 2363996"/>
              <a:gd name="connsiteX115" fmla="*/ 504638 w 996891"/>
              <a:gd name="connsiteY115" fmla="*/ 904164 h 2363996"/>
              <a:gd name="connsiteX116" fmla="*/ 483248 w 996891"/>
              <a:gd name="connsiteY116" fmla="*/ 872080 h 2363996"/>
              <a:gd name="connsiteX117" fmla="*/ 472554 w 996891"/>
              <a:gd name="connsiteY117" fmla="*/ 856038 h 2363996"/>
              <a:gd name="connsiteX118" fmla="*/ 451164 w 996891"/>
              <a:gd name="connsiteY118" fmla="*/ 807911 h 2363996"/>
              <a:gd name="connsiteX119" fmla="*/ 440470 w 996891"/>
              <a:gd name="connsiteY119" fmla="*/ 765132 h 2363996"/>
              <a:gd name="connsiteX120" fmla="*/ 429775 w 996891"/>
              <a:gd name="connsiteY120" fmla="*/ 749090 h 2363996"/>
              <a:gd name="connsiteX121" fmla="*/ 419080 w 996891"/>
              <a:gd name="connsiteY121" fmla="*/ 727701 h 2363996"/>
              <a:gd name="connsiteX122" fmla="*/ 397691 w 996891"/>
              <a:gd name="connsiteY122" fmla="*/ 695617 h 2363996"/>
              <a:gd name="connsiteX123" fmla="*/ 386996 w 996891"/>
              <a:gd name="connsiteY123" fmla="*/ 679574 h 2363996"/>
              <a:gd name="connsiteX124" fmla="*/ 376301 w 996891"/>
              <a:gd name="connsiteY124" fmla="*/ 663532 h 2363996"/>
              <a:gd name="connsiteX125" fmla="*/ 365606 w 996891"/>
              <a:gd name="connsiteY125" fmla="*/ 642143 h 2363996"/>
              <a:gd name="connsiteX126" fmla="*/ 344217 w 996891"/>
              <a:gd name="connsiteY126" fmla="*/ 626101 h 2363996"/>
              <a:gd name="connsiteX127" fmla="*/ 322827 w 996891"/>
              <a:gd name="connsiteY127" fmla="*/ 594017 h 2363996"/>
              <a:gd name="connsiteX128" fmla="*/ 312133 w 996891"/>
              <a:gd name="connsiteY128" fmla="*/ 577974 h 2363996"/>
              <a:gd name="connsiteX129" fmla="*/ 301438 w 996891"/>
              <a:gd name="connsiteY129" fmla="*/ 561932 h 2363996"/>
              <a:gd name="connsiteX130" fmla="*/ 290743 w 996891"/>
              <a:gd name="connsiteY130" fmla="*/ 540543 h 2363996"/>
              <a:gd name="connsiteX131" fmla="*/ 280048 w 996891"/>
              <a:gd name="connsiteY131" fmla="*/ 524501 h 2363996"/>
              <a:gd name="connsiteX132" fmla="*/ 269354 w 996891"/>
              <a:gd name="connsiteY132" fmla="*/ 497764 h 2363996"/>
              <a:gd name="connsiteX133" fmla="*/ 258659 w 996891"/>
              <a:gd name="connsiteY133" fmla="*/ 481722 h 2363996"/>
              <a:gd name="connsiteX134" fmla="*/ 237270 w 996891"/>
              <a:gd name="connsiteY134" fmla="*/ 433596 h 2363996"/>
              <a:gd name="connsiteX135" fmla="*/ 226575 w 996891"/>
              <a:gd name="connsiteY135" fmla="*/ 385469 h 2363996"/>
              <a:gd name="connsiteX136" fmla="*/ 205185 w 996891"/>
              <a:gd name="connsiteY136" fmla="*/ 348038 h 2363996"/>
              <a:gd name="connsiteX137" fmla="*/ 194491 w 996891"/>
              <a:gd name="connsiteY137" fmla="*/ 326648 h 2363996"/>
              <a:gd name="connsiteX138" fmla="*/ 173101 w 996891"/>
              <a:gd name="connsiteY138" fmla="*/ 273174 h 2363996"/>
              <a:gd name="connsiteX139" fmla="*/ 130322 w 996891"/>
              <a:gd name="connsiteY139" fmla="*/ 198311 h 2363996"/>
              <a:gd name="connsiteX140" fmla="*/ 119627 w 996891"/>
              <a:gd name="connsiteY140" fmla="*/ 182269 h 2363996"/>
              <a:gd name="connsiteX141" fmla="*/ 98238 w 996891"/>
              <a:gd name="connsiteY141" fmla="*/ 166227 h 2363996"/>
              <a:gd name="connsiteX142" fmla="*/ 87543 w 996891"/>
              <a:gd name="connsiteY142" fmla="*/ 144838 h 2363996"/>
              <a:gd name="connsiteX143" fmla="*/ 71501 w 996891"/>
              <a:gd name="connsiteY143" fmla="*/ 107406 h 2363996"/>
              <a:gd name="connsiteX144" fmla="*/ 39417 w 996891"/>
              <a:gd name="connsiteY144" fmla="*/ 59280 h 2363996"/>
              <a:gd name="connsiteX145" fmla="*/ 28722 w 996891"/>
              <a:gd name="connsiteY145" fmla="*/ 43238 h 2363996"/>
              <a:gd name="connsiteX146" fmla="*/ 0 w 996891"/>
              <a:gd name="connsiteY146" fmla="*/ 0 h 2363996"/>
              <a:gd name="connsiteX147" fmla="*/ 7333 w 996891"/>
              <a:gd name="connsiteY147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67368 w 996891"/>
              <a:gd name="connsiteY33" fmla="*/ 1224243 h 2363996"/>
              <a:gd name="connsiteX34" fmla="*/ 274090 w 996891"/>
              <a:gd name="connsiteY34" fmla="*/ 1249299 h 2363996"/>
              <a:gd name="connsiteX35" fmla="*/ 281883 w 996891"/>
              <a:gd name="connsiteY35" fmla="*/ 1281382 h 2363996"/>
              <a:gd name="connsiteX36" fmla="*/ 290132 w 996891"/>
              <a:gd name="connsiteY36" fmla="*/ 1328898 h 2363996"/>
              <a:gd name="connsiteX37" fmla="*/ 301285 w 996891"/>
              <a:gd name="connsiteY37" fmla="*/ 1353343 h 2363996"/>
              <a:gd name="connsiteX38" fmla="*/ 300827 w 996891"/>
              <a:gd name="connsiteY38" fmla="*/ 1366483 h 2363996"/>
              <a:gd name="connsiteX39" fmla="*/ 294563 w 996891"/>
              <a:gd name="connsiteY39" fmla="*/ 1392761 h 2363996"/>
              <a:gd name="connsiteX40" fmla="*/ 296091 w 996891"/>
              <a:gd name="connsiteY40" fmla="*/ 1454943 h 2363996"/>
              <a:gd name="connsiteX41" fmla="*/ 301438 w 996891"/>
              <a:gd name="connsiteY41" fmla="*/ 1470985 h 2363996"/>
              <a:gd name="connsiteX42" fmla="*/ 306785 w 996891"/>
              <a:gd name="connsiteY42" fmla="*/ 1487027 h 2363996"/>
              <a:gd name="connsiteX43" fmla="*/ 312133 w 996891"/>
              <a:gd name="connsiteY43" fmla="*/ 1508417 h 2363996"/>
              <a:gd name="connsiteX44" fmla="*/ 322827 w 996891"/>
              <a:gd name="connsiteY44" fmla="*/ 1524459 h 2363996"/>
              <a:gd name="connsiteX45" fmla="*/ 328175 w 996891"/>
              <a:gd name="connsiteY45" fmla="*/ 1556543 h 2363996"/>
              <a:gd name="connsiteX46" fmla="*/ 338870 w 996891"/>
              <a:gd name="connsiteY46" fmla="*/ 1588627 h 2363996"/>
              <a:gd name="connsiteX47" fmla="*/ 344217 w 996891"/>
              <a:gd name="connsiteY47" fmla="*/ 1631406 h 2363996"/>
              <a:gd name="connsiteX48" fmla="*/ 349564 w 996891"/>
              <a:gd name="connsiteY48" fmla="*/ 1647448 h 2363996"/>
              <a:gd name="connsiteX49" fmla="*/ 354912 w 996891"/>
              <a:gd name="connsiteY49" fmla="*/ 1679532 h 2363996"/>
              <a:gd name="connsiteX50" fmla="*/ 360259 w 996891"/>
              <a:gd name="connsiteY50" fmla="*/ 1716964 h 2363996"/>
              <a:gd name="connsiteX51" fmla="*/ 365606 w 996891"/>
              <a:gd name="connsiteY51" fmla="*/ 1759743 h 2363996"/>
              <a:gd name="connsiteX52" fmla="*/ 376301 w 996891"/>
              <a:gd name="connsiteY52" fmla="*/ 1802522 h 2363996"/>
              <a:gd name="connsiteX53" fmla="*/ 386996 w 996891"/>
              <a:gd name="connsiteY53" fmla="*/ 1845301 h 2363996"/>
              <a:gd name="connsiteX54" fmla="*/ 392343 w 996891"/>
              <a:gd name="connsiteY54" fmla="*/ 1866690 h 2363996"/>
              <a:gd name="connsiteX55" fmla="*/ 397691 w 996891"/>
              <a:gd name="connsiteY55" fmla="*/ 1882732 h 2363996"/>
              <a:gd name="connsiteX56" fmla="*/ 408385 w 996891"/>
              <a:gd name="connsiteY56" fmla="*/ 1957596 h 2363996"/>
              <a:gd name="connsiteX57" fmla="*/ 419080 w 996891"/>
              <a:gd name="connsiteY57" fmla="*/ 2000374 h 2363996"/>
              <a:gd name="connsiteX58" fmla="*/ 429775 w 996891"/>
              <a:gd name="connsiteY58" fmla="*/ 2053848 h 2363996"/>
              <a:gd name="connsiteX59" fmla="*/ 440470 w 996891"/>
              <a:gd name="connsiteY59" fmla="*/ 2069890 h 2363996"/>
              <a:gd name="connsiteX60" fmla="*/ 445817 w 996891"/>
              <a:gd name="connsiteY60" fmla="*/ 2101974 h 2363996"/>
              <a:gd name="connsiteX61" fmla="*/ 456512 w 996891"/>
              <a:gd name="connsiteY61" fmla="*/ 2134059 h 2363996"/>
              <a:gd name="connsiteX62" fmla="*/ 461859 w 996891"/>
              <a:gd name="connsiteY62" fmla="*/ 2150101 h 2363996"/>
              <a:gd name="connsiteX63" fmla="*/ 467206 w 996891"/>
              <a:gd name="connsiteY63" fmla="*/ 2171490 h 2363996"/>
              <a:gd name="connsiteX64" fmla="*/ 477901 w 996891"/>
              <a:gd name="connsiteY64" fmla="*/ 2203574 h 2363996"/>
              <a:gd name="connsiteX65" fmla="*/ 488596 w 996891"/>
              <a:gd name="connsiteY65" fmla="*/ 2310522 h 2363996"/>
              <a:gd name="connsiteX66" fmla="*/ 499291 w 996891"/>
              <a:gd name="connsiteY66" fmla="*/ 2363996 h 2363996"/>
              <a:gd name="connsiteX67" fmla="*/ 520680 w 996891"/>
              <a:gd name="connsiteY67" fmla="*/ 2331911 h 2363996"/>
              <a:gd name="connsiteX68" fmla="*/ 536722 w 996891"/>
              <a:gd name="connsiteY68" fmla="*/ 2310522 h 2363996"/>
              <a:gd name="connsiteX69" fmla="*/ 568806 w 996891"/>
              <a:gd name="connsiteY69" fmla="*/ 2289132 h 2363996"/>
              <a:gd name="connsiteX70" fmla="*/ 595543 w 996891"/>
              <a:gd name="connsiteY70" fmla="*/ 2257048 h 2363996"/>
              <a:gd name="connsiteX71" fmla="*/ 611585 w 996891"/>
              <a:gd name="connsiteY71" fmla="*/ 2235659 h 2363996"/>
              <a:gd name="connsiteX72" fmla="*/ 643670 w 996891"/>
              <a:gd name="connsiteY72" fmla="*/ 2208922 h 2363996"/>
              <a:gd name="connsiteX73" fmla="*/ 670406 w 996891"/>
              <a:gd name="connsiteY73" fmla="*/ 2176838 h 2363996"/>
              <a:gd name="connsiteX74" fmla="*/ 686448 w 996891"/>
              <a:gd name="connsiteY74" fmla="*/ 2166143 h 2363996"/>
              <a:gd name="connsiteX75" fmla="*/ 702491 w 996891"/>
              <a:gd name="connsiteY75" fmla="*/ 2150101 h 2363996"/>
              <a:gd name="connsiteX76" fmla="*/ 723880 w 996891"/>
              <a:gd name="connsiteY76" fmla="*/ 2134059 h 2363996"/>
              <a:gd name="connsiteX77" fmla="*/ 755964 w 996891"/>
              <a:gd name="connsiteY77" fmla="*/ 2096627 h 2363996"/>
              <a:gd name="connsiteX78" fmla="*/ 772006 w 996891"/>
              <a:gd name="connsiteY78" fmla="*/ 2085932 h 2363996"/>
              <a:gd name="connsiteX79" fmla="*/ 814785 w 996891"/>
              <a:gd name="connsiteY79" fmla="*/ 2021764 h 2363996"/>
              <a:gd name="connsiteX80" fmla="*/ 825480 w 996891"/>
              <a:gd name="connsiteY80" fmla="*/ 2005722 h 2363996"/>
              <a:gd name="connsiteX81" fmla="*/ 836175 w 996891"/>
              <a:gd name="connsiteY81" fmla="*/ 1989680 h 2363996"/>
              <a:gd name="connsiteX82" fmla="*/ 846870 w 996891"/>
              <a:gd name="connsiteY82" fmla="*/ 1957596 h 2363996"/>
              <a:gd name="connsiteX83" fmla="*/ 894996 w 996891"/>
              <a:gd name="connsiteY83" fmla="*/ 1914817 h 2363996"/>
              <a:gd name="connsiteX84" fmla="*/ 937775 w 996891"/>
              <a:gd name="connsiteY84" fmla="*/ 1877385 h 2363996"/>
              <a:gd name="connsiteX85" fmla="*/ 953817 w 996891"/>
              <a:gd name="connsiteY85" fmla="*/ 1861343 h 2363996"/>
              <a:gd name="connsiteX86" fmla="*/ 964512 w 996891"/>
              <a:gd name="connsiteY86" fmla="*/ 1845301 h 2363996"/>
              <a:gd name="connsiteX87" fmla="*/ 980554 w 996891"/>
              <a:gd name="connsiteY87" fmla="*/ 1834606 h 2363996"/>
              <a:gd name="connsiteX88" fmla="*/ 996596 w 996891"/>
              <a:gd name="connsiteY88" fmla="*/ 1781132 h 2363996"/>
              <a:gd name="connsiteX89" fmla="*/ 985901 w 996891"/>
              <a:gd name="connsiteY89" fmla="*/ 1700922 h 2363996"/>
              <a:gd name="connsiteX90" fmla="*/ 964512 w 996891"/>
              <a:gd name="connsiteY90" fmla="*/ 1668838 h 2363996"/>
              <a:gd name="connsiteX91" fmla="*/ 932427 w 996891"/>
              <a:gd name="connsiteY91" fmla="*/ 1636753 h 2363996"/>
              <a:gd name="connsiteX92" fmla="*/ 900343 w 996891"/>
              <a:gd name="connsiteY92" fmla="*/ 1583280 h 2363996"/>
              <a:gd name="connsiteX93" fmla="*/ 889648 w 996891"/>
              <a:gd name="connsiteY93" fmla="*/ 1567238 h 2363996"/>
              <a:gd name="connsiteX94" fmla="*/ 878954 w 996891"/>
              <a:gd name="connsiteY94" fmla="*/ 1545848 h 2363996"/>
              <a:gd name="connsiteX95" fmla="*/ 857564 w 996891"/>
              <a:gd name="connsiteY95" fmla="*/ 1513764 h 2363996"/>
              <a:gd name="connsiteX96" fmla="*/ 846870 w 996891"/>
              <a:gd name="connsiteY96" fmla="*/ 1492374 h 2363996"/>
              <a:gd name="connsiteX97" fmla="*/ 825480 w 996891"/>
              <a:gd name="connsiteY97" fmla="*/ 1476332 h 2363996"/>
              <a:gd name="connsiteX98" fmla="*/ 793396 w 996891"/>
              <a:gd name="connsiteY98" fmla="*/ 1401469 h 2363996"/>
              <a:gd name="connsiteX99" fmla="*/ 782701 w 996891"/>
              <a:gd name="connsiteY99" fmla="*/ 1385427 h 2363996"/>
              <a:gd name="connsiteX100" fmla="*/ 755964 w 996891"/>
              <a:gd name="connsiteY100" fmla="*/ 1337301 h 2363996"/>
              <a:gd name="connsiteX101" fmla="*/ 723880 w 996891"/>
              <a:gd name="connsiteY101" fmla="*/ 1299869 h 2363996"/>
              <a:gd name="connsiteX102" fmla="*/ 702491 w 996891"/>
              <a:gd name="connsiteY102" fmla="*/ 1267785 h 2363996"/>
              <a:gd name="connsiteX103" fmla="*/ 686448 w 996891"/>
              <a:gd name="connsiteY103" fmla="*/ 1225006 h 2363996"/>
              <a:gd name="connsiteX104" fmla="*/ 659712 w 996891"/>
              <a:gd name="connsiteY104" fmla="*/ 1192922 h 2363996"/>
              <a:gd name="connsiteX105" fmla="*/ 643670 w 996891"/>
              <a:gd name="connsiteY105" fmla="*/ 1171532 h 2363996"/>
              <a:gd name="connsiteX106" fmla="*/ 632975 w 996891"/>
              <a:gd name="connsiteY106" fmla="*/ 1150143 h 2363996"/>
              <a:gd name="connsiteX107" fmla="*/ 627627 w 996891"/>
              <a:gd name="connsiteY107" fmla="*/ 1134101 h 2363996"/>
              <a:gd name="connsiteX108" fmla="*/ 606238 w 996891"/>
              <a:gd name="connsiteY108" fmla="*/ 1102017 h 2363996"/>
              <a:gd name="connsiteX109" fmla="*/ 595543 w 996891"/>
              <a:gd name="connsiteY109" fmla="*/ 1080627 h 2363996"/>
              <a:gd name="connsiteX110" fmla="*/ 584848 w 996891"/>
              <a:gd name="connsiteY110" fmla="*/ 1064585 h 2363996"/>
              <a:gd name="connsiteX111" fmla="*/ 558112 w 996891"/>
              <a:gd name="connsiteY111" fmla="*/ 1021806 h 2363996"/>
              <a:gd name="connsiteX112" fmla="*/ 536722 w 996891"/>
              <a:gd name="connsiteY112" fmla="*/ 973680 h 2363996"/>
              <a:gd name="connsiteX113" fmla="*/ 526027 w 996891"/>
              <a:gd name="connsiteY113" fmla="*/ 946943 h 2363996"/>
              <a:gd name="connsiteX114" fmla="*/ 515333 w 996891"/>
              <a:gd name="connsiteY114" fmla="*/ 930901 h 2363996"/>
              <a:gd name="connsiteX115" fmla="*/ 504638 w 996891"/>
              <a:gd name="connsiteY115" fmla="*/ 904164 h 2363996"/>
              <a:gd name="connsiteX116" fmla="*/ 483248 w 996891"/>
              <a:gd name="connsiteY116" fmla="*/ 872080 h 2363996"/>
              <a:gd name="connsiteX117" fmla="*/ 472554 w 996891"/>
              <a:gd name="connsiteY117" fmla="*/ 856038 h 2363996"/>
              <a:gd name="connsiteX118" fmla="*/ 451164 w 996891"/>
              <a:gd name="connsiteY118" fmla="*/ 807911 h 2363996"/>
              <a:gd name="connsiteX119" fmla="*/ 440470 w 996891"/>
              <a:gd name="connsiteY119" fmla="*/ 765132 h 2363996"/>
              <a:gd name="connsiteX120" fmla="*/ 429775 w 996891"/>
              <a:gd name="connsiteY120" fmla="*/ 749090 h 2363996"/>
              <a:gd name="connsiteX121" fmla="*/ 419080 w 996891"/>
              <a:gd name="connsiteY121" fmla="*/ 727701 h 2363996"/>
              <a:gd name="connsiteX122" fmla="*/ 397691 w 996891"/>
              <a:gd name="connsiteY122" fmla="*/ 695617 h 2363996"/>
              <a:gd name="connsiteX123" fmla="*/ 386996 w 996891"/>
              <a:gd name="connsiteY123" fmla="*/ 679574 h 2363996"/>
              <a:gd name="connsiteX124" fmla="*/ 376301 w 996891"/>
              <a:gd name="connsiteY124" fmla="*/ 663532 h 2363996"/>
              <a:gd name="connsiteX125" fmla="*/ 365606 w 996891"/>
              <a:gd name="connsiteY125" fmla="*/ 642143 h 2363996"/>
              <a:gd name="connsiteX126" fmla="*/ 344217 w 996891"/>
              <a:gd name="connsiteY126" fmla="*/ 626101 h 2363996"/>
              <a:gd name="connsiteX127" fmla="*/ 322827 w 996891"/>
              <a:gd name="connsiteY127" fmla="*/ 594017 h 2363996"/>
              <a:gd name="connsiteX128" fmla="*/ 312133 w 996891"/>
              <a:gd name="connsiteY128" fmla="*/ 577974 h 2363996"/>
              <a:gd name="connsiteX129" fmla="*/ 301438 w 996891"/>
              <a:gd name="connsiteY129" fmla="*/ 561932 h 2363996"/>
              <a:gd name="connsiteX130" fmla="*/ 290743 w 996891"/>
              <a:gd name="connsiteY130" fmla="*/ 540543 h 2363996"/>
              <a:gd name="connsiteX131" fmla="*/ 280048 w 996891"/>
              <a:gd name="connsiteY131" fmla="*/ 524501 h 2363996"/>
              <a:gd name="connsiteX132" fmla="*/ 269354 w 996891"/>
              <a:gd name="connsiteY132" fmla="*/ 497764 h 2363996"/>
              <a:gd name="connsiteX133" fmla="*/ 258659 w 996891"/>
              <a:gd name="connsiteY133" fmla="*/ 481722 h 2363996"/>
              <a:gd name="connsiteX134" fmla="*/ 237270 w 996891"/>
              <a:gd name="connsiteY134" fmla="*/ 433596 h 2363996"/>
              <a:gd name="connsiteX135" fmla="*/ 226575 w 996891"/>
              <a:gd name="connsiteY135" fmla="*/ 385469 h 2363996"/>
              <a:gd name="connsiteX136" fmla="*/ 205185 w 996891"/>
              <a:gd name="connsiteY136" fmla="*/ 348038 h 2363996"/>
              <a:gd name="connsiteX137" fmla="*/ 194491 w 996891"/>
              <a:gd name="connsiteY137" fmla="*/ 326648 h 2363996"/>
              <a:gd name="connsiteX138" fmla="*/ 173101 w 996891"/>
              <a:gd name="connsiteY138" fmla="*/ 273174 h 2363996"/>
              <a:gd name="connsiteX139" fmla="*/ 130322 w 996891"/>
              <a:gd name="connsiteY139" fmla="*/ 198311 h 2363996"/>
              <a:gd name="connsiteX140" fmla="*/ 119627 w 996891"/>
              <a:gd name="connsiteY140" fmla="*/ 182269 h 2363996"/>
              <a:gd name="connsiteX141" fmla="*/ 98238 w 996891"/>
              <a:gd name="connsiteY141" fmla="*/ 166227 h 2363996"/>
              <a:gd name="connsiteX142" fmla="*/ 87543 w 996891"/>
              <a:gd name="connsiteY142" fmla="*/ 144838 h 2363996"/>
              <a:gd name="connsiteX143" fmla="*/ 71501 w 996891"/>
              <a:gd name="connsiteY143" fmla="*/ 107406 h 2363996"/>
              <a:gd name="connsiteX144" fmla="*/ 39417 w 996891"/>
              <a:gd name="connsiteY144" fmla="*/ 59280 h 2363996"/>
              <a:gd name="connsiteX145" fmla="*/ 28722 w 996891"/>
              <a:gd name="connsiteY145" fmla="*/ 43238 h 2363996"/>
              <a:gd name="connsiteX146" fmla="*/ 0 w 996891"/>
              <a:gd name="connsiteY146" fmla="*/ 0 h 2363996"/>
              <a:gd name="connsiteX147" fmla="*/ 7333 w 996891"/>
              <a:gd name="connsiteY147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67368 w 996891"/>
              <a:gd name="connsiteY33" fmla="*/ 1224243 h 2363996"/>
              <a:gd name="connsiteX34" fmla="*/ 274090 w 996891"/>
              <a:gd name="connsiteY34" fmla="*/ 1249299 h 2363996"/>
              <a:gd name="connsiteX35" fmla="*/ 281883 w 996891"/>
              <a:gd name="connsiteY35" fmla="*/ 1281382 h 2363996"/>
              <a:gd name="connsiteX36" fmla="*/ 290132 w 996891"/>
              <a:gd name="connsiteY36" fmla="*/ 1328898 h 2363996"/>
              <a:gd name="connsiteX37" fmla="*/ 301285 w 996891"/>
              <a:gd name="connsiteY37" fmla="*/ 1353343 h 2363996"/>
              <a:gd name="connsiteX38" fmla="*/ 300827 w 996891"/>
              <a:gd name="connsiteY38" fmla="*/ 1366483 h 2363996"/>
              <a:gd name="connsiteX39" fmla="*/ 294563 w 996891"/>
              <a:gd name="connsiteY39" fmla="*/ 1392761 h 2363996"/>
              <a:gd name="connsiteX40" fmla="*/ 322217 w 996891"/>
              <a:gd name="connsiteY40" fmla="*/ 1449137 h 2363996"/>
              <a:gd name="connsiteX41" fmla="*/ 301438 w 996891"/>
              <a:gd name="connsiteY41" fmla="*/ 1470985 h 2363996"/>
              <a:gd name="connsiteX42" fmla="*/ 306785 w 996891"/>
              <a:gd name="connsiteY42" fmla="*/ 1487027 h 2363996"/>
              <a:gd name="connsiteX43" fmla="*/ 312133 w 996891"/>
              <a:gd name="connsiteY43" fmla="*/ 1508417 h 2363996"/>
              <a:gd name="connsiteX44" fmla="*/ 322827 w 996891"/>
              <a:gd name="connsiteY44" fmla="*/ 1524459 h 2363996"/>
              <a:gd name="connsiteX45" fmla="*/ 328175 w 996891"/>
              <a:gd name="connsiteY45" fmla="*/ 1556543 h 2363996"/>
              <a:gd name="connsiteX46" fmla="*/ 338870 w 996891"/>
              <a:gd name="connsiteY46" fmla="*/ 1588627 h 2363996"/>
              <a:gd name="connsiteX47" fmla="*/ 344217 w 996891"/>
              <a:gd name="connsiteY47" fmla="*/ 1631406 h 2363996"/>
              <a:gd name="connsiteX48" fmla="*/ 349564 w 996891"/>
              <a:gd name="connsiteY48" fmla="*/ 1647448 h 2363996"/>
              <a:gd name="connsiteX49" fmla="*/ 354912 w 996891"/>
              <a:gd name="connsiteY49" fmla="*/ 1679532 h 2363996"/>
              <a:gd name="connsiteX50" fmla="*/ 360259 w 996891"/>
              <a:gd name="connsiteY50" fmla="*/ 1716964 h 2363996"/>
              <a:gd name="connsiteX51" fmla="*/ 365606 w 996891"/>
              <a:gd name="connsiteY51" fmla="*/ 1759743 h 2363996"/>
              <a:gd name="connsiteX52" fmla="*/ 376301 w 996891"/>
              <a:gd name="connsiteY52" fmla="*/ 1802522 h 2363996"/>
              <a:gd name="connsiteX53" fmla="*/ 386996 w 996891"/>
              <a:gd name="connsiteY53" fmla="*/ 1845301 h 2363996"/>
              <a:gd name="connsiteX54" fmla="*/ 392343 w 996891"/>
              <a:gd name="connsiteY54" fmla="*/ 1866690 h 2363996"/>
              <a:gd name="connsiteX55" fmla="*/ 397691 w 996891"/>
              <a:gd name="connsiteY55" fmla="*/ 1882732 h 2363996"/>
              <a:gd name="connsiteX56" fmla="*/ 408385 w 996891"/>
              <a:gd name="connsiteY56" fmla="*/ 1957596 h 2363996"/>
              <a:gd name="connsiteX57" fmla="*/ 419080 w 996891"/>
              <a:gd name="connsiteY57" fmla="*/ 2000374 h 2363996"/>
              <a:gd name="connsiteX58" fmla="*/ 429775 w 996891"/>
              <a:gd name="connsiteY58" fmla="*/ 2053848 h 2363996"/>
              <a:gd name="connsiteX59" fmla="*/ 440470 w 996891"/>
              <a:gd name="connsiteY59" fmla="*/ 2069890 h 2363996"/>
              <a:gd name="connsiteX60" fmla="*/ 445817 w 996891"/>
              <a:gd name="connsiteY60" fmla="*/ 2101974 h 2363996"/>
              <a:gd name="connsiteX61" fmla="*/ 456512 w 996891"/>
              <a:gd name="connsiteY61" fmla="*/ 2134059 h 2363996"/>
              <a:gd name="connsiteX62" fmla="*/ 461859 w 996891"/>
              <a:gd name="connsiteY62" fmla="*/ 2150101 h 2363996"/>
              <a:gd name="connsiteX63" fmla="*/ 467206 w 996891"/>
              <a:gd name="connsiteY63" fmla="*/ 2171490 h 2363996"/>
              <a:gd name="connsiteX64" fmla="*/ 477901 w 996891"/>
              <a:gd name="connsiteY64" fmla="*/ 2203574 h 2363996"/>
              <a:gd name="connsiteX65" fmla="*/ 488596 w 996891"/>
              <a:gd name="connsiteY65" fmla="*/ 2310522 h 2363996"/>
              <a:gd name="connsiteX66" fmla="*/ 499291 w 996891"/>
              <a:gd name="connsiteY66" fmla="*/ 2363996 h 2363996"/>
              <a:gd name="connsiteX67" fmla="*/ 520680 w 996891"/>
              <a:gd name="connsiteY67" fmla="*/ 2331911 h 2363996"/>
              <a:gd name="connsiteX68" fmla="*/ 536722 w 996891"/>
              <a:gd name="connsiteY68" fmla="*/ 2310522 h 2363996"/>
              <a:gd name="connsiteX69" fmla="*/ 568806 w 996891"/>
              <a:gd name="connsiteY69" fmla="*/ 2289132 h 2363996"/>
              <a:gd name="connsiteX70" fmla="*/ 595543 w 996891"/>
              <a:gd name="connsiteY70" fmla="*/ 2257048 h 2363996"/>
              <a:gd name="connsiteX71" fmla="*/ 611585 w 996891"/>
              <a:gd name="connsiteY71" fmla="*/ 2235659 h 2363996"/>
              <a:gd name="connsiteX72" fmla="*/ 643670 w 996891"/>
              <a:gd name="connsiteY72" fmla="*/ 2208922 h 2363996"/>
              <a:gd name="connsiteX73" fmla="*/ 670406 w 996891"/>
              <a:gd name="connsiteY73" fmla="*/ 2176838 h 2363996"/>
              <a:gd name="connsiteX74" fmla="*/ 686448 w 996891"/>
              <a:gd name="connsiteY74" fmla="*/ 2166143 h 2363996"/>
              <a:gd name="connsiteX75" fmla="*/ 702491 w 996891"/>
              <a:gd name="connsiteY75" fmla="*/ 2150101 h 2363996"/>
              <a:gd name="connsiteX76" fmla="*/ 723880 w 996891"/>
              <a:gd name="connsiteY76" fmla="*/ 2134059 h 2363996"/>
              <a:gd name="connsiteX77" fmla="*/ 755964 w 996891"/>
              <a:gd name="connsiteY77" fmla="*/ 2096627 h 2363996"/>
              <a:gd name="connsiteX78" fmla="*/ 772006 w 996891"/>
              <a:gd name="connsiteY78" fmla="*/ 2085932 h 2363996"/>
              <a:gd name="connsiteX79" fmla="*/ 814785 w 996891"/>
              <a:gd name="connsiteY79" fmla="*/ 2021764 h 2363996"/>
              <a:gd name="connsiteX80" fmla="*/ 825480 w 996891"/>
              <a:gd name="connsiteY80" fmla="*/ 2005722 h 2363996"/>
              <a:gd name="connsiteX81" fmla="*/ 836175 w 996891"/>
              <a:gd name="connsiteY81" fmla="*/ 1989680 h 2363996"/>
              <a:gd name="connsiteX82" fmla="*/ 846870 w 996891"/>
              <a:gd name="connsiteY82" fmla="*/ 1957596 h 2363996"/>
              <a:gd name="connsiteX83" fmla="*/ 894996 w 996891"/>
              <a:gd name="connsiteY83" fmla="*/ 1914817 h 2363996"/>
              <a:gd name="connsiteX84" fmla="*/ 937775 w 996891"/>
              <a:gd name="connsiteY84" fmla="*/ 1877385 h 2363996"/>
              <a:gd name="connsiteX85" fmla="*/ 953817 w 996891"/>
              <a:gd name="connsiteY85" fmla="*/ 1861343 h 2363996"/>
              <a:gd name="connsiteX86" fmla="*/ 964512 w 996891"/>
              <a:gd name="connsiteY86" fmla="*/ 1845301 h 2363996"/>
              <a:gd name="connsiteX87" fmla="*/ 980554 w 996891"/>
              <a:gd name="connsiteY87" fmla="*/ 1834606 h 2363996"/>
              <a:gd name="connsiteX88" fmla="*/ 996596 w 996891"/>
              <a:gd name="connsiteY88" fmla="*/ 1781132 h 2363996"/>
              <a:gd name="connsiteX89" fmla="*/ 985901 w 996891"/>
              <a:gd name="connsiteY89" fmla="*/ 1700922 h 2363996"/>
              <a:gd name="connsiteX90" fmla="*/ 964512 w 996891"/>
              <a:gd name="connsiteY90" fmla="*/ 1668838 h 2363996"/>
              <a:gd name="connsiteX91" fmla="*/ 932427 w 996891"/>
              <a:gd name="connsiteY91" fmla="*/ 1636753 h 2363996"/>
              <a:gd name="connsiteX92" fmla="*/ 900343 w 996891"/>
              <a:gd name="connsiteY92" fmla="*/ 1583280 h 2363996"/>
              <a:gd name="connsiteX93" fmla="*/ 889648 w 996891"/>
              <a:gd name="connsiteY93" fmla="*/ 1567238 h 2363996"/>
              <a:gd name="connsiteX94" fmla="*/ 878954 w 996891"/>
              <a:gd name="connsiteY94" fmla="*/ 1545848 h 2363996"/>
              <a:gd name="connsiteX95" fmla="*/ 857564 w 996891"/>
              <a:gd name="connsiteY95" fmla="*/ 1513764 h 2363996"/>
              <a:gd name="connsiteX96" fmla="*/ 846870 w 996891"/>
              <a:gd name="connsiteY96" fmla="*/ 1492374 h 2363996"/>
              <a:gd name="connsiteX97" fmla="*/ 825480 w 996891"/>
              <a:gd name="connsiteY97" fmla="*/ 1476332 h 2363996"/>
              <a:gd name="connsiteX98" fmla="*/ 793396 w 996891"/>
              <a:gd name="connsiteY98" fmla="*/ 1401469 h 2363996"/>
              <a:gd name="connsiteX99" fmla="*/ 782701 w 996891"/>
              <a:gd name="connsiteY99" fmla="*/ 1385427 h 2363996"/>
              <a:gd name="connsiteX100" fmla="*/ 755964 w 996891"/>
              <a:gd name="connsiteY100" fmla="*/ 1337301 h 2363996"/>
              <a:gd name="connsiteX101" fmla="*/ 723880 w 996891"/>
              <a:gd name="connsiteY101" fmla="*/ 1299869 h 2363996"/>
              <a:gd name="connsiteX102" fmla="*/ 702491 w 996891"/>
              <a:gd name="connsiteY102" fmla="*/ 1267785 h 2363996"/>
              <a:gd name="connsiteX103" fmla="*/ 686448 w 996891"/>
              <a:gd name="connsiteY103" fmla="*/ 1225006 h 2363996"/>
              <a:gd name="connsiteX104" fmla="*/ 659712 w 996891"/>
              <a:gd name="connsiteY104" fmla="*/ 1192922 h 2363996"/>
              <a:gd name="connsiteX105" fmla="*/ 643670 w 996891"/>
              <a:gd name="connsiteY105" fmla="*/ 1171532 h 2363996"/>
              <a:gd name="connsiteX106" fmla="*/ 632975 w 996891"/>
              <a:gd name="connsiteY106" fmla="*/ 1150143 h 2363996"/>
              <a:gd name="connsiteX107" fmla="*/ 627627 w 996891"/>
              <a:gd name="connsiteY107" fmla="*/ 1134101 h 2363996"/>
              <a:gd name="connsiteX108" fmla="*/ 606238 w 996891"/>
              <a:gd name="connsiteY108" fmla="*/ 1102017 h 2363996"/>
              <a:gd name="connsiteX109" fmla="*/ 595543 w 996891"/>
              <a:gd name="connsiteY109" fmla="*/ 1080627 h 2363996"/>
              <a:gd name="connsiteX110" fmla="*/ 584848 w 996891"/>
              <a:gd name="connsiteY110" fmla="*/ 1064585 h 2363996"/>
              <a:gd name="connsiteX111" fmla="*/ 558112 w 996891"/>
              <a:gd name="connsiteY111" fmla="*/ 1021806 h 2363996"/>
              <a:gd name="connsiteX112" fmla="*/ 536722 w 996891"/>
              <a:gd name="connsiteY112" fmla="*/ 973680 h 2363996"/>
              <a:gd name="connsiteX113" fmla="*/ 526027 w 996891"/>
              <a:gd name="connsiteY113" fmla="*/ 946943 h 2363996"/>
              <a:gd name="connsiteX114" fmla="*/ 515333 w 996891"/>
              <a:gd name="connsiteY114" fmla="*/ 930901 h 2363996"/>
              <a:gd name="connsiteX115" fmla="*/ 504638 w 996891"/>
              <a:gd name="connsiteY115" fmla="*/ 904164 h 2363996"/>
              <a:gd name="connsiteX116" fmla="*/ 483248 w 996891"/>
              <a:gd name="connsiteY116" fmla="*/ 872080 h 2363996"/>
              <a:gd name="connsiteX117" fmla="*/ 472554 w 996891"/>
              <a:gd name="connsiteY117" fmla="*/ 856038 h 2363996"/>
              <a:gd name="connsiteX118" fmla="*/ 451164 w 996891"/>
              <a:gd name="connsiteY118" fmla="*/ 807911 h 2363996"/>
              <a:gd name="connsiteX119" fmla="*/ 440470 w 996891"/>
              <a:gd name="connsiteY119" fmla="*/ 765132 h 2363996"/>
              <a:gd name="connsiteX120" fmla="*/ 429775 w 996891"/>
              <a:gd name="connsiteY120" fmla="*/ 749090 h 2363996"/>
              <a:gd name="connsiteX121" fmla="*/ 419080 w 996891"/>
              <a:gd name="connsiteY121" fmla="*/ 727701 h 2363996"/>
              <a:gd name="connsiteX122" fmla="*/ 397691 w 996891"/>
              <a:gd name="connsiteY122" fmla="*/ 695617 h 2363996"/>
              <a:gd name="connsiteX123" fmla="*/ 386996 w 996891"/>
              <a:gd name="connsiteY123" fmla="*/ 679574 h 2363996"/>
              <a:gd name="connsiteX124" fmla="*/ 376301 w 996891"/>
              <a:gd name="connsiteY124" fmla="*/ 663532 h 2363996"/>
              <a:gd name="connsiteX125" fmla="*/ 365606 w 996891"/>
              <a:gd name="connsiteY125" fmla="*/ 642143 h 2363996"/>
              <a:gd name="connsiteX126" fmla="*/ 344217 w 996891"/>
              <a:gd name="connsiteY126" fmla="*/ 626101 h 2363996"/>
              <a:gd name="connsiteX127" fmla="*/ 322827 w 996891"/>
              <a:gd name="connsiteY127" fmla="*/ 594017 h 2363996"/>
              <a:gd name="connsiteX128" fmla="*/ 312133 w 996891"/>
              <a:gd name="connsiteY128" fmla="*/ 577974 h 2363996"/>
              <a:gd name="connsiteX129" fmla="*/ 301438 w 996891"/>
              <a:gd name="connsiteY129" fmla="*/ 561932 h 2363996"/>
              <a:gd name="connsiteX130" fmla="*/ 290743 w 996891"/>
              <a:gd name="connsiteY130" fmla="*/ 540543 h 2363996"/>
              <a:gd name="connsiteX131" fmla="*/ 280048 w 996891"/>
              <a:gd name="connsiteY131" fmla="*/ 524501 h 2363996"/>
              <a:gd name="connsiteX132" fmla="*/ 269354 w 996891"/>
              <a:gd name="connsiteY132" fmla="*/ 497764 h 2363996"/>
              <a:gd name="connsiteX133" fmla="*/ 258659 w 996891"/>
              <a:gd name="connsiteY133" fmla="*/ 481722 h 2363996"/>
              <a:gd name="connsiteX134" fmla="*/ 237270 w 996891"/>
              <a:gd name="connsiteY134" fmla="*/ 433596 h 2363996"/>
              <a:gd name="connsiteX135" fmla="*/ 226575 w 996891"/>
              <a:gd name="connsiteY135" fmla="*/ 385469 h 2363996"/>
              <a:gd name="connsiteX136" fmla="*/ 205185 w 996891"/>
              <a:gd name="connsiteY136" fmla="*/ 348038 h 2363996"/>
              <a:gd name="connsiteX137" fmla="*/ 194491 w 996891"/>
              <a:gd name="connsiteY137" fmla="*/ 326648 h 2363996"/>
              <a:gd name="connsiteX138" fmla="*/ 173101 w 996891"/>
              <a:gd name="connsiteY138" fmla="*/ 273174 h 2363996"/>
              <a:gd name="connsiteX139" fmla="*/ 130322 w 996891"/>
              <a:gd name="connsiteY139" fmla="*/ 198311 h 2363996"/>
              <a:gd name="connsiteX140" fmla="*/ 119627 w 996891"/>
              <a:gd name="connsiteY140" fmla="*/ 182269 h 2363996"/>
              <a:gd name="connsiteX141" fmla="*/ 98238 w 996891"/>
              <a:gd name="connsiteY141" fmla="*/ 166227 h 2363996"/>
              <a:gd name="connsiteX142" fmla="*/ 87543 w 996891"/>
              <a:gd name="connsiteY142" fmla="*/ 144838 h 2363996"/>
              <a:gd name="connsiteX143" fmla="*/ 71501 w 996891"/>
              <a:gd name="connsiteY143" fmla="*/ 107406 h 2363996"/>
              <a:gd name="connsiteX144" fmla="*/ 39417 w 996891"/>
              <a:gd name="connsiteY144" fmla="*/ 59280 h 2363996"/>
              <a:gd name="connsiteX145" fmla="*/ 28722 w 996891"/>
              <a:gd name="connsiteY145" fmla="*/ 43238 h 2363996"/>
              <a:gd name="connsiteX146" fmla="*/ 0 w 996891"/>
              <a:gd name="connsiteY146" fmla="*/ 0 h 2363996"/>
              <a:gd name="connsiteX147" fmla="*/ 7333 w 996891"/>
              <a:gd name="connsiteY147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67368 w 996891"/>
              <a:gd name="connsiteY33" fmla="*/ 1224243 h 2363996"/>
              <a:gd name="connsiteX34" fmla="*/ 274090 w 996891"/>
              <a:gd name="connsiteY34" fmla="*/ 1249299 h 2363996"/>
              <a:gd name="connsiteX35" fmla="*/ 281883 w 996891"/>
              <a:gd name="connsiteY35" fmla="*/ 1281382 h 2363996"/>
              <a:gd name="connsiteX36" fmla="*/ 290132 w 996891"/>
              <a:gd name="connsiteY36" fmla="*/ 1328898 h 2363996"/>
              <a:gd name="connsiteX37" fmla="*/ 301285 w 996891"/>
              <a:gd name="connsiteY37" fmla="*/ 1353343 h 2363996"/>
              <a:gd name="connsiteX38" fmla="*/ 300827 w 996891"/>
              <a:gd name="connsiteY38" fmla="*/ 1366483 h 2363996"/>
              <a:gd name="connsiteX39" fmla="*/ 311980 w 996891"/>
              <a:gd name="connsiteY39" fmla="*/ 1398567 h 2363996"/>
              <a:gd name="connsiteX40" fmla="*/ 322217 w 996891"/>
              <a:gd name="connsiteY40" fmla="*/ 1449137 h 2363996"/>
              <a:gd name="connsiteX41" fmla="*/ 301438 w 996891"/>
              <a:gd name="connsiteY41" fmla="*/ 1470985 h 2363996"/>
              <a:gd name="connsiteX42" fmla="*/ 306785 w 996891"/>
              <a:gd name="connsiteY42" fmla="*/ 1487027 h 2363996"/>
              <a:gd name="connsiteX43" fmla="*/ 312133 w 996891"/>
              <a:gd name="connsiteY43" fmla="*/ 1508417 h 2363996"/>
              <a:gd name="connsiteX44" fmla="*/ 322827 w 996891"/>
              <a:gd name="connsiteY44" fmla="*/ 1524459 h 2363996"/>
              <a:gd name="connsiteX45" fmla="*/ 328175 w 996891"/>
              <a:gd name="connsiteY45" fmla="*/ 1556543 h 2363996"/>
              <a:gd name="connsiteX46" fmla="*/ 338870 w 996891"/>
              <a:gd name="connsiteY46" fmla="*/ 1588627 h 2363996"/>
              <a:gd name="connsiteX47" fmla="*/ 344217 w 996891"/>
              <a:gd name="connsiteY47" fmla="*/ 1631406 h 2363996"/>
              <a:gd name="connsiteX48" fmla="*/ 349564 w 996891"/>
              <a:gd name="connsiteY48" fmla="*/ 1647448 h 2363996"/>
              <a:gd name="connsiteX49" fmla="*/ 354912 w 996891"/>
              <a:gd name="connsiteY49" fmla="*/ 1679532 h 2363996"/>
              <a:gd name="connsiteX50" fmla="*/ 360259 w 996891"/>
              <a:gd name="connsiteY50" fmla="*/ 1716964 h 2363996"/>
              <a:gd name="connsiteX51" fmla="*/ 365606 w 996891"/>
              <a:gd name="connsiteY51" fmla="*/ 1759743 h 2363996"/>
              <a:gd name="connsiteX52" fmla="*/ 376301 w 996891"/>
              <a:gd name="connsiteY52" fmla="*/ 1802522 h 2363996"/>
              <a:gd name="connsiteX53" fmla="*/ 386996 w 996891"/>
              <a:gd name="connsiteY53" fmla="*/ 1845301 h 2363996"/>
              <a:gd name="connsiteX54" fmla="*/ 392343 w 996891"/>
              <a:gd name="connsiteY54" fmla="*/ 1866690 h 2363996"/>
              <a:gd name="connsiteX55" fmla="*/ 397691 w 996891"/>
              <a:gd name="connsiteY55" fmla="*/ 1882732 h 2363996"/>
              <a:gd name="connsiteX56" fmla="*/ 408385 w 996891"/>
              <a:gd name="connsiteY56" fmla="*/ 1957596 h 2363996"/>
              <a:gd name="connsiteX57" fmla="*/ 419080 w 996891"/>
              <a:gd name="connsiteY57" fmla="*/ 2000374 h 2363996"/>
              <a:gd name="connsiteX58" fmla="*/ 429775 w 996891"/>
              <a:gd name="connsiteY58" fmla="*/ 2053848 h 2363996"/>
              <a:gd name="connsiteX59" fmla="*/ 440470 w 996891"/>
              <a:gd name="connsiteY59" fmla="*/ 2069890 h 2363996"/>
              <a:gd name="connsiteX60" fmla="*/ 445817 w 996891"/>
              <a:gd name="connsiteY60" fmla="*/ 2101974 h 2363996"/>
              <a:gd name="connsiteX61" fmla="*/ 456512 w 996891"/>
              <a:gd name="connsiteY61" fmla="*/ 2134059 h 2363996"/>
              <a:gd name="connsiteX62" fmla="*/ 461859 w 996891"/>
              <a:gd name="connsiteY62" fmla="*/ 2150101 h 2363996"/>
              <a:gd name="connsiteX63" fmla="*/ 467206 w 996891"/>
              <a:gd name="connsiteY63" fmla="*/ 2171490 h 2363996"/>
              <a:gd name="connsiteX64" fmla="*/ 477901 w 996891"/>
              <a:gd name="connsiteY64" fmla="*/ 2203574 h 2363996"/>
              <a:gd name="connsiteX65" fmla="*/ 488596 w 996891"/>
              <a:gd name="connsiteY65" fmla="*/ 2310522 h 2363996"/>
              <a:gd name="connsiteX66" fmla="*/ 499291 w 996891"/>
              <a:gd name="connsiteY66" fmla="*/ 2363996 h 2363996"/>
              <a:gd name="connsiteX67" fmla="*/ 520680 w 996891"/>
              <a:gd name="connsiteY67" fmla="*/ 2331911 h 2363996"/>
              <a:gd name="connsiteX68" fmla="*/ 536722 w 996891"/>
              <a:gd name="connsiteY68" fmla="*/ 2310522 h 2363996"/>
              <a:gd name="connsiteX69" fmla="*/ 568806 w 996891"/>
              <a:gd name="connsiteY69" fmla="*/ 2289132 h 2363996"/>
              <a:gd name="connsiteX70" fmla="*/ 595543 w 996891"/>
              <a:gd name="connsiteY70" fmla="*/ 2257048 h 2363996"/>
              <a:gd name="connsiteX71" fmla="*/ 611585 w 996891"/>
              <a:gd name="connsiteY71" fmla="*/ 2235659 h 2363996"/>
              <a:gd name="connsiteX72" fmla="*/ 643670 w 996891"/>
              <a:gd name="connsiteY72" fmla="*/ 2208922 h 2363996"/>
              <a:gd name="connsiteX73" fmla="*/ 670406 w 996891"/>
              <a:gd name="connsiteY73" fmla="*/ 2176838 h 2363996"/>
              <a:gd name="connsiteX74" fmla="*/ 686448 w 996891"/>
              <a:gd name="connsiteY74" fmla="*/ 2166143 h 2363996"/>
              <a:gd name="connsiteX75" fmla="*/ 702491 w 996891"/>
              <a:gd name="connsiteY75" fmla="*/ 2150101 h 2363996"/>
              <a:gd name="connsiteX76" fmla="*/ 723880 w 996891"/>
              <a:gd name="connsiteY76" fmla="*/ 2134059 h 2363996"/>
              <a:gd name="connsiteX77" fmla="*/ 755964 w 996891"/>
              <a:gd name="connsiteY77" fmla="*/ 2096627 h 2363996"/>
              <a:gd name="connsiteX78" fmla="*/ 772006 w 996891"/>
              <a:gd name="connsiteY78" fmla="*/ 2085932 h 2363996"/>
              <a:gd name="connsiteX79" fmla="*/ 814785 w 996891"/>
              <a:gd name="connsiteY79" fmla="*/ 2021764 h 2363996"/>
              <a:gd name="connsiteX80" fmla="*/ 825480 w 996891"/>
              <a:gd name="connsiteY80" fmla="*/ 2005722 h 2363996"/>
              <a:gd name="connsiteX81" fmla="*/ 836175 w 996891"/>
              <a:gd name="connsiteY81" fmla="*/ 1989680 h 2363996"/>
              <a:gd name="connsiteX82" fmla="*/ 846870 w 996891"/>
              <a:gd name="connsiteY82" fmla="*/ 1957596 h 2363996"/>
              <a:gd name="connsiteX83" fmla="*/ 894996 w 996891"/>
              <a:gd name="connsiteY83" fmla="*/ 1914817 h 2363996"/>
              <a:gd name="connsiteX84" fmla="*/ 937775 w 996891"/>
              <a:gd name="connsiteY84" fmla="*/ 1877385 h 2363996"/>
              <a:gd name="connsiteX85" fmla="*/ 953817 w 996891"/>
              <a:gd name="connsiteY85" fmla="*/ 1861343 h 2363996"/>
              <a:gd name="connsiteX86" fmla="*/ 964512 w 996891"/>
              <a:gd name="connsiteY86" fmla="*/ 1845301 h 2363996"/>
              <a:gd name="connsiteX87" fmla="*/ 980554 w 996891"/>
              <a:gd name="connsiteY87" fmla="*/ 1834606 h 2363996"/>
              <a:gd name="connsiteX88" fmla="*/ 996596 w 996891"/>
              <a:gd name="connsiteY88" fmla="*/ 1781132 h 2363996"/>
              <a:gd name="connsiteX89" fmla="*/ 985901 w 996891"/>
              <a:gd name="connsiteY89" fmla="*/ 1700922 h 2363996"/>
              <a:gd name="connsiteX90" fmla="*/ 964512 w 996891"/>
              <a:gd name="connsiteY90" fmla="*/ 1668838 h 2363996"/>
              <a:gd name="connsiteX91" fmla="*/ 932427 w 996891"/>
              <a:gd name="connsiteY91" fmla="*/ 1636753 h 2363996"/>
              <a:gd name="connsiteX92" fmla="*/ 900343 w 996891"/>
              <a:gd name="connsiteY92" fmla="*/ 1583280 h 2363996"/>
              <a:gd name="connsiteX93" fmla="*/ 889648 w 996891"/>
              <a:gd name="connsiteY93" fmla="*/ 1567238 h 2363996"/>
              <a:gd name="connsiteX94" fmla="*/ 878954 w 996891"/>
              <a:gd name="connsiteY94" fmla="*/ 1545848 h 2363996"/>
              <a:gd name="connsiteX95" fmla="*/ 857564 w 996891"/>
              <a:gd name="connsiteY95" fmla="*/ 1513764 h 2363996"/>
              <a:gd name="connsiteX96" fmla="*/ 846870 w 996891"/>
              <a:gd name="connsiteY96" fmla="*/ 1492374 h 2363996"/>
              <a:gd name="connsiteX97" fmla="*/ 825480 w 996891"/>
              <a:gd name="connsiteY97" fmla="*/ 1476332 h 2363996"/>
              <a:gd name="connsiteX98" fmla="*/ 793396 w 996891"/>
              <a:gd name="connsiteY98" fmla="*/ 1401469 h 2363996"/>
              <a:gd name="connsiteX99" fmla="*/ 782701 w 996891"/>
              <a:gd name="connsiteY99" fmla="*/ 1385427 h 2363996"/>
              <a:gd name="connsiteX100" fmla="*/ 755964 w 996891"/>
              <a:gd name="connsiteY100" fmla="*/ 1337301 h 2363996"/>
              <a:gd name="connsiteX101" fmla="*/ 723880 w 996891"/>
              <a:gd name="connsiteY101" fmla="*/ 1299869 h 2363996"/>
              <a:gd name="connsiteX102" fmla="*/ 702491 w 996891"/>
              <a:gd name="connsiteY102" fmla="*/ 1267785 h 2363996"/>
              <a:gd name="connsiteX103" fmla="*/ 686448 w 996891"/>
              <a:gd name="connsiteY103" fmla="*/ 1225006 h 2363996"/>
              <a:gd name="connsiteX104" fmla="*/ 659712 w 996891"/>
              <a:gd name="connsiteY104" fmla="*/ 1192922 h 2363996"/>
              <a:gd name="connsiteX105" fmla="*/ 643670 w 996891"/>
              <a:gd name="connsiteY105" fmla="*/ 1171532 h 2363996"/>
              <a:gd name="connsiteX106" fmla="*/ 632975 w 996891"/>
              <a:gd name="connsiteY106" fmla="*/ 1150143 h 2363996"/>
              <a:gd name="connsiteX107" fmla="*/ 627627 w 996891"/>
              <a:gd name="connsiteY107" fmla="*/ 1134101 h 2363996"/>
              <a:gd name="connsiteX108" fmla="*/ 606238 w 996891"/>
              <a:gd name="connsiteY108" fmla="*/ 1102017 h 2363996"/>
              <a:gd name="connsiteX109" fmla="*/ 595543 w 996891"/>
              <a:gd name="connsiteY109" fmla="*/ 1080627 h 2363996"/>
              <a:gd name="connsiteX110" fmla="*/ 584848 w 996891"/>
              <a:gd name="connsiteY110" fmla="*/ 1064585 h 2363996"/>
              <a:gd name="connsiteX111" fmla="*/ 558112 w 996891"/>
              <a:gd name="connsiteY111" fmla="*/ 1021806 h 2363996"/>
              <a:gd name="connsiteX112" fmla="*/ 536722 w 996891"/>
              <a:gd name="connsiteY112" fmla="*/ 973680 h 2363996"/>
              <a:gd name="connsiteX113" fmla="*/ 526027 w 996891"/>
              <a:gd name="connsiteY113" fmla="*/ 946943 h 2363996"/>
              <a:gd name="connsiteX114" fmla="*/ 515333 w 996891"/>
              <a:gd name="connsiteY114" fmla="*/ 930901 h 2363996"/>
              <a:gd name="connsiteX115" fmla="*/ 504638 w 996891"/>
              <a:gd name="connsiteY115" fmla="*/ 904164 h 2363996"/>
              <a:gd name="connsiteX116" fmla="*/ 483248 w 996891"/>
              <a:gd name="connsiteY116" fmla="*/ 872080 h 2363996"/>
              <a:gd name="connsiteX117" fmla="*/ 472554 w 996891"/>
              <a:gd name="connsiteY117" fmla="*/ 856038 h 2363996"/>
              <a:gd name="connsiteX118" fmla="*/ 451164 w 996891"/>
              <a:gd name="connsiteY118" fmla="*/ 807911 h 2363996"/>
              <a:gd name="connsiteX119" fmla="*/ 440470 w 996891"/>
              <a:gd name="connsiteY119" fmla="*/ 765132 h 2363996"/>
              <a:gd name="connsiteX120" fmla="*/ 429775 w 996891"/>
              <a:gd name="connsiteY120" fmla="*/ 749090 h 2363996"/>
              <a:gd name="connsiteX121" fmla="*/ 419080 w 996891"/>
              <a:gd name="connsiteY121" fmla="*/ 727701 h 2363996"/>
              <a:gd name="connsiteX122" fmla="*/ 397691 w 996891"/>
              <a:gd name="connsiteY122" fmla="*/ 695617 h 2363996"/>
              <a:gd name="connsiteX123" fmla="*/ 386996 w 996891"/>
              <a:gd name="connsiteY123" fmla="*/ 679574 h 2363996"/>
              <a:gd name="connsiteX124" fmla="*/ 376301 w 996891"/>
              <a:gd name="connsiteY124" fmla="*/ 663532 h 2363996"/>
              <a:gd name="connsiteX125" fmla="*/ 365606 w 996891"/>
              <a:gd name="connsiteY125" fmla="*/ 642143 h 2363996"/>
              <a:gd name="connsiteX126" fmla="*/ 344217 w 996891"/>
              <a:gd name="connsiteY126" fmla="*/ 626101 h 2363996"/>
              <a:gd name="connsiteX127" fmla="*/ 322827 w 996891"/>
              <a:gd name="connsiteY127" fmla="*/ 594017 h 2363996"/>
              <a:gd name="connsiteX128" fmla="*/ 312133 w 996891"/>
              <a:gd name="connsiteY128" fmla="*/ 577974 h 2363996"/>
              <a:gd name="connsiteX129" fmla="*/ 301438 w 996891"/>
              <a:gd name="connsiteY129" fmla="*/ 561932 h 2363996"/>
              <a:gd name="connsiteX130" fmla="*/ 290743 w 996891"/>
              <a:gd name="connsiteY130" fmla="*/ 540543 h 2363996"/>
              <a:gd name="connsiteX131" fmla="*/ 280048 w 996891"/>
              <a:gd name="connsiteY131" fmla="*/ 524501 h 2363996"/>
              <a:gd name="connsiteX132" fmla="*/ 269354 w 996891"/>
              <a:gd name="connsiteY132" fmla="*/ 497764 h 2363996"/>
              <a:gd name="connsiteX133" fmla="*/ 258659 w 996891"/>
              <a:gd name="connsiteY133" fmla="*/ 481722 h 2363996"/>
              <a:gd name="connsiteX134" fmla="*/ 237270 w 996891"/>
              <a:gd name="connsiteY134" fmla="*/ 433596 h 2363996"/>
              <a:gd name="connsiteX135" fmla="*/ 226575 w 996891"/>
              <a:gd name="connsiteY135" fmla="*/ 385469 h 2363996"/>
              <a:gd name="connsiteX136" fmla="*/ 205185 w 996891"/>
              <a:gd name="connsiteY136" fmla="*/ 348038 h 2363996"/>
              <a:gd name="connsiteX137" fmla="*/ 194491 w 996891"/>
              <a:gd name="connsiteY137" fmla="*/ 326648 h 2363996"/>
              <a:gd name="connsiteX138" fmla="*/ 173101 w 996891"/>
              <a:gd name="connsiteY138" fmla="*/ 273174 h 2363996"/>
              <a:gd name="connsiteX139" fmla="*/ 130322 w 996891"/>
              <a:gd name="connsiteY139" fmla="*/ 198311 h 2363996"/>
              <a:gd name="connsiteX140" fmla="*/ 119627 w 996891"/>
              <a:gd name="connsiteY140" fmla="*/ 182269 h 2363996"/>
              <a:gd name="connsiteX141" fmla="*/ 98238 w 996891"/>
              <a:gd name="connsiteY141" fmla="*/ 166227 h 2363996"/>
              <a:gd name="connsiteX142" fmla="*/ 87543 w 996891"/>
              <a:gd name="connsiteY142" fmla="*/ 144838 h 2363996"/>
              <a:gd name="connsiteX143" fmla="*/ 71501 w 996891"/>
              <a:gd name="connsiteY143" fmla="*/ 107406 h 2363996"/>
              <a:gd name="connsiteX144" fmla="*/ 39417 w 996891"/>
              <a:gd name="connsiteY144" fmla="*/ 59280 h 2363996"/>
              <a:gd name="connsiteX145" fmla="*/ 28722 w 996891"/>
              <a:gd name="connsiteY145" fmla="*/ 43238 h 2363996"/>
              <a:gd name="connsiteX146" fmla="*/ 0 w 996891"/>
              <a:gd name="connsiteY146" fmla="*/ 0 h 2363996"/>
              <a:gd name="connsiteX147" fmla="*/ 7333 w 996891"/>
              <a:gd name="connsiteY147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67368 w 996891"/>
              <a:gd name="connsiteY33" fmla="*/ 1224243 h 2363996"/>
              <a:gd name="connsiteX34" fmla="*/ 274090 w 996891"/>
              <a:gd name="connsiteY34" fmla="*/ 1249299 h 2363996"/>
              <a:gd name="connsiteX35" fmla="*/ 281883 w 996891"/>
              <a:gd name="connsiteY35" fmla="*/ 1281382 h 2363996"/>
              <a:gd name="connsiteX36" fmla="*/ 290132 w 996891"/>
              <a:gd name="connsiteY36" fmla="*/ 1328898 h 2363996"/>
              <a:gd name="connsiteX37" fmla="*/ 301285 w 996891"/>
              <a:gd name="connsiteY37" fmla="*/ 1353343 h 2363996"/>
              <a:gd name="connsiteX38" fmla="*/ 300827 w 996891"/>
              <a:gd name="connsiteY38" fmla="*/ 1366483 h 2363996"/>
              <a:gd name="connsiteX39" fmla="*/ 311980 w 996891"/>
              <a:gd name="connsiteY39" fmla="*/ 1398567 h 2363996"/>
              <a:gd name="connsiteX40" fmla="*/ 316411 w 996891"/>
              <a:gd name="connsiteY40" fmla="*/ 1437525 h 2363996"/>
              <a:gd name="connsiteX41" fmla="*/ 301438 w 996891"/>
              <a:gd name="connsiteY41" fmla="*/ 1470985 h 2363996"/>
              <a:gd name="connsiteX42" fmla="*/ 306785 w 996891"/>
              <a:gd name="connsiteY42" fmla="*/ 1487027 h 2363996"/>
              <a:gd name="connsiteX43" fmla="*/ 312133 w 996891"/>
              <a:gd name="connsiteY43" fmla="*/ 1508417 h 2363996"/>
              <a:gd name="connsiteX44" fmla="*/ 322827 w 996891"/>
              <a:gd name="connsiteY44" fmla="*/ 1524459 h 2363996"/>
              <a:gd name="connsiteX45" fmla="*/ 328175 w 996891"/>
              <a:gd name="connsiteY45" fmla="*/ 1556543 h 2363996"/>
              <a:gd name="connsiteX46" fmla="*/ 338870 w 996891"/>
              <a:gd name="connsiteY46" fmla="*/ 1588627 h 2363996"/>
              <a:gd name="connsiteX47" fmla="*/ 344217 w 996891"/>
              <a:gd name="connsiteY47" fmla="*/ 1631406 h 2363996"/>
              <a:gd name="connsiteX48" fmla="*/ 349564 w 996891"/>
              <a:gd name="connsiteY48" fmla="*/ 1647448 h 2363996"/>
              <a:gd name="connsiteX49" fmla="*/ 354912 w 996891"/>
              <a:gd name="connsiteY49" fmla="*/ 1679532 h 2363996"/>
              <a:gd name="connsiteX50" fmla="*/ 360259 w 996891"/>
              <a:gd name="connsiteY50" fmla="*/ 1716964 h 2363996"/>
              <a:gd name="connsiteX51" fmla="*/ 365606 w 996891"/>
              <a:gd name="connsiteY51" fmla="*/ 1759743 h 2363996"/>
              <a:gd name="connsiteX52" fmla="*/ 376301 w 996891"/>
              <a:gd name="connsiteY52" fmla="*/ 1802522 h 2363996"/>
              <a:gd name="connsiteX53" fmla="*/ 386996 w 996891"/>
              <a:gd name="connsiteY53" fmla="*/ 1845301 h 2363996"/>
              <a:gd name="connsiteX54" fmla="*/ 392343 w 996891"/>
              <a:gd name="connsiteY54" fmla="*/ 1866690 h 2363996"/>
              <a:gd name="connsiteX55" fmla="*/ 397691 w 996891"/>
              <a:gd name="connsiteY55" fmla="*/ 1882732 h 2363996"/>
              <a:gd name="connsiteX56" fmla="*/ 408385 w 996891"/>
              <a:gd name="connsiteY56" fmla="*/ 1957596 h 2363996"/>
              <a:gd name="connsiteX57" fmla="*/ 419080 w 996891"/>
              <a:gd name="connsiteY57" fmla="*/ 2000374 h 2363996"/>
              <a:gd name="connsiteX58" fmla="*/ 429775 w 996891"/>
              <a:gd name="connsiteY58" fmla="*/ 2053848 h 2363996"/>
              <a:gd name="connsiteX59" fmla="*/ 440470 w 996891"/>
              <a:gd name="connsiteY59" fmla="*/ 2069890 h 2363996"/>
              <a:gd name="connsiteX60" fmla="*/ 445817 w 996891"/>
              <a:gd name="connsiteY60" fmla="*/ 2101974 h 2363996"/>
              <a:gd name="connsiteX61" fmla="*/ 456512 w 996891"/>
              <a:gd name="connsiteY61" fmla="*/ 2134059 h 2363996"/>
              <a:gd name="connsiteX62" fmla="*/ 461859 w 996891"/>
              <a:gd name="connsiteY62" fmla="*/ 2150101 h 2363996"/>
              <a:gd name="connsiteX63" fmla="*/ 467206 w 996891"/>
              <a:gd name="connsiteY63" fmla="*/ 2171490 h 2363996"/>
              <a:gd name="connsiteX64" fmla="*/ 477901 w 996891"/>
              <a:gd name="connsiteY64" fmla="*/ 2203574 h 2363996"/>
              <a:gd name="connsiteX65" fmla="*/ 488596 w 996891"/>
              <a:gd name="connsiteY65" fmla="*/ 2310522 h 2363996"/>
              <a:gd name="connsiteX66" fmla="*/ 499291 w 996891"/>
              <a:gd name="connsiteY66" fmla="*/ 2363996 h 2363996"/>
              <a:gd name="connsiteX67" fmla="*/ 520680 w 996891"/>
              <a:gd name="connsiteY67" fmla="*/ 2331911 h 2363996"/>
              <a:gd name="connsiteX68" fmla="*/ 536722 w 996891"/>
              <a:gd name="connsiteY68" fmla="*/ 2310522 h 2363996"/>
              <a:gd name="connsiteX69" fmla="*/ 568806 w 996891"/>
              <a:gd name="connsiteY69" fmla="*/ 2289132 h 2363996"/>
              <a:gd name="connsiteX70" fmla="*/ 595543 w 996891"/>
              <a:gd name="connsiteY70" fmla="*/ 2257048 h 2363996"/>
              <a:gd name="connsiteX71" fmla="*/ 611585 w 996891"/>
              <a:gd name="connsiteY71" fmla="*/ 2235659 h 2363996"/>
              <a:gd name="connsiteX72" fmla="*/ 643670 w 996891"/>
              <a:gd name="connsiteY72" fmla="*/ 2208922 h 2363996"/>
              <a:gd name="connsiteX73" fmla="*/ 670406 w 996891"/>
              <a:gd name="connsiteY73" fmla="*/ 2176838 h 2363996"/>
              <a:gd name="connsiteX74" fmla="*/ 686448 w 996891"/>
              <a:gd name="connsiteY74" fmla="*/ 2166143 h 2363996"/>
              <a:gd name="connsiteX75" fmla="*/ 702491 w 996891"/>
              <a:gd name="connsiteY75" fmla="*/ 2150101 h 2363996"/>
              <a:gd name="connsiteX76" fmla="*/ 723880 w 996891"/>
              <a:gd name="connsiteY76" fmla="*/ 2134059 h 2363996"/>
              <a:gd name="connsiteX77" fmla="*/ 755964 w 996891"/>
              <a:gd name="connsiteY77" fmla="*/ 2096627 h 2363996"/>
              <a:gd name="connsiteX78" fmla="*/ 772006 w 996891"/>
              <a:gd name="connsiteY78" fmla="*/ 2085932 h 2363996"/>
              <a:gd name="connsiteX79" fmla="*/ 814785 w 996891"/>
              <a:gd name="connsiteY79" fmla="*/ 2021764 h 2363996"/>
              <a:gd name="connsiteX80" fmla="*/ 825480 w 996891"/>
              <a:gd name="connsiteY80" fmla="*/ 2005722 h 2363996"/>
              <a:gd name="connsiteX81" fmla="*/ 836175 w 996891"/>
              <a:gd name="connsiteY81" fmla="*/ 1989680 h 2363996"/>
              <a:gd name="connsiteX82" fmla="*/ 846870 w 996891"/>
              <a:gd name="connsiteY82" fmla="*/ 1957596 h 2363996"/>
              <a:gd name="connsiteX83" fmla="*/ 894996 w 996891"/>
              <a:gd name="connsiteY83" fmla="*/ 1914817 h 2363996"/>
              <a:gd name="connsiteX84" fmla="*/ 937775 w 996891"/>
              <a:gd name="connsiteY84" fmla="*/ 1877385 h 2363996"/>
              <a:gd name="connsiteX85" fmla="*/ 953817 w 996891"/>
              <a:gd name="connsiteY85" fmla="*/ 1861343 h 2363996"/>
              <a:gd name="connsiteX86" fmla="*/ 964512 w 996891"/>
              <a:gd name="connsiteY86" fmla="*/ 1845301 h 2363996"/>
              <a:gd name="connsiteX87" fmla="*/ 980554 w 996891"/>
              <a:gd name="connsiteY87" fmla="*/ 1834606 h 2363996"/>
              <a:gd name="connsiteX88" fmla="*/ 996596 w 996891"/>
              <a:gd name="connsiteY88" fmla="*/ 1781132 h 2363996"/>
              <a:gd name="connsiteX89" fmla="*/ 985901 w 996891"/>
              <a:gd name="connsiteY89" fmla="*/ 1700922 h 2363996"/>
              <a:gd name="connsiteX90" fmla="*/ 964512 w 996891"/>
              <a:gd name="connsiteY90" fmla="*/ 1668838 h 2363996"/>
              <a:gd name="connsiteX91" fmla="*/ 932427 w 996891"/>
              <a:gd name="connsiteY91" fmla="*/ 1636753 h 2363996"/>
              <a:gd name="connsiteX92" fmla="*/ 900343 w 996891"/>
              <a:gd name="connsiteY92" fmla="*/ 1583280 h 2363996"/>
              <a:gd name="connsiteX93" fmla="*/ 889648 w 996891"/>
              <a:gd name="connsiteY93" fmla="*/ 1567238 h 2363996"/>
              <a:gd name="connsiteX94" fmla="*/ 878954 w 996891"/>
              <a:gd name="connsiteY94" fmla="*/ 1545848 h 2363996"/>
              <a:gd name="connsiteX95" fmla="*/ 857564 w 996891"/>
              <a:gd name="connsiteY95" fmla="*/ 1513764 h 2363996"/>
              <a:gd name="connsiteX96" fmla="*/ 846870 w 996891"/>
              <a:gd name="connsiteY96" fmla="*/ 1492374 h 2363996"/>
              <a:gd name="connsiteX97" fmla="*/ 825480 w 996891"/>
              <a:gd name="connsiteY97" fmla="*/ 1476332 h 2363996"/>
              <a:gd name="connsiteX98" fmla="*/ 793396 w 996891"/>
              <a:gd name="connsiteY98" fmla="*/ 1401469 h 2363996"/>
              <a:gd name="connsiteX99" fmla="*/ 782701 w 996891"/>
              <a:gd name="connsiteY99" fmla="*/ 1385427 h 2363996"/>
              <a:gd name="connsiteX100" fmla="*/ 755964 w 996891"/>
              <a:gd name="connsiteY100" fmla="*/ 1337301 h 2363996"/>
              <a:gd name="connsiteX101" fmla="*/ 723880 w 996891"/>
              <a:gd name="connsiteY101" fmla="*/ 1299869 h 2363996"/>
              <a:gd name="connsiteX102" fmla="*/ 702491 w 996891"/>
              <a:gd name="connsiteY102" fmla="*/ 1267785 h 2363996"/>
              <a:gd name="connsiteX103" fmla="*/ 686448 w 996891"/>
              <a:gd name="connsiteY103" fmla="*/ 1225006 h 2363996"/>
              <a:gd name="connsiteX104" fmla="*/ 659712 w 996891"/>
              <a:gd name="connsiteY104" fmla="*/ 1192922 h 2363996"/>
              <a:gd name="connsiteX105" fmla="*/ 643670 w 996891"/>
              <a:gd name="connsiteY105" fmla="*/ 1171532 h 2363996"/>
              <a:gd name="connsiteX106" fmla="*/ 632975 w 996891"/>
              <a:gd name="connsiteY106" fmla="*/ 1150143 h 2363996"/>
              <a:gd name="connsiteX107" fmla="*/ 627627 w 996891"/>
              <a:gd name="connsiteY107" fmla="*/ 1134101 h 2363996"/>
              <a:gd name="connsiteX108" fmla="*/ 606238 w 996891"/>
              <a:gd name="connsiteY108" fmla="*/ 1102017 h 2363996"/>
              <a:gd name="connsiteX109" fmla="*/ 595543 w 996891"/>
              <a:gd name="connsiteY109" fmla="*/ 1080627 h 2363996"/>
              <a:gd name="connsiteX110" fmla="*/ 584848 w 996891"/>
              <a:gd name="connsiteY110" fmla="*/ 1064585 h 2363996"/>
              <a:gd name="connsiteX111" fmla="*/ 558112 w 996891"/>
              <a:gd name="connsiteY111" fmla="*/ 1021806 h 2363996"/>
              <a:gd name="connsiteX112" fmla="*/ 536722 w 996891"/>
              <a:gd name="connsiteY112" fmla="*/ 973680 h 2363996"/>
              <a:gd name="connsiteX113" fmla="*/ 526027 w 996891"/>
              <a:gd name="connsiteY113" fmla="*/ 946943 h 2363996"/>
              <a:gd name="connsiteX114" fmla="*/ 515333 w 996891"/>
              <a:gd name="connsiteY114" fmla="*/ 930901 h 2363996"/>
              <a:gd name="connsiteX115" fmla="*/ 504638 w 996891"/>
              <a:gd name="connsiteY115" fmla="*/ 904164 h 2363996"/>
              <a:gd name="connsiteX116" fmla="*/ 483248 w 996891"/>
              <a:gd name="connsiteY116" fmla="*/ 872080 h 2363996"/>
              <a:gd name="connsiteX117" fmla="*/ 472554 w 996891"/>
              <a:gd name="connsiteY117" fmla="*/ 856038 h 2363996"/>
              <a:gd name="connsiteX118" fmla="*/ 451164 w 996891"/>
              <a:gd name="connsiteY118" fmla="*/ 807911 h 2363996"/>
              <a:gd name="connsiteX119" fmla="*/ 440470 w 996891"/>
              <a:gd name="connsiteY119" fmla="*/ 765132 h 2363996"/>
              <a:gd name="connsiteX120" fmla="*/ 429775 w 996891"/>
              <a:gd name="connsiteY120" fmla="*/ 749090 h 2363996"/>
              <a:gd name="connsiteX121" fmla="*/ 419080 w 996891"/>
              <a:gd name="connsiteY121" fmla="*/ 727701 h 2363996"/>
              <a:gd name="connsiteX122" fmla="*/ 397691 w 996891"/>
              <a:gd name="connsiteY122" fmla="*/ 695617 h 2363996"/>
              <a:gd name="connsiteX123" fmla="*/ 386996 w 996891"/>
              <a:gd name="connsiteY123" fmla="*/ 679574 h 2363996"/>
              <a:gd name="connsiteX124" fmla="*/ 376301 w 996891"/>
              <a:gd name="connsiteY124" fmla="*/ 663532 h 2363996"/>
              <a:gd name="connsiteX125" fmla="*/ 365606 w 996891"/>
              <a:gd name="connsiteY125" fmla="*/ 642143 h 2363996"/>
              <a:gd name="connsiteX126" fmla="*/ 344217 w 996891"/>
              <a:gd name="connsiteY126" fmla="*/ 626101 h 2363996"/>
              <a:gd name="connsiteX127" fmla="*/ 322827 w 996891"/>
              <a:gd name="connsiteY127" fmla="*/ 594017 h 2363996"/>
              <a:gd name="connsiteX128" fmla="*/ 312133 w 996891"/>
              <a:gd name="connsiteY128" fmla="*/ 577974 h 2363996"/>
              <a:gd name="connsiteX129" fmla="*/ 301438 w 996891"/>
              <a:gd name="connsiteY129" fmla="*/ 561932 h 2363996"/>
              <a:gd name="connsiteX130" fmla="*/ 290743 w 996891"/>
              <a:gd name="connsiteY130" fmla="*/ 540543 h 2363996"/>
              <a:gd name="connsiteX131" fmla="*/ 280048 w 996891"/>
              <a:gd name="connsiteY131" fmla="*/ 524501 h 2363996"/>
              <a:gd name="connsiteX132" fmla="*/ 269354 w 996891"/>
              <a:gd name="connsiteY132" fmla="*/ 497764 h 2363996"/>
              <a:gd name="connsiteX133" fmla="*/ 258659 w 996891"/>
              <a:gd name="connsiteY133" fmla="*/ 481722 h 2363996"/>
              <a:gd name="connsiteX134" fmla="*/ 237270 w 996891"/>
              <a:gd name="connsiteY134" fmla="*/ 433596 h 2363996"/>
              <a:gd name="connsiteX135" fmla="*/ 226575 w 996891"/>
              <a:gd name="connsiteY135" fmla="*/ 385469 h 2363996"/>
              <a:gd name="connsiteX136" fmla="*/ 205185 w 996891"/>
              <a:gd name="connsiteY136" fmla="*/ 348038 h 2363996"/>
              <a:gd name="connsiteX137" fmla="*/ 194491 w 996891"/>
              <a:gd name="connsiteY137" fmla="*/ 326648 h 2363996"/>
              <a:gd name="connsiteX138" fmla="*/ 173101 w 996891"/>
              <a:gd name="connsiteY138" fmla="*/ 273174 h 2363996"/>
              <a:gd name="connsiteX139" fmla="*/ 130322 w 996891"/>
              <a:gd name="connsiteY139" fmla="*/ 198311 h 2363996"/>
              <a:gd name="connsiteX140" fmla="*/ 119627 w 996891"/>
              <a:gd name="connsiteY140" fmla="*/ 182269 h 2363996"/>
              <a:gd name="connsiteX141" fmla="*/ 98238 w 996891"/>
              <a:gd name="connsiteY141" fmla="*/ 166227 h 2363996"/>
              <a:gd name="connsiteX142" fmla="*/ 87543 w 996891"/>
              <a:gd name="connsiteY142" fmla="*/ 144838 h 2363996"/>
              <a:gd name="connsiteX143" fmla="*/ 71501 w 996891"/>
              <a:gd name="connsiteY143" fmla="*/ 107406 h 2363996"/>
              <a:gd name="connsiteX144" fmla="*/ 39417 w 996891"/>
              <a:gd name="connsiteY144" fmla="*/ 59280 h 2363996"/>
              <a:gd name="connsiteX145" fmla="*/ 28722 w 996891"/>
              <a:gd name="connsiteY145" fmla="*/ 43238 h 2363996"/>
              <a:gd name="connsiteX146" fmla="*/ 0 w 996891"/>
              <a:gd name="connsiteY146" fmla="*/ 0 h 2363996"/>
              <a:gd name="connsiteX147" fmla="*/ 7333 w 996891"/>
              <a:gd name="connsiteY147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67368 w 996891"/>
              <a:gd name="connsiteY33" fmla="*/ 1224243 h 2363996"/>
              <a:gd name="connsiteX34" fmla="*/ 274090 w 996891"/>
              <a:gd name="connsiteY34" fmla="*/ 1249299 h 2363996"/>
              <a:gd name="connsiteX35" fmla="*/ 281883 w 996891"/>
              <a:gd name="connsiteY35" fmla="*/ 1281382 h 2363996"/>
              <a:gd name="connsiteX36" fmla="*/ 290132 w 996891"/>
              <a:gd name="connsiteY36" fmla="*/ 1328898 h 2363996"/>
              <a:gd name="connsiteX37" fmla="*/ 301285 w 996891"/>
              <a:gd name="connsiteY37" fmla="*/ 1353343 h 2363996"/>
              <a:gd name="connsiteX38" fmla="*/ 300827 w 996891"/>
              <a:gd name="connsiteY38" fmla="*/ 1366483 h 2363996"/>
              <a:gd name="connsiteX39" fmla="*/ 311980 w 996891"/>
              <a:gd name="connsiteY39" fmla="*/ 1398567 h 2363996"/>
              <a:gd name="connsiteX40" fmla="*/ 316411 w 996891"/>
              <a:gd name="connsiteY40" fmla="*/ 1437525 h 2363996"/>
              <a:gd name="connsiteX41" fmla="*/ 301438 w 996891"/>
              <a:gd name="connsiteY41" fmla="*/ 1470985 h 2363996"/>
              <a:gd name="connsiteX42" fmla="*/ 332911 w 996891"/>
              <a:gd name="connsiteY42" fmla="*/ 1489929 h 2363996"/>
              <a:gd name="connsiteX43" fmla="*/ 312133 w 996891"/>
              <a:gd name="connsiteY43" fmla="*/ 1508417 h 2363996"/>
              <a:gd name="connsiteX44" fmla="*/ 322827 w 996891"/>
              <a:gd name="connsiteY44" fmla="*/ 1524459 h 2363996"/>
              <a:gd name="connsiteX45" fmla="*/ 328175 w 996891"/>
              <a:gd name="connsiteY45" fmla="*/ 1556543 h 2363996"/>
              <a:gd name="connsiteX46" fmla="*/ 338870 w 996891"/>
              <a:gd name="connsiteY46" fmla="*/ 1588627 h 2363996"/>
              <a:gd name="connsiteX47" fmla="*/ 344217 w 996891"/>
              <a:gd name="connsiteY47" fmla="*/ 1631406 h 2363996"/>
              <a:gd name="connsiteX48" fmla="*/ 349564 w 996891"/>
              <a:gd name="connsiteY48" fmla="*/ 1647448 h 2363996"/>
              <a:gd name="connsiteX49" fmla="*/ 354912 w 996891"/>
              <a:gd name="connsiteY49" fmla="*/ 1679532 h 2363996"/>
              <a:gd name="connsiteX50" fmla="*/ 360259 w 996891"/>
              <a:gd name="connsiteY50" fmla="*/ 1716964 h 2363996"/>
              <a:gd name="connsiteX51" fmla="*/ 365606 w 996891"/>
              <a:gd name="connsiteY51" fmla="*/ 1759743 h 2363996"/>
              <a:gd name="connsiteX52" fmla="*/ 376301 w 996891"/>
              <a:gd name="connsiteY52" fmla="*/ 1802522 h 2363996"/>
              <a:gd name="connsiteX53" fmla="*/ 386996 w 996891"/>
              <a:gd name="connsiteY53" fmla="*/ 1845301 h 2363996"/>
              <a:gd name="connsiteX54" fmla="*/ 392343 w 996891"/>
              <a:gd name="connsiteY54" fmla="*/ 1866690 h 2363996"/>
              <a:gd name="connsiteX55" fmla="*/ 397691 w 996891"/>
              <a:gd name="connsiteY55" fmla="*/ 1882732 h 2363996"/>
              <a:gd name="connsiteX56" fmla="*/ 408385 w 996891"/>
              <a:gd name="connsiteY56" fmla="*/ 1957596 h 2363996"/>
              <a:gd name="connsiteX57" fmla="*/ 419080 w 996891"/>
              <a:gd name="connsiteY57" fmla="*/ 2000374 h 2363996"/>
              <a:gd name="connsiteX58" fmla="*/ 429775 w 996891"/>
              <a:gd name="connsiteY58" fmla="*/ 2053848 h 2363996"/>
              <a:gd name="connsiteX59" fmla="*/ 440470 w 996891"/>
              <a:gd name="connsiteY59" fmla="*/ 2069890 h 2363996"/>
              <a:gd name="connsiteX60" fmla="*/ 445817 w 996891"/>
              <a:gd name="connsiteY60" fmla="*/ 2101974 h 2363996"/>
              <a:gd name="connsiteX61" fmla="*/ 456512 w 996891"/>
              <a:gd name="connsiteY61" fmla="*/ 2134059 h 2363996"/>
              <a:gd name="connsiteX62" fmla="*/ 461859 w 996891"/>
              <a:gd name="connsiteY62" fmla="*/ 2150101 h 2363996"/>
              <a:gd name="connsiteX63" fmla="*/ 467206 w 996891"/>
              <a:gd name="connsiteY63" fmla="*/ 2171490 h 2363996"/>
              <a:gd name="connsiteX64" fmla="*/ 477901 w 996891"/>
              <a:gd name="connsiteY64" fmla="*/ 2203574 h 2363996"/>
              <a:gd name="connsiteX65" fmla="*/ 488596 w 996891"/>
              <a:gd name="connsiteY65" fmla="*/ 2310522 h 2363996"/>
              <a:gd name="connsiteX66" fmla="*/ 499291 w 996891"/>
              <a:gd name="connsiteY66" fmla="*/ 2363996 h 2363996"/>
              <a:gd name="connsiteX67" fmla="*/ 520680 w 996891"/>
              <a:gd name="connsiteY67" fmla="*/ 2331911 h 2363996"/>
              <a:gd name="connsiteX68" fmla="*/ 536722 w 996891"/>
              <a:gd name="connsiteY68" fmla="*/ 2310522 h 2363996"/>
              <a:gd name="connsiteX69" fmla="*/ 568806 w 996891"/>
              <a:gd name="connsiteY69" fmla="*/ 2289132 h 2363996"/>
              <a:gd name="connsiteX70" fmla="*/ 595543 w 996891"/>
              <a:gd name="connsiteY70" fmla="*/ 2257048 h 2363996"/>
              <a:gd name="connsiteX71" fmla="*/ 611585 w 996891"/>
              <a:gd name="connsiteY71" fmla="*/ 2235659 h 2363996"/>
              <a:gd name="connsiteX72" fmla="*/ 643670 w 996891"/>
              <a:gd name="connsiteY72" fmla="*/ 2208922 h 2363996"/>
              <a:gd name="connsiteX73" fmla="*/ 670406 w 996891"/>
              <a:gd name="connsiteY73" fmla="*/ 2176838 h 2363996"/>
              <a:gd name="connsiteX74" fmla="*/ 686448 w 996891"/>
              <a:gd name="connsiteY74" fmla="*/ 2166143 h 2363996"/>
              <a:gd name="connsiteX75" fmla="*/ 702491 w 996891"/>
              <a:gd name="connsiteY75" fmla="*/ 2150101 h 2363996"/>
              <a:gd name="connsiteX76" fmla="*/ 723880 w 996891"/>
              <a:gd name="connsiteY76" fmla="*/ 2134059 h 2363996"/>
              <a:gd name="connsiteX77" fmla="*/ 755964 w 996891"/>
              <a:gd name="connsiteY77" fmla="*/ 2096627 h 2363996"/>
              <a:gd name="connsiteX78" fmla="*/ 772006 w 996891"/>
              <a:gd name="connsiteY78" fmla="*/ 2085932 h 2363996"/>
              <a:gd name="connsiteX79" fmla="*/ 814785 w 996891"/>
              <a:gd name="connsiteY79" fmla="*/ 2021764 h 2363996"/>
              <a:gd name="connsiteX80" fmla="*/ 825480 w 996891"/>
              <a:gd name="connsiteY80" fmla="*/ 2005722 h 2363996"/>
              <a:gd name="connsiteX81" fmla="*/ 836175 w 996891"/>
              <a:gd name="connsiteY81" fmla="*/ 1989680 h 2363996"/>
              <a:gd name="connsiteX82" fmla="*/ 846870 w 996891"/>
              <a:gd name="connsiteY82" fmla="*/ 1957596 h 2363996"/>
              <a:gd name="connsiteX83" fmla="*/ 894996 w 996891"/>
              <a:gd name="connsiteY83" fmla="*/ 1914817 h 2363996"/>
              <a:gd name="connsiteX84" fmla="*/ 937775 w 996891"/>
              <a:gd name="connsiteY84" fmla="*/ 1877385 h 2363996"/>
              <a:gd name="connsiteX85" fmla="*/ 953817 w 996891"/>
              <a:gd name="connsiteY85" fmla="*/ 1861343 h 2363996"/>
              <a:gd name="connsiteX86" fmla="*/ 964512 w 996891"/>
              <a:gd name="connsiteY86" fmla="*/ 1845301 h 2363996"/>
              <a:gd name="connsiteX87" fmla="*/ 980554 w 996891"/>
              <a:gd name="connsiteY87" fmla="*/ 1834606 h 2363996"/>
              <a:gd name="connsiteX88" fmla="*/ 996596 w 996891"/>
              <a:gd name="connsiteY88" fmla="*/ 1781132 h 2363996"/>
              <a:gd name="connsiteX89" fmla="*/ 985901 w 996891"/>
              <a:gd name="connsiteY89" fmla="*/ 1700922 h 2363996"/>
              <a:gd name="connsiteX90" fmla="*/ 964512 w 996891"/>
              <a:gd name="connsiteY90" fmla="*/ 1668838 h 2363996"/>
              <a:gd name="connsiteX91" fmla="*/ 932427 w 996891"/>
              <a:gd name="connsiteY91" fmla="*/ 1636753 h 2363996"/>
              <a:gd name="connsiteX92" fmla="*/ 900343 w 996891"/>
              <a:gd name="connsiteY92" fmla="*/ 1583280 h 2363996"/>
              <a:gd name="connsiteX93" fmla="*/ 889648 w 996891"/>
              <a:gd name="connsiteY93" fmla="*/ 1567238 h 2363996"/>
              <a:gd name="connsiteX94" fmla="*/ 878954 w 996891"/>
              <a:gd name="connsiteY94" fmla="*/ 1545848 h 2363996"/>
              <a:gd name="connsiteX95" fmla="*/ 857564 w 996891"/>
              <a:gd name="connsiteY95" fmla="*/ 1513764 h 2363996"/>
              <a:gd name="connsiteX96" fmla="*/ 846870 w 996891"/>
              <a:gd name="connsiteY96" fmla="*/ 1492374 h 2363996"/>
              <a:gd name="connsiteX97" fmla="*/ 825480 w 996891"/>
              <a:gd name="connsiteY97" fmla="*/ 1476332 h 2363996"/>
              <a:gd name="connsiteX98" fmla="*/ 793396 w 996891"/>
              <a:gd name="connsiteY98" fmla="*/ 1401469 h 2363996"/>
              <a:gd name="connsiteX99" fmla="*/ 782701 w 996891"/>
              <a:gd name="connsiteY99" fmla="*/ 1385427 h 2363996"/>
              <a:gd name="connsiteX100" fmla="*/ 755964 w 996891"/>
              <a:gd name="connsiteY100" fmla="*/ 1337301 h 2363996"/>
              <a:gd name="connsiteX101" fmla="*/ 723880 w 996891"/>
              <a:gd name="connsiteY101" fmla="*/ 1299869 h 2363996"/>
              <a:gd name="connsiteX102" fmla="*/ 702491 w 996891"/>
              <a:gd name="connsiteY102" fmla="*/ 1267785 h 2363996"/>
              <a:gd name="connsiteX103" fmla="*/ 686448 w 996891"/>
              <a:gd name="connsiteY103" fmla="*/ 1225006 h 2363996"/>
              <a:gd name="connsiteX104" fmla="*/ 659712 w 996891"/>
              <a:gd name="connsiteY104" fmla="*/ 1192922 h 2363996"/>
              <a:gd name="connsiteX105" fmla="*/ 643670 w 996891"/>
              <a:gd name="connsiteY105" fmla="*/ 1171532 h 2363996"/>
              <a:gd name="connsiteX106" fmla="*/ 632975 w 996891"/>
              <a:gd name="connsiteY106" fmla="*/ 1150143 h 2363996"/>
              <a:gd name="connsiteX107" fmla="*/ 627627 w 996891"/>
              <a:gd name="connsiteY107" fmla="*/ 1134101 h 2363996"/>
              <a:gd name="connsiteX108" fmla="*/ 606238 w 996891"/>
              <a:gd name="connsiteY108" fmla="*/ 1102017 h 2363996"/>
              <a:gd name="connsiteX109" fmla="*/ 595543 w 996891"/>
              <a:gd name="connsiteY109" fmla="*/ 1080627 h 2363996"/>
              <a:gd name="connsiteX110" fmla="*/ 584848 w 996891"/>
              <a:gd name="connsiteY110" fmla="*/ 1064585 h 2363996"/>
              <a:gd name="connsiteX111" fmla="*/ 558112 w 996891"/>
              <a:gd name="connsiteY111" fmla="*/ 1021806 h 2363996"/>
              <a:gd name="connsiteX112" fmla="*/ 536722 w 996891"/>
              <a:gd name="connsiteY112" fmla="*/ 973680 h 2363996"/>
              <a:gd name="connsiteX113" fmla="*/ 526027 w 996891"/>
              <a:gd name="connsiteY113" fmla="*/ 946943 h 2363996"/>
              <a:gd name="connsiteX114" fmla="*/ 515333 w 996891"/>
              <a:gd name="connsiteY114" fmla="*/ 930901 h 2363996"/>
              <a:gd name="connsiteX115" fmla="*/ 504638 w 996891"/>
              <a:gd name="connsiteY115" fmla="*/ 904164 h 2363996"/>
              <a:gd name="connsiteX116" fmla="*/ 483248 w 996891"/>
              <a:gd name="connsiteY116" fmla="*/ 872080 h 2363996"/>
              <a:gd name="connsiteX117" fmla="*/ 472554 w 996891"/>
              <a:gd name="connsiteY117" fmla="*/ 856038 h 2363996"/>
              <a:gd name="connsiteX118" fmla="*/ 451164 w 996891"/>
              <a:gd name="connsiteY118" fmla="*/ 807911 h 2363996"/>
              <a:gd name="connsiteX119" fmla="*/ 440470 w 996891"/>
              <a:gd name="connsiteY119" fmla="*/ 765132 h 2363996"/>
              <a:gd name="connsiteX120" fmla="*/ 429775 w 996891"/>
              <a:gd name="connsiteY120" fmla="*/ 749090 h 2363996"/>
              <a:gd name="connsiteX121" fmla="*/ 419080 w 996891"/>
              <a:gd name="connsiteY121" fmla="*/ 727701 h 2363996"/>
              <a:gd name="connsiteX122" fmla="*/ 397691 w 996891"/>
              <a:gd name="connsiteY122" fmla="*/ 695617 h 2363996"/>
              <a:gd name="connsiteX123" fmla="*/ 386996 w 996891"/>
              <a:gd name="connsiteY123" fmla="*/ 679574 h 2363996"/>
              <a:gd name="connsiteX124" fmla="*/ 376301 w 996891"/>
              <a:gd name="connsiteY124" fmla="*/ 663532 h 2363996"/>
              <a:gd name="connsiteX125" fmla="*/ 365606 w 996891"/>
              <a:gd name="connsiteY125" fmla="*/ 642143 h 2363996"/>
              <a:gd name="connsiteX126" fmla="*/ 344217 w 996891"/>
              <a:gd name="connsiteY126" fmla="*/ 626101 h 2363996"/>
              <a:gd name="connsiteX127" fmla="*/ 322827 w 996891"/>
              <a:gd name="connsiteY127" fmla="*/ 594017 h 2363996"/>
              <a:gd name="connsiteX128" fmla="*/ 312133 w 996891"/>
              <a:gd name="connsiteY128" fmla="*/ 577974 h 2363996"/>
              <a:gd name="connsiteX129" fmla="*/ 301438 w 996891"/>
              <a:gd name="connsiteY129" fmla="*/ 561932 h 2363996"/>
              <a:gd name="connsiteX130" fmla="*/ 290743 w 996891"/>
              <a:gd name="connsiteY130" fmla="*/ 540543 h 2363996"/>
              <a:gd name="connsiteX131" fmla="*/ 280048 w 996891"/>
              <a:gd name="connsiteY131" fmla="*/ 524501 h 2363996"/>
              <a:gd name="connsiteX132" fmla="*/ 269354 w 996891"/>
              <a:gd name="connsiteY132" fmla="*/ 497764 h 2363996"/>
              <a:gd name="connsiteX133" fmla="*/ 258659 w 996891"/>
              <a:gd name="connsiteY133" fmla="*/ 481722 h 2363996"/>
              <a:gd name="connsiteX134" fmla="*/ 237270 w 996891"/>
              <a:gd name="connsiteY134" fmla="*/ 433596 h 2363996"/>
              <a:gd name="connsiteX135" fmla="*/ 226575 w 996891"/>
              <a:gd name="connsiteY135" fmla="*/ 385469 h 2363996"/>
              <a:gd name="connsiteX136" fmla="*/ 205185 w 996891"/>
              <a:gd name="connsiteY136" fmla="*/ 348038 h 2363996"/>
              <a:gd name="connsiteX137" fmla="*/ 194491 w 996891"/>
              <a:gd name="connsiteY137" fmla="*/ 326648 h 2363996"/>
              <a:gd name="connsiteX138" fmla="*/ 173101 w 996891"/>
              <a:gd name="connsiteY138" fmla="*/ 273174 h 2363996"/>
              <a:gd name="connsiteX139" fmla="*/ 130322 w 996891"/>
              <a:gd name="connsiteY139" fmla="*/ 198311 h 2363996"/>
              <a:gd name="connsiteX140" fmla="*/ 119627 w 996891"/>
              <a:gd name="connsiteY140" fmla="*/ 182269 h 2363996"/>
              <a:gd name="connsiteX141" fmla="*/ 98238 w 996891"/>
              <a:gd name="connsiteY141" fmla="*/ 166227 h 2363996"/>
              <a:gd name="connsiteX142" fmla="*/ 87543 w 996891"/>
              <a:gd name="connsiteY142" fmla="*/ 144838 h 2363996"/>
              <a:gd name="connsiteX143" fmla="*/ 71501 w 996891"/>
              <a:gd name="connsiteY143" fmla="*/ 107406 h 2363996"/>
              <a:gd name="connsiteX144" fmla="*/ 39417 w 996891"/>
              <a:gd name="connsiteY144" fmla="*/ 59280 h 2363996"/>
              <a:gd name="connsiteX145" fmla="*/ 28722 w 996891"/>
              <a:gd name="connsiteY145" fmla="*/ 43238 h 2363996"/>
              <a:gd name="connsiteX146" fmla="*/ 0 w 996891"/>
              <a:gd name="connsiteY146" fmla="*/ 0 h 2363996"/>
              <a:gd name="connsiteX147" fmla="*/ 7333 w 996891"/>
              <a:gd name="connsiteY147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67368 w 996891"/>
              <a:gd name="connsiteY33" fmla="*/ 1224243 h 2363996"/>
              <a:gd name="connsiteX34" fmla="*/ 274090 w 996891"/>
              <a:gd name="connsiteY34" fmla="*/ 1249299 h 2363996"/>
              <a:gd name="connsiteX35" fmla="*/ 281883 w 996891"/>
              <a:gd name="connsiteY35" fmla="*/ 1281382 h 2363996"/>
              <a:gd name="connsiteX36" fmla="*/ 290132 w 996891"/>
              <a:gd name="connsiteY36" fmla="*/ 1328898 h 2363996"/>
              <a:gd name="connsiteX37" fmla="*/ 301285 w 996891"/>
              <a:gd name="connsiteY37" fmla="*/ 1353343 h 2363996"/>
              <a:gd name="connsiteX38" fmla="*/ 300827 w 996891"/>
              <a:gd name="connsiteY38" fmla="*/ 1366483 h 2363996"/>
              <a:gd name="connsiteX39" fmla="*/ 311980 w 996891"/>
              <a:gd name="connsiteY39" fmla="*/ 1398567 h 2363996"/>
              <a:gd name="connsiteX40" fmla="*/ 316411 w 996891"/>
              <a:gd name="connsiteY40" fmla="*/ 1437525 h 2363996"/>
              <a:gd name="connsiteX41" fmla="*/ 318855 w 996891"/>
              <a:gd name="connsiteY41" fmla="*/ 1468082 h 2363996"/>
              <a:gd name="connsiteX42" fmla="*/ 332911 w 996891"/>
              <a:gd name="connsiteY42" fmla="*/ 1489929 h 2363996"/>
              <a:gd name="connsiteX43" fmla="*/ 312133 w 996891"/>
              <a:gd name="connsiteY43" fmla="*/ 1508417 h 2363996"/>
              <a:gd name="connsiteX44" fmla="*/ 322827 w 996891"/>
              <a:gd name="connsiteY44" fmla="*/ 1524459 h 2363996"/>
              <a:gd name="connsiteX45" fmla="*/ 328175 w 996891"/>
              <a:gd name="connsiteY45" fmla="*/ 1556543 h 2363996"/>
              <a:gd name="connsiteX46" fmla="*/ 338870 w 996891"/>
              <a:gd name="connsiteY46" fmla="*/ 1588627 h 2363996"/>
              <a:gd name="connsiteX47" fmla="*/ 344217 w 996891"/>
              <a:gd name="connsiteY47" fmla="*/ 1631406 h 2363996"/>
              <a:gd name="connsiteX48" fmla="*/ 349564 w 996891"/>
              <a:gd name="connsiteY48" fmla="*/ 1647448 h 2363996"/>
              <a:gd name="connsiteX49" fmla="*/ 354912 w 996891"/>
              <a:gd name="connsiteY49" fmla="*/ 1679532 h 2363996"/>
              <a:gd name="connsiteX50" fmla="*/ 360259 w 996891"/>
              <a:gd name="connsiteY50" fmla="*/ 1716964 h 2363996"/>
              <a:gd name="connsiteX51" fmla="*/ 365606 w 996891"/>
              <a:gd name="connsiteY51" fmla="*/ 1759743 h 2363996"/>
              <a:gd name="connsiteX52" fmla="*/ 376301 w 996891"/>
              <a:gd name="connsiteY52" fmla="*/ 1802522 h 2363996"/>
              <a:gd name="connsiteX53" fmla="*/ 386996 w 996891"/>
              <a:gd name="connsiteY53" fmla="*/ 1845301 h 2363996"/>
              <a:gd name="connsiteX54" fmla="*/ 392343 w 996891"/>
              <a:gd name="connsiteY54" fmla="*/ 1866690 h 2363996"/>
              <a:gd name="connsiteX55" fmla="*/ 397691 w 996891"/>
              <a:gd name="connsiteY55" fmla="*/ 1882732 h 2363996"/>
              <a:gd name="connsiteX56" fmla="*/ 408385 w 996891"/>
              <a:gd name="connsiteY56" fmla="*/ 1957596 h 2363996"/>
              <a:gd name="connsiteX57" fmla="*/ 419080 w 996891"/>
              <a:gd name="connsiteY57" fmla="*/ 2000374 h 2363996"/>
              <a:gd name="connsiteX58" fmla="*/ 429775 w 996891"/>
              <a:gd name="connsiteY58" fmla="*/ 2053848 h 2363996"/>
              <a:gd name="connsiteX59" fmla="*/ 440470 w 996891"/>
              <a:gd name="connsiteY59" fmla="*/ 2069890 h 2363996"/>
              <a:gd name="connsiteX60" fmla="*/ 445817 w 996891"/>
              <a:gd name="connsiteY60" fmla="*/ 2101974 h 2363996"/>
              <a:gd name="connsiteX61" fmla="*/ 456512 w 996891"/>
              <a:gd name="connsiteY61" fmla="*/ 2134059 h 2363996"/>
              <a:gd name="connsiteX62" fmla="*/ 461859 w 996891"/>
              <a:gd name="connsiteY62" fmla="*/ 2150101 h 2363996"/>
              <a:gd name="connsiteX63" fmla="*/ 467206 w 996891"/>
              <a:gd name="connsiteY63" fmla="*/ 2171490 h 2363996"/>
              <a:gd name="connsiteX64" fmla="*/ 477901 w 996891"/>
              <a:gd name="connsiteY64" fmla="*/ 2203574 h 2363996"/>
              <a:gd name="connsiteX65" fmla="*/ 488596 w 996891"/>
              <a:gd name="connsiteY65" fmla="*/ 2310522 h 2363996"/>
              <a:gd name="connsiteX66" fmla="*/ 499291 w 996891"/>
              <a:gd name="connsiteY66" fmla="*/ 2363996 h 2363996"/>
              <a:gd name="connsiteX67" fmla="*/ 520680 w 996891"/>
              <a:gd name="connsiteY67" fmla="*/ 2331911 h 2363996"/>
              <a:gd name="connsiteX68" fmla="*/ 536722 w 996891"/>
              <a:gd name="connsiteY68" fmla="*/ 2310522 h 2363996"/>
              <a:gd name="connsiteX69" fmla="*/ 568806 w 996891"/>
              <a:gd name="connsiteY69" fmla="*/ 2289132 h 2363996"/>
              <a:gd name="connsiteX70" fmla="*/ 595543 w 996891"/>
              <a:gd name="connsiteY70" fmla="*/ 2257048 h 2363996"/>
              <a:gd name="connsiteX71" fmla="*/ 611585 w 996891"/>
              <a:gd name="connsiteY71" fmla="*/ 2235659 h 2363996"/>
              <a:gd name="connsiteX72" fmla="*/ 643670 w 996891"/>
              <a:gd name="connsiteY72" fmla="*/ 2208922 h 2363996"/>
              <a:gd name="connsiteX73" fmla="*/ 670406 w 996891"/>
              <a:gd name="connsiteY73" fmla="*/ 2176838 h 2363996"/>
              <a:gd name="connsiteX74" fmla="*/ 686448 w 996891"/>
              <a:gd name="connsiteY74" fmla="*/ 2166143 h 2363996"/>
              <a:gd name="connsiteX75" fmla="*/ 702491 w 996891"/>
              <a:gd name="connsiteY75" fmla="*/ 2150101 h 2363996"/>
              <a:gd name="connsiteX76" fmla="*/ 723880 w 996891"/>
              <a:gd name="connsiteY76" fmla="*/ 2134059 h 2363996"/>
              <a:gd name="connsiteX77" fmla="*/ 755964 w 996891"/>
              <a:gd name="connsiteY77" fmla="*/ 2096627 h 2363996"/>
              <a:gd name="connsiteX78" fmla="*/ 772006 w 996891"/>
              <a:gd name="connsiteY78" fmla="*/ 2085932 h 2363996"/>
              <a:gd name="connsiteX79" fmla="*/ 814785 w 996891"/>
              <a:gd name="connsiteY79" fmla="*/ 2021764 h 2363996"/>
              <a:gd name="connsiteX80" fmla="*/ 825480 w 996891"/>
              <a:gd name="connsiteY80" fmla="*/ 2005722 h 2363996"/>
              <a:gd name="connsiteX81" fmla="*/ 836175 w 996891"/>
              <a:gd name="connsiteY81" fmla="*/ 1989680 h 2363996"/>
              <a:gd name="connsiteX82" fmla="*/ 846870 w 996891"/>
              <a:gd name="connsiteY82" fmla="*/ 1957596 h 2363996"/>
              <a:gd name="connsiteX83" fmla="*/ 894996 w 996891"/>
              <a:gd name="connsiteY83" fmla="*/ 1914817 h 2363996"/>
              <a:gd name="connsiteX84" fmla="*/ 937775 w 996891"/>
              <a:gd name="connsiteY84" fmla="*/ 1877385 h 2363996"/>
              <a:gd name="connsiteX85" fmla="*/ 953817 w 996891"/>
              <a:gd name="connsiteY85" fmla="*/ 1861343 h 2363996"/>
              <a:gd name="connsiteX86" fmla="*/ 964512 w 996891"/>
              <a:gd name="connsiteY86" fmla="*/ 1845301 h 2363996"/>
              <a:gd name="connsiteX87" fmla="*/ 980554 w 996891"/>
              <a:gd name="connsiteY87" fmla="*/ 1834606 h 2363996"/>
              <a:gd name="connsiteX88" fmla="*/ 996596 w 996891"/>
              <a:gd name="connsiteY88" fmla="*/ 1781132 h 2363996"/>
              <a:gd name="connsiteX89" fmla="*/ 985901 w 996891"/>
              <a:gd name="connsiteY89" fmla="*/ 1700922 h 2363996"/>
              <a:gd name="connsiteX90" fmla="*/ 964512 w 996891"/>
              <a:gd name="connsiteY90" fmla="*/ 1668838 h 2363996"/>
              <a:gd name="connsiteX91" fmla="*/ 932427 w 996891"/>
              <a:gd name="connsiteY91" fmla="*/ 1636753 h 2363996"/>
              <a:gd name="connsiteX92" fmla="*/ 900343 w 996891"/>
              <a:gd name="connsiteY92" fmla="*/ 1583280 h 2363996"/>
              <a:gd name="connsiteX93" fmla="*/ 889648 w 996891"/>
              <a:gd name="connsiteY93" fmla="*/ 1567238 h 2363996"/>
              <a:gd name="connsiteX94" fmla="*/ 878954 w 996891"/>
              <a:gd name="connsiteY94" fmla="*/ 1545848 h 2363996"/>
              <a:gd name="connsiteX95" fmla="*/ 857564 w 996891"/>
              <a:gd name="connsiteY95" fmla="*/ 1513764 h 2363996"/>
              <a:gd name="connsiteX96" fmla="*/ 846870 w 996891"/>
              <a:gd name="connsiteY96" fmla="*/ 1492374 h 2363996"/>
              <a:gd name="connsiteX97" fmla="*/ 825480 w 996891"/>
              <a:gd name="connsiteY97" fmla="*/ 1476332 h 2363996"/>
              <a:gd name="connsiteX98" fmla="*/ 793396 w 996891"/>
              <a:gd name="connsiteY98" fmla="*/ 1401469 h 2363996"/>
              <a:gd name="connsiteX99" fmla="*/ 782701 w 996891"/>
              <a:gd name="connsiteY99" fmla="*/ 1385427 h 2363996"/>
              <a:gd name="connsiteX100" fmla="*/ 755964 w 996891"/>
              <a:gd name="connsiteY100" fmla="*/ 1337301 h 2363996"/>
              <a:gd name="connsiteX101" fmla="*/ 723880 w 996891"/>
              <a:gd name="connsiteY101" fmla="*/ 1299869 h 2363996"/>
              <a:gd name="connsiteX102" fmla="*/ 702491 w 996891"/>
              <a:gd name="connsiteY102" fmla="*/ 1267785 h 2363996"/>
              <a:gd name="connsiteX103" fmla="*/ 686448 w 996891"/>
              <a:gd name="connsiteY103" fmla="*/ 1225006 h 2363996"/>
              <a:gd name="connsiteX104" fmla="*/ 659712 w 996891"/>
              <a:gd name="connsiteY104" fmla="*/ 1192922 h 2363996"/>
              <a:gd name="connsiteX105" fmla="*/ 643670 w 996891"/>
              <a:gd name="connsiteY105" fmla="*/ 1171532 h 2363996"/>
              <a:gd name="connsiteX106" fmla="*/ 632975 w 996891"/>
              <a:gd name="connsiteY106" fmla="*/ 1150143 h 2363996"/>
              <a:gd name="connsiteX107" fmla="*/ 627627 w 996891"/>
              <a:gd name="connsiteY107" fmla="*/ 1134101 h 2363996"/>
              <a:gd name="connsiteX108" fmla="*/ 606238 w 996891"/>
              <a:gd name="connsiteY108" fmla="*/ 1102017 h 2363996"/>
              <a:gd name="connsiteX109" fmla="*/ 595543 w 996891"/>
              <a:gd name="connsiteY109" fmla="*/ 1080627 h 2363996"/>
              <a:gd name="connsiteX110" fmla="*/ 584848 w 996891"/>
              <a:gd name="connsiteY110" fmla="*/ 1064585 h 2363996"/>
              <a:gd name="connsiteX111" fmla="*/ 558112 w 996891"/>
              <a:gd name="connsiteY111" fmla="*/ 1021806 h 2363996"/>
              <a:gd name="connsiteX112" fmla="*/ 536722 w 996891"/>
              <a:gd name="connsiteY112" fmla="*/ 973680 h 2363996"/>
              <a:gd name="connsiteX113" fmla="*/ 526027 w 996891"/>
              <a:gd name="connsiteY113" fmla="*/ 946943 h 2363996"/>
              <a:gd name="connsiteX114" fmla="*/ 515333 w 996891"/>
              <a:gd name="connsiteY114" fmla="*/ 930901 h 2363996"/>
              <a:gd name="connsiteX115" fmla="*/ 504638 w 996891"/>
              <a:gd name="connsiteY115" fmla="*/ 904164 h 2363996"/>
              <a:gd name="connsiteX116" fmla="*/ 483248 w 996891"/>
              <a:gd name="connsiteY116" fmla="*/ 872080 h 2363996"/>
              <a:gd name="connsiteX117" fmla="*/ 472554 w 996891"/>
              <a:gd name="connsiteY117" fmla="*/ 856038 h 2363996"/>
              <a:gd name="connsiteX118" fmla="*/ 451164 w 996891"/>
              <a:gd name="connsiteY118" fmla="*/ 807911 h 2363996"/>
              <a:gd name="connsiteX119" fmla="*/ 440470 w 996891"/>
              <a:gd name="connsiteY119" fmla="*/ 765132 h 2363996"/>
              <a:gd name="connsiteX120" fmla="*/ 429775 w 996891"/>
              <a:gd name="connsiteY120" fmla="*/ 749090 h 2363996"/>
              <a:gd name="connsiteX121" fmla="*/ 419080 w 996891"/>
              <a:gd name="connsiteY121" fmla="*/ 727701 h 2363996"/>
              <a:gd name="connsiteX122" fmla="*/ 397691 w 996891"/>
              <a:gd name="connsiteY122" fmla="*/ 695617 h 2363996"/>
              <a:gd name="connsiteX123" fmla="*/ 386996 w 996891"/>
              <a:gd name="connsiteY123" fmla="*/ 679574 h 2363996"/>
              <a:gd name="connsiteX124" fmla="*/ 376301 w 996891"/>
              <a:gd name="connsiteY124" fmla="*/ 663532 h 2363996"/>
              <a:gd name="connsiteX125" fmla="*/ 365606 w 996891"/>
              <a:gd name="connsiteY125" fmla="*/ 642143 h 2363996"/>
              <a:gd name="connsiteX126" fmla="*/ 344217 w 996891"/>
              <a:gd name="connsiteY126" fmla="*/ 626101 h 2363996"/>
              <a:gd name="connsiteX127" fmla="*/ 322827 w 996891"/>
              <a:gd name="connsiteY127" fmla="*/ 594017 h 2363996"/>
              <a:gd name="connsiteX128" fmla="*/ 312133 w 996891"/>
              <a:gd name="connsiteY128" fmla="*/ 577974 h 2363996"/>
              <a:gd name="connsiteX129" fmla="*/ 301438 w 996891"/>
              <a:gd name="connsiteY129" fmla="*/ 561932 h 2363996"/>
              <a:gd name="connsiteX130" fmla="*/ 290743 w 996891"/>
              <a:gd name="connsiteY130" fmla="*/ 540543 h 2363996"/>
              <a:gd name="connsiteX131" fmla="*/ 280048 w 996891"/>
              <a:gd name="connsiteY131" fmla="*/ 524501 h 2363996"/>
              <a:gd name="connsiteX132" fmla="*/ 269354 w 996891"/>
              <a:gd name="connsiteY132" fmla="*/ 497764 h 2363996"/>
              <a:gd name="connsiteX133" fmla="*/ 258659 w 996891"/>
              <a:gd name="connsiteY133" fmla="*/ 481722 h 2363996"/>
              <a:gd name="connsiteX134" fmla="*/ 237270 w 996891"/>
              <a:gd name="connsiteY134" fmla="*/ 433596 h 2363996"/>
              <a:gd name="connsiteX135" fmla="*/ 226575 w 996891"/>
              <a:gd name="connsiteY135" fmla="*/ 385469 h 2363996"/>
              <a:gd name="connsiteX136" fmla="*/ 205185 w 996891"/>
              <a:gd name="connsiteY136" fmla="*/ 348038 h 2363996"/>
              <a:gd name="connsiteX137" fmla="*/ 194491 w 996891"/>
              <a:gd name="connsiteY137" fmla="*/ 326648 h 2363996"/>
              <a:gd name="connsiteX138" fmla="*/ 173101 w 996891"/>
              <a:gd name="connsiteY138" fmla="*/ 273174 h 2363996"/>
              <a:gd name="connsiteX139" fmla="*/ 130322 w 996891"/>
              <a:gd name="connsiteY139" fmla="*/ 198311 h 2363996"/>
              <a:gd name="connsiteX140" fmla="*/ 119627 w 996891"/>
              <a:gd name="connsiteY140" fmla="*/ 182269 h 2363996"/>
              <a:gd name="connsiteX141" fmla="*/ 98238 w 996891"/>
              <a:gd name="connsiteY141" fmla="*/ 166227 h 2363996"/>
              <a:gd name="connsiteX142" fmla="*/ 87543 w 996891"/>
              <a:gd name="connsiteY142" fmla="*/ 144838 h 2363996"/>
              <a:gd name="connsiteX143" fmla="*/ 71501 w 996891"/>
              <a:gd name="connsiteY143" fmla="*/ 107406 h 2363996"/>
              <a:gd name="connsiteX144" fmla="*/ 39417 w 996891"/>
              <a:gd name="connsiteY144" fmla="*/ 59280 h 2363996"/>
              <a:gd name="connsiteX145" fmla="*/ 28722 w 996891"/>
              <a:gd name="connsiteY145" fmla="*/ 43238 h 2363996"/>
              <a:gd name="connsiteX146" fmla="*/ 0 w 996891"/>
              <a:gd name="connsiteY146" fmla="*/ 0 h 2363996"/>
              <a:gd name="connsiteX147" fmla="*/ 7333 w 996891"/>
              <a:gd name="connsiteY147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67368 w 996891"/>
              <a:gd name="connsiteY33" fmla="*/ 1224243 h 2363996"/>
              <a:gd name="connsiteX34" fmla="*/ 274090 w 996891"/>
              <a:gd name="connsiteY34" fmla="*/ 1249299 h 2363996"/>
              <a:gd name="connsiteX35" fmla="*/ 281883 w 996891"/>
              <a:gd name="connsiteY35" fmla="*/ 1281382 h 2363996"/>
              <a:gd name="connsiteX36" fmla="*/ 290132 w 996891"/>
              <a:gd name="connsiteY36" fmla="*/ 1328898 h 2363996"/>
              <a:gd name="connsiteX37" fmla="*/ 301285 w 996891"/>
              <a:gd name="connsiteY37" fmla="*/ 1353343 h 2363996"/>
              <a:gd name="connsiteX38" fmla="*/ 300827 w 996891"/>
              <a:gd name="connsiteY38" fmla="*/ 1366483 h 2363996"/>
              <a:gd name="connsiteX39" fmla="*/ 311980 w 996891"/>
              <a:gd name="connsiteY39" fmla="*/ 1398567 h 2363996"/>
              <a:gd name="connsiteX40" fmla="*/ 316411 w 996891"/>
              <a:gd name="connsiteY40" fmla="*/ 1437525 h 2363996"/>
              <a:gd name="connsiteX41" fmla="*/ 318855 w 996891"/>
              <a:gd name="connsiteY41" fmla="*/ 1468082 h 2363996"/>
              <a:gd name="connsiteX42" fmla="*/ 332911 w 996891"/>
              <a:gd name="connsiteY42" fmla="*/ 1489929 h 2363996"/>
              <a:gd name="connsiteX43" fmla="*/ 335356 w 996891"/>
              <a:gd name="connsiteY43" fmla="*/ 1511320 h 2363996"/>
              <a:gd name="connsiteX44" fmla="*/ 322827 w 996891"/>
              <a:gd name="connsiteY44" fmla="*/ 1524459 h 2363996"/>
              <a:gd name="connsiteX45" fmla="*/ 328175 w 996891"/>
              <a:gd name="connsiteY45" fmla="*/ 1556543 h 2363996"/>
              <a:gd name="connsiteX46" fmla="*/ 338870 w 996891"/>
              <a:gd name="connsiteY46" fmla="*/ 1588627 h 2363996"/>
              <a:gd name="connsiteX47" fmla="*/ 344217 w 996891"/>
              <a:gd name="connsiteY47" fmla="*/ 1631406 h 2363996"/>
              <a:gd name="connsiteX48" fmla="*/ 349564 w 996891"/>
              <a:gd name="connsiteY48" fmla="*/ 1647448 h 2363996"/>
              <a:gd name="connsiteX49" fmla="*/ 354912 w 996891"/>
              <a:gd name="connsiteY49" fmla="*/ 1679532 h 2363996"/>
              <a:gd name="connsiteX50" fmla="*/ 360259 w 996891"/>
              <a:gd name="connsiteY50" fmla="*/ 1716964 h 2363996"/>
              <a:gd name="connsiteX51" fmla="*/ 365606 w 996891"/>
              <a:gd name="connsiteY51" fmla="*/ 1759743 h 2363996"/>
              <a:gd name="connsiteX52" fmla="*/ 376301 w 996891"/>
              <a:gd name="connsiteY52" fmla="*/ 1802522 h 2363996"/>
              <a:gd name="connsiteX53" fmla="*/ 386996 w 996891"/>
              <a:gd name="connsiteY53" fmla="*/ 1845301 h 2363996"/>
              <a:gd name="connsiteX54" fmla="*/ 392343 w 996891"/>
              <a:gd name="connsiteY54" fmla="*/ 1866690 h 2363996"/>
              <a:gd name="connsiteX55" fmla="*/ 397691 w 996891"/>
              <a:gd name="connsiteY55" fmla="*/ 1882732 h 2363996"/>
              <a:gd name="connsiteX56" fmla="*/ 408385 w 996891"/>
              <a:gd name="connsiteY56" fmla="*/ 1957596 h 2363996"/>
              <a:gd name="connsiteX57" fmla="*/ 419080 w 996891"/>
              <a:gd name="connsiteY57" fmla="*/ 2000374 h 2363996"/>
              <a:gd name="connsiteX58" fmla="*/ 429775 w 996891"/>
              <a:gd name="connsiteY58" fmla="*/ 2053848 h 2363996"/>
              <a:gd name="connsiteX59" fmla="*/ 440470 w 996891"/>
              <a:gd name="connsiteY59" fmla="*/ 2069890 h 2363996"/>
              <a:gd name="connsiteX60" fmla="*/ 445817 w 996891"/>
              <a:gd name="connsiteY60" fmla="*/ 2101974 h 2363996"/>
              <a:gd name="connsiteX61" fmla="*/ 456512 w 996891"/>
              <a:gd name="connsiteY61" fmla="*/ 2134059 h 2363996"/>
              <a:gd name="connsiteX62" fmla="*/ 461859 w 996891"/>
              <a:gd name="connsiteY62" fmla="*/ 2150101 h 2363996"/>
              <a:gd name="connsiteX63" fmla="*/ 467206 w 996891"/>
              <a:gd name="connsiteY63" fmla="*/ 2171490 h 2363996"/>
              <a:gd name="connsiteX64" fmla="*/ 477901 w 996891"/>
              <a:gd name="connsiteY64" fmla="*/ 2203574 h 2363996"/>
              <a:gd name="connsiteX65" fmla="*/ 488596 w 996891"/>
              <a:gd name="connsiteY65" fmla="*/ 2310522 h 2363996"/>
              <a:gd name="connsiteX66" fmla="*/ 499291 w 996891"/>
              <a:gd name="connsiteY66" fmla="*/ 2363996 h 2363996"/>
              <a:gd name="connsiteX67" fmla="*/ 520680 w 996891"/>
              <a:gd name="connsiteY67" fmla="*/ 2331911 h 2363996"/>
              <a:gd name="connsiteX68" fmla="*/ 536722 w 996891"/>
              <a:gd name="connsiteY68" fmla="*/ 2310522 h 2363996"/>
              <a:gd name="connsiteX69" fmla="*/ 568806 w 996891"/>
              <a:gd name="connsiteY69" fmla="*/ 2289132 h 2363996"/>
              <a:gd name="connsiteX70" fmla="*/ 595543 w 996891"/>
              <a:gd name="connsiteY70" fmla="*/ 2257048 h 2363996"/>
              <a:gd name="connsiteX71" fmla="*/ 611585 w 996891"/>
              <a:gd name="connsiteY71" fmla="*/ 2235659 h 2363996"/>
              <a:gd name="connsiteX72" fmla="*/ 643670 w 996891"/>
              <a:gd name="connsiteY72" fmla="*/ 2208922 h 2363996"/>
              <a:gd name="connsiteX73" fmla="*/ 670406 w 996891"/>
              <a:gd name="connsiteY73" fmla="*/ 2176838 h 2363996"/>
              <a:gd name="connsiteX74" fmla="*/ 686448 w 996891"/>
              <a:gd name="connsiteY74" fmla="*/ 2166143 h 2363996"/>
              <a:gd name="connsiteX75" fmla="*/ 702491 w 996891"/>
              <a:gd name="connsiteY75" fmla="*/ 2150101 h 2363996"/>
              <a:gd name="connsiteX76" fmla="*/ 723880 w 996891"/>
              <a:gd name="connsiteY76" fmla="*/ 2134059 h 2363996"/>
              <a:gd name="connsiteX77" fmla="*/ 755964 w 996891"/>
              <a:gd name="connsiteY77" fmla="*/ 2096627 h 2363996"/>
              <a:gd name="connsiteX78" fmla="*/ 772006 w 996891"/>
              <a:gd name="connsiteY78" fmla="*/ 2085932 h 2363996"/>
              <a:gd name="connsiteX79" fmla="*/ 814785 w 996891"/>
              <a:gd name="connsiteY79" fmla="*/ 2021764 h 2363996"/>
              <a:gd name="connsiteX80" fmla="*/ 825480 w 996891"/>
              <a:gd name="connsiteY80" fmla="*/ 2005722 h 2363996"/>
              <a:gd name="connsiteX81" fmla="*/ 836175 w 996891"/>
              <a:gd name="connsiteY81" fmla="*/ 1989680 h 2363996"/>
              <a:gd name="connsiteX82" fmla="*/ 846870 w 996891"/>
              <a:gd name="connsiteY82" fmla="*/ 1957596 h 2363996"/>
              <a:gd name="connsiteX83" fmla="*/ 894996 w 996891"/>
              <a:gd name="connsiteY83" fmla="*/ 1914817 h 2363996"/>
              <a:gd name="connsiteX84" fmla="*/ 937775 w 996891"/>
              <a:gd name="connsiteY84" fmla="*/ 1877385 h 2363996"/>
              <a:gd name="connsiteX85" fmla="*/ 953817 w 996891"/>
              <a:gd name="connsiteY85" fmla="*/ 1861343 h 2363996"/>
              <a:gd name="connsiteX86" fmla="*/ 964512 w 996891"/>
              <a:gd name="connsiteY86" fmla="*/ 1845301 h 2363996"/>
              <a:gd name="connsiteX87" fmla="*/ 980554 w 996891"/>
              <a:gd name="connsiteY87" fmla="*/ 1834606 h 2363996"/>
              <a:gd name="connsiteX88" fmla="*/ 996596 w 996891"/>
              <a:gd name="connsiteY88" fmla="*/ 1781132 h 2363996"/>
              <a:gd name="connsiteX89" fmla="*/ 985901 w 996891"/>
              <a:gd name="connsiteY89" fmla="*/ 1700922 h 2363996"/>
              <a:gd name="connsiteX90" fmla="*/ 964512 w 996891"/>
              <a:gd name="connsiteY90" fmla="*/ 1668838 h 2363996"/>
              <a:gd name="connsiteX91" fmla="*/ 932427 w 996891"/>
              <a:gd name="connsiteY91" fmla="*/ 1636753 h 2363996"/>
              <a:gd name="connsiteX92" fmla="*/ 900343 w 996891"/>
              <a:gd name="connsiteY92" fmla="*/ 1583280 h 2363996"/>
              <a:gd name="connsiteX93" fmla="*/ 889648 w 996891"/>
              <a:gd name="connsiteY93" fmla="*/ 1567238 h 2363996"/>
              <a:gd name="connsiteX94" fmla="*/ 878954 w 996891"/>
              <a:gd name="connsiteY94" fmla="*/ 1545848 h 2363996"/>
              <a:gd name="connsiteX95" fmla="*/ 857564 w 996891"/>
              <a:gd name="connsiteY95" fmla="*/ 1513764 h 2363996"/>
              <a:gd name="connsiteX96" fmla="*/ 846870 w 996891"/>
              <a:gd name="connsiteY96" fmla="*/ 1492374 h 2363996"/>
              <a:gd name="connsiteX97" fmla="*/ 825480 w 996891"/>
              <a:gd name="connsiteY97" fmla="*/ 1476332 h 2363996"/>
              <a:gd name="connsiteX98" fmla="*/ 793396 w 996891"/>
              <a:gd name="connsiteY98" fmla="*/ 1401469 h 2363996"/>
              <a:gd name="connsiteX99" fmla="*/ 782701 w 996891"/>
              <a:gd name="connsiteY99" fmla="*/ 1385427 h 2363996"/>
              <a:gd name="connsiteX100" fmla="*/ 755964 w 996891"/>
              <a:gd name="connsiteY100" fmla="*/ 1337301 h 2363996"/>
              <a:gd name="connsiteX101" fmla="*/ 723880 w 996891"/>
              <a:gd name="connsiteY101" fmla="*/ 1299869 h 2363996"/>
              <a:gd name="connsiteX102" fmla="*/ 702491 w 996891"/>
              <a:gd name="connsiteY102" fmla="*/ 1267785 h 2363996"/>
              <a:gd name="connsiteX103" fmla="*/ 686448 w 996891"/>
              <a:gd name="connsiteY103" fmla="*/ 1225006 h 2363996"/>
              <a:gd name="connsiteX104" fmla="*/ 659712 w 996891"/>
              <a:gd name="connsiteY104" fmla="*/ 1192922 h 2363996"/>
              <a:gd name="connsiteX105" fmla="*/ 643670 w 996891"/>
              <a:gd name="connsiteY105" fmla="*/ 1171532 h 2363996"/>
              <a:gd name="connsiteX106" fmla="*/ 632975 w 996891"/>
              <a:gd name="connsiteY106" fmla="*/ 1150143 h 2363996"/>
              <a:gd name="connsiteX107" fmla="*/ 627627 w 996891"/>
              <a:gd name="connsiteY107" fmla="*/ 1134101 h 2363996"/>
              <a:gd name="connsiteX108" fmla="*/ 606238 w 996891"/>
              <a:gd name="connsiteY108" fmla="*/ 1102017 h 2363996"/>
              <a:gd name="connsiteX109" fmla="*/ 595543 w 996891"/>
              <a:gd name="connsiteY109" fmla="*/ 1080627 h 2363996"/>
              <a:gd name="connsiteX110" fmla="*/ 584848 w 996891"/>
              <a:gd name="connsiteY110" fmla="*/ 1064585 h 2363996"/>
              <a:gd name="connsiteX111" fmla="*/ 558112 w 996891"/>
              <a:gd name="connsiteY111" fmla="*/ 1021806 h 2363996"/>
              <a:gd name="connsiteX112" fmla="*/ 536722 w 996891"/>
              <a:gd name="connsiteY112" fmla="*/ 973680 h 2363996"/>
              <a:gd name="connsiteX113" fmla="*/ 526027 w 996891"/>
              <a:gd name="connsiteY113" fmla="*/ 946943 h 2363996"/>
              <a:gd name="connsiteX114" fmla="*/ 515333 w 996891"/>
              <a:gd name="connsiteY114" fmla="*/ 930901 h 2363996"/>
              <a:gd name="connsiteX115" fmla="*/ 504638 w 996891"/>
              <a:gd name="connsiteY115" fmla="*/ 904164 h 2363996"/>
              <a:gd name="connsiteX116" fmla="*/ 483248 w 996891"/>
              <a:gd name="connsiteY116" fmla="*/ 872080 h 2363996"/>
              <a:gd name="connsiteX117" fmla="*/ 472554 w 996891"/>
              <a:gd name="connsiteY117" fmla="*/ 856038 h 2363996"/>
              <a:gd name="connsiteX118" fmla="*/ 451164 w 996891"/>
              <a:gd name="connsiteY118" fmla="*/ 807911 h 2363996"/>
              <a:gd name="connsiteX119" fmla="*/ 440470 w 996891"/>
              <a:gd name="connsiteY119" fmla="*/ 765132 h 2363996"/>
              <a:gd name="connsiteX120" fmla="*/ 429775 w 996891"/>
              <a:gd name="connsiteY120" fmla="*/ 749090 h 2363996"/>
              <a:gd name="connsiteX121" fmla="*/ 419080 w 996891"/>
              <a:gd name="connsiteY121" fmla="*/ 727701 h 2363996"/>
              <a:gd name="connsiteX122" fmla="*/ 397691 w 996891"/>
              <a:gd name="connsiteY122" fmla="*/ 695617 h 2363996"/>
              <a:gd name="connsiteX123" fmla="*/ 386996 w 996891"/>
              <a:gd name="connsiteY123" fmla="*/ 679574 h 2363996"/>
              <a:gd name="connsiteX124" fmla="*/ 376301 w 996891"/>
              <a:gd name="connsiteY124" fmla="*/ 663532 h 2363996"/>
              <a:gd name="connsiteX125" fmla="*/ 365606 w 996891"/>
              <a:gd name="connsiteY125" fmla="*/ 642143 h 2363996"/>
              <a:gd name="connsiteX126" fmla="*/ 344217 w 996891"/>
              <a:gd name="connsiteY126" fmla="*/ 626101 h 2363996"/>
              <a:gd name="connsiteX127" fmla="*/ 322827 w 996891"/>
              <a:gd name="connsiteY127" fmla="*/ 594017 h 2363996"/>
              <a:gd name="connsiteX128" fmla="*/ 312133 w 996891"/>
              <a:gd name="connsiteY128" fmla="*/ 577974 h 2363996"/>
              <a:gd name="connsiteX129" fmla="*/ 301438 w 996891"/>
              <a:gd name="connsiteY129" fmla="*/ 561932 h 2363996"/>
              <a:gd name="connsiteX130" fmla="*/ 290743 w 996891"/>
              <a:gd name="connsiteY130" fmla="*/ 540543 h 2363996"/>
              <a:gd name="connsiteX131" fmla="*/ 280048 w 996891"/>
              <a:gd name="connsiteY131" fmla="*/ 524501 h 2363996"/>
              <a:gd name="connsiteX132" fmla="*/ 269354 w 996891"/>
              <a:gd name="connsiteY132" fmla="*/ 497764 h 2363996"/>
              <a:gd name="connsiteX133" fmla="*/ 258659 w 996891"/>
              <a:gd name="connsiteY133" fmla="*/ 481722 h 2363996"/>
              <a:gd name="connsiteX134" fmla="*/ 237270 w 996891"/>
              <a:gd name="connsiteY134" fmla="*/ 433596 h 2363996"/>
              <a:gd name="connsiteX135" fmla="*/ 226575 w 996891"/>
              <a:gd name="connsiteY135" fmla="*/ 385469 h 2363996"/>
              <a:gd name="connsiteX136" fmla="*/ 205185 w 996891"/>
              <a:gd name="connsiteY136" fmla="*/ 348038 h 2363996"/>
              <a:gd name="connsiteX137" fmla="*/ 194491 w 996891"/>
              <a:gd name="connsiteY137" fmla="*/ 326648 h 2363996"/>
              <a:gd name="connsiteX138" fmla="*/ 173101 w 996891"/>
              <a:gd name="connsiteY138" fmla="*/ 273174 h 2363996"/>
              <a:gd name="connsiteX139" fmla="*/ 130322 w 996891"/>
              <a:gd name="connsiteY139" fmla="*/ 198311 h 2363996"/>
              <a:gd name="connsiteX140" fmla="*/ 119627 w 996891"/>
              <a:gd name="connsiteY140" fmla="*/ 182269 h 2363996"/>
              <a:gd name="connsiteX141" fmla="*/ 98238 w 996891"/>
              <a:gd name="connsiteY141" fmla="*/ 166227 h 2363996"/>
              <a:gd name="connsiteX142" fmla="*/ 87543 w 996891"/>
              <a:gd name="connsiteY142" fmla="*/ 144838 h 2363996"/>
              <a:gd name="connsiteX143" fmla="*/ 71501 w 996891"/>
              <a:gd name="connsiteY143" fmla="*/ 107406 h 2363996"/>
              <a:gd name="connsiteX144" fmla="*/ 39417 w 996891"/>
              <a:gd name="connsiteY144" fmla="*/ 59280 h 2363996"/>
              <a:gd name="connsiteX145" fmla="*/ 28722 w 996891"/>
              <a:gd name="connsiteY145" fmla="*/ 43238 h 2363996"/>
              <a:gd name="connsiteX146" fmla="*/ 0 w 996891"/>
              <a:gd name="connsiteY146" fmla="*/ 0 h 2363996"/>
              <a:gd name="connsiteX147" fmla="*/ 7333 w 996891"/>
              <a:gd name="connsiteY147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67368 w 996891"/>
              <a:gd name="connsiteY33" fmla="*/ 1224243 h 2363996"/>
              <a:gd name="connsiteX34" fmla="*/ 274090 w 996891"/>
              <a:gd name="connsiteY34" fmla="*/ 1249299 h 2363996"/>
              <a:gd name="connsiteX35" fmla="*/ 281883 w 996891"/>
              <a:gd name="connsiteY35" fmla="*/ 1281382 h 2363996"/>
              <a:gd name="connsiteX36" fmla="*/ 290132 w 996891"/>
              <a:gd name="connsiteY36" fmla="*/ 1328898 h 2363996"/>
              <a:gd name="connsiteX37" fmla="*/ 301285 w 996891"/>
              <a:gd name="connsiteY37" fmla="*/ 1353343 h 2363996"/>
              <a:gd name="connsiteX38" fmla="*/ 300827 w 996891"/>
              <a:gd name="connsiteY38" fmla="*/ 1366483 h 2363996"/>
              <a:gd name="connsiteX39" fmla="*/ 311980 w 996891"/>
              <a:gd name="connsiteY39" fmla="*/ 1398567 h 2363996"/>
              <a:gd name="connsiteX40" fmla="*/ 316411 w 996891"/>
              <a:gd name="connsiteY40" fmla="*/ 1437525 h 2363996"/>
              <a:gd name="connsiteX41" fmla="*/ 318855 w 996891"/>
              <a:gd name="connsiteY41" fmla="*/ 1468082 h 2363996"/>
              <a:gd name="connsiteX42" fmla="*/ 332911 w 996891"/>
              <a:gd name="connsiteY42" fmla="*/ 1489929 h 2363996"/>
              <a:gd name="connsiteX43" fmla="*/ 335356 w 996891"/>
              <a:gd name="connsiteY43" fmla="*/ 1511320 h 2363996"/>
              <a:gd name="connsiteX44" fmla="*/ 343147 w 996891"/>
              <a:gd name="connsiteY44" fmla="*/ 1538973 h 2363996"/>
              <a:gd name="connsiteX45" fmla="*/ 328175 w 996891"/>
              <a:gd name="connsiteY45" fmla="*/ 1556543 h 2363996"/>
              <a:gd name="connsiteX46" fmla="*/ 338870 w 996891"/>
              <a:gd name="connsiteY46" fmla="*/ 1588627 h 2363996"/>
              <a:gd name="connsiteX47" fmla="*/ 344217 w 996891"/>
              <a:gd name="connsiteY47" fmla="*/ 1631406 h 2363996"/>
              <a:gd name="connsiteX48" fmla="*/ 349564 w 996891"/>
              <a:gd name="connsiteY48" fmla="*/ 1647448 h 2363996"/>
              <a:gd name="connsiteX49" fmla="*/ 354912 w 996891"/>
              <a:gd name="connsiteY49" fmla="*/ 1679532 h 2363996"/>
              <a:gd name="connsiteX50" fmla="*/ 360259 w 996891"/>
              <a:gd name="connsiteY50" fmla="*/ 1716964 h 2363996"/>
              <a:gd name="connsiteX51" fmla="*/ 365606 w 996891"/>
              <a:gd name="connsiteY51" fmla="*/ 1759743 h 2363996"/>
              <a:gd name="connsiteX52" fmla="*/ 376301 w 996891"/>
              <a:gd name="connsiteY52" fmla="*/ 1802522 h 2363996"/>
              <a:gd name="connsiteX53" fmla="*/ 386996 w 996891"/>
              <a:gd name="connsiteY53" fmla="*/ 1845301 h 2363996"/>
              <a:gd name="connsiteX54" fmla="*/ 392343 w 996891"/>
              <a:gd name="connsiteY54" fmla="*/ 1866690 h 2363996"/>
              <a:gd name="connsiteX55" fmla="*/ 397691 w 996891"/>
              <a:gd name="connsiteY55" fmla="*/ 1882732 h 2363996"/>
              <a:gd name="connsiteX56" fmla="*/ 408385 w 996891"/>
              <a:gd name="connsiteY56" fmla="*/ 1957596 h 2363996"/>
              <a:gd name="connsiteX57" fmla="*/ 419080 w 996891"/>
              <a:gd name="connsiteY57" fmla="*/ 2000374 h 2363996"/>
              <a:gd name="connsiteX58" fmla="*/ 429775 w 996891"/>
              <a:gd name="connsiteY58" fmla="*/ 2053848 h 2363996"/>
              <a:gd name="connsiteX59" fmla="*/ 440470 w 996891"/>
              <a:gd name="connsiteY59" fmla="*/ 2069890 h 2363996"/>
              <a:gd name="connsiteX60" fmla="*/ 445817 w 996891"/>
              <a:gd name="connsiteY60" fmla="*/ 2101974 h 2363996"/>
              <a:gd name="connsiteX61" fmla="*/ 456512 w 996891"/>
              <a:gd name="connsiteY61" fmla="*/ 2134059 h 2363996"/>
              <a:gd name="connsiteX62" fmla="*/ 461859 w 996891"/>
              <a:gd name="connsiteY62" fmla="*/ 2150101 h 2363996"/>
              <a:gd name="connsiteX63" fmla="*/ 467206 w 996891"/>
              <a:gd name="connsiteY63" fmla="*/ 2171490 h 2363996"/>
              <a:gd name="connsiteX64" fmla="*/ 477901 w 996891"/>
              <a:gd name="connsiteY64" fmla="*/ 2203574 h 2363996"/>
              <a:gd name="connsiteX65" fmla="*/ 488596 w 996891"/>
              <a:gd name="connsiteY65" fmla="*/ 2310522 h 2363996"/>
              <a:gd name="connsiteX66" fmla="*/ 499291 w 996891"/>
              <a:gd name="connsiteY66" fmla="*/ 2363996 h 2363996"/>
              <a:gd name="connsiteX67" fmla="*/ 520680 w 996891"/>
              <a:gd name="connsiteY67" fmla="*/ 2331911 h 2363996"/>
              <a:gd name="connsiteX68" fmla="*/ 536722 w 996891"/>
              <a:gd name="connsiteY68" fmla="*/ 2310522 h 2363996"/>
              <a:gd name="connsiteX69" fmla="*/ 568806 w 996891"/>
              <a:gd name="connsiteY69" fmla="*/ 2289132 h 2363996"/>
              <a:gd name="connsiteX70" fmla="*/ 595543 w 996891"/>
              <a:gd name="connsiteY70" fmla="*/ 2257048 h 2363996"/>
              <a:gd name="connsiteX71" fmla="*/ 611585 w 996891"/>
              <a:gd name="connsiteY71" fmla="*/ 2235659 h 2363996"/>
              <a:gd name="connsiteX72" fmla="*/ 643670 w 996891"/>
              <a:gd name="connsiteY72" fmla="*/ 2208922 h 2363996"/>
              <a:gd name="connsiteX73" fmla="*/ 670406 w 996891"/>
              <a:gd name="connsiteY73" fmla="*/ 2176838 h 2363996"/>
              <a:gd name="connsiteX74" fmla="*/ 686448 w 996891"/>
              <a:gd name="connsiteY74" fmla="*/ 2166143 h 2363996"/>
              <a:gd name="connsiteX75" fmla="*/ 702491 w 996891"/>
              <a:gd name="connsiteY75" fmla="*/ 2150101 h 2363996"/>
              <a:gd name="connsiteX76" fmla="*/ 723880 w 996891"/>
              <a:gd name="connsiteY76" fmla="*/ 2134059 h 2363996"/>
              <a:gd name="connsiteX77" fmla="*/ 755964 w 996891"/>
              <a:gd name="connsiteY77" fmla="*/ 2096627 h 2363996"/>
              <a:gd name="connsiteX78" fmla="*/ 772006 w 996891"/>
              <a:gd name="connsiteY78" fmla="*/ 2085932 h 2363996"/>
              <a:gd name="connsiteX79" fmla="*/ 814785 w 996891"/>
              <a:gd name="connsiteY79" fmla="*/ 2021764 h 2363996"/>
              <a:gd name="connsiteX80" fmla="*/ 825480 w 996891"/>
              <a:gd name="connsiteY80" fmla="*/ 2005722 h 2363996"/>
              <a:gd name="connsiteX81" fmla="*/ 836175 w 996891"/>
              <a:gd name="connsiteY81" fmla="*/ 1989680 h 2363996"/>
              <a:gd name="connsiteX82" fmla="*/ 846870 w 996891"/>
              <a:gd name="connsiteY82" fmla="*/ 1957596 h 2363996"/>
              <a:gd name="connsiteX83" fmla="*/ 894996 w 996891"/>
              <a:gd name="connsiteY83" fmla="*/ 1914817 h 2363996"/>
              <a:gd name="connsiteX84" fmla="*/ 937775 w 996891"/>
              <a:gd name="connsiteY84" fmla="*/ 1877385 h 2363996"/>
              <a:gd name="connsiteX85" fmla="*/ 953817 w 996891"/>
              <a:gd name="connsiteY85" fmla="*/ 1861343 h 2363996"/>
              <a:gd name="connsiteX86" fmla="*/ 964512 w 996891"/>
              <a:gd name="connsiteY86" fmla="*/ 1845301 h 2363996"/>
              <a:gd name="connsiteX87" fmla="*/ 980554 w 996891"/>
              <a:gd name="connsiteY87" fmla="*/ 1834606 h 2363996"/>
              <a:gd name="connsiteX88" fmla="*/ 996596 w 996891"/>
              <a:gd name="connsiteY88" fmla="*/ 1781132 h 2363996"/>
              <a:gd name="connsiteX89" fmla="*/ 985901 w 996891"/>
              <a:gd name="connsiteY89" fmla="*/ 1700922 h 2363996"/>
              <a:gd name="connsiteX90" fmla="*/ 964512 w 996891"/>
              <a:gd name="connsiteY90" fmla="*/ 1668838 h 2363996"/>
              <a:gd name="connsiteX91" fmla="*/ 932427 w 996891"/>
              <a:gd name="connsiteY91" fmla="*/ 1636753 h 2363996"/>
              <a:gd name="connsiteX92" fmla="*/ 900343 w 996891"/>
              <a:gd name="connsiteY92" fmla="*/ 1583280 h 2363996"/>
              <a:gd name="connsiteX93" fmla="*/ 889648 w 996891"/>
              <a:gd name="connsiteY93" fmla="*/ 1567238 h 2363996"/>
              <a:gd name="connsiteX94" fmla="*/ 878954 w 996891"/>
              <a:gd name="connsiteY94" fmla="*/ 1545848 h 2363996"/>
              <a:gd name="connsiteX95" fmla="*/ 857564 w 996891"/>
              <a:gd name="connsiteY95" fmla="*/ 1513764 h 2363996"/>
              <a:gd name="connsiteX96" fmla="*/ 846870 w 996891"/>
              <a:gd name="connsiteY96" fmla="*/ 1492374 h 2363996"/>
              <a:gd name="connsiteX97" fmla="*/ 825480 w 996891"/>
              <a:gd name="connsiteY97" fmla="*/ 1476332 h 2363996"/>
              <a:gd name="connsiteX98" fmla="*/ 793396 w 996891"/>
              <a:gd name="connsiteY98" fmla="*/ 1401469 h 2363996"/>
              <a:gd name="connsiteX99" fmla="*/ 782701 w 996891"/>
              <a:gd name="connsiteY99" fmla="*/ 1385427 h 2363996"/>
              <a:gd name="connsiteX100" fmla="*/ 755964 w 996891"/>
              <a:gd name="connsiteY100" fmla="*/ 1337301 h 2363996"/>
              <a:gd name="connsiteX101" fmla="*/ 723880 w 996891"/>
              <a:gd name="connsiteY101" fmla="*/ 1299869 h 2363996"/>
              <a:gd name="connsiteX102" fmla="*/ 702491 w 996891"/>
              <a:gd name="connsiteY102" fmla="*/ 1267785 h 2363996"/>
              <a:gd name="connsiteX103" fmla="*/ 686448 w 996891"/>
              <a:gd name="connsiteY103" fmla="*/ 1225006 h 2363996"/>
              <a:gd name="connsiteX104" fmla="*/ 659712 w 996891"/>
              <a:gd name="connsiteY104" fmla="*/ 1192922 h 2363996"/>
              <a:gd name="connsiteX105" fmla="*/ 643670 w 996891"/>
              <a:gd name="connsiteY105" fmla="*/ 1171532 h 2363996"/>
              <a:gd name="connsiteX106" fmla="*/ 632975 w 996891"/>
              <a:gd name="connsiteY106" fmla="*/ 1150143 h 2363996"/>
              <a:gd name="connsiteX107" fmla="*/ 627627 w 996891"/>
              <a:gd name="connsiteY107" fmla="*/ 1134101 h 2363996"/>
              <a:gd name="connsiteX108" fmla="*/ 606238 w 996891"/>
              <a:gd name="connsiteY108" fmla="*/ 1102017 h 2363996"/>
              <a:gd name="connsiteX109" fmla="*/ 595543 w 996891"/>
              <a:gd name="connsiteY109" fmla="*/ 1080627 h 2363996"/>
              <a:gd name="connsiteX110" fmla="*/ 584848 w 996891"/>
              <a:gd name="connsiteY110" fmla="*/ 1064585 h 2363996"/>
              <a:gd name="connsiteX111" fmla="*/ 558112 w 996891"/>
              <a:gd name="connsiteY111" fmla="*/ 1021806 h 2363996"/>
              <a:gd name="connsiteX112" fmla="*/ 536722 w 996891"/>
              <a:gd name="connsiteY112" fmla="*/ 973680 h 2363996"/>
              <a:gd name="connsiteX113" fmla="*/ 526027 w 996891"/>
              <a:gd name="connsiteY113" fmla="*/ 946943 h 2363996"/>
              <a:gd name="connsiteX114" fmla="*/ 515333 w 996891"/>
              <a:gd name="connsiteY114" fmla="*/ 930901 h 2363996"/>
              <a:gd name="connsiteX115" fmla="*/ 504638 w 996891"/>
              <a:gd name="connsiteY115" fmla="*/ 904164 h 2363996"/>
              <a:gd name="connsiteX116" fmla="*/ 483248 w 996891"/>
              <a:gd name="connsiteY116" fmla="*/ 872080 h 2363996"/>
              <a:gd name="connsiteX117" fmla="*/ 472554 w 996891"/>
              <a:gd name="connsiteY117" fmla="*/ 856038 h 2363996"/>
              <a:gd name="connsiteX118" fmla="*/ 451164 w 996891"/>
              <a:gd name="connsiteY118" fmla="*/ 807911 h 2363996"/>
              <a:gd name="connsiteX119" fmla="*/ 440470 w 996891"/>
              <a:gd name="connsiteY119" fmla="*/ 765132 h 2363996"/>
              <a:gd name="connsiteX120" fmla="*/ 429775 w 996891"/>
              <a:gd name="connsiteY120" fmla="*/ 749090 h 2363996"/>
              <a:gd name="connsiteX121" fmla="*/ 419080 w 996891"/>
              <a:gd name="connsiteY121" fmla="*/ 727701 h 2363996"/>
              <a:gd name="connsiteX122" fmla="*/ 397691 w 996891"/>
              <a:gd name="connsiteY122" fmla="*/ 695617 h 2363996"/>
              <a:gd name="connsiteX123" fmla="*/ 386996 w 996891"/>
              <a:gd name="connsiteY123" fmla="*/ 679574 h 2363996"/>
              <a:gd name="connsiteX124" fmla="*/ 376301 w 996891"/>
              <a:gd name="connsiteY124" fmla="*/ 663532 h 2363996"/>
              <a:gd name="connsiteX125" fmla="*/ 365606 w 996891"/>
              <a:gd name="connsiteY125" fmla="*/ 642143 h 2363996"/>
              <a:gd name="connsiteX126" fmla="*/ 344217 w 996891"/>
              <a:gd name="connsiteY126" fmla="*/ 626101 h 2363996"/>
              <a:gd name="connsiteX127" fmla="*/ 322827 w 996891"/>
              <a:gd name="connsiteY127" fmla="*/ 594017 h 2363996"/>
              <a:gd name="connsiteX128" fmla="*/ 312133 w 996891"/>
              <a:gd name="connsiteY128" fmla="*/ 577974 h 2363996"/>
              <a:gd name="connsiteX129" fmla="*/ 301438 w 996891"/>
              <a:gd name="connsiteY129" fmla="*/ 561932 h 2363996"/>
              <a:gd name="connsiteX130" fmla="*/ 290743 w 996891"/>
              <a:gd name="connsiteY130" fmla="*/ 540543 h 2363996"/>
              <a:gd name="connsiteX131" fmla="*/ 280048 w 996891"/>
              <a:gd name="connsiteY131" fmla="*/ 524501 h 2363996"/>
              <a:gd name="connsiteX132" fmla="*/ 269354 w 996891"/>
              <a:gd name="connsiteY132" fmla="*/ 497764 h 2363996"/>
              <a:gd name="connsiteX133" fmla="*/ 258659 w 996891"/>
              <a:gd name="connsiteY133" fmla="*/ 481722 h 2363996"/>
              <a:gd name="connsiteX134" fmla="*/ 237270 w 996891"/>
              <a:gd name="connsiteY134" fmla="*/ 433596 h 2363996"/>
              <a:gd name="connsiteX135" fmla="*/ 226575 w 996891"/>
              <a:gd name="connsiteY135" fmla="*/ 385469 h 2363996"/>
              <a:gd name="connsiteX136" fmla="*/ 205185 w 996891"/>
              <a:gd name="connsiteY136" fmla="*/ 348038 h 2363996"/>
              <a:gd name="connsiteX137" fmla="*/ 194491 w 996891"/>
              <a:gd name="connsiteY137" fmla="*/ 326648 h 2363996"/>
              <a:gd name="connsiteX138" fmla="*/ 173101 w 996891"/>
              <a:gd name="connsiteY138" fmla="*/ 273174 h 2363996"/>
              <a:gd name="connsiteX139" fmla="*/ 130322 w 996891"/>
              <a:gd name="connsiteY139" fmla="*/ 198311 h 2363996"/>
              <a:gd name="connsiteX140" fmla="*/ 119627 w 996891"/>
              <a:gd name="connsiteY140" fmla="*/ 182269 h 2363996"/>
              <a:gd name="connsiteX141" fmla="*/ 98238 w 996891"/>
              <a:gd name="connsiteY141" fmla="*/ 166227 h 2363996"/>
              <a:gd name="connsiteX142" fmla="*/ 87543 w 996891"/>
              <a:gd name="connsiteY142" fmla="*/ 144838 h 2363996"/>
              <a:gd name="connsiteX143" fmla="*/ 71501 w 996891"/>
              <a:gd name="connsiteY143" fmla="*/ 107406 h 2363996"/>
              <a:gd name="connsiteX144" fmla="*/ 39417 w 996891"/>
              <a:gd name="connsiteY144" fmla="*/ 59280 h 2363996"/>
              <a:gd name="connsiteX145" fmla="*/ 28722 w 996891"/>
              <a:gd name="connsiteY145" fmla="*/ 43238 h 2363996"/>
              <a:gd name="connsiteX146" fmla="*/ 0 w 996891"/>
              <a:gd name="connsiteY146" fmla="*/ 0 h 2363996"/>
              <a:gd name="connsiteX147" fmla="*/ 7333 w 996891"/>
              <a:gd name="connsiteY147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67368 w 996891"/>
              <a:gd name="connsiteY33" fmla="*/ 1224243 h 2363996"/>
              <a:gd name="connsiteX34" fmla="*/ 274090 w 996891"/>
              <a:gd name="connsiteY34" fmla="*/ 1249299 h 2363996"/>
              <a:gd name="connsiteX35" fmla="*/ 281883 w 996891"/>
              <a:gd name="connsiteY35" fmla="*/ 1281382 h 2363996"/>
              <a:gd name="connsiteX36" fmla="*/ 290132 w 996891"/>
              <a:gd name="connsiteY36" fmla="*/ 1328898 h 2363996"/>
              <a:gd name="connsiteX37" fmla="*/ 301285 w 996891"/>
              <a:gd name="connsiteY37" fmla="*/ 1353343 h 2363996"/>
              <a:gd name="connsiteX38" fmla="*/ 300827 w 996891"/>
              <a:gd name="connsiteY38" fmla="*/ 1366483 h 2363996"/>
              <a:gd name="connsiteX39" fmla="*/ 311980 w 996891"/>
              <a:gd name="connsiteY39" fmla="*/ 1398567 h 2363996"/>
              <a:gd name="connsiteX40" fmla="*/ 316411 w 996891"/>
              <a:gd name="connsiteY40" fmla="*/ 1437525 h 2363996"/>
              <a:gd name="connsiteX41" fmla="*/ 318855 w 996891"/>
              <a:gd name="connsiteY41" fmla="*/ 1468082 h 2363996"/>
              <a:gd name="connsiteX42" fmla="*/ 332911 w 996891"/>
              <a:gd name="connsiteY42" fmla="*/ 1489929 h 2363996"/>
              <a:gd name="connsiteX43" fmla="*/ 335356 w 996891"/>
              <a:gd name="connsiteY43" fmla="*/ 1511320 h 2363996"/>
              <a:gd name="connsiteX44" fmla="*/ 343147 w 996891"/>
              <a:gd name="connsiteY44" fmla="*/ 1538973 h 2363996"/>
              <a:gd name="connsiteX45" fmla="*/ 354300 w 996891"/>
              <a:gd name="connsiteY45" fmla="*/ 1568154 h 2363996"/>
              <a:gd name="connsiteX46" fmla="*/ 338870 w 996891"/>
              <a:gd name="connsiteY46" fmla="*/ 1588627 h 2363996"/>
              <a:gd name="connsiteX47" fmla="*/ 344217 w 996891"/>
              <a:gd name="connsiteY47" fmla="*/ 1631406 h 2363996"/>
              <a:gd name="connsiteX48" fmla="*/ 349564 w 996891"/>
              <a:gd name="connsiteY48" fmla="*/ 1647448 h 2363996"/>
              <a:gd name="connsiteX49" fmla="*/ 354912 w 996891"/>
              <a:gd name="connsiteY49" fmla="*/ 1679532 h 2363996"/>
              <a:gd name="connsiteX50" fmla="*/ 360259 w 996891"/>
              <a:gd name="connsiteY50" fmla="*/ 1716964 h 2363996"/>
              <a:gd name="connsiteX51" fmla="*/ 365606 w 996891"/>
              <a:gd name="connsiteY51" fmla="*/ 1759743 h 2363996"/>
              <a:gd name="connsiteX52" fmla="*/ 376301 w 996891"/>
              <a:gd name="connsiteY52" fmla="*/ 1802522 h 2363996"/>
              <a:gd name="connsiteX53" fmla="*/ 386996 w 996891"/>
              <a:gd name="connsiteY53" fmla="*/ 1845301 h 2363996"/>
              <a:gd name="connsiteX54" fmla="*/ 392343 w 996891"/>
              <a:gd name="connsiteY54" fmla="*/ 1866690 h 2363996"/>
              <a:gd name="connsiteX55" fmla="*/ 397691 w 996891"/>
              <a:gd name="connsiteY55" fmla="*/ 1882732 h 2363996"/>
              <a:gd name="connsiteX56" fmla="*/ 408385 w 996891"/>
              <a:gd name="connsiteY56" fmla="*/ 1957596 h 2363996"/>
              <a:gd name="connsiteX57" fmla="*/ 419080 w 996891"/>
              <a:gd name="connsiteY57" fmla="*/ 2000374 h 2363996"/>
              <a:gd name="connsiteX58" fmla="*/ 429775 w 996891"/>
              <a:gd name="connsiteY58" fmla="*/ 2053848 h 2363996"/>
              <a:gd name="connsiteX59" fmla="*/ 440470 w 996891"/>
              <a:gd name="connsiteY59" fmla="*/ 2069890 h 2363996"/>
              <a:gd name="connsiteX60" fmla="*/ 445817 w 996891"/>
              <a:gd name="connsiteY60" fmla="*/ 2101974 h 2363996"/>
              <a:gd name="connsiteX61" fmla="*/ 456512 w 996891"/>
              <a:gd name="connsiteY61" fmla="*/ 2134059 h 2363996"/>
              <a:gd name="connsiteX62" fmla="*/ 461859 w 996891"/>
              <a:gd name="connsiteY62" fmla="*/ 2150101 h 2363996"/>
              <a:gd name="connsiteX63" fmla="*/ 467206 w 996891"/>
              <a:gd name="connsiteY63" fmla="*/ 2171490 h 2363996"/>
              <a:gd name="connsiteX64" fmla="*/ 477901 w 996891"/>
              <a:gd name="connsiteY64" fmla="*/ 2203574 h 2363996"/>
              <a:gd name="connsiteX65" fmla="*/ 488596 w 996891"/>
              <a:gd name="connsiteY65" fmla="*/ 2310522 h 2363996"/>
              <a:gd name="connsiteX66" fmla="*/ 499291 w 996891"/>
              <a:gd name="connsiteY66" fmla="*/ 2363996 h 2363996"/>
              <a:gd name="connsiteX67" fmla="*/ 520680 w 996891"/>
              <a:gd name="connsiteY67" fmla="*/ 2331911 h 2363996"/>
              <a:gd name="connsiteX68" fmla="*/ 536722 w 996891"/>
              <a:gd name="connsiteY68" fmla="*/ 2310522 h 2363996"/>
              <a:gd name="connsiteX69" fmla="*/ 568806 w 996891"/>
              <a:gd name="connsiteY69" fmla="*/ 2289132 h 2363996"/>
              <a:gd name="connsiteX70" fmla="*/ 595543 w 996891"/>
              <a:gd name="connsiteY70" fmla="*/ 2257048 h 2363996"/>
              <a:gd name="connsiteX71" fmla="*/ 611585 w 996891"/>
              <a:gd name="connsiteY71" fmla="*/ 2235659 h 2363996"/>
              <a:gd name="connsiteX72" fmla="*/ 643670 w 996891"/>
              <a:gd name="connsiteY72" fmla="*/ 2208922 h 2363996"/>
              <a:gd name="connsiteX73" fmla="*/ 670406 w 996891"/>
              <a:gd name="connsiteY73" fmla="*/ 2176838 h 2363996"/>
              <a:gd name="connsiteX74" fmla="*/ 686448 w 996891"/>
              <a:gd name="connsiteY74" fmla="*/ 2166143 h 2363996"/>
              <a:gd name="connsiteX75" fmla="*/ 702491 w 996891"/>
              <a:gd name="connsiteY75" fmla="*/ 2150101 h 2363996"/>
              <a:gd name="connsiteX76" fmla="*/ 723880 w 996891"/>
              <a:gd name="connsiteY76" fmla="*/ 2134059 h 2363996"/>
              <a:gd name="connsiteX77" fmla="*/ 755964 w 996891"/>
              <a:gd name="connsiteY77" fmla="*/ 2096627 h 2363996"/>
              <a:gd name="connsiteX78" fmla="*/ 772006 w 996891"/>
              <a:gd name="connsiteY78" fmla="*/ 2085932 h 2363996"/>
              <a:gd name="connsiteX79" fmla="*/ 814785 w 996891"/>
              <a:gd name="connsiteY79" fmla="*/ 2021764 h 2363996"/>
              <a:gd name="connsiteX80" fmla="*/ 825480 w 996891"/>
              <a:gd name="connsiteY80" fmla="*/ 2005722 h 2363996"/>
              <a:gd name="connsiteX81" fmla="*/ 836175 w 996891"/>
              <a:gd name="connsiteY81" fmla="*/ 1989680 h 2363996"/>
              <a:gd name="connsiteX82" fmla="*/ 846870 w 996891"/>
              <a:gd name="connsiteY82" fmla="*/ 1957596 h 2363996"/>
              <a:gd name="connsiteX83" fmla="*/ 894996 w 996891"/>
              <a:gd name="connsiteY83" fmla="*/ 1914817 h 2363996"/>
              <a:gd name="connsiteX84" fmla="*/ 937775 w 996891"/>
              <a:gd name="connsiteY84" fmla="*/ 1877385 h 2363996"/>
              <a:gd name="connsiteX85" fmla="*/ 953817 w 996891"/>
              <a:gd name="connsiteY85" fmla="*/ 1861343 h 2363996"/>
              <a:gd name="connsiteX86" fmla="*/ 964512 w 996891"/>
              <a:gd name="connsiteY86" fmla="*/ 1845301 h 2363996"/>
              <a:gd name="connsiteX87" fmla="*/ 980554 w 996891"/>
              <a:gd name="connsiteY87" fmla="*/ 1834606 h 2363996"/>
              <a:gd name="connsiteX88" fmla="*/ 996596 w 996891"/>
              <a:gd name="connsiteY88" fmla="*/ 1781132 h 2363996"/>
              <a:gd name="connsiteX89" fmla="*/ 985901 w 996891"/>
              <a:gd name="connsiteY89" fmla="*/ 1700922 h 2363996"/>
              <a:gd name="connsiteX90" fmla="*/ 964512 w 996891"/>
              <a:gd name="connsiteY90" fmla="*/ 1668838 h 2363996"/>
              <a:gd name="connsiteX91" fmla="*/ 932427 w 996891"/>
              <a:gd name="connsiteY91" fmla="*/ 1636753 h 2363996"/>
              <a:gd name="connsiteX92" fmla="*/ 900343 w 996891"/>
              <a:gd name="connsiteY92" fmla="*/ 1583280 h 2363996"/>
              <a:gd name="connsiteX93" fmla="*/ 889648 w 996891"/>
              <a:gd name="connsiteY93" fmla="*/ 1567238 h 2363996"/>
              <a:gd name="connsiteX94" fmla="*/ 878954 w 996891"/>
              <a:gd name="connsiteY94" fmla="*/ 1545848 h 2363996"/>
              <a:gd name="connsiteX95" fmla="*/ 857564 w 996891"/>
              <a:gd name="connsiteY95" fmla="*/ 1513764 h 2363996"/>
              <a:gd name="connsiteX96" fmla="*/ 846870 w 996891"/>
              <a:gd name="connsiteY96" fmla="*/ 1492374 h 2363996"/>
              <a:gd name="connsiteX97" fmla="*/ 825480 w 996891"/>
              <a:gd name="connsiteY97" fmla="*/ 1476332 h 2363996"/>
              <a:gd name="connsiteX98" fmla="*/ 793396 w 996891"/>
              <a:gd name="connsiteY98" fmla="*/ 1401469 h 2363996"/>
              <a:gd name="connsiteX99" fmla="*/ 782701 w 996891"/>
              <a:gd name="connsiteY99" fmla="*/ 1385427 h 2363996"/>
              <a:gd name="connsiteX100" fmla="*/ 755964 w 996891"/>
              <a:gd name="connsiteY100" fmla="*/ 1337301 h 2363996"/>
              <a:gd name="connsiteX101" fmla="*/ 723880 w 996891"/>
              <a:gd name="connsiteY101" fmla="*/ 1299869 h 2363996"/>
              <a:gd name="connsiteX102" fmla="*/ 702491 w 996891"/>
              <a:gd name="connsiteY102" fmla="*/ 1267785 h 2363996"/>
              <a:gd name="connsiteX103" fmla="*/ 686448 w 996891"/>
              <a:gd name="connsiteY103" fmla="*/ 1225006 h 2363996"/>
              <a:gd name="connsiteX104" fmla="*/ 659712 w 996891"/>
              <a:gd name="connsiteY104" fmla="*/ 1192922 h 2363996"/>
              <a:gd name="connsiteX105" fmla="*/ 643670 w 996891"/>
              <a:gd name="connsiteY105" fmla="*/ 1171532 h 2363996"/>
              <a:gd name="connsiteX106" fmla="*/ 632975 w 996891"/>
              <a:gd name="connsiteY106" fmla="*/ 1150143 h 2363996"/>
              <a:gd name="connsiteX107" fmla="*/ 627627 w 996891"/>
              <a:gd name="connsiteY107" fmla="*/ 1134101 h 2363996"/>
              <a:gd name="connsiteX108" fmla="*/ 606238 w 996891"/>
              <a:gd name="connsiteY108" fmla="*/ 1102017 h 2363996"/>
              <a:gd name="connsiteX109" fmla="*/ 595543 w 996891"/>
              <a:gd name="connsiteY109" fmla="*/ 1080627 h 2363996"/>
              <a:gd name="connsiteX110" fmla="*/ 584848 w 996891"/>
              <a:gd name="connsiteY110" fmla="*/ 1064585 h 2363996"/>
              <a:gd name="connsiteX111" fmla="*/ 558112 w 996891"/>
              <a:gd name="connsiteY111" fmla="*/ 1021806 h 2363996"/>
              <a:gd name="connsiteX112" fmla="*/ 536722 w 996891"/>
              <a:gd name="connsiteY112" fmla="*/ 973680 h 2363996"/>
              <a:gd name="connsiteX113" fmla="*/ 526027 w 996891"/>
              <a:gd name="connsiteY113" fmla="*/ 946943 h 2363996"/>
              <a:gd name="connsiteX114" fmla="*/ 515333 w 996891"/>
              <a:gd name="connsiteY114" fmla="*/ 930901 h 2363996"/>
              <a:gd name="connsiteX115" fmla="*/ 504638 w 996891"/>
              <a:gd name="connsiteY115" fmla="*/ 904164 h 2363996"/>
              <a:gd name="connsiteX116" fmla="*/ 483248 w 996891"/>
              <a:gd name="connsiteY116" fmla="*/ 872080 h 2363996"/>
              <a:gd name="connsiteX117" fmla="*/ 472554 w 996891"/>
              <a:gd name="connsiteY117" fmla="*/ 856038 h 2363996"/>
              <a:gd name="connsiteX118" fmla="*/ 451164 w 996891"/>
              <a:gd name="connsiteY118" fmla="*/ 807911 h 2363996"/>
              <a:gd name="connsiteX119" fmla="*/ 440470 w 996891"/>
              <a:gd name="connsiteY119" fmla="*/ 765132 h 2363996"/>
              <a:gd name="connsiteX120" fmla="*/ 429775 w 996891"/>
              <a:gd name="connsiteY120" fmla="*/ 749090 h 2363996"/>
              <a:gd name="connsiteX121" fmla="*/ 419080 w 996891"/>
              <a:gd name="connsiteY121" fmla="*/ 727701 h 2363996"/>
              <a:gd name="connsiteX122" fmla="*/ 397691 w 996891"/>
              <a:gd name="connsiteY122" fmla="*/ 695617 h 2363996"/>
              <a:gd name="connsiteX123" fmla="*/ 386996 w 996891"/>
              <a:gd name="connsiteY123" fmla="*/ 679574 h 2363996"/>
              <a:gd name="connsiteX124" fmla="*/ 376301 w 996891"/>
              <a:gd name="connsiteY124" fmla="*/ 663532 h 2363996"/>
              <a:gd name="connsiteX125" fmla="*/ 365606 w 996891"/>
              <a:gd name="connsiteY125" fmla="*/ 642143 h 2363996"/>
              <a:gd name="connsiteX126" fmla="*/ 344217 w 996891"/>
              <a:gd name="connsiteY126" fmla="*/ 626101 h 2363996"/>
              <a:gd name="connsiteX127" fmla="*/ 322827 w 996891"/>
              <a:gd name="connsiteY127" fmla="*/ 594017 h 2363996"/>
              <a:gd name="connsiteX128" fmla="*/ 312133 w 996891"/>
              <a:gd name="connsiteY128" fmla="*/ 577974 h 2363996"/>
              <a:gd name="connsiteX129" fmla="*/ 301438 w 996891"/>
              <a:gd name="connsiteY129" fmla="*/ 561932 h 2363996"/>
              <a:gd name="connsiteX130" fmla="*/ 290743 w 996891"/>
              <a:gd name="connsiteY130" fmla="*/ 540543 h 2363996"/>
              <a:gd name="connsiteX131" fmla="*/ 280048 w 996891"/>
              <a:gd name="connsiteY131" fmla="*/ 524501 h 2363996"/>
              <a:gd name="connsiteX132" fmla="*/ 269354 w 996891"/>
              <a:gd name="connsiteY132" fmla="*/ 497764 h 2363996"/>
              <a:gd name="connsiteX133" fmla="*/ 258659 w 996891"/>
              <a:gd name="connsiteY133" fmla="*/ 481722 h 2363996"/>
              <a:gd name="connsiteX134" fmla="*/ 237270 w 996891"/>
              <a:gd name="connsiteY134" fmla="*/ 433596 h 2363996"/>
              <a:gd name="connsiteX135" fmla="*/ 226575 w 996891"/>
              <a:gd name="connsiteY135" fmla="*/ 385469 h 2363996"/>
              <a:gd name="connsiteX136" fmla="*/ 205185 w 996891"/>
              <a:gd name="connsiteY136" fmla="*/ 348038 h 2363996"/>
              <a:gd name="connsiteX137" fmla="*/ 194491 w 996891"/>
              <a:gd name="connsiteY137" fmla="*/ 326648 h 2363996"/>
              <a:gd name="connsiteX138" fmla="*/ 173101 w 996891"/>
              <a:gd name="connsiteY138" fmla="*/ 273174 h 2363996"/>
              <a:gd name="connsiteX139" fmla="*/ 130322 w 996891"/>
              <a:gd name="connsiteY139" fmla="*/ 198311 h 2363996"/>
              <a:gd name="connsiteX140" fmla="*/ 119627 w 996891"/>
              <a:gd name="connsiteY140" fmla="*/ 182269 h 2363996"/>
              <a:gd name="connsiteX141" fmla="*/ 98238 w 996891"/>
              <a:gd name="connsiteY141" fmla="*/ 166227 h 2363996"/>
              <a:gd name="connsiteX142" fmla="*/ 87543 w 996891"/>
              <a:gd name="connsiteY142" fmla="*/ 144838 h 2363996"/>
              <a:gd name="connsiteX143" fmla="*/ 71501 w 996891"/>
              <a:gd name="connsiteY143" fmla="*/ 107406 h 2363996"/>
              <a:gd name="connsiteX144" fmla="*/ 39417 w 996891"/>
              <a:gd name="connsiteY144" fmla="*/ 59280 h 2363996"/>
              <a:gd name="connsiteX145" fmla="*/ 28722 w 996891"/>
              <a:gd name="connsiteY145" fmla="*/ 43238 h 2363996"/>
              <a:gd name="connsiteX146" fmla="*/ 0 w 996891"/>
              <a:gd name="connsiteY146" fmla="*/ 0 h 2363996"/>
              <a:gd name="connsiteX147" fmla="*/ 7333 w 996891"/>
              <a:gd name="connsiteY147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67368 w 996891"/>
              <a:gd name="connsiteY33" fmla="*/ 1224243 h 2363996"/>
              <a:gd name="connsiteX34" fmla="*/ 274090 w 996891"/>
              <a:gd name="connsiteY34" fmla="*/ 1249299 h 2363996"/>
              <a:gd name="connsiteX35" fmla="*/ 281883 w 996891"/>
              <a:gd name="connsiteY35" fmla="*/ 1281382 h 2363996"/>
              <a:gd name="connsiteX36" fmla="*/ 290132 w 996891"/>
              <a:gd name="connsiteY36" fmla="*/ 1328898 h 2363996"/>
              <a:gd name="connsiteX37" fmla="*/ 301285 w 996891"/>
              <a:gd name="connsiteY37" fmla="*/ 1353343 h 2363996"/>
              <a:gd name="connsiteX38" fmla="*/ 300827 w 996891"/>
              <a:gd name="connsiteY38" fmla="*/ 1366483 h 2363996"/>
              <a:gd name="connsiteX39" fmla="*/ 311980 w 996891"/>
              <a:gd name="connsiteY39" fmla="*/ 1398567 h 2363996"/>
              <a:gd name="connsiteX40" fmla="*/ 316411 w 996891"/>
              <a:gd name="connsiteY40" fmla="*/ 1437525 h 2363996"/>
              <a:gd name="connsiteX41" fmla="*/ 318855 w 996891"/>
              <a:gd name="connsiteY41" fmla="*/ 1468082 h 2363996"/>
              <a:gd name="connsiteX42" fmla="*/ 332911 w 996891"/>
              <a:gd name="connsiteY42" fmla="*/ 1489929 h 2363996"/>
              <a:gd name="connsiteX43" fmla="*/ 335356 w 996891"/>
              <a:gd name="connsiteY43" fmla="*/ 1511320 h 2363996"/>
              <a:gd name="connsiteX44" fmla="*/ 343147 w 996891"/>
              <a:gd name="connsiteY44" fmla="*/ 1538973 h 2363996"/>
              <a:gd name="connsiteX45" fmla="*/ 354300 w 996891"/>
              <a:gd name="connsiteY45" fmla="*/ 1568154 h 2363996"/>
              <a:gd name="connsiteX46" fmla="*/ 350481 w 996891"/>
              <a:gd name="connsiteY46" fmla="*/ 1594433 h 2363996"/>
              <a:gd name="connsiteX47" fmla="*/ 344217 w 996891"/>
              <a:gd name="connsiteY47" fmla="*/ 1631406 h 2363996"/>
              <a:gd name="connsiteX48" fmla="*/ 349564 w 996891"/>
              <a:gd name="connsiteY48" fmla="*/ 1647448 h 2363996"/>
              <a:gd name="connsiteX49" fmla="*/ 354912 w 996891"/>
              <a:gd name="connsiteY49" fmla="*/ 1679532 h 2363996"/>
              <a:gd name="connsiteX50" fmla="*/ 360259 w 996891"/>
              <a:gd name="connsiteY50" fmla="*/ 1716964 h 2363996"/>
              <a:gd name="connsiteX51" fmla="*/ 365606 w 996891"/>
              <a:gd name="connsiteY51" fmla="*/ 1759743 h 2363996"/>
              <a:gd name="connsiteX52" fmla="*/ 376301 w 996891"/>
              <a:gd name="connsiteY52" fmla="*/ 1802522 h 2363996"/>
              <a:gd name="connsiteX53" fmla="*/ 386996 w 996891"/>
              <a:gd name="connsiteY53" fmla="*/ 1845301 h 2363996"/>
              <a:gd name="connsiteX54" fmla="*/ 392343 w 996891"/>
              <a:gd name="connsiteY54" fmla="*/ 1866690 h 2363996"/>
              <a:gd name="connsiteX55" fmla="*/ 397691 w 996891"/>
              <a:gd name="connsiteY55" fmla="*/ 1882732 h 2363996"/>
              <a:gd name="connsiteX56" fmla="*/ 408385 w 996891"/>
              <a:gd name="connsiteY56" fmla="*/ 1957596 h 2363996"/>
              <a:gd name="connsiteX57" fmla="*/ 419080 w 996891"/>
              <a:gd name="connsiteY57" fmla="*/ 2000374 h 2363996"/>
              <a:gd name="connsiteX58" fmla="*/ 429775 w 996891"/>
              <a:gd name="connsiteY58" fmla="*/ 2053848 h 2363996"/>
              <a:gd name="connsiteX59" fmla="*/ 440470 w 996891"/>
              <a:gd name="connsiteY59" fmla="*/ 2069890 h 2363996"/>
              <a:gd name="connsiteX60" fmla="*/ 445817 w 996891"/>
              <a:gd name="connsiteY60" fmla="*/ 2101974 h 2363996"/>
              <a:gd name="connsiteX61" fmla="*/ 456512 w 996891"/>
              <a:gd name="connsiteY61" fmla="*/ 2134059 h 2363996"/>
              <a:gd name="connsiteX62" fmla="*/ 461859 w 996891"/>
              <a:gd name="connsiteY62" fmla="*/ 2150101 h 2363996"/>
              <a:gd name="connsiteX63" fmla="*/ 467206 w 996891"/>
              <a:gd name="connsiteY63" fmla="*/ 2171490 h 2363996"/>
              <a:gd name="connsiteX64" fmla="*/ 477901 w 996891"/>
              <a:gd name="connsiteY64" fmla="*/ 2203574 h 2363996"/>
              <a:gd name="connsiteX65" fmla="*/ 488596 w 996891"/>
              <a:gd name="connsiteY65" fmla="*/ 2310522 h 2363996"/>
              <a:gd name="connsiteX66" fmla="*/ 499291 w 996891"/>
              <a:gd name="connsiteY66" fmla="*/ 2363996 h 2363996"/>
              <a:gd name="connsiteX67" fmla="*/ 520680 w 996891"/>
              <a:gd name="connsiteY67" fmla="*/ 2331911 h 2363996"/>
              <a:gd name="connsiteX68" fmla="*/ 536722 w 996891"/>
              <a:gd name="connsiteY68" fmla="*/ 2310522 h 2363996"/>
              <a:gd name="connsiteX69" fmla="*/ 568806 w 996891"/>
              <a:gd name="connsiteY69" fmla="*/ 2289132 h 2363996"/>
              <a:gd name="connsiteX70" fmla="*/ 595543 w 996891"/>
              <a:gd name="connsiteY70" fmla="*/ 2257048 h 2363996"/>
              <a:gd name="connsiteX71" fmla="*/ 611585 w 996891"/>
              <a:gd name="connsiteY71" fmla="*/ 2235659 h 2363996"/>
              <a:gd name="connsiteX72" fmla="*/ 643670 w 996891"/>
              <a:gd name="connsiteY72" fmla="*/ 2208922 h 2363996"/>
              <a:gd name="connsiteX73" fmla="*/ 670406 w 996891"/>
              <a:gd name="connsiteY73" fmla="*/ 2176838 h 2363996"/>
              <a:gd name="connsiteX74" fmla="*/ 686448 w 996891"/>
              <a:gd name="connsiteY74" fmla="*/ 2166143 h 2363996"/>
              <a:gd name="connsiteX75" fmla="*/ 702491 w 996891"/>
              <a:gd name="connsiteY75" fmla="*/ 2150101 h 2363996"/>
              <a:gd name="connsiteX76" fmla="*/ 723880 w 996891"/>
              <a:gd name="connsiteY76" fmla="*/ 2134059 h 2363996"/>
              <a:gd name="connsiteX77" fmla="*/ 755964 w 996891"/>
              <a:gd name="connsiteY77" fmla="*/ 2096627 h 2363996"/>
              <a:gd name="connsiteX78" fmla="*/ 772006 w 996891"/>
              <a:gd name="connsiteY78" fmla="*/ 2085932 h 2363996"/>
              <a:gd name="connsiteX79" fmla="*/ 814785 w 996891"/>
              <a:gd name="connsiteY79" fmla="*/ 2021764 h 2363996"/>
              <a:gd name="connsiteX80" fmla="*/ 825480 w 996891"/>
              <a:gd name="connsiteY80" fmla="*/ 2005722 h 2363996"/>
              <a:gd name="connsiteX81" fmla="*/ 836175 w 996891"/>
              <a:gd name="connsiteY81" fmla="*/ 1989680 h 2363996"/>
              <a:gd name="connsiteX82" fmla="*/ 846870 w 996891"/>
              <a:gd name="connsiteY82" fmla="*/ 1957596 h 2363996"/>
              <a:gd name="connsiteX83" fmla="*/ 894996 w 996891"/>
              <a:gd name="connsiteY83" fmla="*/ 1914817 h 2363996"/>
              <a:gd name="connsiteX84" fmla="*/ 937775 w 996891"/>
              <a:gd name="connsiteY84" fmla="*/ 1877385 h 2363996"/>
              <a:gd name="connsiteX85" fmla="*/ 953817 w 996891"/>
              <a:gd name="connsiteY85" fmla="*/ 1861343 h 2363996"/>
              <a:gd name="connsiteX86" fmla="*/ 964512 w 996891"/>
              <a:gd name="connsiteY86" fmla="*/ 1845301 h 2363996"/>
              <a:gd name="connsiteX87" fmla="*/ 980554 w 996891"/>
              <a:gd name="connsiteY87" fmla="*/ 1834606 h 2363996"/>
              <a:gd name="connsiteX88" fmla="*/ 996596 w 996891"/>
              <a:gd name="connsiteY88" fmla="*/ 1781132 h 2363996"/>
              <a:gd name="connsiteX89" fmla="*/ 985901 w 996891"/>
              <a:gd name="connsiteY89" fmla="*/ 1700922 h 2363996"/>
              <a:gd name="connsiteX90" fmla="*/ 964512 w 996891"/>
              <a:gd name="connsiteY90" fmla="*/ 1668838 h 2363996"/>
              <a:gd name="connsiteX91" fmla="*/ 932427 w 996891"/>
              <a:gd name="connsiteY91" fmla="*/ 1636753 h 2363996"/>
              <a:gd name="connsiteX92" fmla="*/ 900343 w 996891"/>
              <a:gd name="connsiteY92" fmla="*/ 1583280 h 2363996"/>
              <a:gd name="connsiteX93" fmla="*/ 889648 w 996891"/>
              <a:gd name="connsiteY93" fmla="*/ 1567238 h 2363996"/>
              <a:gd name="connsiteX94" fmla="*/ 878954 w 996891"/>
              <a:gd name="connsiteY94" fmla="*/ 1545848 h 2363996"/>
              <a:gd name="connsiteX95" fmla="*/ 857564 w 996891"/>
              <a:gd name="connsiteY95" fmla="*/ 1513764 h 2363996"/>
              <a:gd name="connsiteX96" fmla="*/ 846870 w 996891"/>
              <a:gd name="connsiteY96" fmla="*/ 1492374 h 2363996"/>
              <a:gd name="connsiteX97" fmla="*/ 825480 w 996891"/>
              <a:gd name="connsiteY97" fmla="*/ 1476332 h 2363996"/>
              <a:gd name="connsiteX98" fmla="*/ 793396 w 996891"/>
              <a:gd name="connsiteY98" fmla="*/ 1401469 h 2363996"/>
              <a:gd name="connsiteX99" fmla="*/ 782701 w 996891"/>
              <a:gd name="connsiteY99" fmla="*/ 1385427 h 2363996"/>
              <a:gd name="connsiteX100" fmla="*/ 755964 w 996891"/>
              <a:gd name="connsiteY100" fmla="*/ 1337301 h 2363996"/>
              <a:gd name="connsiteX101" fmla="*/ 723880 w 996891"/>
              <a:gd name="connsiteY101" fmla="*/ 1299869 h 2363996"/>
              <a:gd name="connsiteX102" fmla="*/ 702491 w 996891"/>
              <a:gd name="connsiteY102" fmla="*/ 1267785 h 2363996"/>
              <a:gd name="connsiteX103" fmla="*/ 686448 w 996891"/>
              <a:gd name="connsiteY103" fmla="*/ 1225006 h 2363996"/>
              <a:gd name="connsiteX104" fmla="*/ 659712 w 996891"/>
              <a:gd name="connsiteY104" fmla="*/ 1192922 h 2363996"/>
              <a:gd name="connsiteX105" fmla="*/ 643670 w 996891"/>
              <a:gd name="connsiteY105" fmla="*/ 1171532 h 2363996"/>
              <a:gd name="connsiteX106" fmla="*/ 632975 w 996891"/>
              <a:gd name="connsiteY106" fmla="*/ 1150143 h 2363996"/>
              <a:gd name="connsiteX107" fmla="*/ 627627 w 996891"/>
              <a:gd name="connsiteY107" fmla="*/ 1134101 h 2363996"/>
              <a:gd name="connsiteX108" fmla="*/ 606238 w 996891"/>
              <a:gd name="connsiteY108" fmla="*/ 1102017 h 2363996"/>
              <a:gd name="connsiteX109" fmla="*/ 595543 w 996891"/>
              <a:gd name="connsiteY109" fmla="*/ 1080627 h 2363996"/>
              <a:gd name="connsiteX110" fmla="*/ 584848 w 996891"/>
              <a:gd name="connsiteY110" fmla="*/ 1064585 h 2363996"/>
              <a:gd name="connsiteX111" fmla="*/ 558112 w 996891"/>
              <a:gd name="connsiteY111" fmla="*/ 1021806 h 2363996"/>
              <a:gd name="connsiteX112" fmla="*/ 536722 w 996891"/>
              <a:gd name="connsiteY112" fmla="*/ 973680 h 2363996"/>
              <a:gd name="connsiteX113" fmla="*/ 526027 w 996891"/>
              <a:gd name="connsiteY113" fmla="*/ 946943 h 2363996"/>
              <a:gd name="connsiteX114" fmla="*/ 515333 w 996891"/>
              <a:gd name="connsiteY114" fmla="*/ 930901 h 2363996"/>
              <a:gd name="connsiteX115" fmla="*/ 504638 w 996891"/>
              <a:gd name="connsiteY115" fmla="*/ 904164 h 2363996"/>
              <a:gd name="connsiteX116" fmla="*/ 483248 w 996891"/>
              <a:gd name="connsiteY116" fmla="*/ 872080 h 2363996"/>
              <a:gd name="connsiteX117" fmla="*/ 472554 w 996891"/>
              <a:gd name="connsiteY117" fmla="*/ 856038 h 2363996"/>
              <a:gd name="connsiteX118" fmla="*/ 451164 w 996891"/>
              <a:gd name="connsiteY118" fmla="*/ 807911 h 2363996"/>
              <a:gd name="connsiteX119" fmla="*/ 440470 w 996891"/>
              <a:gd name="connsiteY119" fmla="*/ 765132 h 2363996"/>
              <a:gd name="connsiteX120" fmla="*/ 429775 w 996891"/>
              <a:gd name="connsiteY120" fmla="*/ 749090 h 2363996"/>
              <a:gd name="connsiteX121" fmla="*/ 419080 w 996891"/>
              <a:gd name="connsiteY121" fmla="*/ 727701 h 2363996"/>
              <a:gd name="connsiteX122" fmla="*/ 397691 w 996891"/>
              <a:gd name="connsiteY122" fmla="*/ 695617 h 2363996"/>
              <a:gd name="connsiteX123" fmla="*/ 386996 w 996891"/>
              <a:gd name="connsiteY123" fmla="*/ 679574 h 2363996"/>
              <a:gd name="connsiteX124" fmla="*/ 376301 w 996891"/>
              <a:gd name="connsiteY124" fmla="*/ 663532 h 2363996"/>
              <a:gd name="connsiteX125" fmla="*/ 365606 w 996891"/>
              <a:gd name="connsiteY125" fmla="*/ 642143 h 2363996"/>
              <a:gd name="connsiteX126" fmla="*/ 344217 w 996891"/>
              <a:gd name="connsiteY126" fmla="*/ 626101 h 2363996"/>
              <a:gd name="connsiteX127" fmla="*/ 322827 w 996891"/>
              <a:gd name="connsiteY127" fmla="*/ 594017 h 2363996"/>
              <a:gd name="connsiteX128" fmla="*/ 312133 w 996891"/>
              <a:gd name="connsiteY128" fmla="*/ 577974 h 2363996"/>
              <a:gd name="connsiteX129" fmla="*/ 301438 w 996891"/>
              <a:gd name="connsiteY129" fmla="*/ 561932 h 2363996"/>
              <a:gd name="connsiteX130" fmla="*/ 290743 w 996891"/>
              <a:gd name="connsiteY130" fmla="*/ 540543 h 2363996"/>
              <a:gd name="connsiteX131" fmla="*/ 280048 w 996891"/>
              <a:gd name="connsiteY131" fmla="*/ 524501 h 2363996"/>
              <a:gd name="connsiteX132" fmla="*/ 269354 w 996891"/>
              <a:gd name="connsiteY132" fmla="*/ 497764 h 2363996"/>
              <a:gd name="connsiteX133" fmla="*/ 258659 w 996891"/>
              <a:gd name="connsiteY133" fmla="*/ 481722 h 2363996"/>
              <a:gd name="connsiteX134" fmla="*/ 237270 w 996891"/>
              <a:gd name="connsiteY134" fmla="*/ 433596 h 2363996"/>
              <a:gd name="connsiteX135" fmla="*/ 226575 w 996891"/>
              <a:gd name="connsiteY135" fmla="*/ 385469 h 2363996"/>
              <a:gd name="connsiteX136" fmla="*/ 205185 w 996891"/>
              <a:gd name="connsiteY136" fmla="*/ 348038 h 2363996"/>
              <a:gd name="connsiteX137" fmla="*/ 194491 w 996891"/>
              <a:gd name="connsiteY137" fmla="*/ 326648 h 2363996"/>
              <a:gd name="connsiteX138" fmla="*/ 173101 w 996891"/>
              <a:gd name="connsiteY138" fmla="*/ 273174 h 2363996"/>
              <a:gd name="connsiteX139" fmla="*/ 130322 w 996891"/>
              <a:gd name="connsiteY139" fmla="*/ 198311 h 2363996"/>
              <a:gd name="connsiteX140" fmla="*/ 119627 w 996891"/>
              <a:gd name="connsiteY140" fmla="*/ 182269 h 2363996"/>
              <a:gd name="connsiteX141" fmla="*/ 98238 w 996891"/>
              <a:gd name="connsiteY141" fmla="*/ 166227 h 2363996"/>
              <a:gd name="connsiteX142" fmla="*/ 87543 w 996891"/>
              <a:gd name="connsiteY142" fmla="*/ 144838 h 2363996"/>
              <a:gd name="connsiteX143" fmla="*/ 71501 w 996891"/>
              <a:gd name="connsiteY143" fmla="*/ 107406 h 2363996"/>
              <a:gd name="connsiteX144" fmla="*/ 39417 w 996891"/>
              <a:gd name="connsiteY144" fmla="*/ 59280 h 2363996"/>
              <a:gd name="connsiteX145" fmla="*/ 28722 w 996891"/>
              <a:gd name="connsiteY145" fmla="*/ 43238 h 2363996"/>
              <a:gd name="connsiteX146" fmla="*/ 0 w 996891"/>
              <a:gd name="connsiteY146" fmla="*/ 0 h 2363996"/>
              <a:gd name="connsiteX147" fmla="*/ 7333 w 996891"/>
              <a:gd name="connsiteY147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67368 w 996891"/>
              <a:gd name="connsiteY33" fmla="*/ 1224243 h 2363996"/>
              <a:gd name="connsiteX34" fmla="*/ 274090 w 996891"/>
              <a:gd name="connsiteY34" fmla="*/ 1249299 h 2363996"/>
              <a:gd name="connsiteX35" fmla="*/ 281883 w 996891"/>
              <a:gd name="connsiteY35" fmla="*/ 1281382 h 2363996"/>
              <a:gd name="connsiteX36" fmla="*/ 290132 w 996891"/>
              <a:gd name="connsiteY36" fmla="*/ 1328898 h 2363996"/>
              <a:gd name="connsiteX37" fmla="*/ 301285 w 996891"/>
              <a:gd name="connsiteY37" fmla="*/ 1353343 h 2363996"/>
              <a:gd name="connsiteX38" fmla="*/ 300827 w 996891"/>
              <a:gd name="connsiteY38" fmla="*/ 1366483 h 2363996"/>
              <a:gd name="connsiteX39" fmla="*/ 311980 w 996891"/>
              <a:gd name="connsiteY39" fmla="*/ 1398567 h 2363996"/>
              <a:gd name="connsiteX40" fmla="*/ 316411 w 996891"/>
              <a:gd name="connsiteY40" fmla="*/ 1437525 h 2363996"/>
              <a:gd name="connsiteX41" fmla="*/ 318855 w 996891"/>
              <a:gd name="connsiteY41" fmla="*/ 1468082 h 2363996"/>
              <a:gd name="connsiteX42" fmla="*/ 332911 w 996891"/>
              <a:gd name="connsiteY42" fmla="*/ 1489929 h 2363996"/>
              <a:gd name="connsiteX43" fmla="*/ 335356 w 996891"/>
              <a:gd name="connsiteY43" fmla="*/ 1511320 h 2363996"/>
              <a:gd name="connsiteX44" fmla="*/ 343147 w 996891"/>
              <a:gd name="connsiteY44" fmla="*/ 1538973 h 2363996"/>
              <a:gd name="connsiteX45" fmla="*/ 348495 w 996891"/>
              <a:gd name="connsiteY45" fmla="*/ 1559446 h 2363996"/>
              <a:gd name="connsiteX46" fmla="*/ 350481 w 996891"/>
              <a:gd name="connsiteY46" fmla="*/ 1594433 h 2363996"/>
              <a:gd name="connsiteX47" fmla="*/ 344217 w 996891"/>
              <a:gd name="connsiteY47" fmla="*/ 1631406 h 2363996"/>
              <a:gd name="connsiteX48" fmla="*/ 349564 w 996891"/>
              <a:gd name="connsiteY48" fmla="*/ 1647448 h 2363996"/>
              <a:gd name="connsiteX49" fmla="*/ 354912 w 996891"/>
              <a:gd name="connsiteY49" fmla="*/ 1679532 h 2363996"/>
              <a:gd name="connsiteX50" fmla="*/ 360259 w 996891"/>
              <a:gd name="connsiteY50" fmla="*/ 1716964 h 2363996"/>
              <a:gd name="connsiteX51" fmla="*/ 365606 w 996891"/>
              <a:gd name="connsiteY51" fmla="*/ 1759743 h 2363996"/>
              <a:gd name="connsiteX52" fmla="*/ 376301 w 996891"/>
              <a:gd name="connsiteY52" fmla="*/ 1802522 h 2363996"/>
              <a:gd name="connsiteX53" fmla="*/ 386996 w 996891"/>
              <a:gd name="connsiteY53" fmla="*/ 1845301 h 2363996"/>
              <a:gd name="connsiteX54" fmla="*/ 392343 w 996891"/>
              <a:gd name="connsiteY54" fmla="*/ 1866690 h 2363996"/>
              <a:gd name="connsiteX55" fmla="*/ 397691 w 996891"/>
              <a:gd name="connsiteY55" fmla="*/ 1882732 h 2363996"/>
              <a:gd name="connsiteX56" fmla="*/ 408385 w 996891"/>
              <a:gd name="connsiteY56" fmla="*/ 1957596 h 2363996"/>
              <a:gd name="connsiteX57" fmla="*/ 419080 w 996891"/>
              <a:gd name="connsiteY57" fmla="*/ 2000374 h 2363996"/>
              <a:gd name="connsiteX58" fmla="*/ 429775 w 996891"/>
              <a:gd name="connsiteY58" fmla="*/ 2053848 h 2363996"/>
              <a:gd name="connsiteX59" fmla="*/ 440470 w 996891"/>
              <a:gd name="connsiteY59" fmla="*/ 2069890 h 2363996"/>
              <a:gd name="connsiteX60" fmla="*/ 445817 w 996891"/>
              <a:gd name="connsiteY60" fmla="*/ 2101974 h 2363996"/>
              <a:gd name="connsiteX61" fmla="*/ 456512 w 996891"/>
              <a:gd name="connsiteY61" fmla="*/ 2134059 h 2363996"/>
              <a:gd name="connsiteX62" fmla="*/ 461859 w 996891"/>
              <a:gd name="connsiteY62" fmla="*/ 2150101 h 2363996"/>
              <a:gd name="connsiteX63" fmla="*/ 467206 w 996891"/>
              <a:gd name="connsiteY63" fmla="*/ 2171490 h 2363996"/>
              <a:gd name="connsiteX64" fmla="*/ 477901 w 996891"/>
              <a:gd name="connsiteY64" fmla="*/ 2203574 h 2363996"/>
              <a:gd name="connsiteX65" fmla="*/ 488596 w 996891"/>
              <a:gd name="connsiteY65" fmla="*/ 2310522 h 2363996"/>
              <a:gd name="connsiteX66" fmla="*/ 499291 w 996891"/>
              <a:gd name="connsiteY66" fmla="*/ 2363996 h 2363996"/>
              <a:gd name="connsiteX67" fmla="*/ 520680 w 996891"/>
              <a:gd name="connsiteY67" fmla="*/ 2331911 h 2363996"/>
              <a:gd name="connsiteX68" fmla="*/ 536722 w 996891"/>
              <a:gd name="connsiteY68" fmla="*/ 2310522 h 2363996"/>
              <a:gd name="connsiteX69" fmla="*/ 568806 w 996891"/>
              <a:gd name="connsiteY69" fmla="*/ 2289132 h 2363996"/>
              <a:gd name="connsiteX70" fmla="*/ 595543 w 996891"/>
              <a:gd name="connsiteY70" fmla="*/ 2257048 h 2363996"/>
              <a:gd name="connsiteX71" fmla="*/ 611585 w 996891"/>
              <a:gd name="connsiteY71" fmla="*/ 2235659 h 2363996"/>
              <a:gd name="connsiteX72" fmla="*/ 643670 w 996891"/>
              <a:gd name="connsiteY72" fmla="*/ 2208922 h 2363996"/>
              <a:gd name="connsiteX73" fmla="*/ 670406 w 996891"/>
              <a:gd name="connsiteY73" fmla="*/ 2176838 h 2363996"/>
              <a:gd name="connsiteX74" fmla="*/ 686448 w 996891"/>
              <a:gd name="connsiteY74" fmla="*/ 2166143 h 2363996"/>
              <a:gd name="connsiteX75" fmla="*/ 702491 w 996891"/>
              <a:gd name="connsiteY75" fmla="*/ 2150101 h 2363996"/>
              <a:gd name="connsiteX76" fmla="*/ 723880 w 996891"/>
              <a:gd name="connsiteY76" fmla="*/ 2134059 h 2363996"/>
              <a:gd name="connsiteX77" fmla="*/ 755964 w 996891"/>
              <a:gd name="connsiteY77" fmla="*/ 2096627 h 2363996"/>
              <a:gd name="connsiteX78" fmla="*/ 772006 w 996891"/>
              <a:gd name="connsiteY78" fmla="*/ 2085932 h 2363996"/>
              <a:gd name="connsiteX79" fmla="*/ 814785 w 996891"/>
              <a:gd name="connsiteY79" fmla="*/ 2021764 h 2363996"/>
              <a:gd name="connsiteX80" fmla="*/ 825480 w 996891"/>
              <a:gd name="connsiteY80" fmla="*/ 2005722 h 2363996"/>
              <a:gd name="connsiteX81" fmla="*/ 836175 w 996891"/>
              <a:gd name="connsiteY81" fmla="*/ 1989680 h 2363996"/>
              <a:gd name="connsiteX82" fmla="*/ 846870 w 996891"/>
              <a:gd name="connsiteY82" fmla="*/ 1957596 h 2363996"/>
              <a:gd name="connsiteX83" fmla="*/ 894996 w 996891"/>
              <a:gd name="connsiteY83" fmla="*/ 1914817 h 2363996"/>
              <a:gd name="connsiteX84" fmla="*/ 937775 w 996891"/>
              <a:gd name="connsiteY84" fmla="*/ 1877385 h 2363996"/>
              <a:gd name="connsiteX85" fmla="*/ 953817 w 996891"/>
              <a:gd name="connsiteY85" fmla="*/ 1861343 h 2363996"/>
              <a:gd name="connsiteX86" fmla="*/ 964512 w 996891"/>
              <a:gd name="connsiteY86" fmla="*/ 1845301 h 2363996"/>
              <a:gd name="connsiteX87" fmla="*/ 980554 w 996891"/>
              <a:gd name="connsiteY87" fmla="*/ 1834606 h 2363996"/>
              <a:gd name="connsiteX88" fmla="*/ 996596 w 996891"/>
              <a:gd name="connsiteY88" fmla="*/ 1781132 h 2363996"/>
              <a:gd name="connsiteX89" fmla="*/ 985901 w 996891"/>
              <a:gd name="connsiteY89" fmla="*/ 1700922 h 2363996"/>
              <a:gd name="connsiteX90" fmla="*/ 964512 w 996891"/>
              <a:gd name="connsiteY90" fmla="*/ 1668838 h 2363996"/>
              <a:gd name="connsiteX91" fmla="*/ 932427 w 996891"/>
              <a:gd name="connsiteY91" fmla="*/ 1636753 h 2363996"/>
              <a:gd name="connsiteX92" fmla="*/ 900343 w 996891"/>
              <a:gd name="connsiteY92" fmla="*/ 1583280 h 2363996"/>
              <a:gd name="connsiteX93" fmla="*/ 889648 w 996891"/>
              <a:gd name="connsiteY93" fmla="*/ 1567238 h 2363996"/>
              <a:gd name="connsiteX94" fmla="*/ 878954 w 996891"/>
              <a:gd name="connsiteY94" fmla="*/ 1545848 h 2363996"/>
              <a:gd name="connsiteX95" fmla="*/ 857564 w 996891"/>
              <a:gd name="connsiteY95" fmla="*/ 1513764 h 2363996"/>
              <a:gd name="connsiteX96" fmla="*/ 846870 w 996891"/>
              <a:gd name="connsiteY96" fmla="*/ 1492374 h 2363996"/>
              <a:gd name="connsiteX97" fmla="*/ 825480 w 996891"/>
              <a:gd name="connsiteY97" fmla="*/ 1476332 h 2363996"/>
              <a:gd name="connsiteX98" fmla="*/ 793396 w 996891"/>
              <a:gd name="connsiteY98" fmla="*/ 1401469 h 2363996"/>
              <a:gd name="connsiteX99" fmla="*/ 782701 w 996891"/>
              <a:gd name="connsiteY99" fmla="*/ 1385427 h 2363996"/>
              <a:gd name="connsiteX100" fmla="*/ 755964 w 996891"/>
              <a:gd name="connsiteY100" fmla="*/ 1337301 h 2363996"/>
              <a:gd name="connsiteX101" fmla="*/ 723880 w 996891"/>
              <a:gd name="connsiteY101" fmla="*/ 1299869 h 2363996"/>
              <a:gd name="connsiteX102" fmla="*/ 702491 w 996891"/>
              <a:gd name="connsiteY102" fmla="*/ 1267785 h 2363996"/>
              <a:gd name="connsiteX103" fmla="*/ 686448 w 996891"/>
              <a:gd name="connsiteY103" fmla="*/ 1225006 h 2363996"/>
              <a:gd name="connsiteX104" fmla="*/ 659712 w 996891"/>
              <a:gd name="connsiteY104" fmla="*/ 1192922 h 2363996"/>
              <a:gd name="connsiteX105" fmla="*/ 643670 w 996891"/>
              <a:gd name="connsiteY105" fmla="*/ 1171532 h 2363996"/>
              <a:gd name="connsiteX106" fmla="*/ 632975 w 996891"/>
              <a:gd name="connsiteY106" fmla="*/ 1150143 h 2363996"/>
              <a:gd name="connsiteX107" fmla="*/ 627627 w 996891"/>
              <a:gd name="connsiteY107" fmla="*/ 1134101 h 2363996"/>
              <a:gd name="connsiteX108" fmla="*/ 606238 w 996891"/>
              <a:gd name="connsiteY108" fmla="*/ 1102017 h 2363996"/>
              <a:gd name="connsiteX109" fmla="*/ 595543 w 996891"/>
              <a:gd name="connsiteY109" fmla="*/ 1080627 h 2363996"/>
              <a:gd name="connsiteX110" fmla="*/ 584848 w 996891"/>
              <a:gd name="connsiteY110" fmla="*/ 1064585 h 2363996"/>
              <a:gd name="connsiteX111" fmla="*/ 558112 w 996891"/>
              <a:gd name="connsiteY111" fmla="*/ 1021806 h 2363996"/>
              <a:gd name="connsiteX112" fmla="*/ 536722 w 996891"/>
              <a:gd name="connsiteY112" fmla="*/ 973680 h 2363996"/>
              <a:gd name="connsiteX113" fmla="*/ 526027 w 996891"/>
              <a:gd name="connsiteY113" fmla="*/ 946943 h 2363996"/>
              <a:gd name="connsiteX114" fmla="*/ 515333 w 996891"/>
              <a:gd name="connsiteY114" fmla="*/ 930901 h 2363996"/>
              <a:gd name="connsiteX115" fmla="*/ 504638 w 996891"/>
              <a:gd name="connsiteY115" fmla="*/ 904164 h 2363996"/>
              <a:gd name="connsiteX116" fmla="*/ 483248 w 996891"/>
              <a:gd name="connsiteY116" fmla="*/ 872080 h 2363996"/>
              <a:gd name="connsiteX117" fmla="*/ 472554 w 996891"/>
              <a:gd name="connsiteY117" fmla="*/ 856038 h 2363996"/>
              <a:gd name="connsiteX118" fmla="*/ 451164 w 996891"/>
              <a:gd name="connsiteY118" fmla="*/ 807911 h 2363996"/>
              <a:gd name="connsiteX119" fmla="*/ 440470 w 996891"/>
              <a:gd name="connsiteY119" fmla="*/ 765132 h 2363996"/>
              <a:gd name="connsiteX120" fmla="*/ 429775 w 996891"/>
              <a:gd name="connsiteY120" fmla="*/ 749090 h 2363996"/>
              <a:gd name="connsiteX121" fmla="*/ 419080 w 996891"/>
              <a:gd name="connsiteY121" fmla="*/ 727701 h 2363996"/>
              <a:gd name="connsiteX122" fmla="*/ 397691 w 996891"/>
              <a:gd name="connsiteY122" fmla="*/ 695617 h 2363996"/>
              <a:gd name="connsiteX123" fmla="*/ 386996 w 996891"/>
              <a:gd name="connsiteY123" fmla="*/ 679574 h 2363996"/>
              <a:gd name="connsiteX124" fmla="*/ 376301 w 996891"/>
              <a:gd name="connsiteY124" fmla="*/ 663532 h 2363996"/>
              <a:gd name="connsiteX125" fmla="*/ 365606 w 996891"/>
              <a:gd name="connsiteY125" fmla="*/ 642143 h 2363996"/>
              <a:gd name="connsiteX126" fmla="*/ 344217 w 996891"/>
              <a:gd name="connsiteY126" fmla="*/ 626101 h 2363996"/>
              <a:gd name="connsiteX127" fmla="*/ 322827 w 996891"/>
              <a:gd name="connsiteY127" fmla="*/ 594017 h 2363996"/>
              <a:gd name="connsiteX128" fmla="*/ 312133 w 996891"/>
              <a:gd name="connsiteY128" fmla="*/ 577974 h 2363996"/>
              <a:gd name="connsiteX129" fmla="*/ 301438 w 996891"/>
              <a:gd name="connsiteY129" fmla="*/ 561932 h 2363996"/>
              <a:gd name="connsiteX130" fmla="*/ 290743 w 996891"/>
              <a:gd name="connsiteY130" fmla="*/ 540543 h 2363996"/>
              <a:gd name="connsiteX131" fmla="*/ 280048 w 996891"/>
              <a:gd name="connsiteY131" fmla="*/ 524501 h 2363996"/>
              <a:gd name="connsiteX132" fmla="*/ 269354 w 996891"/>
              <a:gd name="connsiteY132" fmla="*/ 497764 h 2363996"/>
              <a:gd name="connsiteX133" fmla="*/ 258659 w 996891"/>
              <a:gd name="connsiteY133" fmla="*/ 481722 h 2363996"/>
              <a:gd name="connsiteX134" fmla="*/ 237270 w 996891"/>
              <a:gd name="connsiteY134" fmla="*/ 433596 h 2363996"/>
              <a:gd name="connsiteX135" fmla="*/ 226575 w 996891"/>
              <a:gd name="connsiteY135" fmla="*/ 385469 h 2363996"/>
              <a:gd name="connsiteX136" fmla="*/ 205185 w 996891"/>
              <a:gd name="connsiteY136" fmla="*/ 348038 h 2363996"/>
              <a:gd name="connsiteX137" fmla="*/ 194491 w 996891"/>
              <a:gd name="connsiteY137" fmla="*/ 326648 h 2363996"/>
              <a:gd name="connsiteX138" fmla="*/ 173101 w 996891"/>
              <a:gd name="connsiteY138" fmla="*/ 273174 h 2363996"/>
              <a:gd name="connsiteX139" fmla="*/ 130322 w 996891"/>
              <a:gd name="connsiteY139" fmla="*/ 198311 h 2363996"/>
              <a:gd name="connsiteX140" fmla="*/ 119627 w 996891"/>
              <a:gd name="connsiteY140" fmla="*/ 182269 h 2363996"/>
              <a:gd name="connsiteX141" fmla="*/ 98238 w 996891"/>
              <a:gd name="connsiteY141" fmla="*/ 166227 h 2363996"/>
              <a:gd name="connsiteX142" fmla="*/ 87543 w 996891"/>
              <a:gd name="connsiteY142" fmla="*/ 144838 h 2363996"/>
              <a:gd name="connsiteX143" fmla="*/ 71501 w 996891"/>
              <a:gd name="connsiteY143" fmla="*/ 107406 h 2363996"/>
              <a:gd name="connsiteX144" fmla="*/ 39417 w 996891"/>
              <a:gd name="connsiteY144" fmla="*/ 59280 h 2363996"/>
              <a:gd name="connsiteX145" fmla="*/ 28722 w 996891"/>
              <a:gd name="connsiteY145" fmla="*/ 43238 h 2363996"/>
              <a:gd name="connsiteX146" fmla="*/ 0 w 996891"/>
              <a:gd name="connsiteY146" fmla="*/ 0 h 2363996"/>
              <a:gd name="connsiteX147" fmla="*/ 7333 w 996891"/>
              <a:gd name="connsiteY147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67368 w 996891"/>
              <a:gd name="connsiteY33" fmla="*/ 1224243 h 2363996"/>
              <a:gd name="connsiteX34" fmla="*/ 274090 w 996891"/>
              <a:gd name="connsiteY34" fmla="*/ 1249299 h 2363996"/>
              <a:gd name="connsiteX35" fmla="*/ 281883 w 996891"/>
              <a:gd name="connsiteY35" fmla="*/ 1281382 h 2363996"/>
              <a:gd name="connsiteX36" fmla="*/ 290132 w 996891"/>
              <a:gd name="connsiteY36" fmla="*/ 1328898 h 2363996"/>
              <a:gd name="connsiteX37" fmla="*/ 301285 w 996891"/>
              <a:gd name="connsiteY37" fmla="*/ 1353343 h 2363996"/>
              <a:gd name="connsiteX38" fmla="*/ 300827 w 996891"/>
              <a:gd name="connsiteY38" fmla="*/ 1366483 h 2363996"/>
              <a:gd name="connsiteX39" fmla="*/ 311980 w 996891"/>
              <a:gd name="connsiteY39" fmla="*/ 1398567 h 2363996"/>
              <a:gd name="connsiteX40" fmla="*/ 316411 w 996891"/>
              <a:gd name="connsiteY40" fmla="*/ 1437525 h 2363996"/>
              <a:gd name="connsiteX41" fmla="*/ 318855 w 996891"/>
              <a:gd name="connsiteY41" fmla="*/ 1468082 h 2363996"/>
              <a:gd name="connsiteX42" fmla="*/ 332911 w 996891"/>
              <a:gd name="connsiteY42" fmla="*/ 1489929 h 2363996"/>
              <a:gd name="connsiteX43" fmla="*/ 335356 w 996891"/>
              <a:gd name="connsiteY43" fmla="*/ 1511320 h 2363996"/>
              <a:gd name="connsiteX44" fmla="*/ 331535 w 996891"/>
              <a:gd name="connsiteY44" fmla="*/ 1527361 h 2363996"/>
              <a:gd name="connsiteX45" fmla="*/ 348495 w 996891"/>
              <a:gd name="connsiteY45" fmla="*/ 1559446 h 2363996"/>
              <a:gd name="connsiteX46" fmla="*/ 350481 w 996891"/>
              <a:gd name="connsiteY46" fmla="*/ 1594433 h 2363996"/>
              <a:gd name="connsiteX47" fmla="*/ 344217 w 996891"/>
              <a:gd name="connsiteY47" fmla="*/ 1631406 h 2363996"/>
              <a:gd name="connsiteX48" fmla="*/ 349564 w 996891"/>
              <a:gd name="connsiteY48" fmla="*/ 1647448 h 2363996"/>
              <a:gd name="connsiteX49" fmla="*/ 354912 w 996891"/>
              <a:gd name="connsiteY49" fmla="*/ 1679532 h 2363996"/>
              <a:gd name="connsiteX50" fmla="*/ 360259 w 996891"/>
              <a:gd name="connsiteY50" fmla="*/ 1716964 h 2363996"/>
              <a:gd name="connsiteX51" fmla="*/ 365606 w 996891"/>
              <a:gd name="connsiteY51" fmla="*/ 1759743 h 2363996"/>
              <a:gd name="connsiteX52" fmla="*/ 376301 w 996891"/>
              <a:gd name="connsiteY52" fmla="*/ 1802522 h 2363996"/>
              <a:gd name="connsiteX53" fmla="*/ 386996 w 996891"/>
              <a:gd name="connsiteY53" fmla="*/ 1845301 h 2363996"/>
              <a:gd name="connsiteX54" fmla="*/ 392343 w 996891"/>
              <a:gd name="connsiteY54" fmla="*/ 1866690 h 2363996"/>
              <a:gd name="connsiteX55" fmla="*/ 397691 w 996891"/>
              <a:gd name="connsiteY55" fmla="*/ 1882732 h 2363996"/>
              <a:gd name="connsiteX56" fmla="*/ 408385 w 996891"/>
              <a:gd name="connsiteY56" fmla="*/ 1957596 h 2363996"/>
              <a:gd name="connsiteX57" fmla="*/ 419080 w 996891"/>
              <a:gd name="connsiteY57" fmla="*/ 2000374 h 2363996"/>
              <a:gd name="connsiteX58" fmla="*/ 429775 w 996891"/>
              <a:gd name="connsiteY58" fmla="*/ 2053848 h 2363996"/>
              <a:gd name="connsiteX59" fmla="*/ 440470 w 996891"/>
              <a:gd name="connsiteY59" fmla="*/ 2069890 h 2363996"/>
              <a:gd name="connsiteX60" fmla="*/ 445817 w 996891"/>
              <a:gd name="connsiteY60" fmla="*/ 2101974 h 2363996"/>
              <a:gd name="connsiteX61" fmla="*/ 456512 w 996891"/>
              <a:gd name="connsiteY61" fmla="*/ 2134059 h 2363996"/>
              <a:gd name="connsiteX62" fmla="*/ 461859 w 996891"/>
              <a:gd name="connsiteY62" fmla="*/ 2150101 h 2363996"/>
              <a:gd name="connsiteX63" fmla="*/ 467206 w 996891"/>
              <a:gd name="connsiteY63" fmla="*/ 2171490 h 2363996"/>
              <a:gd name="connsiteX64" fmla="*/ 477901 w 996891"/>
              <a:gd name="connsiteY64" fmla="*/ 2203574 h 2363996"/>
              <a:gd name="connsiteX65" fmla="*/ 488596 w 996891"/>
              <a:gd name="connsiteY65" fmla="*/ 2310522 h 2363996"/>
              <a:gd name="connsiteX66" fmla="*/ 499291 w 996891"/>
              <a:gd name="connsiteY66" fmla="*/ 2363996 h 2363996"/>
              <a:gd name="connsiteX67" fmla="*/ 520680 w 996891"/>
              <a:gd name="connsiteY67" fmla="*/ 2331911 h 2363996"/>
              <a:gd name="connsiteX68" fmla="*/ 536722 w 996891"/>
              <a:gd name="connsiteY68" fmla="*/ 2310522 h 2363996"/>
              <a:gd name="connsiteX69" fmla="*/ 568806 w 996891"/>
              <a:gd name="connsiteY69" fmla="*/ 2289132 h 2363996"/>
              <a:gd name="connsiteX70" fmla="*/ 595543 w 996891"/>
              <a:gd name="connsiteY70" fmla="*/ 2257048 h 2363996"/>
              <a:gd name="connsiteX71" fmla="*/ 611585 w 996891"/>
              <a:gd name="connsiteY71" fmla="*/ 2235659 h 2363996"/>
              <a:gd name="connsiteX72" fmla="*/ 643670 w 996891"/>
              <a:gd name="connsiteY72" fmla="*/ 2208922 h 2363996"/>
              <a:gd name="connsiteX73" fmla="*/ 670406 w 996891"/>
              <a:gd name="connsiteY73" fmla="*/ 2176838 h 2363996"/>
              <a:gd name="connsiteX74" fmla="*/ 686448 w 996891"/>
              <a:gd name="connsiteY74" fmla="*/ 2166143 h 2363996"/>
              <a:gd name="connsiteX75" fmla="*/ 702491 w 996891"/>
              <a:gd name="connsiteY75" fmla="*/ 2150101 h 2363996"/>
              <a:gd name="connsiteX76" fmla="*/ 723880 w 996891"/>
              <a:gd name="connsiteY76" fmla="*/ 2134059 h 2363996"/>
              <a:gd name="connsiteX77" fmla="*/ 755964 w 996891"/>
              <a:gd name="connsiteY77" fmla="*/ 2096627 h 2363996"/>
              <a:gd name="connsiteX78" fmla="*/ 772006 w 996891"/>
              <a:gd name="connsiteY78" fmla="*/ 2085932 h 2363996"/>
              <a:gd name="connsiteX79" fmla="*/ 814785 w 996891"/>
              <a:gd name="connsiteY79" fmla="*/ 2021764 h 2363996"/>
              <a:gd name="connsiteX80" fmla="*/ 825480 w 996891"/>
              <a:gd name="connsiteY80" fmla="*/ 2005722 h 2363996"/>
              <a:gd name="connsiteX81" fmla="*/ 836175 w 996891"/>
              <a:gd name="connsiteY81" fmla="*/ 1989680 h 2363996"/>
              <a:gd name="connsiteX82" fmla="*/ 846870 w 996891"/>
              <a:gd name="connsiteY82" fmla="*/ 1957596 h 2363996"/>
              <a:gd name="connsiteX83" fmla="*/ 894996 w 996891"/>
              <a:gd name="connsiteY83" fmla="*/ 1914817 h 2363996"/>
              <a:gd name="connsiteX84" fmla="*/ 937775 w 996891"/>
              <a:gd name="connsiteY84" fmla="*/ 1877385 h 2363996"/>
              <a:gd name="connsiteX85" fmla="*/ 953817 w 996891"/>
              <a:gd name="connsiteY85" fmla="*/ 1861343 h 2363996"/>
              <a:gd name="connsiteX86" fmla="*/ 964512 w 996891"/>
              <a:gd name="connsiteY86" fmla="*/ 1845301 h 2363996"/>
              <a:gd name="connsiteX87" fmla="*/ 980554 w 996891"/>
              <a:gd name="connsiteY87" fmla="*/ 1834606 h 2363996"/>
              <a:gd name="connsiteX88" fmla="*/ 996596 w 996891"/>
              <a:gd name="connsiteY88" fmla="*/ 1781132 h 2363996"/>
              <a:gd name="connsiteX89" fmla="*/ 985901 w 996891"/>
              <a:gd name="connsiteY89" fmla="*/ 1700922 h 2363996"/>
              <a:gd name="connsiteX90" fmla="*/ 964512 w 996891"/>
              <a:gd name="connsiteY90" fmla="*/ 1668838 h 2363996"/>
              <a:gd name="connsiteX91" fmla="*/ 932427 w 996891"/>
              <a:gd name="connsiteY91" fmla="*/ 1636753 h 2363996"/>
              <a:gd name="connsiteX92" fmla="*/ 900343 w 996891"/>
              <a:gd name="connsiteY92" fmla="*/ 1583280 h 2363996"/>
              <a:gd name="connsiteX93" fmla="*/ 889648 w 996891"/>
              <a:gd name="connsiteY93" fmla="*/ 1567238 h 2363996"/>
              <a:gd name="connsiteX94" fmla="*/ 878954 w 996891"/>
              <a:gd name="connsiteY94" fmla="*/ 1545848 h 2363996"/>
              <a:gd name="connsiteX95" fmla="*/ 857564 w 996891"/>
              <a:gd name="connsiteY95" fmla="*/ 1513764 h 2363996"/>
              <a:gd name="connsiteX96" fmla="*/ 846870 w 996891"/>
              <a:gd name="connsiteY96" fmla="*/ 1492374 h 2363996"/>
              <a:gd name="connsiteX97" fmla="*/ 825480 w 996891"/>
              <a:gd name="connsiteY97" fmla="*/ 1476332 h 2363996"/>
              <a:gd name="connsiteX98" fmla="*/ 793396 w 996891"/>
              <a:gd name="connsiteY98" fmla="*/ 1401469 h 2363996"/>
              <a:gd name="connsiteX99" fmla="*/ 782701 w 996891"/>
              <a:gd name="connsiteY99" fmla="*/ 1385427 h 2363996"/>
              <a:gd name="connsiteX100" fmla="*/ 755964 w 996891"/>
              <a:gd name="connsiteY100" fmla="*/ 1337301 h 2363996"/>
              <a:gd name="connsiteX101" fmla="*/ 723880 w 996891"/>
              <a:gd name="connsiteY101" fmla="*/ 1299869 h 2363996"/>
              <a:gd name="connsiteX102" fmla="*/ 702491 w 996891"/>
              <a:gd name="connsiteY102" fmla="*/ 1267785 h 2363996"/>
              <a:gd name="connsiteX103" fmla="*/ 686448 w 996891"/>
              <a:gd name="connsiteY103" fmla="*/ 1225006 h 2363996"/>
              <a:gd name="connsiteX104" fmla="*/ 659712 w 996891"/>
              <a:gd name="connsiteY104" fmla="*/ 1192922 h 2363996"/>
              <a:gd name="connsiteX105" fmla="*/ 643670 w 996891"/>
              <a:gd name="connsiteY105" fmla="*/ 1171532 h 2363996"/>
              <a:gd name="connsiteX106" fmla="*/ 632975 w 996891"/>
              <a:gd name="connsiteY106" fmla="*/ 1150143 h 2363996"/>
              <a:gd name="connsiteX107" fmla="*/ 627627 w 996891"/>
              <a:gd name="connsiteY107" fmla="*/ 1134101 h 2363996"/>
              <a:gd name="connsiteX108" fmla="*/ 606238 w 996891"/>
              <a:gd name="connsiteY108" fmla="*/ 1102017 h 2363996"/>
              <a:gd name="connsiteX109" fmla="*/ 595543 w 996891"/>
              <a:gd name="connsiteY109" fmla="*/ 1080627 h 2363996"/>
              <a:gd name="connsiteX110" fmla="*/ 584848 w 996891"/>
              <a:gd name="connsiteY110" fmla="*/ 1064585 h 2363996"/>
              <a:gd name="connsiteX111" fmla="*/ 558112 w 996891"/>
              <a:gd name="connsiteY111" fmla="*/ 1021806 h 2363996"/>
              <a:gd name="connsiteX112" fmla="*/ 536722 w 996891"/>
              <a:gd name="connsiteY112" fmla="*/ 973680 h 2363996"/>
              <a:gd name="connsiteX113" fmla="*/ 526027 w 996891"/>
              <a:gd name="connsiteY113" fmla="*/ 946943 h 2363996"/>
              <a:gd name="connsiteX114" fmla="*/ 515333 w 996891"/>
              <a:gd name="connsiteY114" fmla="*/ 930901 h 2363996"/>
              <a:gd name="connsiteX115" fmla="*/ 504638 w 996891"/>
              <a:gd name="connsiteY115" fmla="*/ 904164 h 2363996"/>
              <a:gd name="connsiteX116" fmla="*/ 483248 w 996891"/>
              <a:gd name="connsiteY116" fmla="*/ 872080 h 2363996"/>
              <a:gd name="connsiteX117" fmla="*/ 472554 w 996891"/>
              <a:gd name="connsiteY117" fmla="*/ 856038 h 2363996"/>
              <a:gd name="connsiteX118" fmla="*/ 451164 w 996891"/>
              <a:gd name="connsiteY118" fmla="*/ 807911 h 2363996"/>
              <a:gd name="connsiteX119" fmla="*/ 440470 w 996891"/>
              <a:gd name="connsiteY119" fmla="*/ 765132 h 2363996"/>
              <a:gd name="connsiteX120" fmla="*/ 429775 w 996891"/>
              <a:gd name="connsiteY120" fmla="*/ 749090 h 2363996"/>
              <a:gd name="connsiteX121" fmla="*/ 419080 w 996891"/>
              <a:gd name="connsiteY121" fmla="*/ 727701 h 2363996"/>
              <a:gd name="connsiteX122" fmla="*/ 397691 w 996891"/>
              <a:gd name="connsiteY122" fmla="*/ 695617 h 2363996"/>
              <a:gd name="connsiteX123" fmla="*/ 386996 w 996891"/>
              <a:gd name="connsiteY123" fmla="*/ 679574 h 2363996"/>
              <a:gd name="connsiteX124" fmla="*/ 376301 w 996891"/>
              <a:gd name="connsiteY124" fmla="*/ 663532 h 2363996"/>
              <a:gd name="connsiteX125" fmla="*/ 365606 w 996891"/>
              <a:gd name="connsiteY125" fmla="*/ 642143 h 2363996"/>
              <a:gd name="connsiteX126" fmla="*/ 344217 w 996891"/>
              <a:gd name="connsiteY126" fmla="*/ 626101 h 2363996"/>
              <a:gd name="connsiteX127" fmla="*/ 322827 w 996891"/>
              <a:gd name="connsiteY127" fmla="*/ 594017 h 2363996"/>
              <a:gd name="connsiteX128" fmla="*/ 312133 w 996891"/>
              <a:gd name="connsiteY128" fmla="*/ 577974 h 2363996"/>
              <a:gd name="connsiteX129" fmla="*/ 301438 w 996891"/>
              <a:gd name="connsiteY129" fmla="*/ 561932 h 2363996"/>
              <a:gd name="connsiteX130" fmla="*/ 290743 w 996891"/>
              <a:gd name="connsiteY130" fmla="*/ 540543 h 2363996"/>
              <a:gd name="connsiteX131" fmla="*/ 280048 w 996891"/>
              <a:gd name="connsiteY131" fmla="*/ 524501 h 2363996"/>
              <a:gd name="connsiteX132" fmla="*/ 269354 w 996891"/>
              <a:gd name="connsiteY132" fmla="*/ 497764 h 2363996"/>
              <a:gd name="connsiteX133" fmla="*/ 258659 w 996891"/>
              <a:gd name="connsiteY133" fmla="*/ 481722 h 2363996"/>
              <a:gd name="connsiteX134" fmla="*/ 237270 w 996891"/>
              <a:gd name="connsiteY134" fmla="*/ 433596 h 2363996"/>
              <a:gd name="connsiteX135" fmla="*/ 226575 w 996891"/>
              <a:gd name="connsiteY135" fmla="*/ 385469 h 2363996"/>
              <a:gd name="connsiteX136" fmla="*/ 205185 w 996891"/>
              <a:gd name="connsiteY136" fmla="*/ 348038 h 2363996"/>
              <a:gd name="connsiteX137" fmla="*/ 194491 w 996891"/>
              <a:gd name="connsiteY137" fmla="*/ 326648 h 2363996"/>
              <a:gd name="connsiteX138" fmla="*/ 173101 w 996891"/>
              <a:gd name="connsiteY138" fmla="*/ 273174 h 2363996"/>
              <a:gd name="connsiteX139" fmla="*/ 130322 w 996891"/>
              <a:gd name="connsiteY139" fmla="*/ 198311 h 2363996"/>
              <a:gd name="connsiteX140" fmla="*/ 119627 w 996891"/>
              <a:gd name="connsiteY140" fmla="*/ 182269 h 2363996"/>
              <a:gd name="connsiteX141" fmla="*/ 98238 w 996891"/>
              <a:gd name="connsiteY141" fmla="*/ 166227 h 2363996"/>
              <a:gd name="connsiteX142" fmla="*/ 87543 w 996891"/>
              <a:gd name="connsiteY142" fmla="*/ 144838 h 2363996"/>
              <a:gd name="connsiteX143" fmla="*/ 71501 w 996891"/>
              <a:gd name="connsiteY143" fmla="*/ 107406 h 2363996"/>
              <a:gd name="connsiteX144" fmla="*/ 39417 w 996891"/>
              <a:gd name="connsiteY144" fmla="*/ 59280 h 2363996"/>
              <a:gd name="connsiteX145" fmla="*/ 28722 w 996891"/>
              <a:gd name="connsiteY145" fmla="*/ 43238 h 2363996"/>
              <a:gd name="connsiteX146" fmla="*/ 0 w 996891"/>
              <a:gd name="connsiteY146" fmla="*/ 0 h 2363996"/>
              <a:gd name="connsiteX147" fmla="*/ 7333 w 996891"/>
              <a:gd name="connsiteY147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67368 w 996891"/>
              <a:gd name="connsiteY33" fmla="*/ 1224243 h 2363996"/>
              <a:gd name="connsiteX34" fmla="*/ 274090 w 996891"/>
              <a:gd name="connsiteY34" fmla="*/ 1249299 h 2363996"/>
              <a:gd name="connsiteX35" fmla="*/ 281883 w 996891"/>
              <a:gd name="connsiteY35" fmla="*/ 1281382 h 2363996"/>
              <a:gd name="connsiteX36" fmla="*/ 290132 w 996891"/>
              <a:gd name="connsiteY36" fmla="*/ 1328898 h 2363996"/>
              <a:gd name="connsiteX37" fmla="*/ 301285 w 996891"/>
              <a:gd name="connsiteY37" fmla="*/ 1353343 h 2363996"/>
              <a:gd name="connsiteX38" fmla="*/ 300827 w 996891"/>
              <a:gd name="connsiteY38" fmla="*/ 1366483 h 2363996"/>
              <a:gd name="connsiteX39" fmla="*/ 303272 w 996891"/>
              <a:gd name="connsiteY39" fmla="*/ 1398567 h 2363996"/>
              <a:gd name="connsiteX40" fmla="*/ 316411 w 996891"/>
              <a:gd name="connsiteY40" fmla="*/ 1437525 h 2363996"/>
              <a:gd name="connsiteX41" fmla="*/ 318855 w 996891"/>
              <a:gd name="connsiteY41" fmla="*/ 1468082 h 2363996"/>
              <a:gd name="connsiteX42" fmla="*/ 332911 w 996891"/>
              <a:gd name="connsiteY42" fmla="*/ 1489929 h 2363996"/>
              <a:gd name="connsiteX43" fmla="*/ 335356 w 996891"/>
              <a:gd name="connsiteY43" fmla="*/ 1511320 h 2363996"/>
              <a:gd name="connsiteX44" fmla="*/ 331535 w 996891"/>
              <a:gd name="connsiteY44" fmla="*/ 1527361 h 2363996"/>
              <a:gd name="connsiteX45" fmla="*/ 348495 w 996891"/>
              <a:gd name="connsiteY45" fmla="*/ 1559446 h 2363996"/>
              <a:gd name="connsiteX46" fmla="*/ 350481 w 996891"/>
              <a:gd name="connsiteY46" fmla="*/ 1594433 h 2363996"/>
              <a:gd name="connsiteX47" fmla="*/ 344217 w 996891"/>
              <a:gd name="connsiteY47" fmla="*/ 1631406 h 2363996"/>
              <a:gd name="connsiteX48" fmla="*/ 349564 w 996891"/>
              <a:gd name="connsiteY48" fmla="*/ 1647448 h 2363996"/>
              <a:gd name="connsiteX49" fmla="*/ 354912 w 996891"/>
              <a:gd name="connsiteY49" fmla="*/ 1679532 h 2363996"/>
              <a:gd name="connsiteX50" fmla="*/ 360259 w 996891"/>
              <a:gd name="connsiteY50" fmla="*/ 1716964 h 2363996"/>
              <a:gd name="connsiteX51" fmla="*/ 365606 w 996891"/>
              <a:gd name="connsiteY51" fmla="*/ 1759743 h 2363996"/>
              <a:gd name="connsiteX52" fmla="*/ 376301 w 996891"/>
              <a:gd name="connsiteY52" fmla="*/ 1802522 h 2363996"/>
              <a:gd name="connsiteX53" fmla="*/ 386996 w 996891"/>
              <a:gd name="connsiteY53" fmla="*/ 1845301 h 2363996"/>
              <a:gd name="connsiteX54" fmla="*/ 392343 w 996891"/>
              <a:gd name="connsiteY54" fmla="*/ 1866690 h 2363996"/>
              <a:gd name="connsiteX55" fmla="*/ 397691 w 996891"/>
              <a:gd name="connsiteY55" fmla="*/ 1882732 h 2363996"/>
              <a:gd name="connsiteX56" fmla="*/ 408385 w 996891"/>
              <a:gd name="connsiteY56" fmla="*/ 1957596 h 2363996"/>
              <a:gd name="connsiteX57" fmla="*/ 419080 w 996891"/>
              <a:gd name="connsiteY57" fmla="*/ 2000374 h 2363996"/>
              <a:gd name="connsiteX58" fmla="*/ 429775 w 996891"/>
              <a:gd name="connsiteY58" fmla="*/ 2053848 h 2363996"/>
              <a:gd name="connsiteX59" fmla="*/ 440470 w 996891"/>
              <a:gd name="connsiteY59" fmla="*/ 2069890 h 2363996"/>
              <a:gd name="connsiteX60" fmla="*/ 445817 w 996891"/>
              <a:gd name="connsiteY60" fmla="*/ 2101974 h 2363996"/>
              <a:gd name="connsiteX61" fmla="*/ 456512 w 996891"/>
              <a:gd name="connsiteY61" fmla="*/ 2134059 h 2363996"/>
              <a:gd name="connsiteX62" fmla="*/ 461859 w 996891"/>
              <a:gd name="connsiteY62" fmla="*/ 2150101 h 2363996"/>
              <a:gd name="connsiteX63" fmla="*/ 467206 w 996891"/>
              <a:gd name="connsiteY63" fmla="*/ 2171490 h 2363996"/>
              <a:gd name="connsiteX64" fmla="*/ 477901 w 996891"/>
              <a:gd name="connsiteY64" fmla="*/ 2203574 h 2363996"/>
              <a:gd name="connsiteX65" fmla="*/ 488596 w 996891"/>
              <a:gd name="connsiteY65" fmla="*/ 2310522 h 2363996"/>
              <a:gd name="connsiteX66" fmla="*/ 499291 w 996891"/>
              <a:gd name="connsiteY66" fmla="*/ 2363996 h 2363996"/>
              <a:gd name="connsiteX67" fmla="*/ 520680 w 996891"/>
              <a:gd name="connsiteY67" fmla="*/ 2331911 h 2363996"/>
              <a:gd name="connsiteX68" fmla="*/ 536722 w 996891"/>
              <a:gd name="connsiteY68" fmla="*/ 2310522 h 2363996"/>
              <a:gd name="connsiteX69" fmla="*/ 568806 w 996891"/>
              <a:gd name="connsiteY69" fmla="*/ 2289132 h 2363996"/>
              <a:gd name="connsiteX70" fmla="*/ 595543 w 996891"/>
              <a:gd name="connsiteY70" fmla="*/ 2257048 h 2363996"/>
              <a:gd name="connsiteX71" fmla="*/ 611585 w 996891"/>
              <a:gd name="connsiteY71" fmla="*/ 2235659 h 2363996"/>
              <a:gd name="connsiteX72" fmla="*/ 643670 w 996891"/>
              <a:gd name="connsiteY72" fmla="*/ 2208922 h 2363996"/>
              <a:gd name="connsiteX73" fmla="*/ 670406 w 996891"/>
              <a:gd name="connsiteY73" fmla="*/ 2176838 h 2363996"/>
              <a:gd name="connsiteX74" fmla="*/ 686448 w 996891"/>
              <a:gd name="connsiteY74" fmla="*/ 2166143 h 2363996"/>
              <a:gd name="connsiteX75" fmla="*/ 702491 w 996891"/>
              <a:gd name="connsiteY75" fmla="*/ 2150101 h 2363996"/>
              <a:gd name="connsiteX76" fmla="*/ 723880 w 996891"/>
              <a:gd name="connsiteY76" fmla="*/ 2134059 h 2363996"/>
              <a:gd name="connsiteX77" fmla="*/ 755964 w 996891"/>
              <a:gd name="connsiteY77" fmla="*/ 2096627 h 2363996"/>
              <a:gd name="connsiteX78" fmla="*/ 772006 w 996891"/>
              <a:gd name="connsiteY78" fmla="*/ 2085932 h 2363996"/>
              <a:gd name="connsiteX79" fmla="*/ 814785 w 996891"/>
              <a:gd name="connsiteY79" fmla="*/ 2021764 h 2363996"/>
              <a:gd name="connsiteX80" fmla="*/ 825480 w 996891"/>
              <a:gd name="connsiteY80" fmla="*/ 2005722 h 2363996"/>
              <a:gd name="connsiteX81" fmla="*/ 836175 w 996891"/>
              <a:gd name="connsiteY81" fmla="*/ 1989680 h 2363996"/>
              <a:gd name="connsiteX82" fmla="*/ 846870 w 996891"/>
              <a:gd name="connsiteY82" fmla="*/ 1957596 h 2363996"/>
              <a:gd name="connsiteX83" fmla="*/ 894996 w 996891"/>
              <a:gd name="connsiteY83" fmla="*/ 1914817 h 2363996"/>
              <a:gd name="connsiteX84" fmla="*/ 937775 w 996891"/>
              <a:gd name="connsiteY84" fmla="*/ 1877385 h 2363996"/>
              <a:gd name="connsiteX85" fmla="*/ 953817 w 996891"/>
              <a:gd name="connsiteY85" fmla="*/ 1861343 h 2363996"/>
              <a:gd name="connsiteX86" fmla="*/ 964512 w 996891"/>
              <a:gd name="connsiteY86" fmla="*/ 1845301 h 2363996"/>
              <a:gd name="connsiteX87" fmla="*/ 980554 w 996891"/>
              <a:gd name="connsiteY87" fmla="*/ 1834606 h 2363996"/>
              <a:gd name="connsiteX88" fmla="*/ 996596 w 996891"/>
              <a:gd name="connsiteY88" fmla="*/ 1781132 h 2363996"/>
              <a:gd name="connsiteX89" fmla="*/ 985901 w 996891"/>
              <a:gd name="connsiteY89" fmla="*/ 1700922 h 2363996"/>
              <a:gd name="connsiteX90" fmla="*/ 964512 w 996891"/>
              <a:gd name="connsiteY90" fmla="*/ 1668838 h 2363996"/>
              <a:gd name="connsiteX91" fmla="*/ 932427 w 996891"/>
              <a:gd name="connsiteY91" fmla="*/ 1636753 h 2363996"/>
              <a:gd name="connsiteX92" fmla="*/ 900343 w 996891"/>
              <a:gd name="connsiteY92" fmla="*/ 1583280 h 2363996"/>
              <a:gd name="connsiteX93" fmla="*/ 889648 w 996891"/>
              <a:gd name="connsiteY93" fmla="*/ 1567238 h 2363996"/>
              <a:gd name="connsiteX94" fmla="*/ 878954 w 996891"/>
              <a:gd name="connsiteY94" fmla="*/ 1545848 h 2363996"/>
              <a:gd name="connsiteX95" fmla="*/ 857564 w 996891"/>
              <a:gd name="connsiteY95" fmla="*/ 1513764 h 2363996"/>
              <a:gd name="connsiteX96" fmla="*/ 846870 w 996891"/>
              <a:gd name="connsiteY96" fmla="*/ 1492374 h 2363996"/>
              <a:gd name="connsiteX97" fmla="*/ 825480 w 996891"/>
              <a:gd name="connsiteY97" fmla="*/ 1476332 h 2363996"/>
              <a:gd name="connsiteX98" fmla="*/ 793396 w 996891"/>
              <a:gd name="connsiteY98" fmla="*/ 1401469 h 2363996"/>
              <a:gd name="connsiteX99" fmla="*/ 782701 w 996891"/>
              <a:gd name="connsiteY99" fmla="*/ 1385427 h 2363996"/>
              <a:gd name="connsiteX100" fmla="*/ 755964 w 996891"/>
              <a:gd name="connsiteY100" fmla="*/ 1337301 h 2363996"/>
              <a:gd name="connsiteX101" fmla="*/ 723880 w 996891"/>
              <a:gd name="connsiteY101" fmla="*/ 1299869 h 2363996"/>
              <a:gd name="connsiteX102" fmla="*/ 702491 w 996891"/>
              <a:gd name="connsiteY102" fmla="*/ 1267785 h 2363996"/>
              <a:gd name="connsiteX103" fmla="*/ 686448 w 996891"/>
              <a:gd name="connsiteY103" fmla="*/ 1225006 h 2363996"/>
              <a:gd name="connsiteX104" fmla="*/ 659712 w 996891"/>
              <a:gd name="connsiteY104" fmla="*/ 1192922 h 2363996"/>
              <a:gd name="connsiteX105" fmla="*/ 643670 w 996891"/>
              <a:gd name="connsiteY105" fmla="*/ 1171532 h 2363996"/>
              <a:gd name="connsiteX106" fmla="*/ 632975 w 996891"/>
              <a:gd name="connsiteY106" fmla="*/ 1150143 h 2363996"/>
              <a:gd name="connsiteX107" fmla="*/ 627627 w 996891"/>
              <a:gd name="connsiteY107" fmla="*/ 1134101 h 2363996"/>
              <a:gd name="connsiteX108" fmla="*/ 606238 w 996891"/>
              <a:gd name="connsiteY108" fmla="*/ 1102017 h 2363996"/>
              <a:gd name="connsiteX109" fmla="*/ 595543 w 996891"/>
              <a:gd name="connsiteY109" fmla="*/ 1080627 h 2363996"/>
              <a:gd name="connsiteX110" fmla="*/ 584848 w 996891"/>
              <a:gd name="connsiteY110" fmla="*/ 1064585 h 2363996"/>
              <a:gd name="connsiteX111" fmla="*/ 558112 w 996891"/>
              <a:gd name="connsiteY111" fmla="*/ 1021806 h 2363996"/>
              <a:gd name="connsiteX112" fmla="*/ 536722 w 996891"/>
              <a:gd name="connsiteY112" fmla="*/ 973680 h 2363996"/>
              <a:gd name="connsiteX113" fmla="*/ 526027 w 996891"/>
              <a:gd name="connsiteY113" fmla="*/ 946943 h 2363996"/>
              <a:gd name="connsiteX114" fmla="*/ 515333 w 996891"/>
              <a:gd name="connsiteY114" fmla="*/ 930901 h 2363996"/>
              <a:gd name="connsiteX115" fmla="*/ 504638 w 996891"/>
              <a:gd name="connsiteY115" fmla="*/ 904164 h 2363996"/>
              <a:gd name="connsiteX116" fmla="*/ 483248 w 996891"/>
              <a:gd name="connsiteY116" fmla="*/ 872080 h 2363996"/>
              <a:gd name="connsiteX117" fmla="*/ 472554 w 996891"/>
              <a:gd name="connsiteY117" fmla="*/ 856038 h 2363996"/>
              <a:gd name="connsiteX118" fmla="*/ 451164 w 996891"/>
              <a:gd name="connsiteY118" fmla="*/ 807911 h 2363996"/>
              <a:gd name="connsiteX119" fmla="*/ 440470 w 996891"/>
              <a:gd name="connsiteY119" fmla="*/ 765132 h 2363996"/>
              <a:gd name="connsiteX120" fmla="*/ 429775 w 996891"/>
              <a:gd name="connsiteY120" fmla="*/ 749090 h 2363996"/>
              <a:gd name="connsiteX121" fmla="*/ 419080 w 996891"/>
              <a:gd name="connsiteY121" fmla="*/ 727701 h 2363996"/>
              <a:gd name="connsiteX122" fmla="*/ 397691 w 996891"/>
              <a:gd name="connsiteY122" fmla="*/ 695617 h 2363996"/>
              <a:gd name="connsiteX123" fmla="*/ 386996 w 996891"/>
              <a:gd name="connsiteY123" fmla="*/ 679574 h 2363996"/>
              <a:gd name="connsiteX124" fmla="*/ 376301 w 996891"/>
              <a:gd name="connsiteY124" fmla="*/ 663532 h 2363996"/>
              <a:gd name="connsiteX125" fmla="*/ 365606 w 996891"/>
              <a:gd name="connsiteY125" fmla="*/ 642143 h 2363996"/>
              <a:gd name="connsiteX126" fmla="*/ 344217 w 996891"/>
              <a:gd name="connsiteY126" fmla="*/ 626101 h 2363996"/>
              <a:gd name="connsiteX127" fmla="*/ 322827 w 996891"/>
              <a:gd name="connsiteY127" fmla="*/ 594017 h 2363996"/>
              <a:gd name="connsiteX128" fmla="*/ 312133 w 996891"/>
              <a:gd name="connsiteY128" fmla="*/ 577974 h 2363996"/>
              <a:gd name="connsiteX129" fmla="*/ 301438 w 996891"/>
              <a:gd name="connsiteY129" fmla="*/ 561932 h 2363996"/>
              <a:gd name="connsiteX130" fmla="*/ 290743 w 996891"/>
              <a:gd name="connsiteY130" fmla="*/ 540543 h 2363996"/>
              <a:gd name="connsiteX131" fmla="*/ 280048 w 996891"/>
              <a:gd name="connsiteY131" fmla="*/ 524501 h 2363996"/>
              <a:gd name="connsiteX132" fmla="*/ 269354 w 996891"/>
              <a:gd name="connsiteY132" fmla="*/ 497764 h 2363996"/>
              <a:gd name="connsiteX133" fmla="*/ 258659 w 996891"/>
              <a:gd name="connsiteY133" fmla="*/ 481722 h 2363996"/>
              <a:gd name="connsiteX134" fmla="*/ 237270 w 996891"/>
              <a:gd name="connsiteY134" fmla="*/ 433596 h 2363996"/>
              <a:gd name="connsiteX135" fmla="*/ 226575 w 996891"/>
              <a:gd name="connsiteY135" fmla="*/ 385469 h 2363996"/>
              <a:gd name="connsiteX136" fmla="*/ 205185 w 996891"/>
              <a:gd name="connsiteY136" fmla="*/ 348038 h 2363996"/>
              <a:gd name="connsiteX137" fmla="*/ 194491 w 996891"/>
              <a:gd name="connsiteY137" fmla="*/ 326648 h 2363996"/>
              <a:gd name="connsiteX138" fmla="*/ 173101 w 996891"/>
              <a:gd name="connsiteY138" fmla="*/ 273174 h 2363996"/>
              <a:gd name="connsiteX139" fmla="*/ 130322 w 996891"/>
              <a:gd name="connsiteY139" fmla="*/ 198311 h 2363996"/>
              <a:gd name="connsiteX140" fmla="*/ 119627 w 996891"/>
              <a:gd name="connsiteY140" fmla="*/ 182269 h 2363996"/>
              <a:gd name="connsiteX141" fmla="*/ 98238 w 996891"/>
              <a:gd name="connsiteY141" fmla="*/ 166227 h 2363996"/>
              <a:gd name="connsiteX142" fmla="*/ 87543 w 996891"/>
              <a:gd name="connsiteY142" fmla="*/ 144838 h 2363996"/>
              <a:gd name="connsiteX143" fmla="*/ 71501 w 996891"/>
              <a:gd name="connsiteY143" fmla="*/ 107406 h 2363996"/>
              <a:gd name="connsiteX144" fmla="*/ 39417 w 996891"/>
              <a:gd name="connsiteY144" fmla="*/ 59280 h 2363996"/>
              <a:gd name="connsiteX145" fmla="*/ 28722 w 996891"/>
              <a:gd name="connsiteY145" fmla="*/ 43238 h 2363996"/>
              <a:gd name="connsiteX146" fmla="*/ 0 w 996891"/>
              <a:gd name="connsiteY146" fmla="*/ 0 h 2363996"/>
              <a:gd name="connsiteX147" fmla="*/ 7333 w 996891"/>
              <a:gd name="connsiteY147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67368 w 996891"/>
              <a:gd name="connsiteY33" fmla="*/ 1224243 h 2363996"/>
              <a:gd name="connsiteX34" fmla="*/ 274090 w 996891"/>
              <a:gd name="connsiteY34" fmla="*/ 1249299 h 2363996"/>
              <a:gd name="connsiteX35" fmla="*/ 281883 w 996891"/>
              <a:gd name="connsiteY35" fmla="*/ 1281382 h 2363996"/>
              <a:gd name="connsiteX36" fmla="*/ 290132 w 996891"/>
              <a:gd name="connsiteY36" fmla="*/ 1328898 h 2363996"/>
              <a:gd name="connsiteX37" fmla="*/ 301285 w 996891"/>
              <a:gd name="connsiteY37" fmla="*/ 1353343 h 2363996"/>
              <a:gd name="connsiteX38" fmla="*/ 300827 w 996891"/>
              <a:gd name="connsiteY38" fmla="*/ 1366483 h 2363996"/>
              <a:gd name="connsiteX39" fmla="*/ 303272 w 996891"/>
              <a:gd name="connsiteY39" fmla="*/ 1398567 h 2363996"/>
              <a:gd name="connsiteX40" fmla="*/ 316411 w 996891"/>
              <a:gd name="connsiteY40" fmla="*/ 1437525 h 2363996"/>
              <a:gd name="connsiteX41" fmla="*/ 318855 w 996891"/>
              <a:gd name="connsiteY41" fmla="*/ 1468082 h 2363996"/>
              <a:gd name="connsiteX42" fmla="*/ 332911 w 996891"/>
              <a:gd name="connsiteY42" fmla="*/ 1489929 h 2363996"/>
              <a:gd name="connsiteX43" fmla="*/ 335356 w 996891"/>
              <a:gd name="connsiteY43" fmla="*/ 1511320 h 2363996"/>
              <a:gd name="connsiteX44" fmla="*/ 331535 w 996891"/>
              <a:gd name="connsiteY44" fmla="*/ 1527361 h 2363996"/>
              <a:gd name="connsiteX45" fmla="*/ 348495 w 996891"/>
              <a:gd name="connsiteY45" fmla="*/ 1559446 h 2363996"/>
              <a:gd name="connsiteX46" fmla="*/ 350481 w 996891"/>
              <a:gd name="connsiteY46" fmla="*/ 1594433 h 2363996"/>
              <a:gd name="connsiteX47" fmla="*/ 344217 w 996891"/>
              <a:gd name="connsiteY47" fmla="*/ 1631406 h 2363996"/>
              <a:gd name="connsiteX48" fmla="*/ 349564 w 996891"/>
              <a:gd name="connsiteY48" fmla="*/ 1647448 h 2363996"/>
              <a:gd name="connsiteX49" fmla="*/ 354912 w 996891"/>
              <a:gd name="connsiteY49" fmla="*/ 1679532 h 2363996"/>
              <a:gd name="connsiteX50" fmla="*/ 386385 w 996891"/>
              <a:gd name="connsiteY50" fmla="*/ 1719867 h 2363996"/>
              <a:gd name="connsiteX51" fmla="*/ 365606 w 996891"/>
              <a:gd name="connsiteY51" fmla="*/ 1759743 h 2363996"/>
              <a:gd name="connsiteX52" fmla="*/ 376301 w 996891"/>
              <a:gd name="connsiteY52" fmla="*/ 1802522 h 2363996"/>
              <a:gd name="connsiteX53" fmla="*/ 386996 w 996891"/>
              <a:gd name="connsiteY53" fmla="*/ 1845301 h 2363996"/>
              <a:gd name="connsiteX54" fmla="*/ 392343 w 996891"/>
              <a:gd name="connsiteY54" fmla="*/ 1866690 h 2363996"/>
              <a:gd name="connsiteX55" fmla="*/ 397691 w 996891"/>
              <a:gd name="connsiteY55" fmla="*/ 1882732 h 2363996"/>
              <a:gd name="connsiteX56" fmla="*/ 408385 w 996891"/>
              <a:gd name="connsiteY56" fmla="*/ 1957596 h 2363996"/>
              <a:gd name="connsiteX57" fmla="*/ 419080 w 996891"/>
              <a:gd name="connsiteY57" fmla="*/ 2000374 h 2363996"/>
              <a:gd name="connsiteX58" fmla="*/ 429775 w 996891"/>
              <a:gd name="connsiteY58" fmla="*/ 2053848 h 2363996"/>
              <a:gd name="connsiteX59" fmla="*/ 440470 w 996891"/>
              <a:gd name="connsiteY59" fmla="*/ 2069890 h 2363996"/>
              <a:gd name="connsiteX60" fmla="*/ 445817 w 996891"/>
              <a:gd name="connsiteY60" fmla="*/ 2101974 h 2363996"/>
              <a:gd name="connsiteX61" fmla="*/ 456512 w 996891"/>
              <a:gd name="connsiteY61" fmla="*/ 2134059 h 2363996"/>
              <a:gd name="connsiteX62" fmla="*/ 461859 w 996891"/>
              <a:gd name="connsiteY62" fmla="*/ 2150101 h 2363996"/>
              <a:gd name="connsiteX63" fmla="*/ 467206 w 996891"/>
              <a:gd name="connsiteY63" fmla="*/ 2171490 h 2363996"/>
              <a:gd name="connsiteX64" fmla="*/ 477901 w 996891"/>
              <a:gd name="connsiteY64" fmla="*/ 2203574 h 2363996"/>
              <a:gd name="connsiteX65" fmla="*/ 488596 w 996891"/>
              <a:gd name="connsiteY65" fmla="*/ 2310522 h 2363996"/>
              <a:gd name="connsiteX66" fmla="*/ 499291 w 996891"/>
              <a:gd name="connsiteY66" fmla="*/ 2363996 h 2363996"/>
              <a:gd name="connsiteX67" fmla="*/ 520680 w 996891"/>
              <a:gd name="connsiteY67" fmla="*/ 2331911 h 2363996"/>
              <a:gd name="connsiteX68" fmla="*/ 536722 w 996891"/>
              <a:gd name="connsiteY68" fmla="*/ 2310522 h 2363996"/>
              <a:gd name="connsiteX69" fmla="*/ 568806 w 996891"/>
              <a:gd name="connsiteY69" fmla="*/ 2289132 h 2363996"/>
              <a:gd name="connsiteX70" fmla="*/ 595543 w 996891"/>
              <a:gd name="connsiteY70" fmla="*/ 2257048 h 2363996"/>
              <a:gd name="connsiteX71" fmla="*/ 611585 w 996891"/>
              <a:gd name="connsiteY71" fmla="*/ 2235659 h 2363996"/>
              <a:gd name="connsiteX72" fmla="*/ 643670 w 996891"/>
              <a:gd name="connsiteY72" fmla="*/ 2208922 h 2363996"/>
              <a:gd name="connsiteX73" fmla="*/ 670406 w 996891"/>
              <a:gd name="connsiteY73" fmla="*/ 2176838 h 2363996"/>
              <a:gd name="connsiteX74" fmla="*/ 686448 w 996891"/>
              <a:gd name="connsiteY74" fmla="*/ 2166143 h 2363996"/>
              <a:gd name="connsiteX75" fmla="*/ 702491 w 996891"/>
              <a:gd name="connsiteY75" fmla="*/ 2150101 h 2363996"/>
              <a:gd name="connsiteX76" fmla="*/ 723880 w 996891"/>
              <a:gd name="connsiteY76" fmla="*/ 2134059 h 2363996"/>
              <a:gd name="connsiteX77" fmla="*/ 755964 w 996891"/>
              <a:gd name="connsiteY77" fmla="*/ 2096627 h 2363996"/>
              <a:gd name="connsiteX78" fmla="*/ 772006 w 996891"/>
              <a:gd name="connsiteY78" fmla="*/ 2085932 h 2363996"/>
              <a:gd name="connsiteX79" fmla="*/ 814785 w 996891"/>
              <a:gd name="connsiteY79" fmla="*/ 2021764 h 2363996"/>
              <a:gd name="connsiteX80" fmla="*/ 825480 w 996891"/>
              <a:gd name="connsiteY80" fmla="*/ 2005722 h 2363996"/>
              <a:gd name="connsiteX81" fmla="*/ 836175 w 996891"/>
              <a:gd name="connsiteY81" fmla="*/ 1989680 h 2363996"/>
              <a:gd name="connsiteX82" fmla="*/ 846870 w 996891"/>
              <a:gd name="connsiteY82" fmla="*/ 1957596 h 2363996"/>
              <a:gd name="connsiteX83" fmla="*/ 894996 w 996891"/>
              <a:gd name="connsiteY83" fmla="*/ 1914817 h 2363996"/>
              <a:gd name="connsiteX84" fmla="*/ 937775 w 996891"/>
              <a:gd name="connsiteY84" fmla="*/ 1877385 h 2363996"/>
              <a:gd name="connsiteX85" fmla="*/ 953817 w 996891"/>
              <a:gd name="connsiteY85" fmla="*/ 1861343 h 2363996"/>
              <a:gd name="connsiteX86" fmla="*/ 964512 w 996891"/>
              <a:gd name="connsiteY86" fmla="*/ 1845301 h 2363996"/>
              <a:gd name="connsiteX87" fmla="*/ 980554 w 996891"/>
              <a:gd name="connsiteY87" fmla="*/ 1834606 h 2363996"/>
              <a:gd name="connsiteX88" fmla="*/ 996596 w 996891"/>
              <a:gd name="connsiteY88" fmla="*/ 1781132 h 2363996"/>
              <a:gd name="connsiteX89" fmla="*/ 985901 w 996891"/>
              <a:gd name="connsiteY89" fmla="*/ 1700922 h 2363996"/>
              <a:gd name="connsiteX90" fmla="*/ 964512 w 996891"/>
              <a:gd name="connsiteY90" fmla="*/ 1668838 h 2363996"/>
              <a:gd name="connsiteX91" fmla="*/ 932427 w 996891"/>
              <a:gd name="connsiteY91" fmla="*/ 1636753 h 2363996"/>
              <a:gd name="connsiteX92" fmla="*/ 900343 w 996891"/>
              <a:gd name="connsiteY92" fmla="*/ 1583280 h 2363996"/>
              <a:gd name="connsiteX93" fmla="*/ 889648 w 996891"/>
              <a:gd name="connsiteY93" fmla="*/ 1567238 h 2363996"/>
              <a:gd name="connsiteX94" fmla="*/ 878954 w 996891"/>
              <a:gd name="connsiteY94" fmla="*/ 1545848 h 2363996"/>
              <a:gd name="connsiteX95" fmla="*/ 857564 w 996891"/>
              <a:gd name="connsiteY95" fmla="*/ 1513764 h 2363996"/>
              <a:gd name="connsiteX96" fmla="*/ 846870 w 996891"/>
              <a:gd name="connsiteY96" fmla="*/ 1492374 h 2363996"/>
              <a:gd name="connsiteX97" fmla="*/ 825480 w 996891"/>
              <a:gd name="connsiteY97" fmla="*/ 1476332 h 2363996"/>
              <a:gd name="connsiteX98" fmla="*/ 793396 w 996891"/>
              <a:gd name="connsiteY98" fmla="*/ 1401469 h 2363996"/>
              <a:gd name="connsiteX99" fmla="*/ 782701 w 996891"/>
              <a:gd name="connsiteY99" fmla="*/ 1385427 h 2363996"/>
              <a:gd name="connsiteX100" fmla="*/ 755964 w 996891"/>
              <a:gd name="connsiteY100" fmla="*/ 1337301 h 2363996"/>
              <a:gd name="connsiteX101" fmla="*/ 723880 w 996891"/>
              <a:gd name="connsiteY101" fmla="*/ 1299869 h 2363996"/>
              <a:gd name="connsiteX102" fmla="*/ 702491 w 996891"/>
              <a:gd name="connsiteY102" fmla="*/ 1267785 h 2363996"/>
              <a:gd name="connsiteX103" fmla="*/ 686448 w 996891"/>
              <a:gd name="connsiteY103" fmla="*/ 1225006 h 2363996"/>
              <a:gd name="connsiteX104" fmla="*/ 659712 w 996891"/>
              <a:gd name="connsiteY104" fmla="*/ 1192922 h 2363996"/>
              <a:gd name="connsiteX105" fmla="*/ 643670 w 996891"/>
              <a:gd name="connsiteY105" fmla="*/ 1171532 h 2363996"/>
              <a:gd name="connsiteX106" fmla="*/ 632975 w 996891"/>
              <a:gd name="connsiteY106" fmla="*/ 1150143 h 2363996"/>
              <a:gd name="connsiteX107" fmla="*/ 627627 w 996891"/>
              <a:gd name="connsiteY107" fmla="*/ 1134101 h 2363996"/>
              <a:gd name="connsiteX108" fmla="*/ 606238 w 996891"/>
              <a:gd name="connsiteY108" fmla="*/ 1102017 h 2363996"/>
              <a:gd name="connsiteX109" fmla="*/ 595543 w 996891"/>
              <a:gd name="connsiteY109" fmla="*/ 1080627 h 2363996"/>
              <a:gd name="connsiteX110" fmla="*/ 584848 w 996891"/>
              <a:gd name="connsiteY110" fmla="*/ 1064585 h 2363996"/>
              <a:gd name="connsiteX111" fmla="*/ 558112 w 996891"/>
              <a:gd name="connsiteY111" fmla="*/ 1021806 h 2363996"/>
              <a:gd name="connsiteX112" fmla="*/ 536722 w 996891"/>
              <a:gd name="connsiteY112" fmla="*/ 973680 h 2363996"/>
              <a:gd name="connsiteX113" fmla="*/ 526027 w 996891"/>
              <a:gd name="connsiteY113" fmla="*/ 946943 h 2363996"/>
              <a:gd name="connsiteX114" fmla="*/ 515333 w 996891"/>
              <a:gd name="connsiteY114" fmla="*/ 930901 h 2363996"/>
              <a:gd name="connsiteX115" fmla="*/ 504638 w 996891"/>
              <a:gd name="connsiteY115" fmla="*/ 904164 h 2363996"/>
              <a:gd name="connsiteX116" fmla="*/ 483248 w 996891"/>
              <a:gd name="connsiteY116" fmla="*/ 872080 h 2363996"/>
              <a:gd name="connsiteX117" fmla="*/ 472554 w 996891"/>
              <a:gd name="connsiteY117" fmla="*/ 856038 h 2363996"/>
              <a:gd name="connsiteX118" fmla="*/ 451164 w 996891"/>
              <a:gd name="connsiteY118" fmla="*/ 807911 h 2363996"/>
              <a:gd name="connsiteX119" fmla="*/ 440470 w 996891"/>
              <a:gd name="connsiteY119" fmla="*/ 765132 h 2363996"/>
              <a:gd name="connsiteX120" fmla="*/ 429775 w 996891"/>
              <a:gd name="connsiteY120" fmla="*/ 749090 h 2363996"/>
              <a:gd name="connsiteX121" fmla="*/ 419080 w 996891"/>
              <a:gd name="connsiteY121" fmla="*/ 727701 h 2363996"/>
              <a:gd name="connsiteX122" fmla="*/ 397691 w 996891"/>
              <a:gd name="connsiteY122" fmla="*/ 695617 h 2363996"/>
              <a:gd name="connsiteX123" fmla="*/ 386996 w 996891"/>
              <a:gd name="connsiteY123" fmla="*/ 679574 h 2363996"/>
              <a:gd name="connsiteX124" fmla="*/ 376301 w 996891"/>
              <a:gd name="connsiteY124" fmla="*/ 663532 h 2363996"/>
              <a:gd name="connsiteX125" fmla="*/ 365606 w 996891"/>
              <a:gd name="connsiteY125" fmla="*/ 642143 h 2363996"/>
              <a:gd name="connsiteX126" fmla="*/ 344217 w 996891"/>
              <a:gd name="connsiteY126" fmla="*/ 626101 h 2363996"/>
              <a:gd name="connsiteX127" fmla="*/ 322827 w 996891"/>
              <a:gd name="connsiteY127" fmla="*/ 594017 h 2363996"/>
              <a:gd name="connsiteX128" fmla="*/ 312133 w 996891"/>
              <a:gd name="connsiteY128" fmla="*/ 577974 h 2363996"/>
              <a:gd name="connsiteX129" fmla="*/ 301438 w 996891"/>
              <a:gd name="connsiteY129" fmla="*/ 561932 h 2363996"/>
              <a:gd name="connsiteX130" fmla="*/ 290743 w 996891"/>
              <a:gd name="connsiteY130" fmla="*/ 540543 h 2363996"/>
              <a:gd name="connsiteX131" fmla="*/ 280048 w 996891"/>
              <a:gd name="connsiteY131" fmla="*/ 524501 h 2363996"/>
              <a:gd name="connsiteX132" fmla="*/ 269354 w 996891"/>
              <a:gd name="connsiteY132" fmla="*/ 497764 h 2363996"/>
              <a:gd name="connsiteX133" fmla="*/ 258659 w 996891"/>
              <a:gd name="connsiteY133" fmla="*/ 481722 h 2363996"/>
              <a:gd name="connsiteX134" fmla="*/ 237270 w 996891"/>
              <a:gd name="connsiteY134" fmla="*/ 433596 h 2363996"/>
              <a:gd name="connsiteX135" fmla="*/ 226575 w 996891"/>
              <a:gd name="connsiteY135" fmla="*/ 385469 h 2363996"/>
              <a:gd name="connsiteX136" fmla="*/ 205185 w 996891"/>
              <a:gd name="connsiteY136" fmla="*/ 348038 h 2363996"/>
              <a:gd name="connsiteX137" fmla="*/ 194491 w 996891"/>
              <a:gd name="connsiteY137" fmla="*/ 326648 h 2363996"/>
              <a:gd name="connsiteX138" fmla="*/ 173101 w 996891"/>
              <a:gd name="connsiteY138" fmla="*/ 273174 h 2363996"/>
              <a:gd name="connsiteX139" fmla="*/ 130322 w 996891"/>
              <a:gd name="connsiteY139" fmla="*/ 198311 h 2363996"/>
              <a:gd name="connsiteX140" fmla="*/ 119627 w 996891"/>
              <a:gd name="connsiteY140" fmla="*/ 182269 h 2363996"/>
              <a:gd name="connsiteX141" fmla="*/ 98238 w 996891"/>
              <a:gd name="connsiteY141" fmla="*/ 166227 h 2363996"/>
              <a:gd name="connsiteX142" fmla="*/ 87543 w 996891"/>
              <a:gd name="connsiteY142" fmla="*/ 144838 h 2363996"/>
              <a:gd name="connsiteX143" fmla="*/ 71501 w 996891"/>
              <a:gd name="connsiteY143" fmla="*/ 107406 h 2363996"/>
              <a:gd name="connsiteX144" fmla="*/ 39417 w 996891"/>
              <a:gd name="connsiteY144" fmla="*/ 59280 h 2363996"/>
              <a:gd name="connsiteX145" fmla="*/ 28722 w 996891"/>
              <a:gd name="connsiteY145" fmla="*/ 43238 h 2363996"/>
              <a:gd name="connsiteX146" fmla="*/ 0 w 996891"/>
              <a:gd name="connsiteY146" fmla="*/ 0 h 2363996"/>
              <a:gd name="connsiteX147" fmla="*/ 7333 w 996891"/>
              <a:gd name="connsiteY147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67368 w 996891"/>
              <a:gd name="connsiteY33" fmla="*/ 1224243 h 2363996"/>
              <a:gd name="connsiteX34" fmla="*/ 274090 w 996891"/>
              <a:gd name="connsiteY34" fmla="*/ 1249299 h 2363996"/>
              <a:gd name="connsiteX35" fmla="*/ 281883 w 996891"/>
              <a:gd name="connsiteY35" fmla="*/ 1281382 h 2363996"/>
              <a:gd name="connsiteX36" fmla="*/ 290132 w 996891"/>
              <a:gd name="connsiteY36" fmla="*/ 1328898 h 2363996"/>
              <a:gd name="connsiteX37" fmla="*/ 301285 w 996891"/>
              <a:gd name="connsiteY37" fmla="*/ 1353343 h 2363996"/>
              <a:gd name="connsiteX38" fmla="*/ 300827 w 996891"/>
              <a:gd name="connsiteY38" fmla="*/ 1366483 h 2363996"/>
              <a:gd name="connsiteX39" fmla="*/ 303272 w 996891"/>
              <a:gd name="connsiteY39" fmla="*/ 1398567 h 2363996"/>
              <a:gd name="connsiteX40" fmla="*/ 316411 w 996891"/>
              <a:gd name="connsiteY40" fmla="*/ 1437525 h 2363996"/>
              <a:gd name="connsiteX41" fmla="*/ 318855 w 996891"/>
              <a:gd name="connsiteY41" fmla="*/ 1468082 h 2363996"/>
              <a:gd name="connsiteX42" fmla="*/ 332911 w 996891"/>
              <a:gd name="connsiteY42" fmla="*/ 1489929 h 2363996"/>
              <a:gd name="connsiteX43" fmla="*/ 335356 w 996891"/>
              <a:gd name="connsiteY43" fmla="*/ 1511320 h 2363996"/>
              <a:gd name="connsiteX44" fmla="*/ 331535 w 996891"/>
              <a:gd name="connsiteY44" fmla="*/ 1527361 h 2363996"/>
              <a:gd name="connsiteX45" fmla="*/ 348495 w 996891"/>
              <a:gd name="connsiteY45" fmla="*/ 1559446 h 2363996"/>
              <a:gd name="connsiteX46" fmla="*/ 350481 w 996891"/>
              <a:gd name="connsiteY46" fmla="*/ 1594433 h 2363996"/>
              <a:gd name="connsiteX47" fmla="*/ 344217 w 996891"/>
              <a:gd name="connsiteY47" fmla="*/ 1631406 h 2363996"/>
              <a:gd name="connsiteX48" fmla="*/ 349564 w 996891"/>
              <a:gd name="connsiteY48" fmla="*/ 1647448 h 2363996"/>
              <a:gd name="connsiteX49" fmla="*/ 354912 w 996891"/>
              <a:gd name="connsiteY49" fmla="*/ 1679532 h 2363996"/>
              <a:gd name="connsiteX50" fmla="*/ 368968 w 996891"/>
              <a:gd name="connsiteY50" fmla="*/ 1677088 h 2363996"/>
              <a:gd name="connsiteX51" fmla="*/ 386385 w 996891"/>
              <a:gd name="connsiteY51" fmla="*/ 1719867 h 2363996"/>
              <a:gd name="connsiteX52" fmla="*/ 365606 w 996891"/>
              <a:gd name="connsiteY52" fmla="*/ 1759743 h 2363996"/>
              <a:gd name="connsiteX53" fmla="*/ 376301 w 996891"/>
              <a:gd name="connsiteY53" fmla="*/ 1802522 h 2363996"/>
              <a:gd name="connsiteX54" fmla="*/ 386996 w 996891"/>
              <a:gd name="connsiteY54" fmla="*/ 1845301 h 2363996"/>
              <a:gd name="connsiteX55" fmla="*/ 392343 w 996891"/>
              <a:gd name="connsiteY55" fmla="*/ 1866690 h 2363996"/>
              <a:gd name="connsiteX56" fmla="*/ 397691 w 996891"/>
              <a:gd name="connsiteY56" fmla="*/ 1882732 h 2363996"/>
              <a:gd name="connsiteX57" fmla="*/ 408385 w 996891"/>
              <a:gd name="connsiteY57" fmla="*/ 1957596 h 2363996"/>
              <a:gd name="connsiteX58" fmla="*/ 419080 w 996891"/>
              <a:gd name="connsiteY58" fmla="*/ 2000374 h 2363996"/>
              <a:gd name="connsiteX59" fmla="*/ 429775 w 996891"/>
              <a:gd name="connsiteY59" fmla="*/ 2053848 h 2363996"/>
              <a:gd name="connsiteX60" fmla="*/ 440470 w 996891"/>
              <a:gd name="connsiteY60" fmla="*/ 2069890 h 2363996"/>
              <a:gd name="connsiteX61" fmla="*/ 445817 w 996891"/>
              <a:gd name="connsiteY61" fmla="*/ 2101974 h 2363996"/>
              <a:gd name="connsiteX62" fmla="*/ 456512 w 996891"/>
              <a:gd name="connsiteY62" fmla="*/ 2134059 h 2363996"/>
              <a:gd name="connsiteX63" fmla="*/ 461859 w 996891"/>
              <a:gd name="connsiteY63" fmla="*/ 2150101 h 2363996"/>
              <a:gd name="connsiteX64" fmla="*/ 467206 w 996891"/>
              <a:gd name="connsiteY64" fmla="*/ 2171490 h 2363996"/>
              <a:gd name="connsiteX65" fmla="*/ 477901 w 996891"/>
              <a:gd name="connsiteY65" fmla="*/ 2203574 h 2363996"/>
              <a:gd name="connsiteX66" fmla="*/ 488596 w 996891"/>
              <a:gd name="connsiteY66" fmla="*/ 2310522 h 2363996"/>
              <a:gd name="connsiteX67" fmla="*/ 499291 w 996891"/>
              <a:gd name="connsiteY67" fmla="*/ 2363996 h 2363996"/>
              <a:gd name="connsiteX68" fmla="*/ 520680 w 996891"/>
              <a:gd name="connsiteY68" fmla="*/ 2331911 h 2363996"/>
              <a:gd name="connsiteX69" fmla="*/ 536722 w 996891"/>
              <a:gd name="connsiteY69" fmla="*/ 2310522 h 2363996"/>
              <a:gd name="connsiteX70" fmla="*/ 568806 w 996891"/>
              <a:gd name="connsiteY70" fmla="*/ 2289132 h 2363996"/>
              <a:gd name="connsiteX71" fmla="*/ 595543 w 996891"/>
              <a:gd name="connsiteY71" fmla="*/ 2257048 h 2363996"/>
              <a:gd name="connsiteX72" fmla="*/ 611585 w 996891"/>
              <a:gd name="connsiteY72" fmla="*/ 2235659 h 2363996"/>
              <a:gd name="connsiteX73" fmla="*/ 643670 w 996891"/>
              <a:gd name="connsiteY73" fmla="*/ 2208922 h 2363996"/>
              <a:gd name="connsiteX74" fmla="*/ 670406 w 996891"/>
              <a:gd name="connsiteY74" fmla="*/ 2176838 h 2363996"/>
              <a:gd name="connsiteX75" fmla="*/ 686448 w 996891"/>
              <a:gd name="connsiteY75" fmla="*/ 2166143 h 2363996"/>
              <a:gd name="connsiteX76" fmla="*/ 702491 w 996891"/>
              <a:gd name="connsiteY76" fmla="*/ 2150101 h 2363996"/>
              <a:gd name="connsiteX77" fmla="*/ 723880 w 996891"/>
              <a:gd name="connsiteY77" fmla="*/ 2134059 h 2363996"/>
              <a:gd name="connsiteX78" fmla="*/ 755964 w 996891"/>
              <a:gd name="connsiteY78" fmla="*/ 2096627 h 2363996"/>
              <a:gd name="connsiteX79" fmla="*/ 772006 w 996891"/>
              <a:gd name="connsiteY79" fmla="*/ 2085932 h 2363996"/>
              <a:gd name="connsiteX80" fmla="*/ 814785 w 996891"/>
              <a:gd name="connsiteY80" fmla="*/ 2021764 h 2363996"/>
              <a:gd name="connsiteX81" fmla="*/ 825480 w 996891"/>
              <a:gd name="connsiteY81" fmla="*/ 2005722 h 2363996"/>
              <a:gd name="connsiteX82" fmla="*/ 836175 w 996891"/>
              <a:gd name="connsiteY82" fmla="*/ 1989680 h 2363996"/>
              <a:gd name="connsiteX83" fmla="*/ 846870 w 996891"/>
              <a:gd name="connsiteY83" fmla="*/ 1957596 h 2363996"/>
              <a:gd name="connsiteX84" fmla="*/ 894996 w 996891"/>
              <a:gd name="connsiteY84" fmla="*/ 1914817 h 2363996"/>
              <a:gd name="connsiteX85" fmla="*/ 937775 w 996891"/>
              <a:gd name="connsiteY85" fmla="*/ 1877385 h 2363996"/>
              <a:gd name="connsiteX86" fmla="*/ 953817 w 996891"/>
              <a:gd name="connsiteY86" fmla="*/ 1861343 h 2363996"/>
              <a:gd name="connsiteX87" fmla="*/ 964512 w 996891"/>
              <a:gd name="connsiteY87" fmla="*/ 1845301 h 2363996"/>
              <a:gd name="connsiteX88" fmla="*/ 980554 w 996891"/>
              <a:gd name="connsiteY88" fmla="*/ 1834606 h 2363996"/>
              <a:gd name="connsiteX89" fmla="*/ 996596 w 996891"/>
              <a:gd name="connsiteY89" fmla="*/ 1781132 h 2363996"/>
              <a:gd name="connsiteX90" fmla="*/ 985901 w 996891"/>
              <a:gd name="connsiteY90" fmla="*/ 1700922 h 2363996"/>
              <a:gd name="connsiteX91" fmla="*/ 964512 w 996891"/>
              <a:gd name="connsiteY91" fmla="*/ 1668838 h 2363996"/>
              <a:gd name="connsiteX92" fmla="*/ 932427 w 996891"/>
              <a:gd name="connsiteY92" fmla="*/ 1636753 h 2363996"/>
              <a:gd name="connsiteX93" fmla="*/ 900343 w 996891"/>
              <a:gd name="connsiteY93" fmla="*/ 1583280 h 2363996"/>
              <a:gd name="connsiteX94" fmla="*/ 889648 w 996891"/>
              <a:gd name="connsiteY94" fmla="*/ 1567238 h 2363996"/>
              <a:gd name="connsiteX95" fmla="*/ 878954 w 996891"/>
              <a:gd name="connsiteY95" fmla="*/ 1545848 h 2363996"/>
              <a:gd name="connsiteX96" fmla="*/ 857564 w 996891"/>
              <a:gd name="connsiteY96" fmla="*/ 1513764 h 2363996"/>
              <a:gd name="connsiteX97" fmla="*/ 846870 w 996891"/>
              <a:gd name="connsiteY97" fmla="*/ 1492374 h 2363996"/>
              <a:gd name="connsiteX98" fmla="*/ 825480 w 996891"/>
              <a:gd name="connsiteY98" fmla="*/ 1476332 h 2363996"/>
              <a:gd name="connsiteX99" fmla="*/ 793396 w 996891"/>
              <a:gd name="connsiteY99" fmla="*/ 1401469 h 2363996"/>
              <a:gd name="connsiteX100" fmla="*/ 782701 w 996891"/>
              <a:gd name="connsiteY100" fmla="*/ 1385427 h 2363996"/>
              <a:gd name="connsiteX101" fmla="*/ 755964 w 996891"/>
              <a:gd name="connsiteY101" fmla="*/ 1337301 h 2363996"/>
              <a:gd name="connsiteX102" fmla="*/ 723880 w 996891"/>
              <a:gd name="connsiteY102" fmla="*/ 1299869 h 2363996"/>
              <a:gd name="connsiteX103" fmla="*/ 702491 w 996891"/>
              <a:gd name="connsiteY103" fmla="*/ 1267785 h 2363996"/>
              <a:gd name="connsiteX104" fmla="*/ 686448 w 996891"/>
              <a:gd name="connsiteY104" fmla="*/ 1225006 h 2363996"/>
              <a:gd name="connsiteX105" fmla="*/ 659712 w 996891"/>
              <a:gd name="connsiteY105" fmla="*/ 1192922 h 2363996"/>
              <a:gd name="connsiteX106" fmla="*/ 643670 w 996891"/>
              <a:gd name="connsiteY106" fmla="*/ 1171532 h 2363996"/>
              <a:gd name="connsiteX107" fmla="*/ 632975 w 996891"/>
              <a:gd name="connsiteY107" fmla="*/ 1150143 h 2363996"/>
              <a:gd name="connsiteX108" fmla="*/ 627627 w 996891"/>
              <a:gd name="connsiteY108" fmla="*/ 1134101 h 2363996"/>
              <a:gd name="connsiteX109" fmla="*/ 606238 w 996891"/>
              <a:gd name="connsiteY109" fmla="*/ 1102017 h 2363996"/>
              <a:gd name="connsiteX110" fmla="*/ 595543 w 996891"/>
              <a:gd name="connsiteY110" fmla="*/ 1080627 h 2363996"/>
              <a:gd name="connsiteX111" fmla="*/ 584848 w 996891"/>
              <a:gd name="connsiteY111" fmla="*/ 1064585 h 2363996"/>
              <a:gd name="connsiteX112" fmla="*/ 558112 w 996891"/>
              <a:gd name="connsiteY112" fmla="*/ 1021806 h 2363996"/>
              <a:gd name="connsiteX113" fmla="*/ 536722 w 996891"/>
              <a:gd name="connsiteY113" fmla="*/ 973680 h 2363996"/>
              <a:gd name="connsiteX114" fmla="*/ 526027 w 996891"/>
              <a:gd name="connsiteY114" fmla="*/ 946943 h 2363996"/>
              <a:gd name="connsiteX115" fmla="*/ 515333 w 996891"/>
              <a:gd name="connsiteY115" fmla="*/ 930901 h 2363996"/>
              <a:gd name="connsiteX116" fmla="*/ 504638 w 996891"/>
              <a:gd name="connsiteY116" fmla="*/ 904164 h 2363996"/>
              <a:gd name="connsiteX117" fmla="*/ 483248 w 996891"/>
              <a:gd name="connsiteY117" fmla="*/ 872080 h 2363996"/>
              <a:gd name="connsiteX118" fmla="*/ 472554 w 996891"/>
              <a:gd name="connsiteY118" fmla="*/ 856038 h 2363996"/>
              <a:gd name="connsiteX119" fmla="*/ 451164 w 996891"/>
              <a:gd name="connsiteY119" fmla="*/ 807911 h 2363996"/>
              <a:gd name="connsiteX120" fmla="*/ 440470 w 996891"/>
              <a:gd name="connsiteY120" fmla="*/ 765132 h 2363996"/>
              <a:gd name="connsiteX121" fmla="*/ 429775 w 996891"/>
              <a:gd name="connsiteY121" fmla="*/ 749090 h 2363996"/>
              <a:gd name="connsiteX122" fmla="*/ 419080 w 996891"/>
              <a:gd name="connsiteY122" fmla="*/ 727701 h 2363996"/>
              <a:gd name="connsiteX123" fmla="*/ 397691 w 996891"/>
              <a:gd name="connsiteY123" fmla="*/ 695617 h 2363996"/>
              <a:gd name="connsiteX124" fmla="*/ 386996 w 996891"/>
              <a:gd name="connsiteY124" fmla="*/ 679574 h 2363996"/>
              <a:gd name="connsiteX125" fmla="*/ 376301 w 996891"/>
              <a:gd name="connsiteY125" fmla="*/ 663532 h 2363996"/>
              <a:gd name="connsiteX126" fmla="*/ 365606 w 996891"/>
              <a:gd name="connsiteY126" fmla="*/ 642143 h 2363996"/>
              <a:gd name="connsiteX127" fmla="*/ 344217 w 996891"/>
              <a:gd name="connsiteY127" fmla="*/ 626101 h 2363996"/>
              <a:gd name="connsiteX128" fmla="*/ 322827 w 996891"/>
              <a:gd name="connsiteY128" fmla="*/ 594017 h 2363996"/>
              <a:gd name="connsiteX129" fmla="*/ 312133 w 996891"/>
              <a:gd name="connsiteY129" fmla="*/ 577974 h 2363996"/>
              <a:gd name="connsiteX130" fmla="*/ 301438 w 996891"/>
              <a:gd name="connsiteY130" fmla="*/ 561932 h 2363996"/>
              <a:gd name="connsiteX131" fmla="*/ 290743 w 996891"/>
              <a:gd name="connsiteY131" fmla="*/ 540543 h 2363996"/>
              <a:gd name="connsiteX132" fmla="*/ 280048 w 996891"/>
              <a:gd name="connsiteY132" fmla="*/ 524501 h 2363996"/>
              <a:gd name="connsiteX133" fmla="*/ 269354 w 996891"/>
              <a:gd name="connsiteY133" fmla="*/ 497764 h 2363996"/>
              <a:gd name="connsiteX134" fmla="*/ 258659 w 996891"/>
              <a:gd name="connsiteY134" fmla="*/ 481722 h 2363996"/>
              <a:gd name="connsiteX135" fmla="*/ 237270 w 996891"/>
              <a:gd name="connsiteY135" fmla="*/ 433596 h 2363996"/>
              <a:gd name="connsiteX136" fmla="*/ 226575 w 996891"/>
              <a:gd name="connsiteY136" fmla="*/ 385469 h 2363996"/>
              <a:gd name="connsiteX137" fmla="*/ 205185 w 996891"/>
              <a:gd name="connsiteY137" fmla="*/ 348038 h 2363996"/>
              <a:gd name="connsiteX138" fmla="*/ 194491 w 996891"/>
              <a:gd name="connsiteY138" fmla="*/ 326648 h 2363996"/>
              <a:gd name="connsiteX139" fmla="*/ 173101 w 996891"/>
              <a:gd name="connsiteY139" fmla="*/ 273174 h 2363996"/>
              <a:gd name="connsiteX140" fmla="*/ 130322 w 996891"/>
              <a:gd name="connsiteY140" fmla="*/ 198311 h 2363996"/>
              <a:gd name="connsiteX141" fmla="*/ 119627 w 996891"/>
              <a:gd name="connsiteY141" fmla="*/ 182269 h 2363996"/>
              <a:gd name="connsiteX142" fmla="*/ 98238 w 996891"/>
              <a:gd name="connsiteY142" fmla="*/ 166227 h 2363996"/>
              <a:gd name="connsiteX143" fmla="*/ 87543 w 996891"/>
              <a:gd name="connsiteY143" fmla="*/ 144838 h 2363996"/>
              <a:gd name="connsiteX144" fmla="*/ 71501 w 996891"/>
              <a:gd name="connsiteY144" fmla="*/ 107406 h 2363996"/>
              <a:gd name="connsiteX145" fmla="*/ 39417 w 996891"/>
              <a:gd name="connsiteY145" fmla="*/ 59280 h 2363996"/>
              <a:gd name="connsiteX146" fmla="*/ 28722 w 996891"/>
              <a:gd name="connsiteY146" fmla="*/ 43238 h 2363996"/>
              <a:gd name="connsiteX147" fmla="*/ 0 w 996891"/>
              <a:gd name="connsiteY147" fmla="*/ 0 h 2363996"/>
              <a:gd name="connsiteX148" fmla="*/ 7333 w 996891"/>
              <a:gd name="connsiteY148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67368 w 996891"/>
              <a:gd name="connsiteY33" fmla="*/ 1224243 h 2363996"/>
              <a:gd name="connsiteX34" fmla="*/ 274090 w 996891"/>
              <a:gd name="connsiteY34" fmla="*/ 1249299 h 2363996"/>
              <a:gd name="connsiteX35" fmla="*/ 281883 w 996891"/>
              <a:gd name="connsiteY35" fmla="*/ 1281382 h 2363996"/>
              <a:gd name="connsiteX36" fmla="*/ 290132 w 996891"/>
              <a:gd name="connsiteY36" fmla="*/ 1328898 h 2363996"/>
              <a:gd name="connsiteX37" fmla="*/ 301285 w 996891"/>
              <a:gd name="connsiteY37" fmla="*/ 1353343 h 2363996"/>
              <a:gd name="connsiteX38" fmla="*/ 300827 w 996891"/>
              <a:gd name="connsiteY38" fmla="*/ 1366483 h 2363996"/>
              <a:gd name="connsiteX39" fmla="*/ 303272 w 996891"/>
              <a:gd name="connsiteY39" fmla="*/ 1398567 h 2363996"/>
              <a:gd name="connsiteX40" fmla="*/ 316411 w 996891"/>
              <a:gd name="connsiteY40" fmla="*/ 1437525 h 2363996"/>
              <a:gd name="connsiteX41" fmla="*/ 318855 w 996891"/>
              <a:gd name="connsiteY41" fmla="*/ 1468082 h 2363996"/>
              <a:gd name="connsiteX42" fmla="*/ 332911 w 996891"/>
              <a:gd name="connsiteY42" fmla="*/ 1489929 h 2363996"/>
              <a:gd name="connsiteX43" fmla="*/ 335356 w 996891"/>
              <a:gd name="connsiteY43" fmla="*/ 1511320 h 2363996"/>
              <a:gd name="connsiteX44" fmla="*/ 331535 w 996891"/>
              <a:gd name="connsiteY44" fmla="*/ 1527361 h 2363996"/>
              <a:gd name="connsiteX45" fmla="*/ 348495 w 996891"/>
              <a:gd name="connsiteY45" fmla="*/ 1559446 h 2363996"/>
              <a:gd name="connsiteX46" fmla="*/ 350481 w 996891"/>
              <a:gd name="connsiteY46" fmla="*/ 1594433 h 2363996"/>
              <a:gd name="connsiteX47" fmla="*/ 344217 w 996891"/>
              <a:gd name="connsiteY47" fmla="*/ 1631406 h 2363996"/>
              <a:gd name="connsiteX48" fmla="*/ 361175 w 996891"/>
              <a:gd name="connsiteY48" fmla="*/ 1638740 h 2363996"/>
              <a:gd name="connsiteX49" fmla="*/ 354912 w 996891"/>
              <a:gd name="connsiteY49" fmla="*/ 1679532 h 2363996"/>
              <a:gd name="connsiteX50" fmla="*/ 368968 w 996891"/>
              <a:gd name="connsiteY50" fmla="*/ 1677088 h 2363996"/>
              <a:gd name="connsiteX51" fmla="*/ 386385 w 996891"/>
              <a:gd name="connsiteY51" fmla="*/ 1719867 h 2363996"/>
              <a:gd name="connsiteX52" fmla="*/ 365606 w 996891"/>
              <a:gd name="connsiteY52" fmla="*/ 1759743 h 2363996"/>
              <a:gd name="connsiteX53" fmla="*/ 376301 w 996891"/>
              <a:gd name="connsiteY53" fmla="*/ 1802522 h 2363996"/>
              <a:gd name="connsiteX54" fmla="*/ 386996 w 996891"/>
              <a:gd name="connsiteY54" fmla="*/ 1845301 h 2363996"/>
              <a:gd name="connsiteX55" fmla="*/ 392343 w 996891"/>
              <a:gd name="connsiteY55" fmla="*/ 1866690 h 2363996"/>
              <a:gd name="connsiteX56" fmla="*/ 397691 w 996891"/>
              <a:gd name="connsiteY56" fmla="*/ 1882732 h 2363996"/>
              <a:gd name="connsiteX57" fmla="*/ 408385 w 996891"/>
              <a:gd name="connsiteY57" fmla="*/ 1957596 h 2363996"/>
              <a:gd name="connsiteX58" fmla="*/ 419080 w 996891"/>
              <a:gd name="connsiteY58" fmla="*/ 2000374 h 2363996"/>
              <a:gd name="connsiteX59" fmla="*/ 429775 w 996891"/>
              <a:gd name="connsiteY59" fmla="*/ 2053848 h 2363996"/>
              <a:gd name="connsiteX60" fmla="*/ 440470 w 996891"/>
              <a:gd name="connsiteY60" fmla="*/ 2069890 h 2363996"/>
              <a:gd name="connsiteX61" fmla="*/ 445817 w 996891"/>
              <a:gd name="connsiteY61" fmla="*/ 2101974 h 2363996"/>
              <a:gd name="connsiteX62" fmla="*/ 456512 w 996891"/>
              <a:gd name="connsiteY62" fmla="*/ 2134059 h 2363996"/>
              <a:gd name="connsiteX63" fmla="*/ 461859 w 996891"/>
              <a:gd name="connsiteY63" fmla="*/ 2150101 h 2363996"/>
              <a:gd name="connsiteX64" fmla="*/ 467206 w 996891"/>
              <a:gd name="connsiteY64" fmla="*/ 2171490 h 2363996"/>
              <a:gd name="connsiteX65" fmla="*/ 477901 w 996891"/>
              <a:gd name="connsiteY65" fmla="*/ 2203574 h 2363996"/>
              <a:gd name="connsiteX66" fmla="*/ 488596 w 996891"/>
              <a:gd name="connsiteY66" fmla="*/ 2310522 h 2363996"/>
              <a:gd name="connsiteX67" fmla="*/ 499291 w 996891"/>
              <a:gd name="connsiteY67" fmla="*/ 2363996 h 2363996"/>
              <a:gd name="connsiteX68" fmla="*/ 520680 w 996891"/>
              <a:gd name="connsiteY68" fmla="*/ 2331911 h 2363996"/>
              <a:gd name="connsiteX69" fmla="*/ 536722 w 996891"/>
              <a:gd name="connsiteY69" fmla="*/ 2310522 h 2363996"/>
              <a:gd name="connsiteX70" fmla="*/ 568806 w 996891"/>
              <a:gd name="connsiteY70" fmla="*/ 2289132 h 2363996"/>
              <a:gd name="connsiteX71" fmla="*/ 595543 w 996891"/>
              <a:gd name="connsiteY71" fmla="*/ 2257048 h 2363996"/>
              <a:gd name="connsiteX72" fmla="*/ 611585 w 996891"/>
              <a:gd name="connsiteY72" fmla="*/ 2235659 h 2363996"/>
              <a:gd name="connsiteX73" fmla="*/ 643670 w 996891"/>
              <a:gd name="connsiteY73" fmla="*/ 2208922 h 2363996"/>
              <a:gd name="connsiteX74" fmla="*/ 670406 w 996891"/>
              <a:gd name="connsiteY74" fmla="*/ 2176838 h 2363996"/>
              <a:gd name="connsiteX75" fmla="*/ 686448 w 996891"/>
              <a:gd name="connsiteY75" fmla="*/ 2166143 h 2363996"/>
              <a:gd name="connsiteX76" fmla="*/ 702491 w 996891"/>
              <a:gd name="connsiteY76" fmla="*/ 2150101 h 2363996"/>
              <a:gd name="connsiteX77" fmla="*/ 723880 w 996891"/>
              <a:gd name="connsiteY77" fmla="*/ 2134059 h 2363996"/>
              <a:gd name="connsiteX78" fmla="*/ 755964 w 996891"/>
              <a:gd name="connsiteY78" fmla="*/ 2096627 h 2363996"/>
              <a:gd name="connsiteX79" fmla="*/ 772006 w 996891"/>
              <a:gd name="connsiteY79" fmla="*/ 2085932 h 2363996"/>
              <a:gd name="connsiteX80" fmla="*/ 814785 w 996891"/>
              <a:gd name="connsiteY80" fmla="*/ 2021764 h 2363996"/>
              <a:gd name="connsiteX81" fmla="*/ 825480 w 996891"/>
              <a:gd name="connsiteY81" fmla="*/ 2005722 h 2363996"/>
              <a:gd name="connsiteX82" fmla="*/ 836175 w 996891"/>
              <a:gd name="connsiteY82" fmla="*/ 1989680 h 2363996"/>
              <a:gd name="connsiteX83" fmla="*/ 846870 w 996891"/>
              <a:gd name="connsiteY83" fmla="*/ 1957596 h 2363996"/>
              <a:gd name="connsiteX84" fmla="*/ 894996 w 996891"/>
              <a:gd name="connsiteY84" fmla="*/ 1914817 h 2363996"/>
              <a:gd name="connsiteX85" fmla="*/ 937775 w 996891"/>
              <a:gd name="connsiteY85" fmla="*/ 1877385 h 2363996"/>
              <a:gd name="connsiteX86" fmla="*/ 953817 w 996891"/>
              <a:gd name="connsiteY86" fmla="*/ 1861343 h 2363996"/>
              <a:gd name="connsiteX87" fmla="*/ 964512 w 996891"/>
              <a:gd name="connsiteY87" fmla="*/ 1845301 h 2363996"/>
              <a:gd name="connsiteX88" fmla="*/ 980554 w 996891"/>
              <a:gd name="connsiteY88" fmla="*/ 1834606 h 2363996"/>
              <a:gd name="connsiteX89" fmla="*/ 996596 w 996891"/>
              <a:gd name="connsiteY89" fmla="*/ 1781132 h 2363996"/>
              <a:gd name="connsiteX90" fmla="*/ 985901 w 996891"/>
              <a:gd name="connsiteY90" fmla="*/ 1700922 h 2363996"/>
              <a:gd name="connsiteX91" fmla="*/ 964512 w 996891"/>
              <a:gd name="connsiteY91" fmla="*/ 1668838 h 2363996"/>
              <a:gd name="connsiteX92" fmla="*/ 932427 w 996891"/>
              <a:gd name="connsiteY92" fmla="*/ 1636753 h 2363996"/>
              <a:gd name="connsiteX93" fmla="*/ 900343 w 996891"/>
              <a:gd name="connsiteY93" fmla="*/ 1583280 h 2363996"/>
              <a:gd name="connsiteX94" fmla="*/ 889648 w 996891"/>
              <a:gd name="connsiteY94" fmla="*/ 1567238 h 2363996"/>
              <a:gd name="connsiteX95" fmla="*/ 878954 w 996891"/>
              <a:gd name="connsiteY95" fmla="*/ 1545848 h 2363996"/>
              <a:gd name="connsiteX96" fmla="*/ 857564 w 996891"/>
              <a:gd name="connsiteY96" fmla="*/ 1513764 h 2363996"/>
              <a:gd name="connsiteX97" fmla="*/ 846870 w 996891"/>
              <a:gd name="connsiteY97" fmla="*/ 1492374 h 2363996"/>
              <a:gd name="connsiteX98" fmla="*/ 825480 w 996891"/>
              <a:gd name="connsiteY98" fmla="*/ 1476332 h 2363996"/>
              <a:gd name="connsiteX99" fmla="*/ 793396 w 996891"/>
              <a:gd name="connsiteY99" fmla="*/ 1401469 h 2363996"/>
              <a:gd name="connsiteX100" fmla="*/ 782701 w 996891"/>
              <a:gd name="connsiteY100" fmla="*/ 1385427 h 2363996"/>
              <a:gd name="connsiteX101" fmla="*/ 755964 w 996891"/>
              <a:gd name="connsiteY101" fmla="*/ 1337301 h 2363996"/>
              <a:gd name="connsiteX102" fmla="*/ 723880 w 996891"/>
              <a:gd name="connsiteY102" fmla="*/ 1299869 h 2363996"/>
              <a:gd name="connsiteX103" fmla="*/ 702491 w 996891"/>
              <a:gd name="connsiteY103" fmla="*/ 1267785 h 2363996"/>
              <a:gd name="connsiteX104" fmla="*/ 686448 w 996891"/>
              <a:gd name="connsiteY104" fmla="*/ 1225006 h 2363996"/>
              <a:gd name="connsiteX105" fmla="*/ 659712 w 996891"/>
              <a:gd name="connsiteY105" fmla="*/ 1192922 h 2363996"/>
              <a:gd name="connsiteX106" fmla="*/ 643670 w 996891"/>
              <a:gd name="connsiteY106" fmla="*/ 1171532 h 2363996"/>
              <a:gd name="connsiteX107" fmla="*/ 632975 w 996891"/>
              <a:gd name="connsiteY107" fmla="*/ 1150143 h 2363996"/>
              <a:gd name="connsiteX108" fmla="*/ 627627 w 996891"/>
              <a:gd name="connsiteY108" fmla="*/ 1134101 h 2363996"/>
              <a:gd name="connsiteX109" fmla="*/ 606238 w 996891"/>
              <a:gd name="connsiteY109" fmla="*/ 1102017 h 2363996"/>
              <a:gd name="connsiteX110" fmla="*/ 595543 w 996891"/>
              <a:gd name="connsiteY110" fmla="*/ 1080627 h 2363996"/>
              <a:gd name="connsiteX111" fmla="*/ 584848 w 996891"/>
              <a:gd name="connsiteY111" fmla="*/ 1064585 h 2363996"/>
              <a:gd name="connsiteX112" fmla="*/ 558112 w 996891"/>
              <a:gd name="connsiteY112" fmla="*/ 1021806 h 2363996"/>
              <a:gd name="connsiteX113" fmla="*/ 536722 w 996891"/>
              <a:gd name="connsiteY113" fmla="*/ 973680 h 2363996"/>
              <a:gd name="connsiteX114" fmla="*/ 526027 w 996891"/>
              <a:gd name="connsiteY114" fmla="*/ 946943 h 2363996"/>
              <a:gd name="connsiteX115" fmla="*/ 515333 w 996891"/>
              <a:gd name="connsiteY115" fmla="*/ 930901 h 2363996"/>
              <a:gd name="connsiteX116" fmla="*/ 504638 w 996891"/>
              <a:gd name="connsiteY116" fmla="*/ 904164 h 2363996"/>
              <a:gd name="connsiteX117" fmla="*/ 483248 w 996891"/>
              <a:gd name="connsiteY117" fmla="*/ 872080 h 2363996"/>
              <a:gd name="connsiteX118" fmla="*/ 472554 w 996891"/>
              <a:gd name="connsiteY118" fmla="*/ 856038 h 2363996"/>
              <a:gd name="connsiteX119" fmla="*/ 451164 w 996891"/>
              <a:gd name="connsiteY119" fmla="*/ 807911 h 2363996"/>
              <a:gd name="connsiteX120" fmla="*/ 440470 w 996891"/>
              <a:gd name="connsiteY120" fmla="*/ 765132 h 2363996"/>
              <a:gd name="connsiteX121" fmla="*/ 429775 w 996891"/>
              <a:gd name="connsiteY121" fmla="*/ 749090 h 2363996"/>
              <a:gd name="connsiteX122" fmla="*/ 419080 w 996891"/>
              <a:gd name="connsiteY122" fmla="*/ 727701 h 2363996"/>
              <a:gd name="connsiteX123" fmla="*/ 397691 w 996891"/>
              <a:gd name="connsiteY123" fmla="*/ 695617 h 2363996"/>
              <a:gd name="connsiteX124" fmla="*/ 386996 w 996891"/>
              <a:gd name="connsiteY124" fmla="*/ 679574 h 2363996"/>
              <a:gd name="connsiteX125" fmla="*/ 376301 w 996891"/>
              <a:gd name="connsiteY125" fmla="*/ 663532 h 2363996"/>
              <a:gd name="connsiteX126" fmla="*/ 365606 w 996891"/>
              <a:gd name="connsiteY126" fmla="*/ 642143 h 2363996"/>
              <a:gd name="connsiteX127" fmla="*/ 344217 w 996891"/>
              <a:gd name="connsiteY127" fmla="*/ 626101 h 2363996"/>
              <a:gd name="connsiteX128" fmla="*/ 322827 w 996891"/>
              <a:gd name="connsiteY128" fmla="*/ 594017 h 2363996"/>
              <a:gd name="connsiteX129" fmla="*/ 312133 w 996891"/>
              <a:gd name="connsiteY129" fmla="*/ 577974 h 2363996"/>
              <a:gd name="connsiteX130" fmla="*/ 301438 w 996891"/>
              <a:gd name="connsiteY130" fmla="*/ 561932 h 2363996"/>
              <a:gd name="connsiteX131" fmla="*/ 290743 w 996891"/>
              <a:gd name="connsiteY131" fmla="*/ 540543 h 2363996"/>
              <a:gd name="connsiteX132" fmla="*/ 280048 w 996891"/>
              <a:gd name="connsiteY132" fmla="*/ 524501 h 2363996"/>
              <a:gd name="connsiteX133" fmla="*/ 269354 w 996891"/>
              <a:gd name="connsiteY133" fmla="*/ 497764 h 2363996"/>
              <a:gd name="connsiteX134" fmla="*/ 258659 w 996891"/>
              <a:gd name="connsiteY134" fmla="*/ 481722 h 2363996"/>
              <a:gd name="connsiteX135" fmla="*/ 237270 w 996891"/>
              <a:gd name="connsiteY135" fmla="*/ 433596 h 2363996"/>
              <a:gd name="connsiteX136" fmla="*/ 226575 w 996891"/>
              <a:gd name="connsiteY136" fmla="*/ 385469 h 2363996"/>
              <a:gd name="connsiteX137" fmla="*/ 205185 w 996891"/>
              <a:gd name="connsiteY137" fmla="*/ 348038 h 2363996"/>
              <a:gd name="connsiteX138" fmla="*/ 194491 w 996891"/>
              <a:gd name="connsiteY138" fmla="*/ 326648 h 2363996"/>
              <a:gd name="connsiteX139" fmla="*/ 173101 w 996891"/>
              <a:gd name="connsiteY139" fmla="*/ 273174 h 2363996"/>
              <a:gd name="connsiteX140" fmla="*/ 130322 w 996891"/>
              <a:gd name="connsiteY140" fmla="*/ 198311 h 2363996"/>
              <a:gd name="connsiteX141" fmla="*/ 119627 w 996891"/>
              <a:gd name="connsiteY141" fmla="*/ 182269 h 2363996"/>
              <a:gd name="connsiteX142" fmla="*/ 98238 w 996891"/>
              <a:gd name="connsiteY142" fmla="*/ 166227 h 2363996"/>
              <a:gd name="connsiteX143" fmla="*/ 87543 w 996891"/>
              <a:gd name="connsiteY143" fmla="*/ 144838 h 2363996"/>
              <a:gd name="connsiteX144" fmla="*/ 71501 w 996891"/>
              <a:gd name="connsiteY144" fmla="*/ 107406 h 2363996"/>
              <a:gd name="connsiteX145" fmla="*/ 39417 w 996891"/>
              <a:gd name="connsiteY145" fmla="*/ 59280 h 2363996"/>
              <a:gd name="connsiteX146" fmla="*/ 28722 w 996891"/>
              <a:gd name="connsiteY146" fmla="*/ 43238 h 2363996"/>
              <a:gd name="connsiteX147" fmla="*/ 0 w 996891"/>
              <a:gd name="connsiteY147" fmla="*/ 0 h 2363996"/>
              <a:gd name="connsiteX148" fmla="*/ 7333 w 996891"/>
              <a:gd name="connsiteY148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67368 w 996891"/>
              <a:gd name="connsiteY33" fmla="*/ 1224243 h 2363996"/>
              <a:gd name="connsiteX34" fmla="*/ 274090 w 996891"/>
              <a:gd name="connsiteY34" fmla="*/ 1249299 h 2363996"/>
              <a:gd name="connsiteX35" fmla="*/ 281883 w 996891"/>
              <a:gd name="connsiteY35" fmla="*/ 1281382 h 2363996"/>
              <a:gd name="connsiteX36" fmla="*/ 290132 w 996891"/>
              <a:gd name="connsiteY36" fmla="*/ 1328898 h 2363996"/>
              <a:gd name="connsiteX37" fmla="*/ 301285 w 996891"/>
              <a:gd name="connsiteY37" fmla="*/ 1353343 h 2363996"/>
              <a:gd name="connsiteX38" fmla="*/ 300827 w 996891"/>
              <a:gd name="connsiteY38" fmla="*/ 1366483 h 2363996"/>
              <a:gd name="connsiteX39" fmla="*/ 303272 w 996891"/>
              <a:gd name="connsiteY39" fmla="*/ 1398567 h 2363996"/>
              <a:gd name="connsiteX40" fmla="*/ 316411 w 996891"/>
              <a:gd name="connsiteY40" fmla="*/ 1437525 h 2363996"/>
              <a:gd name="connsiteX41" fmla="*/ 318855 w 996891"/>
              <a:gd name="connsiteY41" fmla="*/ 1468082 h 2363996"/>
              <a:gd name="connsiteX42" fmla="*/ 332911 w 996891"/>
              <a:gd name="connsiteY42" fmla="*/ 1489929 h 2363996"/>
              <a:gd name="connsiteX43" fmla="*/ 335356 w 996891"/>
              <a:gd name="connsiteY43" fmla="*/ 1511320 h 2363996"/>
              <a:gd name="connsiteX44" fmla="*/ 331535 w 996891"/>
              <a:gd name="connsiteY44" fmla="*/ 1527361 h 2363996"/>
              <a:gd name="connsiteX45" fmla="*/ 348495 w 996891"/>
              <a:gd name="connsiteY45" fmla="*/ 1559446 h 2363996"/>
              <a:gd name="connsiteX46" fmla="*/ 350481 w 996891"/>
              <a:gd name="connsiteY46" fmla="*/ 1594433 h 2363996"/>
              <a:gd name="connsiteX47" fmla="*/ 355828 w 996891"/>
              <a:gd name="connsiteY47" fmla="*/ 1619795 h 2363996"/>
              <a:gd name="connsiteX48" fmla="*/ 361175 w 996891"/>
              <a:gd name="connsiteY48" fmla="*/ 1638740 h 2363996"/>
              <a:gd name="connsiteX49" fmla="*/ 354912 w 996891"/>
              <a:gd name="connsiteY49" fmla="*/ 1679532 h 2363996"/>
              <a:gd name="connsiteX50" fmla="*/ 368968 w 996891"/>
              <a:gd name="connsiteY50" fmla="*/ 1677088 h 2363996"/>
              <a:gd name="connsiteX51" fmla="*/ 386385 w 996891"/>
              <a:gd name="connsiteY51" fmla="*/ 1719867 h 2363996"/>
              <a:gd name="connsiteX52" fmla="*/ 365606 w 996891"/>
              <a:gd name="connsiteY52" fmla="*/ 1759743 h 2363996"/>
              <a:gd name="connsiteX53" fmla="*/ 376301 w 996891"/>
              <a:gd name="connsiteY53" fmla="*/ 1802522 h 2363996"/>
              <a:gd name="connsiteX54" fmla="*/ 386996 w 996891"/>
              <a:gd name="connsiteY54" fmla="*/ 1845301 h 2363996"/>
              <a:gd name="connsiteX55" fmla="*/ 392343 w 996891"/>
              <a:gd name="connsiteY55" fmla="*/ 1866690 h 2363996"/>
              <a:gd name="connsiteX56" fmla="*/ 397691 w 996891"/>
              <a:gd name="connsiteY56" fmla="*/ 1882732 h 2363996"/>
              <a:gd name="connsiteX57" fmla="*/ 408385 w 996891"/>
              <a:gd name="connsiteY57" fmla="*/ 1957596 h 2363996"/>
              <a:gd name="connsiteX58" fmla="*/ 419080 w 996891"/>
              <a:gd name="connsiteY58" fmla="*/ 2000374 h 2363996"/>
              <a:gd name="connsiteX59" fmla="*/ 429775 w 996891"/>
              <a:gd name="connsiteY59" fmla="*/ 2053848 h 2363996"/>
              <a:gd name="connsiteX60" fmla="*/ 440470 w 996891"/>
              <a:gd name="connsiteY60" fmla="*/ 2069890 h 2363996"/>
              <a:gd name="connsiteX61" fmla="*/ 445817 w 996891"/>
              <a:gd name="connsiteY61" fmla="*/ 2101974 h 2363996"/>
              <a:gd name="connsiteX62" fmla="*/ 456512 w 996891"/>
              <a:gd name="connsiteY62" fmla="*/ 2134059 h 2363996"/>
              <a:gd name="connsiteX63" fmla="*/ 461859 w 996891"/>
              <a:gd name="connsiteY63" fmla="*/ 2150101 h 2363996"/>
              <a:gd name="connsiteX64" fmla="*/ 467206 w 996891"/>
              <a:gd name="connsiteY64" fmla="*/ 2171490 h 2363996"/>
              <a:gd name="connsiteX65" fmla="*/ 477901 w 996891"/>
              <a:gd name="connsiteY65" fmla="*/ 2203574 h 2363996"/>
              <a:gd name="connsiteX66" fmla="*/ 488596 w 996891"/>
              <a:gd name="connsiteY66" fmla="*/ 2310522 h 2363996"/>
              <a:gd name="connsiteX67" fmla="*/ 499291 w 996891"/>
              <a:gd name="connsiteY67" fmla="*/ 2363996 h 2363996"/>
              <a:gd name="connsiteX68" fmla="*/ 520680 w 996891"/>
              <a:gd name="connsiteY68" fmla="*/ 2331911 h 2363996"/>
              <a:gd name="connsiteX69" fmla="*/ 536722 w 996891"/>
              <a:gd name="connsiteY69" fmla="*/ 2310522 h 2363996"/>
              <a:gd name="connsiteX70" fmla="*/ 568806 w 996891"/>
              <a:gd name="connsiteY70" fmla="*/ 2289132 h 2363996"/>
              <a:gd name="connsiteX71" fmla="*/ 595543 w 996891"/>
              <a:gd name="connsiteY71" fmla="*/ 2257048 h 2363996"/>
              <a:gd name="connsiteX72" fmla="*/ 611585 w 996891"/>
              <a:gd name="connsiteY72" fmla="*/ 2235659 h 2363996"/>
              <a:gd name="connsiteX73" fmla="*/ 643670 w 996891"/>
              <a:gd name="connsiteY73" fmla="*/ 2208922 h 2363996"/>
              <a:gd name="connsiteX74" fmla="*/ 670406 w 996891"/>
              <a:gd name="connsiteY74" fmla="*/ 2176838 h 2363996"/>
              <a:gd name="connsiteX75" fmla="*/ 686448 w 996891"/>
              <a:gd name="connsiteY75" fmla="*/ 2166143 h 2363996"/>
              <a:gd name="connsiteX76" fmla="*/ 702491 w 996891"/>
              <a:gd name="connsiteY76" fmla="*/ 2150101 h 2363996"/>
              <a:gd name="connsiteX77" fmla="*/ 723880 w 996891"/>
              <a:gd name="connsiteY77" fmla="*/ 2134059 h 2363996"/>
              <a:gd name="connsiteX78" fmla="*/ 755964 w 996891"/>
              <a:gd name="connsiteY78" fmla="*/ 2096627 h 2363996"/>
              <a:gd name="connsiteX79" fmla="*/ 772006 w 996891"/>
              <a:gd name="connsiteY79" fmla="*/ 2085932 h 2363996"/>
              <a:gd name="connsiteX80" fmla="*/ 814785 w 996891"/>
              <a:gd name="connsiteY80" fmla="*/ 2021764 h 2363996"/>
              <a:gd name="connsiteX81" fmla="*/ 825480 w 996891"/>
              <a:gd name="connsiteY81" fmla="*/ 2005722 h 2363996"/>
              <a:gd name="connsiteX82" fmla="*/ 836175 w 996891"/>
              <a:gd name="connsiteY82" fmla="*/ 1989680 h 2363996"/>
              <a:gd name="connsiteX83" fmla="*/ 846870 w 996891"/>
              <a:gd name="connsiteY83" fmla="*/ 1957596 h 2363996"/>
              <a:gd name="connsiteX84" fmla="*/ 894996 w 996891"/>
              <a:gd name="connsiteY84" fmla="*/ 1914817 h 2363996"/>
              <a:gd name="connsiteX85" fmla="*/ 937775 w 996891"/>
              <a:gd name="connsiteY85" fmla="*/ 1877385 h 2363996"/>
              <a:gd name="connsiteX86" fmla="*/ 953817 w 996891"/>
              <a:gd name="connsiteY86" fmla="*/ 1861343 h 2363996"/>
              <a:gd name="connsiteX87" fmla="*/ 964512 w 996891"/>
              <a:gd name="connsiteY87" fmla="*/ 1845301 h 2363996"/>
              <a:gd name="connsiteX88" fmla="*/ 980554 w 996891"/>
              <a:gd name="connsiteY88" fmla="*/ 1834606 h 2363996"/>
              <a:gd name="connsiteX89" fmla="*/ 996596 w 996891"/>
              <a:gd name="connsiteY89" fmla="*/ 1781132 h 2363996"/>
              <a:gd name="connsiteX90" fmla="*/ 985901 w 996891"/>
              <a:gd name="connsiteY90" fmla="*/ 1700922 h 2363996"/>
              <a:gd name="connsiteX91" fmla="*/ 964512 w 996891"/>
              <a:gd name="connsiteY91" fmla="*/ 1668838 h 2363996"/>
              <a:gd name="connsiteX92" fmla="*/ 932427 w 996891"/>
              <a:gd name="connsiteY92" fmla="*/ 1636753 h 2363996"/>
              <a:gd name="connsiteX93" fmla="*/ 900343 w 996891"/>
              <a:gd name="connsiteY93" fmla="*/ 1583280 h 2363996"/>
              <a:gd name="connsiteX94" fmla="*/ 889648 w 996891"/>
              <a:gd name="connsiteY94" fmla="*/ 1567238 h 2363996"/>
              <a:gd name="connsiteX95" fmla="*/ 878954 w 996891"/>
              <a:gd name="connsiteY95" fmla="*/ 1545848 h 2363996"/>
              <a:gd name="connsiteX96" fmla="*/ 857564 w 996891"/>
              <a:gd name="connsiteY96" fmla="*/ 1513764 h 2363996"/>
              <a:gd name="connsiteX97" fmla="*/ 846870 w 996891"/>
              <a:gd name="connsiteY97" fmla="*/ 1492374 h 2363996"/>
              <a:gd name="connsiteX98" fmla="*/ 825480 w 996891"/>
              <a:gd name="connsiteY98" fmla="*/ 1476332 h 2363996"/>
              <a:gd name="connsiteX99" fmla="*/ 793396 w 996891"/>
              <a:gd name="connsiteY99" fmla="*/ 1401469 h 2363996"/>
              <a:gd name="connsiteX100" fmla="*/ 782701 w 996891"/>
              <a:gd name="connsiteY100" fmla="*/ 1385427 h 2363996"/>
              <a:gd name="connsiteX101" fmla="*/ 755964 w 996891"/>
              <a:gd name="connsiteY101" fmla="*/ 1337301 h 2363996"/>
              <a:gd name="connsiteX102" fmla="*/ 723880 w 996891"/>
              <a:gd name="connsiteY102" fmla="*/ 1299869 h 2363996"/>
              <a:gd name="connsiteX103" fmla="*/ 702491 w 996891"/>
              <a:gd name="connsiteY103" fmla="*/ 1267785 h 2363996"/>
              <a:gd name="connsiteX104" fmla="*/ 686448 w 996891"/>
              <a:gd name="connsiteY104" fmla="*/ 1225006 h 2363996"/>
              <a:gd name="connsiteX105" fmla="*/ 659712 w 996891"/>
              <a:gd name="connsiteY105" fmla="*/ 1192922 h 2363996"/>
              <a:gd name="connsiteX106" fmla="*/ 643670 w 996891"/>
              <a:gd name="connsiteY106" fmla="*/ 1171532 h 2363996"/>
              <a:gd name="connsiteX107" fmla="*/ 632975 w 996891"/>
              <a:gd name="connsiteY107" fmla="*/ 1150143 h 2363996"/>
              <a:gd name="connsiteX108" fmla="*/ 627627 w 996891"/>
              <a:gd name="connsiteY108" fmla="*/ 1134101 h 2363996"/>
              <a:gd name="connsiteX109" fmla="*/ 606238 w 996891"/>
              <a:gd name="connsiteY109" fmla="*/ 1102017 h 2363996"/>
              <a:gd name="connsiteX110" fmla="*/ 595543 w 996891"/>
              <a:gd name="connsiteY110" fmla="*/ 1080627 h 2363996"/>
              <a:gd name="connsiteX111" fmla="*/ 584848 w 996891"/>
              <a:gd name="connsiteY111" fmla="*/ 1064585 h 2363996"/>
              <a:gd name="connsiteX112" fmla="*/ 558112 w 996891"/>
              <a:gd name="connsiteY112" fmla="*/ 1021806 h 2363996"/>
              <a:gd name="connsiteX113" fmla="*/ 536722 w 996891"/>
              <a:gd name="connsiteY113" fmla="*/ 973680 h 2363996"/>
              <a:gd name="connsiteX114" fmla="*/ 526027 w 996891"/>
              <a:gd name="connsiteY114" fmla="*/ 946943 h 2363996"/>
              <a:gd name="connsiteX115" fmla="*/ 515333 w 996891"/>
              <a:gd name="connsiteY115" fmla="*/ 930901 h 2363996"/>
              <a:gd name="connsiteX116" fmla="*/ 504638 w 996891"/>
              <a:gd name="connsiteY116" fmla="*/ 904164 h 2363996"/>
              <a:gd name="connsiteX117" fmla="*/ 483248 w 996891"/>
              <a:gd name="connsiteY117" fmla="*/ 872080 h 2363996"/>
              <a:gd name="connsiteX118" fmla="*/ 472554 w 996891"/>
              <a:gd name="connsiteY118" fmla="*/ 856038 h 2363996"/>
              <a:gd name="connsiteX119" fmla="*/ 451164 w 996891"/>
              <a:gd name="connsiteY119" fmla="*/ 807911 h 2363996"/>
              <a:gd name="connsiteX120" fmla="*/ 440470 w 996891"/>
              <a:gd name="connsiteY120" fmla="*/ 765132 h 2363996"/>
              <a:gd name="connsiteX121" fmla="*/ 429775 w 996891"/>
              <a:gd name="connsiteY121" fmla="*/ 749090 h 2363996"/>
              <a:gd name="connsiteX122" fmla="*/ 419080 w 996891"/>
              <a:gd name="connsiteY122" fmla="*/ 727701 h 2363996"/>
              <a:gd name="connsiteX123" fmla="*/ 397691 w 996891"/>
              <a:gd name="connsiteY123" fmla="*/ 695617 h 2363996"/>
              <a:gd name="connsiteX124" fmla="*/ 386996 w 996891"/>
              <a:gd name="connsiteY124" fmla="*/ 679574 h 2363996"/>
              <a:gd name="connsiteX125" fmla="*/ 376301 w 996891"/>
              <a:gd name="connsiteY125" fmla="*/ 663532 h 2363996"/>
              <a:gd name="connsiteX126" fmla="*/ 365606 w 996891"/>
              <a:gd name="connsiteY126" fmla="*/ 642143 h 2363996"/>
              <a:gd name="connsiteX127" fmla="*/ 344217 w 996891"/>
              <a:gd name="connsiteY127" fmla="*/ 626101 h 2363996"/>
              <a:gd name="connsiteX128" fmla="*/ 322827 w 996891"/>
              <a:gd name="connsiteY128" fmla="*/ 594017 h 2363996"/>
              <a:gd name="connsiteX129" fmla="*/ 312133 w 996891"/>
              <a:gd name="connsiteY129" fmla="*/ 577974 h 2363996"/>
              <a:gd name="connsiteX130" fmla="*/ 301438 w 996891"/>
              <a:gd name="connsiteY130" fmla="*/ 561932 h 2363996"/>
              <a:gd name="connsiteX131" fmla="*/ 290743 w 996891"/>
              <a:gd name="connsiteY131" fmla="*/ 540543 h 2363996"/>
              <a:gd name="connsiteX132" fmla="*/ 280048 w 996891"/>
              <a:gd name="connsiteY132" fmla="*/ 524501 h 2363996"/>
              <a:gd name="connsiteX133" fmla="*/ 269354 w 996891"/>
              <a:gd name="connsiteY133" fmla="*/ 497764 h 2363996"/>
              <a:gd name="connsiteX134" fmla="*/ 258659 w 996891"/>
              <a:gd name="connsiteY134" fmla="*/ 481722 h 2363996"/>
              <a:gd name="connsiteX135" fmla="*/ 237270 w 996891"/>
              <a:gd name="connsiteY135" fmla="*/ 433596 h 2363996"/>
              <a:gd name="connsiteX136" fmla="*/ 226575 w 996891"/>
              <a:gd name="connsiteY136" fmla="*/ 385469 h 2363996"/>
              <a:gd name="connsiteX137" fmla="*/ 205185 w 996891"/>
              <a:gd name="connsiteY137" fmla="*/ 348038 h 2363996"/>
              <a:gd name="connsiteX138" fmla="*/ 194491 w 996891"/>
              <a:gd name="connsiteY138" fmla="*/ 326648 h 2363996"/>
              <a:gd name="connsiteX139" fmla="*/ 173101 w 996891"/>
              <a:gd name="connsiteY139" fmla="*/ 273174 h 2363996"/>
              <a:gd name="connsiteX140" fmla="*/ 130322 w 996891"/>
              <a:gd name="connsiteY140" fmla="*/ 198311 h 2363996"/>
              <a:gd name="connsiteX141" fmla="*/ 119627 w 996891"/>
              <a:gd name="connsiteY141" fmla="*/ 182269 h 2363996"/>
              <a:gd name="connsiteX142" fmla="*/ 98238 w 996891"/>
              <a:gd name="connsiteY142" fmla="*/ 166227 h 2363996"/>
              <a:gd name="connsiteX143" fmla="*/ 87543 w 996891"/>
              <a:gd name="connsiteY143" fmla="*/ 144838 h 2363996"/>
              <a:gd name="connsiteX144" fmla="*/ 71501 w 996891"/>
              <a:gd name="connsiteY144" fmla="*/ 107406 h 2363996"/>
              <a:gd name="connsiteX145" fmla="*/ 39417 w 996891"/>
              <a:gd name="connsiteY145" fmla="*/ 59280 h 2363996"/>
              <a:gd name="connsiteX146" fmla="*/ 28722 w 996891"/>
              <a:gd name="connsiteY146" fmla="*/ 43238 h 2363996"/>
              <a:gd name="connsiteX147" fmla="*/ 0 w 996891"/>
              <a:gd name="connsiteY147" fmla="*/ 0 h 2363996"/>
              <a:gd name="connsiteX148" fmla="*/ 7333 w 996891"/>
              <a:gd name="connsiteY148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67368 w 996891"/>
              <a:gd name="connsiteY33" fmla="*/ 1224243 h 2363996"/>
              <a:gd name="connsiteX34" fmla="*/ 274090 w 996891"/>
              <a:gd name="connsiteY34" fmla="*/ 1249299 h 2363996"/>
              <a:gd name="connsiteX35" fmla="*/ 281883 w 996891"/>
              <a:gd name="connsiteY35" fmla="*/ 1281382 h 2363996"/>
              <a:gd name="connsiteX36" fmla="*/ 290132 w 996891"/>
              <a:gd name="connsiteY36" fmla="*/ 1328898 h 2363996"/>
              <a:gd name="connsiteX37" fmla="*/ 301285 w 996891"/>
              <a:gd name="connsiteY37" fmla="*/ 1353343 h 2363996"/>
              <a:gd name="connsiteX38" fmla="*/ 300827 w 996891"/>
              <a:gd name="connsiteY38" fmla="*/ 1366483 h 2363996"/>
              <a:gd name="connsiteX39" fmla="*/ 303272 w 996891"/>
              <a:gd name="connsiteY39" fmla="*/ 1398567 h 2363996"/>
              <a:gd name="connsiteX40" fmla="*/ 316411 w 996891"/>
              <a:gd name="connsiteY40" fmla="*/ 1437525 h 2363996"/>
              <a:gd name="connsiteX41" fmla="*/ 318855 w 996891"/>
              <a:gd name="connsiteY41" fmla="*/ 1468082 h 2363996"/>
              <a:gd name="connsiteX42" fmla="*/ 332911 w 996891"/>
              <a:gd name="connsiteY42" fmla="*/ 1489929 h 2363996"/>
              <a:gd name="connsiteX43" fmla="*/ 335356 w 996891"/>
              <a:gd name="connsiteY43" fmla="*/ 1511320 h 2363996"/>
              <a:gd name="connsiteX44" fmla="*/ 331535 w 996891"/>
              <a:gd name="connsiteY44" fmla="*/ 1527361 h 2363996"/>
              <a:gd name="connsiteX45" fmla="*/ 348495 w 996891"/>
              <a:gd name="connsiteY45" fmla="*/ 1559446 h 2363996"/>
              <a:gd name="connsiteX46" fmla="*/ 350481 w 996891"/>
              <a:gd name="connsiteY46" fmla="*/ 1594433 h 2363996"/>
              <a:gd name="connsiteX47" fmla="*/ 355828 w 996891"/>
              <a:gd name="connsiteY47" fmla="*/ 1619795 h 2363996"/>
              <a:gd name="connsiteX48" fmla="*/ 361175 w 996891"/>
              <a:gd name="connsiteY48" fmla="*/ 1638740 h 2363996"/>
              <a:gd name="connsiteX49" fmla="*/ 354912 w 996891"/>
              <a:gd name="connsiteY49" fmla="*/ 1679532 h 2363996"/>
              <a:gd name="connsiteX50" fmla="*/ 368968 w 996891"/>
              <a:gd name="connsiteY50" fmla="*/ 1677088 h 2363996"/>
              <a:gd name="connsiteX51" fmla="*/ 377676 w 996891"/>
              <a:gd name="connsiteY51" fmla="*/ 1696645 h 2363996"/>
              <a:gd name="connsiteX52" fmla="*/ 365606 w 996891"/>
              <a:gd name="connsiteY52" fmla="*/ 1759743 h 2363996"/>
              <a:gd name="connsiteX53" fmla="*/ 376301 w 996891"/>
              <a:gd name="connsiteY53" fmla="*/ 1802522 h 2363996"/>
              <a:gd name="connsiteX54" fmla="*/ 386996 w 996891"/>
              <a:gd name="connsiteY54" fmla="*/ 1845301 h 2363996"/>
              <a:gd name="connsiteX55" fmla="*/ 392343 w 996891"/>
              <a:gd name="connsiteY55" fmla="*/ 1866690 h 2363996"/>
              <a:gd name="connsiteX56" fmla="*/ 397691 w 996891"/>
              <a:gd name="connsiteY56" fmla="*/ 1882732 h 2363996"/>
              <a:gd name="connsiteX57" fmla="*/ 408385 w 996891"/>
              <a:gd name="connsiteY57" fmla="*/ 1957596 h 2363996"/>
              <a:gd name="connsiteX58" fmla="*/ 419080 w 996891"/>
              <a:gd name="connsiteY58" fmla="*/ 2000374 h 2363996"/>
              <a:gd name="connsiteX59" fmla="*/ 429775 w 996891"/>
              <a:gd name="connsiteY59" fmla="*/ 2053848 h 2363996"/>
              <a:gd name="connsiteX60" fmla="*/ 440470 w 996891"/>
              <a:gd name="connsiteY60" fmla="*/ 2069890 h 2363996"/>
              <a:gd name="connsiteX61" fmla="*/ 445817 w 996891"/>
              <a:gd name="connsiteY61" fmla="*/ 2101974 h 2363996"/>
              <a:gd name="connsiteX62" fmla="*/ 456512 w 996891"/>
              <a:gd name="connsiteY62" fmla="*/ 2134059 h 2363996"/>
              <a:gd name="connsiteX63" fmla="*/ 461859 w 996891"/>
              <a:gd name="connsiteY63" fmla="*/ 2150101 h 2363996"/>
              <a:gd name="connsiteX64" fmla="*/ 467206 w 996891"/>
              <a:gd name="connsiteY64" fmla="*/ 2171490 h 2363996"/>
              <a:gd name="connsiteX65" fmla="*/ 477901 w 996891"/>
              <a:gd name="connsiteY65" fmla="*/ 2203574 h 2363996"/>
              <a:gd name="connsiteX66" fmla="*/ 488596 w 996891"/>
              <a:gd name="connsiteY66" fmla="*/ 2310522 h 2363996"/>
              <a:gd name="connsiteX67" fmla="*/ 499291 w 996891"/>
              <a:gd name="connsiteY67" fmla="*/ 2363996 h 2363996"/>
              <a:gd name="connsiteX68" fmla="*/ 520680 w 996891"/>
              <a:gd name="connsiteY68" fmla="*/ 2331911 h 2363996"/>
              <a:gd name="connsiteX69" fmla="*/ 536722 w 996891"/>
              <a:gd name="connsiteY69" fmla="*/ 2310522 h 2363996"/>
              <a:gd name="connsiteX70" fmla="*/ 568806 w 996891"/>
              <a:gd name="connsiteY70" fmla="*/ 2289132 h 2363996"/>
              <a:gd name="connsiteX71" fmla="*/ 595543 w 996891"/>
              <a:gd name="connsiteY71" fmla="*/ 2257048 h 2363996"/>
              <a:gd name="connsiteX72" fmla="*/ 611585 w 996891"/>
              <a:gd name="connsiteY72" fmla="*/ 2235659 h 2363996"/>
              <a:gd name="connsiteX73" fmla="*/ 643670 w 996891"/>
              <a:gd name="connsiteY73" fmla="*/ 2208922 h 2363996"/>
              <a:gd name="connsiteX74" fmla="*/ 670406 w 996891"/>
              <a:gd name="connsiteY74" fmla="*/ 2176838 h 2363996"/>
              <a:gd name="connsiteX75" fmla="*/ 686448 w 996891"/>
              <a:gd name="connsiteY75" fmla="*/ 2166143 h 2363996"/>
              <a:gd name="connsiteX76" fmla="*/ 702491 w 996891"/>
              <a:gd name="connsiteY76" fmla="*/ 2150101 h 2363996"/>
              <a:gd name="connsiteX77" fmla="*/ 723880 w 996891"/>
              <a:gd name="connsiteY77" fmla="*/ 2134059 h 2363996"/>
              <a:gd name="connsiteX78" fmla="*/ 755964 w 996891"/>
              <a:gd name="connsiteY78" fmla="*/ 2096627 h 2363996"/>
              <a:gd name="connsiteX79" fmla="*/ 772006 w 996891"/>
              <a:gd name="connsiteY79" fmla="*/ 2085932 h 2363996"/>
              <a:gd name="connsiteX80" fmla="*/ 814785 w 996891"/>
              <a:gd name="connsiteY80" fmla="*/ 2021764 h 2363996"/>
              <a:gd name="connsiteX81" fmla="*/ 825480 w 996891"/>
              <a:gd name="connsiteY81" fmla="*/ 2005722 h 2363996"/>
              <a:gd name="connsiteX82" fmla="*/ 836175 w 996891"/>
              <a:gd name="connsiteY82" fmla="*/ 1989680 h 2363996"/>
              <a:gd name="connsiteX83" fmla="*/ 846870 w 996891"/>
              <a:gd name="connsiteY83" fmla="*/ 1957596 h 2363996"/>
              <a:gd name="connsiteX84" fmla="*/ 894996 w 996891"/>
              <a:gd name="connsiteY84" fmla="*/ 1914817 h 2363996"/>
              <a:gd name="connsiteX85" fmla="*/ 937775 w 996891"/>
              <a:gd name="connsiteY85" fmla="*/ 1877385 h 2363996"/>
              <a:gd name="connsiteX86" fmla="*/ 953817 w 996891"/>
              <a:gd name="connsiteY86" fmla="*/ 1861343 h 2363996"/>
              <a:gd name="connsiteX87" fmla="*/ 964512 w 996891"/>
              <a:gd name="connsiteY87" fmla="*/ 1845301 h 2363996"/>
              <a:gd name="connsiteX88" fmla="*/ 980554 w 996891"/>
              <a:gd name="connsiteY88" fmla="*/ 1834606 h 2363996"/>
              <a:gd name="connsiteX89" fmla="*/ 996596 w 996891"/>
              <a:gd name="connsiteY89" fmla="*/ 1781132 h 2363996"/>
              <a:gd name="connsiteX90" fmla="*/ 985901 w 996891"/>
              <a:gd name="connsiteY90" fmla="*/ 1700922 h 2363996"/>
              <a:gd name="connsiteX91" fmla="*/ 964512 w 996891"/>
              <a:gd name="connsiteY91" fmla="*/ 1668838 h 2363996"/>
              <a:gd name="connsiteX92" fmla="*/ 932427 w 996891"/>
              <a:gd name="connsiteY92" fmla="*/ 1636753 h 2363996"/>
              <a:gd name="connsiteX93" fmla="*/ 900343 w 996891"/>
              <a:gd name="connsiteY93" fmla="*/ 1583280 h 2363996"/>
              <a:gd name="connsiteX94" fmla="*/ 889648 w 996891"/>
              <a:gd name="connsiteY94" fmla="*/ 1567238 h 2363996"/>
              <a:gd name="connsiteX95" fmla="*/ 878954 w 996891"/>
              <a:gd name="connsiteY95" fmla="*/ 1545848 h 2363996"/>
              <a:gd name="connsiteX96" fmla="*/ 857564 w 996891"/>
              <a:gd name="connsiteY96" fmla="*/ 1513764 h 2363996"/>
              <a:gd name="connsiteX97" fmla="*/ 846870 w 996891"/>
              <a:gd name="connsiteY97" fmla="*/ 1492374 h 2363996"/>
              <a:gd name="connsiteX98" fmla="*/ 825480 w 996891"/>
              <a:gd name="connsiteY98" fmla="*/ 1476332 h 2363996"/>
              <a:gd name="connsiteX99" fmla="*/ 793396 w 996891"/>
              <a:gd name="connsiteY99" fmla="*/ 1401469 h 2363996"/>
              <a:gd name="connsiteX100" fmla="*/ 782701 w 996891"/>
              <a:gd name="connsiteY100" fmla="*/ 1385427 h 2363996"/>
              <a:gd name="connsiteX101" fmla="*/ 755964 w 996891"/>
              <a:gd name="connsiteY101" fmla="*/ 1337301 h 2363996"/>
              <a:gd name="connsiteX102" fmla="*/ 723880 w 996891"/>
              <a:gd name="connsiteY102" fmla="*/ 1299869 h 2363996"/>
              <a:gd name="connsiteX103" fmla="*/ 702491 w 996891"/>
              <a:gd name="connsiteY103" fmla="*/ 1267785 h 2363996"/>
              <a:gd name="connsiteX104" fmla="*/ 686448 w 996891"/>
              <a:gd name="connsiteY104" fmla="*/ 1225006 h 2363996"/>
              <a:gd name="connsiteX105" fmla="*/ 659712 w 996891"/>
              <a:gd name="connsiteY105" fmla="*/ 1192922 h 2363996"/>
              <a:gd name="connsiteX106" fmla="*/ 643670 w 996891"/>
              <a:gd name="connsiteY106" fmla="*/ 1171532 h 2363996"/>
              <a:gd name="connsiteX107" fmla="*/ 632975 w 996891"/>
              <a:gd name="connsiteY107" fmla="*/ 1150143 h 2363996"/>
              <a:gd name="connsiteX108" fmla="*/ 627627 w 996891"/>
              <a:gd name="connsiteY108" fmla="*/ 1134101 h 2363996"/>
              <a:gd name="connsiteX109" fmla="*/ 606238 w 996891"/>
              <a:gd name="connsiteY109" fmla="*/ 1102017 h 2363996"/>
              <a:gd name="connsiteX110" fmla="*/ 595543 w 996891"/>
              <a:gd name="connsiteY110" fmla="*/ 1080627 h 2363996"/>
              <a:gd name="connsiteX111" fmla="*/ 584848 w 996891"/>
              <a:gd name="connsiteY111" fmla="*/ 1064585 h 2363996"/>
              <a:gd name="connsiteX112" fmla="*/ 558112 w 996891"/>
              <a:gd name="connsiteY112" fmla="*/ 1021806 h 2363996"/>
              <a:gd name="connsiteX113" fmla="*/ 536722 w 996891"/>
              <a:gd name="connsiteY113" fmla="*/ 973680 h 2363996"/>
              <a:gd name="connsiteX114" fmla="*/ 526027 w 996891"/>
              <a:gd name="connsiteY114" fmla="*/ 946943 h 2363996"/>
              <a:gd name="connsiteX115" fmla="*/ 515333 w 996891"/>
              <a:gd name="connsiteY115" fmla="*/ 930901 h 2363996"/>
              <a:gd name="connsiteX116" fmla="*/ 504638 w 996891"/>
              <a:gd name="connsiteY116" fmla="*/ 904164 h 2363996"/>
              <a:gd name="connsiteX117" fmla="*/ 483248 w 996891"/>
              <a:gd name="connsiteY117" fmla="*/ 872080 h 2363996"/>
              <a:gd name="connsiteX118" fmla="*/ 472554 w 996891"/>
              <a:gd name="connsiteY118" fmla="*/ 856038 h 2363996"/>
              <a:gd name="connsiteX119" fmla="*/ 451164 w 996891"/>
              <a:gd name="connsiteY119" fmla="*/ 807911 h 2363996"/>
              <a:gd name="connsiteX120" fmla="*/ 440470 w 996891"/>
              <a:gd name="connsiteY120" fmla="*/ 765132 h 2363996"/>
              <a:gd name="connsiteX121" fmla="*/ 429775 w 996891"/>
              <a:gd name="connsiteY121" fmla="*/ 749090 h 2363996"/>
              <a:gd name="connsiteX122" fmla="*/ 419080 w 996891"/>
              <a:gd name="connsiteY122" fmla="*/ 727701 h 2363996"/>
              <a:gd name="connsiteX123" fmla="*/ 397691 w 996891"/>
              <a:gd name="connsiteY123" fmla="*/ 695617 h 2363996"/>
              <a:gd name="connsiteX124" fmla="*/ 386996 w 996891"/>
              <a:gd name="connsiteY124" fmla="*/ 679574 h 2363996"/>
              <a:gd name="connsiteX125" fmla="*/ 376301 w 996891"/>
              <a:gd name="connsiteY125" fmla="*/ 663532 h 2363996"/>
              <a:gd name="connsiteX126" fmla="*/ 365606 w 996891"/>
              <a:gd name="connsiteY126" fmla="*/ 642143 h 2363996"/>
              <a:gd name="connsiteX127" fmla="*/ 344217 w 996891"/>
              <a:gd name="connsiteY127" fmla="*/ 626101 h 2363996"/>
              <a:gd name="connsiteX128" fmla="*/ 322827 w 996891"/>
              <a:gd name="connsiteY128" fmla="*/ 594017 h 2363996"/>
              <a:gd name="connsiteX129" fmla="*/ 312133 w 996891"/>
              <a:gd name="connsiteY129" fmla="*/ 577974 h 2363996"/>
              <a:gd name="connsiteX130" fmla="*/ 301438 w 996891"/>
              <a:gd name="connsiteY130" fmla="*/ 561932 h 2363996"/>
              <a:gd name="connsiteX131" fmla="*/ 290743 w 996891"/>
              <a:gd name="connsiteY131" fmla="*/ 540543 h 2363996"/>
              <a:gd name="connsiteX132" fmla="*/ 280048 w 996891"/>
              <a:gd name="connsiteY132" fmla="*/ 524501 h 2363996"/>
              <a:gd name="connsiteX133" fmla="*/ 269354 w 996891"/>
              <a:gd name="connsiteY133" fmla="*/ 497764 h 2363996"/>
              <a:gd name="connsiteX134" fmla="*/ 258659 w 996891"/>
              <a:gd name="connsiteY134" fmla="*/ 481722 h 2363996"/>
              <a:gd name="connsiteX135" fmla="*/ 237270 w 996891"/>
              <a:gd name="connsiteY135" fmla="*/ 433596 h 2363996"/>
              <a:gd name="connsiteX136" fmla="*/ 226575 w 996891"/>
              <a:gd name="connsiteY136" fmla="*/ 385469 h 2363996"/>
              <a:gd name="connsiteX137" fmla="*/ 205185 w 996891"/>
              <a:gd name="connsiteY137" fmla="*/ 348038 h 2363996"/>
              <a:gd name="connsiteX138" fmla="*/ 194491 w 996891"/>
              <a:gd name="connsiteY138" fmla="*/ 326648 h 2363996"/>
              <a:gd name="connsiteX139" fmla="*/ 173101 w 996891"/>
              <a:gd name="connsiteY139" fmla="*/ 273174 h 2363996"/>
              <a:gd name="connsiteX140" fmla="*/ 130322 w 996891"/>
              <a:gd name="connsiteY140" fmla="*/ 198311 h 2363996"/>
              <a:gd name="connsiteX141" fmla="*/ 119627 w 996891"/>
              <a:gd name="connsiteY141" fmla="*/ 182269 h 2363996"/>
              <a:gd name="connsiteX142" fmla="*/ 98238 w 996891"/>
              <a:gd name="connsiteY142" fmla="*/ 166227 h 2363996"/>
              <a:gd name="connsiteX143" fmla="*/ 87543 w 996891"/>
              <a:gd name="connsiteY143" fmla="*/ 144838 h 2363996"/>
              <a:gd name="connsiteX144" fmla="*/ 71501 w 996891"/>
              <a:gd name="connsiteY144" fmla="*/ 107406 h 2363996"/>
              <a:gd name="connsiteX145" fmla="*/ 39417 w 996891"/>
              <a:gd name="connsiteY145" fmla="*/ 59280 h 2363996"/>
              <a:gd name="connsiteX146" fmla="*/ 28722 w 996891"/>
              <a:gd name="connsiteY146" fmla="*/ 43238 h 2363996"/>
              <a:gd name="connsiteX147" fmla="*/ 0 w 996891"/>
              <a:gd name="connsiteY147" fmla="*/ 0 h 2363996"/>
              <a:gd name="connsiteX148" fmla="*/ 7333 w 996891"/>
              <a:gd name="connsiteY148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67368 w 996891"/>
              <a:gd name="connsiteY33" fmla="*/ 1224243 h 2363996"/>
              <a:gd name="connsiteX34" fmla="*/ 274090 w 996891"/>
              <a:gd name="connsiteY34" fmla="*/ 1249299 h 2363996"/>
              <a:gd name="connsiteX35" fmla="*/ 281883 w 996891"/>
              <a:gd name="connsiteY35" fmla="*/ 1281382 h 2363996"/>
              <a:gd name="connsiteX36" fmla="*/ 290132 w 996891"/>
              <a:gd name="connsiteY36" fmla="*/ 1328898 h 2363996"/>
              <a:gd name="connsiteX37" fmla="*/ 301285 w 996891"/>
              <a:gd name="connsiteY37" fmla="*/ 1353343 h 2363996"/>
              <a:gd name="connsiteX38" fmla="*/ 300827 w 996891"/>
              <a:gd name="connsiteY38" fmla="*/ 1366483 h 2363996"/>
              <a:gd name="connsiteX39" fmla="*/ 303272 w 996891"/>
              <a:gd name="connsiteY39" fmla="*/ 1398567 h 2363996"/>
              <a:gd name="connsiteX40" fmla="*/ 316411 w 996891"/>
              <a:gd name="connsiteY40" fmla="*/ 1437525 h 2363996"/>
              <a:gd name="connsiteX41" fmla="*/ 318855 w 996891"/>
              <a:gd name="connsiteY41" fmla="*/ 1468082 h 2363996"/>
              <a:gd name="connsiteX42" fmla="*/ 332911 w 996891"/>
              <a:gd name="connsiteY42" fmla="*/ 1489929 h 2363996"/>
              <a:gd name="connsiteX43" fmla="*/ 335356 w 996891"/>
              <a:gd name="connsiteY43" fmla="*/ 1511320 h 2363996"/>
              <a:gd name="connsiteX44" fmla="*/ 331535 w 996891"/>
              <a:gd name="connsiteY44" fmla="*/ 1527361 h 2363996"/>
              <a:gd name="connsiteX45" fmla="*/ 348495 w 996891"/>
              <a:gd name="connsiteY45" fmla="*/ 1559446 h 2363996"/>
              <a:gd name="connsiteX46" fmla="*/ 350481 w 996891"/>
              <a:gd name="connsiteY46" fmla="*/ 1594433 h 2363996"/>
              <a:gd name="connsiteX47" fmla="*/ 355828 w 996891"/>
              <a:gd name="connsiteY47" fmla="*/ 1619795 h 2363996"/>
              <a:gd name="connsiteX48" fmla="*/ 361175 w 996891"/>
              <a:gd name="connsiteY48" fmla="*/ 1638740 h 2363996"/>
              <a:gd name="connsiteX49" fmla="*/ 354912 w 996891"/>
              <a:gd name="connsiteY49" fmla="*/ 1679532 h 2363996"/>
              <a:gd name="connsiteX50" fmla="*/ 368968 w 996891"/>
              <a:gd name="connsiteY50" fmla="*/ 1677088 h 2363996"/>
              <a:gd name="connsiteX51" fmla="*/ 377676 w 996891"/>
              <a:gd name="connsiteY51" fmla="*/ 1696645 h 2363996"/>
              <a:gd name="connsiteX52" fmla="*/ 388828 w 996891"/>
              <a:gd name="connsiteY52" fmla="*/ 1751034 h 2363996"/>
              <a:gd name="connsiteX53" fmla="*/ 376301 w 996891"/>
              <a:gd name="connsiteY53" fmla="*/ 1802522 h 2363996"/>
              <a:gd name="connsiteX54" fmla="*/ 386996 w 996891"/>
              <a:gd name="connsiteY54" fmla="*/ 1845301 h 2363996"/>
              <a:gd name="connsiteX55" fmla="*/ 392343 w 996891"/>
              <a:gd name="connsiteY55" fmla="*/ 1866690 h 2363996"/>
              <a:gd name="connsiteX56" fmla="*/ 397691 w 996891"/>
              <a:gd name="connsiteY56" fmla="*/ 1882732 h 2363996"/>
              <a:gd name="connsiteX57" fmla="*/ 408385 w 996891"/>
              <a:gd name="connsiteY57" fmla="*/ 1957596 h 2363996"/>
              <a:gd name="connsiteX58" fmla="*/ 419080 w 996891"/>
              <a:gd name="connsiteY58" fmla="*/ 2000374 h 2363996"/>
              <a:gd name="connsiteX59" fmla="*/ 429775 w 996891"/>
              <a:gd name="connsiteY59" fmla="*/ 2053848 h 2363996"/>
              <a:gd name="connsiteX60" fmla="*/ 440470 w 996891"/>
              <a:gd name="connsiteY60" fmla="*/ 2069890 h 2363996"/>
              <a:gd name="connsiteX61" fmla="*/ 445817 w 996891"/>
              <a:gd name="connsiteY61" fmla="*/ 2101974 h 2363996"/>
              <a:gd name="connsiteX62" fmla="*/ 456512 w 996891"/>
              <a:gd name="connsiteY62" fmla="*/ 2134059 h 2363996"/>
              <a:gd name="connsiteX63" fmla="*/ 461859 w 996891"/>
              <a:gd name="connsiteY63" fmla="*/ 2150101 h 2363996"/>
              <a:gd name="connsiteX64" fmla="*/ 467206 w 996891"/>
              <a:gd name="connsiteY64" fmla="*/ 2171490 h 2363996"/>
              <a:gd name="connsiteX65" fmla="*/ 477901 w 996891"/>
              <a:gd name="connsiteY65" fmla="*/ 2203574 h 2363996"/>
              <a:gd name="connsiteX66" fmla="*/ 488596 w 996891"/>
              <a:gd name="connsiteY66" fmla="*/ 2310522 h 2363996"/>
              <a:gd name="connsiteX67" fmla="*/ 499291 w 996891"/>
              <a:gd name="connsiteY67" fmla="*/ 2363996 h 2363996"/>
              <a:gd name="connsiteX68" fmla="*/ 520680 w 996891"/>
              <a:gd name="connsiteY68" fmla="*/ 2331911 h 2363996"/>
              <a:gd name="connsiteX69" fmla="*/ 536722 w 996891"/>
              <a:gd name="connsiteY69" fmla="*/ 2310522 h 2363996"/>
              <a:gd name="connsiteX70" fmla="*/ 568806 w 996891"/>
              <a:gd name="connsiteY70" fmla="*/ 2289132 h 2363996"/>
              <a:gd name="connsiteX71" fmla="*/ 595543 w 996891"/>
              <a:gd name="connsiteY71" fmla="*/ 2257048 h 2363996"/>
              <a:gd name="connsiteX72" fmla="*/ 611585 w 996891"/>
              <a:gd name="connsiteY72" fmla="*/ 2235659 h 2363996"/>
              <a:gd name="connsiteX73" fmla="*/ 643670 w 996891"/>
              <a:gd name="connsiteY73" fmla="*/ 2208922 h 2363996"/>
              <a:gd name="connsiteX74" fmla="*/ 670406 w 996891"/>
              <a:gd name="connsiteY74" fmla="*/ 2176838 h 2363996"/>
              <a:gd name="connsiteX75" fmla="*/ 686448 w 996891"/>
              <a:gd name="connsiteY75" fmla="*/ 2166143 h 2363996"/>
              <a:gd name="connsiteX76" fmla="*/ 702491 w 996891"/>
              <a:gd name="connsiteY76" fmla="*/ 2150101 h 2363996"/>
              <a:gd name="connsiteX77" fmla="*/ 723880 w 996891"/>
              <a:gd name="connsiteY77" fmla="*/ 2134059 h 2363996"/>
              <a:gd name="connsiteX78" fmla="*/ 755964 w 996891"/>
              <a:gd name="connsiteY78" fmla="*/ 2096627 h 2363996"/>
              <a:gd name="connsiteX79" fmla="*/ 772006 w 996891"/>
              <a:gd name="connsiteY79" fmla="*/ 2085932 h 2363996"/>
              <a:gd name="connsiteX80" fmla="*/ 814785 w 996891"/>
              <a:gd name="connsiteY80" fmla="*/ 2021764 h 2363996"/>
              <a:gd name="connsiteX81" fmla="*/ 825480 w 996891"/>
              <a:gd name="connsiteY81" fmla="*/ 2005722 h 2363996"/>
              <a:gd name="connsiteX82" fmla="*/ 836175 w 996891"/>
              <a:gd name="connsiteY82" fmla="*/ 1989680 h 2363996"/>
              <a:gd name="connsiteX83" fmla="*/ 846870 w 996891"/>
              <a:gd name="connsiteY83" fmla="*/ 1957596 h 2363996"/>
              <a:gd name="connsiteX84" fmla="*/ 894996 w 996891"/>
              <a:gd name="connsiteY84" fmla="*/ 1914817 h 2363996"/>
              <a:gd name="connsiteX85" fmla="*/ 937775 w 996891"/>
              <a:gd name="connsiteY85" fmla="*/ 1877385 h 2363996"/>
              <a:gd name="connsiteX86" fmla="*/ 953817 w 996891"/>
              <a:gd name="connsiteY86" fmla="*/ 1861343 h 2363996"/>
              <a:gd name="connsiteX87" fmla="*/ 964512 w 996891"/>
              <a:gd name="connsiteY87" fmla="*/ 1845301 h 2363996"/>
              <a:gd name="connsiteX88" fmla="*/ 980554 w 996891"/>
              <a:gd name="connsiteY88" fmla="*/ 1834606 h 2363996"/>
              <a:gd name="connsiteX89" fmla="*/ 996596 w 996891"/>
              <a:gd name="connsiteY89" fmla="*/ 1781132 h 2363996"/>
              <a:gd name="connsiteX90" fmla="*/ 985901 w 996891"/>
              <a:gd name="connsiteY90" fmla="*/ 1700922 h 2363996"/>
              <a:gd name="connsiteX91" fmla="*/ 964512 w 996891"/>
              <a:gd name="connsiteY91" fmla="*/ 1668838 h 2363996"/>
              <a:gd name="connsiteX92" fmla="*/ 932427 w 996891"/>
              <a:gd name="connsiteY92" fmla="*/ 1636753 h 2363996"/>
              <a:gd name="connsiteX93" fmla="*/ 900343 w 996891"/>
              <a:gd name="connsiteY93" fmla="*/ 1583280 h 2363996"/>
              <a:gd name="connsiteX94" fmla="*/ 889648 w 996891"/>
              <a:gd name="connsiteY94" fmla="*/ 1567238 h 2363996"/>
              <a:gd name="connsiteX95" fmla="*/ 878954 w 996891"/>
              <a:gd name="connsiteY95" fmla="*/ 1545848 h 2363996"/>
              <a:gd name="connsiteX96" fmla="*/ 857564 w 996891"/>
              <a:gd name="connsiteY96" fmla="*/ 1513764 h 2363996"/>
              <a:gd name="connsiteX97" fmla="*/ 846870 w 996891"/>
              <a:gd name="connsiteY97" fmla="*/ 1492374 h 2363996"/>
              <a:gd name="connsiteX98" fmla="*/ 825480 w 996891"/>
              <a:gd name="connsiteY98" fmla="*/ 1476332 h 2363996"/>
              <a:gd name="connsiteX99" fmla="*/ 793396 w 996891"/>
              <a:gd name="connsiteY99" fmla="*/ 1401469 h 2363996"/>
              <a:gd name="connsiteX100" fmla="*/ 782701 w 996891"/>
              <a:gd name="connsiteY100" fmla="*/ 1385427 h 2363996"/>
              <a:gd name="connsiteX101" fmla="*/ 755964 w 996891"/>
              <a:gd name="connsiteY101" fmla="*/ 1337301 h 2363996"/>
              <a:gd name="connsiteX102" fmla="*/ 723880 w 996891"/>
              <a:gd name="connsiteY102" fmla="*/ 1299869 h 2363996"/>
              <a:gd name="connsiteX103" fmla="*/ 702491 w 996891"/>
              <a:gd name="connsiteY103" fmla="*/ 1267785 h 2363996"/>
              <a:gd name="connsiteX104" fmla="*/ 686448 w 996891"/>
              <a:gd name="connsiteY104" fmla="*/ 1225006 h 2363996"/>
              <a:gd name="connsiteX105" fmla="*/ 659712 w 996891"/>
              <a:gd name="connsiteY105" fmla="*/ 1192922 h 2363996"/>
              <a:gd name="connsiteX106" fmla="*/ 643670 w 996891"/>
              <a:gd name="connsiteY106" fmla="*/ 1171532 h 2363996"/>
              <a:gd name="connsiteX107" fmla="*/ 632975 w 996891"/>
              <a:gd name="connsiteY107" fmla="*/ 1150143 h 2363996"/>
              <a:gd name="connsiteX108" fmla="*/ 627627 w 996891"/>
              <a:gd name="connsiteY108" fmla="*/ 1134101 h 2363996"/>
              <a:gd name="connsiteX109" fmla="*/ 606238 w 996891"/>
              <a:gd name="connsiteY109" fmla="*/ 1102017 h 2363996"/>
              <a:gd name="connsiteX110" fmla="*/ 595543 w 996891"/>
              <a:gd name="connsiteY110" fmla="*/ 1080627 h 2363996"/>
              <a:gd name="connsiteX111" fmla="*/ 584848 w 996891"/>
              <a:gd name="connsiteY111" fmla="*/ 1064585 h 2363996"/>
              <a:gd name="connsiteX112" fmla="*/ 558112 w 996891"/>
              <a:gd name="connsiteY112" fmla="*/ 1021806 h 2363996"/>
              <a:gd name="connsiteX113" fmla="*/ 536722 w 996891"/>
              <a:gd name="connsiteY113" fmla="*/ 973680 h 2363996"/>
              <a:gd name="connsiteX114" fmla="*/ 526027 w 996891"/>
              <a:gd name="connsiteY114" fmla="*/ 946943 h 2363996"/>
              <a:gd name="connsiteX115" fmla="*/ 515333 w 996891"/>
              <a:gd name="connsiteY115" fmla="*/ 930901 h 2363996"/>
              <a:gd name="connsiteX116" fmla="*/ 504638 w 996891"/>
              <a:gd name="connsiteY116" fmla="*/ 904164 h 2363996"/>
              <a:gd name="connsiteX117" fmla="*/ 483248 w 996891"/>
              <a:gd name="connsiteY117" fmla="*/ 872080 h 2363996"/>
              <a:gd name="connsiteX118" fmla="*/ 472554 w 996891"/>
              <a:gd name="connsiteY118" fmla="*/ 856038 h 2363996"/>
              <a:gd name="connsiteX119" fmla="*/ 451164 w 996891"/>
              <a:gd name="connsiteY119" fmla="*/ 807911 h 2363996"/>
              <a:gd name="connsiteX120" fmla="*/ 440470 w 996891"/>
              <a:gd name="connsiteY120" fmla="*/ 765132 h 2363996"/>
              <a:gd name="connsiteX121" fmla="*/ 429775 w 996891"/>
              <a:gd name="connsiteY121" fmla="*/ 749090 h 2363996"/>
              <a:gd name="connsiteX122" fmla="*/ 419080 w 996891"/>
              <a:gd name="connsiteY122" fmla="*/ 727701 h 2363996"/>
              <a:gd name="connsiteX123" fmla="*/ 397691 w 996891"/>
              <a:gd name="connsiteY123" fmla="*/ 695617 h 2363996"/>
              <a:gd name="connsiteX124" fmla="*/ 386996 w 996891"/>
              <a:gd name="connsiteY124" fmla="*/ 679574 h 2363996"/>
              <a:gd name="connsiteX125" fmla="*/ 376301 w 996891"/>
              <a:gd name="connsiteY125" fmla="*/ 663532 h 2363996"/>
              <a:gd name="connsiteX126" fmla="*/ 365606 w 996891"/>
              <a:gd name="connsiteY126" fmla="*/ 642143 h 2363996"/>
              <a:gd name="connsiteX127" fmla="*/ 344217 w 996891"/>
              <a:gd name="connsiteY127" fmla="*/ 626101 h 2363996"/>
              <a:gd name="connsiteX128" fmla="*/ 322827 w 996891"/>
              <a:gd name="connsiteY128" fmla="*/ 594017 h 2363996"/>
              <a:gd name="connsiteX129" fmla="*/ 312133 w 996891"/>
              <a:gd name="connsiteY129" fmla="*/ 577974 h 2363996"/>
              <a:gd name="connsiteX130" fmla="*/ 301438 w 996891"/>
              <a:gd name="connsiteY130" fmla="*/ 561932 h 2363996"/>
              <a:gd name="connsiteX131" fmla="*/ 290743 w 996891"/>
              <a:gd name="connsiteY131" fmla="*/ 540543 h 2363996"/>
              <a:gd name="connsiteX132" fmla="*/ 280048 w 996891"/>
              <a:gd name="connsiteY132" fmla="*/ 524501 h 2363996"/>
              <a:gd name="connsiteX133" fmla="*/ 269354 w 996891"/>
              <a:gd name="connsiteY133" fmla="*/ 497764 h 2363996"/>
              <a:gd name="connsiteX134" fmla="*/ 258659 w 996891"/>
              <a:gd name="connsiteY134" fmla="*/ 481722 h 2363996"/>
              <a:gd name="connsiteX135" fmla="*/ 237270 w 996891"/>
              <a:gd name="connsiteY135" fmla="*/ 433596 h 2363996"/>
              <a:gd name="connsiteX136" fmla="*/ 226575 w 996891"/>
              <a:gd name="connsiteY136" fmla="*/ 385469 h 2363996"/>
              <a:gd name="connsiteX137" fmla="*/ 205185 w 996891"/>
              <a:gd name="connsiteY137" fmla="*/ 348038 h 2363996"/>
              <a:gd name="connsiteX138" fmla="*/ 194491 w 996891"/>
              <a:gd name="connsiteY138" fmla="*/ 326648 h 2363996"/>
              <a:gd name="connsiteX139" fmla="*/ 173101 w 996891"/>
              <a:gd name="connsiteY139" fmla="*/ 273174 h 2363996"/>
              <a:gd name="connsiteX140" fmla="*/ 130322 w 996891"/>
              <a:gd name="connsiteY140" fmla="*/ 198311 h 2363996"/>
              <a:gd name="connsiteX141" fmla="*/ 119627 w 996891"/>
              <a:gd name="connsiteY141" fmla="*/ 182269 h 2363996"/>
              <a:gd name="connsiteX142" fmla="*/ 98238 w 996891"/>
              <a:gd name="connsiteY142" fmla="*/ 166227 h 2363996"/>
              <a:gd name="connsiteX143" fmla="*/ 87543 w 996891"/>
              <a:gd name="connsiteY143" fmla="*/ 144838 h 2363996"/>
              <a:gd name="connsiteX144" fmla="*/ 71501 w 996891"/>
              <a:gd name="connsiteY144" fmla="*/ 107406 h 2363996"/>
              <a:gd name="connsiteX145" fmla="*/ 39417 w 996891"/>
              <a:gd name="connsiteY145" fmla="*/ 59280 h 2363996"/>
              <a:gd name="connsiteX146" fmla="*/ 28722 w 996891"/>
              <a:gd name="connsiteY146" fmla="*/ 43238 h 2363996"/>
              <a:gd name="connsiteX147" fmla="*/ 0 w 996891"/>
              <a:gd name="connsiteY147" fmla="*/ 0 h 2363996"/>
              <a:gd name="connsiteX148" fmla="*/ 7333 w 996891"/>
              <a:gd name="connsiteY148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67368 w 996891"/>
              <a:gd name="connsiteY33" fmla="*/ 1224243 h 2363996"/>
              <a:gd name="connsiteX34" fmla="*/ 274090 w 996891"/>
              <a:gd name="connsiteY34" fmla="*/ 1249299 h 2363996"/>
              <a:gd name="connsiteX35" fmla="*/ 281883 w 996891"/>
              <a:gd name="connsiteY35" fmla="*/ 1281382 h 2363996"/>
              <a:gd name="connsiteX36" fmla="*/ 290132 w 996891"/>
              <a:gd name="connsiteY36" fmla="*/ 1328898 h 2363996"/>
              <a:gd name="connsiteX37" fmla="*/ 301285 w 996891"/>
              <a:gd name="connsiteY37" fmla="*/ 1353343 h 2363996"/>
              <a:gd name="connsiteX38" fmla="*/ 300827 w 996891"/>
              <a:gd name="connsiteY38" fmla="*/ 1366483 h 2363996"/>
              <a:gd name="connsiteX39" fmla="*/ 303272 w 996891"/>
              <a:gd name="connsiteY39" fmla="*/ 1398567 h 2363996"/>
              <a:gd name="connsiteX40" fmla="*/ 316411 w 996891"/>
              <a:gd name="connsiteY40" fmla="*/ 1437525 h 2363996"/>
              <a:gd name="connsiteX41" fmla="*/ 318855 w 996891"/>
              <a:gd name="connsiteY41" fmla="*/ 1468082 h 2363996"/>
              <a:gd name="connsiteX42" fmla="*/ 332911 w 996891"/>
              <a:gd name="connsiteY42" fmla="*/ 1489929 h 2363996"/>
              <a:gd name="connsiteX43" fmla="*/ 335356 w 996891"/>
              <a:gd name="connsiteY43" fmla="*/ 1511320 h 2363996"/>
              <a:gd name="connsiteX44" fmla="*/ 331535 w 996891"/>
              <a:gd name="connsiteY44" fmla="*/ 1527361 h 2363996"/>
              <a:gd name="connsiteX45" fmla="*/ 348495 w 996891"/>
              <a:gd name="connsiteY45" fmla="*/ 1559446 h 2363996"/>
              <a:gd name="connsiteX46" fmla="*/ 350481 w 996891"/>
              <a:gd name="connsiteY46" fmla="*/ 1594433 h 2363996"/>
              <a:gd name="connsiteX47" fmla="*/ 355828 w 996891"/>
              <a:gd name="connsiteY47" fmla="*/ 1619795 h 2363996"/>
              <a:gd name="connsiteX48" fmla="*/ 361175 w 996891"/>
              <a:gd name="connsiteY48" fmla="*/ 1638740 h 2363996"/>
              <a:gd name="connsiteX49" fmla="*/ 354912 w 996891"/>
              <a:gd name="connsiteY49" fmla="*/ 1679532 h 2363996"/>
              <a:gd name="connsiteX50" fmla="*/ 368968 w 996891"/>
              <a:gd name="connsiteY50" fmla="*/ 1677088 h 2363996"/>
              <a:gd name="connsiteX51" fmla="*/ 377676 w 996891"/>
              <a:gd name="connsiteY51" fmla="*/ 1696645 h 2363996"/>
              <a:gd name="connsiteX52" fmla="*/ 388828 w 996891"/>
              <a:gd name="connsiteY52" fmla="*/ 1751034 h 2363996"/>
              <a:gd name="connsiteX53" fmla="*/ 396621 w 996891"/>
              <a:gd name="connsiteY53" fmla="*/ 1790910 h 2363996"/>
              <a:gd name="connsiteX54" fmla="*/ 386996 w 996891"/>
              <a:gd name="connsiteY54" fmla="*/ 1845301 h 2363996"/>
              <a:gd name="connsiteX55" fmla="*/ 392343 w 996891"/>
              <a:gd name="connsiteY55" fmla="*/ 1866690 h 2363996"/>
              <a:gd name="connsiteX56" fmla="*/ 397691 w 996891"/>
              <a:gd name="connsiteY56" fmla="*/ 1882732 h 2363996"/>
              <a:gd name="connsiteX57" fmla="*/ 408385 w 996891"/>
              <a:gd name="connsiteY57" fmla="*/ 1957596 h 2363996"/>
              <a:gd name="connsiteX58" fmla="*/ 419080 w 996891"/>
              <a:gd name="connsiteY58" fmla="*/ 2000374 h 2363996"/>
              <a:gd name="connsiteX59" fmla="*/ 429775 w 996891"/>
              <a:gd name="connsiteY59" fmla="*/ 2053848 h 2363996"/>
              <a:gd name="connsiteX60" fmla="*/ 440470 w 996891"/>
              <a:gd name="connsiteY60" fmla="*/ 2069890 h 2363996"/>
              <a:gd name="connsiteX61" fmla="*/ 445817 w 996891"/>
              <a:gd name="connsiteY61" fmla="*/ 2101974 h 2363996"/>
              <a:gd name="connsiteX62" fmla="*/ 456512 w 996891"/>
              <a:gd name="connsiteY62" fmla="*/ 2134059 h 2363996"/>
              <a:gd name="connsiteX63" fmla="*/ 461859 w 996891"/>
              <a:gd name="connsiteY63" fmla="*/ 2150101 h 2363996"/>
              <a:gd name="connsiteX64" fmla="*/ 467206 w 996891"/>
              <a:gd name="connsiteY64" fmla="*/ 2171490 h 2363996"/>
              <a:gd name="connsiteX65" fmla="*/ 477901 w 996891"/>
              <a:gd name="connsiteY65" fmla="*/ 2203574 h 2363996"/>
              <a:gd name="connsiteX66" fmla="*/ 488596 w 996891"/>
              <a:gd name="connsiteY66" fmla="*/ 2310522 h 2363996"/>
              <a:gd name="connsiteX67" fmla="*/ 499291 w 996891"/>
              <a:gd name="connsiteY67" fmla="*/ 2363996 h 2363996"/>
              <a:gd name="connsiteX68" fmla="*/ 520680 w 996891"/>
              <a:gd name="connsiteY68" fmla="*/ 2331911 h 2363996"/>
              <a:gd name="connsiteX69" fmla="*/ 536722 w 996891"/>
              <a:gd name="connsiteY69" fmla="*/ 2310522 h 2363996"/>
              <a:gd name="connsiteX70" fmla="*/ 568806 w 996891"/>
              <a:gd name="connsiteY70" fmla="*/ 2289132 h 2363996"/>
              <a:gd name="connsiteX71" fmla="*/ 595543 w 996891"/>
              <a:gd name="connsiteY71" fmla="*/ 2257048 h 2363996"/>
              <a:gd name="connsiteX72" fmla="*/ 611585 w 996891"/>
              <a:gd name="connsiteY72" fmla="*/ 2235659 h 2363996"/>
              <a:gd name="connsiteX73" fmla="*/ 643670 w 996891"/>
              <a:gd name="connsiteY73" fmla="*/ 2208922 h 2363996"/>
              <a:gd name="connsiteX74" fmla="*/ 670406 w 996891"/>
              <a:gd name="connsiteY74" fmla="*/ 2176838 h 2363996"/>
              <a:gd name="connsiteX75" fmla="*/ 686448 w 996891"/>
              <a:gd name="connsiteY75" fmla="*/ 2166143 h 2363996"/>
              <a:gd name="connsiteX76" fmla="*/ 702491 w 996891"/>
              <a:gd name="connsiteY76" fmla="*/ 2150101 h 2363996"/>
              <a:gd name="connsiteX77" fmla="*/ 723880 w 996891"/>
              <a:gd name="connsiteY77" fmla="*/ 2134059 h 2363996"/>
              <a:gd name="connsiteX78" fmla="*/ 755964 w 996891"/>
              <a:gd name="connsiteY78" fmla="*/ 2096627 h 2363996"/>
              <a:gd name="connsiteX79" fmla="*/ 772006 w 996891"/>
              <a:gd name="connsiteY79" fmla="*/ 2085932 h 2363996"/>
              <a:gd name="connsiteX80" fmla="*/ 814785 w 996891"/>
              <a:gd name="connsiteY80" fmla="*/ 2021764 h 2363996"/>
              <a:gd name="connsiteX81" fmla="*/ 825480 w 996891"/>
              <a:gd name="connsiteY81" fmla="*/ 2005722 h 2363996"/>
              <a:gd name="connsiteX82" fmla="*/ 836175 w 996891"/>
              <a:gd name="connsiteY82" fmla="*/ 1989680 h 2363996"/>
              <a:gd name="connsiteX83" fmla="*/ 846870 w 996891"/>
              <a:gd name="connsiteY83" fmla="*/ 1957596 h 2363996"/>
              <a:gd name="connsiteX84" fmla="*/ 894996 w 996891"/>
              <a:gd name="connsiteY84" fmla="*/ 1914817 h 2363996"/>
              <a:gd name="connsiteX85" fmla="*/ 937775 w 996891"/>
              <a:gd name="connsiteY85" fmla="*/ 1877385 h 2363996"/>
              <a:gd name="connsiteX86" fmla="*/ 953817 w 996891"/>
              <a:gd name="connsiteY86" fmla="*/ 1861343 h 2363996"/>
              <a:gd name="connsiteX87" fmla="*/ 964512 w 996891"/>
              <a:gd name="connsiteY87" fmla="*/ 1845301 h 2363996"/>
              <a:gd name="connsiteX88" fmla="*/ 980554 w 996891"/>
              <a:gd name="connsiteY88" fmla="*/ 1834606 h 2363996"/>
              <a:gd name="connsiteX89" fmla="*/ 996596 w 996891"/>
              <a:gd name="connsiteY89" fmla="*/ 1781132 h 2363996"/>
              <a:gd name="connsiteX90" fmla="*/ 985901 w 996891"/>
              <a:gd name="connsiteY90" fmla="*/ 1700922 h 2363996"/>
              <a:gd name="connsiteX91" fmla="*/ 964512 w 996891"/>
              <a:gd name="connsiteY91" fmla="*/ 1668838 h 2363996"/>
              <a:gd name="connsiteX92" fmla="*/ 932427 w 996891"/>
              <a:gd name="connsiteY92" fmla="*/ 1636753 h 2363996"/>
              <a:gd name="connsiteX93" fmla="*/ 900343 w 996891"/>
              <a:gd name="connsiteY93" fmla="*/ 1583280 h 2363996"/>
              <a:gd name="connsiteX94" fmla="*/ 889648 w 996891"/>
              <a:gd name="connsiteY94" fmla="*/ 1567238 h 2363996"/>
              <a:gd name="connsiteX95" fmla="*/ 878954 w 996891"/>
              <a:gd name="connsiteY95" fmla="*/ 1545848 h 2363996"/>
              <a:gd name="connsiteX96" fmla="*/ 857564 w 996891"/>
              <a:gd name="connsiteY96" fmla="*/ 1513764 h 2363996"/>
              <a:gd name="connsiteX97" fmla="*/ 846870 w 996891"/>
              <a:gd name="connsiteY97" fmla="*/ 1492374 h 2363996"/>
              <a:gd name="connsiteX98" fmla="*/ 825480 w 996891"/>
              <a:gd name="connsiteY98" fmla="*/ 1476332 h 2363996"/>
              <a:gd name="connsiteX99" fmla="*/ 793396 w 996891"/>
              <a:gd name="connsiteY99" fmla="*/ 1401469 h 2363996"/>
              <a:gd name="connsiteX100" fmla="*/ 782701 w 996891"/>
              <a:gd name="connsiteY100" fmla="*/ 1385427 h 2363996"/>
              <a:gd name="connsiteX101" fmla="*/ 755964 w 996891"/>
              <a:gd name="connsiteY101" fmla="*/ 1337301 h 2363996"/>
              <a:gd name="connsiteX102" fmla="*/ 723880 w 996891"/>
              <a:gd name="connsiteY102" fmla="*/ 1299869 h 2363996"/>
              <a:gd name="connsiteX103" fmla="*/ 702491 w 996891"/>
              <a:gd name="connsiteY103" fmla="*/ 1267785 h 2363996"/>
              <a:gd name="connsiteX104" fmla="*/ 686448 w 996891"/>
              <a:gd name="connsiteY104" fmla="*/ 1225006 h 2363996"/>
              <a:gd name="connsiteX105" fmla="*/ 659712 w 996891"/>
              <a:gd name="connsiteY105" fmla="*/ 1192922 h 2363996"/>
              <a:gd name="connsiteX106" fmla="*/ 643670 w 996891"/>
              <a:gd name="connsiteY106" fmla="*/ 1171532 h 2363996"/>
              <a:gd name="connsiteX107" fmla="*/ 632975 w 996891"/>
              <a:gd name="connsiteY107" fmla="*/ 1150143 h 2363996"/>
              <a:gd name="connsiteX108" fmla="*/ 627627 w 996891"/>
              <a:gd name="connsiteY108" fmla="*/ 1134101 h 2363996"/>
              <a:gd name="connsiteX109" fmla="*/ 606238 w 996891"/>
              <a:gd name="connsiteY109" fmla="*/ 1102017 h 2363996"/>
              <a:gd name="connsiteX110" fmla="*/ 595543 w 996891"/>
              <a:gd name="connsiteY110" fmla="*/ 1080627 h 2363996"/>
              <a:gd name="connsiteX111" fmla="*/ 584848 w 996891"/>
              <a:gd name="connsiteY111" fmla="*/ 1064585 h 2363996"/>
              <a:gd name="connsiteX112" fmla="*/ 558112 w 996891"/>
              <a:gd name="connsiteY112" fmla="*/ 1021806 h 2363996"/>
              <a:gd name="connsiteX113" fmla="*/ 536722 w 996891"/>
              <a:gd name="connsiteY113" fmla="*/ 973680 h 2363996"/>
              <a:gd name="connsiteX114" fmla="*/ 526027 w 996891"/>
              <a:gd name="connsiteY114" fmla="*/ 946943 h 2363996"/>
              <a:gd name="connsiteX115" fmla="*/ 515333 w 996891"/>
              <a:gd name="connsiteY115" fmla="*/ 930901 h 2363996"/>
              <a:gd name="connsiteX116" fmla="*/ 504638 w 996891"/>
              <a:gd name="connsiteY116" fmla="*/ 904164 h 2363996"/>
              <a:gd name="connsiteX117" fmla="*/ 483248 w 996891"/>
              <a:gd name="connsiteY117" fmla="*/ 872080 h 2363996"/>
              <a:gd name="connsiteX118" fmla="*/ 472554 w 996891"/>
              <a:gd name="connsiteY118" fmla="*/ 856038 h 2363996"/>
              <a:gd name="connsiteX119" fmla="*/ 451164 w 996891"/>
              <a:gd name="connsiteY119" fmla="*/ 807911 h 2363996"/>
              <a:gd name="connsiteX120" fmla="*/ 440470 w 996891"/>
              <a:gd name="connsiteY120" fmla="*/ 765132 h 2363996"/>
              <a:gd name="connsiteX121" fmla="*/ 429775 w 996891"/>
              <a:gd name="connsiteY121" fmla="*/ 749090 h 2363996"/>
              <a:gd name="connsiteX122" fmla="*/ 419080 w 996891"/>
              <a:gd name="connsiteY122" fmla="*/ 727701 h 2363996"/>
              <a:gd name="connsiteX123" fmla="*/ 397691 w 996891"/>
              <a:gd name="connsiteY123" fmla="*/ 695617 h 2363996"/>
              <a:gd name="connsiteX124" fmla="*/ 386996 w 996891"/>
              <a:gd name="connsiteY124" fmla="*/ 679574 h 2363996"/>
              <a:gd name="connsiteX125" fmla="*/ 376301 w 996891"/>
              <a:gd name="connsiteY125" fmla="*/ 663532 h 2363996"/>
              <a:gd name="connsiteX126" fmla="*/ 365606 w 996891"/>
              <a:gd name="connsiteY126" fmla="*/ 642143 h 2363996"/>
              <a:gd name="connsiteX127" fmla="*/ 344217 w 996891"/>
              <a:gd name="connsiteY127" fmla="*/ 626101 h 2363996"/>
              <a:gd name="connsiteX128" fmla="*/ 322827 w 996891"/>
              <a:gd name="connsiteY128" fmla="*/ 594017 h 2363996"/>
              <a:gd name="connsiteX129" fmla="*/ 312133 w 996891"/>
              <a:gd name="connsiteY129" fmla="*/ 577974 h 2363996"/>
              <a:gd name="connsiteX130" fmla="*/ 301438 w 996891"/>
              <a:gd name="connsiteY130" fmla="*/ 561932 h 2363996"/>
              <a:gd name="connsiteX131" fmla="*/ 290743 w 996891"/>
              <a:gd name="connsiteY131" fmla="*/ 540543 h 2363996"/>
              <a:gd name="connsiteX132" fmla="*/ 280048 w 996891"/>
              <a:gd name="connsiteY132" fmla="*/ 524501 h 2363996"/>
              <a:gd name="connsiteX133" fmla="*/ 269354 w 996891"/>
              <a:gd name="connsiteY133" fmla="*/ 497764 h 2363996"/>
              <a:gd name="connsiteX134" fmla="*/ 258659 w 996891"/>
              <a:gd name="connsiteY134" fmla="*/ 481722 h 2363996"/>
              <a:gd name="connsiteX135" fmla="*/ 237270 w 996891"/>
              <a:gd name="connsiteY135" fmla="*/ 433596 h 2363996"/>
              <a:gd name="connsiteX136" fmla="*/ 226575 w 996891"/>
              <a:gd name="connsiteY136" fmla="*/ 385469 h 2363996"/>
              <a:gd name="connsiteX137" fmla="*/ 205185 w 996891"/>
              <a:gd name="connsiteY137" fmla="*/ 348038 h 2363996"/>
              <a:gd name="connsiteX138" fmla="*/ 194491 w 996891"/>
              <a:gd name="connsiteY138" fmla="*/ 326648 h 2363996"/>
              <a:gd name="connsiteX139" fmla="*/ 173101 w 996891"/>
              <a:gd name="connsiteY139" fmla="*/ 273174 h 2363996"/>
              <a:gd name="connsiteX140" fmla="*/ 130322 w 996891"/>
              <a:gd name="connsiteY140" fmla="*/ 198311 h 2363996"/>
              <a:gd name="connsiteX141" fmla="*/ 119627 w 996891"/>
              <a:gd name="connsiteY141" fmla="*/ 182269 h 2363996"/>
              <a:gd name="connsiteX142" fmla="*/ 98238 w 996891"/>
              <a:gd name="connsiteY142" fmla="*/ 166227 h 2363996"/>
              <a:gd name="connsiteX143" fmla="*/ 87543 w 996891"/>
              <a:gd name="connsiteY143" fmla="*/ 144838 h 2363996"/>
              <a:gd name="connsiteX144" fmla="*/ 71501 w 996891"/>
              <a:gd name="connsiteY144" fmla="*/ 107406 h 2363996"/>
              <a:gd name="connsiteX145" fmla="*/ 39417 w 996891"/>
              <a:gd name="connsiteY145" fmla="*/ 59280 h 2363996"/>
              <a:gd name="connsiteX146" fmla="*/ 28722 w 996891"/>
              <a:gd name="connsiteY146" fmla="*/ 43238 h 2363996"/>
              <a:gd name="connsiteX147" fmla="*/ 0 w 996891"/>
              <a:gd name="connsiteY147" fmla="*/ 0 h 2363996"/>
              <a:gd name="connsiteX148" fmla="*/ 7333 w 996891"/>
              <a:gd name="connsiteY148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67368 w 996891"/>
              <a:gd name="connsiteY33" fmla="*/ 1224243 h 2363996"/>
              <a:gd name="connsiteX34" fmla="*/ 274090 w 996891"/>
              <a:gd name="connsiteY34" fmla="*/ 1249299 h 2363996"/>
              <a:gd name="connsiteX35" fmla="*/ 281883 w 996891"/>
              <a:gd name="connsiteY35" fmla="*/ 1281382 h 2363996"/>
              <a:gd name="connsiteX36" fmla="*/ 290132 w 996891"/>
              <a:gd name="connsiteY36" fmla="*/ 1328898 h 2363996"/>
              <a:gd name="connsiteX37" fmla="*/ 301285 w 996891"/>
              <a:gd name="connsiteY37" fmla="*/ 1353343 h 2363996"/>
              <a:gd name="connsiteX38" fmla="*/ 300827 w 996891"/>
              <a:gd name="connsiteY38" fmla="*/ 1366483 h 2363996"/>
              <a:gd name="connsiteX39" fmla="*/ 303272 w 996891"/>
              <a:gd name="connsiteY39" fmla="*/ 1398567 h 2363996"/>
              <a:gd name="connsiteX40" fmla="*/ 316411 w 996891"/>
              <a:gd name="connsiteY40" fmla="*/ 1437525 h 2363996"/>
              <a:gd name="connsiteX41" fmla="*/ 318855 w 996891"/>
              <a:gd name="connsiteY41" fmla="*/ 1468082 h 2363996"/>
              <a:gd name="connsiteX42" fmla="*/ 332911 w 996891"/>
              <a:gd name="connsiteY42" fmla="*/ 1489929 h 2363996"/>
              <a:gd name="connsiteX43" fmla="*/ 335356 w 996891"/>
              <a:gd name="connsiteY43" fmla="*/ 1511320 h 2363996"/>
              <a:gd name="connsiteX44" fmla="*/ 331535 w 996891"/>
              <a:gd name="connsiteY44" fmla="*/ 1527361 h 2363996"/>
              <a:gd name="connsiteX45" fmla="*/ 348495 w 996891"/>
              <a:gd name="connsiteY45" fmla="*/ 1559446 h 2363996"/>
              <a:gd name="connsiteX46" fmla="*/ 350481 w 996891"/>
              <a:gd name="connsiteY46" fmla="*/ 1594433 h 2363996"/>
              <a:gd name="connsiteX47" fmla="*/ 355828 w 996891"/>
              <a:gd name="connsiteY47" fmla="*/ 1619795 h 2363996"/>
              <a:gd name="connsiteX48" fmla="*/ 361175 w 996891"/>
              <a:gd name="connsiteY48" fmla="*/ 1638740 h 2363996"/>
              <a:gd name="connsiteX49" fmla="*/ 354912 w 996891"/>
              <a:gd name="connsiteY49" fmla="*/ 1679532 h 2363996"/>
              <a:gd name="connsiteX50" fmla="*/ 368968 w 996891"/>
              <a:gd name="connsiteY50" fmla="*/ 1677088 h 2363996"/>
              <a:gd name="connsiteX51" fmla="*/ 377676 w 996891"/>
              <a:gd name="connsiteY51" fmla="*/ 1696645 h 2363996"/>
              <a:gd name="connsiteX52" fmla="*/ 385925 w 996891"/>
              <a:gd name="connsiteY52" fmla="*/ 1736520 h 2363996"/>
              <a:gd name="connsiteX53" fmla="*/ 396621 w 996891"/>
              <a:gd name="connsiteY53" fmla="*/ 1790910 h 2363996"/>
              <a:gd name="connsiteX54" fmla="*/ 386996 w 996891"/>
              <a:gd name="connsiteY54" fmla="*/ 1845301 h 2363996"/>
              <a:gd name="connsiteX55" fmla="*/ 392343 w 996891"/>
              <a:gd name="connsiteY55" fmla="*/ 1866690 h 2363996"/>
              <a:gd name="connsiteX56" fmla="*/ 397691 w 996891"/>
              <a:gd name="connsiteY56" fmla="*/ 1882732 h 2363996"/>
              <a:gd name="connsiteX57" fmla="*/ 408385 w 996891"/>
              <a:gd name="connsiteY57" fmla="*/ 1957596 h 2363996"/>
              <a:gd name="connsiteX58" fmla="*/ 419080 w 996891"/>
              <a:gd name="connsiteY58" fmla="*/ 2000374 h 2363996"/>
              <a:gd name="connsiteX59" fmla="*/ 429775 w 996891"/>
              <a:gd name="connsiteY59" fmla="*/ 2053848 h 2363996"/>
              <a:gd name="connsiteX60" fmla="*/ 440470 w 996891"/>
              <a:gd name="connsiteY60" fmla="*/ 2069890 h 2363996"/>
              <a:gd name="connsiteX61" fmla="*/ 445817 w 996891"/>
              <a:gd name="connsiteY61" fmla="*/ 2101974 h 2363996"/>
              <a:gd name="connsiteX62" fmla="*/ 456512 w 996891"/>
              <a:gd name="connsiteY62" fmla="*/ 2134059 h 2363996"/>
              <a:gd name="connsiteX63" fmla="*/ 461859 w 996891"/>
              <a:gd name="connsiteY63" fmla="*/ 2150101 h 2363996"/>
              <a:gd name="connsiteX64" fmla="*/ 467206 w 996891"/>
              <a:gd name="connsiteY64" fmla="*/ 2171490 h 2363996"/>
              <a:gd name="connsiteX65" fmla="*/ 477901 w 996891"/>
              <a:gd name="connsiteY65" fmla="*/ 2203574 h 2363996"/>
              <a:gd name="connsiteX66" fmla="*/ 488596 w 996891"/>
              <a:gd name="connsiteY66" fmla="*/ 2310522 h 2363996"/>
              <a:gd name="connsiteX67" fmla="*/ 499291 w 996891"/>
              <a:gd name="connsiteY67" fmla="*/ 2363996 h 2363996"/>
              <a:gd name="connsiteX68" fmla="*/ 520680 w 996891"/>
              <a:gd name="connsiteY68" fmla="*/ 2331911 h 2363996"/>
              <a:gd name="connsiteX69" fmla="*/ 536722 w 996891"/>
              <a:gd name="connsiteY69" fmla="*/ 2310522 h 2363996"/>
              <a:gd name="connsiteX70" fmla="*/ 568806 w 996891"/>
              <a:gd name="connsiteY70" fmla="*/ 2289132 h 2363996"/>
              <a:gd name="connsiteX71" fmla="*/ 595543 w 996891"/>
              <a:gd name="connsiteY71" fmla="*/ 2257048 h 2363996"/>
              <a:gd name="connsiteX72" fmla="*/ 611585 w 996891"/>
              <a:gd name="connsiteY72" fmla="*/ 2235659 h 2363996"/>
              <a:gd name="connsiteX73" fmla="*/ 643670 w 996891"/>
              <a:gd name="connsiteY73" fmla="*/ 2208922 h 2363996"/>
              <a:gd name="connsiteX74" fmla="*/ 670406 w 996891"/>
              <a:gd name="connsiteY74" fmla="*/ 2176838 h 2363996"/>
              <a:gd name="connsiteX75" fmla="*/ 686448 w 996891"/>
              <a:gd name="connsiteY75" fmla="*/ 2166143 h 2363996"/>
              <a:gd name="connsiteX76" fmla="*/ 702491 w 996891"/>
              <a:gd name="connsiteY76" fmla="*/ 2150101 h 2363996"/>
              <a:gd name="connsiteX77" fmla="*/ 723880 w 996891"/>
              <a:gd name="connsiteY77" fmla="*/ 2134059 h 2363996"/>
              <a:gd name="connsiteX78" fmla="*/ 755964 w 996891"/>
              <a:gd name="connsiteY78" fmla="*/ 2096627 h 2363996"/>
              <a:gd name="connsiteX79" fmla="*/ 772006 w 996891"/>
              <a:gd name="connsiteY79" fmla="*/ 2085932 h 2363996"/>
              <a:gd name="connsiteX80" fmla="*/ 814785 w 996891"/>
              <a:gd name="connsiteY80" fmla="*/ 2021764 h 2363996"/>
              <a:gd name="connsiteX81" fmla="*/ 825480 w 996891"/>
              <a:gd name="connsiteY81" fmla="*/ 2005722 h 2363996"/>
              <a:gd name="connsiteX82" fmla="*/ 836175 w 996891"/>
              <a:gd name="connsiteY82" fmla="*/ 1989680 h 2363996"/>
              <a:gd name="connsiteX83" fmla="*/ 846870 w 996891"/>
              <a:gd name="connsiteY83" fmla="*/ 1957596 h 2363996"/>
              <a:gd name="connsiteX84" fmla="*/ 894996 w 996891"/>
              <a:gd name="connsiteY84" fmla="*/ 1914817 h 2363996"/>
              <a:gd name="connsiteX85" fmla="*/ 937775 w 996891"/>
              <a:gd name="connsiteY85" fmla="*/ 1877385 h 2363996"/>
              <a:gd name="connsiteX86" fmla="*/ 953817 w 996891"/>
              <a:gd name="connsiteY86" fmla="*/ 1861343 h 2363996"/>
              <a:gd name="connsiteX87" fmla="*/ 964512 w 996891"/>
              <a:gd name="connsiteY87" fmla="*/ 1845301 h 2363996"/>
              <a:gd name="connsiteX88" fmla="*/ 980554 w 996891"/>
              <a:gd name="connsiteY88" fmla="*/ 1834606 h 2363996"/>
              <a:gd name="connsiteX89" fmla="*/ 996596 w 996891"/>
              <a:gd name="connsiteY89" fmla="*/ 1781132 h 2363996"/>
              <a:gd name="connsiteX90" fmla="*/ 985901 w 996891"/>
              <a:gd name="connsiteY90" fmla="*/ 1700922 h 2363996"/>
              <a:gd name="connsiteX91" fmla="*/ 964512 w 996891"/>
              <a:gd name="connsiteY91" fmla="*/ 1668838 h 2363996"/>
              <a:gd name="connsiteX92" fmla="*/ 932427 w 996891"/>
              <a:gd name="connsiteY92" fmla="*/ 1636753 h 2363996"/>
              <a:gd name="connsiteX93" fmla="*/ 900343 w 996891"/>
              <a:gd name="connsiteY93" fmla="*/ 1583280 h 2363996"/>
              <a:gd name="connsiteX94" fmla="*/ 889648 w 996891"/>
              <a:gd name="connsiteY94" fmla="*/ 1567238 h 2363996"/>
              <a:gd name="connsiteX95" fmla="*/ 878954 w 996891"/>
              <a:gd name="connsiteY95" fmla="*/ 1545848 h 2363996"/>
              <a:gd name="connsiteX96" fmla="*/ 857564 w 996891"/>
              <a:gd name="connsiteY96" fmla="*/ 1513764 h 2363996"/>
              <a:gd name="connsiteX97" fmla="*/ 846870 w 996891"/>
              <a:gd name="connsiteY97" fmla="*/ 1492374 h 2363996"/>
              <a:gd name="connsiteX98" fmla="*/ 825480 w 996891"/>
              <a:gd name="connsiteY98" fmla="*/ 1476332 h 2363996"/>
              <a:gd name="connsiteX99" fmla="*/ 793396 w 996891"/>
              <a:gd name="connsiteY99" fmla="*/ 1401469 h 2363996"/>
              <a:gd name="connsiteX100" fmla="*/ 782701 w 996891"/>
              <a:gd name="connsiteY100" fmla="*/ 1385427 h 2363996"/>
              <a:gd name="connsiteX101" fmla="*/ 755964 w 996891"/>
              <a:gd name="connsiteY101" fmla="*/ 1337301 h 2363996"/>
              <a:gd name="connsiteX102" fmla="*/ 723880 w 996891"/>
              <a:gd name="connsiteY102" fmla="*/ 1299869 h 2363996"/>
              <a:gd name="connsiteX103" fmla="*/ 702491 w 996891"/>
              <a:gd name="connsiteY103" fmla="*/ 1267785 h 2363996"/>
              <a:gd name="connsiteX104" fmla="*/ 686448 w 996891"/>
              <a:gd name="connsiteY104" fmla="*/ 1225006 h 2363996"/>
              <a:gd name="connsiteX105" fmla="*/ 659712 w 996891"/>
              <a:gd name="connsiteY105" fmla="*/ 1192922 h 2363996"/>
              <a:gd name="connsiteX106" fmla="*/ 643670 w 996891"/>
              <a:gd name="connsiteY106" fmla="*/ 1171532 h 2363996"/>
              <a:gd name="connsiteX107" fmla="*/ 632975 w 996891"/>
              <a:gd name="connsiteY107" fmla="*/ 1150143 h 2363996"/>
              <a:gd name="connsiteX108" fmla="*/ 627627 w 996891"/>
              <a:gd name="connsiteY108" fmla="*/ 1134101 h 2363996"/>
              <a:gd name="connsiteX109" fmla="*/ 606238 w 996891"/>
              <a:gd name="connsiteY109" fmla="*/ 1102017 h 2363996"/>
              <a:gd name="connsiteX110" fmla="*/ 595543 w 996891"/>
              <a:gd name="connsiteY110" fmla="*/ 1080627 h 2363996"/>
              <a:gd name="connsiteX111" fmla="*/ 584848 w 996891"/>
              <a:gd name="connsiteY111" fmla="*/ 1064585 h 2363996"/>
              <a:gd name="connsiteX112" fmla="*/ 558112 w 996891"/>
              <a:gd name="connsiteY112" fmla="*/ 1021806 h 2363996"/>
              <a:gd name="connsiteX113" fmla="*/ 536722 w 996891"/>
              <a:gd name="connsiteY113" fmla="*/ 973680 h 2363996"/>
              <a:gd name="connsiteX114" fmla="*/ 526027 w 996891"/>
              <a:gd name="connsiteY114" fmla="*/ 946943 h 2363996"/>
              <a:gd name="connsiteX115" fmla="*/ 515333 w 996891"/>
              <a:gd name="connsiteY115" fmla="*/ 930901 h 2363996"/>
              <a:gd name="connsiteX116" fmla="*/ 504638 w 996891"/>
              <a:gd name="connsiteY116" fmla="*/ 904164 h 2363996"/>
              <a:gd name="connsiteX117" fmla="*/ 483248 w 996891"/>
              <a:gd name="connsiteY117" fmla="*/ 872080 h 2363996"/>
              <a:gd name="connsiteX118" fmla="*/ 472554 w 996891"/>
              <a:gd name="connsiteY118" fmla="*/ 856038 h 2363996"/>
              <a:gd name="connsiteX119" fmla="*/ 451164 w 996891"/>
              <a:gd name="connsiteY119" fmla="*/ 807911 h 2363996"/>
              <a:gd name="connsiteX120" fmla="*/ 440470 w 996891"/>
              <a:gd name="connsiteY120" fmla="*/ 765132 h 2363996"/>
              <a:gd name="connsiteX121" fmla="*/ 429775 w 996891"/>
              <a:gd name="connsiteY121" fmla="*/ 749090 h 2363996"/>
              <a:gd name="connsiteX122" fmla="*/ 419080 w 996891"/>
              <a:gd name="connsiteY122" fmla="*/ 727701 h 2363996"/>
              <a:gd name="connsiteX123" fmla="*/ 397691 w 996891"/>
              <a:gd name="connsiteY123" fmla="*/ 695617 h 2363996"/>
              <a:gd name="connsiteX124" fmla="*/ 386996 w 996891"/>
              <a:gd name="connsiteY124" fmla="*/ 679574 h 2363996"/>
              <a:gd name="connsiteX125" fmla="*/ 376301 w 996891"/>
              <a:gd name="connsiteY125" fmla="*/ 663532 h 2363996"/>
              <a:gd name="connsiteX126" fmla="*/ 365606 w 996891"/>
              <a:gd name="connsiteY126" fmla="*/ 642143 h 2363996"/>
              <a:gd name="connsiteX127" fmla="*/ 344217 w 996891"/>
              <a:gd name="connsiteY127" fmla="*/ 626101 h 2363996"/>
              <a:gd name="connsiteX128" fmla="*/ 322827 w 996891"/>
              <a:gd name="connsiteY128" fmla="*/ 594017 h 2363996"/>
              <a:gd name="connsiteX129" fmla="*/ 312133 w 996891"/>
              <a:gd name="connsiteY129" fmla="*/ 577974 h 2363996"/>
              <a:gd name="connsiteX130" fmla="*/ 301438 w 996891"/>
              <a:gd name="connsiteY130" fmla="*/ 561932 h 2363996"/>
              <a:gd name="connsiteX131" fmla="*/ 290743 w 996891"/>
              <a:gd name="connsiteY131" fmla="*/ 540543 h 2363996"/>
              <a:gd name="connsiteX132" fmla="*/ 280048 w 996891"/>
              <a:gd name="connsiteY132" fmla="*/ 524501 h 2363996"/>
              <a:gd name="connsiteX133" fmla="*/ 269354 w 996891"/>
              <a:gd name="connsiteY133" fmla="*/ 497764 h 2363996"/>
              <a:gd name="connsiteX134" fmla="*/ 258659 w 996891"/>
              <a:gd name="connsiteY134" fmla="*/ 481722 h 2363996"/>
              <a:gd name="connsiteX135" fmla="*/ 237270 w 996891"/>
              <a:gd name="connsiteY135" fmla="*/ 433596 h 2363996"/>
              <a:gd name="connsiteX136" fmla="*/ 226575 w 996891"/>
              <a:gd name="connsiteY136" fmla="*/ 385469 h 2363996"/>
              <a:gd name="connsiteX137" fmla="*/ 205185 w 996891"/>
              <a:gd name="connsiteY137" fmla="*/ 348038 h 2363996"/>
              <a:gd name="connsiteX138" fmla="*/ 194491 w 996891"/>
              <a:gd name="connsiteY138" fmla="*/ 326648 h 2363996"/>
              <a:gd name="connsiteX139" fmla="*/ 173101 w 996891"/>
              <a:gd name="connsiteY139" fmla="*/ 273174 h 2363996"/>
              <a:gd name="connsiteX140" fmla="*/ 130322 w 996891"/>
              <a:gd name="connsiteY140" fmla="*/ 198311 h 2363996"/>
              <a:gd name="connsiteX141" fmla="*/ 119627 w 996891"/>
              <a:gd name="connsiteY141" fmla="*/ 182269 h 2363996"/>
              <a:gd name="connsiteX142" fmla="*/ 98238 w 996891"/>
              <a:gd name="connsiteY142" fmla="*/ 166227 h 2363996"/>
              <a:gd name="connsiteX143" fmla="*/ 87543 w 996891"/>
              <a:gd name="connsiteY143" fmla="*/ 144838 h 2363996"/>
              <a:gd name="connsiteX144" fmla="*/ 71501 w 996891"/>
              <a:gd name="connsiteY144" fmla="*/ 107406 h 2363996"/>
              <a:gd name="connsiteX145" fmla="*/ 39417 w 996891"/>
              <a:gd name="connsiteY145" fmla="*/ 59280 h 2363996"/>
              <a:gd name="connsiteX146" fmla="*/ 28722 w 996891"/>
              <a:gd name="connsiteY146" fmla="*/ 43238 h 2363996"/>
              <a:gd name="connsiteX147" fmla="*/ 0 w 996891"/>
              <a:gd name="connsiteY147" fmla="*/ 0 h 2363996"/>
              <a:gd name="connsiteX148" fmla="*/ 7333 w 996891"/>
              <a:gd name="connsiteY148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67368 w 996891"/>
              <a:gd name="connsiteY33" fmla="*/ 1224243 h 2363996"/>
              <a:gd name="connsiteX34" fmla="*/ 274090 w 996891"/>
              <a:gd name="connsiteY34" fmla="*/ 1249299 h 2363996"/>
              <a:gd name="connsiteX35" fmla="*/ 281883 w 996891"/>
              <a:gd name="connsiteY35" fmla="*/ 1281382 h 2363996"/>
              <a:gd name="connsiteX36" fmla="*/ 290132 w 996891"/>
              <a:gd name="connsiteY36" fmla="*/ 1328898 h 2363996"/>
              <a:gd name="connsiteX37" fmla="*/ 301285 w 996891"/>
              <a:gd name="connsiteY37" fmla="*/ 1353343 h 2363996"/>
              <a:gd name="connsiteX38" fmla="*/ 300827 w 996891"/>
              <a:gd name="connsiteY38" fmla="*/ 1366483 h 2363996"/>
              <a:gd name="connsiteX39" fmla="*/ 303272 w 996891"/>
              <a:gd name="connsiteY39" fmla="*/ 1398567 h 2363996"/>
              <a:gd name="connsiteX40" fmla="*/ 316411 w 996891"/>
              <a:gd name="connsiteY40" fmla="*/ 1437525 h 2363996"/>
              <a:gd name="connsiteX41" fmla="*/ 318855 w 996891"/>
              <a:gd name="connsiteY41" fmla="*/ 1468082 h 2363996"/>
              <a:gd name="connsiteX42" fmla="*/ 332911 w 996891"/>
              <a:gd name="connsiteY42" fmla="*/ 1489929 h 2363996"/>
              <a:gd name="connsiteX43" fmla="*/ 335356 w 996891"/>
              <a:gd name="connsiteY43" fmla="*/ 1511320 h 2363996"/>
              <a:gd name="connsiteX44" fmla="*/ 331535 w 996891"/>
              <a:gd name="connsiteY44" fmla="*/ 1527361 h 2363996"/>
              <a:gd name="connsiteX45" fmla="*/ 348495 w 996891"/>
              <a:gd name="connsiteY45" fmla="*/ 1559446 h 2363996"/>
              <a:gd name="connsiteX46" fmla="*/ 350481 w 996891"/>
              <a:gd name="connsiteY46" fmla="*/ 1594433 h 2363996"/>
              <a:gd name="connsiteX47" fmla="*/ 355828 w 996891"/>
              <a:gd name="connsiteY47" fmla="*/ 1619795 h 2363996"/>
              <a:gd name="connsiteX48" fmla="*/ 361175 w 996891"/>
              <a:gd name="connsiteY48" fmla="*/ 1638740 h 2363996"/>
              <a:gd name="connsiteX49" fmla="*/ 354912 w 996891"/>
              <a:gd name="connsiteY49" fmla="*/ 1679532 h 2363996"/>
              <a:gd name="connsiteX50" fmla="*/ 368968 w 996891"/>
              <a:gd name="connsiteY50" fmla="*/ 1677088 h 2363996"/>
              <a:gd name="connsiteX51" fmla="*/ 377676 w 996891"/>
              <a:gd name="connsiteY51" fmla="*/ 1696645 h 2363996"/>
              <a:gd name="connsiteX52" fmla="*/ 385925 w 996891"/>
              <a:gd name="connsiteY52" fmla="*/ 1736520 h 2363996"/>
              <a:gd name="connsiteX53" fmla="*/ 387913 w 996891"/>
              <a:gd name="connsiteY53" fmla="*/ 1785105 h 2363996"/>
              <a:gd name="connsiteX54" fmla="*/ 386996 w 996891"/>
              <a:gd name="connsiteY54" fmla="*/ 1845301 h 2363996"/>
              <a:gd name="connsiteX55" fmla="*/ 392343 w 996891"/>
              <a:gd name="connsiteY55" fmla="*/ 1866690 h 2363996"/>
              <a:gd name="connsiteX56" fmla="*/ 397691 w 996891"/>
              <a:gd name="connsiteY56" fmla="*/ 1882732 h 2363996"/>
              <a:gd name="connsiteX57" fmla="*/ 408385 w 996891"/>
              <a:gd name="connsiteY57" fmla="*/ 1957596 h 2363996"/>
              <a:gd name="connsiteX58" fmla="*/ 419080 w 996891"/>
              <a:gd name="connsiteY58" fmla="*/ 2000374 h 2363996"/>
              <a:gd name="connsiteX59" fmla="*/ 429775 w 996891"/>
              <a:gd name="connsiteY59" fmla="*/ 2053848 h 2363996"/>
              <a:gd name="connsiteX60" fmla="*/ 440470 w 996891"/>
              <a:gd name="connsiteY60" fmla="*/ 2069890 h 2363996"/>
              <a:gd name="connsiteX61" fmla="*/ 445817 w 996891"/>
              <a:gd name="connsiteY61" fmla="*/ 2101974 h 2363996"/>
              <a:gd name="connsiteX62" fmla="*/ 456512 w 996891"/>
              <a:gd name="connsiteY62" fmla="*/ 2134059 h 2363996"/>
              <a:gd name="connsiteX63" fmla="*/ 461859 w 996891"/>
              <a:gd name="connsiteY63" fmla="*/ 2150101 h 2363996"/>
              <a:gd name="connsiteX64" fmla="*/ 467206 w 996891"/>
              <a:gd name="connsiteY64" fmla="*/ 2171490 h 2363996"/>
              <a:gd name="connsiteX65" fmla="*/ 477901 w 996891"/>
              <a:gd name="connsiteY65" fmla="*/ 2203574 h 2363996"/>
              <a:gd name="connsiteX66" fmla="*/ 488596 w 996891"/>
              <a:gd name="connsiteY66" fmla="*/ 2310522 h 2363996"/>
              <a:gd name="connsiteX67" fmla="*/ 499291 w 996891"/>
              <a:gd name="connsiteY67" fmla="*/ 2363996 h 2363996"/>
              <a:gd name="connsiteX68" fmla="*/ 520680 w 996891"/>
              <a:gd name="connsiteY68" fmla="*/ 2331911 h 2363996"/>
              <a:gd name="connsiteX69" fmla="*/ 536722 w 996891"/>
              <a:gd name="connsiteY69" fmla="*/ 2310522 h 2363996"/>
              <a:gd name="connsiteX70" fmla="*/ 568806 w 996891"/>
              <a:gd name="connsiteY70" fmla="*/ 2289132 h 2363996"/>
              <a:gd name="connsiteX71" fmla="*/ 595543 w 996891"/>
              <a:gd name="connsiteY71" fmla="*/ 2257048 h 2363996"/>
              <a:gd name="connsiteX72" fmla="*/ 611585 w 996891"/>
              <a:gd name="connsiteY72" fmla="*/ 2235659 h 2363996"/>
              <a:gd name="connsiteX73" fmla="*/ 643670 w 996891"/>
              <a:gd name="connsiteY73" fmla="*/ 2208922 h 2363996"/>
              <a:gd name="connsiteX74" fmla="*/ 670406 w 996891"/>
              <a:gd name="connsiteY74" fmla="*/ 2176838 h 2363996"/>
              <a:gd name="connsiteX75" fmla="*/ 686448 w 996891"/>
              <a:gd name="connsiteY75" fmla="*/ 2166143 h 2363996"/>
              <a:gd name="connsiteX76" fmla="*/ 702491 w 996891"/>
              <a:gd name="connsiteY76" fmla="*/ 2150101 h 2363996"/>
              <a:gd name="connsiteX77" fmla="*/ 723880 w 996891"/>
              <a:gd name="connsiteY77" fmla="*/ 2134059 h 2363996"/>
              <a:gd name="connsiteX78" fmla="*/ 755964 w 996891"/>
              <a:gd name="connsiteY78" fmla="*/ 2096627 h 2363996"/>
              <a:gd name="connsiteX79" fmla="*/ 772006 w 996891"/>
              <a:gd name="connsiteY79" fmla="*/ 2085932 h 2363996"/>
              <a:gd name="connsiteX80" fmla="*/ 814785 w 996891"/>
              <a:gd name="connsiteY80" fmla="*/ 2021764 h 2363996"/>
              <a:gd name="connsiteX81" fmla="*/ 825480 w 996891"/>
              <a:gd name="connsiteY81" fmla="*/ 2005722 h 2363996"/>
              <a:gd name="connsiteX82" fmla="*/ 836175 w 996891"/>
              <a:gd name="connsiteY82" fmla="*/ 1989680 h 2363996"/>
              <a:gd name="connsiteX83" fmla="*/ 846870 w 996891"/>
              <a:gd name="connsiteY83" fmla="*/ 1957596 h 2363996"/>
              <a:gd name="connsiteX84" fmla="*/ 894996 w 996891"/>
              <a:gd name="connsiteY84" fmla="*/ 1914817 h 2363996"/>
              <a:gd name="connsiteX85" fmla="*/ 937775 w 996891"/>
              <a:gd name="connsiteY85" fmla="*/ 1877385 h 2363996"/>
              <a:gd name="connsiteX86" fmla="*/ 953817 w 996891"/>
              <a:gd name="connsiteY86" fmla="*/ 1861343 h 2363996"/>
              <a:gd name="connsiteX87" fmla="*/ 964512 w 996891"/>
              <a:gd name="connsiteY87" fmla="*/ 1845301 h 2363996"/>
              <a:gd name="connsiteX88" fmla="*/ 980554 w 996891"/>
              <a:gd name="connsiteY88" fmla="*/ 1834606 h 2363996"/>
              <a:gd name="connsiteX89" fmla="*/ 996596 w 996891"/>
              <a:gd name="connsiteY89" fmla="*/ 1781132 h 2363996"/>
              <a:gd name="connsiteX90" fmla="*/ 985901 w 996891"/>
              <a:gd name="connsiteY90" fmla="*/ 1700922 h 2363996"/>
              <a:gd name="connsiteX91" fmla="*/ 964512 w 996891"/>
              <a:gd name="connsiteY91" fmla="*/ 1668838 h 2363996"/>
              <a:gd name="connsiteX92" fmla="*/ 932427 w 996891"/>
              <a:gd name="connsiteY92" fmla="*/ 1636753 h 2363996"/>
              <a:gd name="connsiteX93" fmla="*/ 900343 w 996891"/>
              <a:gd name="connsiteY93" fmla="*/ 1583280 h 2363996"/>
              <a:gd name="connsiteX94" fmla="*/ 889648 w 996891"/>
              <a:gd name="connsiteY94" fmla="*/ 1567238 h 2363996"/>
              <a:gd name="connsiteX95" fmla="*/ 878954 w 996891"/>
              <a:gd name="connsiteY95" fmla="*/ 1545848 h 2363996"/>
              <a:gd name="connsiteX96" fmla="*/ 857564 w 996891"/>
              <a:gd name="connsiteY96" fmla="*/ 1513764 h 2363996"/>
              <a:gd name="connsiteX97" fmla="*/ 846870 w 996891"/>
              <a:gd name="connsiteY97" fmla="*/ 1492374 h 2363996"/>
              <a:gd name="connsiteX98" fmla="*/ 825480 w 996891"/>
              <a:gd name="connsiteY98" fmla="*/ 1476332 h 2363996"/>
              <a:gd name="connsiteX99" fmla="*/ 793396 w 996891"/>
              <a:gd name="connsiteY99" fmla="*/ 1401469 h 2363996"/>
              <a:gd name="connsiteX100" fmla="*/ 782701 w 996891"/>
              <a:gd name="connsiteY100" fmla="*/ 1385427 h 2363996"/>
              <a:gd name="connsiteX101" fmla="*/ 755964 w 996891"/>
              <a:gd name="connsiteY101" fmla="*/ 1337301 h 2363996"/>
              <a:gd name="connsiteX102" fmla="*/ 723880 w 996891"/>
              <a:gd name="connsiteY102" fmla="*/ 1299869 h 2363996"/>
              <a:gd name="connsiteX103" fmla="*/ 702491 w 996891"/>
              <a:gd name="connsiteY103" fmla="*/ 1267785 h 2363996"/>
              <a:gd name="connsiteX104" fmla="*/ 686448 w 996891"/>
              <a:gd name="connsiteY104" fmla="*/ 1225006 h 2363996"/>
              <a:gd name="connsiteX105" fmla="*/ 659712 w 996891"/>
              <a:gd name="connsiteY105" fmla="*/ 1192922 h 2363996"/>
              <a:gd name="connsiteX106" fmla="*/ 643670 w 996891"/>
              <a:gd name="connsiteY106" fmla="*/ 1171532 h 2363996"/>
              <a:gd name="connsiteX107" fmla="*/ 632975 w 996891"/>
              <a:gd name="connsiteY107" fmla="*/ 1150143 h 2363996"/>
              <a:gd name="connsiteX108" fmla="*/ 627627 w 996891"/>
              <a:gd name="connsiteY108" fmla="*/ 1134101 h 2363996"/>
              <a:gd name="connsiteX109" fmla="*/ 606238 w 996891"/>
              <a:gd name="connsiteY109" fmla="*/ 1102017 h 2363996"/>
              <a:gd name="connsiteX110" fmla="*/ 595543 w 996891"/>
              <a:gd name="connsiteY110" fmla="*/ 1080627 h 2363996"/>
              <a:gd name="connsiteX111" fmla="*/ 584848 w 996891"/>
              <a:gd name="connsiteY111" fmla="*/ 1064585 h 2363996"/>
              <a:gd name="connsiteX112" fmla="*/ 558112 w 996891"/>
              <a:gd name="connsiteY112" fmla="*/ 1021806 h 2363996"/>
              <a:gd name="connsiteX113" fmla="*/ 536722 w 996891"/>
              <a:gd name="connsiteY113" fmla="*/ 973680 h 2363996"/>
              <a:gd name="connsiteX114" fmla="*/ 526027 w 996891"/>
              <a:gd name="connsiteY114" fmla="*/ 946943 h 2363996"/>
              <a:gd name="connsiteX115" fmla="*/ 515333 w 996891"/>
              <a:gd name="connsiteY115" fmla="*/ 930901 h 2363996"/>
              <a:gd name="connsiteX116" fmla="*/ 504638 w 996891"/>
              <a:gd name="connsiteY116" fmla="*/ 904164 h 2363996"/>
              <a:gd name="connsiteX117" fmla="*/ 483248 w 996891"/>
              <a:gd name="connsiteY117" fmla="*/ 872080 h 2363996"/>
              <a:gd name="connsiteX118" fmla="*/ 472554 w 996891"/>
              <a:gd name="connsiteY118" fmla="*/ 856038 h 2363996"/>
              <a:gd name="connsiteX119" fmla="*/ 451164 w 996891"/>
              <a:gd name="connsiteY119" fmla="*/ 807911 h 2363996"/>
              <a:gd name="connsiteX120" fmla="*/ 440470 w 996891"/>
              <a:gd name="connsiteY120" fmla="*/ 765132 h 2363996"/>
              <a:gd name="connsiteX121" fmla="*/ 429775 w 996891"/>
              <a:gd name="connsiteY121" fmla="*/ 749090 h 2363996"/>
              <a:gd name="connsiteX122" fmla="*/ 419080 w 996891"/>
              <a:gd name="connsiteY122" fmla="*/ 727701 h 2363996"/>
              <a:gd name="connsiteX123" fmla="*/ 397691 w 996891"/>
              <a:gd name="connsiteY123" fmla="*/ 695617 h 2363996"/>
              <a:gd name="connsiteX124" fmla="*/ 386996 w 996891"/>
              <a:gd name="connsiteY124" fmla="*/ 679574 h 2363996"/>
              <a:gd name="connsiteX125" fmla="*/ 376301 w 996891"/>
              <a:gd name="connsiteY125" fmla="*/ 663532 h 2363996"/>
              <a:gd name="connsiteX126" fmla="*/ 365606 w 996891"/>
              <a:gd name="connsiteY126" fmla="*/ 642143 h 2363996"/>
              <a:gd name="connsiteX127" fmla="*/ 344217 w 996891"/>
              <a:gd name="connsiteY127" fmla="*/ 626101 h 2363996"/>
              <a:gd name="connsiteX128" fmla="*/ 322827 w 996891"/>
              <a:gd name="connsiteY128" fmla="*/ 594017 h 2363996"/>
              <a:gd name="connsiteX129" fmla="*/ 312133 w 996891"/>
              <a:gd name="connsiteY129" fmla="*/ 577974 h 2363996"/>
              <a:gd name="connsiteX130" fmla="*/ 301438 w 996891"/>
              <a:gd name="connsiteY130" fmla="*/ 561932 h 2363996"/>
              <a:gd name="connsiteX131" fmla="*/ 290743 w 996891"/>
              <a:gd name="connsiteY131" fmla="*/ 540543 h 2363996"/>
              <a:gd name="connsiteX132" fmla="*/ 280048 w 996891"/>
              <a:gd name="connsiteY132" fmla="*/ 524501 h 2363996"/>
              <a:gd name="connsiteX133" fmla="*/ 269354 w 996891"/>
              <a:gd name="connsiteY133" fmla="*/ 497764 h 2363996"/>
              <a:gd name="connsiteX134" fmla="*/ 258659 w 996891"/>
              <a:gd name="connsiteY134" fmla="*/ 481722 h 2363996"/>
              <a:gd name="connsiteX135" fmla="*/ 237270 w 996891"/>
              <a:gd name="connsiteY135" fmla="*/ 433596 h 2363996"/>
              <a:gd name="connsiteX136" fmla="*/ 226575 w 996891"/>
              <a:gd name="connsiteY136" fmla="*/ 385469 h 2363996"/>
              <a:gd name="connsiteX137" fmla="*/ 205185 w 996891"/>
              <a:gd name="connsiteY137" fmla="*/ 348038 h 2363996"/>
              <a:gd name="connsiteX138" fmla="*/ 194491 w 996891"/>
              <a:gd name="connsiteY138" fmla="*/ 326648 h 2363996"/>
              <a:gd name="connsiteX139" fmla="*/ 173101 w 996891"/>
              <a:gd name="connsiteY139" fmla="*/ 273174 h 2363996"/>
              <a:gd name="connsiteX140" fmla="*/ 130322 w 996891"/>
              <a:gd name="connsiteY140" fmla="*/ 198311 h 2363996"/>
              <a:gd name="connsiteX141" fmla="*/ 119627 w 996891"/>
              <a:gd name="connsiteY141" fmla="*/ 182269 h 2363996"/>
              <a:gd name="connsiteX142" fmla="*/ 98238 w 996891"/>
              <a:gd name="connsiteY142" fmla="*/ 166227 h 2363996"/>
              <a:gd name="connsiteX143" fmla="*/ 87543 w 996891"/>
              <a:gd name="connsiteY143" fmla="*/ 144838 h 2363996"/>
              <a:gd name="connsiteX144" fmla="*/ 71501 w 996891"/>
              <a:gd name="connsiteY144" fmla="*/ 107406 h 2363996"/>
              <a:gd name="connsiteX145" fmla="*/ 39417 w 996891"/>
              <a:gd name="connsiteY145" fmla="*/ 59280 h 2363996"/>
              <a:gd name="connsiteX146" fmla="*/ 28722 w 996891"/>
              <a:gd name="connsiteY146" fmla="*/ 43238 h 2363996"/>
              <a:gd name="connsiteX147" fmla="*/ 0 w 996891"/>
              <a:gd name="connsiteY147" fmla="*/ 0 h 2363996"/>
              <a:gd name="connsiteX148" fmla="*/ 7333 w 996891"/>
              <a:gd name="connsiteY148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67368 w 996891"/>
              <a:gd name="connsiteY33" fmla="*/ 1224243 h 2363996"/>
              <a:gd name="connsiteX34" fmla="*/ 274090 w 996891"/>
              <a:gd name="connsiteY34" fmla="*/ 1249299 h 2363996"/>
              <a:gd name="connsiteX35" fmla="*/ 281883 w 996891"/>
              <a:gd name="connsiteY35" fmla="*/ 1281382 h 2363996"/>
              <a:gd name="connsiteX36" fmla="*/ 290132 w 996891"/>
              <a:gd name="connsiteY36" fmla="*/ 1328898 h 2363996"/>
              <a:gd name="connsiteX37" fmla="*/ 301285 w 996891"/>
              <a:gd name="connsiteY37" fmla="*/ 1353343 h 2363996"/>
              <a:gd name="connsiteX38" fmla="*/ 300827 w 996891"/>
              <a:gd name="connsiteY38" fmla="*/ 1366483 h 2363996"/>
              <a:gd name="connsiteX39" fmla="*/ 303272 w 996891"/>
              <a:gd name="connsiteY39" fmla="*/ 1398567 h 2363996"/>
              <a:gd name="connsiteX40" fmla="*/ 316411 w 996891"/>
              <a:gd name="connsiteY40" fmla="*/ 1437525 h 2363996"/>
              <a:gd name="connsiteX41" fmla="*/ 318855 w 996891"/>
              <a:gd name="connsiteY41" fmla="*/ 1468082 h 2363996"/>
              <a:gd name="connsiteX42" fmla="*/ 332911 w 996891"/>
              <a:gd name="connsiteY42" fmla="*/ 1489929 h 2363996"/>
              <a:gd name="connsiteX43" fmla="*/ 335356 w 996891"/>
              <a:gd name="connsiteY43" fmla="*/ 1511320 h 2363996"/>
              <a:gd name="connsiteX44" fmla="*/ 331535 w 996891"/>
              <a:gd name="connsiteY44" fmla="*/ 1527361 h 2363996"/>
              <a:gd name="connsiteX45" fmla="*/ 348495 w 996891"/>
              <a:gd name="connsiteY45" fmla="*/ 1559446 h 2363996"/>
              <a:gd name="connsiteX46" fmla="*/ 350481 w 996891"/>
              <a:gd name="connsiteY46" fmla="*/ 1594433 h 2363996"/>
              <a:gd name="connsiteX47" fmla="*/ 355828 w 996891"/>
              <a:gd name="connsiteY47" fmla="*/ 1619795 h 2363996"/>
              <a:gd name="connsiteX48" fmla="*/ 361175 w 996891"/>
              <a:gd name="connsiteY48" fmla="*/ 1638740 h 2363996"/>
              <a:gd name="connsiteX49" fmla="*/ 354912 w 996891"/>
              <a:gd name="connsiteY49" fmla="*/ 1679532 h 2363996"/>
              <a:gd name="connsiteX50" fmla="*/ 368968 w 996891"/>
              <a:gd name="connsiteY50" fmla="*/ 1677088 h 2363996"/>
              <a:gd name="connsiteX51" fmla="*/ 377676 w 996891"/>
              <a:gd name="connsiteY51" fmla="*/ 1696645 h 2363996"/>
              <a:gd name="connsiteX52" fmla="*/ 377216 w 996891"/>
              <a:gd name="connsiteY52" fmla="*/ 1727812 h 2363996"/>
              <a:gd name="connsiteX53" fmla="*/ 387913 w 996891"/>
              <a:gd name="connsiteY53" fmla="*/ 1785105 h 2363996"/>
              <a:gd name="connsiteX54" fmla="*/ 386996 w 996891"/>
              <a:gd name="connsiteY54" fmla="*/ 1845301 h 2363996"/>
              <a:gd name="connsiteX55" fmla="*/ 392343 w 996891"/>
              <a:gd name="connsiteY55" fmla="*/ 1866690 h 2363996"/>
              <a:gd name="connsiteX56" fmla="*/ 397691 w 996891"/>
              <a:gd name="connsiteY56" fmla="*/ 1882732 h 2363996"/>
              <a:gd name="connsiteX57" fmla="*/ 408385 w 996891"/>
              <a:gd name="connsiteY57" fmla="*/ 1957596 h 2363996"/>
              <a:gd name="connsiteX58" fmla="*/ 419080 w 996891"/>
              <a:gd name="connsiteY58" fmla="*/ 2000374 h 2363996"/>
              <a:gd name="connsiteX59" fmla="*/ 429775 w 996891"/>
              <a:gd name="connsiteY59" fmla="*/ 2053848 h 2363996"/>
              <a:gd name="connsiteX60" fmla="*/ 440470 w 996891"/>
              <a:gd name="connsiteY60" fmla="*/ 2069890 h 2363996"/>
              <a:gd name="connsiteX61" fmla="*/ 445817 w 996891"/>
              <a:gd name="connsiteY61" fmla="*/ 2101974 h 2363996"/>
              <a:gd name="connsiteX62" fmla="*/ 456512 w 996891"/>
              <a:gd name="connsiteY62" fmla="*/ 2134059 h 2363996"/>
              <a:gd name="connsiteX63" fmla="*/ 461859 w 996891"/>
              <a:gd name="connsiteY63" fmla="*/ 2150101 h 2363996"/>
              <a:gd name="connsiteX64" fmla="*/ 467206 w 996891"/>
              <a:gd name="connsiteY64" fmla="*/ 2171490 h 2363996"/>
              <a:gd name="connsiteX65" fmla="*/ 477901 w 996891"/>
              <a:gd name="connsiteY65" fmla="*/ 2203574 h 2363996"/>
              <a:gd name="connsiteX66" fmla="*/ 488596 w 996891"/>
              <a:gd name="connsiteY66" fmla="*/ 2310522 h 2363996"/>
              <a:gd name="connsiteX67" fmla="*/ 499291 w 996891"/>
              <a:gd name="connsiteY67" fmla="*/ 2363996 h 2363996"/>
              <a:gd name="connsiteX68" fmla="*/ 520680 w 996891"/>
              <a:gd name="connsiteY68" fmla="*/ 2331911 h 2363996"/>
              <a:gd name="connsiteX69" fmla="*/ 536722 w 996891"/>
              <a:gd name="connsiteY69" fmla="*/ 2310522 h 2363996"/>
              <a:gd name="connsiteX70" fmla="*/ 568806 w 996891"/>
              <a:gd name="connsiteY70" fmla="*/ 2289132 h 2363996"/>
              <a:gd name="connsiteX71" fmla="*/ 595543 w 996891"/>
              <a:gd name="connsiteY71" fmla="*/ 2257048 h 2363996"/>
              <a:gd name="connsiteX72" fmla="*/ 611585 w 996891"/>
              <a:gd name="connsiteY72" fmla="*/ 2235659 h 2363996"/>
              <a:gd name="connsiteX73" fmla="*/ 643670 w 996891"/>
              <a:gd name="connsiteY73" fmla="*/ 2208922 h 2363996"/>
              <a:gd name="connsiteX74" fmla="*/ 670406 w 996891"/>
              <a:gd name="connsiteY74" fmla="*/ 2176838 h 2363996"/>
              <a:gd name="connsiteX75" fmla="*/ 686448 w 996891"/>
              <a:gd name="connsiteY75" fmla="*/ 2166143 h 2363996"/>
              <a:gd name="connsiteX76" fmla="*/ 702491 w 996891"/>
              <a:gd name="connsiteY76" fmla="*/ 2150101 h 2363996"/>
              <a:gd name="connsiteX77" fmla="*/ 723880 w 996891"/>
              <a:gd name="connsiteY77" fmla="*/ 2134059 h 2363996"/>
              <a:gd name="connsiteX78" fmla="*/ 755964 w 996891"/>
              <a:gd name="connsiteY78" fmla="*/ 2096627 h 2363996"/>
              <a:gd name="connsiteX79" fmla="*/ 772006 w 996891"/>
              <a:gd name="connsiteY79" fmla="*/ 2085932 h 2363996"/>
              <a:gd name="connsiteX80" fmla="*/ 814785 w 996891"/>
              <a:gd name="connsiteY80" fmla="*/ 2021764 h 2363996"/>
              <a:gd name="connsiteX81" fmla="*/ 825480 w 996891"/>
              <a:gd name="connsiteY81" fmla="*/ 2005722 h 2363996"/>
              <a:gd name="connsiteX82" fmla="*/ 836175 w 996891"/>
              <a:gd name="connsiteY82" fmla="*/ 1989680 h 2363996"/>
              <a:gd name="connsiteX83" fmla="*/ 846870 w 996891"/>
              <a:gd name="connsiteY83" fmla="*/ 1957596 h 2363996"/>
              <a:gd name="connsiteX84" fmla="*/ 894996 w 996891"/>
              <a:gd name="connsiteY84" fmla="*/ 1914817 h 2363996"/>
              <a:gd name="connsiteX85" fmla="*/ 937775 w 996891"/>
              <a:gd name="connsiteY85" fmla="*/ 1877385 h 2363996"/>
              <a:gd name="connsiteX86" fmla="*/ 953817 w 996891"/>
              <a:gd name="connsiteY86" fmla="*/ 1861343 h 2363996"/>
              <a:gd name="connsiteX87" fmla="*/ 964512 w 996891"/>
              <a:gd name="connsiteY87" fmla="*/ 1845301 h 2363996"/>
              <a:gd name="connsiteX88" fmla="*/ 980554 w 996891"/>
              <a:gd name="connsiteY88" fmla="*/ 1834606 h 2363996"/>
              <a:gd name="connsiteX89" fmla="*/ 996596 w 996891"/>
              <a:gd name="connsiteY89" fmla="*/ 1781132 h 2363996"/>
              <a:gd name="connsiteX90" fmla="*/ 985901 w 996891"/>
              <a:gd name="connsiteY90" fmla="*/ 1700922 h 2363996"/>
              <a:gd name="connsiteX91" fmla="*/ 964512 w 996891"/>
              <a:gd name="connsiteY91" fmla="*/ 1668838 h 2363996"/>
              <a:gd name="connsiteX92" fmla="*/ 932427 w 996891"/>
              <a:gd name="connsiteY92" fmla="*/ 1636753 h 2363996"/>
              <a:gd name="connsiteX93" fmla="*/ 900343 w 996891"/>
              <a:gd name="connsiteY93" fmla="*/ 1583280 h 2363996"/>
              <a:gd name="connsiteX94" fmla="*/ 889648 w 996891"/>
              <a:gd name="connsiteY94" fmla="*/ 1567238 h 2363996"/>
              <a:gd name="connsiteX95" fmla="*/ 878954 w 996891"/>
              <a:gd name="connsiteY95" fmla="*/ 1545848 h 2363996"/>
              <a:gd name="connsiteX96" fmla="*/ 857564 w 996891"/>
              <a:gd name="connsiteY96" fmla="*/ 1513764 h 2363996"/>
              <a:gd name="connsiteX97" fmla="*/ 846870 w 996891"/>
              <a:gd name="connsiteY97" fmla="*/ 1492374 h 2363996"/>
              <a:gd name="connsiteX98" fmla="*/ 825480 w 996891"/>
              <a:gd name="connsiteY98" fmla="*/ 1476332 h 2363996"/>
              <a:gd name="connsiteX99" fmla="*/ 793396 w 996891"/>
              <a:gd name="connsiteY99" fmla="*/ 1401469 h 2363996"/>
              <a:gd name="connsiteX100" fmla="*/ 782701 w 996891"/>
              <a:gd name="connsiteY100" fmla="*/ 1385427 h 2363996"/>
              <a:gd name="connsiteX101" fmla="*/ 755964 w 996891"/>
              <a:gd name="connsiteY101" fmla="*/ 1337301 h 2363996"/>
              <a:gd name="connsiteX102" fmla="*/ 723880 w 996891"/>
              <a:gd name="connsiteY102" fmla="*/ 1299869 h 2363996"/>
              <a:gd name="connsiteX103" fmla="*/ 702491 w 996891"/>
              <a:gd name="connsiteY103" fmla="*/ 1267785 h 2363996"/>
              <a:gd name="connsiteX104" fmla="*/ 686448 w 996891"/>
              <a:gd name="connsiteY104" fmla="*/ 1225006 h 2363996"/>
              <a:gd name="connsiteX105" fmla="*/ 659712 w 996891"/>
              <a:gd name="connsiteY105" fmla="*/ 1192922 h 2363996"/>
              <a:gd name="connsiteX106" fmla="*/ 643670 w 996891"/>
              <a:gd name="connsiteY106" fmla="*/ 1171532 h 2363996"/>
              <a:gd name="connsiteX107" fmla="*/ 632975 w 996891"/>
              <a:gd name="connsiteY107" fmla="*/ 1150143 h 2363996"/>
              <a:gd name="connsiteX108" fmla="*/ 627627 w 996891"/>
              <a:gd name="connsiteY108" fmla="*/ 1134101 h 2363996"/>
              <a:gd name="connsiteX109" fmla="*/ 606238 w 996891"/>
              <a:gd name="connsiteY109" fmla="*/ 1102017 h 2363996"/>
              <a:gd name="connsiteX110" fmla="*/ 595543 w 996891"/>
              <a:gd name="connsiteY110" fmla="*/ 1080627 h 2363996"/>
              <a:gd name="connsiteX111" fmla="*/ 584848 w 996891"/>
              <a:gd name="connsiteY111" fmla="*/ 1064585 h 2363996"/>
              <a:gd name="connsiteX112" fmla="*/ 558112 w 996891"/>
              <a:gd name="connsiteY112" fmla="*/ 1021806 h 2363996"/>
              <a:gd name="connsiteX113" fmla="*/ 536722 w 996891"/>
              <a:gd name="connsiteY113" fmla="*/ 973680 h 2363996"/>
              <a:gd name="connsiteX114" fmla="*/ 526027 w 996891"/>
              <a:gd name="connsiteY114" fmla="*/ 946943 h 2363996"/>
              <a:gd name="connsiteX115" fmla="*/ 515333 w 996891"/>
              <a:gd name="connsiteY115" fmla="*/ 930901 h 2363996"/>
              <a:gd name="connsiteX116" fmla="*/ 504638 w 996891"/>
              <a:gd name="connsiteY116" fmla="*/ 904164 h 2363996"/>
              <a:gd name="connsiteX117" fmla="*/ 483248 w 996891"/>
              <a:gd name="connsiteY117" fmla="*/ 872080 h 2363996"/>
              <a:gd name="connsiteX118" fmla="*/ 472554 w 996891"/>
              <a:gd name="connsiteY118" fmla="*/ 856038 h 2363996"/>
              <a:gd name="connsiteX119" fmla="*/ 451164 w 996891"/>
              <a:gd name="connsiteY119" fmla="*/ 807911 h 2363996"/>
              <a:gd name="connsiteX120" fmla="*/ 440470 w 996891"/>
              <a:gd name="connsiteY120" fmla="*/ 765132 h 2363996"/>
              <a:gd name="connsiteX121" fmla="*/ 429775 w 996891"/>
              <a:gd name="connsiteY121" fmla="*/ 749090 h 2363996"/>
              <a:gd name="connsiteX122" fmla="*/ 419080 w 996891"/>
              <a:gd name="connsiteY122" fmla="*/ 727701 h 2363996"/>
              <a:gd name="connsiteX123" fmla="*/ 397691 w 996891"/>
              <a:gd name="connsiteY123" fmla="*/ 695617 h 2363996"/>
              <a:gd name="connsiteX124" fmla="*/ 386996 w 996891"/>
              <a:gd name="connsiteY124" fmla="*/ 679574 h 2363996"/>
              <a:gd name="connsiteX125" fmla="*/ 376301 w 996891"/>
              <a:gd name="connsiteY125" fmla="*/ 663532 h 2363996"/>
              <a:gd name="connsiteX126" fmla="*/ 365606 w 996891"/>
              <a:gd name="connsiteY126" fmla="*/ 642143 h 2363996"/>
              <a:gd name="connsiteX127" fmla="*/ 344217 w 996891"/>
              <a:gd name="connsiteY127" fmla="*/ 626101 h 2363996"/>
              <a:gd name="connsiteX128" fmla="*/ 322827 w 996891"/>
              <a:gd name="connsiteY128" fmla="*/ 594017 h 2363996"/>
              <a:gd name="connsiteX129" fmla="*/ 312133 w 996891"/>
              <a:gd name="connsiteY129" fmla="*/ 577974 h 2363996"/>
              <a:gd name="connsiteX130" fmla="*/ 301438 w 996891"/>
              <a:gd name="connsiteY130" fmla="*/ 561932 h 2363996"/>
              <a:gd name="connsiteX131" fmla="*/ 290743 w 996891"/>
              <a:gd name="connsiteY131" fmla="*/ 540543 h 2363996"/>
              <a:gd name="connsiteX132" fmla="*/ 280048 w 996891"/>
              <a:gd name="connsiteY132" fmla="*/ 524501 h 2363996"/>
              <a:gd name="connsiteX133" fmla="*/ 269354 w 996891"/>
              <a:gd name="connsiteY133" fmla="*/ 497764 h 2363996"/>
              <a:gd name="connsiteX134" fmla="*/ 258659 w 996891"/>
              <a:gd name="connsiteY134" fmla="*/ 481722 h 2363996"/>
              <a:gd name="connsiteX135" fmla="*/ 237270 w 996891"/>
              <a:gd name="connsiteY135" fmla="*/ 433596 h 2363996"/>
              <a:gd name="connsiteX136" fmla="*/ 226575 w 996891"/>
              <a:gd name="connsiteY136" fmla="*/ 385469 h 2363996"/>
              <a:gd name="connsiteX137" fmla="*/ 205185 w 996891"/>
              <a:gd name="connsiteY137" fmla="*/ 348038 h 2363996"/>
              <a:gd name="connsiteX138" fmla="*/ 194491 w 996891"/>
              <a:gd name="connsiteY138" fmla="*/ 326648 h 2363996"/>
              <a:gd name="connsiteX139" fmla="*/ 173101 w 996891"/>
              <a:gd name="connsiteY139" fmla="*/ 273174 h 2363996"/>
              <a:gd name="connsiteX140" fmla="*/ 130322 w 996891"/>
              <a:gd name="connsiteY140" fmla="*/ 198311 h 2363996"/>
              <a:gd name="connsiteX141" fmla="*/ 119627 w 996891"/>
              <a:gd name="connsiteY141" fmla="*/ 182269 h 2363996"/>
              <a:gd name="connsiteX142" fmla="*/ 98238 w 996891"/>
              <a:gd name="connsiteY142" fmla="*/ 166227 h 2363996"/>
              <a:gd name="connsiteX143" fmla="*/ 87543 w 996891"/>
              <a:gd name="connsiteY143" fmla="*/ 144838 h 2363996"/>
              <a:gd name="connsiteX144" fmla="*/ 71501 w 996891"/>
              <a:gd name="connsiteY144" fmla="*/ 107406 h 2363996"/>
              <a:gd name="connsiteX145" fmla="*/ 39417 w 996891"/>
              <a:gd name="connsiteY145" fmla="*/ 59280 h 2363996"/>
              <a:gd name="connsiteX146" fmla="*/ 28722 w 996891"/>
              <a:gd name="connsiteY146" fmla="*/ 43238 h 2363996"/>
              <a:gd name="connsiteX147" fmla="*/ 0 w 996891"/>
              <a:gd name="connsiteY147" fmla="*/ 0 h 2363996"/>
              <a:gd name="connsiteX148" fmla="*/ 7333 w 996891"/>
              <a:gd name="connsiteY148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67368 w 996891"/>
              <a:gd name="connsiteY33" fmla="*/ 1224243 h 2363996"/>
              <a:gd name="connsiteX34" fmla="*/ 274090 w 996891"/>
              <a:gd name="connsiteY34" fmla="*/ 1249299 h 2363996"/>
              <a:gd name="connsiteX35" fmla="*/ 281883 w 996891"/>
              <a:gd name="connsiteY35" fmla="*/ 1281382 h 2363996"/>
              <a:gd name="connsiteX36" fmla="*/ 290132 w 996891"/>
              <a:gd name="connsiteY36" fmla="*/ 1328898 h 2363996"/>
              <a:gd name="connsiteX37" fmla="*/ 301285 w 996891"/>
              <a:gd name="connsiteY37" fmla="*/ 1353343 h 2363996"/>
              <a:gd name="connsiteX38" fmla="*/ 300827 w 996891"/>
              <a:gd name="connsiteY38" fmla="*/ 1366483 h 2363996"/>
              <a:gd name="connsiteX39" fmla="*/ 303272 w 996891"/>
              <a:gd name="connsiteY39" fmla="*/ 1398567 h 2363996"/>
              <a:gd name="connsiteX40" fmla="*/ 316411 w 996891"/>
              <a:gd name="connsiteY40" fmla="*/ 1437525 h 2363996"/>
              <a:gd name="connsiteX41" fmla="*/ 318855 w 996891"/>
              <a:gd name="connsiteY41" fmla="*/ 1468082 h 2363996"/>
              <a:gd name="connsiteX42" fmla="*/ 332911 w 996891"/>
              <a:gd name="connsiteY42" fmla="*/ 1489929 h 2363996"/>
              <a:gd name="connsiteX43" fmla="*/ 335356 w 996891"/>
              <a:gd name="connsiteY43" fmla="*/ 1511320 h 2363996"/>
              <a:gd name="connsiteX44" fmla="*/ 331535 w 996891"/>
              <a:gd name="connsiteY44" fmla="*/ 1527361 h 2363996"/>
              <a:gd name="connsiteX45" fmla="*/ 348495 w 996891"/>
              <a:gd name="connsiteY45" fmla="*/ 1559446 h 2363996"/>
              <a:gd name="connsiteX46" fmla="*/ 350481 w 996891"/>
              <a:gd name="connsiteY46" fmla="*/ 1594433 h 2363996"/>
              <a:gd name="connsiteX47" fmla="*/ 355828 w 996891"/>
              <a:gd name="connsiteY47" fmla="*/ 1619795 h 2363996"/>
              <a:gd name="connsiteX48" fmla="*/ 361175 w 996891"/>
              <a:gd name="connsiteY48" fmla="*/ 1638740 h 2363996"/>
              <a:gd name="connsiteX49" fmla="*/ 354912 w 996891"/>
              <a:gd name="connsiteY49" fmla="*/ 1679532 h 2363996"/>
              <a:gd name="connsiteX50" fmla="*/ 368968 w 996891"/>
              <a:gd name="connsiteY50" fmla="*/ 1677088 h 2363996"/>
              <a:gd name="connsiteX51" fmla="*/ 377676 w 996891"/>
              <a:gd name="connsiteY51" fmla="*/ 1696645 h 2363996"/>
              <a:gd name="connsiteX52" fmla="*/ 377216 w 996891"/>
              <a:gd name="connsiteY52" fmla="*/ 1727812 h 2363996"/>
              <a:gd name="connsiteX53" fmla="*/ 387913 w 996891"/>
              <a:gd name="connsiteY53" fmla="*/ 1785105 h 2363996"/>
              <a:gd name="connsiteX54" fmla="*/ 398607 w 996891"/>
              <a:gd name="connsiteY54" fmla="*/ 1830787 h 2363996"/>
              <a:gd name="connsiteX55" fmla="*/ 392343 w 996891"/>
              <a:gd name="connsiteY55" fmla="*/ 1866690 h 2363996"/>
              <a:gd name="connsiteX56" fmla="*/ 397691 w 996891"/>
              <a:gd name="connsiteY56" fmla="*/ 1882732 h 2363996"/>
              <a:gd name="connsiteX57" fmla="*/ 408385 w 996891"/>
              <a:gd name="connsiteY57" fmla="*/ 1957596 h 2363996"/>
              <a:gd name="connsiteX58" fmla="*/ 419080 w 996891"/>
              <a:gd name="connsiteY58" fmla="*/ 2000374 h 2363996"/>
              <a:gd name="connsiteX59" fmla="*/ 429775 w 996891"/>
              <a:gd name="connsiteY59" fmla="*/ 2053848 h 2363996"/>
              <a:gd name="connsiteX60" fmla="*/ 440470 w 996891"/>
              <a:gd name="connsiteY60" fmla="*/ 2069890 h 2363996"/>
              <a:gd name="connsiteX61" fmla="*/ 445817 w 996891"/>
              <a:gd name="connsiteY61" fmla="*/ 2101974 h 2363996"/>
              <a:gd name="connsiteX62" fmla="*/ 456512 w 996891"/>
              <a:gd name="connsiteY62" fmla="*/ 2134059 h 2363996"/>
              <a:gd name="connsiteX63" fmla="*/ 461859 w 996891"/>
              <a:gd name="connsiteY63" fmla="*/ 2150101 h 2363996"/>
              <a:gd name="connsiteX64" fmla="*/ 467206 w 996891"/>
              <a:gd name="connsiteY64" fmla="*/ 2171490 h 2363996"/>
              <a:gd name="connsiteX65" fmla="*/ 477901 w 996891"/>
              <a:gd name="connsiteY65" fmla="*/ 2203574 h 2363996"/>
              <a:gd name="connsiteX66" fmla="*/ 488596 w 996891"/>
              <a:gd name="connsiteY66" fmla="*/ 2310522 h 2363996"/>
              <a:gd name="connsiteX67" fmla="*/ 499291 w 996891"/>
              <a:gd name="connsiteY67" fmla="*/ 2363996 h 2363996"/>
              <a:gd name="connsiteX68" fmla="*/ 520680 w 996891"/>
              <a:gd name="connsiteY68" fmla="*/ 2331911 h 2363996"/>
              <a:gd name="connsiteX69" fmla="*/ 536722 w 996891"/>
              <a:gd name="connsiteY69" fmla="*/ 2310522 h 2363996"/>
              <a:gd name="connsiteX70" fmla="*/ 568806 w 996891"/>
              <a:gd name="connsiteY70" fmla="*/ 2289132 h 2363996"/>
              <a:gd name="connsiteX71" fmla="*/ 595543 w 996891"/>
              <a:gd name="connsiteY71" fmla="*/ 2257048 h 2363996"/>
              <a:gd name="connsiteX72" fmla="*/ 611585 w 996891"/>
              <a:gd name="connsiteY72" fmla="*/ 2235659 h 2363996"/>
              <a:gd name="connsiteX73" fmla="*/ 643670 w 996891"/>
              <a:gd name="connsiteY73" fmla="*/ 2208922 h 2363996"/>
              <a:gd name="connsiteX74" fmla="*/ 670406 w 996891"/>
              <a:gd name="connsiteY74" fmla="*/ 2176838 h 2363996"/>
              <a:gd name="connsiteX75" fmla="*/ 686448 w 996891"/>
              <a:gd name="connsiteY75" fmla="*/ 2166143 h 2363996"/>
              <a:gd name="connsiteX76" fmla="*/ 702491 w 996891"/>
              <a:gd name="connsiteY76" fmla="*/ 2150101 h 2363996"/>
              <a:gd name="connsiteX77" fmla="*/ 723880 w 996891"/>
              <a:gd name="connsiteY77" fmla="*/ 2134059 h 2363996"/>
              <a:gd name="connsiteX78" fmla="*/ 755964 w 996891"/>
              <a:gd name="connsiteY78" fmla="*/ 2096627 h 2363996"/>
              <a:gd name="connsiteX79" fmla="*/ 772006 w 996891"/>
              <a:gd name="connsiteY79" fmla="*/ 2085932 h 2363996"/>
              <a:gd name="connsiteX80" fmla="*/ 814785 w 996891"/>
              <a:gd name="connsiteY80" fmla="*/ 2021764 h 2363996"/>
              <a:gd name="connsiteX81" fmla="*/ 825480 w 996891"/>
              <a:gd name="connsiteY81" fmla="*/ 2005722 h 2363996"/>
              <a:gd name="connsiteX82" fmla="*/ 836175 w 996891"/>
              <a:gd name="connsiteY82" fmla="*/ 1989680 h 2363996"/>
              <a:gd name="connsiteX83" fmla="*/ 846870 w 996891"/>
              <a:gd name="connsiteY83" fmla="*/ 1957596 h 2363996"/>
              <a:gd name="connsiteX84" fmla="*/ 894996 w 996891"/>
              <a:gd name="connsiteY84" fmla="*/ 1914817 h 2363996"/>
              <a:gd name="connsiteX85" fmla="*/ 937775 w 996891"/>
              <a:gd name="connsiteY85" fmla="*/ 1877385 h 2363996"/>
              <a:gd name="connsiteX86" fmla="*/ 953817 w 996891"/>
              <a:gd name="connsiteY86" fmla="*/ 1861343 h 2363996"/>
              <a:gd name="connsiteX87" fmla="*/ 964512 w 996891"/>
              <a:gd name="connsiteY87" fmla="*/ 1845301 h 2363996"/>
              <a:gd name="connsiteX88" fmla="*/ 980554 w 996891"/>
              <a:gd name="connsiteY88" fmla="*/ 1834606 h 2363996"/>
              <a:gd name="connsiteX89" fmla="*/ 996596 w 996891"/>
              <a:gd name="connsiteY89" fmla="*/ 1781132 h 2363996"/>
              <a:gd name="connsiteX90" fmla="*/ 985901 w 996891"/>
              <a:gd name="connsiteY90" fmla="*/ 1700922 h 2363996"/>
              <a:gd name="connsiteX91" fmla="*/ 964512 w 996891"/>
              <a:gd name="connsiteY91" fmla="*/ 1668838 h 2363996"/>
              <a:gd name="connsiteX92" fmla="*/ 932427 w 996891"/>
              <a:gd name="connsiteY92" fmla="*/ 1636753 h 2363996"/>
              <a:gd name="connsiteX93" fmla="*/ 900343 w 996891"/>
              <a:gd name="connsiteY93" fmla="*/ 1583280 h 2363996"/>
              <a:gd name="connsiteX94" fmla="*/ 889648 w 996891"/>
              <a:gd name="connsiteY94" fmla="*/ 1567238 h 2363996"/>
              <a:gd name="connsiteX95" fmla="*/ 878954 w 996891"/>
              <a:gd name="connsiteY95" fmla="*/ 1545848 h 2363996"/>
              <a:gd name="connsiteX96" fmla="*/ 857564 w 996891"/>
              <a:gd name="connsiteY96" fmla="*/ 1513764 h 2363996"/>
              <a:gd name="connsiteX97" fmla="*/ 846870 w 996891"/>
              <a:gd name="connsiteY97" fmla="*/ 1492374 h 2363996"/>
              <a:gd name="connsiteX98" fmla="*/ 825480 w 996891"/>
              <a:gd name="connsiteY98" fmla="*/ 1476332 h 2363996"/>
              <a:gd name="connsiteX99" fmla="*/ 793396 w 996891"/>
              <a:gd name="connsiteY99" fmla="*/ 1401469 h 2363996"/>
              <a:gd name="connsiteX100" fmla="*/ 782701 w 996891"/>
              <a:gd name="connsiteY100" fmla="*/ 1385427 h 2363996"/>
              <a:gd name="connsiteX101" fmla="*/ 755964 w 996891"/>
              <a:gd name="connsiteY101" fmla="*/ 1337301 h 2363996"/>
              <a:gd name="connsiteX102" fmla="*/ 723880 w 996891"/>
              <a:gd name="connsiteY102" fmla="*/ 1299869 h 2363996"/>
              <a:gd name="connsiteX103" fmla="*/ 702491 w 996891"/>
              <a:gd name="connsiteY103" fmla="*/ 1267785 h 2363996"/>
              <a:gd name="connsiteX104" fmla="*/ 686448 w 996891"/>
              <a:gd name="connsiteY104" fmla="*/ 1225006 h 2363996"/>
              <a:gd name="connsiteX105" fmla="*/ 659712 w 996891"/>
              <a:gd name="connsiteY105" fmla="*/ 1192922 h 2363996"/>
              <a:gd name="connsiteX106" fmla="*/ 643670 w 996891"/>
              <a:gd name="connsiteY106" fmla="*/ 1171532 h 2363996"/>
              <a:gd name="connsiteX107" fmla="*/ 632975 w 996891"/>
              <a:gd name="connsiteY107" fmla="*/ 1150143 h 2363996"/>
              <a:gd name="connsiteX108" fmla="*/ 627627 w 996891"/>
              <a:gd name="connsiteY108" fmla="*/ 1134101 h 2363996"/>
              <a:gd name="connsiteX109" fmla="*/ 606238 w 996891"/>
              <a:gd name="connsiteY109" fmla="*/ 1102017 h 2363996"/>
              <a:gd name="connsiteX110" fmla="*/ 595543 w 996891"/>
              <a:gd name="connsiteY110" fmla="*/ 1080627 h 2363996"/>
              <a:gd name="connsiteX111" fmla="*/ 584848 w 996891"/>
              <a:gd name="connsiteY111" fmla="*/ 1064585 h 2363996"/>
              <a:gd name="connsiteX112" fmla="*/ 558112 w 996891"/>
              <a:gd name="connsiteY112" fmla="*/ 1021806 h 2363996"/>
              <a:gd name="connsiteX113" fmla="*/ 536722 w 996891"/>
              <a:gd name="connsiteY113" fmla="*/ 973680 h 2363996"/>
              <a:gd name="connsiteX114" fmla="*/ 526027 w 996891"/>
              <a:gd name="connsiteY114" fmla="*/ 946943 h 2363996"/>
              <a:gd name="connsiteX115" fmla="*/ 515333 w 996891"/>
              <a:gd name="connsiteY115" fmla="*/ 930901 h 2363996"/>
              <a:gd name="connsiteX116" fmla="*/ 504638 w 996891"/>
              <a:gd name="connsiteY116" fmla="*/ 904164 h 2363996"/>
              <a:gd name="connsiteX117" fmla="*/ 483248 w 996891"/>
              <a:gd name="connsiteY117" fmla="*/ 872080 h 2363996"/>
              <a:gd name="connsiteX118" fmla="*/ 472554 w 996891"/>
              <a:gd name="connsiteY118" fmla="*/ 856038 h 2363996"/>
              <a:gd name="connsiteX119" fmla="*/ 451164 w 996891"/>
              <a:gd name="connsiteY119" fmla="*/ 807911 h 2363996"/>
              <a:gd name="connsiteX120" fmla="*/ 440470 w 996891"/>
              <a:gd name="connsiteY120" fmla="*/ 765132 h 2363996"/>
              <a:gd name="connsiteX121" fmla="*/ 429775 w 996891"/>
              <a:gd name="connsiteY121" fmla="*/ 749090 h 2363996"/>
              <a:gd name="connsiteX122" fmla="*/ 419080 w 996891"/>
              <a:gd name="connsiteY122" fmla="*/ 727701 h 2363996"/>
              <a:gd name="connsiteX123" fmla="*/ 397691 w 996891"/>
              <a:gd name="connsiteY123" fmla="*/ 695617 h 2363996"/>
              <a:gd name="connsiteX124" fmla="*/ 386996 w 996891"/>
              <a:gd name="connsiteY124" fmla="*/ 679574 h 2363996"/>
              <a:gd name="connsiteX125" fmla="*/ 376301 w 996891"/>
              <a:gd name="connsiteY125" fmla="*/ 663532 h 2363996"/>
              <a:gd name="connsiteX126" fmla="*/ 365606 w 996891"/>
              <a:gd name="connsiteY126" fmla="*/ 642143 h 2363996"/>
              <a:gd name="connsiteX127" fmla="*/ 344217 w 996891"/>
              <a:gd name="connsiteY127" fmla="*/ 626101 h 2363996"/>
              <a:gd name="connsiteX128" fmla="*/ 322827 w 996891"/>
              <a:gd name="connsiteY128" fmla="*/ 594017 h 2363996"/>
              <a:gd name="connsiteX129" fmla="*/ 312133 w 996891"/>
              <a:gd name="connsiteY129" fmla="*/ 577974 h 2363996"/>
              <a:gd name="connsiteX130" fmla="*/ 301438 w 996891"/>
              <a:gd name="connsiteY130" fmla="*/ 561932 h 2363996"/>
              <a:gd name="connsiteX131" fmla="*/ 290743 w 996891"/>
              <a:gd name="connsiteY131" fmla="*/ 540543 h 2363996"/>
              <a:gd name="connsiteX132" fmla="*/ 280048 w 996891"/>
              <a:gd name="connsiteY132" fmla="*/ 524501 h 2363996"/>
              <a:gd name="connsiteX133" fmla="*/ 269354 w 996891"/>
              <a:gd name="connsiteY133" fmla="*/ 497764 h 2363996"/>
              <a:gd name="connsiteX134" fmla="*/ 258659 w 996891"/>
              <a:gd name="connsiteY134" fmla="*/ 481722 h 2363996"/>
              <a:gd name="connsiteX135" fmla="*/ 237270 w 996891"/>
              <a:gd name="connsiteY135" fmla="*/ 433596 h 2363996"/>
              <a:gd name="connsiteX136" fmla="*/ 226575 w 996891"/>
              <a:gd name="connsiteY136" fmla="*/ 385469 h 2363996"/>
              <a:gd name="connsiteX137" fmla="*/ 205185 w 996891"/>
              <a:gd name="connsiteY137" fmla="*/ 348038 h 2363996"/>
              <a:gd name="connsiteX138" fmla="*/ 194491 w 996891"/>
              <a:gd name="connsiteY138" fmla="*/ 326648 h 2363996"/>
              <a:gd name="connsiteX139" fmla="*/ 173101 w 996891"/>
              <a:gd name="connsiteY139" fmla="*/ 273174 h 2363996"/>
              <a:gd name="connsiteX140" fmla="*/ 130322 w 996891"/>
              <a:gd name="connsiteY140" fmla="*/ 198311 h 2363996"/>
              <a:gd name="connsiteX141" fmla="*/ 119627 w 996891"/>
              <a:gd name="connsiteY141" fmla="*/ 182269 h 2363996"/>
              <a:gd name="connsiteX142" fmla="*/ 98238 w 996891"/>
              <a:gd name="connsiteY142" fmla="*/ 166227 h 2363996"/>
              <a:gd name="connsiteX143" fmla="*/ 87543 w 996891"/>
              <a:gd name="connsiteY143" fmla="*/ 144838 h 2363996"/>
              <a:gd name="connsiteX144" fmla="*/ 71501 w 996891"/>
              <a:gd name="connsiteY144" fmla="*/ 107406 h 2363996"/>
              <a:gd name="connsiteX145" fmla="*/ 39417 w 996891"/>
              <a:gd name="connsiteY145" fmla="*/ 59280 h 2363996"/>
              <a:gd name="connsiteX146" fmla="*/ 28722 w 996891"/>
              <a:gd name="connsiteY146" fmla="*/ 43238 h 2363996"/>
              <a:gd name="connsiteX147" fmla="*/ 0 w 996891"/>
              <a:gd name="connsiteY147" fmla="*/ 0 h 2363996"/>
              <a:gd name="connsiteX148" fmla="*/ 7333 w 996891"/>
              <a:gd name="connsiteY148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67368 w 996891"/>
              <a:gd name="connsiteY33" fmla="*/ 1224243 h 2363996"/>
              <a:gd name="connsiteX34" fmla="*/ 274090 w 996891"/>
              <a:gd name="connsiteY34" fmla="*/ 1249299 h 2363996"/>
              <a:gd name="connsiteX35" fmla="*/ 281883 w 996891"/>
              <a:gd name="connsiteY35" fmla="*/ 1281382 h 2363996"/>
              <a:gd name="connsiteX36" fmla="*/ 290132 w 996891"/>
              <a:gd name="connsiteY36" fmla="*/ 1328898 h 2363996"/>
              <a:gd name="connsiteX37" fmla="*/ 301285 w 996891"/>
              <a:gd name="connsiteY37" fmla="*/ 1353343 h 2363996"/>
              <a:gd name="connsiteX38" fmla="*/ 300827 w 996891"/>
              <a:gd name="connsiteY38" fmla="*/ 1366483 h 2363996"/>
              <a:gd name="connsiteX39" fmla="*/ 303272 w 996891"/>
              <a:gd name="connsiteY39" fmla="*/ 1398567 h 2363996"/>
              <a:gd name="connsiteX40" fmla="*/ 316411 w 996891"/>
              <a:gd name="connsiteY40" fmla="*/ 1437525 h 2363996"/>
              <a:gd name="connsiteX41" fmla="*/ 318855 w 996891"/>
              <a:gd name="connsiteY41" fmla="*/ 1468082 h 2363996"/>
              <a:gd name="connsiteX42" fmla="*/ 332911 w 996891"/>
              <a:gd name="connsiteY42" fmla="*/ 1489929 h 2363996"/>
              <a:gd name="connsiteX43" fmla="*/ 335356 w 996891"/>
              <a:gd name="connsiteY43" fmla="*/ 1511320 h 2363996"/>
              <a:gd name="connsiteX44" fmla="*/ 331535 w 996891"/>
              <a:gd name="connsiteY44" fmla="*/ 1527361 h 2363996"/>
              <a:gd name="connsiteX45" fmla="*/ 348495 w 996891"/>
              <a:gd name="connsiteY45" fmla="*/ 1559446 h 2363996"/>
              <a:gd name="connsiteX46" fmla="*/ 350481 w 996891"/>
              <a:gd name="connsiteY46" fmla="*/ 1594433 h 2363996"/>
              <a:gd name="connsiteX47" fmla="*/ 355828 w 996891"/>
              <a:gd name="connsiteY47" fmla="*/ 1619795 h 2363996"/>
              <a:gd name="connsiteX48" fmla="*/ 361175 w 996891"/>
              <a:gd name="connsiteY48" fmla="*/ 1638740 h 2363996"/>
              <a:gd name="connsiteX49" fmla="*/ 354912 w 996891"/>
              <a:gd name="connsiteY49" fmla="*/ 1679532 h 2363996"/>
              <a:gd name="connsiteX50" fmla="*/ 368968 w 996891"/>
              <a:gd name="connsiteY50" fmla="*/ 1677088 h 2363996"/>
              <a:gd name="connsiteX51" fmla="*/ 377676 w 996891"/>
              <a:gd name="connsiteY51" fmla="*/ 1696645 h 2363996"/>
              <a:gd name="connsiteX52" fmla="*/ 377216 w 996891"/>
              <a:gd name="connsiteY52" fmla="*/ 1727812 h 2363996"/>
              <a:gd name="connsiteX53" fmla="*/ 387913 w 996891"/>
              <a:gd name="connsiteY53" fmla="*/ 1785105 h 2363996"/>
              <a:gd name="connsiteX54" fmla="*/ 398607 w 996891"/>
              <a:gd name="connsiteY54" fmla="*/ 1830787 h 2363996"/>
              <a:gd name="connsiteX55" fmla="*/ 392343 w 996891"/>
              <a:gd name="connsiteY55" fmla="*/ 1866690 h 2363996"/>
              <a:gd name="connsiteX56" fmla="*/ 423817 w 996891"/>
              <a:gd name="connsiteY56" fmla="*/ 1882732 h 2363996"/>
              <a:gd name="connsiteX57" fmla="*/ 408385 w 996891"/>
              <a:gd name="connsiteY57" fmla="*/ 1957596 h 2363996"/>
              <a:gd name="connsiteX58" fmla="*/ 419080 w 996891"/>
              <a:gd name="connsiteY58" fmla="*/ 2000374 h 2363996"/>
              <a:gd name="connsiteX59" fmla="*/ 429775 w 996891"/>
              <a:gd name="connsiteY59" fmla="*/ 2053848 h 2363996"/>
              <a:gd name="connsiteX60" fmla="*/ 440470 w 996891"/>
              <a:gd name="connsiteY60" fmla="*/ 2069890 h 2363996"/>
              <a:gd name="connsiteX61" fmla="*/ 445817 w 996891"/>
              <a:gd name="connsiteY61" fmla="*/ 2101974 h 2363996"/>
              <a:gd name="connsiteX62" fmla="*/ 456512 w 996891"/>
              <a:gd name="connsiteY62" fmla="*/ 2134059 h 2363996"/>
              <a:gd name="connsiteX63" fmla="*/ 461859 w 996891"/>
              <a:gd name="connsiteY63" fmla="*/ 2150101 h 2363996"/>
              <a:gd name="connsiteX64" fmla="*/ 467206 w 996891"/>
              <a:gd name="connsiteY64" fmla="*/ 2171490 h 2363996"/>
              <a:gd name="connsiteX65" fmla="*/ 477901 w 996891"/>
              <a:gd name="connsiteY65" fmla="*/ 2203574 h 2363996"/>
              <a:gd name="connsiteX66" fmla="*/ 488596 w 996891"/>
              <a:gd name="connsiteY66" fmla="*/ 2310522 h 2363996"/>
              <a:gd name="connsiteX67" fmla="*/ 499291 w 996891"/>
              <a:gd name="connsiteY67" fmla="*/ 2363996 h 2363996"/>
              <a:gd name="connsiteX68" fmla="*/ 520680 w 996891"/>
              <a:gd name="connsiteY68" fmla="*/ 2331911 h 2363996"/>
              <a:gd name="connsiteX69" fmla="*/ 536722 w 996891"/>
              <a:gd name="connsiteY69" fmla="*/ 2310522 h 2363996"/>
              <a:gd name="connsiteX70" fmla="*/ 568806 w 996891"/>
              <a:gd name="connsiteY70" fmla="*/ 2289132 h 2363996"/>
              <a:gd name="connsiteX71" fmla="*/ 595543 w 996891"/>
              <a:gd name="connsiteY71" fmla="*/ 2257048 h 2363996"/>
              <a:gd name="connsiteX72" fmla="*/ 611585 w 996891"/>
              <a:gd name="connsiteY72" fmla="*/ 2235659 h 2363996"/>
              <a:gd name="connsiteX73" fmla="*/ 643670 w 996891"/>
              <a:gd name="connsiteY73" fmla="*/ 2208922 h 2363996"/>
              <a:gd name="connsiteX74" fmla="*/ 670406 w 996891"/>
              <a:gd name="connsiteY74" fmla="*/ 2176838 h 2363996"/>
              <a:gd name="connsiteX75" fmla="*/ 686448 w 996891"/>
              <a:gd name="connsiteY75" fmla="*/ 2166143 h 2363996"/>
              <a:gd name="connsiteX76" fmla="*/ 702491 w 996891"/>
              <a:gd name="connsiteY76" fmla="*/ 2150101 h 2363996"/>
              <a:gd name="connsiteX77" fmla="*/ 723880 w 996891"/>
              <a:gd name="connsiteY77" fmla="*/ 2134059 h 2363996"/>
              <a:gd name="connsiteX78" fmla="*/ 755964 w 996891"/>
              <a:gd name="connsiteY78" fmla="*/ 2096627 h 2363996"/>
              <a:gd name="connsiteX79" fmla="*/ 772006 w 996891"/>
              <a:gd name="connsiteY79" fmla="*/ 2085932 h 2363996"/>
              <a:gd name="connsiteX80" fmla="*/ 814785 w 996891"/>
              <a:gd name="connsiteY80" fmla="*/ 2021764 h 2363996"/>
              <a:gd name="connsiteX81" fmla="*/ 825480 w 996891"/>
              <a:gd name="connsiteY81" fmla="*/ 2005722 h 2363996"/>
              <a:gd name="connsiteX82" fmla="*/ 836175 w 996891"/>
              <a:gd name="connsiteY82" fmla="*/ 1989680 h 2363996"/>
              <a:gd name="connsiteX83" fmla="*/ 846870 w 996891"/>
              <a:gd name="connsiteY83" fmla="*/ 1957596 h 2363996"/>
              <a:gd name="connsiteX84" fmla="*/ 894996 w 996891"/>
              <a:gd name="connsiteY84" fmla="*/ 1914817 h 2363996"/>
              <a:gd name="connsiteX85" fmla="*/ 937775 w 996891"/>
              <a:gd name="connsiteY85" fmla="*/ 1877385 h 2363996"/>
              <a:gd name="connsiteX86" fmla="*/ 953817 w 996891"/>
              <a:gd name="connsiteY86" fmla="*/ 1861343 h 2363996"/>
              <a:gd name="connsiteX87" fmla="*/ 964512 w 996891"/>
              <a:gd name="connsiteY87" fmla="*/ 1845301 h 2363996"/>
              <a:gd name="connsiteX88" fmla="*/ 980554 w 996891"/>
              <a:gd name="connsiteY88" fmla="*/ 1834606 h 2363996"/>
              <a:gd name="connsiteX89" fmla="*/ 996596 w 996891"/>
              <a:gd name="connsiteY89" fmla="*/ 1781132 h 2363996"/>
              <a:gd name="connsiteX90" fmla="*/ 985901 w 996891"/>
              <a:gd name="connsiteY90" fmla="*/ 1700922 h 2363996"/>
              <a:gd name="connsiteX91" fmla="*/ 964512 w 996891"/>
              <a:gd name="connsiteY91" fmla="*/ 1668838 h 2363996"/>
              <a:gd name="connsiteX92" fmla="*/ 932427 w 996891"/>
              <a:gd name="connsiteY92" fmla="*/ 1636753 h 2363996"/>
              <a:gd name="connsiteX93" fmla="*/ 900343 w 996891"/>
              <a:gd name="connsiteY93" fmla="*/ 1583280 h 2363996"/>
              <a:gd name="connsiteX94" fmla="*/ 889648 w 996891"/>
              <a:gd name="connsiteY94" fmla="*/ 1567238 h 2363996"/>
              <a:gd name="connsiteX95" fmla="*/ 878954 w 996891"/>
              <a:gd name="connsiteY95" fmla="*/ 1545848 h 2363996"/>
              <a:gd name="connsiteX96" fmla="*/ 857564 w 996891"/>
              <a:gd name="connsiteY96" fmla="*/ 1513764 h 2363996"/>
              <a:gd name="connsiteX97" fmla="*/ 846870 w 996891"/>
              <a:gd name="connsiteY97" fmla="*/ 1492374 h 2363996"/>
              <a:gd name="connsiteX98" fmla="*/ 825480 w 996891"/>
              <a:gd name="connsiteY98" fmla="*/ 1476332 h 2363996"/>
              <a:gd name="connsiteX99" fmla="*/ 793396 w 996891"/>
              <a:gd name="connsiteY99" fmla="*/ 1401469 h 2363996"/>
              <a:gd name="connsiteX100" fmla="*/ 782701 w 996891"/>
              <a:gd name="connsiteY100" fmla="*/ 1385427 h 2363996"/>
              <a:gd name="connsiteX101" fmla="*/ 755964 w 996891"/>
              <a:gd name="connsiteY101" fmla="*/ 1337301 h 2363996"/>
              <a:gd name="connsiteX102" fmla="*/ 723880 w 996891"/>
              <a:gd name="connsiteY102" fmla="*/ 1299869 h 2363996"/>
              <a:gd name="connsiteX103" fmla="*/ 702491 w 996891"/>
              <a:gd name="connsiteY103" fmla="*/ 1267785 h 2363996"/>
              <a:gd name="connsiteX104" fmla="*/ 686448 w 996891"/>
              <a:gd name="connsiteY104" fmla="*/ 1225006 h 2363996"/>
              <a:gd name="connsiteX105" fmla="*/ 659712 w 996891"/>
              <a:gd name="connsiteY105" fmla="*/ 1192922 h 2363996"/>
              <a:gd name="connsiteX106" fmla="*/ 643670 w 996891"/>
              <a:gd name="connsiteY106" fmla="*/ 1171532 h 2363996"/>
              <a:gd name="connsiteX107" fmla="*/ 632975 w 996891"/>
              <a:gd name="connsiteY107" fmla="*/ 1150143 h 2363996"/>
              <a:gd name="connsiteX108" fmla="*/ 627627 w 996891"/>
              <a:gd name="connsiteY108" fmla="*/ 1134101 h 2363996"/>
              <a:gd name="connsiteX109" fmla="*/ 606238 w 996891"/>
              <a:gd name="connsiteY109" fmla="*/ 1102017 h 2363996"/>
              <a:gd name="connsiteX110" fmla="*/ 595543 w 996891"/>
              <a:gd name="connsiteY110" fmla="*/ 1080627 h 2363996"/>
              <a:gd name="connsiteX111" fmla="*/ 584848 w 996891"/>
              <a:gd name="connsiteY111" fmla="*/ 1064585 h 2363996"/>
              <a:gd name="connsiteX112" fmla="*/ 558112 w 996891"/>
              <a:gd name="connsiteY112" fmla="*/ 1021806 h 2363996"/>
              <a:gd name="connsiteX113" fmla="*/ 536722 w 996891"/>
              <a:gd name="connsiteY113" fmla="*/ 973680 h 2363996"/>
              <a:gd name="connsiteX114" fmla="*/ 526027 w 996891"/>
              <a:gd name="connsiteY114" fmla="*/ 946943 h 2363996"/>
              <a:gd name="connsiteX115" fmla="*/ 515333 w 996891"/>
              <a:gd name="connsiteY115" fmla="*/ 930901 h 2363996"/>
              <a:gd name="connsiteX116" fmla="*/ 504638 w 996891"/>
              <a:gd name="connsiteY116" fmla="*/ 904164 h 2363996"/>
              <a:gd name="connsiteX117" fmla="*/ 483248 w 996891"/>
              <a:gd name="connsiteY117" fmla="*/ 872080 h 2363996"/>
              <a:gd name="connsiteX118" fmla="*/ 472554 w 996891"/>
              <a:gd name="connsiteY118" fmla="*/ 856038 h 2363996"/>
              <a:gd name="connsiteX119" fmla="*/ 451164 w 996891"/>
              <a:gd name="connsiteY119" fmla="*/ 807911 h 2363996"/>
              <a:gd name="connsiteX120" fmla="*/ 440470 w 996891"/>
              <a:gd name="connsiteY120" fmla="*/ 765132 h 2363996"/>
              <a:gd name="connsiteX121" fmla="*/ 429775 w 996891"/>
              <a:gd name="connsiteY121" fmla="*/ 749090 h 2363996"/>
              <a:gd name="connsiteX122" fmla="*/ 419080 w 996891"/>
              <a:gd name="connsiteY122" fmla="*/ 727701 h 2363996"/>
              <a:gd name="connsiteX123" fmla="*/ 397691 w 996891"/>
              <a:gd name="connsiteY123" fmla="*/ 695617 h 2363996"/>
              <a:gd name="connsiteX124" fmla="*/ 386996 w 996891"/>
              <a:gd name="connsiteY124" fmla="*/ 679574 h 2363996"/>
              <a:gd name="connsiteX125" fmla="*/ 376301 w 996891"/>
              <a:gd name="connsiteY125" fmla="*/ 663532 h 2363996"/>
              <a:gd name="connsiteX126" fmla="*/ 365606 w 996891"/>
              <a:gd name="connsiteY126" fmla="*/ 642143 h 2363996"/>
              <a:gd name="connsiteX127" fmla="*/ 344217 w 996891"/>
              <a:gd name="connsiteY127" fmla="*/ 626101 h 2363996"/>
              <a:gd name="connsiteX128" fmla="*/ 322827 w 996891"/>
              <a:gd name="connsiteY128" fmla="*/ 594017 h 2363996"/>
              <a:gd name="connsiteX129" fmla="*/ 312133 w 996891"/>
              <a:gd name="connsiteY129" fmla="*/ 577974 h 2363996"/>
              <a:gd name="connsiteX130" fmla="*/ 301438 w 996891"/>
              <a:gd name="connsiteY130" fmla="*/ 561932 h 2363996"/>
              <a:gd name="connsiteX131" fmla="*/ 290743 w 996891"/>
              <a:gd name="connsiteY131" fmla="*/ 540543 h 2363996"/>
              <a:gd name="connsiteX132" fmla="*/ 280048 w 996891"/>
              <a:gd name="connsiteY132" fmla="*/ 524501 h 2363996"/>
              <a:gd name="connsiteX133" fmla="*/ 269354 w 996891"/>
              <a:gd name="connsiteY133" fmla="*/ 497764 h 2363996"/>
              <a:gd name="connsiteX134" fmla="*/ 258659 w 996891"/>
              <a:gd name="connsiteY134" fmla="*/ 481722 h 2363996"/>
              <a:gd name="connsiteX135" fmla="*/ 237270 w 996891"/>
              <a:gd name="connsiteY135" fmla="*/ 433596 h 2363996"/>
              <a:gd name="connsiteX136" fmla="*/ 226575 w 996891"/>
              <a:gd name="connsiteY136" fmla="*/ 385469 h 2363996"/>
              <a:gd name="connsiteX137" fmla="*/ 205185 w 996891"/>
              <a:gd name="connsiteY137" fmla="*/ 348038 h 2363996"/>
              <a:gd name="connsiteX138" fmla="*/ 194491 w 996891"/>
              <a:gd name="connsiteY138" fmla="*/ 326648 h 2363996"/>
              <a:gd name="connsiteX139" fmla="*/ 173101 w 996891"/>
              <a:gd name="connsiteY139" fmla="*/ 273174 h 2363996"/>
              <a:gd name="connsiteX140" fmla="*/ 130322 w 996891"/>
              <a:gd name="connsiteY140" fmla="*/ 198311 h 2363996"/>
              <a:gd name="connsiteX141" fmla="*/ 119627 w 996891"/>
              <a:gd name="connsiteY141" fmla="*/ 182269 h 2363996"/>
              <a:gd name="connsiteX142" fmla="*/ 98238 w 996891"/>
              <a:gd name="connsiteY142" fmla="*/ 166227 h 2363996"/>
              <a:gd name="connsiteX143" fmla="*/ 87543 w 996891"/>
              <a:gd name="connsiteY143" fmla="*/ 144838 h 2363996"/>
              <a:gd name="connsiteX144" fmla="*/ 71501 w 996891"/>
              <a:gd name="connsiteY144" fmla="*/ 107406 h 2363996"/>
              <a:gd name="connsiteX145" fmla="*/ 39417 w 996891"/>
              <a:gd name="connsiteY145" fmla="*/ 59280 h 2363996"/>
              <a:gd name="connsiteX146" fmla="*/ 28722 w 996891"/>
              <a:gd name="connsiteY146" fmla="*/ 43238 h 2363996"/>
              <a:gd name="connsiteX147" fmla="*/ 0 w 996891"/>
              <a:gd name="connsiteY147" fmla="*/ 0 h 2363996"/>
              <a:gd name="connsiteX148" fmla="*/ 7333 w 996891"/>
              <a:gd name="connsiteY148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67368 w 996891"/>
              <a:gd name="connsiteY33" fmla="*/ 1224243 h 2363996"/>
              <a:gd name="connsiteX34" fmla="*/ 274090 w 996891"/>
              <a:gd name="connsiteY34" fmla="*/ 1249299 h 2363996"/>
              <a:gd name="connsiteX35" fmla="*/ 281883 w 996891"/>
              <a:gd name="connsiteY35" fmla="*/ 1281382 h 2363996"/>
              <a:gd name="connsiteX36" fmla="*/ 290132 w 996891"/>
              <a:gd name="connsiteY36" fmla="*/ 1328898 h 2363996"/>
              <a:gd name="connsiteX37" fmla="*/ 301285 w 996891"/>
              <a:gd name="connsiteY37" fmla="*/ 1353343 h 2363996"/>
              <a:gd name="connsiteX38" fmla="*/ 300827 w 996891"/>
              <a:gd name="connsiteY38" fmla="*/ 1366483 h 2363996"/>
              <a:gd name="connsiteX39" fmla="*/ 303272 w 996891"/>
              <a:gd name="connsiteY39" fmla="*/ 1398567 h 2363996"/>
              <a:gd name="connsiteX40" fmla="*/ 316411 w 996891"/>
              <a:gd name="connsiteY40" fmla="*/ 1437525 h 2363996"/>
              <a:gd name="connsiteX41" fmla="*/ 318855 w 996891"/>
              <a:gd name="connsiteY41" fmla="*/ 1468082 h 2363996"/>
              <a:gd name="connsiteX42" fmla="*/ 332911 w 996891"/>
              <a:gd name="connsiteY42" fmla="*/ 1489929 h 2363996"/>
              <a:gd name="connsiteX43" fmla="*/ 335356 w 996891"/>
              <a:gd name="connsiteY43" fmla="*/ 1511320 h 2363996"/>
              <a:gd name="connsiteX44" fmla="*/ 331535 w 996891"/>
              <a:gd name="connsiteY44" fmla="*/ 1527361 h 2363996"/>
              <a:gd name="connsiteX45" fmla="*/ 348495 w 996891"/>
              <a:gd name="connsiteY45" fmla="*/ 1559446 h 2363996"/>
              <a:gd name="connsiteX46" fmla="*/ 350481 w 996891"/>
              <a:gd name="connsiteY46" fmla="*/ 1594433 h 2363996"/>
              <a:gd name="connsiteX47" fmla="*/ 355828 w 996891"/>
              <a:gd name="connsiteY47" fmla="*/ 1619795 h 2363996"/>
              <a:gd name="connsiteX48" fmla="*/ 361175 w 996891"/>
              <a:gd name="connsiteY48" fmla="*/ 1638740 h 2363996"/>
              <a:gd name="connsiteX49" fmla="*/ 354912 w 996891"/>
              <a:gd name="connsiteY49" fmla="*/ 1679532 h 2363996"/>
              <a:gd name="connsiteX50" fmla="*/ 368968 w 996891"/>
              <a:gd name="connsiteY50" fmla="*/ 1677088 h 2363996"/>
              <a:gd name="connsiteX51" fmla="*/ 377676 w 996891"/>
              <a:gd name="connsiteY51" fmla="*/ 1696645 h 2363996"/>
              <a:gd name="connsiteX52" fmla="*/ 377216 w 996891"/>
              <a:gd name="connsiteY52" fmla="*/ 1727812 h 2363996"/>
              <a:gd name="connsiteX53" fmla="*/ 387913 w 996891"/>
              <a:gd name="connsiteY53" fmla="*/ 1785105 h 2363996"/>
              <a:gd name="connsiteX54" fmla="*/ 398607 w 996891"/>
              <a:gd name="connsiteY54" fmla="*/ 1830787 h 2363996"/>
              <a:gd name="connsiteX55" fmla="*/ 403955 w 996891"/>
              <a:gd name="connsiteY55" fmla="*/ 1863788 h 2363996"/>
              <a:gd name="connsiteX56" fmla="*/ 423817 w 996891"/>
              <a:gd name="connsiteY56" fmla="*/ 1882732 h 2363996"/>
              <a:gd name="connsiteX57" fmla="*/ 408385 w 996891"/>
              <a:gd name="connsiteY57" fmla="*/ 1957596 h 2363996"/>
              <a:gd name="connsiteX58" fmla="*/ 419080 w 996891"/>
              <a:gd name="connsiteY58" fmla="*/ 2000374 h 2363996"/>
              <a:gd name="connsiteX59" fmla="*/ 429775 w 996891"/>
              <a:gd name="connsiteY59" fmla="*/ 2053848 h 2363996"/>
              <a:gd name="connsiteX60" fmla="*/ 440470 w 996891"/>
              <a:gd name="connsiteY60" fmla="*/ 2069890 h 2363996"/>
              <a:gd name="connsiteX61" fmla="*/ 445817 w 996891"/>
              <a:gd name="connsiteY61" fmla="*/ 2101974 h 2363996"/>
              <a:gd name="connsiteX62" fmla="*/ 456512 w 996891"/>
              <a:gd name="connsiteY62" fmla="*/ 2134059 h 2363996"/>
              <a:gd name="connsiteX63" fmla="*/ 461859 w 996891"/>
              <a:gd name="connsiteY63" fmla="*/ 2150101 h 2363996"/>
              <a:gd name="connsiteX64" fmla="*/ 467206 w 996891"/>
              <a:gd name="connsiteY64" fmla="*/ 2171490 h 2363996"/>
              <a:gd name="connsiteX65" fmla="*/ 477901 w 996891"/>
              <a:gd name="connsiteY65" fmla="*/ 2203574 h 2363996"/>
              <a:gd name="connsiteX66" fmla="*/ 488596 w 996891"/>
              <a:gd name="connsiteY66" fmla="*/ 2310522 h 2363996"/>
              <a:gd name="connsiteX67" fmla="*/ 499291 w 996891"/>
              <a:gd name="connsiteY67" fmla="*/ 2363996 h 2363996"/>
              <a:gd name="connsiteX68" fmla="*/ 520680 w 996891"/>
              <a:gd name="connsiteY68" fmla="*/ 2331911 h 2363996"/>
              <a:gd name="connsiteX69" fmla="*/ 536722 w 996891"/>
              <a:gd name="connsiteY69" fmla="*/ 2310522 h 2363996"/>
              <a:gd name="connsiteX70" fmla="*/ 568806 w 996891"/>
              <a:gd name="connsiteY70" fmla="*/ 2289132 h 2363996"/>
              <a:gd name="connsiteX71" fmla="*/ 595543 w 996891"/>
              <a:gd name="connsiteY71" fmla="*/ 2257048 h 2363996"/>
              <a:gd name="connsiteX72" fmla="*/ 611585 w 996891"/>
              <a:gd name="connsiteY72" fmla="*/ 2235659 h 2363996"/>
              <a:gd name="connsiteX73" fmla="*/ 643670 w 996891"/>
              <a:gd name="connsiteY73" fmla="*/ 2208922 h 2363996"/>
              <a:gd name="connsiteX74" fmla="*/ 670406 w 996891"/>
              <a:gd name="connsiteY74" fmla="*/ 2176838 h 2363996"/>
              <a:gd name="connsiteX75" fmla="*/ 686448 w 996891"/>
              <a:gd name="connsiteY75" fmla="*/ 2166143 h 2363996"/>
              <a:gd name="connsiteX76" fmla="*/ 702491 w 996891"/>
              <a:gd name="connsiteY76" fmla="*/ 2150101 h 2363996"/>
              <a:gd name="connsiteX77" fmla="*/ 723880 w 996891"/>
              <a:gd name="connsiteY77" fmla="*/ 2134059 h 2363996"/>
              <a:gd name="connsiteX78" fmla="*/ 755964 w 996891"/>
              <a:gd name="connsiteY78" fmla="*/ 2096627 h 2363996"/>
              <a:gd name="connsiteX79" fmla="*/ 772006 w 996891"/>
              <a:gd name="connsiteY79" fmla="*/ 2085932 h 2363996"/>
              <a:gd name="connsiteX80" fmla="*/ 814785 w 996891"/>
              <a:gd name="connsiteY80" fmla="*/ 2021764 h 2363996"/>
              <a:gd name="connsiteX81" fmla="*/ 825480 w 996891"/>
              <a:gd name="connsiteY81" fmla="*/ 2005722 h 2363996"/>
              <a:gd name="connsiteX82" fmla="*/ 836175 w 996891"/>
              <a:gd name="connsiteY82" fmla="*/ 1989680 h 2363996"/>
              <a:gd name="connsiteX83" fmla="*/ 846870 w 996891"/>
              <a:gd name="connsiteY83" fmla="*/ 1957596 h 2363996"/>
              <a:gd name="connsiteX84" fmla="*/ 894996 w 996891"/>
              <a:gd name="connsiteY84" fmla="*/ 1914817 h 2363996"/>
              <a:gd name="connsiteX85" fmla="*/ 937775 w 996891"/>
              <a:gd name="connsiteY85" fmla="*/ 1877385 h 2363996"/>
              <a:gd name="connsiteX86" fmla="*/ 953817 w 996891"/>
              <a:gd name="connsiteY86" fmla="*/ 1861343 h 2363996"/>
              <a:gd name="connsiteX87" fmla="*/ 964512 w 996891"/>
              <a:gd name="connsiteY87" fmla="*/ 1845301 h 2363996"/>
              <a:gd name="connsiteX88" fmla="*/ 980554 w 996891"/>
              <a:gd name="connsiteY88" fmla="*/ 1834606 h 2363996"/>
              <a:gd name="connsiteX89" fmla="*/ 996596 w 996891"/>
              <a:gd name="connsiteY89" fmla="*/ 1781132 h 2363996"/>
              <a:gd name="connsiteX90" fmla="*/ 985901 w 996891"/>
              <a:gd name="connsiteY90" fmla="*/ 1700922 h 2363996"/>
              <a:gd name="connsiteX91" fmla="*/ 964512 w 996891"/>
              <a:gd name="connsiteY91" fmla="*/ 1668838 h 2363996"/>
              <a:gd name="connsiteX92" fmla="*/ 932427 w 996891"/>
              <a:gd name="connsiteY92" fmla="*/ 1636753 h 2363996"/>
              <a:gd name="connsiteX93" fmla="*/ 900343 w 996891"/>
              <a:gd name="connsiteY93" fmla="*/ 1583280 h 2363996"/>
              <a:gd name="connsiteX94" fmla="*/ 889648 w 996891"/>
              <a:gd name="connsiteY94" fmla="*/ 1567238 h 2363996"/>
              <a:gd name="connsiteX95" fmla="*/ 878954 w 996891"/>
              <a:gd name="connsiteY95" fmla="*/ 1545848 h 2363996"/>
              <a:gd name="connsiteX96" fmla="*/ 857564 w 996891"/>
              <a:gd name="connsiteY96" fmla="*/ 1513764 h 2363996"/>
              <a:gd name="connsiteX97" fmla="*/ 846870 w 996891"/>
              <a:gd name="connsiteY97" fmla="*/ 1492374 h 2363996"/>
              <a:gd name="connsiteX98" fmla="*/ 825480 w 996891"/>
              <a:gd name="connsiteY98" fmla="*/ 1476332 h 2363996"/>
              <a:gd name="connsiteX99" fmla="*/ 793396 w 996891"/>
              <a:gd name="connsiteY99" fmla="*/ 1401469 h 2363996"/>
              <a:gd name="connsiteX100" fmla="*/ 782701 w 996891"/>
              <a:gd name="connsiteY100" fmla="*/ 1385427 h 2363996"/>
              <a:gd name="connsiteX101" fmla="*/ 755964 w 996891"/>
              <a:gd name="connsiteY101" fmla="*/ 1337301 h 2363996"/>
              <a:gd name="connsiteX102" fmla="*/ 723880 w 996891"/>
              <a:gd name="connsiteY102" fmla="*/ 1299869 h 2363996"/>
              <a:gd name="connsiteX103" fmla="*/ 702491 w 996891"/>
              <a:gd name="connsiteY103" fmla="*/ 1267785 h 2363996"/>
              <a:gd name="connsiteX104" fmla="*/ 686448 w 996891"/>
              <a:gd name="connsiteY104" fmla="*/ 1225006 h 2363996"/>
              <a:gd name="connsiteX105" fmla="*/ 659712 w 996891"/>
              <a:gd name="connsiteY105" fmla="*/ 1192922 h 2363996"/>
              <a:gd name="connsiteX106" fmla="*/ 643670 w 996891"/>
              <a:gd name="connsiteY106" fmla="*/ 1171532 h 2363996"/>
              <a:gd name="connsiteX107" fmla="*/ 632975 w 996891"/>
              <a:gd name="connsiteY107" fmla="*/ 1150143 h 2363996"/>
              <a:gd name="connsiteX108" fmla="*/ 627627 w 996891"/>
              <a:gd name="connsiteY108" fmla="*/ 1134101 h 2363996"/>
              <a:gd name="connsiteX109" fmla="*/ 606238 w 996891"/>
              <a:gd name="connsiteY109" fmla="*/ 1102017 h 2363996"/>
              <a:gd name="connsiteX110" fmla="*/ 595543 w 996891"/>
              <a:gd name="connsiteY110" fmla="*/ 1080627 h 2363996"/>
              <a:gd name="connsiteX111" fmla="*/ 584848 w 996891"/>
              <a:gd name="connsiteY111" fmla="*/ 1064585 h 2363996"/>
              <a:gd name="connsiteX112" fmla="*/ 558112 w 996891"/>
              <a:gd name="connsiteY112" fmla="*/ 1021806 h 2363996"/>
              <a:gd name="connsiteX113" fmla="*/ 536722 w 996891"/>
              <a:gd name="connsiteY113" fmla="*/ 973680 h 2363996"/>
              <a:gd name="connsiteX114" fmla="*/ 526027 w 996891"/>
              <a:gd name="connsiteY114" fmla="*/ 946943 h 2363996"/>
              <a:gd name="connsiteX115" fmla="*/ 515333 w 996891"/>
              <a:gd name="connsiteY115" fmla="*/ 930901 h 2363996"/>
              <a:gd name="connsiteX116" fmla="*/ 504638 w 996891"/>
              <a:gd name="connsiteY116" fmla="*/ 904164 h 2363996"/>
              <a:gd name="connsiteX117" fmla="*/ 483248 w 996891"/>
              <a:gd name="connsiteY117" fmla="*/ 872080 h 2363996"/>
              <a:gd name="connsiteX118" fmla="*/ 472554 w 996891"/>
              <a:gd name="connsiteY118" fmla="*/ 856038 h 2363996"/>
              <a:gd name="connsiteX119" fmla="*/ 451164 w 996891"/>
              <a:gd name="connsiteY119" fmla="*/ 807911 h 2363996"/>
              <a:gd name="connsiteX120" fmla="*/ 440470 w 996891"/>
              <a:gd name="connsiteY120" fmla="*/ 765132 h 2363996"/>
              <a:gd name="connsiteX121" fmla="*/ 429775 w 996891"/>
              <a:gd name="connsiteY121" fmla="*/ 749090 h 2363996"/>
              <a:gd name="connsiteX122" fmla="*/ 419080 w 996891"/>
              <a:gd name="connsiteY122" fmla="*/ 727701 h 2363996"/>
              <a:gd name="connsiteX123" fmla="*/ 397691 w 996891"/>
              <a:gd name="connsiteY123" fmla="*/ 695617 h 2363996"/>
              <a:gd name="connsiteX124" fmla="*/ 386996 w 996891"/>
              <a:gd name="connsiteY124" fmla="*/ 679574 h 2363996"/>
              <a:gd name="connsiteX125" fmla="*/ 376301 w 996891"/>
              <a:gd name="connsiteY125" fmla="*/ 663532 h 2363996"/>
              <a:gd name="connsiteX126" fmla="*/ 365606 w 996891"/>
              <a:gd name="connsiteY126" fmla="*/ 642143 h 2363996"/>
              <a:gd name="connsiteX127" fmla="*/ 344217 w 996891"/>
              <a:gd name="connsiteY127" fmla="*/ 626101 h 2363996"/>
              <a:gd name="connsiteX128" fmla="*/ 322827 w 996891"/>
              <a:gd name="connsiteY128" fmla="*/ 594017 h 2363996"/>
              <a:gd name="connsiteX129" fmla="*/ 312133 w 996891"/>
              <a:gd name="connsiteY129" fmla="*/ 577974 h 2363996"/>
              <a:gd name="connsiteX130" fmla="*/ 301438 w 996891"/>
              <a:gd name="connsiteY130" fmla="*/ 561932 h 2363996"/>
              <a:gd name="connsiteX131" fmla="*/ 290743 w 996891"/>
              <a:gd name="connsiteY131" fmla="*/ 540543 h 2363996"/>
              <a:gd name="connsiteX132" fmla="*/ 280048 w 996891"/>
              <a:gd name="connsiteY132" fmla="*/ 524501 h 2363996"/>
              <a:gd name="connsiteX133" fmla="*/ 269354 w 996891"/>
              <a:gd name="connsiteY133" fmla="*/ 497764 h 2363996"/>
              <a:gd name="connsiteX134" fmla="*/ 258659 w 996891"/>
              <a:gd name="connsiteY134" fmla="*/ 481722 h 2363996"/>
              <a:gd name="connsiteX135" fmla="*/ 237270 w 996891"/>
              <a:gd name="connsiteY135" fmla="*/ 433596 h 2363996"/>
              <a:gd name="connsiteX136" fmla="*/ 226575 w 996891"/>
              <a:gd name="connsiteY136" fmla="*/ 385469 h 2363996"/>
              <a:gd name="connsiteX137" fmla="*/ 205185 w 996891"/>
              <a:gd name="connsiteY137" fmla="*/ 348038 h 2363996"/>
              <a:gd name="connsiteX138" fmla="*/ 194491 w 996891"/>
              <a:gd name="connsiteY138" fmla="*/ 326648 h 2363996"/>
              <a:gd name="connsiteX139" fmla="*/ 173101 w 996891"/>
              <a:gd name="connsiteY139" fmla="*/ 273174 h 2363996"/>
              <a:gd name="connsiteX140" fmla="*/ 130322 w 996891"/>
              <a:gd name="connsiteY140" fmla="*/ 198311 h 2363996"/>
              <a:gd name="connsiteX141" fmla="*/ 119627 w 996891"/>
              <a:gd name="connsiteY141" fmla="*/ 182269 h 2363996"/>
              <a:gd name="connsiteX142" fmla="*/ 98238 w 996891"/>
              <a:gd name="connsiteY142" fmla="*/ 166227 h 2363996"/>
              <a:gd name="connsiteX143" fmla="*/ 87543 w 996891"/>
              <a:gd name="connsiteY143" fmla="*/ 144838 h 2363996"/>
              <a:gd name="connsiteX144" fmla="*/ 71501 w 996891"/>
              <a:gd name="connsiteY144" fmla="*/ 107406 h 2363996"/>
              <a:gd name="connsiteX145" fmla="*/ 39417 w 996891"/>
              <a:gd name="connsiteY145" fmla="*/ 59280 h 2363996"/>
              <a:gd name="connsiteX146" fmla="*/ 28722 w 996891"/>
              <a:gd name="connsiteY146" fmla="*/ 43238 h 2363996"/>
              <a:gd name="connsiteX147" fmla="*/ 0 w 996891"/>
              <a:gd name="connsiteY147" fmla="*/ 0 h 2363996"/>
              <a:gd name="connsiteX148" fmla="*/ 7333 w 996891"/>
              <a:gd name="connsiteY148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67368 w 996891"/>
              <a:gd name="connsiteY33" fmla="*/ 1224243 h 2363996"/>
              <a:gd name="connsiteX34" fmla="*/ 274090 w 996891"/>
              <a:gd name="connsiteY34" fmla="*/ 1249299 h 2363996"/>
              <a:gd name="connsiteX35" fmla="*/ 281883 w 996891"/>
              <a:gd name="connsiteY35" fmla="*/ 1281382 h 2363996"/>
              <a:gd name="connsiteX36" fmla="*/ 290132 w 996891"/>
              <a:gd name="connsiteY36" fmla="*/ 1328898 h 2363996"/>
              <a:gd name="connsiteX37" fmla="*/ 301285 w 996891"/>
              <a:gd name="connsiteY37" fmla="*/ 1353343 h 2363996"/>
              <a:gd name="connsiteX38" fmla="*/ 300827 w 996891"/>
              <a:gd name="connsiteY38" fmla="*/ 1366483 h 2363996"/>
              <a:gd name="connsiteX39" fmla="*/ 303272 w 996891"/>
              <a:gd name="connsiteY39" fmla="*/ 1398567 h 2363996"/>
              <a:gd name="connsiteX40" fmla="*/ 316411 w 996891"/>
              <a:gd name="connsiteY40" fmla="*/ 1437525 h 2363996"/>
              <a:gd name="connsiteX41" fmla="*/ 318855 w 996891"/>
              <a:gd name="connsiteY41" fmla="*/ 1468082 h 2363996"/>
              <a:gd name="connsiteX42" fmla="*/ 332911 w 996891"/>
              <a:gd name="connsiteY42" fmla="*/ 1489929 h 2363996"/>
              <a:gd name="connsiteX43" fmla="*/ 335356 w 996891"/>
              <a:gd name="connsiteY43" fmla="*/ 1511320 h 2363996"/>
              <a:gd name="connsiteX44" fmla="*/ 331535 w 996891"/>
              <a:gd name="connsiteY44" fmla="*/ 1527361 h 2363996"/>
              <a:gd name="connsiteX45" fmla="*/ 348495 w 996891"/>
              <a:gd name="connsiteY45" fmla="*/ 1559446 h 2363996"/>
              <a:gd name="connsiteX46" fmla="*/ 350481 w 996891"/>
              <a:gd name="connsiteY46" fmla="*/ 1594433 h 2363996"/>
              <a:gd name="connsiteX47" fmla="*/ 355828 w 996891"/>
              <a:gd name="connsiteY47" fmla="*/ 1619795 h 2363996"/>
              <a:gd name="connsiteX48" fmla="*/ 361175 w 996891"/>
              <a:gd name="connsiteY48" fmla="*/ 1638740 h 2363996"/>
              <a:gd name="connsiteX49" fmla="*/ 354912 w 996891"/>
              <a:gd name="connsiteY49" fmla="*/ 1679532 h 2363996"/>
              <a:gd name="connsiteX50" fmla="*/ 368968 w 996891"/>
              <a:gd name="connsiteY50" fmla="*/ 1677088 h 2363996"/>
              <a:gd name="connsiteX51" fmla="*/ 377676 w 996891"/>
              <a:gd name="connsiteY51" fmla="*/ 1696645 h 2363996"/>
              <a:gd name="connsiteX52" fmla="*/ 377216 w 996891"/>
              <a:gd name="connsiteY52" fmla="*/ 1727812 h 2363996"/>
              <a:gd name="connsiteX53" fmla="*/ 387913 w 996891"/>
              <a:gd name="connsiteY53" fmla="*/ 1785105 h 2363996"/>
              <a:gd name="connsiteX54" fmla="*/ 398607 w 996891"/>
              <a:gd name="connsiteY54" fmla="*/ 1830787 h 2363996"/>
              <a:gd name="connsiteX55" fmla="*/ 403955 w 996891"/>
              <a:gd name="connsiteY55" fmla="*/ 1863788 h 2363996"/>
              <a:gd name="connsiteX56" fmla="*/ 415108 w 996891"/>
              <a:gd name="connsiteY56" fmla="*/ 1888538 h 2363996"/>
              <a:gd name="connsiteX57" fmla="*/ 408385 w 996891"/>
              <a:gd name="connsiteY57" fmla="*/ 1957596 h 2363996"/>
              <a:gd name="connsiteX58" fmla="*/ 419080 w 996891"/>
              <a:gd name="connsiteY58" fmla="*/ 2000374 h 2363996"/>
              <a:gd name="connsiteX59" fmla="*/ 429775 w 996891"/>
              <a:gd name="connsiteY59" fmla="*/ 2053848 h 2363996"/>
              <a:gd name="connsiteX60" fmla="*/ 440470 w 996891"/>
              <a:gd name="connsiteY60" fmla="*/ 2069890 h 2363996"/>
              <a:gd name="connsiteX61" fmla="*/ 445817 w 996891"/>
              <a:gd name="connsiteY61" fmla="*/ 2101974 h 2363996"/>
              <a:gd name="connsiteX62" fmla="*/ 456512 w 996891"/>
              <a:gd name="connsiteY62" fmla="*/ 2134059 h 2363996"/>
              <a:gd name="connsiteX63" fmla="*/ 461859 w 996891"/>
              <a:gd name="connsiteY63" fmla="*/ 2150101 h 2363996"/>
              <a:gd name="connsiteX64" fmla="*/ 467206 w 996891"/>
              <a:gd name="connsiteY64" fmla="*/ 2171490 h 2363996"/>
              <a:gd name="connsiteX65" fmla="*/ 477901 w 996891"/>
              <a:gd name="connsiteY65" fmla="*/ 2203574 h 2363996"/>
              <a:gd name="connsiteX66" fmla="*/ 488596 w 996891"/>
              <a:gd name="connsiteY66" fmla="*/ 2310522 h 2363996"/>
              <a:gd name="connsiteX67" fmla="*/ 499291 w 996891"/>
              <a:gd name="connsiteY67" fmla="*/ 2363996 h 2363996"/>
              <a:gd name="connsiteX68" fmla="*/ 520680 w 996891"/>
              <a:gd name="connsiteY68" fmla="*/ 2331911 h 2363996"/>
              <a:gd name="connsiteX69" fmla="*/ 536722 w 996891"/>
              <a:gd name="connsiteY69" fmla="*/ 2310522 h 2363996"/>
              <a:gd name="connsiteX70" fmla="*/ 568806 w 996891"/>
              <a:gd name="connsiteY70" fmla="*/ 2289132 h 2363996"/>
              <a:gd name="connsiteX71" fmla="*/ 595543 w 996891"/>
              <a:gd name="connsiteY71" fmla="*/ 2257048 h 2363996"/>
              <a:gd name="connsiteX72" fmla="*/ 611585 w 996891"/>
              <a:gd name="connsiteY72" fmla="*/ 2235659 h 2363996"/>
              <a:gd name="connsiteX73" fmla="*/ 643670 w 996891"/>
              <a:gd name="connsiteY73" fmla="*/ 2208922 h 2363996"/>
              <a:gd name="connsiteX74" fmla="*/ 670406 w 996891"/>
              <a:gd name="connsiteY74" fmla="*/ 2176838 h 2363996"/>
              <a:gd name="connsiteX75" fmla="*/ 686448 w 996891"/>
              <a:gd name="connsiteY75" fmla="*/ 2166143 h 2363996"/>
              <a:gd name="connsiteX76" fmla="*/ 702491 w 996891"/>
              <a:gd name="connsiteY76" fmla="*/ 2150101 h 2363996"/>
              <a:gd name="connsiteX77" fmla="*/ 723880 w 996891"/>
              <a:gd name="connsiteY77" fmla="*/ 2134059 h 2363996"/>
              <a:gd name="connsiteX78" fmla="*/ 755964 w 996891"/>
              <a:gd name="connsiteY78" fmla="*/ 2096627 h 2363996"/>
              <a:gd name="connsiteX79" fmla="*/ 772006 w 996891"/>
              <a:gd name="connsiteY79" fmla="*/ 2085932 h 2363996"/>
              <a:gd name="connsiteX80" fmla="*/ 814785 w 996891"/>
              <a:gd name="connsiteY80" fmla="*/ 2021764 h 2363996"/>
              <a:gd name="connsiteX81" fmla="*/ 825480 w 996891"/>
              <a:gd name="connsiteY81" fmla="*/ 2005722 h 2363996"/>
              <a:gd name="connsiteX82" fmla="*/ 836175 w 996891"/>
              <a:gd name="connsiteY82" fmla="*/ 1989680 h 2363996"/>
              <a:gd name="connsiteX83" fmla="*/ 846870 w 996891"/>
              <a:gd name="connsiteY83" fmla="*/ 1957596 h 2363996"/>
              <a:gd name="connsiteX84" fmla="*/ 894996 w 996891"/>
              <a:gd name="connsiteY84" fmla="*/ 1914817 h 2363996"/>
              <a:gd name="connsiteX85" fmla="*/ 937775 w 996891"/>
              <a:gd name="connsiteY85" fmla="*/ 1877385 h 2363996"/>
              <a:gd name="connsiteX86" fmla="*/ 953817 w 996891"/>
              <a:gd name="connsiteY86" fmla="*/ 1861343 h 2363996"/>
              <a:gd name="connsiteX87" fmla="*/ 964512 w 996891"/>
              <a:gd name="connsiteY87" fmla="*/ 1845301 h 2363996"/>
              <a:gd name="connsiteX88" fmla="*/ 980554 w 996891"/>
              <a:gd name="connsiteY88" fmla="*/ 1834606 h 2363996"/>
              <a:gd name="connsiteX89" fmla="*/ 996596 w 996891"/>
              <a:gd name="connsiteY89" fmla="*/ 1781132 h 2363996"/>
              <a:gd name="connsiteX90" fmla="*/ 985901 w 996891"/>
              <a:gd name="connsiteY90" fmla="*/ 1700922 h 2363996"/>
              <a:gd name="connsiteX91" fmla="*/ 964512 w 996891"/>
              <a:gd name="connsiteY91" fmla="*/ 1668838 h 2363996"/>
              <a:gd name="connsiteX92" fmla="*/ 932427 w 996891"/>
              <a:gd name="connsiteY92" fmla="*/ 1636753 h 2363996"/>
              <a:gd name="connsiteX93" fmla="*/ 900343 w 996891"/>
              <a:gd name="connsiteY93" fmla="*/ 1583280 h 2363996"/>
              <a:gd name="connsiteX94" fmla="*/ 889648 w 996891"/>
              <a:gd name="connsiteY94" fmla="*/ 1567238 h 2363996"/>
              <a:gd name="connsiteX95" fmla="*/ 878954 w 996891"/>
              <a:gd name="connsiteY95" fmla="*/ 1545848 h 2363996"/>
              <a:gd name="connsiteX96" fmla="*/ 857564 w 996891"/>
              <a:gd name="connsiteY96" fmla="*/ 1513764 h 2363996"/>
              <a:gd name="connsiteX97" fmla="*/ 846870 w 996891"/>
              <a:gd name="connsiteY97" fmla="*/ 1492374 h 2363996"/>
              <a:gd name="connsiteX98" fmla="*/ 825480 w 996891"/>
              <a:gd name="connsiteY98" fmla="*/ 1476332 h 2363996"/>
              <a:gd name="connsiteX99" fmla="*/ 793396 w 996891"/>
              <a:gd name="connsiteY99" fmla="*/ 1401469 h 2363996"/>
              <a:gd name="connsiteX100" fmla="*/ 782701 w 996891"/>
              <a:gd name="connsiteY100" fmla="*/ 1385427 h 2363996"/>
              <a:gd name="connsiteX101" fmla="*/ 755964 w 996891"/>
              <a:gd name="connsiteY101" fmla="*/ 1337301 h 2363996"/>
              <a:gd name="connsiteX102" fmla="*/ 723880 w 996891"/>
              <a:gd name="connsiteY102" fmla="*/ 1299869 h 2363996"/>
              <a:gd name="connsiteX103" fmla="*/ 702491 w 996891"/>
              <a:gd name="connsiteY103" fmla="*/ 1267785 h 2363996"/>
              <a:gd name="connsiteX104" fmla="*/ 686448 w 996891"/>
              <a:gd name="connsiteY104" fmla="*/ 1225006 h 2363996"/>
              <a:gd name="connsiteX105" fmla="*/ 659712 w 996891"/>
              <a:gd name="connsiteY105" fmla="*/ 1192922 h 2363996"/>
              <a:gd name="connsiteX106" fmla="*/ 643670 w 996891"/>
              <a:gd name="connsiteY106" fmla="*/ 1171532 h 2363996"/>
              <a:gd name="connsiteX107" fmla="*/ 632975 w 996891"/>
              <a:gd name="connsiteY107" fmla="*/ 1150143 h 2363996"/>
              <a:gd name="connsiteX108" fmla="*/ 627627 w 996891"/>
              <a:gd name="connsiteY108" fmla="*/ 1134101 h 2363996"/>
              <a:gd name="connsiteX109" fmla="*/ 606238 w 996891"/>
              <a:gd name="connsiteY109" fmla="*/ 1102017 h 2363996"/>
              <a:gd name="connsiteX110" fmla="*/ 595543 w 996891"/>
              <a:gd name="connsiteY110" fmla="*/ 1080627 h 2363996"/>
              <a:gd name="connsiteX111" fmla="*/ 584848 w 996891"/>
              <a:gd name="connsiteY111" fmla="*/ 1064585 h 2363996"/>
              <a:gd name="connsiteX112" fmla="*/ 558112 w 996891"/>
              <a:gd name="connsiteY112" fmla="*/ 1021806 h 2363996"/>
              <a:gd name="connsiteX113" fmla="*/ 536722 w 996891"/>
              <a:gd name="connsiteY113" fmla="*/ 973680 h 2363996"/>
              <a:gd name="connsiteX114" fmla="*/ 526027 w 996891"/>
              <a:gd name="connsiteY114" fmla="*/ 946943 h 2363996"/>
              <a:gd name="connsiteX115" fmla="*/ 515333 w 996891"/>
              <a:gd name="connsiteY115" fmla="*/ 930901 h 2363996"/>
              <a:gd name="connsiteX116" fmla="*/ 504638 w 996891"/>
              <a:gd name="connsiteY116" fmla="*/ 904164 h 2363996"/>
              <a:gd name="connsiteX117" fmla="*/ 483248 w 996891"/>
              <a:gd name="connsiteY117" fmla="*/ 872080 h 2363996"/>
              <a:gd name="connsiteX118" fmla="*/ 472554 w 996891"/>
              <a:gd name="connsiteY118" fmla="*/ 856038 h 2363996"/>
              <a:gd name="connsiteX119" fmla="*/ 451164 w 996891"/>
              <a:gd name="connsiteY119" fmla="*/ 807911 h 2363996"/>
              <a:gd name="connsiteX120" fmla="*/ 440470 w 996891"/>
              <a:gd name="connsiteY120" fmla="*/ 765132 h 2363996"/>
              <a:gd name="connsiteX121" fmla="*/ 429775 w 996891"/>
              <a:gd name="connsiteY121" fmla="*/ 749090 h 2363996"/>
              <a:gd name="connsiteX122" fmla="*/ 419080 w 996891"/>
              <a:gd name="connsiteY122" fmla="*/ 727701 h 2363996"/>
              <a:gd name="connsiteX123" fmla="*/ 397691 w 996891"/>
              <a:gd name="connsiteY123" fmla="*/ 695617 h 2363996"/>
              <a:gd name="connsiteX124" fmla="*/ 386996 w 996891"/>
              <a:gd name="connsiteY124" fmla="*/ 679574 h 2363996"/>
              <a:gd name="connsiteX125" fmla="*/ 376301 w 996891"/>
              <a:gd name="connsiteY125" fmla="*/ 663532 h 2363996"/>
              <a:gd name="connsiteX126" fmla="*/ 365606 w 996891"/>
              <a:gd name="connsiteY126" fmla="*/ 642143 h 2363996"/>
              <a:gd name="connsiteX127" fmla="*/ 344217 w 996891"/>
              <a:gd name="connsiteY127" fmla="*/ 626101 h 2363996"/>
              <a:gd name="connsiteX128" fmla="*/ 322827 w 996891"/>
              <a:gd name="connsiteY128" fmla="*/ 594017 h 2363996"/>
              <a:gd name="connsiteX129" fmla="*/ 312133 w 996891"/>
              <a:gd name="connsiteY129" fmla="*/ 577974 h 2363996"/>
              <a:gd name="connsiteX130" fmla="*/ 301438 w 996891"/>
              <a:gd name="connsiteY130" fmla="*/ 561932 h 2363996"/>
              <a:gd name="connsiteX131" fmla="*/ 290743 w 996891"/>
              <a:gd name="connsiteY131" fmla="*/ 540543 h 2363996"/>
              <a:gd name="connsiteX132" fmla="*/ 280048 w 996891"/>
              <a:gd name="connsiteY132" fmla="*/ 524501 h 2363996"/>
              <a:gd name="connsiteX133" fmla="*/ 269354 w 996891"/>
              <a:gd name="connsiteY133" fmla="*/ 497764 h 2363996"/>
              <a:gd name="connsiteX134" fmla="*/ 258659 w 996891"/>
              <a:gd name="connsiteY134" fmla="*/ 481722 h 2363996"/>
              <a:gd name="connsiteX135" fmla="*/ 237270 w 996891"/>
              <a:gd name="connsiteY135" fmla="*/ 433596 h 2363996"/>
              <a:gd name="connsiteX136" fmla="*/ 226575 w 996891"/>
              <a:gd name="connsiteY136" fmla="*/ 385469 h 2363996"/>
              <a:gd name="connsiteX137" fmla="*/ 205185 w 996891"/>
              <a:gd name="connsiteY137" fmla="*/ 348038 h 2363996"/>
              <a:gd name="connsiteX138" fmla="*/ 194491 w 996891"/>
              <a:gd name="connsiteY138" fmla="*/ 326648 h 2363996"/>
              <a:gd name="connsiteX139" fmla="*/ 173101 w 996891"/>
              <a:gd name="connsiteY139" fmla="*/ 273174 h 2363996"/>
              <a:gd name="connsiteX140" fmla="*/ 130322 w 996891"/>
              <a:gd name="connsiteY140" fmla="*/ 198311 h 2363996"/>
              <a:gd name="connsiteX141" fmla="*/ 119627 w 996891"/>
              <a:gd name="connsiteY141" fmla="*/ 182269 h 2363996"/>
              <a:gd name="connsiteX142" fmla="*/ 98238 w 996891"/>
              <a:gd name="connsiteY142" fmla="*/ 166227 h 2363996"/>
              <a:gd name="connsiteX143" fmla="*/ 87543 w 996891"/>
              <a:gd name="connsiteY143" fmla="*/ 144838 h 2363996"/>
              <a:gd name="connsiteX144" fmla="*/ 71501 w 996891"/>
              <a:gd name="connsiteY144" fmla="*/ 107406 h 2363996"/>
              <a:gd name="connsiteX145" fmla="*/ 39417 w 996891"/>
              <a:gd name="connsiteY145" fmla="*/ 59280 h 2363996"/>
              <a:gd name="connsiteX146" fmla="*/ 28722 w 996891"/>
              <a:gd name="connsiteY146" fmla="*/ 43238 h 2363996"/>
              <a:gd name="connsiteX147" fmla="*/ 0 w 996891"/>
              <a:gd name="connsiteY147" fmla="*/ 0 h 2363996"/>
              <a:gd name="connsiteX148" fmla="*/ 7333 w 996891"/>
              <a:gd name="connsiteY148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67368 w 996891"/>
              <a:gd name="connsiteY33" fmla="*/ 1224243 h 2363996"/>
              <a:gd name="connsiteX34" fmla="*/ 274090 w 996891"/>
              <a:gd name="connsiteY34" fmla="*/ 1249299 h 2363996"/>
              <a:gd name="connsiteX35" fmla="*/ 281883 w 996891"/>
              <a:gd name="connsiteY35" fmla="*/ 1281382 h 2363996"/>
              <a:gd name="connsiteX36" fmla="*/ 290132 w 996891"/>
              <a:gd name="connsiteY36" fmla="*/ 1328898 h 2363996"/>
              <a:gd name="connsiteX37" fmla="*/ 301285 w 996891"/>
              <a:gd name="connsiteY37" fmla="*/ 1353343 h 2363996"/>
              <a:gd name="connsiteX38" fmla="*/ 300827 w 996891"/>
              <a:gd name="connsiteY38" fmla="*/ 1366483 h 2363996"/>
              <a:gd name="connsiteX39" fmla="*/ 303272 w 996891"/>
              <a:gd name="connsiteY39" fmla="*/ 1398567 h 2363996"/>
              <a:gd name="connsiteX40" fmla="*/ 316411 w 996891"/>
              <a:gd name="connsiteY40" fmla="*/ 1437525 h 2363996"/>
              <a:gd name="connsiteX41" fmla="*/ 318855 w 996891"/>
              <a:gd name="connsiteY41" fmla="*/ 1468082 h 2363996"/>
              <a:gd name="connsiteX42" fmla="*/ 332911 w 996891"/>
              <a:gd name="connsiteY42" fmla="*/ 1489929 h 2363996"/>
              <a:gd name="connsiteX43" fmla="*/ 335356 w 996891"/>
              <a:gd name="connsiteY43" fmla="*/ 1511320 h 2363996"/>
              <a:gd name="connsiteX44" fmla="*/ 331535 w 996891"/>
              <a:gd name="connsiteY44" fmla="*/ 1527361 h 2363996"/>
              <a:gd name="connsiteX45" fmla="*/ 348495 w 996891"/>
              <a:gd name="connsiteY45" fmla="*/ 1559446 h 2363996"/>
              <a:gd name="connsiteX46" fmla="*/ 350481 w 996891"/>
              <a:gd name="connsiteY46" fmla="*/ 1594433 h 2363996"/>
              <a:gd name="connsiteX47" fmla="*/ 355828 w 996891"/>
              <a:gd name="connsiteY47" fmla="*/ 1619795 h 2363996"/>
              <a:gd name="connsiteX48" fmla="*/ 361175 w 996891"/>
              <a:gd name="connsiteY48" fmla="*/ 1638740 h 2363996"/>
              <a:gd name="connsiteX49" fmla="*/ 354912 w 996891"/>
              <a:gd name="connsiteY49" fmla="*/ 1679532 h 2363996"/>
              <a:gd name="connsiteX50" fmla="*/ 368968 w 996891"/>
              <a:gd name="connsiteY50" fmla="*/ 1677088 h 2363996"/>
              <a:gd name="connsiteX51" fmla="*/ 377676 w 996891"/>
              <a:gd name="connsiteY51" fmla="*/ 1696645 h 2363996"/>
              <a:gd name="connsiteX52" fmla="*/ 377216 w 996891"/>
              <a:gd name="connsiteY52" fmla="*/ 1727812 h 2363996"/>
              <a:gd name="connsiteX53" fmla="*/ 387913 w 996891"/>
              <a:gd name="connsiteY53" fmla="*/ 1785105 h 2363996"/>
              <a:gd name="connsiteX54" fmla="*/ 398607 w 996891"/>
              <a:gd name="connsiteY54" fmla="*/ 1830787 h 2363996"/>
              <a:gd name="connsiteX55" fmla="*/ 403955 w 996891"/>
              <a:gd name="connsiteY55" fmla="*/ 1863788 h 2363996"/>
              <a:gd name="connsiteX56" fmla="*/ 415108 w 996891"/>
              <a:gd name="connsiteY56" fmla="*/ 1888538 h 2363996"/>
              <a:gd name="connsiteX57" fmla="*/ 451928 w 996891"/>
              <a:gd name="connsiteY57" fmla="*/ 1951790 h 2363996"/>
              <a:gd name="connsiteX58" fmla="*/ 419080 w 996891"/>
              <a:gd name="connsiteY58" fmla="*/ 2000374 h 2363996"/>
              <a:gd name="connsiteX59" fmla="*/ 429775 w 996891"/>
              <a:gd name="connsiteY59" fmla="*/ 2053848 h 2363996"/>
              <a:gd name="connsiteX60" fmla="*/ 440470 w 996891"/>
              <a:gd name="connsiteY60" fmla="*/ 2069890 h 2363996"/>
              <a:gd name="connsiteX61" fmla="*/ 445817 w 996891"/>
              <a:gd name="connsiteY61" fmla="*/ 2101974 h 2363996"/>
              <a:gd name="connsiteX62" fmla="*/ 456512 w 996891"/>
              <a:gd name="connsiteY62" fmla="*/ 2134059 h 2363996"/>
              <a:gd name="connsiteX63" fmla="*/ 461859 w 996891"/>
              <a:gd name="connsiteY63" fmla="*/ 2150101 h 2363996"/>
              <a:gd name="connsiteX64" fmla="*/ 467206 w 996891"/>
              <a:gd name="connsiteY64" fmla="*/ 2171490 h 2363996"/>
              <a:gd name="connsiteX65" fmla="*/ 477901 w 996891"/>
              <a:gd name="connsiteY65" fmla="*/ 2203574 h 2363996"/>
              <a:gd name="connsiteX66" fmla="*/ 488596 w 996891"/>
              <a:gd name="connsiteY66" fmla="*/ 2310522 h 2363996"/>
              <a:gd name="connsiteX67" fmla="*/ 499291 w 996891"/>
              <a:gd name="connsiteY67" fmla="*/ 2363996 h 2363996"/>
              <a:gd name="connsiteX68" fmla="*/ 520680 w 996891"/>
              <a:gd name="connsiteY68" fmla="*/ 2331911 h 2363996"/>
              <a:gd name="connsiteX69" fmla="*/ 536722 w 996891"/>
              <a:gd name="connsiteY69" fmla="*/ 2310522 h 2363996"/>
              <a:gd name="connsiteX70" fmla="*/ 568806 w 996891"/>
              <a:gd name="connsiteY70" fmla="*/ 2289132 h 2363996"/>
              <a:gd name="connsiteX71" fmla="*/ 595543 w 996891"/>
              <a:gd name="connsiteY71" fmla="*/ 2257048 h 2363996"/>
              <a:gd name="connsiteX72" fmla="*/ 611585 w 996891"/>
              <a:gd name="connsiteY72" fmla="*/ 2235659 h 2363996"/>
              <a:gd name="connsiteX73" fmla="*/ 643670 w 996891"/>
              <a:gd name="connsiteY73" fmla="*/ 2208922 h 2363996"/>
              <a:gd name="connsiteX74" fmla="*/ 670406 w 996891"/>
              <a:gd name="connsiteY74" fmla="*/ 2176838 h 2363996"/>
              <a:gd name="connsiteX75" fmla="*/ 686448 w 996891"/>
              <a:gd name="connsiteY75" fmla="*/ 2166143 h 2363996"/>
              <a:gd name="connsiteX76" fmla="*/ 702491 w 996891"/>
              <a:gd name="connsiteY76" fmla="*/ 2150101 h 2363996"/>
              <a:gd name="connsiteX77" fmla="*/ 723880 w 996891"/>
              <a:gd name="connsiteY77" fmla="*/ 2134059 h 2363996"/>
              <a:gd name="connsiteX78" fmla="*/ 755964 w 996891"/>
              <a:gd name="connsiteY78" fmla="*/ 2096627 h 2363996"/>
              <a:gd name="connsiteX79" fmla="*/ 772006 w 996891"/>
              <a:gd name="connsiteY79" fmla="*/ 2085932 h 2363996"/>
              <a:gd name="connsiteX80" fmla="*/ 814785 w 996891"/>
              <a:gd name="connsiteY80" fmla="*/ 2021764 h 2363996"/>
              <a:gd name="connsiteX81" fmla="*/ 825480 w 996891"/>
              <a:gd name="connsiteY81" fmla="*/ 2005722 h 2363996"/>
              <a:gd name="connsiteX82" fmla="*/ 836175 w 996891"/>
              <a:gd name="connsiteY82" fmla="*/ 1989680 h 2363996"/>
              <a:gd name="connsiteX83" fmla="*/ 846870 w 996891"/>
              <a:gd name="connsiteY83" fmla="*/ 1957596 h 2363996"/>
              <a:gd name="connsiteX84" fmla="*/ 894996 w 996891"/>
              <a:gd name="connsiteY84" fmla="*/ 1914817 h 2363996"/>
              <a:gd name="connsiteX85" fmla="*/ 937775 w 996891"/>
              <a:gd name="connsiteY85" fmla="*/ 1877385 h 2363996"/>
              <a:gd name="connsiteX86" fmla="*/ 953817 w 996891"/>
              <a:gd name="connsiteY86" fmla="*/ 1861343 h 2363996"/>
              <a:gd name="connsiteX87" fmla="*/ 964512 w 996891"/>
              <a:gd name="connsiteY87" fmla="*/ 1845301 h 2363996"/>
              <a:gd name="connsiteX88" fmla="*/ 980554 w 996891"/>
              <a:gd name="connsiteY88" fmla="*/ 1834606 h 2363996"/>
              <a:gd name="connsiteX89" fmla="*/ 996596 w 996891"/>
              <a:gd name="connsiteY89" fmla="*/ 1781132 h 2363996"/>
              <a:gd name="connsiteX90" fmla="*/ 985901 w 996891"/>
              <a:gd name="connsiteY90" fmla="*/ 1700922 h 2363996"/>
              <a:gd name="connsiteX91" fmla="*/ 964512 w 996891"/>
              <a:gd name="connsiteY91" fmla="*/ 1668838 h 2363996"/>
              <a:gd name="connsiteX92" fmla="*/ 932427 w 996891"/>
              <a:gd name="connsiteY92" fmla="*/ 1636753 h 2363996"/>
              <a:gd name="connsiteX93" fmla="*/ 900343 w 996891"/>
              <a:gd name="connsiteY93" fmla="*/ 1583280 h 2363996"/>
              <a:gd name="connsiteX94" fmla="*/ 889648 w 996891"/>
              <a:gd name="connsiteY94" fmla="*/ 1567238 h 2363996"/>
              <a:gd name="connsiteX95" fmla="*/ 878954 w 996891"/>
              <a:gd name="connsiteY95" fmla="*/ 1545848 h 2363996"/>
              <a:gd name="connsiteX96" fmla="*/ 857564 w 996891"/>
              <a:gd name="connsiteY96" fmla="*/ 1513764 h 2363996"/>
              <a:gd name="connsiteX97" fmla="*/ 846870 w 996891"/>
              <a:gd name="connsiteY97" fmla="*/ 1492374 h 2363996"/>
              <a:gd name="connsiteX98" fmla="*/ 825480 w 996891"/>
              <a:gd name="connsiteY98" fmla="*/ 1476332 h 2363996"/>
              <a:gd name="connsiteX99" fmla="*/ 793396 w 996891"/>
              <a:gd name="connsiteY99" fmla="*/ 1401469 h 2363996"/>
              <a:gd name="connsiteX100" fmla="*/ 782701 w 996891"/>
              <a:gd name="connsiteY100" fmla="*/ 1385427 h 2363996"/>
              <a:gd name="connsiteX101" fmla="*/ 755964 w 996891"/>
              <a:gd name="connsiteY101" fmla="*/ 1337301 h 2363996"/>
              <a:gd name="connsiteX102" fmla="*/ 723880 w 996891"/>
              <a:gd name="connsiteY102" fmla="*/ 1299869 h 2363996"/>
              <a:gd name="connsiteX103" fmla="*/ 702491 w 996891"/>
              <a:gd name="connsiteY103" fmla="*/ 1267785 h 2363996"/>
              <a:gd name="connsiteX104" fmla="*/ 686448 w 996891"/>
              <a:gd name="connsiteY104" fmla="*/ 1225006 h 2363996"/>
              <a:gd name="connsiteX105" fmla="*/ 659712 w 996891"/>
              <a:gd name="connsiteY105" fmla="*/ 1192922 h 2363996"/>
              <a:gd name="connsiteX106" fmla="*/ 643670 w 996891"/>
              <a:gd name="connsiteY106" fmla="*/ 1171532 h 2363996"/>
              <a:gd name="connsiteX107" fmla="*/ 632975 w 996891"/>
              <a:gd name="connsiteY107" fmla="*/ 1150143 h 2363996"/>
              <a:gd name="connsiteX108" fmla="*/ 627627 w 996891"/>
              <a:gd name="connsiteY108" fmla="*/ 1134101 h 2363996"/>
              <a:gd name="connsiteX109" fmla="*/ 606238 w 996891"/>
              <a:gd name="connsiteY109" fmla="*/ 1102017 h 2363996"/>
              <a:gd name="connsiteX110" fmla="*/ 595543 w 996891"/>
              <a:gd name="connsiteY110" fmla="*/ 1080627 h 2363996"/>
              <a:gd name="connsiteX111" fmla="*/ 584848 w 996891"/>
              <a:gd name="connsiteY111" fmla="*/ 1064585 h 2363996"/>
              <a:gd name="connsiteX112" fmla="*/ 558112 w 996891"/>
              <a:gd name="connsiteY112" fmla="*/ 1021806 h 2363996"/>
              <a:gd name="connsiteX113" fmla="*/ 536722 w 996891"/>
              <a:gd name="connsiteY113" fmla="*/ 973680 h 2363996"/>
              <a:gd name="connsiteX114" fmla="*/ 526027 w 996891"/>
              <a:gd name="connsiteY114" fmla="*/ 946943 h 2363996"/>
              <a:gd name="connsiteX115" fmla="*/ 515333 w 996891"/>
              <a:gd name="connsiteY115" fmla="*/ 930901 h 2363996"/>
              <a:gd name="connsiteX116" fmla="*/ 504638 w 996891"/>
              <a:gd name="connsiteY116" fmla="*/ 904164 h 2363996"/>
              <a:gd name="connsiteX117" fmla="*/ 483248 w 996891"/>
              <a:gd name="connsiteY117" fmla="*/ 872080 h 2363996"/>
              <a:gd name="connsiteX118" fmla="*/ 472554 w 996891"/>
              <a:gd name="connsiteY118" fmla="*/ 856038 h 2363996"/>
              <a:gd name="connsiteX119" fmla="*/ 451164 w 996891"/>
              <a:gd name="connsiteY119" fmla="*/ 807911 h 2363996"/>
              <a:gd name="connsiteX120" fmla="*/ 440470 w 996891"/>
              <a:gd name="connsiteY120" fmla="*/ 765132 h 2363996"/>
              <a:gd name="connsiteX121" fmla="*/ 429775 w 996891"/>
              <a:gd name="connsiteY121" fmla="*/ 749090 h 2363996"/>
              <a:gd name="connsiteX122" fmla="*/ 419080 w 996891"/>
              <a:gd name="connsiteY122" fmla="*/ 727701 h 2363996"/>
              <a:gd name="connsiteX123" fmla="*/ 397691 w 996891"/>
              <a:gd name="connsiteY123" fmla="*/ 695617 h 2363996"/>
              <a:gd name="connsiteX124" fmla="*/ 386996 w 996891"/>
              <a:gd name="connsiteY124" fmla="*/ 679574 h 2363996"/>
              <a:gd name="connsiteX125" fmla="*/ 376301 w 996891"/>
              <a:gd name="connsiteY125" fmla="*/ 663532 h 2363996"/>
              <a:gd name="connsiteX126" fmla="*/ 365606 w 996891"/>
              <a:gd name="connsiteY126" fmla="*/ 642143 h 2363996"/>
              <a:gd name="connsiteX127" fmla="*/ 344217 w 996891"/>
              <a:gd name="connsiteY127" fmla="*/ 626101 h 2363996"/>
              <a:gd name="connsiteX128" fmla="*/ 322827 w 996891"/>
              <a:gd name="connsiteY128" fmla="*/ 594017 h 2363996"/>
              <a:gd name="connsiteX129" fmla="*/ 312133 w 996891"/>
              <a:gd name="connsiteY129" fmla="*/ 577974 h 2363996"/>
              <a:gd name="connsiteX130" fmla="*/ 301438 w 996891"/>
              <a:gd name="connsiteY130" fmla="*/ 561932 h 2363996"/>
              <a:gd name="connsiteX131" fmla="*/ 290743 w 996891"/>
              <a:gd name="connsiteY131" fmla="*/ 540543 h 2363996"/>
              <a:gd name="connsiteX132" fmla="*/ 280048 w 996891"/>
              <a:gd name="connsiteY132" fmla="*/ 524501 h 2363996"/>
              <a:gd name="connsiteX133" fmla="*/ 269354 w 996891"/>
              <a:gd name="connsiteY133" fmla="*/ 497764 h 2363996"/>
              <a:gd name="connsiteX134" fmla="*/ 258659 w 996891"/>
              <a:gd name="connsiteY134" fmla="*/ 481722 h 2363996"/>
              <a:gd name="connsiteX135" fmla="*/ 237270 w 996891"/>
              <a:gd name="connsiteY135" fmla="*/ 433596 h 2363996"/>
              <a:gd name="connsiteX136" fmla="*/ 226575 w 996891"/>
              <a:gd name="connsiteY136" fmla="*/ 385469 h 2363996"/>
              <a:gd name="connsiteX137" fmla="*/ 205185 w 996891"/>
              <a:gd name="connsiteY137" fmla="*/ 348038 h 2363996"/>
              <a:gd name="connsiteX138" fmla="*/ 194491 w 996891"/>
              <a:gd name="connsiteY138" fmla="*/ 326648 h 2363996"/>
              <a:gd name="connsiteX139" fmla="*/ 173101 w 996891"/>
              <a:gd name="connsiteY139" fmla="*/ 273174 h 2363996"/>
              <a:gd name="connsiteX140" fmla="*/ 130322 w 996891"/>
              <a:gd name="connsiteY140" fmla="*/ 198311 h 2363996"/>
              <a:gd name="connsiteX141" fmla="*/ 119627 w 996891"/>
              <a:gd name="connsiteY141" fmla="*/ 182269 h 2363996"/>
              <a:gd name="connsiteX142" fmla="*/ 98238 w 996891"/>
              <a:gd name="connsiteY142" fmla="*/ 166227 h 2363996"/>
              <a:gd name="connsiteX143" fmla="*/ 87543 w 996891"/>
              <a:gd name="connsiteY143" fmla="*/ 144838 h 2363996"/>
              <a:gd name="connsiteX144" fmla="*/ 71501 w 996891"/>
              <a:gd name="connsiteY144" fmla="*/ 107406 h 2363996"/>
              <a:gd name="connsiteX145" fmla="*/ 39417 w 996891"/>
              <a:gd name="connsiteY145" fmla="*/ 59280 h 2363996"/>
              <a:gd name="connsiteX146" fmla="*/ 28722 w 996891"/>
              <a:gd name="connsiteY146" fmla="*/ 43238 h 2363996"/>
              <a:gd name="connsiteX147" fmla="*/ 0 w 996891"/>
              <a:gd name="connsiteY147" fmla="*/ 0 h 2363996"/>
              <a:gd name="connsiteX148" fmla="*/ 7333 w 996891"/>
              <a:gd name="connsiteY148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67368 w 996891"/>
              <a:gd name="connsiteY33" fmla="*/ 1224243 h 2363996"/>
              <a:gd name="connsiteX34" fmla="*/ 274090 w 996891"/>
              <a:gd name="connsiteY34" fmla="*/ 1249299 h 2363996"/>
              <a:gd name="connsiteX35" fmla="*/ 281883 w 996891"/>
              <a:gd name="connsiteY35" fmla="*/ 1281382 h 2363996"/>
              <a:gd name="connsiteX36" fmla="*/ 290132 w 996891"/>
              <a:gd name="connsiteY36" fmla="*/ 1328898 h 2363996"/>
              <a:gd name="connsiteX37" fmla="*/ 301285 w 996891"/>
              <a:gd name="connsiteY37" fmla="*/ 1353343 h 2363996"/>
              <a:gd name="connsiteX38" fmla="*/ 300827 w 996891"/>
              <a:gd name="connsiteY38" fmla="*/ 1366483 h 2363996"/>
              <a:gd name="connsiteX39" fmla="*/ 303272 w 996891"/>
              <a:gd name="connsiteY39" fmla="*/ 1398567 h 2363996"/>
              <a:gd name="connsiteX40" fmla="*/ 316411 w 996891"/>
              <a:gd name="connsiteY40" fmla="*/ 1437525 h 2363996"/>
              <a:gd name="connsiteX41" fmla="*/ 318855 w 996891"/>
              <a:gd name="connsiteY41" fmla="*/ 1468082 h 2363996"/>
              <a:gd name="connsiteX42" fmla="*/ 332911 w 996891"/>
              <a:gd name="connsiteY42" fmla="*/ 1489929 h 2363996"/>
              <a:gd name="connsiteX43" fmla="*/ 335356 w 996891"/>
              <a:gd name="connsiteY43" fmla="*/ 1511320 h 2363996"/>
              <a:gd name="connsiteX44" fmla="*/ 331535 w 996891"/>
              <a:gd name="connsiteY44" fmla="*/ 1527361 h 2363996"/>
              <a:gd name="connsiteX45" fmla="*/ 348495 w 996891"/>
              <a:gd name="connsiteY45" fmla="*/ 1559446 h 2363996"/>
              <a:gd name="connsiteX46" fmla="*/ 350481 w 996891"/>
              <a:gd name="connsiteY46" fmla="*/ 1594433 h 2363996"/>
              <a:gd name="connsiteX47" fmla="*/ 355828 w 996891"/>
              <a:gd name="connsiteY47" fmla="*/ 1619795 h 2363996"/>
              <a:gd name="connsiteX48" fmla="*/ 361175 w 996891"/>
              <a:gd name="connsiteY48" fmla="*/ 1638740 h 2363996"/>
              <a:gd name="connsiteX49" fmla="*/ 354912 w 996891"/>
              <a:gd name="connsiteY49" fmla="*/ 1679532 h 2363996"/>
              <a:gd name="connsiteX50" fmla="*/ 368968 w 996891"/>
              <a:gd name="connsiteY50" fmla="*/ 1677088 h 2363996"/>
              <a:gd name="connsiteX51" fmla="*/ 377676 w 996891"/>
              <a:gd name="connsiteY51" fmla="*/ 1696645 h 2363996"/>
              <a:gd name="connsiteX52" fmla="*/ 377216 w 996891"/>
              <a:gd name="connsiteY52" fmla="*/ 1727812 h 2363996"/>
              <a:gd name="connsiteX53" fmla="*/ 387913 w 996891"/>
              <a:gd name="connsiteY53" fmla="*/ 1785105 h 2363996"/>
              <a:gd name="connsiteX54" fmla="*/ 398607 w 996891"/>
              <a:gd name="connsiteY54" fmla="*/ 1830787 h 2363996"/>
              <a:gd name="connsiteX55" fmla="*/ 403955 w 996891"/>
              <a:gd name="connsiteY55" fmla="*/ 1863788 h 2363996"/>
              <a:gd name="connsiteX56" fmla="*/ 415108 w 996891"/>
              <a:gd name="connsiteY56" fmla="*/ 1888538 h 2363996"/>
              <a:gd name="connsiteX57" fmla="*/ 451928 w 996891"/>
              <a:gd name="connsiteY57" fmla="*/ 1951790 h 2363996"/>
              <a:gd name="connsiteX58" fmla="*/ 419080 w 996891"/>
              <a:gd name="connsiteY58" fmla="*/ 2000374 h 2363996"/>
              <a:gd name="connsiteX59" fmla="*/ 429775 w 996891"/>
              <a:gd name="connsiteY59" fmla="*/ 2053848 h 2363996"/>
              <a:gd name="connsiteX60" fmla="*/ 440470 w 996891"/>
              <a:gd name="connsiteY60" fmla="*/ 2069890 h 2363996"/>
              <a:gd name="connsiteX61" fmla="*/ 445817 w 996891"/>
              <a:gd name="connsiteY61" fmla="*/ 2101974 h 2363996"/>
              <a:gd name="connsiteX62" fmla="*/ 456512 w 996891"/>
              <a:gd name="connsiteY62" fmla="*/ 2134059 h 2363996"/>
              <a:gd name="connsiteX63" fmla="*/ 461859 w 996891"/>
              <a:gd name="connsiteY63" fmla="*/ 2150101 h 2363996"/>
              <a:gd name="connsiteX64" fmla="*/ 467206 w 996891"/>
              <a:gd name="connsiteY64" fmla="*/ 2171490 h 2363996"/>
              <a:gd name="connsiteX65" fmla="*/ 477901 w 996891"/>
              <a:gd name="connsiteY65" fmla="*/ 2203574 h 2363996"/>
              <a:gd name="connsiteX66" fmla="*/ 488596 w 996891"/>
              <a:gd name="connsiteY66" fmla="*/ 2310522 h 2363996"/>
              <a:gd name="connsiteX67" fmla="*/ 499291 w 996891"/>
              <a:gd name="connsiteY67" fmla="*/ 2363996 h 2363996"/>
              <a:gd name="connsiteX68" fmla="*/ 520680 w 996891"/>
              <a:gd name="connsiteY68" fmla="*/ 2331911 h 2363996"/>
              <a:gd name="connsiteX69" fmla="*/ 536722 w 996891"/>
              <a:gd name="connsiteY69" fmla="*/ 2310522 h 2363996"/>
              <a:gd name="connsiteX70" fmla="*/ 568806 w 996891"/>
              <a:gd name="connsiteY70" fmla="*/ 2289132 h 2363996"/>
              <a:gd name="connsiteX71" fmla="*/ 595543 w 996891"/>
              <a:gd name="connsiteY71" fmla="*/ 2257048 h 2363996"/>
              <a:gd name="connsiteX72" fmla="*/ 611585 w 996891"/>
              <a:gd name="connsiteY72" fmla="*/ 2235659 h 2363996"/>
              <a:gd name="connsiteX73" fmla="*/ 643670 w 996891"/>
              <a:gd name="connsiteY73" fmla="*/ 2208922 h 2363996"/>
              <a:gd name="connsiteX74" fmla="*/ 670406 w 996891"/>
              <a:gd name="connsiteY74" fmla="*/ 2176838 h 2363996"/>
              <a:gd name="connsiteX75" fmla="*/ 686448 w 996891"/>
              <a:gd name="connsiteY75" fmla="*/ 2166143 h 2363996"/>
              <a:gd name="connsiteX76" fmla="*/ 702491 w 996891"/>
              <a:gd name="connsiteY76" fmla="*/ 2150101 h 2363996"/>
              <a:gd name="connsiteX77" fmla="*/ 723880 w 996891"/>
              <a:gd name="connsiteY77" fmla="*/ 2134059 h 2363996"/>
              <a:gd name="connsiteX78" fmla="*/ 755964 w 996891"/>
              <a:gd name="connsiteY78" fmla="*/ 2096627 h 2363996"/>
              <a:gd name="connsiteX79" fmla="*/ 772006 w 996891"/>
              <a:gd name="connsiteY79" fmla="*/ 2085932 h 2363996"/>
              <a:gd name="connsiteX80" fmla="*/ 814785 w 996891"/>
              <a:gd name="connsiteY80" fmla="*/ 2021764 h 2363996"/>
              <a:gd name="connsiteX81" fmla="*/ 825480 w 996891"/>
              <a:gd name="connsiteY81" fmla="*/ 2005722 h 2363996"/>
              <a:gd name="connsiteX82" fmla="*/ 836175 w 996891"/>
              <a:gd name="connsiteY82" fmla="*/ 1989680 h 2363996"/>
              <a:gd name="connsiteX83" fmla="*/ 846870 w 996891"/>
              <a:gd name="connsiteY83" fmla="*/ 1957596 h 2363996"/>
              <a:gd name="connsiteX84" fmla="*/ 894996 w 996891"/>
              <a:gd name="connsiteY84" fmla="*/ 1914817 h 2363996"/>
              <a:gd name="connsiteX85" fmla="*/ 937775 w 996891"/>
              <a:gd name="connsiteY85" fmla="*/ 1877385 h 2363996"/>
              <a:gd name="connsiteX86" fmla="*/ 953817 w 996891"/>
              <a:gd name="connsiteY86" fmla="*/ 1861343 h 2363996"/>
              <a:gd name="connsiteX87" fmla="*/ 964512 w 996891"/>
              <a:gd name="connsiteY87" fmla="*/ 1845301 h 2363996"/>
              <a:gd name="connsiteX88" fmla="*/ 980554 w 996891"/>
              <a:gd name="connsiteY88" fmla="*/ 1834606 h 2363996"/>
              <a:gd name="connsiteX89" fmla="*/ 996596 w 996891"/>
              <a:gd name="connsiteY89" fmla="*/ 1781132 h 2363996"/>
              <a:gd name="connsiteX90" fmla="*/ 985901 w 996891"/>
              <a:gd name="connsiteY90" fmla="*/ 1700922 h 2363996"/>
              <a:gd name="connsiteX91" fmla="*/ 964512 w 996891"/>
              <a:gd name="connsiteY91" fmla="*/ 1668838 h 2363996"/>
              <a:gd name="connsiteX92" fmla="*/ 932427 w 996891"/>
              <a:gd name="connsiteY92" fmla="*/ 1636753 h 2363996"/>
              <a:gd name="connsiteX93" fmla="*/ 900343 w 996891"/>
              <a:gd name="connsiteY93" fmla="*/ 1583280 h 2363996"/>
              <a:gd name="connsiteX94" fmla="*/ 889648 w 996891"/>
              <a:gd name="connsiteY94" fmla="*/ 1567238 h 2363996"/>
              <a:gd name="connsiteX95" fmla="*/ 878954 w 996891"/>
              <a:gd name="connsiteY95" fmla="*/ 1545848 h 2363996"/>
              <a:gd name="connsiteX96" fmla="*/ 857564 w 996891"/>
              <a:gd name="connsiteY96" fmla="*/ 1513764 h 2363996"/>
              <a:gd name="connsiteX97" fmla="*/ 846870 w 996891"/>
              <a:gd name="connsiteY97" fmla="*/ 1492374 h 2363996"/>
              <a:gd name="connsiteX98" fmla="*/ 825480 w 996891"/>
              <a:gd name="connsiteY98" fmla="*/ 1476332 h 2363996"/>
              <a:gd name="connsiteX99" fmla="*/ 793396 w 996891"/>
              <a:gd name="connsiteY99" fmla="*/ 1401469 h 2363996"/>
              <a:gd name="connsiteX100" fmla="*/ 782701 w 996891"/>
              <a:gd name="connsiteY100" fmla="*/ 1385427 h 2363996"/>
              <a:gd name="connsiteX101" fmla="*/ 755964 w 996891"/>
              <a:gd name="connsiteY101" fmla="*/ 1337301 h 2363996"/>
              <a:gd name="connsiteX102" fmla="*/ 723880 w 996891"/>
              <a:gd name="connsiteY102" fmla="*/ 1299869 h 2363996"/>
              <a:gd name="connsiteX103" fmla="*/ 702491 w 996891"/>
              <a:gd name="connsiteY103" fmla="*/ 1267785 h 2363996"/>
              <a:gd name="connsiteX104" fmla="*/ 686448 w 996891"/>
              <a:gd name="connsiteY104" fmla="*/ 1225006 h 2363996"/>
              <a:gd name="connsiteX105" fmla="*/ 659712 w 996891"/>
              <a:gd name="connsiteY105" fmla="*/ 1192922 h 2363996"/>
              <a:gd name="connsiteX106" fmla="*/ 643670 w 996891"/>
              <a:gd name="connsiteY106" fmla="*/ 1171532 h 2363996"/>
              <a:gd name="connsiteX107" fmla="*/ 632975 w 996891"/>
              <a:gd name="connsiteY107" fmla="*/ 1150143 h 2363996"/>
              <a:gd name="connsiteX108" fmla="*/ 627627 w 996891"/>
              <a:gd name="connsiteY108" fmla="*/ 1134101 h 2363996"/>
              <a:gd name="connsiteX109" fmla="*/ 606238 w 996891"/>
              <a:gd name="connsiteY109" fmla="*/ 1102017 h 2363996"/>
              <a:gd name="connsiteX110" fmla="*/ 595543 w 996891"/>
              <a:gd name="connsiteY110" fmla="*/ 1080627 h 2363996"/>
              <a:gd name="connsiteX111" fmla="*/ 584848 w 996891"/>
              <a:gd name="connsiteY111" fmla="*/ 1064585 h 2363996"/>
              <a:gd name="connsiteX112" fmla="*/ 558112 w 996891"/>
              <a:gd name="connsiteY112" fmla="*/ 1021806 h 2363996"/>
              <a:gd name="connsiteX113" fmla="*/ 536722 w 996891"/>
              <a:gd name="connsiteY113" fmla="*/ 973680 h 2363996"/>
              <a:gd name="connsiteX114" fmla="*/ 526027 w 996891"/>
              <a:gd name="connsiteY114" fmla="*/ 946943 h 2363996"/>
              <a:gd name="connsiteX115" fmla="*/ 515333 w 996891"/>
              <a:gd name="connsiteY115" fmla="*/ 930901 h 2363996"/>
              <a:gd name="connsiteX116" fmla="*/ 504638 w 996891"/>
              <a:gd name="connsiteY116" fmla="*/ 904164 h 2363996"/>
              <a:gd name="connsiteX117" fmla="*/ 483248 w 996891"/>
              <a:gd name="connsiteY117" fmla="*/ 872080 h 2363996"/>
              <a:gd name="connsiteX118" fmla="*/ 472554 w 996891"/>
              <a:gd name="connsiteY118" fmla="*/ 856038 h 2363996"/>
              <a:gd name="connsiteX119" fmla="*/ 451164 w 996891"/>
              <a:gd name="connsiteY119" fmla="*/ 807911 h 2363996"/>
              <a:gd name="connsiteX120" fmla="*/ 440470 w 996891"/>
              <a:gd name="connsiteY120" fmla="*/ 765132 h 2363996"/>
              <a:gd name="connsiteX121" fmla="*/ 429775 w 996891"/>
              <a:gd name="connsiteY121" fmla="*/ 749090 h 2363996"/>
              <a:gd name="connsiteX122" fmla="*/ 419080 w 996891"/>
              <a:gd name="connsiteY122" fmla="*/ 727701 h 2363996"/>
              <a:gd name="connsiteX123" fmla="*/ 397691 w 996891"/>
              <a:gd name="connsiteY123" fmla="*/ 695617 h 2363996"/>
              <a:gd name="connsiteX124" fmla="*/ 386996 w 996891"/>
              <a:gd name="connsiteY124" fmla="*/ 679574 h 2363996"/>
              <a:gd name="connsiteX125" fmla="*/ 376301 w 996891"/>
              <a:gd name="connsiteY125" fmla="*/ 663532 h 2363996"/>
              <a:gd name="connsiteX126" fmla="*/ 365606 w 996891"/>
              <a:gd name="connsiteY126" fmla="*/ 642143 h 2363996"/>
              <a:gd name="connsiteX127" fmla="*/ 344217 w 996891"/>
              <a:gd name="connsiteY127" fmla="*/ 626101 h 2363996"/>
              <a:gd name="connsiteX128" fmla="*/ 322827 w 996891"/>
              <a:gd name="connsiteY128" fmla="*/ 594017 h 2363996"/>
              <a:gd name="connsiteX129" fmla="*/ 312133 w 996891"/>
              <a:gd name="connsiteY129" fmla="*/ 577974 h 2363996"/>
              <a:gd name="connsiteX130" fmla="*/ 301438 w 996891"/>
              <a:gd name="connsiteY130" fmla="*/ 561932 h 2363996"/>
              <a:gd name="connsiteX131" fmla="*/ 290743 w 996891"/>
              <a:gd name="connsiteY131" fmla="*/ 540543 h 2363996"/>
              <a:gd name="connsiteX132" fmla="*/ 280048 w 996891"/>
              <a:gd name="connsiteY132" fmla="*/ 524501 h 2363996"/>
              <a:gd name="connsiteX133" fmla="*/ 269354 w 996891"/>
              <a:gd name="connsiteY133" fmla="*/ 497764 h 2363996"/>
              <a:gd name="connsiteX134" fmla="*/ 258659 w 996891"/>
              <a:gd name="connsiteY134" fmla="*/ 481722 h 2363996"/>
              <a:gd name="connsiteX135" fmla="*/ 237270 w 996891"/>
              <a:gd name="connsiteY135" fmla="*/ 433596 h 2363996"/>
              <a:gd name="connsiteX136" fmla="*/ 226575 w 996891"/>
              <a:gd name="connsiteY136" fmla="*/ 385469 h 2363996"/>
              <a:gd name="connsiteX137" fmla="*/ 205185 w 996891"/>
              <a:gd name="connsiteY137" fmla="*/ 348038 h 2363996"/>
              <a:gd name="connsiteX138" fmla="*/ 194491 w 996891"/>
              <a:gd name="connsiteY138" fmla="*/ 326648 h 2363996"/>
              <a:gd name="connsiteX139" fmla="*/ 173101 w 996891"/>
              <a:gd name="connsiteY139" fmla="*/ 273174 h 2363996"/>
              <a:gd name="connsiteX140" fmla="*/ 130322 w 996891"/>
              <a:gd name="connsiteY140" fmla="*/ 198311 h 2363996"/>
              <a:gd name="connsiteX141" fmla="*/ 119627 w 996891"/>
              <a:gd name="connsiteY141" fmla="*/ 182269 h 2363996"/>
              <a:gd name="connsiteX142" fmla="*/ 98238 w 996891"/>
              <a:gd name="connsiteY142" fmla="*/ 166227 h 2363996"/>
              <a:gd name="connsiteX143" fmla="*/ 87543 w 996891"/>
              <a:gd name="connsiteY143" fmla="*/ 144838 h 2363996"/>
              <a:gd name="connsiteX144" fmla="*/ 71501 w 996891"/>
              <a:gd name="connsiteY144" fmla="*/ 107406 h 2363996"/>
              <a:gd name="connsiteX145" fmla="*/ 39417 w 996891"/>
              <a:gd name="connsiteY145" fmla="*/ 59280 h 2363996"/>
              <a:gd name="connsiteX146" fmla="*/ 28722 w 996891"/>
              <a:gd name="connsiteY146" fmla="*/ 43238 h 2363996"/>
              <a:gd name="connsiteX147" fmla="*/ 0 w 996891"/>
              <a:gd name="connsiteY147" fmla="*/ 0 h 2363996"/>
              <a:gd name="connsiteX148" fmla="*/ 7333 w 996891"/>
              <a:gd name="connsiteY148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67368 w 996891"/>
              <a:gd name="connsiteY33" fmla="*/ 1224243 h 2363996"/>
              <a:gd name="connsiteX34" fmla="*/ 274090 w 996891"/>
              <a:gd name="connsiteY34" fmla="*/ 1249299 h 2363996"/>
              <a:gd name="connsiteX35" fmla="*/ 281883 w 996891"/>
              <a:gd name="connsiteY35" fmla="*/ 1281382 h 2363996"/>
              <a:gd name="connsiteX36" fmla="*/ 290132 w 996891"/>
              <a:gd name="connsiteY36" fmla="*/ 1328898 h 2363996"/>
              <a:gd name="connsiteX37" fmla="*/ 301285 w 996891"/>
              <a:gd name="connsiteY37" fmla="*/ 1353343 h 2363996"/>
              <a:gd name="connsiteX38" fmla="*/ 300827 w 996891"/>
              <a:gd name="connsiteY38" fmla="*/ 1366483 h 2363996"/>
              <a:gd name="connsiteX39" fmla="*/ 303272 w 996891"/>
              <a:gd name="connsiteY39" fmla="*/ 1398567 h 2363996"/>
              <a:gd name="connsiteX40" fmla="*/ 316411 w 996891"/>
              <a:gd name="connsiteY40" fmla="*/ 1437525 h 2363996"/>
              <a:gd name="connsiteX41" fmla="*/ 318855 w 996891"/>
              <a:gd name="connsiteY41" fmla="*/ 1468082 h 2363996"/>
              <a:gd name="connsiteX42" fmla="*/ 332911 w 996891"/>
              <a:gd name="connsiteY42" fmla="*/ 1489929 h 2363996"/>
              <a:gd name="connsiteX43" fmla="*/ 335356 w 996891"/>
              <a:gd name="connsiteY43" fmla="*/ 1511320 h 2363996"/>
              <a:gd name="connsiteX44" fmla="*/ 331535 w 996891"/>
              <a:gd name="connsiteY44" fmla="*/ 1527361 h 2363996"/>
              <a:gd name="connsiteX45" fmla="*/ 348495 w 996891"/>
              <a:gd name="connsiteY45" fmla="*/ 1559446 h 2363996"/>
              <a:gd name="connsiteX46" fmla="*/ 350481 w 996891"/>
              <a:gd name="connsiteY46" fmla="*/ 1594433 h 2363996"/>
              <a:gd name="connsiteX47" fmla="*/ 355828 w 996891"/>
              <a:gd name="connsiteY47" fmla="*/ 1619795 h 2363996"/>
              <a:gd name="connsiteX48" fmla="*/ 361175 w 996891"/>
              <a:gd name="connsiteY48" fmla="*/ 1638740 h 2363996"/>
              <a:gd name="connsiteX49" fmla="*/ 354912 w 996891"/>
              <a:gd name="connsiteY49" fmla="*/ 1679532 h 2363996"/>
              <a:gd name="connsiteX50" fmla="*/ 368968 w 996891"/>
              <a:gd name="connsiteY50" fmla="*/ 1677088 h 2363996"/>
              <a:gd name="connsiteX51" fmla="*/ 377676 w 996891"/>
              <a:gd name="connsiteY51" fmla="*/ 1696645 h 2363996"/>
              <a:gd name="connsiteX52" fmla="*/ 377216 w 996891"/>
              <a:gd name="connsiteY52" fmla="*/ 1727812 h 2363996"/>
              <a:gd name="connsiteX53" fmla="*/ 387913 w 996891"/>
              <a:gd name="connsiteY53" fmla="*/ 1785105 h 2363996"/>
              <a:gd name="connsiteX54" fmla="*/ 398607 w 996891"/>
              <a:gd name="connsiteY54" fmla="*/ 1830787 h 2363996"/>
              <a:gd name="connsiteX55" fmla="*/ 403955 w 996891"/>
              <a:gd name="connsiteY55" fmla="*/ 1863788 h 2363996"/>
              <a:gd name="connsiteX56" fmla="*/ 415108 w 996891"/>
              <a:gd name="connsiteY56" fmla="*/ 1888538 h 2363996"/>
              <a:gd name="connsiteX57" fmla="*/ 451928 w 996891"/>
              <a:gd name="connsiteY57" fmla="*/ 1951790 h 2363996"/>
              <a:gd name="connsiteX58" fmla="*/ 419080 w 996891"/>
              <a:gd name="connsiteY58" fmla="*/ 2000374 h 2363996"/>
              <a:gd name="connsiteX59" fmla="*/ 429775 w 996891"/>
              <a:gd name="connsiteY59" fmla="*/ 2053848 h 2363996"/>
              <a:gd name="connsiteX60" fmla="*/ 440470 w 996891"/>
              <a:gd name="connsiteY60" fmla="*/ 2069890 h 2363996"/>
              <a:gd name="connsiteX61" fmla="*/ 445817 w 996891"/>
              <a:gd name="connsiteY61" fmla="*/ 2101974 h 2363996"/>
              <a:gd name="connsiteX62" fmla="*/ 456512 w 996891"/>
              <a:gd name="connsiteY62" fmla="*/ 2134059 h 2363996"/>
              <a:gd name="connsiteX63" fmla="*/ 461859 w 996891"/>
              <a:gd name="connsiteY63" fmla="*/ 2150101 h 2363996"/>
              <a:gd name="connsiteX64" fmla="*/ 467206 w 996891"/>
              <a:gd name="connsiteY64" fmla="*/ 2171490 h 2363996"/>
              <a:gd name="connsiteX65" fmla="*/ 477901 w 996891"/>
              <a:gd name="connsiteY65" fmla="*/ 2203574 h 2363996"/>
              <a:gd name="connsiteX66" fmla="*/ 488596 w 996891"/>
              <a:gd name="connsiteY66" fmla="*/ 2310522 h 2363996"/>
              <a:gd name="connsiteX67" fmla="*/ 499291 w 996891"/>
              <a:gd name="connsiteY67" fmla="*/ 2363996 h 2363996"/>
              <a:gd name="connsiteX68" fmla="*/ 520680 w 996891"/>
              <a:gd name="connsiteY68" fmla="*/ 2331911 h 2363996"/>
              <a:gd name="connsiteX69" fmla="*/ 536722 w 996891"/>
              <a:gd name="connsiteY69" fmla="*/ 2310522 h 2363996"/>
              <a:gd name="connsiteX70" fmla="*/ 568806 w 996891"/>
              <a:gd name="connsiteY70" fmla="*/ 2289132 h 2363996"/>
              <a:gd name="connsiteX71" fmla="*/ 595543 w 996891"/>
              <a:gd name="connsiteY71" fmla="*/ 2257048 h 2363996"/>
              <a:gd name="connsiteX72" fmla="*/ 611585 w 996891"/>
              <a:gd name="connsiteY72" fmla="*/ 2235659 h 2363996"/>
              <a:gd name="connsiteX73" fmla="*/ 643670 w 996891"/>
              <a:gd name="connsiteY73" fmla="*/ 2208922 h 2363996"/>
              <a:gd name="connsiteX74" fmla="*/ 670406 w 996891"/>
              <a:gd name="connsiteY74" fmla="*/ 2176838 h 2363996"/>
              <a:gd name="connsiteX75" fmla="*/ 686448 w 996891"/>
              <a:gd name="connsiteY75" fmla="*/ 2166143 h 2363996"/>
              <a:gd name="connsiteX76" fmla="*/ 702491 w 996891"/>
              <a:gd name="connsiteY76" fmla="*/ 2150101 h 2363996"/>
              <a:gd name="connsiteX77" fmla="*/ 723880 w 996891"/>
              <a:gd name="connsiteY77" fmla="*/ 2134059 h 2363996"/>
              <a:gd name="connsiteX78" fmla="*/ 755964 w 996891"/>
              <a:gd name="connsiteY78" fmla="*/ 2096627 h 2363996"/>
              <a:gd name="connsiteX79" fmla="*/ 772006 w 996891"/>
              <a:gd name="connsiteY79" fmla="*/ 2085932 h 2363996"/>
              <a:gd name="connsiteX80" fmla="*/ 814785 w 996891"/>
              <a:gd name="connsiteY80" fmla="*/ 2021764 h 2363996"/>
              <a:gd name="connsiteX81" fmla="*/ 825480 w 996891"/>
              <a:gd name="connsiteY81" fmla="*/ 2005722 h 2363996"/>
              <a:gd name="connsiteX82" fmla="*/ 836175 w 996891"/>
              <a:gd name="connsiteY82" fmla="*/ 1989680 h 2363996"/>
              <a:gd name="connsiteX83" fmla="*/ 846870 w 996891"/>
              <a:gd name="connsiteY83" fmla="*/ 1957596 h 2363996"/>
              <a:gd name="connsiteX84" fmla="*/ 894996 w 996891"/>
              <a:gd name="connsiteY84" fmla="*/ 1914817 h 2363996"/>
              <a:gd name="connsiteX85" fmla="*/ 937775 w 996891"/>
              <a:gd name="connsiteY85" fmla="*/ 1877385 h 2363996"/>
              <a:gd name="connsiteX86" fmla="*/ 953817 w 996891"/>
              <a:gd name="connsiteY86" fmla="*/ 1861343 h 2363996"/>
              <a:gd name="connsiteX87" fmla="*/ 964512 w 996891"/>
              <a:gd name="connsiteY87" fmla="*/ 1845301 h 2363996"/>
              <a:gd name="connsiteX88" fmla="*/ 980554 w 996891"/>
              <a:gd name="connsiteY88" fmla="*/ 1834606 h 2363996"/>
              <a:gd name="connsiteX89" fmla="*/ 996596 w 996891"/>
              <a:gd name="connsiteY89" fmla="*/ 1781132 h 2363996"/>
              <a:gd name="connsiteX90" fmla="*/ 985901 w 996891"/>
              <a:gd name="connsiteY90" fmla="*/ 1700922 h 2363996"/>
              <a:gd name="connsiteX91" fmla="*/ 964512 w 996891"/>
              <a:gd name="connsiteY91" fmla="*/ 1668838 h 2363996"/>
              <a:gd name="connsiteX92" fmla="*/ 932427 w 996891"/>
              <a:gd name="connsiteY92" fmla="*/ 1636753 h 2363996"/>
              <a:gd name="connsiteX93" fmla="*/ 900343 w 996891"/>
              <a:gd name="connsiteY93" fmla="*/ 1583280 h 2363996"/>
              <a:gd name="connsiteX94" fmla="*/ 889648 w 996891"/>
              <a:gd name="connsiteY94" fmla="*/ 1567238 h 2363996"/>
              <a:gd name="connsiteX95" fmla="*/ 878954 w 996891"/>
              <a:gd name="connsiteY95" fmla="*/ 1545848 h 2363996"/>
              <a:gd name="connsiteX96" fmla="*/ 857564 w 996891"/>
              <a:gd name="connsiteY96" fmla="*/ 1513764 h 2363996"/>
              <a:gd name="connsiteX97" fmla="*/ 846870 w 996891"/>
              <a:gd name="connsiteY97" fmla="*/ 1492374 h 2363996"/>
              <a:gd name="connsiteX98" fmla="*/ 825480 w 996891"/>
              <a:gd name="connsiteY98" fmla="*/ 1476332 h 2363996"/>
              <a:gd name="connsiteX99" fmla="*/ 793396 w 996891"/>
              <a:gd name="connsiteY99" fmla="*/ 1401469 h 2363996"/>
              <a:gd name="connsiteX100" fmla="*/ 782701 w 996891"/>
              <a:gd name="connsiteY100" fmla="*/ 1385427 h 2363996"/>
              <a:gd name="connsiteX101" fmla="*/ 755964 w 996891"/>
              <a:gd name="connsiteY101" fmla="*/ 1337301 h 2363996"/>
              <a:gd name="connsiteX102" fmla="*/ 723880 w 996891"/>
              <a:gd name="connsiteY102" fmla="*/ 1299869 h 2363996"/>
              <a:gd name="connsiteX103" fmla="*/ 702491 w 996891"/>
              <a:gd name="connsiteY103" fmla="*/ 1267785 h 2363996"/>
              <a:gd name="connsiteX104" fmla="*/ 686448 w 996891"/>
              <a:gd name="connsiteY104" fmla="*/ 1225006 h 2363996"/>
              <a:gd name="connsiteX105" fmla="*/ 659712 w 996891"/>
              <a:gd name="connsiteY105" fmla="*/ 1192922 h 2363996"/>
              <a:gd name="connsiteX106" fmla="*/ 643670 w 996891"/>
              <a:gd name="connsiteY106" fmla="*/ 1171532 h 2363996"/>
              <a:gd name="connsiteX107" fmla="*/ 632975 w 996891"/>
              <a:gd name="connsiteY107" fmla="*/ 1150143 h 2363996"/>
              <a:gd name="connsiteX108" fmla="*/ 627627 w 996891"/>
              <a:gd name="connsiteY108" fmla="*/ 1134101 h 2363996"/>
              <a:gd name="connsiteX109" fmla="*/ 606238 w 996891"/>
              <a:gd name="connsiteY109" fmla="*/ 1102017 h 2363996"/>
              <a:gd name="connsiteX110" fmla="*/ 595543 w 996891"/>
              <a:gd name="connsiteY110" fmla="*/ 1080627 h 2363996"/>
              <a:gd name="connsiteX111" fmla="*/ 584848 w 996891"/>
              <a:gd name="connsiteY111" fmla="*/ 1064585 h 2363996"/>
              <a:gd name="connsiteX112" fmla="*/ 558112 w 996891"/>
              <a:gd name="connsiteY112" fmla="*/ 1021806 h 2363996"/>
              <a:gd name="connsiteX113" fmla="*/ 536722 w 996891"/>
              <a:gd name="connsiteY113" fmla="*/ 973680 h 2363996"/>
              <a:gd name="connsiteX114" fmla="*/ 526027 w 996891"/>
              <a:gd name="connsiteY114" fmla="*/ 946943 h 2363996"/>
              <a:gd name="connsiteX115" fmla="*/ 515333 w 996891"/>
              <a:gd name="connsiteY115" fmla="*/ 930901 h 2363996"/>
              <a:gd name="connsiteX116" fmla="*/ 504638 w 996891"/>
              <a:gd name="connsiteY116" fmla="*/ 904164 h 2363996"/>
              <a:gd name="connsiteX117" fmla="*/ 483248 w 996891"/>
              <a:gd name="connsiteY117" fmla="*/ 872080 h 2363996"/>
              <a:gd name="connsiteX118" fmla="*/ 472554 w 996891"/>
              <a:gd name="connsiteY118" fmla="*/ 856038 h 2363996"/>
              <a:gd name="connsiteX119" fmla="*/ 451164 w 996891"/>
              <a:gd name="connsiteY119" fmla="*/ 807911 h 2363996"/>
              <a:gd name="connsiteX120" fmla="*/ 440470 w 996891"/>
              <a:gd name="connsiteY120" fmla="*/ 765132 h 2363996"/>
              <a:gd name="connsiteX121" fmla="*/ 429775 w 996891"/>
              <a:gd name="connsiteY121" fmla="*/ 749090 h 2363996"/>
              <a:gd name="connsiteX122" fmla="*/ 419080 w 996891"/>
              <a:gd name="connsiteY122" fmla="*/ 727701 h 2363996"/>
              <a:gd name="connsiteX123" fmla="*/ 397691 w 996891"/>
              <a:gd name="connsiteY123" fmla="*/ 695617 h 2363996"/>
              <a:gd name="connsiteX124" fmla="*/ 386996 w 996891"/>
              <a:gd name="connsiteY124" fmla="*/ 679574 h 2363996"/>
              <a:gd name="connsiteX125" fmla="*/ 376301 w 996891"/>
              <a:gd name="connsiteY125" fmla="*/ 663532 h 2363996"/>
              <a:gd name="connsiteX126" fmla="*/ 365606 w 996891"/>
              <a:gd name="connsiteY126" fmla="*/ 642143 h 2363996"/>
              <a:gd name="connsiteX127" fmla="*/ 344217 w 996891"/>
              <a:gd name="connsiteY127" fmla="*/ 626101 h 2363996"/>
              <a:gd name="connsiteX128" fmla="*/ 322827 w 996891"/>
              <a:gd name="connsiteY128" fmla="*/ 594017 h 2363996"/>
              <a:gd name="connsiteX129" fmla="*/ 312133 w 996891"/>
              <a:gd name="connsiteY129" fmla="*/ 577974 h 2363996"/>
              <a:gd name="connsiteX130" fmla="*/ 301438 w 996891"/>
              <a:gd name="connsiteY130" fmla="*/ 561932 h 2363996"/>
              <a:gd name="connsiteX131" fmla="*/ 290743 w 996891"/>
              <a:gd name="connsiteY131" fmla="*/ 540543 h 2363996"/>
              <a:gd name="connsiteX132" fmla="*/ 280048 w 996891"/>
              <a:gd name="connsiteY132" fmla="*/ 524501 h 2363996"/>
              <a:gd name="connsiteX133" fmla="*/ 269354 w 996891"/>
              <a:gd name="connsiteY133" fmla="*/ 497764 h 2363996"/>
              <a:gd name="connsiteX134" fmla="*/ 258659 w 996891"/>
              <a:gd name="connsiteY134" fmla="*/ 481722 h 2363996"/>
              <a:gd name="connsiteX135" fmla="*/ 237270 w 996891"/>
              <a:gd name="connsiteY135" fmla="*/ 433596 h 2363996"/>
              <a:gd name="connsiteX136" fmla="*/ 226575 w 996891"/>
              <a:gd name="connsiteY136" fmla="*/ 385469 h 2363996"/>
              <a:gd name="connsiteX137" fmla="*/ 205185 w 996891"/>
              <a:gd name="connsiteY137" fmla="*/ 348038 h 2363996"/>
              <a:gd name="connsiteX138" fmla="*/ 194491 w 996891"/>
              <a:gd name="connsiteY138" fmla="*/ 326648 h 2363996"/>
              <a:gd name="connsiteX139" fmla="*/ 173101 w 996891"/>
              <a:gd name="connsiteY139" fmla="*/ 273174 h 2363996"/>
              <a:gd name="connsiteX140" fmla="*/ 130322 w 996891"/>
              <a:gd name="connsiteY140" fmla="*/ 198311 h 2363996"/>
              <a:gd name="connsiteX141" fmla="*/ 119627 w 996891"/>
              <a:gd name="connsiteY141" fmla="*/ 182269 h 2363996"/>
              <a:gd name="connsiteX142" fmla="*/ 98238 w 996891"/>
              <a:gd name="connsiteY142" fmla="*/ 166227 h 2363996"/>
              <a:gd name="connsiteX143" fmla="*/ 87543 w 996891"/>
              <a:gd name="connsiteY143" fmla="*/ 144838 h 2363996"/>
              <a:gd name="connsiteX144" fmla="*/ 71501 w 996891"/>
              <a:gd name="connsiteY144" fmla="*/ 107406 h 2363996"/>
              <a:gd name="connsiteX145" fmla="*/ 39417 w 996891"/>
              <a:gd name="connsiteY145" fmla="*/ 59280 h 2363996"/>
              <a:gd name="connsiteX146" fmla="*/ 28722 w 996891"/>
              <a:gd name="connsiteY146" fmla="*/ 43238 h 2363996"/>
              <a:gd name="connsiteX147" fmla="*/ 0 w 996891"/>
              <a:gd name="connsiteY147" fmla="*/ 0 h 2363996"/>
              <a:gd name="connsiteX148" fmla="*/ 7333 w 996891"/>
              <a:gd name="connsiteY148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67368 w 996891"/>
              <a:gd name="connsiteY33" fmla="*/ 1224243 h 2363996"/>
              <a:gd name="connsiteX34" fmla="*/ 274090 w 996891"/>
              <a:gd name="connsiteY34" fmla="*/ 1249299 h 2363996"/>
              <a:gd name="connsiteX35" fmla="*/ 281883 w 996891"/>
              <a:gd name="connsiteY35" fmla="*/ 1281382 h 2363996"/>
              <a:gd name="connsiteX36" fmla="*/ 290132 w 996891"/>
              <a:gd name="connsiteY36" fmla="*/ 1328898 h 2363996"/>
              <a:gd name="connsiteX37" fmla="*/ 301285 w 996891"/>
              <a:gd name="connsiteY37" fmla="*/ 1353343 h 2363996"/>
              <a:gd name="connsiteX38" fmla="*/ 300827 w 996891"/>
              <a:gd name="connsiteY38" fmla="*/ 1366483 h 2363996"/>
              <a:gd name="connsiteX39" fmla="*/ 303272 w 996891"/>
              <a:gd name="connsiteY39" fmla="*/ 1398567 h 2363996"/>
              <a:gd name="connsiteX40" fmla="*/ 316411 w 996891"/>
              <a:gd name="connsiteY40" fmla="*/ 1437525 h 2363996"/>
              <a:gd name="connsiteX41" fmla="*/ 318855 w 996891"/>
              <a:gd name="connsiteY41" fmla="*/ 1468082 h 2363996"/>
              <a:gd name="connsiteX42" fmla="*/ 332911 w 996891"/>
              <a:gd name="connsiteY42" fmla="*/ 1489929 h 2363996"/>
              <a:gd name="connsiteX43" fmla="*/ 335356 w 996891"/>
              <a:gd name="connsiteY43" fmla="*/ 1511320 h 2363996"/>
              <a:gd name="connsiteX44" fmla="*/ 331535 w 996891"/>
              <a:gd name="connsiteY44" fmla="*/ 1527361 h 2363996"/>
              <a:gd name="connsiteX45" fmla="*/ 348495 w 996891"/>
              <a:gd name="connsiteY45" fmla="*/ 1559446 h 2363996"/>
              <a:gd name="connsiteX46" fmla="*/ 350481 w 996891"/>
              <a:gd name="connsiteY46" fmla="*/ 1594433 h 2363996"/>
              <a:gd name="connsiteX47" fmla="*/ 355828 w 996891"/>
              <a:gd name="connsiteY47" fmla="*/ 1619795 h 2363996"/>
              <a:gd name="connsiteX48" fmla="*/ 361175 w 996891"/>
              <a:gd name="connsiteY48" fmla="*/ 1638740 h 2363996"/>
              <a:gd name="connsiteX49" fmla="*/ 354912 w 996891"/>
              <a:gd name="connsiteY49" fmla="*/ 1679532 h 2363996"/>
              <a:gd name="connsiteX50" fmla="*/ 368968 w 996891"/>
              <a:gd name="connsiteY50" fmla="*/ 1677088 h 2363996"/>
              <a:gd name="connsiteX51" fmla="*/ 377676 w 996891"/>
              <a:gd name="connsiteY51" fmla="*/ 1696645 h 2363996"/>
              <a:gd name="connsiteX52" fmla="*/ 377216 w 996891"/>
              <a:gd name="connsiteY52" fmla="*/ 1727812 h 2363996"/>
              <a:gd name="connsiteX53" fmla="*/ 387913 w 996891"/>
              <a:gd name="connsiteY53" fmla="*/ 1785105 h 2363996"/>
              <a:gd name="connsiteX54" fmla="*/ 398607 w 996891"/>
              <a:gd name="connsiteY54" fmla="*/ 1830787 h 2363996"/>
              <a:gd name="connsiteX55" fmla="*/ 403955 w 996891"/>
              <a:gd name="connsiteY55" fmla="*/ 1863788 h 2363996"/>
              <a:gd name="connsiteX56" fmla="*/ 415108 w 996891"/>
              <a:gd name="connsiteY56" fmla="*/ 1888538 h 2363996"/>
              <a:gd name="connsiteX57" fmla="*/ 451928 w 996891"/>
              <a:gd name="connsiteY57" fmla="*/ 1951790 h 2363996"/>
              <a:gd name="connsiteX58" fmla="*/ 419080 w 996891"/>
              <a:gd name="connsiteY58" fmla="*/ 2000374 h 2363996"/>
              <a:gd name="connsiteX59" fmla="*/ 429775 w 996891"/>
              <a:gd name="connsiteY59" fmla="*/ 2053848 h 2363996"/>
              <a:gd name="connsiteX60" fmla="*/ 440470 w 996891"/>
              <a:gd name="connsiteY60" fmla="*/ 2069890 h 2363996"/>
              <a:gd name="connsiteX61" fmla="*/ 445817 w 996891"/>
              <a:gd name="connsiteY61" fmla="*/ 2101974 h 2363996"/>
              <a:gd name="connsiteX62" fmla="*/ 456512 w 996891"/>
              <a:gd name="connsiteY62" fmla="*/ 2134059 h 2363996"/>
              <a:gd name="connsiteX63" fmla="*/ 461859 w 996891"/>
              <a:gd name="connsiteY63" fmla="*/ 2150101 h 2363996"/>
              <a:gd name="connsiteX64" fmla="*/ 467206 w 996891"/>
              <a:gd name="connsiteY64" fmla="*/ 2171490 h 2363996"/>
              <a:gd name="connsiteX65" fmla="*/ 477901 w 996891"/>
              <a:gd name="connsiteY65" fmla="*/ 2203574 h 2363996"/>
              <a:gd name="connsiteX66" fmla="*/ 488596 w 996891"/>
              <a:gd name="connsiteY66" fmla="*/ 2310522 h 2363996"/>
              <a:gd name="connsiteX67" fmla="*/ 499291 w 996891"/>
              <a:gd name="connsiteY67" fmla="*/ 2363996 h 2363996"/>
              <a:gd name="connsiteX68" fmla="*/ 520680 w 996891"/>
              <a:gd name="connsiteY68" fmla="*/ 2331911 h 2363996"/>
              <a:gd name="connsiteX69" fmla="*/ 536722 w 996891"/>
              <a:gd name="connsiteY69" fmla="*/ 2310522 h 2363996"/>
              <a:gd name="connsiteX70" fmla="*/ 568806 w 996891"/>
              <a:gd name="connsiteY70" fmla="*/ 2289132 h 2363996"/>
              <a:gd name="connsiteX71" fmla="*/ 595543 w 996891"/>
              <a:gd name="connsiteY71" fmla="*/ 2257048 h 2363996"/>
              <a:gd name="connsiteX72" fmla="*/ 611585 w 996891"/>
              <a:gd name="connsiteY72" fmla="*/ 2235659 h 2363996"/>
              <a:gd name="connsiteX73" fmla="*/ 643670 w 996891"/>
              <a:gd name="connsiteY73" fmla="*/ 2208922 h 2363996"/>
              <a:gd name="connsiteX74" fmla="*/ 670406 w 996891"/>
              <a:gd name="connsiteY74" fmla="*/ 2176838 h 2363996"/>
              <a:gd name="connsiteX75" fmla="*/ 686448 w 996891"/>
              <a:gd name="connsiteY75" fmla="*/ 2166143 h 2363996"/>
              <a:gd name="connsiteX76" fmla="*/ 702491 w 996891"/>
              <a:gd name="connsiteY76" fmla="*/ 2150101 h 2363996"/>
              <a:gd name="connsiteX77" fmla="*/ 723880 w 996891"/>
              <a:gd name="connsiteY77" fmla="*/ 2134059 h 2363996"/>
              <a:gd name="connsiteX78" fmla="*/ 755964 w 996891"/>
              <a:gd name="connsiteY78" fmla="*/ 2096627 h 2363996"/>
              <a:gd name="connsiteX79" fmla="*/ 772006 w 996891"/>
              <a:gd name="connsiteY79" fmla="*/ 2085932 h 2363996"/>
              <a:gd name="connsiteX80" fmla="*/ 814785 w 996891"/>
              <a:gd name="connsiteY80" fmla="*/ 2021764 h 2363996"/>
              <a:gd name="connsiteX81" fmla="*/ 825480 w 996891"/>
              <a:gd name="connsiteY81" fmla="*/ 2005722 h 2363996"/>
              <a:gd name="connsiteX82" fmla="*/ 836175 w 996891"/>
              <a:gd name="connsiteY82" fmla="*/ 1989680 h 2363996"/>
              <a:gd name="connsiteX83" fmla="*/ 846870 w 996891"/>
              <a:gd name="connsiteY83" fmla="*/ 1957596 h 2363996"/>
              <a:gd name="connsiteX84" fmla="*/ 894996 w 996891"/>
              <a:gd name="connsiteY84" fmla="*/ 1914817 h 2363996"/>
              <a:gd name="connsiteX85" fmla="*/ 937775 w 996891"/>
              <a:gd name="connsiteY85" fmla="*/ 1877385 h 2363996"/>
              <a:gd name="connsiteX86" fmla="*/ 953817 w 996891"/>
              <a:gd name="connsiteY86" fmla="*/ 1861343 h 2363996"/>
              <a:gd name="connsiteX87" fmla="*/ 964512 w 996891"/>
              <a:gd name="connsiteY87" fmla="*/ 1845301 h 2363996"/>
              <a:gd name="connsiteX88" fmla="*/ 980554 w 996891"/>
              <a:gd name="connsiteY88" fmla="*/ 1834606 h 2363996"/>
              <a:gd name="connsiteX89" fmla="*/ 996596 w 996891"/>
              <a:gd name="connsiteY89" fmla="*/ 1781132 h 2363996"/>
              <a:gd name="connsiteX90" fmla="*/ 985901 w 996891"/>
              <a:gd name="connsiteY90" fmla="*/ 1700922 h 2363996"/>
              <a:gd name="connsiteX91" fmla="*/ 964512 w 996891"/>
              <a:gd name="connsiteY91" fmla="*/ 1668838 h 2363996"/>
              <a:gd name="connsiteX92" fmla="*/ 932427 w 996891"/>
              <a:gd name="connsiteY92" fmla="*/ 1636753 h 2363996"/>
              <a:gd name="connsiteX93" fmla="*/ 900343 w 996891"/>
              <a:gd name="connsiteY93" fmla="*/ 1583280 h 2363996"/>
              <a:gd name="connsiteX94" fmla="*/ 889648 w 996891"/>
              <a:gd name="connsiteY94" fmla="*/ 1567238 h 2363996"/>
              <a:gd name="connsiteX95" fmla="*/ 878954 w 996891"/>
              <a:gd name="connsiteY95" fmla="*/ 1545848 h 2363996"/>
              <a:gd name="connsiteX96" fmla="*/ 857564 w 996891"/>
              <a:gd name="connsiteY96" fmla="*/ 1513764 h 2363996"/>
              <a:gd name="connsiteX97" fmla="*/ 846870 w 996891"/>
              <a:gd name="connsiteY97" fmla="*/ 1492374 h 2363996"/>
              <a:gd name="connsiteX98" fmla="*/ 825480 w 996891"/>
              <a:gd name="connsiteY98" fmla="*/ 1476332 h 2363996"/>
              <a:gd name="connsiteX99" fmla="*/ 793396 w 996891"/>
              <a:gd name="connsiteY99" fmla="*/ 1401469 h 2363996"/>
              <a:gd name="connsiteX100" fmla="*/ 782701 w 996891"/>
              <a:gd name="connsiteY100" fmla="*/ 1385427 h 2363996"/>
              <a:gd name="connsiteX101" fmla="*/ 755964 w 996891"/>
              <a:gd name="connsiteY101" fmla="*/ 1337301 h 2363996"/>
              <a:gd name="connsiteX102" fmla="*/ 723880 w 996891"/>
              <a:gd name="connsiteY102" fmla="*/ 1299869 h 2363996"/>
              <a:gd name="connsiteX103" fmla="*/ 702491 w 996891"/>
              <a:gd name="connsiteY103" fmla="*/ 1267785 h 2363996"/>
              <a:gd name="connsiteX104" fmla="*/ 686448 w 996891"/>
              <a:gd name="connsiteY104" fmla="*/ 1225006 h 2363996"/>
              <a:gd name="connsiteX105" fmla="*/ 659712 w 996891"/>
              <a:gd name="connsiteY105" fmla="*/ 1192922 h 2363996"/>
              <a:gd name="connsiteX106" fmla="*/ 643670 w 996891"/>
              <a:gd name="connsiteY106" fmla="*/ 1171532 h 2363996"/>
              <a:gd name="connsiteX107" fmla="*/ 632975 w 996891"/>
              <a:gd name="connsiteY107" fmla="*/ 1150143 h 2363996"/>
              <a:gd name="connsiteX108" fmla="*/ 627627 w 996891"/>
              <a:gd name="connsiteY108" fmla="*/ 1134101 h 2363996"/>
              <a:gd name="connsiteX109" fmla="*/ 606238 w 996891"/>
              <a:gd name="connsiteY109" fmla="*/ 1102017 h 2363996"/>
              <a:gd name="connsiteX110" fmla="*/ 595543 w 996891"/>
              <a:gd name="connsiteY110" fmla="*/ 1080627 h 2363996"/>
              <a:gd name="connsiteX111" fmla="*/ 584848 w 996891"/>
              <a:gd name="connsiteY111" fmla="*/ 1064585 h 2363996"/>
              <a:gd name="connsiteX112" fmla="*/ 558112 w 996891"/>
              <a:gd name="connsiteY112" fmla="*/ 1021806 h 2363996"/>
              <a:gd name="connsiteX113" fmla="*/ 536722 w 996891"/>
              <a:gd name="connsiteY113" fmla="*/ 973680 h 2363996"/>
              <a:gd name="connsiteX114" fmla="*/ 526027 w 996891"/>
              <a:gd name="connsiteY114" fmla="*/ 946943 h 2363996"/>
              <a:gd name="connsiteX115" fmla="*/ 515333 w 996891"/>
              <a:gd name="connsiteY115" fmla="*/ 930901 h 2363996"/>
              <a:gd name="connsiteX116" fmla="*/ 504638 w 996891"/>
              <a:gd name="connsiteY116" fmla="*/ 904164 h 2363996"/>
              <a:gd name="connsiteX117" fmla="*/ 483248 w 996891"/>
              <a:gd name="connsiteY117" fmla="*/ 872080 h 2363996"/>
              <a:gd name="connsiteX118" fmla="*/ 472554 w 996891"/>
              <a:gd name="connsiteY118" fmla="*/ 856038 h 2363996"/>
              <a:gd name="connsiteX119" fmla="*/ 451164 w 996891"/>
              <a:gd name="connsiteY119" fmla="*/ 807911 h 2363996"/>
              <a:gd name="connsiteX120" fmla="*/ 440470 w 996891"/>
              <a:gd name="connsiteY120" fmla="*/ 765132 h 2363996"/>
              <a:gd name="connsiteX121" fmla="*/ 429775 w 996891"/>
              <a:gd name="connsiteY121" fmla="*/ 749090 h 2363996"/>
              <a:gd name="connsiteX122" fmla="*/ 419080 w 996891"/>
              <a:gd name="connsiteY122" fmla="*/ 727701 h 2363996"/>
              <a:gd name="connsiteX123" fmla="*/ 397691 w 996891"/>
              <a:gd name="connsiteY123" fmla="*/ 695617 h 2363996"/>
              <a:gd name="connsiteX124" fmla="*/ 386996 w 996891"/>
              <a:gd name="connsiteY124" fmla="*/ 679574 h 2363996"/>
              <a:gd name="connsiteX125" fmla="*/ 376301 w 996891"/>
              <a:gd name="connsiteY125" fmla="*/ 663532 h 2363996"/>
              <a:gd name="connsiteX126" fmla="*/ 365606 w 996891"/>
              <a:gd name="connsiteY126" fmla="*/ 642143 h 2363996"/>
              <a:gd name="connsiteX127" fmla="*/ 344217 w 996891"/>
              <a:gd name="connsiteY127" fmla="*/ 626101 h 2363996"/>
              <a:gd name="connsiteX128" fmla="*/ 322827 w 996891"/>
              <a:gd name="connsiteY128" fmla="*/ 594017 h 2363996"/>
              <a:gd name="connsiteX129" fmla="*/ 312133 w 996891"/>
              <a:gd name="connsiteY129" fmla="*/ 577974 h 2363996"/>
              <a:gd name="connsiteX130" fmla="*/ 301438 w 996891"/>
              <a:gd name="connsiteY130" fmla="*/ 561932 h 2363996"/>
              <a:gd name="connsiteX131" fmla="*/ 290743 w 996891"/>
              <a:gd name="connsiteY131" fmla="*/ 540543 h 2363996"/>
              <a:gd name="connsiteX132" fmla="*/ 280048 w 996891"/>
              <a:gd name="connsiteY132" fmla="*/ 524501 h 2363996"/>
              <a:gd name="connsiteX133" fmla="*/ 269354 w 996891"/>
              <a:gd name="connsiteY133" fmla="*/ 497764 h 2363996"/>
              <a:gd name="connsiteX134" fmla="*/ 258659 w 996891"/>
              <a:gd name="connsiteY134" fmla="*/ 481722 h 2363996"/>
              <a:gd name="connsiteX135" fmla="*/ 237270 w 996891"/>
              <a:gd name="connsiteY135" fmla="*/ 433596 h 2363996"/>
              <a:gd name="connsiteX136" fmla="*/ 226575 w 996891"/>
              <a:gd name="connsiteY136" fmla="*/ 385469 h 2363996"/>
              <a:gd name="connsiteX137" fmla="*/ 205185 w 996891"/>
              <a:gd name="connsiteY137" fmla="*/ 348038 h 2363996"/>
              <a:gd name="connsiteX138" fmla="*/ 194491 w 996891"/>
              <a:gd name="connsiteY138" fmla="*/ 326648 h 2363996"/>
              <a:gd name="connsiteX139" fmla="*/ 173101 w 996891"/>
              <a:gd name="connsiteY139" fmla="*/ 273174 h 2363996"/>
              <a:gd name="connsiteX140" fmla="*/ 130322 w 996891"/>
              <a:gd name="connsiteY140" fmla="*/ 198311 h 2363996"/>
              <a:gd name="connsiteX141" fmla="*/ 119627 w 996891"/>
              <a:gd name="connsiteY141" fmla="*/ 182269 h 2363996"/>
              <a:gd name="connsiteX142" fmla="*/ 98238 w 996891"/>
              <a:gd name="connsiteY142" fmla="*/ 166227 h 2363996"/>
              <a:gd name="connsiteX143" fmla="*/ 87543 w 996891"/>
              <a:gd name="connsiteY143" fmla="*/ 144838 h 2363996"/>
              <a:gd name="connsiteX144" fmla="*/ 71501 w 996891"/>
              <a:gd name="connsiteY144" fmla="*/ 107406 h 2363996"/>
              <a:gd name="connsiteX145" fmla="*/ 39417 w 996891"/>
              <a:gd name="connsiteY145" fmla="*/ 59280 h 2363996"/>
              <a:gd name="connsiteX146" fmla="*/ 28722 w 996891"/>
              <a:gd name="connsiteY146" fmla="*/ 43238 h 2363996"/>
              <a:gd name="connsiteX147" fmla="*/ 0 w 996891"/>
              <a:gd name="connsiteY147" fmla="*/ 0 h 2363996"/>
              <a:gd name="connsiteX148" fmla="*/ 7333 w 996891"/>
              <a:gd name="connsiteY148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67368 w 996891"/>
              <a:gd name="connsiteY33" fmla="*/ 1224243 h 2363996"/>
              <a:gd name="connsiteX34" fmla="*/ 274090 w 996891"/>
              <a:gd name="connsiteY34" fmla="*/ 1249299 h 2363996"/>
              <a:gd name="connsiteX35" fmla="*/ 281883 w 996891"/>
              <a:gd name="connsiteY35" fmla="*/ 1281382 h 2363996"/>
              <a:gd name="connsiteX36" fmla="*/ 290132 w 996891"/>
              <a:gd name="connsiteY36" fmla="*/ 1328898 h 2363996"/>
              <a:gd name="connsiteX37" fmla="*/ 301285 w 996891"/>
              <a:gd name="connsiteY37" fmla="*/ 1353343 h 2363996"/>
              <a:gd name="connsiteX38" fmla="*/ 300827 w 996891"/>
              <a:gd name="connsiteY38" fmla="*/ 1366483 h 2363996"/>
              <a:gd name="connsiteX39" fmla="*/ 303272 w 996891"/>
              <a:gd name="connsiteY39" fmla="*/ 1398567 h 2363996"/>
              <a:gd name="connsiteX40" fmla="*/ 316411 w 996891"/>
              <a:gd name="connsiteY40" fmla="*/ 1437525 h 2363996"/>
              <a:gd name="connsiteX41" fmla="*/ 318855 w 996891"/>
              <a:gd name="connsiteY41" fmla="*/ 1468082 h 2363996"/>
              <a:gd name="connsiteX42" fmla="*/ 332911 w 996891"/>
              <a:gd name="connsiteY42" fmla="*/ 1489929 h 2363996"/>
              <a:gd name="connsiteX43" fmla="*/ 335356 w 996891"/>
              <a:gd name="connsiteY43" fmla="*/ 1511320 h 2363996"/>
              <a:gd name="connsiteX44" fmla="*/ 331535 w 996891"/>
              <a:gd name="connsiteY44" fmla="*/ 1527361 h 2363996"/>
              <a:gd name="connsiteX45" fmla="*/ 348495 w 996891"/>
              <a:gd name="connsiteY45" fmla="*/ 1559446 h 2363996"/>
              <a:gd name="connsiteX46" fmla="*/ 350481 w 996891"/>
              <a:gd name="connsiteY46" fmla="*/ 1594433 h 2363996"/>
              <a:gd name="connsiteX47" fmla="*/ 355828 w 996891"/>
              <a:gd name="connsiteY47" fmla="*/ 1619795 h 2363996"/>
              <a:gd name="connsiteX48" fmla="*/ 361175 w 996891"/>
              <a:gd name="connsiteY48" fmla="*/ 1638740 h 2363996"/>
              <a:gd name="connsiteX49" fmla="*/ 354912 w 996891"/>
              <a:gd name="connsiteY49" fmla="*/ 1679532 h 2363996"/>
              <a:gd name="connsiteX50" fmla="*/ 368968 w 996891"/>
              <a:gd name="connsiteY50" fmla="*/ 1677088 h 2363996"/>
              <a:gd name="connsiteX51" fmla="*/ 377676 w 996891"/>
              <a:gd name="connsiteY51" fmla="*/ 1696645 h 2363996"/>
              <a:gd name="connsiteX52" fmla="*/ 377216 w 996891"/>
              <a:gd name="connsiteY52" fmla="*/ 1727812 h 2363996"/>
              <a:gd name="connsiteX53" fmla="*/ 387913 w 996891"/>
              <a:gd name="connsiteY53" fmla="*/ 1785105 h 2363996"/>
              <a:gd name="connsiteX54" fmla="*/ 398607 w 996891"/>
              <a:gd name="connsiteY54" fmla="*/ 1830787 h 2363996"/>
              <a:gd name="connsiteX55" fmla="*/ 403955 w 996891"/>
              <a:gd name="connsiteY55" fmla="*/ 1863788 h 2363996"/>
              <a:gd name="connsiteX56" fmla="*/ 415108 w 996891"/>
              <a:gd name="connsiteY56" fmla="*/ 1888538 h 2363996"/>
              <a:gd name="connsiteX57" fmla="*/ 451928 w 996891"/>
              <a:gd name="connsiteY57" fmla="*/ 1951790 h 2363996"/>
              <a:gd name="connsiteX58" fmla="*/ 468429 w 996891"/>
              <a:gd name="connsiteY58" fmla="*/ 2035208 h 2363996"/>
              <a:gd name="connsiteX59" fmla="*/ 429775 w 996891"/>
              <a:gd name="connsiteY59" fmla="*/ 2053848 h 2363996"/>
              <a:gd name="connsiteX60" fmla="*/ 440470 w 996891"/>
              <a:gd name="connsiteY60" fmla="*/ 2069890 h 2363996"/>
              <a:gd name="connsiteX61" fmla="*/ 445817 w 996891"/>
              <a:gd name="connsiteY61" fmla="*/ 2101974 h 2363996"/>
              <a:gd name="connsiteX62" fmla="*/ 456512 w 996891"/>
              <a:gd name="connsiteY62" fmla="*/ 2134059 h 2363996"/>
              <a:gd name="connsiteX63" fmla="*/ 461859 w 996891"/>
              <a:gd name="connsiteY63" fmla="*/ 2150101 h 2363996"/>
              <a:gd name="connsiteX64" fmla="*/ 467206 w 996891"/>
              <a:gd name="connsiteY64" fmla="*/ 2171490 h 2363996"/>
              <a:gd name="connsiteX65" fmla="*/ 477901 w 996891"/>
              <a:gd name="connsiteY65" fmla="*/ 2203574 h 2363996"/>
              <a:gd name="connsiteX66" fmla="*/ 488596 w 996891"/>
              <a:gd name="connsiteY66" fmla="*/ 2310522 h 2363996"/>
              <a:gd name="connsiteX67" fmla="*/ 499291 w 996891"/>
              <a:gd name="connsiteY67" fmla="*/ 2363996 h 2363996"/>
              <a:gd name="connsiteX68" fmla="*/ 520680 w 996891"/>
              <a:gd name="connsiteY68" fmla="*/ 2331911 h 2363996"/>
              <a:gd name="connsiteX69" fmla="*/ 536722 w 996891"/>
              <a:gd name="connsiteY69" fmla="*/ 2310522 h 2363996"/>
              <a:gd name="connsiteX70" fmla="*/ 568806 w 996891"/>
              <a:gd name="connsiteY70" fmla="*/ 2289132 h 2363996"/>
              <a:gd name="connsiteX71" fmla="*/ 595543 w 996891"/>
              <a:gd name="connsiteY71" fmla="*/ 2257048 h 2363996"/>
              <a:gd name="connsiteX72" fmla="*/ 611585 w 996891"/>
              <a:gd name="connsiteY72" fmla="*/ 2235659 h 2363996"/>
              <a:gd name="connsiteX73" fmla="*/ 643670 w 996891"/>
              <a:gd name="connsiteY73" fmla="*/ 2208922 h 2363996"/>
              <a:gd name="connsiteX74" fmla="*/ 670406 w 996891"/>
              <a:gd name="connsiteY74" fmla="*/ 2176838 h 2363996"/>
              <a:gd name="connsiteX75" fmla="*/ 686448 w 996891"/>
              <a:gd name="connsiteY75" fmla="*/ 2166143 h 2363996"/>
              <a:gd name="connsiteX76" fmla="*/ 702491 w 996891"/>
              <a:gd name="connsiteY76" fmla="*/ 2150101 h 2363996"/>
              <a:gd name="connsiteX77" fmla="*/ 723880 w 996891"/>
              <a:gd name="connsiteY77" fmla="*/ 2134059 h 2363996"/>
              <a:gd name="connsiteX78" fmla="*/ 755964 w 996891"/>
              <a:gd name="connsiteY78" fmla="*/ 2096627 h 2363996"/>
              <a:gd name="connsiteX79" fmla="*/ 772006 w 996891"/>
              <a:gd name="connsiteY79" fmla="*/ 2085932 h 2363996"/>
              <a:gd name="connsiteX80" fmla="*/ 814785 w 996891"/>
              <a:gd name="connsiteY80" fmla="*/ 2021764 h 2363996"/>
              <a:gd name="connsiteX81" fmla="*/ 825480 w 996891"/>
              <a:gd name="connsiteY81" fmla="*/ 2005722 h 2363996"/>
              <a:gd name="connsiteX82" fmla="*/ 836175 w 996891"/>
              <a:gd name="connsiteY82" fmla="*/ 1989680 h 2363996"/>
              <a:gd name="connsiteX83" fmla="*/ 846870 w 996891"/>
              <a:gd name="connsiteY83" fmla="*/ 1957596 h 2363996"/>
              <a:gd name="connsiteX84" fmla="*/ 894996 w 996891"/>
              <a:gd name="connsiteY84" fmla="*/ 1914817 h 2363996"/>
              <a:gd name="connsiteX85" fmla="*/ 937775 w 996891"/>
              <a:gd name="connsiteY85" fmla="*/ 1877385 h 2363996"/>
              <a:gd name="connsiteX86" fmla="*/ 953817 w 996891"/>
              <a:gd name="connsiteY86" fmla="*/ 1861343 h 2363996"/>
              <a:gd name="connsiteX87" fmla="*/ 964512 w 996891"/>
              <a:gd name="connsiteY87" fmla="*/ 1845301 h 2363996"/>
              <a:gd name="connsiteX88" fmla="*/ 980554 w 996891"/>
              <a:gd name="connsiteY88" fmla="*/ 1834606 h 2363996"/>
              <a:gd name="connsiteX89" fmla="*/ 996596 w 996891"/>
              <a:gd name="connsiteY89" fmla="*/ 1781132 h 2363996"/>
              <a:gd name="connsiteX90" fmla="*/ 985901 w 996891"/>
              <a:gd name="connsiteY90" fmla="*/ 1700922 h 2363996"/>
              <a:gd name="connsiteX91" fmla="*/ 964512 w 996891"/>
              <a:gd name="connsiteY91" fmla="*/ 1668838 h 2363996"/>
              <a:gd name="connsiteX92" fmla="*/ 932427 w 996891"/>
              <a:gd name="connsiteY92" fmla="*/ 1636753 h 2363996"/>
              <a:gd name="connsiteX93" fmla="*/ 900343 w 996891"/>
              <a:gd name="connsiteY93" fmla="*/ 1583280 h 2363996"/>
              <a:gd name="connsiteX94" fmla="*/ 889648 w 996891"/>
              <a:gd name="connsiteY94" fmla="*/ 1567238 h 2363996"/>
              <a:gd name="connsiteX95" fmla="*/ 878954 w 996891"/>
              <a:gd name="connsiteY95" fmla="*/ 1545848 h 2363996"/>
              <a:gd name="connsiteX96" fmla="*/ 857564 w 996891"/>
              <a:gd name="connsiteY96" fmla="*/ 1513764 h 2363996"/>
              <a:gd name="connsiteX97" fmla="*/ 846870 w 996891"/>
              <a:gd name="connsiteY97" fmla="*/ 1492374 h 2363996"/>
              <a:gd name="connsiteX98" fmla="*/ 825480 w 996891"/>
              <a:gd name="connsiteY98" fmla="*/ 1476332 h 2363996"/>
              <a:gd name="connsiteX99" fmla="*/ 793396 w 996891"/>
              <a:gd name="connsiteY99" fmla="*/ 1401469 h 2363996"/>
              <a:gd name="connsiteX100" fmla="*/ 782701 w 996891"/>
              <a:gd name="connsiteY100" fmla="*/ 1385427 h 2363996"/>
              <a:gd name="connsiteX101" fmla="*/ 755964 w 996891"/>
              <a:gd name="connsiteY101" fmla="*/ 1337301 h 2363996"/>
              <a:gd name="connsiteX102" fmla="*/ 723880 w 996891"/>
              <a:gd name="connsiteY102" fmla="*/ 1299869 h 2363996"/>
              <a:gd name="connsiteX103" fmla="*/ 702491 w 996891"/>
              <a:gd name="connsiteY103" fmla="*/ 1267785 h 2363996"/>
              <a:gd name="connsiteX104" fmla="*/ 686448 w 996891"/>
              <a:gd name="connsiteY104" fmla="*/ 1225006 h 2363996"/>
              <a:gd name="connsiteX105" fmla="*/ 659712 w 996891"/>
              <a:gd name="connsiteY105" fmla="*/ 1192922 h 2363996"/>
              <a:gd name="connsiteX106" fmla="*/ 643670 w 996891"/>
              <a:gd name="connsiteY106" fmla="*/ 1171532 h 2363996"/>
              <a:gd name="connsiteX107" fmla="*/ 632975 w 996891"/>
              <a:gd name="connsiteY107" fmla="*/ 1150143 h 2363996"/>
              <a:gd name="connsiteX108" fmla="*/ 627627 w 996891"/>
              <a:gd name="connsiteY108" fmla="*/ 1134101 h 2363996"/>
              <a:gd name="connsiteX109" fmla="*/ 606238 w 996891"/>
              <a:gd name="connsiteY109" fmla="*/ 1102017 h 2363996"/>
              <a:gd name="connsiteX110" fmla="*/ 595543 w 996891"/>
              <a:gd name="connsiteY110" fmla="*/ 1080627 h 2363996"/>
              <a:gd name="connsiteX111" fmla="*/ 584848 w 996891"/>
              <a:gd name="connsiteY111" fmla="*/ 1064585 h 2363996"/>
              <a:gd name="connsiteX112" fmla="*/ 558112 w 996891"/>
              <a:gd name="connsiteY112" fmla="*/ 1021806 h 2363996"/>
              <a:gd name="connsiteX113" fmla="*/ 536722 w 996891"/>
              <a:gd name="connsiteY113" fmla="*/ 973680 h 2363996"/>
              <a:gd name="connsiteX114" fmla="*/ 526027 w 996891"/>
              <a:gd name="connsiteY114" fmla="*/ 946943 h 2363996"/>
              <a:gd name="connsiteX115" fmla="*/ 515333 w 996891"/>
              <a:gd name="connsiteY115" fmla="*/ 930901 h 2363996"/>
              <a:gd name="connsiteX116" fmla="*/ 504638 w 996891"/>
              <a:gd name="connsiteY116" fmla="*/ 904164 h 2363996"/>
              <a:gd name="connsiteX117" fmla="*/ 483248 w 996891"/>
              <a:gd name="connsiteY117" fmla="*/ 872080 h 2363996"/>
              <a:gd name="connsiteX118" fmla="*/ 472554 w 996891"/>
              <a:gd name="connsiteY118" fmla="*/ 856038 h 2363996"/>
              <a:gd name="connsiteX119" fmla="*/ 451164 w 996891"/>
              <a:gd name="connsiteY119" fmla="*/ 807911 h 2363996"/>
              <a:gd name="connsiteX120" fmla="*/ 440470 w 996891"/>
              <a:gd name="connsiteY120" fmla="*/ 765132 h 2363996"/>
              <a:gd name="connsiteX121" fmla="*/ 429775 w 996891"/>
              <a:gd name="connsiteY121" fmla="*/ 749090 h 2363996"/>
              <a:gd name="connsiteX122" fmla="*/ 419080 w 996891"/>
              <a:gd name="connsiteY122" fmla="*/ 727701 h 2363996"/>
              <a:gd name="connsiteX123" fmla="*/ 397691 w 996891"/>
              <a:gd name="connsiteY123" fmla="*/ 695617 h 2363996"/>
              <a:gd name="connsiteX124" fmla="*/ 386996 w 996891"/>
              <a:gd name="connsiteY124" fmla="*/ 679574 h 2363996"/>
              <a:gd name="connsiteX125" fmla="*/ 376301 w 996891"/>
              <a:gd name="connsiteY125" fmla="*/ 663532 h 2363996"/>
              <a:gd name="connsiteX126" fmla="*/ 365606 w 996891"/>
              <a:gd name="connsiteY126" fmla="*/ 642143 h 2363996"/>
              <a:gd name="connsiteX127" fmla="*/ 344217 w 996891"/>
              <a:gd name="connsiteY127" fmla="*/ 626101 h 2363996"/>
              <a:gd name="connsiteX128" fmla="*/ 322827 w 996891"/>
              <a:gd name="connsiteY128" fmla="*/ 594017 h 2363996"/>
              <a:gd name="connsiteX129" fmla="*/ 312133 w 996891"/>
              <a:gd name="connsiteY129" fmla="*/ 577974 h 2363996"/>
              <a:gd name="connsiteX130" fmla="*/ 301438 w 996891"/>
              <a:gd name="connsiteY130" fmla="*/ 561932 h 2363996"/>
              <a:gd name="connsiteX131" fmla="*/ 290743 w 996891"/>
              <a:gd name="connsiteY131" fmla="*/ 540543 h 2363996"/>
              <a:gd name="connsiteX132" fmla="*/ 280048 w 996891"/>
              <a:gd name="connsiteY132" fmla="*/ 524501 h 2363996"/>
              <a:gd name="connsiteX133" fmla="*/ 269354 w 996891"/>
              <a:gd name="connsiteY133" fmla="*/ 497764 h 2363996"/>
              <a:gd name="connsiteX134" fmla="*/ 258659 w 996891"/>
              <a:gd name="connsiteY134" fmla="*/ 481722 h 2363996"/>
              <a:gd name="connsiteX135" fmla="*/ 237270 w 996891"/>
              <a:gd name="connsiteY135" fmla="*/ 433596 h 2363996"/>
              <a:gd name="connsiteX136" fmla="*/ 226575 w 996891"/>
              <a:gd name="connsiteY136" fmla="*/ 385469 h 2363996"/>
              <a:gd name="connsiteX137" fmla="*/ 205185 w 996891"/>
              <a:gd name="connsiteY137" fmla="*/ 348038 h 2363996"/>
              <a:gd name="connsiteX138" fmla="*/ 194491 w 996891"/>
              <a:gd name="connsiteY138" fmla="*/ 326648 h 2363996"/>
              <a:gd name="connsiteX139" fmla="*/ 173101 w 996891"/>
              <a:gd name="connsiteY139" fmla="*/ 273174 h 2363996"/>
              <a:gd name="connsiteX140" fmla="*/ 130322 w 996891"/>
              <a:gd name="connsiteY140" fmla="*/ 198311 h 2363996"/>
              <a:gd name="connsiteX141" fmla="*/ 119627 w 996891"/>
              <a:gd name="connsiteY141" fmla="*/ 182269 h 2363996"/>
              <a:gd name="connsiteX142" fmla="*/ 98238 w 996891"/>
              <a:gd name="connsiteY142" fmla="*/ 166227 h 2363996"/>
              <a:gd name="connsiteX143" fmla="*/ 87543 w 996891"/>
              <a:gd name="connsiteY143" fmla="*/ 144838 h 2363996"/>
              <a:gd name="connsiteX144" fmla="*/ 71501 w 996891"/>
              <a:gd name="connsiteY144" fmla="*/ 107406 h 2363996"/>
              <a:gd name="connsiteX145" fmla="*/ 39417 w 996891"/>
              <a:gd name="connsiteY145" fmla="*/ 59280 h 2363996"/>
              <a:gd name="connsiteX146" fmla="*/ 28722 w 996891"/>
              <a:gd name="connsiteY146" fmla="*/ 43238 h 2363996"/>
              <a:gd name="connsiteX147" fmla="*/ 0 w 996891"/>
              <a:gd name="connsiteY147" fmla="*/ 0 h 2363996"/>
              <a:gd name="connsiteX148" fmla="*/ 7333 w 996891"/>
              <a:gd name="connsiteY148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67368 w 996891"/>
              <a:gd name="connsiteY33" fmla="*/ 1224243 h 2363996"/>
              <a:gd name="connsiteX34" fmla="*/ 274090 w 996891"/>
              <a:gd name="connsiteY34" fmla="*/ 1249299 h 2363996"/>
              <a:gd name="connsiteX35" fmla="*/ 281883 w 996891"/>
              <a:gd name="connsiteY35" fmla="*/ 1281382 h 2363996"/>
              <a:gd name="connsiteX36" fmla="*/ 290132 w 996891"/>
              <a:gd name="connsiteY36" fmla="*/ 1328898 h 2363996"/>
              <a:gd name="connsiteX37" fmla="*/ 301285 w 996891"/>
              <a:gd name="connsiteY37" fmla="*/ 1353343 h 2363996"/>
              <a:gd name="connsiteX38" fmla="*/ 300827 w 996891"/>
              <a:gd name="connsiteY38" fmla="*/ 1366483 h 2363996"/>
              <a:gd name="connsiteX39" fmla="*/ 303272 w 996891"/>
              <a:gd name="connsiteY39" fmla="*/ 1398567 h 2363996"/>
              <a:gd name="connsiteX40" fmla="*/ 316411 w 996891"/>
              <a:gd name="connsiteY40" fmla="*/ 1437525 h 2363996"/>
              <a:gd name="connsiteX41" fmla="*/ 318855 w 996891"/>
              <a:gd name="connsiteY41" fmla="*/ 1468082 h 2363996"/>
              <a:gd name="connsiteX42" fmla="*/ 332911 w 996891"/>
              <a:gd name="connsiteY42" fmla="*/ 1489929 h 2363996"/>
              <a:gd name="connsiteX43" fmla="*/ 335356 w 996891"/>
              <a:gd name="connsiteY43" fmla="*/ 1511320 h 2363996"/>
              <a:gd name="connsiteX44" fmla="*/ 331535 w 996891"/>
              <a:gd name="connsiteY44" fmla="*/ 1527361 h 2363996"/>
              <a:gd name="connsiteX45" fmla="*/ 348495 w 996891"/>
              <a:gd name="connsiteY45" fmla="*/ 1559446 h 2363996"/>
              <a:gd name="connsiteX46" fmla="*/ 350481 w 996891"/>
              <a:gd name="connsiteY46" fmla="*/ 1594433 h 2363996"/>
              <a:gd name="connsiteX47" fmla="*/ 355828 w 996891"/>
              <a:gd name="connsiteY47" fmla="*/ 1619795 h 2363996"/>
              <a:gd name="connsiteX48" fmla="*/ 361175 w 996891"/>
              <a:gd name="connsiteY48" fmla="*/ 1638740 h 2363996"/>
              <a:gd name="connsiteX49" fmla="*/ 354912 w 996891"/>
              <a:gd name="connsiteY49" fmla="*/ 1679532 h 2363996"/>
              <a:gd name="connsiteX50" fmla="*/ 368968 w 996891"/>
              <a:gd name="connsiteY50" fmla="*/ 1677088 h 2363996"/>
              <a:gd name="connsiteX51" fmla="*/ 377676 w 996891"/>
              <a:gd name="connsiteY51" fmla="*/ 1696645 h 2363996"/>
              <a:gd name="connsiteX52" fmla="*/ 377216 w 996891"/>
              <a:gd name="connsiteY52" fmla="*/ 1727812 h 2363996"/>
              <a:gd name="connsiteX53" fmla="*/ 387913 w 996891"/>
              <a:gd name="connsiteY53" fmla="*/ 1785105 h 2363996"/>
              <a:gd name="connsiteX54" fmla="*/ 398607 w 996891"/>
              <a:gd name="connsiteY54" fmla="*/ 1830787 h 2363996"/>
              <a:gd name="connsiteX55" fmla="*/ 403955 w 996891"/>
              <a:gd name="connsiteY55" fmla="*/ 1863788 h 2363996"/>
              <a:gd name="connsiteX56" fmla="*/ 415108 w 996891"/>
              <a:gd name="connsiteY56" fmla="*/ 1888538 h 2363996"/>
              <a:gd name="connsiteX57" fmla="*/ 422900 w 996891"/>
              <a:gd name="connsiteY57" fmla="*/ 1928567 h 2363996"/>
              <a:gd name="connsiteX58" fmla="*/ 468429 w 996891"/>
              <a:gd name="connsiteY58" fmla="*/ 2035208 h 2363996"/>
              <a:gd name="connsiteX59" fmla="*/ 429775 w 996891"/>
              <a:gd name="connsiteY59" fmla="*/ 2053848 h 2363996"/>
              <a:gd name="connsiteX60" fmla="*/ 440470 w 996891"/>
              <a:gd name="connsiteY60" fmla="*/ 2069890 h 2363996"/>
              <a:gd name="connsiteX61" fmla="*/ 445817 w 996891"/>
              <a:gd name="connsiteY61" fmla="*/ 2101974 h 2363996"/>
              <a:gd name="connsiteX62" fmla="*/ 456512 w 996891"/>
              <a:gd name="connsiteY62" fmla="*/ 2134059 h 2363996"/>
              <a:gd name="connsiteX63" fmla="*/ 461859 w 996891"/>
              <a:gd name="connsiteY63" fmla="*/ 2150101 h 2363996"/>
              <a:gd name="connsiteX64" fmla="*/ 467206 w 996891"/>
              <a:gd name="connsiteY64" fmla="*/ 2171490 h 2363996"/>
              <a:gd name="connsiteX65" fmla="*/ 477901 w 996891"/>
              <a:gd name="connsiteY65" fmla="*/ 2203574 h 2363996"/>
              <a:gd name="connsiteX66" fmla="*/ 488596 w 996891"/>
              <a:gd name="connsiteY66" fmla="*/ 2310522 h 2363996"/>
              <a:gd name="connsiteX67" fmla="*/ 499291 w 996891"/>
              <a:gd name="connsiteY67" fmla="*/ 2363996 h 2363996"/>
              <a:gd name="connsiteX68" fmla="*/ 520680 w 996891"/>
              <a:gd name="connsiteY68" fmla="*/ 2331911 h 2363996"/>
              <a:gd name="connsiteX69" fmla="*/ 536722 w 996891"/>
              <a:gd name="connsiteY69" fmla="*/ 2310522 h 2363996"/>
              <a:gd name="connsiteX70" fmla="*/ 568806 w 996891"/>
              <a:gd name="connsiteY70" fmla="*/ 2289132 h 2363996"/>
              <a:gd name="connsiteX71" fmla="*/ 595543 w 996891"/>
              <a:gd name="connsiteY71" fmla="*/ 2257048 h 2363996"/>
              <a:gd name="connsiteX72" fmla="*/ 611585 w 996891"/>
              <a:gd name="connsiteY72" fmla="*/ 2235659 h 2363996"/>
              <a:gd name="connsiteX73" fmla="*/ 643670 w 996891"/>
              <a:gd name="connsiteY73" fmla="*/ 2208922 h 2363996"/>
              <a:gd name="connsiteX74" fmla="*/ 670406 w 996891"/>
              <a:gd name="connsiteY74" fmla="*/ 2176838 h 2363996"/>
              <a:gd name="connsiteX75" fmla="*/ 686448 w 996891"/>
              <a:gd name="connsiteY75" fmla="*/ 2166143 h 2363996"/>
              <a:gd name="connsiteX76" fmla="*/ 702491 w 996891"/>
              <a:gd name="connsiteY76" fmla="*/ 2150101 h 2363996"/>
              <a:gd name="connsiteX77" fmla="*/ 723880 w 996891"/>
              <a:gd name="connsiteY77" fmla="*/ 2134059 h 2363996"/>
              <a:gd name="connsiteX78" fmla="*/ 755964 w 996891"/>
              <a:gd name="connsiteY78" fmla="*/ 2096627 h 2363996"/>
              <a:gd name="connsiteX79" fmla="*/ 772006 w 996891"/>
              <a:gd name="connsiteY79" fmla="*/ 2085932 h 2363996"/>
              <a:gd name="connsiteX80" fmla="*/ 814785 w 996891"/>
              <a:gd name="connsiteY80" fmla="*/ 2021764 h 2363996"/>
              <a:gd name="connsiteX81" fmla="*/ 825480 w 996891"/>
              <a:gd name="connsiteY81" fmla="*/ 2005722 h 2363996"/>
              <a:gd name="connsiteX82" fmla="*/ 836175 w 996891"/>
              <a:gd name="connsiteY82" fmla="*/ 1989680 h 2363996"/>
              <a:gd name="connsiteX83" fmla="*/ 846870 w 996891"/>
              <a:gd name="connsiteY83" fmla="*/ 1957596 h 2363996"/>
              <a:gd name="connsiteX84" fmla="*/ 894996 w 996891"/>
              <a:gd name="connsiteY84" fmla="*/ 1914817 h 2363996"/>
              <a:gd name="connsiteX85" fmla="*/ 937775 w 996891"/>
              <a:gd name="connsiteY85" fmla="*/ 1877385 h 2363996"/>
              <a:gd name="connsiteX86" fmla="*/ 953817 w 996891"/>
              <a:gd name="connsiteY86" fmla="*/ 1861343 h 2363996"/>
              <a:gd name="connsiteX87" fmla="*/ 964512 w 996891"/>
              <a:gd name="connsiteY87" fmla="*/ 1845301 h 2363996"/>
              <a:gd name="connsiteX88" fmla="*/ 980554 w 996891"/>
              <a:gd name="connsiteY88" fmla="*/ 1834606 h 2363996"/>
              <a:gd name="connsiteX89" fmla="*/ 996596 w 996891"/>
              <a:gd name="connsiteY89" fmla="*/ 1781132 h 2363996"/>
              <a:gd name="connsiteX90" fmla="*/ 985901 w 996891"/>
              <a:gd name="connsiteY90" fmla="*/ 1700922 h 2363996"/>
              <a:gd name="connsiteX91" fmla="*/ 964512 w 996891"/>
              <a:gd name="connsiteY91" fmla="*/ 1668838 h 2363996"/>
              <a:gd name="connsiteX92" fmla="*/ 932427 w 996891"/>
              <a:gd name="connsiteY92" fmla="*/ 1636753 h 2363996"/>
              <a:gd name="connsiteX93" fmla="*/ 900343 w 996891"/>
              <a:gd name="connsiteY93" fmla="*/ 1583280 h 2363996"/>
              <a:gd name="connsiteX94" fmla="*/ 889648 w 996891"/>
              <a:gd name="connsiteY94" fmla="*/ 1567238 h 2363996"/>
              <a:gd name="connsiteX95" fmla="*/ 878954 w 996891"/>
              <a:gd name="connsiteY95" fmla="*/ 1545848 h 2363996"/>
              <a:gd name="connsiteX96" fmla="*/ 857564 w 996891"/>
              <a:gd name="connsiteY96" fmla="*/ 1513764 h 2363996"/>
              <a:gd name="connsiteX97" fmla="*/ 846870 w 996891"/>
              <a:gd name="connsiteY97" fmla="*/ 1492374 h 2363996"/>
              <a:gd name="connsiteX98" fmla="*/ 825480 w 996891"/>
              <a:gd name="connsiteY98" fmla="*/ 1476332 h 2363996"/>
              <a:gd name="connsiteX99" fmla="*/ 793396 w 996891"/>
              <a:gd name="connsiteY99" fmla="*/ 1401469 h 2363996"/>
              <a:gd name="connsiteX100" fmla="*/ 782701 w 996891"/>
              <a:gd name="connsiteY100" fmla="*/ 1385427 h 2363996"/>
              <a:gd name="connsiteX101" fmla="*/ 755964 w 996891"/>
              <a:gd name="connsiteY101" fmla="*/ 1337301 h 2363996"/>
              <a:gd name="connsiteX102" fmla="*/ 723880 w 996891"/>
              <a:gd name="connsiteY102" fmla="*/ 1299869 h 2363996"/>
              <a:gd name="connsiteX103" fmla="*/ 702491 w 996891"/>
              <a:gd name="connsiteY103" fmla="*/ 1267785 h 2363996"/>
              <a:gd name="connsiteX104" fmla="*/ 686448 w 996891"/>
              <a:gd name="connsiteY104" fmla="*/ 1225006 h 2363996"/>
              <a:gd name="connsiteX105" fmla="*/ 659712 w 996891"/>
              <a:gd name="connsiteY105" fmla="*/ 1192922 h 2363996"/>
              <a:gd name="connsiteX106" fmla="*/ 643670 w 996891"/>
              <a:gd name="connsiteY106" fmla="*/ 1171532 h 2363996"/>
              <a:gd name="connsiteX107" fmla="*/ 632975 w 996891"/>
              <a:gd name="connsiteY107" fmla="*/ 1150143 h 2363996"/>
              <a:gd name="connsiteX108" fmla="*/ 627627 w 996891"/>
              <a:gd name="connsiteY108" fmla="*/ 1134101 h 2363996"/>
              <a:gd name="connsiteX109" fmla="*/ 606238 w 996891"/>
              <a:gd name="connsiteY109" fmla="*/ 1102017 h 2363996"/>
              <a:gd name="connsiteX110" fmla="*/ 595543 w 996891"/>
              <a:gd name="connsiteY110" fmla="*/ 1080627 h 2363996"/>
              <a:gd name="connsiteX111" fmla="*/ 584848 w 996891"/>
              <a:gd name="connsiteY111" fmla="*/ 1064585 h 2363996"/>
              <a:gd name="connsiteX112" fmla="*/ 558112 w 996891"/>
              <a:gd name="connsiteY112" fmla="*/ 1021806 h 2363996"/>
              <a:gd name="connsiteX113" fmla="*/ 536722 w 996891"/>
              <a:gd name="connsiteY113" fmla="*/ 973680 h 2363996"/>
              <a:gd name="connsiteX114" fmla="*/ 526027 w 996891"/>
              <a:gd name="connsiteY114" fmla="*/ 946943 h 2363996"/>
              <a:gd name="connsiteX115" fmla="*/ 515333 w 996891"/>
              <a:gd name="connsiteY115" fmla="*/ 930901 h 2363996"/>
              <a:gd name="connsiteX116" fmla="*/ 504638 w 996891"/>
              <a:gd name="connsiteY116" fmla="*/ 904164 h 2363996"/>
              <a:gd name="connsiteX117" fmla="*/ 483248 w 996891"/>
              <a:gd name="connsiteY117" fmla="*/ 872080 h 2363996"/>
              <a:gd name="connsiteX118" fmla="*/ 472554 w 996891"/>
              <a:gd name="connsiteY118" fmla="*/ 856038 h 2363996"/>
              <a:gd name="connsiteX119" fmla="*/ 451164 w 996891"/>
              <a:gd name="connsiteY119" fmla="*/ 807911 h 2363996"/>
              <a:gd name="connsiteX120" fmla="*/ 440470 w 996891"/>
              <a:gd name="connsiteY120" fmla="*/ 765132 h 2363996"/>
              <a:gd name="connsiteX121" fmla="*/ 429775 w 996891"/>
              <a:gd name="connsiteY121" fmla="*/ 749090 h 2363996"/>
              <a:gd name="connsiteX122" fmla="*/ 419080 w 996891"/>
              <a:gd name="connsiteY122" fmla="*/ 727701 h 2363996"/>
              <a:gd name="connsiteX123" fmla="*/ 397691 w 996891"/>
              <a:gd name="connsiteY123" fmla="*/ 695617 h 2363996"/>
              <a:gd name="connsiteX124" fmla="*/ 386996 w 996891"/>
              <a:gd name="connsiteY124" fmla="*/ 679574 h 2363996"/>
              <a:gd name="connsiteX125" fmla="*/ 376301 w 996891"/>
              <a:gd name="connsiteY125" fmla="*/ 663532 h 2363996"/>
              <a:gd name="connsiteX126" fmla="*/ 365606 w 996891"/>
              <a:gd name="connsiteY126" fmla="*/ 642143 h 2363996"/>
              <a:gd name="connsiteX127" fmla="*/ 344217 w 996891"/>
              <a:gd name="connsiteY127" fmla="*/ 626101 h 2363996"/>
              <a:gd name="connsiteX128" fmla="*/ 322827 w 996891"/>
              <a:gd name="connsiteY128" fmla="*/ 594017 h 2363996"/>
              <a:gd name="connsiteX129" fmla="*/ 312133 w 996891"/>
              <a:gd name="connsiteY129" fmla="*/ 577974 h 2363996"/>
              <a:gd name="connsiteX130" fmla="*/ 301438 w 996891"/>
              <a:gd name="connsiteY130" fmla="*/ 561932 h 2363996"/>
              <a:gd name="connsiteX131" fmla="*/ 290743 w 996891"/>
              <a:gd name="connsiteY131" fmla="*/ 540543 h 2363996"/>
              <a:gd name="connsiteX132" fmla="*/ 280048 w 996891"/>
              <a:gd name="connsiteY132" fmla="*/ 524501 h 2363996"/>
              <a:gd name="connsiteX133" fmla="*/ 269354 w 996891"/>
              <a:gd name="connsiteY133" fmla="*/ 497764 h 2363996"/>
              <a:gd name="connsiteX134" fmla="*/ 258659 w 996891"/>
              <a:gd name="connsiteY134" fmla="*/ 481722 h 2363996"/>
              <a:gd name="connsiteX135" fmla="*/ 237270 w 996891"/>
              <a:gd name="connsiteY135" fmla="*/ 433596 h 2363996"/>
              <a:gd name="connsiteX136" fmla="*/ 226575 w 996891"/>
              <a:gd name="connsiteY136" fmla="*/ 385469 h 2363996"/>
              <a:gd name="connsiteX137" fmla="*/ 205185 w 996891"/>
              <a:gd name="connsiteY137" fmla="*/ 348038 h 2363996"/>
              <a:gd name="connsiteX138" fmla="*/ 194491 w 996891"/>
              <a:gd name="connsiteY138" fmla="*/ 326648 h 2363996"/>
              <a:gd name="connsiteX139" fmla="*/ 173101 w 996891"/>
              <a:gd name="connsiteY139" fmla="*/ 273174 h 2363996"/>
              <a:gd name="connsiteX140" fmla="*/ 130322 w 996891"/>
              <a:gd name="connsiteY140" fmla="*/ 198311 h 2363996"/>
              <a:gd name="connsiteX141" fmla="*/ 119627 w 996891"/>
              <a:gd name="connsiteY141" fmla="*/ 182269 h 2363996"/>
              <a:gd name="connsiteX142" fmla="*/ 98238 w 996891"/>
              <a:gd name="connsiteY142" fmla="*/ 166227 h 2363996"/>
              <a:gd name="connsiteX143" fmla="*/ 87543 w 996891"/>
              <a:gd name="connsiteY143" fmla="*/ 144838 h 2363996"/>
              <a:gd name="connsiteX144" fmla="*/ 71501 w 996891"/>
              <a:gd name="connsiteY144" fmla="*/ 107406 h 2363996"/>
              <a:gd name="connsiteX145" fmla="*/ 39417 w 996891"/>
              <a:gd name="connsiteY145" fmla="*/ 59280 h 2363996"/>
              <a:gd name="connsiteX146" fmla="*/ 28722 w 996891"/>
              <a:gd name="connsiteY146" fmla="*/ 43238 h 2363996"/>
              <a:gd name="connsiteX147" fmla="*/ 0 w 996891"/>
              <a:gd name="connsiteY147" fmla="*/ 0 h 2363996"/>
              <a:gd name="connsiteX148" fmla="*/ 7333 w 996891"/>
              <a:gd name="connsiteY148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67368 w 996891"/>
              <a:gd name="connsiteY33" fmla="*/ 1224243 h 2363996"/>
              <a:gd name="connsiteX34" fmla="*/ 274090 w 996891"/>
              <a:gd name="connsiteY34" fmla="*/ 1249299 h 2363996"/>
              <a:gd name="connsiteX35" fmla="*/ 281883 w 996891"/>
              <a:gd name="connsiteY35" fmla="*/ 1281382 h 2363996"/>
              <a:gd name="connsiteX36" fmla="*/ 290132 w 996891"/>
              <a:gd name="connsiteY36" fmla="*/ 1328898 h 2363996"/>
              <a:gd name="connsiteX37" fmla="*/ 301285 w 996891"/>
              <a:gd name="connsiteY37" fmla="*/ 1353343 h 2363996"/>
              <a:gd name="connsiteX38" fmla="*/ 300827 w 996891"/>
              <a:gd name="connsiteY38" fmla="*/ 1366483 h 2363996"/>
              <a:gd name="connsiteX39" fmla="*/ 303272 w 996891"/>
              <a:gd name="connsiteY39" fmla="*/ 1398567 h 2363996"/>
              <a:gd name="connsiteX40" fmla="*/ 316411 w 996891"/>
              <a:gd name="connsiteY40" fmla="*/ 1437525 h 2363996"/>
              <a:gd name="connsiteX41" fmla="*/ 318855 w 996891"/>
              <a:gd name="connsiteY41" fmla="*/ 1468082 h 2363996"/>
              <a:gd name="connsiteX42" fmla="*/ 332911 w 996891"/>
              <a:gd name="connsiteY42" fmla="*/ 1489929 h 2363996"/>
              <a:gd name="connsiteX43" fmla="*/ 335356 w 996891"/>
              <a:gd name="connsiteY43" fmla="*/ 1511320 h 2363996"/>
              <a:gd name="connsiteX44" fmla="*/ 331535 w 996891"/>
              <a:gd name="connsiteY44" fmla="*/ 1527361 h 2363996"/>
              <a:gd name="connsiteX45" fmla="*/ 348495 w 996891"/>
              <a:gd name="connsiteY45" fmla="*/ 1559446 h 2363996"/>
              <a:gd name="connsiteX46" fmla="*/ 350481 w 996891"/>
              <a:gd name="connsiteY46" fmla="*/ 1594433 h 2363996"/>
              <a:gd name="connsiteX47" fmla="*/ 355828 w 996891"/>
              <a:gd name="connsiteY47" fmla="*/ 1619795 h 2363996"/>
              <a:gd name="connsiteX48" fmla="*/ 361175 w 996891"/>
              <a:gd name="connsiteY48" fmla="*/ 1638740 h 2363996"/>
              <a:gd name="connsiteX49" fmla="*/ 354912 w 996891"/>
              <a:gd name="connsiteY49" fmla="*/ 1679532 h 2363996"/>
              <a:gd name="connsiteX50" fmla="*/ 368968 w 996891"/>
              <a:gd name="connsiteY50" fmla="*/ 1677088 h 2363996"/>
              <a:gd name="connsiteX51" fmla="*/ 377676 w 996891"/>
              <a:gd name="connsiteY51" fmla="*/ 1696645 h 2363996"/>
              <a:gd name="connsiteX52" fmla="*/ 377216 w 996891"/>
              <a:gd name="connsiteY52" fmla="*/ 1727812 h 2363996"/>
              <a:gd name="connsiteX53" fmla="*/ 387913 w 996891"/>
              <a:gd name="connsiteY53" fmla="*/ 1785105 h 2363996"/>
              <a:gd name="connsiteX54" fmla="*/ 398607 w 996891"/>
              <a:gd name="connsiteY54" fmla="*/ 1830787 h 2363996"/>
              <a:gd name="connsiteX55" fmla="*/ 403955 w 996891"/>
              <a:gd name="connsiteY55" fmla="*/ 1863788 h 2363996"/>
              <a:gd name="connsiteX56" fmla="*/ 415108 w 996891"/>
              <a:gd name="connsiteY56" fmla="*/ 1888538 h 2363996"/>
              <a:gd name="connsiteX57" fmla="*/ 422900 w 996891"/>
              <a:gd name="connsiteY57" fmla="*/ 1928567 h 2363996"/>
              <a:gd name="connsiteX58" fmla="*/ 436498 w 996891"/>
              <a:gd name="connsiteY58" fmla="*/ 1994568 h 2363996"/>
              <a:gd name="connsiteX59" fmla="*/ 429775 w 996891"/>
              <a:gd name="connsiteY59" fmla="*/ 2053848 h 2363996"/>
              <a:gd name="connsiteX60" fmla="*/ 440470 w 996891"/>
              <a:gd name="connsiteY60" fmla="*/ 2069890 h 2363996"/>
              <a:gd name="connsiteX61" fmla="*/ 445817 w 996891"/>
              <a:gd name="connsiteY61" fmla="*/ 2101974 h 2363996"/>
              <a:gd name="connsiteX62" fmla="*/ 456512 w 996891"/>
              <a:gd name="connsiteY62" fmla="*/ 2134059 h 2363996"/>
              <a:gd name="connsiteX63" fmla="*/ 461859 w 996891"/>
              <a:gd name="connsiteY63" fmla="*/ 2150101 h 2363996"/>
              <a:gd name="connsiteX64" fmla="*/ 467206 w 996891"/>
              <a:gd name="connsiteY64" fmla="*/ 2171490 h 2363996"/>
              <a:gd name="connsiteX65" fmla="*/ 477901 w 996891"/>
              <a:gd name="connsiteY65" fmla="*/ 2203574 h 2363996"/>
              <a:gd name="connsiteX66" fmla="*/ 488596 w 996891"/>
              <a:gd name="connsiteY66" fmla="*/ 2310522 h 2363996"/>
              <a:gd name="connsiteX67" fmla="*/ 499291 w 996891"/>
              <a:gd name="connsiteY67" fmla="*/ 2363996 h 2363996"/>
              <a:gd name="connsiteX68" fmla="*/ 520680 w 996891"/>
              <a:gd name="connsiteY68" fmla="*/ 2331911 h 2363996"/>
              <a:gd name="connsiteX69" fmla="*/ 536722 w 996891"/>
              <a:gd name="connsiteY69" fmla="*/ 2310522 h 2363996"/>
              <a:gd name="connsiteX70" fmla="*/ 568806 w 996891"/>
              <a:gd name="connsiteY70" fmla="*/ 2289132 h 2363996"/>
              <a:gd name="connsiteX71" fmla="*/ 595543 w 996891"/>
              <a:gd name="connsiteY71" fmla="*/ 2257048 h 2363996"/>
              <a:gd name="connsiteX72" fmla="*/ 611585 w 996891"/>
              <a:gd name="connsiteY72" fmla="*/ 2235659 h 2363996"/>
              <a:gd name="connsiteX73" fmla="*/ 643670 w 996891"/>
              <a:gd name="connsiteY73" fmla="*/ 2208922 h 2363996"/>
              <a:gd name="connsiteX74" fmla="*/ 670406 w 996891"/>
              <a:gd name="connsiteY74" fmla="*/ 2176838 h 2363996"/>
              <a:gd name="connsiteX75" fmla="*/ 686448 w 996891"/>
              <a:gd name="connsiteY75" fmla="*/ 2166143 h 2363996"/>
              <a:gd name="connsiteX76" fmla="*/ 702491 w 996891"/>
              <a:gd name="connsiteY76" fmla="*/ 2150101 h 2363996"/>
              <a:gd name="connsiteX77" fmla="*/ 723880 w 996891"/>
              <a:gd name="connsiteY77" fmla="*/ 2134059 h 2363996"/>
              <a:gd name="connsiteX78" fmla="*/ 755964 w 996891"/>
              <a:gd name="connsiteY78" fmla="*/ 2096627 h 2363996"/>
              <a:gd name="connsiteX79" fmla="*/ 772006 w 996891"/>
              <a:gd name="connsiteY79" fmla="*/ 2085932 h 2363996"/>
              <a:gd name="connsiteX80" fmla="*/ 814785 w 996891"/>
              <a:gd name="connsiteY80" fmla="*/ 2021764 h 2363996"/>
              <a:gd name="connsiteX81" fmla="*/ 825480 w 996891"/>
              <a:gd name="connsiteY81" fmla="*/ 2005722 h 2363996"/>
              <a:gd name="connsiteX82" fmla="*/ 836175 w 996891"/>
              <a:gd name="connsiteY82" fmla="*/ 1989680 h 2363996"/>
              <a:gd name="connsiteX83" fmla="*/ 846870 w 996891"/>
              <a:gd name="connsiteY83" fmla="*/ 1957596 h 2363996"/>
              <a:gd name="connsiteX84" fmla="*/ 894996 w 996891"/>
              <a:gd name="connsiteY84" fmla="*/ 1914817 h 2363996"/>
              <a:gd name="connsiteX85" fmla="*/ 937775 w 996891"/>
              <a:gd name="connsiteY85" fmla="*/ 1877385 h 2363996"/>
              <a:gd name="connsiteX86" fmla="*/ 953817 w 996891"/>
              <a:gd name="connsiteY86" fmla="*/ 1861343 h 2363996"/>
              <a:gd name="connsiteX87" fmla="*/ 964512 w 996891"/>
              <a:gd name="connsiteY87" fmla="*/ 1845301 h 2363996"/>
              <a:gd name="connsiteX88" fmla="*/ 980554 w 996891"/>
              <a:gd name="connsiteY88" fmla="*/ 1834606 h 2363996"/>
              <a:gd name="connsiteX89" fmla="*/ 996596 w 996891"/>
              <a:gd name="connsiteY89" fmla="*/ 1781132 h 2363996"/>
              <a:gd name="connsiteX90" fmla="*/ 985901 w 996891"/>
              <a:gd name="connsiteY90" fmla="*/ 1700922 h 2363996"/>
              <a:gd name="connsiteX91" fmla="*/ 964512 w 996891"/>
              <a:gd name="connsiteY91" fmla="*/ 1668838 h 2363996"/>
              <a:gd name="connsiteX92" fmla="*/ 932427 w 996891"/>
              <a:gd name="connsiteY92" fmla="*/ 1636753 h 2363996"/>
              <a:gd name="connsiteX93" fmla="*/ 900343 w 996891"/>
              <a:gd name="connsiteY93" fmla="*/ 1583280 h 2363996"/>
              <a:gd name="connsiteX94" fmla="*/ 889648 w 996891"/>
              <a:gd name="connsiteY94" fmla="*/ 1567238 h 2363996"/>
              <a:gd name="connsiteX95" fmla="*/ 878954 w 996891"/>
              <a:gd name="connsiteY95" fmla="*/ 1545848 h 2363996"/>
              <a:gd name="connsiteX96" fmla="*/ 857564 w 996891"/>
              <a:gd name="connsiteY96" fmla="*/ 1513764 h 2363996"/>
              <a:gd name="connsiteX97" fmla="*/ 846870 w 996891"/>
              <a:gd name="connsiteY97" fmla="*/ 1492374 h 2363996"/>
              <a:gd name="connsiteX98" fmla="*/ 825480 w 996891"/>
              <a:gd name="connsiteY98" fmla="*/ 1476332 h 2363996"/>
              <a:gd name="connsiteX99" fmla="*/ 793396 w 996891"/>
              <a:gd name="connsiteY99" fmla="*/ 1401469 h 2363996"/>
              <a:gd name="connsiteX100" fmla="*/ 782701 w 996891"/>
              <a:gd name="connsiteY100" fmla="*/ 1385427 h 2363996"/>
              <a:gd name="connsiteX101" fmla="*/ 755964 w 996891"/>
              <a:gd name="connsiteY101" fmla="*/ 1337301 h 2363996"/>
              <a:gd name="connsiteX102" fmla="*/ 723880 w 996891"/>
              <a:gd name="connsiteY102" fmla="*/ 1299869 h 2363996"/>
              <a:gd name="connsiteX103" fmla="*/ 702491 w 996891"/>
              <a:gd name="connsiteY103" fmla="*/ 1267785 h 2363996"/>
              <a:gd name="connsiteX104" fmla="*/ 686448 w 996891"/>
              <a:gd name="connsiteY104" fmla="*/ 1225006 h 2363996"/>
              <a:gd name="connsiteX105" fmla="*/ 659712 w 996891"/>
              <a:gd name="connsiteY105" fmla="*/ 1192922 h 2363996"/>
              <a:gd name="connsiteX106" fmla="*/ 643670 w 996891"/>
              <a:gd name="connsiteY106" fmla="*/ 1171532 h 2363996"/>
              <a:gd name="connsiteX107" fmla="*/ 632975 w 996891"/>
              <a:gd name="connsiteY107" fmla="*/ 1150143 h 2363996"/>
              <a:gd name="connsiteX108" fmla="*/ 627627 w 996891"/>
              <a:gd name="connsiteY108" fmla="*/ 1134101 h 2363996"/>
              <a:gd name="connsiteX109" fmla="*/ 606238 w 996891"/>
              <a:gd name="connsiteY109" fmla="*/ 1102017 h 2363996"/>
              <a:gd name="connsiteX110" fmla="*/ 595543 w 996891"/>
              <a:gd name="connsiteY110" fmla="*/ 1080627 h 2363996"/>
              <a:gd name="connsiteX111" fmla="*/ 584848 w 996891"/>
              <a:gd name="connsiteY111" fmla="*/ 1064585 h 2363996"/>
              <a:gd name="connsiteX112" fmla="*/ 558112 w 996891"/>
              <a:gd name="connsiteY112" fmla="*/ 1021806 h 2363996"/>
              <a:gd name="connsiteX113" fmla="*/ 536722 w 996891"/>
              <a:gd name="connsiteY113" fmla="*/ 973680 h 2363996"/>
              <a:gd name="connsiteX114" fmla="*/ 526027 w 996891"/>
              <a:gd name="connsiteY114" fmla="*/ 946943 h 2363996"/>
              <a:gd name="connsiteX115" fmla="*/ 515333 w 996891"/>
              <a:gd name="connsiteY115" fmla="*/ 930901 h 2363996"/>
              <a:gd name="connsiteX116" fmla="*/ 504638 w 996891"/>
              <a:gd name="connsiteY116" fmla="*/ 904164 h 2363996"/>
              <a:gd name="connsiteX117" fmla="*/ 483248 w 996891"/>
              <a:gd name="connsiteY117" fmla="*/ 872080 h 2363996"/>
              <a:gd name="connsiteX118" fmla="*/ 472554 w 996891"/>
              <a:gd name="connsiteY118" fmla="*/ 856038 h 2363996"/>
              <a:gd name="connsiteX119" fmla="*/ 451164 w 996891"/>
              <a:gd name="connsiteY119" fmla="*/ 807911 h 2363996"/>
              <a:gd name="connsiteX120" fmla="*/ 440470 w 996891"/>
              <a:gd name="connsiteY120" fmla="*/ 765132 h 2363996"/>
              <a:gd name="connsiteX121" fmla="*/ 429775 w 996891"/>
              <a:gd name="connsiteY121" fmla="*/ 749090 h 2363996"/>
              <a:gd name="connsiteX122" fmla="*/ 419080 w 996891"/>
              <a:gd name="connsiteY122" fmla="*/ 727701 h 2363996"/>
              <a:gd name="connsiteX123" fmla="*/ 397691 w 996891"/>
              <a:gd name="connsiteY123" fmla="*/ 695617 h 2363996"/>
              <a:gd name="connsiteX124" fmla="*/ 386996 w 996891"/>
              <a:gd name="connsiteY124" fmla="*/ 679574 h 2363996"/>
              <a:gd name="connsiteX125" fmla="*/ 376301 w 996891"/>
              <a:gd name="connsiteY125" fmla="*/ 663532 h 2363996"/>
              <a:gd name="connsiteX126" fmla="*/ 365606 w 996891"/>
              <a:gd name="connsiteY126" fmla="*/ 642143 h 2363996"/>
              <a:gd name="connsiteX127" fmla="*/ 344217 w 996891"/>
              <a:gd name="connsiteY127" fmla="*/ 626101 h 2363996"/>
              <a:gd name="connsiteX128" fmla="*/ 322827 w 996891"/>
              <a:gd name="connsiteY128" fmla="*/ 594017 h 2363996"/>
              <a:gd name="connsiteX129" fmla="*/ 312133 w 996891"/>
              <a:gd name="connsiteY129" fmla="*/ 577974 h 2363996"/>
              <a:gd name="connsiteX130" fmla="*/ 301438 w 996891"/>
              <a:gd name="connsiteY130" fmla="*/ 561932 h 2363996"/>
              <a:gd name="connsiteX131" fmla="*/ 290743 w 996891"/>
              <a:gd name="connsiteY131" fmla="*/ 540543 h 2363996"/>
              <a:gd name="connsiteX132" fmla="*/ 280048 w 996891"/>
              <a:gd name="connsiteY132" fmla="*/ 524501 h 2363996"/>
              <a:gd name="connsiteX133" fmla="*/ 269354 w 996891"/>
              <a:gd name="connsiteY133" fmla="*/ 497764 h 2363996"/>
              <a:gd name="connsiteX134" fmla="*/ 258659 w 996891"/>
              <a:gd name="connsiteY134" fmla="*/ 481722 h 2363996"/>
              <a:gd name="connsiteX135" fmla="*/ 237270 w 996891"/>
              <a:gd name="connsiteY135" fmla="*/ 433596 h 2363996"/>
              <a:gd name="connsiteX136" fmla="*/ 226575 w 996891"/>
              <a:gd name="connsiteY136" fmla="*/ 385469 h 2363996"/>
              <a:gd name="connsiteX137" fmla="*/ 205185 w 996891"/>
              <a:gd name="connsiteY137" fmla="*/ 348038 h 2363996"/>
              <a:gd name="connsiteX138" fmla="*/ 194491 w 996891"/>
              <a:gd name="connsiteY138" fmla="*/ 326648 h 2363996"/>
              <a:gd name="connsiteX139" fmla="*/ 173101 w 996891"/>
              <a:gd name="connsiteY139" fmla="*/ 273174 h 2363996"/>
              <a:gd name="connsiteX140" fmla="*/ 130322 w 996891"/>
              <a:gd name="connsiteY140" fmla="*/ 198311 h 2363996"/>
              <a:gd name="connsiteX141" fmla="*/ 119627 w 996891"/>
              <a:gd name="connsiteY141" fmla="*/ 182269 h 2363996"/>
              <a:gd name="connsiteX142" fmla="*/ 98238 w 996891"/>
              <a:gd name="connsiteY142" fmla="*/ 166227 h 2363996"/>
              <a:gd name="connsiteX143" fmla="*/ 87543 w 996891"/>
              <a:gd name="connsiteY143" fmla="*/ 144838 h 2363996"/>
              <a:gd name="connsiteX144" fmla="*/ 71501 w 996891"/>
              <a:gd name="connsiteY144" fmla="*/ 107406 h 2363996"/>
              <a:gd name="connsiteX145" fmla="*/ 39417 w 996891"/>
              <a:gd name="connsiteY145" fmla="*/ 59280 h 2363996"/>
              <a:gd name="connsiteX146" fmla="*/ 28722 w 996891"/>
              <a:gd name="connsiteY146" fmla="*/ 43238 h 2363996"/>
              <a:gd name="connsiteX147" fmla="*/ 0 w 996891"/>
              <a:gd name="connsiteY147" fmla="*/ 0 h 2363996"/>
              <a:gd name="connsiteX148" fmla="*/ 7333 w 996891"/>
              <a:gd name="connsiteY148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67368 w 996891"/>
              <a:gd name="connsiteY33" fmla="*/ 1224243 h 2363996"/>
              <a:gd name="connsiteX34" fmla="*/ 274090 w 996891"/>
              <a:gd name="connsiteY34" fmla="*/ 1249299 h 2363996"/>
              <a:gd name="connsiteX35" fmla="*/ 281883 w 996891"/>
              <a:gd name="connsiteY35" fmla="*/ 1281382 h 2363996"/>
              <a:gd name="connsiteX36" fmla="*/ 290132 w 996891"/>
              <a:gd name="connsiteY36" fmla="*/ 1328898 h 2363996"/>
              <a:gd name="connsiteX37" fmla="*/ 301285 w 996891"/>
              <a:gd name="connsiteY37" fmla="*/ 1353343 h 2363996"/>
              <a:gd name="connsiteX38" fmla="*/ 300827 w 996891"/>
              <a:gd name="connsiteY38" fmla="*/ 1366483 h 2363996"/>
              <a:gd name="connsiteX39" fmla="*/ 303272 w 996891"/>
              <a:gd name="connsiteY39" fmla="*/ 1398567 h 2363996"/>
              <a:gd name="connsiteX40" fmla="*/ 316411 w 996891"/>
              <a:gd name="connsiteY40" fmla="*/ 1437525 h 2363996"/>
              <a:gd name="connsiteX41" fmla="*/ 318855 w 996891"/>
              <a:gd name="connsiteY41" fmla="*/ 1468082 h 2363996"/>
              <a:gd name="connsiteX42" fmla="*/ 332911 w 996891"/>
              <a:gd name="connsiteY42" fmla="*/ 1489929 h 2363996"/>
              <a:gd name="connsiteX43" fmla="*/ 335356 w 996891"/>
              <a:gd name="connsiteY43" fmla="*/ 1511320 h 2363996"/>
              <a:gd name="connsiteX44" fmla="*/ 331535 w 996891"/>
              <a:gd name="connsiteY44" fmla="*/ 1527361 h 2363996"/>
              <a:gd name="connsiteX45" fmla="*/ 348495 w 996891"/>
              <a:gd name="connsiteY45" fmla="*/ 1559446 h 2363996"/>
              <a:gd name="connsiteX46" fmla="*/ 350481 w 996891"/>
              <a:gd name="connsiteY46" fmla="*/ 1594433 h 2363996"/>
              <a:gd name="connsiteX47" fmla="*/ 355828 w 996891"/>
              <a:gd name="connsiteY47" fmla="*/ 1619795 h 2363996"/>
              <a:gd name="connsiteX48" fmla="*/ 361175 w 996891"/>
              <a:gd name="connsiteY48" fmla="*/ 1638740 h 2363996"/>
              <a:gd name="connsiteX49" fmla="*/ 354912 w 996891"/>
              <a:gd name="connsiteY49" fmla="*/ 1679532 h 2363996"/>
              <a:gd name="connsiteX50" fmla="*/ 368968 w 996891"/>
              <a:gd name="connsiteY50" fmla="*/ 1677088 h 2363996"/>
              <a:gd name="connsiteX51" fmla="*/ 377676 w 996891"/>
              <a:gd name="connsiteY51" fmla="*/ 1696645 h 2363996"/>
              <a:gd name="connsiteX52" fmla="*/ 377216 w 996891"/>
              <a:gd name="connsiteY52" fmla="*/ 1727812 h 2363996"/>
              <a:gd name="connsiteX53" fmla="*/ 387913 w 996891"/>
              <a:gd name="connsiteY53" fmla="*/ 1785105 h 2363996"/>
              <a:gd name="connsiteX54" fmla="*/ 398607 w 996891"/>
              <a:gd name="connsiteY54" fmla="*/ 1830787 h 2363996"/>
              <a:gd name="connsiteX55" fmla="*/ 403955 w 996891"/>
              <a:gd name="connsiteY55" fmla="*/ 1863788 h 2363996"/>
              <a:gd name="connsiteX56" fmla="*/ 415108 w 996891"/>
              <a:gd name="connsiteY56" fmla="*/ 1888538 h 2363996"/>
              <a:gd name="connsiteX57" fmla="*/ 422900 w 996891"/>
              <a:gd name="connsiteY57" fmla="*/ 1928567 h 2363996"/>
              <a:gd name="connsiteX58" fmla="*/ 436498 w 996891"/>
              <a:gd name="connsiteY58" fmla="*/ 1994568 h 2363996"/>
              <a:gd name="connsiteX59" fmla="*/ 444290 w 996891"/>
              <a:gd name="connsiteY59" fmla="*/ 2062557 h 2363996"/>
              <a:gd name="connsiteX60" fmla="*/ 440470 w 996891"/>
              <a:gd name="connsiteY60" fmla="*/ 2069890 h 2363996"/>
              <a:gd name="connsiteX61" fmla="*/ 445817 w 996891"/>
              <a:gd name="connsiteY61" fmla="*/ 2101974 h 2363996"/>
              <a:gd name="connsiteX62" fmla="*/ 456512 w 996891"/>
              <a:gd name="connsiteY62" fmla="*/ 2134059 h 2363996"/>
              <a:gd name="connsiteX63" fmla="*/ 461859 w 996891"/>
              <a:gd name="connsiteY63" fmla="*/ 2150101 h 2363996"/>
              <a:gd name="connsiteX64" fmla="*/ 467206 w 996891"/>
              <a:gd name="connsiteY64" fmla="*/ 2171490 h 2363996"/>
              <a:gd name="connsiteX65" fmla="*/ 477901 w 996891"/>
              <a:gd name="connsiteY65" fmla="*/ 2203574 h 2363996"/>
              <a:gd name="connsiteX66" fmla="*/ 488596 w 996891"/>
              <a:gd name="connsiteY66" fmla="*/ 2310522 h 2363996"/>
              <a:gd name="connsiteX67" fmla="*/ 499291 w 996891"/>
              <a:gd name="connsiteY67" fmla="*/ 2363996 h 2363996"/>
              <a:gd name="connsiteX68" fmla="*/ 520680 w 996891"/>
              <a:gd name="connsiteY68" fmla="*/ 2331911 h 2363996"/>
              <a:gd name="connsiteX69" fmla="*/ 536722 w 996891"/>
              <a:gd name="connsiteY69" fmla="*/ 2310522 h 2363996"/>
              <a:gd name="connsiteX70" fmla="*/ 568806 w 996891"/>
              <a:gd name="connsiteY70" fmla="*/ 2289132 h 2363996"/>
              <a:gd name="connsiteX71" fmla="*/ 595543 w 996891"/>
              <a:gd name="connsiteY71" fmla="*/ 2257048 h 2363996"/>
              <a:gd name="connsiteX72" fmla="*/ 611585 w 996891"/>
              <a:gd name="connsiteY72" fmla="*/ 2235659 h 2363996"/>
              <a:gd name="connsiteX73" fmla="*/ 643670 w 996891"/>
              <a:gd name="connsiteY73" fmla="*/ 2208922 h 2363996"/>
              <a:gd name="connsiteX74" fmla="*/ 670406 w 996891"/>
              <a:gd name="connsiteY74" fmla="*/ 2176838 h 2363996"/>
              <a:gd name="connsiteX75" fmla="*/ 686448 w 996891"/>
              <a:gd name="connsiteY75" fmla="*/ 2166143 h 2363996"/>
              <a:gd name="connsiteX76" fmla="*/ 702491 w 996891"/>
              <a:gd name="connsiteY76" fmla="*/ 2150101 h 2363996"/>
              <a:gd name="connsiteX77" fmla="*/ 723880 w 996891"/>
              <a:gd name="connsiteY77" fmla="*/ 2134059 h 2363996"/>
              <a:gd name="connsiteX78" fmla="*/ 755964 w 996891"/>
              <a:gd name="connsiteY78" fmla="*/ 2096627 h 2363996"/>
              <a:gd name="connsiteX79" fmla="*/ 772006 w 996891"/>
              <a:gd name="connsiteY79" fmla="*/ 2085932 h 2363996"/>
              <a:gd name="connsiteX80" fmla="*/ 814785 w 996891"/>
              <a:gd name="connsiteY80" fmla="*/ 2021764 h 2363996"/>
              <a:gd name="connsiteX81" fmla="*/ 825480 w 996891"/>
              <a:gd name="connsiteY81" fmla="*/ 2005722 h 2363996"/>
              <a:gd name="connsiteX82" fmla="*/ 836175 w 996891"/>
              <a:gd name="connsiteY82" fmla="*/ 1989680 h 2363996"/>
              <a:gd name="connsiteX83" fmla="*/ 846870 w 996891"/>
              <a:gd name="connsiteY83" fmla="*/ 1957596 h 2363996"/>
              <a:gd name="connsiteX84" fmla="*/ 894996 w 996891"/>
              <a:gd name="connsiteY84" fmla="*/ 1914817 h 2363996"/>
              <a:gd name="connsiteX85" fmla="*/ 937775 w 996891"/>
              <a:gd name="connsiteY85" fmla="*/ 1877385 h 2363996"/>
              <a:gd name="connsiteX86" fmla="*/ 953817 w 996891"/>
              <a:gd name="connsiteY86" fmla="*/ 1861343 h 2363996"/>
              <a:gd name="connsiteX87" fmla="*/ 964512 w 996891"/>
              <a:gd name="connsiteY87" fmla="*/ 1845301 h 2363996"/>
              <a:gd name="connsiteX88" fmla="*/ 980554 w 996891"/>
              <a:gd name="connsiteY88" fmla="*/ 1834606 h 2363996"/>
              <a:gd name="connsiteX89" fmla="*/ 996596 w 996891"/>
              <a:gd name="connsiteY89" fmla="*/ 1781132 h 2363996"/>
              <a:gd name="connsiteX90" fmla="*/ 985901 w 996891"/>
              <a:gd name="connsiteY90" fmla="*/ 1700922 h 2363996"/>
              <a:gd name="connsiteX91" fmla="*/ 964512 w 996891"/>
              <a:gd name="connsiteY91" fmla="*/ 1668838 h 2363996"/>
              <a:gd name="connsiteX92" fmla="*/ 932427 w 996891"/>
              <a:gd name="connsiteY92" fmla="*/ 1636753 h 2363996"/>
              <a:gd name="connsiteX93" fmla="*/ 900343 w 996891"/>
              <a:gd name="connsiteY93" fmla="*/ 1583280 h 2363996"/>
              <a:gd name="connsiteX94" fmla="*/ 889648 w 996891"/>
              <a:gd name="connsiteY94" fmla="*/ 1567238 h 2363996"/>
              <a:gd name="connsiteX95" fmla="*/ 878954 w 996891"/>
              <a:gd name="connsiteY95" fmla="*/ 1545848 h 2363996"/>
              <a:gd name="connsiteX96" fmla="*/ 857564 w 996891"/>
              <a:gd name="connsiteY96" fmla="*/ 1513764 h 2363996"/>
              <a:gd name="connsiteX97" fmla="*/ 846870 w 996891"/>
              <a:gd name="connsiteY97" fmla="*/ 1492374 h 2363996"/>
              <a:gd name="connsiteX98" fmla="*/ 825480 w 996891"/>
              <a:gd name="connsiteY98" fmla="*/ 1476332 h 2363996"/>
              <a:gd name="connsiteX99" fmla="*/ 793396 w 996891"/>
              <a:gd name="connsiteY99" fmla="*/ 1401469 h 2363996"/>
              <a:gd name="connsiteX100" fmla="*/ 782701 w 996891"/>
              <a:gd name="connsiteY100" fmla="*/ 1385427 h 2363996"/>
              <a:gd name="connsiteX101" fmla="*/ 755964 w 996891"/>
              <a:gd name="connsiteY101" fmla="*/ 1337301 h 2363996"/>
              <a:gd name="connsiteX102" fmla="*/ 723880 w 996891"/>
              <a:gd name="connsiteY102" fmla="*/ 1299869 h 2363996"/>
              <a:gd name="connsiteX103" fmla="*/ 702491 w 996891"/>
              <a:gd name="connsiteY103" fmla="*/ 1267785 h 2363996"/>
              <a:gd name="connsiteX104" fmla="*/ 686448 w 996891"/>
              <a:gd name="connsiteY104" fmla="*/ 1225006 h 2363996"/>
              <a:gd name="connsiteX105" fmla="*/ 659712 w 996891"/>
              <a:gd name="connsiteY105" fmla="*/ 1192922 h 2363996"/>
              <a:gd name="connsiteX106" fmla="*/ 643670 w 996891"/>
              <a:gd name="connsiteY106" fmla="*/ 1171532 h 2363996"/>
              <a:gd name="connsiteX107" fmla="*/ 632975 w 996891"/>
              <a:gd name="connsiteY107" fmla="*/ 1150143 h 2363996"/>
              <a:gd name="connsiteX108" fmla="*/ 627627 w 996891"/>
              <a:gd name="connsiteY108" fmla="*/ 1134101 h 2363996"/>
              <a:gd name="connsiteX109" fmla="*/ 606238 w 996891"/>
              <a:gd name="connsiteY109" fmla="*/ 1102017 h 2363996"/>
              <a:gd name="connsiteX110" fmla="*/ 595543 w 996891"/>
              <a:gd name="connsiteY110" fmla="*/ 1080627 h 2363996"/>
              <a:gd name="connsiteX111" fmla="*/ 584848 w 996891"/>
              <a:gd name="connsiteY111" fmla="*/ 1064585 h 2363996"/>
              <a:gd name="connsiteX112" fmla="*/ 558112 w 996891"/>
              <a:gd name="connsiteY112" fmla="*/ 1021806 h 2363996"/>
              <a:gd name="connsiteX113" fmla="*/ 536722 w 996891"/>
              <a:gd name="connsiteY113" fmla="*/ 973680 h 2363996"/>
              <a:gd name="connsiteX114" fmla="*/ 526027 w 996891"/>
              <a:gd name="connsiteY114" fmla="*/ 946943 h 2363996"/>
              <a:gd name="connsiteX115" fmla="*/ 515333 w 996891"/>
              <a:gd name="connsiteY115" fmla="*/ 930901 h 2363996"/>
              <a:gd name="connsiteX116" fmla="*/ 504638 w 996891"/>
              <a:gd name="connsiteY116" fmla="*/ 904164 h 2363996"/>
              <a:gd name="connsiteX117" fmla="*/ 483248 w 996891"/>
              <a:gd name="connsiteY117" fmla="*/ 872080 h 2363996"/>
              <a:gd name="connsiteX118" fmla="*/ 472554 w 996891"/>
              <a:gd name="connsiteY118" fmla="*/ 856038 h 2363996"/>
              <a:gd name="connsiteX119" fmla="*/ 451164 w 996891"/>
              <a:gd name="connsiteY119" fmla="*/ 807911 h 2363996"/>
              <a:gd name="connsiteX120" fmla="*/ 440470 w 996891"/>
              <a:gd name="connsiteY120" fmla="*/ 765132 h 2363996"/>
              <a:gd name="connsiteX121" fmla="*/ 429775 w 996891"/>
              <a:gd name="connsiteY121" fmla="*/ 749090 h 2363996"/>
              <a:gd name="connsiteX122" fmla="*/ 419080 w 996891"/>
              <a:gd name="connsiteY122" fmla="*/ 727701 h 2363996"/>
              <a:gd name="connsiteX123" fmla="*/ 397691 w 996891"/>
              <a:gd name="connsiteY123" fmla="*/ 695617 h 2363996"/>
              <a:gd name="connsiteX124" fmla="*/ 386996 w 996891"/>
              <a:gd name="connsiteY124" fmla="*/ 679574 h 2363996"/>
              <a:gd name="connsiteX125" fmla="*/ 376301 w 996891"/>
              <a:gd name="connsiteY125" fmla="*/ 663532 h 2363996"/>
              <a:gd name="connsiteX126" fmla="*/ 365606 w 996891"/>
              <a:gd name="connsiteY126" fmla="*/ 642143 h 2363996"/>
              <a:gd name="connsiteX127" fmla="*/ 344217 w 996891"/>
              <a:gd name="connsiteY127" fmla="*/ 626101 h 2363996"/>
              <a:gd name="connsiteX128" fmla="*/ 322827 w 996891"/>
              <a:gd name="connsiteY128" fmla="*/ 594017 h 2363996"/>
              <a:gd name="connsiteX129" fmla="*/ 312133 w 996891"/>
              <a:gd name="connsiteY129" fmla="*/ 577974 h 2363996"/>
              <a:gd name="connsiteX130" fmla="*/ 301438 w 996891"/>
              <a:gd name="connsiteY130" fmla="*/ 561932 h 2363996"/>
              <a:gd name="connsiteX131" fmla="*/ 290743 w 996891"/>
              <a:gd name="connsiteY131" fmla="*/ 540543 h 2363996"/>
              <a:gd name="connsiteX132" fmla="*/ 280048 w 996891"/>
              <a:gd name="connsiteY132" fmla="*/ 524501 h 2363996"/>
              <a:gd name="connsiteX133" fmla="*/ 269354 w 996891"/>
              <a:gd name="connsiteY133" fmla="*/ 497764 h 2363996"/>
              <a:gd name="connsiteX134" fmla="*/ 258659 w 996891"/>
              <a:gd name="connsiteY134" fmla="*/ 481722 h 2363996"/>
              <a:gd name="connsiteX135" fmla="*/ 237270 w 996891"/>
              <a:gd name="connsiteY135" fmla="*/ 433596 h 2363996"/>
              <a:gd name="connsiteX136" fmla="*/ 226575 w 996891"/>
              <a:gd name="connsiteY136" fmla="*/ 385469 h 2363996"/>
              <a:gd name="connsiteX137" fmla="*/ 205185 w 996891"/>
              <a:gd name="connsiteY137" fmla="*/ 348038 h 2363996"/>
              <a:gd name="connsiteX138" fmla="*/ 194491 w 996891"/>
              <a:gd name="connsiteY138" fmla="*/ 326648 h 2363996"/>
              <a:gd name="connsiteX139" fmla="*/ 173101 w 996891"/>
              <a:gd name="connsiteY139" fmla="*/ 273174 h 2363996"/>
              <a:gd name="connsiteX140" fmla="*/ 130322 w 996891"/>
              <a:gd name="connsiteY140" fmla="*/ 198311 h 2363996"/>
              <a:gd name="connsiteX141" fmla="*/ 119627 w 996891"/>
              <a:gd name="connsiteY141" fmla="*/ 182269 h 2363996"/>
              <a:gd name="connsiteX142" fmla="*/ 98238 w 996891"/>
              <a:gd name="connsiteY142" fmla="*/ 166227 h 2363996"/>
              <a:gd name="connsiteX143" fmla="*/ 87543 w 996891"/>
              <a:gd name="connsiteY143" fmla="*/ 144838 h 2363996"/>
              <a:gd name="connsiteX144" fmla="*/ 71501 w 996891"/>
              <a:gd name="connsiteY144" fmla="*/ 107406 h 2363996"/>
              <a:gd name="connsiteX145" fmla="*/ 39417 w 996891"/>
              <a:gd name="connsiteY145" fmla="*/ 59280 h 2363996"/>
              <a:gd name="connsiteX146" fmla="*/ 28722 w 996891"/>
              <a:gd name="connsiteY146" fmla="*/ 43238 h 2363996"/>
              <a:gd name="connsiteX147" fmla="*/ 0 w 996891"/>
              <a:gd name="connsiteY147" fmla="*/ 0 h 2363996"/>
              <a:gd name="connsiteX148" fmla="*/ 7333 w 996891"/>
              <a:gd name="connsiteY148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67368 w 996891"/>
              <a:gd name="connsiteY33" fmla="*/ 1224243 h 2363996"/>
              <a:gd name="connsiteX34" fmla="*/ 274090 w 996891"/>
              <a:gd name="connsiteY34" fmla="*/ 1249299 h 2363996"/>
              <a:gd name="connsiteX35" fmla="*/ 281883 w 996891"/>
              <a:gd name="connsiteY35" fmla="*/ 1281382 h 2363996"/>
              <a:gd name="connsiteX36" fmla="*/ 290132 w 996891"/>
              <a:gd name="connsiteY36" fmla="*/ 1328898 h 2363996"/>
              <a:gd name="connsiteX37" fmla="*/ 301285 w 996891"/>
              <a:gd name="connsiteY37" fmla="*/ 1353343 h 2363996"/>
              <a:gd name="connsiteX38" fmla="*/ 300827 w 996891"/>
              <a:gd name="connsiteY38" fmla="*/ 1366483 h 2363996"/>
              <a:gd name="connsiteX39" fmla="*/ 303272 w 996891"/>
              <a:gd name="connsiteY39" fmla="*/ 1398567 h 2363996"/>
              <a:gd name="connsiteX40" fmla="*/ 316411 w 996891"/>
              <a:gd name="connsiteY40" fmla="*/ 1437525 h 2363996"/>
              <a:gd name="connsiteX41" fmla="*/ 318855 w 996891"/>
              <a:gd name="connsiteY41" fmla="*/ 1468082 h 2363996"/>
              <a:gd name="connsiteX42" fmla="*/ 332911 w 996891"/>
              <a:gd name="connsiteY42" fmla="*/ 1489929 h 2363996"/>
              <a:gd name="connsiteX43" fmla="*/ 335356 w 996891"/>
              <a:gd name="connsiteY43" fmla="*/ 1511320 h 2363996"/>
              <a:gd name="connsiteX44" fmla="*/ 331535 w 996891"/>
              <a:gd name="connsiteY44" fmla="*/ 1527361 h 2363996"/>
              <a:gd name="connsiteX45" fmla="*/ 348495 w 996891"/>
              <a:gd name="connsiteY45" fmla="*/ 1559446 h 2363996"/>
              <a:gd name="connsiteX46" fmla="*/ 350481 w 996891"/>
              <a:gd name="connsiteY46" fmla="*/ 1594433 h 2363996"/>
              <a:gd name="connsiteX47" fmla="*/ 355828 w 996891"/>
              <a:gd name="connsiteY47" fmla="*/ 1619795 h 2363996"/>
              <a:gd name="connsiteX48" fmla="*/ 361175 w 996891"/>
              <a:gd name="connsiteY48" fmla="*/ 1638740 h 2363996"/>
              <a:gd name="connsiteX49" fmla="*/ 354912 w 996891"/>
              <a:gd name="connsiteY49" fmla="*/ 1679532 h 2363996"/>
              <a:gd name="connsiteX50" fmla="*/ 368968 w 996891"/>
              <a:gd name="connsiteY50" fmla="*/ 1677088 h 2363996"/>
              <a:gd name="connsiteX51" fmla="*/ 377676 w 996891"/>
              <a:gd name="connsiteY51" fmla="*/ 1696645 h 2363996"/>
              <a:gd name="connsiteX52" fmla="*/ 377216 w 996891"/>
              <a:gd name="connsiteY52" fmla="*/ 1727812 h 2363996"/>
              <a:gd name="connsiteX53" fmla="*/ 387913 w 996891"/>
              <a:gd name="connsiteY53" fmla="*/ 1785105 h 2363996"/>
              <a:gd name="connsiteX54" fmla="*/ 398607 w 996891"/>
              <a:gd name="connsiteY54" fmla="*/ 1830787 h 2363996"/>
              <a:gd name="connsiteX55" fmla="*/ 403955 w 996891"/>
              <a:gd name="connsiteY55" fmla="*/ 1863788 h 2363996"/>
              <a:gd name="connsiteX56" fmla="*/ 415108 w 996891"/>
              <a:gd name="connsiteY56" fmla="*/ 1888538 h 2363996"/>
              <a:gd name="connsiteX57" fmla="*/ 422900 w 996891"/>
              <a:gd name="connsiteY57" fmla="*/ 1928567 h 2363996"/>
              <a:gd name="connsiteX58" fmla="*/ 436498 w 996891"/>
              <a:gd name="connsiteY58" fmla="*/ 1994568 h 2363996"/>
              <a:gd name="connsiteX59" fmla="*/ 452999 w 996891"/>
              <a:gd name="connsiteY59" fmla="*/ 2030626 h 2363996"/>
              <a:gd name="connsiteX60" fmla="*/ 440470 w 996891"/>
              <a:gd name="connsiteY60" fmla="*/ 2069890 h 2363996"/>
              <a:gd name="connsiteX61" fmla="*/ 445817 w 996891"/>
              <a:gd name="connsiteY61" fmla="*/ 2101974 h 2363996"/>
              <a:gd name="connsiteX62" fmla="*/ 456512 w 996891"/>
              <a:gd name="connsiteY62" fmla="*/ 2134059 h 2363996"/>
              <a:gd name="connsiteX63" fmla="*/ 461859 w 996891"/>
              <a:gd name="connsiteY63" fmla="*/ 2150101 h 2363996"/>
              <a:gd name="connsiteX64" fmla="*/ 467206 w 996891"/>
              <a:gd name="connsiteY64" fmla="*/ 2171490 h 2363996"/>
              <a:gd name="connsiteX65" fmla="*/ 477901 w 996891"/>
              <a:gd name="connsiteY65" fmla="*/ 2203574 h 2363996"/>
              <a:gd name="connsiteX66" fmla="*/ 488596 w 996891"/>
              <a:gd name="connsiteY66" fmla="*/ 2310522 h 2363996"/>
              <a:gd name="connsiteX67" fmla="*/ 499291 w 996891"/>
              <a:gd name="connsiteY67" fmla="*/ 2363996 h 2363996"/>
              <a:gd name="connsiteX68" fmla="*/ 520680 w 996891"/>
              <a:gd name="connsiteY68" fmla="*/ 2331911 h 2363996"/>
              <a:gd name="connsiteX69" fmla="*/ 536722 w 996891"/>
              <a:gd name="connsiteY69" fmla="*/ 2310522 h 2363996"/>
              <a:gd name="connsiteX70" fmla="*/ 568806 w 996891"/>
              <a:gd name="connsiteY70" fmla="*/ 2289132 h 2363996"/>
              <a:gd name="connsiteX71" fmla="*/ 595543 w 996891"/>
              <a:gd name="connsiteY71" fmla="*/ 2257048 h 2363996"/>
              <a:gd name="connsiteX72" fmla="*/ 611585 w 996891"/>
              <a:gd name="connsiteY72" fmla="*/ 2235659 h 2363996"/>
              <a:gd name="connsiteX73" fmla="*/ 643670 w 996891"/>
              <a:gd name="connsiteY73" fmla="*/ 2208922 h 2363996"/>
              <a:gd name="connsiteX74" fmla="*/ 670406 w 996891"/>
              <a:gd name="connsiteY74" fmla="*/ 2176838 h 2363996"/>
              <a:gd name="connsiteX75" fmla="*/ 686448 w 996891"/>
              <a:gd name="connsiteY75" fmla="*/ 2166143 h 2363996"/>
              <a:gd name="connsiteX76" fmla="*/ 702491 w 996891"/>
              <a:gd name="connsiteY76" fmla="*/ 2150101 h 2363996"/>
              <a:gd name="connsiteX77" fmla="*/ 723880 w 996891"/>
              <a:gd name="connsiteY77" fmla="*/ 2134059 h 2363996"/>
              <a:gd name="connsiteX78" fmla="*/ 755964 w 996891"/>
              <a:gd name="connsiteY78" fmla="*/ 2096627 h 2363996"/>
              <a:gd name="connsiteX79" fmla="*/ 772006 w 996891"/>
              <a:gd name="connsiteY79" fmla="*/ 2085932 h 2363996"/>
              <a:gd name="connsiteX80" fmla="*/ 814785 w 996891"/>
              <a:gd name="connsiteY80" fmla="*/ 2021764 h 2363996"/>
              <a:gd name="connsiteX81" fmla="*/ 825480 w 996891"/>
              <a:gd name="connsiteY81" fmla="*/ 2005722 h 2363996"/>
              <a:gd name="connsiteX82" fmla="*/ 836175 w 996891"/>
              <a:gd name="connsiteY82" fmla="*/ 1989680 h 2363996"/>
              <a:gd name="connsiteX83" fmla="*/ 846870 w 996891"/>
              <a:gd name="connsiteY83" fmla="*/ 1957596 h 2363996"/>
              <a:gd name="connsiteX84" fmla="*/ 894996 w 996891"/>
              <a:gd name="connsiteY84" fmla="*/ 1914817 h 2363996"/>
              <a:gd name="connsiteX85" fmla="*/ 937775 w 996891"/>
              <a:gd name="connsiteY85" fmla="*/ 1877385 h 2363996"/>
              <a:gd name="connsiteX86" fmla="*/ 953817 w 996891"/>
              <a:gd name="connsiteY86" fmla="*/ 1861343 h 2363996"/>
              <a:gd name="connsiteX87" fmla="*/ 964512 w 996891"/>
              <a:gd name="connsiteY87" fmla="*/ 1845301 h 2363996"/>
              <a:gd name="connsiteX88" fmla="*/ 980554 w 996891"/>
              <a:gd name="connsiteY88" fmla="*/ 1834606 h 2363996"/>
              <a:gd name="connsiteX89" fmla="*/ 996596 w 996891"/>
              <a:gd name="connsiteY89" fmla="*/ 1781132 h 2363996"/>
              <a:gd name="connsiteX90" fmla="*/ 985901 w 996891"/>
              <a:gd name="connsiteY90" fmla="*/ 1700922 h 2363996"/>
              <a:gd name="connsiteX91" fmla="*/ 964512 w 996891"/>
              <a:gd name="connsiteY91" fmla="*/ 1668838 h 2363996"/>
              <a:gd name="connsiteX92" fmla="*/ 932427 w 996891"/>
              <a:gd name="connsiteY92" fmla="*/ 1636753 h 2363996"/>
              <a:gd name="connsiteX93" fmla="*/ 900343 w 996891"/>
              <a:gd name="connsiteY93" fmla="*/ 1583280 h 2363996"/>
              <a:gd name="connsiteX94" fmla="*/ 889648 w 996891"/>
              <a:gd name="connsiteY94" fmla="*/ 1567238 h 2363996"/>
              <a:gd name="connsiteX95" fmla="*/ 878954 w 996891"/>
              <a:gd name="connsiteY95" fmla="*/ 1545848 h 2363996"/>
              <a:gd name="connsiteX96" fmla="*/ 857564 w 996891"/>
              <a:gd name="connsiteY96" fmla="*/ 1513764 h 2363996"/>
              <a:gd name="connsiteX97" fmla="*/ 846870 w 996891"/>
              <a:gd name="connsiteY97" fmla="*/ 1492374 h 2363996"/>
              <a:gd name="connsiteX98" fmla="*/ 825480 w 996891"/>
              <a:gd name="connsiteY98" fmla="*/ 1476332 h 2363996"/>
              <a:gd name="connsiteX99" fmla="*/ 793396 w 996891"/>
              <a:gd name="connsiteY99" fmla="*/ 1401469 h 2363996"/>
              <a:gd name="connsiteX100" fmla="*/ 782701 w 996891"/>
              <a:gd name="connsiteY100" fmla="*/ 1385427 h 2363996"/>
              <a:gd name="connsiteX101" fmla="*/ 755964 w 996891"/>
              <a:gd name="connsiteY101" fmla="*/ 1337301 h 2363996"/>
              <a:gd name="connsiteX102" fmla="*/ 723880 w 996891"/>
              <a:gd name="connsiteY102" fmla="*/ 1299869 h 2363996"/>
              <a:gd name="connsiteX103" fmla="*/ 702491 w 996891"/>
              <a:gd name="connsiteY103" fmla="*/ 1267785 h 2363996"/>
              <a:gd name="connsiteX104" fmla="*/ 686448 w 996891"/>
              <a:gd name="connsiteY104" fmla="*/ 1225006 h 2363996"/>
              <a:gd name="connsiteX105" fmla="*/ 659712 w 996891"/>
              <a:gd name="connsiteY105" fmla="*/ 1192922 h 2363996"/>
              <a:gd name="connsiteX106" fmla="*/ 643670 w 996891"/>
              <a:gd name="connsiteY106" fmla="*/ 1171532 h 2363996"/>
              <a:gd name="connsiteX107" fmla="*/ 632975 w 996891"/>
              <a:gd name="connsiteY107" fmla="*/ 1150143 h 2363996"/>
              <a:gd name="connsiteX108" fmla="*/ 627627 w 996891"/>
              <a:gd name="connsiteY108" fmla="*/ 1134101 h 2363996"/>
              <a:gd name="connsiteX109" fmla="*/ 606238 w 996891"/>
              <a:gd name="connsiteY109" fmla="*/ 1102017 h 2363996"/>
              <a:gd name="connsiteX110" fmla="*/ 595543 w 996891"/>
              <a:gd name="connsiteY110" fmla="*/ 1080627 h 2363996"/>
              <a:gd name="connsiteX111" fmla="*/ 584848 w 996891"/>
              <a:gd name="connsiteY111" fmla="*/ 1064585 h 2363996"/>
              <a:gd name="connsiteX112" fmla="*/ 558112 w 996891"/>
              <a:gd name="connsiteY112" fmla="*/ 1021806 h 2363996"/>
              <a:gd name="connsiteX113" fmla="*/ 536722 w 996891"/>
              <a:gd name="connsiteY113" fmla="*/ 973680 h 2363996"/>
              <a:gd name="connsiteX114" fmla="*/ 526027 w 996891"/>
              <a:gd name="connsiteY114" fmla="*/ 946943 h 2363996"/>
              <a:gd name="connsiteX115" fmla="*/ 515333 w 996891"/>
              <a:gd name="connsiteY115" fmla="*/ 930901 h 2363996"/>
              <a:gd name="connsiteX116" fmla="*/ 504638 w 996891"/>
              <a:gd name="connsiteY116" fmla="*/ 904164 h 2363996"/>
              <a:gd name="connsiteX117" fmla="*/ 483248 w 996891"/>
              <a:gd name="connsiteY117" fmla="*/ 872080 h 2363996"/>
              <a:gd name="connsiteX118" fmla="*/ 472554 w 996891"/>
              <a:gd name="connsiteY118" fmla="*/ 856038 h 2363996"/>
              <a:gd name="connsiteX119" fmla="*/ 451164 w 996891"/>
              <a:gd name="connsiteY119" fmla="*/ 807911 h 2363996"/>
              <a:gd name="connsiteX120" fmla="*/ 440470 w 996891"/>
              <a:gd name="connsiteY120" fmla="*/ 765132 h 2363996"/>
              <a:gd name="connsiteX121" fmla="*/ 429775 w 996891"/>
              <a:gd name="connsiteY121" fmla="*/ 749090 h 2363996"/>
              <a:gd name="connsiteX122" fmla="*/ 419080 w 996891"/>
              <a:gd name="connsiteY122" fmla="*/ 727701 h 2363996"/>
              <a:gd name="connsiteX123" fmla="*/ 397691 w 996891"/>
              <a:gd name="connsiteY123" fmla="*/ 695617 h 2363996"/>
              <a:gd name="connsiteX124" fmla="*/ 386996 w 996891"/>
              <a:gd name="connsiteY124" fmla="*/ 679574 h 2363996"/>
              <a:gd name="connsiteX125" fmla="*/ 376301 w 996891"/>
              <a:gd name="connsiteY125" fmla="*/ 663532 h 2363996"/>
              <a:gd name="connsiteX126" fmla="*/ 365606 w 996891"/>
              <a:gd name="connsiteY126" fmla="*/ 642143 h 2363996"/>
              <a:gd name="connsiteX127" fmla="*/ 344217 w 996891"/>
              <a:gd name="connsiteY127" fmla="*/ 626101 h 2363996"/>
              <a:gd name="connsiteX128" fmla="*/ 322827 w 996891"/>
              <a:gd name="connsiteY128" fmla="*/ 594017 h 2363996"/>
              <a:gd name="connsiteX129" fmla="*/ 312133 w 996891"/>
              <a:gd name="connsiteY129" fmla="*/ 577974 h 2363996"/>
              <a:gd name="connsiteX130" fmla="*/ 301438 w 996891"/>
              <a:gd name="connsiteY130" fmla="*/ 561932 h 2363996"/>
              <a:gd name="connsiteX131" fmla="*/ 290743 w 996891"/>
              <a:gd name="connsiteY131" fmla="*/ 540543 h 2363996"/>
              <a:gd name="connsiteX132" fmla="*/ 280048 w 996891"/>
              <a:gd name="connsiteY132" fmla="*/ 524501 h 2363996"/>
              <a:gd name="connsiteX133" fmla="*/ 269354 w 996891"/>
              <a:gd name="connsiteY133" fmla="*/ 497764 h 2363996"/>
              <a:gd name="connsiteX134" fmla="*/ 258659 w 996891"/>
              <a:gd name="connsiteY134" fmla="*/ 481722 h 2363996"/>
              <a:gd name="connsiteX135" fmla="*/ 237270 w 996891"/>
              <a:gd name="connsiteY135" fmla="*/ 433596 h 2363996"/>
              <a:gd name="connsiteX136" fmla="*/ 226575 w 996891"/>
              <a:gd name="connsiteY136" fmla="*/ 385469 h 2363996"/>
              <a:gd name="connsiteX137" fmla="*/ 205185 w 996891"/>
              <a:gd name="connsiteY137" fmla="*/ 348038 h 2363996"/>
              <a:gd name="connsiteX138" fmla="*/ 194491 w 996891"/>
              <a:gd name="connsiteY138" fmla="*/ 326648 h 2363996"/>
              <a:gd name="connsiteX139" fmla="*/ 173101 w 996891"/>
              <a:gd name="connsiteY139" fmla="*/ 273174 h 2363996"/>
              <a:gd name="connsiteX140" fmla="*/ 130322 w 996891"/>
              <a:gd name="connsiteY140" fmla="*/ 198311 h 2363996"/>
              <a:gd name="connsiteX141" fmla="*/ 119627 w 996891"/>
              <a:gd name="connsiteY141" fmla="*/ 182269 h 2363996"/>
              <a:gd name="connsiteX142" fmla="*/ 98238 w 996891"/>
              <a:gd name="connsiteY142" fmla="*/ 166227 h 2363996"/>
              <a:gd name="connsiteX143" fmla="*/ 87543 w 996891"/>
              <a:gd name="connsiteY143" fmla="*/ 144838 h 2363996"/>
              <a:gd name="connsiteX144" fmla="*/ 71501 w 996891"/>
              <a:gd name="connsiteY144" fmla="*/ 107406 h 2363996"/>
              <a:gd name="connsiteX145" fmla="*/ 39417 w 996891"/>
              <a:gd name="connsiteY145" fmla="*/ 59280 h 2363996"/>
              <a:gd name="connsiteX146" fmla="*/ 28722 w 996891"/>
              <a:gd name="connsiteY146" fmla="*/ 43238 h 2363996"/>
              <a:gd name="connsiteX147" fmla="*/ 0 w 996891"/>
              <a:gd name="connsiteY147" fmla="*/ 0 h 2363996"/>
              <a:gd name="connsiteX148" fmla="*/ 7333 w 996891"/>
              <a:gd name="connsiteY148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67368 w 996891"/>
              <a:gd name="connsiteY33" fmla="*/ 1224243 h 2363996"/>
              <a:gd name="connsiteX34" fmla="*/ 274090 w 996891"/>
              <a:gd name="connsiteY34" fmla="*/ 1249299 h 2363996"/>
              <a:gd name="connsiteX35" fmla="*/ 281883 w 996891"/>
              <a:gd name="connsiteY35" fmla="*/ 1281382 h 2363996"/>
              <a:gd name="connsiteX36" fmla="*/ 290132 w 996891"/>
              <a:gd name="connsiteY36" fmla="*/ 1328898 h 2363996"/>
              <a:gd name="connsiteX37" fmla="*/ 301285 w 996891"/>
              <a:gd name="connsiteY37" fmla="*/ 1353343 h 2363996"/>
              <a:gd name="connsiteX38" fmla="*/ 300827 w 996891"/>
              <a:gd name="connsiteY38" fmla="*/ 1366483 h 2363996"/>
              <a:gd name="connsiteX39" fmla="*/ 303272 w 996891"/>
              <a:gd name="connsiteY39" fmla="*/ 1398567 h 2363996"/>
              <a:gd name="connsiteX40" fmla="*/ 316411 w 996891"/>
              <a:gd name="connsiteY40" fmla="*/ 1437525 h 2363996"/>
              <a:gd name="connsiteX41" fmla="*/ 318855 w 996891"/>
              <a:gd name="connsiteY41" fmla="*/ 1468082 h 2363996"/>
              <a:gd name="connsiteX42" fmla="*/ 332911 w 996891"/>
              <a:gd name="connsiteY42" fmla="*/ 1489929 h 2363996"/>
              <a:gd name="connsiteX43" fmla="*/ 335356 w 996891"/>
              <a:gd name="connsiteY43" fmla="*/ 1511320 h 2363996"/>
              <a:gd name="connsiteX44" fmla="*/ 331535 w 996891"/>
              <a:gd name="connsiteY44" fmla="*/ 1527361 h 2363996"/>
              <a:gd name="connsiteX45" fmla="*/ 348495 w 996891"/>
              <a:gd name="connsiteY45" fmla="*/ 1559446 h 2363996"/>
              <a:gd name="connsiteX46" fmla="*/ 350481 w 996891"/>
              <a:gd name="connsiteY46" fmla="*/ 1594433 h 2363996"/>
              <a:gd name="connsiteX47" fmla="*/ 355828 w 996891"/>
              <a:gd name="connsiteY47" fmla="*/ 1619795 h 2363996"/>
              <a:gd name="connsiteX48" fmla="*/ 361175 w 996891"/>
              <a:gd name="connsiteY48" fmla="*/ 1638740 h 2363996"/>
              <a:gd name="connsiteX49" fmla="*/ 354912 w 996891"/>
              <a:gd name="connsiteY49" fmla="*/ 1679532 h 2363996"/>
              <a:gd name="connsiteX50" fmla="*/ 368968 w 996891"/>
              <a:gd name="connsiteY50" fmla="*/ 1677088 h 2363996"/>
              <a:gd name="connsiteX51" fmla="*/ 377676 w 996891"/>
              <a:gd name="connsiteY51" fmla="*/ 1696645 h 2363996"/>
              <a:gd name="connsiteX52" fmla="*/ 377216 w 996891"/>
              <a:gd name="connsiteY52" fmla="*/ 1727812 h 2363996"/>
              <a:gd name="connsiteX53" fmla="*/ 387913 w 996891"/>
              <a:gd name="connsiteY53" fmla="*/ 1785105 h 2363996"/>
              <a:gd name="connsiteX54" fmla="*/ 398607 w 996891"/>
              <a:gd name="connsiteY54" fmla="*/ 1830787 h 2363996"/>
              <a:gd name="connsiteX55" fmla="*/ 403955 w 996891"/>
              <a:gd name="connsiteY55" fmla="*/ 1863788 h 2363996"/>
              <a:gd name="connsiteX56" fmla="*/ 415108 w 996891"/>
              <a:gd name="connsiteY56" fmla="*/ 1888538 h 2363996"/>
              <a:gd name="connsiteX57" fmla="*/ 422900 w 996891"/>
              <a:gd name="connsiteY57" fmla="*/ 1928567 h 2363996"/>
              <a:gd name="connsiteX58" fmla="*/ 424886 w 996891"/>
              <a:gd name="connsiteY58" fmla="*/ 1968442 h 2363996"/>
              <a:gd name="connsiteX59" fmla="*/ 452999 w 996891"/>
              <a:gd name="connsiteY59" fmla="*/ 2030626 h 2363996"/>
              <a:gd name="connsiteX60" fmla="*/ 440470 w 996891"/>
              <a:gd name="connsiteY60" fmla="*/ 2069890 h 2363996"/>
              <a:gd name="connsiteX61" fmla="*/ 445817 w 996891"/>
              <a:gd name="connsiteY61" fmla="*/ 2101974 h 2363996"/>
              <a:gd name="connsiteX62" fmla="*/ 456512 w 996891"/>
              <a:gd name="connsiteY62" fmla="*/ 2134059 h 2363996"/>
              <a:gd name="connsiteX63" fmla="*/ 461859 w 996891"/>
              <a:gd name="connsiteY63" fmla="*/ 2150101 h 2363996"/>
              <a:gd name="connsiteX64" fmla="*/ 467206 w 996891"/>
              <a:gd name="connsiteY64" fmla="*/ 2171490 h 2363996"/>
              <a:gd name="connsiteX65" fmla="*/ 477901 w 996891"/>
              <a:gd name="connsiteY65" fmla="*/ 2203574 h 2363996"/>
              <a:gd name="connsiteX66" fmla="*/ 488596 w 996891"/>
              <a:gd name="connsiteY66" fmla="*/ 2310522 h 2363996"/>
              <a:gd name="connsiteX67" fmla="*/ 499291 w 996891"/>
              <a:gd name="connsiteY67" fmla="*/ 2363996 h 2363996"/>
              <a:gd name="connsiteX68" fmla="*/ 520680 w 996891"/>
              <a:gd name="connsiteY68" fmla="*/ 2331911 h 2363996"/>
              <a:gd name="connsiteX69" fmla="*/ 536722 w 996891"/>
              <a:gd name="connsiteY69" fmla="*/ 2310522 h 2363996"/>
              <a:gd name="connsiteX70" fmla="*/ 568806 w 996891"/>
              <a:gd name="connsiteY70" fmla="*/ 2289132 h 2363996"/>
              <a:gd name="connsiteX71" fmla="*/ 595543 w 996891"/>
              <a:gd name="connsiteY71" fmla="*/ 2257048 h 2363996"/>
              <a:gd name="connsiteX72" fmla="*/ 611585 w 996891"/>
              <a:gd name="connsiteY72" fmla="*/ 2235659 h 2363996"/>
              <a:gd name="connsiteX73" fmla="*/ 643670 w 996891"/>
              <a:gd name="connsiteY73" fmla="*/ 2208922 h 2363996"/>
              <a:gd name="connsiteX74" fmla="*/ 670406 w 996891"/>
              <a:gd name="connsiteY74" fmla="*/ 2176838 h 2363996"/>
              <a:gd name="connsiteX75" fmla="*/ 686448 w 996891"/>
              <a:gd name="connsiteY75" fmla="*/ 2166143 h 2363996"/>
              <a:gd name="connsiteX76" fmla="*/ 702491 w 996891"/>
              <a:gd name="connsiteY76" fmla="*/ 2150101 h 2363996"/>
              <a:gd name="connsiteX77" fmla="*/ 723880 w 996891"/>
              <a:gd name="connsiteY77" fmla="*/ 2134059 h 2363996"/>
              <a:gd name="connsiteX78" fmla="*/ 755964 w 996891"/>
              <a:gd name="connsiteY78" fmla="*/ 2096627 h 2363996"/>
              <a:gd name="connsiteX79" fmla="*/ 772006 w 996891"/>
              <a:gd name="connsiteY79" fmla="*/ 2085932 h 2363996"/>
              <a:gd name="connsiteX80" fmla="*/ 814785 w 996891"/>
              <a:gd name="connsiteY80" fmla="*/ 2021764 h 2363996"/>
              <a:gd name="connsiteX81" fmla="*/ 825480 w 996891"/>
              <a:gd name="connsiteY81" fmla="*/ 2005722 h 2363996"/>
              <a:gd name="connsiteX82" fmla="*/ 836175 w 996891"/>
              <a:gd name="connsiteY82" fmla="*/ 1989680 h 2363996"/>
              <a:gd name="connsiteX83" fmla="*/ 846870 w 996891"/>
              <a:gd name="connsiteY83" fmla="*/ 1957596 h 2363996"/>
              <a:gd name="connsiteX84" fmla="*/ 894996 w 996891"/>
              <a:gd name="connsiteY84" fmla="*/ 1914817 h 2363996"/>
              <a:gd name="connsiteX85" fmla="*/ 937775 w 996891"/>
              <a:gd name="connsiteY85" fmla="*/ 1877385 h 2363996"/>
              <a:gd name="connsiteX86" fmla="*/ 953817 w 996891"/>
              <a:gd name="connsiteY86" fmla="*/ 1861343 h 2363996"/>
              <a:gd name="connsiteX87" fmla="*/ 964512 w 996891"/>
              <a:gd name="connsiteY87" fmla="*/ 1845301 h 2363996"/>
              <a:gd name="connsiteX88" fmla="*/ 980554 w 996891"/>
              <a:gd name="connsiteY88" fmla="*/ 1834606 h 2363996"/>
              <a:gd name="connsiteX89" fmla="*/ 996596 w 996891"/>
              <a:gd name="connsiteY89" fmla="*/ 1781132 h 2363996"/>
              <a:gd name="connsiteX90" fmla="*/ 985901 w 996891"/>
              <a:gd name="connsiteY90" fmla="*/ 1700922 h 2363996"/>
              <a:gd name="connsiteX91" fmla="*/ 964512 w 996891"/>
              <a:gd name="connsiteY91" fmla="*/ 1668838 h 2363996"/>
              <a:gd name="connsiteX92" fmla="*/ 932427 w 996891"/>
              <a:gd name="connsiteY92" fmla="*/ 1636753 h 2363996"/>
              <a:gd name="connsiteX93" fmla="*/ 900343 w 996891"/>
              <a:gd name="connsiteY93" fmla="*/ 1583280 h 2363996"/>
              <a:gd name="connsiteX94" fmla="*/ 889648 w 996891"/>
              <a:gd name="connsiteY94" fmla="*/ 1567238 h 2363996"/>
              <a:gd name="connsiteX95" fmla="*/ 878954 w 996891"/>
              <a:gd name="connsiteY95" fmla="*/ 1545848 h 2363996"/>
              <a:gd name="connsiteX96" fmla="*/ 857564 w 996891"/>
              <a:gd name="connsiteY96" fmla="*/ 1513764 h 2363996"/>
              <a:gd name="connsiteX97" fmla="*/ 846870 w 996891"/>
              <a:gd name="connsiteY97" fmla="*/ 1492374 h 2363996"/>
              <a:gd name="connsiteX98" fmla="*/ 825480 w 996891"/>
              <a:gd name="connsiteY98" fmla="*/ 1476332 h 2363996"/>
              <a:gd name="connsiteX99" fmla="*/ 793396 w 996891"/>
              <a:gd name="connsiteY99" fmla="*/ 1401469 h 2363996"/>
              <a:gd name="connsiteX100" fmla="*/ 782701 w 996891"/>
              <a:gd name="connsiteY100" fmla="*/ 1385427 h 2363996"/>
              <a:gd name="connsiteX101" fmla="*/ 755964 w 996891"/>
              <a:gd name="connsiteY101" fmla="*/ 1337301 h 2363996"/>
              <a:gd name="connsiteX102" fmla="*/ 723880 w 996891"/>
              <a:gd name="connsiteY102" fmla="*/ 1299869 h 2363996"/>
              <a:gd name="connsiteX103" fmla="*/ 702491 w 996891"/>
              <a:gd name="connsiteY103" fmla="*/ 1267785 h 2363996"/>
              <a:gd name="connsiteX104" fmla="*/ 686448 w 996891"/>
              <a:gd name="connsiteY104" fmla="*/ 1225006 h 2363996"/>
              <a:gd name="connsiteX105" fmla="*/ 659712 w 996891"/>
              <a:gd name="connsiteY105" fmla="*/ 1192922 h 2363996"/>
              <a:gd name="connsiteX106" fmla="*/ 643670 w 996891"/>
              <a:gd name="connsiteY106" fmla="*/ 1171532 h 2363996"/>
              <a:gd name="connsiteX107" fmla="*/ 632975 w 996891"/>
              <a:gd name="connsiteY107" fmla="*/ 1150143 h 2363996"/>
              <a:gd name="connsiteX108" fmla="*/ 627627 w 996891"/>
              <a:gd name="connsiteY108" fmla="*/ 1134101 h 2363996"/>
              <a:gd name="connsiteX109" fmla="*/ 606238 w 996891"/>
              <a:gd name="connsiteY109" fmla="*/ 1102017 h 2363996"/>
              <a:gd name="connsiteX110" fmla="*/ 595543 w 996891"/>
              <a:gd name="connsiteY110" fmla="*/ 1080627 h 2363996"/>
              <a:gd name="connsiteX111" fmla="*/ 584848 w 996891"/>
              <a:gd name="connsiteY111" fmla="*/ 1064585 h 2363996"/>
              <a:gd name="connsiteX112" fmla="*/ 558112 w 996891"/>
              <a:gd name="connsiteY112" fmla="*/ 1021806 h 2363996"/>
              <a:gd name="connsiteX113" fmla="*/ 536722 w 996891"/>
              <a:gd name="connsiteY113" fmla="*/ 973680 h 2363996"/>
              <a:gd name="connsiteX114" fmla="*/ 526027 w 996891"/>
              <a:gd name="connsiteY114" fmla="*/ 946943 h 2363996"/>
              <a:gd name="connsiteX115" fmla="*/ 515333 w 996891"/>
              <a:gd name="connsiteY115" fmla="*/ 930901 h 2363996"/>
              <a:gd name="connsiteX116" fmla="*/ 504638 w 996891"/>
              <a:gd name="connsiteY116" fmla="*/ 904164 h 2363996"/>
              <a:gd name="connsiteX117" fmla="*/ 483248 w 996891"/>
              <a:gd name="connsiteY117" fmla="*/ 872080 h 2363996"/>
              <a:gd name="connsiteX118" fmla="*/ 472554 w 996891"/>
              <a:gd name="connsiteY118" fmla="*/ 856038 h 2363996"/>
              <a:gd name="connsiteX119" fmla="*/ 451164 w 996891"/>
              <a:gd name="connsiteY119" fmla="*/ 807911 h 2363996"/>
              <a:gd name="connsiteX120" fmla="*/ 440470 w 996891"/>
              <a:gd name="connsiteY120" fmla="*/ 765132 h 2363996"/>
              <a:gd name="connsiteX121" fmla="*/ 429775 w 996891"/>
              <a:gd name="connsiteY121" fmla="*/ 749090 h 2363996"/>
              <a:gd name="connsiteX122" fmla="*/ 419080 w 996891"/>
              <a:gd name="connsiteY122" fmla="*/ 727701 h 2363996"/>
              <a:gd name="connsiteX123" fmla="*/ 397691 w 996891"/>
              <a:gd name="connsiteY123" fmla="*/ 695617 h 2363996"/>
              <a:gd name="connsiteX124" fmla="*/ 386996 w 996891"/>
              <a:gd name="connsiteY124" fmla="*/ 679574 h 2363996"/>
              <a:gd name="connsiteX125" fmla="*/ 376301 w 996891"/>
              <a:gd name="connsiteY125" fmla="*/ 663532 h 2363996"/>
              <a:gd name="connsiteX126" fmla="*/ 365606 w 996891"/>
              <a:gd name="connsiteY126" fmla="*/ 642143 h 2363996"/>
              <a:gd name="connsiteX127" fmla="*/ 344217 w 996891"/>
              <a:gd name="connsiteY127" fmla="*/ 626101 h 2363996"/>
              <a:gd name="connsiteX128" fmla="*/ 322827 w 996891"/>
              <a:gd name="connsiteY128" fmla="*/ 594017 h 2363996"/>
              <a:gd name="connsiteX129" fmla="*/ 312133 w 996891"/>
              <a:gd name="connsiteY129" fmla="*/ 577974 h 2363996"/>
              <a:gd name="connsiteX130" fmla="*/ 301438 w 996891"/>
              <a:gd name="connsiteY130" fmla="*/ 561932 h 2363996"/>
              <a:gd name="connsiteX131" fmla="*/ 290743 w 996891"/>
              <a:gd name="connsiteY131" fmla="*/ 540543 h 2363996"/>
              <a:gd name="connsiteX132" fmla="*/ 280048 w 996891"/>
              <a:gd name="connsiteY132" fmla="*/ 524501 h 2363996"/>
              <a:gd name="connsiteX133" fmla="*/ 269354 w 996891"/>
              <a:gd name="connsiteY133" fmla="*/ 497764 h 2363996"/>
              <a:gd name="connsiteX134" fmla="*/ 258659 w 996891"/>
              <a:gd name="connsiteY134" fmla="*/ 481722 h 2363996"/>
              <a:gd name="connsiteX135" fmla="*/ 237270 w 996891"/>
              <a:gd name="connsiteY135" fmla="*/ 433596 h 2363996"/>
              <a:gd name="connsiteX136" fmla="*/ 226575 w 996891"/>
              <a:gd name="connsiteY136" fmla="*/ 385469 h 2363996"/>
              <a:gd name="connsiteX137" fmla="*/ 205185 w 996891"/>
              <a:gd name="connsiteY137" fmla="*/ 348038 h 2363996"/>
              <a:gd name="connsiteX138" fmla="*/ 194491 w 996891"/>
              <a:gd name="connsiteY138" fmla="*/ 326648 h 2363996"/>
              <a:gd name="connsiteX139" fmla="*/ 173101 w 996891"/>
              <a:gd name="connsiteY139" fmla="*/ 273174 h 2363996"/>
              <a:gd name="connsiteX140" fmla="*/ 130322 w 996891"/>
              <a:gd name="connsiteY140" fmla="*/ 198311 h 2363996"/>
              <a:gd name="connsiteX141" fmla="*/ 119627 w 996891"/>
              <a:gd name="connsiteY141" fmla="*/ 182269 h 2363996"/>
              <a:gd name="connsiteX142" fmla="*/ 98238 w 996891"/>
              <a:gd name="connsiteY142" fmla="*/ 166227 h 2363996"/>
              <a:gd name="connsiteX143" fmla="*/ 87543 w 996891"/>
              <a:gd name="connsiteY143" fmla="*/ 144838 h 2363996"/>
              <a:gd name="connsiteX144" fmla="*/ 71501 w 996891"/>
              <a:gd name="connsiteY144" fmla="*/ 107406 h 2363996"/>
              <a:gd name="connsiteX145" fmla="*/ 39417 w 996891"/>
              <a:gd name="connsiteY145" fmla="*/ 59280 h 2363996"/>
              <a:gd name="connsiteX146" fmla="*/ 28722 w 996891"/>
              <a:gd name="connsiteY146" fmla="*/ 43238 h 2363996"/>
              <a:gd name="connsiteX147" fmla="*/ 0 w 996891"/>
              <a:gd name="connsiteY147" fmla="*/ 0 h 2363996"/>
              <a:gd name="connsiteX148" fmla="*/ 7333 w 996891"/>
              <a:gd name="connsiteY148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67368 w 996891"/>
              <a:gd name="connsiteY33" fmla="*/ 1224243 h 2363996"/>
              <a:gd name="connsiteX34" fmla="*/ 274090 w 996891"/>
              <a:gd name="connsiteY34" fmla="*/ 1249299 h 2363996"/>
              <a:gd name="connsiteX35" fmla="*/ 281883 w 996891"/>
              <a:gd name="connsiteY35" fmla="*/ 1281382 h 2363996"/>
              <a:gd name="connsiteX36" fmla="*/ 290132 w 996891"/>
              <a:gd name="connsiteY36" fmla="*/ 1328898 h 2363996"/>
              <a:gd name="connsiteX37" fmla="*/ 301285 w 996891"/>
              <a:gd name="connsiteY37" fmla="*/ 1353343 h 2363996"/>
              <a:gd name="connsiteX38" fmla="*/ 300827 w 996891"/>
              <a:gd name="connsiteY38" fmla="*/ 1366483 h 2363996"/>
              <a:gd name="connsiteX39" fmla="*/ 303272 w 996891"/>
              <a:gd name="connsiteY39" fmla="*/ 1398567 h 2363996"/>
              <a:gd name="connsiteX40" fmla="*/ 316411 w 996891"/>
              <a:gd name="connsiteY40" fmla="*/ 1437525 h 2363996"/>
              <a:gd name="connsiteX41" fmla="*/ 318855 w 996891"/>
              <a:gd name="connsiteY41" fmla="*/ 1468082 h 2363996"/>
              <a:gd name="connsiteX42" fmla="*/ 332911 w 996891"/>
              <a:gd name="connsiteY42" fmla="*/ 1489929 h 2363996"/>
              <a:gd name="connsiteX43" fmla="*/ 335356 w 996891"/>
              <a:gd name="connsiteY43" fmla="*/ 1511320 h 2363996"/>
              <a:gd name="connsiteX44" fmla="*/ 331535 w 996891"/>
              <a:gd name="connsiteY44" fmla="*/ 1527361 h 2363996"/>
              <a:gd name="connsiteX45" fmla="*/ 348495 w 996891"/>
              <a:gd name="connsiteY45" fmla="*/ 1559446 h 2363996"/>
              <a:gd name="connsiteX46" fmla="*/ 350481 w 996891"/>
              <a:gd name="connsiteY46" fmla="*/ 1594433 h 2363996"/>
              <a:gd name="connsiteX47" fmla="*/ 355828 w 996891"/>
              <a:gd name="connsiteY47" fmla="*/ 1619795 h 2363996"/>
              <a:gd name="connsiteX48" fmla="*/ 361175 w 996891"/>
              <a:gd name="connsiteY48" fmla="*/ 1638740 h 2363996"/>
              <a:gd name="connsiteX49" fmla="*/ 354912 w 996891"/>
              <a:gd name="connsiteY49" fmla="*/ 1679532 h 2363996"/>
              <a:gd name="connsiteX50" fmla="*/ 368968 w 996891"/>
              <a:gd name="connsiteY50" fmla="*/ 1677088 h 2363996"/>
              <a:gd name="connsiteX51" fmla="*/ 377676 w 996891"/>
              <a:gd name="connsiteY51" fmla="*/ 1696645 h 2363996"/>
              <a:gd name="connsiteX52" fmla="*/ 377216 w 996891"/>
              <a:gd name="connsiteY52" fmla="*/ 1727812 h 2363996"/>
              <a:gd name="connsiteX53" fmla="*/ 387913 w 996891"/>
              <a:gd name="connsiteY53" fmla="*/ 1785105 h 2363996"/>
              <a:gd name="connsiteX54" fmla="*/ 398607 w 996891"/>
              <a:gd name="connsiteY54" fmla="*/ 1830787 h 2363996"/>
              <a:gd name="connsiteX55" fmla="*/ 403955 w 996891"/>
              <a:gd name="connsiteY55" fmla="*/ 1863788 h 2363996"/>
              <a:gd name="connsiteX56" fmla="*/ 415108 w 996891"/>
              <a:gd name="connsiteY56" fmla="*/ 1888538 h 2363996"/>
              <a:gd name="connsiteX57" fmla="*/ 422900 w 996891"/>
              <a:gd name="connsiteY57" fmla="*/ 1928567 h 2363996"/>
              <a:gd name="connsiteX58" fmla="*/ 424886 w 996891"/>
              <a:gd name="connsiteY58" fmla="*/ 1968442 h 2363996"/>
              <a:gd name="connsiteX59" fmla="*/ 444291 w 996891"/>
              <a:gd name="connsiteY59" fmla="*/ 2021918 h 2363996"/>
              <a:gd name="connsiteX60" fmla="*/ 440470 w 996891"/>
              <a:gd name="connsiteY60" fmla="*/ 2069890 h 2363996"/>
              <a:gd name="connsiteX61" fmla="*/ 445817 w 996891"/>
              <a:gd name="connsiteY61" fmla="*/ 2101974 h 2363996"/>
              <a:gd name="connsiteX62" fmla="*/ 456512 w 996891"/>
              <a:gd name="connsiteY62" fmla="*/ 2134059 h 2363996"/>
              <a:gd name="connsiteX63" fmla="*/ 461859 w 996891"/>
              <a:gd name="connsiteY63" fmla="*/ 2150101 h 2363996"/>
              <a:gd name="connsiteX64" fmla="*/ 467206 w 996891"/>
              <a:gd name="connsiteY64" fmla="*/ 2171490 h 2363996"/>
              <a:gd name="connsiteX65" fmla="*/ 477901 w 996891"/>
              <a:gd name="connsiteY65" fmla="*/ 2203574 h 2363996"/>
              <a:gd name="connsiteX66" fmla="*/ 488596 w 996891"/>
              <a:gd name="connsiteY66" fmla="*/ 2310522 h 2363996"/>
              <a:gd name="connsiteX67" fmla="*/ 499291 w 996891"/>
              <a:gd name="connsiteY67" fmla="*/ 2363996 h 2363996"/>
              <a:gd name="connsiteX68" fmla="*/ 520680 w 996891"/>
              <a:gd name="connsiteY68" fmla="*/ 2331911 h 2363996"/>
              <a:gd name="connsiteX69" fmla="*/ 536722 w 996891"/>
              <a:gd name="connsiteY69" fmla="*/ 2310522 h 2363996"/>
              <a:gd name="connsiteX70" fmla="*/ 568806 w 996891"/>
              <a:gd name="connsiteY70" fmla="*/ 2289132 h 2363996"/>
              <a:gd name="connsiteX71" fmla="*/ 595543 w 996891"/>
              <a:gd name="connsiteY71" fmla="*/ 2257048 h 2363996"/>
              <a:gd name="connsiteX72" fmla="*/ 611585 w 996891"/>
              <a:gd name="connsiteY72" fmla="*/ 2235659 h 2363996"/>
              <a:gd name="connsiteX73" fmla="*/ 643670 w 996891"/>
              <a:gd name="connsiteY73" fmla="*/ 2208922 h 2363996"/>
              <a:gd name="connsiteX74" fmla="*/ 670406 w 996891"/>
              <a:gd name="connsiteY74" fmla="*/ 2176838 h 2363996"/>
              <a:gd name="connsiteX75" fmla="*/ 686448 w 996891"/>
              <a:gd name="connsiteY75" fmla="*/ 2166143 h 2363996"/>
              <a:gd name="connsiteX76" fmla="*/ 702491 w 996891"/>
              <a:gd name="connsiteY76" fmla="*/ 2150101 h 2363996"/>
              <a:gd name="connsiteX77" fmla="*/ 723880 w 996891"/>
              <a:gd name="connsiteY77" fmla="*/ 2134059 h 2363996"/>
              <a:gd name="connsiteX78" fmla="*/ 755964 w 996891"/>
              <a:gd name="connsiteY78" fmla="*/ 2096627 h 2363996"/>
              <a:gd name="connsiteX79" fmla="*/ 772006 w 996891"/>
              <a:gd name="connsiteY79" fmla="*/ 2085932 h 2363996"/>
              <a:gd name="connsiteX80" fmla="*/ 814785 w 996891"/>
              <a:gd name="connsiteY80" fmla="*/ 2021764 h 2363996"/>
              <a:gd name="connsiteX81" fmla="*/ 825480 w 996891"/>
              <a:gd name="connsiteY81" fmla="*/ 2005722 h 2363996"/>
              <a:gd name="connsiteX82" fmla="*/ 836175 w 996891"/>
              <a:gd name="connsiteY82" fmla="*/ 1989680 h 2363996"/>
              <a:gd name="connsiteX83" fmla="*/ 846870 w 996891"/>
              <a:gd name="connsiteY83" fmla="*/ 1957596 h 2363996"/>
              <a:gd name="connsiteX84" fmla="*/ 894996 w 996891"/>
              <a:gd name="connsiteY84" fmla="*/ 1914817 h 2363996"/>
              <a:gd name="connsiteX85" fmla="*/ 937775 w 996891"/>
              <a:gd name="connsiteY85" fmla="*/ 1877385 h 2363996"/>
              <a:gd name="connsiteX86" fmla="*/ 953817 w 996891"/>
              <a:gd name="connsiteY86" fmla="*/ 1861343 h 2363996"/>
              <a:gd name="connsiteX87" fmla="*/ 964512 w 996891"/>
              <a:gd name="connsiteY87" fmla="*/ 1845301 h 2363996"/>
              <a:gd name="connsiteX88" fmla="*/ 980554 w 996891"/>
              <a:gd name="connsiteY88" fmla="*/ 1834606 h 2363996"/>
              <a:gd name="connsiteX89" fmla="*/ 996596 w 996891"/>
              <a:gd name="connsiteY89" fmla="*/ 1781132 h 2363996"/>
              <a:gd name="connsiteX90" fmla="*/ 985901 w 996891"/>
              <a:gd name="connsiteY90" fmla="*/ 1700922 h 2363996"/>
              <a:gd name="connsiteX91" fmla="*/ 964512 w 996891"/>
              <a:gd name="connsiteY91" fmla="*/ 1668838 h 2363996"/>
              <a:gd name="connsiteX92" fmla="*/ 932427 w 996891"/>
              <a:gd name="connsiteY92" fmla="*/ 1636753 h 2363996"/>
              <a:gd name="connsiteX93" fmla="*/ 900343 w 996891"/>
              <a:gd name="connsiteY93" fmla="*/ 1583280 h 2363996"/>
              <a:gd name="connsiteX94" fmla="*/ 889648 w 996891"/>
              <a:gd name="connsiteY94" fmla="*/ 1567238 h 2363996"/>
              <a:gd name="connsiteX95" fmla="*/ 878954 w 996891"/>
              <a:gd name="connsiteY95" fmla="*/ 1545848 h 2363996"/>
              <a:gd name="connsiteX96" fmla="*/ 857564 w 996891"/>
              <a:gd name="connsiteY96" fmla="*/ 1513764 h 2363996"/>
              <a:gd name="connsiteX97" fmla="*/ 846870 w 996891"/>
              <a:gd name="connsiteY97" fmla="*/ 1492374 h 2363996"/>
              <a:gd name="connsiteX98" fmla="*/ 825480 w 996891"/>
              <a:gd name="connsiteY98" fmla="*/ 1476332 h 2363996"/>
              <a:gd name="connsiteX99" fmla="*/ 793396 w 996891"/>
              <a:gd name="connsiteY99" fmla="*/ 1401469 h 2363996"/>
              <a:gd name="connsiteX100" fmla="*/ 782701 w 996891"/>
              <a:gd name="connsiteY100" fmla="*/ 1385427 h 2363996"/>
              <a:gd name="connsiteX101" fmla="*/ 755964 w 996891"/>
              <a:gd name="connsiteY101" fmla="*/ 1337301 h 2363996"/>
              <a:gd name="connsiteX102" fmla="*/ 723880 w 996891"/>
              <a:gd name="connsiteY102" fmla="*/ 1299869 h 2363996"/>
              <a:gd name="connsiteX103" fmla="*/ 702491 w 996891"/>
              <a:gd name="connsiteY103" fmla="*/ 1267785 h 2363996"/>
              <a:gd name="connsiteX104" fmla="*/ 686448 w 996891"/>
              <a:gd name="connsiteY104" fmla="*/ 1225006 h 2363996"/>
              <a:gd name="connsiteX105" fmla="*/ 659712 w 996891"/>
              <a:gd name="connsiteY105" fmla="*/ 1192922 h 2363996"/>
              <a:gd name="connsiteX106" fmla="*/ 643670 w 996891"/>
              <a:gd name="connsiteY106" fmla="*/ 1171532 h 2363996"/>
              <a:gd name="connsiteX107" fmla="*/ 632975 w 996891"/>
              <a:gd name="connsiteY107" fmla="*/ 1150143 h 2363996"/>
              <a:gd name="connsiteX108" fmla="*/ 627627 w 996891"/>
              <a:gd name="connsiteY108" fmla="*/ 1134101 h 2363996"/>
              <a:gd name="connsiteX109" fmla="*/ 606238 w 996891"/>
              <a:gd name="connsiteY109" fmla="*/ 1102017 h 2363996"/>
              <a:gd name="connsiteX110" fmla="*/ 595543 w 996891"/>
              <a:gd name="connsiteY110" fmla="*/ 1080627 h 2363996"/>
              <a:gd name="connsiteX111" fmla="*/ 584848 w 996891"/>
              <a:gd name="connsiteY111" fmla="*/ 1064585 h 2363996"/>
              <a:gd name="connsiteX112" fmla="*/ 558112 w 996891"/>
              <a:gd name="connsiteY112" fmla="*/ 1021806 h 2363996"/>
              <a:gd name="connsiteX113" fmla="*/ 536722 w 996891"/>
              <a:gd name="connsiteY113" fmla="*/ 973680 h 2363996"/>
              <a:gd name="connsiteX114" fmla="*/ 526027 w 996891"/>
              <a:gd name="connsiteY114" fmla="*/ 946943 h 2363996"/>
              <a:gd name="connsiteX115" fmla="*/ 515333 w 996891"/>
              <a:gd name="connsiteY115" fmla="*/ 930901 h 2363996"/>
              <a:gd name="connsiteX116" fmla="*/ 504638 w 996891"/>
              <a:gd name="connsiteY116" fmla="*/ 904164 h 2363996"/>
              <a:gd name="connsiteX117" fmla="*/ 483248 w 996891"/>
              <a:gd name="connsiteY117" fmla="*/ 872080 h 2363996"/>
              <a:gd name="connsiteX118" fmla="*/ 472554 w 996891"/>
              <a:gd name="connsiteY118" fmla="*/ 856038 h 2363996"/>
              <a:gd name="connsiteX119" fmla="*/ 451164 w 996891"/>
              <a:gd name="connsiteY119" fmla="*/ 807911 h 2363996"/>
              <a:gd name="connsiteX120" fmla="*/ 440470 w 996891"/>
              <a:gd name="connsiteY120" fmla="*/ 765132 h 2363996"/>
              <a:gd name="connsiteX121" fmla="*/ 429775 w 996891"/>
              <a:gd name="connsiteY121" fmla="*/ 749090 h 2363996"/>
              <a:gd name="connsiteX122" fmla="*/ 419080 w 996891"/>
              <a:gd name="connsiteY122" fmla="*/ 727701 h 2363996"/>
              <a:gd name="connsiteX123" fmla="*/ 397691 w 996891"/>
              <a:gd name="connsiteY123" fmla="*/ 695617 h 2363996"/>
              <a:gd name="connsiteX124" fmla="*/ 386996 w 996891"/>
              <a:gd name="connsiteY124" fmla="*/ 679574 h 2363996"/>
              <a:gd name="connsiteX125" fmla="*/ 376301 w 996891"/>
              <a:gd name="connsiteY125" fmla="*/ 663532 h 2363996"/>
              <a:gd name="connsiteX126" fmla="*/ 365606 w 996891"/>
              <a:gd name="connsiteY126" fmla="*/ 642143 h 2363996"/>
              <a:gd name="connsiteX127" fmla="*/ 344217 w 996891"/>
              <a:gd name="connsiteY127" fmla="*/ 626101 h 2363996"/>
              <a:gd name="connsiteX128" fmla="*/ 322827 w 996891"/>
              <a:gd name="connsiteY128" fmla="*/ 594017 h 2363996"/>
              <a:gd name="connsiteX129" fmla="*/ 312133 w 996891"/>
              <a:gd name="connsiteY129" fmla="*/ 577974 h 2363996"/>
              <a:gd name="connsiteX130" fmla="*/ 301438 w 996891"/>
              <a:gd name="connsiteY130" fmla="*/ 561932 h 2363996"/>
              <a:gd name="connsiteX131" fmla="*/ 290743 w 996891"/>
              <a:gd name="connsiteY131" fmla="*/ 540543 h 2363996"/>
              <a:gd name="connsiteX132" fmla="*/ 280048 w 996891"/>
              <a:gd name="connsiteY132" fmla="*/ 524501 h 2363996"/>
              <a:gd name="connsiteX133" fmla="*/ 269354 w 996891"/>
              <a:gd name="connsiteY133" fmla="*/ 497764 h 2363996"/>
              <a:gd name="connsiteX134" fmla="*/ 258659 w 996891"/>
              <a:gd name="connsiteY134" fmla="*/ 481722 h 2363996"/>
              <a:gd name="connsiteX135" fmla="*/ 237270 w 996891"/>
              <a:gd name="connsiteY135" fmla="*/ 433596 h 2363996"/>
              <a:gd name="connsiteX136" fmla="*/ 226575 w 996891"/>
              <a:gd name="connsiteY136" fmla="*/ 385469 h 2363996"/>
              <a:gd name="connsiteX137" fmla="*/ 205185 w 996891"/>
              <a:gd name="connsiteY137" fmla="*/ 348038 h 2363996"/>
              <a:gd name="connsiteX138" fmla="*/ 194491 w 996891"/>
              <a:gd name="connsiteY138" fmla="*/ 326648 h 2363996"/>
              <a:gd name="connsiteX139" fmla="*/ 173101 w 996891"/>
              <a:gd name="connsiteY139" fmla="*/ 273174 h 2363996"/>
              <a:gd name="connsiteX140" fmla="*/ 130322 w 996891"/>
              <a:gd name="connsiteY140" fmla="*/ 198311 h 2363996"/>
              <a:gd name="connsiteX141" fmla="*/ 119627 w 996891"/>
              <a:gd name="connsiteY141" fmla="*/ 182269 h 2363996"/>
              <a:gd name="connsiteX142" fmla="*/ 98238 w 996891"/>
              <a:gd name="connsiteY142" fmla="*/ 166227 h 2363996"/>
              <a:gd name="connsiteX143" fmla="*/ 87543 w 996891"/>
              <a:gd name="connsiteY143" fmla="*/ 144838 h 2363996"/>
              <a:gd name="connsiteX144" fmla="*/ 71501 w 996891"/>
              <a:gd name="connsiteY144" fmla="*/ 107406 h 2363996"/>
              <a:gd name="connsiteX145" fmla="*/ 39417 w 996891"/>
              <a:gd name="connsiteY145" fmla="*/ 59280 h 2363996"/>
              <a:gd name="connsiteX146" fmla="*/ 28722 w 996891"/>
              <a:gd name="connsiteY146" fmla="*/ 43238 h 2363996"/>
              <a:gd name="connsiteX147" fmla="*/ 0 w 996891"/>
              <a:gd name="connsiteY147" fmla="*/ 0 h 2363996"/>
              <a:gd name="connsiteX148" fmla="*/ 7333 w 996891"/>
              <a:gd name="connsiteY148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67368 w 996891"/>
              <a:gd name="connsiteY33" fmla="*/ 1224243 h 2363996"/>
              <a:gd name="connsiteX34" fmla="*/ 274090 w 996891"/>
              <a:gd name="connsiteY34" fmla="*/ 1249299 h 2363996"/>
              <a:gd name="connsiteX35" fmla="*/ 281883 w 996891"/>
              <a:gd name="connsiteY35" fmla="*/ 1281382 h 2363996"/>
              <a:gd name="connsiteX36" fmla="*/ 290132 w 996891"/>
              <a:gd name="connsiteY36" fmla="*/ 1328898 h 2363996"/>
              <a:gd name="connsiteX37" fmla="*/ 301285 w 996891"/>
              <a:gd name="connsiteY37" fmla="*/ 1353343 h 2363996"/>
              <a:gd name="connsiteX38" fmla="*/ 300827 w 996891"/>
              <a:gd name="connsiteY38" fmla="*/ 1366483 h 2363996"/>
              <a:gd name="connsiteX39" fmla="*/ 303272 w 996891"/>
              <a:gd name="connsiteY39" fmla="*/ 1398567 h 2363996"/>
              <a:gd name="connsiteX40" fmla="*/ 316411 w 996891"/>
              <a:gd name="connsiteY40" fmla="*/ 1437525 h 2363996"/>
              <a:gd name="connsiteX41" fmla="*/ 318855 w 996891"/>
              <a:gd name="connsiteY41" fmla="*/ 1468082 h 2363996"/>
              <a:gd name="connsiteX42" fmla="*/ 332911 w 996891"/>
              <a:gd name="connsiteY42" fmla="*/ 1489929 h 2363996"/>
              <a:gd name="connsiteX43" fmla="*/ 335356 w 996891"/>
              <a:gd name="connsiteY43" fmla="*/ 1511320 h 2363996"/>
              <a:gd name="connsiteX44" fmla="*/ 331535 w 996891"/>
              <a:gd name="connsiteY44" fmla="*/ 1527361 h 2363996"/>
              <a:gd name="connsiteX45" fmla="*/ 348495 w 996891"/>
              <a:gd name="connsiteY45" fmla="*/ 1559446 h 2363996"/>
              <a:gd name="connsiteX46" fmla="*/ 350481 w 996891"/>
              <a:gd name="connsiteY46" fmla="*/ 1594433 h 2363996"/>
              <a:gd name="connsiteX47" fmla="*/ 355828 w 996891"/>
              <a:gd name="connsiteY47" fmla="*/ 1619795 h 2363996"/>
              <a:gd name="connsiteX48" fmla="*/ 361175 w 996891"/>
              <a:gd name="connsiteY48" fmla="*/ 1638740 h 2363996"/>
              <a:gd name="connsiteX49" fmla="*/ 354912 w 996891"/>
              <a:gd name="connsiteY49" fmla="*/ 1679532 h 2363996"/>
              <a:gd name="connsiteX50" fmla="*/ 368968 w 996891"/>
              <a:gd name="connsiteY50" fmla="*/ 1677088 h 2363996"/>
              <a:gd name="connsiteX51" fmla="*/ 377676 w 996891"/>
              <a:gd name="connsiteY51" fmla="*/ 1696645 h 2363996"/>
              <a:gd name="connsiteX52" fmla="*/ 377216 w 996891"/>
              <a:gd name="connsiteY52" fmla="*/ 1727812 h 2363996"/>
              <a:gd name="connsiteX53" fmla="*/ 387913 w 996891"/>
              <a:gd name="connsiteY53" fmla="*/ 1785105 h 2363996"/>
              <a:gd name="connsiteX54" fmla="*/ 398607 w 996891"/>
              <a:gd name="connsiteY54" fmla="*/ 1830787 h 2363996"/>
              <a:gd name="connsiteX55" fmla="*/ 403955 w 996891"/>
              <a:gd name="connsiteY55" fmla="*/ 1863788 h 2363996"/>
              <a:gd name="connsiteX56" fmla="*/ 415108 w 996891"/>
              <a:gd name="connsiteY56" fmla="*/ 1888538 h 2363996"/>
              <a:gd name="connsiteX57" fmla="*/ 422900 w 996891"/>
              <a:gd name="connsiteY57" fmla="*/ 1928567 h 2363996"/>
              <a:gd name="connsiteX58" fmla="*/ 424886 w 996891"/>
              <a:gd name="connsiteY58" fmla="*/ 1968442 h 2363996"/>
              <a:gd name="connsiteX59" fmla="*/ 444291 w 996891"/>
              <a:gd name="connsiteY59" fmla="*/ 2021918 h 2363996"/>
              <a:gd name="connsiteX60" fmla="*/ 454984 w 996891"/>
              <a:gd name="connsiteY60" fmla="*/ 2066987 h 2363996"/>
              <a:gd name="connsiteX61" fmla="*/ 445817 w 996891"/>
              <a:gd name="connsiteY61" fmla="*/ 2101974 h 2363996"/>
              <a:gd name="connsiteX62" fmla="*/ 456512 w 996891"/>
              <a:gd name="connsiteY62" fmla="*/ 2134059 h 2363996"/>
              <a:gd name="connsiteX63" fmla="*/ 461859 w 996891"/>
              <a:gd name="connsiteY63" fmla="*/ 2150101 h 2363996"/>
              <a:gd name="connsiteX64" fmla="*/ 467206 w 996891"/>
              <a:gd name="connsiteY64" fmla="*/ 2171490 h 2363996"/>
              <a:gd name="connsiteX65" fmla="*/ 477901 w 996891"/>
              <a:gd name="connsiteY65" fmla="*/ 2203574 h 2363996"/>
              <a:gd name="connsiteX66" fmla="*/ 488596 w 996891"/>
              <a:gd name="connsiteY66" fmla="*/ 2310522 h 2363996"/>
              <a:gd name="connsiteX67" fmla="*/ 499291 w 996891"/>
              <a:gd name="connsiteY67" fmla="*/ 2363996 h 2363996"/>
              <a:gd name="connsiteX68" fmla="*/ 520680 w 996891"/>
              <a:gd name="connsiteY68" fmla="*/ 2331911 h 2363996"/>
              <a:gd name="connsiteX69" fmla="*/ 536722 w 996891"/>
              <a:gd name="connsiteY69" fmla="*/ 2310522 h 2363996"/>
              <a:gd name="connsiteX70" fmla="*/ 568806 w 996891"/>
              <a:gd name="connsiteY70" fmla="*/ 2289132 h 2363996"/>
              <a:gd name="connsiteX71" fmla="*/ 595543 w 996891"/>
              <a:gd name="connsiteY71" fmla="*/ 2257048 h 2363996"/>
              <a:gd name="connsiteX72" fmla="*/ 611585 w 996891"/>
              <a:gd name="connsiteY72" fmla="*/ 2235659 h 2363996"/>
              <a:gd name="connsiteX73" fmla="*/ 643670 w 996891"/>
              <a:gd name="connsiteY73" fmla="*/ 2208922 h 2363996"/>
              <a:gd name="connsiteX74" fmla="*/ 670406 w 996891"/>
              <a:gd name="connsiteY74" fmla="*/ 2176838 h 2363996"/>
              <a:gd name="connsiteX75" fmla="*/ 686448 w 996891"/>
              <a:gd name="connsiteY75" fmla="*/ 2166143 h 2363996"/>
              <a:gd name="connsiteX76" fmla="*/ 702491 w 996891"/>
              <a:gd name="connsiteY76" fmla="*/ 2150101 h 2363996"/>
              <a:gd name="connsiteX77" fmla="*/ 723880 w 996891"/>
              <a:gd name="connsiteY77" fmla="*/ 2134059 h 2363996"/>
              <a:gd name="connsiteX78" fmla="*/ 755964 w 996891"/>
              <a:gd name="connsiteY78" fmla="*/ 2096627 h 2363996"/>
              <a:gd name="connsiteX79" fmla="*/ 772006 w 996891"/>
              <a:gd name="connsiteY79" fmla="*/ 2085932 h 2363996"/>
              <a:gd name="connsiteX80" fmla="*/ 814785 w 996891"/>
              <a:gd name="connsiteY80" fmla="*/ 2021764 h 2363996"/>
              <a:gd name="connsiteX81" fmla="*/ 825480 w 996891"/>
              <a:gd name="connsiteY81" fmla="*/ 2005722 h 2363996"/>
              <a:gd name="connsiteX82" fmla="*/ 836175 w 996891"/>
              <a:gd name="connsiteY82" fmla="*/ 1989680 h 2363996"/>
              <a:gd name="connsiteX83" fmla="*/ 846870 w 996891"/>
              <a:gd name="connsiteY83" fmla="*/ 1957596 h 2363996"/>
              <a:gd name="connsiteX84" fmla="*/ 894996 w 996891"/>
              <a:gd name="connsiteY84" fmla="*/ 1914817 h 2363996"/>
              <a:gd name="connsiteX85" fmla="*/ 937775 w 996891"/>
              <a:gd name="connsiteY85" fmla="*/ 1877385 h 2363996"/>
              <a:gd name="connsiteX86" fmla="*/ 953817 w 996891"/>
              <a:gd name="connsiteY86" fmla="*/ 1861343 h 2363996"/>
              <a:gd name="connsiteX87" fmla="*/ 964512 w 996891"/>
              <a:gd name="connsiteY87" fmla="*/ 1845301 h 2363996"/>
              <a:gd name="connsiteX88" fmla="*/ 980554 w 996891"/>
              <a:gd name="connsiteY88" fmla="*/ 1834606 h 2363996"/>
              <a:gd name="connsiteX89" fmla="*/ 996596 w 996891"/>
              <a:gd name="connsiteY89" fmla="*/ 1781132 h 2363996"/>
              <a:gd name="connsiteX90" fmla="*/ 985901 w 996891"/>
              <a:gd name="connsiteY90" fmla="*/ 1700922 h 2363996"/>
              <a:gd name="connsiteX91" fmla="*/ 964512 w 996891"/>
              <a:gd name="connsiteY91" fmla="*/ 1668838 h 2363996"/>
              <a:gd name="connsiteX92" fmla="*/ 932427 w 996891"/>
              <a:gd name="connsiteY92" fmla="*/ 1636753 h 2363996"/>
              <a:gd name="connsiteX93" fmla="*/ 900343 w 996891"/>
              <a:gd name="connsiteY93" fmla="*/ 1583280 h 2363996"/>
              <a:gd name="connsiteX94" fmla="*/ 889648 w 996891"/>
              <a:gd name="connsiteY94" fmla="*/ 1567238 h 2363996"/>
              <a:gd name="connsiteX95" fmla="*/ 878954 w 996891"/>
              <a:gd name="connsiteY95" fmla="*/ 1545848 h 2363996"/>
              <a:gd name="connsiteX96" fmla="*/ 857564 w 996891"/>
              <a:gd name="connsiteY96" fmla="*/ 1513764 h 2363996"/>
              <a:gd name="connsiteX97" fmla="*/ 846870 w 996891"/>
              <a:gd name="connsiteY97" fmla="*/ 1492374 h 2363996"/>
              <a:gd name="connsiteX98" fmla="*/ 825480 w 996891"/>
              <a:gd name="connsiteY98" fmla="*/ 1476332 h 2363996"/>
              <a:gd name="connsiteX99" fmla="*/ 793396 w 996891"/>
              <a:gd name="connsiteY99" fmla="*/ 1401469 h 2363996"/>
              <a:gd name="connsiteX100" fmla="*/ 782701 w 996891"/>
              <a:gd name="connsiteY100" fmla="*/ 1385427 h 2363996"/>
              <a:gd name="connsiteX101" fmla="*/ 755964 w 996891"/>
              <a:gd name="connsiteY101" fmla="*/ 1337301 h 2363996"/>
              <a:gd name="connsiteX102" fmla="*/ 723880 w 996891"/>
              <a:gd name="connsiteY102" fmla="*/ 1299869 h 2363996"/>
              <a:gd name="connsiteX103" fmla="*/ 702491 w 996891"/>
              <a:gd name="connsiteY103" fmla="*/ 1267785 h 2363996"/>
              <a:gd name="connsiteX104" fmla="*/ 686448 w 996891"/>
              <a:gd name="connsiteY104" fmla="*/ 1225006 h 2363996"/>
              <a:gd name="connsiteX105" fmla="*/ 659712 w 996891"/>
              <a:gd name="connsiteY105" fmla="*/ 1192922 h 2363996"/>
              <a:gd name="connsiteX106" fmla="*/ 643670 w 996891"/>
              <a:gd name="connsiteY106" fmla="*/ 1171532 h 2363996"/>
              <a:gd name="connsiteX107" fmla="*/ 632975 w 996891"/>
              <a:gd name="connsiteY107" fmla="*/ 1150143 h 2363996"/>
              <a:gd name="connsiteX108" fmla="*/ 627627 w 996891"/>
              <a:gd name="connsiteY108" fmla="*/ 1134101 h 2363996"/>
              <a:gd name="connsiteX109" fmla="*/ 606238 w 996891"/>
              <a:gd name="connsiteY109" fmla="*/ 1102017 h 2363996"/>
              <a:gd name="connsiteX110" fmla="*/ 595543 w 996891"/>
              <a:gd name="connsiteY110" fmla="*/ 1080627 h 2363996"/>
              <a:gd name="connsiteX111" fmla="*/ 584848 w 996891"/>
              <a:gd name="connsiteY111" fmla="*/ 1064585 h 2363996"/>
              <a:gd name="connsiteX112" fmla="*/ 558112 w 996891"/>
              <a:gd name="connsiteY112" fmla="*/ 1021806 h 2363996"/>
              <a:gd name="connsiteX113" fmla="*/ 536722 w 996891"/>
              <a:gd name="connsiteY113" fmla="*/ 973680 h 2363996"/>
              <a:gd name="connsiteX114" fmla="*/ 526027 w 996891"/>
              <a:gd name="connsiteY114" fmla="*/ 946943 h 2363996"/>
              <a:gd name="connsiteX115" fmla="*/ 515333 w 996891"/>
              <a:gd name="connsiteY115" fmla="*/ 930901 h 2363996"/>
              <a:gd name="connsiteX116" fmla="*/ 504638 w 996891"/>
              <a:gd name="connsiteY116" fmla="*/ 904164 h 2363996"/>
              <a:gd name="connsiteX117" fmla="*/ 483248 w 996891"/>
              <a:gd name="connsiteY117" fmla="*/ 872080 h 2363996"/>
              <a:gd name="connsiteX118" fmla="*/ 472554 w 996891"/>
              <a:gd name="connsiteY118" fmla="*/ 856038 h 2363996"/>
              <a:gd name="connsiteX119" fmla="*/ 451164 w 996891"/>
              <a:gd name="connsiteY119" fmla="*/ 807911 h 2363996"/>
              <a:gd name="connsiteX120" fmla="*/ 440470 w 996891"/>
              <a:gd name="connsiteY120" fmla="*/ 765132 h 2363996"/>
              <a:gd name="connsiteX121" fmla="*/ 429775 w 996891"/>
              <a:gd name="connsiteY121" fmla="*/ 749090 h 2363996"/>
              <a:gd name="connsiteX122" fmla="*/ 419080 w 996891"/>
              <a:gd name="connsiteY122" fmla="*/ 727701 h 2363996"/>
              <a:gd name="connsiteX123" fmla="*/ 397691 w 996891"/>
              <a:gd name="connsiteY123" fmla="*/ 695617 h 2363996"/>
              <a:gd name="connsiteX124" fmla="*/ 386996 w 996891"/>
              <a:gd name="connsiteY124" fmla="*/ 679574 h 2363996"/>
              <a:gd name="connsiteX125" fmla="*/ 376301 w 996891"/>
              <a:gd name="connsiteY125" fmla="*/ 663532 h 2363996"/>
              <a:gd name="connsiteX126" fmla="*/ 365606 w 996891"/>
              <a:gd name="connsiteY126" fmla="*/ 642143 h 2363996"/>
              <a:gd name="connsiteX127" fmla="*/ 344217 w 996891"/>
              <a:gd name="connsiteY127" fmla="*/ 626101 h 2363996"/>
              <a:gd name="connsiteX128" fmla="*/ 322827 w 996891"/>
              <a:gd name="connsiteY128" fmla="*/ 594017 h 2363996"/>
              <a:gd name="connsiteX129" fmla="*/ 312133 w 996891"/>
              <a:gd name="connsiteY129" fmla="*/ 577974 h 2363996"/>
              <a:gd name="connsiteX130" fmla="*/ 301438 w 996891"/>
              <a:gd name="connsiteY130" fmla="*/ 561932 h 2363996"/>
              <a:gd name="connsiteX131" fmla="*/ 290743 w 996891"/>
              <a:gd name="connsiteY131" fmla="*/ 540543 h 2363996"/>
              <a:gd name="connsiteX132" fmla="*/ 280048 w 996891"/>
              <a:gd name="connsiteY132" fmla="*/ 524501 h 2363996"/>
              <a:gd name="connsiteX133" fmla="*/ 269354 w 996891"/>
              <a:gd name="connsiteY133" fmla="*/ 497764 h 2363996"/>
              <a:gd name="connsiteX134" fmla="*/ 258659 w 996891"/>
              <a:gd name="connsiteY134" fmla="*/ 481722 h 2363996"/>
              <a:gd name="connsiteX135" fmla="*/ 237270 w 996891"/>
              <a:gd name="connsiteY135" fmla="*/ 433596 h 2363996"/>
              <a:gd name="connsiteX136" fmla="*/ 226575 w 996891"/>
              <a:gd name="connsiteY136" fmla="*/ 385469 h 2363996"/>
              <a:gd name="connsiteX137" fmla="*/ 205185 w 996891"/>
              <a:gd name="connsiteY137" fmla="*/ 348038 h 2363996"/>
              <a:gd name="connsiteX138" fmla="*/ 194491 w 996891"/>
              <a:gd name="connsiteY138" fmla="*/ 326648 h 2363996"/>
              <a:gd name="connsiteX139" fmla="*/ 173101 w 996891"/>
              <a:gd name="connsiteY139" fmla="*/ 273174 h 2363996"/>
              <a:gd name="connsiteX140" fmla="*/ 130322 w 996891"/>
              <a:gd name="connsiteY140" fmla="*/ 198311 h 2363996"/>
              <a:gd name="connsiteX141" fmla="*/ 119627 w 996891"/>
              <a:gd name="connsiteY141" fmla="*/ 182269 h 2363996"/>
              <a:gd name="connsiteX142" fmla="*/ 98238 w 996891"/>
              <a:gd name="connsiteY142" fmla="*/ 166227 h 2363996"/>
              <a:gd name="connsiteX143" fmla="*/ 87543 w 996891"/>
              <a:gd name="connsiteY143" fmla="*/ 144838 h 2363996"/>
              <a:gd name="connsiteX144" fmla="*/ 71501 w 996891"/>
              <a:gd name="connsiteY144" fmla="*/ 107406 h 2363996"/>
              <a:gd name="connsiteX145" fmla="*/ 39417 w 996891"/>
              <a:gd name="connsiteY145" fmla="*/ 59280 h 2363996"/>
              <a:gd name="connsiteX146" fmla="*/ 28722 w 996891"/>
              <a:gd name="connsiteY146" fmla="*/ 43238 h 2363996"/>
              <a:gd name="connsiteX147" fmla="*/ 0 w 996891"/>
              <a:gd name="connsiteY147" fmla="*/ 0 h 2363996"/>
              <a:gd name="connsiteX148" fmla="*/ 7333 w 996891"/>
              <a:gd name="connsiteY148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67368 w 996891"/>
              <a:gd name="connsiteY33" fmla="*/ 1224243 h 2363996"/>
              <a:gd name="connsiteX34" fmla="*/ 274090 w 996891"/>
              <a:gd name="connsiteY34" fmla="*/ 1249299 h 2363996"/>
              <a:gd name="connsiteX35" fmla="*/ 281883 w 996891"/>
              <a:gd name="connsiteY35" fmla="*/ 1281382 h 2363996"/>
              <a:gd name="connsiteX36" fmla="*/ 290132 w 996891"/>
              <a:gd name="connsiteY36" fmla="*/ 1328898 h 2363996"/>
              <a:gd name="connsiteX37" fmla="*/ 301285 w 996891"/>
              <a:gd name="connsiteY37" fmla="*/ 1353343 h 2363996"/>
              <a:gd name="connsiteX38" fmla="*/ 300827 w 996891"/>
              <a:gd name="connsiteY38" fmla="*/ 1366483 h 2363996"/>
              <a:gd name="connsiteX39" fmla="*/ 303272 w 996891"/>
              <a:gd name="connsiteY39" fmla="*/ 1398567 h 2363996"/>
              <a:gd name="connsiteX40" fmla="*/ 316411 w 996891"/>
              <a:gd name="connsiteY40" fmla="*/ 1437525 h 2363996"/>
              <a:gd name="connsiteX41" fmla="*/ 318855 w 996891"/>
              <a:gd name="connsiteY41" fmla="*/ 1468082 h 2363996"/>
              <a:gd name="connsiteX42" fmla="*/ 332911 w 996891"/>
              <a:gd name="connsiteY42" fmla="*/ 1489929 h 2363996"/>
              <a:gd name="connsiteX43" fmla="*/ 335356 w 996891"/>
              <a:gd name="connsiteY43" fmla="*/ 1511320 h 2363996"/>
              <a:gd name="connsiteX44" fmla="*/ 331535 w 996891"/>
              <a:gd name="connsiteY44" fmla="*/ 1527361 h 2363996"/>
              <a:gd name="connsiteX45" fmla="*/ 348495 w 996891"/>
              <a:gd name="connsiteY45" fmla="*/ 1559446 h 2363996"/>
              <a:gd name="connsiteX46" fmla="*/ 350481 w 996891"/>
              <a:gd name="connsiteY46" fmla="*/ 1594433 h 2363996"/>
              <a:gd name="connsiteX47" fmla="*/ 355828 w 996891"/>
              <a:gd name="connsiteY47" fmla="*/ 1619795 h 2363996"/>
              <a:gd name="connsiteX48" fmla="*/ 361175 w 996891"/>
              <a:gd name="connsiteY48" fmla="*/ 1638740 h 2363996"/>
              <a:gd name="connsiteX49" fmla="*/ 354912 w 996891"/>
              <a:gd name="connsiteY49" fmla="*/ 1679532 h 2363996"/>
              <a:gd name="connsiteX50" fmla="*/ 368968 w 996891"/>
              <a:gd name="connsiteY50" fmla="*/ 1677088 h 2363996"/>
              <a:gd name="connsiteX51" fmla="*/ 377676 w 996891"/>
              <a:gd name="connsiteY51" fmla="*/ 1696645 h 2363996"/>
              <a:gd name="connsiteX52" fmla="*/ 377216 w 996891"/>
              <a:gd name="connsiteY52" fmla="*/ 1727812 h 2363996"/>
              <a:gd name="connsiteX53" fmla="*/ 387913 w 996891"/>
              <a:gd name="connsiteY53" fmla="*/ 1785105 h 2363996"/>
              <a:gd name="connsiteX54" fmla="*/ 398607 w 996891"/>
              <a:gd name="connsiteY54" fmla="*/ 1830787 h 2363996"/>
              <a:gd name="connsiteX55" fmla="*/ 403955 w 996891"/>
              <a:gd name="connsiteY55" fmla="*/ 1863788 h 2363996"/>
              <a:gd name="connsiteX56" fmla="*/ 415108 w 996891"/>
              <a:gd name="connsiteY56" fmla="*/ 1888538 h 2363996"/>
              <a:gd name="connsiteX57" fmla="*/ 422900 w 996891"/>
              <a:gd name="connsiteY57" fmla="*/ 1928567 h 2363996"/>
              <a:gd name="connsiteX58" fmla="*/ 424886 w 996891"/>
              <a:gd name="connsiteY58" fmla="*/ 1968442 h 2363996"/>
              <a:gd name="connsiteX59" fmla="*/ 444291 w 996891"/>
              <a:gd name="connsiteY59" fmla="*/ 2021918 h 2363996"/>
              <a:gd name="connsiteX60" fmla="*/ 454984 w 996891"/>
              <a:gd name="connsiteY60" fmla="*/ 2066987 h 2363996"/>
              <a:gd name="connsiteX61" fmla="*/ 483554 w 996891"/>
              <a:gd name="connsiteY61" fmla="*/ 2104877 h 2363996"/>
              <a:gd name="connsiteX62" fmla="*/ 456512 w 996891"/>
              <a:gd name="connsiteY62" fmla="*/ 2134059 h 2363996"/>
              <a:gd name="connsiteX63" fmla="*/ 461859 w 996891"/>
              <a:gd name="connsiteY63" fmla="*/ 2150101 h 2363996"/>
              <a:gd name="connsiteX64" fmla="*/ 467206 w 996891"/>
              <a:gd name="connsiteY64" fmla="*/ 2171490 h 2363996"/>
              <a:gd name="connsiteX65" fmla="*/ 477901 w 996891"/>
              <a:gd name="connsiteY65" fmla="*/ 2203574 h 2363996"/>
              <a:gd name="connsiteX66" fmla="*/ 488596 w 996891"/>
              <a:gd name="connsiteY66" fmla="*/ 2310522 h 2363996"/>
              <a:gd name="connsiteX67" fmla="*/ 499291 w 996891"/>
              <a:gd name="connsiteY67" fmla="*/ 2363996 h 2363996"/>
              <a:gd name="connsiteX68" fmla="*/ 520680 w 996891"/>
              <a:gd name="connsiteY68" fmla="*/ 2331911 h 2363996"/>
              <a:gd name="connsiteX69" fmla="*/ 536722 w 996891"/>
              <a:gd name="connsiteY69" fmla="*/ 2310522 h 2363996"/>
              <a:gd name="connsiteX70" fmla="*/ 568806 w 996891"/>
              <a:gd name="connsiteY70" fmla="*/ 2289132 h 2363996"/>
              <a:gd name="connsiteX71" fmla="*/ 595543 w 996891"/>
              <a:gd name="connsiteY71" fmla="*/ 2257048 h 2363996"/>
              <a:gd name="connsiteX72" fmla="*/ 611585 w 996891"/>
              <a:gd name="connsiteY72" fmla="*/ 2235659 h 2363996"/>
              <a:gd name="connsiteX73" fmla="*/ 643670 w 996891"/>
              <a:gd name="connsiteY73" fmla="*/ 2208922 h 2363996"/>
              <a:gd name="connsiteX74" fmla="*/ 670406 w 996891"/>
              <a:gd name="connsiteY74" fmla="*/ 2176838 h 2363996"/>
              <a:gd name="connsiteX75" fmla="*/ 686448 w 996891"/>
              <a:gd name="connsiteY75" fmla="*/ 2166143 h 2363996"/>
              <a:gd name="connsiteX76" fmla="*/ 702491 w 996891"/>
              <a:gd name="connsiteY76" fmla="*/ 2150101 h 2363996"/>
              <a:gd name="connsiteX77" fmla="*/ 723880 w 996891"/>
              <a:gd name="connsiteY77" fmla="*/ 2134059 h 2363996"/>
              <a:gd name="connsiteX78" fmla="*/ 755964 w 996891"/>
              <a:gd name="connsiteY78" fmla="*/ 2096627 h 2363996"/>
              <a:gd name="connsiteX79" fmla="*/ 772006 w 996891"/>
              <a:gd name="connsiteY79" fmla="*/ 2085932 h 2363996"/>
              <a:gd name="connsiteX80" fmla="*/ 814785 w 996891"/>
              <a:gd name="connsiteY80" fmla="*/ 2021764 h 2363996"/>
              <a:gd name="connsiteX81" fmla="*/ 825480 w 996891"/>
              <a:gd name="connsiteY81" fmla="*/ 2005722 h 2363996"/>
              <a:gd name="connsiteX82" fmla="*/ 836175 w 996891"/>
              <a:gd name="connsiteY82" fmla="*/ 1989680 h 2363996"/>
              <a:gd name="connsiteX83" fmla="*/ 846870 w 996891"/>
              <a:gd name="connsiteY83" fmla="*/ 1957596 h 2363996"/>
              <a:gd name="connsiteX84" fmla="*/ 894996 w 996891"/>
              <a:gd name="connsiteY84" fmla="*/ 1914817 h 2363996"/>
              <a:gd name="connsiteX85" fmla="*/ 937775 w 996891"/>
              <a:gd name="connsiteY85" fmla="*/ 1877385 h 2363996"/>
              <a:gd name="connsiteX86" fmla="*/ 953817 w 996891"/>
              <a:gd name="connsiteY86" fmla="*/ 1861343 h 2363996"/>
              <a:gd name="connsiteX87" fmla="*/ 964512 w 996891"/>
              <a:gd name="connsiteY87" fmla="*/ 1845301 h 2363996"/>
              <a:gd name="connsiteX88" fmla="*/ 980554 w 996891"/>
              <a:gd name="connsiteY88" fmla="*/ 1834606 h 2363996"/>
              <a:gd name="connsiteX89" fmla="*/ 996596 w 996891"/>
              <a:gd name="connsiteY89" fmla="*/ 1781132 h 2363996"/>
              <a:gd name="connsiteX90" fmla="*/ 985901 w 996891"/>
              <a:gd name="connsiteY90" fmla="*/ 1700922 h 2363996"/>
              <a:gd name="connsiteX91" fmla="*/ 964512 w 996891"/>
              <a:gd name="connsiteY91" fmla="*/ 1668838 h 2363996"/>
              <a:gd name="connsiteX92" fmla="*/ 932427 w 996891"/>
              <a:gd name="connsiteY92" fmla="*/ 1636753 h 2363996"/>
              <a:gd name="connsiteX93" fmla="*/ 900343 w 996891"/>
              <a:gd name="connsiteY93" fmla="*/ 1583280 h 2363996"/>
              <a:gd name="connsiteX94" fmla="*/ 889648 w 996891"/>
              <a:gd name="connsiteY94" fmla="*/ 1567238 h 2363996"/>
              <a:gd name="connsiteX95" fmla="*/ 878954 w 996891"/>
              <a:gd name="connsiteY95" fmla="*/ 1545848 h 2363996"/>
              <a:gd name="connsiteX96" fmla="*/ 857564 w 996891"/>
              <a:gd name="connsiteY96" fmla="*/ 1513764 h 2363996"/>
              <a:gd name="connsiteX97" fmla="*/ 846870 w 996891"/>
              <a:gd name="connsiteY97" fmla="*/ 1492374 h 2363996"/>
              <a:gd name="connsiteX98" fmla="*/ 825480 w 996891"/>
              <a:gd name="connsiteY98" fmla="*/ 1476332 h 2363996"/>
              <a:gd name="connsiteX99" fmla="*/ 793396 w 996891"/>
              <a:gd name="connsiteY99" fmla="*/ 1401469 h 2363996"/>
              <a:gd name="connsiteX100" fmla="*/ 782701 w 996891"/>
              <a:gd name="connsiteY100" fmla="*/ 1385427 h 2363996"/>
              <a:gd name="connsiteX101" fmla="*/ 755964 w 996891"/>
              <a:gd name="connsiteY101" fmla="*/ 1337301 h 2363996"/>
              <a:gd name="connsiteX102" fmla="*/ 723880 w 996891"/>
              <a:gd name="connsiteY102" fmla="*/ 1299869 h 2363996"/>
              <a:gd name="connsiteX103" fmla="*/ 702491 w 996891"/>
              <a:gd name="connsiteY103" fmla="*/ 1267785 h 2363996"/>
              <a:gd name="connsiteX104" fmla="*/ 686448 w 996891"/>
              <a:gd name="connsiteY104" fmla="*/ 1225006 h 2363996"/>
              <a:gd name="connsiteX105" fmla="*/ 659712 w 996891"/>
              <a:gd name="connsiteY105" fmla="*/ 1192922 h 2363996"/>
              <a:gd name="connsiteX106" fmla="*/ 643670 w 996891"/>
              <a:gd name="connsiteY106" fmla="*/ 1171532 h 2363996"/>
              <a:gd name="connsiteX107" fmla="*/ 632975 w 996891"/>
              <a:gd name="connsiteY107" fmla="*/ 1150143 h 2363996"/>
              <a:gd name="connsiteX108" fmla="*/ 627627 w 996891"/>
              <a:gd name="connsiteY108" fmla="*/ 1134101 h 2363996"/>
              <a:gd name="connsiteX109" fmla="*/ 606238 w 996891"/>
              <a:gd name="connsiteY109" fmla="*/ 1102017 h 2363996"/>
              <a:gd name="connsiteX110" fmla="*/ 595543 w 996891"/>
              <a:gd name="connsiteY110" fmla="*/ 1080627 h 2363996"/>
              <a:gd name="connsiteX111" fmla="*/ 584848 w 996891"/>
              <a:gd name="connsiteY111" fmla="*/ 1064585 h 2363996"/>
              <a:gd name="connsiteX112" fmla="*/ 558112 w 996891"/>
              <a:gd name="connsiteY112" fmla="*/ 1021806 h 2363996"/>
              <a:gd name="connsiteX113" fmla="*/ 536722 w 996891"/>
              <a:gd name="connsiteY113" fmla="*/ 973680 h 2363996"/>
              <a:gd name="connsiteX114" fmla="*/ 526027 w 996891"/>
              <a:gd name="connsiteY114" fmla="*/ 946943 h 2363996"/>
              <a:gd name="connsiteX115" fmla="*/ 515333 w 996891"/>
              <a:gd name="connsiteY115" fmla="*/ 930901 h 2363996"/>
              <a:gd name="connsiteX116" fmla="*/ 504638 w 996891"/>
              <a:gd name="connsiteY116" fmla="*/ 904164 h 2363996"/>
              <a:gd name="connsiteX117" fmla="*/ 483248 w 996891"/>
              <a:gd name="connsiteY117" fmla="*/ 872080 h 2363996"/>
              <a:gd name="connsiteX118" fmla="*/ 472554 w 996891"/>
              <a:gd name="connsiteY118" fmla="*/ 856038 h 2363996"/>
              <a:gd name="connsiteX119" fmla="*/ 451164 w 996891"/>
              <a:gd name="connsiteY119" fmla="*/ 807911 h 2363996"/>
              <a:gd name="connsiteX120" fmla="*/ 440470 w 996891"/>
              <a:gd name="connsiteY120" fmla="*/ 765132 h 2363996"/>
              <a:gd name="connsiteX121" fmla="*/ 429775 w 996891"/>
              <a:gd name="connsiteY121" fmla="*/ 749090 h 2363996"/>
              <a:gd name="connsiteX122" fmla="*/ 419080 w 996891"/>
              <a:gd name="connsiteY122" fmla="*/ 727701 h 2363996"/>
              <a:gd name="connsiteX123" fmla="*/ 397691 w 996891"/>
              <a:gd name="connsiteY123" fmla="*/ 695617 h 2363996"/>
              <a:gd name="connsiteX124" fmla="*/ 386996 w 996891"/>
              <a:gd name="connsiteY124" fmla="*/ 679574 h 2363996"/>
              <a:gd name="connsiteX125" fmla="*/ 376301 w 996891"/>
              <a:gd name="connsiteY125" fmla="*/ 663532 h 2363996"/>
              <a:gd name="connsiteX126" fmla="*/ 365606 w 996891"/>
              <a:gd name="connsiteY126" fmla="*/ 642143 h 2363996"/>
              <a:gd name="connsiteX127" fmla="*/ 344217 w 996891"/>
              <a:gd name="connsiteY127" fmla="*/ 626101 h 2363996"/>
              <a:gd name="connsiteX128" fmla="*/ 322827 w 996891"/>
              <a:gd name="connsiteY128" fmla="*/ 594017 h 2363996"/>
              <a:gd name="connsiteX129" fmla="*/ 312133 w 996891"/>
              <a:gd name="connsiteY129" fmla="*/ 577974 h 2363996"/>
              <a:gd name="connsiteX130" fmla="*/ 301438 w 996891"/>
              <a:gd name="connsiteY130" fmla="*/ 561932 h 2363996"/>
              <a:gd name="connsiteX131" fmla="*/ 290743 w 996891"/>
              <a:gd name="connsiteY131" fmla="*/ 540543 h 2363996"/>
              <a:gd name="connsiteX132" fmla="*/ 280048 w 996891"/>
              <a:gd name="connsiteY132" fmla="*/ 524501 h 2363996"/>
              <a:gd name="connsiteX133" fmla="*/ 269354 w 996891"/>
              <a:gd name="connsiteY133" fmla="*/ 497764 h 2363996"/>
              <a:gd name="connsiteX134" fmla="*/ 258659 w 996891"/>
              <a:gd name="connsiteY134" fmla="*/ 481722 h 2363996"/>
              <a:gd name="connsiteX135" fmla="*/ 237270 w 996891"/>
              <a:gd name="connsiteY135" fmla="*/ 433596 h 2363996"/>
              <a:gd name="connsiteX136" fmla="*/ 226575 w 996891"/>
              <a:gd name="connsiteY136" fmla="*/ 385469 h 2363996"/>
              <a:gd name="connsiteX137" fmla="*/ 205185 w 996891"/>
              <a:gd name="connsiteY137" fmla="*/ 348038 h 2363996"/>
              <a:gd name="connsiteX138" fmla="*/ 194491 w 996891"/>
              <a:gd name="connsiteY138" fmla="*/ 326648 h 2363996"/>
              <a:gd name="connsiteX139" fmla="*/ 173101 w 996891"/>
              <a:gd name="connsiteY139" fmla="*/ 273174 h 2363996"/>
              <a:gd name="connsiteX140" fmla="*/ 130322 w 996891"/>
              <a:gd name="connsiteY140" fmla="*/ 198311 h 2363996"/>
              <a:gd name="connsiteX141" fmla="*/ 119627 w 996891"/>
              <a:gd name="connsiteY141" fmla="*/ 182269 h 2363996"/>
              <a:gd name="connsiteX142" fmla="*/ 98238 w 996891"/>
              <a:gd name="connsiteY142" fmla="*/ 166227 h 2363996"/>
              <a:gd name="connsiteX143" fmla="*/ 87543 w 996891"/>
              <a:gd name="connsiteY143" fmla="*/ 144838 h 2363996"/>
              <a:gd name="connsiteX144" fmla="*/ 71501 w 996891"/>
              <a:gd name="connsiteY144" fmla="*/ 107406 h 2363996"/>
              <a:gd name="connsiteX145" fmla="*/ 39417 w 996891"/>
              <a:gd name="connsiteY145" fmla="*/ 59280 h 2363996"/>
              <a:gd name="connsiteX146" fmla="*/ 28722 w 996891"/>
              <a:gd name="connsiteY146" fmla="*/ 43238 h 2363996"/>
              <a:gd name="connsiteX147" fmla="*/ 0 w 996891"/>
              <a:gd name="connsiteY147" fmla="*/ 0 h 2363996"/>
              <a:gd name="connsiteX148" fmla="*/ 7333 w 996891"/>
              <a:gd name="connsiteY148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67368 w 996891"/>
              <a:gd name="connsiteY33" fmla="*/ 1224243 h 2363996"/>
              <a:gd name="connsiteX34" fmla="*/ 274090 w 996891"/>
              <a:gd name="connsiteY34" fmla="*/ 1249299 h 2363996"/>
              <a:gd name="connsiteX35" fmla="*/ 281883 w 996891"/>
              <a:gd name="connsiteY35" fmla="*/ 1281382 h 2363996"/>
              <a:gd name="connsiteX36" fmla="*/ 290132 w 996891"/>
              <a:gd name="connsiteY36" fmla="*/ 1328898 h 2363996"/>
              <a:gd name="connsiteX37" fmla="*/ 301285 w 996891"/>
              <a:gd name="connsiteY37" fmla="*/ 1353343 h 2363996"/>
              <a:gd name="connsiteX38" fmla="*/ 300827 w 996891"/>
              <a:gd name="connsiteY38" fmla="*/ 1366483 h 2363996"/>
              <a:gd name="connsiteX39" fmla="*/ 303272 w 996891"/>
              <a:gd name="connsiteY39" fmla="*/ 1398567 h 2363996"/>
              <a:gd name="connsiteX40" fmla="*/ 316411 w 996891"/>
              <a:gd name="connsiteY40" fmla="*/ 1437525 h 2363996"/>
              <a:gd name="connsiteX41" fmla="*/ 318855 w 996891"/>
              <a:gd name="connsiteY41" fmla="*/ 1468082 h 2363996"/>
              <a:gd name="connsiteX42" fmla="*/ 332911 w 996891"/>
              <a:gd name="connsiteY42" fmla="*/ 1489929 h 2363996"/>
              <a:gd name="connsiteX43" fmla="*/ 335356 w 996891"/>
              <a:gd name="connsiteY43" fmla="*/ 1511320 h 2363996"/>
              <a:gd name="connsiteX44" fmla="*/ 331535 w 996891"/>
              <a:gd name="connsiteY44" fmla="*/ 1527361 h 2363996"/>
              <a:gd name="connsiteX45" fmla="*/ 348495 w 996891"/>
              <a:gd name="connsiteY45" fmla="*/ 1559446 h 2363996"/>
              <a:gd name="connsiteX46" fmla="*/ 350481 w 996891"/>
              <a:gd name="connsiteY46" fmla="*/ 1594433 h 2363996"/>
              <a:gd name="connsiteX47" fmla="*/ 355828 w 996891"/>
              <a:gd name="connsiteY47" fmla="*/ 1619795 h 2363996"/>
              <a:gd name="connsiteX48" fmla="*/ 361175 w 996891"/>
              <a:gd name="connsiteY48" fmla="*/ 1638740 h 2363996"/>
              <a:gd name="connsiteX49" fmla="*/ 354912 w 996891"/>
              <a:gd name="connsiteY49" fmla="*/ 1679532 h 2363996"/>
              <a:gd name="connsiteX50" fmla="*/ 368968 w 996891"/>
              <a:gd name="connsiteY50" fmla="*/ 1677088 h 2363996"/>
              <a:gd name="connsiteX51" fmla="*/ 377676 w 996891"/>
              <a:gd name="connsiteY51" fmla="*/ 1696645 h 2363996"/>
              <a:gd name="connsiteX52" fmla="*/ 377216 w 996891"/>
              <a:gd name="connsiteY52" fmla="*/ 1727812 h 2363996"/>
              <a:gd name="connsiteX53" fmla="*/ 387913 w 996891"/>
              <a:gd name="connsiteY53" fmla="*/ 1785105 h 2363996"/>
              <a:gd name="connsiteX54" fmla="*/ 398607 w 996891"/>
              <a:gd name="connsiteY54" fmla="*/ 1830787 h 2363996"/>
              <a:gd name="connsiteX55" fmla="*/ 403955 w 996891"/>
              <a:gd name="connsiteY55" fmla="*/ 1863788 h 2363996"/>
              <a:gd name="connsiteX56" fmla="*/ 415108 w 996891"/>
              <a:gd name="connsiteY56" fmla="*/ 1888538 h 2363996"/>
              <a:gd name="connsiteX57" fmla="*/ 422900 w 996891"/>
              <a:gd name="connsiteY57" fmla="*/ 1928567 h 2363996"/>
              <a:gd name="connsiteX58" fmla="*/ 424886 w 996891"/>
              <a:gd name="connsiteY58" fmla="*/ 1968442 h 2363996"/>
              <a:gd name="connsiteX59" fmla="*/ 444291 w 996891"/>
              <a:gd name="connsiteY59" fmla="*/ 2021918 h 2363996"/>
              <a:gd name="connsiteX60" fmla="*/ 454984 w 996891"/>
              <a:gd name="connsiteY60" fmla="*/ 2066987 h 2363996"/>
              <a:gd name="connsiteX61" fmla="*/ 483554 w 996891"/>
              <a:gd name="connsiteY61" fmla="*/ 2104877 h 2363996"/>
              <a:gd name="connsiteX62" fmla="*/ 456512 w 996891"/>
              <a:gd name="connsiteY62" fmla="*/ 2134059 h 2363996"/>
              <a:gd name="connsiteX63" fmla="*/ 499596 w 996891"/>
              <a:gd name="connsiteY63" fmla="*/ 2161712 h 2363996"/>
              <a:gd name="connsiteX64" fmla="*/ 467206 w 996891"/>
              <a:gd name="connsiteY64" fmla="*/ 2171490 h 2363996"/>
              <a:gd name="connsiteX65" fmla="*/ 477901 w 996891"/>
              <a:gd name="connsiteY65" fmla="*/ 2203574 h 2363996"/>
              <a:gd name="connsiteX66" fmla="*/ 488596 w 996891"/>
              <a:gd name="connsiteY66" fmla="*/ 2310522 h 2363996"/>
              <a:gd name="connsiteX67" fmla="*/ 499291 w 996891"/>
              <a:gd name="connsiteY67" fmla="*/ 2363996 h 2363996"/>
              <a:gd name="connsiteX68" fmla="*/ 520680 w 996891"/>
              <a:gd name="connsiteY68" fmla="*/ 2331911 h 2363996"/>
              <a:gd name="connsiteX69" fmla="*/ 536722 w 996891"/>
              <a:gd name="connsiteY69" fmla="*/ 2310522 h 2363996"/>
              <a:gd name="connsiteX70" fmla="*/ 568806 w 996891"/>
              <a:gd name="connsiteY70" fmla="*/ 2289132 h 2363996"/>
              <a:gd name="connsiteX71" fmla="*/ 595543 w 996891"/>
              <a:gd name="connsiteY71" fmla="*/ 2257048 h 2363996"/>
              <a:gd name="connsiteX72" fmla="*/ 611585 w 996891"/>
              <a:gd name="connsiteY72" fmla="*/ 2235659 h 2363996"/>
              <a:gd name="connsiteX73" fmla="*/ 643670 w 996891"/>
              <a:gd name="connsiteY73" fmla="*/ 2208922 h 2363996"/>
              <a:gd name="connsiteX74" fmla="*/ 670406 w 996891"/>
              <a:gd name="connsiteY74" fmla="*/ 2176838 h 2363996"/>
              <a:gd name="connsiteX75" fmla="*/ 686448 w 996891"/>
              <a:gd name="connsiteY75" fmla="*/ 2166143 h 2363996"/>
              <a:gd name="connsiteX76" fmla="*/ 702491 w 996891"/>
              <a:gd name="connsiteY76" fmla="*/ 2150101 h 2363996"/>
              <a:gd name="connsiteX77" fmla="*/ 723880 w 996891"/>
              <a:gd name="connsiteY77" fmla="*/ 2134059 h 2363996"/>
              <a:gd name="connsiteX78" fmla="*/ 755964 w 996891"/>
              <a:gd name="connsiteY78" fmla="*/ 2096627 h 2363996"/>
              <a:gd name="connsiteX79" fmla="*/ 772006 w 996891"/>
              <a:gd name="connsiteY79" fmla="*/ 2085932 h 2363996"/>
              <a:gd name="connsiteX80" fmla="*/ 814785 w 996891"/>
              <a:gd name="connsiteY80" fmla="*/ 2021764 h 2363996"/>
              <a:gd name="connsiteX81" fmla="*/ 825480 w 996891"/>
              <a:gd name="connsiteY81" fmla="*/ 2005722 h 2363996"/>
              <a:gd name="connsiteX82" fmla="*/ 836175 w 996891"/>
              <a:gd name="connsiteY82" fmla="*/ 1989680 h 2363996"/>
              <a:gd name="connsiteX83" fmla="*/ 846870 w 996891"/>
              <a:gd name="connsiteY83" fmla="*/ 1957596 h 2363996"/>
              <a:gd name="connsiteX84" fmla="*/ 894996 w 996891"/>
              <a:gd name="connsiteY84" fmla="*/ 1914817 h 2363996"/>
              <a:gd name="connsiteX85" fmla="*/ 937775 w 996891"/>
              <a:gd name="connsiteY85" fmla="*/ 1877385 h 2363996"/>
              <a:gd name="connsiteX86" fmla="*/ 953817 w 996891"/>
              <a:gd name="connsiteY86" fmla="*/ 1861343 h 2363996"/>
              <a:gd name="connsiteX87" fmla="*/ 964512 w 996891"/>
              <a:gd name="connsiteY87" fmla="*/ 1845301 h 2363996"/>
              <a:gd name="connsiteX88" fmla="*/ 980554 w 996891"/>
              <a:gd name="connsiteY88" fmla="*/ 1834606 h 2363996"/>
              <a:gd name="connsiteX89" fmla="*/ 996596 w 996891"/>
              <a:gd name="connsiteY89" fmla="*/ 1781132 h 2363996"/>
              <a:gd name="connsiteX90" fmla="*/ 985901 w 996891"/>
              <a:gd name="connsiteY90" fmla="*/ 1700922 h 2363996"/>
              <a:gd name="connsiteX91" fmla="*/ 964512 w 996891"/>
              <a:gd name="connsiteY91" fmla="*/ 1668838 h 2363996"/>
              <a:gd name="connsiteX92" fmla="*/ 932427 w 996891"/>
              <a:gd name="connsiteY92" fmla="*/ 1636753 h 2363996"/>
              <a:gd name="connsiteX93" fmla="*/ 900343 w 996891"/>
              <a:gd name="connsiteY93" fmla="*/ 1583280 h 2363996"/>
              <a:gd name="connsiteX94" fmla="*/ 889648 w 996891"/>
              <a:gd name="connsiteY94" fmla="*/ 1567238 h 2363996"/>
              <a:gd name="connsiteX95" fmla="*/ 878954 w 996891"/>
              <a:gd name="connsiteY95" fmla="*/ 1545848 h 2363996"/>
              <a:gd name="connsiteX96" fmla="*/ 857564 w 996891"/>
              <a:gd name="connsiteY96" fmla="*/ 1513764 h 2363996"/>
              <a:gd name="connsiteX97" fmla="*/ 846870 w 996891"/>
              <a:gd name="connsiteY97" fmla="*/ 1492374 h 2363996"/>
              <a:gd name="connsiteX98" fmla="*/ 825480 w 996891"/>
              <a:gd name="connsiteY98" fmla="*/ 1476332 h 2363996"/>
              <a:gd name="connsiteX99" fmla="*/ 793396 w 996891"/>
              <a:gd name="connsiteY99" fmla="*/ 1401469 h 2363996"/>
              <a:gd name="connsiteX100" fmla="*/ 782701 w 996891"/>
              <a:gd name="connsiteY100" fmla="*/ 1385427 h 2363996"/>
              <a:gd name="connsiteX101" fmla="*/ 755964 w 996891"/>
              <a:gd name="connsiteY101" fmla="*/ 1337301 h 2363996"/>
              <a:gd name="connsiteX102" fmla="*/ 723880 w 996891"/>
              <a:gd name="connsiteY102" fmla="*/ 1299869 h 2363996"/>
              <a:gd name="connsiteX103" fmla="*/ 702491 w 996891"/>
              <a:gd name="connsiteY103" fmla="*/ 1267785 h 2363996"/>
              <a:gd name="connsiteX104" fmla="*/ 686448 w 996891"/>
              <a:gd name="connsiteY104" fmla="*/ 1225006 h 2363996"/>
              <a:gd name="connsiteX105" fmla="*/ 659712 w 996891"/>
              <a:gd name="connsiteY105" fmla="*/ 1192922 h 2363996"/>
              <a:gd name="connsiteX106" fmla="*/ 643670 w 996891"/>
              <a:gd name="connsiteY106" fmla="*/ 1171532 h 2363996"/>
              <a:gd name="connsiteX107" fmla="*/ 632975 w 996891"/>
              <a:gd name="connsiteY107" fmla="*/ 1150143 h 2363996"/>
              <a:gd name="connsiteX108" fmla="*/ 627627 w 996891"/>
              <a:gd name="connsiteY108" fmla="*/ 1134101 h 2363996"/>
              <a:gd name="connsiteX109" fmla="*/ 606238 w 996891"/>
              <a:gd name="connsiteY109" fmla="*/ 1102017 h 2363996"/>
              <a:gd name="connsiteX110" fmla="*/ 595543 w 996891"/>
              <a:gd name="connsiteY110" fmla="*/ 1080627 h 2363996"/>
              <a:gd name="connsiteX111" fmla="*/ 584848 w 996891"/>
              <a:gd name="connsiteY111" fmla="*/ 1064585 h 2363996"/>
              <a:gd name="connsiteX112" fmla="*/ 558112 w 996891"/>
              <a:gd name="connsiteY112" fmla="*/ 1021806 h 2363996"/>
              <a:gd name="connsiteX113" fmla="*/ 536722 w 996891"/>
              <a:gd name="connsiteY113" fmla="*/ 973680 h 2363996"/>
              <a:gd name="connsiteX114" fmla="*/ 526027 w 996891"/>
              <a:gd name="connsiteY114" fmla="*/ 946943 h 2363996"/>
              <a:gd name="connsiteX115" fmla="*/ 515333 w 996891"/>
              <a:gd name="connsiteY115" fmla="*/ 930901 h 2363996"/>
              <a:gd name="connsiteX116" fmla="*/ 504638 w 996891"/>
              <a:gd name="connsiteY116" fmla="*/ 904164 h 2363996"/>
              <a:gd name="connsiteX117" fmla="*/ 483248 w 996891"/>
              <a:gd name="connsiteY117" fmla="*/ 872080 h 2363996"/>
              <a:gd name="connsiteX118" fmla="*/ 472554 w 996891"/>
              <a:gd name="connsiteY118" fmla="*/ 856038 h 2363996"/>
              <a:gd name="connsiteX119" fmla="*/ 451164 w 996891"/>
              <a:gd name="connsiteY119" fmla="*/ 807911 h 2363996"/>
              <a:gd name="connsiteX120" fmla="*/ 440470 w 996891"/>
              <a:gd name="connsiteY120" fmla="*/ 765132 h 2363996"/>
              <a:gd name="connsiteX121" fmla="*/ 429775 w 996891"/>
              <a:gd name="connsiteY121" fmla="*/ 749090 h 2363996"/>
              <a:gd name="connsiteX122" fmla="*/ 419080 w 996891"/>
              <a:gd name="connsiteY122" fmla="*/ 727701 h 2363996"/>
              <a:gd name="connsiteX123" fmla="*/ 397691 w 996891"/>
              <a:gd name="connsiteY123" fmla="*/ 695617 h 2363996"/>
              <a:gd name="connsiteX124" fmla="*/ 386996 w 996891"/>
              <a:gd name="connsiteY124" fmla="*/ 679574 h 2363996"/>
              <a:gd name="connsiteX125" fmla="*/ 376301 w 996891"/>
              <a:gd name="connsiteY125" fmla="*/ 663532 h 2363996"/>
              <a:gd name="connsiteX126" fmla="*/ 365606 w 996891"/>
              <a:gd name="connsiteY126" fmla="*/ 642143 h 2363996"/>
              <a:gd name="connsiteX127" fmla="*/ 344217 w 996891"/>
              <a:gd name="connsiteY127" fmla="*/ 626101 h 2363996"/>
              <a:gd name="connsiteX128" fmla="*/ 322827 w 996891"/>
              <a:gd name="connsiteY128" fmla="*/ 594017 h 2363996"/>
              <a:gd name="connsiteX129" fmla="*/ 312133 w 996891"/>
              <a:gd name="connsiteY129" fmla="*/ 577974 h 2363996"/>
              <a:gd name="connsiteX130" fmla="*/ 301438 w 996891"/>
              <a:gd name="connsiteY130" fmla="*/ 561932 h 2363996"/>
              <a:gd name="connsiteX131" fmla="*/ 290743 w 996891"/>
              <a:gd name="connsiteY131" fmla="*/ 540543 h 2363996"/>
              <a:gd name="connsiteX132" fmla="*/ 280048 w 996891"/>
              <a:gd name="connsiteY132" fmla="*/ 524501 h 2363996"/>
              <a:gd name="connsiteX133" fmla="*/ 269354 w 996891"/>
              <a:gd name="connsiteY133" fmla="*/ 497764 h 2363996"/>
              <a:gd name="connsiteX134" fmla="*/ 258659 w 996891"/>
              <a:gd name="connsiteY134" fmla="*/ 481722 h 2363996"/>
              <a:gd name="connsiteX135" fmla="*/ 237270 w 996891"/>
              <a:gd name="connsiteY135" fmla="*/ 433596 h 2363996"/>
              <a:gd name="connsiteX136" fmla="*/ 226575 w 996891"/>
              <a:gd name="connsiteY136" fmla="*/ 385469 h 2363996"/>
              <a:gd name="connsiteX137" fmla="*/ 205185 w 996891"/>
              <a:gd name="connsiteY137" fmla="*/ 348038 h 2363996"/>
              <a:gd name="connsiteX138" fmla="*/ 194491 w 996891"/>
              <a:gd name="connsiteY138" fmla="*/ 326648 h 2363996"/>
              <a:gd name="connsiteX139" fmla="*/ 173101 w 996891"/>
              <a:gd name="connsiteY139" fmla="*/ 273174 h 2363996"/>
              <a:gd name="connsiteX140" fmla="*/ 130322 w 996891"/>
              <a:gd name="connsiteY140" fmla="*/ 198311 h 2363996"/>
              <a:gd name="connsiteX141" fmla="*/ 119627 w 996891"/>
              <a:gd name="connsiteY141" fmla="*/ 182269 h 2363996"/>
              <a:gd name="connsiteX142" fmla="*/ 98238 w 996891"/>
              <a:gd name="connsiteY142" fmla="*/ 166227 h 2363996"/>
              <a:gd name="connsiteX143" fmla="*/ 87543 w 996891"/>
              <a:gd name="connsiteY143" fmla="*/ 144838 h 2363996"/>
              <a:gd name="connsiteX144" fmla="*/ 71501 w 996891"/>
              <a:gd name="connsiteY144" fmla="*/ 107406 h 2363996"/>
              <a:gd name="connsiteX145" fmla="*/ 39417 w 996891"/>
              <a:gd name="connsiteY145" fmla="*/ 59280 h 2363996"/>
              <a:gd name="connsiteX146" fmla="*/ 28722 w 996891"/>
              <a:gd name="connsiteY146" fmla="*/ 43238 h 2363996"/>
              <a:gd name="connsiteX147" fmla="*/ 0 w 996891"/>
              <a:gd name="connsiteY147" fmla="*/ 0 h 2363996"/>
              <a:gd name="connsiteX148" fmla="*/ 7333 w 996891"/>
              <a:gd name="connsiteY148" fmla="*/ 27196 h 2363996"/>
              <a:gd name="connsiteX0" fmla="*/ 7333 w 996891"/>
              <a:gd name="connsiteY0" fmla="*/ 27196 h 2363996"/>
              <a:gd name="connsiteX1" fmla="*/ 10694 w 996891"/>
              <a:gd name="connsiteY1" fmla="*/ 48126 h 2363996"/>
              <a:gd name="connsiteX2" fmla="*/ 27653 w 996891"/>
              <a:gd name="connsiteY2" fmla="*/ 52557 h 2363996"/>
              <a:gd name="connsiteX3" fmla="*/ 15583 w 996891"/>
              <a:gd name="connsiteY3" fmla="*/ 73489 h 2363996"/>
              <a:gd name="connsiteX4" fmla="*/ 29638 w 996891"/>
              <a:gd name="connsiteY4" fmla="*/ 103588 h 2363996"/>
              <a:gd name="connsiteX5" fmla="*/ 34528 w 996891"/>
              <a:gd name="connsiteY5" fmla="*/ 148810 h 2363996"/>
              <a:gd name="connsiteX6" fmla="*/ 39876 w 996891"/>
              <a:gd name="connsiteY6" fmla="*/ 184865 h 2363996"/>
              <a:gd name="connsiteX7" fmla="*/ 56376 w 996891"/>
              <a:gd name="connsiteY7" fmla="*/ 236508 h 2363996"/>
              <a:gd name="connsiteX8" fmla="*/ 43848 w 996891"/>
              <a:gd name="connsiteY8" fmla="*/ 222756 h 2363996"/>
              <a:gd name="connsiteX9" fmla="*/ 60806 w 996891"/>
              <a:gd name="connsiteY9" fmla="*/ 279285 h 2363996"/>
              <a:gd name="connsiteX10" fmla="*/ 66155 w 996891"/>
              <a:gd name="connsiteY10" fmla="*/ 322523 h 2363996"/>
              <a:gd name="connsiteX11" fmla="*/ 80210 w 996891"/>
              <a:gd name="connsiteY11" fmla="*/ 370497 h 2363996"/>
              <a:gd name="connsiteX12" fmla="*/ 91362 w 996891"/>
              <a:gd name="connsiteY12" fmla="*/ 414651 h 2363996"/>
              <a:gd name="connsiteX13" fmla="*/ 104504 w 996891"/>
              <a:gd name="connsiteY13" fmla="*/ 473471 h 2363996"/>
              <a:gd name="connsiteX14" fmla="*/ 112753 w 996891"/>
              <a:gd name="connsiteY14" fmla="*/ 511362 h 2363996"/>
              <a:gd name="connsiteX15" fmla="*/ 120544 w 996891"/>
              <a:gd name="connsiteY15" fmla="*/ 576753 h 2363996"/>
              <a:gd name="connsiteX16" fmla="*/ 131697 w 996891"/>
              <a:gd name="connsiteY16" fmla="*/ 612199 h 2363996"/>
              <a:gd name="connsiteX17" fmla="*/ 137044 w 996891"/>
              <a:gd name="connsiteY17" fmla="*/ 654366 h 2363996"/>
              <a:gd name="connsiteX18" fmla="*/ 151101 w 996891"/>
              <a:gd name="connsiteY18" fmla="*/ 681104 h 2363996"/>
              <a:gd name="connsiteX19" fmla="*/ 162255 w 996891"/>
              <a:gd name="connsiteY19" fmla="*/ 711659 h 2363996"/>
              <a:gd name="connsiteX20" fmla="*/ 167602 w 996891"/>
              <a:gd name="connsiteY20" fmla="*/ 744202 h 2363996"/>
              <a:gd name="connsiteX21" fmla="*/ 172489 w 996891"/>
              <a:gd name="connsiteY21" fmla="*/ 772465 h 2363996"/>
              <a:gd name="connsiteX22" fmla="*/ 180741 w 996891"/>
              <a:gd name="connsiteY22" fmla="*/ 807454 h 2363996"/>
              <a:gd name="connsiteX23" fmla="*/ 191893 w 996891"/>
              <a:gd name="connsiteY23" fmla="*/ 840912 h 2363996"/>
              <a:gd name="connsiteX24" fmla="*/ 191435 w 996891"/>
              <a:gd name="connsiteY24" fmla="*/ 882163 h 2363996"/>
              <a:gd name="connsiteX25" fmla="*/ 198311 w 996891"/>
              <a:gd name="connsiteY25" fmla="*/ 910579 h 2363996"/>
              <a:gd name="connsiteX26" fmla="*/ 206559 w 996891"/>
              <a:gd name="connsiteY26" fmla="*/ 951832 h 2363996"/>
              <a:gd name="connsiteX27" fmla="*/ 223520 w 996891"/>
              <a:gd name="connsiteY27" fmla="*/ 995527 h 2363996"/>
              <a:gd name="connsiteX28" fmla="*/ 224589 w 996891"/>
              <a:gd name="connsiteY28" fmla="*/ 1021043 h 2363996"/>
              <a:gd name="connsiteX29" fmla="*/ 229479 w 996891"/>
              <a:gd name="connsiteY29" fmla="*/ 1062446 h 2363996"/>
              <a:gd name="connsiteX30" fmla="*/ 237729 w 996891"/>
              <a:gd name="connsiteY30" fmla="*/ 1118671 h 2363996"/>
              <a:gd name="connsiteX31" fmla="*/ 257590 w 996891"/>
              <a:gd name="connsiteY31" fmla="*/ 1149838 h 2363996"/>
              <a:gd name="connsiteX32" fmla="*/ 262936 w 996891"/>
              <a:gd name="connsiteY32" fmla="*/ 1191088 h 2363996"/>
              <a:gd name="connsiteX33" fmla="*/ 267368 w 996891"/>
              <a:gd name="connsiteY33" fmla="*/ 1224243 h 2363996"/>
              <a:gd name="connsiteX34" fmla="*/ 274090 w 996891"/>
              <a:gd name="connsiteY34" fmla="*/ 1249299 h 2363996"/>
              <a:gd name="connsiteX35" fmla="*/ 281883 w 996891"/>
              <a:gd name="connsiteY35" fmla="*/ 1281382 h 2363996"/>
              <a:gd name="connsiteX36" fmla="*/ 290132 w 996891"/>
              <a:gd name="connsiteY36" fmla="*/ 1328898 h 2363996"/>
              <a:gd name="connsiteX37" fmla="*/ 301285 w 996891"/>
              <a:gd name="connsiteY37" fmla="*/ 1353343 h 2363996"/>
              <a:gd name="connsiteX38" fmla="*/ 300827 w 996891"/>
              <a:gd name="connsiteY38" fmla="*/ 1366483 h 2363996"/>
              <a:gd name="connsiteX39" fmla="*/ 303272 w 996891"/>
              <a:gd name="connsiteY39" fmla="*/ 1398567 h 2363996"/>
              <a:gd name="connsiteX40" fmla="*/ 316411 w 996891"/>
              <a:gd name="connsiteY40" fmla="*/ 1437525 h 2363996"/>
              <a:gd name="connsiteX41" fmla="*/ 318855 w 996891"/>
              <a:gd name="connsiteY41" fmla="*/ 1468082 h 2363996"/>
              <a:gd name="connsiteX42" fmla="*/ 332911 w 996891"/>
              <a:gd name="connsiteY42" fmla="*/ 1489929 h 2363996"/>
              <a:gd name="connsiteX43" fmla="*/ 335356 w 996891"/>
              <a:gd name="connsiteY43" fmla="*/ 1511320 h 2363996"/>
              <a:gd name="connsiteX44" fmla="*/ 331535 w 996891"/>
              <a:gd name="connsiteY44" fmla="*/ 1527361 h 2363996"/>
              <a:gd name="connsiteX45" fmla="*/ 348495 w 996891"/>
              <a:gd name="connsiteY45" fmla="*/ 1559446 h 2363996"/>
              <a:gd name="connsiteX46" fmla="*/ 350481 w 996891"/>
              <a:gd name="connsiteY46" fmla="*/ 1594433 h 2363996"/>
              <a:gd name="connsiteX47" fmla="*/ 355828 w 996891"/>
              <a:gd name="connsiteY47" fmla="*/ 1619795 h 2363996"/>
              <a:gd name="connsiteX48" fmla="*/ 361175 w 996891"/>
              <a:gd name="connsiteY48" fmla="*/ 1638740 h 2363996"/>
              <a:gd name="connsiteX49" fmla="*/ 354912 w 996891"/>
              <a:gd name="connsiteY49" fmla="*/ 1679532 h 2363996"/>
              <a:gd name="connsiteX50" fmla="*/ 368968 w 996891"/>
              <a:gd name="connsiteY50" fmla="*/ 1677088 h 2363996"/>
              <a:gd name="connsiteX51" fmla="*/ 377676 w 996891"/>
              <a:gd name="connsiteY51" fmla="*/ 1696645 h 2363996"/>
              <a:gd name="connsiteX52" fmla="*/ 377216 w 996891"/>
              <a:gd name="connsiteY52" fmla="*/ 1727812 h 2363996"/>
              <a:gd name="connsiteX53" fmla="*/ 387913 w 996891"/>
              <a:gd name="connsiteY53" fmla="*/ 1785105 h 2363996"/>
              <a:gd name="connsiteX54" fmla="*/ 398607 w 996891"/>
              <a:gd name="connsiteY54" fmla="*/ 1830787 h 2363996"/>
              <a:gd name="connsiteX55" fmla="*/ 403955 w 996891"/>
              <a:gd name="connsiteY55" fmla="*/ 1863788 h 2363996"/>
              <a:gd name="connsiteX56" fmla="*/ 415108 w 996891"/>
              <a:gd name="connsiteY56" fmla="*/ 1888538 h 2363996"/>
              <a:gd name="connsiteX57" fmla="*/ 422900 w 996891"/>
              <a:gd name="connsiteY57" fmla="*/ 1928567 h 2363996"/>
              <a:gd name="connsiteX58" fmla="*/ 424886 w 996891"/>
              <a:gd name="connsiteY58" fmla="*/ 1968442 h 2363996"/>
              <a:gd name="connsiteX59" fmla="*/ 444291 w 996891"/>
              <a:gd name="connsiteY59" fmla="*/ 2021918 h 2363996"/>
              <a:gd name="connsiteX60" fmla="*/ 454984 w 996891"/>
              <a:gd name="connsiteY60" fmla="*/ 2066987 h 2363996"/>
              <a:gd name="connsiteX61" fmla="*/ 483554 w 996891"/>
              <a:gd name="connsiteY61" fmla="*/ 2104877 h 2363996"/>
              <a:gd name="connsiteX62" fmla="*/ 456512 w 996891"/>
              <a:gd name="connsiteY62" fmla="*/ 2134059 h 2363996"/>
              <a:gd name="connsiteX63" fmla="*/ 499596 w 996891"/>
              <a:gd name="connsiteY63" fmla="*/ 2161712 h 2363996"/>
              <a:gd name="connsiteX64" fmla="*/ 467206 w 996891"/>
              <a:gd name="connsiteY64" fmla="*/ 2171490 h 2363996"/>
              <a:gd name="connsiteX65" fmla="*/ 512736 w 996891"/>
              <a:gd name="connsiteY65" fmla="*/ 2209380 h 2363996"/>
              <a:gd name="connsiteX66" fmla="*/ 488596 w 996891"/>
              <a:gd name="connsiteY66" fmla="*/ 2310522 h 2363996"/>
              <a:gd name="connsiteX67" fmla="*/ 499291 w 996891"/>
              <a:gd name="connsiteY67" fmla="*/ 2363996 h 2363996"/>
              <a:gd name="connsiteX68" fmla="*/ 520680 w 996891"/>
              <a:gd name="connsiteY68" fmla="*/ 2331911 h 2363996"/>
              <a:gd name="connsiteX69" fmla="*/ 536722 w 996891"/>
              <a:gd name="connsiteY69" fmla="*/ 2310522 h 2363996"/>
              <a:gd name="connsiteX70" fmla="*/ 568806 w 996891"/>
              <a:gd name="connsiteY70" fmla="*/ 2289132 h 2363996"/>
              <a:gd name="connsiteX71" fmla="*/ 595543 w 996891"/>
              <a:gd name="connsiteY71" fmla="*/ 2257048 h 2363996"/>
              <a:gd name="connsiteX72" fmla="*/ 611585 w 996891"/>
              <a:gd name="connsiteY72" fmla="*/ 2235659 h 2363996"/>
              <a:gd name="connsiteX73" fmla="*/ 643670 w 996891"/>
              <a:gd name="connsiteY73" fmla="*/ 2208922 h 2363996"/>
              <a:gd name="connsiteX74" fmla="*/ 670406 w 996891"/>
              <a:gd name="connsiteY74" fmla="*/ 2176838 h 2363996"/>
              <a:gd name="connsiteX75" fmla="*/ 686448 w 996891"/>
              <a:gd name="connsiteY75" fmla="*/ 2166143 h 2363996"/>
              <a:gd name="connsiteX76" fmla="*/ 702491 w 996891"/>
              <a:gd name="connsiteY76" fmla="*/ 2150101 h 2363996"/>
              <a:gd name="connsiteX77" fmla="*/ 723880 w 996891"/>
              <a:gd name="connsiteY77" fmla="*/ 2134059 h 2363996"/>
              <a:gd name="connsiteX78" fmla="*/ 755964 w 996891"/>
              <a:gd name="connsiteY78" fmla="*/ 2096627 h 2363996"/>
              <a:gd name="connsiteX79" fmla="*/ 772006 w 996891"/>
              <a:gd name="connsiteY79" fmla="*/ 2085932 h 2363996"/>
              <a:gd name="connsiteX80" fmla="*/ 814785 w 996891"/>
              <a:gd name="connsiteY80" fmla="*/ 2021764 h 2363996"/>
              <a:gd name="connsiteX81" fmla="*/ 825480 w 996891"/>
              <a:gd name="connsiteY81" fmla="*/ 2005722 h 2363996"/>
              <a:gd name="connsiteX82" fmla="*/ 836175 w 996891"/>
              <a:gd name="connsiteY82" fmla="*/ 1989680 h 2363996"/>
              <a:gd name="connsiteX83" fmla="*/ 846870 w 996891"/>
              <a:gd name="connsiteY83" fmla="*/ 1957596 h 2363996"/>
              <a:gd name="connsiteX84" fmla="*/ 894996 w 996891"/>
              <a:gd name="connsiteY84" fmla="*/ 1914817 h 2363996"/>
              <a:gd name="connsiteX85" fmla="*/ 937775 w 996891"/>
              <a:gd name="connsiteY85" fmla="*/ 1877385 h 2363996"/>
              <a:gd name="connsiteX86" fmla="*/ 953817 w 996891"/>
              <a:gd name="connsiteY86" fmla="*/ 1861343 h 2363996"/>
              <a:gd name="connsiteX87" fmla="*/ 964512 w 996891"/>
              <a:gd name="connsiteY87" fmla="*/ 1845301 h 2363996"/>
              <a:gd name="connsiteX88" fmla="*/ 980554 w 996891"/>
              <a:gd name="connsiteY88" fmla="*/ 1834606 h 2363996"/>
              <a:gd name="connsiteX89" fmla="*/ 996596 w 996891"/>
              <a:gd name="connsiteY89" fmla="*/ 1781132 h 2363996"/>
              <a:gd name="connsiteX90" fmla="*/ 985901 w 996891"/>
              <a:gd name="connsiteY90" fmla="*/ 1700922 h 2363996"/>
              <a:gd name="connsiteX91" fmla="*/ 964512 w 996891"/>
              <a:gd name="connsiteY91" fmla="*/ 1668838 h 2363996"/>
              <a:gd name="connsiteX92" fmla="*/ 932427 w 996891"/>
              <a:gd name="connsiteY92" fmla="*/ 1636753 h 2363996"/>
              <a:gd name="connsiteX93" fmla="*/ 900343 w 996891"/>
              <a:gd name="connsiteY93" fmla="*/ 1583280 h 2363996"/>
              <a:gd name="connsiteX94" fmla="*/ 889648 w 996891"/>
              <a:gd name="connsiteY94" fmla="*/ 1567238 h 2363996"/>
              <a:gd name="connsiteX95" fmla="*/ 878954 w 996891"/>
              <a:gd name="connsiteY95" fmla="*/ 1545848 h 2363996"/>
              <a:gd name="connsiteX96" fmla="*/ 857564 w 996891"/>
              <a:gd name="connsiteY96" fmla="*/ 1513764 h 2363996"/>
              <a:gd name="connsiteX97" fmla="*/ 846870 w 996891"/>
              <a:gd name="connsiteY97" fmla="*/ 1492374 h 2363996"/>
              <a:gd name="connsiteX98" fmla="*/ 825480 w 996891"/>
              <a:gd name="connsiteY98" fmla="*/ 1476332 h 2363996"/>
              <a:gd name="connsiteX99" fmla="*/ 793396 w 996891"/>
              <a:gd name="connsiteY99" fmla="*/ 1401469 h 2363996"/>
              <a:gd name="connsiteX100" fmla="*/ 782701 w 996891"/>
              <a:gd name="connsiteY100" fmla="*/ 1385427 h 2363996"/>
              <a:gd name="connsiteX101" fmla="*/ 755964 w 996891"/>
              <a:gd name="connsiteY101" fmla="*/ 1337301 h 2363996"/>
              <a:gd name="connsiteX102" fmla="*/ 723880 w 996891"/>
              <a:gd name="connsiteY102" fmla="*/ 1299869 h 2363996"/>
              <a:gd name="connsiteX103" fmla="*/ 702491 w 996891"/>
              <a:gd name="connsiteY103" fmla="*/ 1267785 h 2363996"/>
              <a:gd name="connsiteX104" fmla="*/ 686448 w 996891"/>
              <a:gd name="connsiteY104" fmla="*/ 1225006 h 2363996"/>
              <a:gd name="connsiteX105" fmla="*/ 659712 w 996891"/>
              <a:gd name="connsiteY105" fmla="*/ 1192922 h 2363996"/>
              <a:gd name="connsiteX106" fmla="*/ 643670 w 996891"/>
              <a:gd name="connsiteY106" fmla="*/ 1171532 h 2363996"/>
              <a:gd name="connsiteX107" fmla="*/ 632975 w 996891"/>
              <a:gd name="connsiteY107" fmla="*/ 1150143 h 2363996"/>
              <a:gd name="connsiteX108" fmla="*/ 627627 w 996891"/>
              <a:gd name="connsiteY108" fmla="*/ 1134101 h 2363996"/>
              <a:gd name="connsiteX109" fmla="*/ 606238 w 996891"/>
              <a:gd name="connsiteY109" fmla="*/ 1102017 h 2363996"/>
              <a:gd name="connsiteX110" fmla="*/ 595543 w 996891"/>
              <a:gd name="connsiteY110" fmla="*/ 1080627 h 2363996"/>
              <a:gd name="connsiteX111" fmla="*/ 584848 w 996891"/>
              <a:gd name="connsiteY111" fmla="*/ 1064585 h 2363996"/>
              <a:gd name="connsiteX112" fmla="*/ 558112 w 996891"/>
              <a:gd name="connsiteY112" fmla="*/ 1021806 h 2363996"/>
              <a:gd name="connsiteX113" fmla="*/ 536722 w 996891"/>
              <a:gd name="connsiteY113" fmla="*/ 973680 h 2363996"/>
              <a:gd name="connsiteX114" fmla="*/ 526027 w 996891"/>
              <a:gd name="connsiteY114" fmla="*/ 946943 h 2363996"/>
              <a:gd name="connsiteX115" fmla="*/ 515333 w 996891"/>
              <a:gd name="connsiteY115" fmla="*/ 930901 h 2363996"/>
              <a:gd name="connsiteX116" fmla="*/ 504638 w 996891"/>
              <a:gd name="connsiteY116" fmla="*/ 904164 h 2363996"/>
              <a:gd name="connsiteX117" fmla="*/ 483248 w 996891"/>
              <a:gd name="connsiteY117" fmla="*/ 872080 h 2363996"/>
              <a:gd name="connsiteX118" fmla="*/ 472554 w 996891"/>
              <a:gd name="connsiteY118" fmla="*/ 856038 h 2363996"/>
              <a:gd name="connsiteX119" fmla="*/ 451164 w 996891"/>
              <a:gd name="connsiteY119" fmla="*/ 807911 h 2363996"/>
              <a:gd name="connsiteX120" fmla="*/ 440470 w 996891"/>
              <a:gd name="connsiteY120" fmla="*/ 765132 h 2363996"/>
              <a:gd name="connsiteX121" fmla="*/ 429775 w 996891"/>
              <a:gd name="connsiteY121" fmla="*/ 749090 h 2363996"/>
              <a:gd name="connsiteX122" fmla="*/ 419080 w 996891"/>
              <a:gd name="connsiteY122" fmla="*/ 727701 h 2363996"/>
              <a:gd name="connsiteX123" fmla="*/ 397691 w 996891"/>
              <a:gd name="connsiteY123" fmla="*/ 695617 h 2363996"/>
              <a:gd name="connsiteX124" fmla="*/ 386996 w 996891"/>
              <a:gd name="connsiteY124" fmla="*/ 679574 h 2363996"/>
              <a:gd name="connsiteX125" fmla="*/ 376301 w 996891"/>
              <a:gd name="connsiteY125" fmla="*/ 663532 h 2363996"/>
              <a:gd name="connsiteX126" fmla="*/ 365606 w 996891"/>
              <a:gd name="connsiteY126" fmla="*/ 642143 h 2363996"/>
              <a:gd name="connsiteX127" fmla="*/ 344217 w 996891"/>
              <a:gd name="connsiteY127" fmla="*/ 626101 h 2363996"/>
              <a:gd name="connsiteX128" fmla="*/ 322827 w 996891"/>
              <a:gd name="connsiteY128" fmla="*/ 594017 h 2363996"/>
              <a:gd name="connsiteX129" fmla="*/ 312133 w 996891"/>
              <a:gd name="connsiteY129" fmla="*/ 577974 h 2363996"/>
              <a:gd name="connsiteX130" fmla="*/ 301438 w 996891"/>
              <a:gd name="connsiteY130" fmla="*/ 561932 h 2363996"/>
              <a:gd name="connsiteX131" fmla="*/ 290743 w 996891"/>
              <a:gd name="connsiteY131" fmla="*/ 540543 h 2363996"/>
              <a:gd name="connsiteX132" fmla="*/ 280048 w 996891"/>
              <a:gd name="connsiteY132" fmla="*/ 524501 h 2363996"/>
              <a:gd name="connsiteX133" fmla="*/ 269354 w 996891"/>
              <a:gd name="connsiteY133" fmla="*/ 497764 h 2363996"/>
              <a:gd name="connsiteX134" fmla="*/ 258659 w 996891"/>
              <a:gd name="connsiteY134" fmla="*/ 481722 h 2363996"/>
              <a:gd name="connsiteX135" fmla="*/ 237270 w 996891"/>
              <a:gd name="connsiteY135" fmla="*/ 433596 h 2363996"/>
              <a:gd name="connsiteX136" fmla="*/ 226575 w 996891"/>
              <a:gd name="connsiteY136" fmla="*/ 385469 h 2363996"/>
              <a:gd name="connsiteX137" fmla="*/ 205185 w 996891"/>
              <a:gd name="connsiteY137" fmla="*/ 348038 h 2363996"/>
              <a:gd name="connsiteX138" fmla="*/ 194491 w 996891"/>
              <a:gd name="connsiteY138" fmla="*/ 326648 h 2363996"/>
              <a:gd name="connsiteX139" fmla="*/ 173101 w 996891"/>
              <a:gd name="connsiteY139" fmla="*/ 273174 h 2363996"/>
              <a:gd name="connsiteX140" fmla="*/ 130322 w 996891"/>
              <a:gd name="connsiteY140" fmla="*/ 198311 h 2363996"/>
              <a:gd name="connsiteX141" fmla="*/ 119627 w 996891"/>
              <a:gd name="connsiteY141" fmla="*/ 182269 h 2363996"/>
              <a:gd name="connsiteX142" fmla="*/ 98238 w 996891"/>
              <a:gd name="connsiteY142" fmla="*/ 166227 h 2363996"/>
              <a:gd name="connsiteX143" fmla="*/ 87543 w 996891"/>
              <a:gd name="connsiteY143" fmla="*/ 144838 h 2363996"/>
              <a:gd name="connsiteX144" fmla="*/ 71501 w 996891"/>
              <a:gd name="connsiteY144" fmla="*/ 107406 h 2363996"/>
              <a:gd name="connsiteX145" fmla="*/ 39417 w 996891"/>
              <a:gd name="connsiteY145" fmla="*/ 59280 h 2363996"/>
              <a:gd name="connsiteX146" fmla="*/ 28722 w 996891"/>
              <a:gd name="connsiteY146" fmla="*/ 43238 h 2363996"/>
              <a:gd name="connsiteX147" fmla="*/ 0 w 996891"/>
              <a:gd name="connsiteY147" fmla="*/ 0 h 2363996"/>
              <a:gd name="connsiteX148" fmla="*/ 7333 w 996891"/>
              <a:gd name="connsiteY148" fmla="*/ 27196 h 2363996"/>
              <a:gd name="connsiteX0" fmla="*/ 7333 w 996891"/>
              <a:gd name="connsiteY0" fmla="*/ 27196 h 2334967"/>
              <a:gd name="connsiteX1" fmla="*/ 10694 w 996891"/>
              <a:gd name="connsiteY1" fmla="*/ 48126 h 2334967"/>
              <a:gd name="connsiteX2" fmla="*/ 27653 w 996891"/>
              <a:gd name="connsiteY2" fmla="*/ 52557 h 2334967"/>
              <a:gd name="connsiteX3" fmla="*/ 15583 w 996891"/>
              <a:gd name="connsiteY3" fmla="*/ 73489 h 2334967"/>
              <a:gd name="connsiteX4" fmla="*/ 29638 w 996891"/>
              <a:gd name="connsiteY4" fmla="*/ 103588 h 2334967"/>
              <a:gd name="connsiteX5" fmla="*/ 34528 w 996891"/>
              <a:gd name="connsiteY5" fmla="*/ 148810 h 2334967"/>
              <a:gd name="connsiteX6" fmla="*/ 39876 w 996891"/>
              <a:gd name="connsiteY6" fmla="*/ 184865 h 2334967"/>
              <a:gd name="connsiteX7" fmla="*/ 56376 w 996891"/>
              <a:gd name="connsiteY7" fmla="*/ 236508 h 2334967"/>
              <a:gd name="connsiteX8" fmla="*/ 43848 w 996891"/>
              <a:gd name="connsiteY8" fmla="*/ 222756 h 2334967"/>
              <a:gd name="connsiteX9" fmla="*/ 60806 w 996891"/>
              <a:gd name="connsiteY9" fmla="*/ 279285 h 2334967"/>
              <a:gd name="connsiteX10" fmla="*/ 66155 w 996891"/>
              <a:gd name="connsiteY10" fmla="*/ 322523 h 2334967"/>
              <a:gd name="connsiteX11" fmla="*/ 80210 w 996891"/>
              <a:gd name="connsiteY11" fmla="*/ 370497 h 2334967"/>
              <a:gd name="connsiteX12" fmla="*/ 91362 w 996891"/>
              <a:gd name="connsiteY12" fmla="*/ 414651 h 2334967"/>
              <a:gd name="connsiteX13" fmla="*/ 104504 w 996891"/>
              <a:gd name="connsiteY13" fmla="*/ 473471 h 2334967"/>
              <a:gd name="connsiteX14" fmla="*/ 112753 w 996891"/>
              <a:gd name="connsiteY14" fmla="*/ 511362 h 2334967"/>
              <a:gd name="connsiteX15" fmla="*/ 120544 w 996891"/>
              <a:gd name="connsiteY15" fmla="*/ 576753 h 2334967"/>
              <a:gd name="connsiteX16" fmla="*/ 131697 w 996891"/>
              <a:gd name="connsiteY16" fmla="*/ 612199 h 2334967"/>
              <a:gd name="connsiteX17" fmla="*/ 137044 w 996891"/>
              <a:gd name="connsiteY17" fmla="*/ 654366 h 2334967"/>
              <a:gd name="connsiteX18" fmla="*/ 151101 w 996891"/>
              <a:gd name="connsiteY18" fmla="*/ 681104 h 2334967"/>
              <a:gd name="connsiteX19" fmla="*/ 162255 w 996891"/>
              <a:gd name="connsiteY19" fmla="*/ 711659 h 2334967"/>
              <a:gd name="connsiteX20" fmla="*/ 167602 w 996891"/>
              <a:gd name="connsiteY20" fmla="*/ 744202 h 2334967"/>
              <a:gd name="connsiteX21" fmla="*/ 172489 w 996891"/>
              <a:gd name="connsiteY21" fmla="*/ 772465 h 2334967"/>
              <a:gd name="connsiteX22" fmla="*/ 180741 w 996891"/>
              <a:gd name="connsiteY22" fmla="*/ 807454 h 2334967"/>
              <a:gd name="connsiteX23" fmla="*/ 191893 w 996891"/>
              <a:gd name="connsiteY23" fmla="*/ 840912 h 2334967"/>
              <a:gd name="connsiteX24" fmla="*/ 191435 w 996891"/>
              <a:gd name="connsiteY24" fmla="*/ 882163 h 2334967"/>
              <a:gd name="connsiteX25" fmla="*/ 198311 w 996891"/>
              <a:gd name="connsiteY25" fmla="*/ 910579 h 2334967"/>
              <a:gd name="connsiteX26" fmla="*/ 206559 w 996891"/>
              <a:gd name="connsiteY26" fmla="*/ 951832 h 2334967"/>
              <a:gd name="connsiteX27" fmla="*/ 223520 w 996891"/>
              <a:gd name="connsiteY27" fmla="*/ 995527 h 2334967"/>
              <a:gd name="connsiteX28" fmla="*/ 224589 w 996891"/>
              <a:gd name="connsiteY28" fmla="*/ 1021043 h 2334967"/>
              <a:gd name="connsiteX29" fmla="*/ 229479 w 996891"/>
              <a:gd name="connsiteY29" fmla="*/ 1062446 h 2334967"/>
              <a:gd name="connsiteX30" fmla="*/ 237729 w 996891"/>
              <a:gd name="connsiteY30" fmla="*/ 1118671 h 2334967"/>
              <a:gd name="connsiteX31" fmla="*/ 257590 w 996891"/>
              <a:gd name="connsiteY31" fmla="*/ 1149838 h 2334967"/>
              <a:gd name="connsiteX32" fmla="*/ 262936 w 996891"/>
              <a:gd name="connsiteY32" fmla="*/ 1191088 h 2334967"/>
              <a:gd name="connsiteX33" fmla="*/ 267368 w 996891"/>
              <a:gd name="connsiteY33" fmla="*/ 1224243 h 2334967"/>
              <a:gd name="connsiteX34" fmla="*/ 274090 w 996891"/>
              <a:gd name="connsiteY34" fmla="*/ 1249299 h 2334967"/>
              <a:gd name="connsiteX35" fmla="*/ 281883 w 996891"/>
              <a:gd name="connsiteY35" fmla="*/ 1281382 h 2334967"/>
              <a:gd name="connsiteX36" fmla="*/ 290132 w 996891"/>
              <a:gd name="connsiteY36" fmla="*/ 1328898 h 2334967"/>
              <a:gd name="connsiteX37" fmla="*/ 301285 w 996891"/>
              <a:gd name="connsiteY37" fmla="*/ 1353343 h 2334967"/>
              <a:gd name="connsiteX38" fmla="*/ 300827 w 996891"/>
              <a:gd name="connsiteY38" fmla="*/ 1366483 h 2334967"/>
              <a:gd name="connsiteX39" fmla="*/ 303272 w 996891"/>
              <a:gd name="connsiteY39" fmla="*/ 1398567 h 2334967"/>
              <a:gd name="connsiteX40" fmla="*/ 316411 w 996891"/>
              <a:gd name="connsiteY40" fmla="*/ 1437525 h 2334967"/>
              <a:gd name="connsiteX41" fmla="*/ 318855 w 996891"/>
              <a:gd name="connsiteY41" fmla="*/ 1468082 h 2334967"/>
              <a:gd name="connsiteX42" fmla="*/ 332911 w 996891"/>
              <a:gd name="connsiteY42" fmla="*/ 1489929 h 2334967"/>
              <a:gd name="connsiteX43" fmla="*/ 335356 w 996891"/>
              <a:gd name="connsiteY43" fmla="*/ 1511320 h 2334967"/>
              <a:gd name="connsiteX44" fmla="*/ 331535 w 996891"/>
              <a:gd name="connsiteY44" fmla="*/ 1527361 h 2334967"/>
              <a:gd name="connsiteX45" fmla="*/ 348495 w 996891"/>
              <a:gd name="connsiteY45" fmla="*/ 1559446 h 2334967"/>
              <a:gd name="connsiteX46" fmla="*/ 350481 w 996891"/>
              <a:gd name="connsiteY46" fmla="*/ 1594433 h 2334967"/>
              <a:gd name="connsiteX47" fmla="*/ 355828 w 996891"/>
              <a:gd name="connsiteY47" fmla="*/ 1619795 h 2334967"/>
              <a:gd name="connsiteX48" fmla="*/ 361175 w 996891"/>
              <a:gd name="connsiteY48" fmla="*/ 1638740 h 2334967"/>
              <a:gd name="connsiteX49" fmla="*/ 354912 w 996891"/>
              <a:gd name="connsiteY49" fmla="*/ 1679532 h 2334967"/>
              <a:gd name="connsiteX50" fmla="*/ 368968 w 996891"/>
              <a:gd name="connsiteY50" fmla="*/ 1677088 h 2334967"/>
              <a:gd name="connsiteX51" fmla="*/ 377676 w 996891"/>
              <a:gd name="connsiteY51" fmla="*/ 1696645 h 2334967"/>
              <a:gd name="connsiteX52" fmla="*/ 377216 w 996891"/>
              <a:gd name="connsiteY52" fmla="*/ 1727812 h 2334967"/>
              <a:gd name="connsiteX53" fmla="*/ 387913 w 996891"/>
              <a:gd name="connsiteY53" fmla="*/ 1785105 h 2334967"/>
              <a:gd name="connsiteX54" fmla="*/ 398607 w 996891"/>
              <a:gd name="connsiteY54" fmla="*/ 1830787 h 2334967"/>
              <a:gd name="connsiteX55" fmla="*/ 403955 w 996891"/>
              <a:gd name="connsiteY55" fmla="*/ 1863788 h 2334967"/>
              <a:gd name="connsiteX56" fmla="*/ 415108 w 996891"/>
              <a:gd name="connsiteY56" fmla="*/ 1888538 h 2334967"/>
              <a:gd name="connsiteX57" fmla="*/ 422900 w 996891"/>
              <a:gd name="connsiteY57" fmla="*/ 1928567 h 2334967"/>
              <a:gd name="connsiteX58" fmla="*/ 424886 w 996891"/>
              <a:gd name="connsiteY58" fmla="*/ 1968442 h 2334967"/>
              <a:gd name="connsiteX59" fmla="*/ 444291 w 996891"/>
              <a:gd name="connsiteY59" fmla="*/ 2021918 h 2334967"/>
              <a:gd name="connsiteX60" fmla="*/ 454984 w 996891"/>
              <a:gd name="connsiteY60" fmla="*/ 2066987 h 2334967"/>
              <a:gd name="connsiteX61" fmla="*/ 483554 w 996891"/>
              <a:gd name="connsiteY61" fmla="*/ 2104877 h 2334967"/>
              <a:gd name="connsiteX62" fmla="*/ 456512 w 996891"/>
              <a:gd name="connsiteY62" fmla="*/ 2134059 h 2334967"/>
              <a:gd name="connsiteX63" fmla="*/ 499596 w 996891"/>
              <a:gd name="connsiteY63" fmla="*/ 2161712 h 2334967"/>
              <a:gd name="connsiteX64" fmla="*/ 467206 w 996891"/>
              <a:gd name="connsiteY64" fmla="*/ 2171490 h 2334967"/>
              <a:gd name="connsiteX65" fmla="*/ 512736 w 996891"/>
              <a:gd name="connsiteY65" fmla="*/ 2209380 h 2334967"/>
              <a:gd name="connsiteX66" fmla="*/ 488596 w 996891"/>
              <a:gd name="connsiteY66" fmla="*/ 2310522 h 2334967"/>
              <a:gd name="connsiteX67" fmla="*/ 513805 w 996891"/>
              <a:gd name="connsiteY67" fmla="*/ 2334967 h 2334967"/>
              <a:gd name="connsiteX68" fmla="*/ 520680 w 996891"/>
              <a:gd name="connsiteY68" fmla="*/ 2331911 h 2334967"/>
              <a:gd name="connsiteX69" fmla="*/ 536722 w 996891"/>
              <a:gd name="connsiteY69" fmla="*/ 2310522 h 2334967"/>
              <a:gd name="connsiteX70" fmla="*/ 568806 w 996891"/>
              <a:gd name="connsiteY70" fmla="*/ 2289132 h 2334967"/>
              <a:gd name="connsiteX71" fmla="*/ 595543 w 996891"/>
              <a:gd name="connsiteY71" fmla="*/ 2257048 h 2334967"/>
              <a:gd name="connsiteX72" fmla="*/ 611585 w 996891"/>
              <a:gd name="connsiteY72" fmla="*/ 2235659 h 2334967"/>
              <a:gd name="connsiteX73" fmla="*/ 643670 w 996891"/>
              <a:gd name="connsiteY73" fmla="*/ 2208922 h 2334967"/>
              <a:gd name="connsiteX74" fmla="*/ 670406 w 996891"/>
              <a:gd name="connsiteY74" fmla="*/ 2176838 h 2334967"/>
              <a:gd name="connsiteX75" fmla="*/ 686448 w 996891"/>
              <a:gd name="connsiteY75" fmla="*/ 2166143 h 2334967"/>
              <a:gd name="connsiteX76" fmla="*/ 702491 w 996891"/>
              <a:gd name="connsiteY76" fmla="*/ 2150101 h 2334967"/>
              <a:gd name="connsiteX77" fmla="*/ 723880 w 996891"/>
              <a:gd name="connsiteY77" fmla="*/ 2134059 h 2334967"/>
              <a:gd name="connsiteX78" fmla="*/ 755964 w 996891"/>
              <a:gd name="connsiteY78" fmla="*/ 2096627 h 2334967"/>
              <a:gd name="connsiteX79" fmla="*/ 772006 w 996891"/>
              <a:gd name="connsiteY79" fmla="*/ 2085932 h 2334967"/>
              <a:gd name="connsiteX80" fmla="*/ 814785 w 996891"/>
              <a:gd name="connsiteY80" fmla="*/ 2021764 h 2334967"/>
              <a:gd name="connsiteX81" fmla="*/ 825480 w 996891"/>
              <a:gd name="connsiteY81" fmla="*/ 2005722 h 2334967"/>
              <a:gd name="connsiteX82" fmla="*/ 836175 w 996891"/>
              <a:gd name="connsiteY82" fmla="*/ 1989680 h 2334967"/>
              <a:gd name="connsiteX83" fmla="*/ 846870 w 996891"/>
              <a:gd name="connsiteY83" fmla="*/ 1957596 h 2334967"/>
              <a:gd name="connsiteX84" fmla="*/ 894996 w 996891"/>
              <a:gd name="connsiteY84" fmla="*/ 1914817 h 2334967"/>
              <a:gd name="connsiteX85" fmla="*/ 937775 w 996891"/>
              <a:gd name="connsiteY85" fmla="*/ 1877385 h 2334967"/>
              <a:gd name="connsiteX86" fmla="*/ 953817 w 996891"/>
              <a:gd name="connsiteY86" fmla="*/ 1861343 h 2334967"/>
              <a:gd name="connsiteX87" fmla="*/ 964512 w 996891"/>
              <a:gd name="connsiteY87" fmla="*/ 1845301 h 2334967"/>
              <a:gd name="connsiteX88" fmla="*/ 980554 w 996891"/>
              <a:gd name="connsiteY88" fmla="*/ 1834606 h 2334967"/>
              <a:gd name="connsiteX89" fmla="*/ 996596 w 996891"/>
              <a:gd name="connsiteY89" fmla="*/ 1781132 h 2334967"/>
              <a:gd name="connsiteX90" fmla="*/ 985901 w 996891"/>
              <a:gd name="connsiteY90" fmla="*/ 1700922 h 2334967"/>
              <a:gd name="connsiteX91" fmla="*/ 964512 w 996891"/>
              <a:gd name="connsiteY91" fmla="*/ 1668838 h 2334967"/>
              <a:gd name="connsiteX92" fmla="*/ 932427 w 996891"/>
              <a:gd name="connsiteY92" fmla="*/ 1636753 h 2334967"/>
              <a:gd name="connsiteX93" fmla="*/ 900343 w 996891"/>
              <a:gd name="connsiteY93" fmla="*/ 1583280 h 2334967"/>
              <a:gd name="connsiteX94" fmla="*/ 889648 w 996891"/>
              <a:gd name="connsiteY94" fmla="*/ 1567238 h 2334967"/>
              <a:gd name="connsiteX95" fmla="*/ 878954 w 996891"/>
              <a:gd name="connsiteY95" fmla="*/ 1545848 h 2334967"/>
              <a:gd name="connsiteX96" fmla="*/ 857564 w 996891"/>
              <a:gd name="connsiteY96" fmla="*/ 1513764 h 2334967"/>
              <a:gd name="connsiteX97" fmla="*/ 846870 w 996891"/>
              <a:gd name="connsiteY97" fmla="*/ 1492374 h 2334967"/>
              <a:gd name="connsiteX98" fmla="*/ 825480 w 996891"/>
              <a:gd name="connsiteY98" fmla="*/ 1476332 h 2334967"/>
              <a:gd name="connsiteX99" fmla="*/ 793396 w 996891"/>
              <a:gd name="connsiteY99" fmla="*/ 1401469 h 2334967"/>
              <a:gd name="connsiteX100" fmla="*/ 782701 w 996891"/>
              <a:gd name="connsiteY100" fmla="*/ 1385427 h 2334967"/>
              <a:gd name="connsiteX101" fmla="*/ 755964 w 996891"/>
              <a:gd name="connsiteY101" fmla="*/ 1337301 h 2334967"/>
              <a:gd name="connsiteX102" fmla="*/ 723880 w 996891"/>
              <a:gd name="connsiteY102" fmla="*/ 1299869 h 2334967"/>
              <a:gd name="connsiteX103" fmla="*/ 702491 w 996891"/>
              <a:gd name="connsiteY103" fmla="*/ 1267785 h 2334967"/>
              <a:gd name="connsiteX104" fmla="*/ 686448 w 996891"/>
              <a:gd name="connsiteY104" fmla="*/ 1225006 h 2334967"/>
              <a:gd name="connsiteX105" fmla="*/ 659712 w 996891"/>
              <a:gd name="connsiteY105" fmla="*/ 1192922 h 2334967"/>
              <a:gd name="connsiteX106" fmla="*/ 643670 w 996891"/>
              <a:gd name="connsiteY106" fmla="*/ 1171532 h 2334967"/>
              <a:gd name="connsiteX107" fmla="*/ 632975 w 996891"/>
              <a:gd name="connsiteY107" fmla="*/ 1150143 h 2334967"/>
              <a:gd name="connsiteX108" fmla="*/ 627627 w 996891"/>
              <a:gd name="connsiteY108" fmla="*/ 1134101 h 2334967"/>
              <a:gd name="connsiteX109" fmla="*/ 606238 w 996891"/>
              <a:gd name="connsiteY109" fmla="*/ 1102017 h 2334967"/>
              <a:gd name="connsiteX110" fmla="*/ 595543 w 996891"/>
              <a:gd name="connsiteY110" fmla="*/ 1080627 h 2334967"/>
              <a:gd name="connsiteX111" fmla="*/ 584848 w 996891"/>
              <a:gd name="connsiteY111" fmla="*/ 1064585 h 2334967"/>
              <a:gd name="connsiteX112" fmla="*/ 558112 w 996891"/>
              <a:gd name="connsiteY112" fmla="*/ 1021806 h 2334967"/>
              <a:gd name="connsiteX113" fmla="*/ 536722 w 996891"/>
              <a:gd name="connsiteY113" fmla="*/ 973680 h 2334967"/>
              <a:gd name="connsiteX114" fmla="*/ 526027 w 996891"/>
              <a:gd name="connsiteY114" fmla="*/ 946943 h 2334967"/>
              <a:gd name="connsiteX115" fmla="*/ 515333 w 996891"/>
              <a:gd name="connsiteY115" fmla="*/ 930901 h 2334967"/>
              <a:gd name="connsiteX116" fmla="*/ 504638 w 996891"/>
              <a:gd name="connsiteY116" fmla="*/ 904164 h 2334967"/>
              <a:gd name="connsiteX117" fmla="*/ 483248 w 996891"/>
              <a:gd name="connsiteY117" fmla="*/ 872080 h 2334967"/>
              <a:gd name="connsiteX118" fmla="*/ 472554 w 996891"/>
              <a:gd name="connsiteY118" fmla="*/ 856038 h 2334967"/>
              <a:gd name="connsiteX119" fmla="*/ 451164 w 996891"/>
              <a:gd name="connsiteY119" fmla="*/ 807911 h 2334967"/>
              <a:gd name="connsiteX120" fmla="*/ 440470 w 996891"/>
              <a:gd name="connsiteY120" fmla="*/ 765132 h 2334967"/>
              <a:gd name="connsiteX121" fmla="*/ 429775 w 996891"/>
              <a:gd name="connsiteY121" fmla="*/ 749090 h 2334967"/>
              <a:gd name="connsiteX122" fmla="*/ 419080 w 996891"/>
              <a:gd name="connsiteY122" fmla="*/ 727701 h 2334967"/>
              <a:gd name="connsiteX123" fmla="*/ 397691 w 996891"/>
              <a:gd name="connsiteY123" fmla="*/ 695617 h 2334967"/>
              <a:gd name="connsiteX124" fmla="*/ 386996 w 996891"/>
              <a:gd name="connsiteY124" fmla="*/ 679574 h 2334967"/>
              <a:gd name="connsiteX125" fmla="*/ 376301 w 996891"/>
              <a:gd name="connsiteY125" fmla="*/ 663532 h 2334967"/>
              <a:gd name="connsiteX126" fmla="*/ 365606 w 996891"/>
              <a:gd name="connsiteY126" fmla="*/ 642143 h 2334967"/>
              <a:gd name="connsiteX127" fmla="*/ 344217 w 996891"/>
              <a:gd name="connsiteY127" fmla="*/ 626101 h 2334967"/>
              <a:gd name="connsiteX128" fmla="*/ 322827 w 996891"/>
              <a:gd name="connsiteY128" fmla="*/ 594017 h 2334967"/>
              <a:gd name="connsiteX129" fmla="*/ 312133 w 996891"/>
              <a:gd name="connsiteY129" fmla="*/ 577974 h 2334967"/>
              <a:gd name="connsiteX130" fmla="*/ 301438 w 996891"/>
              <a:gd name="connsiteY130" fmla="*/ 561932 h 2334967"/>
              <a:gd name="connsiteX131" fmla="*/ 290743 w 996891"/>
              <a:gd name="connsiteY131" fmla="*/ 540543 h 2334967"/>
              <a:gd name="connsiteX132" fmla="*/ 280048 w 996891"/>
              <a:gd name="connsiteY132" fmla="*/ 524501 h 2334967"/>
              <a:gd name="connsiteX133" fmla="*/ 269354 w 996891"/>
              <a:gd name="connsiteY133" fmla="*/ 497764 h 2334967"/>
              <a:gd name="connsiteX134" fmla="*/ 258659 w 996891"/>
              <a:gd name="connsiteY134" fmla="*/ 481722 h 2334967"/>
              <a:gd name="connsiteX135" fmla="*/ 237270 w 996891"/>
              <a:gd name="connsiteY135" fmla="*/ 433596 h 2334967"/>
              <a:gd name="connsiteX136" fmla="*/ 226575 w 996891"/>
              <a:gd name="connsiteY136" fmla="*/ 385469 h 2334967"/>
              <a:gd name="connsiteX137" fmla="*/ 205185 w 996891"/>
              <a:gd name="connsiteY137" fmla="*/ 348038 h 2334967"/>
              <a:gd name="connsiteX138" fmla="*/ 194491 w 996891"/>
              <a:gd name="connsiteY138" fmla="*/ 326648 h 2334967"/>
              <a:gd name="connsiteX139" fmla="*/ 173101 w 996891"/>
              <a:gd name="connsiteY139" fmla="*/ 273174 h 2334967"/>
              <a:gd name="connsiteX140" fmla="*/ 130322 w 996891"/>
              <a:gd name="connsiteY140" fmla="*/ 198311 h 2334967"/>
              <a:gd name="connsiteX141" fmla="*/ 119627 w 996891"/>
              <a:gd name="connsiteY141" fmla="*/ 182269 h 2334967"/>
              <a:gd name="connsiteX142" fmla="*/ 98238 w 996891"/>
              <a:gd name="connsiteY142" fmla="*/ 166227 h 2334967"/>
              <a:gd name="connsiteX143" fmla="*/ 87543 w 996891"/>
              <a:gd name="connsiteY143" fmla="*/ 144838 h 2334967"/>
              <a:gd name="connsiteX144" fmla="*/ 71501 w 996891"/>
              <a:gd name="connsiteY144" fmla="*/ 107406 h 2334967"/>
              <a:gd name="connsiteX145" fmla="*/ 39417 w 996891"/>
              <a:gd name="connsiteY145" fmla="*/ 59280 h 2334967"/>
              <a:gd name="connsiteX146" fmla="*/ 28722 w 996891"/>
              <a:gd name="connsiteY146" fmla="*/ 43238 h 2334967"/>
              <a:gd name="connsiteX147" fmla="*/ 0 w 996891"/>
              <a:gd name="connsiteY147" fmla="*/ 0 h 2334967"/>
              <a:gd name="connsiteX148" fmla="*/ 7333 w 996891"/>
              <a:gd name="connsiteY148" fmla="*/ 27196 h 2334967"/>
              <a:gd name="connsiteX0" fmla="*/ 7333 w 996891"/>
              <a:gd name="connsiteY0" fmla="*/ 27196 h 2334967"/>
              <a:gd name="connsiteX1" fmla="*/ 10694 w 996891"/>
              <a:gd name="connsiteY1" fmla="*/ 48126 h 2334967"/>
              <a:gd name="connsiteX2" fmla="*/ 27653 w 996891"/>
              <a:gd name="connsiteY2" fmla="*/ 52557 h 2334967"/>
              <a:gd name="connsiteX3" fmla="*/ 15583 w 996891"/>
              <a:gd name="connsiteY3" fmla="*/ 73489 h 2334967"/>
              <a:gd name="connsiteX4" fmla="*/ 29638 w 996891"/>
              <a:gd name="connsiteY4" fmla="*/ 103588 h 2334967"/>
              <a:gd name="connsiteX5" fmla="*/ 34528 w 996891"/>
              <a:gd name="connsiteY5" fmla="*/ 148810 h 2334967"/>
              <a:gd name="connsiteX6" fmla="*/ 39876 w 996891"/>
              <a:gd name="connsiteY6" fmla="*/ 184865 h 2334967"/>
              <a:gd name="connsiteX7" fmla="*/ 56376 w 996891"/>
              <a:gd name="connsiteY7" fmla="*/ 236508 h 2334967"/>
              <a:gd name="connsiteX8" fmla="*/ 43848 w 996891"/>
              <a:gd name="connsiteY8" fmla="*/ 222756 h 2334967"/>
              <a:gd name="connsiteX9" fmla="*/ 60806 w 996891"/>
              <a:gd name="connsiteY9" fmla="*/ 279285 h 2334967"/>
              <a:gd name="connsiteX10" fmla="*/ 66155 w 996891"/>
              <a:gd name="connsiteY10" fmla="*/ 322523 h 2334967"/>
              <a:gd name="connsiteX11" fmla="*/ 80210 w 996891"/>
              <a:gd name="connsiteY11" fmla="*/ 370497 h 2334967"/>
              <a:gd name="connsiteX12" fmla="*/ 91362 w 996891"/>
              <a:gd name="connsiteY12" fmla="*/ 414651 h 2334967"/>
              <a:gd name="connsiteX13" fmla="*/ 104504 w 996891"/>
              <a:gd name="connsiteY13" fmla="*/ 473471 h 2334967"/>
              <a:gd name="connsiteX14" fmla="*/ 112753 w 996891"/>
              <a:gd name="connsiteY14" fmla="*/ 511362 h 2334967"/>
              <a:gd name="connsiteX15" fmla="*/ 120544 w 996891"/>
              <a:gd name="connsiteY15" fmla="*/ 576753 h 2334967"/>
              <a:gd name="connsiteX16" fmla="*/ 131697 w 996891"/>
              <a:gd name="connsiteY16" fmla="*/ 612199 h 2334967"/>
              <a:gd name="connsiteX17" fmla="*/ 137044 w 996891"/>
              <a:gd name="connsiteY17" fmla="*/ 654366 h 2334967"/>
              <a:gd name="connsiteX18" fmla="*/ 151101 w 996891"/>
              <a:gd name="connsiteY18" fmla="*/ 681104 h 2334967"/>
              <a:gd name="connsiteX19" fmla="*/ 162255 w 996891"/>
              <a:gd name="connsiteY19" fmla="*/ 711659 h 2334967"/>
              <a:gd name="connsiteX20" fmla="*/ 167602 w 996891"/>
              <a:gd name="connsiteY20" fmla="*/ 744202 h 2334967"/>
              <a:gd name="connsiteX21" fmla="*/ 172489 w 996891"/>
              <a:gd name="connsiteY21" fmla="*/ 772465 h 2334967"/>
              <a:gd name="connsiteX22" fmla="*/ 180741 w 996891"/>
              <a:gd name="connsiteY22" fmla="*/ 807454 h 2334967"/>
              <a:gd name="connsiteX23" fmla="*/ 191893 w 996891"/>
              <a:gd name="connsiteY23" fmla="*/ 840912 h 2334967"/>
              <a:gd name="connsiteX24" fmla="*/ 191435 w 996891"/>
              <a:gd name="connsiteY24" fmla="*/ 882163 h 2334967"/>
              <a:gd name="connsiteX25" fmla="*/ 198311 w 996891"/>
              <a:gd name="connsiteY25" fmla="*/ 910579 h 2334967"/>
              <a:gd name="connsiteX26" fmla="*/ 206559 w 996891"/>
              <a:gd name="connsiteY26" fmla="*/ 951832 h 2334967"/>
              <a:gd name="connsiteX27" fmla="*/ 223520 w 996891"/>
              <a:gd name="connsiteY27" fmla="*/ 995527 h 2334967"/>
              <a:gd name="connsiteX28" fmla="*/ 224589 w 996891"/>
              <a:gd name="connsiteY28" fmla="*/ 1021043 h 2334967"/>
              <a:gd name="connsiteX29" fmla="*/ 229479 w 996891"/>
              <a:gd name="connsiteY29" fmla="*/ 1062446 h 2334967"/>
              <a:gd name="connsiteX30" fmla="*/ 237729 w 996891"/>
              <a:gd name="connsiteY30" fmla="*/ 1118671 h 2334967"/>
              <a:gd name="connsiteX31" fmla="*/ 257590 w 996891"/>
              <a:gd name="connsiteY31" fmla="*/ 1149838 h 2334967"/>
              <a:gd name="connsiteX32" fmla="*/ 262936 w 996891"/>
              <a:gd name="connsiteY32" fmla="*/ 1191088 h 2334967"/>
              <a:gd name="connsiteX33" fmla="*/ 267368 w 996891"/>
              <a:gd name="connsiteY33" fmla="*/ 1224243 h 2334967"/>
              <a:gd name="connsiteX34" fmla="*/ 274090 w 996891"/>
              <a:gd name="connsiteY34" fmla="*/ 1249299 h 2334967"/>
              <a:gd name="connsiteX35" fmla="*/ 281883 w 996891"/>
              <a:gd name="connsiteY35" fmla="*/ 1281382 h 2334967"/>
              <a:gd name="connsiteX36" fmla="*/ 290132 w 996891"/>
              <a:gd name="connsiteY36" fmla="*/ 1328898 h 2334967"/>
              <a:gd name="connsiteX37" fmla="*/ 301285 w 996891"/>
              <a:gd name="connsiteY37" fmla="*/ 1353343 h 2334967"/>
              <a:gd name="connsiteX38" fmla="*/ 300827 w 996891"/>
              <a:gd name="connsiteY38" fmla="*/ 1366483 h 2334967"/>
              <a:gd name="connsiteX39" fmla="*/ 303272 w 996891"/>
              <a:gd name="connsiteY39" fmla="*/ 1398567 h 2334967"/>
              <a:gd name="connsiteX40" fmla="*/ 316411 w 996891"/>
              <a:gd name="connsiteY40" fmla="*/ 1437525 h 2334967"/>
              <a:gd name="connsiteX41" fmla="*/ 318855 w 996891"/>
              <a:gd name="connsiteY41" fmla="*/ 1468082 h 2334967"/>
              <a:gd name="connsiteX42" fmla="*/ 332911 w 996891"/>
              <a:gd name="connsiteY42" fmla="*/ 1489929 h 2334967"/>
              <a:gd name="connsiteX43" fmla="*/ 335356 w 996891"/>
              <a:gd name="connsiteY43" fmla="*/ 1511320 h 2334967"/>
              <a:gd name="connsiteX44" fmla="*/ 331535 w 996891"/>
              <a:gd name="connsiteY44" fmla="*/ 1527361 h 2334967"/>
              <a:gd name="connsiteX45" fmla="*/ 348495 w 996891"/>
              <a:gd name="connsiteY45" fmla="*/ 1559446 h 2334967"/>
              <a:gd name="connsiteX46" fmla="*/ 350481 w 996891"/>
              <a:gd name="connsiteY46" fmla="*/ 1594433 h 2334967"/>
              <a:gd name="connsiteX47" fmla="*/ 355828 w 996891"/>
              <a:gd name="connsiteY47" fmla="*/ 1619795 h 2334967"/>
              <a:gd name="connsiteX48" fmla="*/ 361175 w 996891"/>
              <a:gd name="connsiteY48" fmla="*/ 1638740 h 2334967"/>
              <a:gd name="connsiteX49" fmla="*/ 354912 w 996891"/>
              <a:gd name="connsiteY49" fmla="*/ 1679532 h 2334967"/>
              <a:gd name="connsiteX50" fmla="*/ 368968 w 996891"/>
              <a:gd name="connsiteY50" fmla="*/ 1677088 h 2334967"/>
              <a:gd name="connsiteX51" fmla="*/ 377676 w 996891"/>
              <a:gd name="connsiteY51" fmla="*/ 1696645 h 2334967"/>
              <a:gd name="connsiteX52" fmla="*/ 377216 w 996891"/>
              <a:gd name="connsiteY52" fmla="*/ 1727812 h 2334967"/>
              <a:gd name="connsiteX53" fmla="*/ 387913 w 996891"/>
              <a:gd name="connsiteY53" fmla="*/ 1785105 h 2334967"/>
              <a:gd name="connsiteX54" fmla="*/ 398607 w 996891"/>
              <a:gd name="connsiteY54" fmla="*/ 1830787 h 2334967"/>
              <a:gd name="connsiteX55" fmla="*/ 403955 w 996891"/>
              <a:gd name="connsiteY55" fmla="*/ 1863788 h 2334967"/>
              <a:gd name="connsiteX56" fmla="*/ 415108 w 996891"/>
              <a:gd name="connsiteY56" fmla="*/ 1888538 h 2334967"/>
              <a:gd name="connsiteX57" fmla="*/ 422900 w 996891"/>
              <a:gd name="connsiteY57" fmla="*/ 1928567 h 2334967"/>
              <a:gd name="connsiteX58" fmla="*/ 424886 w 996891"/>
              <a:gd name="connsiteY58" fmla="*/ 1968442 h 2334967"/>
              <a:gd name="connsiteX59" fmla="*/ 444291 w 996891"/>
              <a:gd name="connsiteY59" fmla="*/ 2021918 h 2334967"/>
              <a:gd name="connsiteX60" fmla="*/ 454984 w 996891"/>
              <a:gd name="connsiteY60" fmla="*/ 2066987 h 2334967"/>
              <a:gd name="connsiteX61" fmla="*/ 483554 w 996891"/>
              <a:gd name="connsiteY61" fmla="*/ 2104877 h 2334967"/>
              <a:gd name="connsiteX62" fmla="*/ 456512 w 996891"/>
              <a:gd name="connsiteY62" fmla="*/ 2134059 h 2334967"/>
              <a:gd name="connsiteX63" fmla="*/ 499596 w 996891"/>
              <a:gd name="connsiteY63" fmla="*/ 2161712 h 2334967"/>
              <a:gd name="connsiteX64" fmla="*/ 467206 w 996891"/>
              <a:gd name="connsiteY64" fmla="*/ 2171490 h 2334967"/>
              <a:gd name="connsiteX65" fmla="*/ 492416 w 996891"/>
              <a:gd name="connsiteY65" fmla="*/ 2235505 h 2334967"/>
              <a:gd name="connsiteX66" fmla="*/ 488596 w 996891"/>
              <a:gd name="connsiteY66" fmla="*/ 2310522 h 2334967"/>
              <a:gd name="connsiteX67" fmla="*/ 513805 w 996891"/>
              <a:gd name="connsiteY67" fmla="*/ 2334967 h 2334967"/>
              <a:gd name="connsiteX68" fmla="*/ 520680 w 996891"/>
              <a:gd name="connsiteY68" fmla="*/ 2331911 h 2334967"/>
              <a:gd name="connsiteX69" fmla="*/ 536722 w 996891"/>
              <a:gd name="connsiteY69" fmla="*/ 2310522 h 2334967"/>
              <a:gd name="connsiteX70" fmla="*/ 568806 w 996891"/>
              <a:gd name="connsiteY70" fmla="*/ 2289132 h 2334967"/>
              <a:gd name="connsiteX71" fmla="*/ 595543 w 996891"/>
              <a:gd name="connsiteY71" fmla="*/ 2257048 h 2334967"/>
              <a:gd name="connsiteX72" fmla="*/ 611585 w 996891"/>
              <a:gd name="connsiteY72" fmla="*/ 2235659 h 2334967"/>
              <a:gd name="connsiteX73" fmla="*/ 643670 w 996891"/>
              <a:gd name="connsiteY73" fmla="*/ 2208922 h 2334967"/>
              <a:gd name="connsiteX74" fmla="*/ 670406 w 996891"/>
              <a:gd name="connsiteY74" fmla="*/ 2176838 h 2334967"/>
              <a:gd name="connsiteX75" fmla="*/ 686448 w 996891"/>
              <a:gd name="connsiteY75" fmla="*/ 2166143 h 2334967"/>
              <a:gd name="connsiteX76" fmla="*/ 702491 w 996891"/>
              <a:gd name="connsiteY76" fmla="*/ 2150101 h 2334967"/>
              <a:gd name="connsiteX77" fmla="*/ 723880 w 996891"/>
              <a:gd name="connsiteY77" fmla="*/ 2134059 h 2334967"/>
              <a:gd name="connsiteX78" fmla="*/ 755964 w 996891"/>
              <a:gd name="connsiteY78" fmla="*/ 2096627 h 2334967"/>
              <a:gd name="connsiteX79" fmla="*/ 772006 w 996891"/>
              <a:gd name="connsiteY79" fmla="*/ 2085932 h 2334967"/>
              <a:gd name="connsiteX80" fmla="*/ 814785 w 996891"/>
              <a:gd name="connsiteY80" fmla="*/ 2021764 h 2334967"/>
              <a:gd name="connsiteX81" fmla="*/ 825480 w 996891"/>
              <a:gd name="connsiteY81" fmla="*/ 2005722 h 2334967"/>
              <a:gd name="connsiteX82" fmla="*/ 836175 w 996891"/>
              <a:gd name="connsiteY82" fmla="*/ 1989680 h 2334967"/>
              <a:gd name="connsiteX83" fmla="*/ 846870 w 996891"/>
              <a:gd name="connsiteY83" fmla="*/ 1957596 h 2334967"/>
              <a:gd name="connsiteX84" fmla="*/ 894996 w 996891"/>
              <a:gd name="connsiteY84" fmla="*/ 1914817 h 2334967"/>
              <a:gd name="connsiteX85" fmla="*/ 937775 w 996891"/>
              <a:gd name="connsiteY85" fmla="*/ 1877385 h 2334967"/>
              <a:gd name="connsiteX86" fmla="*/ 953817 w 996891"/>
              <a:gd name="connsiteY86" fmla="*/ 1861343 h 2334967"/>
              <a:gd name="connsiteX87" fmla="*/ 964512 w 996891"/>
              <a:gd name="connsiteY87" fmla="*/ 1845301 h 2334967"/>
              <a:gd name="connsiteX88" fmla="*/ 980554 w 996891"/>
              <a:gd name="connsiteY88" fmla="*/ 1834606 h 2334967"/>
              <a:gd name="connsiteX89" fmla="*/ 996596 w 996891"/>
              <a:gd name="connsiteY89" fmla="*/ 1781132 h 2334967"/>
              <a:gd name="connsiteX90" fmla="*/ 985901 w 996891"/>
              <a:gd name="connsiteY90" fmla="*/ 1700922 h 2334967"/>
              <a:gd name="connsiteX91" fmla="*/ 964512 w 996891"/>
              <a:gd name="connsiteY91" fmla="*/ 1668838 h 2334967"/>
              <a:gd name="connsiteX92" fmla="*/ 932427 w 996891"/>
              <a:gd name="connsiteY92" fmla="*/ 1636753 h 2334967"/>
              <a:gd name="connsiteX93" fmla="*/ 900343 w 996891"/>
              <a:gd name="connsiteY93" fmla="*/ 1583280 h 2334967"/>
              <a:gd name="connsiteX94" fmla="*/ 889648 w 996891"/>
              <a:gd name="connsiteY94" fmla="*/ 1567238 h 2334967"/>
              <a:gd name="connsiteX95" fmla="*/ 878954 w 996891"/>
              <a:gd name="connsiteY95" fmla="*/ 1545848 h 2334967"/>
              <a:gd name="connsiteX96" fmla="*/ 857564 w 996891"/>
              <a:gd name="connsiteY96" fmla="*/ 1513764 h 2334967"/>
              <a:gd name="connsiteX97" fmla="*/ 846870 w 996891"/>
              <a:gd name="connsiteY97" fmla="*/ 1492374 h 2334967"/>
              <a:gd name="connsiteX98" fmla="*/ 825480 w 996891"/>
              <a:gd name="connsiteY98" fmla="*/ 1476332 h 2334967"/>
              <a:gd name="connsiteX99" fmla="*/ 793396 w 996891"/>
              <a:gd name="connsiteY99" fmla="*/ 1401469 h 2334967"/>
              <a:gd name="connsiteX100" fmla="*/ 782701 w 996891"/>
              <a:gd name="connsiteY100" fmla="*/ 1385427 h 2334967"/>
              <a:gd name="connsiteX101" fmla="*/ 755964 w 996891"/>
              <a:gd name="connsiteY101" fmla="*/ 1337301 h 2334967"/>
              <a:gd name="connsiteX102" fmla="*/ 723880 w 996891"/>
              <a:gd name="connsiteY102" fmla="*/ 1299869 h 2334967"/>
              <a:gd name="connsiteX103" fmla="*/ 702491 w 996891"/>
              <a:gd name="connsiteY103" fmla="*/ 1267785 h 2334967"/>
              <a:gd name="connsiteX104" fmla="*/ 686448 w 996891"/>
              <a:gd name="connsiteY104" fmla="*/ 1225006 h 2334967"/>
              <a:gd name="connsiteX105" fmla="*/ 659712 w 996891"/>
              <a:gd name="connsiteY105" fmla="*/ 1192922 h 2334967"/>
              <a:gd name="connsiteX106" fmla="*/ 643670 w 996891"/>
              <a:gd name="connsiteY106" fmla="*/ 1171532 h 2334967"/>
              <a:gd name="connsiteX107" fmla="*/ 632975 w 996891"/>
              <a:gd name="connsiteY107" fmla="*/ 1150143 h 2334967"/>
              <a:gd name="connsiteX108" fmla="*/ 627627 w 996891"/>
              <a:gd name="connsiteY108" fmla="*/ 1134101 h 2334967"/>
              <a:gd name="connsiteX109" fmla="*/ 606238 w 996891"/>
              <a:gd name="connsiteY109" fmla="*/ 1102017 h 2334967"/>
              <a:gd name="connsiteX110" fmla="*/ 595543 w 996891"/>
              <a:gd name="connsiteY110" fmla="*/ 1080627 h 2334967"/>
              <a:gd name="connsiteX111" fmla="*/ 584848 w 996891"/>
              <a:gd name="connsiteY111" fmla="*/ 1064585 h 2334967"/>
              <a:gd name="connsiteX112" fmla="*/ 558112 w 996891"/>
              <a:gd name="connsiteY112" fmla="*/ 1021806 h 2334967"/>
              <a:gd name="connsiteX113" fmla="*/ 536722 w 996891"/>
              <a:gd name="connsiteY113" fmla="*/ 973680 h 2334967"/>
              <a:gd name="connsiteX114" fmla="*/ 526027 w 996891"/>
              <a:gd name="connsiteY114" fmla="*/ 946943 h 2334967"/>
              <a:gd name="connsiteX115" fmla="*/ 515333 w 996891"/>
              <a:gd name="connsiteY115" fmla="*/ 930901 h 2334967"/>
              <a:gd name="connsiteX116" fmla="*/ 504638 w 996891"/>
              <a:gd name="connsiteY116" fmla="*/ 904164 h 2334967"/>
              <a:gd name="connsiteX117" fmla="*/ 483248 w 996891"/>
              <a:gd name="connsiteY117" fmla="*/ 872080 h 2334967"/>
              <a:gd name="connsiteX118" fmla="*/ 472554 w 996891"/>
              <a:gd name="connsiteY118" fmla="*/ 856038 h 2334967"/>
              <a:gd name="connsiteX119" fmla="*/ 451164 w 996891"/>
              <a:gd name="connsiteY119" fmla="*/ 807911 h 2334967"/>
              <a:gd name="connsiteX120" fmla="*/ 440470 w 996891"/>
              <a:gd name="connsiteY120" fmla="*/ 765132 h 2334967"/>
              <a:gd name="connsiteX121" fmla="*/ 429775 w 996891"/>
              <a:gd name="connsiteY121" fmla="*/ 749090 h 2334967"/>
              <a:gd name="connsiteX122" fmla="*/ 419080 w 996891"/>
              <a:gd name="connsiteY122" fmla="*/ 727701 h 2334967"/>
              <a:gd name="connsiteX123" fmla="*/ 397691 w 996891"/>
              <a:gd name="connsiteY123" fmla="*/ 695617 h 2334967"/>
              <a:gd name="connsiteX124" fmla="*/ 386996 w 996891"/>
              <a:gd name="connsiteY124" fmla="*/ 679574 h 2334967"/>
              <a:gd name="connsiteX125" fmla="*/ 376301 w 996891"/>
              <a:gd name="connsiteY125" fmla="*/ 663532 h 2334967"/>
              <a:gd name="connsiteX126" fmla="*/ 365606 w 996891"/>
              <a:gd name="connsiteY126" fmla="*/ 642143 h 2334967"/>
              <a:gd name="connsiteX127" fmla="*/ 344217 w 996891"/>
              <a:gd name="connsiteY127" fmla="*/ 626101 h 2334967"/>
              <a:gd name="connsiteX128" fmla="*/ 322827 w 996891"/>
              <a:gd name="connsiteY128" fmla="*/ 594017 h 2334967"/>
              <a:gd name="connsiteX129" fmla="*/ 312133 w 996891"/>
              <a:gd name="connsiteY129" fmla="*/ 577974 h 2334967"/>
              <a:gd name="connsiteX130" fmla="*/ 301438 w 996891"/>
              <a:gd name="connsiteY130" fmla="*/ 561932 h 2334967"/>
              <a:gd name="connsiteX131" fmla="*/ 290743 w 996891"/>
              <a:gd name="connsiteY131" fmla="*/ 540543 h 2334967"/>
              <a:gd name="connsiteX132" fmla="*/ 280048 w 996891"/>
              <a:gd name="connsiteY132" fmla="*/ 524501 h 2334967"/>
              <a:gd name="connsiteX133" fmla="*/ 269354 w 996891"/>
              <a:gd name="connsiteY133" fmla="*/ 497764 h 2334967"/>
              <a:gd name="connsiteX134" fmla="*/ 258659 w 996891"/>
              <a:gd name="connsiteY134" fmla="*/ 481722 h 2334967"/>
              <a:gd name="connsiteX135" fmla="*/ 237270 w 996891"/>
              <a:gd name="connsiteY135" fmla="*/ 433596 h 2334967"/>
              <a:gd name="connsiteX136" fmla="*/ 226575 w 996891"/>
              <a:gd name="connsiteY136" fmla="*/ 385469 h 2334967"/>
              <a:gd name="connsiteX137" fmla="*/ 205185 w 996891"/>
              <a:gd name="connsiteY137" fmla="*/ 348038 h 2334967"/>
              <a:gd name="connsiteX138" fmla="*/ 194491 w 996891"/>
              <a:gd name="connsiteY138" fmla="*/ 326648 h 2334967"/>
              <a:gd name="connsiteX139" fmla="*/ 173101 w 996891"/>
              <a:gd name="connsiteY139" fmla="*/ 273174 h 2334967"/>
              <a:gd name="connsiteX140" fmla="*/ 130322 w 996891"/>
              <a:gd name="connsiteY140" fmla="*/ 198311 h 2334967"/>
              <a:gd name="connsiteX141" fmla="*/ 119627 w 996891"/>
              <a:gd name="connsiteY141" fmla="*/ 182269 h 2334967"/>
              <a:gd name="connsiteX142" fmla="*/ 98238 w 996891"/>
              <a:gd name="connsiteY142" fmla="*/ 166227 h 2334967"/>
              <a:gd name="connsiteX143" fmla="*/ 87543 w 996891"/>
              <a:gd name="connsiteY143" fmla="*/ 144838 h 2334967"/>
              <a:gd name="connsiteX144" fmla="*/ 71501 w 996891"/>
              <a:gd name="connsiteY144" fmla="*/ 107406 h 2334967"/>
              <a:gd name="connsiteX145" fmla="*/ 39417 w 996891"/>
              <a:gd name="connsiteY145" fmla="*/ 59280 h 2334967"/>
              <a:gd name="connsiteX146" fmla="*/ 28722 w 996891"/>
              <a:gd name="connsiteY146" fmla="*/ 43238 h 2334967"/>
              <a:gd name="connsiteX147" fmla="*/ 0 w 996891"/>
              <a:gd name="connsiteY147" fmla="*/ 0 h 2334967"/>
              <a:gd name="connsiteX148" fmla="*/ 7333 w 996891"/>
              <a:gd name="connsiteY148" fmla="*/ 27196 h 2334967"/>
              <a:gd name="connsiteX0" fmla="*/ 7333 w 996891"/>
              <a:gd name="connsiteY0" fmla="*/ 27196 h 2334967"/>
              <a:gd name="connsiteX1" fmla="*/ 10694 w 996891"/>
              <a:gd name="connsiteY1" fmla="*/ 48126 h 2334967"/>
              <a:gd name="connsiteX2" fmla="*/ 27653 w 996891"/>
              <a:gd name="connsiteY2" fmla="*/ 52557 h 2334967"/>
              <a:gd name="connsiteX3" fmla="*/ 15583 w 996891"/>
              <a:gd name="connsiteY3" fmla="*/ 73489 h 2334967"/>
              <a:gd name="connsiteX4" fmla="*/ 29638 w 996891"/>
              <a:gd name="connsiteY4" fmla="*/ 103588 h 2334967"/>
              <a:gd name="connsiteX5" fmla="*/ 34528 w 996891"/>
              <a:gd name="connsiteY5" fmla="*/ 148810 h 2334967"/>
              <a:gd name="connsiteX6" fmla="*/ 39876 w 996891"/>
              <a:gd name="connsiteY6" fmla="*/ 184865 h 2334967"/>
              <a:gd name="connsiteX7" fmla="*/ 56376 w 996891"/>
              <a:gd name="connsiteY7" fmla="*/ 236508 h 2334967"/>
              <a:gd name="connsiteX8" fmla="*/ 43848 w 996891"/>
              <a:gd name="connsiteY8" fmla="*/ 222756 h 2334967"/>
              <a:gd name="connsiteX9" fmla="*/ 60806 w 996891"/>
              <a:gd name="connsiteY9" fmla="*/ 279285 h 2334967"/>
              <a:gd name="connsiteX10" fmla="*/ 66155 w 996891"/>
              <a:gd name="connsiteY10" fmla="*/ 322523 h 2334967"/>
              <a:gd name="connsiteX11" fmla="*/ 80210 w 996891"/>
              <a:gd name="connsiteY11" fmla="*/ 370497 h 2334967"/>
              <a:gd name="connsiteX12" fmla="*/ 91362 w 996891"/>
              <a:gd name="connsiteY12" fmla="*/ 414651 h 2334967"/>
              <a:gd name="connsiteX13" fmla="*/ 104504 w 996891"/>
              <a:gd name="connsiteY13" fmla="*/ 473471 h 2334967"/>
              <a:gd name="connsiteX14" fmla="*/ 112753 w 996891"/>
              <a:gd name="connsiteY14" fmla="*/ 511362 h 2334967"/>
              <a:gd name="connsiteX15" fmla="*/ 120544 w 996891"/>
              <a:gd name="connsiteY15" fmla="*/ 576753 h 2334967"/>
              <a:gd name="connsiteX16" fmla="*/ 131697 w 996891"/>
              <a:gd name="connsiteY16" fmla="*/ 612199 h 2334967"/>
              <a:gd name="connsiteX17" fmla="*/ 137044 w 996891"/>
              <a:gd name="connsiteY17" fmla="*/ 654366 h 2334967"/>
              <a:gd name="connsiteX18" fmla="*/ 151101 w 996891"/>
              <a:gd name="connsiteY18" fmla="*/ 681104 h 2334967"/>
              <a:gd name="connsiteX19" fmla="*/ 162255 w 996891"/>
              <a:gd name="connsiteY19" fmla="*/ 711659 h 2334967"/>
              <a:gd name="connsiteX20" fmla="*/ 167602 w 996891"/>
              <a:gd name="connsiteY20" fmla="*/ 744202 h 2334967"/>
              <a:gd name="connsiteX21" fmla="*/ 172489 w 996891"/>
              <a:gd name="connsiteY21" fmla="*/ 772465 h 2334967"/>
              <a:gd name="connsiteX22" fmla="*/ 180741 w 996891"/>
              <a:gd name="connsiteY22" fmla="*/ 807454 h 2334967"/>
              <a:gd name="connsiteX23" fmla="*/ 191893 w 996891"/>
              <a:gd name="connsiteY23" fmla="*/ 840912 h 2334967"/>
              <a:gd name="connsiteX24" fmla="*/ 191435 w 996891"/>
              <a:gd name="connsiteY24" fmla="*/ 882163 h 2334967"/>
              <a:gd name="connsiteX25" fmla="*/ 198311 w 996891"/>
              <a:gd name="connsiteY25" fmla="*/ 910579 h 2334967"/>
              <a:gd name="connsiteX26" fmla="*/ 206559 w 996891"/>
              <a:gd name="connsiteY26" fmla="*/ 951832 h 2334967"/>
              <a:gd name="connsiteX27" fmla="*/ 223520 w 996891"/>
              <a:gd name="connsiteY27" fmla="*/ 995527 h 2334967"/>
              <a:gd name="connsiteX28" fmla="*/ 224589 w 996891"/>
              <a:gd name="connsiteY28" fmla="*/ 1021043 h 2334967"/>
              <a:gd name="connsiteX29" fmla="*/ 229479 w 996891"/>
              <a:gd name="connsiteY29" fmla="*/ 1062446 h 2334967"/>
              <a:gd name="connsiteX30" fmla="*/ 237729 w 996891"/>
              <a:gd name="connsiteY30" fmla="*/ 1118671 h 2334967"/>
              <a:gd name="connsiteX31" fmla="*/ 257590 w 996891"/>
              <a:gd name="connsiteY31" fmla="*/ 1149838 h 2334967"/>
              <a:gd name="connsiteX32" fmla="*/ 262936 w 996891"/>
              <a:gd name="connsiteY32" fmla="*/ 1191088 h 2334967"/>
              <a:gd name="connsiteX33" fmla="*/ 267368 w 996891"/>
              <a:gd name="connsiteY33" fmla="*/ 1224243 h 2334967"/>
              <a:gd name="connsiteX34" fmla="*/ 274090 w 996891"/>
              <a:gd name="connsiteY34" fmla="*/ 1249299 h 2334967"/>
              <a:gd name="connsiteX35" fmla="*/ 281883 w 996891"/>
              <a:gd name="connsiteY35" fmla="*/ 1281382 h 2334967"/>
              <a:gd name="connsiteX36" fmla="*/ 290132 w 996891"/>
              <a:gd name="connsiteY36" fmla="*/ 1328898 h 2334967"/>
              <a:gd name="connsiteX37" fmla="*/ 301285 w 996891"/>
              <a:gd name="connsiteY37" fmla="*/ 1353343 h 2334967"/>
              <a:gd name="connsiteX38" fmla="*/ 300827 w 996891"/>
              <a:gd name="connsiteY38" fmla="*/ 1366483 h 2334967"/>
              <a:gd name="connsiteX39" fmla="*/ 303272 w 996891"/>
              <a:gd name="connsiteY39" fmla="*/ 1398567 h 2334967"/>
              <a:gd name="connsiteX40" fmla="*/ 316411 w 996891"/>
              <a:gd name="connsiteY40" fmla="*/ 1437525 h 2334967"/>
              <a:gd name="connsiteX41" fmla="*/ 318855 w 996891"/>
              <a:gd name="connsiteY41" fmla="*/ 1468082 h 2334967"/>
              <a:gd name="connsiteX42" fmla="*/ 332911 w 996891"/>
              <a:gd name="connsiteY42" fmla="*/ 1489929 h 2334967"/>
              <a:gd name="connsiteX43" fmla="*/ 335356 w 996891"/>
              <a:gd name="connsiteY43" fmla="*/ 1511320 h 2334967"/>
              <a:gd name="connsiteX44" fmla="*/ 331535 w 996891"/>
              <a:gd name="connsiteY44" fmla="*/ 1527361 h 2334967"/>
              <a:gd name="connsiteX45" fmla="*/ 348495 w 996891"/>
              <a:gd name="connsiteY45" fmla="*/ 1559446 h 2334967"/>
              <a:gd name="connsiteX46" fmla="*/ 350481 w 996891"/>
              <a:gd name="connsiteY46" fmla="*/ 1594433 h 2334967"/>
              <a:gd name="connsiteX47" fmla="*/ 355828 w 996891"/>
              <a:gd name="connsiteY47" fmla="*/ 1619795 h 2334967"/>
              <a:gd name="connsiteX48" fmla="*/ 361175 w 996891"/>
              <a:gd name="connsiteY48" fmla="*/ 1638740 h 2334967"/>
              <a:gd name="connsiteX49" fmla="*/ 354912 w 996891"/>
              <a:gd name="connsiteY49" fmla="*/ 1679532 h 2334967"/>
              <a:gd name="connsiteX50" fmla="*/ 368968 w 996891"/>
              <a:gd name="connsiteY50" fmla="*/ 1677088 h 2334967"/>
              <a:gd name="connsiteX51" fmla="*/ 377676 w 996891"/>
              <a:gd name="connsiteY51" fmla="*/ 1696645 h 2334967"/>
              <a:gd name="connsiteX52" fmla="*/ 377216 w 996891"/>
              <a:gd name="connsiteY52" fmla="*/ 1727812 h 2334967"/>
              <a:gd name="connsiteX53" fmla="*/ 387913 w 996891"/>
              <a:gd name="connsiteY53" fmla="*/ 1785105 h 2334967"/>
              <a:gd name="connsiteX54" fmla="*/ 398607 w 996891"/>
              <a:gd name="connsiteY54" fmla="*/ 1830787 h 2334967"/>
              <a:gd name="connsiteX55" fmla="*/ 403955 w 996891"/>
              <a:gd name="connsiteY55" fmla="*/ 1863788 h 2334967"/>
              <a:gd name="connsiteX56" fmla="*/ 415108 w 996891"/>
              <a:gd name="connsiteY56" fmla="*/ 1888538 h 2334967"/>
              <a:gd name="connsiteX57" fmla="*/ 422900 w 996891"/>
              <a:gd name="connsiteY57" fmla="*/ 1928567 h 2334967"/>
              <a:gd name="connsiteX58" fmla="*/ 424886 w 996891"/>
              <a:gd name="connsiteY58" fmla="*/ 1968442 h 2334967"/>
              <a:gd name="connsiteX59" fmla="*/ 444291 w 996891"/>
              <a:gd name="connsiteY59" fmla="*/ 2021918 h 2334967"/>
              <a:gd name="connsiteX60" fmla="*/ 454984 w 996891"/>
              <a:gd name="connsiteY60" fmla="*/ 2066987 h 2334967"/>
              <a:gd name="connsiteX61" fmla="*/ 460331 w 996891"/>
              <a:gd name="connsiteY61" fmla="*/ 2093265 h 2334967"/>
              <a:gd name="connsiteX62" fmla="*/ 456512 w 996891"/>
              <a:gd name="connsiteY62" fmla="*/ 2134059 h 2334967"/>
              <a:gd name="connsiteX63" fmla="*/ 499596 w 996891"/>
              <a:gd name="connsiteY63" fmla="*/ 2161712 h 2334967"/>
              <a:gd name="connsiteX64" fmla="*/ 467206 w 996891"/>
              <a:gd name="connsiteY64" fmla="*/ 2171490 h 2334967"/>
              <a:gd name="connsiteX65" fmla="*/ 492416 w 996891"/>
              <a:gd name="connsiteY65" fmla="*/ 2235505 h 2334967"/>
              <a:gd name="connsiteX66" fmla="*/ 488596 w 996891"/>
              <a:gd name="connsiteY66" fmla="*/ 2310522 h 2334967"/>
              <a:gd name="connsiteX67" fmla="*/ 513805 w 996891"/>
              <a:gd name="connsiteY67" fmla="*/ 2334967 h 2334967"/>
              <a:gd name="connsiteX68" fmla="*/ 520680 w 996891"/>
              <a:gd name="connsiteY68" fmla="*/ 2331911 h 2334967"/>
              <a:gd name="connsiteX69" fmla="*/ 536722 w 996891"/>
              <a:gd name="connsiteY69" fmla="*/ 2310522 h 2334967"/>
              <a:gd name="connsiteX70" fmla="*/ 568806 w 996891"/>
              <a:gd name="connsiteY70" fmla="*/ 2289132 h 2334967"/>
              <a:gd name="connsiteX71" fmla="*/ 595543 w 996891"/>
              <a:gd name="connsiteY71" fmla="*/ 2257048 h 2334967"/>
              <a:gd name="connsiteX72" fmla="*/ 611585 w 996891"/>
              <a:gd name="connsiteY72" fmla="*/ 2235659 h 2334967"/>
              <a:gd name="connsiteX73" fmla="*/ 643670 w 996891"/>
              <a:gd name="connsiteY73" fmla="*/ 2208922 h 2334967"/>
              <a:gd name="connsiteX74" fmla="*/ 670406 w 996891"/>
              <a:gd name="connsiteY74" fmla="*/ 2176838 h 2334967"/>
              <a:gd name="connsiteX75" fmla="*/ 686448 w 996891"/>
              <a:gd name="connsiteY75" fmla="*/ 2166143 h 2334967"/>
              <a:gd name="connsiteX76" fmla="*/ 702491 w 996891"/>
              <a:gd name="connsiteY76" fmla="*/ 2150101 h 2334967"/>
              <a:gd name="connsiteX77" fmla="*/ 723880 w 996891"/>
              <a:gd name="connsiteY77" fmla="*/ 2134059 h 2334967"/>
              <a:gd name="connsiteX78" fmla="*/ 755964 w 996891"/>
              <a:gd name="connsiteY78" fmla="*/ 2096627 h 2334967"/>
              <a:gd name="connsiteX79" fmla="*/ 772006 w 996891"/>
              <a:gd name="connsiteY79" fmla="*/ 2085932 h 2334967"/>
              <a:gd name="connsiteX80" fmla="*/ 814785 w 996891"/>
              <a:gd name="connsiteY80" fmla="*/ 2021764 h 2334967"/>
              <a:gd name="connsiteX81" fmla="*/ 825480 w 996891"/>
              <a:gd name="connsiteY81" fmla="*/ 2005722 h 2334967"/>
              <a:gd name="connsiteX82" fmla="*/ 836175 w 996891"/>
              <a:gd name="connsiteY82" fmla="*/ 1989680 h 2334967"/>
              <a:gd name="connsiteX83" fmla="*/ 846870 w 996891"/>
              <a:gd name="connsiteY83" fmla="*/ 1957596 h 2334967"/>
              <a:gd name="connsiteX84" fmla="*/ 894996 w 996891"/>
              <a:gd name="connsiteY84" fmla="*/ 1914817 h 2334967"/>
              <a:gd name="connsiteX85" fmla="*/ 937775 w 996891"/>
              <a:gd name="connsiteY85" fmla="*/ 1877385 h 2334967"/>
              <a:gd name="connsiteX86" fmla="*/ 953817 w 996891"/>
              <a:gd name="connsiteY86" fmla="*/ 1861343 h 2334967"/>
              <a:gd name="connsiteX87" fmla="*/ 964512 w 996891"/>
              <a:gd name="connsiteY87" fmla="*/ 1845301 h 2334967"/>
              <a:gd name="connsiteX88" fmla="*/ 980554 w 996891"/>
              <a:gd name="connsiteY88" fmla="*/ 1834606 h 2334967"/>
              <a:gd name="connsiteX89" fmla="*/ 996596 w 996891"/>
              <a:gd name="connsiteY89" fmla="*/ 1781132 h 2334967"/>
              <a:gd name="connsiteX90" fmla="*/ 985901 w 996891"/>
              <a:gd name="connsiteY90" fmla="*/ 1700922 h 2334967"/>
              <a:gd name="connsiteX91" fmla="*/ 964512 w 996891"/>
              <a:gd name="connsiteY91" fmla="*/ 1668838 h 2334967"/>
              <a:gd name="connsiteX92" fmla="*/ 932427 w 996891"/>
              <a:gd name="connsiteY92" fmla="*/ 1636753 h 2334967"/>
              <a:gd name="connsiteX93" fmla="*/ 900343 w 996891"/>
              <a:gd name="connsiteY93" fmla="*/ 1583280 h 2334967"/>
              <a:gd name="connsiteX94" fmla="*/ 889648 w 996891"/>
              <a:gd name="connsiteY94" fmla="*/ 1567238 h 2334967"/>
              <a:gd name="connsiteX95" fmla="*/ 878954 w 996891"/>
              <a:gd name="connsiteY95" fmla="*/ 1545848 h 2334967"/>
              <a:gd name="connsiteX96" fmla="*/ 857564 w 996891"/>
              <a:gd name="connsiteY96" fmla="*/ 1513764 h 2334967"/>
              <a:gd name="connsiteX97" fmla="*/ 846870 w 996891"/>
              <a:gd name="connsiteY97" fmla="*/ 1492374 h 2334967"/>
              <a:gd name="connsiteX98" fmla="*/ 825480 w 996891"/>
              <a:gd name="connsiteY98" fmla="*/ 1476332 h 2334967"/>
              <a:gd name="connsiteX99" fmla="*/ 793396 w 996891"/>
              <a:gd name="connsiteY99" fmla="*/ 1401469 h 2334967"/>
              <a:gd name="connsiteX100" fmla="*/ 782701 w 996891"/>
              <a:gd name="connsiteY100" fmla="*/ 1385427 h 2334967"/>
              <a:gd name="connsiteX101" fmla="*/ 755964 w 996891"/>
              <a:gd name="connsiteY101" fmla="*/ 1337301 h 2334967"/>
              <a:gd name="connsiteX102" fmla="*/ 723880 w 996891"/>
              <a:gd name="connsiteY102" fmla="*/ 1299869 h 2334967"/>
              <a:gd name="connsiteX103" fmla="*/ 702491 w 996891"/>
              <a:gd name="connsiteY103" fmla="*/ 1267785 h 2334967"/>
              <a:gd name="connsiteX104" fmla="*/ 686448 w 996891"/>
              <a:gd name="connsiteY104" fmla="*/ 1225006 h 2334967"/>
              <a:gd name="connsiteX105" fmla="*/ 659712 w 996891"/>
              <a:gd name="connsiteY105" fmla="*/ 1192922 h 2334967"/>
              <a:gd name="connsiteX106" fmla="*/ 643670 w 996891"/>
              <a:gd name="connsiteY106" fmla="*/ 1171532 h 2334967"/>
              <a:gd name="connsiteX107" fmla="*/ 632975 w 996891"/>
              <a:gd name="connsiteY107" fmla="*/ 1150143 h 2334967"/>
              <a:gd name="connsiteX108" fmla="*/ 627627 w 996891"/>
              <a:gd name="connsiteY108" fmla="*/ 1134101 h 2334967"/>
              <a:gd name="connsiteX109" fmla="*/ 606238 w 996891"/>
              <a:gd name="connsiteY109" fmla="*/ 1102017 h 2334967"/>
              <a:gd name="connsiteX110" fmla="*/ 595543 w 996891"/>
              <a:gd name="connsiteY110" fmla="*/ 1080627 h 2334967"/>
              <a:gd name="connsiteX111" fmla="*/ 584848 w 996891"/>
              <a:gd name="connsiteY111" fmla="*/ 1064585 h 2334967"/>
              <a:gd name="connsiteX112" fmla="*/ 558112 w 996891"/>
              <a:gd name="connsiteY112" fmla="*/ 1021806 h 2334967"/>
              <a:gd name="connsiteX113" fmla="*/ 536722 w 996891"/>
              <a:gd name="connsiteY113" fmla="*/ 973680 h 2334967"/>
              <a:gd name="connsiteX114" fmla="*/ 526027 w 996891"/>
              <a:gd name="connsiteY114" fmla="*/ 946943 h 2334967"/>
              <a:gd name="connsiteX115" fmla="*/ 515333 w 996891"/>
              <a:gd name="connsiteY115" fmla="*/ 930901 h 2334967"/>
              <a:gd name="connsiteX116" fmla="*/ 504638 w 996891"/>
              <a:gd name="connsiteY116" fmla="*/ 904164 h 2334967"/>
              <a:gd name="connsiteX117" fmla="*/ 483248 w 996891"/>
              <a:gd name="connsiteY117" fmla="*/ 872080 h 2334967"/>
              <a:gd name="connsiteX118" fmla="*/ 472554 w 996891"/>
              <a:gd name="connsiteY118" fmla="*/ 856038 h 2334967"/>
              <a:gd name="connsiteX119" fmla="*/ 451164 w 996891"/>
              <a:gd name="connsiteY119" fmla="*/ 807911 h 2334967"/>
              <a:gd name="connsiteX120" fmla="*/ 440470 w 996891"/>
              <a:gd name="connsiteY120" fmla="*/ 765132 h 2334967"/>
              <a:gd name="connsiteX121" fmla="*/ 429775 w 996891"/>
              <a:gd name="connsiteY121" fmla="*/ 749090 h 2334967"/>
              <a:gd name="connsiteX122" fmla="*/ 419080 w 996891"/>
              <a:gd name="connsiteY122" fmla="*/ 727701 h 2334967"/>
              <a:gd name="connsiteX123" fmla="*/ 397691 w 996891"/>
              <a:gd name="connsiteY123" fmla="*/ 695617 h 2334967"/>
              <a:gd name="connsiteX124" fmla="*/ 386996 w 996891"/>
              <a:gd name="connsiteY124" fmla="*/ 679574 h 2334967"/>
              <a:gd name="connsiteX125" fmla="*/ 376301 w 996891"/>
              <a:gd name="connsiteY125" fmla="*/ 663532 h 2334967"/>
              <a:gd name="connsiteX126" fmla="*/ 365606 w 996891"/>
              <a:gd name="connsiteY126" fmla="*/ 642143 h 2334967"/>
              <a:gd name="connsiteX127" fmla="*/ 344217 w 996891"/>
              <a:gd name="connsiteY127" fmla="*/ 626101 h 2334967"/>
              <a:gd name="connsiteX128" fmla="*/ 322827 w 996891"/>
              <a:gd name="connsiteY128" fmla="*/ 594017 h 2334967"/>
              <a:gd name="connsiteX129" fmla="*/ 312133 w 996891"/>
              <a:gd name="connsiteY129" fmla="*/ 577974 h 2334967"/>
              <a:gd name="connsiteX130" fmla="*/ 301438 w 996891"/>
              <a:gd name="connsiteY130" fmla="*/ 561932 h 2334967"/>
              <a:gd name="connsiteX131" fmla="*/ 290743 w 996891"/>
              <a:gd name="connsiteY131" fmla="*/ 540543 h 2334967"/>
              <a:gd name="connsiteX132" fmla="*/ 280048 w 996891"/>
              <a:gd name="connsiteY132" fmla="*/ 524501 h 2334967"/>
              <a:gd name="connsiteX133" fmla="*/ 269354 w 996891"/>
              <a:gd name="connsiteY133" fmla="*/ 497764 h 2334967"/>
              <a:gd name="connsiteX134" fmla="*/ 258659 w 996891"/>
              <a:gd name="connsiteY134" fmla="*/ 481722 h 2334967"/>
              <a:gd name="connsiteX135" fmla="*/ 237270 w 996891"/>
              <a:gd name="connsiteY135" fmla="*/ 433596 h 2334967"/>
              <a:gd name="connsiteX136" fmla="*/ 226575 w 996891"/>
              <a:gd name="connsiteY136" fmla="*/ 385469 h 2334967"/>
              <a:gd name="connsiteX137" fmla="*/ 205185 w 996891"/>
              <a:gd name="connsiteY137" fmla="*/ 348038 h 2334967"/>
              <a:gd name="connsiteX138" fmla="*/ 194491 w 996891"/>
              <a:gd name="connsiteY138" fmla="*/ 326648 h 2334967"/>
              <a:gd name="connsiteX139" fmla="*/ 173101 w 996891"/>
              <a:gd name="connsiteY139" fmla="*/ 273174 h 2334967"/>
              <a:gd name="connsiteX140" fmla="*/ 130322 w 996891"/>
              <a:gd name="connsiteY140" fmla="*/ 198311 h 2334967"/>
              <a:gd name="connsiteX141" fmla="*/ 119627 w 996891"/>
              <a:gd name="connsiteY141" fmla="*/ 182269 h 2334967"/>
              <a:gd name="connsiteX142" fmla="*/ 98238 w 996891"/>
              <a:gd name="connsiteY142" fmla="*/ 166227 h 2334967"/>
              <a:gd name="connsiteX143" fmla="*/ 87543 w 996891"/>
              <a:gd name="connsiteY143" fmla="*/ 144838 h 2334967"/>
              <a:gd name="connsiteX144" fmla="*/ 71501 w 996891"/>
              <a:gd name="connsiteY144" fmla="*/ 107406 h 2334967"/>
              <a:gd name="connsiteX145" fmla="*/ 39417 w 996891"/>
              <a:gd name="connsiteY145" fmla="*/ 59280 h 2334967"/>
              <a:gd name="connsiteX146" fmla="*/ 28722 w 996891"/>
              <a:gd name="connsiteY146" fmla="*/ 43238 h 2334967"/>
              <a:gd name="connsiteX147" fmla="*/ 0 w 996891"/>
              <a:gd name="connsiteY147" fmla="*/ 0 h 2334967"/>
              <a:gd name="connsiteX148" fmla="*/ 7333 w 996891"/>
              <a:gd name="connsiteY148" fmla="*/ 27196 h 2334967"/>
              <a:gd name="connsiteX0" fmla="*/ 7333 w 996891"/>
              <a:gd name="connsiteY0" fmla="*/ 27196 h 2334967"/>
              <a:gd name="connsiteX1" fmla="*/ 10694 w 996891"/>
              <a:gd name="connsiteY1" fmla="*/ 48126 h 2334967"/>
              <a:gd name="connsiteX2" fmla="*/ 27653 w 996891"/>
              <a:gd name="connsiteY2" fmla="*/ 52557 h 2334967"/>
              <a:gd name="connsiteX3" fmla="*/ 15583 w 996891"/>
              <a:gd name="connsiteY3" fmla="*/ 73489 h 2334967"/>
              <a:gd name="connsiteX4" fmla="*/ 29638 w 996891"/>
              <a:gd name="connsiteY4" fmla="*/ 103588 h 2334967"/>
              <a:gd name="connsiteX5" fmla="*/ 34528 w 996891"/>
              <a:gd name="connsiteY5" fmla="*/ 148810 h 2334967"/>
              <a:gd name="connsiteX6" fmla="*/ 39876 w 996891"/>
              <a:gd name="connsiteY6" fmla="*/ 184865 h 2334967"/>
              <a:gd name="connsiteX7" fmla="*/ 56376 w 996891"/>
              <a:gd name="connsiteY7" fmla="*/ 236508 h 2334967"/>
              <a:gd name="connsiteX8" fmla="*/ 43848 w 996891"/>
              <a:gd name="connsiteY8" fmla="*/ 222756 h 2334967"/>
              <a:gd name="connsiteX9" fmla="*/ 60806 w 996891"/>
              <a:gd name="connsiteY9" fmla="*/ 279285 h 2334967"/>
              <a:gd name="connsiteX10" fmla="*/ 66155 w 996891"/>
              <a:gd name="connsiteY10" fmla="*/ 322523 h 2334967"/>
              <a:gd name="connsiteX11" fmla="*/ 80210 w 996891"/>
              <a:gd name="connsiteY11" fmla="*/ 370497 h 2334967"/>
              <a:gd name="connsiteX12" fmla="*/ 91362 w 996891"/>
              <a:gd name="connsiteY12" fmla="*/ 414651 h 2334967"/>
              <a:gd name="connsiteX13" fmla="*/ 104504 w 996891"/>
              <a:gd name="connsiteY13" fmla="*/ 473471 h 2334967"/>
              <a:gd name="connsiteX14" fmla="*/ 112753 w 996891"/>
              <a:gd name="connsiteY14" fmla="*/ 511362 h 2334967"/>
              <a:gd name="connsiteX15" fmla="*/ 120544 w 996891"/>
              <a:gd name="connsiteY15" fmla="*/ 576753 h 2334967"/>
              <a:gd name="connsiteX16" fmla="*/ 131697 w 996891"/>
              <a:gd name="connsiteY16" fmla="*/ 612199 h 2334967"/>
              <a:gd name="connsiteX17" fmla="*/ 137044 w 996891"/>
              <a:gd name="connsiteY17" fmla="*/ 654366 h 2334967"/>
              <a:gd name="connsiteX18" fmla="*/ 151101 w 996891"/>
              <a:gd name="connsiteY18" fmla="*/ 681104 h 2334967"/>
              <a:gd name="connsiteX19" fmla="*/ 162255 w 996891"/>
              <a:gd name="connsiteY19" fmla="*/ 711659 h 2334967"/>
              <a:gd name="connsiteX20" fmla="*/ 167602 w 996891"/>
              <a:gd name="connsiteY20" fmla="*/ 744202 h 2334967"/>
              <a:gd name="connsiteX21" fmla="*/ 172489 w 996891"/>
              <a:gd name="connsiteY21" fmla="*/ 772465 h 2334967"/>
              <a:gd name="connsiteX22" fmla="*/ 180741 w 996891"/>
              <a:gd name="connsiteY22" fmla="*/ 807454 h 2334967"/>
              <a:gd name="connsiteX23" fmla="*/ 191893 w 996891"/>
              <a:gd name="connsiteY23" fmla="*/ 840912 h 2334967"/>
              <a:gd name="connsiteX24" fmla="*/ 191435 w 996891"/>
              <a:gd name="connsiteY24" fmla="*/ 882163 h 2334967"/>
              <a:gd name="connsiteX25" fmla="*/ 198311 w 996891"/>
              <a:gd name="connsiteY25" fmla="*/ 910579 h 2334967"/>
              <a:gd name="connsiteX26" fmla="*/ 206559 w 996891"/>
              <a:gd name="connsiteY26" fmla="*/ 951832 h 2334967"/>
              <a:gd name="connsiteX27" fmla="*/ 223520 w 996891"/>
              <a:gd name="connsiteY27" fmla="*/ 995527 h 2334967"/>
              <a:gd name="connsiteX28" fmla="*/ 224589 w 996891"/>
              <a:gd name="connsiteY28" fmla="*/ 1021043 h 2334967"/>
              <a:gd name="connsiteX29" fmla="*/ 229479 w 996891"/>
              <a:gd name="connsiteY29" fmla="*/ 1062446 h 2334967"/>
              <a:gd name="connsiteX30" fmla="*/ 237729 w 996891"/>
              <a:gd name="connsiteY30" fmla="*/ 1118671 h 2334967"/>
              <a:gd name="connsiteX31" fmla="*/ 257590 w 996891"/>
              <a:gd name="connsiteY31" fmla="*/ 1149838 h 2334967"/>
              <a:gd name="connsiteX32" fmla="*/ 262936 w 996891"/>
              <a:gd name="connsiteY32" fmla="*/ 1191088 h 2334967"/>
              <a:gd name="connsiteX33" fmla="*/ 267368 w 996891"/>
              <a:gd name="connsiteY33" fmla="*/ 1224243 h 2334967"/>
              <a:gd name="connsiteX34" fmla="*/ 274090 w 996891"/>
              <a:gd name="connsiteY34" fmla="*/ 1249299 h 2334967"/>
              <a:gd name="connsiteX35" fmla="*/ 281883 w 996891"/>
              <a:gd name="connsiteY35" fmla="*/ 1281382 h 2334967"/>
              <a:gd name="connsiteX36" fmla="*/ 290132 w 996891"/>
              <a:gd name="connsiteY36" fmla="*/ 1328898 h 2334967"/>
              <a:gd name="connsiteX37" fmla="*/ 301285 w 996891"/>
              <a:gd name="connsiteY37" fmla="*/ 1353343 h 2334967"/>
              <a:gd name="connsiteX38" fmla="*/ 300827 w 996891"/>
              <a:gd name="connsiteY38" fmla="*/ 1366483 h 2334967"/>
              <a:gd name="connsiteX39" fmla="*/ 303272 w 996891"/>
              <a:gd name="connsiteY39" fmla="*/ 1398567 h 2334967"/>
              <a:gd name="connsiteX40" fmla="*/ 316411 w 996891"/>
              <a:gd name="connsiteY40" fmla="*/ 1437525 h 2334967"/>
              <a:gd name="connsiteX41" fmla="*/ 318855 w 996891"/>
              <a:gd name="connsiteY41" fmla="*/ 1468082 h 2334967"/>
              <a:gd name="connsiteX42" fmla="*/ 332911 w 996891"/>
              <a:gd name="connsiteY42" fmla="*/ 1489929 h 2334967"/>
              <a:gd name="connsiteX43" fmla="*/ 335356 w 996891"/>
              <a:gd name="connsiteY43" fmla="*/ 1511320 h 2334967"/>
              <a:gd name="connsiteX44" fmla="*/ 331535 w 996891"/>
              <a:gd name="connsiteY44" fmla="*/ 1527361 h 2334967"/>
              <a:gd name="connsiteX45" fmla="*/ 348495 w 996891"/>
              <a:gd name="connsiteY45" fmla="*/ 1559446 h 2334967"/>
              <a:gd name="connsiteX46" fmla="*/ 350481 w 996891"/>
              <a:gd name="connsiteY46" fmla="*/ 1594433 h 2334967"/>
              <a:gd name="connsiteX47" fmla="*/ 355828 w 996891"/>
              <a:gd name="connsiteY47" fmla="*/ 1619795 h 2334967"/>
              <a:gd name="connsiteX48" fmla="*/ 361175 w 996891"/>
              <a:gd name="connsiteY48" fmla="*/ 1638740 h 2334967"/>
              <a:gd name="connsiteX49" fmla="*/ 354912 w 996891"/>
              <a:gd name="connsiteY49" fmla="*/ 1679532 h 2334967"/>
              <a:gd name="connsiteX50" fmla="*/ 368968 w 996891"/>
              <a:gd name="connsiteY50" fmla="*/ 1677088 h 2334967"/>
              <a:gd name="connsiteX51" fmla="*/ 377676 w 996891"/>
              <a:gd name="connsiteY51" fmla="*/ 1696645 h 2334967"/>
              <a:gd name="connsiteX52" fmla="*/ 377216 w 996891"/>
              <a:gd name="connsiteY52" fmla="*/ 1727812 h 2334967"/>
              <a:gd name="connsiteX53" fmla="*/ 387913 w 996891"/>
              <a:gd name="connsiteY53" fmla="*/ 1785105 h 2334967"/>
              <a:gd name="connsiteX54" fmla="*/ 398607 w 996891"/>
              <a:gd name="connsiteY54" fmla="*/ 1830787 h 2334967"/>
              <a:gd name="connsiteX55" fmla="*/ 403955 w 996891"/>
              <a:gd name="connsiteY55" fmla="*/ 1863788 h 2334967"/>
              <a:gd name="connsiteX56" fmla="*/ 415108 w 996891"/>
              <a:gd name="connsiteY56" fmla="*/ 1888538 h 2334967"/>
              <a:gd name="connsiteX57" fmla="*/ 422900 w 996891"/>
              <a:gd name="connsiteY57" fmla="*/ 1928567 h 2334967"/>
              <a:gd name="connsiteX58" fmla="*/ 424886 w 996891"/>
              <a:gd name="connsiteY58" fmla="*/ 1968442 h 2334967"/>
              <a:gd name="connsiteX59" fmla="*/ 444291 w 996891"/>
              <a:gd name="connsiteY59" fmla="*/ 2021918 h 2334967"/>
              <a:gd name="connsiteX60" fmla="*/ 443372 w 996891"/>
              <a:gd name="connsiteY60" fmla="*/ 2055375 h 2334967"/>
              <a:gd name="connsiteX61" fmla="*/ 460331 w 996891"/>
              <a:gd name="connsiteY61" fmla="*/ 2093265 h 2334967"/>
              <a:gd name="connsiteX62" fmla="*/ 456512 w 996891"/>
              <a:gd name="connsiteY62" fmla="*/ 2134059 h 2334967"/>
              <a:gd name="connsiteX63" fmla="*/ 499596 w 996891"/>
              <a:gd name="connsiteY63" fmla="*/ 2161712 h 2334967"/>
              <a:gd name="connsiteX64" fmla="*/ 467206 w 996891"/>
              <a:gd name="connsiteY64" fmla="*/ 2171490 h 2334967"/>
              <a:gd name="connsiteX65" fmla="*/ 492416 w 996891"/>
              <a:gd name="connsiteY65" fmla="*/ 2235505 h 2334967"/>
              <a:gd name="connsiteX66" fmla="*/ 488596 w 996891"/>
              <a:gd name="connsiteY66" fmla="*/ 2310522 h 2334967"/>
              <a:gd name="connsiteX67" fmla="*/ 513805 w 996891"/>
              <a:gd name="connsiteY67" fmla="*/ 2334967 h 2334967"/>
              <a:gd name="connsiteX68" fmla="*/ 520680 w 996891"/>
              <a:gd name="connsiteY68" fmla="*/ 2331911 h 2334967"/>
              <a:gd name="connsiteX69" fmla="*/ 536722 w 996891"/>
              <a:gd name="connsiteY69" fmla="*/ 2310522 h 2334967"/>
              <a:gd name="connsiteX70" fmla="*/ 568806 w 996891"/>
              <a:gd name="connsiteY70" fmla="*/ 2289132 h 2334967"/>
              <a:gd name="connsiteX71" fmla="*/ 595543 w 996891"/>
              <a:gd name="connsiteY71" fmla="*/ 2257048 h 2334967"/>
              <a:gd name="connsiteX72" fmla="*/ 611585 w 996891"/>
              <a:gd name="connsiteY72" fmla="*/ 2235659 h 2334967"/>
              <a:gd name="connsiteX73" fmla="*/ 643670 w 996891"/>
              <a:gd name="connsiteY73" fmla="*/ 2208922 h 2334967"/>
              <a:gd name="connsiteX74" fmla="*/ 670406 w 996891"/>
              <a:gd name="connsiteY74" fmla="*/ 2176838 h 2334967"/>
              <a:gd name="connsiteX75" fmla="*/ 686448 w 996891"/>
              <a:gd name="connsiteY75" fmla="*/ 2166143 h 2334967"/>
              <a:gd name="connsiteX76" fmla="*/ 702491 w 996891"/>
              <a:gd name="connsiteY76" fmla="*/ 2150101 h 2334967"/>
              <a:gd name="connsiteX77" fmla="*/ 723880 w 996891"/>
              <a:gd name="connsiteY77" fmla="*/ 2134059 h 2334967"/>
              <a:gd name="connsiteX78" fmla="*/ 755964 w 996891"/>
              <a:gd name="connsiteY78" fmla="*/ 2096627 h 2334967"/>
              <a:gd name="connsiteX79" fmla="*/ 772006 w 996891"/>
              <a:gd name="connsiteY79" fmla="*/ 2085932 h 2334967"/>
              <a:gd name="connsiteX80" fmla="*/ 814785 w 996891"/>
              <a:gd name="connsiteY80" fmla="*/ 2021764 h 2334967"/>
              <a:gd name="connsiteX81" fmla="*/ 825480 w 996891"/>
              <a:gd name="connsiteY81" fmla="*/ 2005722 h 2334967"/>
              <a:gd name="connsiteX82" fmla="*/ 836175 w 996891"/>
              <a:gd name="connsiteY82" fmla="*/ 1989680 h 2334967"/>
              <a:gd name="connsiteX83" fmla="*/ 846870 w 996891"/>
              <a:gd name="connsiteY83" fmla="*/ 1957596 h 2334967"/>
              <a:gd name="connsiteX84" fmla="*/ 894996 w 996891"/>
              <a:gd name="connsiteY84" fmla="*/ 1914817 h 2334967"/>
              <a:gd name="connsiteX85" fmla="*/ 937775 w 996891"/>
              <a:gd name="connsiteY85" fmla="*/ 1877385 h 2334967"/>
              <a:gd name="connsiteX86" fmla="*/ 953817 w 996891"/>
              <a:gd name="connsiteY86" fmla="*/ 1861343 h 2334967"/>
              <a:gd name="connsiteX87" fmla="*/ 964512 w 996891"/>
              <a:gd name="connsiteY87" fmla="*/ 1845301 h 2334967"/>
              <a:gd name="connsiteX88" fmla="*/ 980554 w 996891"/>
              <a:gd name="connsiteY88" fmla="*/ 1834606 h 2334967"/>
              <a:gd name="connsiteX89" fmla="*/ 996596 w 996891"/>
              <a:gd name="connsiteY89" fmla="*/ 1781132 h 2334967"/>
              <a:gd name="connsiteX90" fmla="*/ 985901 w 996891"/>
              <a:gd name="connsiteY90" fmla="*/ 1700922 h 2334967"/>
              <a:gd name="connsiteX91" fmla="*/ 964512 w 996891"/>
              <a:gd name="connsiteY91" fmla="*/ 1668838 h 2334967"/>
              <a:gd name="connsiteX92" fmla="*/ 932427 w 996891"/>
              <a:gd name="connsiteY92" fmla="*/ 1636753 h 2334967"/>
              <a:gd name="connsiteX93" fmla="*/ 900343 w 996891"/>
              <a:gd name="connsiteY93" fmla="*/ 1583280 h 2334967"/>
              <a:gd name="connsiteX94" fmla="*/ 889648 w 996891"/>
              <a:gd name="connsiteY94" fmla="*/ 1567238 h 2334967"/>
              <a:gd name="connsiteX95" fmla="*/ 878954 w 996891"/>
              <a:gd name="connsiteY95" fmla="*/ 1545848 h 2334967"/>
              <a:gd name="connsiteX96" fmla="*/ 857564 w 996891"/>
              <a:gd name="connsiteY96" fmla="*/ 1513764 h 2334967"/>
              <a:gd name="connsiteX97" fmla="*/ 846870 w 996891"/>
              <a:gd name="connsiteY97" fmla="*/ 1492374 h 2334967"/>
              <a:gd name="connsiteX98" fmla="*/ 825480 w 996891"/>
              <a:gd name="connsiteY98" fmla="*/ 1476332 h 2334967"/>
              <a:gd name="connsiteX99" fmla="*/ 793396 w 996891"/>
              <a:gd name="connsiteY99" fmla="*/ 1401469 h 2334967"/>
              <a:gd name="connsiteX100" fmla="*/ 782701 w 996891"/>
              <a:gd name="connsiteY100" fmla="*/ 1385427 h 2334967"/>
              <a:gd name="connsiteX101" fmla="*/ 755964 w 996891"/>
              <a:gd name="connsiteY101" fmla="*/ 1337301 h 2334967"/>
              <a:gd name="connsiteX102" fmla="*/ 723880 w 996891"/>
              <a:gd name="connsiteY102" fmla="*/ 1299869 h 2334967"/>
              <a:gd name="connsiteX103" fmla="*/ 702491 w 996891"/>
              <a:gd name="connsiteY103" fmla="*/ 1267785 h 2334967"/>
              <a:gd name="connsiteX104" fmla="*/ 686448 w 996891"/>
              <a:gd name="connsiteY104" fmla="*/ 1225006 h 2334967"/>
              <a:gd name="connsiteX105" fmla="*/ 659712 w 996891"/>
              <a:gd name="connsiteY105" fmla="*/ 1192922 h 2334967"/>
              <a:gd name="connsiteX106" fmla="*/ 643670 w 996891"/>
              <a:gd name="connsiteY106" fmla="*/ 1171532 h 2334967"/>
              <a:gd name="connsiteX107" fmla="*/ 632975 w 996891"/>
              <a:gd name="connsiteY107" fmla="*/ 1150143 h 2334967"/>
              <a:gd name="connsiteX108" fmla="*/ 627627 w 996891"/>
              <a:gd name="connsiteY108" fmla="*/ 1134101 h 2334967"/>
              <a:gd name="connsiteX109" fmla="*/ 606238 w 996891"/>
              <a:gd name="connsiteY109" fmla="*/ 1102017 h 2334967"/>
              <a:gd name="connsiteX110" fmla="*/ 595543 w 996891"/>
              <a:gd name="connsiteY110" fmla="*/ 1080627 h 2334967"/>
              <a:gd name="connsiteX111" fmla="*/ 584848 w 996891"/>
              <a:gd name="connsiteY111" fmla="*/ 1064585 h 2334967"/>
              <a:gd name="connsiteX112" fmla="*/ 558112 w 996891"/>
              <a:gd name="connsiteY112" fmla="*/ 1021806 h 2334967"/>
              <a:gd name="connsiteX113" fmla="*/ 536722 w 996891"/>
              <a:gd name="connsiteY113" fmla="*/ 973680 h 2334967"/>
              <a:gd name="connsiteX114" fmla="*/ 526027 w 996891"/>
              <a:gd name="connsiteY114" fmla="*/ 946943 h 2334967"/>
              <a:gd name="connsiteX115" fmla="*/ 515333 w 996891"/>
              <a:gd name="connsiteY115" fmla="*/ 930901 h 2334967"/>
              <a:gd name="connsiteX116" fmla="*/ 504638 w 996891"/>
              <a:gd name="connsiteY116" fmla="*/ 904164 h 2334967"/>
              <a:gd name="connsiteX117" fmla="*/ 483248 w 996891"/>
              <a:gd name="connsiteY117" fmla="*/ 872080 h 2334967"/>
              <a:gd name="connsiteX118" fmla="*/ 472554 w 996891"/>
              <a:gd name="connsiteY118" fmla="*/ 856038 h 2334967"/>
              <a:gd name="connsiteX119" fmla="*/ 451164 w 996891"/>
              <a:gd name="connsiteY119" fmla="*/ 807911 h 2334967"/>
              <a:gd name="connsiteX120" fmla="*/ 440470 w 996891"/>
              <a:gd name="connsiteY120" fmla="*/ 765132 h 2334967"/>
              <a:gd name="connsiteX121" fmla="*/ 429775 w 996891"/>
              <a:gd name="connsiteY121" fmla="*/ 749090 h 2334967"/>
              <a:gd name="connsiteX122" fmla="*/ 419080 w 996891"/>
              <a:gd name="connsiteY122" fmla="*/ 727701 h 2334967"/>
              <a:gd name="connsiteX123" fmla="*/ 397691 w 996891"/>
              <a:gd name="connsiteY123" fmla="*/ 695617 h 2334967"/>
              <a:gd name="connsiteX124" fmla="*/ 386996 w 996891"/>
              <a:gd name="connsiteY124" fmla="*/ 679574 h 2334967"/>
              <a:gd name="connsiteX125" fmla="*/ 376301 w 996891"/>
              <a:gd name="connsiteY125" fmla="*/ 663532 h 2334967"/>
              <a:gd name="connsiteX126" fmla="*/ 365606 w 996891"/>
              <a:gd name="connsiteY126" fmla="*/ 642143 h 2334967"/>
              <a:gd name="connsiteX127" fmla="*/ 344217 w 996891"/>
              <a:gd name="connsiteY127" fmla="*/ 626101 h 2334967"/>
              <a:gd name="connsiteX128" fmla="*/ 322827 w 996891"/>
              <a:gd name="connsiteY128" fmla="*/ 594017 h 2334967"/>
              <a:gd name="connsiteX129" fmla="*/ 312133 w 996891"/>
              <a:gd name="connsiteY129" fmla="*/ 577974 h 2334967"/>
              <a:gd name="connsiteX130" fmla="*/ 301438 w 996891"/>
              <a:gd name="connsiteY130" fmla="*/ 561932 h 2334967"/>
              <a:gd name="connsiteX131" fmla="*/ 290743 w 996891"/>
              <a:gd name="connsiteY131" fmla="*/ 540543 h 2334967"/>
              <a:gd name="connsiteX132" fmla="*/ 280048 w 996891"/>
              <a:gd name="connsiteY132" fmla="*/ 524501 h 2334967"/>
              <a:gd name="connsiteX133" fmla="*/ 269354 w 996891"/>
              <a:gd name="connsiteY133" fmla="*/ 497764 h 2334967"/>
              <a:gd name="connsiteX134" fmla="*/ 258659 w 996891"/>
              <a:gd name="connsiteY134" fmla="*/ 481722 h 2334967"/>
              <a:gd name="connsiteX135" fmla="*/ 237270 w 996891"/>
              <a:gd name="connsiteY135" fmla="*/ 433596 h 2334967"/>
              <a:gd name="connsiteX136" fmla="*/ 226575 w 996891"/>
              <a:gd name="connsiteY136" fmla="*/ 385469 h 2334967"/>
              <a:gd name="connsiteX137" fmla="*/ 205185 w 996891"/>
              <a:gd name="connsiteY137" fmla="*/ 348038 h 2334967"/>
              <a:gd name="connsiteX138" fmla="*/ 194491 w 996891"/>
              <a:gd name="connsiteY138" fmla="*/ 326648 h 2334967"/>
              <a:gd name="connsiteX139" fmla="*/ 173101 w 996891"/>
              <a:gd name="connsiteY139" fmla="*/ 273174 h 2334967"/>
              <a:gd name="connsiteX140" fmla="*/ 130322 w 996891"/>
              <a:gd name="connsiteY140" fmla="*/ 198311 h 2334967"/>
              <a:gd name="connsiteX141" fmla="*/ 119627 w 996891"/>
              <a:gd name="connsiteY141" fmla="*/ 182269 h 2334967"/>
              <a:gd name="connsiteX142" fmla="*/ 98238 w 996891"/>
              <a:gd name="connsiteY142" fmla="*/ 166227 h 2334967"/>
              <a:gd name="connsiteX143" fmla="*/ 87543 w 996891"/>
              <a:gd name="connsiteY143" fmla="*/ 144838 h 2334967"/>
              <a:gd name="connsiteX144" fmla="*/ 71501 w 996891"/>
              <a:gd name="connsiteY144" fmla="*/ 107406 h 2334967"/>
              <a:gd name="connsiteX145" fmla="*/ 39417 w 996891"/>
              <a:gd name="connsiteY145" fmla="*/ 59280 h 2334967"/>
              <a:gd name="connsiteX146" fmla="*/ 28722 w 996891"/>
              <a:gd name="connsiteY146" fmla="*/ 43238 h 2334967"/>
              <a:gd name="connsiteX147" fmla="*/ 0 w 996891"/>
              <a:gd name="connsiteY147" fmla="*/ 0 h 2334967"/>
              <a:gd name="connsiteX148" fmla="*/ 7333 w 996891"/>
              <a:gd name="connsiteY148" fmla="*/ 27196 h 2334967"/>
              <a:gd name="connsiteX0" fmla="*/ 7333 w 996891"/>
              <a:gd name="connsiteY0" fmla="*/ 27196 h 2334967"/>
              <a:gd name="connsiteX1" fmla="*/ 10694 w 996891"/>
              <a:gd name="connsiteY1" fmla="*/ 48126 h 2334967"/>
              <a:gd name="connsiteX2" fmla="*/ 27653 w 996891"/>
              <a:gd name="connsiteY2" fmla="*/ 52557 h 2334967"/>
              <a:gd name="connsiteX3" fmla="*/ 15583 w 996891"/>
              <a:gd name="connsiteY3" fmla="*/ 73489 h 2334967"/>
              <a:gd name="connsiteX4" fmla="*/ 29638 w 996891"/>
              <a:gd name="connsiteY4" fmla="*/ 103588 h 2334967"/>
              <a:gd name="connsiteX5" fmla="*/ 34528 w 996891"/>
              <a:gd name="connsiteY5" fmla="*/ 148810 h 2334967"/>
              <a:gd name="connsiteX6" fmla="*/ 39876 w 996891"/>
              <a:gd name="connsiteY6" fmla="*/ 184865 h 2334967"/>
              <a:gd name="connsiteX7" fmla="*/ 56376 w 996891"/>
              <a:gd name="connsiteY7" fmla="*/ 236508 h 2334967"/>
              <a:gd name="connsiteX8" fmla="*/ 43848 w 996891"/>
              <a:gd name="connsiteY8" fmla="*/ 222756 h 2334967"/>
              <a:gd name="connsiteX9" fmla="*/ 60806 w 996891"/>
              <a:gd name="connsiteY9" fmla="*/ 279285 h 2334967"/>
              <a:gd name="connsiteX10" fmla="*/ 66155 w 996891"/>
              <a:gd name="connsiteY10" fmla="*/ 322523 h 2334967"/>
              <a:gd name="connsiteX11" fmla="*/ 80210 w 996891"/>
              <a:gd name="connsiteY11" fmla="*/ 370497 h 2334967"/>
              <a:gd name="connsiteX12" fmla="*/ 91362 w 996891"/>
              <a:gd name="connsiteY12" fmla="*/ 414651 h 2334967"/>
              <a:gd name="connsiteX13" fmla="*/ 104504 w 996891"/>
              <a:gd name="connsiteY13" fmla="*/ 473471 h 2334967"/>
              <a:gd name="connsiteX14" fmla="*/ 112753 w 996891"/>
              <a:gd name="connsiteY14" fmla="*/ 511362 h 2334967"/>
              <a:gd name="connsiteX15" fmla="*/ 120544 w 996891"/>
              <a:gd name="connsiteY15" fmla="*/ 576753 h 2334967"/>
              <a:gd name="connsiteX16" fmla="*/ 131697 w 996891"/>
              <a:gd name="connsiteY16" fmla="*/ 612199 h 2334967"/>
              <a:gd name="connsiteX17" fmla="*/ 137044 w 996891"/>
              <a:gd name="connsiteY17" fmla="*/ 654366 h 2334967"/>
              <a:gd name="connsiteX18" fmla="*/ 151101 w 996891"/>
              <a:gd name="connsiteY18" fmla="*/ 681104 h 2334967"/>
              <a:gd name="connsiteX19" fmla="*/ 162255 w 996891"/>
              <a:gd name="connsiteY19" fmla="*/ 711659 h 2334967"/>
              <a:gd name="connsiteX20" fmla="*/ 167602 w 996891"/>
              <a:gd name="connsiteY20" fmla="*/ 744202 h 2334967"/>
              <a:gd name="connsiteX21" fmla="*/ 172489 w 996891"/>
              <a:gd name="connsiteY21" fmla="*/ 772465 h 2334967"/>
              <a:gd name="connsiteX22" fmla="*/ 180741 w 996891"/>
              <a:gd name="connsiteY22" fmla="*/ 807454 h 2334967"/>
              <a:gd name="connsiteX23" fmla="*/ 191893 w 996891"/>
              <a:gd name="connsiteY23" fmla="*/ 840912 h 2334967"/>
              <a:gd name="connsiteX24" fmla="*/ 191435 w 996891"/>
              <a:gd name="connsiteY24" fmla="*/ 882163 h 2334967"/>
              <a:gd name="connsiteX25" fmla="*/ 198311 w 996891"/>
              <a:gd name="connsiteY25" fmla="*/ 910579 h 2334967"/>
              <a:gd name="connsiteX26" fmla="*/ 206559 w 996891"/>
              <a:gd name="connsiteY26" fmla="*/ 951832 h 2334967"/>
              <a:gd name="connsiteX27" fmla="*/ 223520 w 996891"/>
              <a:gd name="connsiteY27" fmla="*/ 995527 h 2334967"/>
              <a:gd name="connsiteX28" fmla="*/ 224589 w 996891"/>
              <a:gd name="connsiteY28" fmla="*/ 1021043 h 2334967"/>
              <a:gd name="connsiteX29" fmla="*/ 229479 w 996891"/>
              <a:gd name="connsiteY29" fmla="*/ 1062446 h 2334967"/>
              <a:gd name="connsiteX30" fmla="*/ 237729 w 996891"/>
              <a:gd name="connsiteY30" fmla="*/ 1118671 h 2334967"/>
              <a:gd name="connsiteX31" fmla="*/ 257590 w 996891"/>
              <a:gd name="connsiteY31" fmla="*/ 1149838 h 2334967"/>
              <a:gd name="connsiteX32" fmla="*/ 262936 w 996891"/>
              <a:gd name="connsiteY32" fmla="*/ 1191088 h 2334967"/>
              <a:gd name="connsiteX33" fmla="*/ 267368 w 996891"/>
              <a:gd name="connsiteY33" fmla="*/ 1224243 h 2334967"/>
              <a:gd name="connsiteX34" fmla="*/ 274090 w 996891"/>
              <a:gd name="connsiteY34" fmla="*/ 1249299 h 2334967"/>
              <a:gd name="connsiteX35" fmla="*/ 281883 w 996891"/>
              <a:gd name="connsiteY35" fmla="*/ 1281382 h 2334967"/>
              <a:gd name="connsiteX36" fmla="*/ 290132 w 996891"/>
              <a:gd name="connsiteY36" fmla="*/ 1328898 h 2334967"/>
              <a:gd name="connsiteX37" fmla="*/ 301285 w 996891"/>
              <a:gd name="connsiteY37" fmla="*/ 1353343 h 2334967"/>
              <a:gd name="connsiteX38" fmla="*/ 300827 w 996891"/>
              <a:gd name="connsiteY38" fmla="*/ 1366483 h 2334967"/>
              <a:gd name="connsiteX39" fmla="*/ 303272 w 996891"/>
              <a:gd name="connsiteY39" fmla="*/ 1398567 h 2334967"/>
              <a:gd name="connsiteX40" fmla="*/ 316411 w 996891"/>
              <a:gd name="connsiteY40" fmla="*/ 1437525 h 2334967"/>
              <a:gd name="connsiteX41" fmla="*/ 318855 w 996891"/>
              <a:gd name="connsiteY41" fmla="*/ 1468082 h 2334967"/>
              <a:gd name="connsiteX42" fmla="*/ 332911 w 996891"/>
              <a:gd name="connsiteY42" fmla="*/ 1489929 h 2334967"/>
              <a:gd name="connsiteX43" fmla="*/ 335356 w 996891"/>
              <a:gd name="connsiteY43" fmla="*/ 1511320 h 2334967"/>
              <a:gd name="connsiteX44" fmla="*/ 331535 w 996891"/>
              <a:gd name="connsiteY44" fmla="*/ 1527361 h 2334967"/>
              <a:gd name="connsiteX45" fmla="*/ 348495 w 996891"/>
              <a:gd name="connsiteY45" fmla="*/ 1559446 h 2334967"/>
              <a:gd name="connsiteX46" fmla="*/ 350481 w 996891"/>
              <a:gd name="connsiteY46" fmla="*/ 1594433 h 2334967"/>
              <a:gd name="connsiteX47" fmla="*/ 355828 w 996891"/>
              <a:gd name="connsiteY47" fmla="*/ 1619795 h 2334967"/>
              <a:gd name="connsiteX48" fmla="*/ 361175 w 996891"/>
              <a:gd name="connsiteY48" fmla="*/ 1638740 h 2334967"/>
              <a:gd name="connsiteX49" fmla="*/ 354912 w 996891"/>
              <a:gd name="connsiteY49" fmla="*/ 1679532 h 2334967"/>
              <a:gd name="connsiteX50" fmla="*/ 368968 w 996891"/>
              <a:gd name="connsiteY50" fmla="*/ 1677088 h 2334967"/>
              <a:gd name="connsiteX51" fmla="*/ 377676 w 996891"/>
              <a:gd name="connsiteY51" fmla="*/ 1696645 h 2334967"/>
              <a:gd name="connsiteX52" fmla="*/ 377216 w 996891"/>
              <a:gd name="connsiteY52" fmla="*/ 1727812 h 2334967"/>
              <a:gd name="connsiteX53" fmla="*/ 387913 w 996891"/>
              <a:gd name="connsiteY53" fmla="*/ 1785105 h 2334967"/>
              <a:gd name="connsiteX54" fmla="*/ 398607 w 996891"/>
              <a:gd name="connsiteY54" fmla="*/ 1830787 h 2334967"/>
              <a:gd name="connsiteX55" fmla="*/ 403955 w 996891"/>
              <a:gd name="connsiteY55" fmla="*/ 1863788 h 2334967"/>
              <a:gd name="connsiteX56" fmla="*/ 415108 w 996891"/>
              <a:gd name="connsiteY56" fmla="*/ 1888538 h 2334967"/>
              <a:gd name="connsiteX57" fmla="*/ 422900 w 996891"/>
              <a:gd name="connsiteY57" fmla="*/ 1928567 h 2334967"/>
              <a:gd name="connsiteX58" fmla="*/ 424886 w 996891"/>
              <a:gd name="connsiteY58" fmla="*/ 1968442 h 2334967"/>
              <a:gd name="connsiteX59" fmla="*/ 444291 w 996891"/>
              <a:gd name="connsiteY59" fmla="*/ 2021918 h 2334967"/>
              <a:gd name="connsiteX60" fmla="*/ 443372 w 996891"/>
              <a:gd name="connsiteY60" fmla="*/ 2055375 h 2334967"/>
              <a:gd name="connsiteX61" fmla="*/ 460331 w 996891"/>
              <a:gd name="connsiteY61" fmla="*/ 2093265 h 2334967"/>
              <a:gd name="connsiteX62" fmla="*/ 456512 w 996891"/>
              <a:gd name="connsiteY62" fmla="*/ 2134059 h 2334967"/>
              <a:gd name="connsiteX63" fmla="*/ 464762 w 996891"/>
              <a:gd name="connsiteY63" fmla="*/ 2147198 h 2334967"/>
              <a:gd name="connsiteX64" fmla="*/ 467206 w 996891"/>
              <a:gd name="connsiteY64" fmla="*/ 2171490 h 2334967"/>
              <a:gd name="connsiteX65" fmla="*/ 492416 w 996891"/>
              <a:gd name="connsiteY65" fmla="*/ 2235505 h 2334967"/>
              <a:gd name="connsiteX66" fmla="*/ 488596 w 996891"/>
              <a:gd name="connsiteY66" fmla="*/ 2310522 h 2334967"/>
              <a:gd name="connsiteX67" fmla="*/ 513805 w 996891"/>
              <a:gd name="connsiteY67" fmla="*/ 2334967 h 2334967"/>
              <a:gd name="connsiteX68" fmla="*/ 520680 w 996891"/>
              <a:gd name="connsiteY68" fmla="*/ 2331911 h 2334967"/>
              <a:gd name="connsiteX69" fmla="*/ 536722 w 996891"/>
              <a:gd name="connsiteY69" fmla="*/ 2310522 h 2334967"/>
              <a:gd name="connsiteX70" fmla="*/ 568806 w 996891"/>
              <a:gd name="connsiteY70" fmla="*/ 2289132 h 2334967"/>
              <a:gd name="connsiteX71" fmla="*/ 595543 w 996891"/>
              <a:gd name="connsiteY71" fmla="*/ 2257048 h 2334967"/>
              <a:gd name="connsiteX72" fmla="*/ 611585 w 996891"/>
              <a:gd name="connsiteY72" fmla="*/ 2235659 h 2334967"/>
              <a:gd name="connsiteX73" fmla="*/ 643670 w 996891"/>
              <a:gd name="connsiteY73" fmla="*/ 2208922 h 2334967"/>
              <a:gd name="connsiteX74" fmla="*/ 670406 w 996891"/>
              <a:gd name="connsiteY74" fmla="*/ 2176838 h 2334967"/>
              <a:gd name="connsiteX75" fmla="*/ 686448 w 996891"/>
              <a:gd name="connsiteY75" fmla="*/ 2166143 h 2334967"/>
              <a:gd name="connsiteX76" fmla="*/ 702491 w 996891"/>
              <a:gd name="connsiteY76" fmla="*/ 2150101 h 2334967"/>
              <a:gd name="connsiteX77" fmla="*/ 723880 w 996891"/>
              <a:gd name="connsiteY77" fmla="*/ 2134059 h 2334967"/>
              <a:gd name="connsiteX78" fmla="*/ 755964 w 996891"/>
              <a:gd name="connsiteY78" fmla="*/ 2096627 h 2334967"/>
              <a:gd name="connsiteX79" fmla="*/ 772006 w 996891"/>
              <a:gd name="connsiteY79" fmla="*/ 2085932 h 2334967"/>
              <a:gd name="connsiteX80" fmla="*/ 814785 w 996891"/>
              <a:gd name="connsiteY80" fmla="*/ 2021764 h 2334967"/>
              <a:gd name="connsiteX81" fmla="*/ 825480 w 996891"/>
              <a:gd name="connsiteY81" fmla="*/ 2005722 h 2334967"/>
              <a:gd name="connsiteX82" fmla="*/ 836175 w 996891"/>
              <a:gd name="connsiteY82" fmla="*/ 1989680 h 2334967"/>
              <a:gd name="connsiteX83" fmla="*/ 846870 w 996891"/>
              <a:gd name="connsiteY83" fmla="*/ 1957596 h 2334967"/>
              <a:gd name="connsiteX84" fmla="*/ 894996 w 996891"/>
              <a:gd name="connsiteY84" fmla="*/ 1914817 h 2334967"/>
              <a:gd name="connsiteX85" fmla="*/ 937775 w 996891"/>
              <a:gd name="connsiteY85" fmla="*/ 1877385 h 2334967"/>
              <a:gd name="connsiteX86" fmla="*/ 953817 w 996891"/>
              <a:gd name="connsiteY86" fmla="*/ 1861343 h 2334967"/>
              <a:gd name="connsiteX87" fmla="*/ 964512 w 996891"/>
              <a:gd name="connsiteY87" fmla="*/ 1845301 h 2334967"/>
              <a:gd name="connsiteX88" fmla="*/ 980554 w 996891"/>
              <a:gd name="connsiteY88" fmla="*/ 1834606 h 2334967"/>
              <a:gd name="connsiteX89" fmla="*/ 996596 w 996891"/>
              <a:gd name="connsiteY89" fmla="*/ 1781132 h 2334967"/>
              <a:gd name="connsiteX90" fmla="*/ 985901 w 996891"/>
              <a:gd name="connsiteY90" fmla="*/ 1700922 h 2334967"/>
              <a:gd name="connsiteX91" fmla="*/ 964512 w 996891"/>
              <a:gd name="connsiteY91" fmla="*/ 1668838 h 2334967"/>
              <a:gd name="connsiteX92" fmla="*/ 932427 w 996891"/>
              <a:gd name="connsiteY92" fmla="*/ 1636753 h 2334967"/>
              <a:gd name="connsiteX93" fmla="*/ 900343 w 996891"/>
              <a:gd name="connsiteY93" fmla="*/ 1583280 h 2334967"/>
              <a:gd name="connsiteX94" fmla="*/ 889648 w 996891"/>
              <a:gd name="connsiteY94" fmla="*/ 1567238 h 2334967"/>
              <a:gd name="connsiteX95" fmla="*/ 878954 w 996891"/>
              <a:gd name="connsiteY95" fmla="*/ 1545848 h 2334967"/>
              <a:gd name="connsiteX96" fmla="*/ 857564 w 996891"/>
              <a:gd name="connsiteY96" fmla="*/ 1513764 h 2334967"/>
              <a:gd name="connsiteX97" fmla="*/ 846870 w 996891"/>
              <a:gd name="connsiteY97" fmla="*/ 1492374 h 2334967"/>
              <a:gd name="connsiteX98" fmla="*/ 825480 w 996891"/>
              <a:gd name="connsiteY98" fmla="*/ 1476332 h 2334967"/>
              <a:gd name="connsiteX99" fmla="*/ 793396 w 996891"/>
              <a:gd name="connsiteY99" fmla="*/ 1401469 h 2334967"/>
              <a:gd name="connsiteX100" fmla="*/ 782701 w 996891"/>
              <a:gd name="connsiteY100" fmla="*/ 1385427 h 2334967"/>
              <a:gd name="connsiteX101" fmla="*/ 755964 w 996891"/>
              <a:gd name="connsiteY101" fmla="*/ 1337301 h 2334967"/>
              <a:gd name="connsiteX102" fmla="*/ 723880 w 996891"/>
              <a:gd name="connsiteY102" fmla="*/ 1299869 h 2334967"/>
              <a:gd name="connsiteX103" fmla="*/ 702491 w 996891"/>
              <a:gd name="connsiteY103" fmla="*/ 1267785 h 2334967"/>
              <a:gd name="connsiteX104" fmla="*/ 686448 w 996891"/>
              <a:gd name="connsiteY104" fmla="*/ 1225006 h 2334967"/>
              <a:gd name="connsiteX105" fmla="*/ 659712 w 996891"/>
              <a:gd name="connsiteY105" fmla="*/ 1192922 h 2334967"/>
              <a:gd name="connsiteX106" fmla="*/ 643670 w 996891"/>
              <a:gd name="connsiteY106" fmla="*/ 1171532 h 2334967"/>
              <a:gd name="connsiteX107" fmla="*/ 632975 w 996891"/>
              <a:gd name="connsiteY107" fmla="*/ 1150143 h 2334967"/>
              <a:gd name="connsiteX108" fmla="*/ 627627 w 996891"/>
              <a:gd name="connsiteY108" fmla="*/ 1134101 h 2334967"/>
              <a:gd name="connsiteX109" fmla="*/ 606238 w 996891"/>
              <a:gd name="connsiteY109" fmla="*/ 1102017 h 2334967"/>
              <a:gd name="connsiteX110" fmla="*/ 595543 w 996891"/>
              <a:gd name="connsiteY110" fmla="*/ 1080627 h 2334967"/>
              <a:gd name="connsiteX111" fmla="*/ 584848 w 996891"/>
              <a:gd name="connsiteY111" fmla="*/ 1064585 h 2334967"/>
              <a:gd name="connsiteX112" fmla="*/ 558112 w 996891"/>
              <a:gd name="connsiteY112" fmla="*/ 1021806 h 2334967"/>
              <a:gd name="connsiteX113" fmla="*/ 536722 w 996891"/>
              <a:gd name="connsiteY113" fmla="*/ 973680 h 2334967"/>
              <a:gd name="connsiteX114" fmla="*/ 526027 w 996891"/>
              <a:gd name="connsiteY114" fmla="*/ 946943 h 2334967"/>
              <a:gd name="connsiteX115" fmla="*/ 515333 w 996891"/>
              <a:gd name="connsiteY115" fmla="*/ 930901 h 2334967"/>
              <a:gd name="connsiteX116" fmla="*/ 504638 w 996891"/>
              <a:gd name="connsiteY116" fmla="*/ 904164 h 2334967"/>
              <a:gd name="connsiteX117" fmla="*/ 483248 w 996891"/>
              <a:gd name="connsiteY117" fmla="*/ 872080 h 2334967"/>
              <a:gd name="connsiteX118" fmla="*/ 472554 w 996891"/>
              <a:gd name="connsiteY118" fmla="*/ 856038 h 2334967"/>
              <a:gd name="connsiteX119" fmla="*/ 451164 w 996891"/>
              <a:gd name="connsiteY119" fmla="*/ 807911 h 2334967"/>
              <a:gd name="connsiteX120" fmla="*/ 440470 w 996891"/>
              <a:gd name="connsiteY120" fmla="*/ 765132 h 2334967"/>
              <a:gd name="connsiteX121" fmla="*/ 429775 w 996891"/>
              <a:gd name="connsiteY121" fmla="*/ 749090 h 2334967"/>
              <a:gd name="connsiteX122" fmla="*/ 419080 w 996891"/>
              <a:gd name="connsiteY122" fmla="*/ 727701 h 2334967"/>
              <a:gd name="connsiteX123" fmla="*/ 397691 w 996891"/>
              <a:gd name="connsiteY123" fmla="*/ 695617 h 2334967"/>
              <a:gd name="connsiteX124" fmla="*/ 386996 w 996891"/>
              <a:gd name="connsiteY124" fmla="*/ 679574 h 2334967"/>
              <a:gd name="connsiteX125" fmla="*/ 376301 w 996891"/>
              <a:gd name="connsiteY125" fmla="*/ 663532 h 2334967"/>
              <a:gd name="connsiteX126" fmla="*/ 365606 w 996891"/>
              <a:gd name="connsiteY126" fmla="*/ 642143 h 2334967"/>
              <a:gd name="connsiteX127" fmla="*/ 344217 w 996891"/>
              <a:gd name="connsiteY127" fmla="*/ 626101 h 2334967"/>
              <a:gd name="connsiteX128" fmla="*/ 322827 w 996891"/>
              <a:gd name="connsiteY128" fmla="*/ 594017 h 2334967"/>
              <a:gd name="connsiteX129" fmla="*/ 312133 w 996891"/>
              <a:gd name="connsiteY129" fmla="*/ 577974 h 2334967"/>
              <a:gd name="connsiteX130" fmla="*/ 301438 w 996891"/>
              <a:gd name="connsiteY130" fmla="*/ 561932 h 2334967"/>
              <a:gd name="connsiteX131" fmla="*/ 290743 w 996891"/>
              <a:gd name="connsiteY131" fmla="*/ 540543 h 2334967"/>
              <a:gd name="connsiteX132" fmla="*/ 280048 w 996891"/>
              <a:gd name="connsiteY132" fmla="*/ 524501 h 2334967"/>
              <a:gd name="connsiteX133" fmla="*/ 269354 w 996891"/>
              <a:gd name="connsiteY133" fmla="*/ 497764 h 2334967"/>
              <a:gd name="connsiteX134" fmla="*/ 258659 w 996891"/>
              <a:gd name="connsiteY134" fmla="*/ 481722 h 2334967"/>
              <a:gd name="connsiteX135" fmla="*/ 237270 w 996891"/>
              <a:gd name="connsiteY135" fmla="*/ 433596 h 2334967"/>
              <a:gd name="connsiteX136" fmla="*/ 226575 w 996891"/>
              <a:gd name="connsiteY136" fmla="*/ 385469 h 2334967"/>
              <a:gd name="connsiteX137" fmla="*/ 205185 w 996891"/>
              <a:gd name="connsiteY137" fmla="*/ 348038 h 2334967"/>
              <a:gd name="connsiteX138" fmla="*/ 194491 w 996891"/>
              <a:gd name="connsiteY138" fmla="*/ 326648 h 2334967"/>
              <a:gd name="connsiteX139" fmla="*/ 173101 w 996891"/>
              <a:gd name="connsiteY139" fmla="*/ 273174 h 2334967"/>
              <a:gd name="connsiteX140" fmla="*/ 130322 w 996891"/>
              <a:gd name="connsiteY140" fmla="*/ 198311 h 2334967"/>
              <a:gd name="connsiteX141" fmla="*/ 119627 w 996891"/>
              <a:gd name="connsiteY141" fmla="*/ 182269 h 2334967"/>
              <a:gd name="connsiteX142" fmla="*/ 98238 w 996891"/>
              <a:gd name="connsiteY142" fmla="*/ 166227 h 2334967"/>
              <a:gd name="connsiteX143" fmla="*/ 87543 w 996891"/>
              <a:gd name="connsiteY143" fmla="*/ 144838 h 2334967"/>
              <a:gd name="connsiteX144" fmla="*/ 71501 w 996891"/>
              <a:gd name="connsiteY144" fmla="*/ 107406 h 2334967"/>
              <a:gd name="connsiteX145" fmla="*/ 39417 w 996891"/>
              <a:gd name="connsiteY145" fmla="*/ 59280 h 2334967"/>
              <a:gd name="connsiteX146" fmla="*/ 28722 w 996891"/>
              <a:gd name="connsiteY146" fmla="*/ 43238 h 2334967"/>
              <a:gd name="connsiteX147" fmla="*/ 0 w 996891"/>
              <a:gd name="connsiteY147" fmla="*/ 0 h 2334967"/>
              <a:gd name="connsiteX148" fmla="*/ 7333 w 996891"/>
              <a:gd name="connsiteY148" fmla="*/ 27196 h 2334967"/>
              <a:gd name="connsiteX0" fmla="*/ 7333 w 996891"/>
              <a:gd name="connsiteY0" fmla="*/ 27196 h 2334967"/>
              <a:gd name="connsiteX1" fmla="*/ 10694 w 996891"/>
              <a:gd name="connsiteY1" fmla="*/ 48126 h 2334967"/>
              <a:gd name="connsiteX2" fmla="*/ 27653 w 996891"/>
              <a:gd name="connsiteY2" fmla="*/ 52557 h 2334967"/>
              <a:gd name="connsiteX3" fmla="*/ 15583 w 996891"/>
              <a:gd name="connsiteY3" fmla="*/ 73489 h 2334967"/>
              <a:gd name="connsiteX4" fmla="*/ 29638 w 996891"/>
              <a:gd name="connsiteY4" fmla="*/ 103588 h 2334967"/>
              <a:gd name="connsiteX5" fmla="*/ 34528 w 996891"/>
              <a:gd name="connsiteY5" fmla="*/ 148810 h 2334967"/>
              <a:gd name="connsiteX6" fmla="*/ 39876 w 996891"/>
              <a:gd name="connsiteY6" fmla="*/ 184865 h 2334967"/>
              <a:gd name="connsiteX7" fmla="*/ 56376 w 996891"/>
              <a:gd name="connsiteY7" fmla="*/ 236508 h 2334967"/>
              <a:gd name="connsiteX8" fmla="*/ 43848 w 996891"/>
              <a:gd name="connsiteY8" fmla="*/ 222756 h 2334967"/>
              <a:gd name="connsiteX9" fmla="*/ 60806 w 996891"/>
              <a:gd name="connsiteY9" fmla="*/ 279285 h 2334967"/>
              <a:gd name="connsiteX10" fmla="*/ 66155 w 996891"/>
              <a:gd name="connsiteY10" fmla="*/ 322523 h 2334967"/>
              <a:gd name="connsiteX11" fmla="*/ 80210 w 996891"/>
              <a:gd name="connsiteY11" fmla="*/ 370497 h 2334967"/>
              <a:gd name="connsiteX12" fmla="*/ 91362 w 996891"/>
              <a:gd name="connsiteY12" fmla="*/ 414651 h 2334967"/>
              <a:gd name="connsiteX13" fmla="*/ 104504 w 996891"/>
              <a:gd name="connsiteY13" fmla="*/ 473471 h 2334967"/>
              <a:gd name="connsiteX14" fmla="*/ 112753 w 996891"/>
              <a:gd name="connsiteY14" fmla="*/ 511362 h 2334967"/>
              <a:gd name="connsiteX15" fmla="*/ 120544 w 996891"/>
              <a:gd name="connsiteY15" fmla="*/ 576753 h 2334967"/>
              <a:gd name="connsiteX16" fmla="*/ 131697 w 996891"/>
              <a:gd name="connsiteY16" fmla="*/ 612199 h 2334967"/>
              <a:gd name="connsiteX17" fmla="*/ 137044 w 996891"/>
              <a:gd name="connsiteY17" fmla="*/ 654366 h 2334967"/>
              <a:gd name="connsiteX18" fmla="*/ 151101 w 996891"/>
              <a:gd name="connsiteY18" fmla="*/ 681104 h 2334967"/>
              <a:gd name="connsiteX19" fmla="*/ 162255 w 996891"/>
              <a:gd name="connsiteY19" fmla="*/ 711659 h 2334967"/>
              <a:gd name="connsiteX20" fmla="*/ 167602 w 996891"/>
              <a:gd name="connsiteY20" fmla="*/ 744202 h 2334967"/>
              <a:gd name="connsiteX21" fmla="*/ 172489 w 996891"/>
              <a:gd name="connsiteY21" fmla="*/ 772465 h 2334967"/>
              <a:gd name="connsiteX22" fmla="*/ 180741 w 996891"/>
              <a:gd name="connsiteY22" fmla="*/ 807454 h 2334967"/>
              <a:gd name="connsiteX23" fmla="*/ 191893 w 996891"/>
              <a:gd name="connsiteY23" fmla="*/ 840912 h 2334967"/>
              <a:gd name="connsiteX24" fmla="*/ 191435 w 996891"/>
              <a:gd name="connsiteY24" fmla="*/ 882163 h 2334967"/>
              <a:gd name="connsiteX25" fmla="*/ 198311 w 996891"/>
              <a:gd name="connsiteY25" fmla="*/ 910579 h 2334967"/>
              <a:gd name="connsiteX26" fmla="*/ 206559 w 996891"/>
              <a:gd name="connsiteY26" fmla="*/ 951832 h 2334967"/>
              <a:gd name="connsiteX27" fmla="*/ 223520 w 996891"/>
              <a:gd name="connsiteY27" fmla="*/ 995527 h 2334967"/>
              <a:gd name="connsiteX28" fmla="*/ 224589 w 996891"/>
              <a:gd name="connsiteY28" fmla="*/ 1021043 h 2334967"/>
              <a:gd name="connsiteX29" fmla="*/ 229479 w 996891"/>
              <a:gd name="connsiteY29" fmla="*/ 1062446 h 2334967"/>
              <a:gd name="connsiteX30" fmla="*/ 237729 w 996891"/>
              <a:gd name="connsiteY30" fmla="*/ 1118671 h 2334967"/>
              <a:gd name="connsiteX31" fmla="*/ 257590 w 996891"/>
              <a:gd name="connsiteY31" fmla="*/ 1149838 h 2334967"/>
              <a:gd name="connsiteX32" fmla="*/ 262936 w 996891"/>
              <a:gd name="connsiteY32" fmla="*/ 1191088 h 2334967"/>
              <a:gd name="connsiteX33" fmla="*/ 267368 w 996891"/>
              <a:gd name="connsiteY33" fmla="*/ 1224243 h 2334967"/>
              <a:gd name="connsiteX34" fmla="*/ 274090 w 996891"/>
              <a:gd name="connsiteY34" fmla="*/ 1249299 h 2334967"/>
              <a:gd name="connsiteX35" fmla="*/ 281883 w 996891"/>
              <a:gd name="connsiteY35" fmla="*/ 1281382 h 2334967"/>
              <a:gd name="connsiteX36" fmla="*/ 290132 w 996891"/>
              <a:gd name="connsiteY36" fmla="*/ 1328898 h 2334967"/>
              <a:gd name="connsiteX37" fmla="*/ 301285 w 996891"/>
              <a:gd name="connsiteY37" fmla="*/ 1353343 h 2334967"/>
              <a:gd name="connsiteX38" fmla="*/ 300827 w 996891"/>
              <a:gd name="connsiteY38" fmla="*/ 1366483 h 2334967"/>
              <a:gd name="connsiteX39" fmla="*/ 303272 w 996891"/>
              <a:gd name="connsiteY39" fmla="*/ 1398567 h 2334967"/>
              <a:gd name="connsiteX40" fmla="*/ 316411 w 996891"/>
              <a:gd name="connsiteY40" fmla="*/ 1437525 h 2334967"/>
              <a:gd name="connsiteX41" fmla="*/ 318855 w 996891"/>
              <a:gd name="connsiteY41" fmla="*/ 1468082 h 2334967"/>
              <a:gd name="connsiteX42" fmla="*/ 332911 w 996891"/>
              <a:gd name="connsiteY42" fmla="*/ 1489929 h 2334967"/>
              <a:gd name="connsiteX43" fmla="*/ 335356 w 996891"/>
              <a:gd name="connsiteY43" fmla="*/ 1511320 h 2334967"/>
              <a:gd name="connsiteX44" fmla="*/ 331535 w 996891"/>
              <a:gd name="connsiteY44" fmla="*/ 1527361 h 2334967"/>
              <a:gd name="connsiteX45" fmla="*/ 348495 w 996891"/>
              <a:gd name="connsiteY45" fmla="*/ 1559446 h 2334967"/>
              <a:gd name="connsiteX46" fmla="*/ 350481 w 996891"/>
              <a:gd name="connsiteY46" fmla="*/ 1594433 h 2334967"/>
              <a:gd name="connsiteX47" fmla="*/ 355828 w 996891"/>
              <a:gd name="connsiteY47" fmla="*/ 1619795 h 2334967"/>
              <a:gd name="connsiteX48" fmla="*/ 361175 w 996891"/>
              <a:gd name="connsiteY48" fmla="*/ 1638740 h 2334967"/>
              <a:gd name="connsiteX49" fmla="*/ 354912 w 996891"/>
              <a:gd name="connsiteY49" fmla="*/ 1679532 h 2334967"/>
              <a:gd name="connsiteX50" fmla="*/ 368968 w 996891"/>
              <a:gd name="connsiteY50" fmla="*/ 1677088 h 2334967"/>
              <a:gd name="connsiteX51" fmla="*/ 377676 w 996891"/>
              <a:gd name="connsiteY51" fmla="*/ 1696645 h 2334967"/>
              <a:gd name="connsiteX52" fmla="*/ 377216 w 996891"/>
              <a:gd name="connsiteY52" fmla="*/ 1727812 h 2334967"/>
              <a:gd name="connsiteX53" fmla="*/ 387913 w 996891"/>
              <a:gd name="connsiteY53" fmla="*/ 1785105 h 2334967"/>
              <a:gd name="connsiteX54" fmla="*/ 398607 w 996891"/>
              <a:gd name="connsiteY54" fmla="*/ 1830787 h 2334967"/>
              <a:gd name="connsiteX55" fmla="*/ 403955 w 996891"/>
              <a:gd name="connsiteY55" fmla="*/ 1863788 h 2334967"/>
              <a:gd name="connsiteX56" fmla="*/ 415108 w 996891"/>
              <a:gd name="connsiteY56" fmla="*/ 1888538 h 2334967"/>
              <a:gd name="connsiteX57" fmla="*/ 422900 w 996891"/>
              <a:gd name="connsiteY57" fmla="*/ 1928567 h 2334967"/>
              <a:gd name="connsiteX58" fmla="*/ 424886 w 996891"/>
              <a:gd name="connsiteY58" fmla="*/ 1968442 h 2334967"/>
              <a:gd name="connsiteX59" fmla="*/ 444291 w 996891"/>
              <a:gd name="connsiteY59" fmla="*/ 2021918 h 2334967"/>
              <a:gd name="connsiteX60" fmla="*/ 443372 w 996891"/>
              <a:gd name="connsiteY60" fmla="*/ 2055375 h 2334967"/>
              <a:gd name="connsiteX61" fmla="*/ 460331 w 996891"/>
              <a:gd name="connsiteY61" fmla="*/ 2093265 h 2334967"/>
              <a:gd name="connsiteX62" fmla="*/ 456512 w 996891"/>
              <a:gd name="connsiteY62" fmla="*/ 2134059 h 2334967"/>
              <a:gd name="connsiteX63" fmla="*/ 464762 w 996891"/>
              <a:gd name="connsiteY63" fmla="*/ 2147198 h 2334967"/>
              <a:gd name="connsiteX64" fmla="*/ 467206 w 996891"/>
              <a:gd name="connsiteY64" fmla="*/ 2171490 h 2334967"/>
              <a:gd name="connsiteX65" fmla="*/ 480805 w 996891"/>
              <a:gd name="connsiteY65" fmla="*/ 2220991 h 2334967"/>
              <a:gd name="connsiteX66" fmla="*/ 488596 w 996891"/>
              <a:gd name="connsiteY66" fmla="*/ 2310522 h 2334967"/>
              <a:gd name="connsiteX67" fmla="*/ 513805 w 996891"/>
              <a:gd name="connsiteY67" fmla="*/ 2334967 h 2334967"/>
              <a:gd name="connsiteX68" fmla="*/ 520680 w 996891"/>
              <a:gd name="connsiteY68" fmla="*/ 2331911 h 2334967"/>
              <a:gd name="connsiteX69" fmla="*/ 536722 w 996891"/>
              <a:gd name="connsiteY69" fmla="*/ 2310522 h 2334967"/>
              <a:gd name="connsiteX70" fmla="*/ 568806 w 996891"/>
              <a:gd name="connsiteY70" fmla="*/ 2289132 h 2334967"/>
              <a:gd name="connsiteX71" fmla="*/ 595543 w 996891"/>
              <a:gd name="connsiteY71" fmla="*/ 2257048 h 2334967"/>
              <a:gd name="connsiteX72" fmla="*/ 611585 w 996891"/>
              <a:gd name="connsiteY72" fmla="*/ 2235659 h 2334967"/>
              <a:gd name="connsiteX73" fmla="*/ 643670 w 996891"/>
              <a:gd name="connsiteY73" fmla="*/ 2208922 h 2334967"/>
              <a:gd name="connsiteX74" fmla="*/ 670406 w 996891"/>
              <a:gd name="connsiteY74" fmla="*/ 2176838 h 2334967"/>
              <a:gd name="connsiteX75" fmla="*/ 686448 w 996891"/>
              <a:gd name="connsiteY75" fmla="*/ 2166143 h 2334967"/>
              <a:gd name="connsiteX76" fmla="*/ 702491 w 996891"/>
              <a:gd name="connsiteY76" fmla="*/ 2150101 h 2334967"/>
              <a:gd name="connsiteX77" fmla="*/ 723880 w 996891"/>
              <a:gd name="connsiteY77" fmla="*/ 2134059 h 2334967"/>
              <a:gd name="connsiteX78" fmla="*/ 755964 w 996891"/>
              <a:gd name="connsiteY78" fmla="*/ 2096627 h 2334967"/>
              <a:gd name="connsiteX79" fmla="*/ 772006 w 996891"/>
              <a:gd name="connsiteY79" fmla="*/ 2085932 h 2334967"/>
              <a:gd name="connsiteX80" fmla="*/ 814785 w 996891"/>
              <a:gd name="connsiteY80" fmla="*/ 2021764 h 2334967"/>
              <a:gd name="connsiteX81" fmla="*/ 825480 w 996891"/>
              <a:gd name="connsiteY81" fmla="*/ 2005722 h 2334967"/>
              <a:gd name="connsiteX82" fmla="*/ 836175 w 996891"/>
              <a:gd name="connsiteY82" fmla="*/ 1989680 h 2334967"/>
              <a:gd name="connsiteX83" fmla="*/ 846870 w 996891"/>
              <a:gd name="connsiteY83" fmla="*/ 1957596 h 2334967"/>
              <a:gd name="connsiteX84" fmla="*/ 894996 w 996891"/>
              <a:gd name="connsiteY84" fmla="*/ 1914817 h 2334967"/>
              <a:gd name="connsiteX85" fmla="*/ 937775 w 996891"/>
              <a:gd name="connsiteY85" fmla="*/ 1877385 h 2334967"/>
              <a:gd name="connsiteX86" fmla="*/ 953817 w 996891"/>
              <a:gd name="connsiteY86" fmla="*/ 1861343 h 2334967"/>
              <a:gd name="connsiteX87" fmla="*/ 964512 w 996891"/>
              <a:gd name="connsiteY87" fmla="*/ 1845301 h 2334967"/>
              <a:gd name="connsiteX88" fmla="*/ 980554 w 996891"/>
              <a:gd name="connsiteY88" fmla="*/ 1834606 h 2334967"/>
              <a:gd name="connsiteX89" fmla="*/ 996596 w 996891"/>
              <a:gd name="connsiteY89" fmla="*/ 1781132 h 2334967"/>
              <a:gd name="connsiteX90" fmla="*/ 985901 w 996891"/>
              <a:gd name="connsiteY90" fmla="*/ 1700922 h 2334967"/>
              <a:gd name="connsiteX91" fmla="*/ 964512 w 996891"/>
              <a:gd name="connsiteY91" fmla="*/ 1668838 h 2334967"/>
              <a:gd name="connsiteX92" fmla="*/ 932427 w 996891"/>
              <a:gd name="connsiteY92" fmla="*/ 1636753 h 2334967"/>
              <a:gd name="connsiteX93" fmla="*/ 900343 w 996891"/>
              <a:gd name="connsiteY93" fmla="*/ 1583280 h 2334967"/>
              <a:gd name="connsiteX94" fmla="*/ 889648 w 996891"/>
              <a:gd name="connsiteY94" fmla="*/ 1567238 h 2334967"/>
              <a:gd name="connsiteX95" fmla="*/ 878954 w 996891"/>
              <a:gd name="connsiteY95" fmla="*/ 1545848 h 2334967"/>
              <a:gd name="connsiteX96" fmla="*/ 857564 w 996891"/>
              <a:gd name="connsiteY96" fmla="*/ 1513764 h 2334967"/>
              <a:gd name="connsiteX97" fmla="*/ 846870 w 996891"/>
              <a:gd name="connsiteY97" fmla="*/ 1492374 h 2334967"/>
              <a:gd name="connsiteX98" fmla="*/ 825480 w 996891"/>
              <a:gd name="connsiteY98" fmla="*/ 1476332 h 2334967"/>
              <a:gd name="connsiteX99" fmla="*/ 793396 w 996891"/>
              <a:gd name="connsiteY99" fmla="*/ 1401469 h 2334967"/>
              <a:gd name="connsiteX100" fmla="*/ 782701 w 996891"/>
              <a:gd name="connsiteY100" fmla="*/ 1385427 h 2334967"/>
              <a:gd name="connsiteX101" fmla="*/ 755964 w 996891"/>
              <a:gd name="connsiteY101" fmla="*/ 1337301 h 2334967"/>
              <a:gd name="connsiteX102" fmla="*/ 723880 w 996891"/>
              <a:gd name="connsiteY102" fmla="*/ 1299869 h 2334967"/>
              <a:gd name="connsiteX103" fmla="*/ 702491 w 996891"/>
              <a:gd name="connsiteY103" fmla="*/ 1267785 h 2334967"/>
              <a:gd name="connsiteX104" fmla="*/ 686448 w 996891"/>
              <a:gd name="connsiteY104" fmla="*/ 1225006 h 2334967"/>
              <a:gd name="connsiteX105" fmla="*/ 659712 w 996891"/>
              <a:gd name="connsiteY105" fmla="*/ 1192922 h 2334967"/>
              <a:gd name="connsiteX106" fmla="*/ 643670 w 996891"/>
              <a:gd name="connsiteY106" fmla="*/ 1171532 h 2334967"/>
              <a:gd name="connsiteX107" fmla="*/ 632975 w 996891"/>
              <a:gd name="connsiteY107" fmla="*/ 1150143 h 2334967"/>
              <a:gd name="connsiteX108" fmla="*/ 627627 w 996891"/>
              <a:gd name="connsiteY108" fmla="*/ 1134101 h 2334967"/>
              <a:gd name="connsiteX109" fmla="*/ 606238 w 996891"/>
              <a:gd name="connsiteY109" fmla="*/ 1102017 h 2334967"/>
              <a:gd name="connsiteX110" fmla="*/ 595543 w 996891"/>
              <a:gd name="connsiteY110" fmla="*/ 1080627 h 2334967"/>
              <a:gd name="connsiteX111" fmla="*/ 584848 w 996891"/>
              <a:gd name="connsiteY111" fmla="*/ 1064585 h 2334967"/>
              <a:gd name="connsiteX112" fmla="*/ 558112 w 996891"/>
              <a:gd name="connsiteY112" fmla="*/ 1021806 h 2334967"/>
              <a:gd name="connsiteX113" fmla="*/ 536722 w 996891"/>
              <a:gd name="connsiteY113" fmla="*/ 973680 h 2334967"/>
              <a:gd name="connsiteX114" fmla="*/ 526027 w 996891"/>
              <a:gd name="connsiteY114" fmla="*/ 946943 h 2334967"/>
              <a:gd name="connsiteX115" fmla="*/ 515333 w 996891"/>
              <a:gd name="connsiteY115" fmla="*/ 930901 h 2334967"/>
              <a:gd name="connsiteX116" fmla="*/ 504638 w 996891"/>
              <a:gd name="connsiteY116" fmla="*/ 904164 h 2334967"/>
              <a:gd name="connsiteX117" fmla="*/ 483248 w 996891"/>
              <a:gd name="connsiteY117" fmla="*/ 872080 h 2334967"/>
              <a:gd name="connsiteX118" fmla="*/ 472554 w 996891"/>
              <a:gd name="connsiteY118" fmla="*/ 856038 h 2334967"/>
              <a:gd name="connsiteX119" fmla="*/ 451164 w 996891"/>
              <a:gd name="connsiteY119" fmla="*/ 807911 h 2334967"/>
              <a:gd name="connsiteX120" fmla="*/ 440470 w 996891"/>
              <a:gd name="connsiteY120" fmla="*/ 765132 h 2334967"/>
              <a:gd name="connsiteX121" fmla="*/ 429775 w 996891"/>
              <a:gd name="connsiteY121" fmla="*/ 749090 h 2334967"/>
              <a:gd name="connsiteX122" fmla="*/ 419080 w 996891"/>
              <a:gd name="connsiteY122" fmla="*/ 727701 h 2334967"/>
              <a:gd name="connsiteX123" fmla="*/ 397691 w 996891"/>
              <a:gd name="connsiteY123" fmla="*/ 695617 h 2334967"/>
              <a:gd name="connsiteX124" fmla="*/ 386996 w 996891"/>
              <a:gd name="connsiteY124" fmla="*/ 679574 h 2334967"/>
              <a:gd name="connsiteX125" fmla="*/ 376301 w 996891"/>
              <a:gd name="connsiteY125" fmla="*/ 663532 h 2334967"/>
              <a:gd name="connsiteX126" fmla="*/ 365606 w 996891"/>
              <a:gd name="connsiteY126" fmla="*/ 642143 h 2334967"/>
              <a:gd name="connsiteX127" fmla="*/ 344217 w 996891"/>
              <a:gd name="connsiteY127" fmla="*/ 626101 h 2334967"/>
              <a:gd name="connsiteX128" fmla="*/ 322827 w 996891"/>
              <a:gd name="connsiteY128" fmla="*/ 594017 h 2334967"/>
              <a:gd name="connsiteX129" fmla="*/ 312133 w 996891"/>
              <a:gd name="connsiteY129" fmla="*/ 577974 h 2334967"/>
              <a:gd name="connsiteX130" fmla="*/ 301438 w 996891"/>
              <a:gd name="connsiteY130" fmla="*/ 561932 h 2334967"/>
              <a:gd name="connsiteX131" fmla="*/ 290743 w 996891"/>
              <a:gd name="connsiteY131" fmla="*/ 540543 h 2334967"/>
              <a:gd name="connsiteX132" fmla="*/ 280048 w 996891"/>
              <a:gd name="connsiteY132" fmla="*/ 524501 h 2334967"/>
              <a:gd name="connsiteX133" fmla="*/ 269354 w 996891"/>
              <a:gd name="connsiteY133" fmla="*/ 497764 h 2334967"/>
              <a:gd name="connsiteX134" fmla="*/ 258659 w 996891"/>
              <a:gd name="connsiteY134" fmla="*/ 481722 h 2334967"/>
              <a:gd name="connsiteX135" fmla="*/ 237270 w 996891"/>
              <a:gd name="connsiteY135" fmla="*/ 433596 h 2334967"/>
              <a:gd name="connsiteX136" fmla="*/ 226575 w 996891"/>
              <a:gd name="connsiteY136" fmla="*/ 385469 h 2334967"/>
              <a:gd name="connsiteX137" fmla="*/ 205185 w 996891"/>
              <a:gd name="connsiteY137" fmla="*/ 348038 h 2334967"/>
              <a:gd name="connsiteX138" fmla="*/ 194491 w 996891"/>
              <a:gd name="connsiteY138" fmla="*/ 326648 h 2334967"/>
              <a:gd name="connsiteX139" fmla="*/ 173101 w 996891"/>
              <a:gd name="connsiteY139" fmla="*/ 273174 h 2334967"/>
              <a:gd name="connsiteX140" fmla="*/ 130322 w 996891"/>
              <a:gd name="connsiteY140" fmla="*/ 198311 h 2334967"/>
              <a:gd name="connsiteX141" fmla="*/ 119627 w 996891"/>
              <a:gd name="connsiteY141" fmla="*/ 182269 h 2334967"/>
              <a:gd name="connsiteX142" fmla="*/ 98238 w 996891"/>
              <a:gd name="connsiteY142" fmla="*/ 166227 h 2334967"/>
              <a:gd name="connsiteX143" fmla="*/ 87543 w 996891"/>
              <a:gd name="connsiteY143" fmla="*/ 144838 h 2334967"/>
              <a:gd name="connsiteX144" fmla="*/ 71501 w 996891"/>
              <a:gd name="connsiteY144" fmla="*/ 107406 h 2334967"/>
              <a:gd name="connsiteX145" fmla="*/ 39417 w 996891"/>
              <a:gd name="connsiteY145" fmla="*/ 59280 h 2334967"/>
              <a:gd name="connsiteX146" fmla="*/ 28722 w 996891"/>
              <a:gd name="connsiteY146" fmla="*/ 43238 h 2334967"/>
              <a:gd name="connsiteX147" fmla="*/ 0 w 996891"/>
              <a:gd name="connsiteY147" fmla="*/ 0 h 2334967"/>
              <a:gd name="connsiteX148" fmla="*/ 7333 w 996891"/>
              <a:gd name="connsiteY148" fmla="*/ 27196 h 2334967"/>
              <a:gd name="connsiteX0" fmla="*/ 7333 w 996891"/>
              <a:gd name="connsiteY0" fmla="*/ 27196 h 2334967"/>
              <a:gd name="connsiteX1" fmla="*/ 10694 w 996891"/>
              <a:gd name="connsiteY1" fmla="*/ 48126 h 2334967"/>
              <a:gd name="connsiteX2" fmla="*/ 27653 w 996891"/>
              <a:gd name="connsiteY2" fmla="*/ 52557 h 2334967"/>
              <a:gd name="connsiteX3" fmla="*/ 15583 w 996891"/>
              <a:gd name="connsiteY3" fmla="*/ 73489 h 2334967"/>
              <a:gd name="connsiteX4" fmla="*/ 29638 w 996891"/>
              <a:gd name="connsiteY4" fmla="*/ 103588 h 2334967"/>
              <a:gd name="connsiteX5" fmla="*/ 34528 w 996891"/>
              <a:gd name="connsiteY5" fmla="*/ 148810 h 2334967"/>
              <a:gd name="connsiteX6" fmla="*/ 39876 w 996891"/>
              <a:gd name="connsiteY6" fmla="*/ 184865 h 2334967"/>
              <a:gd name="connsiteX7" fmla="*/ 56376 w 996891"/>
              <a:gd name="connsiteY7" fmla="*/ 236508 h 2334967"/>
              <a:gd name="connsiteX8" fmla="*/ 43848 w 996891"/>
              <a:gd name="connsiteY8" fmla="*/ 222756 h 2334967"/>
              <a:gd name="connsiteX9" fmla="*/ 60806 w 996891"/>
              <a:gd name="connsiteY9" fmla="*/ 279285 h 2334967"/>
              <a:gd name="connsiteX10" fmla="*/ 66155 w 996891"/>
              <a:gd name="connsiteY10" fmla="*/ 322523 h 2334967"/>
              <a:gd name="connsiteX11" fmla="*/ 80210 w 996891"/>
              <a:gd name="connsiteY11" fmla="*/ 370497 h 2334967"/>
              <a:gd name="connsiteX12" fmla="*/ 91362 w 996891"/>
              <a:gd name="connsiteY12" fmla="*/ 414651 h 2334967"/>
              <a:gd name="connsiteX13" fmla="*/ 104504 w 996891"/>
              <a:gd name="connsiteY13" fmla="*/ 473471 h 2334967"/>
              <a:gd name="connsiteX14" fmla="*/ 112753 w 996891"/>
              <a:gd name="connsiteY14" fmla="*/ 511362 h 2334967"/>
              <a:gd name="connsiteX15" fmla="*/ 120544 w 996891"/>
              <a:gd name="connsiteY15" fmla="*/ 576753 h 2334967"/>
              <a:gd name="connsiteX16" fmla="*/ 131697 w 996891"/>
              <a:gd name="connsiteY16" fmla="*/ 612199 h 2334967"/>
              <a:gd name="connsiteX17" fmla="*/ 137044 w 996891"/>
              <a:gd name="connsiteY17" fmla="*/ 654366 h 2334967"/>
              <a:gd name="connsiteX18" fmla="*/ 151101 w 996891"/>
              <a:gd name="connsiteY18" fmla="*/ 681104 h 2334967"/>
              <a:gd name="connsiteX19" fmla="*/ 162255 w 996891"/>
              <a:gd name="connsiteY19" fmla="*/ 711659 h 2334967"/>
              <a:gd name="connsiteX20" fmla="*/ 167602 w 996891"/>
              <a:gd name="connsiteY20" fmla="*/ 744202 h 2334967"/>
              <a:gd name="connsiteX21" fmla="*/ 172489 w 996891"/>
              <a:gd name="connsiteY21" fmla="*/ 772465 h 2334967"/>
              <a:gd name="connsiteX22" fmla="*/ 180741 w 996891"/>
              <a:gd name="connsiteY22" fmla="*/ 807454 h 2334967"/>
              <a:gd name="connsiteX23" fmla="*/ 191893 w 996891"/>
              <a:gd name="connsiteY23" fmla="*/ 840912 h 2334967"/>
              <a:gd name="connsiteX24" fmla="*/ 191435 w 996891"/>
              <a:gd name="connsiteY24" fmla="*/ 882163 h 2334967"/>
              <a:gd name="connsiteX25" fmla="*/ 198311 w 996891"/>
              <a:gd name="connsiteY25" fmla="*/ 910579 h 2334967"/>
              <a:gd name="connsiteX26" fmla="*/ 206559 w 996891"/>
              <a:gd name="connsiteY26" fmla="*/ 951832 h 2334967"/>
              <a:gd name="connsiteX27" fmla="*/ 223520 w 996891"/>
              <a:gd name="connsiteY27" fmla="*/ 995527 h 2334967"/>
              <a:gd name="connsiteX28" fmla="*/ 224589 w 996891"/>
              <a:gd name="connsiteY28" fmla="*/ 1021043 h 2334967"/>
              <a:gd name="connsiteX29" fmla="*/ 229479 w 996891"/>
              <a:gd name="connsiteY29" fmla="*/ 1062446 h 2334967"/>
              <a:gd name="connsiteX30" fmla="*/ 237729 w 996891"/>
              <a:gd name="connsiteY30" fmla="*/ 1118671 h 2334967"/>
              <a:gd name="connsiteX31" fmla="*/ 257590 w 996891"/>
              <a:gd name="connsiteY31" fmla="*/ 1149838 h 2334967"/>
              <a:gd name="connsiteX32" fmla="*/ 262936 w 996891"/>
              <a:gd name="connsiteY32" fmla="*/ 1191088 h 2334967"/>
              <a:gd name="connsiteX33" fmla="*/ 267368 w 996891"/>
              <a:gd name="connsiteY33" fmla="*/ 1224243 h 2334967"/>
              <a:gd name="connsiteX34" fmla="*/ 274090 w 996891"/>
              <a:gd name="connsiteY34" fmla="*/ 1249299 h 2334967"/>
              <a:gd name="connsiteX35" fmla="*/ 281883 w 996891"/>
              <a:gd name="connsiteY35" fmla="*/ 1281382 h 2334967"/>
              <a:gd name="connsiteX36" fmla="*/ 290132 w 996891"/>
              <a:gd name="connsiteY36" fmla="*/ 1328898 h 2334967"/>
              <a:gd name="connsiteX37" fmla="*/ 301285 w 996891"/>
              <a:gd name="connsiteY37" fmla="*/ 1353343 h 2334967"/>
              <a:gd name="connsiteX38" fmla="*/ 300827 w 996891"/>
              <a:gd name="connsiteY38" fmla="*/ 1366483 h 2334967"/>
              <a:gd name="connsiteX39" fmla="*/ 303272 w 996891"/>
              <a:gd name="connsiteY39" fmla="*/ 1398567 h 2334967"/>
              <a:gd name="connsiteX40" fmla="*/ 316411 w 996891"/>
              <a:gd name="connsiteY40" fmla="*/ 1437525 h 2334967"/>
              <a:gd name="connsiteX41" fmla="*/ 318855 w 996891"/>
              <a:gd name="connsiteY41" fmla="*/ 1468082 h 2334967"/>
              <a:gd name="connsiteX42" fmla="*/ 332911 w 996891"/>
              <a:gd name="connsiteY42" fmla="*/ 1489929 h 2334967"/>
              <a:gd name="connsiteX43" fmla="*/ 335356 w 996891"/>
              <a:gd name="connsiteY43" fmla="*/ 1511320 h 2334967"/>
              <a:gd name="connsiteX44" fmla="*/ 331535 w 996891"/>
              <a:gd name="connsiteY44" fmla="*/ 1527361 h 2334967"/>
              <a:gd name="connsiteX45" fmla="*/ 348495 w 996891"/>
              <a:gd name="connsiteY45" fmla="*/ 1559446 h 2334967"/>
              <a:gd name="connsiteX46" fmla="*/ 350481 w 996891"/>
              <a:gd name="connsiteY46" fmla="*/ 1594433 h 2334967"/>
              <a:gd name="connsiteX47" fmla="*/ 355828 w 996891"/>
              <a:gd name="connsiteY47" fmla="*/ 1619795 h 2334967"/>
              <a:gd name="connsiteX48" fmla="*/ 361175 w 996891"/>
              <a:gd name="connsiteY48" fmla="*/ 1638740 h 2334967"/>
              <a:gd name="connsiteX49" fmla="*/ 354912 w 996891"/>
              <a:gd name="connsiteY49" fmla="*/ 1679532 h 2334967"/>
              <a:gd name="connsiteX50" fmla="*/ 368968 w 996891"/>
              <a:gd name="connsiteY50" fmla="*/ 1677088 h 2334967"/>
              <a:gd name="connsiteX51" fmla="*/ 377676 w 996891"/>
              <a:gd name="connsiteY51" fmla="*/ 1696645 h 2334967"/>
              <a:gd name="connsiteX52" fmla="*/ 377216 w 996891"/>
              <a:gd name="connsiteY52" fmla="*/ 1727812 h 2334967"/>
              <a:gd name="connsiteX53" fmla="*/ 387913 w 996891"/>
              <a:gd name="connsiteY53" fmla="*/ 1785105 h 2334967"/>
              <a:gd name="connsiteX54" fmla="*/ 398607 w 996891"/>
              <a:gd name="connsiteY54" fmla="*/ 1830787 h 2334967"/>
              <a:gd name="connsiteX55" fmla="*/ 403955 w 996891"/>
              <a:gd name="connsiteY55" fmla="*/ 1863788 h 2334967"/>
              <a:gd name="connsiteX56" fmla="*/ 415108 w 996891"/>
              <a:gd name="connsiteY56" fmla="*/ 1888538 h 2334967"/>
              <a:gd name="connsiteX57" fmla="*/ 422900 w 996891"/>
              <a:gd name="connsiteY57" fmla="*/ 1928567 h 2334967"/>
              <a:gd name="connsiteX58" fmla="*/ 424886 w 996891"/>
              <a:gd name="connsiteY58" fmla="*/ 1968442 h 2334967"/>
              <a:gd name="connsiteX59" fmla="*/ 444291 w 996891"/>
              <a:gd name="connsiteY59" fmla="*/ 2021918 h 2334967"/>
              <a:gd name="connsiteX60" fmla="*/ 443372 w 996891"/>
              <a:gd name="connsiteY60" fmla="*/ 2055375 h 2334967"/>
              <a:gd name="connsiteX61" fmla="*/ 460331 w 996891"/>
              <a:gd name="connsiteY61" fmla="*/ 2093265 h 2334967"/>
              <a:gd name="connsiteX62" fmla="*/ 456512 w 996891"/>
              <a:gd name="connsiteY62" fmla="*/ 2134059 h 2334967"/>
              <a:gd name="connsiteX63" fmla="*/ 464762 w 996891"/>
              <a:gd name="connsiteY63" fmla="*/ 2147198 h 2334967"/>
              <a:gd name="connsiteX64" fmla="*/ 467206 w 996891"/>
              <a:gd name="connsiteY64" fmla="*/ 2171490 h 2334967"/>
              <a:gd name="connsiteX65" fmla="*/ 480805 w 996891"/>
              <a:gd name="connsiteY65" fmla="*/ 2220991 h 2334967"/>
              <a:gd name="connsiteX66" fmla="*/ 488596 w 996891"/>
              <a:gd name="connsiteY66" fmla="*/ 2255367 h 2334967"/>
              <a:gd name="connsiteX67" fmla="*/ 513805 w 996891"/>
              <a:gd name="connsiteY67" fmla="*/ 2334967 h 2334967"/>
              <a:gd name="connsiteX68" fmla="*/ 520680 w 996891"/>
              <a:gd name="connsiteY68" fmla="*/ 2331911 h 2334967"/>
              <a:gd name="connsiteX69" fmla="*/ 536722 w 996891"/>
              <a:gd name="connsiteY69" fmla="*/ 2310522 h 2334967"/>
              <a:gd name="connsiteX70" fmla="*/ 568806 w 996891"/>
              <a:gd name="connsiteY70" fmla="*/ 2289132 h 2334967"/>
              <a:gd name="connsiteX71" fmla="*/ 595543 w 996891"/>
              <a:gd name="connsiteY71" fmla="*/ 2257048 h 2334967"/>
              <a:gd name="connsiteX72" fmla="*/ 611585 w 996891"/>
              <a:gd name="connsiteY72" fmla="*/ 2235659 h 2334967"/>
              <a:gd name="connsiteX73" fmla="*/ 643670 w 996891"/>
              <a:gd name="connsiteY73" fmla="*/ 2208922 h 2334967"/>
              <a:gd name="connsiteX74" fmla="*/ 670406 w 996891"/>
              <a:gd name="connsiteY74" fmla="*/ 2176838 h 2334967"/>
              <a:gd name="connsiteX75" fmla="*/ 686448 w 996891"/>
              <a:gd name="connsiteY75" fmla="*/ 2166143 h 2334967"/>
              <a:gd name="connsiteX76" fmla="*/ 702491 w 996891"/>
              <a:gd name="connsiteY76" fmla="*/ 2150101 h 2334967"/>
              <a:gd name="connsiteX77" fmla="*/ 723880 w 996891"/>
              <a:gd name="connsiteY77" fmla="*/ 2134059 h 2334967"/>
              <a:gd name="connsiteX78" fmla="*/ 755964 w 996891"/>
              <a:gd name="connsiteY78" fmla="*/ 2096627 h 2334967"/>
              <a:gd name="connsiteX79" fmla="*/ 772006 w 996891"/>
              <a:gd name="connsiteY79" fmla="*/ 2085932 h 2334967"/>
              <a:gd name="connsiteX80" fmla="*/ 814785 w 996891"/>
              <a:gd name="connsiteY80" fmla="*/ 2021764 h 2334967"/>
              <a:gd name="connsiteX81" fmla="*/ 825480 w 996891"/>
              <a:gd name="connsiteY81" fmla="*/ 2005722 h 2334967"/>
              <a:gd name="connsiteX82" fmla="*/ 836175 w 996891"/>
              <a:gd name="connsiteY82" fmla="*/ 1989680 h 2334967"/>
              <a:gd name="connsiteX83" fmla="*/ 846870 w 996891"/>
              <a:gd name="connsiteY83" fmla="*/ 1957596 h 2334967"/>
              <a:gd name="connsiteX84" fmla="*/ 894996 w 996891"/>
              <a:gd name="connsiteY84" fmla="*/ 1914817 h 2334967"/>
              <a:gd name="connsiteX85" fmla="*/ 937775 w 996891"/>
              <a:gd name="connsiteY85" fmla="*/ 1877385 h 2334967"/>
              <a:gd name="connsiteX86" fmla="*/ 953817 w 996891"/>
              <a:gd name="connsiteY86" fmla="*/ 1861343 h 2334967"/>
              <a:gd name="connsiteX87" fmla="*/ 964512 w 996891"/>
              <a:gd name="connsiteY87" fmla="*/ 1845301 h 2334967"/>
              <a:gd name="connsiteX88" fmla="*/ 980554 w 996891"/>
              <a:gd name="connsiteY88" fmla="*/ 1834606 h 2334967"/>
              <a:gd name="connsiteX89" fmla="*/ 996596 w 996891"/>
              <a:gd name="connsiteY89" fmla="*/ 1781132 h 2334967"/>
              <a:gd name="connsiteX90" fmla="*/ 985901 w 996891"/>
              <a:gd name="connsiteY90" fmla="*/ 1700922 h 2334967"/>
              <a:gd name="connsiteX91" fmla="*/ 964512 w 996891"/>
              <a:gd name="connsiteY91" fmla="*/ 1668838 h 2334967"/>
              <a:gd name="connsiteX92" fmla="*/ 932427 w 996891"/>
              <a:gd name="connsiteY92" fmla="*/ 1636753 h 2334967"/>
              <a:gd name="connsiteX93" fmla="*/ 900343 w 996891"/>
              <a:gd name="connsiteY93" fmla="*/ 1583280 h 2334967"/>
              <a:gd name="connsiteX94" fmla="*/ 889648 w 996891"/>
              <a:gd name="connsiteY94" fmla="*/ 1567238 h 2334967"/>
              <a:gd name="connsiteX95" fmla="*/ 878954 w 996891"/>
              <a:gd name="connsiteY95" fmla="*/ 1545848 h 2334967"/>
              <a:gd name="connsiteX96" fmla="*/ 857564 w 996891"/>
              <a:gd name="connsiteY96" fmla="*/ 1513764 h 2334967"/>
              <a:gd name="connsiteX97" fmla="*/ 846870 w 996891"/>
              <a:gd name="connsiteY97" fmla="*/ 1492374 h 2334967"/>
              <a:gd name="connsiteX98" fmla="*/ 825480 w 996891"/>
              <a:gd name="connsiteY98" fmla="*/ 1476332 h 2334967"/>
              <a:gd name="connsiteX99" fmla="*/ 793396 w 996891"/>
              <a:gd name="connsiteY99" fmla="*/ 1401469 h 2334967"/>
              <a:gd name="connsiteX100" fmla="*/ 782701 w 996891"/>
              <a:gd name="connsiteY100" fmla="*/ 1385427 h 2334967"/>
              <a:gd name="connsiteX101" fmla="*/ 755964 w 996891"/>
              <a:gd name="connsiteY101" fmla="*/ 1337301 h 2334967"/>
              <a:gd name="connsiteX102" fmla="*/ 723880 w 996891"/>
              <a:gd name="connsiteY102" fmla="*/ 1299869 h 2334967"/>
              <a:gd name="connsiteX103" fmla="*/ 702491 w 996891"/>
              <a:gd name="connsiteY103" fmla="*/ 1267785 h 2334967"/>
              <a:gd name="connsiteX104" fmla="*/ 686448 w 996891"/>
              <a:gd name="connsiteY104" fmla="*/ 1225006 h 2334967"/>
              <a:gd name="connsiteX105" fmla="*/ 659712 w 996891"/>
              <a:gd name="connsiteY105" fmla="*/ 1192922 h 2334967"/>
              <a:gd name="connsiteX106" fmla="*/ 643670 w 996891"/>
              <a:gd name="connsiteY106" fmla="*/ 1171532 h 2334967"/>
              <a:gd name="connsiteX107" fmla="*/ 632975 w 996891"/>
              <a:gd name="connsiteY107" fmla="*/ 1150143 h 2334967"/>
              <a:gd name="connsiteX108" fmla="*/ 627627 w 996891"/>
              <a:gd name="connsiteY108" fmla="*/ 1134101 h 2334967"/>
              <a:gd name="connsiteX109" fmla="*/ 606238 w 996891"/>
              <a:gd name="connsiteY109" fmla="*/ 1102017 h 2334967"/>
              <a:gd name="connsiteX110" fmla="*/ 595543 w 996891"/>
              <a:gd name="connsiteY110" fmla="*/ 1080627 h 2334967"/>
              <a:gd name="connsiteX111" fmla="*/ 584848 w 996891"/>
              <a:gd name="connsiteY111" fmla="*/ 1064585 h 2334967"/>
              <a:gd name="connsiteX112" fmla="*/ 558112 w 996891"/>
              <a:gd name="connsiteY112" fmla="*/ 1021806 h 2334967"/>
              <a:gd name="connsiteX113" fmla="*/ 536722 w 996891"/>
              <a:gd name="connsiteY113" fmla="*/ 973680 h 2334967"/>
              <a:gd name="connsiteX114" fmla="*/ 526027 w 996891"/>
              <a:gd name="connsiteY114" fmla="*/ 946943 h 2334967"/>
              <a:gd name="connsiteX115" fmla="*/ 515333 w 996891"/>
              <a:gd name="connsiteY115" fmla="*/ 930901 h 2334967"/>
              <a:gd name="connsiteX116" fmla="*/ 504638 w 996891"/>
              <a:gd name="connsiteY116" fmla="*/ 904164 h 2334967"/>
              <a:gd name="connsiteX117" fmla="*/ 483248 w 996891"/>
              <a:gd name="connsiteY117" fmla="*/ 872080 h 2334967"/>
              <a:gd name="connsiteX118" fmla="*/ 472554 w 996891"/>
              <a:gd name="connsiteY118" fmla="*/ 856038 h 2334967"/>
              <a:gd name="connsiteX119" fmla="*/ 451164 w 996891"/>
              <a:gd name="connsiteY119" fmla="*/ 807911 h 2334967"/>
              <a:gd name="connsiteX120" fmla="*/ 440470 w 996891"/>
              <a:gd name="connsiteY120" fmla="*/ 765132 h 2334967"/>
              <a:gd name="connsiteX121" fmla="*/ 429775 w 996891"/>
              <a:gd name="connsiteY121" fmla="*/ 749090 h 2334967"/>
              <a:gd name="connsiteX122" fmla="*/ 419080 w 996891"/>
              <a:gd name="connsiteY122" fmla="*/ 727701 h 2334967"/>
              <a:gd name="connsiteX123" fmla="*/ 397691 w 996891"/>
              <a:gd name="connsiteY123" fmla="*/ 695617 h 2334967"/>
              <a:gd name="connsiteX124" fmla="*/ 386996 w 996891"/>
              <a:gd name="connsiteY124" fmla="*/ 679574 h 2334967"/>
              <a:gd name="connsiteX125" fmla="*/ 376301 w 996891"/>
              <a:gd name="connsiteY125" fmla="*/ 663532 h 2334967"/>
              <a:gd name="connsiteX126" fmla="*/ 365606 w 996891"/>
              <a:gd name="connsiteY126" fmla="*/ 642143 h 2334967"/>
              <a:gd name="connsiteX127" fmla="*/ 344217 w 996891"/>
              <a:gd name="connsiteY127" fmla="*/ 626101 h 2334967"/>
              <a:gd name="connsiteX128" fmla="*/ 322827 w 996891"/>
              <a:gd name="connsiteY128" fmla="*/ 594017 h 2334967"/>
              <a:gd name="connsiteX129" fmla="*/ 312133 w 996891"/>
              <a:gd name="connsiteY129" fmla="*/ 577974 h 2334967"/>
              <a:gd name="connsiteX130" fmla="*/ 301438 w 996891"/>
              <a:gd name="connsiteY130" fmla="*/ 561932 h 2334967"/>
              <a:gd name="connsiteX131" fmla="*/ 290743 w 996891"/>
              <a:gd name="connsiteY131" fmla="*/ 540543 h 2334967"/>
              <a:gd name="connsiteX132" fmla="*/ 280048 w 996891"/>
              <a:gd name="connsiteY132" fmla="*/ 524501 h 2334967"/>
              <a:gd name="connsiteX133" fmla="*/ 269354 w 996891"/>
              <a:gd name="connsiteY133" fmla="*/ 497764 h 2334967"/>
              <a:gd name="connsiteX134" fmla="*/ 258659 w 996891"/>
              <a:gd name="connsiteY134" fmla="*/ 481722 h 2334967"/>
              <a:gd name="connsiteX135" fmla="*/ 237270 w 996891"/>
              <a:gd name="connsiteY135" fmla="*/ 433596 h 2334967"/>
              <a:gd name="connsiteX136" fmla="*/ 226575 w 996891"/>
              <a:gd name="connsiteY136" fmla="*/ 385469 h 2334967"/>
              <a:gd name="connsiteX137" fmla="*/ 205185 w 996891"/>
              <a:gd name="connsiteY137" fmla="*/ 348038 h 2334967"/>
              <a:gd name="connsiteX138" fmla="*/ 194491 w 996891"/>
              <a:gd name="connsiteY138" fmla="*/ 326648 h 2334967"/>
              <a:gd name="connsiteX139" fmla="*/ 173101 w 996891"/>
              <a:gd name="connsiteY139" fmla="*/ 273174 h 2334967"/>
              <a:gd name="connsiteX140" fmla="*/ 130322 w 996891"/>
              <a:gd name="connsiteY140" fmla="*/ 198311 h 2334967"/>
              <a:gd name="connsiteX141" fmla="*/ 119627 w 996891"/>
              <a:gd name="connsiteY141" fmla="*/ 182269 h 2334967"/>
              <a:gd name="connsiteX142" fmla="*/ 98238 w 996891"/>
              <a:gd name="connsiteY142" fmla="*/ 166227 h 2334967"/>
              <a:gd name="connsiteX143" fmla="*/ 87543 w 996891"/>
              <a:gd name="connsiteY143" fmla="*/ 144838 h 2334967"/>
              <a:gd name="connsiteX144" fmla="*/ 71501 w 996891"/>
              <a:gd name="connsiteY144" fmla="*/ 107406 h 2334967"/>
              <a:gd name="connsiteX145" fmla="*/ 39417 w 996891"/>
              <a:gd name="connsiteY145" fmla="*/ 59280 h 2334967"/>
              <a:gd name="connsiteX146" fmla="*/ 28722 w 996891"/>
              <a:gd name="connsiteY146" fmla="*/ 43238 h 2334967"/>
              <a:gd name="connsiteX147" fmla="*/ 0 w 996891"/>
              <a:gd name="connsiteY147" fmla="*/ 0 h 2334967"/>
              <a:gd name="connsiteX148" fmla="*/ 7333 w 996891"/>
              <a:gd name="connsiteY148" fmla="*/ 27196 h 2334967"/>
              <a:gd name="connsiteX0" fmla="*/ 7333 w 996891"/>
              <a:gd name="connsiteY0" fmla="*/ 27196 h 2334967"/>
              <a:gd name="connsiteX1" fmla="*/ 10694 w 996891"/>
              <a:gd name="connsiteY1" fmla="*/ 48126 h 2334967"/>
              <a:gd name="connsiteX2" fmla="*/ 27653 w 996891"/>
              <a:gd name="connsiteY2" fmla="*/ 52557 h 2334967"/>
              <a:gd name="connsiteX3" fmla="*/ 15583 w 996891"/>
              <a:gd name="connsiteY3" fmla="*/ 73489 h 2334967"/>
              <a:gd name="connsiteX4" fmla="*/ 29638 w 996891"/>
              <a:gd name="connsiteY4" fmla="*/ 103588 h 2334967"/>
              <a:gd name="connsiteX5" fmla="*/ 34528 w 996891"/>
              <a:gd name="connsiteY5" fmla="*/ 148810 h 2334967"/>
              <a:gd name="connsiteX6" fmla="*/ 39876 w 996891"/>
              <a:gd name="connsiteY6" fmla="*/ 184865 h 2334967"/>
              <a:gd name="connsiteX7" fmla="*/ 56376 w 996891"/>
              <a:gd name="connsiteY7" fmla="*/ 236508 h 2334967"/>
              <a:gd name="connsiteX8" fmla="*/ 43848 w 996891"/>
              <a:gd name="connsiteY8" fmla="*/ 222756 h 2334967"/>
              <a:gd name="connsiteX9" fmla="*/ 60806 w 996891"/>
              <a:gd name="connsiteY9" fmla="*/ 279285 h 2334967"/>
              <a:gd name="connsiteX10" fmla="*/ 66155 w 996891"/>
              <a:gd name="connsiteY10" fmla="*/ 322523 h 2334967"/>
              <a:gd name="connsiteX11" fmla="*/ 80210 w 996891"/>
              <a:gd name="connsiteY11" fmla="*/ 370497 h 2334967"/>
              <a:gd name="connsiteX12" fmla="*/ 91362 w 996891"/>
              <a:gd name="connsiteY12" fmla="*/ 414651 h 2334967"/>
              <a:gd name="connsiteX13" fmla="*/ 104504 w 996891"/>
              <a:gd name="connsiteY13" fmla="*/ 473471 h 2334967"/>
              <a:gd name="connsiteX14" fmla="*/ 112753 w 996891"/>
              <a:gd name="connsiteY14" fmla="*/ 511362 h 2334967"/>
              <a:gd name="connsiteX15" fmla="*/ 120544 w 996891"/>
              <a:gd name="connsiteY15" fmla="*/ 576753 h 2334967"/>
              <a:gd name="connsiteX16" fmla="*/ 131697 w 996891"/>
              <a:gd name="connsiteY16" fmla="*/ 612199 h 2334967"/>
              <a:gd name="connsiteX17" fmla="*/ 137044 w 996891"/>
              <a:gd name="connsiteY17" fmla="*/ 654366 h 2334967"/>
              <a:gd name="connsiteX18" fmla="*/ 151101 w 996891"/>
              <a:gd name="connsiteY18" fmla="*/ 681104 h 2334967"/>
              <a:gd name="connsiteX19" fmla="*/ 162255 w 996891"/>
              <a:gd name="connsiteY19" fmla="*/ 711659 h 2334967"/>
              <a:gd name="connsiteX20" fmla="*/ 167602 w 996891"/>
              <a:gd name="connsiteY20" fmla="*/ 744202 h 2334967"/>
              <a:gd name="connsiteX21" fmla="*/ 172489 w 996891"/>
              <a:gd name="connsiteY21" fmla="*/ 772465 h 2334967"/>
              <a:gd name="connsiteX22" fmla="*/ 180741 w 996891"/>
              <a:gd name="connsiteY22" fmla="*/ 807454 h 2334967"/>
              <a:gd name="connsiteX23" fmla="*/ 191893 w 996891"/>
              <a:gd name="connsiteY23" fmla="*/ 840912 h 2334967"/>
              <a:gd name="connsiteX24" fmla="*/ 191435 w 996891"/>
              <a:gd name="connsiteY24" fmla="*/ 882163 h 2334967"/>
              <a:gd name="connsiteX25" fmla="*/ 198311 w 996891"/>
              <a:gd name="connsiteY25" fmla="*/ 910579 h 2334967"/>
              <a:gd name="connsiteX26" fmla="*/ 206559 w 996891"/>
              <a:gd name="connsiteY26" fmla="*/ 951832 h 2334967"/>
              <a:gd name="connsiteX27" fmla="*/ 223520 w 996891"/>
              <a:gd name="connsiteY27" fmla="*/ 995527 h 2334967"/>
              <a:gd name="connsiteX28" fmla="*/ 224589 w 996891"/>
              <a:gd name="connsiteY28" fmla="*/ 1021043 h 2334967"/>
              <a:gd name="connsiteX29" fmla="*/ 229479 w 996891"/>
              <a:gd name="connsiteY29" fmla="*/ 1062446 h 2334967"/>
              <a:gd name="connsiteX30" fmla="*/ 237729 w 996891"/>
              <a:gd name="connsiteY30" fmla="*/ 1118671 h 2334967"/>
              <a:gd name="connsiteX31" fmla="*/ 257590 w 996891"/>
              <a:gd name="connsiteY31" fmla="*/ 1149838 h 2334967"/>
              <a:gd name="connsiteX32" fmla="*/ 262936 w 996891"/>
              <a:gd name="connsiteY32" fmla="*/ 1191088 h 2334967"/>
              <a:gd name="connsiteX33" fmla="*/ 267368 w 996891"/>
              <a:gd name="connsiteY33" fmla="*/ 1224243 h 2334967"/>
              <a:gd name="connsiteX34" fmla="*/ 274090 w 996891"/>
              <a:gd name="connsiteY34" fmla="*/ 1249299 h 2334967"/>
              <a:gd name="connsiteX35" fmla="*/ 281883 w 996891"/>
              <a:gd name="connsiteY35" fmla="*/ 1281382 h 2334967"/>
              <a:gd name="connsiteX36" fmla="*/ 290132 w 996891"/>
              <a:gd name="connsiteY36" fmla="*/ 1328898 h 2334967"/>
              <a:gd name="connsiteX37" fmla="*/ 301285 w 996891"/>
              <a:gd name="connsiteY37" fmla="*/ 1353343 h 2334967"/>
              <a:gd name="connsiteX38" fmla="*/ 300827 w 996891"/>
              <a:gd name="connsiteY38" fmla="*/ 1366483 h 2334967"/>
              <a:gd name="connsiteX39" fmla="*/ 303272 w 996891"/>
              <a:gd name="connsiteY39" fmla="*/ 1398567 h 2334967"/>
              <a:gd name="connsiteX40" fmla="*/ 316411 w 996891"/>
              <a:gd name="connsiteY40" fmla="*/ 1437525 h 2334967"/>
              <a:gd name="connsiteX41" fmla="*/ 318855 w 996891"/>
              <a:gd name="connsiteY41" fmla="*/ 1468082 h 2334967"/>
              <a:gd name="connsiteX42" fmla="*/ 332911 w 996891"/>
              <a:gd name="connsiteY42" fmla="*/ 1489929 h 2334967"/>
              <a:gd name="connsiteX43" fmla="*/ 335356 w 996891"/>
              <a:gd name="connsiteY43" fmla="*/ 1511320 h 2334967"/>
              <a:gd name="connsiteX44" fmla="*/ 331535 w 996891"/>
              <a:gd name="connsiteY44" fmla="*/ 1527361 h 2334967"/>
              <a:gd name="connsiteX45" fmla="*/ 348495 w 996891"/>
              <a:gd name="connsiteY45" fmla="*/ 1559446 h 2334967"/>
              <a:gd name="connsiteX46" fmla="*/ 350481 w 996891"/>
              <a:gd name="connsiteY46" fmla="*/ 1594433 h 2334967"/>
              <a:gd name="connsiteX47" fmla="*/ 355828 w 996891"/>
              <a:gd name="connsiteY47" fmla="*/ 1619795 h 2334967"/>
              <a:gd name="connsiteX48" fmla="*/ 361175 w 996891"/>
              <a:gd name="connsiteY48" fmla="*/ 1638740 h 2334967"/>
              <a:gd name="connsiteX49" fmla="*/ 354912 w 996891"/>
              <a:gd name="connsiteY49" fmla="*/ 1679532 h 2334967"/>
              <a:gd name="connsiteX50" fmla="*/ 368968 w 996891"/>
              <a:gd name="connsiteY50" fmla="*/ 1677088 h 2334967"/>
              <a:gd name="connsiteX51" fmla="*/ 377676 w 996891"/>
              <a:gd name="connsiteY51" fmla="*/ 1696645 h 2334967"/>
              <a:gd name="connsiteX52" fmla="*/ 377216 w 996891"/>
              <a:gd name="connsiteY52" fmla="*/ 1727812 h 2334967"/>
              <a:gd name="connsiteX53" fmla="*/ 387913 w 996891"/>
              <a:gd name="connsiteY53" fmla="*/ 1785105 h 2334967"/>
              <a:gd name="connsiteX54" fmla="*/ 398607 w 996891"/>
              <a:gd name="connsiteY54" fmla="*/ 1830787 h 2334967"/>
              <a:gd name="connsiteX55" fmla="*/ 403955 w 996891"/>
              <a:gd name="connsiteY55" fmla="*/ 1863788 h 2334967"/>
              <a:gd name="connsiteX56" fmla="*/ 415108 w 996891"/>
              <a:gd name="connsiteY56" fmla="*/ 1888538 h 2334967"/>
              <a:gd name="connsiteX57" fmla="*/ 422900 w 996891"/>
              <a:gd name="connsiteY57" fmla="*/ 1928567 h 2334967"/>
              <a:gd name="connsiteX58" fmla="*/ 424886 w 996891"/>
              <a:gd name="connsiteY58" fmla="*/ 1968442 h 2334967"/>
              <a:gd name="connsiteX59" fmla="*/ 444291 w 996891"/>
              <a:gd name="connsiteY59" fmla="*/ 2021918 h 2334967"/>
              <a:gd name="connsiteX60" fmla="*/ 443372 w 996891"/>
              <a:gd name="connsiteY60" fmla="*/ 2055375 h 2334967"/>
              <a:gd name="connsiteX61" fmla="*/ 460331 w 996891"/>
              <a:gd name="connsiteY61" fmla="*/ 2093265 h 2334967"/>
              <a:gd name="connsiteX62" fmla="*/ 456512 w 996891"/>
              <a:gd name="connsiteY62" fmla="*/ 2134059 h 2334967"/>
              <a:gd name="connsiteX63" fmla="*/ 464762 w 996891"/>
              <a:gd name="connsiteY63" fmla="*/ 2147198 h 2334967"/>
              <a:gd name="connsiteX64" fmla="*/ 467206 w 996891"/>
              <a:gd name="connsiteY64" fmla="*/ 2171490 h 2334967"/>
              <a:gd name="connsiteX65" fmla="*/ 480805 w 996891"/>
              <a:gd name="connsiteY65" fmla="*/ 2220991 h 2334967"/>
              <a:gd name="connsiteX66" fmla="*/ 488596 w 996891"/>
              <a:gd name="connsiteY66" fmla="*/ 2255367 h 2334967"/>
              <a:gd name="connsiteX67" fmla="*/ 513805 w 996891"/>
              <a:gd name="connsiteY67" fmla="*/ 2334967 h 2334967"/>
              <a:gd name="connsiteX68" fmla="*/ 497457 w 996891"/>
              <a:gd name="connsiteY68" fmla="*/ 2314494 h 2334967"/>
              <a:gd name="connsiteX69" fmla="*/ 536722 w 996891"/>
              <a:gd name="connsiteY69" fmla="*/ 2310522 h 2334967"/>
              <a:gd name="connsiteX70" fmla="*/ 568806 w 996891"/>
              <a:gd name="connsiteY70" fmla="*/ 2289132 h 2334967"/>
              <a:gd name="connsiteX71" fmla="*/ 595543 w 996891"/>
              <a:gd name="connsiteY71" fmla="*/ 2257048 h 2334967"/>
              <a:gd name="connsiteX72" fmla="*/ 611585 w 996891"/>
              <a:gd name="connsiteY72" fmla="*/ 2235659 h 2334967"/>
              <a:gd name="connsiteX73" fmla="*/ 643670 w 996891"/>
              <a:gd name="connsiteY73" fmla="*/ 2208922 h 2334967"/>
              <a:gd name="connsiteX74" fmla="*/ 670406 w 996891"/>
              <a:gd name="connsiteY74" fmla="*/ 2176838 h 2334967"/>
              <a:gd name="connsiteX75" fmla="*/ 686448 w 996891"/>
              <a:gd name="connsiteY75" fmla="*/ 2166143 h 2334967"/>
              <a:gd name="connsiteX76" fmla="*/ 702491 w 996891"/>
              <a:gd name="connsiteY76" fmla="*/ 2150101 h 2334967"/>
              <a:gd name="connsiteX77" fmla="*/ 723880 w 996891"/>
              <a:gd name="connsiteY77" fmla="*/ 2134059 h 2334967"/>
              <a:gd name="connsiteX78" fmla="*/ 755964 w 996891"/>
              <a:gd name="connsiteY78" fmla="*/ 2096627 h 2334967"/>
              <a:gd name="connsiteX79" fmla="*/ 772006 w 996891"/>
              <a:gd name="connsiteY79" fmla="*/ 2085932 h 2334967"/>
              <a:gd name="connsiteX80" fmla="*/ 814785 w 996891"/>
              <a:gd name="connsiteY80" fmla="*/ 2021764 h 2334967"/>
              <a:gd name="connsiteX81" fmla="*/ 825480 w 996891"/>
              <a:gd name="connsiteY81" fmla="*/ 2005722 h 2334967"/>
              <a:gd name="connsiteX82" fmla="*/ 836175 w 996891"/>
              <a:gd name="connsiteY82" fmla="*/ 1989680 h 2334967"/>
              <a:gd name="connsiteX83" fmla="*/ 846870 w 996891"/>
              <a:gd name="connsiteY83" fmla="*/ 1957596 h 2334967"/>
              <a:gd name="connsiteX84" fmla="*/ 894996 w 996891"/>
              <a:gd name="connsiteY84" fmla="*/ 1914817 h 2334967"/>
              <a:gd name="connsiteX85" fmla="*/ 937775 w 996891"/>
              <a:gd name="connsiteY85" fmla="*/ 1877385 h 2334967"/>
              <a:gd name="connsiteX86" fmla="*/ 953817 w 996891"/>
              <a:gd name="connsiteY86" fmla="*/ 1861343 h 2334967"/>
              <a:gd name="connsiteX87" fmla="*/ 964512 w 996891"/>
              <a:gd name="connsiteY87" fmla="*/ 1845301 h 2334967"/>
              <a:gd name="connsiteX88" fmla="*/ 980554 w 996891"/>
              <a:gd name="connsiteY88" fmla="*/ 1834606 h 2334967"/>
              <a:gd name="connsiteX89" fmla="*/ 996596 w 996891"/>
              <a:gd name="connsiteY89" fmla="*/ 1781132 h 2334967"/>
              <a:gd name="connsiteX90" fmla="*/ 985901 w 996891"/>
              <a:gd name="connsiteY90" fmla="*/ 1700922 h 2334967"/>
              <a:gd name="connsiteX91" fmla="*/ 964512 w 996891"/>
              <a:gd name="connsiteY91" fmla="*/ 1668838 h 2334967"/>
              <a:gd name="connsiteX92" fmla="*/ 932427 w 996891"/>
              <a:gd name="connsiteY92" fmla="*/ 1636753 h 2334967"/>
              <a:gd name="connsiteX93" fmla="*/ 900343 w 996891"/>
              <a:gd name="connsiteY93" fmla="*/ 1583280 h 2334967"/>
              <a:gd name="connsiteX94" fmla="*/ 889648 w 996891"/>
              <a:gd name="connsiteY94" fmla="*/ 1567238 h 2334967"/>
              <a:gd name="connsiteX95" fmla="*/ 878954 w 996891"/>
              <a:gd name="connsiteY95" fmla="*/ 1545848 h 2334967"/>
              <a:gd name="connsiteX96" fmla="*/ 857564 w 996891"/>
              <a:gd name="connsiteY96" fmla="*/ 1513764 h 2334967"/>
              <a:gd name="connsiteX97" fmla="*/ 846870 w 996891"/>
              <a:gd name="connsiteY97" fmla="*/ 1492374 h 2334967"/>
              <a:gd name="connsiteX98" fmla="*/ 825480 w 996891"/>
              <a:gd name="connsiteY98" fmla="*/ 1476332 h 2334967"/>
              <a:gd name="connsiteX99" fmla="*/ 793396 w 996891"/>
              <a:gd name="connsiteY99" fmla="*/ 1401469 h 2334967"/>
              <a:gd name="connsiteX100" fmla="*/ 782701 w 996891"/>
              <a:gd name="connsiteY100" fmla="*/ 1385427 h 2334967"/>
              <a:gd name="connsiteX101" fmla="*/ 755964 w 996891"/>
              <a:gd name="connsiteY101" fmla="*/ 1337301 h 2334967"/>
              <a:gd name="connsiteX102" fmla="*/ 723880 w 996891"/>
              <a:gd name="connsiteY102" fmla="*/ 1299869 h 2334967"/>
              <a:gd name="connsiteX103" fmla="*/ 702491 w 996891"/>
              <a:gd name="connsiteY103" fmla="*/ 1267785 h 2334967"/>
              <a:gd name="connsiteX104" fmla="*/ 686448 w 996891"/>
              <a:gd name="connsiteY104" fmla="*/ 1225006 h 2334967"/>
              <a:gd name="connsiteX105" fmla="*/ 659712 w 996891"/>
              <a:gd name="connsiteY105" fmla="*/ 1192922 h 2334967"/>
              <a:gd name="connsiteX106" fmla="*/ 643670 w 996891"/>
              <a:gd name="connsiteY106" fmla="*/ 1171532 h 2334967"/>
              <a:gd name="connsiteX107" fmla="*/ 632975 w 996891"/>
              <a:gd name="connsiteY107" fmla="*/ 1150143 h 2334967"/>
              <a:gd name="connsiteX108" fmla="*/ 627627 w 996891"/>
              <a:gd name="connsiteY108" fmla="*/ 1134101 h 2334967"/>
              <a:gd name="connsiteX109" fmla="*/ 606238 w 996891"/>
              <a:gd name="connsiteY109" fmla="*/ 1102017 h 2334967"/>
              <a:gd name="connsiteX110" fmla="*/ 595543 w 996891"/>
              <a:gd name="connsiteY110" fmla="*/ 1080627 h 2334967"/>
              <a:gd name="connsiteX111" fmla="*/ 584848 w 996891"/>
              <a:gd name="connsiteY111" fmla="*/ 1064585 h 2334967"/>
              <a:gd name="connsiteX112" fmla="*/ 558112 w 996891"/>
              <a:gd name="connsiteY112" fmla="*/ 1021806 h 2334967"/>
              <a:gd name="connsiteX113" fmla="*/ 536722 w 996891"/>
              <a:gd name="connsiteY113" fmla="*/ 973680 h 2334967"/>
              <a:gd name="connsiteX114" fmla="*/ 526027 w 996891"/>
              <a:gd name="connsiteY114" fmla="*/ 946943 h 2334967"/>
              <a:gd name="connsiteX115" fmla="*/ 515333 w 996891"/>
              <a:gd name="connsiteY115" fmla="*/ 930901 h 2334967"/>
              <a:gd name="connsiteX116" fmla="*/ 504638 w 996891"/>
              <a:gd name="connsiteY116" fmla="*/ 904164 h 2334967"/>
              <a:gd name="connsiteX117" fmla="*/ 483248 w 996891"/>
              <a:gd name="connsiteY117" fmla="*/ 872080 h 2334967"/>
              <a:gd name="connsiteX118" fmla="*/ 472554 w 996891"/>
              <a:gd name="connsiteY118" fmla="*/ 856038 h 2334967"/>
              <a:gd name="connsiteX119" fmla="*/ 451164 w 996891"/>
              <a:gd name="connsiteY119" fmla="*/ 807911 h 2334967"/>
              <a:gd name="connsiteX120" fmla="*/ 440470 w 996891"/>
              <a:gd name="connsiteY120" fmla="*/ 765132 h 2334967"/>
              <a:gd name="connsiteX121" fmla="*/ 429775 w 996891"/>
              <a:gd name="connsiteY121" fmla="*/ 749090 h 2334967"/>
              <a:gd name="connsiteX122" fmla="*/ 419080 w 996891"/>
              <a:gd name="connsiteY122" fmla="*/ 727701 h 2334967"/>
              <a:gd name="connsiteX123" fmla="*/ 397691 w 996891"/>
              <a:gd name="connsiteY123" fmla="*/ 695617 h 2334967"/>
              <a:gd name="connsiteX124" fmla="*/ 386996 w 996891"/>
              <a:gd name="connsiteY124" fmla="*/ 679574 h 2334967"/>
              <a:gd name="connsiteX125" fmla="*/ 376301 w 996891"/>
              <a:gd name="connsiteY125" fmla="*/ 663532 h 2334967"/>
              <a:gd name="connsiteX126" fmla="*/ 365606 w 996891"/>
              <a:gd name="connsiteY126" fmla="*/ 642143 h 2334967"/>
              <a:gd name="connsiteX127" fmla="*/ 344217 w 996891"/>
              <a:gd name="connsiteY127" fmla="*/ 626101 h 2334967"/>
              <a:gd name="connsiteX128" fmla="*/ 322827 w 996891"/>
              <a:gd name="connsiteY128" fmla="*/ 594017 h 2334967"/>
              <a:gd name="connsiteX129" fmla="*/ 312133 w 996891"/>
              <a:gd name="connsiteY129" fmla="*/ 577974 h 2334967"/>
              <a:gd name="connsiteX130" fmla="*/ 301438 w 996891"/>
              <a:gd name="connsiteY130" fmla="*/ 561932 h 2334967"/>
              <a:gd name="connsiteX131" fmla="*/ 290743 w 996891"/>
              <a:gd name="connsiteY131" fmla="*/ 540543 h 2334967"/>
              <a:gd name="connsiteX132" fmla="*/ 280048 w 996891"/>
              <a:gd name="connsiteY132" fmla="*/ 524501 h 2334967"/>
              <a:gd name="connsiteX133" fmla="*/ 269354 w 996891"/>
              <a:gd name="connsiteY133" fmla="*/ 497764 h 2334967"/>
              <a:gd name="connsiteX134" fmla="*/ 258659 w 996891"/>
              <a:gd name="connsiteY134" fmla="*/ 481722 h 2334967"/>
              <a:gd name="connsiteX135" fmla="*/ 237270 w 996891"/>
              <a:gd name="connsiteY135" fmla="*/ 433596 h 2334967"/>
              <a:gd name="connsiteX136" fmla="*/ 226575 w 996891"/>
              <a:gd name="connsiteY136" fmla="*/ 385469 h 2334967"/>
              <a:gd name="connsiteX137" fmla="*/ 205185 w 996891"/>
              <a:gd name="connsiteY137" fmla="*/ 348038 h 2334967"/>
              <a:gd name="connsiteX138" fmla="*/ 194491 w 996891"/>
              <a:gd name="connsiteY138" fmla="*/ 326648 h 2334967"/>
              <a:gd name="connsiteX139" fmla="*/ 173101 w 996891"/>
              <a:gd name="connsiteY139" fmla="*/ 273174 h 2334967"/>
              <a:gd name="connsiteX140" fmla="*/ 130322 w 996891"/>
              <a:gd name="connsiteY140" fmla="*/ 198311 h 2334967"/>
              <a:gd name="connsiteX141" fmla="*/ 119627 w 996891"/>
              <a:gd name="connsiteY141" fmla="*/ 182269 h 2334967"/>
              <a:gd name="connsiteX142" fmla="*/ 98238 w 996891"/>
              <a:gd name="connsiteY142" fmla="*/ 166227 h 2334967"/>
              <a:gd name="connsiteX143" fmla="*/ 87543 w 996891"/>
              <a:gd name="connsiteY143" fmla="*/ 144838 h 2334967"/>
              <a:gd name="connsiteX144" fmla="*/ 71501 w 996891"/>
              <a:gd name="connsiteY144" fmla="*/ 107406 h 2334967"/>
              <a:gd name="connsiteX145" fmla="*/ 39417 w 996891"/>
              <a:gd name="connsiteY145" fmla="*/ 59280 h 2334967"/>
              <a:gd name="connsiteX146" fmla="*/ 28722 w 996891"/>
              <a:gd name="connsiteY146" fmla="*/ 43238 h 2334967"/>
              <a:gd name="connsiteX147" fmla="*/ 0 w 996891"/>
              <a:gd name="connsiteY147" fmla="*/ 0 h 2334967"/>
              <a:gd name="connsiteX148" fmla="*/ 7333 w 996891"/>
              <a:gd name="connsiteY148" fmla="*/ 27196 h 2334967"/>
              <a:gd name="connsiteX0" fmla="*/ 7333 w 996891"/>
              <a:gd name="connsiteY0" fmla="*/ 27196 h 2334967"/>
              <a:gd name="connsiteX1" fmla="*/ 10694 w 996891"/>
              <a:gd name="connsiteY1" fmla="*/ 48126 h 2334967"/>
              <a:gd name="connsiteX2" fmla="*/ 27653 w 996891"/>
              <a:gd name="connsiteY2" fmla="*/ 52557 h 2334967"/>
              <a:gd name="connsiteX3" fmla="*/ 15583 w 996891"/>
              <a:gd name="connsiteY3" fmla="*/ 73489 h 2334967"/>
              <a:gd name="connsiteX4" fmla="*/ 29638 w 996891"/>
              <a:gd name="connsiteY4" fmla="*/ 103588 h 2334967"/>
              <a:gd name="connsiteX5" fmla="*/ 34528 w 996891"/>
              <a:gd name="connsiteY5" fmla="*/ 148810 h 2334967"/>
              <a:gd name="connsiteX6" fmla="*/ 39876 w 996891"/>
              <a:gd name="connsiteY6" fmla="*/ 184865 h 2334967"/>
              <a:gd name="connsiteX7" fmla="*/ 56376 w 996891"/>
              <a:gd name="connsiteY7" fmla="*/ 236508 h 2334967"/>
              <a:gd name="connsiteX8" fmla="*/ 43848 w 996891"/>
              <a:gd name="connsiteY8" fmla="*/ 222756 h 2334967"/>
              <a:gd name="connsiteX9" fmla="*/ 60806 w 996891"/>
              <a:gd name="connsiteY9" fmla="*/ 279285 h 2334967"/>
              <a:gd name="connsiteX10" fmla="*/ 66155 w 996891"/>
              <a:gd name="connsiteY10" fmla="*/ 322523 h 2334967"/>
              <a:gd name="connsiteX11" fmla="*/ 80210 w 996891"/>
              <a:gd name="connsiteY11" fmla="*/ 370497 h 2334967"/>
              <a:gd name="connsiteX12" fmla="*/ 91362 w 996891"/>
              <a:gd name="connsiteY12" fmla="*/ 414651 h 2334967"/>
              <a:gd name="connsiteX13" fmla="*/ 104504 w 996891"/>
              <a:gd name="connsiteY13" fmla="*/ 473471 h 2334967"/>
              <a:gd name="connsiteX14" fmla="*/ 112753 w 996891"/>
              <a:gd name="connsiteY14" fmla="*/ 511362 h 2334967"/>
              <a:gd name="connsiteX15" fmla="*/ 120544 w 996891"/>
              <a:gd name="connsiteY15" fmla="*/ 576753 h 2334967"/>
              <a:gd name="connsiteX16" fmla="*/ 131697 w 996891"/>
              <a:gd name="connsiteY16" fmla="*/ 612199 h 2334967"/>
              <a:gd name="connsiteX17" fmla="*/ 137044 w 996891"/>
              <a:gd name="connsiteY17" fmla="*/ 654366 h 2334967"/>
              <a:gd name="connsiteX18" fmla="*/ 151101 w 996891"/>
              <a:gd name="connsiteY18" fmla="*/ 681104 h 2334967"/>
              <a:gd name="connsiteX19" fmla="*/ 162255 w 996891"/>
              <a:gd name="connsiteY19" fmla="*/ 711659 h 2334967"/>
              <a:gd name="connsiteX20" fmla="*/ 167602 w 996891"/>
              <a:gd name="connsiteY20" fmla="*/ 744202 h 2334967"/>
              <a:gd name="connsiteX21" fmla="*/ 172489 w 996891"/>
              <a:gd name="connsiteY21" fmla="*/ 772465 h 2334967"/>
              <a:gd name="connsiteX22" fmla="*/ 180741 w 996891"/>
              <a:gd name="connsiteY22" fmla="*/ 807454 h 2334967"/>
              <a:gd name="connsiteX23" fmla="*/ 191893 w 996891"/>
              <a:gd name="connsiteY23" fmla="*/ 840912 h 2334967"/>
              <a:gd name="connsiteX24" fmla="*/ 191435 w 996891"/>
              <a:gd name="connsiteY24" fmla="*/ 882163 h 2334967"/>
              <a:gd name="connsiteX25" fmla="*/ 198311 w 996891"/>
              <a:gd name="connsiteY25" fmla="*/ 910579 h 2334967"/>
              <a:gd name="connsiteX26" fmla="*/ 206559 w 996891"/>
              <a:gd name="connsiteY26" fmla="*/ 951832 h 2334967"/>
              <a:gd name="connsiteX27" fmla="*/ 223520 w 996891"/>
              <a:gd name="connsiteY27" fmla="*/ 995527 h 2334967"/>
              <a:gd name="connsiteX28" fmla="*/ 224589 w 996891"/>
              <a:gd name="connsiteY28" fmla="*/ 1021043 h 2334967"/>
              <a:gd name="connsiteX29" fmla="*/ 229479 w 996891"/>
              <a:gd name="connsiteY29" fmla="*/ 1062446 h 2334967"/>
              <a:gd name="connsiteX30" fmla="*/ 237729 w 996891"/>
              <a:gd name="connsiteY30" fmla="*/ 1118671 h 2334967"/>
              <a:gd name="connsiteX31" fmla="*/ 257590 w 996891"/>
              <a:gd name="connsiteY31" fmla="*/ 1149838 h 2334967"/>
              <a:gd name="connsiteX32" fmla="*/ 262936 w 996891"/>
              <a:gd name="connsiteY32" fmla="*/ 1191088 h 2334967"/>
              <a:gd name="connsiteX33" fmla="*/ 267368 w 996891"/>
              <a:gd name="connsiteY33" fmla="*/ 1224243 h 2334967"/>
              <a:gd name="connsiteX34" fmla="*/ 274090 w 996891"/>
              <a:gd name="connsiteY34" fmla="*/ 1249299 h 2334967"/>
              <a:gd name="connsiteX35" fmla="*/ 281883 w 996891"/>
              <a:gd name="connsiteY35" fmla="*/ 1281382 h 2334967"/>
              <a:gd name="connsiteX36" fmla="*/ 290132 w 996891"/>
              <a:gd name="connsiteY36" fmla="*/ 1328898 h 2334967"/>
              <a:gd name="connsiteX37" fmla="*/ 301285 w 996891"/>
              <a:gd name="connsiteY37" fmla="*/ 1353343 h 2334967"/>
              <a:gd name="connsiteX38" fmla="*/ 300827 w 996891"/>
              <a:gd name="connsiteY38" fmla="*/ 1366483 h 2334967"/>
              <a:gd name="connsiteX39" fmla="*/ 303272 w 996891"/>
              <a:gd name="connsiteY39" fmla="*/ 1398567 h 2334967"/>
              <a:gd name="connsiteX40" fmla="*/ 316411 w 996891"/>
              <a:gd name="connsiteY40" fmla="*/ 1437525 h 2334967"/>
              <a:gd name="connsiteX41" fmla="*/ 318855 w 996891"/>
              <a:gd name="connsiteY41" fmla="*/ 1468082 h 2334967"/>
              <a:gd name="connsiteX42" fmla="*/ 332911 w 996891"/>
              <a:gd name="connsiteY42" fmla="*/ 1489929 h 2334967"/>
              <a:gd name="connsiteX43" fmla="*/ 335356 w 996891"/>
              <a:gd name="connsiteY43" fmla="*/ 1511320 h 2334967"/>
              <a:gd name="connsiteX44" fmla="*/ 331535 w 996891"/>
              <a:gd name="connsiteY44" fmla="*/ 1527361 h 2334967"/>
              <a:gd name="connsiteX45" fmla="*/ 348495 w 996891"/>
              <a:gd name="connsiteY45" fmla="*/ 1559446 h 2334967"/>
              <a:gd name="connsiteX46" fmla="*/ 350481 w 996891"/>
              <a:gd name="connsiteY46" fmla="*/ 1594433 h 2334967"/>
              <a:gd name="connsiteX47" fmla="*/ 355828 w 996891"/>
              <a:gd name="connsiteY47" fmla="*/ 1619795 h 2334967"/>
              <a:gd name="connsiteX48" fmla="*/ 361175 w 996891"/>
              <a:gd name="connsiteY48" fmla="*/ 1638740 h 2334967"/>
              <a:gd name="connsiteX49" fmla="*/ 354912 w 996891"/>
              <a:gd name="connsiteY49" fmla="*/ 1679532 h 2334967"/>
              <a:gd name="connsiteX50" fmla="*/ 368968 w 996891"/>
              <a:gd name="connsiteY50" fmla="*/ 1677088 h 2334967"/>
              <a:gd name="connsiteX51" fmla="*/ 377676 w 996891"/>
              <a:gd name="connsiteY51" fmla="*/ 1696645 h 2334967"/>
              <a:gd name="connsiteX52" fmla="*/ 377216 w 996891"/>
              <a:gd name="connsiteY52" fmla="*/ 1727812 h 2334967"/>
              <a:gd name="connsiteX53" fmla="*/ 387913 w 996891"/>
              <a:gd name="connsiteY53" fmla="*/ 1785105 h 2334967"/>
              <a:gd name="connsiteX54" fmla="*/ 398607 w 996891"/>
              <a:gd name="connsiteY54" fmla="*/ 1830787 h 2334967"/>
              <a:gd name="connsiteX55" fmla="*/ 403955 w 996891"/>
              <a:gd name="connsiteY55" fmla="*/ 1863788 h 2334967"/>
              <a:gd name="connsiteX56" fmla="*/ 415108 w 996891"/>
              <a:gd name="connsiteY56" fmla="*/ 1888538 h 2334967"/>
              <a:gd name="connsiteX57" fmla="*/ 422900 w 996891"/>
              <a:gd name="connsiteY57" fmla="*/ 1928567 h 2334967"/>
              <a:gd name="connsiteX58" fmla="*/ 424886 w 996891"/>
              <a:gd name="connsiteY58" fmla="*/ 1968442 h 2334967"/>
              <a:gd name="connsiteX59" fmla="*/ 444291 w 996891"/>
              <a:gd name="connsiteY59" fmla="*/ 2021918 h 2334967"/>
              <a:gd name="connsiteX60" fmla="*/ 443372 w 996891"/>
              <a:gd name="connsiteY60" fmla="*/ 2055375 h 2334967"/>
              <a:gd name="connsiteX61" fmla="*/ 460331 w 996891"/>
              <a:gd name="connsiteY61" fmla="*/ 2093265 h 2334967"/>
              <a:gd name="connsiteX62" fmla="*/ 456512 w 996891"/>
              <a:gd name="connsiteY62" fmla="*/ 2134059 h 2334967"/>
              <a:gd name="connsiteX63" fmla="*/ 464762 w 996891"/>
              <a:gd name="connsiteY63" fmla="*/ 2147198 h 2334967"/>
              <a:gd name="connsiteX64" fmla="*/ 467206 w 996891"/>
              <a:gd name="connsiteY64" fmla="*/ 2171490 h 2334967"/>
              <a:gd name="connsiteX65" fmla="*/ 480805 w 996891"/>
              <a:gd name="connsiteY65" fmla="*/ 2220991 h 2334967"/>
              <a:gd name="connsiteX66" fmla="*/ 488596 w 996891"/>
              <a:gd name="connsiteY66" fmla="*/ 2255367 h 2334967"/>
              <a:gd name="connsiteX67" fmla="*/ 485082 w 996891"/>
              <a:gd name="connsiteY67" fmla="*/ 2269272 h 2334967"/>
              <a:gd name="connsiteX68" fmla="*/ 513805 w 996891"/>
              <a:gd name="connsiteY68" fmla="*/ 2334967 h 2334967"/>
              <a:gd name="connsiteX69" fmla="*/ 497457 w 996891"/>
              <a:gd name="connsiteY69" fmla="*/ 2314494 h 2334967"/>
              <a:gd name="connsiteX70" fmla="*/ 536722 w 996891"/>
              <a:gd name="connsiteY70" fmla="*/ 2310522 h 2334967"/>
              <a:gd name="connsiteX71" fmla="*/ 568806 w 996891"/>
              <a:gd name="connsiteY71" fmla="*/ 2289132 h 2334967"/>
              <a:gd name="connsiteX72" fmla="*/ 595543 w 996891"/>
              <a:gd name="connsiteY72" fmla="*/ 2257048 h 2334967"/>
              <a:gd name="connsiteX73" fmla="*/ 611585 w 996891"/>
              <a:gd name="connsiteY73" fmla="*/ 2235659 h 2334967"/>
              <a:gd name="connsiteX74" fmla="*/ 643670 w 996891"/>
              <a:gd name="connsiteY74" fmla="*/ 2208922 h 2334967"/>
              <a:gd name="connsiteX75" fmla="*/ 670406 w 996891"/>
              <a:gd name="connsiteY75" fmla="*/ 2176838 h 2334967"/>
              <a:gd name="connsiteX76" fmla="*/ 686448 w 996891"/>
              <a:gd name="connsiteY76" fmla="*/ 2166143 h 2334967"/>
              <a:gd name="connsiteX77" fmla="*/ 702491 w 996891"/>
              <a:gd name="connsiteY77" fmla="*/ 2150101 h 2334967"/>
              <a:gd name="connsiteX78" fmla="*/ 723880 w 996891"/>
              <a:gd name="connsiteY78" fmla="*/ 2134059 h 2334967"/>
              <a:gd name="connsiteX79" fmla="*/ 755964 w 996891"/>
              <a:gd name="connsiteY79" fmla="*/ 2096627 h 2334967"/>
              <a:gd name="connsiteX80" fmla="*/ 772006 w 996891"/>
              <a:gd name="connsiteY80" fmla="*/ 2085932 h 2334967"/>
              <a:gd name="connsiteX81" fmla="*/ 814785 w 996891"/>
              <a:gd name="connsiteY81" fmla="*/ 2021764 h 2334967"/>
              <a:gd name="connsiteX82" fmla="*/ 825480 w 996891"/>
              <a:gd name="connsiteY82" fmla="*/ 2005722 h 2334967"/>
              <a:gd name="connsiteX83" fmla="*/ 836175 w 996891"/>
              <a:gd name="connsiteY83" fmla="*/ 1989680 h 2334967"/>
              <a:gd name="connsiteX84" fmla="*/ 846870 w 996891"/>
              <a:gd name="connsiteY84" fmla="*/ 1957596 h 2334967"/>
              <a:gd name="connsiteX85" fmla="*/ 894996 w 996891"/>
              <a:gd name="connsiteY85" fmla="*/ 1914817 h 2334967"/>
              <a:gd name="connsiteX86" fmla="*/ 937775 w 996891"/>
              <a:gd name="connsiteY86" fmla="*/ 1877385 h 2334967"/>
              <a:gd name="connsiteX87" fmla="*/ 953817 w 996891"/>
              <a:gd name="connsiteY87" fmla="*/ 1861343 h 2334967"/>
              <a:gd name="connsiteX88" fmla="*/ 964512 w 996891"/>
              <a:gd name="connsiteY88" fmla="*/ 1845301 h 2334967"/>
              <a:gd name="connsiteX89" fmla="*/ 980554 w 996891"/>
              <a:gd name="connsiteY89" fmla="*/ 1834606 h 2334967"/>
              <a:gd name="connsiteX90" fmla="*/ 996596 w 996891"/>
              <a:gd name="connsiteY90" fmla="*/ 1781132 h 2334967"/>
              <a:gd name="connsiteX91" fmla="*/ 985901 w 996891"/>
              <a:gd name="connsiteY91" fmla="*/ 1700922 h 2334967"/>
              <a:gd name="connsiteX92" fmla="*/ 964512 w 996891"/>
              <a:gd name="connsiteY92" fmla="*/ 1668838 h 2334967"/>
              <a:gd name="connsiteX93" fmla="*/ 932427 w 996891"/>
              <a:gd name="connsiteY93" fmla="*/ 1636753 h 2334967"/>
              <a:gd name="connsiteX94" fmla="*/ 900343 w 996891"/>
              <a:gd name="connsiteY94" fmla="*/ 1583280 h 2334967"/>
              <a:gd name="connsiteX95" fmla="*/ 889648 w 996891"/>
              <a:gd name="connsiteY95" fmla="*/ 1567238 h 2334967"/>
              <a:gd name="connsiteX96" fmla="*/ 878954 w 996891"/>
              <a:gd name="connsiteY96" fmla="*/ 1545848 h 2334967"/>
              <a:gd name="connsiteX97" fmla="*/ 857564 w 996891"/>
              <a:gd name="connsiteY97" fmla="*/ 1513764 h 2334967"/>
              <a:gd name="connsiteX98" fmla="*/ 846870 w 996891"/>
              <a:gd name="connsiteY98" fmla="*/ 1492374 h 2334967"/>
              <a:gd name="connsiteX99" fmla="*/ 825480 w 996891"/>
              <a:gd name="connsiteY99" fmla="*/ 1476332 h 2334967"/>
              <a:gd name="connsiteX100" fmla="*/ 793396 w 996891"/>
              <a:gd name="connsiteY100" fmla="*/ 1401469 h 2334967"/>
              <a:gd name="connsiteX101" fmla="*/ 782701 w 996891"/>
              <a:gd name="connsiteY101" fmla="*/ 1385427 h 2334967"/>
              <a:gd name="connsiteX102" fmla="*/ 755964 w 996891"/>
              <a:gd name="connsiteY102" fmla="*/ 1337301 h 2334967"/>
              <a:gd name="connsiteX103" fmla="*/ 723880 w 996891"/>
              <a:gd name="connsiteY103" fmla="*/ 1299869 h 2334967"/>
              <a:gd name="connsiteX104" fmla="*/ 702491 w 996891"/>
              <a:gd name="connsiteY104" fmla="*/ 1267785 h 2334967"/>
              <a:gd name="connsiteX105" fmla="*/ 686448 w 996891"/>
              <a:gd name="connsiteY105" fmla="*/ 1225006 h 2334967"/>
              <a:gd name="connsiteX106" fmla="*/ 659712 w 996891"/>
              <a:gd name="connsiteY106" fmla="*/ 1192922 h 2334967"/>
              <a:gd name="connsiteX107" fmla="*/ 643670 w 996891"/>
              <a:gd name="connsiteY107" fmla="*/ 1171532 h 2334967"/>
              <a:gd name="connsiteX108" fmla="*/ 632975 w 996891"/>
              <a:gd name="connsiteY108" fmla="*/ 1150143 h 2334967"/>
              <a:gd name="connsiteX109" fmla="*/ 627627 w 996891"/>
              <a:gd name="connsiteY109" fmla="*/ 1134101 h 2334967"/>
              <a:gd name="connsiteX110" fmla="*/ 606238 w 996891"/>
              <a:gd name="connsiteY110" fmla="*/ 1102017 h 2334967"/>
              <a:gd name="connsiteX111" fmla="*/ 595543 w 996891"/>
              <a:gd name="connsiteY111" fmla="*/ 1080627 h 2334967"/>
              <a:gd name="connsiteX112" fmla="*/ 584848 w 996891"/>
              <a:gd name="connsiteY112" fmla="*/ 1064585 h 2334967"/>
              <a:gd name="connsiteX113" fmla="*/ 558112 w 996891"/>
              <a:gd name="connsiteY113" fmla="*/ 1021806 h 2334967"/>
              <a:gd name="connsiteX114" fmla="*/ 536722 w 996891"/>
              <a:gd name="connsiteY114" fmla="*/ 973680 h 2334967"/>
              <a:gd name="connsiteX115" fmla="*/ 526027 w 996891"/>
              <a:gd name="connsiteY115" fmla="*/ 946943 h 2334967"/>
              <a:gd name="connsiteX116" fmla="*/ 515333 w 996891"/>
              <a:gd name="connsiteY116" fmla="*/ 930901 h 2334967"/>
              <a:gd name="connsiteX117" fmla="*/ 504638 w 996891"/>
              <a:gd name="connsiteY117" fmla="*/ 904164 h 2334967"/>
              <a:gd name="connsiteX118" fmla="*/ 483248 w 996891"/>
              <a:gd name="connsiteY118" fmla="*/ 872080 h 2334967"/>
              <a:gd name="connsiteX119" fmla="*/ 472554 w 996891"/>
              <a:gd name="connsiteY119" fmla="*/ 856038 h 2334967"/>
              <a:gd name="connsiteX120" fmla="*/ 451164 w 996891"/>
              <a:gd name="connsiteY120" fmla="*/ 807911 h 2334967"/>
              <a:gd name="connsiteX121" fmla="*/ 440470 w 996891"/>
              <a:gd name="connsiteY121" fmla="*/ 765132 h 2334967"/>
              <a:gd name="connsiteX122" fmla="*/ 429775 w 996891"/>
              <a:gd name="connsiteY122" fmla="*/ 749090 h 2334967"/>
              <a:gd name="connsiteX123" fmla="*/ 419080 w 996891"/>
              <a:gd name="connsiteY123" fmla="*/ 727701 h 2334967"/>
              <a:gd name="connsiteX124" fmla="*/ 397691 w 996891"/>
              <a:gd name="connsiteY124" fmla="*/ 695617 h 2334967"/>
              <a:gd name="connsiteX125" fmla="*/ 386996 w 996891"/>
              <a:gd name="connsiteY125" fmla="*/ 679574 h 2334967"/>
              <a:gd name="connsiteX126" fmla="*/ 376301 w 996891"/>
              <a:gd name="connsiteY126" fmla="*/ 663532 h 2334967"/>
              <a:gd name="connsiteX127" fmla="*/ 365606 w 996891"/>
              <a:gd name="connsiteY127" fmla="*/ 642143 h 2334967"/>
              <a:gd name="connsiteX128" fmla="*/ 344217 w 996891"/>
              <a:gd name="connsiteY128" fmla="*/ 626101 h 2334967"/>
              <a:gd name="connsiteX129" fmla="*/ 322827 w 996891"/>
              <a:gd name="connsiteY129" fmla="*/ 594017 h 2334967"/>
              <a:gd name="connsiteX130" fmla="*/ 312133 w 996891"/>
              <a:gd name="connsiteY130" fmla="*/ 577974 h 2334967"/>
              <a:gd name="connsiteX131" fmla="*/ 301438 w 996891"/>
              <a:gd name="connsiteY131" fmla="*/ 561932 h 2334967"/>
              <a:gd name="connsiteX132" fmla="*/ 290743 w 996891"/>
              <a:gd name="connsiteY132" fmla="*/ 540543 h 2334967"/>
              <a:gd name="connsiteX133" fmla="*/ 280048 w 996891"/>
              <a:gd name="connsiteY133" fmla="*/ 524501 h 2334967"/>
              <a:gd name="connsiteX134" fmla="*/ 269354 w 996891"/>
              <a:gd name="connsiteY134" fmla="*/ 497764 h 2334967"/>
              <a:gd name="connsiteX135" fmla="*/ 258659 w 996891"/>
              <a:gd name="connsiteY135" fmla="*/ 481722 h 2334967"/>
              <a:gd name="connsiteX136" fmla="*/ 237270 w 996891"/>
              <a:gd name="connsiteY136" fmla="*/ 433596 h 2334967"/>
              <a:gd name="connsiteX137" fmla="*/ 226575 w 996891"/>
              <a:gd name="connsiteY137" fmla="*/ 385469 h 2334967"/>
              <a:gd name="connsiteX138" fmla="*/ 205185 w 996891"/>
              <a:gd name="connsiteY138" fmla="*/ 348038 h 2334967"/>
              <a:gd name="connsiteX139" fmla="*/ 194491 w 996891"/>
              <a:gd name="connsiteY139" fmla="*/ 326648 h 2334967"/>
              <a:gd name="connsiteX140" fmla="*/ 173101 w 996891"/>
              <a:gd name="connsiteY140" fmla="*/ 273174 h 2334967"/>
              <a:gd name="connsiteX141" fmla="*/ 130322 w 996891"/>
              <a:gd name="connsiteY141" fmla="*/ 198311 h 2334967"/>
              <a:gd name="connsiteX142" fmla="*/ 119627 w 996891"/>
              <a:gd name="connsiteY142" fmla="*/ 182269 h 2334967"/>
              <a:gd name="connsiteX143" fmla="*/ 98238 w 996891"/>
              <a:gd name="connsiteY143" fmla="*/ 166227 h 2334967"/>
              <a:gd name="connsiteX144" fmla="*/ 87543 w 996891"/>
              <a:gd name="connsiteY144" fmla="*/ 144838 h 2334967"/>
              <a:gd name="connsiteX145" fmla="*/ 71501 w 996891"/>
              <a:gd name="connsiteY145" fmla="*/ 107406 h 2334967"/>
              <a:gd name="connsiteX146" fmla="*/ 39417 w 996891"/>
              <a:gd name="connsiteY146" fmla="*/ 59280 h 2334967"/>
              <a:gd name="connsiteX147" fmla="*/ 28722 w 996891"/>
              <a:gd name="connsiteY147" fmla="*/ 43238 h 2334967"/>
              <a:gd name="connsiteX148" fmla="*/ 0 w 996891"/>
              <a:gd name="connsiteY148" fmla="*/ 0 h 2334967"/>
              <a:gd name="connsiteX149" fmla="*/ 7333 w 996891"/>
              <a:gd name="connsiteY149" fmla="*/ 27196 h 2334967"/>
              <a:gd name="connsiteX0" fmla="*/ 7333 w 996891"/>
              <a:gd name="connsiteY0" fmla="*/ 27196 h 2332065"/>
              <a:gd name="connsiteX1" fmla="*/ 10694 w 996891"/>
              <a:gd name="connsiteY1" fmla="*/ 48126 h 2332065"/>
              <a:gd name="connsiteX2" fmla="*/ 27653 w 996891"/>
              <a:gd name="connsiteY2" fmla="*/ 52557 h 2332065"/>
              <a:gd name="connsiteX3" fmla="*/ 15583 w 996891"/>
              <a:gd name="connsiteY3" fmla="*/ 73489 h 2332065"/>
              <a:gd name="connsiteX4" fmla="*/ 29638 w 996891"/>
              <a:gd name="connsiteY4" fmla="*/ 103588 h 2332065"/>
              <a:gd name="connsiteX5" fmla="*/ 34528 w 996891"/>
              <a:gd name="connsiteY5" fmla="*/ 148810 h 2332065"/>
              <a:gd name="connsiteX6" fmla="*/ 39876 w 996891"/>
              <a:gd name="connsiteY6" fmla="*/ 184865 h 2332065"/>
              <a:gd name="connsiteX7" fmla="*/ 56376 w 996891"/>
              <a:gd name="connsiteY7" fmla="*/ 236508 h 2332065"/>
              <a:gd name="connsiteX8" fmla="*/ 43848 w 996891"/>
              <a:gd name="connsiteY8" fmla="*/ 222756 h 2332065"/>
              <a:gd name="connsiteX9" fmla="*/ 60806 w 996891"/>
              <a:gd name="connsiteY9" fmla="*/ 279285 h 2332065"/>
              <a:gd name="connsiteX10" fmla="*/ 66155 w 996891"/>
              <a:gd name="connsiteY10" fmla="*/ 322523 h 2332065"/>
              <a:gd name="connsiteX11" fmla="*/ 80210 w 996891"/>
              <a:gd name="connsiteY11" fmla="*/ 370497 h 2332065"/>
              <a:gd name="connsiteX12" fmla="*/ 91362 w 996891"/>
              <a:gd name="connsiteY12" fmla="*/ 414651 h 2332065"/>
              <a:gd name="connsiteX13" fmla="*/ 104504 w 996891"/>
              <a:gd name="connsiteY13" fmla="*/ 473471 h 2332065"/>
              <a:gd name="connsiteX14" fmla="*/ 112753 w 996891"/>
              <a:gd name="connsiteY14" fmla="*/ 511362 h 2332065"/>
              <a:gd name="connsiteX15" fmla="*/ 120544 w 996891"/>
              <a:gd name="connsiteY15" fmla="*/ 576753 h 2332065"/>
              <a:gd name="connsiteX16" fmla="*/ 131697 w 996891"/>
              <a:gd name="connsiteY16" fmla="*/ 612199 h 2332065"/>
              <a:gd name="connsiteX17" fmla="*/ 137044 w 996891"/>
              <a:gd name="connsiteY17" fmla="*/ 654366 h 2332065"/>
              <a:gd name="connsiteX18" fmla="*/ 151101 w 996891"/>
              <a:gd name="connsiteY18" fmla="*/ 681104 h 2332065"/>
              <a:gd name="connsiteX19" fmla="*/ 162255 w 996891"/>
              <a:gd name="connsiteY19" fmla="*/ 711659 h 2332065"/>
              <a:gd name="connsiteX20" fmla="*/ 167602 w 996891"/>
              <a:gd name="connsiteY20" fmla="*/ 744202 h 2332065"/>
              <a:gd name="connsiteX21" fmla="*/ 172489 w 996891"/>
              <a:gd name="connsiteY21" fmla="*/ 772465 h 2332065"/>
              <a:gd name="connsiteX22" fmla="*/ 180741 w 996891"/>
              <a:gd name="connsiteY22" fmla="*/ 807454 h 2332065"/>
              <a:gd name="connsiteX23" fmla="*/ 191893 w 996891"/>
              <a:gd name="connsiteY23" fmla="*/ 840912 h 2332065"/>
              <a:gd name="connsiteX24" fmla="*/ 191435 w 996891"/>
              <a:gd name="connsiteY24" fmla="*/ 882163 h 2332065"/>
              <a:gd name="connsiteX25" fmla="*/ 198311 w 996891"/>
              <a:gd name="connsiteY25" fmla="*/ 910579 h 2332065"/>
              <a:gd name="connsiteX26" fmla="*/ 206559 w 996891"/>
              <a:gd name="connsiteY26" fmla="*/ 951832 h 2332065"/>
              <a:gd name="connsiteX27" fmla="*/ 223520 w 996891"/>
              <a:gd name="connsiteY27" fmla="*/ 995527 h 2332065"/>
              <a:gd name="connsiteX28" fmla="*/ 224589 w 996891"/>
              <a:gd name="connsiteY28" fmla="*/ 1021043 h 2332065"/>
              <a:gd name="connsiteX29" fmla="*/ 229479 w 996891"/>
              <a:gd name="connsiteY29" fmla="*/ 1062446 h 2332065"/>
              <a:gd name="connsiteX30" fmla="*/ 237729 w 996891"/>
              <a:gd name="connsiteY30" fmla="*/ 1118671 h 2332065"/>
              <a:gd name="connsiteX31" fmla="*/ 257590 w 996891"/>
              <a:gd name="connsiteY31" fmla="*/ 1149838 h 2332065"/>
              <a:gd name="connsiteX32" fmla="*/ 262936 w 996891"/>
              <a:gd name="connsiteY32" fmla="*/ 1191088 h 2332065"/>
              <a:gd name="connsiteX33" fmla="*/ 267368 w 996891"/>
              <a:gd name="connsiteY33" fmla="*/ 1224243 h 2332065"/>
              <a:gd name="connsiteX34" fmla="*/ 274090 w 996891"/>
              <a:gd name="connsiteY34" fmla="*/ 1249299 h 2332065"/>
              <a:gd name="connsiteX35" fmla="*/ 281883 w 996891"/>
              <a:gd name="connsiteY35" fmla="*/ 1281382 h 2332065"/>
              <a:gd name="connsiteX36" fmla="*/ 290132 w 996891"/>
              <a:gd name="connsiteY36" fmla="*/ 1328898 h 2332065"/>
              <a:gd name="connsiteX37" fmla="*/ 301285 w 996891"/>
              <a:gd name="connsiteY37" fmla="*/ 1353343 h 2332065"/>
              <a:gd name="connsiteX38" fmla="*/ 300827 w 996891"/>
              <a:gd name="connsiteY38" fmla="*/ 1366483 h 2332065"/>
              <a:gd name="connsiteX39" fmla="*/ 303272 w 996891"/>
              <a:gd name="connsiteY39" fmla="*/ 1398567 h 2332065"/>
              <a:gd name="connsiteX40" fmla="*/ 316411 w 996891"/>
              <a:gd name="connsiteY40" fmla="*/ 1437525 h 2332065"/>
              <a:gd name="connsiteX41" fmla="*/ 318855 w 996891"/>
              <a:gd name="connsiteY41" fmla="*/ 1468082 h 2332065"/>
              <a:gd name="connsiteX42" fmla="*/ 332911 w 996891"/>
              <a:gd name="connsiteY42" fmla="*/ 1489929 h 2332065"/>
              <a:gd name="connsiteX43" fmla="*/ 335356 w 996891"/>
              <a:gd name="connsiteY43" fmla="*/ 1511320 h 2332065"/>
              <a:gd name="connsiteX44" fmla="*/ 331535 w 996891"/>
              <a:gd name="connsiteY44" fmla="*/ 1527361 h 2332065"/>
              <a:gd name="connsiteX45" fmla="*/ 348495 w 996891"/>
              <a:gd name="connsiteY45" fmla="*/ 1559446 h 2332065"/>
              <a:gd name="connsiteX46" fmla="*/ 350481 w 996891"/>
              <a:gd name="connsiteY46" fmla="*/ 1594433 h 2332065"/>
              <a:gd name="connsiteX47" fmla="*/ 355828 w 996891"/>
              <a:gd name="connsiteY47" fmla="*/ 1619795 h 2332065"/>
              <a:gd name="connsiteX48" fmla="*/ 361175 w 996891"/>
              <a:gd name="connsiteY48" fmla="*/ 1638740 h 2332065"/>
              <a:gd name="connsiteX49" fmla="*/ 354912 w 996891"/>
              <a:gd name="connsiteY49" fmla="*/ 1679532 h 2332065"/>
              <a:gd name="connsiteX50" fmla="*/ 368968 w 996891"/>
              <a:gd name="connsiteY50" fmla="*/ 1677088 h 2332065"/>
              <a:gd name="connsiteX51" fmla="*/ 377676 w 996891"/>
              <a:gd name="connsiteY51" fmla="*/ 1696645 h 2332065"/>
              <a:gd name="connsiteX52" fmla="*/ 377216 w 996891"/>
              <a:gd name="connsiteY52" fmla="*/ 1727812 h 2332065"/>
              <a:gd name="connsiteX53" fmla="*/ 387913 w 996891"/>
              <a:gd name="connsiteY53" fmla="*/ 1785105 h 2332065"/>
              <a:gd name="connsiteX54" fmla="*/ 398607 w 996891"/>
              <a:gd name="connsiteY54" fmla="*/ 1830787 h 2332065"/>
              <a:gd name="connsiteX55" fmla="*/ 403955 w 996891"/>
              <a:gd name="connsiteY55" fmla="*/ 1863788 h 2332065"/>
              <a:gd name="connsiteX56" fmla="*/ 415108 w 996891"/>
              <a:gd name="connsiteY56" fmla="*/ 1888538 h 2332065"/>
              <a:gd name="connsiteX57" fmla="*/ 422900 w 996891"/>
              <a:gd name="connsiteY57" fmla="*/ 1928567 h 2332065"/>
              <a:gd name="connsiteX58" fmla="*/ 424886 w 996891"/>
              <a:gd name="connsiteY58" fmla="*/ 1968442 h 2332065"/>
              <a:gd name="connsiteX59" fmla="*/ 444291 w 996891"/>
              <a:gd name="connsiteY59" fmla="*/ 2021918 h 2332065"/>
              <a:gd name="connsiteX60" fmla="*/ 443372 w 996891"/>
              <a:gd name="connsiteY60" fmla="*/ 2055375 h 2332065"/>
              <a:gd name="connsiteX61" fmla="*/ 460331 w 996891"/>
              <a:gd name="connsiteY61" fmla="*/ 2093265 h 2332065"/>
              <a:gd name="connsiteX62" fmla="*/ 456512 w 996891"/>
              <a:gd name="connsiteY62" fmla="*/ 2134059 h 2332065"/>
              <a:gd name="connsiteX63" fmla="*/ 464762 w 996891"/>
              <a:gd name="connsiteY63" fmla="*/ 2147198 h 2332065"/>
              <a:gd name="connsiteX64" fmla="*/ 467206 w 996891"/>
              <a:gd name="connsiteY64" fmla="*/ 2171490 h 2332065"/>
              <a:gd name="connsiteX65" fmla="*/ 480805 w 996891"/>
              <a:gd name="connsiteY65" fmla="*/ 2220991 h 2332065"/>
              <a:gd name="connsiteX66" fmla="*/ 488596 w 996891"/>
              <a:gd name="connsiteY66" fmla="*/ 2255367 h 2332065"/>
              <a:gd name="connsiteX67" fmla="*/ 485082 w 996891"/>
              <a:gd name="connsiteY67" fmla="*/ 2269272 h 2332065"/>
              <a:gd name="connsiteX68" fmla="*/ 502194 w 996891"/>
              <a:gd name="connsiteY68" fmla="*/ 2332065 h 2332065"/>
              <a:gd name="connsiteX69" fmla="*/ 497457 w 996891"/>
              <a:gd name="connsiteY69" fmla="*/ 2314494 h 2332065"/>
              <a:gd name="connsiteX70" fmla="*/ 536722 w 996891"/>
              <a:gd name="connsiteY70" fmla="*/ 2310522 h 2332065"/>
              <a:gd name="connsiteX71" fmla="*/ 568806 w 996891"/>
              <a:gd name="connsiteY71" fmla="*/ 2289132 h 2332065"/>
              <a:gd name="connsiteX72" fmla="*/ 595543 w 996891"/>
              <a:gd name="connsiteY72" fmla="*/ 2257048 h 2332065"/>
              <a:gd name="connsiteX73" fmla="*/ 611585 w 996891"/>
              <a:gd name="connsiteY73" fmla="*/ 2235659 h 2332065"/>
              <a:gd name="connsiteX74" fmla="*/ 643670 w 996891"/>
              <a:gd name="connsiteY74" fmla="*/ 2208922 h 2332065"/>
              <a:gd name="connsiteX75" fmla="*/ 670406 w 996891"/>
              <a:gd name="connsiteY75" fmla="*/ 2176838 h 2332065"/>
              <a:gd name="connsiteX76" fmla="*/ 686448 w 996891"/>
              <a:gd name="connsiteY76" fmla="*/ 2166143 h 2332065"/>
              <a:gd name="connsiteX77" fmla="*/ 702491 w 996891"/>
              <a:gd name="connsiteY77" fmla="*/ 2150101 h 2332065"/>
              <a:gd name="connsiteX78" fmla="*/ 723880 w 996891"/>
              <a:gd name="connsiteY78" fmla="*/ 2134059 h 2332065"/>
              <a:gd name="connsiteX79" fmla="*/ 755964 w 996891"/>
              <a:gd name="connsiteY79" fmla="*/ 2096627 h 2332065"/>
              <a:gd name="connsiteX80" fmla="*/ 772006 w 996891"/>
              <a:gd name="connsiteY80" fmla="*/ 2085932 h 2332065"/>
              <a:gd name="connsiteX81" fmla="*/ 814785 w 996891"/>
              <a:gd name="connsiteY81" fmla="*/ 2021764 h 2332065"/>
              <a:gd name="connsiteX82" fmla="*/ 825480 w 996891"/>
              <a:gd name="connsiteY82" fmla="*/ 2005722 h 2332065"/>
              <a:gd name="connsiteX83" fmla="*/ 836175 w 996891"/>
              <a:gd name="connsiteY83" fmla="*/ 1989680 h 2332065"/>
              <a:gd name="connsiteX84" fmla="*/ 846870 w 996891"/>
              <a:gd name="connsiteY84" fmla="*/ 1957596 h 2332065"/>
              <a:gd name="connsiteX85" fmla="*/ 894996 w 996891"/>
              <a:gd name="connsiteY85" fmla="*/ 1914817 h 2332065"/>
              <a:gd name="connsiteX86" fmla="*/ 937775 w 996891"/>
              <a:gd name="connsiteY86" fmla="*/ 1877385 h 2332065"/>
              <a:gd name="connsiteX87" fmla="*/ 953817 w 996891"/>
              <a:gd name="connsiteY87" fmla="*/ 1861343 h 2332065"/>
              <a:gd name="connsiteX88" fmla="*/ 964512 w 996891"/>
              <a:gd name="connsiteY88" fmla="*/ 1845301 h 2332065"/>
              <a:gd name="connsiteX89" fmla="*/ 980554 w 996891"/>
              <a:gd name="connsiteY89" fmla="*/ 1834606 h 2332065"/>
              <a:gd name="connsiteX90" fmla="*/ 996596 w 996891"/>
              <a:gd name="connsiteY90" fmla="*/ 1781132 h 2332065"/>
              <a:gd name="connsiteX91" fmla="*/ 985901 w 996891"/>
              <a:gd name="connsiteY91" fmla="*/ 1700922 h 2332065"/>
              <a:gd name="connsiteX92" fmla="*/ 964512 w 996891"/>
              <a:gd name="connsiteY92" fmla="*/ 1668838 h 2332065"/>
              <a:gd name="connsiteX93" fmla="*/ 932427 w 996891"/>
              <a:gd name="connsiteY93" fmla="*/ 1636753 h 2332065"/>
              <a:gd name="connsiteX94" fmla="*/ 900343 w 996891"/>
              <a:gd name="connsiteY94" fmla="*/ 1583280 h 2332065"/>
              <a:gd name="connsiteX95" fmla="*/ 889648 w 996891"/>
              <a:gd name="connsiteY95" fmla="*/ 1567238 h 2332065"/>
              <a:gd name="connsiteX96" fmla="*/ 878954 w 996891"/>
              <a:gd name="connsiteY96" fmla="*/ 1545848 h 2332065"/>
              <a:gd name="connsiteX97" fmla="*/ 857564 w 996891"/>
              <a:gd name="connsiteY97" fmla="*/ 1513764 h 2332065"/>
              <a:gd name="connsiteX98" fmla="*/ 846870 w 996891"/>
              <a:gd name="connsiteY98" fmla="*/ 1492374 h 2332065"/>
              <a:gd name="connsiteX99" fmla="*/ 825480 w 996891"/>
              <a:gd name="connsiteY99" fmla="*/ 1476332 h 2332065"/>
              <a:gd name="connsiteX100" fmla="*/ 793396 w 996891"/>
              <a:gd name="connsiteY100" fmla="*/ 1401469 h 2332065"/>
              <a:gd name="connsiteX101" fmla="*/ 782701 w 996891"/>
              <a:gd name="connsiteY101" fmla="*/ 1385427 h 2332065"/>
              <a:gd name="connsiteX102" fmla="*/ 755964 w 996891"/>
              <a:gd name="connsiteY102" fmla="*/ 1337301 h 2332065"/>
              <a:gd name="connsiteX103" fmla="*/ 723880 w 996891"/>
              <a:gd name="connsiteY103" fmla="*/ 1299869 h 2332065"/>
              <a:gd name="connsiteX104" fmla="*/ 702491 w 996891"/>
              <a:gd name="connsiteY104" fmla="*/ 1267785 h 2332065"/>
              <a:gd name="connsiteX105" fmla="*/ 686448 w 996891"/>
              <a:gd name="connsiteY105" fmla="*/ 1225006 h 2332065"/>
              <a:gd name="connsiteX106" fmla="*/ 659712 w 996891"/>
              <a:gd name="connsiteY106" fmla="*/ 1192922 h 2332065"/>
              <a:gd name="connsiteX107" fmla="*/ 643670 w 996891"/>
              <a:gd name="connsiteY107" fmla="*/ 1171532 h 2332065"/>
              <a:gd name="connsiteX108" fmla="*/ 632975 w 996891"/>
              <a:gd name="connsiteY108" fmla="*/ 1150143 h 2332065"/>
              <a:gd name="connsiteX109" fmla="*/ 627627 w 996891"/>
              <a:gd name="connsiteY109" fmla="*/ 1134101 h 2332065"/>
              <a:gd name="connsiteX110" fmla="*/ 606238 w 996891"/>
              <a:gd name="connsiteY110" fmla="*/ 1102017 h 2332065"/>
              <a:gd name="connsiteX111" fmla="*/ 595543 w 996891"/>
              <a:gd name="connsiteY111" fmla="*/ 1080627 h 2332065"/>
              <a:gd name="connsiteX112" fmla="*/ 584848 w 996891"/>
              <a:gd name="connsiteY112" fmla="*/ 1064585 h 2332065"/>
              <a:gd name="connsiteX113" fmla="*/ 558112 w 996891"/>
              <a:gd name="connsiteY113" fmla="*/ 1021806 h 2332065"/>
              <a:gd name="connsiteX114" fmla="*/ 536722 w 996891"/>
              <a:gd name="connsiteY114" fmla="*/ 973680 h 2332065"/>
              <a:gd name="connsiteX115" fmla="*/ 526027 w 996891"/>
              <a:gd name="connsiteY115" fmla="*/ 946943 h 2332065"/>
              <a:gd name="connsiteX116" fmla="*/ 515333 w 996891"/>
              <a:gd name="connsiteY116" fmla="*/ 930901 h 2332065"/>
              <a:gd name="connsiteX117" fmla="*/ 504638 w 996891"/>
              <a:gd name="connsiteY117" fmla="*/ 904164 h 2332065"/>
              <a:gd name="connsiteX118" fmla="*/ 483248 w 996891"/>
              <a:gd name="connsiteY118" fmla="*/ 872080 h 2332065"/>
              <a:gd name="connsiteX119" fmla="*/ 472554 w 996891"/>
              <a:gd name="connsiteY119" fmla="*/ 856038 h 2332065"/>
              <a:gd name="connsiteX120" fmla="*/ 451164 w 996891"/>
              <a:gd name="connsiteY120" fmla="*/ 807911 h 2332065"/>
              <a:gd name="connsiteX121" fmla="*/ 440470 w 996891"/>
              <a:gd name="connsiteY121" fmla="*/ 765132 h 2332065"/>
              <a:gd name="connsiteX122" fmla="*/ 429775 w 996891"/>
              <a:gd name="connsiteY122" fmla="*/ 749090 h 2332065"/>
              <a:gd name="connsiteX123" fmla="*/ 419080 w 996891"/>
              <a:gd name="connsiteY123" fmla="*/ 727701 h 2332065"/>
              <a:gd name="connsiteX124" fmla="*/ 397691 w 996891"/>
              <a:gd name="connsiteY124" fmla="*/ 695617 h 2332065"/>
              <a:gd name="connsiteX125" fmla="*/ 386996 w 996891"/>
              <a:gd name="connsiteY125" fmla="*/ 679574 h 2332065"/>
              <a:gd name="connsiteX126" fmla="*/ 376301 w 996891"/>
              <a:gd name="connsiteY126" fmla="*/ 663532 h 2332065"/>
              <a:gd name="connsiteX127" fmla="*/ 365606 w 996891"/>
              <a:gd name="connsiteY127" fmla="*/ 642143 h 2332065"/>
              <a:gd name="connsiteX128" fmla="*/ 344217 w 996891"/>
              <a:gd name="connsiteY128" fmla="*/ 626101 h 2332065"/>
              <a:gd name="connsiteX129" fmla="*/ 322827 w 996891"/>
              <a:gd name="connsiteY129" fmla="*/ 594017 h 2332065"/>
              <a:gd name="connsiteX130" fmla="*/ 312133 w 996891"/>
              <a:gd name="connsiteY130" fmla="*/ 577974 h 2332065"/>
              <a:gd name="connsiteX131" fmla="*/ 301438 w 996891"/>
              <a:gd name="connsiteY131" fmla="*/ 561932 h 2332065"/>
              <a:gd name="connsiteX132" fmla="*/ 290743 w 996891"/>
              <a:gd name="connsiteY132" fmla="*/ 540543 h 2332065"/>
              <a:gd name="connsiteX133" fmla="*/ 280048 w 996891"/>
              <a:gd name="connsiteY133" fmla="*/ 524501 h 2332065"/>
              <a:gd name="connsiteX134" fmla="*/ 269354 w 996891"/>
              <a:gd name="connsiteY134" fmla="*/ 497764 h 2332065"/>
              <a:gd name="connsiteX135" fmla="*/ 258659 w 996891"/>
              <a:gd name="connsiteY135" fmla="*/ 481722 h 2332065"/>
              <a:gd name="connsiteX136" fmla="*/ 237270 w 996891"/>
              <a:gd name="connsiteY136" fmla="*/ 433596 h 2332065"/>
              <a:gd name="connsiteX137" fmla="*/ 226575 w 996891"/>
              <a:gd name="connsiteY137" fmla="*/ 385469 h 2332065"/>
              <a:gd name="connsiteX138" fmla="*/ 205185 w 996891"/>
              <a:gd name="connsiteY138" fmla="*/ 348038 h 2332065"/>
              <a:gd name="connsiteX139" fmla="*/ 194491 w 996891"/>
              <a:gd name="connsiteY139" fmla="*/ 326648 h 2332065"/>
              <a:gd name="connsiteX140" fmla="*/ 173101 w 996891"/>
              <a:gd name="connsiteY140" fmla="*/ 273174 h 2332065"/>
              <a:gd name="connsiteX141" fmla="*/ 130322 w 996891"/>
              <a:gd name="connsiteY141" fmla="*/ 198311 h 2332065"/>
              <a:gd name="connsiteX142" fmla="*/ 119627 w 996891"/>
              <a:gd name="connsiteY142" fmla="*/ 182269 h 2332065"/>
              <a:gd name="connsiteX143" fmla="*/ 98238 w 996891"/>
              <a:gd name="connsiteY143" fmla="*/ 166227 h 2332065"/>
              <a:gd name="connsiteX144" fmla="*/ 87543 w 996891"/>
              <a:gd name="connsiteY144" fmla="*/ 144838 h 2332065"/>
              <a:gd name="connsiteX145" fmla="*/ 71501 w 996891"/>
              <a:gd name="connsiteY145" fmla="*/ 107406 h 2332065"/>
              <a:gd name="connsiteX146" fmla="*/ 39417 w 996891"/>
              <a:gd name="connsiteY146" fmla="*/ 59280 h 2332065"/>
              <a:gd name="connsiteX147" fmla="*/ 28722 w 996891"/>
              <a:gd name="connsiteY147" fmla="*/ 43238 h 2332065"/>
              <a:gd name="connsiteX148" fmla="*/ 0 w 996891"/>
              <a:gd name="connsiteY148" fmla="*/ 0 h 2332065"/>
              <a:gd name="connsiteX149" fmla="*/ 7333 w 996891"/>
              <a:gd name="connsiteY149" fmla="*/ 27196 h 2332065"/>
              <a:gd name="connsiteX0" fmla="*/ 7333 w 996891"/>
              <a:gd name="connsiteY0" fmla="*/ 27196 h 2332065"/>
              <a:gd name="connsiteX1" fmla="*/ 10694 w 996891"/>
              <a:gd name="connsiteY1" fmla="*/ 48126 h 2332065"/>
              <a:gd name="connsiteX2" fmla="*/ 27653 w 996891"/>
              <a:gd name="connsiteY2" fmla="*/ 52557 h 2332065"/>
              <a:gd name="connsiteX3" fmla="*/ 15583 w 996891"/>
              <a:gd name="connsiteY3" fmla="*/ 73489 h 2332065"/>
              <a:gd name="connsiteX4" fmla="*/ 29638 w 996891"/>
              <a:gd name="connsiteY4" fmla="*/ 103588 h 2332065"/>
              <a:gd name="connsiteX5" fmla="*/ 34528 w 996891"/>
              <a:gd name="connsiteY5" fmla="*/ 148810 h 2332065"/>
              <a:gd name="connsiteX6" fmla="*/ 39876 w 996891"/>
              <a:gd name="connsiteY6" fmla="*/ 184865 h 2332065"/>
              <a:gd name="connsiteX7" fmla="*/ 56376 w 996891"/>
              <a:gd name="connsiteY7" fmla="*/ 236508 h 2332065"/>
              <a:gd name="connsiteX8" fmla="*/ 43848 w 996891"/>
              <a:gd name="connsiteY8" fmla="*/ 222756 h 2332065"/>
              <a:gd name="connsiteX9" fmla="*/ 60806 w 996891"/>
              <a:gd name="connsiteY9" fmla="*/ 279285 h 2332065"/>
              <a:gd name="connsiteX10" fmla="*/ 66155 w 996891"/>
              <a:gd name="connsiteY10" fmla="*/ 322523 h 2332065"/>
              <a:gd name="connsiteX11" fmla="*/ 80210 w 996891"/>
              <a:gd name="connsiteY11" fmla="*/ 370497 h 2332065"/>
              <a:gd name="connsiteX12" fmla="*/ 91362 w 996891"/>
              <a:gd name="connsiteY12" fmla="*/ 414651 h 2332065"/>
              <a:gd name="connsiteX13" fmla="*/ 104504 w 996891"/>
              <a:gd name="connsiteY13" fmla="*/ 473471 h 2332065"/>
              <a:gd name="connsiteX14" fmla="*/ 112753 w 996891"/>
              <a:gd name="connsiteY14" fmla="*/ 511362 h 2332065"/>
              <a:gd name="connsiteX15" fmla="*/ 120544 w 996891"/>
              <a:gd name="connsiteY15" fmla="*/ 576753 h 2332065"/>
              <a:gd name="connsiteX16" fmla="*/ 131697 w 996891"/>
              <a:gd name="connsiteY16" fmla="*/ 612199 h 2332065"/>
              <a:gd name="connsiteX17" fmla="*/ 137044 w 996891"/>
              <a:gd name="connsiteY17" fmla="*/ 654366 h 2332065"/>
              <a:gd name="connsiteX18" fmla="*/ 151101 w 996891"/>
              <a:gd name="connsiteY18" fmla="*/ 681104 h 2332065"/>
              <a:gd name="connsiteX19" fmla="*/ 162255 w 996891"/>
              <a:gd name="connsiteY19" fmla="*/ 711659 h 2332065"/>
              <a:gd name="connsiteX20" fmla="*/ 167602 w 996891"/>
              <a:gd name="connsiteY20" fmla="*/ 744202 h 2332065"/>
              <a:gd name="connsiteX21" fmla="*/ 172489 w 996891"/>
              <a:gd name="connsiteY21" fmla="*/ 772465 h 2332065"/>
              <a:gd name="connsiteX22" fmla="*/ 180741 w 996891"/>
              <a:gd name="connsiteY22" fmla="*/ 807454 h 2332065"/>
              <a:gd name="connsiteX23" fmla="*/ 191893 w 996891"/>
              <a:gd name="connsiteY23" fmla="*/ 840912 h 2332065"/>
              <a:gd name="connsiteX24" fmla="*/ 191435 w 996891"/>
              <a:gd name="connsiteY24" fmla="*/ 882163 h 2332065"/>
              <a:gd name="connsiteX25" fmla="*/ 198311 w 996891"/>
              <a:gd name="connsiteY25" fmla="*/ 910579 h 2332065"/>
              <a:gd name="connsiteX26" fmla="*/ 206559 w 996891"/>
              <a:gd name="connsiteY26" fmla="*/ 951832 h 2332065"/>
              <a:gd name="connsiteX27" fmla="*/ 223520 w 996891"/>
              <a:gd name="connsiteY27" fmla="*/ 995527 h 2332065"/>
              <a:gd name="connsiteX28" fmla="*/ 224589 w 996891"/>
              <a:gd name="connsiteY28" fmla="*/ 1021043 h 2332065"/>
              <a:gd name="connsiteX29" fmla="*/ 229479 w 996891"/>
              <a:gd name="connsiteY29" fmla="*/ 1062446 h 2332065"/>
              <a:gd name="connsiteX30" fmla="*/ 237729 w 996891"/>
              <a:gd name="connsiteY30" fmla="*/ 1118671 h 2332065"/>
              <a:gd name="connsiteX31" fmla="*/ 257590 w 996891"/>
              <a:gd name="connsiteY31" fmla="*/ 1149838 h 2332065"/>
              <a:gd name="connsiteX32" fmla="*/ 262936 w 996891"/>
              <a:gd name="connsiteY32" fmla="*/ 1191088 h 2332065"/>
              <a:gd name="connsiteX33" fmla="*/ 267368 w 996891"/>
              <a:gd name="connsiteY33" fmla="*/ 1224243 h 2332065"/>
              <a:gd name="connsiteX34" fmla="*/ 274090 w 996891"/>
              <a:gd name="connsiteY34" fmla="*/ 1249299 h 2332065"/>
              <a:gd name="connsiteX35" fmla="*/ 281883 w 996891"/>
              <a:gd name="connsiteY35" fmla="*/ 1281382 h 2332065"/>
              <a:gd name="connsiteX36" fmla="*/ 290132 w 996891"/>
              <a:gd name="connsiteY36" fmla="*/ 1328898 h 2332065"/>
              <a:gd name="connsiteX37" fmla="*/ 301285 w 996891"/>
              <a:gd name="connsiteY37" fmla="*/ 1353343 h 2332065"/>
              <a:gd name="connsiteX38" fmla="*/ 300827 w 996891"/>
              <a:gd name="connsiteY38" fmla="*/ 1366483 h 2332065"/>
              <a:gd name="connsiteX39" fmla="*/ 303272 w 996891"/>
              <a:gd name="connsiteY39" fmla="*/ 1398567 h 2332065"/>
              <a:gd name="connsiteX40" fmla="*/ 316411 w 996891"/>
              <a:gd name="connsiteY40" fmla="*/ 1437525 h 2332065"/>
              <a:gd name="connsiteX41" fmla="*/ 318855 w 996891"/>
              <a:gd name="connsiteY41" fmla="*/ 1468082 h 2332065"/>
              <a:gd name="connsiteX42" fmla="*/ 332911 w 996891"/>
              <a:gd name="connsiteY42" fmla="*/ 1489929 h 2332065"/>
              <a:gd name="connsiteX43" fmla="*/ 335356 w 996891"/>
              <a:gd name="connsiteY43" fmla="*/ 1511320 h 2332065"/>
              <a:gd name="connsiteX44" fmla="*/ 331535 w 996891"/>
              <a:gd name="connsiteY44" fmla="*/ 1527361 h 2332065"/>
              <a:gd name="connsiteX45" fmla="*/ 348495 w 996891"/>
              <a:gd name="connsiteY45" fmla="*/ 1559446 h 2332065"/>
              <a:gd name="connsiteX46" fmla="*/ 350481 w 996891"/>
              <a:gd name="connsiteY46" fmla="*/ 1594433 h 2332065"/>
              <a:gd name="connsiteX47" fmla="*/ 355828 w 996891"/>
              <a:gd name="connsiteY47" fmla="*/ 1619795 h 2332065"/>
              <a:gd name="connsiteX48" fmla="*/ 361175 w 996891"/>
              <a:gd name="connsiteY48" fmla="*/ 1638740 h 2332065"/>
              <a:gd name="connsiteX49" fmla="*/ 354912 w 996891"/>
              <a:gd name="connsiteY49" fmla="*/ 1679532 h 2332065"/>
              <a:gd name="connsiteX50" fmla="*/ 368968 w 996891"/>
              <a:gd name="connsiteY50" fmla="*/ 1677088 h 2332065"/>
              <a:gd name="connsiteX51" fmla="*/ 377676 w 996891"/>
              <a:gd name="connsiteY51" fmla="*/ 1696645 h 2332065"/>
              <a:gd name="connsiteX52" fmla="*/ 377216 w 996891"/>
              <a:gd name="connsiteY52" fmla="*/ 1727812 h 2332065"/>
              <a:gd name="connsiteX53" fmla="*/ 387913 w 996891"/>
              <a:gd name="connsiteY53" fmla="*/ 1785105 h 2332065"/>
              <a:gd name="connsiteX54" fmla="*/ 398607 w 996891"/>
              <a:gd name="connsiteY54" fmla="*/ 1830787 h 2332065"/>
              <a:gd name="connsiteX55" fmla="*/ 403955 w 996891"/>
              <a:gd name="connsiteY55" fmla="*/ 1863788 h 2332065"/>
              <a:gd name="connsiteX56" fmla="*/ 415108 w 996891"/>
              <a:gd name="connsiteY56" fmla="*/ 1888538 h 2332065"/>
              <a:gd name="connsiteX57" fmla="*/ 422900 w 996891"/>
              <a:gd name="connsiteY57" fmla="*/ 1928567 h 2332065"/>
              <a:gd name="connsiteX58" fmla="*/ 424886 w 996891"/>
              <a:gd name="connsiteY58" fmla="*/ 1968442 h 2332065"/>
              <a:gd name="connsiteX59" fmla="*/ 444291 w 996891"/>
              <a:gd name="connsiteY59" fmla="*/ 2021918 h 2332065"/>
              <a:gd name="connsiteX60" fmla="*/ 443372 w 996891"/>
              <a:gd name="connsiteY60" fmla="*/ 2055375 h 2332065"/>
              <a:gd name="connsiteX61" fmla="*/ 460331 w 996891"/>
              <a:gd name="connsiteY61" fmla="*/ 2093265 h 2332065"/>
              <a:gd name="connsiteX62" fmla="*/ 456512 w 996891"/>
              <a:gd name="connsiteY62" fmla="*/ 2134059 h 2332065"/>
              <a:gd name="connsiteX63" fmla="*/ 464762 w 996891"/>
              <a:gd name="connsiteY63" fmla="*/ 2147198 h 2332065"/>
              <a:gd name="connsiteX64" fmla="*/ 467206 w 996891"/>
              <a:gd name="connsiteY64" fmla="*/ 2171490 h 2332065"/>
              <a:gd name="connsiteX65" fmla="*/ 480805 w 996891"/>
              <a:gd name="connsiteY65" fmla="*/ 2220991 h 2332065"/>
              <a:gd name="connsiteX66" fmla="*/ 488596 w 996891"/>
              <a:gd name="connsiteY66" fmla="*/ 2255367 h 2332065"/>
              <a:gd name="connsiteX67" fmla="*/ 485082 w 996891"/>
              <a:gd name="connsiteY67" fmla="*/ 2269272 h 2332065"/>
              <a:gd name="connsiteX68" fmla="*/ 502194 w 996891"/>
              <a:gd name="connsiteY68" fmla="*/ 2332065 h 2332065"/>
              <a:gd name="connsiteX69" fmla="*/ 497457 w 996891"/>
              <a:gd name="connsiteY69" fmla="*/ 2314494 h 2332065"/>
              <a:gd name="connsiteX70" fmla="*/ 536722 w 996891"/>
              <a:gd name="connsiteY70" fmla="*/ 2310522 h 2332065"/>
              <a:gd name="connsiteX71" fmla="*/ 568806 w 996891"/>
              <a:gd name="connsiteY71" fmla="*/ 2289132 h 2332065"/>
              <a:gd name="connsiteX72" fmla="*/ 595543 w 996891"/>
              <a:gd name="connsiteY72" fmla="*/ 2257048 h 2332065"/>
              <a:gd name="connsiteX73" fmla="*/ 611585 w 996891"/>
              <a:gd name="connsiteY73" fmla="*/ 2235659 h 2332065"/>
              <a:gd name="connsiteX74" fmla="*/ 643670 w 996891"/>
              <a:gd name="connsiteY74" fmla="*/ 2208922 h 2332065"/>
              <a:gd name="connsiteX75" fmla="*/ 670406 w 996891"/>
              <a:gd name="connsiteY75" fmla="*/ 2176838 h 2332065"/>
              <a:gd name="connsiteX76" fmla="*/ 686448 w 996891"/>
              <a:gd name="connsiteY76" fmla="*/ 2166143 h 2332065"/>
              <a:gd name="connsiteX77" fmla="*/ 702491 w 996891"/>
              <a:gd name="connsiteY77" fmla="*/ 2150101 h 2332065"/>
              <a:gd name="connsiteX78" fmla="*/ 723880 w 996891"/>
              <a:gd name="connsiteY78" fmla="*/ 2134059 h 2332065"/>
              <a:gd name="connsiteX79" fmla="*/ 747255 w 996891"/>
              <a:gd name="connsiteY79" fmla="*/ 2090821 h 2332065"/>
              <a:gd name="connsiteX80" fmla="*/ 772006 w 996891"/>
              <a:gd name="connsiteY80" fmla="*/ 2085932 h 2332065"/>
              <a:gd name="connsiteX81" fmla="*/ 814785 w 996891"/>
              <a:gd name="connsiteY81" fmla="*/ 2021764 h 2332065"/>
              <a:gd name="connsiteX82" fmla="*/ 825480 w 996891"/>
              <a:gd name="connsiteY82" fmla="*/ 2005722 h 2332065"/>
              <a:gd name="connsiteX83" fmla="*/ 836175 w 996891"/>
              <a:gd name="connsiteY83" fmla="*/ 1989680 h 2332065"/>
              <a:gd name="connsiteX84" fmla="*/ 846870 w 996891"/>
              <a:gd name="connsiteY84" fmla="*/ 1957596 h 2332065"/>
              <a:gd name="connsiteX85" fmla="*/ 894996 w 996891"/>
              <a:gd name="connsiteY85" fmla="*/ 1914817 h 2332065"/>
              <a:gd name="connsiteX86" fmla="*/ 937775 w 996891"/>
              <a:gd name="connsiteY86" fmla="*/ 1877385 h 2332065"/>
              <a:gd name="connsiteX87" fmla="*/ 953817 w 996891"/>
              <a:gd name="connsiteY87" fmla="*/ 1861343 h 2332065"/>
              <a:gd name="connsiteX88" fmla="*/ 964512 w 996891"/>
              <a:gd name="connsiteY88" fmla="*/ 1845301 h 2332065"/>
              <a:gd name="connsiteX89" fmla="*/ 980554 w 996891"/>
              <a:gd name="connsiteY89" fmla="*/ 1834606 h 2332065"/>
              <a:gd name="connsiteX90" fmla="*/ 996596 w 996891"/>
              <a:gd name="connsiteY90" fmla="*/ 1781132 h 2332065"/>
              <a:gd name="connsiteX91" fmla="*/ 985901 w 996891"/>
              <a:gd name="connsiteY91" fmla="*/ 1700922 h 2332065"/>
              <a:gd name="connsiteX92" fmla="*/ 964512 w 996891"/>
              <a:gd name="connsiteY92" fmla="*/ 1668838 h 2332065"/>
              <a:gd name="connsiteX93" fmla="*/ 932427 w 996891"/>
              <a:gd name="connsiteY93" fmla="*/ 1636753 h 2332065"/>
              <a:gd name="connsiteX94" fmla="*/ 900343 w 996891"/>
              <a:gd name="connsiteY94" fmla="*/ 1583280 h 2332065"/>
              <a:gd name="connsiteX95" fmla="*/ 889648 w 996891"/>
              <a:gd name="connsiteY95" fmla="*/ 1567238 h 2332065"/>
              <a:gd name="connsiteX96" fmla="*/ 878954 w 996891"/>
              <a:gd name="connsiteY96" fmla="*/ 1545848 h 2332065"/>
              <a:gd name="connsiteX97" fmla="*/ 857564 w 996891"/>
              <a:gd name="connsiteY97" fmla="*/ 1513764 h 2332065"/>
              <a:gd name="connsiteX98" fmla="*/ 846870 w 996891"/>
              <a:gd name="connsiteY98" fmla="*/ 1492374 h 2332065"/>
              <a:gd name="connsiteX99" fmla="*/ 825480 w 996891"/>
              <a:gd name="connsiteY99" fmla="*/ 1476332 h 2332065"/>
              <a:gd name="connsiteX100" fmla="*/ 793396 w 996891"/>
              <a:gd name="connsiteY100" fmla="*/ 1401469 h 2332065"/>
              <a:gd name="connsiteX101" fmla="*/ 782701 w 996891"/>
              <a:gd name="connsiteY101" fmla="*/ 1385427 h 2332065"/>
              <a:gd name="connsiteX102" fmla="*/ 755964 w 996891"/>
              <a:gd name="connsiteY102" fmla="*/ 1337301 h 2332065"/>
              <a:gd name="connsiteX103" fmla="*/ 723880 w 996891"/>
              <a:gd name="connsiteY103" fmla="*/ 1299869 h 2332065"/>
              <a:gd name="connsiteX104" fmla="*/ 702491 w 996891"/>
              <a:gd name="connsiteY104" fmla="*/ 1267785 h 2332065"/>
              <a:gd name="connsiteX105" fmla="*/ 686448 w 996891"/>
              <a:gd name="connsiteY105" fmla="*/ 1225006 h 2332065"/>
              <a:gd name="connsiteX106" fmla="*/ 659712 w 996891"/>
              <a:gd name="connsiteY106" fmla="*/ 1192922 h 2332065"/>
              <a:gd name="connsiteX107" fmla="*/ 643670 w 996891"/>
              <a:gd name="connsiteY107" fmla="*/ 1171532 h 2332065"/>
              <a:gd name="connsiteX108" fmla="*/ 632975 w 996891"/>
              <a:gd name="connsiteY108" fmla="*/ 1150143 h 2332065"/>
              <a:gd name="connsiteX109" fmla="*/ 627627 w 996891"/>
              <a:gd name="connsiteY109" fmla="*/ 1134101 h 2332065"/>
              <a:gd name="connsiteX110" fmla="*/ 606238 w 996891"/>
              <a:gd name="connsiteY110" fmla="*/ 1102017 h 2332065"/>
              <a:gd name="connsiteX111" fmla="*/ 595543 w 996891"/>
              <a:gd name="connsiteY111" fmla="*/ 1080627 h 2332065"/>
              <a:gd name="connsiteX112" fmla="*/ 584848 w 996891"/>
              <a:gd name="connsiteY112" fmla="*/ 1064585 h 2332065"/>
              <a:gd name="connsiteX113" fmla="*/ 558112 w 996891"/>
              <a:gd name="connsiteY113" fmla="*/ 1021806 h 2332065"/>
              <a:gd name="connsiteX114" fmla="*/ 536722 w 996891"/>
              <a:gd name="connsiteY114" fmla="*/ 973680 h 2332065"/>
              <a:gd name="connsiteX115" fmla="*/ 526027 w 996891"/>
              <a:gd name="connsiteY115" fmla="*/ 946943 h 2332065"/>
              <a:gd name="connsiteX116" fmla="*/ 515333 w 996891"/>
              <a:gd name="connsiteY116" fmla="*/ 930901 h 2332065"/>
              <a:gd name="connsiteX117" fmla="*/ 504638 w 996891"/>
              <a:gd name="connsiteY117" fmla="*/ 904164 h 2332065"/>
              <a:gd name="connsiteX118" fmla="*/ 483248 w 996891"/>
              <a:gd name="connsiteY118" fmla="*/ 872080 h 2332065"/>
              <a:gd name="connsiteX119" fmla="*/ 472554 w 996891"/>
              <a:gd name="connsiteY119" fmla="*/ 856038 h 2332065"/>
              <a:gd name="connsiteX120" fmla="*/ 451164 w 996891"/>
              <a:gd name="connsiteY120" fmla="*/ 807911 h 2332065"/>
              <a:gd name="connsiteX121" fmla="*/ 440470 w 996891"/>
              <a:gd name="connsiteY121" fmla="*/ 765132 h 2332065"/>
              <a:gd name="connsiteX122" fmla="*/ 429775 w 996891"/>
              <a:gd name="connsiteY122" fmla="*/ 749090 h 2332065"/>
              <a:gd name="connsiteX123" fmla="*/ 419080 w 996891"/>
              <a:gd name="connsiteY123" fmla="*/ 727701 h 2332065"/>
              <a:gd name="connsiteX124" fmla="*/ 397691 w 996891"/>
              <a:gd name="connsiteY124" fmla="*/ 695617 h 2332065"/>
              <a:gd name="connsiteX125" fmla="*/ 386996 w 996891"/>
              <a:gd name="connsiteY125" fmla="*/ 679574 h 2332065"/>
              <a:gd name="connsiteX126" fmla="*/ 376301 w 996891"/>
              <a:gd name="connsiteY126" fmla="*/ 663532 h 2332065"/>
              <a:gd name="connsiteX127" fmla="*/ 365606 w 996891"/>
              <a:gd name="connsiteY127" fmla="*/ 642143 h 2332065"/>
              <a:gd name="connsiteX128" fmla="*/ 344217 w 996891"/>
              <a:gd name="connsiteY128" fmla="*/ 626101 h 2332065"/>
              <a:gd name="connsiteX129" fmla="*/ 322827 w 996891"/>
              <a:gd name="connsiteY129" fmla="*/ 594017 h 2332065"/>
              <a:gd name="connsiteX130" fmla="*/ 312133 w 996891"/>
              <a:gd name="connsiteY130" fmla="*/ 577974 h 2332065"/>
              <a:gd name="connsiteX131" fmla="*/ 301438 w 996891"/>
              <a:gd name="connsiteY131" fmla="*/ 561932 h 2332065"/>
              <a:gd name="connsiteX132" fmla="*/ 290743 w 996891"/>
              <a:gd name="connsiteY132" fmla="*/ 540543 h 2332065"/>
              <a:gd name="connsiteX133" fmla="*/ 280048 w 996891"/>
              <a:gd name="connsiteY133" fmla="*/ 524501 h 2332065"/>
              <a:gd name="connsiteX134" fmla="*/ 269354 w 996891"/>
              <a:gd name="connsiteY134" fmla="*/ 497764 h 2332065"/>
              <a:gd name="connsiteX135" fmla="*/ 258659 w 996891"/>
              <a:gd name="connsiteY135" fmla="*/ 481722 h 2332065"/>
              <a:gd name="connsiteX136" fmla="*/ 237270 w 996891"/>
              <a:gd name="connsiteY136" fmla="*/ 433596 h 2332065"/>
              <a:gd name="connsiteX137" fmla="*/ 226575 w 996891"/>
              <a:gd name="connsiteY137" fmla="*/ 385469 h 2332065"/>
              <a:gd name="connsiteX138" fmla="*/ 205185 w 996891"/>
              <a:gd name="connsiteY138" fmla="*/ 348038 h 2332065"/>
              <a:gd name="connsiteX139" fmla="*/ 194491 w 996891"/>
              <a:gd name="connsiteY139" fmla="*/ 326648 h 2332065"/>
              <a:gd name="connsiteX140" fmla="*/ 173101 w 996891"/>
              <a:gd name="connsiteY140" fmla="*/ 273174 h 2332065"/>
              <a:gd name="connsiteX141" fmla="*/ 130322 w 996891"/>
              <a:gd name="connsiteY141" fmla="*/ 198311 h 2332065"/>
              <a:gd name="connsiteX142" fmla="*/ 119627 w 996891"/>
              <a:gd name="connsiteY142" fmla="*/ 182269 h 2332065"/>
              <a:gd name="connsiteX143" fmla="*/ 98238 w 996891"/>
              <a:gd name="connsiteY143" fmla="*/ 166227 h 2332065"/>
              <a:gd name="connsiteX144" fmla="*/ 87543 w 996891"/>
              <a:gd name="connsiteY144" fmla="*/ 144838 h 2332065"/>
              <a:gd name="connsiteX145" fmla="*/ 71501 w 996891"/>
              <a:gd name="connsiteY145" fmla="*/ 107406 h 2332065"/>
              <a:gd name="connsiteX146" fmla="*/ 39417 w 996891"/>
              <a:gd name="connsiteY146" fmla="*/ 59280 h 2332065"/>
              <a:gd name="connsiteX147" fmla="*/ 28722 w 996891"/>
              <a:gd name="connsiteY147" fmla="*/ 43238 h 2332065"/>
              <a:gd name="connsiteX148" fmla="*/ 0 w 996891"/>
              <a:gd name="connsiteY148" fmla="*/ 0 h 2332065"/>
              <a:gd name="connsiteX149" fmla="*/ 7333 w 996891"/>
              <a:gd name="connsiteY149" fmla="*/ 27196 h 2332065"/>
              <a:gd name="connsiteX0" fmla="*/ 7333 w 996891"/>
              <a:gd name="connsiteY0" fmla="*/ 27196 h 2332065"/>
              <a:gd name="connsiteX1" fmla="*/ 10694 w 996891"/>
              <a:gd name="connsiteY1" fmla="*/ 48126 h 2332065"/>
              <a:gd name="connsiteX2" fmla="*/ 27653 w 996891"/>
              <a:gd name="connsiteY2" fmla="*/ 52557 h 2332065"/>
              <a:gd name="connsiteX3" fmla="*/ 15583 w 996891"/>
              <a:gd name="connsiteY3" fmla="*/ 73489 h 2332065"/>
              <a:gd name="connsiteX4" fmla="*/ 29638 w 996891"/>
              <a:gd name="connsiteY4" fmla="*/ 103588 h 2332065"/>
              <a:gd name="connsiteX5" fmla="*/ 34528 w 996891"/>
              <a:gd name="connsiteY5" fmla="*/ 148810 h 2332065"/>
              <a:gd name="connsiteX6" fmla="*/ 39876 w 996891"/>
              <a:gd name="connsiteY6" fmla="*/ 184865 h 2332065"/>
              <a:gd name="connsiteX7" fmla="*/ 56376 w 996891"/>
              <a:gd name="connsiteY7" fmla="*/ 236508 h 2332065"/>
              <a:gd name="connsiteX8" fmla="*/ 43848 w 996891"/>
              <a:gd name="connsiteY8" fmla="*/ 222756 h 2332065"/>
              <a:gd name="connsiteX9" fmla="*/ 60806 w 996891"/>
              <a:gd name="connsiteY9" fmla="*/ 279285 h 2332065"/>
              <a:gd name="connsiteX10" fmla="*/ 66155 w 996891"/>
              <a:gd name="connsiteY10" fmla="*/ 322523 h 2332065"/>
              <a:gd name="connsiteX11" fmla="*/ 80210 w 996891"/>
              <a:gd name="connsiteY11" fmla="*/ 370497 h 2332065"/>
              <a:gd name="connsiteX12" fmla="*/ 91362 w 996891"/>
              <a:gd name="connsiteY12" fmla="*/ 414651 h 2332065"/>
              <a:gd name="connsiteX13" fmla="*/ 104504 w 996891"/>
              <a:gd name="connsiteY13" fmla="*/ 473471 h 2332065"/>
              <a:gd name="connsiteX14" fmla="*/ 112753 w 996891"/>
              <a:gd name="connsiteY14" fmla="*/ 511362 h 2332065"/>
              <a:gd name="connsiteX15" fmla="*/ 120544 w 996891"/>
              <a:gd name="connsiteY15" fmla="*/ 576753 h 2332065"/>
              <a:gd name="connsiteX16" fmla="*/ 131697 w 996891"/>
              <a:gd name="connsiteY16" fmla="*/ 612199 h 2332065"/>
              <a:gd name="connsiteX17" fmla="*/ 137044 w 996891"/>
              <a:gd name="connsiteY17" fmla="*/ 654366 h 2332065"/>
              <a:gd name="connsiteX18" fmla="*/ 151101 w 996891"/>
              <a:gd name="connsiteY18" fmla="*/ 681104 h 2332065"/>
              <a:gd name="connsiteX19" fmla="*/ 162255 w 996891"/>
              <a:gd name="connsiteY19" fmla="*/ 711659 h 2332065"/>
              <a:gd name="connsiteX20" fmla="*/ 167602 w 996891"/>
              <a:gd name="connsiteY20" fmla="*/ 744202 h 2332065"/>
              <a:gd name="connsiteX21" fmla="*/ 172489 w 996891"/>
              <a:gd name="connsiteY21" fmla="*/ 772465 h 2332065"/>
              <a:gd name="connsiteX22" fmla="*/ 180741 w 996891"/>
              <a:gd name="connsiteY22" fmla="*/ 807454 h 2332065"/>
              <a:gd name="connsiteX23" fmla="*/ 191893 w 996891"/>
              <a:gd name="connsiteY23" fmla="*/ 840912 h 2332065"/>
              <a:gd name="connsiteX24" fmla="*/ 191435 w 996891"/>
              <a:gd name="connsiteY24" fmla="*/ 882163 h 2332065"/>
              <a:gd name="connsiteX25" fmla="*/ 198311 w 996891"/>
              <a:gd name="connsiteY25" fmla="*/ 910579 h 2332065"/>
              <a:gd name="connsiteX26" fmla="*/ 206559 w 996891"/>
              <a:gd name="connsiteY26" fmla="*/ 951832 h 2332065"/>
              <a:gd name="connsiteX27" fmla="*/ 223520 w 996891"/>
              <a:gd name="connsiteY27" fmla="*/ 995527 h 2332065"/>
              <a:gd name="connsiteX28" fmla="*/ 224589 w 996891"/>
              <a:gd name="connsiteY28" fmla="*/ 1021043 h 2332065"/>
              <a:gd name="connsiteX29" fmla="*/ 229479 w 996891"/>
              <a:gd name="connsiteY29" fmla="*/ 1062446 h 2332065"/>
              <a:gd name="connsiteX30" fmla="*/ 237729 w 996891"/>
              <a:gd name="connsiteY30" fmla="*/ 1118671 h 2332065"/>
              <a:gd name="connsiteX31" fmla="*/ 257590 w 996891"/>
              <a:gd name="connsiteY31" fmla="*/ 1149838 h 2332065"/>
              <a:gd name="connsiteX32" fmla="*/ 262936 w 996891"/>
              <a:gd name="connsiteY32" fmla="*/ 1191088 h 2332065"/>
              <a:gd name="connsiteX33" fmla="*/ 267368 w 996891"/>
              <a:gd name="connsiteY33" fmla="*/ 1224243 h 2332065"/>
              <a:gd name="connsiteX34" fmla="*/ 274090 w 996891"/>
              <a:gd name="connsiteY34" fmla="*/ 1249299 h 2332065"/>
              <a:gd name="connsiteX35" fmla="*/ 281883 w 996891"/>
              <a:gd name="connsiteY35" fmla="*/ 1281382 h 2332065"/>
              <a:gd name="connsiteX36" fmla="*/ 290132 w 996891"/>
              <a:gd name="connsiteY36" fmla="*/ 1328898 h 2332065"/>
              <a:gd name="connsiteX37" fmla="*/ 301285 w 996891"/>
              <a:gd name="connsiteY37" fmla="*/ 1353343 h 2332065"/>
              <a:gd name="connsiteX38" fmla="*/ 300827 w 996891"/>
              <a:gd name="connsiteY38" fmla="*/ 1366483 h 2332065"/>
              <a:gd name="connsiteX39" fmla="*/ 303272 w 996891"/>
              <a:gd name="connsiteY39" fmla="*/ 1398567 h 2332065"/>
              <a:gd name="connsiteX40" fmla="*/ 316411 w 996891"/>
              <a:gd name="connsiteY40" fmla="*/ 1437525 h 2332065"/>
              <a:gd name="connsiteX41" fmla="*/ 318855 w 996891"/>
              <a:gd name="connsiteY41" fmla="*/ 1468082 h 2332065"/>
              <a:gd name="connsiteX42" fmla="*/ 332911 w 996891"/>
              <a:gd name="connsiteY42" fmla="*/ 1489929 h 2332065"/>
              <a:gd name="connsiteX43" fmla="*/ 335356 w 996891"/>
              <a:gd name="connsiteY43" fmla="*/ 1511320 h 2332065"/>
              <a:gd name="connsiteX44" fmla="*/ 331535 w 996891"/>
              <a:gd name="connsiteY44" fmla="*/ 1527361 h 2332065"/>
              <a:gd name="connsiteX45" fmla="*/ 348495 w 996891"/>
              <a:gd name="connsiteY45" fmla="*/ 1559446 h 2332065"/>
              <a:gd name="connsiteX46" fmla="*/ 350481 w 996891"/>
              <a:gd name="connsiteY46" fmla="*/ 1594433 h 2332065"/>
              <a:gd name="connsiteX47" fmla="*/ 355828 w 996891"/>
              <a:gd name="connsiteY47" fmla="*/ 1619795 h 2332065"/>
              <a:gd name="connsiteX48" fmla="*/ 361175 w 996891"/>
              <a:gd name="connsiteY48" fmla="*/ 1638740 h 2332065"/>
              <a:gd name="connsiteX49" fmla="*/ 354912 w 996891"/>
              <a:gd name="connsiteY49" fmla="*/ 1679532 h 2332065"/>
              <a:gd name="connsiteX50" fmla="*/ 368968 w 996891"/>
              <a:gd name="connsiteY50" fmla="*/ 1677088 h 2332065"/>
              <a:gd name="connsiteX51" fmla="*/ 377676 w 996891"/>
              <a:gd name="connsiteY51" fmla="*/ 1696645 h 2332065"/>
              <a:gd name="connsiteX52" fmla="*/ 377216 w 996891"/>
              <a:gd name="connsiteY52" fmla="*/ 1727812 h 2332065"/>
              <a:gd name="connsiteX53" fmla="*/ 387913 w 996891"/>
              <a:gd name="connsiteY53" fmla="*/ 1785105 h 2332065"/>
              <a:gd name="connsiteX54" fmla="*/ 398607 w 996891"/>
              <a:gd name="connsiteY54" fmla="*/ 1830787 h 2332065"/>
              <a:gd name="connsiteX55" fmla="*/ 403955 w 996891"/>
              <a:gd name="connsiteY55" fmla="*/ 1863788 h 2332065"/>
              <a:gd name="connsiteX56" fmla="*/ 415108 w 996891"/>
              <a:gd name="connsiteY56" fmla="*/ 1888538 h 2332065"/>
              <a:gd name="connsiteX57" fmla="*/ 422900 w 996891"/>
              <a:gd name="connsiteY57" fmla="*/ 1928567 h 2332065"/>
              <a:gd name="connsiteX58" fmla="*/ 424886 w 996891"/>
              <a:gd name="connsiteY58" fmla="*/ 1968442 h 2332065"/>
              <a:gd name="connsiteX59" fmla="*/ 444291 w 996891"/>
              <a:gd name="connsiteY59" fmla="*/ 2021918 h 2332065"/>
              <a:gd name="connsiteX60" fmla="*/ 443372 w 996891"/>
              <a:gd name="connsiteY60" fmla="*/ 2055375 h 2332065"/>
              <a:gd name="connsiteX61" fmla="*/ 460331 w 996891"/>
              <a:gd name="connsiteY61" fmla="*/ 2093265 h 2332065"/>
              <a:gd name="connsiteX62" fmla="*/ 456512 w 996891"/>
              <a:gd name="connsiteY62" fmla="*/ 2134059 h 2332065"/>
              <a:gd name="connsiteX63" fmla="*/ 464762 w 996891"/>
              <a:gd name="connsiteY63" fmla="*/ 2147198 h 2332065"/>
              <a:gd name="connsiteX64" fmla="*/ 467206 w 996891"/>
              <a:gd name="connsiteY64" fmla="*/ 2171490 h 2332065"/>
              <a:gd name="connsiteX65" fmla="*/ 480805 w 996891"/>
              <a:gd name="connsiteY65" fmla="*/ 2220991 h 2332065"/>
              <a:gd name="connsiteX66" fmla="*/ 488596 w 996891"/>
              <a:gd name="connsiteY66" fmla="*/ 2255367 h 2332065"/>
              <a:gd name="connsiteX67" fmla="*/ 485082 w 996891"/>
              <a:gd name="connsiteY67" fmla="*/ 2269272 h 2332065"/>
              <a:gd name="connsiteX68" fmla="*/ 502194 w 996891"/>
              <a:gd name="connsiteY68" fmla="*/ 2332065 h 2332065"/>
              <a:gd name="connsiteX69" fmla="*/ 497457 w 996891"/>
              <a:gd name="connsiteY69" fmla="*/ 2314494 h 2332065"/>
              <a:gd name="connsiteX70" fmla="*/ 536722 w 996891"/>
              <a:gd name="connsiteY70" fmla="*/ 2310522 h 2332065"/>
              <a:gd name="connsiteX71" fmla="*/ 568806 w 996891"/>
              <a:gd name="connsiteY71" fmla="*/ 2289132 h 2332065"/>
              <a:gd name="connsiteX72" fmla="*/ 595543 w 996891"/>
              <a:gd name="connsiteY72" fmla="*/ 2257048 h 2332065"/>
              <a:gd name="connsiteX73" fmla="*/ 611585 w 996891"/>
              <a:gd name="connsiteY73" fmla="*/ 2235659 h 2332065"/>
              <a:gd name="connsiteX74" fmla="*/ 643670 w 996891"/>
              <a:gd name="connsiteY74" fmla="*/ 2208922 h 2332065"/>
              <a:gd name="connsiteX75" fmla="*/ 670406 w 996891"/>
              <a:gd name="connsiteY75" fmla="*/ 2176838 h 2332065"/>
              <a:gd name="connsiteX76" fmla="*/ 686448 w 996891"/>
              <a:gd name="connsiteY76" fmla="*/ 2166143 h 2332065"/>
              <a:gd name="connsiteX77" fmla="*/ 702491 w 996891"/>
              <a:gd name="connsiteY77" fmla="*/ 2150101 h 2332065"/>
              <a:gd name="connsiteX78" fmla="*/ 723880 w 996891"/>
              <a:gd name="connsiteY78" fmla="*/ 2134059 h 2332065"/>
              <a:gd name="connsiteX79" fmla="*/ 747255 w 996891"/>
              <a:gd name="connsiteY79" fmla="*/ 2090821 h 2332065"/>
              <a:gd name="connsiteX80" fmla="*/ 760394 w 996891"/>
              <a:gd name="connsiteY80" fmla="*/ 2080127 h 2332065"/>
              <a:gd name="connsiteX81" fmla="*/ 814785 w 996891"/>
              <a:gd name="connsiteY81" fmla="*/ 2021764 h 2332065"/>
              <a:gd name="connsiteX82" fmla="*/ 825480 w 996891"/>
              <a:gd name="connsiteY82" fmla="*/ 2005722 h 2332065"/>
              <a:gd name="connsiteX83" fmla="*/ 836175 w 996891"/>
              <a:gd name="connsiteY83" fmla="*/ 1989680 h 2332065"/>
              <a:gd name="connsiteX84" fmla="*/ 846870 w 996891"/>
              <a:gd name="connsiteY84" fmla="*/ 1957596 h 2332065"/>
              <a:gd name="connsiteX85" fmla="*/ 894996 w 996891"/>
              <a:gd name="connsiteY85" fmla="*/ 1914817 h 2332065"/>
              <a:gd name="connsiteX86" fmla="*/ 937775 w 996891"/>
              <a:gd name="connsiteY86" fmla="*/ 1877385 h 2332065"/>
              <a:gd name="connsiteX87" fmla="*/ 953817 w 996891"/>
              <a:gd name="connsiteY87" fmla="*/ 1861343 h 2332065"/>
              <a:gd name="connsiteX88" fmla="*/ 964512 w 996891"/>
              <a:gd name="connsiteY88" fmla="*/ 1845301 h 2332065"/>
              <a:gd name="connsiteX89" fmla="*/ 980554 w 996891"/>
              <a:gd name="connsiteY89" fmla="*/ 1834606 h 2332065"/>
              <a:gd name="connsiteX90" fmla="*/ 996596 w 996891"/>
              <a:gd name="connsiteY90" fmla="*/ 1781132 h 2332065"/>
              <a:gd name="connsiteX91" fmla="*/ 985901 w 996891"/>
              <a:gd name="connsiteY91" fmla="*/ 1700922 h 2332065"/>
              <a:gd name="connsiteX92" fmla="*/ 964512 w 996891"/>
              <a:gd name="connsiteY92" fmla="*/ 1668838 h 2332065"/>
              <a:gd name="connsiteX93" fmla="*/ 932427 w 996891"/>
              <a:gd name="connsiteY93" fmla="*/ 1636753 h 2332065"/>
              <a:gd name="connsiteX94" fmla="*/ 900343 w 996891"/>
              <a:gd name="connsiteY94" fmla="*/ 1583280 h 2332065"/>
              <a:gd name="connsiteX95" fmla="*/ 889648 w 996891"/>
              <a:gd name="connsiteY95" fmla="*/ 1567238 h 2332065"/>
              <a:gd name="connsiteX96" fmla="*/ 878954 w 996891"/>
              <a:gd name="connsiteY96" fmla="*/ 1545848 h 2332065"/>
              <a:gd name="connsiteX97" fmla="*/ 857564 w 996891"/>
              <a:gd name="connsiteY97" fmla="*/ 1513764 h 2332065"/>
              <a:gd name="connsiteX98" fmla="*/ 846870 w 996891"/>
              <a:gd name="connsiteY98" fmla="*/ 1492374 h 2332065"/>
              <a:gd name="connsiteX99" fmla="*/ 825480 w 996891"/>
              <a:gd name="connsiteY99" fmla="*/ 1476332 h 2332065"/>
              <a:gd name="connsiteX100" fmla="*/ 793396 w 996891"/>
              <a:gd name="connsiteY100" fmla="*/ 1401469 h 2332065"/>
              <a:gd name="connsiteX101" fmla="*/ 782701 w 996891"/>
              <a:gd name="connsiteY101" fmla="*/ 1385427 h 2332065"/>
              <a:gd name="connsiteX102" fmla="*/ 755964 w 996891"/>
              <a:gd name="connsiteY102" fmla="*/ 1337301 h 2332065"/>
              <a:gd name="connsiteX103" fmla="*/ 723880 w 996891"/>
              <a:gd name="connsiteY103" fmla="*/ 1299869 h 2332065"/>
              <a:gd name="connsiteX104" fmla="*/ 702491 w 996891"/>
              <a:gd name="connsiteY104" fmla="*/ 1267785 h 2332065"/>
              <a:gd name="connsiteX105" fmla="*/ 686448 w 996891"/>
              <a:gd name="connsiteY105" fmla="*/ 1225006 h 2332065"/>
              <a:gd name="connsiteX106" fmla="*/ 659712 w 996891"/>
              <a:gd name="connsiteY106" fmla="*/ 1192922 h 2332065"/>
              <a:gd name="connsiteX107" fmla="*/ 643670 w 996891"/>
              <a:gd name="connsiteY107" fmla="*/ 1171532 h 2332065"/>
              <a:gd name="connsiteX108" fmla="*/ 632975 w 996891"/>
              <a:gd name="connsiteY108" fmla="*/ 1150143 h 2332065"/>
              <a:gd name="connsiteX109" fmla="*/ 627627 w 996891"/>
              <a:gd name="connsiteY109" fmla="*/ 1134101 h 2332065"/>
              <a:gd name="connsiteX110" fmla="*/ 606238 w 996891"/>
              <a:gd name="connsiteY110" fmla="*/ 1102017 h 2332065"/>
              <a:gd name="connsiteX111" fmla="*/ 595543 w 996891"/>
              <a:gd name="connsiteY111" fmla="*/ 1080627 h 2332065"/>
              <a:gd name="connsiteX112" fmla="*/ 584848 w 996891"/>
              <a:gd name="connsiteY112" fmla="*/ 1064585 h 2332065"/>
              <a:gd name="connsiteX113" fmla="*/ 558112 w 996891"/>
              <a:gd name="connsiteY113" fmla="*/ 1021806 h 2332065"/>
              <a:gd name="connsiteX114" fmla="*/ 536722 w 996891"/>
              <a:gd name="connsiteY114" fmla="*/ 973680 h 2332065"/>
              <a:gd name="connsiteX115" fmla="*/ 526027 w 996891"/>
              <a:gd name="connsiteY115" fmla="*/ 946943 h 2332065"/>
              <a:gd name="connsiteX116" fmla="*/ 515333 w 996891"/>
              <a:gd name="connsiteY116" fmla="*/ 930901 h 2332065"/>
              <a:gd name="connsiteX117" fmla="*/ 504638 w 996891"/>
              <a:gd name="connsiteY117" fmla="*/ 904164 h 2332065"/>
              <a:gd name="connsiteX118" fmla="*/ 483248 w 996891"/>
              <a:gd name="connsiteY118" fmla="*/ 872080 h 2332065"/>
              <a:gd name="connsiteX119" fmla="*/ 472554 w 996891"/>
              <a:gd name="connsiteY119" fmla="*/ 856038 h 2332065"/>
              <a:gd name="connsiteX120" fmla="*/ 451164 w 996891"/>
              <a:gd name="connsiteY120" fmla="*/ 807911 h 2332065"/>
              <a:gd name="connsiteX121" fmla="*/ 440470 w 996891"/>
              <a:gd name="connsiteY121" fmla="*/ 765132 h 2332065"/>
              <a:gd name="connsiteX122" fmla="*/ 429775 w 996891"/>
              <a:gd name="connsiteY122" fmla="*/ 749090 h 2332065"/>
              <a:gd name="connsiteX123" fmla="*/ 419080 w 996891"/>
              <a:gd name="connsiteY123" fmla="*/ 727701 h 2332065"/>
              <a:gd name="connsiteX124" fmla="*/ 397691 w 996891"/>
              <a:gd name="connsiteY124" fmla="*/ 695617 h 2332065"/>
              <a:gd name="connsiteX125" fmla="*/ 386996 w 996891"/>
              <a:gd name="connsiteY125" fmla="*/ 679574 h 2332065"/>
              <a:gd name="connsiteX126" fmla="*/ 376301 w 996891"/>
              <a:gd name="connsiteY126" fmla="*/ 663532 h 2332065"/>
              <a:gd name="connsiteX127" fmla="*/ 365606 w 996891"/>
              <a:gd name="connsiteY127" fmla="*/ 642143 h 2332065"/>
              <a:gd name="connsiteX128" fmla="*/ 344217 w 996891"/>
              <a:gd name="connsiteY128" fmla="*/ 626101 h 2332065"/>
              <a:gd name="connsiteX129" fmla="*/ 322827 w 996891"/>
              <a:gd name="connsiteY129" fmla="*/ 594017 h 2332065"/>
              <a:gd name="connsiteX130" fmla="*/ 312133 w 996891"/>
              <a:gd name="connsiteY130" fmla="*/ 577974 h 2332065"/>
              <a:gd name="connsiteX131" fmla="*/ 301438 w 996891"/>
              <a:gd name="connsiteY131" fmla="*/ 561932 h 2332065"/>
              <a:gd name="connsiteX132" fmla="*/ 290743 w 996891"/>
              <a:gd name="connsiteY132" fmla="*/ 540543 h 2332065"/>
              <a:gd name="connsiteX133" fmla="*/ 280048 w 996891"/>
              <a:gd name="connsiteY133" fmla="*/ 524501 h 2332065"/>
              <a:gd name="connsiteX134" fmla="*/ 269354 w 996891"/>
              <a:gd name="connsiteY134" fmla="*/ 497764 h 2332065"/>
              <a:gd name="connsiteX135" fmla="*/ 258659 w 996891"/>
              <a:gd name="connsiteY135" fmla="*/ 481722 h 2332065"/>
              <a:gd name="connsiteX136" fmla="*/ 237270 w 996891"/>
              <a:gd name="connsiteY136" fmla="*/ 433596 h 2332065"/>
              <a:gd name="connsiteX137" fmla="*/ 226575 w 996891"/>
              <a:gd name="connsiteY137" fmla="*/ 385469 h 2332065"/>
              <a:gd name="connsiteX138" fmla="*/ 205185 w 996891"/>
              <a:gd name="connsiteY138" fmla="*/ 348038 h 2332065"/>
              <a:gd name="connsiteX139" fmla="*/ 194491 w 996891"/>
              <a:gd name="connsiteY139" fmla="*/ 326648 h 2332065"/>
              <a:gd name="connsiteX140" fmla="*/ 173101 w 996891"/>
              <a:gd name="connsiteY140" fmla="*/ 273174 h 2332065"/>
              <a:gd name="connsiteX141" fmla="*/ 130322 w 996891"/>
              <a:gd name="connsiteY141" fmla="*/ 198311 h 2332065"/>
              <a:gd name="connsiteX142" fmla="*/ 119627 w 996891"/>
              <a:gd name="connsiteY142" fmla="*/ 182269 h 2332065"/>
              <a:gd name="connsiteX143" fmla="*/ 98238 w 996891"/>
              <a:gd name="connsiteY143" fmla="*/ 166227 h 2332065"/>
              <a:gd name="connsiteX144" fmla="*/ 87543 w 996891"/>
              <a:gd name="connsiteY144" fmla="*/ 144838 h 2332065"/>
              <a:gd name="connsiteX145" fmla="*/ 71501 w 996891"/>
              <a:gd name="connsiteY145" fmla="*/ 107406 h 2332065"/>
              <a:gd name="connsiteX146" fmla="*/ 39417 w 996891"/>
              <a:gd name="connsiteY146" fmla="*/ 59280 h 2332065"/>
              <a:gd name="connsiteX147" fmla="*/ 28722 w 996891"/>
              <a:gd name="connsiteY147" fmla="*/ 43238 h 2332065"/>
              <a:gd name="connsiteX148" fmla="*/ 0 w 996891"/>
              <a:gd name="connsiteY148" fmla="*/ 0 h 2332065"/>
              <a:gd name="connsiteX149" fmla="*/ 7333 w 996891"/>
              <a:gd name="connsiteY149" fmla="*/ 27196 h 2332065"/>
              <a:gd name="connsiteX0" fmla="*/ 7333 w 996891"/>
              <a:gd name="connsiteY0" fmla="*/ 27196 h 2332065"/>
              <a:gd name="connsiteX1" fmla="*/ 10694 w 996891"/>
              <a:gd name="connsiteY1" fmla="*/ 48126 h 2332065"/>
              <a:gd name="connsiteX2" fmla="*/ 27653 w 996891"/>
              <a:gd name="connsiteY2" fmla="*/ 52557 h 2332065"/>
              <a:gd name="connsiteX3" fmla="*/ 15583 w 996891"/>
              <a:gd name="connsiteY3" fmla="*/ 73489 h 2332065"/>
              <a:gd name="connsiteX4" fmla="*/ 29638 w 996891"/>
              <a:gd name="connsiteY4" fmla="*/ 103588 h 2332065"/>
              <a:gd name="connsiteX5" fmla="*/ 34528 w 996891"/>
              <a:gd name="connsiteY5" fmla="*/ 148810 h 2332065"/>
              <a:gd name="connsiteX6" fmla="*/ 39876 w 996891"/>
              <a:gd name="connsiteY6" fmla="*/ 184865 h 2332065"/>
              <a:gd name="connsiteX7" fmla="*/ 56376 w 996891"/>
              <a:gd name="connsiteY7" fmla="*/ 236508 h 2332065"/>
              <a:gd name="connsiteX8" fmla="*/ 43848 w 996891"/>
              <a:gd name="connsiteY8" fmla="*/ 222756 h 2332065"/>
              <a:gd name="connsiteX9" fmla="*/ 60806 w 996891"/>
              <a:gd name="connsiteY9" fmla="*/ 279285 h 2332065"/>
              <a:gd name="connsiteX10" fmla="*/ 66155 w 996891"/>
              <a:gd name="connsiteY10" fmla="*/ 322523 h 2332065"/>
              <a:gd name="connsiteX11" fmla="*/ 80210 w 996891"/>
              <a:gd name="connsiteY11" fmla="*/ 370497 h 2332065"/>
              <a:gd name="connsiteX12" fmla="*/ 91362 w 996891"/>
              <a:gd name="connsiteY12" fmla="*/ 414651 h 2332065"/>
              <a:gd name="connsiteX13" fmla="*/ 104504 w 996891"/>
              <a:gd name="connsiteY13" fmla="*/ 473471 h 2332065"/>
              <a:gd name="connsiteX14" fmla="*/ 112753 w 996891"/>
              <a:gd name="connsiteY14" fmla="*/ 511362 h 2332065"/>
              <a:gd name="connsiteX15" fmla="*/ 120544 w 996891"/>
              <a:gd name="connsiteY15" fmla="*/ 576753 h 2332065"/>
              <a:gd name="connsiteX16" fmla="*/ 131697 w 996891"/>
              <a:gd name="connsiteY16" fmla="*/ 612199 h 2332065"/>
              <a:gd name="connsiteX17" fmla="*/ 137044 w 996891"/>
              <a:gd name="connsiteY17" fmla="*/ 654366 h 2332065"/>
              <a:gd name="connsiteX18" fmla="*/ 151101 w 996891"/>
              <a:gd name="connsiteY18" fmla="*/ 681104 h 2332065"/>
              <a:gd name="connsiteX19" fmla="*/ 162255 w 996891"/>
              <a:gd name="connsiteY19" fmla="*/ 711659 h 2332065"/>
              <a:gd name="connsiteX20" fmla="*/ 167602 w 996891"/>
              <a:gd name="connsiteY20" fmla="*/ 744202 h 2332065"/>
              <a:gd name="connsiteX21" fmla="*/ 172489 w 996891"/>
              <a:gd name="connsiteY21" fmla="*/ 772465 h 2332065"/>
              <a:gd name="connsiteX22" fmla="*/ 180741 w 996891"/>
              <a:gd name="connsiteY22" fmla="*/ 807454 h 2332065"/>
              <a:gd name="connsiteX23" fmla="*/ 191893 w 996891"/>
              <a:gd name="connsiteY23" fmla="*/ 840912 h 2332065"/>
              <a:gd name="connsiteX24" fmla="*/ 191435 w 996891"/>
              <a:gd name="connsiteY24" fmla="*/ 882163 h 2332065"/>
              <a:gd name="connsiteX25" fmla="*/ 198311 w 996891"/>
              <a:gd name="connsiteY25" fmla="*/ 910579 h 2332065"/>
              <a:gd name="connsiteX26" fmla="*/ 206559 w 996891"/>
              <a:gd name="connsiteY26" fmla="*/ 951832 h 2332065"/>
              <a:gd name="connsiteX27" fmla="*/ 223520 w 996891"/>
              <a:gd name="connsiteY27" fmla="*/ 995527 h 2332065"/>
              <a:gd name="connsiteX28" fmla="*/ 224589 w 996891"/>
              <a:gd name="connsiteY28" fmla="*/ 1021043 h 2332065"/>
              <a:gd name="connsiteX29" fmla="*/ 229479 w 996891"/>
              <a:gd name="connsiteY29" fmla="*/ 1062446 h 2332065"/>
              <a:gd name="connsiteX30" fmla="*/ 237729 w 996891"/>
              <a:gd name="connsiteY30" fmla="*/ 1118671 h 2332065"/>
              <a:gd name="connsiteX31" fmla="*/ 257590 w 996891"/>
              <a:gd name="connsiteY31" fmla="*/ 1149838 h 2332065"/>
              <a:gd name="connsiteX32" fmla="*/ 262936 w 996891"/>
              <a:gd name="connsiteY32" fmla="*/ 1191088 h 2332065"/>
              <a:gd name="connsiteX33" fmla="*/ 267368 w 996891"/>
              <a:gd name="connsiteY33" fmla="*/ 1224243 h 2332065"/>
              <a:gd name="connsiteX34" fmla="*/ 274090 w 996891"/>
              <a:gd name="connsiteY34" fmla="*/ 1249299 h 2332065"/>
              <a:gd name="connsiteX35" fmla="*/ 281883 w 996891"/>
              <a:gd name="connsiteY35" fmla="*/ 1281382 h 2332065"/>
              <a:gd name="connsiteX36" fmla="*/ 290132 w 996891"/>
              <a:gd name="connsiteY36" fmla="*/ 1328898 h 2332065"/>
              <a:gd name="connsiteX37" fmla="*/ 301285 w 996891"/>
              <a:gd name="connsiteY37" fmla="*/ 1353343 h 2332065"/>
              <a:gd name="connsiteX38" fmla="*/ 300827 w 996891"/>
              <a:gd name="connsiteY38" fmla="*/ 1366483 h 2332065"/>
              <a:gd name="connsiteX39" fmla="*/ 303272 w 996891"/>
              <a:gd name="connsiteY39" fmla="*/ 1398567 h 2332065"/>
              <a:gd name="connsiteX40" fmla="*/ 316411 w 996891"/>
              <a:gd name="connsiteY40" fmla="*/ 1437525 h 2332065"/>
              <a:gd name="connsiteX41" fmla="*/ 318855 w 996891"/>
              <a:gd name="connsiteY41" fmla="*/ 1468082 h 2332065"/>
              <a:gd name="connsiteX42" fmla="*/ 332911 w 996891"/>
              <a:gd name="connsiteY42" fmla="*/ 1489929 h 2332065"/>
              <a:gd name="connsiteX43" fmla="*/ 335356 w 996891"/>
              <a:gd name="connsiteY43" fmla="*/ 1511320 h 2332065"/>
              <a:gd name="connsiteX44" fmla="*/ 331535 w 996891"/>
              <a:gd name="connsiteY44" fmla="*/ 1527361 h 2332065"/>
              <a:gd name="connsiteX45" fmla="*/ 348495 w 996891"/>
              <a:gd name="connsiteY45" fmla="*/ 1559446 h 2332065"/>
              <a:gd name="connsiteX46" fmla="*/ 350481 w 996891"/>
              <a:gd name="connsiteY46" fmla="*/ 1594433 h 2332065"/>
              <a:gd name="connsiteX47" fmla="*/ 355828 w 996891"/>
              <a:gd name="connsiteY47" fmla="*/ 1619795 h 2332065"/>
              <a:gd name="connsiteX48" fmla="*/ 361175 w 996891"/>
              <a:gd name="connsiteY48" fmla="*/ 1638740 h 2332065"/>
              <a:gd name="connsiteX49" fmla="*/ 354912 w 996891"/>
              <a:gd name="connsiteY49" fmla="*/ 1679532 h 2332065"/>
              <a:gd name="connsiteX50" fmla="*/ 368968 w 996891"/>
              <a:gd name="connsiteY50" fmla="*/ 1677088 h 2332065"/>
              <a:gd name="connsiteX51" fmla="*/ 377676 w 996891"/>
              <a:gd name="connsiteY51" fmla="*/ 1696645 h 2332065"/>
              <a:gd name="connsiteX52" fmla="*/ 377216 w 996891"/>
              <a:gd name="connsiteY52" fmla="*/ 1727812 h 2332065"/>
              <a:gd name="connsiteX53" fmla="*/ 387913 w 996891"/>
              <a:gd name="connsiteY53" fmla="*/ 1785105 h 2332065"/>
              <a:gd name="connsiteX54" fmla="*/ 398607 w 996891"/>
              <a:gd name="connsiteY54" fmla="*/ 1830787 h 2332065"/>
              <a:gd name="connsiteX55" fmla="*/ 403955 w 996891"/>
              <a:gd name="connsiteY55" fmla="*/ 1863788 h 2332065"/>
              <a:gd name="connsiteX56" fmla="*/ 415108 w 996891"/>
              <a:gd name="connsiteY56" fmla="*/ 1888538 h 2332065"/>
              <a:gd name="connsiteX57" fmla="*/ 422900 w 996891"/>
              <a:gd name="connsiteY57" fmla="*/ 1928567 h 2332065"/>
              <a:gd name="connsiteX58" fmla="*/ 424886 w 996891"/>
              <a:gd name="connsiteY58" fmla="*/ 1968442 h 2332065"/>
              <a:gd name="connsiteX59" fmla="*/ 444291 w 996891"/>
              <a:gd name="connsiteY59" fmla="*/ 2021918 h 2332065"/>
              <a:gd name="connsiteX60" fmla="*/ 443372 w 996891"/>
              <a:gd name="connsiteY60" fmla="*/ 2055375 h 2332065"/>
              <a:gd name="connsiteX61" fmla="*/ 460331 w 996891"/>
              <a:gd name="connsiteY61" fmla="*/ 2093265 h 2332065"/>
              <a:gd name="connsiteX62" fmla="*/ 456512 w 996891"/>
              <a:gd name="connsiteY62" fmla="*/ 2134059 h 2332065"/>
              <a:gd name="connsiteX63" fmla="*/ 464762 w 996891"/>
              <a:gd name="connsiteY63" fmla="*/ 2147198 h 2332065"/>
              <a:gd name="connsiteX64" fmla="*/ 467206 w 996891"/>
              <a:gd name="connsiteY64" fmla="*/ 2171490 h 2332065"/>
              <a:gd name="connsiteX65" fmla="*/ 480805 w 996891"/>
              <a:gd name="connsiteY65" fmla="*/ 2220991 h 2332065"/>
              <a:gd name="connsiteX66" fmla="*/ 488596 w 996891"/>
              <a:gd name="connsiteY66" fmla="*/ 2255367 h 2332065"/>
              <a:gd name="connsiteX67" fmla="*/ 485082 w 996891"/>
              <a:gd name="connsiteY67" fmla="*/ 2269272 h 2332065"/>
              <a:gd name="connsiteX68" fmla="*/ 502194 w 996891"/>
              <a:gd name="connsiteY68" fmla="*/ 2332065 h 2332065"/>
              <a:gd name="connsiteX69" fmla="*/ 497457 w 996891"/>
              <a:gd name="connsiteY69" fmla="*/ 2314494 h 2332065"/>
              <a:gd name="connsiteX70" fmla="*/ 536722 w 996891"/>
              <a:gd name="connsiteY70" fmla="*/ 2310522 h 2332065"/>
              <a:gd name="connsiteX71" fmla="*/ 568806 w 996891"/>
              <a:gd name="connsiteY71" fmla="*/ 2289132 h 2332065"/>
              <a:gd name="connsiteX72" fmla="*/ 595543 w 996891"/>
              <a:gd name="connsiteY72" fmla="*/ 2257048 h 2332065"/>
              <a:gd name="connsiteX73" fmla="*/ 611585 w 996891"/>
              <a:gd name="connsiteY73" fmla="*/ 2235659 h 2332065"/>
              <a:gd name="connsiteX74" fmla="*/ 643670 w 996891"/>
              <a:gd name="connsiteY74" fmla="*/ 2208922 h 2332065"/>
              <a:gd name="connsiteX75" fmla="*/ 670406 w 996891"/>
              <a:gd name="connsiteY75" fmla="*/ 2176838 h 2332065"/>
              <a:gd name="connsiteX76" fmla="*/ 686448 w 996891"/>
              <a:gd name="connsiteY76" fmla="*/ 2166143 h 2332065"/>
              <a:gd name="connsiteX77" fmla="*/ 702491 w 996891"/>
              <a:gd name="connsiteY77" fmla="*/ 2150101 h 2332065"/>
              <a:gd name="connsiteX78" fmla="*/ 723880 w 996891"/>
              <a:gd name="connsiteY78" fmla="*/ 2134059 h 2332065"/>
              <a:gd name="connsiteX79" fmla="*/ 747255 w 996891"/>
              <a:gd name="connsiteY79" fmla="*/ 2090821 h 2332065"/>
              <a:gd name="connsiteX80" fmla="*/ 760394 w 996891"/>
              <a:gd name="connsiteY80" fmla="*/ 2080127 h 2332065"/>
              <a:gd name="connsiteX81" fmla="*/ 791562 w 996891"/>
              <a:gd name="connsiteY81" fmla="*/ 2036278 h 2332065"/>
              <a:gd name="connsiteX82" fmla="*/ 825480 w 996891"/>
              <a:gd name="connsiteY82" fmla="*/ 2005722 h 2332065"/>
              <a:gd name="connsiteX83" fmla="*/ 836175 w 996891"/>
              <a:gd name="connsiteY83" fmla="*/ 1989680 h 2332065"/>
              <a:gd name="connsiteX84" fmla="*/ 846870 w 996891"/>
              <a:gd name="connsiteY84" fmla="*/ 1957596 h 2332065"/>
              <a:gd name="connsiteX85" fmla="*/ 894996 w 996891"/>
              <a:gd name="connsiteY85" fmla="*/ 1914817 h 2332065"/>
              <a:gd name="connsiteX86" fmla="*/ 937775 w 996891"/>
              <a:gd name="connsiteY86" fmla="*/ 1877385 h 2332065"/>
              <a:gd name="connsiteX87" fmla="*/ 953817 w 996891"/>
              <a:gd name="connsiteY87" fmla="*/ 1861343 h 2332065"/>
              <a:gd name="connsiteX88" fmla="*/ 964512 w 996891"/>
              <a:gd name="connsiteY88" fmla="*/ 1845301 h 2332065"/>
              <a:gd name="connsiteX89" fmla="*/ 980554 w 996891"/>
              <a:gd name="connsiteY89" fmla="*/ 1834606 h 2332065"/>
              <a:gd name="connsiteX90" fmla="*/ 996596 w 996891"/>
              <a:gd name="connsiteY90" fmla="*/ 1781132 h 2332065"/>
              <a:gd name="connsiteX91" fmla="*/ 985901 w 996891"/>
              <a:gd name="connsiteY91" fmla="*/ 1700922 h 2332065"/>
              <a:gd name="connsiteX92" fmla="*/ 964512 w 996891"/>
              <a:gd name="connsiteY92" fmla="*/ 1668838 h 2332065"/>
              <a:gd name="connsiteX93" fmla="*/ 932427 w 996891"/>
              <a:gd name="connsiteY93" fmla="*/ 1636753 h 2332065"/>
              <a:gd name="connsiteX94" fmla="*/ 900343 w 996891"/>
              <a:gd name="connsiteY94" fmla="*/ 1583280 h 2332065"/>
              <a:gd name="connsiteX95" fmla="*/ 889648 w 996891"/>
              <a:gd name="connsiteY95" fmla="*/ 1567238 h 2332065"/>
              <a:gd name="connsiteX96" fmla="*/ 878954 w 996891"/>
              <a:gd name="connsiteY96" fmla="*/ 1545848 h 2332065"/>
              <a:gd name="connsiteX97" fmla="*/ 857564 w 996891"/>
              <a:gd name="connsiteY97" fmla="*/ 1513764 h 2332065"/>
              <a:gd name="connsiteX98" fmla="*/ 846870 w 996891"/>
              <a:gd name="connsiteY98" fmla="*/ 1492374 h 2332065"/>
              <a:gd name="connsiteX99" fmla="*/ 825480 w 996891"/>
              <a:gd name="connsiteY99" fmla="*/ 1476332 h 2332065"/>
              <a:gd name="connsiteX100" fmla="*/ 793396 w 996891"/>
              <a:gd name="connsiteY100" fmla="*/ 1401469 h 2332065"/>
              <a:gd name="connsiteX101" fmla="*/ 782701 w 996891"/>
              <a:gd name="connsiteY101" fmla="*/ 1385427 h 2332065"/>
              <a:gd name="connsiteX102" fmla="*/ 755964 w 996891"/>
              <a:gd name="connsiteY102" fmla="*/ 1337301 h 2332065"/>
              <a:gd name="connsiteX103" fmla="*/ 723880 w 996891"/>
              <a:gd name="connsiteY103" fmla="*/ 1299869 h 2332065"/>
              <a:gd name="connsiteX104" fmla="*/ 702491 w 996891"/>
              <a:gd name="connsiteY104" fmla="*/ 1267785 h 2332065"/>
              <a:gd name="connsiteX105" fmla="*/ 686448 w 996891"/>
              <a:gd name="connsiteY105" fmla="*/ 1225006 h 2332065"/>
              <a:gd name="connsiteX106" fmla="*/ 659712 w 996891"/>
              <a:gd name="connsiteY106" fmla="*/ 1192922 h 2332065"/>
              <a:gd name="connsiteX107" fmla="*/ 643670 w 996891"/>
              <a:gd name="connsiteY107" fmla="*/ 1171532 h 2332065"/>
              <a:gd name="connsiteX108" fmla="*/ 632975 w 996891"/>
              <a:gd name="connsiteY108" fmla="*/ 1150143 h 2332065"/>
              <a:gd name="connsiteX109" fmla="*/ 627627 w 996891"/>
              <a:gd name="connsiteY109" fmla="*/ 1134101 h 2332065"/>
              <a:gd name="connsiteX110" fmla="*/ 606238 w 996891"/>
              <a:gd name="connsiteY110" fmla="*/ 1102017 h 2332065"/>
              <a:gd name="connsiteX111" fmla="*/ 595543 w 996891"/>
              <a:gd name="connsiteY111" fmla="*/ 1080627 h 2332065"/>
              <a:gd name="connsiteX112" fmla="*/ 584848 w 996891"/>
              <a:gd name="connsiteY112" fmla="*/ 1064585 h 2332065"/>
              <a:gd name="connsiteX113" fmla="*/ 558112 w 996891"/>
              <a:gd name="connsiteY113" fmla="*/ 1021806 h 2332065"/>
              <a:gd name="connsiteX114" fmla="*/ 536722 w 996891"/>
              <a:gd name="connsiteY114" fmla="*/ 973680 h 2332065"/>
              <a:gd name="connsiteX115" fmla="*/ 526027 w 996891"/>
              <a:gd name="connsiteY115" fmla="*/ 946943 h 2332065"/>
              <a:gd name="connsiteX116" fmla="*/ 515333 w 996891"/>
              <a:gd name="connsiteY116" fmla="*/ 930901 h 2332065"/>
              <a:gd name="connsiteX117" fmla="*/ 504638 w 996891"/>
              <a:gd name="connsiteY117" fmla="*/ 904164 h 2332065"/>
              <a:gd name="connsiteX118" fmla="*/ 483248 w 996891"/>
              <a:gd name="connsiteY118" fmla="*/ 872080 h 2332065"/>
              <a:gd name="connsiteX119" fmla="*/ 472554 w 996891"/>
              <a:gd name="connsiteY119" fmla="*/ 856038 h 2332065"/>
              <a:gd name="connsiteX120" fmla="*/ 451164 w 996891"/>
              <a:gd name="connsiteY120" fmla="*/ 807911 h 2332065"/>
              <a:gd name="connsiteX121" fmla="*/ 440470 w 996891"/>
              <a:gd name="connsiteY121" fmla="*/ 765132 h 2332065"/>
              <a:gd name="connsiteX122" fmla="*/ 429775 w 996891"/>
              <a:gd name="connsiteY122" fmla="*/ 749090 h 2332065"/>
              <a:gd name="connsiteX123" fmla="*/ 419080 w 996891"/>
              <a:gd name="connsiteY123" fmla="*/ 727701 h 2332065"/>
              <a:gd name="connsiteX124" fmla="*/ 397691 w 996891"/>
              <a:gd name="connsiteY124" fmla="*/ 695617 h 2332065"/>
              <a:gd name="connsiteX125" fmla="*/ 386996 w 996891"/>
              <a:gd name="connsiteY125" fmla="*/ 679574 h 2332065"/>
              <a:gd name="connsiteX126" fmla="*/ 376301 w 996891"/>
              <a:gd name="connsiteY126" fmla="*/ 663532 h 2332065"/>
              <a:gd name="connsiteX127" fmla="*/ 365606 w 996891"/>
              <a:gd name="connsiteY127" fmla="*/ 642143 h 2332065"/>
              <a:gd name="connsiteX128" fmla="*/ 344217 w 996891"/>
              <a:gd name="connsiteY128" fmla="*/ 626101 h 2332065"/>
              <a:gd name="connsiteX129" fmla="*/ 322827 w 996891"/>
              <a:gd name="connsiteY129" fmla="*/ 594017 h 2332065"/>
              <a:gd name="connsiteX130" fmla="*/ 312133 w 996891"/>
              <a:gd name="connsiteY130" fmla="*/ 577974 h 2332065"/>
              <a:gd name="connsiteX131" fmla="*/ 301438 w 996891"/>
              <a:gd name="connsiteY131" fmla="*/ 561932 h 2332065"/>
              <a:gd name="connsiteX132" fmla="*/ 290743 w 996891"/>
              <a:gd name="connsiteY132" fmla="*/ 540543 h 2332065"/>
              <a:gd name="connsiteX133" fmla="*/ 280048 w 996891"/>
              <a:gd name="connsiteY133" fmla="*/ 524501 h 2332065"/>
              <a:gd name="connsiteX134" fmla="*/ 269354 w 996891"/>
              <a:gd name="connsiteY134" fmla="*/ 497764 h 2332065"/>
              <a:gd name="connsiteX135" fmla="*/ 258659 w 996891"/>
              <a:gd name="connsiteY135" fmla="*/ 481722 h 2332065"/>
              <a:gd name="connsiteX136" fmla="*/ 237270 w 996891"/>
              <a:gd name="connsiteY136" fmla="*/ 433596 h 2332065"/>
              <a:gd name="connsiteX137" fmla="*/ 226575 w 996891"/>
              <a:gd name="connsiteY137" fmla="*/ 385469 h 2332065"/>
              <a:gd name="connsiteX138" fmla="*/ 205185 w 996891"/>
              <a:gd name="connsiteY138" fmla="*/ 348038 h 2332065"/>
              <a:gd name="connsiteX139" fmla="*/ 194491 w 996891"/>
              <a:gd name="connsiteY139" fmla="*/ 326648 h 2332065"/>
              <a:gd name="connsiteX140" fmla="*/ 173101 w 996891"/>
              <a:gd name="connsiteY140" fmla="*/ 273174 h 2332065"/>
              <a:gd name="connsiteX141" fmla="*/ 130322 w 996891"/>
              <a:gd name="connsiteY141" fmla="*/ 198311 h 2332065"/>
              <a:gd name="connsiteX142" fmla="*/ 119627 w 996891"/>
              <a:gd name="connsiteY142" fmla="*/ 182269 h 2332065"/>
              <a:gd name="connsiteX143" fmla="*/ 98238 w 996891"/>
              <a:gd name="connsiteY143" fmla="*/ 166227 h 2332065"/>
              <a:gd name="connsiteX144" fmla="*/ 87543 w 996891"/>
              <a:gd name="connsiteY144" fmla="*/ 144838 h 2332065"/>
              <a:gd name="connsiteX145" fmla="*/ 71501 w 996891"/>
              <a:gd name="connsiteY145" fmla="*/ 107406 h 2332065"/>
              <a:gd name="connsiteX146" fmla="*/ 39417 w 996891"/>
              <a:gd name="connsiteY146" fmla="*/ 59280 h 2332065"/>
              <a:gd name="connsiteX147" fmla="*/ 28722 w 996891"/>
              <a:gd name="connsiteY147" fmla="*/ 43238 h 2332065"/>
              <a:gd name="connsiteX148" fmla="*/ 0 w 996891"/>
              <a:gd name="connsiteY148" fmla="*/ 0 h 2332065"/>
              <a:gd name="connsiteX149" fmla="*/ 7333 w 996891"/>
              <a:gd name="connsiteY149" fmla="*/ 27196 h 2332065"/>
              <a:gd name="connsiteX0" fmla="*/ 7333 w 996891"/>
              <a:gd name="connsiteY0" fmla="*/ 27196 h 2332065"/>
              <a:gd name="connsiteX1" fmla="*/ 10694 w 996891"/>
              <a:gd name="connsiteY1" fmla="*/ 48126 h 2332065"/>
              <a:gd name="connsiteX2" fmla="*/ 27653 w 996891"/>
              <a:gd name="connsiteY2" fmla="*/ 52557 h 2332065"/>
              <a:gd name="connsiteX3" fmla="*/ 15583 w 996891"/>
              <a:gd name="connsiteY3" fmla="*/ 73489 h 2332065"/>
              <a:gd name="connsiteX4" fmla="*/ 29638 w 996891"/>
              <a:gd name="connsiteY4" fmla="*/ 103588 h 2332065"/>
              <a:gd name="connsiteX5" fmla="*/ 34528 w 996891"/>
              <a:gd name="connsiteY5" fmla="*/ 148810 h 2332065"/>
              <a:gd name="connsiteX6" fmla="*/ 39876 w 996891"/>
              <a:gd name="connsiteY6" fmla="*/ 184865 h 2332065"/>
              <a:gd name="connsiteX7" fmla="*/ 56376 w 996891"/>
              <a:gd name="connsiteY7" fmla="*/ 236508 h 2332065"/>
              <a:gd name="connsiteX8" fmla="*/ 43848 w 996891"/>
              <a:gd name="connsiteY8" fmla="*/ 222756 h 2332065"/>
              <a:gd name="connsiteX9" fmla="*/ 60806 w 996891"/>
              <a:gd name="connsiteY9" fmla="*/ 279285 h 2332065"/>
              <a:gd name="connsiteX10" fmla="*/ 66155 w 996891"/>
              <a:gd name="connsiteY10" fmla="*/ 322523 h 2332065"/>
              <a:gd name="connsiteX11" fmla="*/ 80210 w 996891"/>
              <a:gd name="connsiteY11" fmla="*/ 370497 h 2332065"/>
              <a:gd name="connsiteX12" fmla="*/ 91362 w 996891"/>
              <a:gd name="connsiteY12" fmla="*/ 414651 h 2332065"/>
              <a:gd name="connsiteX13" fmla="*/ 104504 w 996891"/>
              <a:gd name="connsiteY13" fmla="*/ 473471 h 2332065"/>
              <a:gd name="connsiteX14" fmla="*/ 112753 w 996891"/>
              <a:gd name="connsiteY14" fmla="*/ 511362 h 2332065"/>
              <a:gd name="connsiteX15" fmla="*/ 120544 w 996891"/>
              <a:gd name="connsiteY15" fmla="*/ 576753 h 2332065"/>
              <a:gd name="connsiteX16" fmla="*/ 131697 w 996891"/>
              <a:gd name="connsiteY16" fmla="*/ 612199 h 2332065"/>
              <a:gd name="connsiteX17" fmla="*/ 137044 w 996891"/>
              <a:gd name="connsiteY17" fmla="*/ 654366 h 2332065"/>
              <a:gd name="connsiteX18" fmla="*/ 151101 w 996891"/>
              <a:gd name="connsiteY18" fmla="*/ 681104 h 2332065"/>
              <a:gd name="connsiteX19" fmla="*/ 162255 w 996891"/>
              <a:gd name="connsiteY19" fmla="*/ 711659 h 2332065"/>
              <a:gd name="connsiteX20" fmla="*/ 167602 w 996891"/>
              <a:gd name="connsiteY20" fmla="*/ 744202 h 2332065"/>
              <a:gd name="connsiteX21" fmla="*/ 172489 w 996891"/>
              <a:gd name="connsiteY21" fmla="*/ 772465 h 2332065"/>
              <a:gd name="connsiteX22" fmla="*/ 180741 w 996891"/>
              <a:gd name="connsiteY22" fmla="*/ 807454 h 2332065"/>
              <a:gd name="connsiteX23" fmla="*/ 191893 w 996891"/>
              <a:gd name="connsiteY23" fmla="*/ 840912 h 2332065"/>
              <a:gd name="connsiteX24" fmla="*/ 191435 w 996891"/>
              <a:gd name="connsiteY24" fmla="*/ 882163 h 2332065"/>
              <a:gd name="connsiteX25" fmla="*/ 198311 w 996891"/>
              <a:gd name="connsiteY25" fmla="*/ 910579 h 2332065"/>
              <a:gd name="connsiteX26" fmla="*/ 206559 w 996891"/>
              <a:gd name="connsiteY26" fmla="*/ 951832 h 2332065"/>
              <a:gd name="connsiteX27" fmla="*/ 223520 w 996891"/>
              <a:gd name="connsiteY27" fmla="*/ 995527 h 2332065"/>
              <a:gd name="connsiteX28" fmla="*/ 224589 w 996891"/>
              <a:gd name="connsiteY28" fmla="*/ 1021043 h 2332065"/>
              <a:gd name="connsiteX29" fmla="*/ 229479 w 996891"/>
              <a:gd name="connsiteY29" fmla="*/ 1062446 h 2332065"/>
              <a:gd name="connsiteX30" fmla="*/ 237729 w 996891"/>
              <a:gd name="connsiteY30" fmla="*/ 1118671 h 2332065"/>
              <a:gd name="connsiteX31" fmla="*/ 257590 w 996891"/>
              <a:gd name="connsiteY31" fmla="*/ 1149838 h 2332065"/>
              <a:gd name="connsiteX32" fmla="*/ 262936 w 996891"/>
              <a:gd name="connsiteY32" fmla="*/ 1191088 h 2332065"/>
              <a:gd name="connsiteX33" fmla="*/ 267368 w 996891"/>
              <a:gd name="connsiteY33" fmla="*/ 1224243 h 2332065"/>
              <a:gd name="connsiteX34" fmla="*/ 274090 w 996891"/>
              <a:gd name="connsiteY34" fmla="*/ 1249299 h 2332065"/>
              <a:gd name="connsiteX35" fmla="*/ 281883 w 996891"/>
              <a:gd name="connsiteY35" fmla="*/ 1281382 h 2332065"/>
              <a:gd name="connsiteX36" fmla="*/ 290132 w 996891"/>
              <a:gd name="connsiteY36" fmla="*/ 1328898 h 2332065"/>
              <a:gd name="connsiteX37" fmla="*/ 301285 w 996891"/>
              <a:gd name="connsiteY37" fmla="*/ 1353343 h 2332065"/>
              <a:gd name="connsiteX38" fmla="*/ 300827 w 996891"/>
              <a:gd name="connsiteY38" fmla="*/ 1366483 h 2332065"/>
              <a:gd name="connsiteX39" fmla="*/ 303272 w 996891"/>
              <a:gd name="connsiteY39" fmla="*/ 1398567 h 2332065"/>
              <a:gd name="connsiteX40" fmla="*/ 316411 w 996891"/>
              <a:gd name="connsiteY40" fmla="*/ 1437525 h 2332065"/>
              <a:gd name="connsiteX41" fmla="*/ 318855 w 996891"/>
              <a:gd name="connsiteY41" fmla="*/ 1468082 h 2332065"/>
              <a:gd name="connsiteX42" fmla="*/ 332911 w 996891"/>
              <a:gd name="connsiteY42" fmla="*/ 1489929 h 2332065"/>
              <a:gd name="connsiteX43" fmla="*/ 335356 w 996891"/>
              <a:gd name="connsiteY43" fmla="*/ 1511320 h 2332065"/>
              <a:gd name="connsiteX44" fmla="*/ 331535 w 996891"/>
              <a:gd name="connsiteY44" fmla="*/ 1527361 h 2332065"/>
              <a:gd name="connsiteX45" fmla="*/ 348495 w 996891"/>
              <a:gd name="connsiteY45" fmla="*/ 1559446 h 2332065"/>
              <a:gd name="connsiteX46" fmla="*/ 350481 w 996891"/>
              <a:gd name="connsiteY46" fmla="*/ 1594433 h 2332065"/>
              <a:gd name="connsiteX47" fmla="*/ 355828 w 996891"/>
              <a:gd name="connsiteY47" fmla="*/ 1619795 h 2332065"/>
              <a:gd name="connsiteX48" fmla="*/ 361175 w 996891"/>
              <a:gd name="connsiteY48" fmla="*/ 1638740 h 2332065"/>
              <a:gd name="connsiteX49" fmla="*/ 354912 w 996891"/>
              <a:gd name="connsiteY49" fmla="*/ 1679532 h 2332065"/>
              <a:gd name="connsiteX50" fmla="*/ 368968 w 996891"/>
              <a:gd name="connsiteY50" fmla="*/ 1677088 h 2332065"/>
              <a:gd name="connsiteX51" fmla="*/ 377676 w 996891"/>
              <a:gd name="connsiteY51" fmla="*/ 1696645 h 2332065"/>
              <a:gd name="connsiteX52" fmla="*/ 377216 w 996891"/>
              <a:gd name="connsiteY52" fmla="*/ 1727812 h 2332065"/>
              <a:gd name="connsiteX53" fmla="*/ 387913 w 996891"/>
              <a:gd name="connsiteY53" fmla="*/ 1785105 h 2332065"/>
              <a:gd name="connsiteX54" fmla="*/ 398607 w 996891"/>
              <a:gd name="connsiteY54" fmla="*/ 1830787 h 2332065"/>
              <a:gd name="connsiteX55" fmla="*/ 403955 w 996891"/>
              <a:gd name="connsiteY55" fmla="*/ 1863788 h 2332065"/>
              <a:gd name="connsiteX56" fmla="*/ 415108 w 996891"/>
              <a:gd name="connsiteY56" fmla="*/ 1888538 h 2332065"/>
              <a:gd name="connsiteX57" fmla="*/ 422900 w 996891"/>
              <a:gd name="connsiteY57" fmla="*/ 1928567 h 2332065"/>
              <a:gd name="connsiteX58" fmla="*/ 424886 w 996891"/>
              <a:gd name="connsiteY58" fmla="*/ 1968442 h 2332065"/>
              <a:gd name="connsiteX59" fmla="*/ 444291 w 996891"/>
              <a:gd name="connsiteY59" fmla="*/ 2021918 h 2332065"/>
              <a:gd name="connsiteX60" fmla="*/ 443372 w 996891"/>
              <a:gd name="connsiteY60" fmla="*/ 2055375 h 2332065"/>
              <a:gd name="connsiteX61" fmla="*/ 460331 w 996891"/>
              <a:gd name="connsiteY61" fmla="*/ 2093265 h 2332065"/>
              <a:gd name="connsiteX62" fmla="*/ 456512 w 996891"/>
              <a:gd name="connsiteY62" fmla="*/ 2134059 h 2332065"/>
              <a:gd name="connsiteX63" fmla="*/ 464762 w 996891"/>
              <a:gd name="connsiteY63" fmla="*/ 2147198 h 2332065"/>
              <a:gd name="connsiteX64" fmla="*/ 467206 w 996891"/>
              <a:gd name="connsiteY64" fmla="*/ 2171490 h 2332065"/>
              <a:gd name="connsiteX65" fmla="*/ 480805 w 996891"/>
              <a:gd name="connsiteY65" fmla="*/ 2220991 h 2332065"/>
              <a:gd name="connsiteX66" fmla="*/ 488596 w 996891"/>
              <a:gd name="connsiteY66" fmla="*/ 2255367 h 2332065"/>
              <a:gd name="connsiteX67" fmla="*/ 485082 w 996891"/>
              <a:gd name="connsiteY67" fmla="*/ 2269272 h 2332065"/>
              <a:gd name="connsiteX68" fmla="*/ 502194 w 996891"/>
              <a:gd name="connsiteY68" fmla="*/ 2332065 h 2332065"/>
              <a:gd name="connsiteX69" fmla="*/ 497457 w 996891"/>
              <a:gd name="connsiteY69" fmla="*/ 2314494 h 2332065"/>
              <a:gd name="connsiteX70" fmla="*/ 536722 w 996891"/>
              <a:gd name="connsiteY70" fmla="*/ 2310522 h 2332065"/>
              <a:gd name="connsiteX71" fmla="*/ 568806 w 996891"/>
              <a:gd name="connsiteY71" fmla="*/ 2289132 h 2332065"/>
              <a:gd name="connsiteX72" fmla="*/ 595543 w 996891"/>
              <a:gd name="connsiteY72" fmla="*/ 2257048 h 2332065"/>
              <a:gd name="connsiteX73" fmla="*/ 611585 w 996891"/>
              <a:gd name="connsiteY73" fmla="*/ 2235659 h 2332065"/>
              <a:gd name="connsiteX74" fmla="*/ 643670 w 996891"/>
              <a:gd name="connsiteY74" fmla="*/ 2208922 h 2332065"/>
              <a:gd name="connsiteX75" fmla="*/ 670406 w 996891"/>
              <a:gd name="connsiteY75" fmla="*/ 2176838 h 2332065"/>
              <a:gd name="connsiteX76" fmla="*/ 686448 w 996891"/>
              <a:gd name="connsiteY76" fmla="*/ 2166143 h 2332065"/>
              <a:gd name="connsiteX77" fmla="*/ 702491 w 996891"/>
              <a:gd name="connsiteY77" fmla="*/ 2150101 h 2332065"/>
              <a:gd name="connsiteX78" fmla="*/ 723880 w 996891"/>
              <a:gd name="connsiteY78" fmla="*/ 2134059 h 2332065"/>
              <a:gd name="connsiteX79" fmla="*/ 747255 w 996891"/>
              <a:gd name="connsiteY79" fmla="*/ 2090821 h 2332065"/>
              <a:gd name="connsiteX80" fmla="*/ 760394 w 996891"/>
              <a:gd name="connsiteY80" fmla="*/ 2080127 h 2332065"/>
              <a:gd name="connsiteX81" fmla="*/ 791562 w 996891"/>
              <a:gd name="connsiteY81" fmla="*/ 2036278 h 2332065"/>
              <a:gd name="connsiteX82" fmla="*/ 825480 w 996891"/>
              <a:gd name="connsiteY82" fmla="*/ 2005722 h 2332065"/>
              <a:gd name="connsiteX83" fmla="*/ 836175 w 996891"/>
              <a:gd name="connsiteY83" fmla="*/ 1989680 h 2332065"/>
              <a:gd name="connsiteX84" fmla="*/ 846870 w 996891"/>
              <a:gd name="connsiteY84" fmla="*/ 1957596 h 2332065"/>
              <a:gd name="connsiteX85" fmla="*/ 885676 w 996891"/>
              <a:gd name="connsiteY85" fmla="*/ 1947055 h 2332065"/>
              <a:gd name="connsiteX86" fmla="*/ 894996 w 996891"/>
              <a:gd name="connsiteY86" fmla="*/ 1914817 h 2332065"/>
              <a:gd name="connsiteX87" fmla="*/ 937775 w 996891"/>
              <a:gd name="connsiteY87" fmla="*/ 1877385 h 2332065"/>
              <a:gd name="connsiteX88" fmla="*/ 953817 w 996891"/>
              <a:gd name="connsiteY88" fmla="*/ 1861343 h 2332065"/>
              <a:gd name="connsiteX89" fmla="*/ 964512 w 996891"/>
              <a:gd name="connsiteY89" fmla="*/ 1845301 h 2332065"/>
              <a:gd name="connsiteX90" fmla="*/ 980554 w 996891"/>
              <a:gd name="connsiteY90" fmla="*/ 1834606 h 2332065"/>
              <a:gd name="connsiteX91" fmla="*/ 996596 w 996891"/>
              <a:gd name="connsiteY91" fmla="*/ 1781132 h 2332065"/>
              <a:gd name="connsiteX92" fmla="*/ 985901 w 996891"/>
              <a:gd name="connsiteY92" fmla="*/ 1700922 h 2332065"/>
              <a:gd name="connsiteX93" fmla="*/ 964512 w 996891"/>
              <a:gd name="connsiteY93" fmla="*/ 1668838 h 2332065"/>
              <a:gd name="connsiteX94" fmla="*/ 932427 w 996891"/>
              <a:gd name="connsiteY94" fmla="*/ 1636753 h 2332065"/>
              <a:gd name="connsiteX95" fmla="*/ 900343 w 996891"/>
              <a:gd name="connsiteY95" fmla="*/ 1583280 h 2332065"/>
              <a:gd name="connsiteX96" fmla="*/ 889648 w 996891"/>
              <a:gd name="connsiteY96" fmla="*/ 1567238 h 2332065"/>
              <a:gd name="connsiteX97" fmla="*/ 878954 w 996891"/>
              <a:gd name="connsiteY97" fmla="*/ 1545848 h 2332065"/>
              <a:gd name="connsiteX98" fmla="*/ 857564 w 996891"/>
              <a:gd name="connsiteY98" fmla="*/ 1513764 h 2332065"/>
              <a:gd name="connsiteX99" fmla="*/ 846870 w 996891"/>
              <a:gd name="connsiteY99" fmla="*/ 1492374 h 2332065"/>
              <a:gd name="connsiteX100" fmla="*/ 825480 w 996891"/>
              <a:gd name="connsiteY100" fmla="*/ 1476332 h 2332065"/>
              <a:gd name="connsiteX101" fmla="*/ 793396 w 996891"/>
              <a:gd name="connsiteY101" fmla="*/ 1401469 h 2332065"/>
              <a:gd name="connsiteX102" fmla="*/ 782701 w 996891"/>
              <a:gd name="connsiteY102" fmla="*/ 1385427 h 2332065"/>
              <a:gd name="connsiteX103" fmla="*/ 755964 w 996891"/>
              <a:gd name="connsiteY103" fmla="*/ 1337301 h 2332065"/>
              <a:gd name="connsiteX104" fmla="*/ 723880 w 996891"/>
              <a:gd name="connsiteY104" fmla="*/ 1299869 h 2332065"/>
              <a:gd name="connsiteX105" fmla="*/ 702491 w 996891"/>
              <a:gd name="connsiteY105" fmla="*/ 1267785 h 2332065"/>
              <a:gd name="connsiteX106" fmla="*/ 686448 w 996891"/>
              <a:gd name="connsiteY106" fmla="*/ 1225006 h 2332065"/>
              <a:gd name="connsiteX107" fmla="*/ 659712 w 996891"/>
              <a:gd name="connsiteY107" fmla="*/ 1192922 h 2332065"/>
              <a:gd name="connsiteX108" fmla="*/ 643670 w 996891"/>
              <a:gd name="connsiteY108" fmla="*/ 1171532 h 2332065"/>
              <a:gd name="connsiteX109" fmla="*/ 632975 w 996891"/>
              <a:gd name="connsiteY109" fmla="*/ 1150143 h 2332065"/>
              <a:gd name="connsiteX110" fmla="*/ 627627 w 996891"/>
              <a:gd name="connsiteY110" fmla="*/ 1134101 h 2332065"/>
              <a:gd name="connsiteX111" fmla="*/ 606238 w 996891"/>
              <a:gd name="connsiteY111" fmla="*/ 1102017 h 2332065"/>
              <a:gd name="connsiteX112" fmla="*/ 595543 w 996891"/>
              <a:gd name="connsiteY112" fmla="*/ 1080627 h 2332065"/>
              <a:gd name="connsiteX113" fmla="*/ 584848 w 996891"/>
              <a:gd name="connsiteY113" fmla="*/ 1064585 h 2332065"/>
              <a:gd name="connsiteX114" fmla="*/ 558112 w 996891"/>
              <a:gd name="connsiteY114" fmla="*/ 1021806 h 2332065"/>
              <a:gd name="connsiteX115" fmla="*/ 536722 w 996891"/>
              <a:gd name="connsiteY115" fmla="*/ 973680 h 2332065"/>
              <a:gd name="connsiteX116" fmla="*/ 526027 w 996891"/>
              <a:gd name="connsiteY116" fmla="*/ 946943 h 2332065"/>
              <a:gd name="connsiteX117" fmla="*/ 515333 w 996891"/>
              <a:gd name="connsiteY117" fmla="*/ 930901 h 2332065"/>
              <a:gd name="connsiteX118" fmla="*/ 504638 w 996891"/>
              <a:gd name="connsiteY118" fmla="*/ 904164 h 2332065"/>
              <a:gd name="connsiteX119" fmla="*/ 483248 w 996891"/>
              <a:gd name="connsiteY119" fmla="*/ 872080 h 2332065"/>
              <a:gd name="connsiteX120" fmla="*/ 472554 w 996891"/>
              <a:gd name="connsiteY120" fmla="*/ 856038 h 2332065"/>
              <a:gd name="connsiteX121" fmla="*/ 451164 w 996891"/>
              <a:gd name="connsiteY121" fmla="*/ 807911 h 2332065"/>
              <a:gd name="connsiteX122" fmla="*/ 440470 w 996891"/>
              <a:gd name="connsiteY122" fmla="*/ 765132 h 2332065"/>
              <a:gd name="connsiteX123" fmla="*/ 429775 w 996891"/>
              <a:gd name="connsiteY123" fmla="*/ 749090 h 2332065"/>
              <a:gd name="connsiteX124" fmla="*/ 419080 w 996891"/>
              <a:gd name="connsiteY124" fmla="*/ 727701 h 2332065"/>
              <a:gd name="connsiteX125" fmla="*/ 397691 w 996891"/>
              <a:gd name="connsiteY125" fmla="*/ 695617 h 2332065"/>
              <a:gd name="connsiteX126" fmla="*/ 386996 w 996891"/>
              <a:gd name="connsiteY126" fmla="*/ 679574 h 2332065"/>
              <a:gd name="connsiteX127" fmla="*/ 376301 w 996891"/>
              <a:gd name="connsiteY127" fmla="*/ 663532 h 2332065"/>
              <a:gd name="connsiteX128" fmla="*/ 365606 w 996891"/>
              <a:gd name="connsiteY128" fmla="*/ 642143 h 2332065"/>
              <a:gd name="connsiteX129" fmla="*/ 344217 w 996891"/>
              <a:gd name="connsiteY129" fmla="*/ 626101 h 2332065"/>
              <a:gd name="connsiteX130" fmla="*/ 322827 w 996891"/>
              <a:gd name="connsiteY130" fmla="*/ 594017 h 2332065"/>
              <a:gd name="connsiteX131" fmla="*/ 312133 w 996891"/>
              <a:gd name="connsiteY131" fmla="*/ 577974 h 2332065"/>
              <a:gd name="connsiteX132" fmla="*/ 301438 w 996891"/>
              <a:gd name="connsiteY132" fmla="*/ 561932 h 2332065"/>
              <a:gd name="connsiteX133" fmla="*/ 290743 w 996891"/>
              <a:gd name="connsiteY133" fmla="*/ 540543 h 2332065"/>
              <a:gd name="connsiteX134" fmla="*/ 280048 w 996891"/>
              <a:gd name="connsiteY134" fmla="*/ 524501 h 2332065"/>
              <a:gd name="connsiteX135" fmla="*/ 269354 w 996891"/>
              <a:gd name="connsiteY135" fmla="*/ 497764 h 2332065"/>
              <a:gd name="connsiteX136" fmla="*/ 258659 w 996891"/>
              <a:gd name="connsiteY136" fmla="*/ 481722 h 2332065"/>
              <a:gd name="connsiteX137" fmla="*/ 237270 w 996891"/>
              <a:gd name="connsiteY137" fmla="*/ 433596 h 2332065"/>
              <a:gd name="connsiteX138" fmla="*/ 226575 w 996891"/>
              <a:gd name="connsiteY138" fmla="*/ 385469 h 2332065"/>
              <a:gd name="connsiteX139" fmla="*/ 205185 w 996891"/>
              <a:gd name="connsiteY139" fmla="*/ 348038 h 2332065"/>
              <a:gd name="connsiteX140" fmla="*/ 194491 w 996891"/>
              <a:gd name="connsiteY140" fmla="*/ 326648 h 2332065"/>
              <a:gd name="connsiteX141" fmla="*/ 173101 w 996891"/>
              <a:gd name="connsiteY141" fmla="*/ 273174 h 2332065"/>
              <a:gd name="connsiteX142" fmla="*/ 130322 w 996891"/>
              <a:gd name="connsiteY142" fmla="*/ 198311 h 2332065"/>
              <a:gd name="connsiteX143" fmla="*/ 119627 w 996891"/>
              <a:gd name="connsiteY143" fmla="*/ 182269 h 2332065"/>
              <a:gd name="connsiteX144" fmla="*/ 98238 w 996891"/>
              <a:gd name="connsiteY144" fmla="*/ 166227 h 2332065"/>
              <a:gd name="connsiteX145" fmla="*/ 87543 w 996891"/>
              <a:gd name="connsiteY145" fmla="*/ 144838 h 2332065"/>
              <a:gd name="connsiteX146" fmla="*/ 71501 w 996891"/>
              <a:gd name="connsiteY146" fmla="*/ 107406 h 2332065"/>
              <a:gd name="connsiteX147" fmla="*/ 39417 w 996891"/>
              <a:gd name="connsiteY147" fmla="*/ 59280 h 2332065"/>
              <a:gd name="connsiteX148" fmla="*/ 28722 w 996891"/>
              <a:gd name="connsiteY148" fmla="*/ 43238 h 2332065"/>
              <a:gd name="connsiteX149" fmla="*/ 0 w 996891"/>
              <a:gd name="connsiteY149" fmla="*/ 0 h 2332065"/>
              <a:gd name="connsiteX150" fmla="*/ 7333 w 996891"/>
              <a:gd name="connsiteY150" fmla="*/ 27196 h 2332065"/>
              <a:gd name="connsiteX0" fmla="*/ 7333 w 996891"/>
              <a:gd name="connsiteY0" fmla="*/ 27196 h 2332065"/>
              <a:gd name="connsiteX1" fmla="*/ 10694 w 996891"/>
              <a:gd name="connsiteY1" fmla="*/ 48126 h 2332065"/>
              <a:gd name="connsiteX2" fmla="*/ 27653 w 996891"/>
              <a:gd name="connsiteY2" fmla="*/ 52557 h 2332065"/>
              <a:gd name="connsiteX3" fmla="*/ 15583 w 996891"/>
              <a:gd name="connsiteY3" fmla="*/ 73489 h 2332065"/>
              <a:gd name="connsiteX4" fmla="*/ 29638 w 996891"/>
              <a:gd name="connsiteY4" fmla="*/ 103588 h 2332065"/>
              <a:gd name="connsiteX5" fmla="*/ 34528 w 996891"/>
              <a:gd name="connsiteY5" fmla="*/ 148810 h 2332065"/>
              <a:gd name="connsiteX6" fmla="*/ 39876 w 996891"/>
              <a:gd name="connsiteY6" fmla="*/ 184865 h 2332065"/>
              <a:gd name="connsiteX7" fmla="*/ 56376 w 996891"/>
              <a:gd name="connsiteY7" fmla="*/ 236508 h 2332065"/>
              <a:gd name="connsiteX8" fmla="*/ 43848 w 996891"/>
              <a:gd name="connsiteY8" fmla="*/ 222756 h 2332065"/>
              <a:gd name="connsiteX9" fmla="*/ 60806 w 996891"/>
              <a:gd name="connsiteY9" fmla="*/ 279285 h 2332065"/>
              <a:gd name="connsiteX10" fmla="*/ 66155 w 996891"/>
              <a:gd name="connsiteY10" fmla="*/ 322523 h 2332065"/>
              <a:gd name="connsiteX11" fmla="*/ 80210 w 996891"/>
              <a:gd name="connsiteY11" fmla="*/ 370497 h 2332065"/>
              <a:gd name="connsiteX12" fmla="*/ 91362 w 996891"/>
              <a:gd name="connsiteY12" fmla="*/ 414651 h 2332065"/>
              <a:gd name="connsiteX13" fmla="*/ 104504 w 996891"/>
              <a:gd name="connsiteY13" fmla="*/ 473471 h 2332065"/>
              <a:gd name="connsiteX14" fmla="*/ 112753 w 996891"/>
              <a:gd name="connsiteY14" fmla="*/ 511362 h 2332065"/>
              <a:gd name="connsiteX15" fmla="*/ 120544 w 996891"/>
              <a:gd name="connsiteY15" fmla="*/ 576753 h 2332065"/>
              <a:gd name="connsiteX16" fmla="*/ 131697 w 996891"/>
              <a:gd name="connsiteY16" fmla="*/ 612199 h 2332065"/>
              <a:gd name="connsiteX17" fmla="*/ 137044 w 996891"/>
              <a:gd name="connsiteY17" fmla="*/ 654366 h 2332065"/>
              <a:gd name="connsiteX18" fmla="*/ 151101 w 996891"/>
              <a:gd name="connsiteY18" fmla="*/ 681104 h 2332065"/>
              <a:gd name="connsiteX19" fmla="*/ 162255 w 996891"/>
              <a:gd name="connsiteY19" fmla="*/ 711659 h 2332065"/>
              <a:gd name="connsiteX20" fmla="*/ 167602 w 996891"/>
              <a:gd name="connsiteY20" fmla="*/ 744202 h 2332065"/>
              <a:gd name="connsiteX21" fmla="*/ 172489 w 996891"/>
              <a:gd name="connsiteY21" fmla="*/ 772465 h 2332065"/>
              <a:gd name="connsiteX22" fmla="*/ 180741 w 996891"/>
              <a:gd name="connsiteY22" fmla="*/ 807454 h 2332065"/>
              <a:gd name="connsiteX23" fmla="*/ 191893 w 996891"/>
              <a:gd name="connsiteY23" fmla="*/ 840912 h 2332065"/>
              <a:gd name="connsiteX24" fmla="*/ 191435 w 996891"/>
              <a:gd name="connsiteY24" fmla="*/ 882163 h 2332065"/>
              <a:gd name="connsiteX25" fmla="*/ 198311 w 996891"/>
              <a:gd name="connsiteY25" fmla="*/ 910579 h 2332065"/>
              <a:gd name="connsiteX26" fmla="*/ 206559 w 996891"/>
              <a:gd name="connsiteY26" fmla="*/ 951832 h 2332065"/>
              <a:gd name="connsiteX27" fmla="*/ 223520 w 996891"/>
              <a:gd name="connsiteY27" fmla="*/ 995527 h 2332065"/>
              <a:gd name="connsiteX28" fmla="*/ 224589 w 996891"/>
              <a:gd name="connsiteY28" fmla="*/ 1021043 h 2332065"/>
              <a:gd name="connsiteX29" fmla="*/ 229479 w 996891"/>
              <a:gd name="connsiteY29" fmla="*/ 1062446 h 2332065"/>
              <a:gd name="connsiteX30" fmla="*/ 237729 w 996891"/>
              <a:gd name="connsiteY30" fmla="*/ 1118671 h 2332065"/>
              <a:gd name="connsiteX31" fmla="*/ 257590 w 996891"/>
              <a:gd name="connsiteY31" fmla="*/ 1149838 h 2332065"/>
              <a:gd name="connsiteX32" fmla="*/ 262936 w 996891"/>
              <a:gd name="connsiteY32" fmla="*/ 1191088 h 2332065"/>
              <a:gd name="connsiteX33" fmla="*/ 267368 w 996891"/>
              <a:gd name="connsiteY33" fmla="*/ 1224243 h 2332065"/>
              <a:gd name="connsiteX34" fmla="*/ 274090 w 996891"/>
              <a:gd name="connsiteY34" fmla="*/ 1249299 h 2332065"/>
              <a:gd name="connsiteX35" fmla="*/ 281883 w 996891"/>
              <a:gd name="connsiteY35" fmla="*/ 1281382 h 2332065"/>
              <a:gd name="connsiteX36" fmla="*/ 290132 w 996891"/>
              <a:gd name="connsiteY36" fmla="*/ 1328898 h 2332065"/>
              <a:gd name="connsiteX37" fmla="*/ 301285 w 996891"/>
              <a:gd name="connsiteY37" fmla="*/ 1353343 h 2332065"/>
              <a:gd name="connsiteX38" fmla="*/ 300827 w 996891"/>
              <a:gd name="connsiteY38" fmla="*/ 1366483 h 2332065"/>
              <a:gd name="connsiteX39" fmla="*/ 303272 w 996891"/>
              <a:gd name="connsiteY39" fmla="*/ 1398567 h 2332065"/>
              <a:gd name="connsiteX40" fmla="*/ 316411 w 996891"/>
              <a:gd name="connsiteY40" fmla="*/ 1437525 h 2332065"/>
              <a:gd name="connsiteX41" fmla="*/ 318855 w 996891"/>
              <a:gd name="connsiteY41" fmla="*/ 1468082 h 2332065"/>
              <a:gd name="connsiteX42" fmla="*/ 332911 w 996891"/>
              <a:gd name="connsiteY42" fmla="*/ 1489929 h 2332065"/>
              <a:gd name="connsiteX43" fmla="*/ 335356 w 996891"/>
              <a:gd name="connsiteY43" fmla="*/ 1511320 h 2332065"/>
              <a:gd name="connsiteX44" fmla="*/ 331535 w 996891"/>
              <a:gd name="connsiteY44" fmla="*/ 1527361 h 2332065"/>
              <a:gd name="connsiteX45" fmla="*/ 348495 w 996891"/>
              <a:gd name="connsiteY45" fmla="*/ 1559446 h 2332065"/>
              <a:gd name="connsiteX46" fmla="*/ 350481 w 996891"/>
              <a:gd name="connsiteY46" fmla="*/ 1594433 h 2332065"/>
              <a:gd name="connsiteX47" fmla="*/ 355828 w 996891"/>
              <a:gd name="connsiteY47" fmla="*/ 1619795 h 2332065"/>
              <a:gd name="connsiteX48" fmla="*/ 361175 w 996891"/>
              <a:gd name="connsiteY48" fmla="*/ 1638740 h 2332065"/>
              <a:gd name="connsiteX49" fmla="*/ 354912 w 996891"/>
              <a:gd name="connsiteY49" fmla="*/ 1679532 h 2332065"/>
              <a:gd name="connsiteX50" fmla="*/ 368968 w 996891"/>
              <a:gd name="connsiteY50" fmla="*/ 1677088 h 2332065"/>
              <a:gd name="connsiteX51" fmla="*/ 377676 w 996891"/>
              <a:gd name="connsiteY51" fmla="*/ 1696645 h 2332065"/>
              <a:gd name="connsiteX52" fmla="*/ 377216 w 996891"/>
              <a:gd name="connsiteY52" fmla="*/ 1727812 h 2332065"/>
              <a:gd name="connsiteX53" fmla="*/ 387913 w 996891"/>
              <a:gd name="connsiteY53" fmla="*/ 1785105 h 2332065"/>
              <a:gd name="connsiteX54" fmla="*/ 398607 w 996891"/>
              <a:gd name="connsiteY54" fmla="*/ 1830787 h 2332065"/>
              <a:gd name="connsiteX55" fmla="*/ 403955 w 996891"/>
              <a:gd name="connsiteY55" fmla="*/ 1863788 h 2332065"/>
              <a:gd name="connsiteX56" fmla="*/ 415108 w 996891"/>
              <a:gd name="connsiteY56" fmla="*/ 1888538 h 2332065"/>
              <a:gd name="connsiteX57" fmla="*/ 422900 w 996891"/>
              <a:gd name="connsiteY57" fmla="*/ 1928567 h 2332065"/>
              <a:gd name="connsiteX58" fmla="*/ 424886 w 996891"/>
              <a:gd name="connsiteY58" fmla="*/ 1968442 h 2332065"/>
              <a:gd name="connsiteX59" fmla="*/ 444291 w 996891"/>
              <a:gd name="connsiteY59" fmla="*/ 2021918 h 2332065"/>
              <a:gd name="connsiteX60" fmla="*/ 443372 w 996891"/>
              <a:gd name="connsiteY60" fmla="*/ 2055375 h 2332065"/>
              <a:gd name="connsiteX61" fmla="*/ 460331 w 996891"/>
              <a:gd name="connsiteY61" fmla="*/ 2093265 h 2332065"/>
              <a:gd name="connsiteX62" fmla="*/ 456512 w 996891"/>
              <a:gd name="connsiteY62" fmla="*/ 2134059 h 2332065"/>
              <a:gd name="connsiteX63" fmla="*/ 464762 w 996891"/>
              <a:gd name="connsiteY63" fmla="*/ 2147198 h 2332065"/>
              <a:gd name="connsiteX64" fmla="*/ 467206 w 996891"/>
              <a:gd name="connsiteY64" fmla="*/ 2171490 h 2332065"/>
              <a:gd name="connsiteX65" fmla="*/ 480805 w 996891"/>
              <a:gd name="connsiteY65" fmla="*/ 2220991 h 2332065"/>
              <a:gd name="connsiteX66" fmla="*/ 488596 w 996891"/>
              <a:gd name="connsiteY66" fmla="*/ 2255367 h 2332065"/>
              <a:gd name="connsiteX67" fmla="*/ 485082 w 996891"/>
              <a:gd name="connsiteY67" fmla="*/ 2269272 h 2332065"/>
              <a:gd name="connsiteX68" fmla="*/ 502194 w 996891"/>
              <a:gd name="connsiteY68" fmla="*/ 2332065 h 2332065"/>
              <a:gd name="connsiteX69" fmla="*/ 497457 w 996891"/>
              <a:gd name="connsiteY69" fmla="*/ 2314494 h 2332065"/>
              <a:gd name="connsiteX70" fmla="*/ 536722 w 996891"/>
              <a:gd name="connsiteY70" fmla="*/ 2310522 h 2332065"/>
              <a:gd name="connsiteX71" fmla="*/ 568806 w 996891"/>
              <a:gd name="connsiteY71" fmla="*/ 2289132 h 2332065"/>
              <a:gd name="connsiteX72" fmla="*/ 595543 w 996891"/>
              <a:gd name="connsiteY72" fmla="*/ 2257048 h 2332065"/>
              <a:gd name="connsiteX73" fmla="*/ 611585 w 996891"/>
              <a:gd name="connsiteY73" fmla="*/ 2235659 h 2332065"/>
              <a:gd name="connsiteX74" fmla="*/ 643670 w 996891"/>
              <a:gd name="connsiteY74" fmla="*/ 2208922 h 2332065"/>
              <a:gd name="connsiteX75" fmla="*/ 670406 w 996891"/>
              <a:gd name="connsiteY75" fmla="*/ 2176838 h 2332065"/>
              <a:gd name="connsiteX76" fmla="*/ 686448 w 996891"/>
              <a:gd name="connsiteY76" fmla="*/ 2166143 h 2332065"/>
              <a:gd name="connsiteX77" fmla="*/ 702491 w 996891"/>
              <a:gd name="connsiteY77" fmla="*/ 2150101 h 2332065"/>
              <a:gd name="connsiteX78" fmla="*/ 723880 w 996891"/>
              <a:gd name="connsiteY78" fmla="*/ 2134059 h 2332065"/>
              <a:gd name="connsiteX79" fmla="*/ 747255 w 996891"/>
              <a:gd name="connsiteY79" fmla="*/ 2090821 h 2332065"/>
              <a:gd name="connsiteX80" fmla="*/ 760394 w 996891"/>
              <a:gd name="connsiteY80" fmla="*/ 2080127 h 2332065"/>
              <a:gd name="connsiteX81" fmla="*/ 791562 w 996891"/>
              <a:gd name="connsiteY81" fmla="*/ 2036278 h 2332065"/>
              <a:gd name="connsiteX82" fmla="*/ 825480 w 996891"/>
              <a:gd name="connsiteY82" fmla="*/ 2005722 h 2332065"/>
              <a:gd name="connsiteX83" fmla="*/ 836175 w 996891"/>
              <a:gd name="connsiteY83" fmla="*/ 1989680 h 2332065"/>
              <a:gd name="connsiteX84" fmla="*/ 858482 w 996891"/>
              <a:gd name="connsiteY84" fmla="*/ 1980819 h 2332065"/>
              <a:gd name="connsiteX85" fmla="*/ 885676 w 996891"/>
              <a:gd name="connsiteY85" fmla="*/ 1947055 h 2332065"/>
              <a:gd name="connsiteX86" fmla="*/ 894996 w 996891"/>
              <a:gd name="connsiteY86" fmla="*/ 1914817 h 2332065"/>
              <a:gd name="connsiteX87" fmla="*/ 937775 w 996891"/>
              <a:gd name="connsiteY87" fmla="*/ 1877385 h 2332065"/>
              <a:gd name="connsiteX88" fmla="*/ 953817 w 996891"/>
              <a:gd name="connsiteY88" fmla="*/ 1861343 h 2332065"/>
              <a:gd name="connsiteX89" fmla="*/ 964512 w 996891"/>
              <a:gd name="connsiteY89" fmla="*/ 1845301 h 2332065"/>
              <a:gd name="connsiteX90" fmla="*/ 980554 w 996891"/>
              <a:gd name="connsiteY90" fmla="*/ 1834606 h 2332065"/>
              <a:gd name="connsiteX91" fmla="*/ 996596 w 996891"/>
              <a:gd name="connsiteY91" fmla="*/ 1781132 h 2332065"/>
              <a:gd name="connsiteX92" fmla="*/ 985901 w 996891"/>
              <a:gd name="connsiteY92" fmla="*/ 1700922 h 2332065"/>
              <a:gd name="connsiteX93" fmla="*/ 964512 w 996891"/>
              <a:gd name="connsiteY93" fmla="*/ 1668838 h 2332065"/>
              <a:gd name="connsiteX94" fmla="*/ 932427 w 996891"/>
              <a:gd name="connsiteY94" fmla="*/ 1636753 h 2332065"/>
              <a:gd name="connsiteX95" fmla="*/ 900343 w 996891"/>
              <a:gd name="connsiteY95" fmla="*/ 1583280 h 2332065"/>
              <a:gd name="connsiteX96" fmla="*/ 889648 w 996891"/>
              <a:gd name="connsiteY96" fmla="*/ 1567238 h 2332065"/>
              <a:gd name="connsiteX97" fmla="*/ 878954 w 996891"/>
              <a:gd name="connsiteY97" fmla="*/ 1545848 h 2332065"/>
              <a:gd name="connsiteX98" fmla="*/ 857564 w 996891"/>
              <a:gd name="connsiteY98" fmla="*/ 1513764 h 2332065"/>
              <a:gd name="connsiteX99" fmla="*/ 846870 w 996891"/>
              <a:gd name="connsiteY99" fmla="*/ 1492374 h 2332065"/>
              <a:gd name="connsiteX100" fmla="*/ 825480 w 996891"/>
              <a:gd name="connsiteY100" fmla="*/ 1476332 h 2332065"/>
              <a:gd name="connsiteX101" fmla="*/ 793396 w 996891"/>
              <a:gd name="connsiteY101" fmla="*/ 1401469 h 2332065"/>
              <a:gd name="connsiteX102" fmla="*/ 782701 w 996891"/>
              <a:gd name="connsiteY102" fmla="*/ 1385427 h 2332065"/>
              <a:gd name="connsiteX103" fmla="*/ 755964 w 996891"/>
              <a:gd name="connsiteY103" fmla="*/ 1337301 h 2332065"/>
              <a:gd name="connsiteX104" fmla="*/ 723880 w 996891"/>
              <a:gd name="connsiteY104" fmla="*/ 1299869 h 2332065"/>
              <a:gd name="connsiteX105" fmla="*/ 702491 w 996891"/>
              <a:gd name="connsiteY105" fmla="*/ 1267785 h 2332065"/>
              <a:gd name="connsiteX106" fmla="*/ 686448 w 996891"/>
              <a:gd name="connsiteY106" fmla="*/ 1225006 h 2332065"/>
              <a:gd name="connsiteX107" fmla="*/ 659712 w 996891"/>
              <a:gd name="connsiteY107" fmla="*/ 1192922 h 2332065"/>
              <a:gd name="connsiteX108" fmla="*/ 643670 w 996891"/>
              <a:gd name="connsiteY108" fmla="*/ 1171532 h 2332065"/>
              <a:gd name="connsiteX109" fmla="*/ 632975 w 996891"/>
              <a:gd name="connsiteY109" fmla="*/ 1150143 h 2332065"/>
              <a:gd name="connsiteX110" fmla="*/ 627627 w 996891"/>
              <a:gd name="connsiteY110" fmla="*/ 1134101 h 2332065"/>
              <a:gd name="connsiteX111" fmla="*/ 606238 w 996891"/>
              <a:gd name="connsiteY111" fmla="*/ 1102017 h 2332065"/>
              <a:gd name="connsiteX112" fmla="*/ 595543 w 996891"/>
              <a:gd name="connsiteY112" fmla="*/ 1080627 h 2332065"/>
              <a:gd name="connsiteX113" fmla="*/ 584848 w 996891"/>
              <a:gd name="connsiteY113" fmla="*/ 1064585 h 2332065"/>
              <a:gd name="connsiteX114" fmla="*/ 558112 w 996891"/>
              <a:gd name="connsiteY114" fmla="*/ 1021806 h 2332065"/>
              <a:gd name="connsiteX115" fmla="*/ 536722 w 996891"/>
              <a:gd name="connsiteY115" fmla="*/ 973680 h 2332065"/>
              <a:gd name="connsiteX116" fmla="*/ 526027 w 996891"/>
              <a:gd name="connsiteY116" fmla="*/ 946943 h 2332065"/>
              <a:gd name="connsiteX117" fmla="*/ 515333 w 996891"/>
              <a:gd name="connsiteY117" fmla="*/ 930901 h 2332065"/>
              <a:gd name="connsiteX118" fmla="*/ 504638 w 996891"/>
              <a:gd name="connsiteY118" fmla="*/ 904164 h 2332065"/>
              <a:gd name="connsiteX119" fmla="*/ 483248 w 996891"/>
              <a:gd name="connsiteY119" fmla="*/ 872080 h 2332065"/>
              <a:gd name="connsiteX120" fmla="*/ 472554 w 996891"/>
              <a:gd name="connsiteY120" fmla="*/ 856038 h 2332065"/>
              <a:gd name="connsiteX121" fmla="*/ 451164 w 996891"/>
              <a:gd name="connsiteY121" fmla="*/ 807911 h 2332065"/>
              <a:gd name="connsiteX122" fmla="*/ 440470 w 996891"/>
              <a:gd name="connsiteY122" fmla="*/ 765132 h 2332065"/>
              <a:gd name="connsiteX123" fmla="*/ 429775 w 996891"/>
              <a:gd name="connsiteY123" fmla="*/ 749090 h 2332065"/>
              <a:gd name="connsiteX124" fmla="*/ 419080 w 996891"/>
              <a:gd name="connsiteY124" fmla="*/ 727701 h 2332065"/>
              <a:gd name="connsiteX125" fmla="*/ 397691 w 996891"/>
              <a:gd name="connsiteY125" fmla="*/ 695617 h 2332065"/>
              <a:gd name="connsiteX126" fmla="*/ 386996 w 996891"/>
              <a:gd name="connsiteY126" fmla="*/ 679574 h 2332065"/>
              <a:gd name="connsiteX127" fmla="*/ 376301 w 996891"/>
              <a:gd name="connsiteY127" fmla="*/ 663532 h 2332065"/>
              <a:gd name="connsiteX128" fmla="*/ 365606 w 996891"/>
              <a:gd name="connsiteY128" fmla="*/ 642143 h 2332065"/>
              <a:gd name="connsiteX129" fmla="*/ 344217 w 996891"/>
              <a:gd name="connsiteY129" fmla="*/ 626101 h 2332065"/>
              <a:gd name="connsiteX130" fmla="*/ 322827 w 996891"/>
              <a:gd name="connsiteY130" fmla="*/ 594017 h 2332065"/>
              <a:gd name="connsiteX131" fmla="*/ 312133 w 996891"/>
              <a:gd name="connsiteY131" fmla="*/ 577974 h 2332065"/>
              <a:gd name="connsiteX132" fmla="*/ 301438 w 996891"/>
              <a:gd name="connsiteY132" fmla="*/ 561932 h 2332065"/>
              <a:gd name="connsiteX133" fmla="*/ 290743 w 996891"/>
              <a:gd name="connsiteY133" fmla="*/ 540543 h 2332065"/>
              <a:gd name="connsiteX134" fmla="*/ 280048 w 996891"/>
              <a:gd name="connsiteY134" fmla="*/ 524501 h 2332065"/>
              <a:gd name="connsiteX135" fmla="*/ 269354 w 996891"/>
              <a:gd name="connsiteY135" fmla="*/ 497764 h 2332065"/>
              <a:gd name="connsiteX136" fmla="*/ 258659 w 996891"/>
              <a:gd name="connsiteY136" fmla="*/ 481722 h 2332065"/>
              <a:gd name="connsiteX137" fmla="*/ 237270 w 996891"/>
              <a:gd name="connsiteY137" fmla="*/ 433596 h 2332065"/>
              <a:gd name="connsiteX138" fmla="*/ 226575 w 996891"/>
              <a:gd name="connsiteY138" fmla="*/ 385469 h 2332065"/>
              <a:gd name="connsiteX139" fmla="*/ 205185 w 996891"/>
              <a:gd name="connsiteY139" fmla="*/ 348038 h 2332065"/>
              <a:gd name="connsiteX140" fmla="*/ 194491 w 996891"/>
              <a:gd name="connsiteY140" fmla="*/ 326648 h 2332065"/>
              <a:gd name="connsiteX141" fmla="*/ 173101 w 996891"/>
              <a:gd name="connsiteY141" fmla="*/ 273174 h 2332065"/>
              <a:gd name="connsiteX142" fmla="*/ 130322 w 996891"/>
              <a:gd name="connsiteY142" fmla="*/ 198311 h 2332065"/>
              <a:gd name="connsiteX143" fmla="*/ 119627 w 996891"/>
              <a:gd name="connsiteY143" fmla="*/ 182269 h 2332065"/>
              <a:gd name="connsiteX144" fmla="*/ 98238 w 996891"/>
              <a:gd name="connsiteY144" fmla="*/ 166227 h 2332065"/>
              <a:gd name="connsiteX145" fmla="*/ 87543 w 996891"/>
              <a:gd name="connsiteY145" fmla="*/ 144838 h 2332065"/>
              <a:gd name="connsiteX146" fmla="*/ 71501 w 996891"/>
              <a:gd name="connsiteY146" fmla="*/ 107406 h 2332065"/>
              <a:gd name="connsiteX147" fmla="*/ 39417 w 996891"/>
              <a:gd name="connsiteY147" fmla="*/ 59280 h 2332065"/>
              <a:gd name="connsiteX148" fmla="*/ 28722 w 996891"/>
              <a:gd name="connsiteY148" fmla="*/ 43238 h 2332065"/>
              <a:gd name="connsiteX149" fmla="*/ 0 w 996891"/>
              <a:gd name="connsiteY149" fmla="*/ 0 h 2332065"/>
              <a:gd name="connsiteX150" fmla="*/ 7333 w 996891"/>
              <a:gd name="connsiteY150" fmla="*/ 27196 h 2332065"/>
              <a:gd name="connsiteX0" fmla="*/ 7333 w 996891"/>
              <a:gd name="connsiteY0" fmla="*/ 27196 h 2332065"/>
              <a:gd name="connsiteX1" fmla="*/ 10694 w 996891"/>
              <a:gd name="connsiteY1" fmla="*/ 48126 h 2332065"/>
              <a:gd name="connsiteX2" fmla="*/ 27653 w 996891"/>
              <a:gd name="connsiteY2" fmla="*/ 52557 h 2332065"/>
              <a:gd name="connsiteX3" fmla="*/ 15583 w 996891"/>
              <a:gd name="connsiteY3" fmla="*/ 73489 h 2332065"/>
              <a:gd name="connsiteX4" fmla="*/ 29638 w 996891"/>
              <a:gd name="connsiteY4" fmla="*/ 103588 h 2332065"/>
              <a:gd name="connsiteX5" fmla="*/ 34528 w 996891"/>
              <a:gd name="connsiteY5" fmla="*/ 148810 h 2332065"/>
              <a:gd name="connsiteX6" fmla="*/ 39876 w 996891"/>
              <a:gd name="connsiteY6" fmla="*/ 184865 h 2332065"/>
              <a:gd name="connsiteX7" fmla="*/ 56376 w 996891"/>
              <a:gd name="connsiteY7" fmla="*/ 236508 h 2332065"/>
              <a:gd name="connsiteX8" fmla="*/ 43848 w 996891"/>
              <a:gd name="connsiteY8" fmla="*/ 222756 h 2332065"/>
              <a:gd name="connsiteX9" fmla="*/ 60806 w 996891"/>
              <a:gd name="connsiteY9" fmla="*/ 279285 h 2332065"/>
              <a:gd name="connsiteX10" fmla="*/ 66155 w 996891"/>
              <a:gd name="connsiteY10" fmla="*/ 322523 h 2332065"/>
              <a:gd name="connsiteX11" fmla="*/ 80210 w 996891"/>
              <a:gd name="connsiteY11" fmla="*/ 370497 h 2332065"/>
              <a:gd name="connsiteX12" fmla="*/ 91362 w 996891"/>
              <a:gd name="connsiteY12" fmla="*/ 414651 h 2332065"/>
              <a:gd name="connsiteX13" fmla="*/ 104504 w 996891"/>
              <a:gd name="connsiteY13" fmla="*/ 473471 h 2332065"/>
              <a:gd name="connsiteX14" fmla="*/ 112753 w 996891"/>
              <a:gd name="connsiteY14" fmla="*/ 511362 h 2332065"/>
              <a:gd name="connsiteX15" fmla="*/ 120544 w 996891"/>
              <a:gd name="connsiteY15" fmla="*/ 576753 h 2332065"/>
              <a:gd name="connsiteX16" fmla="*/ 131697 w 996891"/>
              <a:gd name="connsiteY16" fmla="*/ 612199 h 2332065"/>
              <a:gd name="connsiteX17" fmla="*/ 137044 w 996891"/>
              <a:gd name="connsiteY17" fmla="*/ 654366 h 2332065"/>
              <a:gd name="connsiteX18" fmla="*/ 151101 w 996891"/>
              <a:gd name="connsiteY18" fmla="*/ 681104 h 2332065"/>
              <a:gd name="connsiteX19" fmla="*/ 162255 w 996891"/>
              <a:gd name="connsiteY19" fmla="*/ 711659 h 2332065"/>
              <a:gd name="connsiteX20" fmla="*/ 167602 w 996891"/>
              <a:gd name="connsiteY20" fmla="*/ 744202 h 2332065"/>
              <a:gd name="connsiteX21" fmla="*/ 172489 w 996891"/>
              <a:gd name="connsiteY21" fmla="*/ 772465 h 2332065"/>
              <a:gd name="connsiteX22" fmla="*/ 180741 w 996891"/>
              <a:gd name="connsiteY22" fmla="*/ 807454 h 2332065"/>
              <a:gd name="connsiteX23" fmla="*/ 191893 w 996891"/>
              <a:gd name="connsiteY23" fmla="*/ 840912 h 2332065"/>
              <a:gd name="connsiteX24" fmla="*/ 191435 w 996891"/>
              <a:gd name="connsiteY24" fmla="*/ 882163 h 2332065"/>
              <a:gd name="connsiteX25" fmla="*/ 198311 w 996891"/>
              <a:gd name="connsiteY25" fmla="*/ 910579 h 2332065"/>
              <a:gd name="connsiteX26" fmla="*/ 206559 w 996891"/>
              <a:gd name="connsiteY26" fmla="*/ 951832 h 2332065"/>
              <a:gd name="connsiteX27" fmla="*/ 223520 w 996891"/>
              <a:gd name="connsiteY27" fmla="*/ 995527 h 2332065"/>
              <a:gd name="connsiteX28" fmla="*/ 224589 w 996891"/>
              <a:gd name="connsiteY28" fmla="*/ 1021043 h 2332065"/>
              <a:gd name="connsiteX29" fmla="*/ 229479 w 996891"/>
              <a:gd name="connsiteY29" fmla="*/ 1062446 h 2332065"/>
              <a:gd name="connsiteX30" fmla="*/ 237729 w 996891"/>
              <a:gd name="connsiteY30" fmla="*/ 1118671 h 2332065"/>
              <a:gd name="connsiteX31" fmla="*/ 257590 w 996891"/>
              <a:gd name="connsiteY31" fmla="*/ 1149838 h 2332065"/>
              <a:gd name="connsiteX32" fmla="*/ 262936 w 996891"/>
              <a:gd name="connsiteY32" fmla="*/ 1191088 h 2332065"/>
              <a:gd name="connsiteX33" fmla="*/ 267368 w 996891"/>
              <a:gd name="connsiteY33" fmla="*/ 1224243 h 2332065"/>
              <a:gd name="connsiteX34" fmla="*/ 274090 w 996891"/>
              <a:gd name="connsiteY34" fmla="*/ 1249299 h 2332065"/>
              <a:gd name="connsiteX35" fmla="*/ 281883 w 996891"/>
              <a:gd name="connsiteY35" fmla="*/ 1281382 h 2332065"/>
              <a:gd name="connsiteX36" fmla="*/ 290132 w 996891"/>
              <a:gd name="connsiteY36" fmla="*/ 1328898 h 2332065"/>
              <a:gd name="connsiteX37" fmla="*/ 301285 w 996891"/>
              <a:gd name="connsiteY37" fmla="*/ 1353343 h 2332065"/>
              <a:gd name="connsiteX38" fmla="*/ 300827 w 996891"/>
              <a:gd name="connsiteY38" fmla="*/ 1366483 h 2332065"/>
              <a:gd name="connsiteX39" fmla="*/ 303272 w 996891"/>
              <a:gd name="connsiteY39" fmla="*/ 1398567 h 2332065"/>
              <a:gd name="connsiteX40" fmla="*/ 316411 w 996891"/>
              <a:gd name="connsiteY40" fmla="*/ 1437525 h 2332065"/>
              <a:gd name="connsiteX41" fmla="*/ 318855 w 996891"/>
              <a:gd name="connsiteY41" fmla="*/ 1468082 h 2332065"/>
              <a:gd name="connsiteX42" fmla="*/ 332911 w 996891"/>
              <a:gd name="connsiteY42" fmla="*/ 1489929 h 2332065"/>
              <a:gd name="connsiteX43" fmla="*/ 335356 w 996891"/>
              <a:gd name="connsiteY43" fmla="*/ 1511320 h 2332065"/>
              <a:gd name="connsiteX44" fmla="*/ 331535 w 996891"/>
              <a:gd name="connsiteY44" fmla="*/ 1527361 h 2332065"/>
              <a:gd name="connsiteX45" fmla="*/ 348495 w 996891"/>
              <a:gd name="connsiteY45" fmla="*/ 1559446 h 2332065"/>
              <a:gd name="connsiteX46" fmla="*/ 350481 w 996891"/>
              <a:gd name="connsiteY46" fmla="*/ 1594433 h 2332065"/>
              <a:gd name="connsiteX47" fmla="*/ 355828 w 996891"/>
              <a:gd name="connsiteY47" fmla="*/ 1619795 h 2332065"/>
              <a:gd name="connsiteX48" fmla="*/ 361175 w 996891"/>
              <a:gd name="connsiteY48" fmla="*/ 1638740 h 2332065"/>
              <a:gd name="connsiteX49" fmla="*/ 354912 w 996891"/>
              <a:gd name="connsiteY49" fmla="*/ 1679532 h 2332065"/>
              <a:gd name="connsiteX50" fmla="*/ 368968 w 996891"/>
              <a:gd name="connsiteY50" fmla="*/ 1677088 h 2332065"/>
              <a:gd name="connsiteX51" fmla="*/ 377676 w 996891"/>
              <a:gd name="connsiteY51" fmla="*/ 1696645 h 2332065"/>
              <a:gd name="connsiteX52" fmla="*/ 377216 w 996891"/>
              <a:gd name="connsiteY52" fmla="*/ 1727812 h 2332065"/>
              <a:gd name="connsiteX53" fmla="*/ 387913 w 996891"/>
              <a:gd name="connsiteY53" fmla="*/ 1785105 h 2332065"/>
              <a:gd name="connsiteX54" fmla="*/ 398607 w 996891"/>
              <a:gd name="connsiteY54" fmla="*/ 1830787 h 2332065"/>
              <a:gd name="connsiteX55" fmla="*/ 403955 w 996891"/>
              <a:gd name="connsiteY55" fmla="*/ 1863788 h 2332065"/>
              <a:gd name="connsiteX56" fmla="*/ 415108 w 996891"/>
              <a:gd name="connsiteY56" fmla="*/ 1888538 h 2332065"/>
              <a:gd name="connsiteX57" fmla="*/ 422900 w 996891"/>
              <a:gd name="connsiteY57" fmla="*/ 1928567 h 2332065"/>
              <a:gd name="connsiteX58" fmla="*/ 424886 w 996891"/>
              <a:gd name="connsiteY58" fmla="*/ 1968442 h 2332065"/>
              <a:gd name="connsiteX59" fmla="*/ 444291 w 996891"/>
              <a:gd name="connsiteY59" fmla="*/ 2021918 h 2332065"/>
              <a:gd name="connsiteX60" fmla="*/ 443372 w 996891"/>
              <a:gd name="connsiteY60" fmla="*/ 2055375 h 2332065"/>
              <a:gd name="connsiteX61" fmla="*/ 460331 w 996891"/>
              <a:gd name="connsiteY61" fmla="*/ 2093265 h 2332065"/>
              <a:gd name="connsiteX62" fmla="*/ 456512 w 996891"/>
              <a:gd name="connsiteY62" fmla="*/ 2134059 h 2332065"/>
              <a:gd name="connsiteX63" fmla="*/ 464762 w 996891"/>
              <a:gd name="connsiteY63" fmla="*/ 2147198 h 2332065"/>
              <a:gd name="connsiteX64" fmla="*/ 467206 w 996891"/>
              <a:gd name="connsiteY64" fmla="*/ 2171490 h 2332065"/>
              <a:gd name="connsiteX65" fmla="*/ 480805 w 996891"/>
              <a:gd name="connsiteY65" fmla="*/ 2220991 h 2332065"/>
              <a:gd name="connsiteX66" fmla="*/ 488596 w 996891"/>
              <a:gd name="connsiteY66" fmla="*/ 2255367 h 2332065"/>
              <a:gd name="connsiteX67" fmla="*/ 485082 w 996891"/>
              <a:gd name="connsiteY67" fmla="*/ 2269272 h 2332065"/>
              <a:gd name="connsiteX68" fmla="*/ 502194 w 996891"/>
              <a:gd name="connsiteY68" fmla="*/ 2332065 h 2332065"/>
              <a:gd name="connsiteX69" fmla="*/ 497457 w 996891"/>
              <a:gd name="connsiteY69" fmla="*/ 2314494 h 2332065"/>
              <a:gd name="connsiteX70" fmla="*/ 536722 w 996891"/>
              <a:gd name="connsiteY70" fmla="*/ 2310522 h 2332065"/>
              <a:gd name="connsiteX71" fmla="*/ 568806 w 996891"/>
              <a:gd name="connsiteY71" fmla="*/ 2289132 h 2332065"/>
              <a:gd name="connsiteX72" fmla="*/ 595543 w 996891"/>
              <a:gd name="connsiteY72" fmla="*/ 2257048 h 2332065"/>
              <a:gd name="connsiteX73" fmla="*/ 611585 w 996891"/>
              <a:gd name="connsiteY73" fmla="*/ 2235659 h 2332065"/>
              <a:gd name="connsiteX74" fmla="*/ 643670 w 996891"/>
              <a:gd name="connsiteY74" fmla="*/ 2208922 h 2332065"/>
              <a:gd name="connsiteX75" fmla="*/ 670406 w 996891"/>
              <a:gd name="connsiteY75" fmla="*/ 2176838 h 2332065"/>
              <a:gd name="connsiteX76" fmla="*/ 686448 w 996891"/>
              <a:gd name="connsiteY76" fmla="*/ 2166143 h 2332065"/>
              <a:gd name="connsiteX77" fmla="*/ 702491 w 996891"/>
              <a:gd name="connsiteY77" fmla="*/ 2150101 h 2332065"/>
              <a:gd name="connsiteX78" fmla="*/ 723880 w 996891"/>
              <a:gd name="connsiteY78" fmla="*/ 2134059 h 2332065"/>
              <a:gd name="connsiteX79" fmla="*/ 747255 w 996891"/>
              <a:gd name="connsiteY79" fmla="*/ 2090821 h 2332065"/>
              <a:gd name="connsiteX80" fmla="*/ 760394 w 996891"/>
              <a:gd name="connsiteY80" fmla="*/ 2080127 h 2332065"/>
              <a:gd name="connsiteX81" fmla="*/ 791562 w 996891"/>
              <a:gd name="connsiteY81" fmla="*/ 2036278 h 2332065"/>
              <a:gd name="connsiteX82" fmla="*/ 825480 w 996891"/>
              <a:gd name="connsiteY82" fmla="*/ 2005722 h 2332065"/>
              <a:gd name="connsiteX83" fmla="*/ 836175 w 996891"/>
              <a:gd name="connsiteY83" fmla="*/ 1989680 h 2332065"/>
              <a:gd name="connsiteX84" fmla="*/ 858482 w 996891"/>
              <a:gd name="connsiteY84" fmla="*/ 1980819 h 2332065"/>
              <a:gd name="connsiteX85" fmla="*/ 876967 w 996891"/>
              <a:gd name="connsiteY85" fmla="*/ 1932540 h 2332065"/>
              <a:gd name="connsiteX86" fmla="*/ 894996 w 996891"/>
              <a:gd name="connsiteY86" fmla="*/ 1914817 h 2332065"/>
              <a:gd name="connsiteX87" fmla="*/ 937775 w 996891"/>
              <a:gd name="connsiteY87" fmla="*/ 1877385 h 2332065"/>
              <a:gd name="connsiteX88" fmla="*/ 953817 w 996891"/>
              <a:gd name="connsiteY88" fmla="*/ 1861343 h 2332065"/>
              <a:gd name="connsiteX89" fmla="*/ 964512 w 996891"/>
              <a:gd name="connsiteY89" fmla="*/ 1845301 h 2332065"/>
              <a:gd name="connsiteX90" fmla="*/ 980554 w 996891"/>
              <a:gd name="connsiteY90" fmla="*/ 1834606 h 2332065"/>
              <a:gd name="connsiteX91" fmla="*/ 996596 w 996891"/>
              <a:gd name="connsiteY91" fmla="*/ 1781132 h 2332065"/>
              <a:gd name="connsiteX92" fmla="*/ 985901 w 996891"/>
              <a:gd name="connsiteY92" fmla="*/ 1700922 h 2332065"/>
              <a:gd name="connsiteX93" fmla="*/ 964512 w 996891"/>
              <a:gd name="connsiteY93" fmla="*/ 1668838 h 2332065"/>
              <a:gd name="connsiteX94" fmla="*/ 932427 w 996891"/>
              <a:gd name="connsiteY94" fmla="*/ 1636753 h 2332065"/>
              <a:gd name="connsiteX95" fmla="*/ 900343 w 996891"/>
              <a:gd name="connsiteY95" fmla="*/ 1583280 h 2332065"/>
              <a:gd name="connsiteX96" fmla="*/ 889648 w 996891"/>
              <a:gd name="connsiteY96" fmla="*/ 1567238 h 2332065"/>
              <a:gd name="connsiteX97" fmla="*/ 878954 w 996891"/>
              <a:gd name="connsiteY97" fmla="*/ 1545848 h 2332065"/>
              <a:gd name="connsiteX98" fmla="*/ 857564 w 996891"/>
              <a:gd name="connsiteY98" fmla="*/ 1513764 h 2332065"/>
              <a:gd name="connsiteX99" fmla="*/ 846870 w 996891"/>
              <a:gd name="connsiteY99" fmla="*/ 1492374 h 2332065"/>
              <a:gd name="connsiteX100" fmla="*/ 825480 w 996891"/>
              <a:gd name="connsiteY100" fmla="*/ 1476332 h 2332065"/>
              <a:gd name="connsiteX101" fmla="*/ 793396 w 996891"/>
              <a:gd name="connsiteY101" fmla="*/ 1401469 h 2332065"/>
              <a:gd name="connsiteX102" fmla="*/ 782701 w 996891"/>
              <a:gd name="connsiteY102" fmla="*/ 1385427 h 2332065"/>
              <a:gd name="connsiteX103" fmla="*/ 755964 w 996891"/>
              <a:gd name="connsiteY103" fmla="*/ 1337301 h 2332065"/>
              <a:gd name="connsiteX104" fmla="*/ 723880 w 996891"/>
              <a:gd name="connsiteY104" fmla="*/ 1299869 h 2332065"/>
              <a:gd name="connsiteX105" fmla="*/ 702491 w 996891"/>
              <a:gd name="connsiteY105" fmla="*/ 1267785 h 2332065"/>
              <a:gd name="connsiteX106" fmla="*/ 686448 w 996891"/>
              <a:gd name="connsiteY106" fmla="*/ 1225006 h 2332065"/>
              <a:gd name="connsiteX107" fmla="*/ 659712 w 996891"/>
              <a:gd name="connsiteY107" fmla="*/ 1192922 h 2332065"/>
              <a:gd name="connsiteX108" fmla="*/ 643670 w 996891"/>
              <a:gd name="connsiteY108" fmla="*/ 1171532 h 2332065"/>
              <a:gd name="connsiteX109" fmla="*/ 632975 w 996891"/>
              <a:gd name="connsiteY109" fmla="*/ 1150143 h 2332065"/>
              <a:gd name="connsiteX110" fmla="*/ 627627 w 996891"/>
              <a:gd name="connsiteY110" fmla="*/ 1134101 h 2332065"/>
              <a:gd name="connsiteX111" fmla="*/ 606238 w 996891"/>
              <a:gd name="connsiteY111" fmla="*/ 1102017 h 2332065"/>
              <a:gd name="connsiteX112" fmla="*/ 595543 w 996891"/>
              <a:gd name="connsiteY112" fmla="*/ 1080627 h 2332065"/>
              <a:gd name="connsiteX113" fmla="*/ 584848 w 996891"/>
              <a:gd name="connsiteY113" fmla="*/ 1064585 h 2332065"/>
              <a:gd name="connsiteX114" fmla="*/ 558112 w 996891"/>
              <a:gd name="connsiteY114" fmla="*/ 1021806 h 2332065"/>
              <a:gd name="connsiteX115" fmla="*/ 536722 w 996891"/>
              <a:gd name="connsiteY115" fmla="*/ 973680 h 2332065"/>
              <a:gd name="connsiteX116" fmla="*/ 526027 w 996891"/>
              <a:gd name="connsiteY116" fmla="*/ 946943 h 2332065"/>
              <a:gd name="connsiteX117" fmla="*/ 515333 w 996891"/>
              <a:gd name="connsiteY117" fmla="*/ 930901 h 2332065"/>
              <a:gd name="connsiteX118" fmla="*/ 504638 w 996891"/>
              <a:gd name="connsiteY118" fmla="*/ 904164 h 2332065"/>
              <a:gd name="connsiteX119" fmla="*/ 483248 w 996891"/>
              <a:gd name="connsiteY119" fmla="*/ 872080 h 2332065"/>
              <a:gd name="connsiteX120" fmla="*/ 472554 w 996891"/>
              <a:gd name="connsiteY120" fmla="*/ 856038 h 2332065"/>
              <a:gd name="connsiteX121" fmla="*/ 451164 w 996891"/>
              <a:gd name="connsiteY121" fmla="*/ 807911 h 2332065"/>
              <a:gd name="connsiteX122" fmla="*/ 440470 w 996891"/>
              <a:gd name="connsiteY122" fmla="*/ 765132 h 2332065"/>
              <a:gd name="connsiteX123" fmla="*/ 429775 w 996891"/>
              <a:gd name="connsiteY123" fmla="*/ 749090 h 2332065"/>
              <a:gd name="connsiteX124" fmla="*/ 419080 w 996891"/>
              <a:gd name="connsiteY124" fmla="*/ 727701 h 2332065"/>
              <a:gd name="connsiteX125" fmla="*/ 397691 w 996891"/>
              <a:gd name="connsiteY125" fmla="*/ 695617 h 2332065"/>
              <a:gd name="connsiteX126" fmla="*/ 386996 w 996891"/>
              <a:gd name="connsiteY126" fmla="*/ 679574 h 2332065"/>
              <a:gd name="connsiteX127" fmla="*/ 376301 w 996891"/>
              <a:gd name="connsiteY127" fmla="*/ 663532 h 2332065"/>
              <a:gd name="connsiteX128" fmla="*/ 365606 w 996891"/>
              <a:gd name="connsiteY128" fmla="*/ 642143 h 2332065"/>
              <a:gd name="connsiteX129" fmla="*/ 344217 w 996891"/>
              <a:gd name="connsiteY129" fmla="*/ 626101 h 2332065"/>
              <a:gd name="connsiteX130" fmla="*/ 322827 w 996891"/>
              <a:gd name="connsiteY130" fmla="*/ 594017 h 2332065"/>
              <a:gd name="connsiteX131" fmla="*/ 312133 w 996891"/>
              <a:gd name="connsiteY131" fmla="*/ 577974 h 2332065"/>
              <a:gd name="connsiteX132" fmla="*/ 301438 w 996891"/>
              <a:gd name="connsiteY132" fmla="*/ 561932 h 2332065"/>
              <a:gd name="connsiteX133" fmla="*/ 290743 w 996891"/>
              <a:gd name="connsiteY133" fmla="*/ 540543 h 2332065"/>
              <a:gd name="connsiteX134" fmla="*/ 280048 w 996891"/>
              <a:gd name="connsiteY134" fmla="*/ 524501 h 2332065"/>
              <a:gd name="connsiteX135" fmla="*/ 269354 w 996891"/>
              <a:gd name="connsiteY135" fmla="*/ 497764 h 2332065"/>
              <a:gd name="connsiteX136" fmla="*/ 258659 w 996891"/>
              <a:gd name="connsiteY136" fmla="*/ 481722 h 2332065"/>
              <a:gd name="connsiteX137" fmla="*/ 237270 w 996891"/>
              <a:gd name="connsiteY137" fmla="*/ 433596 h 2332065"/>
              <a:gd name="connsiteX138" fmla="*/ 226575 w 996891"/>
              <a:gd name="connsiteY138" fmla="*/ 385469 h 2332065"/>
              <a:gd name="connsiteX139" fmla="*/ 205185 w 996891"/>
              <a:gd name="connsiteY139" fmla="*/ 348038 h 2332065"/>
              <a:gd name="connsiteX140" fmla="*/ 194491 w 996891"/>
              <a:gd name="connsiteY140" fmla="*/ 326648 h 2332065"/>
              <a:gd name="connsiteX141" fmla="*/ 173101 w 996891"/>
              <a:gd name="connsiteY141" fmla="*/ 273174 h 2332065"/>
              <a:gd name="connsiteX142" fmla="*/ 130322 w 996891"/>
              <a:gd name="connsiteY142" fmla="*/ 198311 h 2332065"/>
              <a:gd name="connsiteX143" fmla="*/ 119627 w 996891"/>
              <a:gd name="connsiteY143" fmla="*/ 182269 h 2332065"/>
              <a:gd name="connsiteX144" fmla="*/ 98238 w 996891"/>
              <a:gd name="connsiteY144" fmla="*/ 166227 h 2332065"/>
              <a:gd name="connsiteX145" fmla="*/ 87543 w 996891"/>
              <a:gd name="connsiteY145" fmla="*/ 144838 h 2332065"/>
              <a:gd name="connsiteX146" fmla="*/ 71501 w 996891"/>
              <a:gd name="connsiteY146" fmla="*/ 107406 h 2332065"/>
              <a:gd name="connsiteX147" fmla="*/ 39417 w 996891"/>
              <a:gd name="connsiteY147" fmla="*/ 59280 h 2332065"/>
              <a:gd name="connsiteX148" fmla="*/ 28722 w 996891"/>
              <a:gd name="connsiteY148" fmla="*/ 43238 h 2332065"/>
              <a:gd name="connsiteX149" fmla="*/ 0 w 996891"/>
              <a:gd name="connsiteY149" fmla="*/ 0 h 2332065"/>
              <a:gd name="connsiteX150" fmla="*/ 7333 w 996891"/>
              <a:gd name="connsiteY150" fmla="*/ 27196 h 2332065"/>
              <a:gd name="connsiteX0" fmla="*/ 7333 w 996891"/>
              <a:gd name="connsiteY0" fmla="*/ 27196 h 2332065"/>
              <a:gd name="connsiteX1" fmla="*/ 10694 w 996891"/>
              <a:gd name="connsiteY1" fmla="*/ 48126 h 2332065"/>
              <a:gd name="connsiteX2" fmla="*/ 27653 w 996891"/>
              <a:gd name="connsiteY2" fmla="*/ 52557 h 2332065"/>
              <a:gd name="connsiteX3" fmla="*/ 15583 w 996891"/>
              <a:gd name="connsiteY3" fmla="*/ 73489 h 2332065"/>
              <a:gd name="connsiteX4" fmla="*/ 29638 w 996891"/>
              <a:gd name="connsiteY4" fmla="*/ 103588 h 2332065"/>
              <a:gd name="connsiteX5" fmla="*/ 34528 w 996891"/>
              <a:gd name="connsiteY5" fmla="*/ 148810 h 2332065"/>
              <a:gd name="connsiteX6" fmla="*/ 39876 w 996891"/>
              <a:gd name="connsiteY6" fmla="*/ 184865 h 2332065"/>
              <a:gd name="connsiteX7" fmla="*/ 56376 w 996891"/>
              <a:gd name="connsiteY7" fmla="*/ 236508 h 2332065"/>
              <a:gd name="connsiteX8" fmla="*/ 43848 w 996891"/>
              <a:gd name="connsiteY8" fmla="*/ 222756 h 2332065"/>
              <a:gd name="connsiteX9" fmla="*/ 60806 w 996891"/>
              <a:gd name="connsiteY9" fmla="*/ 279285 h 2332065"/>
              <a:gd name="connsiteX10" fmla="*/ 66155 w 996891"/>
              <a:gd name="connsiteY10" fmla="*/ 322523 h 2332065"/>
              <a:gd name="connsiteX11" fmla="*/ 80210 w 996891"/>
              <a:gd name="connsiteY11" fmla="*/ 370497 h 2332065"/>
              <a:gd name="connsiteX12" fmla="*/ 91362 w 996891"/>
              <a:gd name="connsiteY12" fmla="*/ 414651 h 2332065"/>
              <a:gd name="connsiteX13" fmla="*/ 104504 w 996891"/>
              <a:gd name="connsiteY13" fmla="*/ 473471 h 2332065"/>
              <a:gd name="connsiteX14" fmla="*/ 112753 w 996891"/>
              <a:gd name="connsiteY14" fmla="*/ 511362 h 2332065"/>
              <a:gd name="connsiteX15" fmla="*/ 120544 w 996891"/>
              <a:gd name="connsiteY15" fmla="*/ 576753 h 2332065"/>
              <a:gd name="connsiteX16" fmla="*/ 131697 w 996891"/>
              <a:gd name="connsiteY16" fmla="*/ 612199 h 2332065"/>
              <a:gd name="connsiteX17" fmla="*/ 137044 w 996891"/>
              <a:gd name="connsiteY17" fmla="*/ 654366 h 2332065"/>
              <a:gd name="connsiteX18" fmla="*/ 151101 w 996891"/>
              <a:gd name="connsiteY18" fmla="*/ 681104 h 2332065"/>
              <a:gd name="connsiteX19" fmla="*/ 162255 w 996891"/>
              <a:gd name="connsiteY19" fmla="*/ 711659 h 2332065"/>
              <a:gd name="connsiteX20" fmla="*/ 167602 w 996891"/>
              <a:gd name="connsiteY20" fmla="*/ 744202 h 2332065"/>
              <a:gd name="connsiteX21" fmla="*/ 172489 w 996891"/>
              <a:gd name="connsiteY21" fmla="*/ 772465 h 2332065"/>
              <a:gd name="connsiteX22" fmla="*/ 180741 w 996891"/>
              <a:gd name="connsiteY22" fmla="*/ 807454 h 2332065"/>
              <a:gd name="connsiteX23" fmla="*/ 191893 w 996891"/>
              <a:gd name="connsiteY23" fmla="*/ 840912 h 2332065"/>
              <a:gd name="connsiteX24" fmla="*/ 191435 w 996891"/>
              <a:gd name="connsiteY24" fmla="*/ 882163 h 2332065"/>
              <a:gd name="connsiteX25" fmla="*/ 198311 w 996891"/>
              <a:gd name="connsiteY25" fmla="*/ 910579 h 2332065"/>
              <a:gd name="connsiteX26" fmla="*/ 206559 w 996891"/>
              <a:gd name="connsiteY26" fmla="*/ 951832 h 2332065"/>
              <a:gd name="connsiteX27" fmla="*/ 223520 w 996891"/>
              <a:gd name="connsiteY27" fmla="*/ 995527 h 2332065"/>
              <a:gd name="connsiteX28" fmla="*/ 224589 w 996891"/>
              <a:gd name="connsiteY28" fmla="*/ 1021043 h 2332065"/>
              <a:gd name="connsiteX29" fmla="*/ 229479 w 996891"/>
              <a:gd name="connsiteY29" fmla="*/ 1062446 h 2332065"/>
              <a:gd name="connsiteX30" fmla="*/ 237729 w 996891"/>
              <a:gd name="connsiteY30" fmla="*/ 1118671 h 2332065"/>
              <a:gd name="connsiteX31" fmla="*/ 257590 w 996891"/>
              <a:gd name="connsiteY31" fmla="*/ 1149838 h 2332065"/>
              <a:gd name="connsiteX32" fmla="*/ 262936 w 996891"/>
              <a:gd name="connsiteY32" fmla="*/ 1191088 h 2332065"/>
              <a:gd name="connsiteX33" fmla="*/ 267368 w 996891"/>
              <a:gd name="connsiteY33" fmla="*/ 1224243 h 2332065"/>
              <a:gd name="connsiteX34" fmla="*/ 274090 w 996891"/>
              <a:gd name="connsiteY34" fmla="*/ 1249299 h 2332065"/>
              <a:gd name="connsiteX35" fmla="*/ 281883 w 996891"/>
              <a:gd name="connsiteY35" fmla="*/ 1281382 h 2332065"/>
              <a:gd name="connsiteX36" fmla="*/ 290132 w 996891"/>
              <a:gd name="connsiteY36" fmla="*/ 1328898 h 2332065"/>
              <a:gd name="connsiteX37" fmla="*/ 301285 w 996891"/>
              <a:gd name="connsiteY37" fmla="*/ 1353343 h 2332065"/>
              <a:gd name="connsiteX38" fmla="*/ 300827 w 996891"/>
              <a:gd name="connsiteY38" fmla="*/ 1366483 h 2332065"/>
              <a:gd name="connsiteX39" fmla="*/ 303272 w 996891"/>
              <a:gd name="connsiteY39" fmla="*/ 1398567 h 2332065"/>
              <a:gd name="connsiteX40" fmla="*/ 316411 w 996891"/>
              <a:gd name="connsiteY40" fmla="*/ 1437525 h 2332065"/>
              <a:gd name="connsiteX41" fmla="*/ 318855 w 996891"/>
              <a:gd name="connsiteY41" fmla="*/ 1468082 h 2332065"/>
              <a:gd name="connsiteX42" fmla="*/ 332911 w 996891"/>
              <a:gd name="connsiteY42" fmla="*/ 1489929 h 2332065"/>
              <a:gd name="connsiteX43" fmla="*/ 335356 w 996891"/>
              <a:gd name="connsiteY43" fmla="*/ 1511320 h 2332065"/>
              <a:gd name="connsiteX44" fmla="*/ 331535 w 996891"/>
              <a:gd name="connsiteY44" fmla="*/ 1527361 h 2332065"/>
              <a:gd name="connsiteX45" fmla="*/ 348495 w 996891"/>
              <a:gd name="connsiteY45" fmla="*/ 1559446 h 2332065"/>
              <a:gd name="connsiteX46" fmla="*/ 350481 w 996891"/>
              <a:gd name="connsiteY46" fmla="*/ 1594433 h 2332065"/>
              <a:gd name="connsiteX47" fmla="*/ 355828 w 996891"/>
              <a:gd name="connsiteY47" fmla="*/ 1619795 h 2332065"/>
              <a:gd name="connsiteX48" fmla="*/ 361175 w 996891"/>
              <a:gd name="connsiteY48" fmla="*/ 1638740 h 2332065"/>
              <a:gd name="connsiteX49" fmla="*/ 354912 w 996891"/>
              <a:gd name="connsiteY49" fmla="*/ 1679532 h 2332065"/>
              <a:gd name="connsiteX50" fmla="*/ 368968 w 996891"/>
              <a:gd name="connsiteY50" fmla="*/ 1677088 h 2332065"/>
              <a:gd name="connsiteX51" fmla="*/ 377676 w 996891"/>
              <a:gd name="connsiteY51" fmla="*/ 1696645 h 2332065"/>
              <a:gd name="connsiteX52" fmla="*/ 377216 w 996891"/>
              <a:gd name="connsiteY52" fmla="*/ 1727812 h 2332065"/>
              <a:gd name="connsiteX53" fmla="*/ 387913 w 996891"/>
              <a:gd name="connsiteY53" fmla="*/ 1785105 h 2332065"/>
              <a:gd name="connsiteX54" fmla="*/ 398607 w 996891"/>
              <a:gd name="connsiteY54" fmla="*/ 1830787 h 2332065"/>
              <a:gd name="connsiteX55" fmla="*/ 403955 w 996891"/>
              <a:gd name="connsiteY55" fmla="*/ 1863788 h 2332065"/>
              <a:gd name="connsiteX56" fmla="*/ 415108 w 996891"/>
              <a:gd name="connsiteY56" fmla="*/ 1888538 h 2332065"/>
              <a:gd name="connsiteX57" fmla="*/ 422900 w 996891"/>
              <a:gd name="connsiteY57" fmla="*/ 1928567 h 2332065"/>
              <a:gd name="connsiteX58" fmla="*/ 424886 w 996891"/>
              <a:gd name="connsiteY58" fmla="*/ 1968442 h 2332065"/>
              <a:gd name="connsiteX59" fmla="*/ 444291 w 996891"/>
              <a:gd name="connsiteY59" fmla="*/ 2021918 h 2332065"/>
              <a:gd name="connsiteX60" fmla="*/ 443372 w 996891"/>
              <a:gd name="connsiteY60" fmla="*/ 2055375 h 2332065"/>
              <a:gd name="connsiteX61" fmla="*/ 460331 w 996891"/>
              <a:gd name="connsiteY61" fmla="*/ 2093265 h 2332065"/>
              <a:gd name="connsiteX62" fmla="*/ 456512 w 996891"/>
              <a:gd name="connsiteY62" fmla="*/ 2134059 h 2332065"/>
              <a:gd name="connsiteX63" fmla="*/ 464762 w 996891"/>
              <a:gd name="connsiteY63" fmla="*/ 2147198 h 2332065"/>
              <a:gd name="connsiteX64" fmla="*/ 467206 w 996891"/>
              <a:gd name="connsiteY64" fmla="*/ 2171490 h 2332065"/>
              <a:gd name="connsiteX65" fmla="*/ 480805 w 996891"/>
              <a:gd name="connsiteY65" fmla="*/ 2220991 h 2332065"/>
              <a:gd name="connsiteX66" fmla="*/ 488596 w 996891"/>
              <a:gd name="connsiteY66" fmla="*/ 2255367 h 2332065"/>
              <a:gd name="connsiteX67" fmla="*/ 485082 w 996891"/>
              <a:gd name="connsiteY67" fmla="*/ 2269272 h 2332065"/>
              <a:gd name="connsiteX68" fmla="*/ 502194 w 996891"/>
              <a:gd name="connsiteY68" fmla="*/ 2332065 h 2332065"/>
              <a:gd name="connsiteX69" fmla="*/ 497457 w 996891"/>
              <a:gd name="connsiteY69" fmla="*/ 2314494 h 2332065"/>
              <a:gd name="connsiteX70" fmla="*/ 536722 w 996891"/>
              <a:gd name="connsiteY70" fmla="*/ 2310522 h 2332065"/>
              <a:gd name="connsiteX71" fmla="*/ 568806 w 996891"/>
              <a:gd name="connsiteY71" fmla="*/ 2289132 h 2332065"/>
              <a:gd name="connsiteX72" fmla="*/ 595543 w 996891"/>
              <a:gd name="connsiteY72" fmla="*/ 2257048 h 2332065"/>
              <a:gd name="connsiteX73" fmla="*/ 611585 w 996891"/>
              <a:gd name="connsiteY73" fmla="*/ 2235659 h 2332065"/>
              <a:gd name="connsiteX74" fmla="*/ 643670 w 996891"/>
              <a:gd name="connsiteY74" fmla="*/ 2208922 h 2332065"/>
              <a:gd name="connsiteX75" fmla="*/ 670406 w 996891"/>
              <a:gd name="connsiteY75" fmla="*/ 2176838 h 2332065"/>
              <a:gd name="connsiteX76" fmla="*/ 686448 w 996891"/>
              <a:gd name="connsiteY76" fmla="*/ 2166143 h 2332065"/>
              <a:gd name="connsiteX77" fmla="*/ 702491 w 996891"/>
              <a:gd name="connsiteY77" fmla="*/ 2150101 h 2332065"/>
              <a:gd name="connsiteX78" fmla="*/ 723880 w 996891"/>
              <a:gd name="connsiteY78" fmla="*/ 2134059 h 2332065"/>
              <a:gd name="connsiteX79" fmla="*/ 747255 w 996891"/>
              <a:gd name="connsiteY79" fmla="*/ 2090821 h 2332065"/>
              <a:gd name="connsiteX80" fmla="*/ 760394 w 996891"/>
              <a:gd name="connsiteY80" fmla="*/ 2080127 h 2332065"/>
              <a:gd name="connsiteX81" fmla="*/ 791562 w 996891"/>
              <a:gd name="connsiteY81" fmla="*/ 2036278 h 2332065"/>
              <a:gd name="connsiteX82" fmla="*/ 825480 w 996891"/>
              <a:gd name="connsiteY82" fmla="*/ 2005722 h 2332065"/>
              <a:gd name="connsiteX83" fmla="*/ 836175 w 996891"/>
              <a:gd name="connsiteY83" fmla="*/ 1989680 h 2332065"/>
              <a:gd name="connsiteX84" fmla="*/ 846870 w 996891"/>
              <a:gd name="connsiteY84" fmla="*/ 1975013 h 2332065"/>
              <a:gd name="connsiteX85" fmla="*/ 876967 w 996891"/>
              <a:gd name="connsiteY85" fmla="*/ 1932540 h 2332065"/>
              <a:gd name="connsiteX86" fmla="*/ 894996 w 996891"/>
              <a:gd name="connsiteY86" fmla="*/ 1914817 h 2332065"/>
              <a:gd name="connsiteX87" fmla="*/ 937775 w 996891"/>
              <a:gd name="connsiteY87" fmla="*/ 1877385 h 2332065"/>
              <a:gd name="connsiteX88" fmla="*/ 953817 w 996891"/>
              <a:gd name="connsiteY88" fmla="*/ 1861343 h 2332065"/>
              <a:gd name="connsiteX89" fmla="*/ 964512 w 996891"/>
              <a:gd name="connsiteY89" fmla="*/ 1845301 h 2332065"/>
              <a:gd name="connsiteX90" fmla="*/ 980554 w 996891"/>
              <a:gd name="connsiteY90" fmla="*/ 1834606 h 2332065"/>
              <a:gd name="connsiteX91" fmla="*/ 996596 w 996891"/>
              <a:gd name="connsiteY91" fmla="*/ 1781132 h 2332065"/>
              <a:gd name="connsiteX92" fmla="*/ 985901 w 996891"/>
              <a:gd name="connsiteY92" fmla="*/ 1700922 h 2332065"/>
              <a:gd name="connsiteX93" fmla="*/ 964512 w 996891"/>
              <a:gd name="connsiteY93" fmla="*/ 1668838 h 2332065"/>
              <a:gd name="connsiteX94" fmla="*/ 932427 w 996891"/>
              <a:gd name="connsiteY94" fmla="*/ 1636753 h 2332065"/>
              <a:gd name="connsiteX95" fmla="*/ 900343 w 996891"/>
              <a:gd name="connsiteY95" fmla="*/ 1583280 h 2332065"/>
              <a:gd name="connsiteX96" fmla="*/ 889648 w 996891"/>
              <a:gd name="connsiteY96" fmla="*/ 1567238 h 2332065"/>
              <a:gd name="connsiteX97" fmla="*/ 878954 w 996891"/>
              <a:gd name="connsiteY97" fmla="*/ 1545848 h 2332065"/>
              <a:gd name="connsiteX98" fmla="*/ 857564 w 996891"/>
              <a:gd name="connsiteY98" fmla="*/ 1513764 h 2332065"/>
              <a:gd name="connsiteX99" fmla="*/ 846870 w 996891"/>
              <a:gd name="connsiteY99" fmla="*/ 1492374 h 2332065"/>
              <a:gd name="connsiteX100" fmla="*/ 825480 w 996891"/>
              <a:gd name="connsiteY100" fmla="*/ 1476332 h 2332065"/>
              <a:gd name="connsiteX101" fmla="*/ 793396 w 996891"/>
              <a:gd name="connsiteY101" fmla="*/ 1401469 h 2332065"/>
              <a:gd name="connsiteX102" fmla="*/ 782701 w 996891"/>
              <a:gd name="connsiteY102" fmla="*/ 1385427 h 2332065"/>
              <a:gd name="connsiteX103" fmla="*/ 755964 w 996891"/>
              <a:gd name="connsiteY103" fmla="*/ 1337301 h 2332065"/>
              <a:gd name="connsiteX104" fmla="*/ 723880 w 996891"/>
              <a:gd name="connsiteY104" fmla="*/ 1299869 h 2332065"/>
              <a:gd name="connsiteX105" fmla="*/ 702491 w 996891"/>
              <a:gd name="connsiteY105" fmla="*/ 1267785 h 2332065"/>
              <a:gd name="connsiteX106" fmla="*/ 686448 w 996891"/>
              <a:gd name="connsiteY106" fmla="*/ 1225006 h 2332065"/>
              <a:gd name="connsiteX107" fmla="*/ 659712 w 996891"/>
              <a:gd name="connsiteY107" fmla="*/ 1192922 h 2332065"/>
              <a:gd name="connsiteX108" fmla="*/ 643670 w 996891"/>
              <a:gd name="connsiteY108" fmla="*/ 1171532 h 2332065"/>
              <a:gd name="connsiteX109" fmla="*/ 632975 w 996891"/>
              <a:gd name="connsiteY109" fmla="*/ 1150143 h 2332065"/>
              <a:gd name="connsiteX110" fmla="*/ 627627 w 996891"/>
              <a:gd name="connsiteY110" fmla="*/ 1134101 h 2332065"/>
              <a:gd name="connsiteX111" fmla="*/ 606238 w 996891"/>
              <a:gd name="connsiteY111" fmla="*/ 1102017 h 2332065"/>
              <a:gd name="connsiteX112" fmla="*/ 595543 w 996891"/>
              <a:gd name="connsiteY112" fmla="*/ 1080627 h 2332065"/>
              <a:gd name="connsiteX113" fmla="*/ 584848 w 996891"/>
              <a:gd name="connsiteY113" fmla="*/ 1064585 h 2332065"/>
              <a:gd name="connsiteX114" fmla="*/ 558112 w 996891"/>
              <a:gd name="connsiteY114" fmla="*/ 1021806 h 2332065"/>
              <a:gd name="connsiteX115" fmla="*/ 536722 w 996891"/>
              <a:gd name="connsiteY115" fmla="*/ 973680 h 2332065"/>
              <a:gd name="connsiteX116" fmla="*/ 526027 w 996891"/>
              <a:gd name="connsiteY116" fmla="*/ 946943 h 2332065"/>
              <a:gd name="connsiteX117" fmla="*/ 515333 w 996891"/>
              <a:gd name="connsiteY117" fmla="*/ 930901 h 2332065"/>
              <a:gd name="connsiteX118" fmla="*/ 504638 w 996891"/>
              <a:gd name="connsiteY118" fmla="*/ 904164 h 2332065"/>
              <a:gd name="connsiteX119" fmla="*/ 483248 w 996891"/>
              <a:gd name="connsiteY119" fmla="*/ 872080 h 2332065"/>
              <a:gd name="connsiteX120" fmla="*/ 472554 w 996891"/>
              <a:gd name="connsiteY120" fmla="*/ 856038 h 2332065"/>
              <a:gd name="connsiteX121" fmla="*/ 451164 w 996891"/>
              <a:gd name="connsiteY121" fmla="*/ 807911 h 2332065"/>
              <a:gd name="connsiteX122" fmla="*/ 440470 w 996891"/>
              <a:gd name="connsiteY122" fmla="*/ 765132 h 2332065"/>
              <a:gd name="connsiteX123" fmla="*/ 429775 w 996891"/>
              <a:gd name="connsiteY123" fmla="*/ 749090 h 2332065"/>
              <a:gd name="connsiteX124" fmla="*/ 419080 w 996891"/>
              <a:gd name="connsiteY124" fmla="*/ 727701 h 2332065"/>
              <a:gd name="connsiteX125" fmla="*/ 397691 w 996891"/>
              <a:gd name="connsiteY125" fmla="*/ 695617 h 2332065"/>
              <a:gd name="connsiteX126" fmla="*/ 386996 w 996891"/>
              <a:gd name="connsiteY126" fmla="*/ 679574 h 2332065"/>
              <a:gd name="connsiteX127" fmla="*/ 376301 w 996891"/>
              <a:gd name="connsiteY127" fmla="*/ 663532 h 2332065"/>
              <a:gd name="connsiteX128" fmla="*/ 365606 w 996891"/>
              <a:gd name="connsiteY128" fmla="*/ 642143 h 2332065"/>
              <a:gd name="connsiteX129" fmla="*/ 344217 w 996891"/>
              <a:gd name="connsiteY129" fmla="*/ 626101 h 2332065"/>
              <a:gd name="connsiteX130" fmla="*/ 322827 w 996891"/>
              <a:gd name="connsiteY130" fmla="*/ 594017 h 2332065"/>
              <a:gd name="connsiteX131" fmla="*/ 312133 w 996891"/>
              <a:gd name="connsiteY131" fmla="*/ 577974 h 2332065"/>
              <a:gd name="connsiteX132" fmla="*/ 301438 w 996891"/>
              <a:gd name="connsiteY132" fmla="*/ 561932 h 2332065"/>
              <a:gd name="connsiteX133" fmla="*/ 290743 w 996891"/>
              <a:gd name="connsiteY133" fmla="*/ 540543 h 2332065"/>
              <a:gd name="connsiteX134" fmla="*/ 280048 w 996891"/>
              <a:gd name="connsiteY134" fmla="*/ 524501 h 2332065"/>
              <a:gd name="connsiteX135" fmla="*/ 269354 w 996891"/>
              <a:gd name="connsiteY135" fmla="*/ 497764 h 2332065"/>
              <a:gd name="connsiteX136" fmla="*/ 258659 w 996891"/>
              <a:gd name="connsiteY136" fmla="*/ 481722 h 2332065"/>
              <a:gd name="connsiteX137" fmla="*/ 237270 w 996891"/>
              <a:gd name="connsiteY137" fmla="*/ 433596 h 2332065"/>
              <a:gd name="connsiteX138" fmla="*/ 226575 w 996891"/>
              <a:gd name="connsiteY138" fmla="*/ 385469 h 2332065"/>
              <a:gd name="connsiteX139" fmla="*/ 205185 w 996891"/>
              <a:gd name="connsiteY139" fmla="*/ 348038 h 2332065"/>
              <a:gd name="connsiteX140" fmla="*/ 194491 w 996891"/>
              <a:gd name="connsiteY140" fmla="*/ 326648 h 2332065"/>
              <a:gd name="connsiteX141" fmla="*/ 173101 w 996891"/>
              <a:gd name="connsiteY141" fmla="*/ 273174 h 2332065"/>
              <a:gd name="connsiteX142" fmla="*/ 130322 w 996891"/>
              <a:gd name="connsiteY142" fmla="*/ 198311 h 2332065"/>
              <a:gd name="connsiteX143" fmla="*/ 119627 w 996891"/>
              <a:gd name="connsiteY143" fmla="*/ 182269 h 2332065"/>
              <a:gd name="connsiteX144" fmla="*/ 98238 w 996891"/>
              <a:gd name="connsiteY144" fmla="*/ 166227 h 2332065"/>
              <a:gd name="connsiteX145" fmla="*/ 87543 w 996891"/>
              <a:gd name="connsiteY145" fmla="*/ 144838 h 2332065"/>
              <a:gd name="connsiteX146" fmla="*/ 71501 w 996891"/>
              <a:gd name="connsiteY146" fmla="*/ 107406 h 2332065"/>
              <a:gd name="connsiteX147" fmla="*/ 39417 w 996891"/>
              <a:gd name="connsiteY147" fmla="*/ 59280 h 2332065"/>
              <a:gd name="connsiteX148" fmla="*/ 28722 w 996891"/>
              <a:gd name="connsiteY148" fmla="*/ 43238 h 2332065"/>
              <a:gd name="connsiteX149" fmla="*/ 0 w 996891"/>
              <a:gd name="connsiteY149" fmla="*/ 0 h 2332065"/>
              <a:gd name="connsiteX150" fmla="*/ 7333 w 996891"/>
              <a:gd name="connsiteY150" fmla="*/ 27196 h 2332065"/>
              <a:gd name="connsiteX0" fmla="*/ 7333 w 996891"/>
              <a:gd name="connsiteY0" fmla="*/ 27196 h 2332065"/>
              <a:gd name="connsiteX1" fmla="*/ 10694 w 996891"/>
              <a:gd name="connsiteY1" fmla="*/ 48126 h 2332065"/>
              <a:gd name="connsiteX2" fmla="*/ 27653 w 996891"/>
              <a:gd name="connsiteY2" fmla="*/ 52557 h 2332065"/>
              <a:gd name="connsiteX3" fmla="*/ 15583 w 996891"/>
              <a:gd name="connsiteY3" fmla="*/ 73489 h 2332065"/>
              <a:gd name="connsiteX4" fmla="*/ 29638 w 996891"/>
              <a:gd name="connsiteY4" fmla="*/ 103588 h 2332065"/>
              <a:gd name="connsiteX5" fmla="*/ 34528 w 996891"/>
              <a:gd name="connsiteY5" fmla="*/ 148810 h 2332065"/>
              <a:gd name="connsiteX6" fmla="*/ 39876 w 996891"/>
              <a:gd name="connsiteY6" fmla="*/ 184865 h 2332065"/>
              <a:gd name="connsiteX7" fmla="*/ 56376 w 996891"/>
              <a:gd name="connsiteY7" fmla="*/ 236508 h 2332065"/>
              <a:gd name="connsiteX8" fmla="*/ 43848 w 996891"/>
              <a:gd name="connsiteY8" fmla="*/ 222756 h 2332065"/>
              <a:gd name="connsiteX9" fmla="*/ 60806 w 996891"/>
              <a:gd name="connsiteY9" fmla="*/ 279285 h 2332065"/>
              <a:gd name="connsiteX10" fmla="*/ 66155 w 996891"/>
              <a:gd name="connsiteY10" fmla="*/ 322523 h 2332065"/>
              <a:gd name="connsiteX11" fmla="*/ 80210 w 996891"/>
              <a:gd name="connsiteY11" fmla="*/ 370497 h 2332065"/>
              <a:gd name="connsiteX12" fmla="*/ 91362 w 996891"/>
              <a:gd name="connsiteY12" fmla="*/ 414651 h 2332065"/>
              <a:gd name="connsiteX13" fmla="*/ 104504 w 996891"/>
              <a:gd name="connsiteY13" fmla="*/ 473471 h 2332065"/>
              <a:gd name="connsiteX14" fmla="*/ 112753 w 996891"/>
              <a:gd name="connsiteY14" fmla="*/ 511362 h 2332065"/>
              <a:gd name="connsiteX15" fmla="*/ 120544 w 996891"/>
              <a:gd name="connsiteY15" fmla="*/ 576753 h 2332065"/>
              <a:gd name="connsiteX16" fmla="*/ 131697 w 996891"/>
              <a:gd name="connsiteY16" fmla="*/ 612199 h 2332065"/>
              <a:gd name="connsiteX17" fmla="*/ 137044 w 996891"/>
              <a:gd name="connsiteY17" fmla="*/ 654366 h 2332065"/>
              <a:gd name="connsiteX18" fmla="*/ 151101 w 996891"/>
              <a:gd name="connsiteY18" fmla="*/ 681104 h 2332065"/>
              <a:gd name="connsiteX19" fmla="*/ 162255 w 996891"/>
              <a:gd name="connsiteY19" fmla="*/ 711659 h 2332065"/>
              <a:gd name="connsiteX20" fmla="*/ 167602 w 996891"/>
              <a:gd name="connsiteY20" fmla="*/ 744202 h 2332065"/>
              <a:gd name="connsiteX21" fmla="*/ 172489 w 996891"/>
              <a:gd name="connsiteY21" fmla="*/ 772465 h 2332065"/>
              <a:gd name="connsiteX22" fmla="*/ 180741 w 996891"/>
              <a:gd name="connsiteY22" fmla="*/ 807454 h 2332065"/>
              <a:gd name="connsiteX23" fmla="*/ 191893 w 996891"/>
              <a:gd name="connsiteY23" fmla="*/ 840912 h 2332065"/>
              <a:gd name="connsiteX24" fmla="*/ 191435 w 996891"/>
              <a:gd name="connsiteY24" fmla="*/ 882163 h 2332065"/>
              <a:gd name="connsiteX25" fmla="*/ 198311 w 996891"/>
              <a:gd name="connsiteY25" fmla="*/ 910579 h 2332065"/>
              <a:gd name="connsiteX26" fmla="*/ 206559 w 996891"/>
              <a:gd name="connsiteY26" fmla="*/ 951832 h 2332065"/>
              <a:gd name="connsiteX27" fmla="*/ 223520 w 996891"/>
              <a:gd name="connsiteY27" fmla="*/ 995527 h 2332065"/>
              <a:gd name="connsiteX28" fmla="*/ 224589 w 996891"/>
              <a:gd name="connsiteY28" fmla="*/ 1021043 h 2332065"/>
              <a:gd name="connsiteX29" fmla="*/ 229479 w 996891"/>
              <a:gd name="connsiteY29" fmla="*/ 1062446 h 2332065"/>
              <a:gd name="connsiteX30" fmla="*/ 237729 w 996891"/>
              <a:gd name="connsiteY30" fmla="*/ 1118671 h 2332065"/>
              <a:gd name="connsiteX31" fmla="*/ 257590 w 996891"/>
              <a:gd name="connsiteY31" fmla="*/ 1149838 h 2332065"/>
              <a:gd name="connsiteX32" fmla="*/ 262936 w 996891"/>
              <a:gd name="connsiteY32" fmla="*/ 1191088 h 2332065"/>
              <a:gd name="connsiteX33" fmla="*/ 267368 w 996891"/>
              <a:gd name="connsiteY33" fmla="*/ 1224243 h 2332065"/>
              <a:gd name="connsiteX34" fmla="*/ 274090 w 996891"/>
              <a:gd name="connsiteY34" fmla="*/ 1249299 h 2332065"/>
              <a:gd name="connsiteX35" fmla="*/ 281883 w 996891"/>
              <a:gd name="connsiteY35" fmla="*/ 1281382 h 2332065"/>
              <a:gd name="connsiteX36" fmla="*/ 290132 w 996891"/>
              <a:gd name="connsiteY36" fmla="*/ 1328898 h 2332065"/>
              <a:gd name="connsiteX37" fmla="*/ 301285 w 996891"/>
              <a:gd name="connsiteY37" fmla="*/ 1353343 h 2332065"/>
              <a:gd name="connsiteX38" fmla="*/ 300827 w 996891"/>
              <a:gd name="connsiteY38" fmla="*/ 1366483 h 2332065"/>
              <a:gd name="connsiteX39" fmla="*/ 303272 w 996891"/>
              <a:gd name="connsiteY39" fmla="*/ 1398567 h 2332065"/>
              <a:gd name="connsiteX40" fmla="*/ 316411 w 996891"/>
              <a:gd name="connsiteY40" fmla="*/ 1437525 h 2332065"/>
              <a:gd name="connsiteX41" fmla="*/ 318855 w 996891"/>
              <a:gd name="connsiteY41" fmla="*/ 1468082 h 2332065"/>
              <a:gd name="connsiteX42" fmla="*/ 332911 w 996891"/>
              <a:gd name="connsiteY42" fmla="*/ 1489929 h 2332065"/>
              <a:gd name="connsiteX43" fmla="*/ 335356 w 996891"/>
              <a:gd name="connsiteY43" fmla="*/ 1511320 h 2332065"/>
              <a:gd name="connsiteX44" fmla="*/ 331535 w 996891"/>
              <a:gd name="connsiteY44" fmla="*/ 1527361 h 2332065"/>
              <a:gd name="connsiteX45" fmla="*/ 348495 w 996891"/>
              <a:gd name="connsiteY45" fmla="*/ 1559446 h 2332065"/>
              <a:gd name="connsiteX46" fmla="*/ 350481 w 996891"/>
              <a:gd name="connsiteY46" fmla="*/ 1594433 h 2332065"/>
              <a:gd name="connsiteX47" fmla="*/ 355828 w 996891"/>
              <a:gd name="connsiteY47" fmla="*/ 1619795 h 2332065"/>
              <a:gd name="connsiteX48" fmla="*/ 361175 w 996891"/>
              <a:gd name="connsiteY48" fmla="*/ 1638740 h 2332065"/>
              <a:gd name="connsiteX49" fmla="*/ 354912 w 996891"/>
              <a:gd name="connsiteY49" fmla="*/ 1679532 h 2332065"/>
              <a:gd name="connsiteX50" fmla="*/ 368968 w 996891"/>
              <a:gd name="connsiteY50" fmla="*/ 1677088 h 2332065"/>
              <a:gd name="connsiteX51" fmla="*/ 377676 w 996891"/>
              <a:gd name="connsiteY51" fmla="*/ 1696645 h 2332065"/>
              <a:gd name="connsiteX52" fmla="*/ 377216 w 996891"/>
              <a:gd name="connsiteY52" fmla="*/ 1727812 h 2332065"/>
              <a:gd name="connsiteX53" fmla="*/ 387913 w 996891"/>
              <a:gd name="connsiteY53" fmla="*/ 1785105 h 2332065"/>
              <a:gd name="connsiteX54" fmla="*/ 398607 w 996891"/>
              <a:gd name="connsiteY54" fmla="*/ 1830787 h 2332065"/>
              <a:gd name="connsiteX55" fmla="*/ 403955 w 996891"/>
              <a:gd name="connsiteY55" fmla="*/ 1863788 h 2332065"/>
              <a:gd name="connsiteX56" fmla="*/ 415108 w 996891"/>
              <a:gd name="connsiteY56" fmla="*/ 1888538 h 2332065"/>
              <a:gd name="connsiteX57" fmla="*/ 422900 w 996891"/>
              <a:gd name="connsiteY57" fmla="*/ 1928567 h 2332065"/>
              <a:gd name="connsiteX58" fmla="*/ 424886 w 996891"/>
              <a:gd name="connsiteY58" fmla="*/ 1968442 h 2332065"/>
              <a:gd name="connsiteX59" fmla="*/ 444291 w 996891"/>
              <a:gd name="connsiteY59" fmla="*/ 2021918 h 2332065"/>
              <a:gd name="connsiteX60" fmla="*/ 443372 w 996891"/>
              <a:gd name="connsiteY60" fmla="*/ 2055375 h 2332065"/>
              <a:gd name="connsiteX61" fmla="*/ 460331 w 996891"/>
              <a:gd name="connsiteY61" fmla="*/ 2093265 h 2332065"/>
              <a:gd name="connsiteX62" fmla="*/ 456512 w 996891"/>
              <a:gd name="connsiteY62" fmla="*/ 2134059 h 2332065"/>
              <a:gd name="connsiteX63" fmla="*/ 464762 w 996891"/>
              <a:gd name="connsiteY63" fmla="*/ 2147198 h 2332065"/>
              <a:gd name="connsiteX64" fmla="*/ 467206 w 996891"/>
              <a:gd name="connsiteY64" fmla="*/ 2171490 h 2332065"/>
              <a:gd name="connsiteX65" fmla="*/ 480805 w 996891"/>
              <a:gd name="connsiteY65" fmla="*/ 2220991 h 2332065"/>
              <a:gd name="connsiteX66" fmla="*/ 488596 w 996891"/>
              <a:gd name="connsiteY66" fmla="*/ 2255367 h 2332065"/>
              <a:gd name="connsiteX67" fmla="*/ 485082 w 996891"/>
              <a:gd name="connsiteY67" fmla="*/ 2269272 h 2332065"/>
              <a:gd name="connsiteX68" fmla="*/ 502194 w 996891"/>
              <a:gd name="connsiteY68" fmla="*/ 2332065 h 2332065"/>
              <a:gd name="connsiteX69" fmla="*/ 497457 w 996891"/>
              <a:gd name="connsiteY69" fmla="*/ 2314494 h 2332065"/>
              <a:gd name="connsiteX70" fmla="*/ 536722 w 996891"/>
              <a:gd name="connsiteY70" fmla="*/ 2310522 h 2332065"/>
              <a:gd name="connsiteX71" fmla="*/ 568806 w 996891"/>
              <a:gd name="connsiteY71" fmla="*/ 2289132 h 2332065"/>
              <a:gd name="connsiteX72" fmla="*/ 595543 w 996891"/>
              <a:gd name="connsiteY72" fmla="*/ 2257048 h 2332065"/>
              <a:gd name="connsiteX73" fmla="*/ 611585 w 996891"/>
              <a:gd name="connsiteY73" fmla="*/ 2235659 h 2332065"/>
              <a:gd name="connsiteX74" fmla="*/ 643670 w 996891"/>
              <a:gd name="connsiteY74" fmla="*/ 2208922 h 2332065"/>
              <a:gd name="connsiteX75" fmla="*/ 670406 w 996891"/>
              <a:gd name="connsiteY75" fmla="*/ 2176838 h 2332065"/>
              <a:gd name="connsiteX76" fmla="*/ 686448 w 996891"/>
              <a:gd name="connsiteY76" fmla="*/ 2166143 h 2332065"/>
              <a:gd name="connsiteX77" fmla="*/ 702491 w 996891"/>
              <a:gd name="connsiteY77" fmla="*/ 2150101 h 2332065"/>
              <a:gd name="connsiteX78" fmla="*/ 723880 w 996891"/>
              <a:gd name="connsiteY78" fmla="*/ 2134059 h 2332065"/>
              <a:gd name="connsiteX79" fmla="*/ 747255 w 996891"/>
              <a:gd name="connsiteY79" fmla="*/ 2090821 h 2332065"/>
              <a:gd name="connsiteX80" fmla="*/ 760394 w 996891"/>
              <a:gd name="connsiteY80" fmla="*/ 2080127 h 2332065"/>
              <a:gd name="connsiteX81" fmla="*/ 791562 w 996891"/>
              <a:gd name="connsiteY81" fmla="*/ 2036278 h 2332065"/>
              <a:gd name="connsiteX82" fmla="*/ 825480 w 996891"/>
              <a:gd name="connsiteY82" fmla="*/ 2005722 h 2332065"/>
              <a:gd name="connsiteX83" fmla="*/ 836175 w 996891"/>
              <a:gd name="connsiteY83" fmla="*/ 1989680 h 2332065"/>
              <a:gd name="connsiteX84" fmla="*/ 846870 w 996891"/>
              <a:gd name="connsiteY84" fmla="*/ 1975013 h 2332065"/>
              <a:gd name="connsiteX85" fmla="*/ 876967 w 996891"/>
              <a:gd name="connsiteY85" fmla="*/ 1932540 h 2332065"/>
              <a:gd name="connsiteX86" fmla="*/ 903705 w 996891"/>
              <a:gd name="connsiteY86" fmla="*/ 1903205 h 2332065"/>
              <a:gd name="connsiteX87" fmla="*/ 937775 w 996891"/>
              <a:gd name="connsiteY87" fmla="*/ 1877385 h 2332065"/>
              <a:gd name="connsiteX88" fmla="*/ 953817 w 996891"/>
              <a:gd name="connsiteY88" fmla="*/ 1861343 h 2332065"/>
              <a:gd name="connsiteX89" fmla="*/ 964512 w 996891"/>
              <a:gd name="connsiteY89" fmla="*/ 1845301 h 2332065"/>
              <a:gd name="connsiteX90" fmla="*/ 980554 w 996891"/>
              <a:gd name="connsiteY90" fmla="*/ 1834606 h 2332065"/>
              <a:gd name="connsiteX91" fmla="*/ 996596 w 996891"/>
              <a:gd name="connsiteY91" fmla="*/ 1781132 h 2332065"/>
              <a:gd name="connsiteX92" fmla="*/ 985901 w 996891"/>
              <a:gd name="connsiteY92" fmla="*/ 1700922 h 2332065"/>
              <a:gd name="connsiteX93" fmla="*/ 964512 w 996891"/>
              <a:gd name="connsiteY93" fmla="*/ 1668838 h 2332065"/>
              <a:gd name="connsiteX94" fmla="*/ 932427 w 996891"/>
              <a:gd name="connsiteY94" fmla="*/ 1636753 h 2332065"/>
              <a:gd name="connsiteX95" fmla="*/ 900343 w 996891"/>
              <a:gd name="connsiteY95" fmla="*/ 1583280 h 2332065"/>
              <a:gd name="connsiteX96" fmla="*/ 889648 w 996891"/>
              <a:gd name="connsiteY96" fmla="*/ 1567238 h 2332065"/>
              <a:gd name="connsiteX97" fmla="*/ 878954 w 996891"/>
              <a:gd name="connsiteY97" fmla="*/ 1545848 h 2332065"/>
              <a:gd name="connsiteX98" fmla="*/ 857564 w 996891"/>
              <a:gd name="connsiteY98" fmla="*/ 1513764 h 2332065"/>
              <a:gd name="connsiteX99" fmla="*/ 846870 w 996891"/>
              <a:gd name="connsiteY99" fmla="*/ 1492374 h 2332065"/>
              <a:gd name="connsiteX100" fmla="*/ 825480 w 996891"/>
              <a:gd name="connsiteY100" fmla="*/ 1476332 h 2332065"/>
              <a:gd name="connsiteX101" fmla="*/ 793396 w 996891"/>
              <a:gd name="connsiteY101" fmla="*/ 1401469 h 2332065"/>
              <a:gd name="connsiteX102" fmla="*/ 782701 w 996891"/>
              <a:gd name="connsiteY102" fmla="*/ 1385427 h 2332065"/>
              <a:gd name="connsiteX103" fmla="*/ 755964 w 996891"/>
              <a:gd name="connsiteY103" fmla="*/ 1337301 h 2332065"/>
              <a:gd name="connsiteX104" fmla="*/ 723880 w 996891"/>
              <a:gd name="connsiteY104" fmla="*/ 1299869 h 2332065"/>
              <a:gd name="connsiteX105" fmla="*/ 702491 w 996891"/>
              <a:gd name="connsiteY105" fmla="*/ 1267785 h 2332065"/>
              <a:gd name="connsiteX106" fmla="*/ 686448 w 996891"/>
              <a:gd name="connsiteY106" fmla="*/ 1225006 h 2332065"/>
              <a:gd name="connsiteX107" fmla="*/ 659712 w 996891"/>
              <a:gd name="connsiteY107" fmla="*/ 1192922 h 2332065"/>
              <a:gd name="connsiteX108" fmla="*/ 643670 w 996891"/>
              <a:gd name="connsiteY108" fmla="*/ 1171532 h 2332065"/>
              <a:gd name="connsiteX109" fmla="*/ 632975 w 996891"/>
              <a:gd name="connsiteY109" fmla="*/ 1150143 h 2332065"/>
              <a:gd name="connsiteX110" fmla="*/ 627627 w 996891"/>
              <a:gd name="connsiteY110" fmla="*/ 1134101 h 2332065"/>
              <a:gd name="connsiteX111" fmla="*/ 606238 w 996891"/>
              <a:gd name="connsiteY111" fmla="*/ 1102017 h 2332065"/>
              <a:gd name="connsiteX112" fmla="*/ 595543 w 996891"/>
              <a:gd name="connsiteY112" fmla="*/ 1080627 h 2332065"/>
              <a:gd name="connsiteX113" fmla="*/ 584848 w 996891"/>
              <a:gd name="connsiteY113" fmla="*/ 1064585 h 2332065"/>
              <a:gd name="connsiteX114" fmla="*/ 558112 w 996891"/>
              <a:gd name="connsiteY114" fmla="*/ 1021806 h 2332065"/>
              <a:gd name="connsiteX115" fmla="*/ 536722 w 996891"/>
              <a:gd name="connsiteY115" fmla="*/ 973680 h 2332065"/>
              <a:gd name="connsiteX116" fmla="*/ 526027 w 996891"/>
              <a:gd name="connsiteY116" fmla="*/ 946943 h 2332065"/>
              <a:gd name="connsiteX117" fmla="*/ 515333 w 996891"/>
              <a:gd name="connsiteY117" fmla="*/ 930901 h 2332065"/>
              <a:gd name="connsiteX118" fmla="*/ 504638 w 996891"/>
              <a:gd name="connsiteY118" fmla="*/ 904164 h 2332065"/>
              <a:gd name="connsiteX119" fmla="*/ 483248 w 996891"/>
              <a:gd name="connsiteY119" fmla="*/ 872080 h 2332065"/>
              <a:gd name="connsiteX120" fmla="*/ 472554 w 996891"/>
              <a:gd name="connsiteY120" fmla="*/ 856038 h 2332065"/>
              <a:gd name="connsiteX121" fmla="*/ 451164 w 996891"/>
              <a:gd name="connsiteY121" fmla="*/ 807911 h 2332065"/>
              <a:gd name="connsiteX122" fmla="*/ 440470 w 996891"/>
              <a:gd name="connsiteY122" fmla="*/ 765132 h 2332065"/>
              <a:gd name="connsiteX123" fmla="*/ 429775 w 996891"/>
              <a:gd name="connsiteY123" fmla="*/ 749090 h 2332065"/>
              <a:gd name="connsiteX124" fmla="*/ 419080 w 996891"/>
              <a:gd name="connsiteY124" fmla="*/ 727701 h 2332065"/>
              <a:gd name="connsiteX125" fmla="*/ 397691 w 996891"/>
              <a:gd name="connsiteY125" fmla="*/ 695617 h 2332065"/>
              <a:gd name="connsiteX126" fmla="*/ 386996 w 996891"/>
              <a:gd name="connsiteY126" fmla="*/ 679574 h 2332065"/>
              <a:gd name="connsiteX127" fmla="*/ 376301 w 996891"/>
              <a:gd name="connsiteY127" fmla="*/ 663532 h 2332065"/>
              <a:gd name="connsiteX128" fmla="*/ 365606 w 996891"/>
              <a:gd name="connsiteY128" fmla="*/ 642143 h 2332065"/>
              <a:gd name="connsiteX129" fmla="*/ 344217 w 996891"/>
              <a:gd name="connsiteY129" fmla="*/ 626101 h 2332065"/>
              <a:gd name="connsiteX130" fmla="*/ 322827 w 996891"/>
              <a:gd name="connsiteY130" fmla="*/ 594017 h 2332065"/>
              <a:gd name="connsiteX131" fmla="*/ 312133 w 996891"/>
              <a:gd name="connsiteY131" fmla="*/ 577974 h 2332065"/>
              <a:gd name="connsiteX132" fmla="*/ 301438 w 996891"/>
              <a:gd name="connsiteY132" fmla="*/ 561932 h 2332065"/>
              <a:gd name="connsiteX133" fmla="*/ 290743 w 996891"/>
              <a:gd name="connsiteY133" fmla="*/ 540543 h 2332065"/>
              <a:gd name="connsiteX134" fmla="*/ 280048 w 996891"/>
              <a:gd name="connsiteY134" fmla="*/ 524501 h 2332065"/>
              <a:gd name="connsiteX135" fmla="*/ 269354 w 996891"/>
              <a:gd name="connsiteY135" fmla="*/ 497764 h 2332065"/>
              <a:gd name="connsiteX136" fmla="*/ 258659 w 996891"/>
              <a:gd name="connsiteY136" fmla="*/ 481722 h 2332065"/>
              <a:gd name="connsiteX137" fmla="*/ 237270 w 996891"/>
              <a:gd name="connsiteY137" fmla="*/ 433596 h 2332065"/>
              <a:gd name="connsiteX138" fmla="*/ 226575 w 996891"/>
              <a:gd name="connsiteY138" fmla="*/ 385469 h 2332065"/>
              <a:gd name="connsiteX139" fmla="*/ 205185 w 996891"/>
              <a:gd name="connsiteY139" fmla="*/ 348038 h 2332065"/>
              <a:gd name="connsiteX140" fmla="*/ 194491 w 996891"/>
              <a:gd name="connsiteY140" fmla="*/ 326648 h 2332065"/>
              <a:gd name="connsiteX141" fmla="*/ 173101 w 996891"/>
              <a:gd name="connsiteY141" fmla="*/ 273174 h 2332065"/>
              <a:gd name="connsiteX142" fmla="*/ 130322 w 996891"/>
              <a:gd name="connsiteY142" fmla="*/ 198311 h 2332065"/>
              <a:gd name="connsiteX143" fmla="*/ 119627 w 996891"/>
              <a:gd name="connsiteY143" fmla="*/ 182269 h 2332065"/>
              <a:gd name="connsiteX144" fmla="*/ 98238 w 996891"/>
              <a:gd name="connsiteY144" fmla="*/ 166227 h 2332065"/>
              <a:gd name="connsiteX145" fmla="*/ 87543 w 996891"/>
              <a:gd name="connsiteY145" fmla="*/ 144838 h 2332065"/>
              <a:gd name="connsiteX146" fmla="*/ 71501 w 996891"/>
              <a:gd name="connsiteY146" fmla="*/ 107406 h 2332065"/>
              <a:gd name="connsiteX147" fmla="*/ 39417 w 996891"/>
              <a:gd name="connsiteY147" fmla="*/ 59280 h 2332065"/>
              <a:gd name="connsiteX148" fmla="*/ 28722 w 996891"/>
              <a:gd name="connsiteY148" fmla="*/ 43238 h 2332065"/>
              <a:gd name="connsiteX149" fmla="*/ 0 w 996891"/>
              <a:gd name="connsiteY149" fmla="*/ 0 h 2332065"/>
              <a:gd name="connsiteX150" fmla="*/ 7333 w 996891"/>
              <a:gd name="connsiteY150" fmla="*/ 27196 h 2332065"/>
              <a:gd name="connsiteX0" fmla="*/ 7333 w 998309"/>
              <a:gd name="connsiteY0" fmla="*/ 27196 h 2332065"/>
              <a:gd name="connsiteX1" fmla="*/ 10694 w 998309"/>
              <a:gd name="connsiteY1" fmla="*/ 48126 h 2332065"/>
              <a:gd name="connsiteX2" fmla="*/ 27653 w 998309"/>
              <a:gd name="connsiteY2" fmla="*/ 52557 h 2332065"/>
              <a:gd name="connsiteX3" fmla="*/ 15583 w 998309"/>
              <a:gd name="connsiteY3" fmla="*/ 73489 h 2332065"/>
              <a:gd name="connsiteX4" fmla="*/ 29638 w 998309"/>
              <a:gd name="connsiteY4" fmla="*/ 103588 h 2332065"/>
              <a:gd name="connsiteX5" fmla="*/ 34528 w 998309"/>
              <a:gd name="connsiteY5" fmla="*/ 148810 h 2332065"/>
              <a:gd name="connsiteX6" fmla="*/ 39876 w 998309"/>
              <a:gd name="connsiteY6" fmla="*/ 184865 h 2332065"/>
              <a:gd name="connsiteX7" fmla="*/ 56376 w 998309"/>
              <a:gd name="connsiteY7" fmla="*/ 236508 h 2332065"/>
              <a:gd name="connsiteX8" fmla="*/ 43848 w 998309"/>
              <a:gd name="connsiteY8" fmla="*/ 222756 h 2332065"/>
              <a:gd name="connsiteX9" fmla="*/ 60806 w 998309"/>
              <a:gd name="connsiteY9" fmla="*/ 279285 h 2332065"/>
              <a:gd name="connsiteX10" fmla="*/ 66155 w 998309"/>
              <a:gd name="connsiteY10" fmla="*/ 322523 h 2332065"/>
              <a:gd name="connsiteX11" fmla="*/ 80210 w 998309"/>
              <a:gd name="connsiteY11" fmla="*/ 370497 h 2332065"/>
              <a:gd name="connsiteX12" fmla="*/ 91362 w 998309"/>
              <a:gd name="connsiteY12" fmla="*/ 414651 h 2332065"/>
              <a:gd name="connsiteX13" fmla="*/ 104504 w 998309"/>
              <a:gd name="connsiteY13" fmla="*/ 473471 h 2332065"/>
              <a:gd name="connsiteX14" fmla="*/ 112753 w 998309"/>
              <a:gd name="connsiteY14" fmla="*/ 511362 h 2332065"/>
              <a:gd name="connsiteX15" fmla="*/ 120544 w 998309"/>
              <a:gd name="connsiteY15" fmla="*/ 576753 h 2332065"/>
              <a:gd name="connsiteX16" fmla="*/ 131697 w 998309"/>
              <a:gd name="connsiteY16" fmla="*/ 612199 h 2332065"/>
              <a:gd name="connsiteX17" fmla="*/ 137044 w 998309"/>
              <a:gd name="connsiteY17" fmla="*/ 654366 h 2332065"/>
              <a:gd name="connsiteX18" fmla="*/ 151101 w 998309"/>
              <a:gd name="connsiteY18" fmla="*/ 681104 h 2332065"/>
              <a:gd name="connsiteX19" fmla="*/ 162255 w 998309"/>
              <a:gd name="connsiteY19" fmla="*/ 711659 h 2332065"/>
              <a:gd name="connsiteX20" fmla="*/ 167602 w 998309"/>
              <a:gd name="connsiteY20" fmla="*/ 744202 h 2332065"/>
              <a:gd name="connsiteX21" fmla="*/ 172489 w 998309"/>
              <a:gd name="connsiteY21" fmla="*/ 772465 h 2332065"/>
              <a:gd name="connsiteX22" fmla="*/ 180741 w 998309"/>
              <a:gd name="connsiteY22" fmla="*/ 807454 h 2332065"/>
              <a:gd name="connsiteX23" fmla="*/ 191893 w 998309"/>
              <a:gd name="connsiteY23" fmla="*/ 840912 h 2332065"/>
              <a:gd name="connsiteX24" fmla="*/ 191435 w 998309"/>
              <a:gd name="connsiteY24" fmla="*/ 882163 h 2332065"/>
              <a:gd name="connsiteX25" fmla="*/ 198311 w 998309"/>
              <a:gd name="connsiteY25" fmla="*/ 910579 h 2332065"/>
              <a:gd name="connsiteX26" fmla="*/ 206559 w 998309"/>
              <a:gd name="connsiteY26" fmla="*/ 951832 h 2332065"/>
              <a:gd name="connsiteX27" fmla="*/ 223520 w 998309"/>
              <a:gd name="connsiteY27" fmla="*/ 995527 h 2332065"/>
              <a:gd name="connsiteX28" fmla="*/ 224589 w 998309"/>
              <a:gd name="connsiteY28" fmla="*/ 1021043 h 2332065"/>
              <a:gd name="connsiteX29" fmla="*/ 229479 w 998309"/>
              <a:gd name="connsiteY29" fmla="*/ 1062446 h 2332065"/>
              <a:gd name="connsiteX30" fmla="*/ 237729 w 998309"/>
              <a:gd name="connsiteY30" fmla="*/ 1118671 h 2332065"/>
              <a:gd name="connsiteX31" fmla="*/ 257590 w 998309"/>
              <a:gd name="connsiteY31" fmla="*/ 1149838 h 2332065"/>
              <a:gd name="connsiteX32" fmla="*/ 262936 w 998309"/>
              <a:gd name="connsiteY32" fmla="*/ 1191088 h 2332065"/>
              <a:gd name="connsiteX33" fmla="*/ 267368 w 998309"/>
              <a:gd name="connsiteY33" fmla="*/ 1224243 h 2332065"/>
              <a:gd name="connsiteX34" fmla="*/ 274090 w 998309"/>
              <a:gd name="connsiteY34" fmla="*/ 1249299 h 2332065"/>
              <a:gd name="connsiteX35" fmla="*/ 281883 w 998309"/>
              <a:gd name="connsiteY35" fmla="*/ 1281382 h 2332065"/>
              <a:gd name="connsiteX36" fmla="*/ 290132 w 998309"/>
              <a:gd name="connsiteY36" fmla="*/ 1328898 h 2332065"/>
              <a:gd name="connsiteX37" fmla="*/ 301285 w 998309"/>
              <a:gd name="connsiteY37" fmla="*/ 1353343 h 2332065"/>
              <a:gd name="connsiteX38" fmla="*/ 300827 w 998309"/>
              <a:gd name="connsiteY38" fmla="*/ 1366483 h 2332065"/>
              <a:gd name="connsiteX39" fmla="*/ 303272 w 998309"/>
              <a:gd name="connsiteY39" fmla="*/ 1398567 h 2332065"/>
              <a:gd name="connsiteX40" fmla="*/ 316411 w 998309"/>
              <a:gd name="connsiteY40" fmla="*/ 1437525 h 2332065"/>
              <a:gd name="connsiteX41" fmla="*/ 318855 w 998309"/>
              <a:gd name="connsiteY41" fmla="*/ 1468082 h 2332065"/>
              <a:gd name="connsiteX42" fmla="*/ 332911 w 998309"/>
              <a:gd name="connsiteY42" fmla="*/ 1489929 h 2332065"/>
              <a:gd name="connsiteX43" fmla="*/ 335356 w 998309"/>
              <a:gd name="connsiteY43" fmla="*/ 1511320 h 2332065"/>
              <a:gd name="connsiteX44" fmla="*/ 331535 w 998309"/>
              <a:gd name="connsiteY44" fmla="*/ 1527361 h 2332065"/>
              <a:gd name="connsiteX45" fmla="*/ 348495 w 998309"/>
              <a:gd name="connsiteY45" fmla="*/ 1559446 h 2332065"/>
              <a:gd name="connsiteX46" fmla="*/ 350481 w 998309"/>
              <a:gd name="connsiteY46" fmla="*/ 1594433 h 2332065"/>
              <a:gd name="connsiteX47" fmla="*/ 355828 w 998309"/>
              <a:gd name="connsiteY47" fmla="*/ 1619795 h 2332065"/>
              <a:gd name="connsiteX48" fmla="*/ 361175 w 998309"/>
              <a:gd name="connsiteY48" fmla="*/ 1638740 h 2332065"/>
              <a:gd name="connsiteX49" fmla="*/ 354912 w 998309"/>
              <a:gd name="connsiteY49" fmla="*/ 1679532 h 2332065"/>
              <a:gd name="connsiteX50" fmla="*/ 368968 w 998309"/>
              <a:gd name="connsiteY50" fmla="*/ 1677088 h 2332065"/>
              <a:gd name="connsiteX51" fmla="*/ 377676 w 998309"/>
              <a:gd name="connsiteY51" fmla="*/ 1696645 h 2332065"/>
              <a:gd name="connsiteX52" fmla="*/ 377216 w 998309"/>
              <a:gd name="connsiteY52" fmla="*/ 1727812 h 2332065"/>
              <a:gd name="connsiteX53" fmla="*/ 387913 w 998309"/>
              <a:gd name="connsiteY53" fmla="*/ 1785105 h 2332065"/>
              <a:gd name="connsiteX54" fmla="*/ 398607 w 998309"/>
              <a:gd name="connsiteY54" fmla="*/ 1830787 h 2332065"/>
              <a:gd name="connsiteX55" fmla="*/ 403955 w 998309"/>
              <a:gd name="connsiteY55" fmla="*/ 1863788 h 2332065"/>
              <a:gd name="connsiteX56" fmla="*/ 415108 w 998309"/>
              <a:gd name="connsiteY56" fmla="*/ 1888538 h 2332065"/>
              <a:gd name="connsiteX57" fmla="*/ 422900 w 998309"/>
              <a:gd name="connsiteY57" fmla="*/ 1928567 h 2332065"/>
              <a:gd name="connsiteX58" fmla="*/ 424886 w 998309"/>
              <a:gd name="connsiteY58" fmla="*/ 1968442 h 2332065"/>
              <a:gd name="connsiteX59" fmla="*/ 444291 w 998309"/>
              <a:gd name="connsiteY59" fmla="*/ 2021918 h 2332065"/>
              <a:gd name="connsiteX60" fmla="*/ 443372 w 998309"/>
              <a:gd name="connsiteY60" fmla="*/ 2055375 h 2332065"/>
              <a:gd name="connsiteX61" fmla="*/ 460331 w 998309"/>
              <a:gd name="connsiteY61" fmla="*/ 2093265 h 2332065"/>
              <a:gd name="connsiteX62" fmla="*/ 456512 w 998309"/>
              <a:gd name="connsiteY62" fmla="*/ 2134059 h 2332065"/>
              <a:gd name="connsiteX63" fmla="*/ 464762 w 998309"/>
              <a:gd name="connsiteY63" fmla="*/ 2147198 h 2332065"/>
              <a:gd name="connsiteX64" fmla="*/ 467206 w 998309"/>
              <a:gd name="connsiteY64" fmla="*/ 2171490 h 2332065"/>
              <a:gd name="connsiteX65" fmla="*/ 480805 w 998309"/>
              <a:gd name="connsiteY65" fmla="*/ 2220991 h 2332065"/>
              <a:gd name="connsiteX66" fmla="*/ 488596 w 998309"/>
              <a:gd name="connsiteY66" fmla="*/ 2255367 h 2332065"/>
              <a:gd name="connsiteX67" fmla="*/ 485082 w 998309"/>
              <a:gd name="connsiteY67" fmla="*/ 2269272 h 2332065"/>
              <a:gd name="connsiteX68" fmla="*/ 502194 w 998309"/>
              <a:gd name="connsiteY68" fmla="*/ 2332065 h 2332065"/>
              <a:gd name="connsiteX69" fmla="*/ 497457 w 998309"/>
              <a:gd name="connsiteY69" fmla="*/ 2314494 h 2332065"/>
              <a:gd name="connsiteX70" fmla="*/ 536722 w 998309"/>
              <a:gd name="connsiteY70" fmla="*/ 2310522 h 2332065"/>
              <a:gd name="connsiteX71" fmla="*/ 568806 w 998309"/>
              <a:gd name="connsiteY71" fmla="*/ 2289132 h 2332065"/>
              <a:gd name="connsiteX72" fmla="*/ 595543 w 998309"/>
              <a:gd name="connsiteY72" fmla="*/ 2257048 h 2332065"/>
              <a:gd name="connsiteX73" fmla="*/ 611585 w 998309"/>
              <a:gd name="connsiteY73" fmla="*/ 2235659 h 2332065"/>
              <a:gd name="connsiteX74" fmla="*/ 643670 w 998309"/>
              <a:gd name="connsiteY74" fmla="*/ 2208922 h 2332065"/>
              <a:gd name="connsiteX75" fmla="*/ 670406 w 998309"/>
              <a:gd name="connsiteY75" fmla="*/ 2176838 h 2332065"/>
              <a:gd name="connsiteX76" fmla="*/ 686448 w 998309"/>
              <a:gd name="connsiteY76" fmla="*/ 2166143 h 2332065"/>
              <a:gd name="connsiteX77" fmla="*/ 702491 w 998309"/>
              <a:gd name="connsiteY77" fmla="*/ 2150101 h 2332065"/>
              <a:gd name="connsiteX78" fmla="*/ 723880 w 998309"/>
              <a:gd name="connsiteY78" fmla="*/ 2134059 h 2332065"/>
              <a:gd name="connsiteX79" fmla="*/ 747255 w 998309"/>
              <a:gd name="connsiteY79" fmla="*/ 2090821 h 2332065"/>
              <a:gd name="connsiteX80" fmla="*/ 760394 w 998309"/>
              <a:gd name="connsiteY80" fmla="*/ 2080127 h 2332065"/>
              <a:gd name="connsiteX81" fmla="*/ 791562 w 998309"/>
              <a:gd name="connsiteY81" fmla="*/ 2036278 h 2332065"/>
              <a:gd name="connsiteX82" fmla="*/ 825480 w 998309"/>
              <a:gd name="connsiteY82" fmla="*/ 2005722 h 2332065"/>
              <a:gd name="connsiteX83" fmla="*/ 836175 w 998309"/>
              <a:gd name="connsiteY83" fmla="*/ 1989680 h 2332065"/>
              <a:gd name="connsiteX84" fmla="*/ 846870 w 998309"/>
              <a:gd name="connsiteY84" fmla="*/ 1975013 h 2332065"/>
              <a:gd name="connsiteX85" fmla="*/ 876967 w 998309"/>
              <a:gd name="connsiteY85" fmla="*/ 1932540 h 2332065"/>
              <a:gd name="connsiteX86" fmla="*/ 903705 w 998309"/>
              <a:gd name="connsiteY86" fmla="*/ 1903205 h 2332065"/>
              <a:gd name="connsiteX87" fmla="*/ 937775 w 998309"/>
              <a:gd name="connsiteY87" fmla="*/ 1877385 h 2332065"/>
              <a:gd name="connsiteX88" fmla="*/ 953817 w 998309"/>
              <a:gd name="connsiteY88" fmla="*/ 1861343 h 2332065"/>
              <a:gd name="connsiteX89" fmla="*/ 964512 w 998309"/>
              <a:gd name="connsiteY89" fmla="*/ 1845301 h 2332065"/>
              <a:gd name="connsiteX90" fmla="*/ 989262 w 998309"/>
              <a:gd name="connsiteY90" fmla="*/ 1808481 h 2332065"/>
              <a:gd name="connsiteX91" fmla="*/ 996596 w 998309"/>
              <a:gd name="connsiteY91" fmla="*/ 1781132 h 2332065"/>
              <a:gd name="connsiteX92" fmla="*/ 985901 w 998309"/>
              <a:gd name="connsiteY92" fmla="*/ 1700922 h 2332065"/>
              <a:gd name="connsiteX93" fmla="*/ 964512 w 998309"/>
              <a:gd name="connsiteY93" fmla="*/ 1668838 h 2332065"/>
              <a:gd name="connsiteX94" fmla="*/ 932427 w 998309"/>
              <a:gd name="connsiteY94" fmla="*/ 1636753 h 2332065"/>
              <a:gd name="connsiteX95" fmla="*/ 900343 w 998309"/>
              <a:gd name="connsiteY95" fmla="*/ 1583280 h 2332065"/>
              <a:gd name="connsiteX96" fmla="*/ 889648 w 998309"/>
              <a:gd name="connsiteY96" fmla="*/ 1567238 h 2332065"/>
              <a:gd name="connsiteX97" fmla="*/ 878954 w 998309"/>
              <a:gd name="connsiteY97" fmla="*/ 1545848 h 2332065"/>
              <a:gd name="connsiteX98" fmla="*/ 857564 w 998309"/>
              <a:gd name="connsiteY98" fmla="*/ 1513764 h 2332065"/>
              <a:gd name="connsiteX99" fmla="*/ 846870 w 998309"/>
              <a:gd name="connsiteY99" fmla="*/ 1492374 h 2332065"/>
              <a:gd name="connsiteX100" fmla="*/ 825480 w 998309"/>
              <a:gd name="connsiteY100" fmla="*/ 1476332 h 2332065"/>
              <a:gd name="connsiteX101" fmla="*/ 793396 w 998309"/>
              <a:gd name="connsiteY101" fmla="*/ 1401469 h 2332065"/>
              <a:gd name="connsiteX102" fmla="*/ 782701 w 998309"/>
              <a:gd name="connsiteY102" fmla="*/ 1385427 h 2332065"/>
              <a:gd name="connsiteX103" fmla="*/ 755964 w 998309"/>
              <a:gd name="connsiteY103" fmla="*/ 1337301 h 2332065"/>
              <a:gd name="connsiteX104" fmla="*/ 723880 w 998309"/>
              <a:gd name="connsiteY104" fmla="*/ 1299869 h 2332065"/>
              <a:gd name="connsiteX105" fmla="*/ 702491 w 998309"/>
              <a:gd name="connsiteY105" fmla="*/ 1267785 h 2332065"/>
              <a:gd name="connsiteX106" fmla="*/ 686448 w 998309"/>
              <a:gd name="connsiteY106" fmla="*/ 1225006 h 2332065"/>
              <a:gd name="connsiteX107" fmla="*/ 659712 w 998309"/>
              <a:gd name="connsiteY107" fmla="*/ 1192922 h 2332065"/>
              <a:gd name="connsiteX108" fmla="*/ 643670 w 998309"/>
              <a:gd name="connsiteY108" fmla="*/ 1171532 h 2332065"/>
              <a:gd name="connsiteX109" fmla="*/ 632975 w 998309"/>
              <a:gd name="connsiteY109" fmla="*/ 1150143 h 2332065"/>
              <a:gd name="connsiteX110" fmla="*/ 627627 w 998309"/>
              <a:gd name="connsiteY110" fmla="*/ 1134101 h 2332065"/>
              <a:gd name="connsiteX111" fmla="*/ 606238 w 998309"/>
              <a:gd name="connsiteY111" fmla="*/ 1102017 h 2332065"/>
              <a:gd name="connsiteX112" fmla="*/ 595543 w 998309"/>
              <a:gd name="connsiteY112" fmla="*/ 1080627 h 2332065"/>
              <a:gd name="connsiteX113" fmla="*/ 584848 w 998309"/>
              <a:gd name="connsiteY113" fmla="*/ 1064585 h 2332065"/>
              <a:gd name="connsiteX114" fmla="*/ 558112 w 998309"/>
              <a:gd name="connsiteY114" fmla="*/ 1021806 h 2332065"/>
              <a:gd name="connsiteX115" fmla="*/ 536722 w 998309"/>
              <a:gd name="connsiteY115" fmla="*/ 973680 h 2332065"/>
              <a:gd name="connsiteX116" fmla="*/ 526027 w 998309"/>
              <a:gd name="connsiteY116" fmla="*/ 946943 h 2332065"/>
              <a:gd name="connsiteX117" fmla="*/ 515333 w 998309"/>
              <a:gd name="connsiteY117" fmla="*/ 930901 h 2332065"/>
              <a:gd name="connsiteX118" fmla="*/ 504638 w 998309"/>
              <a:gd name="connsiteY118" fmla="*/ 904164 h 2332065"/>
              <a:gd name="connsiteX119" fmla="*/ 483248 w 998309"/>
              <a:gd name="connsiteY119" fmla="*/ 872080 h 2332065"/>
              <a:gd name="connsiteX120" fmla="*/ 472554 w 998309"/>
              <a:gd name="connsiteY120" fmla="*/ 856038 h 2332065"/>
              <a:gd name="connsiteX121" fmla="*/ 451164 w 998309"/>
              <a:gd name="connsiteY121" fmla="*/ 807911 h 2332065"/>
              <a:gd name="connsiteX122" fmla="*/ 440470 w 998309"/>
              <a:gd name="connsiteY122" fmla="*/ 765132 h 2332065"/>
              <a:gd name="connsiteX123" fmla="*/ 429775 w 998309"/>
              <a:gd name="connsiteY123" fmla="*/ 749090 h 2332065"/>
              <a:gd name="connsiteX124" fmla="*/ 419080 w 998309"/>
              <a:gd name="connsiteY124" fmla="*/ 727701 h 2332065"/>
              <a:gd name="connsiteX125" fmla="*/ 397691 w 998309"/>
              <a:gd name="connsiteY125" fmla="*/ 695617 h 2332065"/>
              <a:gd name="connsiteX126" fmla="*/ 386996 w 998309"/>
              <a:gd name="connsiteY126" fmla="*/ 679574 h 2332065"/>
              <a:gd name="connsiteX127" fmla="*/ 376301 w 998309"/>
              <a:gd name="connsiteY127" fmla="*/ 663532 h 2332065"/>
              <a:gd name="connsiteX128" fmla="*/ 365606 w 998309"/>
              <a:gd name="connsiteY128" fmla="*/ 642143 h 2332065"/>
              <a:gd name="connsiteX129" fmla="*/ 344217 w 998309"/>
              <a:gd name="connsiteY129" fmla="*/ 626101 h 2332065"/>
              <a:gd name="connsiteX130" fmla="*/ 322827 w 998309"/>
              <a:gd name="connsiteY130" fmla="*/ 594017 h 2332065"/>
              <a:gd name="connsiteX131" fmla="*/ 312133 w 998309"/>
              <a:gd name="connsiteY131" fmla="*/ 577974 h 2332065"/>
              <a:gd name="connsiteX132" fmla="*/ 301438 w 998309"/>
              <a:gd name="connsiteY132" fmla="*/ 561932 h 2332065"/>
              <a:gd name="connsiteX133" fmla="*/ 290743 w 998309"/>
              <a:gd name="connsiteY133" fmla="*/ 540543 h 2332065"/>
              <a:gd name="connsiteX134" fmla="*/ 280048 w 998309"/>
              <a:gd name="connsiteY134" fmla="*/ 524501 h 2332065"/>
              <a:gd name="connsiteX135" fmla="*/ 269354 w 998309"/>
              <a:gd name="connsiteY135" fmla="*/ 497764 h 2332065"/>
              <a:gd name="connsiteX136" fmla="*/ 258659 w 998309"/>
              <a:gd name="connsiteY136" fmla="*/ 481722 h 2332065"/>
              <a:gd name="connsiteX137" fmla="*/ 237270 w 998309"/>
              <a:gd name="connsiteY137" fmla="*/ 433596 h 2332065"/>
              <a:gd name="connsiteX138" fmla="*/ 226575 w 998309"/>
              <a:gd name="connsiteY138" fmla="*/ 385469 h 2332065"/>
              <a:gd name="connsiteX139" fmla="*/ 205185 w 998309"/>
              <a:gd name="connsiteY139" fmla="*/ 348038 h 2332065"/>
              <a:gd name="connsiteX140" fmla="*/ 194491 w 998309"/>
              <a:gd name="connsiteY140" fmla="*/ 326648 h 2332065"/>
              <a:gd name="connsiteX141" fmla="*/ 173101 w 998309"/>
              <a:gd name="connsiteY141" fmla="*/ 273174 h 2332065"/>
              <a:gd name="connsiteX142" fmla="*/ 130322 w 998309"/>
              <a:gd name="connsiteY142" fmla="*/ 198311 h 2332065"/>
              <a:gd name="connsiteX143" fmla="*/ 119627 w 998309"/>
              <a:gd name="connsiteY143" fmla="*/ 182269 h 2332065"/>
              <a:gd name="connsiteX144" fmla="*/ 98238 w 998309"/>
              <a:gd name="connsiteY144" fmla="*/ 166227 h 2332065"/>
              <a:gd name="connsiteX145" fmla="*/ 87543 w 998309"/>
              <a:gd name="connsiteY145" fmla="*/ 144838 h 2332065"/>
              <a:gd name="connsiteX146" fmla="*/ 71501 w 998309"/>
              <a:gd name="connsiteY146" fmla="*/ 107406 h 2332065"/>
              <a:gd name="connsiteX147" fmla="*/ 39417 w 998309"/>
              <a:gd name="connsiteY147" fmla="*/ 59280 h 2332065"/>
              <a:gd name="connsiteX148" fmla="*/ 28722 w 998309"/>
              <a:gd name="connsiteY148" fmla="*/ 43238 h 2332065"/>
              <a:gd name="connsiteX149" fmla="*/ 0 w 998309"/>
              <a:gd name="connsiteY149" fmla="*/ 0 h 2332065"/>
              <a:gd name="connsiteX150" fmla="*/ 7333 w 998309"/>
              <a:gd name="connsiteY150" fmla="*/ 27196 h 2332065"/>
              <a:gd name="connsiteX0" fmla="*/ 7333 w 1000517"/>
              <a:gd name="connsiteY0" fmla="*/ 27196 h 2332065"/>
              <a:gd name="connsiteX1" fmla="*/ 10694 w 1000517"/>
              <a:gd name="connsiteY1" fmla="*/ 48126 h 2332065"/>
              <a:gd name="connsiteX2" fmla="*/ 27653 w 1000517"/>
              <a:gd name="connsiteY2" fmla="*/ 52557 h 2332065"/>
              <a:gd name="connsiteX3" fmla="*/ 15583 w 1000517"/>
              <a:gd name="connsiteY3" fmla="*/ 73489 h 2332065"/>
              <a:gd name="connsiteX4" fmla="*/ 29638 w 1000517"/>
              <a:gd name="connsiteY4" fmla="*/ 103588 h 2332065"/>
              <a:gd name="connsiteX5" fmla="*/ 34528 w 1000517"/>
              <a:gd name="connsiteY5" fmla="*/ 148810 h 2332065"/>
              <a:gd name="connsiteX6" fmla="*/ 39876 w 1000517"/>
              <a:gd name="connsiteY6" fmla="*/ 184865 h 2332065"/>
              <a:gd name="connsiteX7" fmla="*/ 56376 w 1000517"/>
              <a:gd name="connsiteY7" fmla="*/ 236508 h 2332065"/>
              <a:gd name="connsiteX8" fmla="*/ 43848 w 1000517"/>
              <a:gd name="connsiteY8" fmla="*/ 222756 h 2332065"/>
              <a:gd name="connsiteX9" fmla="*/ 60806 w 1000517"/>
              <a:gd name="connsiteY9" fmla="*/ 279285 h 2332065"/>
              <a:gd name="connsiteX10" fmla="*/ 66155 w 1000517"/>
              <a:gd name="connsiteY10" fmla="*/ 322523 h 2332065"/>
              <a:gd name="connsiteX11" fmla="*/ 80210 w 1000517"/>
              <a:gd name="connsiteY11" fmla="*/ 370497 h 2332065"/>
              <a:gd name="connsiteX12" fmla="*/ 91362 w 1000517"/>
              <a:gd name="connsiteY12" fmla="*/ 414651 h 2332065"/>
              <a:gd name="connsiteX13" fmla="*/ 104504 w 1000517"/>
              <a:gd name="connsiteY13" fmla="*/ 473471 h 2332065"/>
              <a:gd name="connsiteX14" fmla="*/ 112753 w 1000517"/>
              <a:gd name="connsiteY14" fmla="*/ 511362 h 2332065"/>
              <a:gd name="connsiteX15" fmla="*/ 120544 w 1000517"/>
              <a:gd name="connsiteY15" fmla="*/ 576753 h 2332065"/>
              <a:gd name="connsiteX16" fmla="*/ 131697 w 1000517"/>
              <a:gd name="connsiteY16" fmla="*/ 612199 h 2332065"/>
              <a:gd name="connsiteX17" fmla="*/ 137044 w 1000517"/>
              <a:gd name="connsiteY17" fmla="*/ 654366 h 2332065"/>
              <a:gd name="connsiteX18" fmla="*/ 151101 w 1000517"/>
              <a:gd name="connsiteY18" fmla="*/ 681104 h 2332065"/>
              <a:gd name="connsiteX19" fmla="*/ 162255 w 1000517"/>
              <a:gd name="connsiteY19" fmla="*/ 711659 h 2332065"/>
              <a:gd name="connsiteX20" fmla="*/ 167602 w 1000517"/>
              <a:gd name="connsiteY20" fmla="*/ 744202 h 2332065"/>
              <a:gd name="connsiteX21" fmla="*/ 172489 w 1000517"/>
              <a:gd name="connsiteY21" fmla="*/ 772465 h 2332065"/>
              <a:gd name="connsiteX22" fmla="*/ 180741 w 1000517"/>
              <a:gd name="connsiteY22" fmla="*/ 807454 h 2332065"/>
              <a:gd name="connsiteX23" fmla="*/ 191893 w 1000517"/>
              <a:gd name="connsiteY23" fmla="*/ 840912 h 2332065"/>
              <a:gd name="connsiteX24" fmla="*/ 191435 w 1000517"/>
              <a:gd name="connsiteY24" fmla="*/ 882163 h 2332065"/>
              <a:gd name="connsiteX25" fmla="*/ 198311 w 1000517"/>
              <a:gd name="connsiteY25" fmla="*/ 910579 h 2332065"/>
              <a:gd name="connsiteX26" fmla="*/ 206559 w 1000517"/>
              <a:gd name="connsiteY26" fmla="*/ 951832 h 2332065"/>
              <a:gd name="connsiteX27" fmla="*/ 223520 w 1000517"/>
              <a:gd name="connsiteY27" fmla="*/ 995527 h 2332065"/>
              <a:gd name="connsiteX28" fmla="*/ 224589 w 1000517"/>
              <a:gd name="connsiteY28" fmla="*/ 1021043 h 2332065"/>
              <a:gd name="connsiteX29" fmla="*/ 229479 w 1000517"/>
              <a:gd name="connsiteY29" fmla="*/ 1062446 h 2332065"/>
              <a:gd name="connsiteX30" fmla="*/ 237729 w 1000517"/>
              <a:gd name="connsiteY30" fmla="*/ 1118671 h 2332065"/>
              <a:gd name="connsiteX31" fmla="*/ 257590 w 1000517"/>
              <a:gd name="connsiteY31" fmla="*/ 1149838 h 2332065"/>
              <a:gd name="connsiteX32" fmla="*/ 262936 w 1000517"/>
              <a:gd name="connsiteY32" fmla="*/ 1191088 h 2332065"/>
              <a:gd name="connsiteX33" fmla="*/ 267368 w 1000517"/>
              <a:gd name="connsiteY33" fmla="*/ 1224243 h 2332065"/>
              <a:gd name="connsiteX34" fmla="*/ 274090 w 1000517"/>
              <a:gd name="connsiteY34" fmla="*/ 1249299 h 2332065"/>
              <a:gd name="connsiteX35" fmla="*/ 281883 w 1000517"/>
              <a:gd name="connsiteY35" fmla="*/ 1281382 h 2332065"/>
              <a:gd name="connsiteX36" fmla="*/ 290132 w 1000517"/>
              <a:gd name="connsiteY36" fmla="*/ 1328898 h 2332065"/>
              <a:gd name="connsiteX37" fmla="*/ 301285 w 1000517"/>
              <a:gd name="connsiteY37" fmla="*/ 1353343 h 2332065"/>
              <a:gd name="connsiteX38" fmla="*/ 300827 w 1000517"/>
              <a:gd name="connsiteY38" fmla="*/ 1366483 h 2332065"/>
              <a:gd name="connsiteX39" fmla="*/ 303272 w 1000517"/>
              <a:gd name="connsiteY39" fmla="*/ 1398567 h 2332065"/>
              <a:gd name="connsiteX40" fmla="*/ 316411 w 1000517"/>
              <a:gd name="connsiteY40" fmla="*/ 1437525 h 2332065"/>
              <a:gd name="connsiteX41" fmla="*/ 318855 w 1000517"/>
              <a:gd name="connsiteY41" fmla="*/ 1468082 h 2332065"/>
              <a:gd name="connsiteX42" fmla="*/ 332911 w 1000517"/>
              <a:gd name="connsiteY42" fmla="*/ 1489929 h 2332065"/>
              <a:gd name="connsiteX43" fmla="*/ 335356 w 1000517"/>
              <a:gd name="connsiteY43" fmla="*/ 1511320 h 2332065"/>
              <a:gd name="connsiteX44" fmla="*/ 331535 w 1000517"/>
              <a:gd name="connsiteY44" fmla="*/ 1527361 h 2332065"/>
              <a:gd name="connsiteX45" fmla="*/ 348495 w 1000517"/>
              <a:gd name="connsiteY45" fmla="*/ 1559446 h 2332065"/>
              <a:gd name="connsiteX46" fmla="*/ 350481 w 1000517"/>
              <a:gd name="connsiteY46" fmla="*/ 1594433 h 2332065"/>
              <a:gd name="connsiteX47" fmla="*/ 355828 w 1000517"/>
              <a:gd name="connsiteY47" fmla="*/ 1619795 h 2332065"/>
              <a:gd name="connsiteX48" fmla="*/ 361175 w 1000517"/>
              <a:gd name="connsiteY48" fmla="*/ 1638740 h 2332065"/>
              <a:gd name="connsiteX49" fmla="*/ 354912 w 1000517"/>
              <a:gd name="connsiteY49" fmla="*/ 1679532 h 2332065"/>
              <a:gd name="connsiteX50" fmla="*/ 368968 w 1000517"/>
              <a:gd name="connsiteY50" fmla="*/ 1677088 h 2332065"/>
              <a:gd name="connsiteX51" fmla="*/ 377676 w 1000517"/>
              <a:gd name="connsiteY51" fmla="*/ 1696645 h 2332065"/>
              <a:gd name="connsiteX52" fmla="*/ 377216 w 1000517"/>
              <a:gd name="connsiteY52" fmla="*/ 1727812 h 2332065"/>
              <a:gd name="connsiteX53" fmla="*/ 387913 w 1000517"/>
              <a:gd name="connsiteY53" fmla="*/ 1785105 h 2332065"/>
              <a:gd name="connsiteX54" fmla="*/ 398607 w 1000517"/>
              <a:gd name="connsiteY54" fmla="*/ 1830787 h 2332065"/>
              <a:gd name="connsiteX55" fmla="*/ 403955 w 1000517"/>
              <a:gd name="connsiteY55" fmla="*/ 1863788 h 2332065"/>
              <a:gd name="connsiteX56" fmla="*/ 415108 w 1000517"/>
              <a:gd name="connsiteY56" fmla="*/ 1888538 h 2332065"/>
              <a:gd name="connsiteX57" fmla="*/ 422900 w 1000517"/>
              <a:gd name="connsiteY57" fmla="*/ 1928567 h 2332065"/>
              <a:gd name="connsiteX58" fmla="*/ 424886 w 1000517"/>
              <a:gd name="connsiteY58" fmla="*/ 1968442 h 2332065"/>
              <a:gd name="connsiteX59" fmla="*/ 444291 w 1000517"/>
              <a:gd name="connsiteY59" fmla="*/ 2021918 h 2332065"/>
              <a:gd name="connsiteX60" fmla="*/ 443372 w 1000517"/>
              <a:gd name="connsiteY60" fmla="*/ 2055375 h 2332065"/>
              <a:gd name="connsiteX61" fmla="*/ 460331 w 1000517"/>
              <a:gd name="connsiteY61" fmla="*/ 2093265 h 2332065"/>
              <a:gd name="connsiteX62" fmla="*/ 456512 w 1000517"/>
              <a:gd name="connsiteY62" fmla="*/ 2134059 h 2332065"/>
              <a:gd name="connsiteX63" fmla="*/ 464762 w 1000517"/>
              <a:gd name="connsiteY63" fmla="*/ 2147198 h 2332065"/>
              <a:gd name="connsiteX64" fmla="*/ 467206 w 1000517"/>
              <a:gd name="connsiteY64" fmla="*/ 2171490 h 2332065"/>
              <a:gd name="connsiteX65" fmla="*/ 480805 w 1000517"/>
              <a:gd name="connsiteY65" fmla="*/ 2220991 h 2332065"/>
              <a:gd name="connsiteX66" fmla="*/ 488596 w 1000517"/>
              <a:gd name="connsiteY66" fmla="*/ 2255367 h 2332065"/>
              <a:gd name="connsiteX67" fmla="*/ 485082 w 1000517"/>
              <a:gd name="connsiteY67" fmla="*/ 2269272 h 2332065"/>
              <a:gd name="connsiteX68" fmla="*/ 502194 w 1000517"/>
              <a:gd name="connsiteY68" fmla="*/ 2332065 h 2332065"/>
              <a:gd name="connsiteX69" fmla="*/ 497457 w 1000517"/>
              <a:gd name="connsiteY69" fmla="*/ 2314494 h 2332065"/>
              <a:gd name="connsiteX70" fmla="*/ 536722 w 1000517"/>
              <a:gd name="connsiteY70" fmla="*/ 2310522 h 2332065"/>
              <a:gd name="connsiteX71" fmla="*/ 568806 w 1000517"/>
              <a:gd name="connsiteY71" fmla="*/ 2289132 h 2332065"/>
              <a:gd name="connsiteX72" fmla="*/ 595543 w 1000517"/>
              <a:gd name="connsiteY72" fmla="*/ 2257048 h 2332065"/>
              <a:gd name="connsiteX73" fmla="*/ 611585 w 1000517"/>
              <a:gd name="connsiteY73" fmla="*/ 2235659 h 2332065"/>
              <a:gd name="connsiteX74" fmla="*/ 643670 w 1000517"/>
              <a:gd name="connsiteY74" fmla="*/ 2208922 h 2332065"/>
              <a:gd name="connsiteX75" fmla="*/ 670406 w 1000517"/>
              <a:gd name="connsiteY75" fmla="*/ 2176838 h 2332065"/>
              <a:gd name="connsiteX76" fmla="*/ 686448 w 1000517"/>
              <a:gd name="connsiteY76" fmla="*/ 2166143 h 2332065"/>
              <a:gd name="connsiteX77" fmla="*/ 702491 w 1000517"/>
              <a:gd name="connsiteY77" fmla="*/ 2150101 h 2332065"/>
              <a:gd name="connsiteX78" fmla="*/ 723880 w 1000517"/>
              <a:gd name="connsiteY78" fmla="*/ 2134059 h 2332065"/>
              <a:gd name="connsiteX79" fmla="*/ 747255 w 1000517"/>
              <a:gd name="connsiteY79" fmla="*/ 2090821 h 2332065"/>
              <a:gd name="connsiteX80" fmla="*/ 760394 w 1000517"/>
              <a:gd name="connsiteY80" fmla="*/ 2080127 h 2332065"/>
              <a:gd name="connsiteX81" fmla="*/ 791562 w 1000517"/>
              <a:gd name="connsiteY81" fmla="*/ 2036278 h 2332065"/>
              <a:gd name="connsiteX82" fmla="*/ 825480 w 1000517"/>
              <a:gd name="connsiteY82" fmla="*/ 2005722 h 2332065"/>
              <a:gd name="connsiteX83" fmla="*/ 836175 w 1000517"/>
              <a:gd name="connsiteY83" fmla="*/ 1989680 h 2332065"/>
              <a:gd name="connsiteX84" fmla="*/ 846870 w 1000517"/>
              <a:gd name="connsiteY84" fmla="*/ 1975013 h 2332065"/>
              <a:gd name="connsiteX85" fmla="*/ 876967 w 1000517"/>
              <a:gd name="connsiteY85" fmla="*/ 1932540 h 2332065"/>
              <a:gd name="connsiteX86" fmla="*/ 903705 w 1000517"/>
              <a:gd name="connsiteY86" fmla="*/ 1903205 h 2332065"/>
              <a:gd name="connsiteX87" fmla="*/ 937775 w 1000517"/>
              <a:gd name="connsiteY87" fmla="*/ 1877385 h 2332065"/>
              <a:gd name="connsiteX88" fmla="*/ 953817 w 1000517"/>
              <a:gd name="connsiteY88" fmla="*/ 1861343 h 2332065"/>
              <a:gd name="connsiteX89" fmla="*/ 964512 w 1000517"/>
              <a:gd name="connsiteY89" fmla="*/ 1845301 h 2332065"/>
              <a:gd name="connsiteX90" fmla="*/ 989262 w 1000517"/>
              <a:gd name="connsiteY90" fmla="*/ 1808481 h 2332065"/>
              <a:gd name="connsiteX91" fmla="*/ 996596 w 1000517"/>
              <a:gd name="connsiteY91" fmla="*/ 1781132 h 2332065"/>
              <a:gd name="connsiteX92" fmla="*/ 953969 w 1000517"/>
              <a:gd name="connsiteY92" fmla="*/ 1700922 h 2332065"/>
              <a:gd name="connsiteX93" fmla="*/ 964512 w 1000517"/>
              <a:gd name="connsiteY93" fmla="*/ 1668838 h 2332065"/>
              <a:gd name="connsiteX94" fmla="*/ 932427 w 1000517"/>
              <a:gd name="connsiteY94" fmla="*/ 1636753 h 2332065"/>
              <a:gd name="connsiteX95" fmla="*/ 900343 w 1000517"/>
              <a:gd name="connsiteY95" fmla="*/ 1583280 h 2332065"/>
              <a:gd name="connsiteX96" fmla="*/ 889648 w 1000517"/>
              <a:gd name="connsiteY96" fmla="*/ 1567238 h 2332065"/>
              <a:gd name="connsiteX97" fmla="*/ 878954 w 1000517"/>
              <a:gd name="connsiteY97" fmla="*/ 1545848 h 2332065"/>
              <a:gd name="connsiteX98" fmla="*/ 857564 w 1000517"/>
              <a:gd name="connsiteY98" fmla="*/ 1513764 h 2332065"/>
              <a:gd name="connsiteX99" fmla="*/ 846870 w 1000517"/>
              <a:gd name="connsiteY99" fmla="*/ 1492374 h 2332065"/>
              <a:gd name="connsiteX100" fmla="*/ 825480 w 1000517"/>
              <a:gd name="connsiteY100" fmla="*/ 1476332 h 2332065"/>
              <a:gd name="connsiteX101" fmla="*/ 793396 w 1000517"/>
              <a:gd name="connsiteY101" fmla="*/ 1401469 h 2332065"/>
              <a:gd name="connsiteX102" fmla="*/ 782701 w 1000517"/>
              <a:gd name="connsiteY102" fmla="*/ 1385427 h 2332065"/>
              <a:gd name="connsiteX103" fmla="*/ 755964 w 1000517"/>
              <a:gd name="connsiteY103" fmla="*/ 1337301 h 2332065"/>
              <a:gd name="connsiteX104" fmla="*/ 723880 w 1000517"/>
              <a:gd name="connsiteY104" fmla="*/ 1299869 h 2332065"/>
              <a:gd name="connsiteX105" fmla="*/ 702491 w 1000517"/>
              <a:gd name="connsiteY105" fmla="*/ 1267785 h 2332065"/>
              <a:gd name="connsiteX106" fmla="*/ 686448 w 1000517"/>
              <a:gd name="connsiteY106" fmla="*/ 1225006 h 2332065"/>
              <a:gd name="connsiteX107" fmla="*/ 659712 w 1000517"/>
              <a:gd name="connsiteY107" fmla="*/ 1192922 h 2332065"/>
              <a:gd name="connsiteX108" fmla="*/ 643670 w 1000517"/>
              <a:gd name="connsiteY108" fmla="*/ 1171532 h 2332065"/>
              <a:gd name="connsiteX109" fmla="*/ 632975 w 1000517"/>
              <a:gd name="connsiteY109" fmla="*/ 1150143 h 2332065"/>
              <a:gd name="connsiteX110" fmla="*/ 627627 w 1000517"/>
              <a:gd name="connsiteY110" fmla="*/ 1134101 h 2332065"/>
              <a:gd name="connsiteX111" fmla="*/ 606238 w 1000517"/>
              <a:gd name="connsiteY111" fmla="*/ 1102017 h 2332065"/>
              <a:gd name="connsiteX112" fmla="*/ 595543 w 1000517"/>
              <a:gd name="connsiteY112" fmla="*/ 1080627 h 2332065"/>
              <a:gd name="connsiteX113" fmla="*/ 584848 w 1000517"/>
              <a:gd name="connsiteY113" fmla="*/ 1064585 h 2332065"/>
              <a:gd name="connsiteX114" fmla="*/ 558112 w 1000517"/>
              <a:gd name="connsiteY114" fmla="*/ 1021806 h 2332065"/>
              <a:gd name="connsiteX115" fmla="*/ 536722 w 1000517"/>
              <a:gd name="connsiteY115" fmla="*/ 973680 h 2332065"/>
              <a:gd name="connsiteX116" fmla="*/ 526027 w 1000517"/>
              <a:gd name="connsiteY116" fmla="*/ 946943 h 2332065"/>
              <a:gd name="connsiteX117" fmla="*/ 515333 w 1000517"/>
              <a:gd name="connsiteY117" fmla="*/ 930901 h 2332065"/>
              <a:gd name="connsiteX118" fmla="*/ 504638 w 1000517"/>
              <a:gd name="connsiteY118" fmla="*/ 904164 h 2332065"/>
              <a:gd name="connsiteX119" fmla="*/ 483248 w 1000517"/>
              <a:gd name="connsiteY119" fmla="*/ 872080 h 2332065"/>
              <a:gd name="connsiteX120" fmla="*/ 472554 w 1000517"/>
              <a:gd name="connsiteY120" fmla="*/ 856038 h 2332065"/>
              <a:gd name="connsiteX121" fmla="*/ 451164 w 1000517"/>
              <a:gd name="connsiteY121" fmla="*/ 807911 h 2332065"/>
              <a:gd name="connsiteX122" fmla="*/ 440470 w 1000517"/>
              <a:gd name="connsiteY122" fmla="*/ 765132 h 2332065"/>
              <a:gd name="connsiteX123" fmla="*/ 429775 w 1000517"/>
              <a:gd name="connsiteY123" fmla="*/ 749090 h 2332065"/>
              <a:gd name="connsiteX124" fmla="*/ 419080 w 1000517"/>
              <a:gd name="connsiteY124" fmla="*/ 727701 h 2332065"/>
              <a:gd name="connsiteX125" fmla="*/ 397691 w 1000517"/>
              <a:gd name="connsiteY125" fmla="*/ 695617 h 2332065"/>
              <a:gd name="connsiteX126" fmla="*/ 386996 w 1000517"/>
              <a:gd name="connsiteY126" fmla="*/ 679574 h 2332065"/>
              <a:gd name="connsiteX127" fmla="*/ 376301 w 1000517"/>
              <a:gd name="connsiteY127" fmla="*/ 663532 h 2332065"/>
              <a:gd name="connsiteX128" fmla="*/ 365606 w 1000517"/>
              <a:gd name="connsiteY128" fmla="*/ 642143 h 2332065"/>
              <a:gd name="connsiteX129" fmla="*/ 344217 w 1000517"/>
              <a:gd name="connsiteY129" fmla="*/ 626101 h 2332065"/>
              <a:gd name="connsiteX130" fmla="*/ 322827 w 1000517"/>
              <a:gd name="connsiteY130" fmla="*/ 594017 h 2332065"/>
              <a:gd name="connsiteX131" fmla="*/ 312133 w 1000517"/>
              <a:gd name="connsiteY131" fmla="*/ 577974 h 2332065"/>
              <a:gd name="connsiteX132" fmla="*/ 301438 w 1000517"/>
              <a:gd name="connsiteY132" fmla="*/ 561932 h 2332065"/>
              <a:gd name="connsiteX133" fmla="*/ 290743 w 1000517"/>
              <a:gd name="connsiteY133" fmla="*/ 540543 h 2332065"/>
              <a:gd name="connsiteX134" fmla="*/ 280048 w 1000517"/>
              <a:gd name="connsiteY134" fmla="*/ 524501 h 2332065"/>
              <a:gd name="connsiteX135" fmla="*/ 269354 w 1000517"/>
              <a:gd name="connsiteY135" fmla="*/ 497764 h 2332065"/>
              <a:gd name="connsiteX136" fmla="*/ 258659 w 1000517"/>
              <a:gd name="connsiteY136" fmla="*/ 481722 h 2332065"/>
              <a:gd name="connsiteX137" fmla="*/ 237270 w 1000517"/>
              <a:gd name="connsiteY137" fmla="*/ 433596 h 2332065"/>
              <a:gd name="connsiteX138" fmla="*/ 226575 w 1000517"/>
              <a:gd name="connsiteY138" fmla="*/ 385469 h 2332065"/>
              <a:gd name="connsiteX139" fmla="*/ 205185 w 1000517"/>
              <a:gd name="connsiteY139" fmla="*/ 348038 h 2332065"/>
              <a:gd name="connsiteX140" fmla="*/ 194491 w 1000517"/>
              <a:gd name="connsiteY140" fmla="*/ 326648 h 2332065"/>
              <a:gd name="connsiteX141" fmla="*/ 173101 w 1000517"/>
              <a:gd name="connsiteY141" fmla="*/ 273174 h 2332065"/>
              <a:gd name="connsiteX142" fmla="*/ 130322 w 1000517"/>
              <a:gd name="connsiteY142" fmla="*/ 198311 h 2332065"/>
              <a:gd name="connsiteX143" fmla="*/ 119627 w 1000517"/>
              <a:gd name="connsiteY143" fmla="*/ 182269 h 2332065"/>
              <a:gd name="connsiteX144" fmla="*/ 98238 w 1000517"/>
              <a:gd name="connsiteY144" fmla="*/ 166227 h 2332065"/>
              <a:gd name="connsiteX145" fmla="*/ 87543 w 1000517"/>
              <a:gd name="connsiteY145" fmla="*/ 144838 h 2332065"/>
              <a:gd name="connsiteX146" fmla="*/ 71501 w 1000517"/>
              <a:gd name="connsiteY146" fmla="*/ 107406 h 2332065"/>
              <a:gd name="connsiteX147" fmla="*/ 39417 w 1000517"/>
              <a:gd name="connsiteY147" fmla="*/ 59280 h 2332065"/>
              <a:gd name="connsiteX148" fmla="*/ 28722 w 1000517"/>
              <a:gd name="connsiteY148" fmla="*/ 43238 h 2332065"/>
              <a:gd name="connsiteX149" fmla="*/ 0 w 1000517"/>
              <a:gd name="connsiteY149" fmla="*/ 0 h 2332065"/>
              <a:gd name="connsiteX150" fmla="*/ 7333 w 1000517"/>
              <a:gd name="connsiteY150" fmla="*/ 27196 h 2332065"/>
              <a:gd name="connsiteX0" fmla="*/ 7333 w 1000517"/>
              <a:gd name="connsiteY0" fmla="*/ 27196 h 2332065"/>
              <a:gd name="connsiteX1" fmla="*/ 10694 w 1000517"/>
              <a:gd name="connsiteY1" fmla="*/ 48126 h 2332065"/>
              <a:gd name="connsiteX2" fmla="*/ 27653 w 1000517"/>
              <a:gd name="connsiteY2" fmla="*/ 52557 h 2332065"/>
              <a:gd name="connsiteX3" fmla="*/ 15583 w 1000517"/>
              <a:gd name="connsiteY3" fmla="*/ 73489 h 2332065"/>
              <a:gd name="connsiteX4" fmla="*/ 29638 w 1000517"/>
              <a:gd name="connsiteY4" fmla="*/ 103588 h 2332065"/>
              <a:gd name="connsiteX5" fmla="*/ 34528 w 1000517"/>
              <a:gd name="connsiteY5" fmla="*/ 148810 h 2332065"/>
              <a:gd name="connsiteX6" fmla="*/ 39876 w 1000517"/>
              <a:gd name="connsiteY6" fmla="*/ 184865 h 2332065"/>
              <a:gd name="connsiteX7" fmla="*/ 56376 w 1000517"/>
              <a:gd name="connsiteY7" fmla="*/ 236508 h 2332065"/>
              <a:gd name="connsiteX8" fmla="*/ 43848 w 1000517"/>
              <a:gd name="connsiteY8" fmla="*/ 222756 h 2332065"/>
              <a:gd name="connsiteX9" fmla="*/ 60806 w 1000517"/>
              <a:gd name="connsiteY9" fmla="*/ 279285 h 2332065"/>
              <a:gd name="connsiteX10" fmla="*/ 66155 w 1000517"/>
              <a:gd name="connsiteY10" fmla="*/ 322523 h 2332065"/>
              <a:gd name="connsiteX11" fmla="*/ 80210 w 1000517"/>
              <a:gd name="connsiteY11" fmla="*/ 370497 h 2332065"/>
              <a:gd name="connsiteX12" fmla="*/ 91362 w 1000517"/>
              <a:gd name="connsiteY12" fmla="*/ 414651 h 2332065"/>
              <a:gd name="connsiteX13" fmla="*/ 104504 w 1000517"/>
              <a:gd name="connsiteY13" fmla="*/ 473471 h 2332065"/>
              <a:gd name="connsiteX14" fmla="*/ 112753 w 1000517"/>
              <a:gd name="connsiteY14" fmla="*/ 511362 h 2332065"/>
              <a:gd name="connsiteX15" fmla="*/ 120544 w 1000517"/>
              <a:gd name="connsiteY15" fmla="*/ 576753 h 2332065"/>
              <a:gd name="connsiteX16" fmla="*/ 131697 w 1000517"/>
              <a:gd name="connsiteY16" fmla="*/ 612199 h 2332065"/>
              <a:gd name="connsiteX17" fmla="*/ 137044 w 1000517"/>
              <a:gd name="connsiteY17" fmla="*/ 654366 h 2332065"/>
              <a:gd name="connsiteX18" fmla="*/ 151101 w 1000517"/>
              <a:gd name="connsiteY18" fmla="*/ 681104 h 2332065"/>
              <a:gd name="connsiteX19" fmla="*/ 162255 w 1000517"/>
              <a:gd name="connsiteY19" fmla="*/ 711659 h 2332065"/>
              <a:gd name="connsiteX20" fmla="*/ 167602 w 1000517"/>
              <a:gd name="connsiteY20" fmla="*/ 744202 h 2332065"/>
              <a:gd name="connsiteX21" fmla="*/ 172489 w 1000517"/>
              <a:gd name="connsiteY21" fmla="*/ 772465 h 2332065"/>
              <a:gd name="connsiteX22" fmla="*/ 180741 w 1000517"/>
              <a:gd name="connsiteY22" fmla="*/ 807454 h 2332065"/>
              <a:gd name="connsiteX23" fmla="*/ 191893 w 1000517"/>
              <a:gd name="connsiteY23" fmla="*/ 840912 h 2332065"/>
              <a:gd name="connsiteX24" fmla="*/ 191435 w 1000517"/>
              <a:gd name="connsiteY24" fmla="*/ 882163 h 2332065"/>
              <a:gd name="connsiteX25" fmla="*/ 198311 w 1000517"/>
              <a:gd name="connsiteY25" fmla="*/ 910579 h 2332065"/>
              <a:gd name="connsiteX26" fmla="*/ 206559 w 1000517"/>
              <a:gd name="connsiteY26" fmla="*/ 951832 h 2332065"/>
              <a:gd name="connsiteX27" fmla="*/ 223520 w 1000517"/>
              <a:gd name="connsiteY27" fmla="*/ 995527 h 2332065"/>
              <a:gd name="connsiteX28" fmla="*/ 224589 w 1000517"/>
              <a:gd name="connsiteY28" fmla="*/ 1021043 h 2332065"/>
              <a:gd name="connsiteX29" fmla="*/ 229479 w 1000517"/>
              <a:gd name="connsiteY29" fmla="*/ 1062446 h 2332065"/>
              <a:gd name="connsiteX30" fmla="*/ 237729 w 1000517"/>
              <a:gd name="connsiteY30" fmla="*/ 1118671 h 2332065"/>
              <a:gd name="connsiteX31" fmla="*/ 257590 w 1000517"/>
              <a:gd name="connsiteY31" fmla="*/ 1149838 h 2332065"/>
              <a:gd name="connsiteX32" fmla="*/ 262936 w 1000517"/>
              <a:gd name="connsiteY32" fmla="*/ 1191088 h 2332065"/>
              <a:gd name="connsiteX33" fmla="*/ 267368 w 1000517"/>
              <a:gd name="connsiteY33" fmla="*/ 1224243 h 2332065"/>
              <a:gd name="connsiteX34" fmla="*/ 274090 w 1000517"/>
              <a:gd name="connsiteY34" fmla="*/ 1249299 h 2332065"/>
              <a:gd name="connsiteX35" fmla="*/ 281883 w 1000517"/>
              <a:gd name="connsiteY35" fmla="*/ 1281382 h 2332065"/>
              <a:gd name="connsiteX36" fmla="*/ 290132 w 1000517"/>
              <a:gd name="connsiteY36" fmla="*/ 1328898 h 2332065"/>
              <a:gd name="connsiteX37" fmla="*/ 301285 w 1000517"/>
              <a:gd name="connsiteY37" fmla="*/ 1353343 h 2332065"/>
              <a:gd name="connsiteX38" fmla="*/ 300827 w 1000517"/>
              <a:gd name="connsiteY38" fmla="*/ 1366483 h 2332065"/>
              <a:gd name="connsiteX39" fmla="*/ 303272 w 1000517"/>
              <a:gd name="connsiteY39" fmla="*/ 1398567 h 2332065"/>
              <a:gd name="connsiteX40" fmla="*/ 316411 w 1000517"/>
              <a:gd name="connsiteY40" fmla="*/ 1437525 h 2332065"/>
              <a:gd name="connsiteX41" fmla="*/ 318855 w 1000517"/>
              <a:gd name="connsiteY41" fmla="*/ 1468082 h 2332065"/>
              <a:gd name="connsiteX42" fmla="*/ 332911 w 1000517"/>
              <a:gd name="connsiteY42" fmla="*/ 1489929 h 2332065"/>
              <a:gd name="connsiteX43" fmla="*/ 335356 w 1000517"/>
              <a:gd name="connsiteY43" fmla="*/ 1511320 h 2332065"/>
              <a:gd name="connsiteX44" fmla="*/ 331535 w 1000517"/>
              <a:gd name="connsiteY44" fmla="*/ 1527361 h 2332065"/>
              <a:gd name="connsiteX45" fmla="*/ 348495 w 1000517"/>
              <a:gd name="connsiteY45" fmla="*/ 1559446 h 2332065"/>
              <a:gd name="connsiteX46" fmla="*/ 350481 w 1000517"/>
              <a:gd name="connsiteY46" fmla="*/ 1594433 h 2332065"/>
              <a:gd name="connsiteX47" fmla="*/ 355828 w 1000517"/>
              <a:gd name="connsiteY47" fmla="*/ 1619795 h 2332065"/>
              <a:gd name="connsiteX48" fmla="*/ 361175 w 1000517"/>
              <a:gd name="connsiteY48" fmla="*/ 1638740 h 2332065"/>
              <a:gd name="connsiteX49" fmla="*/ 354912 w 1000517"/>
              <a:gd name="connsiteY49" fmla="*/ 1679532 h 2332065"/>
              <a:gd name="connsiteX50" fmla="*/ 368968 w 1000517"/>
              <a:gd name="connsiteY50" fmla="*/ 1677088 h 2332065"/>
              <a:gd name="connsiteX51" fmla="*/ 377676 w 1000517"/>
              <a:gd name="connsiteY51" fmla="*/ 1696645 h 2332065"/>
              <a:gd name="connsiteX52" fmla="*/ 377216 w 1000517"/>
              <a:gd name="connsiteY52" fmla="*/ 1727812 h 2332065"/>
              <a:gd name="connsiteX53" fmla="*/ 387913 w 1000517"/>
              <a:gd name="connsiteY53" fmla="*/ 1785105 h 2332065"/>
              <a:gd name="connsiteX54" fmla="*/ 398607 w 1000517"/>
              <a:gd name="connsiteY54" fmla="*/ 1830787 h 2332065"/>
              <a:gd name="connsiteX55" fmla="*/ 403955 w 1000517"/>
              <a:gd name="connsiteY55" fmla="*/ 1863788 h 2332065"/>
              <a:gd name="connsiteX56" fmla="*/ 415108 w 1000517"/>
              <a:gd name="connsiteY56" fmla="*/ 1888538 h 2332065"/>
              <a:gd name="connsiteX57" fmla="*/ 422900 w 1000517"/>
              <a:gd name="connsiteY57" fmla="*/ 1928567 h 2332065"/>
              <a:gd name="connsiteX58" fmla="*/ 424886 w 1000517"/>
              <a:gd name="connsiteY58" fmla="*/ 1968442 h 2332065"/>
              <a:gd name="connsiteX59" fmla="*/ 444291 w 1000517"/>
              <a:gd name="connsiteY59" fmla="*/ 2021918 h 2332065"/>
              <a:gd name="connsiteX60" fmla="*/ 443372 w 1000517"/>
              <a:gd name="connsiteY60" fmla="*/ 2055375 h 2332065"/>
              <a:gd name="connsiteX61" fmla="*/ 460331 w 1000517"/>
              <a:gd name="connsiteY61" fmla="*/ 2093265 h 2332065"/>
              <a:gd name="connsiteX62" fmla="*/ 456512 w 1000517"/>
              <a:gd name="connsiteY62" fmla="*/ 2134059 h 2332065"/>
              <a:gd name="connsiteX63" fmla="*/ 464762 w 1000517"/>
              <a:gd name="connsiteY63" fmla="*/ 2147198 h 2332065"/>
              <a:gd name="connsiteX64" fmla="*/ 467206 w 1000517"/>
              <a:gd name="connsiteY64" fmla="*/ 2171490 h 2332065"/>
              <a:gd name="connsiteX65" fmla="*/ 480805 w 1000517"/>
              <a:gd name="connsiteY65" fmla="*/ 2220991 h 2332065"/>
              <a:gd name="connsiteX66" fmla="*/ 488596 w 1000517"/>
              <a:gd name="connsiteY66" fmla="*/ 2255367 h 2332065"/>
              <a:gd name="connsiteX67" fmla="*/ 485082 w 1000517"/>
              <a:gd name="connsiteY67" fmla="*/ 2269272 h 2332065"/>
              <a:gd name="connsiteX68" fmla="*/ 502194 w 1000517"/>
              <a:gd name="connsiteY68" fmla="*/ 2332065 h 2332065"/>
              <a:gd name="connsiteX69" fmla="*/ 497457 w 1000517"/>
              <a:gd name="connsiteY69" fmla="*/ 2314494 h 2332065"/>
              <a:gd name="connsiteX70" fmla="*/ 536722 w 1000517"/>
              <a:gd name="connsiteY70" fmla="*/ 2310522 h 2332065"/>
              <a:gd name="connsiteX71" fmla="*/ 568806 w 1000517"/>
              <a:gd name="connsiteY71" fmla="*/ 2289132 h 2332065"/>
              <a:gd name="connsiteX72" fmla="*/ 595543 w 1000517"/>
              <a:gd name="connsiteY72" fmla="*/ 2257048 h 2332065"/>
              <a:gd name="connsiteX73" fmla="*/ 611585 w 1000517"/>
              <a:gd name="connsiteY73" fmla="*/ 2235659 h 2332065"/>
              <a:gd name="connsiteX74" fmla="*/ 643670 w 1000517"/>
              <a:gd name="connsiteY74" fmla="*/ 2208922 h 2332065"/>
              <a:gd name="connsiteX75" fmla="*/ 670406 w 1000517"/>
              <a:gd name="connsiteY75" fmla="*/ 2176838 h 2332065"/>
              <a:gd name="connsiteX76" fmla="*/ 686448 w 1000517"/>
              <a:gd name="connsiteY76" fmla="*/ 2166143 h 2332065"/>
              <a:gd name="connsiteX77" fmla="*/ 702491 w 1000517"/>
              <a:gd name="connsiteY77" fmla="*/ 2150101 h 2332065"/>
              <a:gd name="connsiteX78" fmla="*/ 723880 w 1000517"/>
              <a:gd name="connsiteY78" fmla="*/ 2134059 h 2332065"/>
              <a:gd name="connsiteX79" fmla="*/ 747255 w 1000517"/>
              <a:gd name="connsiteY79" fmla="*/ 2090821 h 2332065"/>
              <a:gd name="connsiteX80" fmla="*/ 760394 w 1000517"/>
              <a:gd name="connsiteY80" fmla="*/ 2080127 h 2332065"/>
              <a:gd name="connsiteX81" fmla="*/ 791562 w 1000517"/>
              <a:gd name="connsiteY81" fmla="*/ 2036278 h 2332065"/>
              <a:gd name="connsiteX82" fmla="*/ 825480 w 1000517"/>
              <a:gd name="connsiteY82" fmla="*/ 2005722 h 2332065"/>
              <a:gd name="connsiteX83" fmla="*/ 836175 w 1000517"/>
              <a:gd name="connsiteY83" fmla="*/ 1989680 h 2332065"/>
              <a:gd name="connsiteX84" fmla="*/ 846870 w 1000517"/>
              <a:gd name="connsiteY84" fmla="*/ 1975013 h 2332065"/>
              <a:gd name="connsiteX85" fmla="*/ 876967 w 1000517"/>
              <a:gd name="connsiteY85" fmla="*/ 1932540 h 2332065"/>
              <a:gd name="connsiteX86" fmla="*/ 903705 w 1000517"/>
              <a:gd name="connsiteY86" fmla="*/ 1903205 h 2332065"/>
              <a:gd name="connsiteX87" fmla="*/ 937775 w 1000517"/>
              <a:gd name="connsiteY87" fmla="*/ 1877385 h 2332065"/>
              <a:gd name="connsiteX88" fmla="*/ 953817 w 1000517"/>
              <a:gd name="connsiteY88" fmla="*/ 1861343 h 2332065"/>
              <a:gd name="connsiteX89" fmla="*/ 964512 w 1000517"/>
              <a:gd name="connsiteY89" fmla="*/ 1845301 h 2332065"/>
              <a:gd name="connsiteX90" fmla="*/ 989262 w 1000517"/>
              <a:gd name="connsiteY90" fmla="*/ 1808481 h 2332065"/>
              <a:gd name="connsiteX91" fmla="*/ 996596 w 1000517"/>
              <a:gd name="connsiteY91" fmla="*/ 1781132 h 2332065"/>
              <a:gd name="connsiteX92" fmla="*/ 953969 w 1000517"/>
              <a:gd name="connsiteY92" fmla="*/ 1700922 h 2332065"/>
              <a:gd name="connsiteX93" fmla="*/ 935483 w 1000517"/>
              <a:gd name="connsiteY93" fmla="*/ 1671740 h 2332065"/>
              <a:gd name="connsiteX94" fmla="*/ 932427 w 1000517"/>
              <a:gd name="connsiteY94" fmla="*/ 1636753 h 2332065"/>
              <a:gd name="connsiteX95" fmla="*/ 900343 w 1000517"/>
              <a:gd name="connsiteY95" fmla="*/ 1583280 h 2332065"/>
              <a:gd name="connsiteX96" fmla="*/ 889648 w 1000517"/>
              <a:gd name="connsiteY96" fmla="*/ 1567238 h 2332065"/>
              <a:gd name="connsiteX97" fmla="*/ 878954 w 1000517"/>
              <a:gd name="connsiteY97" fmla="*/ 1545848 h 2332065"/>
              <a:gd name="connsiteX98" fmla="*/ 857564 w 1000517"/>
              <a:gd name="connsiteY98" fmla="*/ 1513764 h 2332065"/>
              <a:gd name="connsiteX99" fmla="*/ 846870 w 1000517"/>
              <a:gd name="connsiteY99" fmla="*/ 1492374 h 2332065"/>
              <a:gd name="connsiteX100" fmla="*/ 825480 w 1000517"/>
              <a:gd name="connsiteY100" fmla="*/ 1476332 h 2332065"/>
              <a:gd name="connsiteX101" fmla="*/ 793396 w 1000517"/>
              <a:gd name="connsiteY101" fmla="*/ 1401469 h 2332065"/>
              <a:gd name="connsiteX102" fmla="*/ 782701 w 1000517"/>
              <a:gd name="connsiteY102" fmla="*/ 1385427 h 2332065"/>
              <a:gd name="connsiteX103" fmla="*/ 755964 w 1000517"/>
              <a:gd name="connsiteY103" fmla="*/ 1337301 h 2332065"/>
              <a:gd name="connsiteX104" fmla="*/ 723880 w 1000517"/>
              <a:gd name="connsiteY104" fmla="*/ 1299869 h 2332065"/>
              <a:gd name="connsiteX105" fmla="*/ 702491 w 1000517"/>
              <a:gd name="connsiteY105" fmla="*/ 1267785 h 2332065"/>
              <a:gd name="connsiteX106" fmla="*/ 686448 w 1000517"/>
              <a:gd name="connsiteY106" fmla="*/ 1225006 h 2332065"/>
              <a:gd name="connsiteX107" fmla="*/ 659712 w 1000517"/>
              <a:gd name="connsiteY107" fmla="*/ 1192922 h 2332065"/>
              <a:gd name="connsiteX108" fmla="*/ 643670 w 1000517"/>
              <a:gd name="connsiteY108" fmla="*/ 1171532 h 2332065"/>
              <a:gd name="connsiteX109" fmla="*/ 632975 w 1000517"/>
              <a:gd name="connsiteY109" fmla="*/ 1150143 h 2332065"/>
              <a:gd name="connsiteX110" fmla="*/ 627627 w 1000517"/>
              <a:gd name="connsiteY110" fmla="*/ 1134101 h 2332065"/>
              <a:gd name="connsiteX111" fmla="*/ 606238 w 1000517"/>
              <a:gd name="connsiteY111" fmla="*/ 1102017 h 2332065"/>
              <a:gd name="connsiteX112" fmla="*/ 595543 w 1000517"/>
              <a:gd name="connsiteY112" fmla="*/ 1080627 h 2332065"/>
              <a:gd name="connsiteX113" fmla="*/ 584848 w 1000517"/>
              <a:gd name="connsiteY113" fmla="*/ 1064585 h 2332065"/>
              <a:gd name="connsiteX114" fmla="*/ 558112 w 1000517"/>
              <a:gd name="connsiteY114" fmla="*/ 1021806 h 2332065"/>
              <a:gd name="connsiteX115" fmla="*/ 536722 w 1000517"/>
              <a:gd name="connsiteY115" fmla="*/ 973680 h 2332065"/>
              <a:gd name="connsiteX116" fmla="*/ 526027 w 1000517"/>
              <a:gd name="connsiteY116" fmla="*/ 946943 h 2332065"/>
              <a:gd name="connsiteX117" fmla="*/ 515333 w 1000517"/>
              <a:gd name="connsiteY117" fmla="*/ 930901 h 2332065"/>
              <a:gd name="connsiteX118" fmla="*/ 504638 w 1000517"/>
              <a:gd name="connsiteY118" fmla="*/ 904164 h 2332065"/>
              <a:gd name="connsiteX119" fmla="*/ 483248 w 1000517"/>
              <a:gd name="connsiteY119" fmla="*/ 872080 h 2332065"/>
              <a:gd name="connsiteX120" fmla="*/ 472554 w 1000517"/>
              <a:gd name="connsiteY120" fmla="*/ 856038 h 2332065"/>
              <a:gd name="connsiteX121" fmla="*/ 451164 w 1000517"/>
              <a:gd name="connsiteY121" fmla="*/ 807911 h 2332065"/>
              <a:gd name="connsiteX122" fmla="*/ 440470 w 1000517"/>
              <a:gd name="connsiteY122" fmla="*/ 765132 h 2332065"/>
              <a:gd name="connsiteX123" fmla="*/ 429775 w 1000517"/>
              <a:gd name="connsiteY123" fmla="*/ 749090 h 2332065"/>
              <a:gd name="connsiteX124" fmla="*/ 419080 w 1000517"/>
              <a:gd name="connsiteY124" fmla="*/ 727701 h 2332065"/>
              <a:gd name="connsiteX125" fmla="*/ 397691 w 1000517"/>
              <a:gd name="connsiteY125" fmla="*/ 695617 h 2332065"/>
              <a:gd name="connsiteX126" fmla="*/ 386996 w 1000517"/>
              <a:gd name="connsiteY126" fmla="*/ 679574 h 2332065"/>
              <a:gd name="connsiteX127" fmla="*/ 376301 w 1000517"/>
              <a:gd name="connsiteY127" fmla="*/ 663532 h 2332065"/>
              <a:gd name="connsiteX128" fmla="*/ 365606 w 1000517"/>
              <a:gd name="connsiteY128" fmla="*/ 642143 h 2332065"/>
              <a:gd name="connsiteX129" fmla="*/ 344217 w 1000517"/>
              <a:gd name="connsiteY129" fmla="*/ 626101 h 2332065"/>
              <a:gd name="connsiteX130" fmla="*/ 322827 w 1000517"/>
              <a:gd name="connsiteY130" fmla="*/ 594017 h 2332065"/>
              <a:gd name="connsiteX131" fmla="*/ 312133 w 1000517"/>
              <a:gd name="connsiteY131" fmla="*/ 577974 h 2332065"/>
              <a:gd name="connsiteX132" fmla="*/ 301438 w 1000517"/>
              <a:gd name="connsiteY132" fmla="*/ 561932 h 2332065"/>
              <a:gd name="connsiteX133" fmla="*/ 290743 w 1000517"/>
              <a:gd name="connsiteY133" fmla="*/ 540543 h 2332065"/>
              <a:gd name="connsiteX134" fmla="*/ 280048 w 1000517"/>
              <a:gd name="connsiteY134" fmla="*/ 524501 h 2332065"/>
              <a:gd name="connsiteX135" fmla="*/ 269354 w 1000517"/>
              <a:gd name="connsiteY135" fmla="*/ 497764 h 2332065"/>
              <a:gd name="connsiteX136" fmla="*/ 258659 w 1000517"/>
              <a:gd name="connsiteY136" fmla="*/ 481722 h 2332065"/>
              <a:gd name="connsiteX137" fmla="*/ 237270 w 1000517"/>
              <a:gd name="connsiteY137" fmla="*/ 433596 h 2332065"/>
              <a:gd name="connsiteX138" fmla="*/ 226575 w 1000517"/>
              <a:gd name="connsiteY138" fmla="*/ 385469 h 2332065"/>
              <a:gd name="connsiteX139" fmla="*/ 205185 w 1000517"/>
              <a:gd name="connsiteY139" fmla="*/ 348038 h 2332065"/>
              <a:gd name="connsiteX140" fmla="*/ 194491 w 1000517"/>
              <a:gd name="connsiteY140" fmla="*/ 326648 h 2332065"/>
              <a:gd name="connsiteX141" fmla="*/ 173101 w 1000517"/>
              <a:gd name="connsiteY141" fmla="*/ 273174 h 2332065"/>
              <a:gd name="connsiteX142" fmla="*/ 130322 w 1000517"/>
              <a:gd name="connsiteY142" fmla="*/ 198311 h 2332065"/>
              <a:gd name="connsiteX143" fmla="*/ 119627 w 1000517"/>
              <a:gd name="connsiteY143" fmla="*/ 182269 h 2332065"/>
              <a:gd name="connsiteX144" fmla="*/ 98238 w 1000517"/>
              <a:gd name="connsiteY144" fmla="*/ 166227 h 2332065"/>
              <a:gd name="connsiteX145" fmla="*/ 87543 w 1000517"/>
              <a:gd name="connsiteY145" fmla="*/ 144838 h 2332065"/>
              <a:gd name="connsiteX146" fmla="*/ 71501 w 1000517"/>
              <a:gd name="connsiteY146" fmla="*/ 107406 h 2332065"/>
              <a:gd name="connsiteX147" fmla="*/ 39417 w 1000517"/>
              <a:gd name="connsiteY147" fmla="*/ 59280 h 2332065"/>
              <a:gd name="connsiteX148" fmla="*/ 28722 w 1000517"/>
              <a:gd name="connsiteY148" fmla="*/ 43238 h 2332065"/>
              <a:gd name="connsiteX149" fmla="*/ 0 w 1000517"/>
              <a:gd name="connsiteY149" fmla="*/ 0 h 2332065"/>
              <a:gd name="connsiteX150" fmla="*/ 7333 w 1000517"/>
              <a:gd name="connsiteY150" fmla="*/ 27196 h 2332065"/>
              <a:gd name="connsiteX0" fmla="*/ 7333 w 999899"/>
              <a:gd name="connsiteY0" fmla="*/ 27196 h 2332065"/>
              <a:gd name="connsiteX1" fmla="*/ 10694 w 999899"/>
              <a:gd name="connsiteY1" fmla="*/ 48126 h 2332065"/>
              <a:gd name="connsiteX2" fmla="*/ 27653 w 999899"/>
              <a:gd name="connsiteY2" fmla="*/ 52557 h 2332065"/>
              <a:gd name="connsiteX3" fmla="*/ 15583 w 999899"/>
              <a:gd name="connsiteY3" fmla="*/ 73489 h 2332065"/>
              <a:gd name="connsiteX4" fmla="*/ 29638 w 999899"/>
              <a:gd name="connsiteY4" fmla="*/ 103588 h 2332065"/>
              <a:gd name="connsiteX5" fmla="*/ 34528 w 999899"/>
              <a:gd name="connsiteY5" fmla="*/ 148810 h 2332065"/>
              <a:gd name="connsiteX6" fmla="*/ 39876 w 999899"/>
              <a:gd name="connsiteY6" fmla="*/ 184865 h 2332065"/>
              <a:gd name="connsiteX7" fmla="*/ 56376 w 999899"/>
              <a:gd name="connsiteY7" fmla="*/ 236508 h 2332065"/>
              <a:gd name="connsiteX8" fmla="*/ 43848 w 999899"/>
              <a:gd name="connsiteY8" fmla="*/ 222756 h 2332065"/>
              <a:gd name="connsiteX9" fmla="*/ 60806 w 999899"/>
              <a:gd name="connsiteY9" fmla="*/ 279285 h 2332065"/>
              <a:gd name="connsiteX10" fmla="*/ 66155 w 999899"/>
              <a:gd name="connsiteY10" fmla="*/ 322523 h 2332065"/>
              <a:gd name="connsiteX11" fmla="*/ 80210 w 999899"/>
              <a:gd name="connsiteY11" fmla="*/ 370497 h 2332065"/>
              <a:gd name="connsiteX12" fmla="*/ 91362 w 999899"/>
              <a:gd name="connsiteY12" fmla="*/ 414651 h 2332065"/>
              <a:gd name="connsiteX13" fmla="*/ 104504 w 999899"/>
              <a:gd name="connsiteY13" fmla="*/ 473471 h 2332065"/>
              <a:gd name="connsiteX14" fmla="*/ 112753 w 999899"/>
              <a:gd name="connsiteY14" fmla="*/ 511362 h 2332065"/>
              <a:gd name="connsiteX15" fmla="*/ 120544 w 999899"/>
              <a:gd name="connsiteY15" fmla="*/ 576753 h 2332065"/>
              <a:gd name="connsiteX16" fmla="*/ 131697 w 999899"/>
              <a:gd name="connsiteY16" fmla="*/ 612199 h 2332065"/>
              <a:gd name="connsiteX17" fmla="*/ 137044 w 999899"/>
              <a:gd name="connsiteY17" fmla="*/ 654366 h 2332065"/>
              <a:gd name="connsiteX18" fmla="*/ 151101 w 999899"/>
              <a:gd name="connsiteY18" fmla="*/ 681104 h 2332065"/>
              <a:gd name="connsiteX19" fmla="*/ 162255 w 999899"/>
              <a:gd name="connsiteY19" fmla="*/ 711659 h 2332065"/>
              <a:gd name="connsiteX20" fmla="*/ 167602 w 999899"/>
              <a:gd name="connsiteY20" fmla="*/ 744202 h 2332065"/>
              <a:gd name="connsiteX21" fmla="*/ 172489 w 999899"/>
              <a:gd name="connsiteY21" fmla="*/ 772465 h 2332065"/>
              <a:gd name="connsiteX22" fmla="*/ 180741 w 999899"/>
              <a:gd name="connsiteY22" fmla="*/ 807454 h 2332065"/>
              <a:gd name="connsiteX23" fmla="*/ 191893 w 999899"/>
              <a:gd name="connsiteY23" fmla="*/ 840912 h 2332065"/>
              <a:gd name="connsiteX24" fmla="*/ 191435 w 999899"/>
              <a:gd name="connsiteY24" fmla="*/ 882163 h 2332065"/>
              <a:gd name="connsiteX25" fmla="*/ 198311 w 999899"/>
              <a:gd name="connsiteY25" fmla="*/ 910579 h 2332065"/>
              <a:gd name="connsiteX26" fmla="*/ 206559 w 999899"/>
              <a:gd name="connsiteY26" fmla="*/ 951832 h 2332065"/>
              <a:gd name="connsiteX27" fmla="*/ 223520 w 999899"/>
              <a:gd name="connsiteY27" fmla="*/ 995527 h 2332065"/>
              <a:gd name="connsiteX28" fmla="*/ 224589 w 999899"/>
              <a:gd name="connsiteY28" fmla="*/ 1021043 h 2332065"/>
              <a:gd name="connsiteX29" fmla="*/ 229479 w 999899"/>
              <a:gd name="connsiteY29" fmla="*/ 1062446 h 2332065"/>
              <a:gd name="connsiteX30" fmla="*/ 237729 w 999899"/>
              <a:gd name="connsiteY30" fmla="*/ 1118671 h 2332065"/>
              <a:gd name="connsiteX31" fmla="*/ 257590 w 999899"/>
              <a:gd name="connsiteY31" fmla="*/ 1149838 h 2332065"/>
              <a:gd name="connsiteX32" fmla="*/ 262936 w 999899"/>
              <a:gd name="connsiteY32" fmla="*/ 1191088 h 2332065"/>
              <a:gd name="connsiteX33" fmla="*/ 267368 w 999899"/>
              <a:gd name="connsiteY33" fmla="*/ 1224243 h 2332065"/>
              <a:gd name="connsiteX34" fmla="*/ 274090 w 999899"/>
              <a:gd name="connsiteY34" fmla="*/ 1249299 h 2332065"/>
              <a:gd name="connsiteX35" fmla="*/ 281883 w 999899"/>
              <a:gd name="connsiteY35" fmla="*/ 1281382 h 2332065"/>
              <a:gd name="connsiteX36" fmla="*/ 290132 w 999899"/>
              <a:gd name="connsiteY36" fmla="*/ 1328898 h 2332065"/>
              <a:gd name="connsiteX37" fmla="*/ 301285 w 999899"/>
              <a:gd name="connsiteY37" fmla="*/ 1353343 h 2332065"/>
              <a:gd name="connsiteX38" fmla="*/ 300827 w 999899"/>
              <a:gd name="connsiteY38" fmla="*/ 1366483 h 2332065"/>
              <a:gd name="connsiteX39" fmla="*/ 303272 w 999899"/>
              <a:gd name="connsiteY39" fmla="*/ 1398567 h 2332065"/>
              <a:gd name="connsiteX40" fmla="*/ 316411 w 999899"/>
              <a:gd name="connsiteY40" fmla="*/ 1437525 h 2332065"/>
              <a:gd name="connsiteX41" fmla="*/ 318855 w 999899"/>
              <a:gd name="connsiteY41" fmla="*/ 1468082 h 2332065"/>
              <a:gd name="connsiteX42" fmla="*/ 332911 w 999899"/>
              <a:gd name="connsiteY42" fmla="*/ 1489929 h 2332065"/>
              <a:gd name="connsiteX43" fmla="*/ 335356 w 999899"/>
              <a:gd name="connsiteY43" fmla="*/ 1511320 h 2332065"/>
              <a:gd name="connsiteX44" fmla="*/ 331535 w 999899"/>
              <a:gd name="connsiteY44" fmla="*/ 1527361 h 2332065"/>
              <a:gd name="connsiteX45" fmla="*/ 348495 w 999899"/>
              <a:gd name="connsiteY45" fmla="*/ 1559446 h 2332065"/>
              <a:gd name="connsiteX46" fmla="*/ 350481 w 999899"/>
              <a:gd name="connsiteY46" fmla="*/ 1594433 h 2332065"/>
              <a:gd name="connsiteX47" fmla="*/ 355828 w 999899"/>
              <a:gd name="connsiteY47" fmla="*/ 1619795 h 2332065"/>
              <a:gd name="connsiteX48" fmla="*/ 361175 w 999899"/>
              <a:gd name="connsiteY48" fmla="*/ 1638740 h 2332065"/>
              <a:gd name="connsiteX49" fmla="*/ 354912 w 999899"/>
              <a:gd name="connsiteY49" fmla="*/ 1679532 h 2332065"/>
              <a:gd name="connsiteX50" fmla="*/ 368968 w 999899"/>
              <a:gd name="connsiteY50" fmla="*/ 1677088 h 2332065"/>
              <a:gd name="connsiteX51" fmla="*/ 377676 w 999899"/>
              <a:gd name="connsiteY51" fmla="*/ 1696645 h 2332065"/>
              <a:gd name="connsiteX52" fmla="*/ 377216 w 999899"/>
              <a:gd name="connsiteY52" fmla="*/ 1727812 h 2332065"/>
              <a:gd name="connsiteX53" fmla="*/ 387913 w 999899"/>
              <a:gd name="connsiteY53" fmla="*/ 1785105 h 2332065"/>
              <a:gd name="connsiteX54" fmla="*/ 398607 w 999899"/>
              <a:gd name="connsiteY54" fmla="*/ 1830787 h 2332065"/>
              <a:gd name="connsiteX55" fmla="*/ 403955 w 999899"/>
              <a:gd name="connsiteY55" fmla="*/ 1863788 h 2332065"/>
              <a:gd name="connsiteX56" fmla="*/ 415108 w 999899"/>
              <a:gd name="connsiteY56" fmla="*/ 1888538 h 2332065"/>
              <a:gd name="connsiteX57" fmla="*/ 422900 w 999899"/>
              <a:gd name="connsiteY57" fmla="*/ 1928567 h 2332065"/>
              <a:gd name="connsiteX58" fmla="*/ 424886 w 999899"/>
              <a:gd name="connsiteY58" fmla="*/ 1968442 h 2332065"/>
              <a:gd name="connsiteX59" fmla="*/ 444291 w 999899"/>
              <a:gd name="connsiteY59" fmla="*/ 2021918 h 2332065"/>
              <a:gd name="connsiteX60" fmla="*/ 443372 w 999899"/>
              <a:gd name="connsiteY60" fmla="*/ 2055375 h 2332065"/>
              <a:gd name="connsiteX61" fmla="*/ 460331 w 999899"/>
              <a:gd name="connsiteY61" fmla="*/ 2093265 h 2332065"/>
              <a:gd name="connsiteX62" fmla="*/ 456512 w 999899"/>
              <a:gd name="connsiteY62" fmla="*/ 2134059 h 2332065"/>
              <a:gd name="connsiteX63" fmla="*/ 464762 w 999899"/>
              <a:gd name="connsiteY63" fmla="*/ 2147198 h 2332065"/>
              <a:gd name="connsiteX64" fmla="*/ 467206 w 999899"/>
              <a:gd name="connsiteY64" fmla="*/ 2171490 h 2332065"/>
              <a:gd name="connsiteX65" fmla="*/ 480805 w 999899"/>
              <a:gd name="connsiteY65" fmla="*/ 2220991 h 2332065"/>
              <a:gd name="connsiteX66" fmla="*/ 488596 w 999899"/>
              <a:gd name="connsiteY66" fmla="*/ 2255367 h 2332065"/>
              <a:gd name="connsiteX67" fmla="*/ 485082 w 999899"/>
              <a:gd name="connsiteY67" fmla="*/ 2269272 h 2332065"/>
              <a:gd name="connsiteX68" fmla="*/ 502194 w 999899"/>
              <a:gd name="connsiteY68" fmla="*/ 2332065 h 2332065"/>
              <a:gd name="connsiteX69" fmla="*/ 497457 w 999899"/>
              <a:gd name="connsiteY69" fmla="*/ 2314494 h 2332065"/>
              <a:gd name="connsiteX70" fmla="*/ 536722 w 999899"/>
              <a:gd name="connsiteY70" fmla="*/ 2310522 h 2332065"/>
              <a:gd name="connsiteX71" fmla="*/ 568806 w 999899"/>
              <a:gd name="connsiteY71" fmla="*/ 2289132 h 2332065"/>
              <a:gd name="connsiteX72" fmla="*/ 595543 w 999899"/>
              <a:gd name="connsiteY72" fmla="*/ 2257048 h 2332065"/>
              <a:gd name="connsiteX73" fmla="*/ 611585 w 999899"/>
              <a:gd name="connsiteY73" fmla="*/ 2235659 h 2332065"/>
              <a:gd name="connsiteX74" fmla="*/ 643670 w 999899"/>
              <a:gd name="connsiteY74" fmla="*/ 2208922 h 2332065"/>
              <a:gd name="connsiteX75" fmla="*/ 670406 w 999899"/>
              <a:gd name="connsiteY75" fmla="*/ 2176838 h 2332065"/>
              <a:gd name="connsiteX76" fmla="*/ 686448 w 999899"/>
              <a:gd name="connsiteY76" fmla="*/ 2166143 h 2332065"/>
              <a:gd name="connsiteX77" fmla="*/ 702491 w 999899"/>
              <a:gd name="connsiteY77" fmla="*/ 2150101 h 2332065"/>
              <a:gd name="connsiteX78" fmla="*/ 723880 w 999899"/>
              <a:gd name="connsiteY78" fmla="*/ 2134059 h 2332065"/>
              <a:gd name="connsiteX79" fmla="*/ 747255 w 999899"/>
              <a:gd name="connsiteY79" fmla="*/ 2090821 h 2332065"/>
              <a:gd name="connsiteX80" fmla="*/ 760394 w 999899"/>
              <a:gd name="connsiteY80" fmla="*/ 2080127 h 2332065"/>
              <a:gd name="connsiteX81" fmla="*/ 791562 w 999899"/>
              <a:gd name="connsiteY81" fmla="*/ 2036278 h 2332065"/>
              <a:gd name="connsiteX82" fmla="*/ 825480 w 999899"/>
              <a:gd name="connsiteY82" fmla="*/ 2005722 h 2332065"/>
              <a:gd name="connsiteX83" fmla="*/ 836175 w 999899"/>
              <a:gd name="connsiteY83" fmla="*/ 1989680 h 2332065"/>
              <a:gd name="connsiteX84" fmla="*/ 846870 w 999899"/>
              <a:gd name="connsiteY84" fmla="*/ 1975013 h 2332065"/>
              <a:gd name="connsiteX85" fmla="*/ 876967 w 999899"/>
              <a:gd name="connsiteY85" fmla="*/ 1932540 h 2332065"/>
              <a:gd name="connsiteX86" fmla="*/ 903705 w 999899"/>
              <a:gd name="connsiteY86" fmla="*/ 1903205 h 2332065"/>
              <a:gd name="connsiteX87" fmla="*/ 937775 w 999899"/>
              <a:gd name="connsiteY87" fmla="*/ 1877385 h 2332065"/>
              <a:gd name="connsiteX88" fmla="*/ 953817 w 999899"/>
              <a:gd name="connsiteY88" fmla="*/ 1861343 h 2332065"/>
              <a:gd name="connsiteX89" fmla="*/ 964512 w 999899"/>
              <a:gd name="connsiteY89" fmla="*/ 1845301 h 2332065"/>
              <a:gd name="connsiteX90" fmla="*/ 989262 w 999899"/>
              <a:gd name="connsiteY90" fmla="*/ 1808481 h 2332065"/>
              <a:gd name="connsiteX91" fmla="*/ 996596 w 999899"/>
              <a:gd name="connsiteY91" fmla="*/ 1781132 h 2332065"/>
              <a:gd name="connsiteX92" fmla="*/ 962677 w 999899"/>
              <a:gd name="connsiteY92" fmla="*/ 1712533 h 2332065"/>
              <a:gd name="connsiteX93" fmla="*/ 935483 w 999899"/>
              <a:gd name="connsiteY93" fmla="*/ 1671740 h 2332065"/>
              <a:gd name="connsiteX94" fmla="*/ 932427 w 999899"/>
              <a:gd name="connsiteY94" fmla="*/ 1636753 h 2332065"/>
              <a:gd name="connsiteX95" fmla="*/ 900343 w 999899"/>
              <a:gd name="connsiteY95" fmla="*/ 1583280 h 2332065"/>
              <a:gd name="connsiteX96" fmla="*/ 889648 w 999899"/>
              <a:gd name="connsiteY96" fmla="*/ 1567238 h 2332065"/>
              <a:gd name="connsiteX97" fmla="*/ 878954 w 999899"/>
              <a:gd name="connsiteY97" fmla="*/ 1545848 h 2332065"/>
              <a:gd name="connsiteX98" fmla="*/ 857564 w 999899"/>
              <a:gd name="connsiteY98" fmla="*/ 1513764 h 2332065"/>
              <a:gd name="connsiteX99" fmla="*/ 846870 w 999899"/>
              <a:gd name="connsiteY99" fmla="*/ 1492374 h 2332065"/>
              <a:gd name="connsiteX100" fmla="*/ 825480 w 999899"/>
              <a:gd name="connsiteY100" fmla="*/ 1476332 h 2332065"/>
              <a:gd name="connsiteX101" fmla="*/ 793396 w 999899"/>
              <a:gd name="connsiteY101" fmla="*/ 1401469 h 2332065"/>
              <a:gd name="connsiteX102" fmla="*/ 782701 w 999899"/>
              <a:gd name="connsiteY102" fmla="*/ 1385427 h 2332065"/>
              <a:gd name="connsiteX103" fmla="*/ 755964 w 999899"/>
              <a:gd name="connsiteY103" fmla="*/ 1337301 h 2332065"/>
              <a:gd name="connsiteX104" fmla="*/ 723880 w 999899"/>
              <a:gd name="connsiteY104" fmla="*/ 1299869 h 2332065"/>
              <a:gd name="connsiteX105" fmla="*/ 702491 w 999899"/>
              <a:gd name="connsiteY105" fmla="*/ 1267785 h 2332065"/>
              <a:gd name="connsiteX106" fmla="*/ 686448 w 999899"/>
              <a:gd name="connsiteY106" fmla="*/ 1225006 h 2332065"/>
              <a:gd name="connsiteX107" fmla="*/ 659712 w 999899"/>
              <a:gd name="connsiteY107" fmla="*/ 1192922 h 2332065"/>
              <a:gd name="connsiteX108" fmla="*/ 643670 w 999899"/>
              <a:gd name="connsiteY108" fmla="*/ 1171532 h 2332065"/>
              <a:gd name="connsiteX109" fmla="*/ 632975 w 999899"/>
              <a:gd name="connsiteY109" fmla="*/ 1150143 h 2332065"/>
              <a:gd name="connsiteX110" fmla="*/ 627627 w 999899"/>
              <a:gd name="connsiteY110" fmla="*/ 1134101 h 2332065"/>
              <a:gd name="connsiteX111" fmla="*/ 606238 w 999899"/>
              <a:gd name="connsiteY111" fmla="*/ 1102017 h 2332065"/>
              <a:gd name="connsiteX112" fmla="*/ 595543 w 999899"/>
              <a:gd name="connsiteY112" fmla="*/ 1080627 h 2332065"/>
              <a:gd name="connsiteX113" fmla="*/ 584848 w 999899"/>
              <a:gd name="connsiteY113" fmla="*/ 1064585 h 2332065"/>
              <a:gd name="connsiteX114" fmla="*/ 558112 w 999899"/>
              <a:gd name="connsiteY114" fmla="*/ 1021806 h 2332065"/>
              <a:gd name="connsiteX115" fmla="*/ 536722 w 999899"/>
              <a:gd name="connsiteY115" fmla="*/ 973680 h 2332065"/>
              <a:gd name="connsiteX116" fmla="*/ 526027 w 999899"/>
              <a:gd name="connsiteY116" fmla="*/ 946943 h 2332065"/>
              <a:gd name="connsiteX117" fmla="*/ 515333 w 999899"/>
              <a:gd name="connsiteY117" fmla="*/ 930901 h 2332065"/>
              <a:gd name="connsiteX118" fmla="*/ 504638 w 999899"/>
              <a:gd name="connsiteY118" fmla="*/ 904164 h 2332065"/>
              <a:gd name="connsiteX119" fmla="*/ 483248 w 999899"/>
              <a:gd name="connsiteY119" fmla="*/ 872080 h 2332065"/>
              <a:gd name="connsiteX120" fmla="*/ 472554 w 999899"/>
              <a:gd name="connsiteY120" fmla="*/ 856038 h 2332065"/>
              <a:gd name="connsiteX121" fmla="*/ 451164 w 999899"/>
              <a:gd name="connsiteY121" fmla="*/ 807911 h 2332065"/>
              <a:gd name="connsiteX122" fmla="*/ 440470 w 999899"/>
              <a:gd name="connsiteY122" fmla="*/ 765132 h 2332065"/>
              <a:gd name="connsiteX123" fmla="*/ 429775 w 999899"/>
              <a:gd name="connsiteY123" fmla="*/ 749090 h 2332065"/>
              <a:gd name="connsiteX124" fmla="*/ 419080 w 999899"/>
              <a:gd name="connsiteY124" fmla="*/ 727701 h 2332065"/>
              <a:gd name="connsiteX125" fmla="*/ 397691 w 999899"/>
              <a:gd name="connsiteY125" fmla="*/ 695617 h 2332065"/>
              <a:gd name="connsiteX126" fmla="*/ 386996 w 999899"/>
              <a:gd name="connsiteY126" fmla="*/ 679574 h 2332065"/>
              <a:gd name="connsiteX127" fmla="*/ 376301 w 999899"/>
              <a:gd name="connsiteY127" fmla="*/ 663532 h 2332065"/>
              <a:gd name="connsiteX128" fmla="*/ 365606 w 999899"/>
              <a:gd name="connsiteY128" fmla="*/ 642143 h 2332065"/>
              <a:gd name="connsiteX129" fmla="*/ 344217 w 999899"/>
              <a:gd name="connsiteY129" fmla="*/ 626101 h 2332065"/>
              <a:gd name="connsiteX130" fmla="*/ 322827 w 999899"/>
              <a:gd name="connsiteY130" fmla="*/ 594017 h 2332065"/>
              <a:gd name="connsiteX131" fmla="*/ 312133 w 999899"/>
              <a:gd name="connsiteY131" fmla="*/ 577974 h 2332065"/>
              <a:gd name="connsiteX132" fmla="*/ 301438 w 999899"/>
              <a:gd name="connsiteY132" fmla="*/ 561932 h 2332065"/>
              <a:gd name="connsiteX133" fmla="*/ 290743 w 999899"/>
              <a:gd name="connsiteY133" fmla="*/ 540543 h 2332065"/>
              <a:gd name="connsiteX134" fmla="*/ 280048 w 999899"/>
              <a:gd name="connsiteY134" fmla="*/ 524501 h 2332065"/>
              <a:gd name="connsiteX135" fmla="*/ 269354 w 999899"/>
              <a:gd name="connsiteY135" fmla="*/ 497764 h 2332065"/>
              <a:gd name="connsiteX136" fmla="*/ 258659 w 999899"/>
              <a:gd name="connsiteY136" fmla="*/ 481722 h 2332065"/>
              <a:gd name="connsiteX137" fmla="*/ 237270 w 999899"/>
              <a:gd name="connsiteY137" fmla="*/ 433596 h 2332065"/>
              <a:gd name="connsiteX138" fmla="*/ 226575 w 999899"/>
              <a:gd name="connsiteY138" fmla="*/ 385469 h 2332065"/>
              <a:gd name="connsiteX139" fmla="*/ 205185 w 999899"/>
              <a:gd name="connsiteY139" fmla="*/ 348038 h 2332065"/>
              <a:gd name="connsiteX140" fmla="*/ 194491 w 999899"/>
              <a:gd name="connsiteY140" fmla="*/ 326648 h 2332065"/>
              <a:gd name="connsiteX141" fmla="*/ 173101 w 999899"/>
              <a:gd name="connsiteY141" fmla="*/ 273174 h 2332065"/>
              <a:gd name="connsiteX142" fmla="*/ 130322 w 999899"/>
              <a:gd name="connsiteY142" fmla="*/ 198311 h 2332065"/>
              <a:gd name="connsiteX143" fmla="*/ 119627 w 999899"/>
              <a:gd name="connsiteY143" fmla="*/ 182269 h 2332065"/>
              <a:gd name="connsiteX144" fmla="*/ 98238 w 999899"/>
              <a:gd name="connsiteY144" fmla="*/ 166227 h 2332065"/>
              <a:gd name="connsiteX145" fmla="*/ 87543 w 999899"/>
              <a:gd name="connsiteY145" fmla="*/ 144838 h 2332065"/>
              <a:gd name="connsiteX146" fmla="*/ 71501 w 999899"/>
              <a:gd name="connsiteY146" fmla="*/ 107406 h 2332065"/>
              <a:gd name="connsiteX147" fmla="*/ 39417 w 999899"/>
              <a:gd name="connsiteY147" fmla="*/ 59280 h 2332065"/>
              <a:gd name="connsiteX148" fmla="*/ 28722 w 999899"/>
              <a:gd name="connsiteY148" fmla="*/ 43238 h 2332065"/>
              <a:gd name="connsiteX149" fmla="*/ 0 w 999899"/>
              <a:gd name="connsiteY149" fmla="*/ 0 h 2332065"/>
              <a:gd name="connsiteX150" fmla="*/ 7333 w 999899"/>
              <a:gd name="connsiteY150" fmla="*/ 27196 h 2332065"/>
              <a:gd name="connsiteX0" fmla="*/ 7333 w 999899"/>
              <a:gd name="connsiteY0" fmla="*/ 27196 h 2332065"/>
              <a:gd name="connsiteX1" fmla="*/ 10694 w 999899"/>
              <a:gd name="connsiteY1" fmla="*/ 48126 h 2332065"/>
              <a:gd name="connsiteX2" fmla="*/ 27653 w 999899"/>
              <a:gd name="connsiteY2" fmla="*/ 52557 h 2332065"/>
              <a:gd name="connsiteX3" fmla="*/ 15583 w 999899"/>
              <a:gd name="connsiteY3" fmla="*/ 73489 h 2332065"/>
              <a:gd name="connsiteX4" fmla="*/ 29638 w 999899"/>
              <a:gd name="connsiteY4" fmla="*/ 103588 h 2332065"/>
              <a:gd name="connsiteX5" fmla="*/ 34528 w 999899"/>
              <a:gd name="connsiteY5" fmla="*/ 148810 h 2332065"/>
              <a:gd name="connsiteX6" fmla="*/ 39876 w 999899"/>
              <a:gd name="connsiteY6" fmla="*/ 184865 h 2332065"/>
              <a:gd name="connsiteX7" fmla="*/ 56376 w 999899"/>
              <a:gd name="connsiteY7" fmla="*/ 236508 h 2332065"/>
              <a:gd name="connsiteX8" fmla="*/ 43848 w 999899"/>
              <a:gd name="connsiteY8" fmla="*/ 222756 h 2332065"/>
              <a:gd name="connsiteX9" fmla="*/ 60806 w 999899"/>
              <a:gd name="connsiteY9" fmla="*/ 279285 h 2332065"/>
              <a:gd name="connsiteX10" fmla="*/ 66155 w 999899"/>
              <a:gd name="connsiteY10" fmla="*/ 322523 h 2332065"/>
              <a:gd name="connsiteX11" fmla="*/ 80210 w 999899"/>
              <a:gd name="connsiteY11" fmla="*/ 370497 h 2332065"/>
              <a:gd name="connsiteX12" fmla="*/ 91362 w 999899"/>
              <a:gd name="connsiteY12" fmla="*/ 414651 h 2332065"/>
              <a:gd name="connsiteX13" fmla="*/ 104504 w 999899"/>
              <a:gd name="connsiteY13" fmla="*/ 473471 h 2332065"/>
              <a:gd name="connsiteX14" fmla="*/ 112753 w 999899"/>
              <a:gd name="connsiteY14" fmla="*/ 511362 h 2332065"/>
              <a:gd name="connsiteX15" fmla="*/ 120544 w 999899"/>
              <a:gd name="connsiteY15" fmla="*/ 576753 h 2332065"/>
              <a:gd name="connsiteX16" fmla="*/ 131697 w 999899"/>
              <a:gd name="connsiteY16" fmla="*/ 612199 h 2332065"/>
              <a:gd name="connsiteX17" fmla="*/ 137044 w 999899"/>
              <a:gd name="connsiteY17" fmla="*/ 654366 h 2332065"/>
              <a:gd name="connsiteX18" fmla="*/ 151101 w 999899"/>
              <a:gd name="connsiteY18" fmla="*/ 681104 h 2332065"/>
              <a:gd name="connsiteX19" fmla="*/ 162255 w 999899"/>
              <a:gd name="connsiteY19" fmla="*/ 711659 h 2332065"/>
              <a:gd name="connsiteX20" fmla="*/ 167602 w 999899"/>
              <a:gd name="connsiteY20" fmla="*/ 744202 h 2332065"/>
              <a:gd name="connsiteX21" fmla="*/ 172489 w 999899"/>
              <a:gd name="connsiteY21" fmla="*/ 772465 h 2332065"/>
              <a:gd name="connsiteX22" fmla="*/ 180741 w 999899"/>
              <a:gd name="connsiteY22" fmla="*/ 807454 h 2332065"/>
              <a:gd name="connsiteX23" fmla="*/ 191893 w 999899"/>
              <a:gd name="connsiteY23" fmla="*/ 840912 h 2332065"/>
              <a:gd name="connsiteX24" fmla="*/ 191435 w 999899"/>
              <a:gd name="connsiteY24" fmla="*/ 882163 h 2332065"/>
              <a:gd name="connsiteX25" fmla="*/ 198311 w 999899"/>
              <a:gd name="connsiteY25" fmla="*/ 910579 h 2332065"/>
              <a:gd name="connsiteX26" fmla="*/ 206559 w 999899"/>
              <a:gd name="connsiteY26" fmla="*/ 951832 h 2332065"/>
              <a:gd name="connsiteX27" fmla="*/ 223520 w 999899"/>
              <a:gd name="connsiteY27" fmla="*/ 995527 h 2332065"/>
              <a:gd name="connsiteX28" fmla="*/ 224589 w 999899"/>
              <a:gd name="connsiteY28" fmla="*/ 1021043 h 2332065"/>
              <a:gd name="connsiteX29" fmla="*/ 229479 w 999899"/>
              <a:gd name="connsiteY29" fmla="*/ 1062446 h 2332065"/>
              <a:gd name="connsiteX30" fmla="*/ 237729 w 999899"/>
              <a:gd name="connsiteY30" fmla="*/ 1118671 h 2332065"/>
              <a:gd name="connsiteX31" fmla="*/ 257590 w 999899"/>
              <a:gd name="connsiteY31" fmla="*/ 1149838 h 2332065"/>
              <a:gd name="connsiteX32" fmla="*/ 262936 w 999899"/>
              <a:gd name="connsiteY32" fmla="*/ 1191088 h 2332065"/>
              <a:gd name="connsiteX33" fmla="*/ 267368 w 999899"/>
              <a:gd name="connsiteY33" fmla="*/ 1224243 h 2332065"/>
              <a:gd name="connsiteX34" fmla="*/ 274090 w 999899"/>
              <a:gd name="connsiteY34" fmla="*/ 1249299 h 2332065"/>
              <a:gd name="connsiteX35" fmla="*/ 281883 w 999899"/>
              <a:gd name="connsiteY35" fmla="*/ 1281382 h 2332065"/>
              <a:gd name="connsiteX36" fmla="*/ 290132 w 999899"/>
              <a:gd name="connsiteY36" fmla="*/ 1328898 h 2332065"/>
              <a:gd name="connsiteX37" fmla="*/ 301285 w 999899"/>
              <a:gd name="connsiteY37" fmla="*/ 1353343 h 2332065"/>
              <a:gd name="connsiteX38" fmla="*/ 300827 w 999899"/>
              <a:gd name="connsiteY38" fmla="*/ 1366483 h 2332065"/>
              <a:gd name="connsiteX39" fmla="*/ 303272 w 999899"/>
              <a:gd name="connsiteY39" fmla="*/ 1398567 h 2332065"/>
              <a:gd name="connsiteX40" fmla="*/ 316411 w 999899"/>
              <a:gd name="connsiteY40" fmla="*/ 1437525 h 2332065"/>
              <a:gd name="connsiteX41" fmla="*/ 318855 w 999899"/>
              <a:gd name="connsiteY41" fmla="*/ 1468082 h 2332065"/>
              <a:gd name="connsiteX42" fmla="*/ 332911 w 999899"/>
              <a:gd name="connsiteY42" fmla="*/ 1489929 h 2332065"/>
              <a:gd name="connsiteX43" fmla="*/ 335356 w 999899"/>
              <a:gd name="connsiteY43" fmla="*/ 1511320 h 2332065"/>
              <a:gd name="connsiteX44" fmla="*/ 331535 w 999899"/>
              <a:gd name="connsiteY44" fmla="*/ 1527361 h 2332065"/>
              <a:gd name="connsiteX45" fmla="*/ 348495 w 999899"/>
              <a:gd name="connsiteY45" fmla="*/ 1559446 h 2332065"/>
              <a:gd name="connsiteX46" fmla="*/ 350481 w 999899"/>
              <a:gd name="connsiteY46" fmla="*/ 1594433 h 2332065"/>
              <a:gd name="connsiteX47" fmla="*/ 355828 w 999899"/>
              <a:gd name="connsiteY47" fmla="*/ 1619795 h 2332065"/>
              <a:gd name="connsiteX48" fmla="*/ 361175 w 999899"/>
              <a:gd name="connsiteY48" fmla="*/ 1638740 h 2332065"/>
              <a:gd name="connsiteX49" fmla="*/ 354912 w 999899"/>
              <a:gd name="connsiteY49" fmla="*/ 1679532 h 2332065"/>
              <a:gd name="connsiteX50" fmla="*/ 368968 w 999899"/>
              <a:gd name="connsiteY50" fmla="*/ 1677088 h 2332065"/>
              <a:gd name="connsiteX51" fmla="*/ 377676 w 999899"/>
              <a:gd name="connsiteY51" fmla="*/ 1696645 h 2332065"/>
              <a:gd name="connsiteX52" fmla="*/ 377216 w 999899"/>
              <a:gd name="connsiteY52" fmla="*/ 1727812 h 2332065"/>
              <a:gd name="connsiteX53" fmla="*/ 387913 w 999899"/>
              <a:gd name="connsiteY53" fmla="*/ 1785105 h 2332065"/>
              <a:gd name="connsiteX54" fmla="*/ 398607 w 999899"/>
              <a:gd name="connsiteY54" fmla="*/ 1830787 h 2332065"/>
              <a:gd name="connsiteX55" fmla="*/ 403955 w 999899"/>
              <a:gd name="connsiteY55" fmla="*/ 1863788 h 2332065"/>
              <a:gd name="connsiteX56" fmla="*/ 415108 w 999899"/>
              <a:gd name="connsiteY56" fmla="*/ 1888538 h 2332065"/>
              <a:gd name="connsiteX57" fmla="*/ 422900 w 999899"/>
              <a:gd name="connsiteY57" fmla="*/ 1928567 h 2332065"/>
              <a:gd name="connsiteX58" fmla="*/ 424886 w 999899"/>
              <a:gd name="connsiteY58" fmla="*/ 1968442 h 2332065"/>
              <a:gd name="connsiteX59" fmla="*/ 444291 w 999899"/>
              <a:gd name="connsiteY59" fmla="*/ 2021918 h 2332065"/>
              <a:gd name="connsiteX60" fmla="*/ 443372 w 999899"/>
              <a:gd name="connsiteY60" fmla="*/ 2055375 h 2332065"/>
              <a:gd name="connsiteX61" fmla="*/ 460331 w 999899"/>
              <a:gd name="connsiteY61" fmla="*/ 2093265 h 2332065"/>
              <a:gd name="connsiteX62" fmla="*/ 456512 w 999899"/>
              <a:gd name="connsiteY62" fmla="*/ 2134059 h 2332065"/>
              <a:gd name="connsiteX63" fmla="*/ 464762 w 999899"/>
              <a:gd name="connsiteY63" fmla="*/ 2147198 h 2332065"/>
              <a:gd name="connsiteX64" fmla="*/ 467206 w 999899"/>
              <a:gd name="connsiteY64" fmla="*/ 2171490 h 2332065"/>
              <a:gd name="connsiteX65" fmla="*/ 480805 w 999899"/>
              <a:gd name="connsiteY65" fmla="*/ 2220991 h 2332065"/>
              <a:gd name="connsiteX66" fmla="*/ 488596 w 999899"/>
              <a:gd name="connsiteY66" fmla="*/ 2255367 h 2332065"/>
              <a:gd name="connsiteX67" fmla="*/ 485082 w 999899"/>
              <a:gd name="connsiteY67" fmla="*/ 2269272 h 2332065"/>
              <a:gd name="connsiteX68" fmla="*/ 502194 w 999899"/>
              <a:gd name="connsiteY68" fmla="*/ 2332065 h 2332065"/>
              <a:gd name="connsiteX69" fmla="*/ 497457 w 999899"/>
              <a:gd name="connsiteY69" fmla="*/ 2314494 h 2332065"/>
              <a:gd name="connsiteX70" fmla="*/ 536722 w 999899"/>
              <a:gd name="connsiteY70" fmla="*/ 2310522 h 2332065"/>
              <a:gd name="connsiteX71" fmla="*/ 568806 w 999899"/>
              <a:gd name="connsiteY71" fmla="*/ 2289132 h 2332065"/>
              <a:gd name="connsiteX72" fmla="*/ 595543 w 999899"/>
              <a:gd name="connsiteY72" fmla="*/ 2257048 h 2332065"/>
              <a:gd name="connsiteX73" fmla="*/ 611585 w 999899"/>
              <a:gd name="connsiteY73" fmla="*/ 2235659 h 2332065"/>
              <a:gd name="connsiteX74" fmla="*/ 643670 w 999899"/>
              <a:gd name="connsiteY74" fmla="*/ 2208922 h 2332065"/>
              <a:gd name="connsiteX75" fmla="*/ 670406 w 999899"/>
              <a:gd name="connsiteY75" fmla="*/ 2176838 h 2332065"/>
              <a:gd name="connsiteX76" fmla="*/ 686448 w 999899"/>
              <a:gd name="connsiteY76" fmla="*/ 2166143 h 2332065"/>
              <a:gd name="connsiteX77" fmla="*/ 702491 w 999899"/>
              <a:gd name="connsiteY77" fmla="*/ 2150101 h 2332065"/>
              <a:gd name="connsiteX78" fmla="*/ 723880 w 999899"/>
              <a:gd name="connsiteY78" fmla="*/ 2134059 h 2332065"/>
              <a:gd name="connsiteX79" fmla="*/ 747255 w 999899"/>
              <a:gd name="connsiteY79" fmla="*/ 2090821 h 2332065"/>
              <a:gd name="connsiteX80" fmla="*/ 760394 w 999899"/>
              <a:gd name="connsiteY80" fmla="*/ 2080127 h 2332065"/>
              <a:gd name="connsiteX81" fmla="*/ 791562 w 999899"/>
              <a:gd name="connsiteY81" fmla="*/ 2036278 h 2332065"/>
              <a:gd name="connsiteX82" fmla="*/ 825480 w 999899"/>
              <a:gd name="connsiteY82" fmla="*/ 2005722 h 2332065"/>
              <a:gd name="connsiteX83" fmla="*/ 836175 w 999899"/>
              <a:gd name="connsiteY83" fmla="*/ 1989680 h 2332065"/>
              <a:gd name="connsiteX84" fmla="*/ 846870 w 999899"/>
              <a:gd name="connsiteY84" fmla="*/ 1975013 h 2332065"/>
              <a:gd name="connsiteX85" fmla="*/ 876967 w 999899"/>
              <a:gd name="connsiteY85" fmla="*/ 1932540 h 2332065"/>
              <a:gd name="connsiteX86" fmla="*/ 903705 w 999899"/>
              <a:gd name="connsiteY86" fmla="*/ 1903205 h 2332065"/>
              <a:gd name="connsiteX87" fmla="*/ 937775 w 999899"/>
              <a:gd name="connsiteY87" fmla="*/ 1877385 h 2332065"/>
              <a:gd name="connsiteX88" fmla="*/ 953817 w 999899"/>
              <a:gd name="connsiteY88" fmla="*/ 1861343 h 2332065"/>
              <a:gd name="connsiteX89" fmla="*/ 964512 w 999899"/>
              <a:gd name="connsiteY89" fmla="*/ 1845301 h 2332065"/>
              <a:gd name="connsiteX90" fmla="*/ 989262 w 999899"/>
              <a:gd name="connsiteY90" fmla="*/ 1808481 h 2332065"/>
              <a:gd name="connsiteX91" fmla="*/ 996596 w 999899"/>
              <a:gd name="connsiteY91" fmla="*/ 1781132 h 2332065"/>
              <a:gd name="connsiteX92" fmla="*/ 962677 w 999899"/>
              <a:gd name="connsiteY92" fmla="*/ 1712533 h 2332065"/>
              <a:gd name="connsiteX93" fmla="*/ 935483 w 999899"/>
              <a:gd name="connsiteY93" fmla="*/ 1671740 h 2332065"/>
              <a:gd name="connsiteX94" fmla="*/ 932427 w 999899"/>
              <a:gd name="connsiteY94" fmla="*/ 1636753 h 2332065"/>
              <a:gd name="connsiteX95" fmla="*/ 900343 w 999899"/>
              <a:gd name="connsiteY95" fmla="*/ 1583280 h 2332065"/>
              <a:gd name="connsiteX96" fmla="*/ 889648 w 999899"/>
              <a:gd name="connsiteY96" fmla="*/ 1567238 h 2332065"/>
              <a:gd name="connsiteX97" fmla="*/ 878954 w 999899"/>
              <a:gd name="connsiteY97" fmla="*/ 1545848 h 2332065"/>
              <a:gd name="connsiteX98" fmla="*/ 857564 w 999899"/>
              <a:gd name="connsiteY98" fmla="*/ 1513764 h 2332065"/>
              <a:gd name="connsiteX99" fmla="*/ 846870 w 999899"/>
              <a:gd name="connsiteY99" fmla="*/ 1492374 h 2332065"/>
              <a:gd name="connsiteX100" fmla="*/ 825480 w 999899"/>
              <a:gd name="connsiteY100" fmla="*/ 1476332 h 2332065"/>
              <a:gd name="connsiteX101" fmla="*/ 793396 w 999899"/>
              <a:gd name="connsiteY101" fmla="*/ 1413081 h 2332065"/>
              <a:gd name="connsiteX102" fmla="*/ 782701 w 999899"/>
              <a:gd name="connsiteY102" fmla="*/ 1385427 h 2332065"/>
              <a:gd name="connsiteX103" fmla="*/ 755964 w 999899"/>
              <a:gd name="connsiteY103" fmla="*/ 1337301 h 2332065"/>
              <a:gd name="connsiteX104" fmla="*/ 723880 w 999899"/>
              <a:gd name="connsiteY104" fmla="*/ 1299869 h 2332065"/>
              <a:gd name="connsiteX105" fmla="*/ 702491 w 999899"/>
              <a:gd name="connsiteY105" fmla="*/ 1267785 h 2332065"/>
              <a:gd name="connsiteX106" fmla="*/ 686448 w 999899"/>
              <a:gd name="connsiteY106" fmla="*/ 1225006 h 2332065"/>
              <a:gd name="connsiteX107" fmla="*/ 659712 w 999899"/>
              <a:gd name="connsiteY107" fmla="*/ 1192922 h 2332065"/>
              <a:gd name="connsiteX108" fmla="*/ 643670 w 999899"/>
              <a:gd name="connsiteY108" fmla="*/ 1171532 h 2332065"/>
              <a:gd name="connsiteX109" fmla="*/ 632975 w 999899"/>
              <a:gd name="connsiteY109" fmla="*/ 1150143 h 2332065"/>
              <a:gd name="connsiteX110" fmla="*/ 627627 w 999899"/>
              <a:gd name="connsiteY110" fmla="*/ 1134101 h 2332065"/>
              <a:gd name="connsiteX111" fmla="*/ 606238 w 999899"/>
              <a:gd name="connsiteY111" fmla="*/ 1102017 h 2332065"/>
              <a:gd name="connsiteX112" fmla="*/ 595543 w 999899"/>
              <a:gd name="connsiteY112" fmla="*/ 1080627 h 2332065"/>
              <a:gd name="connsiteX113" fmla="*/ 584848 w 999899"/>
              <a:gd name="connsiteY113" fmla="*/ 1064585 h 2332065"/>
              <a:gd name="connsiteX114" fmla="*/ 558112 w 999899"/>
              <a:gd name="connsiteY114" fmla="*/ 1021806 h 2332065"/>
              <a:gd name="connsiteX115" fmla="*/ 536722 w 999899"/>
              <a:gd name="connsiteY115" fmla="*/ 973680 h 2332065"/>
              <a:gd name="connsiteX116" fmla="*/ 526027 w 999899"/>
              <a:gd name="connsiteY116" fmla="*/ 946943 h 2332065"/>
              <a:gd name="connsiteX117" fmla="*/ 515333 w 999899"/>
              <a:gd name="connsiteY117" fmla="*/ 930901 h 2332065"/>
              <a:gd name="connsiteX118" fmla="*/ 504638 w 999899"/>
              <a:gd name="connsiteY118" fmla="*/ 904164 h 2332065"/>
              <a:gd name="connsiteX119" fmla="*/ 483248 w 999899"/>
              <a:gd name="connsiteY119" fmla="*/ 872080 h 2332065"/>
              <a:gd name="connsiteX120" fmla="*/ 472554 w 999899"/>
              <a:gd name="connsiteY120" fmla="*/ 856038 h 2332065"/>
              <a:gd name="connsiteX121" fmla="*/ 451164 w 999899"/>
              <a:gd name="connsiteY121" fmla="*/ 807911 h 2332065"/>
              <a:gd name="connsiteX122" fmla="*/ 440470 w 999899"/>
              <a:gd name="connsiteY122" fmla="*/ 765132 h 2332065"/>
              <a:gd name="connsiteX123" fmla="*/ 429775 w 999899"/>
              <a:gd name="connsiteY123" fmla="*/ 749090 h 2332065"/>
              <a:gd name="connsiteX124" fmla="*/ 419080 w 999899"/>
              <a:gd name="connsiteY124" fmla="*/ 727701 h 2332065"/>
              <a:gd name="connsiteX125" fmla="*/ 397691 w 999899"/>
              <a:gd name="connsiteY125" fmla="*/ 695617 h 2332065"/>
              <a:gd name="connsiteX126" fmla="*/ 386996 w 999899"/>
              <a:gd name="connsiteY126" fmla="*/ 679574 h 2332065"/>
              <a:gd name="connsiteX127" fmla="*/ 376301 w 999899"/>
              <a:gd name="connsiteY127" fmla="*/ 663532 h 2332065"/>
              <a:gd name="connsiteX128" fmla="*/ 365606 w 999899"/>
              <a:gd name="connsiteY128" fmla="*/ 642143 h 2332065"/>
              <a:gd name="connsiteX129" fmla="*/ 344217 w 999899"/>
              <a:gd name="connsiteY129" fmla="*/ 626101 h 2332065"/>
              <a:gd name="connsiteX130" fmla="*/ 322827 w 999899"/>
              <a:gd name="connsiteY130" fmla="*/ 594017 h 2332065"/>
              <a:gd name="connsiteX131" fmla="*/ 312133 w 999899"/>
              <a:gd name="connsiteY131" fmla="*/ 577974 h 2332065"/>
              <a:gd name="connsiteX132" fmla="*/ 301438 w 999899"/>
              <a:gd name="connsiteY132" fmla="*/ 561932 h 2332065"/>
              <a:gd name="connsiteX133" fmla="*/ 290743 w 999899"/>
              <a:gd name="connsiteY133" fmla="*/ 540543 h 2332065"/>
              <a:gd name="connsiteX134" fmla="*/ 280048 w 999899"/>
              <a:gd name="connsiteY134" fmla="*/ 524501 h 2332065"/>
              <a:gd name="connsiteX135" fmla="*/ 269354 w 999899"/>
              <a:gd name="connsiteY135" fmla="*/ 497764 h 2332065"/>
              <a:gd name="connsiteX136" fmla="*/ 258659 w 999899"/>
              <a:gd name="connsiteY136" fmla="*/ 481722 h 2332065"/>
              <a:gd name="connsiteX137" fmla="*/ 237270 w 999899"/>
              <a:gd name="connsiteY137" fmla="*/ 433596 h 2332065"/>
              <a:gd name="connsiteX138" fmla="*/ 226575 w 999899"/>
              <a:gd name="connsiteY138" fmla="*/ 385469 h 2332065"/>
              <a:gd name="connsiteX139" fmla="*/ 205185 w 999899"/>
              <a:gd name="connsiteY139" fmla="*/ 348038 h 2332065"/>
              <a:gd name="connsiteX140" fmla="*/ 194491 w 999899"/>
              <a:gd name="connsiteY140" fmla="*/ 326648 h 2332065"/>
              <a:gd name="connsiteX141" fmla="*/ 173101 w 999899"/>
              <a:gd name="connsiteY141" fmla="*/ 273174 h 2332065"/>
              <a:gd name="connsiteX142" fmla="*/ 130322 w 999899"/>
              <a:gd name="connsiteY142" fmla="*/ 198311 h 2332065"/>
              <a:gd name="connsiteX143" fmla="*/ 119627 w 999899"/>
              <a:gd name="connsiteY143" fmla="*/ 182269 h 2332065"/>
              <a:gd name="connsiteX144" fmla="*/ 98238 w 999899"/>
              <a:gd name="connsiteY144" fmla="*/ 166227 h 2332065"/>
              <a:gd name="connsiteX145" fmla="*/ 87543 w 999899"/>
              <a:gd name="connsiteY145" fmla="*/ 144838 h 2332065"/>
              <a:gd name="connsiteX146" fmla="*/ 71501 w 999899"/>
              <a:gd name="connsiteY146" fmla="*/ 107406 h 2332065"/>
              <a:gd name="connsiteX147" fmla="*/ 39417 w 999899"/>
              <a:gd name="connsiteY147" fmla="*/ 59280 h 2332065"/>
              <a:gd name="connsiteX148" fmla="*/ 28722 w 999899"/>
              <a:gd name="connsiteY148" fmla="*/ 43238 h 2332065"/>
              <a:gd name="connsiteX149" fmla="*/ 0 w 999899"/>
              <a:gd name="connsiteY149" fmla="*/ 0 h 2332065"/>
              <a:gd name="connsiteX150" fmla="*/ 7333 w 999899"/>
              <a:gd name="connsiteY150" fmla="*/ 27196 h 2332065"/>
              <a:gd name="connsiteX0" fmla="*/ 7333 w 999899"/>
              <a:gd name="connsiteY0" fmla="*/ 27196 h 2332065"/>
              <a:gd name="connsiteX1" fmla="*/ 10694 w 999899"/>
              <a:gd name="connsiteY1" fmla="*/ 48126 h 2332065"/>
              <a:gd name="connsiteX2" fmla="*/ 27653 w 999899"/>
              <a:gd name="connsiteY2" fmla="*/ 52557 h 2332065"/>
              <a:gd name="connsiteX3" fmla="*/ 15583 w 999899"/>
              <a:gd name="connsiteY3" fmla="*/ 73489 h 2332065"/>
              <a:gd name="connsiteX4" fmla="*/ 29638 w 999899"/>
              <a:gd name="connsiteY4" fmla="*/ 103588 h 2332065"/>
              <a:gd name="connsiteX5" fmla="*/ 34528 w 999899"/>
              <a:gd name="connsiteY5" fmla="*/ 148810 h 2332065"/>
              <a:gd name="connsiteX6" fmla="*/ 39876 w 999899"/>
              <a:gd name="connsiteY6" fmla="*/ 184865 h 2332065"/>
              <a:gd name="connsiteX7" fmla="*/ 56376 w 999899"/>
              <a:gd name="connsiteY7" fmla="*/ 236508 h 2332065"/>
              <a:gd name="connsiteX8" fmla="*/ 43848 w 999899"/>
              <a:gd name="connsiteY8" fmla="*/ 222756 h 2332065"/>
              <a:gd name="connsiteX9" fmla="*/ 60806 w 999899"/>
              <a:gd name="connsiteY9" fmla="*/ 279285 h 2332065"/>
              <a:gd name="connsiteX10" fmla="*/ 66155 w 999899"/>
              <a:gd name="connsiteY10" fmla="*/ 322523 h 2332065"/>
              <a:gd name="connsiteX11" fmla="*/ 80210 w 999899"/>
              <a:gd name="connsiteY11" fmla="*/ 370497 h 2332065"/>
              <a:gd name="connsiteX12" fmla="*/ 91362 w 999899"/>
              <a:gd name="connsiteY12" fmla="*/ 414651 h 2332065"/>
              <a:gd name="connsiteX13" fmla="*/ 104504 w 999899"/>
              <a:gd name="connsiteY13" fmla="*/ 473471 h 2332065"/>
              <a:gd name="connsiteX14" fmla="*/ 112753 w 999899"/>
              <a:gd name="connsiteY14" fmla="*/ 511362 h 2332065"/>
              <a:gd name="connsiteX15" fmla="*/ 120544 w 999899"/>
              <a:gd name="connsiteY15" fmla="*/ 576753 h 2332065"/>
              <a:gd name="connsiteX16" fmla="*/ 131697 w 999899"/>
              <a:gd name="connsiteY16" fmla="*/ 612199 h 2332065"/>
              <a:gd name="connsiteX17" fmla="*/ 137044 w 999899"/>
              <a:gd name="connsiteY17" fmla="*/ 654366 h 2332065"/>
              <a:gd name="connsiteX18" fmla="*/ 151101 w 999899"/>
              <a:gd name="connsiteY18" fmla="*/ 681104 h 2332065"/>
              <a:gd name="connsiteX19" fmla="*/ 162255 w 999899"/>
              <a:gd name="connsiteY19" fmla="*/ 711659 h 2332065"/>
              <a:gd name="connsiteX20" fmla="*/ 167602 w 999899"/>
              <a:gd name="connsiteY20" fmla="*/ 744202 h 2332065"/>
              <a:gd name="connsiteX21" fmla="*/ 172489 w 999899"/>
              <a:gd name="connsiteY21" fmla="*/ 772465 h 2332065"/>
              <a:gd name="connsiteX22" fmla="*/ 180741 w 999899"/>
              <a:gd name="connsiteY22" fmla="*/ 807454 h 2332065"/>
              <a:gd name="connsiteX23" fmla="*/ 191893 w 999899"/>
              <a:gd name="connsiteY23" fmla="*/ 840912 h 2332065"/>
              <a:gd name="connsiteX24" fmla="*/ 191435 w 999899"/>
              <a:gd name="connsiteY24" fmla="*/ 882163 h 2332065"/>
              <a:gd name="connsiteX25" fmla="*/ 198311 w 999899"/>
              <a:gd name="connsiteY25" fmla="*/ 910579 h 2332065"/>
              <a:gd name="connsiteX26" fmla="*/ 206559 w 999899"/>
              <a:gd name="connsiteY26" fmla="*/ 951832 h 2332065"/>
              <a:gd name="connsiteX27" fmla="*/ 223520 w 999899"/>
              <a:gd name="connsiteY27" fmla="*/ 995527 h 2332065"/>
              <a:gd name="connsiteX28" fmla="*/ 224589 w 999899"/>
              <a:gd name="connsiteY28" fmla="*/ 1021043 h 2332065"/>
              <a:gd name="connsiteX29" fmla="*/ 229479 w 999899"/>
              <a:gd name="connsiteY29" fmla="*/ 1062446 h 2332065"/>
              <a:gd name="connsiteX30" fmla="*/ 237729 w 999899"/>
              <a:gd name="connsiteY30" fmla="*/ 1118671 h 2332065"/>
              <a:gd name="connsiteX31" fmla="*/ 257590 w 999899"/>
              <a:gd name="connsiteY31" fmla="*/ 1149838 h 2332065"/>
              <a:gd name="connsiteX32" fmla="*/ 262936 w 999899"/>
              <a:gd name="connsiteY32" fmla="*/ 1191088 h 2332065"/>
              <a:gd name="connsiteX33" fmla="*/ 267368 w 999899"/>
              <a:gd name="connsiteY33" fmla="*/ 1224243 h 2332065"/>
              <a:gd name="connsiteX34" fmla="*/ 274090 w 999899"/>
              <a:gd name="connsiteY34" fmla="*/ 1249299 h 2332065"/>
              <a:gd name="connsiteX35" fmla="*/ 281883 w 999899"/>
              <a:gd name="connsiteY35" fmla="*/ 1281382 h 2332065"/>
              <a:gd name="connsiteX36" fmla="*/ 290132 w 999899"/>
              <a:gd name="connsiteY36" fmla="*/ 1328898 h 2332065"/>
              <a:gd name="connsiteX37" fmla="*/ 301285 w 999899"/>
              <a:gd name="connsiteY37" fmla="*/ 1353343 h 2332065"/>
              <a:gd name="connsiteX38" fmla="*/ 300827 w 999899"/>
              <a:gd name="connsiteY38" fmla="*/ 1366483 h 2332065"/>
              <a:gd name="connsiteX39" fmla="*/ 303272 w 999899"/>
              <a:gd name="connsiteY39" fmla="*/ 1398567 h 2332065"/>
              <a:gd name="connsiteX40" fmla="*/ 316411 w 999899"/>
              <a:gd name="connsiteY40" fmla="*/ 1437525 h 2332065"/>
              <a:gd name="connsiteX41" fmla="*/ 318855 w 999899"/>
              <a:gd name="connsiteY41" fmla="*/ 1468082 h 2332065"/>
              <a:gd name="connsiteX42" fmla="*/ 332911 w 999899"/>
              <a:gd name="connsiteY42" fmla="*/ 1489929 h 2332065"/>
              <a:gd name="connsiteX43" fmla="*/ 335356 w 999899"/>
              <a:gd name="connsiteY43" fmla="*/ 1511320 h 2332065"/>
              <a:gd name="connsiteX44" fmla="*/ 331535 w 999899"/>
              <a:gd name="connsiteY44" fmla="*/ 1527361 h 2332065"/>
              <a:gd name="connsiteX45" fmla="*/ 348495 w 999899"/>
              <a:gd name="connsiteY45" fmla="*/ 1559446 h 2332065"/>
              <a:gd name="connsiteX46" fmla="*/ 350481 w 999899"/>
              <a:gd name="connsiteY46" fmla="*/ 1594433 h 2332065"/>
              <a:gd name="connsiteX47" fmla="*/ 355828 w 999899"/>
              <a:gd name="connsiteY47" fmla="*/ 1619795 h 2332065"/>
              <a:gd name="connsiteX48" fmla="*/ 361175 w 999899"/>
              <a:gd name="connsiteY48" fmla="*/ 1638740 h 2332065"/>
              <a:gd name="connsiteX49" fmla="*/ 354912 w 999899"/>
              <a:gd name="connsiteY49" fmla="*/ 1679532 h 2332065"/>
              <a:gd name="connsiteX50" fmla="*/ 368968 w 999899"/>
              <a:gd name="connsiteY50" fmla="*/ 1677088 h 2332065"/>
              <a:gd name="connsiteX51" fmla="*/ 377676 w 999899"/>
              <a:gd name="connsiteY51" fmla="*/ 1696645 h 2332065"/>
              <a:gd name="connsiteX52" fmla="*/ 377216 w 999899"/>
              <a:gd name="connsiteY52" fmla="*/ 1727812 h 2332065"/>
              <a:gd name="connsiteX53" fmla="*/ 387913 w 999899"/>
              <a:gd name="connsiteY53" fmla="*/ 1785105 h 2332065"/>
              <a:gd name="connsiteX54" fmla="*/ 398607 w 999899"/>
              <a:gd name="connsiteY54" fmla="*/ 1830787 h 2332065"/>
              <a:gd name="connsiteX55" fmla="*/ 403955 w 999899"/>
              <a:gd name="connsiteY55" fmla="*/ 1863788 h 2332065"/>
              <a:gd name="connsiteX56" fmla="*/ 415108 w 999899"/>
              <a:gd name="connsiteY56" fmla="*/ 1888538 h 2332065"/>
              <a:gd name="connsiteX57" fmla="*/ 422900 w 999899"/>
              <a:gd name="connsiteY57" fmla="*/ 1928567 h 2332065"/>
              <a:gd name="connsiteX58" fmla="*/ 424886 w 999899"/>
              <a:gd name="connsiteY58" fmla="*/ 1968442 h 2332065"/>
              <a:gd name="connsiteX59" fmla="*/ 444291 w 999899"/>
              <a:gd name="connsiteY59" fmla="*/ 2021918 h 2332065"/>
              <a:gd name="connsiteX60" fmla="*/ 443372 w 999899"/>
              <a:gd name="connsiteY60" fmla="*/ 2055375 h 2332065"/>
              <a:gd name="connsiteX61" fmla="*/ 460331 w 999899"/>
              <a:gd name="connsiteY61" fmla="*/ 2093265 h 2332065"/>
              <a:gd name="connsiteX62" fmla="*/ 456512 w 999899"/>
              <a:gd name="connsiteY62" fmla="*/ 2134059 h 2332065"/>
              <a:gd name="connsiteX63" fmla="*/ 464762 w 999899"/>
              <a:gd name="connsiteY63" fmla="*/ 2147198 h 2332065"/>
              <a:gd name="connsiteX64" fmla="*/ 467206 w 999899"/>
              <a:gd name="connsiteY64" fmla="*/ 2171490 h 2332065"/>
              <a:gd name="connsiteX65" fmla="*/ 480805 w 999899"/>
              <a:gd name="connsiteY65" fmla="*/ 2220991 h 2332065"/>
              <a:gd name="connsiteX66" fmla="*/ 488596 w 999899"/>
              <a:gd name="connsiteY66" fmla="*/ 2255367 h 2332065"/>
              <a:gd name="connsiteX67" fmla="*/ 485082 w 999899"/>
              <a:gd name="connsiteY67" fmla="*/ 2269272 h 2332065"/>
              <a:gd name="connsiteX68" fmla="*/ 502194 w 999899"/>
              <a:gd name="connsiteY68" fmla="*/ 2332065 h 2332065"/>
              <a:gd name="connsiteX69" fmla="*/ 497457 w 999899"/>
              <a:gd name="connsiteY69" fmla="*/ 2314494 h 2332065"/>
              <a:gd name="connsiteX70" fmla="*/ 536722 w 999899"/>
              <a:gd name="connsiteY70" fmla="*/ 2310522 h 2332065"/>
              <a:gd name="connsiteX71" fmla="*/ 568806 w 999899"/>
              <a:gd name="connsiteY71" fmla="*/ 2289132 h 2332065"/>
              <a:gd name="connsiteX72" fmla="*/ 595543 w 999899"/>
              <a:gd name="connsiteY72" fmla="*/ 2257048 h 2332065"/>
              <a:gd name="connsiteX73" fmla="*/ 611585 w 999899"/>
              <a:gd name="connsiteY73" fmla="*/ 2235659 h 2332065"/>
              <a:gd name="connsiteX74" fmla="*/ 643670 w 999899"/>
              <a:gd name="connsiteY74" fmla="*/ 2208922 h 2332065"/>
              <a:gd name="connsiteX75" fmla="*/ 670406 w 999899"/>
              <a:gd name="connsiteY75" fmla="*/ 2176838 h 2332065"/>
              <a:gd name="connsiteX76" fmla="*/ 686448 w 999899"/>
              <a:gd name="connsiteY76" fmla="*/ 2166143 h 2332065"/>
              <a:gd name="connsiteX77" fmla="*/ 702491 w 999899"/>
              <a:gd name="connsiteY77" fmla="*/ 2150101 h 2332065"/>
              <a:gd name="connsiteX78" fmla="*/ 723880 w 999899"/>
              <a:gd name="connsiteY78" fmla="*/ 2134059 h 2332065"/>
              <a:gd name="connsiteX79" fmla="*/ 747255 w 999899"/>
              <a:gd name="connsiteY79" fmla="*/ 2090821 h 2332065"/>
              <a:gd name="connsiteX80" fmla="*/ 760394 w 999899"/>
              <a:gd name="connsiteY80" fmla="*/ 2080127 h 2332065"/>
              <a:gd name="connsiteX81" fmla="*/ 791562 w 999899"/>
              <a:gd name="connsiteY81" fmla="*/ 2036278 h 2332065"/>
              <a:gd name="connsiteX82" fmla="*/ 825480 w 999899"/>
              <a:gd name="connsiteY82" fmla="*/ 2005722 h 2332065"/>
              <a:gd name="connsiteX83" fmla="*/ 836175 w 999899"/>
              <a:gd name="connsiteY83" fmla="*/ 1989680 h 2332065"/>
              <a:gd name="connsiteX84" fmla="*/ 846870 w 999899"/>
              <a:gd name="connsiteY84" fmla="*/ 1975013 h 2332065"/>
              <a:gd name="connsiteX85" fmla="*/ 876967 w 999899"/>
              <a:gd name="connsiteY85" fmla="*/ 1932540 h 2332065"/>
              <a:gd name="connsiteX86" fmla="*/ 903705 w 999899"/>
              <a:gd name="connsiteY86" fmla="*/ 1903205 h 2332065"/>
              <a:gd name="connsiteX87" fmla="*/ 937775 w 999899"/>
              <a:gd name="connsiteY87" fmla="*/ 1877385 h 2332065"/>
              <a:gd name="connsiteX88" fmla="*/ 953817 w 999899"/>
              <a:gd name="connsiteY88" fmla="*/ 1861343 h 2332065"/>
              <a:gd name="connsiteX89" fmla="*/ 964512 w 999899"/>
              <a:gd name="connsiteY89" fmla="*/ 1845301 h 2332065"/>
              <a:gd name="connsiteX90" fmla="*/ 989262 w 999899"/>
              <a:gd name="connsiteY90" fmla="*/ 1808481 h 2332065"/>
              <a:gd name="connsiteX91" fmla="*/ 996596 w 999899"/>
              <a:gd name="connsiteY91" fmla="*/ 1781132 h 2332065"/>
              <a:gd name="connsiteX92" fmla="*/ 962677 w 999899"/>
              <a:gd name="connsiteY92" fmla="*/ 1712533 h 2332065"/>
              <a:gd name="connsiteX93" fmla="*/ 935483 w 999899"/>
              <a:gd name="connsiteY93" fmla="*/ 1671740 h 2332065"/>
              <a:gd name="connsiteX94" fmla="*/ 932427 w 999899"/>
              <a:gd name="connsiteY94" fmla="*/ 1636753 h 2332065"/>
              <a:gd name="connsiteX95" fmla="*/ 900343 w 999899"/>
              <a:gd name="connsiteY95" fmla="*/ 1583280 h 2332065"/>
              <a:gd name="connsiteX96" fmla="*/ 889648 w 999899"/>
              <a:gd name="connsiteY96" fmla="*/ 1567238 h 2332065"/>
              <a:gd name="connsiteX97" fmla="*/ 878954 w 999899"/>
              <a:gd name="connsiteY97" fmla="*/ 1545848 h 2332065"/>
              <a:gd name="connsiteX98" fmla="*/ 857564 w 999899"/>
              <a:gd name="connsiteY98" fmla="*/ 1513764 h 2332065"/>
              <a:gd name="connsiteX99" fmla="*/ 846870 w 999899"/>
              <a:gd name="connsiteY99" fmla="*/ 1492374 h 2332065"/>
              <a:gd name="connsiteX100" fmla="*/ 825480 w 999899"/>
              <a:gd name="connsiteY100" fmla="*/ 1476332 h 2332065"/>
              <a:gd name="connsiteX101" fmla="*/ 793396 w 999899"/>
              <a:gd name="connsiteY101" fmla="*/ 1413081 h 2332065"/>
              <a:gd name="connsiteX102" fmla="*/ 782701 w 999899"/>
              <a:gd name="connsiteY102" fmla="*/ 1385427 h 2332065"/>
              <a:gd name="connsiteX103" fmla="*/ 755964 w 999899"/>
              <a:gd name="connsiteY103" fmla="*/ 1337301 h 2332065"/>
              <a:gd name="connsiteX104" fmla="*/ 723880 w 999899"/>
              <a:gd name="connsiteY104" fmla="*/ 1299869 h 2332065"/>
              <a:gd name="connsiteX105" fmla="*/ 711200 w 999899"/>
              <a:gd name="connsiteY105" fmla="*/ 1267785 h 2332065"/>
              <a:gd name="connsiteX106" fmla="*/ 686448 w 999899"/>
              <a:gd name="connsiteY106" fmla="*/ 1225006 h 2332065"/>
              <a:gd name="connsiteX107" fmla="*/ 659712 w 999899"/>
              <a:gd name="connsiteY107" fmla="*/ 1192922 h 2332065"/>
              <a:gd name="connsiteX108" fmla="*/ 643670 w 999899"/>
              <a:gd name="connsiteY108" fmla="*/ 1171532 h 2332065"/>
              <a:gd name="connsiteX109" fmla="*/ 632975 w 999899"/>
              <a:gd name="connsiteY109" fmla="*/ 1150143 h 2332065"/>
              <a:gd name="connsiteX110" fmla="*/ 627627 w 999899"/>
              <a:gd name="connsiteY110" fmla="*/ 1134101 h 2332065"/>
              <a:gd name="connsiteX111" fmla="*/ 606238 w 999899"/>
              <a:gd name="connsiteY111" fmla="*/ 1102017 h 2332065"/>
              <a:gd name="connsiteX112" fmla="*/ 595543 w 999899"/>
              <a:gd name="connsiteY112" fmla="*/ 1080627 h 2332065"/>
              <a:gd name="connsiteX113" fmla="*/ 584848 w 999899"/>
              <a:gd name="connsiteY113" fmla="*/ 1064585 h 2332065"/>
              <a:gd name="connsiteX114" fmla="*/ 558112 w 999899"/>
              <a:gd name="connsiteY114" fmla="*/ 1021806 h 2332065"/>
              <a:gd name="connsiteX115" fmla="*/ 536722 w 999899"/>
              <a:gd name="connsiteY115" fmla="*/ 973680 h 2332065"/>
              <a:gd name="connsiteX116" fmla="*/ 526027 w 999899"/>
              <a:gd name="connsiteY116" fmla="*/ 946943 h 2332065"/>
              <a:gd name="connsiteX117" fmla="*/ 515333 w 999899"/>
              <a:gd name="connsiteY117" fmla="*/ 930901 h 2332065"/>
              <a:gd name="connsiteX118" fmla="*/ 504638 w 999899"/>
              <a:gd name="connsiteY118" fmla="*/ 904164 h 2332065"/>
              <a:gd name="connsiteX119" fmla="*/ 483248 w 999899"/>
              <a:gd name="connsiteY119" fmla="*/ 872080 h 2332065"/>
              <a:gd name="connsiteX120" fmla="*/ 472554 w 999899"/>
              <a:gd name="connsiteY120" fmla="*/ 856038 h 2332065"/>
              <a:gd name="connsiteX121" fmla="*/ 451164 w 999899"/>
              <a:gd name="connsiteY121" fmla="*/ 807911 h 2332065"/>
              <a:gd name="connsiteX122" fmla="*/ 440470 w 999899"/>
              <a:gd name="connsiteY122" fmla="*/ 765132 h 2332065"/>
              <a:gd name="connsiteX123" fmla="*/ 429775 w 999899"/>
              <a:gd name="connsiteY123" fmla="*/ 749090 h 2332065"/>
              <a:gd name="connsiteX124" fmla="*/ 419080 w 999899"/>
              <a:gd name="connsiteY124" fmla="*/ 727701 h 2332065"/>
              <a:gd name="connsiteX125" fmla="*/ 397691 w 999899"/>
              <a:gd name="connsiteY125" fmla="*/ 695617 h 2332065"/>
              <a:gd name="connsiteX126" fmla="*/ 386996 w 999899"/>
              <a:gd name="connsiteY126" fmla="*/ 679574 h 2332065"/>
              <a:gd name="connsiteX127" fmla="*/ 376301 w 999899"/>
              <a:gd name="connsiteY127" fmla="*/ 663532 h 2332065"/>
              <a:gd name="connsiteX128" fmla="*/ 365606 w 999899"/>
              <a:gd name="connsiteY128" fmla="*/ 642143 h 2332065"/>
              <a:gd name="connsiteX129" fmla="*/ 344217 w 999899"/>
              <a:gd name="connsiteY129" fmla="*/ 626101 h 2332065"/>
              <a:gd name="connsiteX130" fmla="*/ 322827 w 999899"/>
              <a:gd name="connsiteY130" fmla="*/ 594017 h 2332065"/>
              <a:gd name="connsiteX131" fmla="*/ 312133 w 999899"/>
              <a:gd name="connsiteY131" fmla="*/ 577974 h 2332065"/>
              <a:gd name="connsiteX132" fmla="*/ 301438 w 999899"/>
              <a:gd name="connsiteY132" fmla="*/ 561932 h 2332065"/>
              <a:gd name="connsiteX133" fmla="*/ 290743 w 999899"/>
              <a:gd name="connsiteY133" fmla="*/ 540543 h 2332065"/>
              <a:gd name="connsiteX134" fmla="*/ 280048 w 999899"/>
              <a:gd name="connsiteY134" fmla="*/ 524501 h 2332065"/>
              <a:gd name="connsiteX135" fmla="*/ 269354 w 999899"/>
              <a:gd name="connsiteY135" fmla="*/ 497764 h 2332065"/>
              <a:gd name="connsiteX136" fmla="*/ 258659 w 999899"/>
              <a:gd name="connsiteY136" fmla="*/ 481722 h 2332065"/>
              <a:gd name="connsiteX137" fmla="*/ 237270 w 999899"/>
              <a:gd name="connsiteY137" fmla="*/ 433596 h 2332065"/>
              <a:gd name="connsiteX138" fmla="*/ 226575 w 999899"/>
              <a:gd name="connsiteY138" fmla="*/ 385469 h 2332065"/>
              <a:gd name="connsiteX139" fmla="*/ 205185 w 999899"/>
              <a:gd name="connsiteY139" fmla="*/ 348038 h 2332065"/>
              <a:gd name="connsiteX140" fmla="*/ 194491 w 999899"/>
              <a:gd name="connsiteY140" fmla="*/ 326648 h 2332065"/>
              <a:gd name="connsiteX141" fmla="*/ 173101 w 999899"/>
              <a:gd name="connsiteY141" fmla="*/ 273174 h 2332065"/>
              <a:gd name="connsiteX142" fmla="*/ 130322 w 999899"/>
              <a:gd name="connsiteY142" fmla="*/ 198311 h 2332065"/>
              <a:gd name="connsiteX143" fmla="*/ 119627 w 999899"/>
              <a:gd name="connsiteY143" fmla="*/ 182269 h 2332065"/>
              <a:gd name="connsiteX144" fmla="*/ 98238 w 999899"/>
              <a:gd name="connsiteY144" fmla="*/ 166227 h 2332065"/>
              <a:gd name="connsiteX145" fmla="*/ 87543 w 999899"/>
              <a:gd name="connsiteY145" fmla="*/ 144838 h 2332065"/>
              <a:gd name="connsiteX146" fmla="*/ 71501 w 999899"/>
              <a:gd name="connsiteY146" fmla="*/ 107406 h 2332065"/>
              <a:gd name="connsiteX147" fmla="*/ 39417 w 999899"/>
              <a:gd name="connsiteY147" fmla="*/ 59280 h 2332065"/>
              <a:gd name="connsiteX148" fmla="*/ 28722 w 999899"/>
              <a:gd name="connsiteY148" fmla="*/ 43238 h 2332065"/>
              <a:gd name="connsiteX149" fmla="*/ 0 w 999899"/>
              <a:gd name="connsiteY149" fmla="*/ 0 h 2332065"/>
              <a:gd name="connsiteX150" fmla="*/ 7333 w 999899"/>
              <a:gd name="connsiteY150" fmla="*/ 27196 h 2332065"/>
              <a:gd name="connsiteX0" fmla="*/ 7333 w 999899"/>
              <a:gd name="connsiteY0" fmla="*/ 27196 h 2332065"/>
              <a:gd name="connsiteX1" fmla="*/ 10694 w 999899"/>
              <a:gd name="connsiteY1" fmla="*/ 48126 h 2332065"/>
              <a:gd name="connsiteX2" fmla="*/ 27653 w 999899"/>
              <a:gd name="connsiteY2" fmla="*/ 52557 h 2332065"/>
              <a:gd name="connsiteX3" fmla="*/ 15583 w 999899"/>
              <a:gd name="connsiteY3" fmla="*/ 73489 h 2332065"/>
              <a:gd name="connsiteX4" fmla="*/ 29638 w 999899"/>
              <a:gd name="connsiteY4" fmla="*/ 103588 h 2332065"/>
              <a:gd name="connsiteX5" fmla="*/ 34528 w 999899"/>
              <a:gd name="connsiteY5" fmla="*/ 148810 h 2332065"/>
              <a:gd name="connsiteX6" fmla="*/ 39876 w 999899"/>
              <a:gd name="connsiteY6" fmla="*/ 184865 h 2332065"/>
              <a:gd name="connsiteX7" fmla="*/ 56376 w 999899"/>
              <a:gd name="connsiteY7" fmla="*/ 236508 h 2332065"/>
              <a:gd name="connsiteX8" fmla="*/ 43848 w 999899"/>
              <a:gd name="connsiteY8" fmla="*/ 222756 h 2332065"/>
              <a:gd name="connsiteX9" fmla="*/ 60806 w 999899"/>
              <a:gd name="connsiteY9" fmla="*/ 279285 h 2332065"/>
              <a:gd name="connsiteX10" fmla="*/ 66155 w 999899"/>
              <a:gd name="connsiteY10" fmla="*/ 322523 h 2332065"/>
              <a:gd name="connsiteX11" fmla="*/ 80210 w 999899"/>
              <a:gd name="connsiteY11" fmla="*/ 370497 h 2332065"/>
              <a:gd name="connsiteX12" fmla="*/ 91362 w 999899"/>
              <a:gd name="connsiteY12" fmla="*/ 414651 h 2332065"/>
              <a:gd name="connsiteX13" fmla="*/ 104504 w 999899"/>
              <a:gd name="connsiteY13" fmla="*/ 473471 h 2332065"/>
              <a:gd name="connsiteX14" fmla="*/ 112753 w 999899"/>
              <a:gd name="connsiteY14" fmla="*/ 511362 h 2332065"/>
              <a:gd name="connsiteX15" fmla="*/ 120544 w 999899"/>
              <a:gd name="connsiteY15" fmla="*/ 576753 h 2332065"/>
              <a:gd name="connsiteX16" fmla="*/ 131697 w 999899"/>
              <a:gd name="connsiteY16" fmla="*/ 612199 h 2332065"/>
              <a:gd name="connsiteX17" fmla="*/ 137044 w 999899"/>
              <a:gd name="connsiteY17" fmla="*/ 654366 h 2332065"/>
              <a:gd name="connsiteX18" fmla="*/ 151101 w 999899"/>
              <a:gd name="connsiteY18" fmla="*/ 681104 h 2332065"/>
              <a:gd name="connsiteX19" fmla="*/ 162255 w 999899"/>
              <a:gd name="connsiteY19" fmla="*/ 711659 h 2332065"/>
              <a:gd name="connsiteX20" fmla="*/ 167602 w 999899"/>
              <a:gd name="connsiteY20" fmla="*/ 744202 h 2332065"/>
              <a:gd name="connsiteX21" fmla="*/ 172489 w 999899"/>
              <a:gd name="connsiteY21" fmla="*/ 772465 h 2332065"/>
              <a:gd name="connsiteX22" fmla="*/ 180741 w 999899"/>
              <a:gd name="connsiteY22" fmla="*/ 807454 h 2332065"/>
              <a:gd name="connsiteX23" fmla="*/ 191893 w 999899"/>
              <a:gd name="connsiteY23" fmla="*/ 840912 h 2332065"/>
              <a:gd name="connsiteX24" fmla="*/ 191435 w 999899"/>
              <a:gd name="connsiteY24" fmla="*/ 882163 h 2332065"/>
              <a:gd name="connsiteX25" fmla="*/ 198311 w 999899"/>
              <a:gd name="connsiteY25" fmla="*/ 910579 h 2332065"/>
              <a:gd name="connsiteX26" fmla="*/ 206559 w 999899"/>
              <a:gd name="connsiteY26" fmla="*/ 951832 h 2332065"/>
              <a:gd name="connsiteX27" fmla="*/ 223520 w 999899"/>
              <a:gd name="connsiteY27" fmla="*/ 995527 h 2332065"/>
              <a:gd name="connsiteX28" fmla="*/ 224589 w 999899"/>
              <a:gd name="connsiteY28" fmla="*/ 1021043 h 2332065"/>
              <a:gd name="connsiteX29" fmla="*/ 229479 w 999899"/>
              <a:gd name="connsiteY29" fmla="*/ 1062446 h 2332065"/>
              <a:gd name="connsiteX30" fmla="*/ 237729 w 999899"/>
              <a:gd name="connsiteY30" fmla="*/ 1118671 h 2332065"/>
              <a:gd name="connsiteX31" fmla="*/ 257590 w 999899"/>
              <a:gd name="connsiteY31" fmla="*/ 1149838 h 2332065"/>
              <a:gd name="connsiteX32" fmla="*/ 262936 w 999899"/>
              <a:gd name="connsiteY32" fmla="*/ 1191088 h 2332065"/>
              <a:gd name="connsiteX33" fmla="*/ 267368 w 999899"/>
              <a:gd name="connsiteY33" fmla="*/ 1224243 h 2332065"/>
              <a:gd name="connsiteX34" fmla="*/ 274090 w 999899"/>
              <a:gd name="connsiteY34" fmla="*/ 1249299 h 2332065"/>
              <a:gd name="connsiteX35" fmla="*/ 281883 w 999899"/>
              <a:gd name="connsiteY35" fmla="*/ 1281382 h 2332065"/>
              <a:gd name="connsiteX36" fmla="*/ 290132 w 999899"/>
              <a:gd name="connsiteY36" fmla="*/ 1328898 h 2332065"/>
              <a:gd name="connsiteX37" fmla="*/ 301285 w 999899"/>
              <a:gd name="connsiteY37" fmla="*/ 1353343 h 2332065"/>
              <a:gd name="connsiteX38" fmla="*/ 300827 w 999899"/>
              <a:gd name="connsiteY38" fmla="*/ 1366483 h 2332065"/>
              <a:gd name="connsiteX39" fmla="*/ 303272 w 999899"/>
              <a:gd name="connsiteY39" fmla="*/ 1398567 h 2332065"/>
              <a:gd name="connsiteX40" fmla="*/ 316411 w 999899"/>
              <a:gd name="connsiteY40" fmla="*/ 1437525 h 2332065"/>
              <a:gd name="connsiteX41" fmla="*/ 318855 w 999899"/>
              <a:gd name="connsiteY41" fmla="*/ 1468082 h 2332065"/>
              <a:gd name="connsiteX42" fmla="*/ 332911 w 999899"/>
              <a:gd name="connsiteY42" fmla="*/ 1489929 h 2332065"/>
              <a:gd name="connsiteX43" fmla="*/ 335356 w 999899"/>
              <a:gd name="connsiteY43" fmla="*/ 1511320 h 2332065"/>
              <a:gd name="connsiteX44" fmla="*/ 331535 w 999899"/>
              <a:gd name="connsiteY44" fmla="*/ 1527361 h 2332065"/>
              <a:gd name="connsiteX45" fmla="*/ 348495 w 999899"/>
              <a:gd name="connsiteY45" fmla="*/ 1559446 h 2332065"/>
              <a:gd name="connsiteX46" fmla="*/ 350481 w 999899"/>
              <a:gd name="connsiteY46" fmla="*/ 1594433 h 2332065"/>
              <a:gd name="connsiteX47" fmla="*/ 355828 w 999899"/>
              <a:gd name="connsiteY47" fmla="*/ 1619795 h 2332065"/>
              <a:gd name="connsiteX48" fmla="*/ 361175 w 999899"/>
              <a:gd name="connsiteY48" fmla="*/ 1638740 h 2332065"/>
              <a:gd name="connsiteX49" fmla="*/ 354912 w 999899"/>
              <a:gd name="connsiteY49" fmla="*/ 1679532 h 2332065"/>
              <a:gd name="connsiteX50" fmla="*/ 368968 w 999899"/>
              <a:gd name="connsiteY50" fmla="*/ 1677088 h 2332065"/>
              <a:gd name="connsiteX51" fmla="*/ 377676 w 999899"/>
              <a:gd name="connsiteY51" fmla="*/ 1696645 h 2332065"/>
              <a:gd name="connsiteX52" fmla="*/ 377216 w 999899"/>
              <a:gd name="connsiteY52" fmla="*/ 1727812 h 2332065"/>
              <a:gd name="connsiteX53" fmla="*/ 387913 w 999899"/>
              <a:gd name="connsiteY53" fmla="*/ 1785105 h 2332065"/>
              <a:gd name="connsiteX54" fmla="*/ 398607 w 999899"/>
              <a:gd name="connsiteY54" fmla="*/ 1830787 h 2332065"/>
              <a:gd name="connsiteX55" fmla="*/ 403955 w 999899"/>
              <a:gd name="connsiteY55" fmla="*/ 1863788 h 2332065"/>
              <a:gd name="connsiteX56" fmla="*/ 415108 w 999899"/>
              <a:gd name="connsiteY56" fmla="*/ 1888538 h 2332065"/>
              <a:gd name="connsiteX57" fmla="*/ 422900 w 999899"/>
              <a:gd name="connsiteY57" fmla="*/ 1928567 h 2332065"/>
              <a:gd name="connsiteX58" fmla="*/ 424886 w 999899"/>
              <a:gd name="connsiteY58" fmla="*/ 1968442 h 2332065"/>
              <a:gd name="connsiteX59" fmla="*/ 444291 w 999899"/>
              <a:gd name="connsiteY59" fmla="*/ 2021918 h 2332065"/>
              <a:gd name="connsiteX60" fmla="*/ 443372 w 999899"/>
              <a:gd name="connsiteY60" fmla="*/ 2055375 h 2332065"/>
              <a:gd name="connsiteX61" fmla="*/ 460331 w 999899"/>
              <a:gd name="connsiteY61" fmla="*/ 2093265 h 2332065"/>
              <a:gd name="connsiteX62" fmla="*/ 456512 w 999899"/>
              <a:gd name="connsiteY62" fmla="*/ 2134059 h 2332065"/>
              <a:gd name="connsiteX63" fmla="*/ 464762 w 999899"/>
              <a:gd name="connsiteY63" fmla="*/ 2147198 h 2332065"/>
              <a:gd name="connsiteX64" fmla="*/ 467206 w 999899"/>
              <a:gd name="connsiteY64" fmla="*/ 2171490 h 2332065"/>
              <a:gd name="connsiteX65" fmla="*/ 480805 w 999899"/>
              <a:gd name="connsiteY65" fmla="*/ 2220991 h 2332065"/>
              <a:gd name="connsiteX66" fmla="*/ 488596 w 999899"/>
              <a:gd name="connsiteY66" fmla="*/ 2255367 h 2332065"/>
              <a:gd name="connsiteX67" fmla="*/ 485082 w 999899"/>
              <a:gd name="connsiteY67" fmla="*/ 2269272 h 2332065"/>
              <a:gd name="connsiteX68" fmla="*/ 502194 w 999899"/>
              <a:gd name="connsiteY68" fmla="*/ 2332065 h 2332065"/>
              <a:gd name="connsiteX69" fmla="*/ 497457 w 999899"/>
              <a:gd name="connsiteY69" fmla="*/ 2314494 h 2332065"/>
              <a:gd name="connsiteX70" fmla="*/ 536722 w 999899"/>
              <a:gd name="connsiteY70" fmla="*/ 2310522 h 2332065"/>
              <a:gd name="connsiteX71" fmla="*/ 568806 w 999899"/>
              <a:gd name="connsiteY71" fmla="*/ 2289132 h 2332065"/>
              <a:gd name="connsiteX72" fmla="*/ 595543 w 999899"/>
              <a:gd name="connsiteY72" fmla="*/ 2257048 h 2332065"/>
              <a:gd name="connsiteX73" fmla="*/ 611585 w 999899"/>
              <a:gd name="connsiteY73" fmla="*/ 2235659 h 2332065"/>
              <a:gd name="connsiteX74" fmla="*/ 643670 w 999899"/>
              <a:gd name="connsiteY74" fmla="*/ 2208922 h 2332065"/>
              <a:gd name="connsiteX75" fmla="*/ 670406 w 999899"/>
              <a:gd name="connsiteY75" fmla="*/ 2176838 h 2332065"/>
              <a:gd name="connsiteX76" fmla="*/ 686448 w 999899"/>
              <a:gd name="connsiteY76" fmla="*/ 2166143 h 2332065"/>
              <a:gd name="connsiteX77" fmla="*/ 702491 w 999899"/>
              <a:gd name="connsiteY77" fmla="*/ 2150101 h 2332065"/>
              <a:gd name="connsiteX78" fmla="*/ 723880 w 999899"/>
              <a:gd name="connsiteY78" fmla="*/ 2134059 h 2332065"/>
              <a:gd name="connsiteX79" fmla="*/ 747255 w 999899"/>
              <a:gd name="connsiteY79" fmla="*/ 2090821 h 2332065"/>
              <a:gd name="connsiteX80" fmla="*/ 760394 w 999899"/>
              <a:gd name="connsiteY80" fmla="*/ 2080127 h 2332065"/>
              <a:gd name="connsiteX81" fmla="*/ 791562 w 999899"/>
              <a:gd name="connsiteY81" fmla="*/ 2036278 h 2332065"/>
              <a:gd name="connsiteX82" fmla="*/ 825480 w 999899"/>
              <a:gd name="connsiteY82" fmla="*/ 2005722 h 2332065"/>
              <a:gd name="connsiteX83" fmla="*/ 836175 w 999899"/>
              <a:gd name="connsiteY83" fmla="*/ 1989680 h 2332065"/>
              <a:gd name="connsiteX84" fmla="*/ 846870 w 999899"/>
              <a:gd name="connsiteY84" fmla="*/ 1975013 h 2332065"/>
              <a:gd name="connsiteX85" fmla="*/ 876967 w 999899"/>
              <a:gd name="connsiteY85" fmla="*/ 1932540 h 2332065"/>
              <a:gd name="connsiteX86" fmla="*/ 903705 w 999899"/>
              <a:gd name="connsiteY86" fmla="*/ 1903205 h 2332065"/>
              <a:gd name="connsiteX87" fmla="*/ 937775 w 999899"/>
              <a:gd name="connsiteY87" fmla="*/ 1877385 h 2332065"/>
              <a:gd name="connsiteX88" fmla="*/ 953817 w 999899"/>
              <a:gd name="connsiteY88" fmla="*/ 1861343 h 2332065"/>
              <a:gd name="connsiteX89" fmla="*/ 964512 w 999899"/>
              <a:gd name="connsiteY89" fmla="*/ 1845301 h 2332065"/>
              <a:gd name="connsiteX90" fmla="*/ 989262 w 999899"/>
              <a:gd name="connsiteY90" fmla="*/ 1808481 h 2332065"/>
              <a:gd name="connsiteX91" fmla="*/ 996596 w 999899"/>
              <a:gd name="connsiteY91" fmla="*/ 1781132 h 2332065"/>
              <a:gd name="connsiteX92" fmla="*/ 962677 w 999899"/>
              <a:gd name="connsiteY92" fmla="*/ 1712533 h 2332065"/>
              <a:gd name="connsiteX93" fmla="*/ 935483 w 999899"/>
              <a:gd name="connsiteY93" fmla="*/ 1671740 h 2332065"/>
              <a:gd name="connsiteX94" fmla="*/ 932427 w 999899"/>
              <a:gd name="connsiteY94" fmla="*/ 1636753 h 2332065"/>
              <a:gd name="connsiteX95" fmla="*/ 900343 w 999899"/>
              <a:gd name="connsiteY95" fmla="*/ 1583280 h 2332065"/>
              <a:gd name="connsiteX96" fmla="*/ 889648 w 999899"/>
              <a:gd name="connsiteY96" fmla="*/ 1567238 h 2332065"/>
              <a:gd name="connsiteX97" fmla="*/ 878954 w 999899"/>
              <a:gd name="connsiteY97" fmla="*/ 1545848 h 2332065"/>
              <a:gd name="connsiteX98" fmla="*/ 857564 w 999899"/>
              <a:gd name="connsiteY98" fmla="*/ 1513764 h 2332065"/>
              <a:gd name="connsiteX99" fmla="*/ 846870 w 999899"/>
              <a:gd name="connsiteY99" fmla="*/ 1492374 h 2332065"/>
              <a:gd name="connsiteX100" fmla="*/ 825480 w 999899"/>
              <a:gd name="connsiteY100" fmla="*/ 1476332 h 2332065"/>
              <a:gd name="connsiteX101" fmla="*/ 793396 w 999899"/>
              <a:gd name="connsiteY101" fmla="*/ 1413081 h 2332065"/>
              <a:gd name="connsiteX102" fmla="*/ 782701 w 999899"/>
              <a:gd name="connsiteY102" fmla="*/ 1385427 h 2332065"/>
              <a:gd name="connsiteX103" fmla="*/ 755964 w 999899"/>
              <a:gd name="connsiteY103" fmla="*/ 1337301 h 2332065"/>
              <a:gd name="connsiteX104" fmla="*/ 738394 w 999899"/>
              <a:gd name="connsiteY104" fmla="*/ 1305674 h 2332065"/>
              <a:gd name="connsiteX105" fmla="*/ 711200 w 999899"/>
              <a:gd name="connsiteY105" fmla="*/ 1267785 h 2332065"/>
              <a:gd name="connsiteX106" fmla="*/ 686448 w 999899"/>
              <a:gd name="connsiteY106" fmla="*/ 1225006 h 2332065"/>
              <a:gd name="connsiteX107" fmla="*/ 659712 w 999899"/>
              <a:gd name="connsiteY107" fmla="*/ 1192922 h 2332065"/>
              <a:gd name="connsiteX108" fmla="*/ 643670 w 999899"/>
              <a:gd name="connsiteY108" fmla="*/ 1171532 h 2332065"/>
              <a:gd name="connsiteX109" fmla="*/ 632975 w 999899"/>
              <a:gd name="connsiteY109" fmla="*/ 1150143 h 2332065"/>
              <a:gd name="connsiteX110" fmla="*/ 627627 w 999899"/>
              <a:gd name="connsiteY110" fmla="*/ 1134101 h 2332065"/>
              <a:gd name="connsiteX111" fmla="*/ 606238 w 999899"/>
              <a:gd name="connsiteY111" fmla="*/ 1102017 h 2332065"/>
              <a:gd name="connsiteX112" fmla="*/ 595543 w 999899"/>
              <a:gd name="connsiteY112" fmla="*/ 1080627 h 2332065"/>
              <a:gd name="connsiteX113" fmla="*/ 584848 w 999899"/>
              <a:gd name="connsiteY113" fmla="*/ 1064585 h 2332065"/>
              <a:gd name="connsiteX114" fmla="*/ 558112 w 999899"/>
              <a:gd name="connsiteY114" fmla="*/ 1021806 h 2332065"/>
              <a:gd name="connsiteX115" fmla="*/ 536722 w 999899"/>
              <a:gd name="connsiteY115" fmla="*/ 973680 h 2332065"/>
              <a:gd name="connsiteX116" fmla="*/ 526027 w 999899"/>
              <a:gd name="connsiteY116" fmla="*/ 946943 h 2332065"/>
              <a:gd name="connsiteX117" fmla="*/ 515333 w 999899"/>
              <a:gd name="connsiteY117" fmla="*/ 930901 h 2332065"/>
              <a:gd name="connsiteX118" fmla="*/ 504638 w 999899"/>
              <a:gd name="connsiteY118" fmla="*/ 904164 h 2332065"/>
              <a:gd name="connsiteX119" fmla="*/ 483248 w 999899"/>
              <a:gd name="connsiteY119" fmla="*/ 872080 h 2332065"/>
              <a:gd name="connsiteX120" fmla="*/ 472554 w 999899"/>
              <a:gd name="connsiteY120" fmla="*/ 856038 h 2332065"/>
              <a:gd name="connsiteX121" fmla="*/ 451164 w 999899"/>
              <a:gd name="connsiteY121" fmla="*/ 807911 h 2332065"/>
              <a:gd name="connsiteX122" fmla="*/ 440470 w 999899"/>
              <a:gd name="connsiteY122" fmla="*/ 765132 h 2332065"/>
              <a:gd name="connsiteX123" fmla="*/ 429775 w 999899"/>
              <a:gd name="connsiteY123" fmla="*/ 749090 h 2332065"/>
              <a:gd name="connsiteX124" fmla="*/ 419080 w 999899"/>
              <a:gd name="connsiteY124" fmla="*/ 727701 h 2332065"/>
              <a:gd name="connsiteX125" fmla="*/ 397691 w 999899"/>
              <a:gd name="connsiteY125" fmla="*/ 695617 h 2332065"/>
              <a:gd name="connsiteX126" fmla="*/ 386996 w 999899"/>
              <a:gd name="connsiteY126" fmla="*/ 679574 h 2332065"/>
              <a:gd name="connsiteX127" fmla="*/ 376301 w 999899"/>
              <a:gd name="connsiteY127" fmla="*/ 663532 h 2332065"/>
              <a:gd name="connsiteX128" fmla="*/ 365606 w 999899"/>
              <a:gd name="connsiteY128" fmla="*/ 642143 h 2332065"/>
              <a:gd name="connsiteX129" fmla="*/ 344217 w 999899"/>
              <a:gd name="connsiteY129" fmla="*/ 626101 h 2332065"/>
              <a:gd name="connsiteX130" fmla="*/ 322827 w 999899"/>
              <a:gd name="connsiteY130" fmla="*/ 594017 h 2332065"/>
              <a:gd name="connsiteX131" fmla="*/ 312133 w 999899"/>
              <a:gd name="connsiteY131" fmla="*/ 577974 h 2332065"/>
              <a:gd name="connsiteX132" fmla="*/ 301438 w 999899"/>
              <a:gd name="connsiteY132" fmla="*/ 561932 h 2332065"/>
              <a:gd name="connsiteX133" fmla="*/ 290743 w 999899"/>
              <a:gd name="connsiteY133" fmla="*/ 540543 h 2332065"/>
              <a:gd name="connsiteX134" fmla="*/ 280048 w 999899"/>
              <a:gd name="connsiteY134" fmla="*/ 524501 h 2332065"/>
              <a:gd name="connsiteX135" fmla="*/ 269354 w 999899"/>
              <a:gd name="connsiteY135" fmla="*/ 497764 h 2332065"/>
              <a:gd name="connsiteX136" fmla="*/ 258659 w 999899"/>
              <a:gd name="connsiteY136" fmla="*/ 481722 h 2332065"/>
              <a:gd name="connsiteX137" fmla="*/ 237270 w 999899"/>
              <a:gd name="connsiteY137" fmla="*/ 433596 h 2332065"/>
              <a:gd name="connsiteX138" fmla="*/ 226575 w 999899"/>
              <a:gd name="connsiteY138" fmla="*/ 385469 h 2332065"/>
              <a:gd name="connsiteX139" fmla="*/ 205185 w 999899"/>
              <a:gd name="connsiteY139" fmla="*/ 348038 h 2332065"/>
              <a:gd name="connsiteX140" fmla="*/ 194491 w 999899"/>
              <a:gd name="connsiteY140" fmla="*/ 326648 h 2332065"/>
              <a:gd name="connsiteX141" fmla="*/ 173101 w 999899"/>
              <a:gd name="connsiteY141" fmla="*/ 273174 h 2332065"/>
              <a:gd name="connsiteX142" fmla="*/ 130322 w 999899"/>
              <a:gd name="connsiteY142" fmla="*/ 198311 h 2332065"/>
              <a:gd name="connsiteX143" fmla="*/ 119627 w 999899"/>
              <a:gd name="connsiteY143" fmla="*/ 182269 h 2332065"/>
              <a:gd name="connsiteX144" fmla="*/ 98238 w 999899"/>
              <a:gd name="connsiteY144" fmla="*/ 166227 h 2332065"/>
              <a:gd name="connsiteX145" fmla="*/ 87543 w 999899"/>
              <a:gd name="connsiteY145" fmla="*/ 144838 h 2332065"/>
              <a:gd name="connsiteX146" fmla="*/ 71501 w 999899"/>
              <a:gd name="connsiteY146" fmla="*/ 107406 h 2332065"/>
              <a:gd name="connsiteX147" fmla="*/ 39417 w 999899"/>
              <a:gd name="connsiteY147" fmla="*/ 59280 h 2332065"/>
              <a:gd name="connsiteX148" fmla="*/ 28722 w 999899"/>
              <a:gd name="connsiteY148" fmla="*/ 43238 h 2332065"/>
              <a:gd name="connsiteX149" fmla="*/ 0 w 999899"/>
              <a:gd name="connsiteY149" fmla="*/ 0 h 2332065"/>
              <a:gd name="connsiteX150" fmla="*/ 7333 w 999899"/>
              <a:gd name="connsiteY150" fmla="*/ 27196 h 2332065"/>
              <a:gd name="connsiteX0" fmla="*/ 7333 w 999899"/>
              <a:gd name="connsiteY0" fmla="*/ 27196 h 2332065"/>
              <a:gd name="connsiteX1" fmla="*/ 10694 w 999899"/>
              <a:gd name="connsiteY1" fmla="*/ 48126 h 2332065"/>
              <a:gd name="connsiteX2" fmla="*/ 27653 w 999899"/>
              <a:gd name="connsiteY2" fmla="*/ 52557 h 2332065"/>
              <a:gd name="connsiteX3" fmla="*/ 15583 w 999899"/>
              <a:gd name="connsiteY3" fmla="*/ 73489 h 2332065"/>
              <a:gd name="connsiteX4" fmla="*/ 29638 w 999899"/>
              <a:gd name="connsiteY4" fmla="*/ 103588 h 2332065"/>
              <a:gd name="connsiteX5" fmla="*/ 34528 w 999899"/>
              <a:gd name="connsiteY5" fmla="*/ 148810 h 2332065"/>
              <a:gd name="connsiteX6" fmla="*/ 39876 w 999899"/>
              <a:gd name="connsiteY6" fmla="*/ 184865 h 2332065"/>
              <a:gd name="connsiteX7" fmla="*/ 56376 w 999899"/>
              <a:gd name="connsiteY7" fmla="*/ 236508 h 2332065"/>
              <a:gd name="connsiteX8" fmla="*/ 43848 w 999899"/>
              <a:gd name="connsiteY8" fmla="*/ 222756 h 2332065"/>
              <a:gd name="connsiteX9" fmla="*/ 60806 w 999899"/>
              <a:gd name="connsiteY9" fmla="*/ 279285 h 2332065"/>
              <a:gd name="connsiteX10" fmla="*/ 66155 w 999899"/>
              <a:gd name="connsiteY10" fmla="*/ 322523 h 2332065"/>
              <a:gd name="connsiteX11" fmla="*/ 80210 w 999899"/>
              <a:gd name="connsiteY11" fmla="*/ 370497 h 2332065"/>
              <a:gd name="connsiteX12" fmla="*/ 91362 w 999899"/>
              <a:gd name="connsiteY12" fmla="*/ 414651 h 2332065"/>
              <a:gd name="connsiteX13" fmla="*/ 104504 w 999899"/>
              <a:gd name="connsiteY13" fmla="*/ 473471 h 2332065"/>
              <a:gd name="connsiteX14" fmla="*/ 112753 w 999899"/>
              <a:gd name="connsiteY14" fmla="*/ 511362 h 2332065"/>
              <a:gd name="connsiteX15" fmla="*/ 120544 w 999899"/>
              <a:gd name="connsiteY15" fmla="*/ 576753 h 2332065"/>
              <a:gd name="connsiteX16" fmla="*/ 131697 w 999899"/>
              <a:gd name="connsiteY16" fmla="*/ 612199 h 2332065"/>
              <a:gd name="connsiteX17" fmla="*/ 137044 w 999899"/>
              <a:gd name="connsiteY17" fmla="*/ 654366 h 2332065"/>
              <a:gd name="connsiteX18" fmla="*/ 151101 w 999899"/>
              <a:gd name="connsiteY18" fmla="*/ 681104 h 2332065"/>
              <a:gd name="connsiteX19" fmla="*/ 162255 w 999899"/>
              <a:gd name="connsiteY19" fmla="*/ 711659 h 2332065"/>
              <a:gd name="connsiteX20" fmla="*/ 167602 w 999899"/>
              <a:gd name="connsiteY20" fmla="*/ 744202 h 2332065"/>
              <a:gd name="connsiteX21" fmla="*/ 172489 w 999899"/>
              <a:gd name="connsiteY21" fmla="*/ 772465 h 2332065"/>
              <a:gd name="connsiteX22" fmla="*/ 180741 w 999899"/>
              <a:gd name="connsiteY22" fmla="*/ 807454 h 2332065"/>
              <a:gd name="connsiteX23" fmla="*/ 191893 w 999899"/>
              <a:gd name="connsiteY23" fmla="*/ 840912 h 2332065"/>
              <a:gd name="connsiteX24" fmla="*/ 191435 w 999899"/>
              <a:gd name="connsiteY24" fmla="*/ 882163 h 2332065"/>
              <a:gd name="connsiteX25" fmla="*/ 198311 w 999899"/>
              <a:gd name="connsiteY25" fmla="*/ 910579 h 2332065"/>
              <a:gd name="connsiteX26" fmla="*/ 206559 w 999899"/>
              <a:gd name="connsiteY26" fmla="*/ 951832 h 2332065"/>
              <a:gd name="connsiteX27" fmla="*/ 223520 w 999899"/>
              <a:gd name="connsiteY27" fmla="*/ 995527 h 2332065"/>
              <a:gd name="connsiteX28" fmla="*/ 224589 w 999899"/>
              <a:gd name="connsiteY28" fmla="*/ 1021043 h 2332065"/>
              <a:gd name="connsiteX29" fmla="*/ 229479 w 999899"/>
              <a:gd name="connsiteY29" fmla="*/ 1062446 h 2332065"/>
              <a:gd name="connsiteX30" fmla="*/ 237729 w 999899"/>
              <a:gd name="connsiteY30" fmla="*/ 1118671 h 2332065"/>
              <a:gd name="connsiteX31" fmla="*/ 257590 w 999899"/>
              <a:gd name="connsiteY31" fmla="*/ 1149838 h 2332065"/>
              <a:gd name="connsiteX32" fmla="*/ 262936 w 999899"/>
              <a:gd name="connsiteY32" fmla="*/ 1191088 h 2332065"/>
              <a:gd name="connsiteX33" fmla="*/ 267368 w 999899"/>
              <a:gd name="connsiteY33" fmla="*/ 1224243 h 2332065"/>
              <a:gd name="connsiteX34" fmla="*/ 274090 w 999899"/>
              <a:gd name="connsiteY34" fmla="*/ 1249299 h 2332065"/>
              <a:gd name="connsiteX35" fmla="*/ 281883 w 999899"/>
              <a:gd name="connsiteY35" fmla="*/ 1281382 h 2332065"/>
              <a:gd name="connsiteX36" fmla="*/ 290132 w 999899"/>
              <a:gd name="connsiteY36" fmla="*/ 1328898 h 2332065"/>
              <a:gd name="connsiteX37" fmla="*/ 301285 w 999899"/>
              <a:gd name="connsiteY37" fmla="*/ 1353343 h 2332065"/>
              <a:gd name="connsiteX38" fmla="*/ 300827 w 999899"/>
              <a:gd name="connsiteY38" fmla="*/ 1366483 h 2332065"/>
              <a:gd name="connsiteX39" fmla="*/ 303272 w 999899"/>
              <a:gd name="connsiteY39" fmla="*/ 1398567 h 2332065"/>
              <a:gd name="connsiteX40" fmla="*/ 316411 w 999899"/>
              <a:gd name="connsiteY40" fmla="*/ 1437525 h 2332065"/>
              <a:gd name="connsiteX41" fmla="*/ 318855 w 999899"/>
              <a:gd name="connsiteY41" fmla="*/ 1468082 h 2332065"/>
              <a:gd name="connsiteX42" fmla="*/ 332911 w 999899"/>
              <a:gd name="connsiteY42" fmla="*/ 1489929 h 2332065"/>
              <a:gd name="connsiteX43" fmla="*/ 335356 w 999899"/>
              <a:gd name="connsiteY43" fmla="*/ 1511320 h 2332065"/>
              <a:gd name="connsiteX44" fmla="*/ 331535 w 999899"/>
              <a:gd name="connsiteY44" fmla="*/ 1527361 h 2332065"/>
              <a:gd name="connsiteX45" fmla="*/ 348495 w 999899"/>
              <a:gd name="connsiteY45" fmla="*/ 1559446 h 2332065"/>
              <a:gd name="connsiteX46" fmla="*/ 350481 w 999899"/>
              <a:gd name="connsiteY46" fmla="*/ 1594433 h 2332065"/>
              <a:gd name="connsiteX47" fmla="*/ 355828 w 999899"/>
              <a:gd name="connsiteY47" fmla="*/ 1619795 h 2332065"/>
              <a:gd name="connsiteX48" fmla="*/ 361175 w 999899"/>
              <a:gd name="connsiteY48" fmla="*/ 1638740 h 2332065"/>
              <a:gd name="connsiteX49" fmla="*/ 354912 w 999899"/>
              <a:gd name="connsiteY49" fmla="*/ 1679532 h 2332065"/>
              <a:gd name="connsiteX50" fmla="*/ 368968 w 999899"/>
              <a:gd name="connsiteY50" fmla="*/ 1677088 h 2332065"/>
              <a:gd name="connsiteX51" fmla="*/ 377676 w 999899"/>
              <a:gd name="connsiteY51" fmla="*/ 1696645 h 2332065"/>
              <a:gd name="connsiteX52" fmla="*/ 377216 w 999899"/>
              <a:gd name="connsiteY52" fmla="*/ 1727812 h 2332065"/>
              <a:gd name="connsiteX53" fmla="*/ 387913 w 999899"/>
              <a:gd name="connsiteY53" fmla="*/ 1785105 h 2332065"/>
              <a:gd name="connsiteX54" fmla="*/ 398607 w 999899"/>
              <a:gd name="connsiteY54" fmla="*/ 1830787 h 2332065"/>
              <a:gd name="connsiteX55" fmla="*/ 403955 w 999899"/>
              <a:gd name="connsiteY55" fmla="*/ 1863788 h 2332065"/>
              <a:gd name="connsiteX56" fmla="*/ 415108 w 999899"/>
              <a:gd name="connsiteY56" fmla="*/ 1888538 h 2332065"/>
              <a:gd name="connsiteX57" fmla="*/ 422900 w 999899"/>
              <a:gd name="connsiteY57" fmla="*/ 1928567 h 2332065"/>
              <a:gd name="connsiteX58" fmla="*/ 424886 w 999899"/>
              <a:gd name="connsiteY58" fmla="*/ 1968442 h 2332065"/>
              <a:gd name="connsiteX59" fmla="*/ 444291 w 999899"/>
              <a:gd name="connsiteY59" fmla="*/ 2021918 h 2332065"/>
              <a:gd name="connsiteX60" fmla="*/ 443372 w 999899"/>
              <a:gd name="connsiteY60" fmla="*/ 2055375 h 2332065"/>
              <a:gd name="connsiteX61" fmla="*/ 460331 w 999899"/>
              <a:gd name="connsiteY61" fmla="*/ 2093265 h 2332065"/>
              <a:gd name="connsiteX62" fmla="*/ 456512 w 999899"/>
              <a:gd name="connsiteY62" fmla="*/ 2134059 h 2332065"/>
              <a:gd name="connsiteX63" fmla="*/ 464762 w 999899"/>
              <a:gd name="connsiteY63" fmla="*/ 2147198 h 2332065"/>
              <a:gd name="connsiteX64" fmla="*/ 467206 w 999899"/>
              <a:gd name="connsiteY64" fmla="*/ 2171490 h 2332065"/>
              <a:gd name="connsiteX65" fmla="*/ 480805 w 999899"/>
              <a:gd name="connsiteY65" fmla="*/ 2220991 h 2332065"/>
              <a:gd name="connsiteX66" fmla="*/ 488596 w 999899"/>
              <a:gd name="connsiteY66" fmla="*/ 2255367 h 2332065"/>
              <a:gd name="connsiteX67" fmla="*/ 485082 w 999899"/>
              <a:gd name="connsiteY67" fmla="*/ 2269272 h 2332065"/>
              <a:gd name="connsiteX68" fmla="*/ 502194 w 999899"/>
              <a:gd name="connsiteY68" fmla="*/ 2332065 h 2332065"/>
              <a:gd name="connsiteX69" fmla="*/ 497457 w 999899"/>
              <a:gd name="connsiteY69" fmla="*/ 2314494 h 2332065"/>
              <a:gd name="connsiteX70" fmla="*/ 536722 w 999899"/>
              <a:gd name="connsiteY70" fmla="*/ 2310522 h 2332065"/>
              <a:gd name="connsiteX71" fmla="*/ 568806 w 999899"/>
              <a:gd name="connsiteY71" fmla="*/ 2289132 h 2332065"/>
              <a:gd name="connsiteX72" fmla="*/ 595543 w 999899"/>
              <a:gd name="connsiteY72" fmla="*/ 2257048 h 2332065"/>
              <a:gd name="connsiteX73" fmla="*/ 611585 w 999899"/>
              <a:gd name="connsiteY73" fmla="*/ 2235659 h 2332065"/>
              <a:gd name="connsiteX74" fmla="*/ 643670 w 999899"/>
              <a:gd name="connsiteY74" fmla="*/ 2208922 h 2332065"/>
              <a:gd name="connsiteX75" fmla="*/ 670406 w 999899"/>
              <a:gd name="connsiteY75" fmla="*/ 2176838 h 2332065"/>
              <a:gd name="connsiteX76" fmla="*/ 686448 w 999899"/>
              <a:gd name="connsiteY76" fmla="*/ 2166143 h 2332065"/>
              <a:gd name="connsiteX77" fmla="*/ 702491 w 999899"/>
              <a:gd name="connsiteY77" fmla="*/ 2150101 h 2332065"/>
              <a:gd name="connsiteX78" fmla="*/ 723880 w 999899"/>
              <a:gd name="connsiteY78" fmla="*/ 2134059 h 2332065"/>
              <a:gd name="connsiteX79" fmla="*/ 747255 w 999899"/>
              <a:gd name="connsiteY79" fmla="*/ 2090821 h 2332065"/>
              <a:gd name="connsiteX80" fmla="*/ 760394 w 999899"/>
              <a:gd name="connsiteY80" fmla="*/ 2080127 h 2332065"/>
              <a:gd name="connsiteX81" fmla="*/ 791562 w 999899"/>
              <a:gd name="connsiteY81" fmla="*/ 2036278 h 2332065"/>
              <a:gd name="connsiteX82" fmla="*/ 825480 w 999899"/>
              <a:gd name="connsiteY82" fmla="*/ 2005722 h 2332065"/>
              <a:gd name="connsiteX83" fmla="*/ 836175 w 999899"/>
              <a:gd name="connsiteY83" fmla="*/ 1989680 h 2332065"/>
              <a:gd name="connsiteX84" fmla="*/ 846870 w 999899"/>
              <a:gd name="connsiteY84" fmla="*/ 1975013 h 2332065"/>
              <a:gd name="connsiteX85" fmla="*/ 876967 w 999899"/>
              <a:gd name="connsiteY85" fmla="*/ 1932540 h 2332065"/>
              <a:gd name="connsiteX86" fmla="*/ 903705 w 999899"/>
              <a:gd name="connsiteY86" fmla="*/ 1903205 h 2332065"/>
              <a:gd name="connsiteX87" fmla="*/ 937775 w 999899"/>
              <a:gd name="connsiteY87" fmla="*/ 1877385 h 2332065"/>
              <a:gd name="connsiteX88" fmla="*/ 953817 w 999899"/>
              <a:gd name="connsiteY88" fmla="*/ 1861343 h 2332065"/>
              <a:gd name="connsiteX89" fmla="*/ 964512 w 999899"/>
              <a:gd name="connsiteY89" fmla="*/ 1845301 h 2332065"/>
              <a:gd name="connsiteX90" fmla="*/ 989262 w 999899"/>
              <a:gd name="connsiteY90" fmla="*/ 1808481 h 2332065"/>
              <a:gd name="connsiteX91" fmla="*/ 996596 w 999899"/>
              <a:gd name="connsiteY91" fmla="*/ 1781132 h 2332065"/>
              <a:gd name="connsiteX92" fmla="*/ 962677 w 999899"/>
              <a:gd name="connsiteY92" fmla="*/ 1712533 h 2332065"/>
              <a:gd name="connsiteX93" fmla="*/ 935483 w 999899"/>
              <a:gd name="connsiteY93" fmla="*/ 1671740 h 2332065"/>
              <a:gd name="connsiteX94" fmla="*/ 932427 w 999899"/>
              <a:gd name="connsiteY94" fmla="*/ 1636753 h 2332065"/>
              <a:gd name="connsiteX95" fmla="*/ 900343 w 999899"/>
              <a:gd name="connsiteY95" fmla="*/ 1583280 h 2332065"/>
              <a:gd name="connsiteX96" fmla="*/ 889648 w 999899"/>
              <a:gd name="connsiteY96" fmla="*/ 1567238 h 2332065"/>
              <a:gd name="connsiteX97" fmla="*/ 878954 w 999899"/>
              <a:gd name="connsiteY97" fmla="*/ 1545848 h 2332065"/>
              <a:gd name="connsiteX98" fmla="*/ 857564 w 999899"/>
              <a:gd name="connsiteY98" fmla="*/ 1513764 h 2332065"/>
              <a:gd name="connsiteX99" fmla="*/ 846870 w 999899"/>
              <a:gd name="connsiteY99" fmla="*/ 1492374 h 2332065"/>
              <a:gd name="connsiteX100" fmla="*/ 825480 w 999899"/>
              <a:gd name="connsiteY100" fmla="*/ 1476332 h 2332065"/>
              <a:gd name="connsiteX101" fmla="*/ 793396 w 999899"/>
              <a:gd name="connsiteY101" fmla="*/ 1413081 h 2332065"/>
              <a:gd name="connsiteX102" fmla="*/ 782701 w 999899"/>
              <a:gd name="connsiteY102" fmla="*/ 1385427 h 2332065"/>
              <a:gd name="connsiteX103" fmla="*/ 738547 w 999899"/>
              <a:gd name="connsiteY103" fmla="*/ 1322787 h 2332065"/>
              <a:gd name="connsiteX104" fmla="*/ 738394 w 999899"/>
              <a:gd name="connsiteY104" fmla="*/ 1305674 h 2332065"/>
              <a:gd name="connsiteX105" fmla="*/ 711200 w 999899"/>
              <a:gd name="connsiteY105" fmla="*/ 1267785 h 2332065"/>
              <a:gd name="connsiteX106" fmla="*/ 686448 w 999899"/>
              <a:gd name="connsiteY106" fmla="*/ 1225006 h 2332065"/>
              <a:gd name="connsiteX107" fmla="*/ 659712 w 999899"/>
              <a:gd name="connsiteY107" fmla="*/ 1192922 h 2332065"/>
              <a:gd name="connsiteX108" fmla="*/ 643670 w 999899"/>
              <a:gd name="connsiteY108" fmla="*/ 1171532 h 2332065"/>
              <a:gd name="connsiteX109" fmla="*/ 632975 w 999899"/>
              <a:gd name="connsiteY109" fmla="*/ 1150143 h 2332065"/>
              <a:gd name="connsiteX110" fmla="*/ 627627 w 999899"/>
              <a:gd name="connsiteY110" fmla="*/ 1134101 h 2332065"/>
              <a:gd name="connsiteX111" fmla="*/ 606238 w 999899"/>
              <a:gd name="connsiteY111" fmla="*/ 1102017 h 2332065"/>
              <a:gd name="connsiteX112" fmla="*/ 595543 w 999899"/>
              <a:gd name="connsiteY112" fmla="*/ 1080627 h 2332065"/>
              <a:gd name="connsiteX113" fmla="*/ 584848 w 999899"/>
              <a:gd name="connsiteY113" fmla="*/ 1064585 h 2332065"/>
              <a:gd name="connsiteX114" fmla="*/ 558112 w 999899"/>
              <a:gd name="connsiteY114" fmla="*/ 1021806 h 2332065"/>
              <a:gd name="connsiteX115" fmla="*/ 536722 w 999899"/>
              <a:gd name="connsiteY115" fmla="*/ 973680 h 2332065"/>
              <a:gd name="connsiteX116" fmla="*/ 526027 w 999899"/>
              <a:gd name="connsiteY116" fmla="*/ 946943 h 2332065"/>
              <a:gd name="connsiteX117" fmla="*/ 515333 w 999899"/>
              <a:gd name="connsiteY117" fmla="*/ 930901 h 2332065"/>
              <a:gd name="connsiteX118" fmla="*/ 504638 w 999899"/>
              <a:gd name="connsiteY118" fmla="*/ 904164 h 2332065"/>
              <a:gd name="connsiteX119" fmla="*/ 483248 w 999899"/>
              <a:gd name="connsiteY119" fmla="*/ 872080 h 2332065"/>
              <a:gd name="connsiteX120" fmla="*/ 472554 w 999899"/>
              <a:gd name="connsiteY120" fmla="*/ 856038 h 2332065"/>
              <a:gd name="connsiteX121" fmla="*/ 451164 w 999899"/>
              <a:gd name="connsiteY121" fmla="*/ 807911 h 2332065"/>
              <a:gd name="connsiteX122" fmla="*/ 440470 w 999899"/>
              <a:gd name="connsiteY122" fmla="*/ 765132 h 2332065"/>
              <a:gd name="connsiteX123" fmla="*/ 429775 w 999899"/>
              <a:gd name="connsiteY123" fmla="*/ 749090 h 2332065"/>
              <a:gd name="connsiteX124" fmla="*/ 419080 w 999899"/>
              <a:gd name="connsiteY124" fmla="*/ 727701 h 2332065"/>
              <a:gd name="connsiteX125" fmla="*/ 397691 w 999899"/>
              <a:gd name="connsiteY125" fmla="*/ 695617 h 2332065"/>
              <a:gd name="connsiteX126" fmla="*/ 386996 w 999899"/>
              <a:gd name="connsiteY126" fmla="*/ 679574 h 2332065"/>
              <a:gd name="connsiteX127" fmla="*/ 376301 w 999899"/>
              <a:gd name="connsiteY127" fmla="*/ 663532 h 2332065"/>
              <a:gd name="connsiteX128" fmla="*/ 365606 w 999899"/>
              <a:gd name="connsiteY128" fmla="*/ 642143 h 2332065"/>
              <a:gd name="connsiteX129" fmla="*/ 344217 w 999899"/>
              <a:gd name="connsiteY129" fmla="*/ 626101 h 2332065"/>
              <a:gd name="connsiteX130" fmla="*/ 322827 w 999899"/>
              <a:gd name="connsiteY130" fmla="*/ 594017 h 2332065"/>
              <a:gd name="connsiteX131" fmla="*/ 312133 w 999899"/>
              <a:gd name="connsiteY131" fmla="*/ 577974 h 2332065"/>
              <a:gd name="connsiteX132" fmla="*/ 301438 w 999899"/>
              <a:gd name="connsiteY132" fmla="*/ 561932 h 2332065"/>
              <a:gd name="connsiteX133" fmla="*/ 290743 w 999899"/>
              <a:gd name="connsiteY133" fmla="*/ 540543 h 2332065"/>
              <a:gd name="connsiteX134" fmla="*/ 280048 w 999899"/>
              <a:gd name="connsiteY134" fmla="*/ 524501 h 2332065"/>
              <a:gd name="connsiteX135" fmla="*/ 269354 w 999899"/>
              <a:gd name="connsiteY135" fmla="*/ 497764 h 2332065"/>
              <a:gd name="connsiteX136" fmla="*/ 258659 w 999899"/>
              <a:gd name="connsiteY136" fmla="*/ 481722 h 2332065"/>
              <a:gd name="connsiteX137" fmla="*/ 237270 w 999899"/>
              <a:gd name="connsiteY137" fmla="*/ 433596 h 2332065"/>
              <a:gd name="connsiteX138" fmla="*/ 226575 w 999899"/>
              <a:gd name="connsiteY138" fmla="*/ 385469 h 2332065"/>
              <a:gd name="connsiteX139" fmla="*/ 205185 w 999899"/>
              <a:gd name="connsiteY139" fmla="*/ 348038 h 2332065"/>
              <a:gd name="connsiteX140" fmla="*/ 194491 w 999899"/>
              <a:gd name="connsiteY140" fmla="*/ 326648 h 2332065"/>
              <a:gd name="connsiteX141" fmla="*/ 173101 w 999899"/>
              <a:gd name="connsiteY141" fmla="*/ 273174 h 2332065"/>
              <a:gd name="connsiteX142" fmla="*/ 130322 w 999899"/>
              <a:gd name="connsiteY142" fmla="*/ 198311 h 2332065"/>
              <a:gd name="connsiteX143" fmla="*/ 119627 w 999899"/>
              <a:gd name="connsiteY143" fmla="*/ 182269 h 2332065"/>
              <a:gd name="connsiteX144" fmla="*/ 98238 w 999899"/>
              <a:gd name="connsiteY144" fmla="*/ 166227 h 2332065"/>
              <a:gd name="connsiteX145" fmla="*/ 87543 w 999899"/>
              <a:gd name="connsiteY145" fmla="*/ 144838 h 2332065"/>
              <a:gd name="connsiteX146" fmla="*/ 71501 w 999899"/>
              <a:gd name="connsiteY146" fmla="*/ 107406 h 2332065"/>
              <a:gd name="connsiteX147" fmla="*/ 39417 w 999899"/>
              <a:gd name="connsiteY147" fmla="*/ 59280 h 2332065"/>
              <a:gd name="connsiteX148" fmla="*/ 28722 w 999899"/>
              <a:gd name="connsiteY148" fmla="*/ 43238 h 2332065"/>
              <a:gd name="connsiteX149" fmla="*/ 0 w 999899"/>
              <a:gd name="connsiteY149" fmla="*/ 0 h 2332065"/>
              <a:gd name="connsiteX150" fmla="*/ 7333 w 999899"/>
              <a:gd name="connsiteY150" fmla="*/ 27196 h 2332065"/>
              <a:gd name="connsiteX0" fmla="*/ 7333 w 999899"/>
              <a:gd name="connsiteY0" fmla="*/ 27196 h 2332065"/>
              <a:gd name="connsiteX1" fmla="*/ 10694 w 999899"/>
              <a:gd name="connsiteY1" fmla="*/ 48126 h 2332065"/>
              <a:gd name="connsiteX2" fmla="*/ 27653 w 999899"/>
              <a:gd name="connsiteY2" fmla="*/ 52557 h 2332065"/>
              <a:gd name="connsiteX3" fmla="*/ 15583 w 999899"/>
              <a:gd name="connsiteY3" fmla="*/ 73489 h 2332065"/>
              <a:gd name="connsiteX4" fmla="*/ 29638 w 999899"/>
              <a:gd name="connsiteY4" fmla="*/ 103588 h 2332065"/>
              <a:gd name="connsiteX5" fmla="*/ 34528 w 999899"/>
              <a:gd name="connsiteY5" fmla="*/ 148810 h 2332065"/>
              <a:gd name="connsiteX6" fmla="*/ 39876 w 999899"/>
              <a:gd name="connsiteY6" fmla="*/ 184865 h 2332065"/>
              <a:gd name="connsiteX7" fmla="*/ 56376 w 999899"/>
              <a:gd name="connsiteY7" fmla="*/ 236508 h 2332065"/>
              <a:gd name="connsiteX8" fmla="*/ 43848 w 999899"/>
              <a:gd name="connsiteY8" fmla="*/ 222756 h 2332065"/>
              <a:gd name="connsiteX9" fmla="*/ 60806 w 999899"/>
              <a:gd name="connsiteY9" fmla="*/ 279285 h 2332065"/>
              <a:gd name="connsiteX10" fmla="*/ 66155 w 999899"/>
              <a:gd name="connsiteY10" fmla="*/ 322523 h 2332065"/>
              <a:gd name="connsiteX11" fmla="*/ 80210 w 999899"/>
              <a:gd name="connsiteY11" fmla="*/ 370497 h 2332065"/>
              <a:gd name="connsiteX12" fmla="*/ 91362 w 999899"/>
              <a:gd name="connsiteY12" fmla="*/ 414651 h 2332065"/>
              <a:gd name="connsiteX13" fmla="*/ 104504 w 999899"/>
              <a:gd name="connsiteY13" fmla="*/ 473471 h 2332065"/>
              <a:gd name="connsiteX14" fmla="*/ 112753 w 999899"/>
              <a:gd name="connsiteY14" fmla="*/ 511362 h 2332065"/>
              <a:gd name="connsiteX15" fmla="*/ 120544 w 999899"/>
              <a:gd name="connsiteY15" fmla="*/ 576753 h 2332065"/>
              <a:gd name="connsiteX16" fmla="*/ 131697 w 999899"/>
              <a:gd name="connsiteY16" fmla="*/ 612199 h 2332065"/>
              <a:gd name="connsiteX17" fmla="*/ 137044 w 999899"/>
              <a:gd name="connsiteY17" fmla="*/ 654366 h 2332065"/>
              <a:gd name="connsiteX18" fmla="*/ 151101 w 999899"/>
              <a:gd name="connsiteY18" fmla="*/ 681104 h 2332065"/>
              <a:gd name="connsiteX19" fmla="*/ 162255 w 999899"/>
              <a:gd name="connsiteY19" fmla="*/ 711659 h 2332065"/>
              <a:gd name="connsiteX20" fmla="*/ 167602 w 999899"/>
              <a:gd name="connsiteY20" fmla="*/ 744202 h 2332065"/>
              <a:gd name="connsiteX21" fmla="*/ 172489 w 999899"/>
              <a:gd name="connsiteY21" fmla="*/ 772465 h 2332065"/>
              <a:gd name="connsiteX22" fmla="*/ 180741 w 999899"/>
              <a:gd name="connsiteY22" fmla="*/ 807454 h 2332065"/>
              <a:gd name="connsiteX23" fmla="*/ 191893 w 999899"/>
              <a:gd name="connsiteY23" fmla="*/ 840912 h 2332065"/>
              <a:gd name="connsiteX24" fmla="*/ 191435 w 999899"/>
              <a:gd name="connsiteY24" fmla="*/ 882163 h 2332065"/>
              <a:gd name="connsiteX25" fmla="*/ 198311 w 999899"/>
              <a:gd name="connsiteY25" fmla="*/ 910579 h 2332065"/>
              <a:gd name="connsiteX26" fmla="*/ 206559 w 999899"/>
              <a:gd name="connsiteY26" fmla="*/ 951832 h 2332065"/>
              <a:gd name="connsiteX27" fmla="*/ 223520 w 999899"/>
              <a:gd name="connsiteY27" fmla="*/ 995527 h 2332065"/>
              <a:gd name="connsiteX28" fmla="*/ 224589 w 999899"/>
              <a:gd name="connsiteY28" fmla="*/ 1021043 h 2332065"/>
              <a:gd name="connsiteX29" fmla="*/ 229479 w 999899"/>
              <a:gd name="connsiteY29" fmla="*/ 1062446 h 2332065"/>
              <a:gd name="connsiteX30" fmla="*/ 237729 w 999899"/>
              <a:gd name="connsiteY30" fmla="*/ 1118671 h 2332065"/>
              <a:gd name="connsiteX31" fmla="*/ 257590 w 999899"/>
              <a:gd name="connsiteY31" fmla="*/ 1149838 h 2332065"/>
              <a:gd name="connsiteX32" fmla="*/ 262936 w 999899"/>
              <a:gd name="connsiteY32" fmla="*/ 1191088 h 2332065"/>
              <a:gd name="connsiteX33" fmla="*/ 267368 w 999899"/>
              <a:gd name="connsiteY33" fmla="*/ 1224243 h 2332065"/>
              <a:gd name="connsiteX34" fmla="*/ 274090 w 999899"/>
              <a:gd name="connsiteY34" fmla="*/ 1249299 h 2332065"/>
              <a:gd name="connsiteX35" fmla="*/ 281883 w 999899"/>
              <a:gd name="connsiteY35" fmla="*/ 1281382 h 2332065"/>
              <a:gd name="connsiteX36" fmla="*/ 290132 w 999899"/>
              <a:gd name="connsiteY36" fmla="*/ 1328898 h 2332065"/>
              <a:gd name="connsiteX37" fmla="*/ 301285 w 999899"/>
              <a:gd name="connsiteY37" fmla="*/ 1353343 h 2332065"/>
              <a:gd name="connsiteX38" fmla="*/ 300827 w 999899"/>
              <a:gd name="connsiteY38" fmla="*/ 1366483 h 2332065"/>
              <a:gd name="connsiteX39" fmla="*/ 303272 w 999899"/>
              <a:gd name="connsiteY39" fmla="*/ 1398567 h 2332065"/>
              <a:gd name="connsiteX40" fmla="*/ 316411 w 999899"/>
              <a:gd name="connsiteY40" fmla="*/ 1437525 h 2332065"/>
              <a:gd name="connsiteX41" fmla="*/ 318855 w 999899"/>
              <a:gd name="connsiteY41" fmla="*/ 1468082 h 2332065"/>
              <a:gd name="connsiteX42" fmla="*/ 332911 w 999899"/>
              <a:gd name="connsiteY42" fmla="*/ 1489929 h 2332065"/>
              <a:gd name="connsiteX43" fmla="*/ 335356 w 999899"/>
              <a:gd name="connsiteY43" fmla="*/ 1511320 h 2332065"/>
              <a:gd name="connsiteX44" fmla="*/ 331535 w 999899"/>
              <a:gd name="connsiteY44" fmla="*/ 1527361 h 2332065"/>
              <a:gd name="connsiteX45" fmla="*/ 348495 w 999899"/>
              <a:gd name="connsiteY45" fmla="*/ 1559446 h 2332065"/>
              <a:gd name="connsiteX46" fmla="*/ 350481 w 999899"/>
              <a:gd name="connsiteY46" fmla="*/ 1594433 h 2332065"/>
              <a:gd name="connsiteX47" fmla="*/ 355828 w 999899"/>
              <a:gd name="connsiteY47" fmla="*/ 1619795 h 2332065"/>
              <a:gd name="connsiteX48" fmla="*/ 361175 w 999899"/>
              <a:gd name="connsiteY48" fmla="*/ 1638740 h 2332065"/>
              <a:gd name="connsiteX49" fmla="*/ 354912 w 999899"/>
              <a:gd name="connsiteY49" fmla="*/ 1679532 h 2332065"/>
              <a:gd name="connsiteX50" fmla="*/ 368968 w 999899"/>
              <a:gd name="connsiteY50" fmla="*/ 1677088 h 2332065"/>
              <a:gd name="connsiteX51" fmla="*/ 377676 w 999899"/>
              <a:gd name="connsiteY51" fmla="*/ 1696645 h 2332065"/>
              <a:gd name="connsiteX52" fmla="*/ 377216 w 999899"/>
              <a:gd name="connsiteY52" fmla="*/ 1727812 h 2332065"/>
              <a:gd name="connsiteX53" fmla="*/ 387913 w 999899"/>
              <a:gd name="connsiteY53" fmla="*/ 1785105 h 2332065"/>
              <a:gd name="connsiteX54" fmla="*/ 398607 w 999899"/>
              <a:gd name="connsiteY54" fmla="*/ 1830787 h 2332065"/>
              <a:gd name="connsiteX55" fmla="*/ 403955 w 999899"/>
              <a:gd name="connsiteY55" fmla="*/ 1863788 h 2332065"/>
              <a:gd name="connsiteX56" fmla="*/ 415108 w 999899"/>
              <a:gd name="connsiteY56" fmla="*/ 1888538 h 2332065"/>
              <a:gd name="connsiteX57" fmla="*/ 422900 w 999899"/>
              <a:gd name="connsiteY57" fmla="*/ 1928567 h 2332065"/>
              <a:gd name="connsiteX58" fmla="*/ 424886 w 999899"/>
              <a:gd name="connsiteY58" fmla="*/ 1968442 h 2332065"/>
              <a:gd name="connsiteX59" fmla="*/ 444291 w 999899"/>
              <a:gd name="connsiteY59" fmla="*/ 2021918 h 2332065"/>
              <a:gd name="connsiteX60" fmla="*/ 443372 w 999899"/>
              <a:gd name="connsiteY60" fmla="*/ 2055375 h 2332065"/>
              <a:gd name="connsiteX61" fmla="*/ 460331 w 999899"/>
              <a:gd name="connsiteY61" fmla="*/ 2093265 h 2332065"/>
              <a:gd name="connsiteX62" fmla="*/ 456512 w 999899"/>
              <a:gd name="connsiteY62" fmla="*/ 2134059 h 2332065"/>
              <a:gd name="connsiteX63" fmla="*/ 464762 w 999899"/>
              <a:gd name="connsiteY63" fmla="*/ 2147198 h 2332065"/>
              <a:gd name="connsiteX64" fmla="*/ 467206 w 999899"/>
              <a:gd name="connsiteY64" fmla="*/ 2171490 h 2332065"/>
              <a:gd name="connsiteX65" fmla="*/ 480805 w 999899"/>
              <a:gd name="connsiteY65" fmla="*/ 2220991 h 2332065"/>
              <a:gd name="connsiteX66" fmla="*/ 488596 w 999899"/>
              <a:gd name="connsiteY66" fmla="*/ 2255367 h 2332065"/>
              <a:gd name="connsiteX67" fmla="*/ 485082 w 999899"/>
              <a:gd name="connsiteY67" fmla="*/ 2269272 h 2332065"/>
              <a:gd name="connsiteX68" fmla="*/ 502194 w 999899"/>
              <a:gd name="connsiteY68" fmla="*/ 2332065 h 2332065"/>
              <a:gd name="connsiteX69" fmla="*/ 497457 w 999899"/>
              <a:gd name="connsiteY69" fmla="*/ 2314494 h 2332065"/>
              <a:gd name="connsiteX70" fmla="*/ 536722 w 999899"/>
              <a:gd name="connsiteY70" fmla="*/ 2310522 h 2332065"/>
              <a:gd name="connsiteX71" fmla="*/ 568806 w 999899"/>
              <a:gd name="connsiteY71" fmla="*/ 2289132 h 2332065"/>
              <a:gd name="connsiteX72" fmla="*/ 595543 w 999899"/>
              <a:gd name="connsiteY72" fmla="*/ 2257048 h 2332065"/>
              <a:gd name="connsiteX73" fmla="*/ 611585 w 999899"/>
              <a:gd name="connsiteY73" fmla="*/ 2235659 h 2332065"/>
              <a:gd name="connsiteX74" fmla="*/ 643670 w 999899"/>
              <a:gd name="connsiteY74" fmla="*/ 2208922 h 2332065"/>
              <a:gd name="connsiteX75" fmla="*/ 670406 w 999899"/>
              <a:gd name="connsiteY75" fmla="*/ 2176838 h 2332065"/>
              <a:gd name="connsiteX76" fmla="*/ 686448 w 999899"/>
              <a:gd name="connsiteY76" fmla="*/ 2166143 h 2332065"/>
              <a:gd name="connsiteX77" fmla="*/ 702491 w 999899"/>
              <a:gd name="connsiteY77" fmla="*/ 2150101 h 2332065"/>
              <a:gd name="connsiteX78" fmla="*/ 723880 w 999899"/>
              <a:gd name="connsiteY78" fmla="*/ 2134059 h 2332065"/>
              <a:gd name="connsiteX79" fmla="*/ 747255 w 999899"/>
              <a:gd name="connsiteY79" fmla="*/ 2090821 h 2332065"/>
              <a:gd name="connsiteX80" fmla="*/ 760394 w 999899"/>
              <a:gd name="connsiteY80" fmla="*/ 2080127 h 2332065"/>
              <a:gd name="connsiteX81" fmla="*/ 791562 w 999899"/>
              <a:gd name="connsiteY81" fmla="*/ 2036278 h 2332065"/>
              <a:gd name="connsiteX82" fmla="*/ 825480 w 999899"/>
              <a:gd name="connsiteY82" fmla="*/ 2005722 h 2332065"/>
              <a:gd name="connsiteX83" fmla="*/ 836175 w 999899"/>
              <a:gd name="connsiteY83" fmla="*/ 1989680 h 2332065"/>
              <a:gd name="connsiteX84" fmla="*/ 846870 w 999899"/>
              <a:gd name="connsiteY84" fmla="*/ 1975013 h 2332065"/>
              <a:gd name="connsiteX85" fmla="*/ 876967 w 999899"/>
              <a:gd name="connsiteY85" fmla="*/ 1932540 h 2332065"/>
              <a:gd name="connsiteX86" fmla="*/ 903705 w 999899"/>
              <a:gd name="connsiteY86" fmla="*/ 1903205 h 2332065"/>
              <a:gd name="connsiteX87" fmla="*/ 937775 w 999899"/>
              <a:gd name="connsiteY87" fmla="*/ 1877385 h 2332065"/>
              <a:gd name="connsiteX88" fmla="*/ 953817 w 999899"/>
              <a:gd name="connsiteY88" fmla="*/ 1861343 h 2332065"/>
              <a:gd name="connsiteX89" fmla="*/ 964512 w 999899"/>
              <a:gd name="connsiteY89" fmla="*/ 1845301 h 2332065"/>
              <a:gd name="connsiteX90" fmla="*/ 989262 w 999899"/>
              <a:gd name="connsiteY90" fmla="*/ 1808481 h 2332065"/>
              <a:gd name="connsiteX91" fmla="*/ 996596 w 999899"/>
              <a:gd name="connsiteY91" fmla="*/ 1781132 h 2332065"/>
              <a:gd name="connsiteX92" fmla="*/ 962677 w 999899"/>
              <a:gd name="connsiteY92" fmla="*/ 1712533 h 2332065"/>
              <a:gd name="connsiteX93" fmla="*/ 935483 w 999899"/>
              <a:gd name="connsiteY93" fmla="*/ 1671740 h 2332065"/>
              <a:gd name="connsiteX94" fmla="*/ 932427 w 999899"/>
              <a:gd name="connsiteY94" fmla="*/ 1636753 h 2332065"/>
              <a:gd name="connsiteX95" fmla="*/ 900343 w 999899"/>
              <a:gd name="connsiteY95" fmla="*/ 1583280 h 2332065"/>
              <a:gd name="connsiteX96" fmla="*/ 889648 w 999899"/>
              <a:gd name="connsiteY96" fmla="*/ 1567238 h 2332065"/>
              <a:gd name="connsiteX97" fmla="*/ 878954 w 999899"/>
              <a:gd name="connsiteY97" fmla="*/ 1545848 h 2332065"/>
              <a:gd name="connsiteX98" fmla="*/ 857564 w 999899"/>
              <a:gd name="connsiteY98" fmla="*/ 1513764 h 2332065"/>
              <a:gd name="connsiteX99" fmla="*/ 846870 w 999899"/>
              <a:gd name="connsiteY99" fmla="*/ 1492374 h 2332065"/>
              <a:gd name="connsiteX100" fmla="*/ 825480 w 999899"/>
              <a:gd name="connsiteY100" fmla="*/ 1476332 h 2332065"/>
              <a:gd name="connsiteX101" fmla="*/ 793396 w 999899"/>
              <a:gd name="connsiteY101" fmla="*/ 1413081 h 2332065"/>
              <a:gd name="connsiteX102" fmla="*/ 782701 w 999899"/>
              <a:gd name="connsiteY102" fmla="*/ 1385427 h 2332065"/>
              <a:gd name="connsiteX103" fmla="*/ 738547 w 999899"/>
              <a:gd name="connsiteY103" fmla="*/ 1322787 h 2332065"/>
              <a:gd name="connsiteX104" fmla="*/ 738394 w 999899"/>
              <a:gd name="connsiteY104" fmla="*/ 1305674 h 2332065"/>
              <a:gd name="connsiteX105" fmla="*/ 711200 w 999899"/>
              <a:gd name="connsiteY105" fmla="*/ 1267785 h 2332065"/>
              <a:gd name="connsiteX106" fmla="*/ 686448 w 999899"/>
              <a:gd name="connsiteY106" fmla="*/ 1225006 h 2332065"/>
              <a:gd name="connsiteX107" fmla="*/ 659712 w 999899"/>
              <a:gd name="connsiteY107" fmla="*/ 1192922 h 2332065"/>
              <a:gd name="connsiteX108" fmla="*/ 643670 w 999899"/>
              <a:gd name="connsiteY108" fmla="*/ 1171532 h 2332065"/>
              <a:gd name="connsiteX109" fmla="*/ 632975 w 999899"/>
              <a:gd name="connsiteY109" fmla="*/ 1150143 h 2332065"/>
              <a:gd name="connsiteX110" fmla="*/ 627627 w 999899"/>
              <a:gd name="connsiteY110" fmla="*/ 1134101 h 2332065"/>
              <a:gd name="connsiteX111" fmla="*/ 606238 w 999899"/>
              <a:gd name="connsiteY111" fmla="*/ 1102017 h 2332065"/>
              <a:gd name="connsiteX112" fmla="*/ 595543 w 999899"/>
              <a:gd name="connsiteY112" fmla="*/ 1080627 h 2332065"/>
              <a:gd name="connsiteX113" fmla="*/ 584848 w 999899"/>
              <a:gd name="connsiteY113" fmla="*/ 1064585 h 2332065"/>
              <a:gd name="connsiteX114" fmla="*/ 558112 w 999899"/>
              <a:gd name="connsiteY114" fmla="*/ 1021806 h 2332065"/>
              <a:gd name="connsiteX115" fmla="*/ 536722 w 999899"/>
              <a:gd name="connsiteY115" fmla="*/ 973680 h 2332065"/>
              <a:gd name="connsiteX116" fmla="*/ 526027 w 999899"/>
              <a:gd name="connsiteY116" fmla="*/ 946943 h 2332065"/>
              <a:gd name="connsiteX117" fmla="*/ 515333 w 999899"/>
              <a:gd name="connsiteY117" fmla="*/ 930901 h 2332065"/>
              <a:gd name="connsiteX118" fmla="*/ 504638 w 999899"/>
              <a:gd name="connsiteY118" fmla="*/ 904164 h 2332065"/>
              <a:gd name="connsiteX119" fmla="*/ 483248 w 999899"/>
              <a:gd name="connsiteY119" fmla="*/ 872080 h 2332065"/>
              <a:gd name="connsiteX120" fmla="*/ 472554 w 999899"/>
              <a:gd name="connsiteY120" fmla="*/ 856038 h 2332065"/>
              <a:gd name="connsiteX121" fmla="*/ 451164 w 999899"/>
              <a:gd name="connsiteY121" fmla="*/ 807911 h 2332065"/>
              <a:gd name="connsiteX122" fmla="*/ 440470 w 999899"/>
              <a:gd name="connsiteY122" fmla="*/ 765132 h 2332065"/>
              <a:gd name="connsiteX123" fmla="*/ 429775 w 999899"/>
              <a:gd name="connsiteY123" fmla="*/ 749090 h 2332065"/>
              <a:gd name="connsiteX124" fmla="*/ 419080 w 999899"/>
              <a:gd name="connsiteY124" fmla="*/ 727701 h 2332065"/>
              <a:gd name="connsiteX125" fmla="*/ 397691 w 999899"/>
              <a:gd name="connsiteY125" fmla="*/ 695617 h 2332065"/>
              <a:gd name="connsiteX126" fmla="*/ 386996 w 999899"/>
              <a:gd name="connsiteY126" fmla="*/ 679574 h 2332065"/>
              <a:gd name="connsiteX127" fmla="*/ 376301 w 999899"/>
              <a:gd name="connsiteY127" fmla="*/ 663532 h 2332065"/>
              <a:gd name="connsiteX128" fmla="*/ 365606 w 999899"/>
              <a:gd name="connsiteY128" fmla="*/ 642143 h 2332065"/>
              <a:gd name="connsiteX129" fmla="*/ 344217 w 999899"/>
              <a:gd name="connsiteY129" fmla="*/ 626101 h 2332065"/>
              <a:gd name="connsiteX130" fmla="*/ 322827 w 999899"/>
              <a:gd name="connsiteY130" fmla="*/ 594017 h 2332065"/>
              <a:gd name="connsiteX131" fmla="*/ 312133 w 999899"/>
              <a:gd name="connsiteY131" fmla="*/ 577974 h 2332065"/>
              <a:gd name="connsiteX132" fmla="*/ 301438 w 999899"/>
              <a:gd name="connsiteY132" fmla="*/ 561932 h 2332065"/>
              <a:gd name="connsiteX133" fmla="*/ 290743 w 999899"/>
              <a:gd name="connsiteY133" fmla="*/ 540543 h 2332065"/>
              <a:gd name="connsiteX134" fmla="*/ 280048 w 999899"/>
              <a:gd name="connsiteY134" fmla="*/ 524501 h 2332065"/>
              <a:gd name="connsiteX135" fmla="*/ 269354 w 999899"/>
              <a:gd name="connsiteY135" fmla="*/ 497764 h 2332065"/>
              <a:gd name="connsiteX136" fmla="*/ 258659 w 999899"/>
              <a:gd name="connsiteY136" fmla="*/ 481722 h 2332065"/>
              <a:gd name="connsiteX137" fmla="*/ 237270 w 999899"/>
              <a:gd name="connsiteY137" fmla="*/ 433596 h 2332065"/>
              <a:gd name="connsiteX138" fmla="*/ 226575 w 999899"/>
              <a:gd name="connsiteY138" fmla="*/ 385469 h 2332065"/>
              <a:gd name="connsiteX139" fmla="*/ 205185 w 999899"/>
              <a:gd name="connsiteY139" fmla="*/ 348038 h 2332065"/>
              <a:gd name="connsiteX140" fmla="*/ 194491 w 999899"/>
              <a:gd name="connsiteY140" fmla="*/ 326648 h 2332065"/>
              <a:gd name="connsiteX141" fmla="*/ 173101 w 999899"/>
              <a:gd name="connsiteY141" fmla="*/ 273174 h 2332065"/>
              <a:gd name="connsiteX142" fmla="*/ 130322 w 999899"/>
              <a:gd name="connsiteY142" fmla="*/ 198311 h 2332065"/>
              <a:gd name="connsiteX143" fmla="*/ 119627 w 999899"/>
              <a:gd name="connsiteY143" fmla="*/ 182269 h 2332065"/>
              <a:gd name="connsiteX144" fmla="*/ 98238 w 999899"/>
              <a:gd name="connsiteY144" fmla="*/ 166227 h 2332065"/>
              <a:gd name="connsiteX145" fmla="*/ 87543 w 999899"/>
              <a:gd name="connsiteY145" fmla="*/ 144838 h 2332065"/>
              <a:gd name="connsiteX146" fmla="*/ 71501 w 999899"/>
              <a:gd name="connsiteY146" fmla="*/ 107406 h 2332065"/>
              <a:gd name="connsiteX147" fmla="*/ 39417 w 999899"/>
              <a:gd name="connsiteY147" fmla="*/ 59280 h 2332065"/>
              <a:gd name="connsiteX148" fmla="*/ 28722 w 999899"/>
              <a:gd name="connsiteY148" fmla="*/ 43238 h 2332065"/>
              <a:gd name="connsiteX149" fmla="*/ 0 w 999899"/>
              <a:gd name="connsiteY149" fmla="*/ 0 h 2332065"/>
              <a:gd name="connsiteX150" fmla="*/ 7333 w 999899"/>
              <a:gd name="connsiteY150" fmla="*/ 27196 h 2332065"/>
              <a:gd name="connsiteX0" fmla="*/ 7333 w 999899"/>
              <a:gd name="connsiteY0" fmla="*/ 27196 h 2332065"/>
              <a:gd name="connsiteX1" fmla="*/ 10694 w 999899"/>
              <a:gd name="connsiteY1" fmla="*/ 48126 h 2332065"/>
              <a:gd name="connsiteX2" fmla="*/ 27653 w 999899"/>
              <a:gd name="connsiteY2" fmla="*/ 52557 h 2332065"/>
              <a:gd name="connsiteX3" fmla="*/ 15583 w 999899"/>
              <a:gd name="connsiteY3" fmla="*/ 73489 h 2332065"/>
              <a:gd name="connsiteX4" fmla="*/ 29638 w 999899"/>
              <a:gd name="connsiteY4" fmla="*/ 103588 h 2332065"/>
              <a:gd name="connsiteX5" fmla="*/ 34528 w 999899"/>
              <a:gd name="connsiteY5" fmla="*/ 148810 h 2332065"/>
              <a:gd name="connsiteX6" fmla="*/ 39876 w 999899"/>
              <a:gd name="connsiteY6" fmla="*/ 184865 h 2332065"/>
              <a:gd name="connsiteX7" fmla="*/ 56376 w 999899"/>
              <a:gd name="connsiteY7" fmla="*/ 236508 h 2332065"/>
              <a:gd name="connsiteX8" fmla="*/ 43848 w 999899"/>
              <a:gd name="connsiteY8" fmla="*/ 222756 h 2332065"/>
              <a:gd name="connsiteX9" fmla="*/ 60806 w 999899"/>
              <a:gd name="connsiteY9" fmla="*/ 279285 h 2332065"/>
              <a:gd name="connsiteX10" fmla="*/ 66155 w 999899"/>
              <a:gd name="connsiteY10" fmla="*/ 322523 h 2332065"/>
              <a:gd name="connsiteX11" fmla="*/ 80210 w 999899"/>
              <a:gd name="connsiteY11" fmla="*/ 370497 h 2332065"/>
              <a:gd name="connsiteX12" fmla="*/ 91362 w 999899"/>
              <a:gd name="connsiteY12" fmla="*/ 414651 h 2332065"/>
              <a:gd name="connsiteX13" fmla="*/ 104504 w 999899"/>
              <a:gd name="connsiteY13" fmla="*/ 473471 h 2332065"/>
              <a:gd name="connsiteX14" fmla="*/ 112753 w 999899"/>
              <a:gd name="connsiteY14" fmla="*/ 511362 h 2332065"/>
              <a:gd name="connsiteX15" fmla="*/ 120544 w 999899"/>
              <a:gd name="connsiteY15" fmla="*/ 576753 h 2332065"/>
              <a:gd name="connsiteX16" fmla="*/ 131697 w 999899"/>
              <a:gd name="connsiteY16" fmla="*/ 612199 h 2332065"/>
              <a:gd name="connsiteX17" fmla="*/ 137044 w 999899"/>
              <a:gd name="connsiteY17" fmla="*/ 654366 h 2332065"/>
              <a:gd name="connsiteX18" fmla="*/ 151101 w 999899"/>
              <a:gd name="connsiteY18" fmla="*/ 681104 h 2332065"/>
              <a:gd name="connsiteX19" fmla="*/ 162255 w 999899"/>
              <a:gd name="connsiteY19" fmla="*/ 711659 h 2332065"/>
              <a:gd name="connsiteX20" fmla="*/ 167602 w 999899"/>
              <a:gd name="connsiteY20" fmla="*/ 744202 h 2332065"/>
              <a:gd name="connsiteX21" fmla="*/ 172489 w 999899"/>
              <a:gd name="connsiteY21" fmla="*/ 772465 h 2332065"/>
              <a:gd name="connsiteX22" fmla="*/ 180741 w 999899"/>
              <a:gd name="connsiteY22" fmla="*/ 807454 h 2332065"/>
              <a:gd name="connsiteX23" fmla="*/ 191893 w 999899"/>
              <a:gd name="connsiteY23" fmla="*/ 840912 h 2332065"/>
              <a:gd name="connsiteX24" fmla="*/ 191435 w 999899"/>
              <a:gd name="connsiteY24" fmla="*/ 882163 h 2332065"/>
              <a:gd name="connsiteX25" fmla="*/ 198311 w 999899"/>
              <a:gd name="connsiteY25" fmla="*/ 910579 h 2332065"/>
              <a:gd name="connsiteX26" fmla="*/ 206559 w 999899"/>
              <a:gd name="connsiteY26" fmla="*/ 951832 h 2332065"/>
              <a:gd name="connsiteX27" fmla="*/ 223520 w 999899"/>
              <a:gd name="connsiteY27" fmla="*/ 995527 h 2332065"/>
              <a:gd name="connsiteX28" fmla="*/ 224589 w 999899"/>
              <a:gd name="connsiteY28" fmla="*/ 1021043 h 2332065"/>
              <a:gd name="connsiteX29" fmla="*/ 229479 w 999899"/>
              <a:gd name="connsiteY29" fmla="*/ 1062446 h 2332065"/>
              <a:gd name="connsiteX30" fmla="*/ 237729 w 999899"/>
              <a:gd name="connsiteY30" fmla="*/ 1118671 h 2332065"/>
              <a:gd name="connsiteX31" fmla="*/ 257590 w 999899"/>
              <a:gd name="connsiteY31" fmla="*/ 1149838 h 2332065"/>
              <a:gd name="connsiteX32" fmla="*/ 262936 w 999899"/>
              <a:gd name="connsiteY32" fmla="*/ 1191088 h 2332065"/>
              <a:gd name="connsiteX33" fmla="*/ 267368 w 999899"/>
              <a:gd name="connsiteY33" fmla="*/ 1224243 h 2332065"/>
              <a:gd name="connsiteX34" fmla="*/ 274090 w 999899"/>
              <a:gd name="connsiteY34" fmla="*/ 1249299 h 2332065"/>
              <a:gd name="connsiteX35" fmla="*/ 281883 w 999899"/>
              <a:gd name="connsiteY35" fmla="*/ 1281382 h 2332065"/>
              <a:gd name="connsiteX36" fmla="*/ 290132 w 999899"/>
              <a:gd name="connsiteY36" fmla="*/ 1328898 h 2332065"/>
              <a:gd name="connsiteX37" fmla="*/ 301285 w 999899"/>
              <a:gd name="connsiteY37" fmla="*/ 1353343 h 2332065"/>
              <a:gd name="connsiteX38" fmla="*/ 300827 w 999899"/>
              <a:gd name="connsiteY38" fmla="*/ 1366483 h 2332065"/>
              <a:gd name="connsiteX39" fmla="*/ 303272 w 999899"/>
              <a:gd name="connsiteY39" fmla="*/ 1398567 h 2332065"/>
              <a:gd name="connsiteX40" fmla="*/ 316411 w 999899"/>
              <a:gd name="connsiteY40" fmla="*/ 1437525 h 2332065"/>
              <a:gd name="connsiteX41" fmla="*/ 318855 w 999899"/>
              <a:gd name="connsiteY41" fmla="*/ 1468082 h 2332065"/>
              <a:gd name="connsiteX42" fmla="*/ 332911 w 999899"/>
              <a:gd name="connsiteY42" fmla="*/ 1489929 h 2332065"/>
              <a:gd name="connsiteX43" fmla="*/ 335356 w 999899"/>
              <a:gd name="connsiteY43" fmla="*/ 1511320 h 2332065"/>
              <a:gd name="connsiteX44" fmla="*/ 331535 w 999899"/>
              <a:gd name="connsiteY44" fmla="*/ 1527361 h 2332065"/>
              <a:gd name="connsiteX45" fmla="*/ 348495 w 999899"/>
              <a:gd name="connsiteY45" fmla="*/ 1559446 h 2332065"/>
              <a:gd name="connsiteX46" fmla="*/ 350481 w 999899"/>
              <a:gd name="connsiteY46" fmla="*/ 1594433 h 2332065"/>
              <a:gd name="connsiteX47" fmla="*/ 355828 w 999899"/>
              <a:gd name="connsiteY47" fmla="*/ 1619795 h 2332065"/>
              <a:gd name="connsiteX48" fmla="*/ 361175 w 999899"/>
              <a:gd name="connsiteY48" fmla="*/ 1638740 h 2332065"/>
              <a:gd name="connsiteX49" fmla="*/ 354912 w 999899"/>
              <a:gd name="connsiteY49" fmla="*/ 1679532 h 2332065"/>
              <a:gd name="connsiteX50" fmla="*/ 368968 w 999899"/>
              <a:gd name="connsiteY50" fmla="*/ 1677088 h 2332065"/>
              <a:gd name="connsiteX51" fmla="*/ 377676 w 999899"/>
              <a:gd name="connsiteY51" fmla="*/ 1696645 h 2332065"/>
              <a:gd name="connsiteX52" fmla="*/ 377216 w 999899"/>
              <a:gd name="connsiteY52" fmla="*/ 1727812 h 2332065"/>
              <a:gd name="connsiteX53" fmla="*/ 387913 w 999899"/>
              <a:gd name="connsiteY53" fmla="*/ 1785105 h 2332065"/>
              <a:gd name="connsiteX54" fmla="*/ 398607 w 999899"/>
              <a:gd name="connsiteY54" fmla="*/ 1830787 h 2332065"/>
              <a:gd name="connsiteX55" fmla="*/ 403955 w 999899"/>
              <a:gd name="connsiteY55" fmla="*/ 1863788 h 2332065"/>
              <a:gd name="connsiteX56" fmla="*/ 415108 w 999899"/>
              <a:gd name="connsiteY56" fmla="*/ 1888538 h 2332065"/>
              <a:gd name="connsiteX57" fmla="*/ 422900 w 999899"/>
              <a:gd name="connsiteY57" fmla="*/ 1928567 h 2332065"/>
              <a:gd name="connsiteX58" fmla="*/ 424886 w 999899"/>
              <a:gd name="connsiteY58" fmla="*/ 1968442 h 2332065"/>
              <a:gd name="connsiteX59" fmla="*/ 444291 w 999899"/>
              <a:gd name="connsiteY59" fmla="*/ 2021918 h 2332065"/>
              <a:gd name="connsiteX60" fmla="*/ 443372 w 999899"/>
              <a:gd name="connsiteY60" fmla="*/ 2055375 h 2332065"/>
              <a:gd name="connsiteX61" fmla="*/ 460331 w 999899"/>
              <a:gd name="connsiteY61" fmla="*/ 2093265 h 2332065"/>
              <a:gd name="connsiteX62" fmla="*/ 456512 w 999899"/>
              <a:gd name="connsiteY62" fmla="*/ 2134059 h 2332065"/>
              <a:gd name="connsiteX63" fmla="*/ 464762 w 999899"/>
              <a:gd name="connsiteY63" fmla="*/ 2147198 h 2332065"/>
              <a:gd name="connsiteX64" fmla="*/ 467206 w 999899"/>
              <a:gd name="connsiteY64" fmla="*/ 2171490 h 2332065"/>
              <a:gd name="connsiteX65" fmla="*/ 480805 w 999899"/>
              <a:gd name="connsiteY65" fmla="*/ 2220991 h 2332065"/>
              <a:gd name="connsiteX66" fmla="*/ 488596 w 999899"/>
              <a:gd name="connsiteY66" fmla="*/ 2255367 h 2332065"/>
              <a:gd name="connsiteX67" fmla="*/ 485082 w 999899"/>
              <a:gd name="connsiteY67" fmla="*/ 2269272 h 2332065"/>
              <a:gd name="connsiteX68" fmla="*/ 502194 w 999899"/>
              <a:gd name="connsiteY68" fmla="*/ 2332065 h 2332065"/>
              <a:gd name="connsiteX69" fmla="*/ 497457 w 999899"/>
              <a:gd name="connsiteY69" fmla="*/ 2314494 h 2332065"/>
              <a:gd name="connsiteX70" fmla="*/ 536722 w 999899"/>
              <a:gd name="connsiteY70" fmla="*/ 2310522 h 2332065"/>
              <a:gd name="connsiteX71" fmla="*/ 568806 w 999899"/>
              <a:gd name="connsiteY71" fmla="*/ 2289132 h 2332065"/>
              <a:gd name="connsiteX72" fmla="*/ 595543 w 999899"/>
              <a:gd name="connsiteY72" fmla="*/ 2257048 h 2332065"/>
              <a:gd name="connsiteX73" fmla="*/ 611585 w 999899"/>
              <a:gd name="connsiteY73" fmla="*/ 2235659 h 2332065"/>
              <a:gd name="connsiteX74" fmla="*/ 643670 w 999899"/>
              <a:gd name="connsiteY74" fmla="*/ 2208922 h 2332065"/>
              <a:gd name="connsiteX75" fmla="*/ 670406 w 999899"/>
              <a:gd name="connsiteY75" fmla="*/ 2176838 h 2332065"/>
              <a:gd name="connsiteX76" fmla="*/ 686448 w 999899"/>
              <a:gd name="connsiteY76" fmla="*/ 2166143 h 2332065"/>
              <a:gd name="connsiteX77" fmla="*/ 702491 w 999899"/>
              <a:gd name="connsiteY77" fmla="*/ 2150101 h 2332065"/>
              <a:gd name="connsiteX78" fmla="*/ 723880 w 999899"/>
              <a:gd name="connsiteY78" fmla="*/ 2134059 h 2332065"/>
              <a:gd name="connsiteX79" fmla="*/ 747255 w 999899"/>
              <a:gd name="connsiteY79" fmla="*/ 2090821 h 2332065"/>
              <a:gd name="connsiteX80" fmla="*/ 760394 w 999899"/>
              <a:gd name="connsiteY80" fmla="*/ 2080127 h 2332065"/>
              <a:gd name="connsiteX81" fmla="*/ 791562 w 999899"/>
              <a:gd name="connsiteY81" fmla="*/ 2036278 h 2332065"/>
              <a:gd name="connsiteX82" fmla="*/ 825480 w 999899"/>
              <a:gd name="connsiteY82" fmla="*/ 2005722 h 2332065"/>
              <a:gd name="connsiteX83" fmla="*/ 836175 w 999899"/>
              <a:gd name="connsiteY83" fmla="*/ 1989680 h 2332065"/>
              <a:gd name="connsiteX84" fmla="*/ 846870 w 999899"/>
              <a:gd name="connsiteY84" fmla="*/ 1975013 h 2332065"/>
              <a:gd name="connsiteX85" fmla="*/ 876967 w 999899"/>
              <a:gd name="connsiteY85" fmla="*/ 1932540 h 2332065"/>
              <a:gd name="connsiteX86" fmla="*/ 903705 w 999899"/>
              <a:gd name="connsiteY86" fmla="*/ 1903205 h 2332065"/>
              <a:gd name="connsiteX87" fmla="*/ 937775 w 999899"/>
              <a:gd name="connsiteY87" fmla="*/ 1877385 h 2332065"/>
              <a:gd name="connsiteX88" fmla="*/ 953817 w 999899"/>
              <a:gd name="connsiteY88" fmla="*/ 1861343 h 2332065"/>
              <a:gd name="connsiteX89" fmla="*/ 964512 w 999899"/>
              <a:gd name="connsiteY89" fmla="*/ 1845301 h 2332065"/>
              <a:gd name="connsiteX90" fmla="*/ 989262 w 999899"/>
              <a:gd name="connsiteY90" fmla="*/ 1808481 h 2332065"/>
              <a:gd name="connsiteX91" fmla="*/ 996596 w 999899"/>
              <a:gd name="connsiteY91" fmla="*/ 1781132 h 2332065"/>
              <a:gd name="connsiteX92" fmla="*/ 962677 w 999899"/>
              <a:gd name="connsiteY92" fmla="*/ 1712533 h 2332065"/>
              <a:gd name="connsiteX93" fmla="*/ 935483 w 999899"/>
              <a:gd name="connsiteY93" fmla="*/ 1671740 h 2332065"/>
              <a:gd name="connsiteX94" fmla="*/ 932427 w 999899"/>
              <a:gd name="connsiteY94" fmla="*/ 1636753 h 2332065"/>
              <a:gd name="connsiteX95" fmla="*/ 900343 w 999899"/>
              <a:gd name="connsiteY95" fmla="*/ 1583280 h 2332065"/>
              <a:gd name="connsiteX96" fmla="*/ 889648 w 999899"/>
              <a:gd name="connsiteY96" fmla="*/ 1567238 h 2332065"/>
              <a:gd name="connsiteX97" fmla="*/ 878954 w 999899"/>
              <a:gd name="connsiteY97" fmla="*/ 1545848 h 2332065"/>
              <a:gd name="connsiteX98" fmla="*/ 857564 w 999899"/>
              <a:gd name="connsiteY98" fmla="*/ 1513764 h 2332065"/>
              <a:gd name="connsiteX99" fmla="*/ 846870 w 999899"/>
              <a:gd name="connsiteY99" fmla="*/ 1492374 h 2332065"/>
              <a:gd name="connsiteX100" fmla="*/ 825480 w 999899"/>
              <a:gd name="connsiteY100" fmla="*/ 1476332 h 2332065"/>
              <a:gd name="connsiteX101" fmla="*/ 793396 w 999899"/>
              <a:gd name="connsiteY101" fmla="*/ 1413081 h 2332065"/>
              <a:gd name="connsiteX102" fmla="*/ 782701 w 999899"/>
              <a:gd name="connsiteY102" fmla="*/ 1385427 h 2332065"/>
              <a:gd name="connsiteX103" fmla="*/ 738547 w 999899"/>
              <a:gd name="connsiteY103" fmla="*/ 1322787 h 2332065"/>
              <a:gd name="connsiteX104" fmla="*/ 738394 w 999899"/>
              <a:gd name="connsiteY104" fmla="*/ 1305674 h 2332065"/>
              <a:gd name="connsiteX105" fmla="*/ 711200 w 999899"/>
              <a:gd name="connsiteY105" fmla="*/ 1267785 h 2332065"/>
              <a:gd name="connsiteX106" fmla="*/ 686448 w 999899"/>
              <a:gd name="connsiteY106" fmla="*/ 1225006 h 2332065"/>
              <a:gd name="connsiteX107" fmla="*/ 659712 w 999899"/>
              <a:gd name="connsiteY107" fmla="*/ 1192922 h 2332065"/>
              <a:gd name="connsiteX108" fmla="*/ 649476 w 999899"/>
              <a:gd name="connsiteY108" fmla="*/ 1159921 h 2332065"/>
              <a:gd name="connsiteX109" fmla="*/ 632975 w 999899"/>
              <a:gd name="connsiteY109" fmla="*/ 1150143 h 2332065"/>
              <a:gd name="connsiteX110" fmla="*/ 627627 w 999899"/>
              <a:gd name="connsiteY110" fmla="*/ 1134101 h 2332065"/>
              <a:gd name="connsiteX111" fmla="*/ 606238 w 999899"/>
              <a:gd name="connsiteY111" fmla="*/ 1102017 h 2332065"/>
              <a:gd name="connsiteX112" fmla="*/ 595543 w 999899"/>
              <a:gd name="connsiteY112" fmla="*/ 1080627 h 2332065"/>
              <a:gd name="connsiteX113" fmla="*/ 584848 w 999899"/>
              <a:gd name="connsiteY113" fmla="*/ 1064585 h 2332065"/>
              <a:gd name="connsiteX114" fmla="*/ 558112 w 999899"/>
              <a:gd name="connsiteY114" fmla="*/ 1021806 h 2332065"/>
              <a:gd name="connsiteX115" fmla="*/ 536722 w 999899"/>
              <a:gd name="connsiteY115" fmla="*/ 973680 h 2332065"/>
              <a:gd name="connsiteX116" fmla="*/ 526027 w 999899"/>
              <a:gd name="connsiteY116" fmla="*/ 946943 h 2332065"/>
              <a:gd name="connsiteX117" fmla="*/ 515333 w 999899"/>
              <a:gd name="connsiteY117" fmla="*/ 930901 h 2332065"/>
              <a:gd name="connsiteX118" fmla="*/ 504638 w 999899"/>
              <a:gd name="connsiteY118" fmla="*/ 904164 h 2332065"/>
              <a:gd name="connsiteX119" fmla="*/ 483248 w 999899"/>
              <a:gd name="connsiteY119" fmla="*/ 872080 h 2332065"/>
              <a:gd name="connsiteX120" fmla="*/ 472554 w 999899"/>
              <a:gd name="connsiteY120" fmla="*/ 856038 h 2332065"/>
              <a:gd name="connsiteX121" fmla="*/ 451164 w 999899"/>
              <a:gd name="connsiteY121" fmla="*/ 807911 h 2332065"/>
              <a:gd name="connsiteX122" fmla="*/ 440470 w 999899"/>
              <a:gd name="connsiteY122" fmla="*/ 765132 h 2332065"/>
              <a:gd name="connsiteX123" fmla="*/ 429775 w 999899"/>
              <a:gd name="connsiteY123" fmla="*/ 749090 h 2332065"/>
              <a:gd name="connsiteX124" fmla="*/ 419080 w 999899"/>
              <a:gd name="connsiteY124" fmla="*/ 727701 h 2332065"/>
              <a:gd name="connsiteX125" fmla="*/ 397691 w 999899"/>
              <a:gd name="connsiteY125" fmla="*/ 695617 h 2332065"/>
              <a:gd name="connsiteX126" fmla="*/ 386996 w 999899"/>
              <a:gd name="connsiteY126" fmla="*/ 679574 h 2332065"/>
              <a:gd name="connsiteX127" fmla="*/ 376301 w 999899"/>
              <a:gd name="connsiteY127" fmla="*/ 663532 h 2332065"/>
              <a:gd name="connsiteX128" fmla="*/ 365606 w 999899"/>
              <a:gd name="connsiteY128" fmla="*/ 642143 h 2332065"/>
              <a:gd name="connsiteX129" fmla="*/ 344217 w 999899"/>
              <a:gd name="connsiteY129" fmla="*/ 626101 h 2332065"/>
              <a:gd name="connsiteX130" fmla="*/ 322827 w 999899"/>
              <a:gd name="connsiteY130" fmla="*/ 594017 h 2332065"/>
              <a:gd name="connsiteX131" fmla="*/ 312133 w 999899"/>
              <a:gd name="connsiteY131" fmla="*/ 577974 h 2332065"/>
              <a:gd name="connsiteX132" fmla="*/ 301438 w 999899"/>
              <a:gd name="connsiteY132" fmla="*/ 561932 h 2332065"/>
              <a:gd name="connsiteX133" fmla="*/ 290743 w 999899"/>
              <a:gd name="connsiteY133" fmla="*/ 540543 h 2332065"/>
              <a:gd name="connsiteX134" fmla="*/ 280048 w 999899"/>
              <a:gd name="connsiteY134" fmla="*/ 524501 h 2332065"/>
              <a:gd name="connsiteX135" fmla="*/ 269354 w 999899"/>
              <a:gd name="connsiteY135" fmla="*/ 497764 h 2332065"/>
              <a:gd name="connsiteX136" fmla="*/ 258659 w 999899"/>
              <a:gd name="connsiteY136" fmla="*/ 481722 h 2332065"/>
              <a:gd name="connsiteX137" fmla="*/ 237270 w 999899"/>
              <a:gd name="connsiteY137" fmla="*/ 433596 h 2332065"/>
              <a:gd name="connsiteX138" fmla="*/ 226575 w 999899"/>
              <a:gd name="connsiteY138" fmla="*/ 385469 h 2332065"/>
              <a:gd name="connsiteX139" fmla="*/ 205185 w 999899"/>
              <a:gd name="connsiteY139" fmla="*/ 348038 h 2332065"/>
              <a:gd name="connsiteX140" fmla="*/ 194491 w 999899"/>
              <a:gd name="connsiteY140" fmla="*/ 326648 h 2332065"/>
              <a:gd name="connsiteX141" fmla="*/ 173101 w 999899"/>
              <a:gd name="connsiteY141" fmla="*/ 273174 h 2332065"/>
              <a:gd name="connsiteX142" fmla="*/ 130322 w 999899"/>
              <a:gd name="connsiteY142" fmla="*/ 198311 h 2332065"/>
              <a:gd name="connsiteX143" fmla="*/ 119627 w 999899"/>
              <a:gd name="connsiteY143" fmla="*/ 182269 h 2332065"/>
              <a:gd name="connsiteX144" fmla="*/ 98238 w 999899"/>
              <a:gd name="connsiteY144" fmla="*/ 166227 h 2332065"/>
              <a:gd name="connsiteX145" fmla="*/ 87543 w 999899"/>
              <a:gd name="connsiteY145" fmla="*/ 144838 h 2332065"/>
              <a:gd name="connsiteX146" fmla="*/ 71501 w 999899"/>
              <a:gd name="connsiteY146" fmla="*/ 107406 h 2332065"/>
              <a:gd name="connsiteX147" fmla="*/ 39417 w 999899"/>
              <a:gd name="connsiteY147" fmla="*/ 59280 h 2332065"/>
              <a:gd name="connsiteX148" fmla="*/ 28722 w 999899"/>
              <a:gd name="connsiteY148" fmla="*/ 43238 h 2332065"/>
              <a:gd name="connsiteX149" fmla="*/ 0 w 999899"/>
              <a:gd name="connsiteY149" fmla="*/ 0 h 2332065"/>
              <a:gd name="connsiteX150" fmla="*/ 7333 w 999899"/>
              <a:gd name="connsiteY150" fmla="*/ 27196 h 2332065"/>
              <a:gd name="connsiteX0" fmla="*/ 7333 w 999899"/>
              <a:gd name="connsiteY0" fmla="*/ 27196 h 2332065"/>
              <a:gd name="connsiteX1" fmla="*/ 10694 w 999899"/>
              <a:gd name="connsiteY1" fmla="*/ 48126 h 2332065"/>
              <a:gd name="connsiteX2" fmla="*/ 27653 w 999899"/>
              <a:gd name="connsiteY2" fmla="*/ 52557 h 2332065"/>
              <a:gd name="connsiteX3" fmla="*/ 15583 w 999899"/>
              <a:gd name="connsiteY3" fmla="*/ 73489 h 2332065"/>
              <a:gd name="connsiteX4" fmla="*/ 29638 w 999899"/>
              <a:gd name="connsiteY4" fmla="*/ 103588 h 2332065"/>
              <a:gd name="connsiteX5" fmla="*/ 34528 w 999899"/>
              <a:gd name="connsiteY5" fmla="*/ 148810 h 2332065"/>
              <a:gd name="connsiteX6" fmla="*/ 39876 w 999899"/>
              <a:gd name="connsiteY6" fmla="*/ 184865 h 2332065"/>
              <a:gd name="connsiteX7" fmla="*/ 56376 w 999899"/>
              <a:gd name="connsiteY7" fmla="*/ 236508 h 2332065"/>
              <a:gd name="connsiteX8" fmla="*/ 43848 w 999899"/>
              <a:gd name="connsiteY8" fmla="*/ 222756 h 2332065"/>
              <a:gd name="connsiteX9" fmla="*/ 60806 w 999899"/>
              <a:gd name="connsiteY9" fmla="*/ 279285 h 2332065"/>
              <a:gd name="connsiteX10" fmla="*/ 66155 w 999899"/>
              <a:gd name="connsiteY10" fmla="*/ 322523 h 2332065"/>
              <a:gd name="connsiteX11" fmla="*/ 80210 w 999899"/>
              <a:gd name="connsiteY11" fmla="*/ 370497 h 2332065"/>
              <a:gd name="connsiteX12" fmla="*/ 91362 w 999899"/>
              <a:gd name="connsiteY12" fmla="*/ 414651 h 2332065"/>
              <a:gd name="connsiteX13" fmla="*/ 104504 w 999899"/>
              <a:gd name="connsiteY13" fmla="*/ 473471 h 2332065"/>
              <a:gd name="connsiteX14" fmla="*/ 112753 w 999899"/>
              <a:gd name="connsiteY14" fmla="*/ 511362 h 2332065"/>
              <a:gd name="connsiteX15" fmla="*/ 120544 w 999899"/>
              <a:gd name="connsiteY15" fmla="*/ 576753 h 2332065"/>
              <a:gd name="connsiteX16" fmla="*/ 131697 w 999899"/>
              <a:gd name="connsiteY16" fmla="*/ 612199 h 2332065"/>
              <a:gd name="connsiteX17" fmla="*/ 137044 w 999899"/>
              <a:gd name="connsiteY17" fmla="*/ 654366 h 2332065"/>
              <a:gd name="connsiteX18" fmla="*/ 151101 w 999899"/>
              <a:gd name="connsiteY18" fmla="*/ 681104 h 2332065"/>
              <a:gd name="connsiteX19" fmla="*/ 162255 w 999899"/>
              <a:gd name="connsiteY19" fmla="*/ 711659 h 2332065"/>
              <a:gd name="connsiteX20" fmla="*/ 167602 w 999899"/>
              <a:gd name="connsiteY20" fmla="*/ 744202 h 2332065"/>
              <a:gd name="connsiteX21" fmla="*/ 172489 w 999899"/>
              <a:gd name="connsiteY21" fmla="*/ 772465 h 2332065"/>
              <a:gd name="connsiteX22" fmla="*/ 180741 w 999899"/>
              <a:gd name="connsiteY22" fmla="*/ 807454 h 2332065"/>
              <a:gd name="connsiteX23" fmla="*/ 191893 w 999899"/>
              <a:gd name="connsiteY23" fmla="*/ 840912 h 2332065"/>
              <a:gd name="connsiteX24" fmla="*/ 191435 w 999899"/>
              <a:gd name="connsiteY24" fmla="*/ 882163 h 2332065"/>
              <a:gd name="connsiteX25" fmla="*/ 198311 w 999899"/>
              <a:gd name="connsiteY25" fmla="*/ 910579 h 2332065"/>
              <a:gd name="connsiteX26" fmla="*/ 206559 w 999899"/>
              <a:gd name="connsiteY26" fmla="*/ 951832 h 2332065"/>
              <a:gd name="connsiteX27" fmla="*/ 223520 w 999899"/>
              <a:gd name="connsiteY27" fmla="*/ 995527 h 2332065"/>
              <a:gd name="connsiteX28" fmla="*/ 224589 w 999899"/>
              <a:gd name="connsiteY28" fmla="*/ 1021043 h 2332065"/>
              <a:gd name="connsiteX29" fmla="*/ 229479 w 999899"/>
              <a:gd name="connsiteY29" fmla="*/ 1062446 h 2332065"/>
              <a:gd name="connsiteX30" fmla="*/ 237729 w 999899"/>
              <a:gd name="connsiteY30" fmla="*/ 1118671 h 2332065"/>
              <a:gd name="connsiteX31" fmla="*/ 257590 w 999899"/>
              <a:gd name="connsiteY31" fmla="*/ 1149838 h 2332065"/>
              <a:gd name="connsiteX32" fmla="*/ 262936 w 999899"/>
              <a:gd name="connsiteY32" fmla="*/ 1191088 h 2332065"/>
              <a:gd name="connsiteX33" fmla="*/ 267368 w 999899"/>
              <a:gd name="connsiteY33" fmla="*/ 1224243 h 2332065"/>
              <a:gd name="connsiteX34" fmla="*/ 274090 w 999899"/>
              <a:gd name="connsiteY34" fmla="*/ 1249299 h 2332065"/>
              <a:gd name="connsiteX35" fmla="*/ 281883 w 999899"/>
              <a:gd name="connsiteY35" fmla="*/ 1281382 h 2332065"/>
              <a:gd name="connsiteX36" fmla="*/ 290132 w 999899"/>
              <a:gd name="connsiteY36" fmla="*/ 1328898 h 2332065"/>
              <a:gd name="connsiteX37" fmla="*/ 301285 w 999899"/>
              <a:gd name="connsiteY37" fmla="*/ 1353343 h 2332065"/>
              <a:gd name="connsiteX38" fmla="*/ 300827 w 999899"/>
              <a:gd name="connsiteY38" fmla="*/ 1366483 h 2332065"/>
              <a:gd name="connsiteX39" fmla="*/ 303272 w 999899"/>
              <a:gd name="connsiteY39" fmla="*/ 1398567 h 2332065"/>
              <a:gd name="connsiteX40" fmla="*/ 316411 w 999899"/>
              <a:gd name="connsiteY40" fmla="*/ 1437525 h 2332065"/>
              <a:gd name="connsiteX41" fmla="*/ 318855 w 999899"/>
              <a:gd name="connsiteY41" fmla="*/ 1468082 h 2332065"/>
              <a:gd name="connsiteX42" fmla="*/ 332911 w 999899"/>
              <a:gd name="connsiteY42" fmla="*/ 1489929 h 2332065"/>
              <a:gd name="connsiteX43" fmla="*/ 335356 w 999899"/>
              <a:gd name="connsiteY43" fmla="*/ 1511320 h 2332065"/>
              <a:gd name="connsiteX44" fmla="*/ 331535 w 999899"/>
              <a:gd name="connsiteY44" fmla="*/ 1527361 h 2332065"/>
              <a:gd name="connsiteX45" fmla="*/ 348495 w 999899"/>
              <a:gd name="connsiteY45" fmla="*/ 1559446 h 2332065"/>
              <a:gd name="connsiteX46" fmla="*/ 350481 w 999899"/>
              <a:gd name="connsiteY46" fmla="*/ 1594433 h 2332065"/>
              <a:gd name="connsiteX47" fmla="*/ 355828 w 999899"/>
              <a:gd name="connsiteY47" fmla="*/ 1619795 h 2332065"/>
              <a:gd name="connsiteX48" fmla="*/ 361175 w 999899"/>
              <a:gd name="connsiteY48" fmla="*/ 1638740 h 2332065"/>
              <a:gd name="connsiteX49" fmla="*/ 354912 w 999899"/>
              <a:gd name="connsiteY49" fmla="*/ 1679532 h 2332065"/>
              <a:gd name="connsiteX50" fmla="*/ 368968 w 999899"/>
              <a:gd name="connsiteY50" fmla="*/ 1677088 h 2332065"/>
              <a:gd name="connsiteX51" fmla="*/ 377676 w 999899"/>
              <a:gd name="connsiteY51" fmla="*/ 1696645 h 2332065"/>
              <a:gd name="connsiteX52" fmla="*/ 377216 w 999899"/>
              <a:gd name="connsiteY52" fmla="*/ 1727812 h 2332065"/>
              <a:gd name="connsiteX53" fmla="*/ 387913 w 999899"/>
              <a:gd name="connsiteY53" fmla="*/ 1785105 h 2332065"/>
              <a:gd name="connsiteX54" fmla="*/ 398607 w 999899"/>
              <a:gd name="connsiteY54" fmla="*/ 1830787 h 2332065"/>
              <a:gd name="connsiteX55" fmla="*/ 403955 w 999899"/>
              <a:gd name="connsiteY55" fmla="*/ 1863788 h 2332065"/>
              <a:gd name="connsiteX56" fmla="*/ 415108 w 999899"/>
              <a:gd name="connsiteY56" fmla="*/ 1888538 h 2332065"/>
              <a:gd name="connsiteX57" fmla="*/ 422900 w 999899"/>
              <a:gd name="connsiteY57" fmla="*/ 1928567 h 2332065"/>
              <a:gd name="connsiteX58" fmla="*/ 424886 w 999899"/>
              <a:gd name="connsiteY58" fmla="*/ 1968442 h 2332065"/>
              <a:gd name="connsiteX59" fmla="*/ 444291 w 999899"/>
              <a:gd name="connsiteY59" fmla="*/ 2021918 h 2332065"/>
              <a:gd name="connsiteX60" fmla="*/ 443372 w 999899"/>
              <a:gd name="connsiteY60" fmla="*/ 2055375 h 2332065"/>
              <a:gd name="connsiteX61" fmla="*/ 460331 w 999899"/>
              <a:gd name="connsiteY61" fmla="*/ 2093265 h 2332065"/>
              <a:gd name="connsiteX62" fmla="*/ 456512 w 999899"/>
              <a:gd name="connsiteY62" fmla="*/ 2134059 h 2332065"/>
              <a:gd name="connsiteX63" fmla="*/ 464762 w 999899"/>
              <a:gd name="connsiteY63" fmla="*/ 2147198 h 2332065"/>
              <a:gd name="connsiteX64" fmla="*/ 467206 w 999899"/>
              <a:gd name="connsiteY64" fmla="*/ 2171490 h 2332065"/>
              <a:gd name="connsiteX65" fmla="*/ 480805 w 999899"/>
              <a:gd name="connsiteY65" fmla="*/ 2220991 h 2332065"/>
              <a:gd name="connsiteX66" fmla="*/ 488596 w 999899"/>
              <a:gd name="connsiteY66" fmla="*/ 2255367 h 2332065"/>
              <a:gd name="connsiteX67" fmla="*/ 485082 w 999899"/>
              <a:gd name="connsiteY67" fmla="*/ 2269272 h 2332065"/>
              <a:gd name="connsiteX68" fmla="*/ 502194 w 999899"/>
              <a:gd name="connsiteY68" fmla="*/ 2332065 h 2332065"/>
              <a:gd name="connsiteX69" fmla="*/ 497457 w 999899"/>
              <a:gd name="connsiteY69" fmla="*/ 2314494 h 2332065"/>
              <a:gd name="connsiteX70" fmla="*/ 536722 w 999899"/>
              <a:gd name="connsiteY70" fmla="*/ 2310522 h 2332065"/>
              <a:gd name="connsiteX71" fmla="*/ 568806 w 999899"/>
              <a:gd name="connsiteY71" fmla="*/ 2289132 h 2332065"/>
              <a:gd name="connsiteX72" fmla="*/ 595543 w 999899"/>
              <a:gd name="connsiteY72" fmla="*/ 2257048 h 2332065"/>
              <a:gd name="connsiteX73" fmla="*/ 611585 w 999899"/>
              <a:gd name="connsiteY73" fmla="*/ 2235659 h 2332065"/>
              <a:gd name="connsiteX74" fmla="*/ 643670 w 999899"/>
              <a:gd name="connsiteY74" fmla="*/ 2208922 h 2332065"/>
              <a:gd name="connsiteX75" fmla="*/ 670406 w 999899"/>
              <a:gd name="connsiteY75" fmla="*/ 2176838 h 2332065"/>
              <a:gd name="connsiteX76" fmla="*/ 686448 w 999899"/>
              <a:gd name="connsiteY76" fmla="*/ 2166143 h 2332065"/>
              <a:gd name="connsiteX77" fmla="*/ 702491 w 999899"/>
              <a:gd name="connsiteY77" fmla="*/ 2150101 h 2332065"/>
              <a:gd name="connsiteX78" fmla="*/ 723880 w 999899"/>
              <a:gd name="connsiteY78" fmla="*/ 2134059 h 2332065"/>
              <a:gd name="connsiteX79" fmla="*/ 747255 w 999899"/>
              <a:gd name="connsiteY79" fmla="*/ 2090821 h 2332065"/>
              <a:gd name="connsiteX80" fmla="*/ 760394 w 999899"/>
              <a:gd name="connsiteY80" fmla="*/ 2080127 h 2332065"/>
              <a:gd name="connsiteX81" fmla="*/ 791562 w 999899"/>
              <a:gd name="connsiteY81" fmla="*/ 2036278 h 2332065"/>
              <a:gd name="connsiteX82" fmla="*/ 825480 w 999899"/>
              <a:gd name="connsiteY82" fmla="*/ 2005722 h 2332065"/>
              <a:gd name="connsiteX83" fmla="*/ 836175 w 999899"/>
              <a:gd name="connsiteY83" fmla="*/ 1989680 h 2332065"/>
              <a:gd name="connsiteX84" fmla="*/ 846870 w 999899"/>
              <a:gd name="connsiteY84" fmla="*/ 1975013 h 2332065"/>
              <a:gd name="connsiteX85" fmla="*/ 876967 w 999899"/>
              <a:gd name="connsiteY85" fmla="*/ 1932540 h 2332065"/>
              <a:gd name="connsiteX86" fmla="*/ 903705 w 999899"/>
              <a:gd name="connsiteY86" fmla="*/ 1903205 h 2332065"/>
              <a:gd name="connsiteX87" fmla="*/ 937775 w 999899"/>
              <a:gd name="connsiteY87" fmla="*/ 1877385 h 2332065"/>
              <a:gd name="connsiteX88" fmla="*/ 953817 w 999899"/>
              <a:gd name="connsiteY88" fmla="*/ 1861343 h 2332065"/>
              <a:gd name="connsiteX89" fmla="*/ 964512 w 999899"/>
              <a:gd name="connsiteY89" fmla="*/ 1845301 h 2332065"/>
              <a:gd name="connsiteX90" fmla="*/ 989262 w 999899"/>
              <a:gd name="connsiteY90" fmla="*/ 1808481 h 2332065"/>
              <a:gd name="connsiteX91" fmla="*/ 996596 w 999899"/>
              <a:gd name="connsiteY91" fmla="*/ 1781132 h 2332065"/>
              <a:gd name="connsiteX92" fmla="*/ 962677 w 999899"/>
              <a:gd name="connsiteY92" fmla="*/ 1712533 h 2332065"/>
              <a:gd name="connsiteX93" fmla="*/ 935483 w 999899"/>
              <a:gd name="connsiteY93" fmla="*/ 1671740 h 2332065"/>
              <a:gd name="connsiteX94" fmla="*/ 932427 w 999899"/>
              <a:gd name="connsiteY94" fmla="*/ 1636753 h 2332065"/>
              <a:gd name="connsiteX95" fmla="*/ 900343 w 999899"/>
              <a:gd name="connsiteY95" fmla="*/ 1583280 h 2332065"/>
              <a:gd name="connsiteX96" fmla="*/ 889648 w 999899"/>
              <a:gd name="connsiteY96" fmla="*/ 1567238 h 2332065"/>
              <a:gd name="connsiteX97" fmla="*/ 878954 w 999899"/>
              <a:gd name="connsiteY97" fmla="*/ 1545848 h 2332065"/>
              <a:gd name="connsiteX98" fmla="*/ 857564 w 999899"/>
              <a:gd name="connsiteY98" fmla="*/ 1513764 h 2332065"/>
              <a:gd name="connsiteX99" fmla="*/ 846870 w 999899"/>
              <a:gd name="connsiteY99" fmla="*/ 1492374 h 2332065"/>
              <a:gd name="connsiteX100" fmla="*/ 825480 w 999899"/>
              <a:gd name="connsiteY100" fmla="*/ 1476332 h 2332065"/>
              <a:gd name="connsiteX101" fmla="*/ 793396 w 999899"/>
              <a:gd name="connsiteY101" fmla="*/ 1413081 h 2332065"/>
              <a:gd name="connsiteX102" fmla="*/ 782701 w 999899"/>
              <a:gd name="connsiteY102" fmla="*/ 1385427 h 2332065"/>
              <a:gd name="connsiteX103" fmla="*/ 738547 w 999899"/>
              <a:gd name="connsiteY103" fmla="*/ 1322787 h 2332065"/>
              <a:gd name="connsiteX104" fmla="*/ 738394 w 999899"/>
              <a:gd name="connsiteY104" fmla="*/ 1305674 h 2332065"/>
              <a:gd name="connsiteX105" fmla="*/ 711200 w 999899"/>
              <a:gd name="connsiteY105" fmla="*/ 1267785 h 2332065"/>
              <a:gd name="connsiteX106" fmla="*/ 686448 w 999899"/>
              <a:gd name="connsiteY106" fmla="*/ 1225006 h 2332065"/>
              <a:gd name="connsiteX107" fmla="*/ 659712 w 999899"/>
              <a:gd name="connsiteY107" fmla="*/ 1192922 h 2332065"/>
              <a:gd name="connsiteX108" fmla="*/ 649476 w 999899"/>
              <a:gd name="connsiteY108" fmla="*/ 1159921 h 2332065"/>
              <a:gd name="connsiteX109" fmla="*/ 632975 w 999899"/>
              <a:gd name="connsiteY109" fmla="*/ 1150143 h 2332065"/>
              <a:gd name="connsiteX110" fmla="*/ 627627 w 999899"/>
              <a:gd name="connsiteY110" fmla="*/ 1134101 h 2332065"/>
              <a:gd name="connsiteX111" fmla="*/ 612043 w 999899"/>
              <a:gd name="connsiteY111" fmla="*/ 1110726 h 2332065"/>
              <a:gd name="connsiteX112" fmla="*/ 595543 w 999899"/>
              <a:gd name="connsiteY112" fmla="*/ 1080627 h 2332065"/>
              <a:gd name="connsiteX113" fmla="*/ 584848 w 999899"/>
              <a:gd name="connsiteY113" fmla="*/ 1064585 h 2332065"/>
              <a:gd name="connsiteX114" fmla="*/ 558112 w 999899"/>
              <a:gd name="connsiteY114" fmla="*/ 1021806 h 2332065"/>
              <a:gd name="connsiteX115" fmla="*/ 536722 w 999899"/>
              <a:gd name="connsiteY115" fmla="*/ 973680 h 2332065"/>
              <a:gd name="connsiteX116" fmla="*/ 526027 w 999899"/>
              <a:gd name="connsiteY116" fmla="*/ 946943 h 2332065"/>
              <a:gd name="connsiteX117" fmla="*/ 515333 w 999899"/>
              <a:gd name="connsiteY117" fmla="*/ 930901 h 2332065"/>
              <a:gd name="connsiteX118" fmla="*/ 504638 w 999899"/>
              <a:gd name="connsiteY118" fmla="*/ 904164 h 2332065"/>
              <a:gd name="connsiteX119" fmla="*/ 483248 w 999899"/>
              <a:gd name="connsiteY119" fmla="*/ 872080 h 2332065"/>
              <a:gd name="connsiteX120" fmla="*/ 472554 w 999899"/>
              <a:gd name="connsiteY120" fmla="*/ 856038 h 2332065"/>
              <a:gd name="connsiteX121" fmla="*/ 451164 w 999899"/>
              <a:gd name="connsiteY121" fmla="*/ 807911 h 2332065"/>
              <a:gd name="connsiteX122" fmla="*/ 440470 w 999899"/>
              <a:gd name="connsiteY122" fmla="*/ 765132 h 2332065"/>
              <a:gd name="connsiteX123" fmla="*/ 429775 w 999899"/>
              <a:gd name="connsiteY123" fmla="*/ 749090 h 2332065"/>
              <a:gd name="connsiteX124" fmla="*/ 419080 w 999899"/>
              <a:gd name="connsiteY124" fmla="*/ 727701 h 2332065"/>
              <a:gd name="connsiteX125" fmla="*/ 397691 w 999899"/>
              <a:gd name="connsiteY125" fmla="*/ 695617 h 2332065"/>
              <a:gd name="connsiteX126" fmla="*/ 386996 w 999899"/>
              <a:gd name="connsiteY126" fmla="*/ 679574 h 2332065"/>
              <a:gd name="connsiteX127" fmla="*/ 376301 w 999899"/>
              <a:gd name="connsiteY127" fmla="*/ 663532 h 2332065"/>
              <a:gd name="connsiteX128" fmla="*/ 365606 w 999899"/>
              <a:gd name="connsiteY128" fmla="*/ 642143 h 2332065"/>
              <a:gd name="connsiteX129" fmla="*/ 344217 w 999899"/>
              <a:gd name="connsiteY129" fmla="*/ 626101 h 2332065"/>
              <a:gd name="connsiteX130" fmla="*/ 322827 w 999899"/>
              <a:gd name="connsiteY130" fmla="*/ 594017 h 2332065"/>
              <a:gd name="connsiteX131" fmla="*/ 312133 w 999899"/>
              <a:gd name="connsiteY131" fmla="*/ 577974 h 2332065"/>
              <a:gd name="connsiteX132" fmla="*/ 301438 w 999899"/>
              <a:gd name="connsiteY132" fmla="*/ 561932 h 2332065"/>
              <a:gd name="connsiteX133" fmla="*/ 290743 w 999899"/>
              <a:gd name="connsiteY133" fmla="*/ 540543 h 2332065"/>
              <a:gd name="connsiteX134" fmla="*/ 280048 w 999899"/>
              <a:gd name="connsiteY134" fmla="*/ 524501 h 2332065"/>
              <a:gd name="connsiteX135" fmla="*/ 269354 w 999899"/>
              <a:gd name="connsiteY135" fmla="*/ 497764 h 2332065"/>
              <a:gd name="connsiteX136" fmla="*/ 258659 w 999899"/>
              <a:gd name="connsiteY136" fmla="*/ 481722 h 2332065"/>
              <a:gd name="connsiteX137" fmla="*/ 237270 w 999899"/>
              <a:gd name="connsiteY137" fmla="*/ 433596 h 2332065"/>
              <a:gd name="connsiteX138" fmla="*/ 226575 w 999899"/>
              <a:gd name="connsiteY138" fmla="*/ 385469 h 2332065"/>
              <a:gd name="connsiteX139" fmla="*/ 205185 w 999899"/>
              <a:gd name="connsiteY139" fmla="*/ 348038 h 2332065"/>
              <a:gd name="connsiteX140" fmla="*/ 194491 w 999899"/>
              <a:gd name="connsiteY140" fmla="*/ 326648 h 2332065"/>
              <a:gd name="connsiteX141" fmla="*/ 173101 w 999899"/>
              <a:gd name="connsiteY141" fmla="*/ 273174 h 2332065"/>
              <a:gd name="connsiteX142" fmla="*/ 130322 w 999899"/>
              <a:gd name="connsiteY142" fmla="*/ 198311 h 2332065"/>
              <a:gd name="connsiteX143" fmla="*/ 119627 w 999899"/>
              <a:gd name="connsiteY143" fmla="*/ 182269 h 2332065"/>
              <a:gd name="connsiteX144" fmla="*/ 98238 w 999899"/>
              <a:gd name="connsiteY144" fmla="*/ 166227 h 2332065"/>
              <a:gd name="connsiteX145" fmla="*/ 87543 w 999899"/>
              <a:gd name="connsiteY145" fmla="*/ 144838 h 2332065"/>
              <a:gd name="connsiteX146" fmla="*/ 71501 w 999899"/>
              <a:gd name="connsiteY146" fmla="*/ 107406 h 2332065"/>
              <a:gd name="connsiteX147" fmla="*/ 39417 w 999899"/>
              <a:gd name="connsiteY147" fmla="*/ 59280 h 2332065"/>
              <a:gd name="connsiteX148" fmla="*/ 28722 w 999899"/>
              <a:gd name="connsiteY148" fmla="*/ 43238 h 2332065"/>
              <a:gd name="connsiteX149" fmla="*/ 0 w 999899"/>
              <a:gd name="connsiteY149" fmla="*/ 0 h 2332065"/>
              <a:gd name="connsiteX150" fmla="*/ 7333 w 999899"/>
              <a:gd name="connsiteY150" fmla="*/ 27196 h 2332065"/>
              <a:gd name="connsiteX0" fmla="*/ 7333 w 999899"/>
              <a:gd name="connsiteY0" fmla="*/ 27196 h 2332065"/>
              <a:gd name="connsiteX1" fmla="*/ 10694 w 999899"/>
              <a:gd name="connsiteY1" fmla="*/ 48126 h 2332065"/>
              <a:gd name="connsiteX2" fmla="*/ 27653 w 999899"/>
              <a:gd name="connsiteY2" fmla="*/ 52557 h 2332065"/>
              <a:gd name="connsiteX3" fmla="*/ 15583 w 999899"/>
              <a:gd name="connsiteY3" fmla="*/ 73489 h 2332065"/>
              <a:gd name="connsiteX4" fmla="*/ 29638 w 999899"/>
              <a:gd name="connsiteY4" fmla="*/ 103588 h 2332065"/>
              <a:gd name="connsiteX5" fmla="*/ 34528 w 999899"/>
              <a:gd name="connsiteY5" fmla="*/ 148810 h 2332065"/>
              <a:gd name="connsiteX6" fmla="*/ 39876 w 999899"/>
              <a:gd name="connsiteY6" fmla="*/ 184865 h 2332065"/>
              <a:gd name="connsiteX7" fmla="*/ 56376 w 999899"/>
              <a:gd name="connsiteY7" fmla="*/ 236508 h 2332065"/>
              <a:gd name="connsiteX8" fmla="*/ 43848 w 999899"/>
              <a:gd name="connsiteY8" fmla="*/ 222756 h 2332065"/>
              <a:gd name="connsiteX9" fmla="*/ 60806 w 999899"/>
              <a:gd name="connsiteY9" fmla="*/ 279285 h 2332065"/>
              <a:gd name="connsiteX10" fmla="*/ 66155 w 999899"/>
              <a:gd name="connsiteY10" fmla="*/ 322523 h 2332065"/>
              <a:gd name="connsiteX11" fmla="*/ 80210 w 999899"/>
              <a:gd name="connsiteY11" fmla="*/ 370497 h 2332065"/>
              <a:gd name="connsiteX12" fmla="*/ 91362 w 999899"/>
              <a:gd name="connsiteY12" fmla="*/ 414651 h 2332065"/>
              <a:gd name="connsiteX13" fmla="*/ 104504 w 999899"/>
              <a:gd name="connsiteY13" fmla="*/ 473471 h 2332065"/>
              <a:gd name="connsiteX14" fmla="*/ 112753 w 999899"/>
              <a:gd name="connsiteY14" fmla="*/ 511362 h 2332065"/>
              <a:gd name="connsiteX15" fmla="*/ 120544 w 999899"/>
              <a:gd name="connsiteY15" fmla="*/ 576753 h 2332065"/>
              <a:gd name="connsiteX16" fmla="*/ 131697 w 999899"/>
              <a:gd name="connsiteY16" fmla="*/ 612199 h 2332065"/>
              <a:gd name="connsiteX17" fmla="*/ 137044 w 999899"/>
              <a:gd name="connsiteY17" fmla="*/ 654366 h 2332065"/>
              <a:gd name="connsiteX18" fmla="*/ 151101 w 999899"/>
              <a:gd name="connsiteY18" fmla="*/ 681104 h 2332065"/>
              <a:gd name="connsiteX19" fmla="*/ 162255 w 999899"/>
              <a:gd name="connsiteY19" fmla="*/ 711659 h 2332065"/>
              <a:gd name="connsiteX20" fmla="*/ 167602 w 999899"/>
              <a:gd name="connsiteY20" fmla="*/ 744202 h 2332065"/>
              <a:gd name="connsiteX21" fmla="*/ 172489 w 999899"/>
              <a:gd name="connsiteY21" fmla="*/ 772465 h 2332065"/>
              <a:gd name="connsiteX22" fmla="*/ 180741 w 999899"/>
              <a:gd name="connsiteY22" fmla="*/ 807454 h 2332065"/>
              <a:gd name="connsiteX23" fmla="*/ 191893 w 999899"/>
              <a:gd name="connsiteY23" fmla="*/ 840912 h 2332065"/>
              <a:gd name="connsiteX24" fmla="*/ 191435 w 999899"/>
              <a:gd name="connsiteY24" fmla="*/ 882163 h 2332065"/>
              <a:gd name="connsiteX25" fmla="*/ 198311 w 999899"/>
              <a:gd name="connsiteY25" fmla="*/ 910579 h 2332065"/>
              <a:gd name="connsiteX26" fmla="*/ 206559 w 999899"/>
              <a:gd name="connsiteY26" fmla="*/ 951832 h 2332065"/>
              <a:gd name="connsiteX27" fmla="*/ 223520 w 999899"/>
              <a:gd name="connsiteY27" fmla="*/ 995527 h 2332065"/>
              <a:gd name="connsiteX28" fmla="*/ 224589 w 999899"/>
              <a:gd name="connsiteY28" fmla="*/ 1021043 h 2332065"/>
              <a:gd name="connsiteX29" fmla="*/ 229479 w 999899"/>
              <a:gd name="connsiteY29" fmla="*/ 1062446 h 2332065"/>
              <a:gd name="connsiteX30" fmla="*/ 237729 w 999899"/>
              <a:gd name="connsiteY30" fmla="*/ 1118671 h 2332065"/>
              <a:gd name="connsiteX31" fmla="*/ 257590 w 999899"/>
              <a:gd name="connsiteY31" fmla="*/ 1149838 h 2332065"/>
              <a:gd name="connsiteX32" fmla="*/ 262936 w 999899"/>
              <a:gd name="connsiteY32" fmla="*/ 1191088 h 2332065"/>
              <a:gd name="connsiteX33" fmla="*/ 267368 w 999899"/>
              <a:gd name="connsiteY33" fmla="*/ 1224243 h 2332065"/>
              <a:gd name="connsiteX34" fmla="*/ 274090 w 999899"/>
              <a:gd name="connsiteY34" fmla="*/ 1249299 h 2332065"/>
              <a:gd name="connsiteX35" fmla="*/ 281883 w 999899"/>
              <a:gd name="connsiteY35" fmla="*/ 1281382 h 2332065"/>
              <a:gd name="connsiteX36" fmla="*/ 290132 w 999899"/>
              <a:gd name="connsiteY36" fmla="*/ 1328898 h 2332065"/>
              <a:gd name="connsiteX37" fmla="*/ 301285 w 999899"/>
              <a:gd name="connsiteY37" fmla="*/ 1353343 h 2332065"/>
              <a:gd name="connsiteX38" fmla="*/ 300827 w 999899"/>
              <a:gd name="connsiteY38" fmla="*/ 1366483 h 2332065"/>
              <a:gd name="connsiteX39" fmla="*/ 303272 w 999899"/>
              <a:gd name="connsiteY39" fmla="*/ 1398567 h 2332065"/>
              <a:gd name="connsiteX40" fmla="*/ 316411 w 999899"/>
              <a:gd name="connsiteY40" fmla="*/ 1437525 h 2332065"/>
              <a:gd name="connsiteX41" fmla="*/ 318855 w 999899"/>
              <a:gd name="connsiteY41" fmla="*/ 1468082 h 2332065"/>
              <a:gd name="connsiteX42" fmla="*/ 332911 w 999899"/>
              <a:gd name="connsiteY42" fmla="*/ 1489929 h 2332065"/>
              <a:gd name="connsiteX43" fmla="*/ 335356 w 999899"/>
              <a:gd name="connsiteY43" fmla="*/ 1511320 h 2332065"/>
              <a:gd name="connsiteX44" fmla="*/ 331535 w 999899"/>
              <a:gd name="connsiteY44" fmla="*/ 1527361 h 2332065"/>
              <a:gd name="connsiteX45" fmla="*/ 348495 w 999899"/>
              <a:gd name="connsiteY45" fmla="*/ 1559446 h 2332065"/>
              <a:gd name="connsiteX46" fmla="*/ 350481 w 999899"/>
              <a:gd name="connsiteY46" fmla="*/ 1594433 h 2332065"/>
              <a:gd name="connsiteX47" fmla="*/ 355828 w 999899"/>
              <a:gd name="connsiteY47" fmla="*/ 1619795 h 2332065"/>
              <a:gd name="connsiteX48" fmla="*/ 361175 w 999899"/>
              <a:gd name="connsiteY48" fmla="*/ 1638740 h 2332065"/>
              <a:gd name="connsiteX49" fmla="*/ 354912 w 999899"/>
              <a:gd name="connsiteY49" fmla="*/ 1679532 h 2332065"/>
              <a:gd name="connsiteX50" fmla="*/ 368968 w 999899"/>
              <a:gd name="connsiteY50" fmla="*/ 1677088 h 2332065"/>
              <a:gd name="connsiteX51" fmla="*/ 377676 w 999899"/>
              <a:gd name="connsiteY51" fmla="*/ 1696645 h 2332065"/>
              <a:gd name="connsiteX52" fmla="*/ 377216 w 999899"/>
              <a:gd name="connsiteY52" fmla="*/ 1727812 h 2332065"/>
              <a:gd name="connsiteX53" fmla="*/ 387913 w 999899"/>
              <a:gd name="connsiteY53" fmla="*/ 1785105 h 2332065"/>
              <a:gd name="connsiteX54" fmla="*/ 398607 w 999899"/>
              <a:gd name="connsiteY54" fmla="*/ 1830787 h 2332065"/>
              <a:gd name="connsiteX55" fmla="*/ 403955 w 999899"/>
              <a:gd name="connsiteY55" fmla="*/ 1863788 h 2332065"/>
              <a:gd name="connsiteX56" fmla="*/ 415108 w 999899"/>
              <a:gd name="connsiteY56" fmla="*/ 1888538 h 2332065"/>
              <a:gd name="connsiteX57" fmla="*/ 422900 w 999899"/>
              <a:gd name="connsiteY57" fmla="*/ 1928567 h 2332065"/>
              <a:gd name="connsiteX58" fmla="*/ 424886 w 999899"/>
              <a:gd name="connsiteY58" fmla="*/ 1968442 h 2332065"/>
              <a:gd name="connsiteX59" fmla="*/ 444291 w 999899"/>
              <a:gd name="connsiteY59" fmla="*/ 2021918 h 2332065"/>
              <a:gd name="connsiteX60" fmla="*/ 443372 w 999899"/>
              <a:gd name="connsiteY60" fmla="*/ 2055375 h 2332065"/>
              <a:gd name="connsiteX61" fmla="*/ 460331 w 999899"/>
              <a:gd name="connsiteY61" fmla="*/ 2093265 h 2332065"/>
              <a:gd name="connsiteX62" fmla="*/ 456512 w 999899"/>
              <a:gd name="connsiteY62" fmla="*/ 2134059 h 2332065"/>
              <a:gd name="connsiteX63" fmla="*/ 464762 w 999899"/>
              <a:gd name="connsiteY63" fmla="*/ 2147198 h 2332065"/>
              <a:gd name="connsiteX64" fmla="*/ 467206 w 999899"/>
              <a:gd name="connsiteY64" fmla="*/ 2171490 h 2332065"/>
              <a:gd name="connsiteX65" fmla="*/ 480805 w 999899"/>
              <a:gd name="connsiteY65" fmla="*/ 2220991 h 2332065"/>
              <a:gd name="connsiteX66" fmla="*/ 488596 w 999899"/>
              <a:gd name="connsiteY66" fmla="*/ 2255367 h 2332065"/>
              <a:gd name="connsiteX67" fmla="*/ 485082 w 999899"/>
              <a:gd name="connsiteY67" fmla="*/ 2269272 h 2332065"/>
              <a:gd name="connsiteX68" fmla="*/ 502194 w 999899"/>
              <a:gd name="connsiteY68" fmla="*/ 2332065 h 2332065"/>
              <a:gd name="connsiteX69" fmla="*/ 497457 w 999899"/>
              <a:gd name="connsiteY69" fmla="*/ 2314494 h 2332065"/>
              <a:gd name="connsiteX70" fmla="*/ 536722 w 999899"/>
              <a:gd name="connsiteY70" fmla="*/ 2310522 h 2332065"/>
              <a:gd name="connsiteX71" fmla="*/ 568806 w 999899"/>
              <a:gd name="connsiteY71" fmla="*/ 2289132 h 2332065"/>
              <a:gd name="connsiteX72" fmla="*/ 595543 w 999899"/>
              <a:gd name="connsiteY72" fmla="*/ 2257048 h 2332065"/>
              <a:gd name="connsiteX73" fmla="*/ 611585 w 999899"/>
              <a:gd name="connsiteY73" fmla="*/ 2235659 h 2332065"/>
              <a:gd name="connsiteX74" fmla="*/ 643670 w 999899"/>
              <a:gd name="connsiteY74" fmla="*/ 2208922 h 2332065"/>
              <a:gd name="connsiteX75" fmla="*/ 670406 w 999899"/>
              <a:gd name="connsiteY75" fmla="*/ 2176838 h 2332065"/>
              <a:gd name="connsiteX76" fmla="*/ 686448 w 999899"/>
              <a:gd name="connsiteY76" fmla="*/ 2166143 h 2332065"/>
              <a:gd name="connsiteX77" fmla="*/ 702491 w 999899"/>
              <a:gd name="connsiteY77" fmla="*/ 2150101 h 2332065"/>
              <a:gd name="connsiteX78" fmla="*/ 723880 w 999899"/>
              <a:gd name="connsiteY78" fmla="*/ 2134059 h 2332065"/>
              <a:gd name="connsiteX79" fmla="*/ 747255 w 999899"/>
              <a:gd name="connsiteY79" fmla="*/ 2090821 h 2332065"/>
              <a:gd name="connsiteX80" fmla="*/ 760394 w 999899"/>
              <a:gd name="connsiteY80" fmla="*/ 2080127 h 2332065"/>
              <a:gd name="connsiteX81" fmla="*/ 791562 w 999899"/>
              <a:gd name="connsiteY81" fmla="*/ 2036278 h 2332065"/>
              <a:gd name="connsiteX82" fmla="*/ 825480 w 999899"/>
              <a:gd name="connsiteY82" fmla="*/ 2005722 h 2332065"/>
              <a:gd name="connsiteX83" fmla="*/ 836175 w 999899"/>
              <a:gd name="connsiteY83" fmla="*/ 1989680 h 2332065"/>
              <a:gd name="connsiteX84" fmla="*/ 846870 w 999899"/>
              <a:gd name="connsiteY84" fmla="*/ 1975013 h 2332065"/>
              <a:gd name="connsiteX85" fmla="*/ 876967 w 999899"/>
              <a:gd name="connsiteY85" fmla="*/ 1932540 h 2332065"/>
              <a:gd name="connsiteX86" fmla="*/ 903705 w 999899"/>
              <a:gd name="connsiteY86" fmla="*/ 1903205 h 2332065"/>
              <a:gd name="connsiteX87" fmla="*/ 937775 w 999899"/>
              <a:gd name="connsiteY87" fmla="*/ 1877385 h 2332065"/>
              <a:gd name="connsiteX88" fmla="*/ 953817 w 999899"/>
              <a:gd name="connsiteY88" fmla="*/ 1861343 h 2332065"/>
              <a:gd name="connsiteX89" fmla="*/ 964512 w 999899"/>
              <a:gd name="connsiteY89" fmla="*/ 1845301 h 2332065"/>
              <a:gd name="connsiteX90" fmla="*/ 989262 w 999899"/>
              <a:gd name="connsiteY90" fmla="*/ 1808481 h 2332065"/>
              <a:gd name="connsiteX91" fmla="*/ 996596 w 999899"/>
              <a:gd name="connsiteY91" fmla="*/ 1781132 h 2332065"/>
              <a:gd name="connsiteX92" fmla="*/ 962677 w 999899"/>
              <a:gd name="connsiteY92" fmla="*/ 1712533 h 2332065"/>
              <a:gd name="connsiteX93" fmla="*/ 935483 w 999899"/>
              <a:gd name="connsiteY93" fmla="*/ 1671740 h 2332065"/>
              <a:gd name="connsiteX94" fmla="*/ 932427 w 999899"/>
              <a:gd name="connsiteY94" fmla="*/ 1636753 h 2332065"/>
              <a:gd name="connsiteX95" fmla="*/ 900343 w 999899"/>
              <a:gd name="connsiteY95" fmla="*/ 1583280 h 2332065"/>
              <a:gd name="connsiteX96" fmla="*/ 889648 w 999899"/>
              <a:gd name="connsiteY96" fmla="*/ 1567238 h 2332065"/>
              <a:gd name="connsiteX97" fmla="*/ 878954 w 999899"/>
              <a:gd name="connsiteY97" fmla="*/ 1545848 h 2332065"/>
              <a:gd name="connsiteX98" fmla="*/ 857564 w 999899"/>
              <a:gd name="connsiteY98" fmla="*/ 1513764 h 2332065"/>
              <a:gd name="connsiteX99" fmla="*/ 846870 w 999899"/>
              <a:gd name="connsiteY99" fmla="*/ 1492374 h 2332065"/>
              <a:gd name="connsiteX100" fmla="*/ 825480 w 999899"/>
              <a:gd name="connsiteY100" fmla="*/ 1476332 h 2332065"/>
              <a:gd name="connsiteX101" fmla="*/ 793396 w 999899"/>
              <a:gd name="connsiteY101" fmla="*/ 1413081 h 2332065"/>
              <a:gd name="connsiteX102" fmla="*/ 782701 w 999899"/>
              <a:gd name="connsiteY102" fmla="*/ 1385427 h 2332065"/>
              <a:gd name="connsiteX103" fmla="*/ 738547 w 999899"/>
              <a:gd name="connsiteY103" fmla="*/ 1322787 h 2332065"/>
              <a:gd name="connsiteX104" fmla="*/ 738394 w 999899"/>
              <a:gd name="connsiteY104" fmla="*/ 1305674 h 2332065"/>
              <a:gd name="connsiteX105" fmla="*/ 711200 w 999899"/>
              <a:gd name="connsiteY105" fmla="*/ 1267785 h 2332065"/>
              <a:gd name="connsiteX106" fmla="*/ 686448 w 999899"/>
              <a:gd name="connsiteY106" fmla="*/ 1225006 h 2332065"/>
              <a:gd name="connsiteX107" fmla="*/ 659712 w 999899"/>
              <a:gd name="connsiteY107" fmla="*/ 1192922 h 2332065"/>
              <a:gd name="connsiteX108" fmla="*/ 649476 w 999899"/>
              <a:gd name="connsiteY108" fmla="*/ 1159921 h 2332065"/>
              <a:gd name="connsiteX109" fmla="*/ 632975 w 999899"/>
              <a:gd name="connsiteY109" fmla="*/ 1150143 h 2332065"/>
              <a:gd name="connsiteX110" fmla="*/ 627627 w 999899"/>
              <a:gd name="connsiteY110" fmla="*/ 1134101 h 2332065"/>
              <a:gd name="connsiteX111" fmla="*/ 612043 w 999899"/>
              <a:gd name="connsiteY111" fmla="*/ 1110726 h 2332065"/>
              <a:gd name="connsiteX112" fmla="*/ 595543 w 999899"/>
              <a:gd name="connsiteY112" fmla="*/ 1080627 h 2332065"/>
              <a:gd name="connsiteX113" fmla="*/ 596459 w 999899"/>
              <a:gd name="connsiteY113" fmla="*/ 1058779 h 2332065"/>
              <a:gd name="connsiteX114" fmla="*/ 558112 w 999899"/>
              <a:gd name="connsiteY114" fmla="*/ 1021806 h 2332065"/>
              <a:gd name="connsiteX115" fmla="*/ 536722 w 999899"/>
              <a:gd name="connsiteY115" fmla="*/ 973680 h 2332065"/>
              <a:gd name="connsiteX116" fmla="*/ 526027 w 999899"/>
              <a:gd name="connsiteY116" fmla="*/ 946943 h 2332065"/>
              <a:gd name="connsiteX117" fmla="*/ 515333 w 999899"/>
              <a:gd name="connsiteY117" fmla="*/ 930901 h 2332065"/>
              <a:gd name="connsiteX118" fmla="*/ 504638 w 999899"/>
              <a:gd name="connsiteY118" fmla="*/ 904164 h 2332065"/>
              <a:gd name="connsiteX119" fmla="*/ 483248 w 999899"/>
              <a:gd name="connsiteY119" fmla="*/ 872080 h 2332065"/>
              <a:gd name="connsiteX120" fmla="*/ 472554 w 999899"/>
              <a:gd name="connsiteY120" fmla="*/ 856038 h 2332065"/>
              <a:gd name="connsiteX121" fmla="*/ 451164 w 999899"/>
              <a:gd name="connsiteY121" fmla="*/ 807911 h 2332065"/>
              <a:gd name="connsiteX122" fmla="*/ 440470 w 999899"/>
              <a:gd name="connsiteY122" fmla="*/ 765132 h 2332065"/>
              <a:gd name="connsiteX123" fmla="*/ 429775 w 999899"/>
              <a:gd name="connsiteY123" fmla="*/ 749090 h 2332065"/>
              <a:gd name="connsiteX124" fmla="*/ 419080 w 999899"/>
              <a:gd name="connsiteY124" fmla="*/ 727701 h 2332065"/>
              <a:gd name="connsiteX125" fmla="*/ 397691 w 999899"/>
              <a:gd name="connsiteY125" fmla="*/ 695617 h 2332065"/>
              <a:gd name="connsiteX126" fmla="*/ 386996 w 999899"/>
              <a:gd name="connsiteY126" fmla="*/ 679574 h 2332065"/>
              <a:gd name="connsiteX127" fmla="*/ 376301 w 999899"/>
              <a:gd name="connsiteY127" fmla="*/ 663532 h 2332065"/>
              <a:gd name="connsiteX128" fmla="*/ 365606 w 999899"/>
              <a:gd name="connsiteY128" fmla="*/ 642143 h 2332065"/>
              <a:gd name="connsiteX129" fmla="*/ 344217 w 999899"/>
              <a:gd name="connsiteY129" fmla="*/ 626101 h 2332065"/>
              <a:gd name="connsiteX130" fmla="*/ 322827 w 999899"/>
              <a:gd name="connsiteY130" fmla="*/ 594017 h 2332065"/>
              <a:gd name="connsiteX131" fmla="*/ 312133 w 999899"/>
              <a:gd name="connsiteY131" fmla="*/ 577974 h 2332065"/>
              <a:gd name="connsiteX132" fmla="*/ 301438 w 999899"/>
              <a:gd name="connsiteY132" fmla="*/ 561932 h 2332065"/>
              <a:gd name="connsiteX133" fmla="*/ 290743 w 999899"/>
              <a:gd name="connsiteY133" fmla="*/ 540543 h 2332065"/>
              <a:gd name="connsiteX134" fmla="*/ 280048 w 999899"/>
              <a:gd name="connsiteY134" fmla="*/ 524501 h 2332065"/>
              <a:gd name="connsiteX135" fmla="*/ 269354 w 999899"/>
              <a:gd name="connsiteY135" fmla="*/ 497764 h 2332065"/>
              <a:gd name="connsiteX136" fmla="*/ 258659 w 999899"/>
              <a:gd name="connsiteY136" fmla="*/ 481722 h 2332065"/>
              <a:gd name="connsiteX137" fmla="*/ 237270 w 999899"/>
              <a:gd name="connsiteY137" fmla="*/ 433596 h 2332065"/>
              <a:gd name="connsiteX138" fmla="*/ 226575 w 999899"/>
              <a:gd name="connsiteY138" fmla="*/ 385469 h 2332065"/>
              <a:gd name="connsiteX139" fmla="*/ 205185 w 999899"/>
              <a:gd name="connsiteY139" fmla="*/ 348038 h 2332065"/>
              <a:gd name="connsiteX140" fmla="*/ 194491 w 999899"/>
              <a:gd name="connsiteY140" fmla="*/ 326648 h 2332065"/>
              <a:gd name="connsiteX141" fmla="*/ 173101 w 999899"/>
              <a:gd name="connsiteY141" fmla="*/ 273174 h 2332065"/>
              <a:gd name="connsiteX142" fmla="*/ 130322 w 999899"/>
              <a:gd name="connsiteY142" fmla="*/ 198311 h 2332065"/>
              <a:gd name="connsiteX143" fmla="*/ 119627 w 999899"/>
              <a:gd name="connsiteY143" fmla="*/ 182269 h 2332065"/>
              <a:gd name="connsiteX144" fmla="*/ 98238 w 999899"/>
              <a:gd name="connsiteY144" fmla="*/ 166227 h 2332065"/>
              <a:gd name="connsiteX145" fmla="*/ 87543 w 999899"/>
              <a:gd name="connsiteY145" fmla="*/ 144838 h 2332065"/>
              <a:gd name="connsiteX146" fmla="*/ 71501 w 999899"/>
              <a:gd name="connsiteY146" fmla="*/ 107406 h 2332065"/>
              <a:gd name="connsiteX147" fmla="*/ 39417 w 999899"/>
              <a:gd name="connsiteY147" fmla="*/ 59280 h 2332065"/>
              <a:gd name="connsiteX148" fmla="*/ 28722 w 999899"/>
              <a:gd name="connsiteY148" fmla="*/ 43238 h 2332065"/>
              <a:gd name="connsiteX149" fmla="*/ 0 w 999899"/>
              <a:gd name="connsiteY149" fmla="*/ 0 h 2332065"/>
              <a:gd name="connsiteX150" fmla="*/ 7333 w 999899"/>
              <a:gd name="connsiteY150" fmla="*/ 27196 h 2332065"/>
              <a:gd name="connsiteX0" fmla="*/ 7333 w 999899"/>
              <a:gd name="connsiteY0" fmla="*/ 27196 h 2332065"/>
              <a:gd name="connsiteX1" fmla="*/ 10694 w 999899"/>
              <a:gd name="connsiteY1" fmla="*/ 48126 h 2332065"/>
              <a:gd name="connsiteX2" fmla="*/ 27653 w 999899"/>
              <a:gd name="connsiteY2" fmla="*/ 52557 h 2332065"/>
              <a:gd name="connsiteX3" fmla="*/ 15583 w 999899"/>
              <a:gd name="connsiteY3" fmla="*/ 73489 h 2332065"/>
              <a:gd name="connsiteX4" fmla="*/ 29638 w 999899"/>
              <a:gd name="connsiteY4" fmla="*/ 103588 h 2332065"/>
              <a:gd name="connsiteX5" fmla="*/ 34528 w 999899"/>
              <a:gd name="connsiteY5" fmla="*/ 148810 h 2332065"/>
              <a:gd name="connsiteX6" fmla="*/ 39876 w 999899"/>
              <a:gd name="connsiteY6" fmla="*/ 184865 h 2332065"/>
              <a:gd name="connsiteX7" fmla="*/ 56376 w 999899"/>
              <a:gd name="connsiteY7" fmla="*/ 236508 h 2332065"/>
              <a:gd name="connsiteX8" fmla="*/ 43848 w 999899"/>
              <a:gd name="connsiteY8" fmla="*/ 222756 h 2332065"/>
              <a:gd name="connsiteX9" fmla="*/ 60806 w 999899"/>
              <a:gd name="connsiteY9" fmla="*/ 279285 h 2332065"/>
              <a:gd name="connsiteX10" fmla="*/ 66155 w 999899"/>
              <a:gd name="connsiteY10" fmla="*/ 322523 h 2332065"/>
              <a:gd name="connsiteX11" fmla="*/ 80210 w 999899"/>
              <a:gd name="connsiteY11" fmla="*/ 370497 h 2332065"/>
              <a:gd name="connsiteX12" fmla="*/ 91362 w 999899"/>
              <a:gd name="connsiteY12" fmla="*/ 414651 h 2332065"/>
              <a:gd name="connsiteX13" fmla="*/ 104504 w 999899"/>
              <a:gd name="connsiteY13" fmla="*/ 473471 h 2332065"/>
              <a:gd name="connsiteX14" fmla="*/ 112753 w 999899"/>
              <a:gd name="connsiteY14" fmla="*/ 511362 h 2332065"/>
              <a:gd name="connsiteX15" fmla="*/ 120544 w 999899"/>
              <a:gd name="connsiteY15" fmla="*/ 576753 h 2332065"/>
              <a:gd name="connsiteX16" fmla="*/ 131697 w 999899"/>
              <a:gd name="connsiteY16" fmla="*/ 612199 h 2332065"/>
              <a:gd name="connsiteX17" fmla="*/ 137044 w 999899"/>
              <a:gd name="connsiteY17" fmla="*/ 654366 h 2332065"/>
              <a:gd name="connsiteX18" fmla="*/ 151101 w 999899"/>
              <a:gd name="connsiteY18" fmla="*/ 681104 h 2332065"/>
              <a:gd name="connsiteX19" fmla="*/ 162255 w 999899"/>
              <a:gd name="connsiteY19" fmla="*/ 711659 h 2332065"/>
              <a:gd name="connsiteX20" fmla="*/ 167602 w 999899"/>
              <a:gd name="connsiteY20" fmla="*/ 744202 h 2332065"/>
              <a:gd name="connsiteX21" fmla="*/ 172489 w 999899"/>
              <a:gd name="connsiteY21" fmla="*/ 772465 h 2332065"/>
              <a:gd name="connsiteX22" fmla="*/ 180741 w 999899"/>
              <a:gd name="connsiteY22" fmla="*/ 807454 h 2332065"/>
              <a:gd name="connsiteX23" fmla="*/ 191893 w 999899"/>
              <a:gd name="connsiteY23" fmla="*/ 840912 h 2332065"/>
              <a:gd name="connsiteX24" fmla="*/ 191435 w 999899"/>
              <a:gd name="connsiteY24" fmla="*/ 882163 h 2332065"/>
              <a:gd name="connsiteX25" fmla="*/ 198311 w 999899"/>
              <a:gd name="connsiteY25" fmla="*/ 910579 h 2332065"/>
              <a:gd name="connsiteX26" fmla="*/ 206559 w 999899"/>
              <a:gd name="connsiteY26" fmla="*/ 951832 h 2332065"/>
              <a:gd name="connsiteX27" fmla="*/ 223520 w 999899"/>
              <a:gd name="connsiteY27" fmla="*/ 995527 h 2332065"/>
              <a:gd name="connsiteX28" fmla="*/ 224589 w 999899"/>
              <a:gd name="connsiteY28" fmla="*/ 1021043 h 2332065"/>
              <a:gd name="connsiteX29" fmla="*/ 229479 w 999899"/>
              <a:gd name="connsiteY29" fmla="*/ 1062446 h 2332065"/>
              <a:gd name="connsiteX30" fmla="*/ 237729 w 999899"/>
              <a:gd name="connsiteY30" fmla="*/ 1118671 h 2332065"/>
              <a:gd name="connsiteX31" fmla="*/ 257590 w 999899"/>
              <a:gd name="connsiteY31" fmla="*/ 1149838 h 2332065"/>
              <a:gd name="connsiteX32" fmla="*/ 262936 w 999899"/>
              <a:gd name="connsiteY32" fmla="*/ 1191088 h 2332065"/>
              <a:gd name="connsiteX33" fmla="*/ 267368 w 999899"/>
              <a:gd name="connsiteY33" fmla="*/ 1224243 h 2332065"/>
              <a:gd name="connsiteX34" fmla="*/ 274090 w 999899"/>
              <a:gd name="connsiteY34" fmla="*/ 1249299 h 2332065"/>
              <a:gd name="connsiteX35" fmla="*/ 281883 w 999899"/>
              <a:gd name="connsiteY35" fmla="*/ 1281382 h 2332065"/>
              <a:gd name="connsiteX36" fmla="*/ 290132 w 999899"/>
              <a:gd name="connsiteY36" fmla="*/ 1328898 h 2332065"/>
              <a:gd name="connsiteX37" fmla="*/ 301285 w 999899"/>
              <a:gd name="connsiteY37" fmla="*/ 1353343 h 2332065"/>
              <a:gd name="connsiteX38" fmla="*/ 300827 w 999899"/>
              <a:gd name="connsiteY38" fmla="*/ 1366483 h 2332065"/>
              <a:gd name="connsiteX39" fmla="*/ 303272 w 999899"/>
              <a:gd name="connsiteY39" fmla="*/ 1398567 h 2332065"/>
              <a:gd name="connsiteX40" fmla="*/ 316411 w 999899"/>
              <a:gd name="connsiteY40" fmla="*/ 1437525 h 2332065"/>
              <a:gd name="connsiteX41" fmla="*/ 318855 w 999899"/>
              <a:gd name="connsiteY41" fmla="*/ 1468082 h 2332065"/>
              <a:gd name="connsiteX42" fmla="*/ 332911 w 999899"/>
              <a:gd name="connsiteY42" fmla="*/ 1489929 h 2332065"/>
              <a:gd name="connsiteX43" fmla="*/ 335356 w 999899"/>
              <a:gd name="connsiteY43" fmla="*/ 1511320 h 2332065"/>
              <a:gd name="connsiteX44" fmla="*/ 331535 w 999899"/>
              <a:gd name="connsiteY44" fmla="*/ 1527361 h 2332065"/>
              <a:gd name="connsiteX45" fmla="*/ 348495 w 999899"/>
              <a:gd name="connsiteY45" fmla="*/ 1559446 h 2332065"/>
              <a:gd name="connsiteX46" fmla="*/ 350481 w 999899"/>
              <a:gd name="connsiteY46" fmla="*/ 1594433 h 2332065"/>
              <a:gd name="connsiteX47" fmla="*/ 355828 w 999899"/>
              <a:gd name="connsiteY47" fmla="*/ 1619795 h 2332065"/>
              <a:gd name="connsiteX48" fmla="*/ 361175 w 999899"/>
              <a:gd name="connsiteY48" fmla="*/ 1638740 h 2332065"/>
              <a:gd name="connsiteX49" fmla="*/ 354912 w 999899"/>
              <a:gd name="connsiteY49" fmla="*/ 1679532 h 2332065"/>
              <a:gd name="connsiteX50" fmla="*/ 368968 w 999899"/>
              <a:gd name="connsiteY50" fmla="*/ 1677088 h 2332065"/>
              <a:gd name="connsiteX51" fmla="*/ 377676 w 999899"/>
              <a:gd name="connsiteY51" fmla="*/ 1696645 h 2332065"/>
              <a:gd name="connsiteX52" fmla="*/ 377216 w 999899"/>
              <a:gd name="connsiteY52" fmla="*/ 1727812 h 2332065"/>
              <a:gd name="connsiteX53" fmla="*/ 387913 w 999899"/>
              <a:gd name="connsiteY53" fmla="*/ 1785105 h 2332065"/>
              <a:gd name="connsiteX54" fmla="*/ 398607 w 999899"/>
              <a:gd name="connsiteY54" fmla="*/ 1830787 h 2332065"/>
              <a:gd name="connsiteX55" fmla="*/ 403955 w 999899"/>
              <a:gd name="connsiteY55" fmla="*/ 1863788 h 2332065"/>
              <a:gd name="connsiteX56" fmla="*/ 415108 w 999899"/>
              <a:gd name="connsiteY56" fmla="*/ 1888538 h 2332065"/>
              <a:gd name="connsiteX57" fmla="*/ 422900 w 999899"/>
              <a:gd name="connsiteY57" fmla="*/ 1928567 h 2332065"/>
              <a:gd name="connsiteX58" fmla="*/ 424886 w 999899"/>
              <a:gd name="connsiteY58" fmla="*/ 1968442 h 2332065"/>
              <a:gd name="connsiteX59" fmla="*/ 444291 w 999899"/>
              <a:gd name="connsiteY59" fmla="*/ 2021918 h 2332065"/>
              <a:gd name="connsiteX60" fmla="*/ 443372 w 999899"/>
              <a:gd name="connsiteY60" fmla="*/ 2055375 h 2332065"/>
              <a:gd name="connsiteX61" fmla="*/ 460331 w 999899"/>
              <a:gd name="connsiteY61" fmla="*/ 2093265 h 2332065"/>
              <a:gd name="connsiteX62" fmla="*/ 456512 w 999899"/>
              <a:gd name="connsiteY62" fmla="*/ 2134059 h 2332065"/>
              <a:gd name="connsiteX63" fmla="*/ 464762 w 999899"/>
              <a:gd name="connsiteY63" fmla="*/ 2147198 h 2332065"/>
              <a:gd name="connsiteX64" fmla="*/ 467206 w 999899"/>
              <a:gd name="connsiteY64" fmla="*/ 2171490 h 2332065"/>
              <a:gd name="connsiteX65" fmla="*/ 480805 w 999899"/>
              <a:gd name="connsiteY65" fmla="*/ 2220991 h 2332065"/>
              <a:gd name="connsiteX66" fmla="*/ 488596 w 999899"/>
              <a:gd name="connsiteY66" fmla="*/ 2255367 h 2332065"/>
              <a:gd name="connsiteX67" fmla="*/ 485082 w 999899"/>
              <a:gd name="connsiteY67" fmla="*/ 2269272 h 2332065"/>
              <a:gd name="connsiteX68" fmla="*/ 502194 w 999899"/>
              <a:gd name="connsiteY68" fmla="*/ 2332065 h 2332065"/>
              <a:gd name="connsiteX69" fmla="*/ 497457 w 999899"/>
              <a:gd name="connsiteY69" fmla="*/ 2314494 h 2332065"/>
              <a:gd name="connsiteX70" fmla="*/ 536722 w 999899"/>
              <a:gd name="connsiteY70" fmla="*/ 2310522 h 2332065"/>
              <a:gd name="connsiteX71" fmla="*/ 568806 w 999899"/>
              <a:gd name="connsiteY71" fmla="*/ 2289132 h 2332065"/>
              <a:gd name="connsiteX72" fmla="*/ 595543 w 999899"/>
              <a:gd name="connsiteY72" fmla="*/ 2257048 h 2332065"/>
              <a:gd name="connsiteX73" fmla="*/ 611585 w 999899"/>
              <a:gd name="connsiteY73" fmla="*/ 2235659 h 2332065"/>
              <a:gd name="connsiteX74" fmla="*/ 643670 w 999899"/>
              <a:gd name="connsiteY74" fmla="*/ 2208922 h 2332065"/>
              <a:gd name="connsiteX75" fmla="*/ 670406 w 999899"/>
              <a:gd name="connsiteY75" fmla="*/ 2176838 h 2332065"/>
              <a:gd name="connsiteX76" fmla="*/ 686448 w 999899"/>
              <a:gd name="connsiteY76" fmla="*/ 2166143 h 2332065"/>
              <a:gd name="connsiteX77" fmla="*/ 702491 w 999899"/>
              <a:gd name="connsiteY77" fmla="*/ 2150101 h 2332065"/>
              <a:gd name="connsiteX78" fmla="*/ 723880 w 999899"/>
              <a:gd name="connsiteY78" fmla="*/ 2134059 h 2332065"/>
              <a:gd name="connsiteX79" fmla="*/ 747255 w 999899"/>
              <a:gd name="connsiteY79" fmla="*/ 2090821 h 2332065"/>
              <a:gd name="connsiteX80" fmla="*/ 760394 w 999899"/>
              <a:gd name="connsiteY80" fmla="*/ 2080127 h 2332065"/>
              <a:gd name="connsiteX81" fmla="*/ 791562 w 999899"/>
              <a:gd name="connsiteY81" fmla="*/ 2036278 h 2332065"/>
              <a:gd name="connsiteX82" fmla="*/ 825480 w 999899"/>
              <a:gd name="connsiteY82" fmla="*/ 2005722 h 2332065"/>
              <a:gd name="connsiteX83" fmla="*/ 836175 w 999899"/>
              <a:gd name="connsiteY83" fmla="*/ 1989680 h 2332065"/>
              <a:gd name="connsiteX84" fmla="*/ 846870 w 999899"/>
              <a:gd name="connsiteY84" fmla="*/ 1975013 h 2332065"/>
              <a:gd name="connsiteX85" fmla="*/ 876967 w 999899"/>
              <a:gd name="connsiteY85" fmla="*/ 1932540 h 2332065"/>
              <a:gd name="connsiteX86" fmla="*/ 903705 w 999899"/>
              <a:gd name="connsiteY86" fmla="*/ 1903205 h 2332065"/>
              <a:gd name="connsiteX87" fmla="*/ 937775 w 999899"/>
              <a:gd name="connsiteY87" fmla="*/ 1877385 h 2332065"/>
              <a:gd name="connsiteX88" fmla="*/ 953817 w 999899"/>
              <a:gd name="connsiteY88" fmla="*/ 1861343 h 2332065"/>
              <a:gd name="connsiteX89" fmla="*/ 964512 w 999899"/>
              <a:gd name="connsiteY89" fmla="*/ 1845301 h 2332065"/>
              <a:gd name="connsiteX90" fmla="*/ 989262 w 999899"/>
              <a:gd name="connsiteY90" fmla="*/ 1808481 h 2332065"/>
              <a:gd name="connsiteX91" fmla="*/ 996596 w 999899"/>
              <a:gd name="connsiteY91" fmla="*/ 1781132 h 2332065"/>
              <a:gd name="connsiteX92" fmla="*/ 962677 w 999899"/>
              <a:gd name="connsiteY92" fmla="*/ 1712533 h 2332065"/>
              <a:gd name="connsiteX93" fmla="*/ 935483 w 999899"/>
              <a:gd name="connsiteY93" fmla="*/ 1671740 h 2332065"/>
              <a:gd name="connsiteX94" fmla="*/ 932427 w 999899"/>
              <a:gd name="connsiteY94" fmla="*/ 1636753 h 2332065"/>
              <a:gd name="connsiteX95" fmla="*/ 900343 w 999899"/>
              <a:gd name="connsiteY95" fmla="*/ 1583280 h 2332065"/>
              <a:gd name="connsiteX96" fmla="*/ 889648 w 999899"/>
              <a:gd name="connsiteY96" fmla="*/ 1567238 h 2332065"/>
              <a:gd name="connsiteX97" fmla="*/ 878954 w 999899"/>
              <a:gd name="connsiteY97" fmla="*/ 1545848 h 2332065"/>
              <a:gd name="connsiteX98" fmla="*/ 857564 w 999899"/>
              <a:gd name="connsiteY98" fmla="*/ 1513764 h 2332065"/>
              <a:gd name="connsiteX99" fmla="*/ 846870 w 999899"/>
              <a:gd name="connsiteY99" fmla="*/ 1492374 h 2332065"/>
              <a:gd name="connsiteX100" fmla="*/ 825480 w 999899"/>
              <a:gd name="connsiteY100" fmla="*/ 1476332 h 2332065"/>
              <a:gd name="connsiteX101" fmla="*/ 793396 w 999899"/>
              <a:gd name="connsiteY101" fmla="*/ 1413081 h 2332065"/>
              <a:gd name="connsiteX102" fmla="*/ 782701 w 999899"/>
              <a:gd name="connsiteY102" fmla="*/ 1385427 h 2332065"/>
              <a:gd name="connsiteX103" fmla="*/ 738547 w 999899"/>
              <a:gd name="connsiteY103" fmla="*/ 1322787 h 2332065"/>
              <a:gd name="connsiteX104" fmla="*/ 738394 w 999899"/>
              <a:gd name="connsiteY104" fmla="*/ 1305674 h 2332065"/>
              <a:gd name="connsiteX105" fmla="*/ 711200 w 999899"/>
              <a:gd name="connsiteY105" fmla="*/ 1267785 h 2332065"/>
              <a:gd name="connsiteX106" fmla="*/ 686448 w 999899"/>
              <a:gd name="connsiteY106" fmla="*/ 1225006 h 2332065"/>
              <a:gd name="connsiteX107" fmla="*/ 659712 w 999899"/>
              <a:gd name="connsiteY107" fmla="*/ 1192922 h 2332065"/>
              <a:gd name="connsiteX108" fmla="*/ 649476 w 999899"/>
              <a:gd name="connsiteY108" fmla="*/ 1159921 h 2332065"/>
              <a:gd name="connsiteX109" fmla="*/ 632975 w 999899"/>
              <a:gd name="connsiteY109" fmla="*/ 1150143 h 2332065"/>
              <a:gd name="connsiteX110" fmla="*/ 627627 w 999899"/>
              <a:gd name="connsiteY110" fmla="*/ 1134101 h 2332065"/>
              <a:gd name="connsiteX111" fmla="*/ 620751 w 999899"/>
              <a:gd name="connsiteY111" fmla="*/ 1104920 h 2332065"/>
              <a:gd name="connsiteX112" fmla="*/ 595543 w 999899"/>
              <a:gd name="connsiteY112" fmla="*/ 1080627 h 2332065"/>
              <a:gd name="connsiteX113" fmla="*/ 596459 w 999899"/>
              <a:gd name="connsiteY113" fmla="*/ 1058779 h 2332065"/>
              <a:gd name="connsiteX114" fmla="*/ 558112 w 999899"/>
              <a:gd name="connsiteY114" fmla="*/ 1021806 h 2332065"/>
              <a:gd name="connsiteX115" fmla="*/ 536722 w 999899"/>
              <a:gd name="connsiteY115" fmla="*/ 973680 h 2332065"/>
              <a:gd name="connsiteX116" fmla="*/ 526027 w 999899"/>
              <a:gd name="connsiteY116" fmla="*/ 946943 h 2332065"/>
              <a:gd name="connsiteX117" fmla="*/ 515333 w 999899"/>
              <a:gd name="connsiteY117" fmla="*/ 930901 h 2332065"/>
              <a:gd name="connsiteX118" fmla="*/ 504638 w 999899"/>
              <a:gd name="connsiteY118" fmla="*/ 904164 h 2332065"/>
              <a:gd name="connsiteX119" fmla="*/ 483248 w 999899"/>
              <a:gd name="connsiteY119" fmla="*/ 872080 h 2332065"/>
              <a:gd name="connsiteX120" fmla="*/ 472554 w 999899"/>
              <a:gd name="connsiteY120" fmla="*/ 856038 h 2332065"/>
              <a:gd name="connsiteX121" fmla="*/ 451164 w 999899"/>
              <a:gd name="connsiteY121" fmla="*/ 807911 h 2332065"/>
              <a:gd name="connsiteX122" fmla="*/ 440470 w 999899"/>
              <a:gd name="connsiteY122" fmla="*/ 765132 h 2332065"/>
              <a:gd name="connsiteX123" fmla="*/ 429775 w 999899"/>
              <a:gd name="connsiteY123" fmla="*/ 749090 h 2332065"/>
              <a:gd name="connsiteX124" fmla="*/ 419080 w 999899"/>
              <a:gd name="connsiteY124" fmla="*/ 727701 h 2332065"/>
              <a:gd name="connsiteX125" fmla="*/ 397691 w 999899"/>
              <a:gd name="connsiteY125" fmla="*/ 695617 h 2332065"/>
              <a:gd name="connsiteX126" fmla="*/ 386996 w 999899"/>
              <a:gd name="connsiteY126" fmla="*/ 679574 h 2332065"/>
              <a:gd name="connsiteX127" fmla="*/ 376301 w 999899"/>
              <a:gd name="connsiteY127" fmla="*/ 663532 h 2332065"/>
              <a:gd name="connsiteX128" fmla="*/ 365606 w 999899"/>
              <a:gd name="connsiteY128" fmla="*/ 642143 h 2332065"/>
              <a:gd name="connsiteX129" fmla="*/ 344217 w 999899"/>
              <a:gd name="connsiteY129" fmla="*/ 626101 h 2332065"/>
              <a:gd name="connsiteX130" fmla="*/ 322827 w 999899"/>
              <a:gd name="connsiteY130" fmla="*/ 594017 h 2332065"/>
              <a:gd name="connsiteX131" fmla="*/ 312133 w 999899"/>
              <a:gd name="connsiteY131" fmla="*/ 577974 h 2332065"/>
              <a:gd name="connsiteX132" fmla="*/ 301438 w 999899"/>
              <a:gd name="connsiteY132" fmla="*/ 561932 h 2332065"/>
              <a:gd name="connsiteX133" fmla="*/ 290743 w 999899"/>
              <a:gd name="connsiteY133" fmla="*/ 540543 h 2332065"/>
              <a:gd name="connsiteX134" fmla="*/ 280048 w 999899"/>
              <a:gd name="connsiteY134" fmla="*/ 524501 h 2332065"/>
              <a:gd name="connsiteX135" fmla="*/ 269354 w 999899"/>
              <a:gd name="connsiteY135" fmla="*/ 497764 h 2332065"/>
              <a:gd name="connsiteX136" fmla="*/ 258659 w 999899"/>
              <a:gd name="connsiteY136" fmla="*/ 481722 h 2332065"/>
              <a:gd name="connsiteX137" fmla="*/ 237270 w 999899"/>
              <a:gd name="connsiteY137" fmla="*/ 433596 h 2332065"/>
              <a:gd name="connsiteX138" fmla="*/ 226575 w 999899"/>
              <a:gd name="connsiteY138" fmla="*/ 385469 h 2332065"/>
              <a:gd name="connsiteX139" fmla="*/ 205185 w 999899"/>
              <a:gd name="connsiteY139" fmla="*/ 348038 h 2332065"/>
              <a:gd name="connsiteX140" fmla="*/ 194491 w 999899"/>
              <a:gd name="connsiteY140" fmla="*/ 326648 h 2332065"/>
              <a:gd name="connsiteX141" fmla="*/ 173101 w 999899"/>
              <a:gd name="connsiteY141" fmla="*/ 273174 h 2332065"/>
              <a:gd name="connsiteX142" fmla="*/ 130322 w 999899"/>
              <a:gd name="connsiteY142" fmla="*/ 198311 h 2332065"/>
              <a:gd name="connsiteX143" fmla="*/ 119627 w 999899"/>
              <a:gd name="connsiteY143" fmla="*/ 182269 h 2332065"/>
              <a:gd name="connsiteX144" fmla="*/ 98238 w 999899"/>
              <a:gd name="connsiteY144" fmla="*/ 166227 h 2332065"/>
              <a:gd name="connsiteX145" fmla="*/ 87543 w 999899"/>
              <a:gd name="connsiteY145" fmla="*/ 144838 h 2332065"/>
              <a:gd name="connsiteX146" fmla="*/ 71501 w 999899"/>
              <a:gd name="connsiteY146" fmla="*/ 107406 h 2332065"/>
              <a:gd name="connsiteX147" fmla="*/ 39417 w 999899"/>
              <a:gd name="connsiteY147" fmla="*/ 59280 h 2332065"/>
              <a:gd name="connsiteX148" fmla="*/ 28722 w 999899"/>
              <a:gd name="connsiteY148" fmla="*/ 43238 h 2332065"/>
              <a:gd name="connsiteX149" fmla="*/ 0 w 999899"/>
              <a:gd name="connsiteY149" fmla="*/ 0 h 2332065"/>
              <a:gd name="connsiteX150" fmla="*/ 7333 w 999899"/>
              <a:gd name="connsiteY150" fmla="*/ 27196 h 2332065"/>
              <a:gd name="connsiteX0" fmla="*/ 7333 w 999899"/>
              <a:gd name="connsiteY0" fmla="*/ 27196 h 2332065"/>
              <a:gd name="connsiteX1" fmla="*/ 10694 w 999899"/>
              <a:gd name="connsiteY1" fmla="*/ 48126 h 2332065"/>
              <a:gd name="connsiteX2" fmla="*/ 27653 w 999899"/>
              <a:gd name="connsiteY2" fmla="*/ 52557 h 2332065"/>
              <a:gd name="connsiteX3" fmla="*/ 15583 w 999899"/>
              <a:gd name="connsiteY3" fmla="*/ 73489 h 2332065"/>
              <a:gd name="connsiteX4" fmla="*/ 29638 w 999899"/>
              <a:gd name="connsiteY4" fmla="*/ 103588 h 2332065"/>
              <a:gd name="connsiteX5" fmla="*/ 34528 w 999899"/>
              <a:gd name="connsiteY5" fmla="*/ 148810 h 2332065"/>
              <a:gd name="connsiteX6" fmla="*/ 39876 w 999899"/>
              <a:gd name="connsiteY6" fmla="*/ 184865 h 2332065"/>
              <a:gd name="connsiteX7" fmla="*/ 56376 w 999899"/>
              <a:gd name="connsiteY7" fmla="*/ 236508 h 2332065"/>
              <a:gd name="connsiteX8" fmla="*/ 43848 w 999899"/>
              <a:gd name="connsiteY8" fmla="*/ 222756 h 2332065"/>
              <a:gd name="connsiteX9" fmla="*/ 60806 w 999899"/>
              <a:gd name="connsiteY9" fmla="*/ 279285 h 2332065"/>
              <a:gd name="connsiteX10" fmla="*/ 66155 w 999899"/>
              <a:gd name="connsiteY10" fmla="*/ 322523 h 2332065"/>
              <a:gd name="connsiteX11" fmla="*/ 80210 w 999899"/>
              <a:gd name="connsiteY11" fmla="*/ 370497 h 2332065"/>
              <a:gd name="connsiteX12" fmla="*/ 91362 w 999899"/>
              <a:gd name="connsiteY12" fmla="*/ 414651 h 2332065"/>
              <a:gd name="connsiteX13" fmla="*/ 104504 w 999899"/>
              <a:gd name="connsiteY13" fmla="*/ 473471 h 2332065"/>
              <a:gd name="connsiteX14" fmla="*/ 112753 w 999899"/>
              <a:gd name="connsiteY14" fmla="*/ 511362 h 2332065"/>
              <a:gd name="connsiteX15" fmla="*/ 120544 w 999899"/>
              <a:gd name="connsiteY15" fmla="*/ 576753 h 2332065"/>
              <a:gd name="connsiteX16" fmla="*/ 131697 w 999899"/>
              <a:gd name="connsiteY16" fmla="*/ 612199 h 2332065"/>
              <a:gd name="connsiteX17" fmla="*/ 137044 w 999899"/>
              <a:gd name="connsiteY17" fmla="*/ 654366 h 2332065"/>
              <a:gd name="connsiteX18" fmla="*/ 151101 w 999899"/>
              <a:gd name="connsiteY18" fmla="*/ 681104 h 2332065"/>
              <a:gd name="connsiteX19" fmla="*/ 162255 w 999899"/>
              <a:gd name="connsiteY19" fmla="*/ 711659 h 2332065"/>
              <a:gd name="connsiteX20" fmla="*/ 167602 w 999899"/>
              <a:gd name="connsiteY20" fmla="*/ 744202 h 2332065"/>
              <a:gd name="connsiteX21" fmla="*/ 172489 w 999899"/>
              <a:gd name="connsiteY21" fmla="*/ 772465 h 2332065"/>
              <a:gd name="connsiteX22" fmla="*/ 180741 w 999899"/>
              <a:gd name="connsiteY22" fmla="*/ 807454 h 2332065"/>
              <a:gd name="connsiteX23" fmla="*/ 191893 w 999899"/>
              <a:gd name="connsiteY23" fmla="*/ 840912 h 2332065"/>
              <a:gd name="connsiteX24" fmla="*/ 191435 w 999899"/>
              <a:gd name="connsiteY24" fmla="*/ 882163 h 2332065"/>
              <a:gd name="connsiteX25" fmla="*/ 198311 w 999899"/>
              <a:gd name="connsiteY25" fmla="*/ 910579 h 2332065"/>
              <a:gd name="connsiteX26" fmla="*/ 206559 w 999899"/>
              <a:gd name="connsiteY26" fmla="*/ 951832 h 2332065"/>
              <a:gd name="connsiteX27" fmla="*/ 223520 w 999899"/>
              <a:gd name="connsiteY27" fmla="*/ 995527 h 2332065"/>
              <a:gd name="connsiteX28" fmla="*/ 224589 w 999899"/>
              <a:gd name="connsiteY28" fmla="*/ 1021043 h 2332065"/>
              <a:gd name="connsiteX29" fmla="*/ 229479 w 999899"/>
              <a:gd name="connsiteY29" fmla="*/ 1062446 h 2332065"/>
              <a:gd name="connsiteX30" fmla="*/ 237729 w 999899"/>
              <a:gd name="connsiteY30" fmla="*/ 1118671 h 2332065"/>
              <a:gd name="connsiteX31" fmla="*/ 257590 w 999899"/>
              <a:gd name="connsiteY31" fmla="*/ 1149838 h 2332065"/>
              <a:gd name="connsiteX32" fmla="*/ 262936 w 999899"/>
              <a:gd name="connsiteY32" fmla="*/ 1191088 h 2332065"/>
              <a:gd name="connsiteX33" fmla="*/ 267368 w 999899"/>
              <a:gd name="connsiteY33" fmla="*/ 1224243 h 2332065"/>
              <a:gd name="connsiteX34" fmla="*/ 274090 w 999899"/>
              <a:gd name="connsiteY34" fmla="*/ 1249299 h 2332065"/>
              <a:gd name="connsiteX35" fmla="*/ 281883 w 999899"/>
              <a:gd name="connsiteY35" fmla="*/ 1281382 h 2332065"/>
              <a:gd name="connsiteX36" fmla="*/ 290132 w 999899"/>
              <a:gd name="connsiteY36" fmla="*/ 1328898 h 2332065"/>
              <a:gd name="connsiteX37" fmla="*/ 301285 w 999899"/>
              <a:gd name="connsiteY37" fmla="*/ 1353343 h 2332065"/>
              <a:gd name="connsiteX38" fmla="*/ 300827 w 999899"/>
              <a:gd name="connsiteY38" fmla="*/ 1366483 h 2332065"/>
              <a:gd name="connsiteX39" fmla="*/ 303272 w 999899"/>
              <a:gd name="connsiteY39" fmla="*/ 1398567 h 2332065"/>
              <a:gd name="connsiteX40" fmla="*/ 316411 w 999899"/>
              <a:gd name="connsiteY40" fmla="*/ 1437525 h 2332065"/>
              <a:gd name="connsiteX41" fmla="*/ 318855 w 999899"/>
              <a:gd name="connsiteY41" fmla="*/ 1468082 h 2332065"/>
              <a:gd name="connsiteX42" fmla="*/ 332911 w 999899"/>
              <a:gd name="connsiteY42" fmla="*/ 1489929 h 2332065"/>
              <a:gd name="connsiteX43" fmla="*/ 335356 w 999899"/>
              <a:gd name="connsiteY43" fmla="*/ 1511320 h 2332065"/>
              <a:gd name="connsiteX44" fmla="*/ 331535 w 999899"/>
              <a:gd name="connsiteY44" fmla="*/ 1527361 h 2332065"/>
              <a:gd name="connsiteX45" fmla="*/ 348495 w 999899"/>
              <a:gd name="connsiteY45" fmla="*/ 1559446 h 2332065"/>
              <a:gd name="connsiteX46" fmla="*/ 350481 w 999899"/>
              <a:gd name="connsiteY46" fmla="*/ 1594433 h 2332065"/>
              <a:gd name="connsiteX47" fmla="*/ 355828 w 999899"/>
              <a:gd name="connsiteY47" fmla="*/ 1619795 h 2332065"/>
              <a:gd name="connsiteX48" fmla="*/ 361175 w 999899"/>
              <a:gd name="connsiteY48" fmla="*/ 1638740 h 2332065"/>
              <a:gd name="connsiteX49" fmla="*/ 354912 w 999899"/>
              <a:gd name="connsiteY49" fmla="*/ 1679532 h 2332065"/>
              <a:gd name="connsiteX50" fmla="*/ 368968 w 999899"/>
              <a:gd name="connsiteY50" fmla="*/ 1677088 h 2332065"/>
              <a:gd name="connsiteX51" fmla="*/ 377676 w 999899"/>
              <a:gd name="connsiteY51" fmla="*/ 1696645 h 2332065"/>
              <a:gd name="connsiteX52" fmla="*/ 377216 w 999899"/>
              <a:gd name="connsiteY52" fmla="*/ 1727812 h 2332065"/>
              <a:gd name="connsiteX53" fmla="*/ 387913 w 999899"/>
              <a:gd name="connsiteY53" fmla="*/ 1785105 h 2332065"/>
              <a:gd name="connsiteX54" fmla="*/ 398607 w 999899"/>
              <a:gd name="connsiteY54" fmla="*/ 1830787 h 2332065"/>
              <a:gd name="connsiteX55" fmla="*/ 403955 w 999899"/>
              <a:gd name="connsiteY55" fmla="*/ 1863788 h 2332065"/>
              <a:gd name="connsiteX56" fmla="*/ 415108 w 999899"/>
              <a:gd name="connsiteY56" fmla="*/ 1888538 h 2332065"/>
              <a:gd name="connsiteX57" fmla="*/ 422900 w 999899"/>
              <a:gd name="connsiteY57" fmla="*/ 1928567 h 2332065"/>
              <a:gd name="connsiteX58" fmla="*/ 424886 w 999899"/>
              <a:gd name="connsiteY58" fmla="*/ 1968442 h 2332065"/>
              <a:gd name="connsiteX59" fmla="*/ 444291 w 999899"/>
              <a:gd name="connsiteY59" fmla="*/ 2021918 h 2332065"/>
              <a:gd name="connsiteX60" fmla="*/ 443372 w 999899"/>
              <a:gd name="connsiteY60" fmla="*/ 2055375 h 2332065"/>
              <a:gd name="connsiteX61" fmla="*/ 460331 w 999899"/>
              <a:gd name="connsiteY61" fmla="*/ 2093265 h 2332065"/>
              <a:gd name="connsiteX62" fmla="*/ 456512 w 999899"/>
              <a:gd name="connsiteY62" fmla="*/ 2134059 h 2332065"/>
              <a:gd name="connsiteX63" fmla="*/ 464762 w 999899"/>
              <a:gd name="connsiteY63" fmla="*/ 2147198 h 2332065"/>
              <a:gd name="connsiteX64" fmla="*/ 467206 w 999899"/>
              <a:gd name="connsiteY64" fmla="*/ 2171490 h 2332065"/>
              <a:gd name="connsiteX65" fmla="*/ 480805 w 999899"/>
              <a:gd name="connsiteY65" fmla="*/ 2220991 h 2332065"/>
              <a:gd name="connsiteX66" fmla="*/ 488596 w 999899"/>
              <a:gd name="connsiteY66" fmla="*/ 2255367 h 2332065"/>
              <a:gd name="connsiteX67" fmla="*/ 485082 w 999899"/>
              <a:gd name="connsiteY67" fmla="*/ 2269272 h 2332065"/>
              <a:gd name="connsiteX68" fmla="*/ 502194 w 999899"/>
              <a:gd name="connsiteY68" fmla="*/ 2332065 h 2332065"/>
              <a:gd name="connsiteX69" fmla="*/ 497457 w 999899"/>
              <a:gd name="connsiteY69" fmla="*/ 2314494 h 2332065"/>
              <a:gd name="connsiteX70" fmla="*/ 536722 w 999899"/>
              <a:gd name="connsiteY70" fmla="*/ 2310522 h 2332065"/>
              <a:gd name="connsiteX71" fmla="*/ 568806 w 999899"/>
              <a:gd name="connsiteY71" fmla="*/ 2289132 h 2332065"/>
              <a:gd name="connsiteX72" fmla="*/ 595543 w 999899"/>
              <a:gd name="connsiteY72" fmla="*/ 2257048 h 2332065"/>
              <a:gd name="connsiteX73" fmla="*/ 611585 w 999899"/>
              <a:gd name="connsiteY73" fmla="*/ 2235659 h 2332065"/>
              <a:gd name="connsiteX74" fmla="*/ 643670 w 999899"/>
              <a:gd name="connsiteY74" fmla="*/ 2208922 h 2332065"/>
              <a:gd name="connsiteX75" fmla="*/ 670406 w 999899"/>
              <a:gd name="connsiteY75" fmla="*/ 2176838 h 2332065"/>
              <a:gd name="connsiteX76" fmla="*/ 686448 w 999899"/>
              <a:gd name="connsiteY76" fmla="*/ 2166143 h 2332065"/>
              <a:gd name="connsiteX77" fmla="*/ 702491 w 999899"/>
              <a:gd name="connsiteY77" fmla="*/ 2150101 h 2332065"/>
              <a:gd name="connsiteX78" fmla="*/ 723880 w 999899"/>
              <a:gd name="connsiteY78" fmla="*/ 2134059 h 2332065"/>
              <a:gd name="connsiteX79" fmla="*/ 747255 w 999899"/>
              <a:gd name="connsiteY79" fmla="*/ 2090821 h 2332065"/>
              <a:gd name="connsiteX80" fmla="*/ 760394 w 999899"/>
              <a:gd name="connsiteY80" fmla="*/ 2080127 h 2332065"/>
              <a:gd name="connsiteX81" fmla="*/ 791562 w 999899"/>
              <a:gd name="connsiteY81" fmla="*/ 2036278 h 2332065"/>
              <a:gd name="connsiteX82" fmla="*/ 825480 w 999899"/>
              <a:gd name="connsiteY82" fmla="*/ 2005722 h 2332065"/>
              <a:gd name="connsiteX83" fmla="*/ 836175 w 999899"/>
              <a:gd name="connsiteY83" fmla="*/ 1989680 h 2332065"/>
              <a:gd name="connsiteX84" fmla="*/ 846870 w 999899"/>
              <a:gd name="connsiteY84" fmla="*/ 1975013 h 2332065"/>
              <a:gd name="connsiteX85" fmla="*/ 876967 w 999899"/>
              <a:gd name="connsiteY85" fmla="*/ 1932540 h 2332065"/>
              <a:gd name="connsiteX86" fmla="*/ 903705 w 999899"/>
              <a:gd name="connsiteY86" fmla="*/ 1903205 h 2332065"/>
              <a:gd name="connsiteX87" fmla="*/ 937775 w 999899"/>
              <a:gd name="connsiteY87" fmla="*/ 1877385 h 2332065"/>
              <a:gd name="connsiteX88" fmla="*/ 953817 w 999899"/>
              <a:gd name="connsiteY88" fmla="*/ 1861343 h 2332065"/>
              <a:gd name="connsiteX89" fmla="*/ 964512 w 999899"/>
              <a:gd name="connsiteY89" fmla="*/ 1845301 h 2332065"/>
              <a:gd name="connsiteX90" fmla="*/ 989262 w 999899"/>
              <a:gd name="connsiteY90" fmla="*/ 1808481 h 2332065"/>
              <a:gd name="connsiteX91" fmla="*/ 996596 w 999899"/>
              <a:gd name="connsiteY91" fmla="*/ 1781132 h 2332065"/>
              <a:gd name="connsiteX92" fmla="*/ 962677 w 999899"/>
              <a:gd name="connsiteY92" fmla="*/ 1712533 h 2332065"/>
              <a:gd name="connsiteX93" fmla="*/ 935483 w 999899"/>
              <a:gd name="connsiteY93" fmla="*/ 1671740 h 2332065"/>
              <a:gd name="connsiteX94" fmla="*/ 932427 w 999899"/>
              <a:gd name="connsiteY94" fmla="*/ 1636753 h 2332065"/>
              <a:gd name="connsiteX95" fmla="*/ 900343 w 999899"/>
              <a:gd name="connsiteY95" fmla="*/ 1583280 h 2332065"/>
              <a:gd name="connsiteX96" fmla="*/ 889648 w 999899"/>
              <a:gd name="connsiteY96" fmla="*/ 1567238 h 2332065"/>
              <a:gd name="connsiteX97" fmla="*/ 878954 w 999899"/>
              <a:gd name="connsiteY97" fmla="*/ 1545848 h 2332065"/>
              <a:gd name="connsiteX98" fmla="*/ 857564 w 999899"/>
              <a:gd name="connsiteY98" fmla="*/ 1513764 h 2332065"/>
              <a:gd name="connsiteX99" fmla="*/ 846870 w 999899"/>
              <a:gd name="connsiteY99" fmla="*/ 1492374 h 2332065"/>
              <a:gd name="connsiteX100" fmla="*/ 825480 w 999899"/>
              <a:gd name="connsiteY100" fmla="*/ 1476332 h 2332065"/>
              <a:gd name="connsiteX101" fmla="*/ 793396 w 999899"/>
              <a:gd name="connsiteY101" fmla="*/ 1413081 h 2332065"/>
              <a:gd name="connsiteX102" fmla="*/ 782701 w 999899"/>
              <a:gd name="connsiteY102" fmla="*/ 1385427 h 2332065"/>
              <a:gd name="connsiteX103" fmla="*/ 738547 w 999899"/>
              <a:gd name="connsiteY103" fmla="*/ 1322787 h 2332065"/>
              <a:gd name="connsiteX104" fmla="*/ 738394 w 999899"/>
              <a:gd name="connsiteY104" fmla="*/ 1305674 h 2332065"/>
              <a:gd name="connsiteX105" fmla="*/ 711200 w 999899"/>
              <a:gd name="connsiteY105" fmla="*/ 1267785 h 2332065"/>
              <a:gd name="connsiteX106" fmla="*/ 686448 w 999899"/>
              <a:gd name="connsiteY106" fmla="*/ 1225006 h 2332065"/>
              <a:gd name="connsiteX107" fmla="*/ 665518 w 999899"/>
              <a:gd name="connsiteY107" fmla="*/ 1201630 h 2332065"/>
              <a:gd name="connsiteX108" fmla="*/ 649476 w 999899"/>
              <a:gd name="connsiteY108" fmla="*/ 1159921 h 2332065"/>
              <a:gd name="connsiteX109" fmla="*/ 632975 w 999899"/>
              <a:gd name="connsiteY109" fmla="*/ 1150143 h 2332065"/>
              <a:gd name="connsiteX110" fmla="*/ 627627 w 999899"/>
              <a:gd name="connsiteY110" fmla="*/ 1134101 h 2332065"/>
              <a:gd name="connsiteX111" fmla="*/ 620751 w 999899"/>
              <a:gd name="connsiteY111" fmla="*/ 1104920 h 2332065"/>
              <a:gd name="connsiteX112" fmla="*/ 595543 w 999899"/>
              <a:gd name="connsiteY112" fmla="*/ 1080627 h 2332065"/>
              <a:gd name="connsiteX113" fmla="*/ 596459 w 999899"/>
              <a:gd name="connsiteY113" fmla="*/ 1058779 h 2332065"/>
              <a:gd name="connsiteX114" fmla="*/ 558112 w 999899"/>
              <a:gd name="connsiteY114" fmla="*/ 1021806 h 2332065"/>
              <a:gd name="connsiteX115" fmla="*/ 536722 w 999899"/>
              <a:gd name="connsiteY115" fmla="*/ 973680 h 2332065"/>
              <a:gd name="connsiteX116" fmla="*/ 526027 w 999899"/>
              <a:gd name="connsiteY116" fmla="*/ 946943 h 2332065"/>
              <a:gd name="connsiteX117" fmla="*/ 515333 w 999899"/>
              <a:gd name="connsiteY117" fmla="*/ 930901 h 2332065"/>
              <a:gd name="connsiteX118" fmla="*/ 504638 w 999899"/>
              <a:gd name="connsiteY118" fmla="*/ 904164 h 2332065"/>
              <a:gd name="connsiteX119" fmla="*/ 483248 w 999899"/>
              <a:gd name="connsiteY119" fmla="*/ 872080 h 2332065"/>
              <a:gd name="connsiteX120" fmla="*/ 472554 w 999899"/>
              <a:gd name="connsiteY120" fmla="*/ 856038 h 2332065"/>
              <a:gd name="connsiteX121" fmla="*/ 451164 w 999899"/>
              <a:gd name="connsiteY121" fmla="*/ 807911 h 2332065"/>
              <a:gd name="connsiteX122" fmla="*/ 440470 w 999899"/>
              <a:gd name="connsiteY122" fmla="*/ 765132 h 2332065"/>
              <a:gd name="connsiteX123" fmla="*/ 429775 w 999899"/>
              <a:gd name="connsiteY123" fmla="*/ 749090 h 2332065"/>
              <a:gd name="connsiteX124" fmla="*/ 419080 w 999899"/>
              <a:gd name="connsiteY124" fmla="*/ 727701 h 2332065"/>
              <a:gd name="connsiteX125" fmla="*/ 397691 w 999899"/>
              <a:gd name="connsiteY125" fmla="*/ 695617 h 2332065"/>
              <a:gd name="connsiteX126" fmla="*/ 386996 w 999899"/>
              <a:gd name="connsiteY126" fmla="*/ 679574 h 2332065"/>
              <a:gd name="connsiteX127" fmla="*/ 376301 w 999899"/>
              <a:gd name="connsiteY127" fmla="*/ 663532 h 2332065"/>
              <a:gd name="connsiteX128" fmla="*/ 365606 w 999899"/>
              <a:gd name="connsiteY128" fmla="*/ 642143 h 2332065"/>
              <a:gd name="connsiteX129" fmla="*/ 344217 w 999899"/>
              <a:gd name="connsiteY129" fmla="*/ 626101 h 2332065"/>
              <a:gd name="connsiteX130" fmla="*/ 322827 w 999899"/>
              <a:gd name="connsiteY130" fmla="*/ 594017 h 2332065"/>
              <a:gd name="connsiteX131" fmla="*/ 312133 w 999899"/>
              <a:gd name="connsiteY131" fmla="*/ 577974 h 2332065"/>
              <a:gd name="connsiteX132" fmla="*/ 301438 w 999899"/>
              <a:gd name="connsiteY132" fmla="*/ 561932 h 2332065"/>
              <a:gd name="connsiteX133" fmla="*/ 290743 w 999899"/>
              <a:gd name="connsiteY133" fmla="*/ 540543 h 2332065"/>
              <a:gd name="connsiteX134" fmla="*/ 280048 w 999899"/>
              <a:gd name="connsiteY134" fmla="*/ 524501 h 2332065"/>
              <a:gd name="connsiteX135" fmla="*/ 269354 w 999899"/>
              <a:gd name="connsiteY135" fmla="*/ 497764 h 2332065"/>
              <a:gd name="connsiteX136" fmla="*/ 258659 w 999899"/>
              <a:gd name="connsiteY136" fmla="*/ 481722 h 2332065"/>
              <a:gd name="connsiteX137" fmla="*/ 237270 w 999899"/>
              <a:gd name="connsiteY137" fmla="*/ 433596 h 2332065"/>
              <a:gd name="connsiteX138" fmla="*/ 226575 w 999899"/>
              <a:gd name="connsiteY138" fmla="*/ 385469 h 2332065"/>
              <a:gd name="connsiteX139" fmla="*/ 205185 w 999899"/>
              <a:gd name="connsiteY139" fmla="*/ 348038 h 2332065"/>
              <a:gd name="connsiteX140" fmla="*/ 194491 w 999899"/>
              <a:gd name="connsiteY140" fmla="*/ 326648 h 2332065"/>
              <a:gd name="connsiteX141" fmla="*/ 173101 w 999899"/>
              <a:gd name="connsiteY141" fmla="*/ 273174 h 2332065"/>
              <a:gd name="connsiteX142" fmla="*/ 130322 w 999899"/>
              <a:gd name="connsiteY142" fmla="*/ 198311 h 2332065"/>
              <a:gd name="connsiteX143" fmla="*/ 119627 w 999899"/>
              <a:gd name="connsiteY143" fmla="*/ 182269 h 2332065"/>
              <a:gd name="connsiteX144" fmla="*/ 98238 w 999899"/>
              <a:gd name="connsiteY144" fmla="*/ 166227 h 2332065"/>
              <a:gd name="connsiteX145" fmla="*/ 87543 w 999899"/>
              <a:gd name="connsiteY145" fmla="*/ 144838 h 2332065"/>
              <a:gd name="connsiteX146" fmla="*/ 71501 w 999899"/>
              <a:gd name="connsiteY146" fmla="*/ 107406 h 2332065"/>
              <a:gd name="connsiteX147" fmla="*/ 39417 w 999899"/>
              <a:gd name="connsiteY147" fmla="*/ 59280 h 2332065"/>
              <a:gd name="connsiteX148" fmla="*/ 28722 w 999899"/>
              <a:gd name="connsiteY148" fmla="*/ 43238 h 2332065"/>
              <a:gd name="connsiteX149" fmla="*/ 0 w 999899"/>
              <a:gd name="connsiteY149" fmla="*/ 0 h 2332065"/>
              <a:gd name="connsiteX150" fmla="*/ 7333 w 999899"/>
              <a:gd name="connsiteY150" fmla="*/ 27196 h 2332065"/>
              <a:gd name="connsiteX0" fmla="*/ 7333 w 999899"/>
              <a:gd name="connsiteY0" fmla="*/ 27196 h 2332065"/>
              <a:gd name="connsiteX1" fmla="*/ 10694 w 999899"/>
              <a:gd name="connsiteY1" fmla="*/ 48126 h 2332065"/>
              <a:gd name="connsiteX2" fmla="*/ 27653 w 999899"/>
              <a:gd name="connsiteY2" fmla="*/ 52557 h 2332065"/>
              <a:gd name="connsiteX3" fmla="*/ 15583 w 999899"/>
              <a:gd name="connsiteY3" fmla="*/ 73489 h 2332065"/>
              <a:gd name="connsiteX4" fmla="*/ 29638 w 999899"/>
              <a:gd name="connsiteY4" fmla="*/ 103588 h 2332065"/>
              <a:gd name="connsiteX5" fmla="*/ 34528 w 999899"/>
              <a:gd name="connsiteY5" fmla="*/ 148810 h 2332065"/>
              <a:gd name="connsiteX6" fmla="*/ 39876 w 999899"/>
              <a:gd name="connsiteY6" fmla="*/ 184865 h 2332065"/>
              <a:gd name="connsiteX7" fmla="*/ 56376 w 999899"/>
              <a:gd name="connsiteY7" fmla="*/ 236508 h 2332065"/>
              <a:gd name="connsiteX8" fmla="*/ 43848 w 999899"/>
              <a:gd name="connsiteY8" fmla="*/ 222756 h 2332065"/>
              <a:gd name="connsiteX9" fmla="*/ 60806 w 999899"/>
              <a:gd name="connsiteY9" fmla="*/ 279285 h 2332065"/>
              <a:gd name="connsiteX10" fmla="*/ 66155 w 999899"/>
              <a:gd name="connsiteY10" fmla="*/ 322523 h 2332065"/>
              <a:gd name="connsiteX11" fmla="*/ 80210 w 999899"/>
              <a:gd name="connsiteY11" fmla="*/ 370497 h 2332065"/>
              <a:gd name="connsiteX12" fmla="*/ 91362 w 999899"/>
              <a:gd name="connsiteY12" fmla="*/ 414651 h 2332065"/>
              <a:gd name="connsiteX13" fmla="*/ 104504 w 999899"/>
              <a:gd name="connsiteY13" fmla="*/ 473471 h 2332065"/>
              <a:gd name="connsiteX14" fmla="*/ 112753 w 999899"/>
              <a:gd name="connsiteY14" fmla="*/ 511362 h 2332065"/>
              <a:gd name="connsiteX15" fmla="*/ 120544 w 999899"/>
              <a:gd name="connsiteY15" fmla="*/ 576753 h 2332065"/>
              <a:gd name="connsiteX16" fmla="*/ 131697 w 999899"/>
              <a:gd name="connsiteY16" fmla="*/ 612199 h 2332065"/>
              <a:gd name="connsiteX17" fmla="*/ 137044 w 999899"/>
              <a:gd name="connsiteY17" fmla="*/ 654366 h 2332065"/>
              <a:gd name="connsiteX18" fmla="*/ 151101 w 999899"/>
              <a:gd name="connsiteY18" fmla="*/ 681104 h 2332065"/>
              <a:gd name="connsiteX19" fmla="*/ 162255 w 999899"/>
              <a:gd name="connsiteY19" fmla="*/ 711659 h 2332065"/>
              <a:gd name="connsiteX20" fmla="*/ 167602 w 999899"/>
              <a:gd name="connsiteY20" fmla="*/ 744202 h 2332065"/>
              <a:gd name="connsiteX21" fmla="*/ 172489 w 999899"/>
              <a:gd name="connsiteY21" fmla="*/ 772465 h 2332065"/>
              <a:gd name="connsiteX22" fmla="*/ 180741 w 999899"/>
              <a:gd name="connsiteY22" fmla="*/ 807454 h 2332065"/>
              <a:gd name="connsiteX23" fmla="*/ 191893 w 999899"/>
              <a:gd name="connsiteY23" fmla="*/ 840912 h 2332065"/>
              <a:gd name="connsiteX24" fmla="*/ 191435 w 999899"/>
              <a:gd name="connsiteY24" fmla="*/ 882163 h 2332065"/>
              <a:gd name="connsiteX25" fmla="*/ 198311 w 999899"/>
              <a:gd name="connsiteY25" fmla="*/ 910579 h 2332065"/>
              <a:gd name="connsiteX26" fmla="*/ 206559 w 999899"/>
              <a:gd name="connsiteY26" fmla="*/ 951832 h 2332065"/>
              <a:gd name="connsiteX27" fmla="*/ 223520 w 999899"/>
              <a:gd name="connsiteY27" fmla="*/ 995527 h 2332065"/>
              <a:gd name="connsiteX28" fmla="*/ 224589 w 999899"/>
              <a:gd name="connsiteY28" fmla="*/ 1021043 h 2332065"/>
              <a:gd name="connsiteX29" fmla="*/ 229479 w 999899"/>
              <a:gd name="connsiteY29" fmla="*/ 1062446 h 2332065"/>
              <a:gd name="connsiteX30" fmla="*/ 237729 w 999899"/>
              <a:gd name="connsiteY30" fmla="*/ 1118671 h 2332065"/>
              <a:gd name="connsiteX31" fmla="*/ 257590 w 999899"/>
              <a:gd name="connsiteY31" fmla="*/ 1149838 h 2332065"/>
              <a:gd name="connsiteX32" fmla="*/ 262936 w 999899"/>
              <a:gd name="connsiteY32" fmla="*/ 1191088 h 2332065"/>
              <a:gd name="connsiteX33" fmla="*/ 267368 w 999899"/>
              <a:gd name="connsiteY33" fmla="*/ 1224243 h 2332065"/>
              <a:gd name="connsiteX34" fmla="*/ 274090 w 999899"/>
              <a:gd name="connsiteY34" fmla="*/ 1249299 h 2332065"/>
              <a:gd name="connsiteX35" fmla="*/ 281883 w 999899"/>
              <a:gd name="connsiteY35" fmla="*/ 1281382 h 2332065"/>
              <a:gd name="connsiteX36" fmla="*/ 290132 w 999899"/>
              <a:gd name="connsiteY36" fmla="*/ 1328898 h 2332065"/>
              <a:gd name="connsiteX37" fmla="*/ 301285 w 999899"/>
              <a:gd name="connsiteY37" fmla="*/ 1353343 h 2332065"/>
              <a:gd name="connsiteX38" fmla="*/ 300827 w 999899"/>
              <a:gd name="connsiteY38" fmla="*/ 1366483 h 2332065"/>
              <a:gd name="connsiteX39" fmla="*/ 303272 w 999899"/>
              <a:gd name="connsiteY39" fmla="*/ 1398567 h 2332065"/>
              <a:gd name="connsiteX40" fmla="*/ 316411 w 999899"/>
              <a:gd name="connsiteY40" fmla="*/ 1437525 h 2332065"/>
              <a:gd name="connsiteX41" fmla="*/ 318855 w 999899"/>
              <a:gd name="connsiteY41" fmla="*/ 1468082 h 2332065"/>
              <a:gd name="connsiteX42" fmla="*/ 332911 w 999899"/>
              <a:gd name="connsiteY42" fmla="*/ 1489929 h 2332065"/>
              <a:gd name="connsiteX43" fmla="*/ 335356 w 999899"/>
              <a:gd name="connsiteY43" fmla="*/ 1511320 h 2332065"/>
              <a:gd name="connsiteX44" fmla="*/ 331535 w 999899"/>
              <a:gd name="connsiteY44" fmla="*/ 1527361 h 2332065"/>
              <a:gd name="connsiteX45" fmla="*/ 348495 w 999899"/>
              <a:gd name="connsiteY45" fmla="*/ 1559446 h 2332065"/>
              <a:gd name="connsiteX46" fmla="*/ 350481 w 999899"/>
              <a:gd name="connsiteY46" fmla="*/ 1594433 h 2332065"/>
              <a:gd name="connsiteX47" fmla="*/ 355828 w 999899"/>
              <a:gd name="connsiteY47" fmla="*/ 1619795 h 2332065"/>
              <a:gd name="connsiteX48" fmla="*/ 361175 w 999899"/>
              <a:gd name="connsiteY48" fmla="*/ 1638740 h 2332065"/>
              <a:gd name="connsiteX49" fmla="*/ 354912 w 999899"/>
              <a:gd name="connsiteY49" fmla="*/ 1679532 h 2332065"/>
              <a:gd name="connsiteX50" fmla="*/ 368968 w 999899"/>
              <a:gd name="connsiteY50" fmla="*/ 1677088 h 2332065"/>
              <a:gd name="connsiteX51" fmla="*/ 377676 w 999899"/>
              <a:gd name="connsiteY51" fmla="*/ 1696645 h 2332065"/>
              <a:gd name="connsiteX52" fmla="*/ 377216 w 999899"/>
              <a:gd name="connsiteY52" fmla="*/ 1727812 h 2332065"/>
              <a:gd name="connsiteX53" fmla="*/ 387913 w 999899"/>
              <a:gd name="connsiteY53" fmla="*/ 1785105 h 2332065"/>
              <a:gd name="connsiteX54" fmla="*/ 398607 w 999899"/>
              <a:gd name="connsiteY54" fmla="*/ 1830787 h 2332065"/>
              <a:gd name="connsiteX55" fmla="*/ 403955 w 999899"/>
              <a:gd name="connsiteY55" fmla="*/ 1863788 h 2332065"/>
              <a:gd name="connsiteX56" fmla="*/ 415108 w 999899"/>
              <a:gd name="connsiteY56" fmla="*/ 1888538 h 2332065"/>
              <a:gd name="connsiteX57" fmla="*/ 422900 w 999899"/>
              <a:gd name="connsiteY57" fmla="*/ 1928567 h 2332065"/>
              <a:gd name="connsiteX58" fmla="*/ 424886 w 999899"/>
              <a:gd name="connsiteY58" fmla="*/ 1968442 h 2332065"/>
              <a:gd name="connsiteX59" fmla="*/ 444291 w 999899"/>
              <a:gd name="connsiteY59" fmla="*/ 2021918 h 2332065"/>
              <a:gd name="connsiteX60" fmla="*/ 443372 w 999899"/>
              <a:gd name="connsiteY60" fmla="*/ 2055375 h 2332065"/>
              <a:gd name="connsiteX61" fmla="*/ 460331 w 999899"/>
              <a:gd name="connsiteY61" fmla="*/ 2093265 h 2332065"/>
              <a:gd name="connsiteX62" fmla="*/ 456512 w 999899"/>
              <a:gd name="connsiteY62" fmla="*/ 2134059 h 2332065"/>
              <a:gd name="connsiteX63" fmla="*/ 464762 w 999899"/>
              <a:gd name="connsiteY63" fmla="*/ 2147198 h 2332065"/>
              <a:gd name="connsiteX64" fmla="*/ 467206 w 999899"/>
              <a:gd name="connsiteY64" fmla="*/ 2171490 h 2332065"/>
              <a:gd name="connsiteX65" fmla="*/ 480805 w 999899"/>
              <a:gd name="connsiteY65" fmla="*/ 2220991 h 2332065"/>
              <a:gd name="connsiteX66" fmla="*/ 488596 w 999899"/>
              <a:gd name="connsiteY66" fmla="*/ 2255367 h 2332065"/>
              <a:gd name="connsiteX67" fmla="*/ 485082 w 999899"/>
              <a:gd name="connsiteY67" fmla="*/ 2269272 h 2332065"/>
              <a:gd name="connsiteX68" fmla="*/ 502194 w 999899"/>
              <a:gd name="connsiteY68" fmla="*/ 2332065 h 2332065"/>
              <a:gd name="connsiteX69" fmla="*/ 497457 w 999899"/>
              <a:gd name="connsiteY69" fmla="*/ 2314494 h 2332065"/>
              <a:gd name="connsiteX70" fmla="*/ 536722 w 999899"/>
              <a:gd name="connsiteY70" fmla="*/ 2310522 h 2332065"/>
              <a:gd name="connsiteX71" fmla="*/ 568806 w 999899"/>
              <a:gd name="connsiteY71" fmla="*/ 2289132 h 2332065"/>
              <a:gd name="connsiteX72" fmla="*/ 595543 w 999899"/>
              <a:gd name="connsiteY72" fmla="*/ 2257048 h 2332065"/>
              <a:gd name="connsiteX73" fmla="*/ 611585 w 999899"/>
              <a:gd name="connsiteY73" fmla="*/ 2235659 h 2332065"/>
              <a:gd name="connsiteX74" fmla="*/ 643670 w 999899"/>
              <a:gd name="connsiteY74" fmla="*/ 2208922 h 2332065"/>
              <a:gd name="connsiteX75" fmla="*/ 670406 w 999899"/>
              <a:gd name="connsiteY75" fmla="*/ 2176838 h 2332065"/>
              <a:gd name="connsiteX76" fmla="*/ 686448 w 999899"/>
              <a:gd name="connsiteY76" fmla="*/ 2166143 h 2332065"/>
              <a:gd name="connsiteX77" fmla="*/ 702491 w 999899"/>
              <a:gd name="connsiteY77" fmla="*/ 2150101 h 2332065"/>
              <a:gd name="connsiteX78" fmla="*/ 723880 w 999899"/>
              <a:gd name="connsiteY78" fmla="*/ 2134059 h 2332065"/>
              <a:gd name="connsiteX79" fmla="*/ 747255 w 999899"/>
              <a:gd name="connsiteY79" fmla="*/ 2090821 h 2332065"/>
              <a:gd name="connsiteX80" fmla="*/ 760394 w 999899"/>
              <a:gd name="connsiteY80" fmla="*/ 2080127 h 2332065"/>
              <a:gd name="connsiteX81" fmla="*/ 791562 w 999899"/>
              <a:gd name="connsiteY81" fmla="*/ 2036278 h 2332065"/>
              <a:gd name="connsiteX82" fmla="*/ 825480 w 999899"/>
              <a:gd name="connsiteY82" fmla="*/ 2005722 h 2332065"/>
              <a:gd name="connsiteX83" fmla="*/ 836175 w 999899"/>
              <a:gd name="connsiteY83" fmla="*/ 1989680 h 2332065"/>
              <a:gd name="connsiteX84" fmla="*/ 846870 w 999899"/>
              <a:gd name="connsiteY84" fmla="*/ 1975013 h 2332065"/>
              <a:gd name="connsiteX85" fmla="*/ 876967 w 999899"/>
              <a:gd name="connsiteY85" fmla="*/ 1932540 h 2332065"/>
              <a:gd name="connsiteX86" fmla="*/ 903705 w 999899"/>
              <a:gd name="connsiteY86" fmla="*/ 1903205 h 2332065"/>
              <a:gd name="connsiteX87" fmla="*/ 937775 w 999899"/>
              <a:gd name="connsiteY87" fmla="*/ 1877385 h 2332065"/>
              <a:gd name="connsiteX88" fmla="*/ 953817 w 999899"/>
              <a:gd name="connsiteY88" fmla="*/ 1861343 h 2332065"/>
              <a:gd name="connsiteX89" fmla="*/ 964512 w 999899"/>
              <a:gd name="connsiteY89" fmla="*/ 1845301 h 2332065"/>
              <a:gd name="connsiteX90" fmla="*/ 989262 w 999899"/>
              <a:gd name="connsiteY90" fmla="*/ 1808481 h 2332065"/>
              <a:gd name="connsiteX91" fmla="*/ 996596 w 999899"/>
              <a:gd name="connsiteY91" fmla="*/ 1781132 h 2332065"/>
              <a:gd name="connsiteX92" fmla="*/ 962677 w 999899"/>
              <a:gd name="connsiteY92" fmla="*/ 1712533 h 2332065"/>
              <a:gd name="connsiteX93" fmla="*/ 935483 w 999899"/>
              <a:gd name="connsiteY93" fmla="*/ 1671740 h 2332065"/>
              <a:gd name="connsiteX94" fmla="*/ 932427 w 999899"/>
              <a:gd name="connsiteY94" fmla="*/ 1636753 h 2332065"/>
              <a:gd name="connsiteX95" fmla="*/ 900343 w 999899"/>
              <a:gd name="connsiteY95" fmla="*/ 1583280 h 2332065"/>
              <a:gd name="connsiteX96" fmla="*/ 889648 w 999899"/>
              <a:gd name="connsiteY96" fmla="*/ 1567238 h 2332065"/>
              <a:gd name="connsiteX97" fmla="*/ 878954 w 999899"/>
              <a:gd name="connsiteY97" fmla="*/ 1545848 h 2332065"/>
              <a:gd name="connsiteX98" fmla="*/ 857564 w 999899"/>
              <a:gd name="connsiteY98" fmla="*/ 1513764 h 2332065"/>
              <a:gd name="connsiteX99" fmla="*/ 846870 w 999899"/>
              <a:gd name="connsiteY99" fmla="*/ 1492374 h 2332065"/>
              <a:gd name="connsiteX100" fmla="*/ 825480 w 999899"/>
              <a:gd name="connsiteY100" fmla="*/ 1476332 h 2332065"/>
              <a:gd name="connsiteX101" fmla="*/ 793396 w 999899"/>
              <a:gd name="connsiteY101" fmla="*/ 1413081 h 2332065"/>
              <a:gd name="connsiteX102" fmla="*/ 782701 w 999899"/>
              <a:gd name="connsiteY102" fmla="*/ 1385427 h 2332065"/>
              <a:gd name="connsiteX103" fmla="*/ 738547 w 999899"/>
              <a:gd name="connsiteY103" fmla="*/ 1322787 h 2332065"/>
              <a:gd name="connsiteX104" fmla="*/ 738394 w 999899"/>
              <a:gd name="connsiteY104" fmla="*/ 1305674 h 2332065"/>
              <a:gd name="connsiteX105" fmla="*/ 711200 w 999899"/>
              <a:gd name="connsiteY105" fmla="*/ 1267785 h 2332065"/>
              <a:gd name="connsiteX106" fmla="*/ 686448 w 999899"/>
              <a:gd name="connsiteY106" fmla="*/ 1225006 h 2332065"/>
              <a:gd name="connsiteX107" fmla="*/ 665518 w 999899"/>
              <a:gd name="connsiteY107" fmla="*/ 1201630 h 2332065"/>
              <a:gd name="connsiteX108" fmla="*/ 653448 w 999899"/>
              <a:gd name="connsiteY108" fmla="*/ 1177797 h 2332065"/>
              <a:gd name="connsiteX109" fmla="*/ 649476 w 999899"/>
              <a:gd name="connsiteY109" fmla="*/ 1159921 h 2332065"/>
              <a:gd name="connsiteX110" fmla="*/ 632975 w 999899"/>
              <a:gd name="connsiteY110" fmla="*/ 1150143 h 2332065"/>
              <a:gd name="connsiteX111" fmla="*/ 627627 w 999899"/>
              <a:gd name="connsiteY111" fmla="*/ 1134101 h 2332065"/>
              <a:gd name="connsiteX112" fmla="*/ 620751 w 999899"/>
              <a:gd name="connsiteY112" fmla="*/ 1104920 h 2332065"/>
              <a:gd name="connsiteX113" fmla="*/ 595543 w 999899"/>
              <a:gd name="connsiteY113" fmla="*/ 1080627 h 2332065"/>
              <a:gd name="connsiteX114" fmla="*/ 596459 w 999899"/>
              <a:gd name="connsiteY114" fmla="*/ 1058779 h 2332065"/>
              <a:gd name="connsiteX115" fmla="*/ 558112 w 999899"/>
              <a:gd name="connsiteY115" fmla="*/ 1021806 h 2332065"/>
              <a:gd name="connsiteX116" fmla="*/ 536722 w 999899"/>
              <a:gd name="connsiteY116" fmla="*/ 973680 h 2332065"/>
              <a:gd name="connsiteX117" fmla="*/ 526027 w 999899"/>
              <a:gd name="connsiteY117" fmla="*/ 946943 h 2332065"/>
              <a:gd name="connsiteX118" fmla="*/ 515333 w 999899"/>
              <a:gd name="connsiteY118" fmla="*/ 930901 h 2332065"/>
              <a:gd name="connsiteX119" fmla="*/ 504638 w 999899"/>
              <a:gd name="connsiteY119" fmla="*/ 904164 h 2332065"/>
              <a:gd name="connsiteX120" fmla="*/ 483248 w 999899"/>
              <a:gd name="connsiteY120" fmla="*/ 872080 h 2332065"/>
              <a:gd name="connsiteX121" fmla="*/ 472554 w 999899"/>
              <a:gd name="connsiteY121" fmla="*/ 856038 h 2332065"/>
              <a:gd name="connsiteX122" fmla="*/ 451164 w 999899"/>
              <a:gd name="connsiteY122" fmla="*/ 807911 h 2332065"/>
              <a:gd name="connsiteX123" fmla="*/ 440470 w 999899"/>
              <a:gd name="connsiteY123" fmla="*/ 765132 h 2332065"/>
              <a:gd name="connsiteX124" fmla="*/ 429775 w 999899"/>
              <a:gd name="connsiteY124" fmla="*/ 749090 h 2332065"/>
              <a:gd name="connsiteX125" fmla="*/ 419080 w 999899"/>
              <a:gd name="connsiteY125" fmla="*/ 727701 h 2332065"/>
              <a:gd name="connsiteX126" fmla="*/ 397691 w 999899"/>
              <a:gd name="connsiteY126" fmla="*/ 695617 h 2332065"/>
              <a:gd name="connsiteX127" fmla="*/ 386996 w 999899"/>
              <a:gd name="connsiteY127" fmla="*/ 679574 h 2332065"/>
              <a:gd name="connsiteX128" fmla="*/ 376301 w 999899"/>
              <a:gd name="connsiteY128" fmla="*/ 663532 h 2332065"/>
              <a:gd name="connsiteX129" fmla="*/ 365606 w 999899"/>
              <a:gd name="connsiteY129" fmla="*/ 642143 h 2332065"/>
              <a:gd name="connsiteX130" fmla="*/ 344217 w 999899"/>
              <a:gd name="connsiteY130" fmla="*/ 626101 h 2332065"/>
              <a:gd name="connsiteX131" fmla="*/ 322827 w 999899"/>
              <a:gd name="connsiteY131" fmla="*/ 594017 h 2332065"/>
              <a:gd name="connsiteX132" fmla="*/ 312133 w 999899"/>
              <a:gd name="connsiteY132" fmla="*/ 577974 h 2332065"/>
              <a:gd name="connsiteX133" fmla="*/ 301438 w 999899"/>
              <a:gd name="connsiteY133" fmla="*/ 561932 h 2332065"/>
              <a:gd name="connsiteX134" fmla="*/ 290743 w 999899"/>
              <a:gd name="connsiteY134" fmla="*/ 540543 h 2332065"/>
              <a:gd name="connsiteX135" fmla="*/ 280048 w 999899"/>
              <a:gd name="connsiteY135" fmla="*/ 524501 h 2332065"/>
              <a:gd name="connsiteX136" fmla="*/ 269354 w 999899"/>
              <a:gd name="connsiteY136" fmla="*/ 497764 h 2332065"/>
              <a:gd name="connsiteX137" fmla="*/ 258659 w 999899"/>
              <a:gd name="connsiteY137" fmla="*/ 481722 h 2332065"/>
              <a:gd name="connsiteX138" fmla="*/ 237270 w 999899"/>
              <a:gd name="connsiteY138" fmla="*/ 433596 h 2332065"/>
              <a:gd name="connsiteX139" fmla="*/ 226575 w 999899"/>
              <a:gd name="connsiteY139" fmla="*/ 385469 h 2332065"/>
              <a:gd name="connsiteX140" fmla="*/ 205185 w 999899"/>
              <a:gd name="connsiteY140" fmla="*/ 348038 h 2332065"/>
              <a:gd name="connsiteX141" fmla="*/ 194491 w 999899"/>
              <a:gd name="connsiteY141" fmla="*/ 326648 h 2332065"/>
              <a:gd name="connsiteX142" fmla="*/ 173101 w 999899"/>
              <a:gd name="connsiteY142" fmla="*/ 273174 h 2332065"/>
              <a:gd name="connsiteX143" fmla="*/ 130322 w 999899"/>
              <a:gd name="connsiteY143" fmla="*/ 198311 h 2332065"/>
              <a:gd name="connsiteX144" fmla="*/ 119627 w 999899"/>
              <a:gd name="connsiteY144" fmla="*/ 182269 h 2332065"/>
              <a:gd name="connsiteX145" fmla="*/ 98238 w 999899"/>
              <a:gd name="connsiteY145" fmla="*/ 166227 h 2332065"/>
              <a:gd name="connsiteX146" fmla="*/ 87543 w 999899"/>
              <a:gd name="connsiteY146" fmla="*/ 144838 h 2332065"/>
              <a:gd name="connsiteX147" fmla="*/ 71501 w 999899"/>
              <a:gd name="connsiteY147" fmla="*/ 107406 h 2332065"/>
              <a:gd name="connsiteX148" fmla="*/ 39417 w 999899"/>
              <a:gd name="connsiteY148" fmla="*/ 59280 h 2332065"/>
              <a:gd name="connsiteX149" fmla="*/ 28722 w 999899"/>
              <a:gd name="connsiteY149" fmla="*/ 43238 h 2332065"/>
              <a:gd name="connsiteX150" fmla="*/ 0 w 999899"/>
              <a:gd name="connsiteY150" fmla="*/ 0 h 2332065"/>
              <a:gd name="connsiteX151" fmla="*/ 7333 w 999899"/>
              <a:gd name="connsiteY151" fmla="*/ 27196 h 2332065"/>
              <a:gd name="connsiteX0" fmla="*/ 7333 w 999899"/>
              <a:gd name="connsiteY0" fmla="*/ 27196 h 2332065"/>
              <a:gd name="connsiteX1" fmla="*/ 10694 w 999899"/>
              <a:gd name="connsiteY1" fmla="*/ 48126 h 2332065"/>
              <a:gd name="connsiteX2" fmla="*/ 27653 w 999899"/>
              <a:gd name="connsiteY2" fmla="*/ 52557 h 2332065"/>
              <a:gd name="connsiteX3" fmla="*/ 15583 w 999899"/>
              <a:gd name="connsiteY3" fmla="*/ 73489 h 2332065"/>
              <a:gd name="connsiteX4" fmla="*/ 29638 w 999899"/>
              <a:gd name="connsiteY4" fmla="*/ 103588 h 2332065"/>
              <a:gd name="connsiteX5" fmla="*/ 34528 w 999899"/>
              <a:gd name="connsiteY5" fmla="*/ 148810 h 2332065"/>
              <a:gd name="connsiteX6" fmla="*/ 39876 w 999899"/>
              <a:gd name="connsiteY6" fmla="*/ 184865 h 2332065"/>
              <a:gd name="connsiteX7" fmla="*/ 56376 w 999899"/>
              <a:gd name="connsiteY7" fmla="*/ 236508 h 2332065"/>
              <a:gd name="connsiteX8" fmla="*/ 43848 w 999899"/>
              <a:gd name="connsiteY8" fmla="*/ 222756 h 2332065"/>
              <a:gd name="connsiteX9" fmla="*/ 60806 w 999899"/>
              <a:gd name="connsiteY9" fmla="*/ 279285 h 2332065"/>
              <a:gd name="connsiteX10" fmla="*/ 66155 w 999899"/>
              <a:gd name="connsiteY10" fmla="*/ 322523 h 2332065"/>
              <a:gd name="connsiteX11" fmla="*/ 80210 w 999899"/>
              <a:gd name="connsiteY11" fmla="*/ 370497 h 2332065"/>
              <a:gd name="connsiteX12" fmla="*/ 91362 w 999899"/>
              <a:gd name="connsiteY12" fmla="*/ 414651 h 2332065"/>
              <a:gd name="connsiteX13" fmla="*/ 104504 w 999899"/>
              <a:gd name="connsiteY13" fmla="*/ 473471 h 2332065"/>
              <a:gd name="connsiteX14" fmla="*/ 112753 w 999899"/>
              <a:gd name="connsiteY14" fmla="*/ 511362 h 2332065"/>
              <a:gd name="connsiteX15" fmla="*/ 120544 w 999899"/>
              <a:gd name="connsiteY15" fmla="*/ 576753 h 2332065"/>
              <a:gd name="connsiteX16" fmla="*/ 131697 w 999899"/>
              <a:gd name="connsiteY16" fmla="*/ 612199 h 2332065"/>
              <a:gd name="connsiteX17" fmla="*/ 137044 w 999899"/>
              <a:gd name="connsiteY17" fmla="*/ 654366 h 2332065"/>
              <a:gd name="connsiteX18" fmla="*/ 151101 w 999899"/>
              <a:gd name="connsiteY18" fmla="*/ 681104 h 2332065"/>
              <a:gd name="connsiteX19" fmla="*/ 162255 w 999899"/>
              <a:gd name="connsiteY19" fmla="*/ 711659 h 2332065"/>
              <a:gd name="connsiteX20" fmla="*/ 167602 w 999899"/>
              <a:gd name="connsiteY20" fmla="*/ 744202 h 2332065"/>
              <a:gd name="connsiteX21" fmla="*/ 172489 w 999899"/>
              <a:gd name="connsiteY21" fmla="*/ 772465 h 2332065"/>
              <a:gd name="connsiteX22" fmla="*/ 180741 w 999899"/>
              <a:gd name="connsiteY22" fmla="*/ 807454 h 2332065"/>
              <a:gd name="connsiteX23" fmla="*/ 191893 w 999899"/>
              <a:gd name="connsiteY23" fmla="*/ 840912 h 2332065"/>
              <a:gd name="connsiteX24" fmla="*/ 191435 w 999899"/>
              <a:gd name="connsiteY24" fmla="*/ 882163 h 2332065"/>
              <a:gd name="connsiteX25" fmla="*/ 198311 w 999899"/>
              <a:gd name="connsiteY25" fmla="*/ 910579 h 2332065"/>
              <a:gd name="connsiteX26" fmla="*/ 206559 w 999899"/>
              <a:gd name="connsiteY26" fmla="*/ 951832 h 2332065"/>
              <a:gd name="connsiteX27" fmla="*/ 223520 w 999899"/>
              <a:gd name="connsiteY27" fmla="*/ 995527 h 2332065"/>
              <a:gd name="connsiteX28" fmla="*/ 224589 w 999899"/>
              <a:gd name="connsiteY28" fmla="*/ 1021043 h 2332065"/>
              <a:gd name="connsiteX29" fmla="*/ 229479 w 999899"/>
              <a:gd name="connsiteY29" fmla="*/ 1062446 h 2332065"/>
              <a:gd name="connsiteX30" fmla="*/ 237729 w 999899"/>
              <a:gd name="connsiteY30" fmla="*/ 1118671 h 2332065"/>
              <a:gd name="connsiteX31" fmla="*/ 257590 w 999899"/>
              <a:gd name="connsiteY31" fmla="*/ 1149838 h 2332065"/>
              <a:gd name="connsiteX32" fmla="*/ 262936 w 999899"/>
              <a:gd name="connsiteY32" fmla="*/ 1191088 h 2332065"/>
              <a:gd name="connsiteX33" fmla="*/ 267368 w 999899"/>
              <a:gd name="connsiteY33" fmla="*/ 1224243 h 2332065"/>
              <a:gd name="connsiteX34" fmla="*/ 274090 w 999899"/>
              <a:gd name="connsiteY34" fmla="*/ 1249299 h 2332065"/>
              <a:gd name="connsiteX35" fmla="*/ 281883 w 999899"/>
              <a:gd name="connsiteY35" fmla="*/ 1281382 h 2332065"/>
              <a:gd name="connsiteX36" fmla="*/ 290132 w 999899"/>
              <a:gd name="connsiteY36" fmla="*/ 1328898 h 2332065"/>
              <a:gd name="connsiteX37" fmla="*/ 301285 w 999899"/>
              <a:gd name="connsiteY37" fmla="*/ 1353343 h 2332065"/>
              <a:gd name="connsiteX38" fmla="*/ 300827 w 999899"/>
              <a:gd name="connsiteY38" fmla="*/ 1366483 h 2332065"/>
              <a:gd name="connsiteX39" fmla="*/ 303272 w 999899"/>
              <a:gd name="connsiteY39" fmla="*/ 1398567 h 2332065"/>
              <a:gd name="connsiteX40" fmla="*/ 316411 w 999899"/>
              <a:gd name="connsiteY40" fmla="*/ 1437525 h 2332065"/>
              <a:gd name="connsiteX41" fmla="*/ 318855 w 999899"/>
              <a:gd name="connsiteY41" fmla="*/ 1468082 h 2332065"/>
              <a:gd name="connsiteX42" fmla="*/ 332911 w 999899"/>
              <a:gd name="connsiteY42" fmla="*/ 1489929 h 2332065"/>
              <a:gd name="connsiteX43" fmla="*/ 335356 w 999899"/>
              <a:gd name="connsiteY43" fmla="*/ 1511320 h 2332065"/>
              <a:gd name="connsiteX44" fmla="*/ 331535 w 999899"/>
              <a:gd name="connsiteY44" fmla="*/ 1527361 h 2332065"/>
              <a:gd name="connsiteX45" fmla="*/ 348495 w 999899"/>
              <a:gd name="connsiteY45" fmla="*/ 1559446 h 2332065"/>
              <a:gd name="connsiteX46" fmla="*/ 350481 w 999899"/>
              <a:gd name="connsiteY46" fmla="*/ 1594433 h 2332065"/>
              <a:gd name="connsiteX47" fmla="*/ 355828 w 999899"/>
              <a:gd name="connsiteY47" fmla="*/ 1619795 h 2332065"/>
              <a:gd name="connsiteX48" fmla="*/ 361175 w 999899"/>
              <a:gd name="connsiteY48" fmla="*/ 1638740 h 2332065"/>
              <a:gd name="connsiteX49" fmla="*/ 354912 w 999899"/>
              <a:gd name="connsiteY49" fmla="*/ 1679532 h 2332065"/>
              <a:gd name="connsiteX50" fmla="*/ 368968 w 999899"/>
              <a:gd name="connsiteY50" fmla="*/ 1677088 h 2332065"/>
              <a:gd name="connsiteX51" fmla="*/ 377676 w 999899"/>
              <a:gd name="connsiteY51" fmla="*/ 1696645 h 2332065"/>
              <a:gd name="connsiteX52" fmla="*/ 377216 w 999899"/>
              <a:gd name="connsiteY52" fmla="*/ 1727812 h 2332065"/>
              <a:gd name="connsiteX53" fmla="*/ 387913 w 999899"/>
              <a:gd name="connsiteY53" fmla="*/ 1785105 h 2332065"/>
              <a:gd name="connsiteX54" fmla="*/ 398607 w 999899"/>
              <a:gd name="connsiteY54" fmla="*/ 1830787 h 2332065"/>
              <a:gd name="connsiteX55" fmla="*/ 403955 w 999899"/>
              <a:gd name="connsiteY55" fmla="*/ 1863788 h 2332065"/>
              <a:gd name="connsiteX56" fmla="*/ 415108 w 999899"/>
              <a:gd name="connsiteY56" fmla="*/ 1888538 h 2332065"/>
              <a:gd name="connsiteX57" fmla="*/ 422900 w 999899"/>
              <a:gd name="connsiteY57" fmla="*/ 1928567 h 2332065"/>
              <a:gd name="connsiteX58" fmla="*/ 424886 w 999899"/>
              <a:gd name="connsiteY58" fmla="*/ 1968442 h 2332065"/>
              <a:gd name="connsiteX59" fmla="*/ 444291 w 999899"/>
              <a:gd name="connsiteY59" fmla="*/ 2021918 h 2332065"/>
              <a:gd name="connsiteX60" fmla="*/ 443372 w 999899"/>
              <a:gd name="connsiteY60" fmla="*/ 2055375 h 2332065"/>
              <a:gd name="connsiteX61" fmla="*/ 460331 w 999899"/>
              <a:gd name="connsiteY61" fmla="*/ 2093265 h 2332065"/>
              <a:gd name="connsiteX62" fmla="*/ 456512 w 999899"/>
              <a:gd name="connsiteY62" fmla="*/ 2134059 h 2332065"/>
              <a:gd name="connsiteX63" fmla="*/ 464762 w 999899"/>
              <a:gd name="connsiteY63" fmla="*/ 2147198 h 2332065"/>
              <a:gd name="connsiteX64" fmla="*/ 467206 w 999899"/>
              <a:gd name="connsiteY64" fmla="*/ 2171490 h 2332065"/>
              <a:gd name="connsiteX65" fmla="*/ 480805 w 999899"/>
              <a:gd name="connsiteY65" fmla="*/ 2220991 h 2332065"/>
              <a:gd name="connsiteX66" fmla="*/ 488596 w 999899"/>
              <a:gd name="connsiteY66" fmla="*/ 2255367 h 2332065"/>
              <a:gd name="connsiteX67" fmla="*/ 485082 w 999899"/>
              <a:gd name="connsiteY67" fmla="*/ 2269272 h 2332065"/>
              <a:gd name="connsiteX68" fmla="*/ 502194 w 999899"/>
              <a:gd name="connsiteY68" fmla="*/ 2332065 h 2332065"/>
              <a:gd name="connsiteX69" fmla="*/ 497457 w 999899"/>
              <a:gd name="connsiteY69" fmla="*/ 2314494 h 2332065"/>
              <a:gd name="connsiteX70" fmla="*/ 536722 w 999899"/>
              <a:gd name="connsiteY70" fmla="*/ 2310522 h 2332065"/>
              <a:gd name="connsiteX71" fmla="*/ 568806 w 999899"/>
              <a:gd name="connsiteY71" fmla="*/ 2289132 h 2332065"/>
              <a:gd name="connsiteX72" fmla="*/ 595543 w 999899"/>
              <a:gd name="connsiteY72" fmla="*/ 2257048 h 2332065"/>
              <a:gd name="connsiteX73" fmla="*/ 611585 w 999899"/>
              <a:gd name="connsiteY73" fmla="*/ 2235659 h 2332065"/>
              <a:gd name="connsiteX74" fmla="*/ 643670 w 999899"/>
              <a:gd name="connsiteY74" fmla="*/ 2208922 h 2332065"/>
              <a:gd name="connsiteX75" fmla="*/ 670406 w 999899"/>
              <a:gd name="connsiteY75" fmla="*/ 2176838 h 2332065"/>
              <a:gd name="connsiteX76" fmla="*/ 686448 w 999899"/>
              <a:gd name="connsiteY76" fmla="*/ 2166143 h 2332065"/>
              <a:gd name="connsiteX77" fmla="*/ 702491 w 999899"/>
              <a:gd name="connsiteY77" fmla="*/ 2150101 h 2332065"/>
              <a:gd name="connsiteX78" fmla="*/ 723880 w 999899"/>
              <a:gd name="connsiteY78" fmla="*/ 2134059 h 2332065"/>
              <a:gd name="connsiteX79" fmla="*/ 747255 w 999899"/>
              <a:gd name="connsiteY79" fmla="*/ 2090821 h 2332065"/>
              <a:gd name="connsiteX80" fmla="*/ 760394 w 999899"/>
              <a:gd name="connsiteY80" fmla="*/ 2080127 h 2332065"/>
              <a:gd name="connsiteX81" fmla="*/ 791562 w 999899"/>
              <a:gd name="connsiteY81" fmla="*/ 2036278 h 2332065"/>
              <a:gd name="connsiteX82" fmla="*/ 825480 w 999899"/>
              <a:gd name="connsiteY82" fmla="*/ 2005722 h 2332065"/>
              <a:gd name="connsiteX83" fmla="*/ 836175 w 999899"/>
              <a:gd name="connsiteY83" fmla="*/ 1989680 h 2332065"/>
              <a:gd name="connsiteX84" fmla="*/ 846870 w 999899"/>
              <a:gd name="connsiteY84" fmla="*/ 1975013 h 2332065"/>
              <a:gd name="connsiteX85" fmla="*/ 876967 w 999899"/>
              <a:gd name="connsiteY85" fmla="*/ 1932540 h 2332065"/>
              <a:gd name="connsiteX86" fmla="*/ 903705 w 999899"/>
              <a:gd name="connsiteY86" fmla="*/ 1903205 h 2332065"/>
              <a:gd name="connsiteX87" fmla="*/ 937775 w 999899"/>
              <a:gd name="connsiteY87" fmla="*/ 1877385 h 2332065"/>
              <a:gd name="connsiteX88" fmla="*/ 953817 w 999899"/>
              <a:gd name="connsiteY88" fmla="*/ 1861343 h 2332065"/>
              <a:gd name="connsiteX89" fmla="*/ 964512 w 999899"/>
              <a:gd name="connsiteY89" fmla="*/ 1845301 h 2332065"/>
              <a:gd name="connsiteX90" fmla="*/ 989262 w 999899"/>
              <a:gd name="connsiteY90" fmla="*/ 1808481 h 2332065"/>
              <a:gd name="connsiteX91" fmla="*/ 996596 w 999899"/>
              <a:gd name="connsiteY91" fmla="*/ 1781132 h 2332065"/>
              <a:gd name="connsiteX92" fmla="*/ 962677 w 999899"/>
              <a:gd name="connsiteY92" fmla="*/ 1712533 h 2332065"/>
              <a:gd name="connsiteX93" fmla="*/ 935483 w 999899"/>
              <a:gd name="connsiteY93" fmla="*/ 1671740 h 2332065"/>
              <a:gd name="connsiteX94" fmla="*/ 932427 w 999899"/>
              <a:gd name="connsiteY94" fmla="*/ 1636753 h 2332065"/>
              <a:gd name="connsiteX95" fmla="*/ 900343 w 999899"/>
              <a:gd name="connsiteY95" fmla="*/ 1583280 h 2332065"/>
              <a:gd name="connsiteX96" fmla="*/ 889648 w 999899"/>
              <a:gd name="connsiteY96" fmla="*/ 1567238 h 2332065"/>
              <a:gd name="connsiteX97" fmla="*/ 878954 w 999899"/>
              <a:gd name="connsiteY97" fmla="*/ 1545848 h 2332065"/>
              <a:gd name="connsiteX98" fmla="*/ 857564 w 999899"/>
              <a:gd name="connsiteY98" fmla="*/ 1513764 h 2332065"/>
              <a:gd name="connsiteX99" fmla="*/ 846870 w 999899"/>
              <a:gd name="connsiteY99" fmla="*/ 1492374 h 2332065"/>
              <a:gd name="connsiteX100" fmla="*/ 825480 w 999899"/>
              <a:gd name="connsiteY100" fmla="*/ 1476332 h 2332065"/>
              <a:gd name="connsiteX101" fmla="*/ 793396 w 999899"/>
              <a:gd name="connsiteY101" fmla="*/ 1413081 h 2332065"/>
              <a:gd name="connsiteX102" fmla="*/ 782701 w 999899"/>
              <a:gd name="connsiteY102" fmla="*/ 1385427 h 2332065"/>
              <a:gd name="connsiteX103" fmla="*/ 738547 w 999899"/>
              <a:gd name="connsiteY103" fmla="*/ 1322787 h 2332065"/>
              <a:gd name="connsiteX104" fmla="*/ 738394 w 999899"/>
              <a:gd name="connsiteY104" fmla="*/ 1305674 h 2332065"/>
              <a:gd name="connsiteX105" fmla="*/ 711200 w 999899"/>
              <a:gd name="connsiteY105" fmla="*/ 1267785 h 2332065"/>
              <a:gd name="connsiteX106" fmla="*/ 686448 w 999899"/>
              <a:gd name="connsiteY106" fmla="*/ 1225006 h 2332065"/>
              <a:gd name="connsiteX107" fmla="*/ 665518 w 999899"/>
              <a:gd name="connsiteY107" fmla="*/ 1201630 h 2332065"/>
              <a:gd name="connsiteX108" fmla="*/ 653448 w 999899"/>
              <a:gd name="connsiteY108" fmla="*/ 1177797 h 2332065"/>
              <a:gd name="connsiteX109" fmla="*/ 649476 w 999899"/>
              <a:gd name="connsiteY109" fmla="*/ 1159921 h 2332065"/>
              <a:gd name="connsiteX110" fmla="*/ 632975 w 999899"/>
              <a:gd name="connsiteY110" fmla="*/ 1150143 h 2332065"/>
              <a:gd name="connsiteX111" fmla="*/ 627627 w 999899"/>
              <a:gd name="connsiteY111" fmla="*/ 1134101 h 2332065"/>
              <a:gd name="connsiteX112" fmla="*/ 620751 w 999899"/>
              <a:gd name="connsiteY112" fmla="*/ 1104920 h 2332065"/>
              <a:gd name="connsiteX113" fmla="*/ 595543 w 999899"/>
              <a:gd name="connsiteY113" fmla="*/ 1080627 h 2332065"/>
              <a:gd name="connsiteX114" fmla="*/ 596459 w 999899"/>
              <a:gd name="connsiteY114" fmla="*/ 1058779 h 2332065"/>
              <a:gd name="connsiteX115" fmla="*/ 558112 w 999899"/>
              <a:gd name="connsiteY115" fmla="*/ 1013098 h 2332065"/>
              <a:gd name="connsiteX116" fmla="*/ 536722 w 999899"/>
              <a:gd name="connsiteY116" fmla="*/ 973680 h 2332065"/>
              <a:gd name="connsiteX117" fmla="*/ 526027 w 999899"/>
              <a:gd name="connsiteY117" fmla="*/ 946943 h 2332065"/>
              <a:gd name="connsiteX118" fmla="*/ 515333 w 999899"/>
              <a:gd name="connsiteY118" fmla="*/ 930901 h 2332065"/>
              <a:gd name="connsiteX119" fmla="*/ 504638 w 999899"/>
              <a:gd name="connsiteY119" fmla="*/ 904164 h 2332065"/>
              <a:gd name="connsiteX120" fmla="*/ 483248 w 999899"/>
              <a:gd name="connsiteY120" fmla="*/ 872080 h 2332065"/>
              <a:gd name="connsiteX121" fmla="*/ 472554 w 999899"/>
              <a:gd name="connsiteY121" fmla="*/ 856038 h 2332065"/>
              <a:gd name="connsiteX122" fmla="*/ 451164 w 999899"/>
              <a:gd name="connsiteY122" fmla="*/ 807911 h 2332065"/>
              <a:gd name="connsiteX123" fmla="*/ 440470 w 999899"/>
              <a:gd name="connsiteY123" fmla="*/ 765132 h 2332065"/>
              <a:gd name="connsiteX124" fmla="*/ 429775 w 999899"/>
              <a:gd name="connsiteY124" fmla="*/ 749090 h 2332065"/>
              <a:gd name="connsiteX125" fmla="*/ 419080 w 999899"/>
              <a:gd name="connsiteY125" fmla="*/ 727701 h 2332065"/>
              <a:gd name="connsiteX126" fmla="*/ 397691 w 999899"/>
              <a:gd name="connsiteY126" fmla="*/ 695617 h 2332065"/>
              <a:gd name="connsiteX127" fmla="*/ 386996 w 999899"/>
              <a:gd name="connsiteY127" fmla="*/ 679574 h 2332065"/>
              <a:gd name="connsiteX128" fmla="*/ 376301 w 999899"/>
              <a:gd name="connsiteY128" fmla="*/ 663532 h 2332065"/>
              <a:gd name="connsiteX129" fmla="*/ 365606 w 999899"/>
              <a:gd name="connsiteY129" fmla="*/ 642143 h 2332065"/>
              <a:gd name="connsiteX130" fmla="*/ 344217 w 999899"/>
              <a:gd name="connsiteY130" fmla="*/ 626101 h 2332065"/>
              <a:gd name="connsiteX131" fmla="*/ 322827 w 999899"/>
              <a:gd name="connsiteY131" fmla="*/ 594017 h 2332065"/>
              <a:gd name="connsiteX132" fmla="*/ 312133 w 999899"/>
              <a:gd name="connsiteY132" fmla="*/ 577974 h 2332065"/>
              <a:gd name="connsiteX133" fmla="*/ 301438 w 999899"/>
              <a:gd name="connsiteY133" fmla="*/ 561932 h 2332065"/>
              <a:gd name="connsiteX134" fmla="*/ 290743 w 999899"/>
              <a:gd name="connsiteY134" fmla="*/ 540543 h 2332065"/>
              <a:gd name="connsiteX135" fmla="*/ 280048 w 999899"/>
              <a:gd name="connsiteY135" fmla="*/ 524501 h 2332065"/>
              <a:gd name="connsiteX136" fmla="*/ 269354 w 999899"/>
              <a:gd name="connsiteY136" fmla="*/ 497764 h 2332065"/>
              <a:gd name="connsiteX137" fmla="*/ 258659 w 999899"/>
              <a:gd name="connsiteY137" fmla="*/ 481722 h 2332065"/>
              <a:gd name="connsiteX138" fmla="*/ 237270 w 999899"/>
              <a:gd name="connsiteY138" fmla="*/ 433596 h 2332065"/>
              <a:gd name="connsiteX139" fmla="*/ 226575 w 999899"/>
              <a:gd name="connsiteY139" fmla="*/ 385469 h 2332065"/>
              <a:gd name="connsiteX140" fmla="*/ 205185 w 999899"/>
              <a:gd name="connsiteY140" fmla="*/ 348038 h 2332065"/>
              <a:gd name="connsiteX141" fmla="*/ 194491 w 999899"/>
              <a:gd name="connsiteY141" fmla="*/ 326648 h 2332065"/>
              <a:gd name="connsiteX142" fmla="*/ 173101 w 999899"/>
              <a:gd name="connsiteY142" fmla="*/ 273174 h 2332065"/>
              <a:gd name="connsiteX143" fmla="*/ 130322 w 999899"/>
              <a:gd name="connsiteY143" fmla="*/ 198311 h 2332065"/>
              <a:gd name="connsiteX144" fmla="*/ 119627 w 999899"/>
              <a:gd name="connsiteY144" fmla="*/ 182269 h 2332065"/>
              <a:gd name="connsiteX145" fmla="*/ 98238 w 999899"/>
              <a:gd name="connsiteY145" fmla="*/ 166227 h 2332065"/>
              <a:gd name="connsiteX146" fmla="*/ 87543 w 999899"/>
              <a:gd name="connsiteY146" fmla="*/ 144838 h 2332065"/>
              <a:gd name="connsiteX147" fmla="*/ 71501 w 999899"/>
              <a:gd name="connsiteY147" fmla="*/ 107406 h 2332065"/>
              <a:gd name="connsiteX148" fmla="*/ 39417 w 999899"/>
              <a:gd name="connsiteY148" fmla="*/ 59280 h 2332065"/>
              <a:gd name="connsiteX149" fmla="*/ 28722 w 999899"/>
              <a:gd name="connsiteY149" fmla="*/ 43238 h 2332065"/>
              <a:gd name="connsiteX150" fmla="*/ 0 w 999899"/>
              <a:gd name="connsiteY150" fmla="*/ 0 h 2332065"/>
              <a:gd name="connsiteX151" fmla="*/ 7333 w 999899"/>
              <a:gd name="connsiteY151" fmla="*/ 27196 h 2332065"/>
              <a:gd name="connsiteX0" fmla="*/ 7333 w 999899"/>
              <a:gd name="connsiteY0" fmla="*/ 27196 h 2332065"/>
              <a:gd name="connsiteX1" fmla="*/ 10694 w 999899"/>
              <a:gd name="connsiteY1" fmla="*/ 48126 h 2332065"/>
              <a:gd name="connsiteX2" fmla="*/ 27653 w 999899"/>
              <a:gd name="connsiteY2" fmla="*/ 52557 h 2332065"/>
              <a:gd name="connsiteX3" fmla="*/ 15583 w 999899"/>
              <a:gd name="connsiteY3" fmla="*/ 73489 h 2332065"/>
              <a:gd name="connsiteX4" fmla="*/ 29638 w 999899"/>
              <a:gd name="connsiteY4" fmla="*/ 103588 h 2332065"/>
              <a:gd name="connsiteX5" fmla="*/ 34528 w 999899"/>
              <a:gd name="connsiteY5" fmla="*/ 148810 h 2332065"/>
              <a:gd name="connsiteX6" fmla="*/ 39876 w 999899"/>
              <a:gd name="connsiteY6" fmla="*/ 184865 h 2332065"/>
              <a:gd name="connsiteX7" fmla="*/ 56376 w 999899"/>
              <a:gd name="connsiteY7" fmla="*/ 236508 h 2332065"/>
              <a:gd name="connsiteX8" fmla="*/ 43848 w 999899"/>
              <a:gd name="connsiteY8" fmla="*/ 222756 h 2332065"/>
              <a:gd name="connsiteX9" fmla="*/ 60806 w 999899"/>
              <a:gd name="connsiteY9" fmla="*/ 279285 h 2332065"/>
              <a:gd name="connsiteX10" fmla="*/ 66155 w 999899"/>
              <a:gd name="connsiteY10" fmla="*/ 322523 h 2332065"/>
              <a:gd name="connsiteX11" fmla="*/ 80210 w 999899"/>
              <a:gd name="connsiteY11" fmla="*/ 370497 h 2332065"/>
              <a:gd name="connsiteX12" fmla="*/ 91362 w 999899"/>
              <a:gd name="connsiteY12" fmla="*/ 414651 h 2332065"/>
              <a:gd name="connsiteX13" fmla="*/ 104504 w 999899"/>
              <a:gd name="connsiteY13" fmla="*/ 473471 h 2332065"/>
              <a:gd name="connsiteX14" fmla="*/ 112753 w 999899"/>
              <a:gd name="connsiteY14" fmla="*/ 511362 h 2332065"/>
              <a:gd name="connsiteX15" fmla="*/ 120544 w 999899"/>
              <a:gd name="connsiteY15" fmla="*/ 576753 h 2332065"/>
              <a:gd name="connsiteX16" fmla="*/ 131697 w 999899"/>
              <a:gd name="connsiteY16" fmla="*/ 612199 h 2332065"/>
              <a:gd name="connsiteX17" fmla="*/ 137044 w 999899"/>
              <a:gd name="connsiteY17" fmla="*/ 654366 h 2332065"/>
              <a:gd name="connsiteX18" fmla="*/ 151101 w 999899"/>
              <a:gd name="connsiteY18" fmla="*/ 681104 h 2332065"/>
              <a:gd name="connsiteX19" fmla="*/ 162255 w 999899"/>
              <a:gd name="connsiteY19" fmla="*/ 711659 h 2332065"/>
              <a:gd name="connsiteX20" fmla="*/ 167602 w 999899"/>
              <a:gd name="connsiteY20" fmla="*/ 744202 h 2332065"/>
              <a:gd name="connsiteX21" fmla="*/ 172489 w 999899"/>
              <a:gd name="connsiteY21" fmla="*/ 772465 h 2332065"/>
              <a:gd name="connsiteX22" fmla="*/ 180741 w 999899"/>
              <a:gd name="connsiteY22" fmla="*/ 807454 h 2332065"/>
              <a:gd name="connsiteX23" fmla="*/ 191893 w 999899"/>
              <a:gd name="connsiteY23" fmla="*/ 840912 h 2332065"/>
              <a:gd name="connsiteX24" fmla="*/ 191435 w 999899"/>
              <a:gd name="connsiteY24" fmla="*/ 882163 h 2332065"/>
              <a:gd name="connsiteX25" fmla="*/ 198311 w 999899"/>
              <a:gd name="connsiteY25" fmla="*/ 910579 h 2332065"/>
              <a:gd name="connsiteX26" fmla="*/ 206559 w 999899"/>
              <a:gd name="connsiteY26" fmla="*/ 951832 h 2332065"/>
              <a:gd name="connsiteX27" fmla="*/ 223520 w 999899"/>
              <a:gd name="connsiteY27" fmla="*/ 995527 h 2332065"/>
              <a:gd name="connsiteX28" fmla="*/ 224589 w 999899"/>
              <a:gd name="connsiteY28" fmla="*/ 1021043 h 2332065"/>
              <a:gd name="connsiteX29" fmla="*/ 229479 w 999899"/>
              <a:gd name="connsiteY29" fmla="*/ 1062446 h 2332065"/>
              <a:gd name="connsiteX30" fmla="*/ 237729 w 999899"/>
              <a:gd name="connsiteY30" fmla="*/ 1118671 h 2332065"/>
              <a:gd name="connsiteX31" fmla="*/ 257590 w 999899"/>
              <a:gd name="connsiteY31" fmla="*/ 1149838 h 2332065"/>
              <a:gd name="connsiteX32" fmla="*/ 262936 w 999899"/>
              <a:gd name="connsiteY32" fmla="*/ 1191088 h 2332065"/>
              <a:gd name="connsiteX33" fmla="*/ 267368 w 999899"/>
              <a:gd name="connsiteY33" fmla="*/ 1224243 h 2332065"/>
              <a:gd name="connsiteX34" fmla="*/ 274090 w 999899"/>
              <a:gd name="connsiteY34" fmla="*/ 1249299 h 2332065"/>
              <a:gd name="connsiteX35" fmla="*/ 281883 w 999899"/>
              <a:gd name="connsiteY35" fmla="*/ 1281382 h 2332065"/>
              <a:gd name="connsiteX36" fmla="*/ 290132 w 999899"/>
              <a:gd name="connsiteY36" fmla="*/ 1328898 h 2332065"/>
              <a:gd name="connsiteX37" fmla="*/ 301285 w 999899"/>
              <a:gd name="connsiteY37" fmla="*/ 1353343 h 2332065"/>
              <a:gd name="connsiteX38" fmla="*/ 300827 w 999899"/>
              <a:gd name="connsiteY38" fmla="*/ 1366483 h 2332065"/>
              <a:gd name="connsiteX39" fmla="*/ 303272 w 999899"/>
              <a:gd name="connsiteY39" fmla="*/ 1398567 h 2332065"/>
              <a:gd name="connsiteX40" fmla="*/ 316411 w 999899"/>
              <a:gd name="connsiteY40" fmla="*/ 1437525 h 2332065"/>
              <a:gd name="connsiteX41" fmla="*/ 318855 w 999899"/>
              <a:gd name="connsiteY41" fmla="*/ 1468082 h 2332065"/>
              <a:gd name="connsiteX42" fmla="*/ 332911 w 999899"/>
              <a:gd name="connsiteY42" fmla="*/ 1489929 h 2332065"/>
              <a:gd name="connsiteX43" fmla="*/ 335356 w 999899"/>
              <a:gd name="connsiteY43" fmla="*/ 1511320 h 2332065"/>
              <a:gd name="connsiteX44" fmla="*/ 331535 w 999899"/>
              <a:gd name="connsiteY44" fmla="*/ 1527361 h 2332065"/>
              <a:gd name="connsiteX45" fmla="*/ 348495 w 999899"/>
              <a:gd name="connsiteY45" fmla="*/ 1559446 h 2332065"/>
              <a:gd name="connsiteX46" fmla="*/ 350481 w 999899"/>
              <a:gd name="connsiteY46" fmla="*/ 1594433 h 2332065"/>
              <a:gd name="connsiteX47" fmla="*/ 355828 w 999899"/>
              <a:gd name="connsiteY47" fmla="*/ 1619795 h 2332065"/>
              <a:gd name="connsiteX48" fmla="*/ 361175 w 999899"/>
              <a:gd name="connsiteY48" fmla="*/ 1638740 h 2332065"/>
              <a:gd name="connsiteX49" fmla="*/ 354912 w 999899"/>
              <a:gd name="connsiteY49" fmla="*/ 1679532 h 2332065"/>
              <a:gd name="connsiteX50" fmla="*/ 368968 w 999899"/>
              <a:gd name="connsiteY50" fmla="*/ 1677088 h 2332065"/>
              <a:gd name="connsiteX51" fmla="*/ 377676 w 999899"/>
              <a:gd name="connsiteY51" fmla="*/ 1696645 h 2332065"/>
              <a:gd name="connsiteX52" fmla="*/ 377216 w 999899"/>
              <a:gd name="connsiteY52" fmla="*/ 1727812 h 2332065"/>
              <a:gd name="connsiteX53" fmla="*/ 387913 w 999899"/>
              <a:gd name="connsiteY53" fmla="*/ 1785105 h 2332065"/>
              <a:gd name="connsiteX54" fmla="*/ 398607 w 999899"/>
              <a:gd name="connsiteY54" fmla="*/ 1830787 h 2332065"/>
              <a:gd name="connsiteX55" fmla="*/ 403955 w 999899"/>
              <a:gd name="connsiteY55" fmla="*/ 1863788 h 2332065"/>
              <a:gd name="connsiteX56" fmla="*/ 415108 w 999899"/>
              <a:gd name="connsiteY56" fmla="*/ 1888538 h 2332065"/>
              <a:gd name="connsiteX57" fmla="*/ 422900 w 999899"/>
              <a:gd name="connsiteY57" fmla="*/ 1928567 h 2332065"/>
              <a:gd name="connsiteX58" fmla="*/ 424886 w 999899"/>
              <a:gd name="connsiteY58" fmla="*/ 1968442 h 2332065"/>
              <a:gd name="connsiteX59" fmla="*/ 444291 w 999899"/>
              <a:gd name="connsiteY59" fmla="*/ 2021918 h 2332065"/>
              <a:gd name="connsiteX60" fmla="*/ 443372 w 999899"/>
              <a:gd name="connsiteY60" fmla="*/ 2055375 h 2332065"/>
              <a:gd name="connsiteX61" fmla="*/ 460331 w 999899"/>
              <a:gd name="connsiteY61" fmla="*/ 2093265 h 2332065"/>
              <a:gd name="connsiteX62" fmla="*/ 456512 w 999899"/>
              <a:gd name="connsiteY62" fmla="*/ 2134059 h 2332065"/>
              <a:gd name="connsiteX63" fmla="*/ 464762 w 999899"/>
              <a:gd name="connsiteY63" fmla="*/ 2147198 h 2332065"/>
              <a:gd name="connsiteX64" fmla="*/ 467206 w 999899"/>
              <a:gd name="connsiteY64" fmla="*/ 2171490 h 2332065"/>
              <a:gd name="connsiteX65" fmla="*/ 480805 w 999899"/>
              <a:gd name="connsiteY65" fmla="*/ 2220991 h 2332065"/>
              <a:gd name="connsiteX66" fmla="*/ 488596 w 999899"/>
              <a:gd name="connsiteY66" fmla="*/ 2255367 h 2332065"/>
              <a:gd name="connsiteX67" fmla="*/ 485082 w 999899"/>
              <a:gd name="connsiteY67" fmla="*/ 2269272 h 2332065"/>
              <a:gd name="connsiteX68" fmla="*/ 502194 w 999899"/>
              <a:gd name="connsiteY68" fmla="*/ 2332065 h 2332065"/>
              <a:gd name="connsiteX69" fmla="*/ 497457 w 999899"/>
              <a:gd name="connsiteY69" fmla="*/ 2314494 h 2332065"/>
              <a:gd name="connsiteX70" fmla="*/ 536722 w 999899"/>
              <a:gd name="connsiteY70" fmla="*/ 2310522 h 2332065"/>
              <a:gd name="connsiteX71" fmla="*/ 568806 w 999899"/>
              <a:gd name="connsiteY71" fmla="*/ 2289132 h 2332065"/>
              <a:gd name="connsiteX72" fmla="*/ 595543 w 999899"/>
              <a:gd name="connsiteY72" fmla="*/ 2257048 h 2332065"/>
              <a:gd name="connsiteX73" fmla="*/ 611585 w 999899"/>
              <a:gd name="connsiteY73" fmla="*/ 2235659 h 2332065"/>
              <a:gd name="connsiteX74" fmla="*/ 643670 w 999899"/>
              <a:gd name="connsiteY74" fmla="*/ 2208922 h 2332065"/>
              <a:gd name="connsiteX75" fmla="*/ 670406 w 999899"/>
              <a:gd name="connsiteY75" fmla="*/ 2176838 h 2332065"/>
              <a:gd name="connsiteX76" fmla="*/ 686448 w 999899"/>
              <a:gd name="connsiteY76" fmla="*/ 2166143 h 2332065"/>
              <a:gd name="connsiteX77" fmla="*/ 702491 w 999899"/>
              <a:gd name="connsiteY77" fmla="*/ 2150101 h 2332065"/>
              <a:gd name="connsiteX78" fmla="*/ 723880 w 999899"/>
              <a:gd name="connsiteY78" fmla="*/ 2134059 h 2332065"/>
              <a:gd name="connsiteX79" fmla="*/ 747255 w 999899"/>
              <a:gd name="connsiteY79" fmla="*/ 2090821 h 2332065"/>
              <a:gd name="connsiteX80" fmla="*/ 760394 w 999899"/>
              <a:gd name="connsiteY80" fmla="*/ 2080127 h 2332065"/>
              <a:gd name="connsiteX81" fmla="*/ 791562 w 999899"/>
              <a:gd name="connsiteY81" fmla="*/ 2036278 h 2332065"/>
              <a:gd name="connsiteX82" fmla="*/ 825480 w 999899"/>
              <a:gd name="connsiteY82" fmla="*/ 2005722 h 2332065"/>
              <a:gd name="connsiteX83" fmla="*/ 836175 w 999899"/>
              <a:gd name="connsiteY83" fmla="*/ 1989680 h 2332065"/>
              <a:gd name="connsiteX84" fmla="*/ 846870 w 999899"/>
              <a:gd name="connsiteY84" fmla="*/ 1975013 h 2332065"/>
              <a:gd name="connsiteX85" fmla="*/ 876967 w 999899"/>
              <a:gd name="connsiteY85" fmla="*/ 1932540 h 2332065"/>
              <a:gd name="connsiteX86" fmla="*/ 903705 w 999899"/>
              <a:gd name="connsiteY86" fmla="*/ 1903205 h 2332065"/>
              <a:gd name="connsiteX87" fmla="*/ 937775 w 999899"/>
              <a:gd name="connsiteY87" fmla="*/ 1877385 h 2332065"/>
              <a:gd name="connsiteX88" fmla="*/ 953817 w 999899"/>
              <a:gd name="connsiteY88" fmla="*/ 1861343 h 2332065"/>
              <a:gd name="connsiteX89" fmla="*/ 964512 w 999899"/>
              <a:gd name="connsiteY89" fmla="*/ 1845301 h 2332065"/>
              <a:gd name="connsiteX90" fmla="*/ 989262 w 999899"/>
              <a:gd name="connsiteY90" fmla="*/ 1808481 h 2332065"/>
              <a:gd name="connsiteX91" fmla="*/ 996596 w 999899"/>
              <a:gd name="connsiteY91" fmla="*/ 1781132 h 2332065"/>
              <a:gd name="connsiteX92" fmla="*/ 962677 w 999899"/>
              <a:gd name="connsiteY92" fmla="*/ 1712533 h 2332065"/>
              <a:gd name="connsiteX93" fmla="*/ 935483 w 999899"/>
              <a:gd name="connsiteY93" fmla="*/ 1671740 h 2332065"/>
              <a:gd name="connsiteX94" fmla="*/ 932427 w 999899"/>
              <a:gd name="connsiteY94" fmla="*/ 1636753 h 2332065"/>
              <a:gd name="connsiteX95" fmla="*/ 900343 w 999899"/>
              <a:gd name="connsiteY95" fmla="*/ 1583280 h 2332065"/>
              <a:gd name="connsiteX96" fmla="*/ 889648 w 999899"/>
              <a:gd name="connsiteY96" fmla="*/ 1567238 h 2332065"/>
              <a:gd name="connsiteX97" fmla="*/ 878954 w 999899"/>
              <a:gd name="connsiteY97" fmla="*/ 1545848 h 2332065"/>
              <a:gd name="connsiteX98" fmla="*/ 857564 w 999899"/>
              <a:gd name="connsiteY98" fmla="*/ 1513764 h 2332065"/>
              <a:gd name="connsiteX99" fmla="*/ 846870 w 999899"/>
              <a:gd name="connsiteY99" fmla="*/ 1492374 h 2332065"/>
              <a:gd name="connsiteX100" fmla="*/ 825480 w 999899"/>
              <a:gd name="connsiteY100" fmla="*/ 1476332 h 2332065"/>
              <a:gd name="connsiteX101" fmla="*/ 793396 w 999899"/>
              <a:gd name="connsiteY101" fmla="*/ 1413081 h 2332065"/>
              <a:gd name="connsiteX102" fmla="*/ 782701 w 999899"/>
              <a:gd name="connsiteY102" fmla="*/ 1385427 h 2332065"/>
              <a:gd name="connsiteX103" fmla="*/ 738547 w 999899"/>
              <a:gd name="connsiteY103" fmla="*/ 1322787 h 2332065"/>
              <a:gd name="connsiteX104" fmla="*/ 738394 w 999899"/>
              <a:gd name="connsiteY104" fmla="*/ 1305674 h 2332065"/>
              <a:gd name="connsiteX105" fmla="*/ 711200 w 999899"/>
              <a:gd name="connsiteY105" fmla="*/ 1267785 h 2332065"/>
              <a:gd name="connsiteX106" fmla="*/ 686448 w 999899"/>
              <a:gd name="connsiteY106" fmla="*/ 1225006 h 2332065"/>
              <a:gd name="connsiteX107" fmla="*/ 665518 w 999899"/>
              <a:gd name="connsiteY107" fmla="*/ 1201630 h 2332065"/>
              <a:gd name="connsiteX108" fmla="*/ 653448 w 999899"/>
              <a:gd name="connsiteY108" fmla="*/ 1177797 h 2332065"/>
              <a:gd name="connsiteX109" fmla="*/ 649476 w 999899"/>
              <a:gd name="connsiteY109" fmla="*/ 1159921 h 2332065"/>
              <a:gd name="connsiteX110" fmla="*/ 632975 w 999899"/>
              <a:gd name="connsiteY110" fmla="*/ 1150143 h 2332065"/>
              <a:gd name="connsiteX111" fmla="*/ 627627 w 999899"/>
              <a:gd name="connsiteY111" fmla="*/ 1134101 h 2332065"/>
              <a:gd name="connsiteX112" fmla="*/ 620751 w 999899"/>
              <a:gd name="connsiteY112" fmla="*/ 1104920 h 2332065"/>
              <a:gd name="connsiteX113" fmla="*/ 595543 w 999899"/>
              <a:gd name="connsiteY113" fmla="*/ 1080627 h 2332065"/>
              <a:gd name="connsiteX114" fmla="*/ 596459 w 999899"/>
              <a:gd name="connsiteY114" fmla="*/ 1058779 h 2332065"/>
              <a:gd name="connsiteX115" fmla="*/ 558112 w 999899"/>
              <a:gd name="connsiteY115" fmla="*/ 986972 h 2332065"/>
              <a:gd name="connsiteX116" fmla="*/ 536722 w 999899"/>
              <a:gd name="connsiteY116" fmla="*/ 973680 h 2332065"/>
              <a:gd name="connsiteX117" fmla="*/ 526027 w 999899"/>
              <a:gd name="connsiteY117" fmla="*/ 946943 h 2332065"/>
              <a:gd name="connsiteX118" fmla="*/ 515333 w 999899"/>
              <a:gd name="connsiteY118" fmla="*/ 930901 h 2332065"/>
              <a:gd name="connsiteX119" fmla="*/ 504638 w 999899"/>
              <a:gd name="connsiteY119" fmla="*/ 904164 h 2332065"/>
              <a:gd name="connsiteX120" fmla="*/ 483248 w 999899"/>
              <a:gd name="connsiteY120" fmla="*/ 872080 h 2332065"/>
              <a:gd name="connsiteX121" fmla="*/ 472554 w 999899"/>
              <a:gd name="connsiteY121" fmla="*/ 856038 h 2332065"/>
              <a:gd name="connsiteX122" fmla="*/ 451164 w 999899"/>
              <a:gd name="connsiteY122" fmla="*/ 807911 h 2332065"/>
              <a:gd name="connsiteX123" fmla="*/ 440470 w 999899"/>
              <a:gd name="connsiteY123" fmla="*/ 765132 h 2332065"/>
              <a:gd name="connsiteX124" fmla="*/ 429775 w 999899"/>
              <a:gd name="connsiteY124" fmla="*/ 749090 h 2332065"/>
              <a:gd name="connsiteX125" fmla="*/ 419080 w 999899"/>
              <a:gd name="connsiteY125" fmla="*/ 727701 h 2332065"/>
              <a:gd name="connsiteX126" fmla="*/ 397691 w 999899"/>
              <a:gd name="connsiteY126" fmla="*/ 695617 h 2332065"/>
              <a:gd name="connsiteX127" fmla="*/ 386996 w 999899"/>
              <a:gd name="connsiteY127" fmla="*/ 679574 h 2332065"/>
              <a:gd name="connsiteX128" fmla="*/ 376301 w 999899"/>
              <a:gd name="connsiteY128" fmla="*/ 663532 h 2332065"/>
              <a:gd name="connsiteX129" fmla="*/ 365606 w 999899"/>
              <a:gd name="connsiteY129" fmla="*/ 642143 h 2332065"/>
              <a:gd name="connsiteX130" fmla="*/ 344217 w 999899"/>
              <a:gd name="connsiteY130" fmla="*/ 626101 h 2332065"/>
              <a:gd name="connsiteX131" fmla="*/ 322827 w 999899"/>
              <a:gd name="connsiteY131" fmla="*/ 594017 h 2332065"/>
              <a:gd name="connsiteX132" fmla="*/ 312133 w 999899"/>
              <a:gd name="connsiteY132" fmla="*/ 577974 h 2332065"/>
              <a:gd name="connsiteX133" fmla="*/ 301438 w 999899"/>
              <a:gd name="connsiteY133" fmla="*/ 561932 h 2332065"/>
              <a:gd name="connsiteX134" fmla="*/ 290743 w 999899"/>
              <a:gd name="connsiteY134" fmla="*/ 540543 h 2332065"/>
              <a:gd name="connsiteX135" fmla="*/ 280048 w 999899"/>
              <a:gd name="connsiteY135" fmla="*/ 524501 h 2332065"/>
              <a:gd name="connsiteX136" fmla="*/ 269354 w 999899"/>
              <a:gd name="connsiteY136" fmla="*/ 497764 h 2332065"/>
              <a:gd name="connsiteX137" fmla="*/ 258659 w 999899"/>
              <a:gd name="connsiteY137" fmla="*/ 481722 h 2332065"/>
              <a:gd name="connsiteX138" fmla="*/ 237270 w 999899"/>
              <a:gd name="connsiteY138" fmla="*/ 433596 h 2332065"/>
              <a:gd name="connsiteX139" fmla="*/ 226575 w 999899"/>
              <a:gd name="connsiteY139" fmla="*/ 385469 h 2332065"/>
              <a:gd name="connsiteX140" fmla="*/ 205185 w 999899"/>
              <a:gd name="connsiteY140" fmla="*/ 348038 h 2332065"/>
              <a:gd name="connsiteX141" fmla="*/ 194491 w 999899"/>
              <a:gd name="connsiteY141" fmla="*/ 326648 h 2332065"/>
              <a:gd name="connsiteX142" fmla="*/ 173101 w 999899"/>
              <a:gd name="connsiteY142" fmla="*/ 273174 h 2332065"/>
              <a:gd name="connsiteX143" fmla="*/ 130322 w 999899"/>
              <a:gd name="connsiteY143" fmla="*/ 198311 h 2332065"/>
              <a:gd name="connsiteX144" fmla="*/ 119627 w 999899"/>
              <a:gd name="connsiteY144" fmla="*/ 182269 h 2332065"/>
              <a:gd name="connsiteX145" fmla="*/ 98238 w 999899"/>
              <a:gd name="connsiteY145" fmla="*/ 166227 h 2332065"/>
              <a:gd name="connsiteX146" fmla="*/ 87543 w 999899"/>
              <a:gd name="connsiteY146" fmla="*/ 144838 h 2332065"/>
              <a:gd name="connsiteX147" fmla="*/ 71501 w 999899"/>
              <a:gd name="connsiteY147" fmla="*/ 107406 h 2332065"/>
              <a:gd name="connsiteX148" fmla="*/ 39417 w 999899"/>
              <a:gd name="connsiteY148" fmla="*/ 59280 h 2332065"/>
              <a:gd name="connsiteX149" fmla="*/ 28722 w 999899"/>
              <a:gd name="connsiteY149" fmla="*/ 43238 h 2332065"/>
              <a:gd name="connsiteX150" fmla="*/ 0 w 999899"/>
              <a:gd name="connsiteY150" fmla="*/ 0 h 2332065"/>
              <a:gd name="connsiteX151" fmla="*/ 7333 w 999899"/>
              <a:gd name="connsiteY151" fmla="*/ 27196 h 2332065"/>
              <a:gd name="connsiteX0" fmla="*/ 7333 w 999899"/>
              <a:gd name="connsiteY0" fmla="*/ 27196 h 2332065"/>
              <a:gd name="connsiteX1" fmla="*/ 10694 w 999899"/>
              <a:gd name="connsiteY1" fmla="*/ 48126 h 2332065"/>
              <a:gd name="connsiteX2" fmla="*/ 27653 w 999899"/>
              <a:gd name="connsiteY2" fmla="*/ 52557 h 2332065"/>
              <a:gd name="connsiteX3" fmla="*/ 15583 w 999899"/>
              <a:gd name="connsiteY3" fmla="*/ 73489 h 2332065"/>
              <a:gd name="connsiteX4" fmla="*/ 29638 w 999899"/>
              <a:gd name="connsiteY4" fmla="*/ 103588 h 2332065"/>
              <a:gd name="connsiteX5" fmla="*/ 34528 w 999899"/>
              <a:gd name="connsiteY5" fmla="*/ 148810 h 2332065"/>
              <a:gd name="connsiteX6" fmla="*/ 39876 w 999899"/>
              <a:gd name="connsiteY6" fmla="*/ 184865 h 2332065"/>
              <a:gd name="connsiteX7" fmla="*/ 56376 w 999899"/>
              <a:gd name="connsiteY7" fmla="*/ 236508 h 2332065"/>
              <a:gd name="connsiteX8" fmla="*/ 43848 w 999899"/>
              <a:gd name="connsiteY8" fmla="*/ 222756 h 2332065"/>
              <a:gd name="connsiteX9" fmla="*/ 60806 w 999899"/>
              <a:gd name="connsiteY9" fmla="*/ 279285 h 2332065"/>
              <a:gd name="connsiteX10" fmla="*/ 66155 w 999899"/>
              <a:gd name="connsiteY10" fmla="*/ 322523 h 2332065"/>
              <a:gd name="connsiteX11" fmla="*/ 80210 w 999899"/>
              <a:gd name="connsiteY11" fmla="*/ 370497 h 2332065"/>
              <a:gd name="connsiteX12" fmla="*/ 91362 w 999899"/>
              <a:gd name="connsiteY12" fmla="*/ 414651 h 2332065"/>
              <a:gd name="connsiteX13" fmla="*/ 104504 w 999899"/>
              <a:gd name="connsiteY13" fmla="*/ 473471 h 2332065"/>
              <a:gd name="connsiteX14" fmla="*/ 112753 w 999899"/>
              <a:gd name="connsiteY14" fmla="*/ 511362 h 2332065"/>
              <a:gd name="connsiteX15" fmla="*/ 120544 w 999899"/>
              <a:gd name="connsiteY15" fmla="*/ 576753 h 2332065"/>
              <a:gd name="connsiteX16" fmla="*/ 131697 w 999899"/>
              <a:gd name="connsiteY16" fmla="*/ 612199 h 2332065"/>
              <a:gd name="connsiteX17" fmla="*/ 137044 w 999899"/>
              <a:gd name="connsiteY17" fmla="*/ 654366 h 2332065"/>
              <a:gd name="connsiteX18" fmla="*/ 151101 w 999899"/>
              <a:gd name="connsiteY18" fmla="*/ 681104 h 2332065"/>
              <a:gd name="connsiteX19" fmla="*/ 162255 w 999899"/>
              <a:gd name="connsiteY19" fmla="*/ 711659 h 2332065"/>
              <a:gd name="connsiteX20" fmla="*/ 167602 w 999899"/>
              <a:gd name="connsiteY20" fmla="*/ 744202 h 2332065"/>
              <a:gd name="connsiteX21" fmla="*/ 172489 w 999899"/>
              <a:gd name="connsiteY21" fmla="*/ 772465 h 2332065"/>
              <a:gd name="connsiteX22" fmla="*/ 180741 w 999899"/>
              <a:gd name="connsiteY22" fmla="*/ 807454 h 2332065"/>
              <a:gd name="connsiteX23" fmla="*/ 191893 w 999899"/>
              <a:gd name="connsiteY23" fmla="*/ 840912 h 2332065"/>
              <a:gd name="connsiteX24" fmla="*/ 191435 w 999899"/>
              <a:gd name="connsiteY24" fmla="*/ 882163 h 2332065"/>
              <a:gd name="connsiteX25" fmla="*/ 198311 w 999899"/>
              <a:gd name="connsiteY25" fmla="*/ 910579 h 2332065"/>
              <a:gd name="connsiteX26" fmla="*/ 206559 w 999899"/>
              <a:gd name="connsiteY26" fmla="*/ 951832 h 2332065"/>
              <a:gd name="connsiteX27" fmla="*/ 223520 w 999899"/>
              <a:gd name="connsiteY27" fmla="*/ 995527 h 2332065"/>
              <a:gd name="connsiteX28" fmla="*/ 224589 w 999899"/>
              <a:gd name="connsiteY28" fmla="*/ 1021043 h 2332065"/>
              <a:gd name="connsiteX29" fmla="*/ 229479 w 999899"/>
              <a:gd name="connsiteY29" fmla="*/ 1062446 h 2332065"/>
              <a:gd name="connsiteX30" fmla="*/ 237729 w 999899"/>
              <a:gd name="connsiteY30" fmla="*/ 1118671 h 2332065"/>
              <a:gd name="connsiteX31" fmla="*/ 257590 w 999899"/>
              <a:gd name="connsiteY31" fmla="*/ 1149838 h 2332065"/>
              <a:gd name="connsiteX32" fmla="*/ 262936 w 999899"/>
              <a:gd name="connsiteY32" fmla="*/ 1191088 h 2332065"/>
              <a:gd name="connsiteX33" fmla="*/ 267368 w 999899"/>
              <a:gd name="connsiteY33" fmla="*/ 1224243 h 2332065"/>
              <a:gd name="connsiteX34" fmla="*/ 274090 w 999899"/>
              <a:gd name="connsiteY34" fmla="*/ 1249299 h 2332065"/>
              <a:gd name="connsiteX35" fmla="*/ 281883 w 999899"/>
              <a:gd name="connsiteY35" fmla="*/ 1281382 h 2332065"/>
              <a:gd name="connsiteX36" fmla="*/ 290132 w 999899"/>
              <a:gd name="connsiteY36" fmla="*/ 1328898 h 2332065"/>
              <a:gd name="connsiteX37" fmla="*/ 301285 w 999899"/>
              <a:gd name="connsiteY37" fmla="*/ 1353343 h 2332065"/>
              <a:gd name="connsiteX38" fmla="*/ 300827 w 999899"/>
              <a:gd name="connsiteY38" fmla="*/ 1366483 h 2332065"/>
              <a:gd name="connsiteX39" fmla="*/ 303272 w 999899"/>
              <a:gd name="connsiteY39" fmla="*/ 1398567 h 2332065"/>
              <a:gd name="connsiteX40" fmla="*/ 316411 w 999899"/>
              <a:gd name="connsiteY40" fmla="*/ 1437525 h 2332065"/>
              <a:gd name="connsiteX41" fmla="*/ 318855 w 999899"/>
              <a:gd name="connsiteY41" fmla="*/ 1468082 h 2332065"/>
              <a:gd name="connsiteX42" fmla="*/ 332911 w 999899"/>
              <a:gd name="connsiteY42" fmla="*/ 1489929 h 2332065"/>
              <a:gd name="connsiteX43" fmla="*/ 335356 w 999899"/>
              <a:gd name="connsiteY43" fmla="*/ 1511320 h 2332065"/>
              <a:gd name="connsiteX44" fmla="*/ 331535 w 999899"/>
              <a:gd name="connsiteY44" fmla="*/ 1527361 h 2332065"/>
              <a:gd name="connsiteX45" fmla="*/ 348495 w 999899"/>
              <a:gd name="connsiteY45" fmla="*/ 1559446 h 2332065"/>
              <a:gd name="connsiteX46" fmla="*/ 350481 w 999899"/>
              <a:gd name="connsiteY46" fmla="*/ 1594433 h 2332065"/>
              <a:gd name="connsiteX47" fmla="*/ 355828 w 999899"/>
              <a:gd name="connsiteY47" fmla="*/ 1619795 h 2332065"/>
              <a:gd name="connsiteX48" fmla="*/ 361175 w 999899"/>
              <a:gd name="connsiteY48" fmla="*/ 1638740 h 2332065"/>
              <a:gd name="connsiteX49" fmla="*/ 354912 w 999899"/>
              <a:gd name="connsiteY49" fmla="*/ 1679532 h 2332065"/>
              <a:gd name="connsiteX50" fmla="*/ 368968 w 999899"/>
              <a:gd name="connsiteY50" fmla="*/ 1677088 h 2332065"/>
              <a:gd name="connsiteX51" fmla="*/ 377676 w 999899"/>
              <a:gd name="connsiteY51" fmla="*/ 1696645 h 2332065"/>
              <a:gd name="connsiteX52" fmla="*/ 377216 w 999899"/>
              <a:gd name="connsiteY52" fmla="*/ 1727812 h 2332065"/>
              <a:gd name="connsiteX53" fmla="*/ 387913 w 999899"/>
              <a:gd name="connsiteY53" fmla="*/ 1785105 h 2332065"/>
              <a:gd name="connsiteX54" fmla="*/ 398607 w 999899"/>
              <a:gd name="connsiteY54" fmla="*/ 1830787 h 2332065"/>
              <a:gd name="connsiteX55" fmla="*/ 403955 w 999899"/>
              <a:gd name="connsiteY55" fmla="*/ 1863788 h 2332065"/>
              <a:gd name="connsiteX56" fmla="*/ 415108 w 999899"/>
              <a:gd name="connsiteY56" fmla="*/ 1888538 h 2332065"/>
              <a:gd name="connsiteX57" fmla="*/ 422900 w 999899"/>
              <a:gd name="connsiteY57" fmla="*/ 1928567 h 2332065"/>
              <a:gd name="connsiteX58" fmla="*/ 424886 w 999899"/>
              <a:gd name="connsiteY58" fmla="*/ 1968442 h 2332065"/>
              <a:gd name="connsiteX59" fmla="*/ 444291 w 999899"/>
              <a:gd name="connsiteY59" fmla="*/ 2021918 h 2332065"/>
              <a:gd name="connsiteX60" fmla="*/ 443372 w 999899"/>
              <a:gd name="connsiteY60" fmla="*/ 2055375 h 2332065"/>
              <a:gd name="connsiteX61" fmla="*/ 460331 w 999899"/>
              <a:gd name="connsiteY61" fmla="*/ 2093265 h 2332065"/>
              <a:gd name="connsiteX62" fmla="*/ 456512 w 999899"/>
              <a:gd name="connsiteY62" fmla="*/ 2134059 h 2332065"/>
              <a:gd name="connsiteX63" fmla="*/ 464762 w 999899"/>
              <a:gd name="connsiteY63" fmla="*/ 2147198 h 2332065"/>
              <a:gd name="connsiteX64" fmla="*/ 467206 w 999899"/>
              <a:gd name="connsiteY64" fmla="*/ 2171490 h 2332065"/>
              <a:gd name="connsiteX65" fmla="*/ 480805 w 999899"/>
              <a:gd name="connsiteY65" fmla="*/ 2220991 h 2332065"/>
              <a:gd name="connsiteX66" fmla="*/ 488596 w 999899"/>
              <a:gd name="connsiteY66" fmla="*/ 2255367 h 2332065"/>
              <a:gd name="connsiteX67" fmla="*/ 485082 w 999899"/>
              <a:gd name="connsiteY67" fmla="*/ 2269272 h 2332065"/>
              <a:gd name="connsiteX68" fmla="*/ 502194 w 999899"/>
              <a:gd name="connsiteY68" fmla="*/ 2332065 h 2332065"/>
              <a:gd name="connsiteX69" fmla="*/ 497457 w 999899"/>
              <a:gd name="connsiteY69" fmla="*/ 2314494 h 2332065"/>
              <a:gd name="connsiteX70" fmla="*/ 536722 w 999899"/>
              <a:gd name="connsiteY70" fmla="*/ 2310522 h 2332065"/>
              <a:gd name="connsiteX71" fmla="*/ 568806 w 999899"/>
              <a:gd name="connsiteY71" fmla="*/ 2289132 h 2332065"/>
              <a:gd name="connsiteX72" fmla="*/ 595543 w 999899"/>
              <a:gd name="connsiteY72" fmla="*/ 2257048 h 2332065"/>
              <a:gd name="connsiteX73" fmla="*/ 611585 w 999899"/>
              <a:gd name="connsiteY73" fmla="*/ 2235659 h 2332065"/>
              <a:gd name="connsiteX74" fmla="*/ 643670 w 999899"/>
              <a:gd name="connsiteY74" fmla="*/ 2208922 h 2332065"/>
              <a:gd name="connsiteX75" fmla="*/ 670406 w 999899"/>
              <a:gd name="connsiteY75" fmla="*/ 2176838 h 2332065"/>
              <a:gd name="connsiteX76" fmla="*/ 686448 w 999899"/>
              <a:gd name="connsiteY76" fmla="*/ 2166143 h 2332065"/>
              <a:gd name="connsiteX77" fmla="*/ 702491 w 999899"/>
              <a:gd name="connsiteY77" fmla="*/ 2150101 h 2332065"/>
              <a:gd name="connsiteX78" fmla="*/ 723880 w 999899"/>
              <a:gd name="connsiteY78" fmla="*/ 2134059 h 2332065"/>
              <a:gd name="connsiteX79" fmla="*/ 747255 w 999899"/>
              <a:gd name="connsiteY79" fmla="*/ 2090821 h 2332065"/>
              <a:gd name="connsiteX80" fmla="*/ 760394 w 999899"/>
              <a:gd name="connsiteY80" fmla="*/ 2080127 h 2332065"/>
              <a:gd name="connsiteX81" fmla="*/ 791562 w 999899"/>
              <a:gd name="connsiteY81" fmla="*/ 2036278 h 2332065"/>
              <a:gd name="connsiteX82" fmla="*/ 825480 w 999899"/>
              <a:gd name="connsiteY82" fmla="*/ 2005722 h 2332065"/>
              <a:gd name="connsiteX83" fmla="*/ 836175 w 999899"/>
              <a:gd name="connsiteY83" fmla="*/ 1989680 h 2332065"/>
              <a:gd name="connsiteX84" fmla="*/ 846870 w 999899"/>
              <a:gd name="connsiteY84" fmla="*/ 1975013 h 2332065"/>
              <a:gd name="connsiteX85" fmla="*/ 876967 w 999899"/>
              <a:gd name="connsiteY85" fmla="*/ 1932540 h 2332065"/>
              <a:gd name="connsiteX86" fmla="*/ 903705 w 999899"/>
              <a:gd name="connsiteY86" fmla="*/ 1903205 h 2332065"/>
              <a:gd name="connsiteX87" fmla="*/ 937775 w 999899"/>
              <a:gd name="connsiteY87" fmla="*/ 1877385 h 2332065"/>
              <a:gd name="connsiteX88" fmla="*/ 953817 w 999899"/>
              <a:gd name="connsiteY88" fmla="*/ 1861343 h 2332065"/>
              <a:gd name="connsiteX89" fmla="*/ 964512 w 999899"/>
              <a:gd name="connsiteY89" fmla="*/ 1845301 h 2332065"/>
              <a:gd name="connsiteX90" fmla="*/ 989262 w 999899"/>
              <a:gd name="connsiteY90" fmla="*/ 1808481 h 2332065"/>
              <a:gd name="connsiteX91" fmla="*/ 996596 w 999899"/>
              <a:gd name="connsiteY91" fmla="*/ 1781132 h 2332065"/>
              <a:gd name="connsiteX92" fmla="*/ 962677 w 999899"/>
              <a:gd name="connsiteY92" fmla="*/ 1712533 h 2332065"/>
              <a:gd name="connsiteX93" fmla="*/ 935483 w 999899"/>
              <a:gd name="connsiteY93" fmla="*/ 1671740 h 2332065"/>
              <a:gd name="connsiteX94" fmla="*/ 932427 w 999899"/>
              <a:gd name="connsiteY94" fmla="*/ 1636753 h 2332065"/>
              <a:gd name="connsiteX95" fmla="*/ 900343 w 999899"/>
              <a:gd name="connsiteY95" fmla="*/ 1583280 h 2332065"/>
              <a:gd name="connsiteX96" fmla="*/ 889648 w 999899"/>
              <a:gd name="connsiteY96" fmla="*/ 1567238 h 2332065"/>
              <a:gd name="connsiteX97" fmla="*/ 878954 w 999899"/>
              <a:gd name="connsiteY97" fmla="*/ 1545848 h 2332065"/>
              <a:gd name="connsiteX98" fmla="*/ 857564 w 999899"/>
              <a:gd name="connsiteY98" fmla="*/ 1513764 h 2332065"/>
              <a:gd name="connsiteX99" fmla="*/ 846870 w 999899"/>
              <a:gd name="connsiteY99" fmla="*/ 1492374 h 2332065"/>
              <a:gd name="connsiteX100" fmla="*/ 825480 w 999899"/>
              <a:gd name="connsiteY100" fmla="*/ 1476332 h 2332065"/>
              <a:gd name="connsiteX101" fmla="*/ 793396 w 999899"/>
              <a:gd name="connsiteY101" fmla="*/ 1413081 h 2332065"/>
              <a:gd name="connsiteX102" fmla="*/ 782701 w 999899"/>
              <a:gd name="connsiteY102" fmla="*/ 1385427 h 2332065"/>
              <a:gd name="connsiteX103" fmla="*/ 738547 w 999899"/>
              <a:gd name="connsiteY103" fmla="*/ 1322787 h 2332065"/>
              <a:gd name="connsiteX104" fmla="*/ 738394 w 999899"/>
              <a:gd name="connsiteY104" fmla="*/ 1305674 h 2332065"/>
              <a:gd name="connsiteX105" fmla="*/ 711200 w 999899"/>
              <a:gd name="connsiteY105" fmla="*/ 1267785 h 2332065"/>
              <a:gd name="connsiteX106" fmla="*/ 686448 w 999899"/>
              <a:gd name="connsiteY106" fmla="*/ 1225006 h 2332065"/>
              <a:gd name="connsiteX107" fmla="*/ 665518 w 999899"/>
              <a:gd name="connsiteY107" fmla="*/ 1201630 h 2332065"/>
              <a:gd name="connsiteX108" fmla="*/ 653448 w 999899"/>
              <a:gd name="connsiteY108" fmla="*/ 1177797 h 2332065"/>
              <a:gd name="connsiteX109" fmla="*/ 649476 w 999899"/>
              <a:gd name="connsiteY109" fmla="*/ 1159921 h 2332065"/>
              <a:gd name="connsiteX110" fmla="*/ 632975 w 999899"/>
              <a:gd name="connsiteY110" fmla="*/ 1150143 h 2332065"/>
              <a:gd name="connsiteX111" fmla="*/ 627627 w 999899"/>
              <a:gd name="connsiteY111" fmla="*/ 1134101 h 2332065"/>
              <a:gd name="connsiteX112" fmla="*/ 620751 w 999899"/>
              <a:gd name="connsiteY112" fmla="*/ 1104920 h 2332065"/>
              <a:gd name="connsiteX113" fmla="*/ 595543 w 999899"/>
              <a:gd name="connsiteY113" fmla="*/ 1080627 h 2332065"/>
              <a:gd name="connsiteX114" fmla="*/ 596459 w 999899"/>
              <a:gd name="connsiteY114" fmla="*/ 1058779 h 2332065"/>
              <a:gd name="connsiteX115" fmla="*/ 558112 w 999899"/>
              <a:gd name="connsiteY115" fmla="*/ 986972 h 2332065"/>
              <a:gd name="connsiteX116" fmla="*/ 536722 w 999899"/>
              <a:gd name="connsiteY116" fmla="*/ 973680 h 2332065"/>
              <a:gd name="connsiteX117" fmla="*/ 526027 w 999899"/>
              <a:gd name="connsiteY117" fmla="*/ 946943 h 2332065"/>
              <a:gd name="connsiteX118" fmla="*/ 515333 w 999899"/>
              <a:gd name="connsiteY118" fmla="*/ 930901 h 2332065"/>
              <a:gd name="connsiteX119" fmla="*/ 504638 w 999899"/>
              <a:gd name="connsiteY119" fmla="*/ 904164 h 2332065"/>
              <a:gd name="connsiteX120" fmla="*/ 483248 w 999899"/>
              <a:gd name="connsiteY120" fmla="*/ 872080 h 2332065"/>
              <a:gd name="connsiteX121" fmla="*/ 472554 w 999899"/>
              <a:gd name="connsiteY121" fmla="*/ 856038 h 2332065"/>
              <a:gd name="connsiteX122" fmla="*/ 451164 w 999899"/>
              <a:gd name="connsiteY122" fmla="*/ 807911 h 2332065"/>
              <a:gd name="connsiteX123" fmla="*/ 440470 w 999899"/>
              <a:gd name="connsiteY123" fmla="*/ 765132 h 2332065"/>
              <a:gd name="connsiteX124" fmla="*/ 429775 w 999899"/>
              <a:gd name="connsiteY124" fmla="*/ 749090 h 2332065"/>
              <a:gd name="connsiteX125" fmla="*/ 419080 w 999899"/>
              <a:gd name="connsiteY125" fmla="*/ 727701 h 2332065"/>
              <a:gd name="connsiteX126" fmla="*/ 397691 w 999899"/>
              <a:gd name="connsiteY126" fmla="*/ 695617 h 2332065"/>
              <a:gd name="connsiteX127" fmla="*/ 386996 w 999899"/>
              <a:gd name="connsiteY127" fmla="*/ 679574 h 2332065"/>
              <a:gd name="connsiteX128" fmla="*/ 376301 w 999899"/>
              <a:gd name="connsiteY128" fmla="*/ 663532 h 2332065"/>
              <a:gd name="connsiteX129" fmla="*/ 365606 w 999899"/>
              <a:gd name="connsiteY129" fmla="*/ 642143 h 2332065"/>
              <a:gd name="connsiteX130" fmla="*/ 344217 w 999899"/>
              <a:gd name="connsiteY130" fmla="*/ 626101 h 2332065"/>
              <a:gd name="connsiteX131" fmla="*/ 322827 w 999899"/>
              <a:gd name="connsiteY131" fmla="*/ 594017 h 2332065"/>
              <a:gd name="connsiteX132" fmla="*/ 312133 w 999899"/>
              <a:gd name="connsiteY132" fmla="*/ 577974 h 2332065"/>
              <a:gd name="connsiteX133" fmla="*/ 301438 w 999899"/>
              <a:gd name="connsiteY133" fmla="*/ 561932 h 2332065"/>
              <a:gd name="connsiteX134" fmla="*/ 290743 w 999899"/>
              <a:gd name="connsiteY134" fmla="*/ 540543 h 2332065"/>
              <a:gd name="connsiteX135" fmla="*/ 280048 w 999899"/>
              <a:gd name="connsiteY135" fmla="*/ 524501 h 2332065"/>
              <a:gd name="connsiteX136" fmla="*/ 269354 w 999899"/>
              <a:gd name="connsiteY136" fmla="*/ 497764 h 2332065"/>
              <a:gd name="connsiteX137" fmla="*/ 258659 w 999899"/>
              <a:gd name="connsiteY137" fmla="*/ 481722 h 2332065"/>
              <a:gd name="connsiteX138" fmla="*/ 237270 w 999899"/>
              <a:gd name="connsiteY138" fmla="*/ 433596 h 2332065"/>
              <a:gd name="connsiteX139" fmla="*/ 226575 w 999899"/>
              <a:gd name="connsiteY139" fmla="*/ 385469 h 2332065"/>
              <a:gd name="connsiteX140" fmla="*/ 205185 w 999899"/>
              <a:gd name="connsiteY140" fmla="*/ 348038 h 2332065"/>
              <a:gd name="connsiteX141" fmla="*/ 194491 w 999899"/>
              <a:gd name="connsiteY141" fmla="*/ 326648 h 2332065"/>
              <a:gd name="connsiteX142" fmla="*/ 173101 w 999899"/>
              <a:gd name="connsiteY142" fmla="*/ 273174 h 2332065"/>
              <a:gd name="connsiteX143" fmla="*/ 130322 w 999899"/>
              <a:gd name="connsiteY143" fmla="*/ 198311 h 2332065"/>
              <a:gd name="connsiteX144" fmla="*/ 119627 w 999899"/>
              <a:gd name="connsiteY144" fmla="*/ 182269 h 2332065"/>
              <a:gd name="connsiteX145" fmla="*/ 98238 w 999899"/>
              <a:gd name="connsiteY145" fmla="*/ 166227 h 2332065"/>
              <a:gd name="connsiteX146" fmla="*/ 87543 w 999899"/>
              <a:gd name="connsiteY146" fmla="*/ 144838 h 2332065"/>
              <a:gd name="connsiteX147" fmla="*/ 71501 w 999899"/>
              <a:gd name="connsiteY147" fmla="*/ 107406 h 2332065"/>
              <a:gd name="connsiteX148" fmla="*/ 39417 w 999899"/>
              <a:gd name="connsiteY148" fmla="*/ 59280 h 2332065"/>
              <a:gd name="connsiteX149" fmla="*/ 28722 w 999899"/>
              <a:gd name="connsiteY149" fmla="*/ 43238 h 2332065"/>
              <a:gd name="connsiteX150" fmla="*/ 0 w 999899"/>
              <a:gd name="connsiteY150" fmla="*/ 0 h 2332065"/>
              <a:gd name="connsiteX151" fmla="*/ 7333 w 999899"/>
              <a:gd name="connsiteY151" fmla="*/ 27196 h 2332065"/>
              <a:gd name="connsiteX0" fmla="*/ 7333 w 999899"/>
              <a:gd name="connsiteY0" fmla="*/ 27196 h 2332065"/>
              <a:gd name="connsiteX1" fmla="*/ 10694 w 999899"/>
              <a:gd name="connsiteY1" fmla="*/ 48126 h 2332065"/>
              <a:gd name="connsiteX2" fmla="*/ 27653 w 999899"/>
              <a:gd name="connsiteY2" fmla="*/ 52557 h 2332065"/>
              <a:gd name="connsiteX3" fmla="*/ 15583 w 999899"/>
              <a:gd name="connsiteY3" fmla="*/ 73489 h 2332065"/>
              <a:gd name="connsiteX4" fmla="*/ 29638 w 999899"/>
              <a:gd name="connsiteY4" fmla="*/ 103588 h 2332065"/>
              <a:gd name="connsiteX5" fmla="*/ 34528 w 999899"/>
              <a:gd name="connsiteY5" fmla="*/ 148810 h 2332065"/>
              <a:gd name="connsiteX6" fmla="*/ 39876 w 999899"/>
              <a:gd name="connsiteY6" fmla="*/ 184865 h 2332065"/>
              <a:gd name="connsiteX7" fmla="*/ 56376 w 999899"/>
              <a:gd name="connsiteY7" fmla="*/ 236508 h 2332065"/>
              <a:gd name="connsiteX8" fmla="*/ 43848 w 999899"/>
              <a:gd name="connsiteY8" fmla="*/ 222756 h 2332065"/>
              <a:gd name="connsiteX9" fmla="*/ 60806 w 999899"/>
              <a:gd name="connsiteY9" fmla="*/ 279285 h 2332065"/>
              <a:gd name="connsiteX10" fmla="*/ 66155 w 999899"/>
              <a:gd name="connsiteY10" fmla="*/ 322523 h 2332065"/>
              <a:gd name="connsiteX11" fmla="*/ 80210 w 999899"/>
              <a:gd name="connsiteY11" fmla="*/ 370497 h 2332065"/>
              <a:gd name="connsiteX12" fmla="*/ 91362 w 999899"/>
              <a:gd name="connsiteY12" fmla="*/ 414651 h 2332065"/>
              <a:gd name="connsiteX13" fmla="*/ 104504 w 999899"/>
              <a:gd name="connsiteY13" fmla="*/ 473471 h 2332065"/>
              <a:gd name="connsiteX14" fmla="*/ 112753 w 999899"/>
              <a:gd name="connsiteY14" fmla="*/ 511362 h 2332065"/>
              <a:gd name="connsiteX15" fmla="*/ 120544 w 999899"/>
              <a:gd name="connsiteY15" fmla="*/ 576753 h 2332065"/>
              <a:gd name="connsiteX16" fmla="*/ 131697 w 999899"/>
              <a:gd name="connsiteY16" fmla="*/ 612199 h 2332065"/>
              <a:gd name="connsiteX17" fmla="*/ 137044 w 999899"/>
              <a:gd name="connsiteY17" fmla="*/ 654366 h 2332065"/>
              <a:gd name="connsiteX18" fmla="*/ 151101 w 999899"/>
              <a:gd name="connsiteY18" fmla="*/ 681104 h 2332065"/>
              <a:gd name="connsiteX19" fmla="*/ 162255 w 999899"/>
              <a:gd name="connsiteY19" fmla="*/ 711659 h 2332065"/>
              <a:gd name="connsiteX20" fmla="*/ 167602 w 999899"/>
              <a:gd name="connsiteY20" fmla="*/ 744202 h 2332065"/>
              <a:gd name="connsiteX21" fmla="*/ 172489 w 999899"/>
              <a:gd name="connsiteY21" fmla="*/ 772465 h 2332065"/>
              <a:gd name="connsiteX22" fmla="*/ 180741 w 999899"/>
              <a:gd name="connsiteY22" fmla="*/ 807454 h 2332065"/>
              <a:gd name="connsiteX23" fmla="*/ 191893 w 999899"/>
              <a:gd name="connsiteY23" fmla="*/ 840912 h 2332065"/>
              <a:gd name="connsiteX24" fmla="*/ 191435 w 999899"/>
              <a:gd name="connsiteY24" fmla="*/ 882163 h 2332065"/>
              <a:gd name="connsiteX25" fmla="*/ 198311 w 999899"/>
              <a:gd name="connsiteY25" fmla="*/ 910579 h 2332065"/>
              <a:gd name="connsiteX26" fmla="*/ 206559 w 999899"/>
              <a:gd name="connsiteY26" fmla="*/ 951832 h 2332065"/>
              <a:gd name="connsiteX27" fmla="*/ 223520 w 999899"/>
              <a:gd name="connsiteY27" fmla="*/ 995527 h 2332065"/>
              <a:gd name="connsiteX28" fmla="*/ 224589 w 999899"/>
              <a:gd name="connsiteY28" fmla="*/ 1021043 h 2332065"/>
              <a:gd name="connsiteX29" fmla="*/ 229479 w 999899"/>
              <a:gd name="connsiteY29" fmla="*/ 1062446 h 2332065"/>
              <a:gd name="connsiteX30" fmla="*/ 237729 w 999899"/>
              <a:gd name="connsiteY30" fmla="*/ 1118671 h 2332065"/>
              <a:gd name="connsiteX31" fmla="*/ 257590 w 999899"/>
              <a:gd name="connsiteY31" fmla="*/ 1149838 h 2332065"/>
              <a:gd name="connsiteX32" fmla="*/ 262936 w 999899"/>
              <a:gd name="connsiteY32" fmla="*/ 1191088 h 2332065"/>
              <a:gd name="connsiteX33" fmla="*/ 267368 w 999899"/>
              <a:gd name="connsiteY33" fmla="*/ 1224243 h 2332065"/>
              <a:gd name="connsiteX34" fmla="*/ 274090 w 999899"/>
              <a:gd name="connsiteY34" fmla="*/ 1249299 h 2332065"/>
              <a:gd name="connsiteX35" fmla="*/ 281883 w 999899"/>
              <a:gd name="connsiteY35" fmla="*/ 1281382 h 2332065"/>
              <a:gd name="connsiteX36" fmla="*/ 290132 w 999899"/>
              <a:gd name="connsiteY36" fmla="*/ 1328898 h 2332065"/>
              <a:gd name="connsiteX37" fmla="*/ 301285 w 999899"/>
              <a:gd name="connsiteY37" fmla="*/ 1353343 h 2332065"/>
              <a:gd name="connsiteX38" fmla="*/ 300827 w 999899"/>
              <a:gd name="connsiteY38" fmla="*/ 1366483 h 2332065"/>
              <a:gd name="connsiteX39" fmla="*/ 303272 w 999899"/>
              <a:gd name="connsiteY39" fmla="*/ 1398567 h 2332065"/>
              <a:gd name="connsiteX40" fmla="*/ 316411 w 999899"/>
              <a:gd name="connsiteY40" fmla="*/ 1437525 h 2332065"/>
              <a:gd name="connsiteX41" fmla="*/ 318855 w 999899"/>
              <a:gd name="connsiteY41" fmla="*/ 1468082 h 2332065"/>
              <a:gd name="connsiteX42" fmla="*/ 332911 w 999899"/>
              <a:gd name="connsiteY42" fmla="*/ 1489929 h 2332065"/>
              <a:gd name="connsiteX43" fmla="*/ 335356 w 999899"/>
              <a:gd name="connsiteY43" fmla="*/ 1511320 h 2332065"/>
              <a:gd name="connsiteX44" fmla="*/ 331535 w 999899"/>
              <a:gd name="connsiteY44" fmla="*/ 1527361 h 2332065"/>
              <a:gd name="connsiteX45" fmla="*/ 348495 w 999899"/>
              <a:gd name="connsiteY45" fmla="*/ 1559446 h 2332065"/>
              <a:gd name="connsiteX46" fmla="*/ 350481 w 999899"/>
              <a:gd name="connsiteY46" fmla="*/ 1594433 h 2332065"/>
              <a:gd name="connsiteX47" fmla="*/ 355828 w 999899"/>
              <a:gd name="connsiteY47" fmla="*/ 1619795 h 2332065"/>
              <a:gd name="connsiteX48" fmla="*/ 361175 w 999899"/>
              <a:gd name="connsiteY48" fmla="*/ 1638740 h 2332065"/>
              <a:gd name="connsiteX49" fmla="*/ 354912 w 999899"/>
              <a:gd name="connsiteY49" fmla="*/ 1679532 h 2332065"/>
              <a:gd name="connsiteX50" fmla="*/ 368968 w 999899"/>
              <a:gd name="connsiteY50" fmla="*/ 1677088 h 2332065"/>
              <a:gd name="connsiteX51" fmla="*/ 377676 w 999899"/>
              <a:gd name="connsiteY51" fmla="*/ 1696645 h 2332065"/>
              <a:gd name="connsiteX52" fmla="*/ 377216 w 999899"/>
              <a:gd name="connsiteY52" fmla="*/ 1727812 h 2332065"/>
              <a:gd name="connsiteX53" fmla="*/ 387913 w 999899"/>
              <a:gd name="connsiteY53" fmla="*/ 1785105 h 2332065"/>
              <a:gd name="connsiteX54" fmla="*/ 398607 w 999899"/>
              <a:gd name="connsiteY54" fmla="*/ 1830787 h 2332065"/>
              <a:gd name="connsiteX55" fmla="*/ 403955 w 999899"/>
              <a:gd name="connsiteY55" fmla="*/ 1863788 h 2332065"/>
              <a:gd name="connsiteX56" fmla="*/ 415108 w 999899"/>
              <a:gd name="connsiteY56" fmla="*/ 1888538 h 2332065"/>
              <a:gd name="connsiteX57" fmla="*/ 422900 w 999899"/>
              <a:gd name="connsiteY57" fmla="*/ 1928567 h 2332065"/>
              <a:gd name="connsiteX58" fmla="*/ 424886 w 999899"/>
              <a:gd name="connsiteY58" fmla="*/ 1968442 h 2332065"/>
              <a:gd name="connsiteX59" fmla="*/ 444291 w 999899"/>
              <a:gd name="connsiteY59" fmla="*/ 2021918 h 2332065"/>
              <a:gd name="connsiteX60" fmla="*/ 443372 w 999899"/>
              <a:gd name="connsiteY60" fmla="*/ 2055375 h 2332065"/>
              <a:gd name="connsiteX61" fmla="*/ 460331 w 999899"/>
              <a:gd name="connsiteY61" fmla="*/ 2093265 h 2332065"/>
              <a:gd name="connsiteX62" fmla="*/ 456512 w 999899"/>
              <a:gd name="connsiteY62" fmla="*/ 2134059 h 2332065"/>
              <a:gd name="connsiteX63" fmla="*/ 464762 w 999899"/>
              <a:gd name="connsiteY63" fmla="*/ 2147198 h 2332065"/>
              <a:gd name="connsiteX64" fmla="*/ 467206 w 999899"/>
              <a:gd name="connsiteY64" fmla="*/ 2171490 h 2332065"/>
              <a:gd name="connsiteX65" fmla="*/ 480805 w 999899"/>
              <a:gd name="connsiteY65" fmla="*/ 2220991 h 2332065"/>
              <a:gd name="connsiteX66" fmla="*/ 488596 w 999899"/>
              <a:gd name="connsiteY66" fmla="*/ 2255367 h 2332065"/>
              <a:gd name="connsiteX67" fmla="*/ 485082 w 999899"/>
              <a:gd name="connsiteY67" fmla="*/ 2269272 h 2332065"/>
              <a:gd name="connsiteX68" fmla="*/ 502194 w 999899"/>
              <a:gd name="connsiteY68" fmla="*/ 2332065 h 2332065"/>
              <a:gd name="connsiteX69" fmla="*/ 497457 w 999899"/>
              <a:gd name="connsiteY69" fmla="*/ 2314494 h 2332065"/>
              <a:gd name="connsiteX70" fmla="*/ 536722 w 999899"/>
              <a:gd name="connsiteY70" fmla="*/ 2310522 h 2332065"/>
              <a:gd name="connsiteX71" fmla="*/ 568806 w 999899"/>
              <a:gd name="connsiteY71" fmla="*/ 2289132 h 2332065"/>
              <a:gd name="connsiteX72" fmla="*/ 595543 w 999899"/>
              <a:gd name="connsiteY72" fmla="*/ 2257048 h 2332065"/>
              <a:gd name="connsiteX73" fmla="*/ 611585 w 999899"/>
              <a:gd name="connsiteY73" fmla="*/ 2235659 h 2332065"/>
              <a:gd name="connsiteX74" fmla="*/ 643670 w 999899"/>
              <a:gd name="connsiteY74" fmla="*/ 2208922 h 2332065"/>
              <a:gd name="connsiteX75" fmla="*/ 670406 w 999899"/>
              <a:gd name="connsiteY75" fmla="*/ 2176838 h 2332065"/>
              <a:gd name="connsiteX76" fmla="*/ 686448 w 999899"/>
              <a:gd name="connsiteY76" fmla="*/ 2166143 h 2332065"/>
              <a:gd name="connsiteX77" fmla="*/ 702491 w 999899"/>
              <a:gd name="connsiteY77" fmla="*/ 2150101 h 2332065"/>
              <a:gd name="connsiteX78" fmla="*/ 723880 w 999899"/>
              <a:gd name="connsiteY78" fmla="*/ 2134059 h 2332065"/>
              <a:gd name="connsiteX79" fmla="*/ 747255 w 999899"/>
              <a:gd name="connsiteY79" fmla="*/ 2090821 h 2332065"/>
              <a:gd name="connsiteX80" fmla="*/ 760394 w 999899"/>
              <a:gd name="connsiteY80" fmla="*/ 2080127 h 2332065"/>
              <a:gd name="connsiteX81" fmla="*/ 791562 w 999899"/>
              <a:gd name="connsiteY81" fmla="*/ 2036278 h 2332065"/>
              <a:gd name="connsiteX82" fmla="*/ 825480 w 999899"/>
              <a:gd name="connsiteY82" fmla="*/ 2005722 h 2332065"/>
              <a:gd name="connsiteX83" fmla="*/ 836175 w 999899"/>
              <a:gd name="connsiteY83" fmla="*/ 1989680 h 2332065"/>
              <a:gd name="connsiteX84" fmla="*/ 846870 w 999899"/>
              <a:gd name="connsiteY84" fmla="*/ 1975013 h 2332065"/>
              <a:gd name="connsiteX85" fmla="*/ 876967 w 999899"/>
              <a:gd name="connsiteY85" fmla="*/ 1932540 h 2332065"/>
              <a:gd name="connsiteX86" fmla="*/ 903705 w 999899"/>
              <a:gd name="connsiteY86" fmla="*/ 1903205 h 2332065"/>
              <a:gd name="connsiteX87" fmla="*/ 937775 w 999899"/>
              <a:gd name="connsiteY87" fmla="*/ 1877385 h 2332065"/>
              <a:gd name="connsiteX88" fmla="*/ 953817 w 999899"/>
              <a:gd name="connsiteY88" fmla="*/ 1861343 h 2332065"/>
              <a:gd name="connsiteX89" fmla="*/ 964512 w 999899"/>
              <a:gd name="connsiteY89" fmla="*/ 1845301 h 2332065"/>
              <a:gd name="connsiteX90" fmla="*/ 989262 w 999899"/>
              <a:gd name="connsiteY90" fmla="*/ 1808481 h 2332065"/>
              <a:gd name="connsiteX91" fmla="*/ 996596 w 999899"/>
              <a:gd name="connsiteY91" fmla="*/ 1781132 h 2332065"/>
              <a:gd name="connsiteX92" fmla="*/ 962677 w 999899"/>
              <a:gd name="connsiteY92" fmla="*/ 1712533 h 2332065"/>
              <a:gd name="connsiteX93" fmla="*/ 935483 w 999899"/>
              <a:gd name="connsiteY93" fmla="*/ 1671740 h 2332065"/>
              <a:gd name="connsiteX94" fmla="*/ 932427 w 999899"/>
              <a:gd name="connsiteY94" fmla="*/ 1636753 h 2332065"/>
              <a:gd name="connsiteX95" fmla="*/ 900343 w 999899"/>
              <a:gd name="connsiteY95" fmla="*/ 1583280 h 2332065"/>
              <a:gd name="connsiteX96" fmla="*/ 889648 w 999899"/>
              <a:gd name="connsiteY96" fmla="*/ 1567238 h 2332065"/>
              <a:gd name="connsiteX97" fmla="*/ 878954 w 999899"/>
              <a:gd name="connsiteY97" fmla="*/ 1545848 h 2332065"/>
              <a:gd name="connsiteX98" fmla="*/ 857564 w 999899"/>
              <a:gd name="connsiteY98" fmla="*/ 1513764 h 2332065"/>
              <a:gd name="connsiteX99" fmla="*/ 846870 w 999899"/>
              <a:gd name="connsiteY99" fmla="*/ 1492374 h 2332065"/>
              <a:gd name="connsiteX100" fmla="*/ 825480 w 999899"/>
              <a:gd name="connsiteY100" fmla="*/ 1476332 h 2332065"/>
              <a:gd name="connsiteX101" fmla="*/ 793396 w 999899"/>
              <a:gd name="connsiteY101" fmla="*/ 1413081 h 2332065"/>
              <a:gd name="connsiteX102" fmla="*/ 782701 w 999899"/>
              <a:gd name="connsiteY102" fmla="*/ 1385427 h 2332065"/>
              <a:gd name="connsiteX103" fmla="*/ 738547 w 999899"/>
              <a:gd name="connsiteY103" fmla="*/ 1322787 h 2332065"/>
              <a:gd name="connsiteX104" fmla="*/ 738394 w 999899"/>
              <a:gd name="connsiteY104" fmla="*/ 1305674 h 2332065"/>
              <a:gd name="connsiteX105" fmla="*/ 711200 w 999899"/>
              <a:gd name="connsiteY105" fmla="*/ 1267785 h 2332065"/>
              <a:gd name="connsiteX106" fmla="*/ 686448 w 999899"/>
              <a:gd name="connsiteY106" fmla="*/ 1225006 h 2332065"/>
              <a:gd name="connsiteX107" fmla="*/ 665518 w 999899"/>
              <a:gd name="connsiteY107" fmla="*/ 1201630 h 2332065"/>
              <a:gd name="connsiteX108" fmla="*/ 653448 w 999899"/>
              <a:gd name="connsiteY108" fmla="*/ 1177797 h 2332065"/>
              <a:gd name="connsiteX109" fmla="*/ 649476 w 999899"/>
              <a:gd name="connsiteY109" fmla="*/ 1159921 h 2332065"/>
              <a:gd name="connsiteX110" fmla="*/ 632975 w 999899"/>
              <a:gd name="connsiteY110" fmla="*/ 1150143 h 2332065"/>
              <a:gd name="connsiteX111" fmla="*/ 627627 w 999899"/>
              <a:gd name="connsiteY111" fmla="*/ 1134101 h 2332065"/>
              <a:gd name="connsiteX112" fmla="*/ 620751 w 999899"/>
              <a:gd name="connsiteY112" fmla="*/ 1104920 h 2332065"/>
              <a:gd name="connsiteX113" fmla="*/ 595543 w 999899"/>
              <a:gd name="connsiteY113" fmla="*/ 1080627 h 2332065"/>
              <a:gd name="connsiteX114" fmla="*/ 596459 w 999899"/>
              <a:gd name="connsiteY114" fmla="*/ 1058779 h 2332065"/>
              <a:gd name="connsiteX115" fmla="*/ 558112 w 999899"/>
              <a:gd name="connsiteY115" fmla="*/ 986972 h 2332065"/>
              <a:gd name="connsiteX116" fmla="*/ 536722 w 999899"/>
              <a:gd name="connsiteY116" fmla="*/ 973680 h 2332065"/>
              <a:gd name="connsiteX117" fmla="*/ 526027 w 999899"/>
              <a:gd name="connsiteY117" fmla="*/ 946943 h 2332065"/>
              <a:gd name="connsiteX118" fmla="*/ 515333 w 999899"/>
              <a:gd name="connsiteY118" fmla="*/ 930901 h 2332065"/>
              <a:gd name="connsiteX119" fmla="*/ 504638 w 999899"/>
              <a:gd name="connsiteY119" fmla="*/ 904164 h 2332065"/>
              <a:gd name="connsiteX120" fmla="*/ 483248 w 999899"/>
              <a:gd name="connsiteY120" fmla="*/ 872080 h 2332065"/>
              <a:gd name="connsiteX121" fmla="*/ 472554 w 999899"/>
              <a:gd name="connsiteY121" fmla="*/ 856038 h 2332065"/>
              <a:gd name="connsiteX122" fmla="*/ 451164 w 999899"/>
              <a:gd name="connsiteY122" fmla="*/ 807911 h 2332065"/>
              <a:gd name="connsiteX123" fmla="*/ 440470 w 999899"/>
              <a:gd name="connsiteY123" fmla="*/ 765132 h 2332065"/>
              <a:gd name="connsiteX124" fmla="*/ 429775 w 999899"/>
              <a:gd name="connsiteY124" fmla="*/ 749090 h 2332065"/>
              <a:gd name="connsiteX125" fmla="*/ 419080 w 999899"/>
              <a:gd name="connsiteY125" fmla="*/ 727701 h 2332065"/>
              <a:gd name="connsiteX126" fmla="*/ 397691 w 999899"/>
              <a:gd name="connsiteY126" fmla="*/ 695617 h 2332065"/>
              <a:gd name="connsiteX127" fmla="*/ 386996 w 999899"/>
              <a:gd name="connsiteY127" fmla="*/ 679574 h 2332065"/>
              <a:gd name="connsiteX128" fmla="*/ 376301 w 999899"/>
              <a:gd name="connsiteY128" fmla="*/ 663532 h 2332065"/>
              <a:gd name="connsiteX129" fmla="*/ 365606 w 999899"/>
              <a:gd name="connsiteY129" fmla="*/ 642143 h 2332065"/>
              <a:gd name="connsiteX130" fmla="*/ 344217 w 999899"/>
              <a:gd name="connsiteY130" fmla="*/ 626101 h 2332065"/>
              <a:gd name="connsiteX131" fmla="*/ 322827 w 999899"/>
              <a:gd name="connsiteY131" fmla="*/ 594017 h 2332065"/>
              <a:gd name="connsiteX132" fmla="*/ 312133 w 999899"/>
              <a:gd name="connsiteY132" fmla="*/ 577974 h 2332065"/>
              <a:gd name="connsiteX133" fmla="*/ 301438 w 999899"/>
              <a:gd name="connsiteY133" fmla="*/ 561932 h 2332065"/>
              <a:gd name="connsiteX134" fmla="*/ 290743 w 999899"/>
              <a:gd name="connsiteY134" fmla="*/ 540543 h 2332065"/>
              <a:gd name="connsiteX135" fmla="*/ 280048 w 999899"/>
              <a:gd name="connsiteY135" fmla="*/ 524501 h 2332065"/>
              <a:gd name="connsiteX136" fmla="*/ 269354 w 999899"/>
              <a:gd name="connsiteY136" fmla="*/ 497764 h 2332065"/>
              <a:gd name="connsiteX137" fmla="*/ 258659 w 999899"/>
              <a:gd name="connsiteY137" fmla="*/ 481722 h 2332065"/>
              <a:gd name="connsiteX138" fmla="*/ 237270 w 999899"/>
              <a:gd name="connsiteY138" fmla="*/ 433596 h 2332065"/>
              <a:gd name="connsiteX139" fmla="*/ 226575 w 999899"/>
              <a:gd name="connsiteY139" fmla="*/ 385469 h 2332065"/>
              <a:gd name="connsiteX140" fmla="*/ 205185 w 999899"/>
              <a:gd name="connsiteY140" fmla="*/ 348038 h 2332065"/>
              <a:gd name="connsiteX141" fmla="*/ 194491 w 999899"/>
              <a:gd name="connsiteY141" fmla="*/ 326648 h 2332065"/>
              <a:gd name="connsiteX142" fmla="*/ 173101 w 999899"/>
              <a:gd name="connsiteY142" fmla="*/ 273174 h 2332065"/>
              <a:gd name="connsiteX143" fmla="*/ 130322 w 999899"/>
              <a:gd name="connsiteY143" fmla="*/ 198311 h 2332065"/>
              <a:gd name="connsiteX144" fmla="*/ 119627 w 999899"/>
              <a:gd name="connsiteY144" fmla="*/ 182269 h 2332065"/>
              <a:gd name="connsiteX145" fmla="*/ 98238 w 999899"/>
              <a:gd name="connsiteY145" fmla="*/ 166227 h 2332065"/>
              <a:gd name="connsiteX146" fmla="*/ 87543 w 999899"/>
              <a:gd name="connsiteY146" fmla="*/ 144838 h 2332065"/>
              <a:gd name="connsiteX147" fmla="*/ 71501 w 999899"/>
              <a:gd name="connsiteY147" fmla="*/ 107406 h 2332065"/>
              <a:gd name="connsiteX148" fmla="*/ 39417 w 999899"/>
              <a:gd name="connsiteY148" fmla="*/ 59280 h 2332065"/>
              <a:gd name="connsiteX149" fmla="*/ 28722 w 999899"/>
              <a:gd name="connsiteY149" fmla="*/ 43238 h 2332065"/>
              <a:gd name="connsiteX150" fmla="*/ 0 w 999899"/>
              <a:gd name="connsiteY150" fmla="*/ 0 h 2332065"/>
              <a:gd name="connsiteX151" fmla="*/ 7333 w 999899"/>
              <a:gd name="connsiteY151" fmla="*/ 27196 h 2332065"/>
              <a:gd name="connsiteX0" fmla="*/ 7333 w 999899"/>
              <a:gd name="connsiteY0" fmla="*/ 27196 h 2332065"/>
              <a:gd name="connsiteX1" fmla="*/ 10694 w 999899"/>
              <a:gd name="connsiteY1" fmla="*/ 48126 h 2332065"/>
              <a:gd name="connsiteX2" fmla="*/ 27653 w 999899"/>
              <a:gd name="connsiteY2" fmla="*/ 52557 h 2332065"/>
              <a:gd name="connsiteX3" fmla="*/ 15583 w 999899"/>
              <a:gd name="connsiteY3" fmla="*/ 73489 h 2332065"/>
              <a:gd name="connsiteX4" fmla="*/ 29638 w 999899"/>
              <a:gd name="connsiteY4" fmla="*/ 103588 h 2332065"/>
              <a:gd name="connsiteX5" fmla="*/ 34528 w 999899"/>
              <a:gd name="connsiteY5" fmla="*/ 148810 h 2332065"/>
              <a:gd name="connsiteX6" fmla="*/ 39876 w 999899"/>
              <a:gd name="connsiteY6" fmla="*/ 184865 h 2332065"/>
              <a:gd name="connsiteX7" fmla="*/ 56376 w 999899"/>
              <a:gd name="connsiteY7" fmla="*/ 236508 h 2332065"/>
              <a:gd name="connsiteX8" fmla="*/ 43848 w 999899"/>
              <a:gd name="connsiteY8" fmla="*/ 222756 h 2332065"/>
              <a:gd name="connsiteX9" fmla="*/ 60806 w 999899"/>
              <a:gd name="connsiteY9" fmla="*/ 279285 h 2332065"/>
              <a:gd name="connsiteX10" fmla="*/ 66155 w 999899"/>
              <a:gd name="connsiteY10" fmla="*/ 322523 h 2332065"/>
              <a:gd name="connsiteX11" fmla="*/ 80210 w 999899"/>
              <a:gd name="connsiteY11" fmla="*/ 370497 h 2332065"/>
              <a:gd name="connsiteX12" fmla="*/ 91362 w 999899"/>
              <a:gd name="connsiteY12" fmla="*/ 414651 h 2332065"/>
              <a:gd name="connsiteX13" fmla="*/ 104504 w 999899"/>
              <a:gd name="connsiteY13" fmla="*/ 473471 h 2332065"/>
              <a:gd name="connsiteX14" fmla="*/ 112753 w 999899"/>
              <a:gd name="connsiteY14" fmla="*/ 511362 h 2332065"/>
              <a:gd name="connsiteX15" fmla="*/ 120544 w 999899"/>
              <a:gd name="connsiteY15" fmla="*/ 576753 h 2332065"/>
              <a:gd name="connsiteX16" fmla="*/ 131697 w 999899"/>
              <a:gd name="connsiteY16" fmla="*/ 612199 h 2332065"/>
              <a:gd name="connsiteX17" fmla="*/ 137044 w 999899"/>
              <a:gd name="connsiteY17" fmla="*/ 654366 h 2332065"/>
              <a:gd name="connsiteX18" fmla="*/ 151101 w 999899"/>
              <a:gd name="connsiteY18" fmla="*/ 681104 h 2332065"/>
              <a:gd name="connsiteX19" fmla="*/ 162255 w 999899"/>
              <a:gd name="connsiteY19" fmla="*/ 711659 h 2332065"/>
              <a:gd name="connsiteX20" fmla="*/ 167602 w 999899"/>
              <a:gd name="connsiteY20" fmla="*/ 744202 h 2332065"/>
              <a:gd name="connsiteX21" fmla="*/ 172489 w 999899"/>
              <a:gd name="connsiteY21" fmla="*/ 772465 h 2332065"/>
              <a:gd name="connsiteX22" fmla="*/ 180741 w 999899"/>
              <a:gd name="connsiteY22" fmla="*/ 807454 h 2332065"/>
              <a:gd name="connsiteX23" fmla="*/ 191893 w 999899"/>
              <a:gd name="connsiteY23" fmla="*/ 840912 h 2332065"/>
              <a:gd name="connsiteX24" fmla="*/ 191435 w 999899"/>
              <a:gd name="connsiteY24" fmla="*/ 882163 h 2332065"/>
              <a:gd name="connsiteX25" fmla="*/ 198311 w 999899"/>
              <a:gd name="connsiteY25" fmla="*/ 910579 h 2332065"/>
              <a:gd name="connsiteX26" fmla="*/ 206559 w 999899"/>
              <a:gd name="connsiteY26" fmla="*/ 951832 h 2332065"/>
              <a:gd name="connsiteX27" fmla="*/ 223520 w 999899"/>
              <a:gd name="connsiteY27" fmla="*/ 995527 h 2332065"/>
              <a:gd name="connsiteX28" fmla="*/ 224589 w 999899"/>
              <a:gd name="connsiteY28" fmla="*/ 1021043 h 2332065"/>
              <a:gd name="connsiteX29" fmla="*/ 229479 w 999899"/>
              <a:gd name="connsiteY29" fmla="*/ 1062446 h 2332065"/>
              <a:gd name="connsiteX30" fmla="*/ 237729 w 999899"/>
              <a:gd name="connsiteY30" fmla="*/ 1118671 h 2332065"/>
              <a:gd name="connsiteX31" fmla="*/ 257590 w 999899"/>
              <a:gd name="connsiteY31" fmla="*/ 1149838 h 2332065"/>
              <a:gd name="connsiteX32" fmla="*/ 262936 w 999899"/>
              <a:gd name="connsiteY32" fmla="*/ 1191088 h 2332065"/>
              <a:gd name="connsiteX33" fmla="*/ 267368 w 999899"/>
              <a:gd name="connsiteY33" fmla="*/ 1224243 h 2332065"/>
              <a:gd name="connsiteX34" fmla="*/ 274090 w 999899"/>
              <a:gd name="connsiteY34" fmla="*/ 1249299 h 2332065"/>
              <a:gd name="connsiteX35" fmla="*/ 281883 w 999899"/>
              <a:gd name="connsiteY35" fmla="*/ 1281382 h 2332065"/>
              <a:gd name="connsiteX36" fmla="*/ 290132 w 999899"/>
              <a:gd name="connsiteY36" fmla="*/ 1328898 h 2332065"/>
              <a:gd name="connsiteX37" fmla="*/ 301285 w 999899"/>
              <a:gd name="connsiteY37" fmla="*/ 1353343 h 2332065"/>
              <a:gd name="connsiteX38" fmla="*/ 300827 w 999899"/>
              <a:gd name="connsiteY38" fmla="*/ 1366483 h 2332065"/>
              <a:gd name="connsiteX39" fmla="*/ 303272 w 999899"/>
              <a:gd name="connsiteY39" fmla="*/ 1398567 h 2332065"/>
              <a:gd name="connsiteX40" fmla="*/ 316411 w 999899"/>
              <a:gd name="connsiteY40" fmla="*/ 1437525 h 2332065"/>
              <a:gd name="connsiteX41" fmla="*/ 318855 w 999899"/>
              <a:gd name="connsiteY41" fmla="*/ 1468082 h 2332065"/>
              <a:gd name="connsiteX42" fmla="*/ 332911 w 999899"/>
              <a:gd name="connsiteY42" fmla="*/ 1489929 h 2332065"/>
              <a:gd name="connsiteX43" fmla="*/ 335356 w 999899"/>
              <a:gd name="connsiteY43" fmla="*/ 1511320 h 2332065"/>
              <a:gd name="connsiteX44" fmla="*/ 331535 w 999899"/>
              <a:gd name="connsiteY44" fmla="*/ 1527361 h 2332065"/>
              <a:gd name="connsiteX45" fmla="*/ 348495 w 999899"/>
              <a:gd name="connsiteY45" fmla="*/ 1559446 h 2332065"/>
              <a:gd name="connsiteX46" fmla="*/ 350481 w 999899"/>
              <a:gd name="connsiteY46" fmla="*/ 1594433 h 2332065"/>
              <a:gd name="connsiteX47" fmla="*/ 355828 w 999899"/>
              <a:gd name="connsiteY47" fmla="*/ 1619795 h 2332065"/>
              <a:gd name="connsiteX48" fmla="*/ 361175 w 999899"/>
              <a:gd name="connsiteY48" fmla="*/ 1638740 h 2332065"/>
              <a:gd name="connsiteX49" fmla="*/ 354912 w 999899"/>
              <a:gd name="connsiteY49" fmla="*/ 1679532 h 2332065"/>
              <a:gd name="connsiteX50" fmla="*/ 368968 w 999899"/>
              <a:gd name="connsiteY50" fmla="*/ 1677088 h 2332065"/>
              <a:gd name="connsiteX51" fmla="*/ 377676 w 999899"/>
              <a:gd name="connsiteY51" fmla="*/ 1696645 h 2332065"/>
              <a:gd name="connsiteX52" fmla="*/ 377216 w 999899"/>
              <a:gd name="connsiteY52" fmla="*/ 1727812 h 2332065"/>
              <a:gd name="connsiteX53" fmla="*/ 387913 w 999899"/>
              <a:gd name="connsiteY53" fmla="*/ 1785105 h 2332065"/>
              <a:gd name="connsiteX54" fmla="*/ 398607 w 999899"/>
              <a:gd name="connsiteY54" fmla="*/ 1830787 h 2332065"/>
              <a:gd name="connsiteX55" fmla="*/ 403955 w 999899"/>
              <a:gd name="connsiteY55" fmla="*/ 1863788 h 2332065"/>
              <a:gd name="connsiteX56" fmla="*/ 415108 w 999899"/>
              <a:gd name="connsiteY56" fmla="*/ 1888538 h 2332065"/>
              <a:gd name="connsiteX57" fmla="*/ 422900 w 999899"/>
              <a:gd name="connsiteY57" fmla="*/ 1928567 h 2332065"/>
              <a:gd name="connsiteX58" fmla="*/ 424886 w 999899"/>
              <a:gd name="connsiteY58" fmla="*/ 1968442 h 2332065"/>
              <a:gd name="connsiteX59" fmla="*/ 444291 w 999899"/>
              <a:gd name="connsiteY59" fmla="*/ 2021918 h 2332065"/>
              <a:gd name="connsiteX60" fmla="*/ 443372 w 999899"/>
              <a:gd name="connsiteY60" fmla="*/ 2055375 h 2332065"/>
              <a:gd name="connsiteX61" fmla="*/ 460331 w 999899"/>
              <a:gd name="connsiteY61" fmla="*/ 2093265 h 2332065"/>
              <a:gd name="connsiteX62" fmla="*/ 456512 w 999899"/>
              <a:gd name="connsiteY62" fmla="*/ 2134059 h 2332065"/>
              <a:gd name="connsiteX63" fmla="*/ 464762 w 999899"/>
              <a:gd name="connsiteY63" fmla="*/ 2147198 h 2332065"/>
              <a:gd name="connsiteX64" fmla="*/ 467206 w 999899"/>
              <a:gd name="connsiteY64" fmla="*/ 2171490 h 2332065"/>
              <a:gd name="connsiteX65" fmla="*/ 480805 w 999899"/>
              <a:gd name="connsiteY65" fmla="*/ 2220991 h 2332065"/>
              <a:gd name="connsiteX66" fmla="*/ 488596 w 999899"/>
              <a:gd name="connsiteY66" fmla="*/ 2255367 h 2332065"/>
              <a:gd name="connsiteX67" fmla="*/ 485082 w 999899"/>
              <a:gd name="connsiteY67" fmla="*/ 2269272 h 2332065"/>
              <a:gd name="connsiteX68" fmla="*/ 502194 w 999899"/>
              <a:gd name="connsiteY68" fmla="*/ 2332065 h 2332065"/>
              <a:gd name="connsiteX69" fmla="*/ 497457 w 999899"/>
              <a:gd name="connsiteY69" fmla="*/ 2314494 h 2332065"/>
              <a:gd name="connsiteX70" fmla="*/ 536722 w 999899"/>
              <a:gd name="connsiteY70" fmla="*/ 2310522 h 2332065"/>
              <a:gd name="connsiteX71" fmla="*/ 568806 w 999899"/>
              <a:gd name="connsiteY71" fmla="*/ 2289132 h 2332065"/>
              <a:gd name="connsiteX72" fmla="*/ 595543 w 999899"/>
              <a:gd name="connsiteY72" fmla="*/ 2257048 h 2332065"/>
              <a:gd name="connsiteX73" fmla="*/ 611585 w 999899"/>
              <a:gd name="connsiteY73" fmla="*/ 2235659 h 2332065"/>
              <a:gd name="connsiteX74" fmla="*/ 643670 w 999899"/>
              <a:gd name="connsiteY74" fmla="*/ 2208922 h 2332065"/>
              <a:gd name="connsiteX75" fmla="*/ 670406 w 999899"/>
              <a:gd name="connsiteY75" fmla="*/ 2176838 h 2332065"/>
              <a:gd name="connsiteX76" fmla="*/ 686448 w 999899"/>
              <a:gd name="connsiteY76" fmla="*/ 2166143 h 2332065"/>
              <a:gd name="connsiteX77" fmla="*/ 702491 w 999899"/>
              <a:gd name="connsiteY77" fmla="*/ 2150101 h 2332065"/>
              <a:gd name="connsiteX78" fmla="*/ 723880 w 999899"/>
              <a:gd name="connsiteY78" fmla="*/ 2134059 h 2332065"/>
              <a:gd name="connsiteX79" fmla="*/ 747255 w 999899"/>
              <a:gd name="connsiteY79" fmla="*/ 2090821 h 2332065"/>
              <a:gd name="connsiteX80" fmla="*/ 760394 w 999899"/>
              <a:gd name="connsiteY80" fmla="*/ 2080127 h 2332065"/>
              <a:gd name="connsiteX81" fmla="*/ 791562 w 999899"/>
              <a:gd name="connsiteY81" fmla="*/ 2036278 h 2332065"/>
              <a:gd name="connsiteX82" fmla="*/ 825480 w 999899"/>
              <a:gd name="connsiteY82" fmla="*/ 2005722 h 2332065"/>
              <a:gd name="connsiteX83" fmla="*/ 836175 w 999899"/>
              <a:gd name="connsiteY83" fmla="*/ 1989680 h 2332065"/>
              <a:gd name="connsiteX84" fmla="*/ 846870 w 999899"/>
              <a:gd name="connsiteY84" fmla="*/ 1975013 h 2332065"/>
              <a:gd name="connsiteX85" fmla="*/ 876967 w 999899"/>
              <a:gd name="connsiteY85" fmla="*/ 1932540 h 2332065"/>
              <a:gd name="connsiteX86" fmla="*/ 903705 w 999899"/>
              <a:gd name="connsiteY86" fmla="*/ 1903205 h 2332065"/>
              <a:gd name="connsiteX87" fmla="*/ 937775 w 999899"/>
              <a:gd name="connsiteY87" fmla="*/ 1877385 h 2332065"/>
              <a:gd name="connsiteX88" fmla="*/ 953817 w 999899"/>
              <a:gd name="connsiteY88" fmla="*/ 1861343 h 2332065"/>
              <a:gd name="connsiteX89" fmla="*/ 964512 w 999899"/>
              <a:gd name="connsiteY89" fmla="*/ 1845301 h 2332065"/>
              <a:gd name="connsiteX90" fmla="*/ 989262 w 999899"/>
              <a:gd name="connsiteY90" fmla="*/ 1808481 h 2332065"/>
              <a:gd name="connsiteX91" fmla="*/ 996596 w 999899"/>
              <a:gd name="connsiteY91" fmla="*/ 1781132 h 2332065"/>
              <a:gd name="connsiteX92" fmla="*/ 962677 w 999899"/>
              <a:gd name="connsiteY92" fmla="*/ 1712533 h 2332065"/>
              <a:gd name="connsiteX93" fmla="*/ 935483 w 999899"/>
              <a:gd name="connsiteY93" fmla="*/ 1671740 h 2332065"/>
              <a:gd name="connsiteX94" fmla="*/ 932427 w 999899"/>
              <a:gd name="connsiteY94" fmla="*/ 1636753 h 2332065"/>
              <a:gd name="connsiteX95" fmla="*/ 900343 w 999899"/>
              <a:gd name="connsiteY95" fmla="*/ 1583280 h 2332065"/>
              <a:gd name="connsiteX96" fmla="*/ 889648 w 999899"/>
              <a:gd name="connsiteY96" fmla="*/ 1567238 h 2332065"/>
              <a:gd name="connsiteX97" fmla="*/ 878954 w 999899"/>
              <a:gd name="connsiteY97" fmla="*/ 1545848 h 2332065"/>
              <a:gd name="connsiteX98" fmla="*/ 857564 w 999899"/>
              <a:gd name="connsiteY98" fmla="*/ 1513764 h 2332065"/>
              <a:gd name="connsiteX99" fmla="*/ 846870 w 999899"/>
              <a:gd name="connsiteY99" fmla="*/ 1492374 h 2332065"/>
              <a:gd name="connsiteX100" fmla="*/ 825480 w 999899"/>
              <a:gd name="connsiteY100" fmla="*/ 1476332 h 2332065"/>
              <a:gd name="connsiteX101" fmla="*/ 793396 w 999899"/>
              <a:gd name="connsiteY101" fmla="*/ 1413081 h 2332065"/>
              <a:gd name="connsiteX102" fmla="*/ 782701 w 999899"/>
              <a:gd name="connsiteY102" fmla="*/ 1385427 h 2332065"/>
              <a:gd name="connsiteX103" fmla="*/ 738547 w 999899"/>
              <a:gd name="connsiteY103" fmla="*/ 1322787 h 2332065"/>
              <a:gd name="connsiteX104" fmla="*/ 738394 w 999899"/>
              <a:gd name="connsiteY104" fmla="*/ 1305674 h 2332065"/>
              <a:gd name="connsiteX105" fmla="*/ 711200 w 999899"/>
              <a:gd name="connsiteY105" fmla="*/ 1267785 h 2332065"/>
              <a:gd name="connsiteX106" fmla="*/ 686448 w 999899"/>
              <a:gd name="connsiteY106" fmla="*/ 1225006 h 2332065"/>
              <a:gd name="connsiteX107" fmla="*/ 665518 w 999899"/>
              <a:gd name="connsiteY107" fmla="*/ 1201630 h 2332065"/>
              <a:gd name="connsiteX108" fmla="*/ 653448 w 999899"/>
              <a:gd name="connsiteY108" fmla="*/ 1177797 h 2332065"/>
              <a:gd name="connsiteX109" fmla="*/ 649476 w 999899"/>
              <a:gd name="connsiteY109" fmla="*/ 1159921 h 2332065"/>
              <a:gd name="connsiteX110" fmla="*/ 632975 w 999899"/>
              <a:gd name="connsiteY110" fmla="*/ 1150143 h 2332065"/>
              <a:gd name="connsiteX111" fmla="*/ 627627 w 999899"/>
              <a:gd name="connsiteY111" fmla="*/ 1134101 h 2332065"/>
              <a:gd name="connsiteX112" fmla="*/ 620751 w 999899"/>
              <a:gd name="connsiteY112" fmla="*/ 1104920 h 2332065"/>
              <a:gd name="connsiteX113" fmla="*/ 595543 w 999899"/>
              <a:gd name="connsiteY113" fmla="*/ 1080627 h 2332065"/>
              <a:gd name="connsiteX114" fmla="*/ 596459 w 999899"/>
              <a:gd name="connsiteY114" fmla="*/ 1058779 h 2332065"/>
              <a:gd name="connsiteX115" fmla="*/ 558112 w 999899"/>
              <a:gd name="connsiteY115" fmla="*/ 986972 h 2332065"/>
              <a:gd name="connsiteX116" fmla="*/ 536722 w 999899"/>
              <a:gd name="connsiteY116" fmla="*/ 973680 h 2332065"/>
              <a:gd name="connsiteX117" fmla="*/ 526027 w 999899"/>
              <a:gd name="connsiteY117" fmla="*/ 946943 h 2332065"/>
              <a:gd name="connsiteX118" fmla="*/ 515333 w 999899"/>
              <a:gd name="connsiteY118" fmla="*/ 930901 h 2332065"/>
              <a:gd name="connsiteX119" fmla="*/ 504638 w 999899"/>
              <a:gd name="connsiteY119" fmla="*/ 904164 h 2332065"/>
              <a:gd name="connsiteX120" fmla="*/ 483248 w 999899"/>
              <a:gd name="connsiteY120" fmla="*/ 872080 h 2332065"/>
              <a:gd name="connsiteX121" fmla="*/ 472554 w 999899"/>
              <a:gd name="connsiteY121" fmla="*/ 856038 h 2332065"/>
              <a:gd name="connsiteX122" fmla="*/ 451164 w 999899"/>
              <a:gd name="connsiteY122" fmla="*/ 807911 h 2332065"/>
              <a:gd name="connsiteX123" fmla="*/ 431762 w 999899"/>
              <a:gd name="connsiteY123" fmla="*/ 765132 h 2332065"/>
              <a:gd name="connsiteX124" fmla="*/ 429775 w 999899"/>
              <a:gd name="connsiteY124" fmla="*/ 749090 h 2332065"/>
              <a:gd name="connsiteX125" fmla="*/ 419080 w 999899"/>
              <a:gd name="connsiteY125" fmla="*/ 727701 h 2332065"/>
              <a:gd name="connsiteX126" fmla="*/ 397691 w 999899"/>
              <a:gd name="connsiteY126" fmla="*/ 695617 h 2332065"/>
              <a:gd name="connsiteX127" fmla="*/ 386996 w 999899"/>
              <a:gd name="connsiteY127" fmla="*/ 679574 h 2332065"/>
              <a:gd name="connsiteX128" fmla="*/ 376301 w 999899"/>
              <a:gd name="connsiteY128" fmla="*/ 663532 h 2332065"/>
              <a:gd name="connsiteX129" fmla="*/ 365606 w 999899"/>
              <a:gd name="connsiteY129" fmla="*/ 642143 h 2332065"/>
              <a:gd name="connsiteX130" fmla="*/ 344217 w 999899"/>
              <a:gd name="connsiteY130" fmla="*/ 626101 h 2332065"/>
              <a:gd name="connsiteX131" fmla="*/ 322827 w 999899"/>
              <a:gd name="connsiteY131" fmla="*/ 594017 h 2332065"/>
              <a:gd name="connsiteX132" fmla="*/ 312133 w 999899"/>
              <a:gd name="connsiteY132" fmla="*/ 577974 h 2332065"/>
              <a:gd name="connsiteX133" fmla="*/ 301438 w 999899"/>
              <a:gd name="connsiteY133" fmla="*/ 561932 h 2332065"/>
              <a:gd name="connsiteX134" fmla="*/ 290743 w 999899"/>
              <a:gd name="connsiteY134" fmla="*/ 540543 h 2332065"/>
              <a:gd name="connsiteX135" fmla="*/ 280048 w 999899"/>
              <a:gd name="connsiteY135" fmla="*/ 524501 h 2332065"/>
              <a:gd name="connsiteX136" fmla="*/ 269354 w 999899"/>
              <a:gd name="connsiteY136" fmla="*/ 497764 h 2332065"/>
              <a:gd name="connsiteX137" fmla="*/ 258659 w 999899"/>
              <a:gd name="connsiteY137" fmla="*/ 481722 h 2332065"/>
              <a:gd name="connsiteX138" fmla="*/ 237270 w 999899"/>
              <a:gd name="connsiteY138" fmla="*/ 433596 h 2332065"/>
              <a:gd name="connsiteX139" fmla="*/ 226575 w 999899"/>
              <a:gd name="connsiteY139" fmla="*/ 385469 h 2332065"/>
              <a:gd name="connsiteX140" fmla="*/ 205185 w 999899"/>
              <a:gd name="connsiteY140" fmla="*/ 348038 h 2332065"/>
              <a:gd name="connsiteX141" fmla="*/ 194491 w 999899"/>
              <a:gd name="connsiteY141" fmla="*/ 326648 h 2332065"/>
              <a:gd name="connsiteX142" fmla="*/ 173101 w 999899"/>
              <a:gd name="connsiteY142" fmla="*/ 273174 h 2332065"/>
              <a:gd name="connsiteX143" fmla="*/ 130322 w 999899"/>
              <a:gd name="connsiteY143" fmla="*/ 198311 h 2332065"/>
              <a:gd name="connsiteX144" fmla="*/ 119627 w 999899"/>
              <a:gd name="connsiteY144" fmla="*/ 182269 h 2332065"/>
              <a:gd name="connsiteX145" fmla="*/ 98238 w 999899"/>
              <a:gd name="connsiteY145" fmla="*/ 166227 h 2332065"/>
              <a:gd name="connsiteX146" fmla="*/ 87543 w 999899"/>
              <a:gd name="connsiteY146" fmla="*/ 144838 h 2332065"/>
              <a:gd name="connsiteX147" fmla="*/ 71501 w 999899"/>
              <a:gd name="connsiteY147" fmla="*/ 107406 h 2332065"/>
              <a:gd name="connsiteX148" fmla="*/ 39417 w 999899"/>
              <a:gd name="connsiteY148" fmla="*/ 59280 h 2332065"/>
              <a:gd name="connsiteX149" fmla="*/ 28722 w 999899"/>
              <a:gd name="connsiteY149" fmla="*/ 43238 h 2332065"/>
              <a:gd name="connsiteX150" fmla="*/ 0 w 999899"/>
              <a:gd name="connsiteY150" fmla="*/ 0 h 2332065"/>
              <a:gd name="connsiteX151" fmla="*/ 7333 w 999899"/>
              <a:gd name="connsiteY151" fmla="*/ 27196 h 2332065"/>
              <a:gd name="connsiteX0" fmla="*/ 7333 w 999899"/>
              <a:gd name="connsiteY0" fmla="*/ 27196 h 2332065"/>
              <a:gd name="connsiteX1" fmla="*/ 10694 w 999899"/>
              <a:gd name="connsiteY1" fmla="*/ 48126 h 2332065"/>
              <a:gd name="connsiteX2" fmla="*/ 27653 w 999899"/>
              <a:gd name="connsiteY2" fmla="*/ 52557 h 2332065"/>
              <a:gd name="connsiteX3" fmla="*/ 15583 w 999899"/>
              <a:gd name="connsiteY3" fmla="*/ 73489 h 2332065"/>
              <a:gd name="connsiteX4" fmla="*/ 29638 w 999899"/>
              <a:gd name="connsiteY4" fmla="*/ 103588 h 2332065"/>
              <a:gd name="connsiteX5" fmla="*/ 34528 w 999899"/>
              <a:gd name="connsiteY5" fmla="*/ 148810 h 2332065"/>
              <a:gd name="connsiteX6" fmla="*/ 39876 w 999899"/>
              <a:gd name="connsiteY6" fmla="*/ 184865 h 2332065"/>
              <a:gd name="connsiteX7" fmla="*/ 56376 w 999899"/>
              <a:gd name="connsiteY7" fmla="*/ 236508 h 2332065"/>
              <a:gd name="connsiteX8" fmla="*/ 43848 w 999899"/>
              <a:gd name="connsiteY8" fmla="*/ 222756 h 2332065"/>
              <a:gd name="connsiteX9" fmla="*/ 60806 w 999899"/>
              <a:gd name="connsiteY9" fmla="*/ 279285 h 2332065"/>
              <a:gd name="connsiteX10" fmla="*/ 66155 w 999899"/>
              <a:gd name="connsiteY10" fmla="*/ 322523 h 2332065"/>
              <a:gd name="connsiteX11" fmla="*/ 80210 w 999899"/>
              <a:gd name="connsiteY11" fmla="*/ 370497 h 2332065"/>
              <a:gd name="connsiteX12" fmla="*/ 91362 w 999899"/>
              <a:gd name="connsiteY12" fmla="*/ 414651 h 2332065"/>
              <a:gd name="connsiteX13" fmla="*/ 104504 w 999899"/>
              <a:gd name="connsiteY13" fmla="*/ 473471 h 2332065"/>
              <a:gd name="connsiteX14" fmla="*/ 112753 w 999899"/>
              <a:gd name="connsiteY14" fmla="*/ 511362 h 2332065"/>
              <a:gd name="connsiteX15" fmla="*/ 120544 w 999899"/>
              <a:gd name="connsiteY15" fmla="*/ 576753 h 2332065"/>
              <a:gd name="connsiteX16" fmla="*/ 131697 w 999899"/>
              <a:gd name="connsiteY16" fmla="*/ 612199 h 2332065"/>
              <a:gd name="connsiteX17" fmla="*/ 137044 w 999899"/>
              <a:gd name="connsiteY17" fmla="*/ 654366 h 2332065"/>
              <a:gd name="connsiteX18" fmla="*/ 151101 w 999899"/>
              <a:gd name="connsiteY18" fmla="*/ 681104 h 2332065"/>
              <a:gd name="connsiteX19" fmla="*/ 162255 w 999899"/>
              <a:gd name="connsiteY19" fmla="*/ 711659 h 2332065"/>
              <a:gd name="connsiteX20" fmla="*/ 167602 w 999899"/>
              <a:gd name="connsiteY20" fmla="*/ 744202 h 2332065"/>
              <a:gd name="connsiteX21" fmla="*/ 172489 w 999899"/>
              <a:gd name="connsiteY21" fmla="*/ 772465 h 2332065"/>
              <a:gd name="connsiteX22" fmla="*/ 180741 w 999899"/>
              <a:gd name="connsiteY22" fmla="*/ 807454 h 2332065"/>
              <a:gd name="connsiteX23" fmla="*/ 191893 w 999899"/>
              <a:gd name="connsiteY23" fmla="*/ 840912 h 2332065"/>
              <a:gd name="connsiteX24" fmla="*/ 191435 w 999899"/>
              <a:gd name="connsiteY24" fmla="*/ 882163 h 2332065"/>
              <a:gd name="connsiteX25" fmla="*/ 198311 w 999899"/>
              <a:gd name="connsiteY25" fmla="*/ 910579 h 2332065"/>
              <a:gd name="connsiteX26" fmla="*/ 206559 w 999899"/>
              <a:gd name="connsiteY26" fmla="*/ 951832 h 2332065"/>
              <a:gd name="connsiteX27" fmla="*/ 223520 w 999899"/>
              <a:gd name="connsiteY27" fmla="*/ 995527 h 2332065"/>
              <a:gd name="connsiteX28" fmla="*/ 224589 w 999899"/>
              <a:gd name="connsiteY28" fmla="*/ 1021043 h 2332065"/>
              <a:gd name="connsiteX29" fmla="*/ 229479 w 999899"/>
              <a:gd name="connsiteY29" fmla="*/ 1062446 h 2332065"/>
              <a:gd name="connsiteX30" fmla="*/ 237729 w 999899"/>
              <a:gd name="connsiteY30" fmla="*/ 1118671 h 2332065"/>
              <a:gd name="connsiteX31" fmla="*/ 257590 w 999899"/>
              <a:gd name="connsiteY31" fmla="*/ 1149838 h 2332065"/>
              <a:gd name="connsiteX32" fmla="*/ 262936 w 999899"/>
              <a:gd name="connsiteY32" fmla="*/ 1191088 h 2332065"/>
              <a:gd name="connsiteX33" fmla="*/ 267368 w 999899"/>
              <a:gd name="connsiteY33" fmla="*/ 1224243 h 2332065"/>
              <a:gd name="connsiteX34" fmla="*/ 274090 w 999899"/>
              <a:gd name="connsiteY34" fmla="*/ 1249299 h 2332065"/>
              <a:gd name="connsiteX35" fmla="*/ 281883 w 999899"/>
              <a:gd name="connsiteY35" fmla="*/ 1281382 h 2332065"/>
              <a:gd name="connsiteX36" fmla="*/ 290132 w 999899"/>
              <a:gd name="connsiteY36" fmla="*/ 1328898 h 2332065"/>
              <a:gd name="connsiteX37" fmla="*/ 301285 w 999899"/>
              <a:gd name="connsiteY37" fmla="*/ 1353343 h 2332065"/>
              <a:gd name="connsiteX38" fmla="*/ 300827 w 999899"/>
              <a:gd name="connsiteY38" fmla="*/ 1366483 h 2332065"/>
              <a:gd name="connsiteX39" fmla="*/ 303272 w 999899"/>
              <a:gd name="connsiteY39" fmla="*/ 1398567 h 2332065"/>
              <a:gd name="connsiteX40" fmla="*/ 316411 w 999899"/>
              <a:gd name="connsiteY40" fmla="*/ 1437525 h 2332065"/>
              <a:gd name="connsiteX41" fmla="*/ 318855 w 999899"/>
              <a:gd name="connsiteY41" fmla="*/ 1468082 h 2332065"/>
              <a:gd name="connsiteX42" fmla="*/ 332911 w 999899"/>
              <a:gd name="connsiteY42" fmla="*/ 1489929 h 2332065"/>
              <a:gd name="connsiteX43" fmla="*/ 335356 w 999899"/>
              <a:gd name="connsiteY43" fmla="*/ 1511320 h 2332065"/>
              <a:gd name="connsiteX44" fmla="*/ 331535 w 999899"/>
              <a:gd name="connsiteY44" fmla="*/ 1527361 h 2332065"/>
              <a:gd name="connsiteX45" fmla="*/ 348495 w 999899"/>
              <a:gd name="connsiteY45" fmla="*/ 1559446 h 2332065"/>
              <a:gd name="connsiteX46" fmla="*/ 350481 w 999899"/>
              <a:gd name="connsiteY46" fmla="*/ 1594433 h 2332065"/>
              <a:gd name="connsiteX47" fmla="*/ 355828 w 999899"/>
              <a:gd name="connsiteY47" fmla="*/ 1619795 h 2332065"/>
              <a:gd name="connsiteX48" fmla="*/ 361175 w 999899"/>
              <a:gd name="connsiteY48" fmla="*/ 1638740 h 2332065"/>
              <a:gd name="connsiteX49" fmla="*/ 354912 w 999899"/>
              <a:gd name="connsiteY49" fmla="*/ 1679532 h 2332065"/>
              <a:gd name="connsiteX50" fmla="*/ 368968 w 999899"/>
              <a:gd name="connsiteY50" fmla="*/ 1677088 h 2332065"/>
              <a:gd name="connsiteX51" fmla="*/ 377676 w 999899"/>
              <a:gd name="connsiteY51" fmla="*/ 1696645 h 2332065"/>
              <a:gd name="connsiteX52" fmla="*/ 377216 w 999899"/>
              <a:gd name="connsiteY52" fmla="*/ 1727812 h 2332065"/>
              <a:gd name="connsiteX53" fmla="*/ 387913 w 999899"/>
              <a:gd name="connsiteY53" fmla="*/ 1785105 h 2332065"/>
              <a:gd name="connsiteX54" fmla="*/ 398607 w 999899"/>
              <a:gd name="connsiteY54" fmla="*/ 1830787 h 2332065"/>
              <a:gd name="connsiteX55" fmla="*/ 403955 w 999899"/>
              <a:gd name="connsiteY55" fmla="*/ 1863788 h 2332065"/>
              <a:gd name="connsiteX56" fmla="*/ 415108 w 999899"/>
              <a:gd name="connsiteY56" fmla="*/ 1888538 h 2332065"/>
              <a:gd name="connsiteX57" fmla="*/ 422900 w 999899"/>
              <a:gd name="connsiteY57" fmla="*/ 1928567 h 2332065"/>
              <a:gd name="connsiteX58" fmla="*/ 424886 w 999899"/>
              <a:gd name="connsiteY58" fmla="*/ 1968442 h 2332065"/>
              <a:gd name="connsiteX59" fmla="*/ 444291 w 999899"/>
              <a:gd name="connsiteY59" fmla="*/ 2021918 h 2332065"/>
              <a:gd name="connsiteX60" fmla="*/ 443372 w 999899"/>
              <a:gd name="connsiteY60" fmla="*/ 2055375 h 2332065"/>
              <a:gd name="connsiteX61" fmla="*/ 460331 w 999899"/>
              <a:gd name="connsiteY61" fmla="*/ 2093265 h 2332065"/>
              <a:gd name="connsiteX62" fmla="*/ 456512 w 999899"/>
              <a:gd name="connsiteY62" fmla="*/ 2134059 h 2332065"/>
              <a:gd name="connsiteX63" fmla="*/ 464762 w 999899"/>
              <a:gd name="connsiteY63" fmla="*/ 2147198 h 2332065"/>
              <a:gd name="connsiteX64" fmla="*/ 467206 w 999899"/>
              <a:gd name="connsiteY64" fmla="*/ 2171490 h 2332065"/>
              <a:gd name="connsiteX65" fmla="*/ 480805 w 999899"/>
              <a:gd name="connsiteY65" fmla="*/ 2220991 h 2332065"/>
              <a:gd name="connsiteX66" fmla="*/ 488596 w 999899"/>
              <a:gd name="connsiteY66" fmla="*/ 2255367 h 2332065"/>
              <a:gd name="connsiteX67" fmla="*/ 485082 w 999899"/>
              <a:gd name="connsiteY67" fmla="*/ 2269272 h 2332065"/>
              <a:gd name="connsiteX68" fmla="*/ 502194 w 999899"/>
              <a:gd name="connsiteY68" fmla="*/ 2332065 h 2332065"/>
              <a:gd name="connsiteX69" fmla="*/ 497457 w 999899"/>
              <a:gd name="connsiteY69" fmla="*/ 2314494 h 2332065"/>
              <a:gd name="connsiteX70" fmla="*/ 536722 w 999899"/>
              <a:gd name="connsiteY70" fmla="*/ 2310522 h 2332065"/>
              <a:gd name="connsiteX71" fmla="*/ 568806 w 999899"/>
              <a:gd name="connsiteY71" fmla="*/ 2289132 h 2332065"/>
              <a:gd name="connsiteX72" fmla="*/ 595543 w 999899"/>
              <a:gd name="connsiteY72" fmla="*/ 2257048 h 2332065"/>
              <a:gd name="connsiteX73" fmla="*/ 611585 w 999899"/>
              <a:gd name="connsiteY73" fmla="*/ 2235659 h 2332065"/>
              <a:gd name="connsiteX74" fmla="*/ 643670 w 999899"/>
              <a:gd name="connsiteY74" fmla="*/ 2208922 h 2332065"/>
              <a:gd name="connsiteX75" fmla="*/ 670406 w 999899"/>
              <a:gd name="connsiteY75" fmla="*/ 2176838 h 2332065"/>
              <a:gd name="connsiteX76" fmla="*/ 686448 w 999899"/>
              <a:gd name="connsiteY76" fmla="*/ 2166143 h 2332065"/>
              <a:gd name="connsiteX77" fmla="*/ 702491 w 999899"/>
              <a:gd name="connsiteY77" fmla="*/ 2150101 h 2332065"/>
              <a:gd name="connsiteX78" fmla="*/ 723880 w 999899"/>
              <a:gd name="connsiteY78" fmla="*/ 2134059 h 2332065"/>
              <a:gd name="connsiteX79" fmla="*/ 747255 w 999899"/>
              <a:gd name="connsiteY79" fmla="*/ 2090821 h 2332065"/>
              <a:gd name="connsiteX80" fmla="*/ 760394 w 999899"/>
              <a:gd name="connsiteY80" fmla="*/ 2080127 h 2332065"/>
              <a:gd name="connsiteX81" fmla="*/ 791562 w 999899"/>
              <a:gd name="connsiteY81" fmla="*/ 2036278 h 2332065"/>
              <a:gd name="connsiteX82" fmla="*/ 825480 w 999899"/>
              <a:gd name="connsiteY82" fmla="*/ 2005722 h 2332065"/>
              <a:gd name="connsiteX83" fmla="*/ 836175 w 999899"/>
              <a:gd name="connsiteY83" fmla="*/ 1989680 h 2332065"/>
              <a:gd name="connsiteX84" fmla="*/ 846870 w 999899"/>
              <a:gd name="connsiteY84" fmla="*/ 1975013 h 2332065"/>
              <a:gd name="connsiteX85" fmla="*/ 876967 w 999899"/>
              <a:gd name="connsiteY85" fmla="*/ 1932540 h 2332065"/>
              <a:gd name="connsiteX86" fmla="*/ 903705 w 999899"/>
              <a:gd name="connsiteY86" fmla="*/ 1903205 h 2332065"/>
              <a:gd name="connsiteX87" fmla="*/ 937775 w 999899"/>
              <a:gd name="connsiteY87" fmla="*/ 1877385 h 2332065"/>
              <a:gd name="connsiteX88" fmla="*/ 953817 w 999899"/>
              <a:gd name="connsiteY88" fmla="*/ 1861343 h 2332065"/>
              <a:gd name="connsiteX89" fmla="*/ 964512 w 999899"/>
              <a:gd name="connsiteY89" fmla="*/ 1845301 h 2332065"/>
              <a:gd name="connsiteX90" fmla="*/ 989262 w 999899"/>
              <a:gd name="connsiteY90" fmla="*/ 1808481 h 2332065"/>
              <a:gd name="connsiteX91" fmla="*/ 996596 w 999899"/>
              <a:gd name="connsiteY91" fmla="*/ 1781132 h 2332065"/>
              <a:gd name="connsiteX92" fmla="*/ 962677 w 999899"/>
              <a:gd name="connsiteY92" fmla="*/ 1712533 h 2332065"/>
              <a:gd name="connsiteX93" fmla="*/ 935483 w 999899"/>
              <a:gd name="connsiteY93" fmla="*/ 1671740 h 2332065"/>
              <a:gd name="connsiteX94" fmla="*/ 932427 w 999899"/>
              <a:gd name="connsiteY94" fmla="*/ 1636753 h 2332065"/>
              <a:gd name="connsiteX95" fmla="*/ 900343 w 999899"/>
              <a:gd name="connsiteY95" fmla="*/ 1583280 h 2332065"/>
              <a:gd name="connsiteX96" fmla="*/ 889648 w 999899"/>
              <a:gd name="connsiteY96" fmla="*/ 1567238 h 2332065"/>
              <a:gd name="connsiteX97" fmla="*/ 878954 w 999899"/>
              <a:gd name="connsiteY97" fmla="*/ 1545848 h 2332065"/>
              <a:gd name="connsiteX98" fmla="*/ 857564 w 999899"/>
              <a:gd name="connsiteY98" fmla="*/ 1513764 h 2332065"/>
              <a:gd name="connsiteX99" fmla="*/ 846870 w 999899"/>
              <a:gd name="connsiteY99" fmla="*/ 1492374 h 2332065"/>
              <a:gd name="connsiteX100" fmla="*/ 825480 w 999899"/>
              <a:gd name="connsiteY100" fmla="*/ 1476332 h 2332065"/>
              <a:gd name="connsiteX101" fmla="*/ 793396 w 999899"/>
              <a:gd name="connsiteY101" fmla="*/ 1413081 h 2332065"/>
              <a:gd name="connsiteX102" fmla="*/ 782701 w 999899"/>
              <a:gd name="connsiteY102" fmla="*/ 1385427 h 2332065"/>
              <a:gd name="connsiteX103" fmla="*/ 738547 w 999899"/>
              <a:gd name="connsiteY103" fmla="*/ 1322787 h 2332065"/>
              <a:gd name="connsiteX104" fmla="*/ 738394 w 999899"/>
              <a:gd name="connsiteY104" fmla="*/ 1305674 h 2332065"/>
              <a:gd name="connsiteX105" fmla="*/ 711200 w 999899"/>
              <a:gd name="connsiteY105" fmla="*/ 1267785 h 2332065"/>
              <a:gd name="connsiteX106" fmla="*/ 686448 w 999899"/>
              <a:gd name="connsiteY106" fmla="*/ 1225006 h 2332065"/>
              <a:gd name="connsiteX107" fmla="*/ 665518 w 999899"/>
              <a:gd name="connsiteY107" fmla="*/ 1201630 h 2332065"/>
              <a:gd name="connsiteX108" fmla="*/ 653448 w 999899"/>
              <a:gd name="connsiteY108" fmla="*/ 1177797 h 2332065"/>
              <a:gd name="connsiteX109" fmla="*/ 649476 w 999899"/>
              <a:gd name="connsiteY109" fmla="*/ 1159921 h 2332065"/>
              <a:gd name="connsiteX110" fmla="*/ 632975 w 999899"/>
              <a:gd name="connsiteY110" fmla="*/ 1150143 h 2332065"/>
              <a:gd name="connsiteX111" fmla="*/ 627627 w 999899"/>
              <a:gd name="connsiteY111" fmla="*/ 1134101 h 2332065"/>
              <a:gd name="connsiteX112" fmla="*/ 620751 w 999899"/>
              <a:gd name="connsiteY112" fmla="*/ 1104920 h 2332065"/>
              <a:gd name="connsiteX113" fmla="*/ 595543 w 999899"/>
              <a:gd name="connsiteY113" fmla="*/ 1080627 h 2332065"/>
              <a:gd name="connsiteX114" fmla="*/ 596459 w 999899"/>
              <a:gd name="connsiteY114" fmla="*/ 1058779 h 2332065"/>
              <a:gd name="connsiteX115" fmla="*/ 558112 w 999899"/>
              <a:gd name="connsiteY115" fmla="*/ 986972 h 2332065"/>
              <a:gd name="connsiteX116" fmla="*/ 536722 w 999899"/>
              <a:gd name="connsiteY116" fmla="*/ 973680 h 2332065"/>
              <a:gd name="connsiteX117" fmla="*/ 526027 w 999899"/>
              <a:gd name="connsiteY117" fmla="*/ 946943 h 2332065"/>
              <a:gd name="connsiteX118" fmla="*/ 515333 w 999899"/>
              <a:gd name="connsiteY118" fmla="*/ 930901 h 2332065"/>
              <a:gd name="connsiteX119" fmla="*/ 504638 w 999899"/>
              <a:gd name="connsiteY119" fmla="*/ 904164 h 2332065"/>
              <a:gd name="connsiteX120" fmla="*/ 483248 w 999899"/>
              <a:gd name="connsiteY120" fmla="*/ 872080 h 2332065"/>
              <a:gd name="connsiteX121" fmla="*/ 472554 w 999899"/>
              <a:gd name="connsiteY121" fmla="*/ 856038 h 2332065"/>
              <a:gd name="connsiteX122" fmla="*/ 445359 w 999899"/>
              <a:gd name="connsiteY122" fmla="*/ 816619 h 2332065"/>
              <a:gd name="connsiteX123" fmla="*/ 431762 w 999899"/>
              <a:gd name="connsiteY123" fmla="*/ 765132 h 2332065"/>
              <a:gd name="connsiteX124" fmla="*/ 429775 w 999899"/>
              <a:gd name="connsiteY124" fmla="*/ 749090 h 2332065"/>
              <a:gd name="connsiteX125" fmla="*/ 419080 w 999899"/>
              <a:gd name="connsiteY125" fmla="*/ 727701 h 2332065"/>
              <a:gd name="connsiteX126" fmla="*/ 397691 w 999899"/>
              <a:gd name="connsiteY126" fmla="*/ 695617 h 2332065"/>
              <a:gd name="connsiteX127" fmla="*/ 386996 w 999899"/>
              <a:gd name="connsiteY127" fmla="*/ 679574 h 2332065"/>
              <a:gd name="connsiteX128" fmla="*/ 376301 w 999899"/>
              <a:gd name="connsiteY128" fmla="*/ 663532 h 2332065"/>
              <a:gd name="connsiteX129" fmla="*/ 365606 w 999899"/>
              <a:gd name="connsiteY129" fmla="*/ 642143 h 2332065"/>
              <a:gd name="connsiteX130" fmla="*/ 344217 w 999899"/>
              <a:gd name="connsiteY130" fmla="*/ 626101 h 2332065"/>
              <a:gd name="connsiteX131" fmla="*/ 322827 w 999899"/>
              <a:gd name="connsiteY131" fmla="*/ 594017 h 2332065"/>
              <a:gd name="connsiteX132" fmla="*/ 312133 w 999899"/>
              <a:gd name="connsiteY132" fmla="*/ 577974 h 2332065"/>
              <a:gd name="connsiteX133" fmla="*/ 301438 w 999899"/>
              <a:gd name="connsiteY133" fmla="*/ 561932 h 2332065"/>
              <a:gd name="connsiteX134" fmla="*/ 290743 w 999899"/>
              <a:gd name="connsiteY134" fmla="*/ 540543 h 2332065"/>
              <a:gd name="connsiteX135" fmla="*/ 280048 w 999899"/>
              <a:gd name="connsiteY135" fmla="*/ 524501 h 2332065"/>
              <a:gd name="connsiteX136" fmla="*/ 269354 w 999899"/>
              <a:gd name="connsiteY136" fmla="*/ 497764 h 2332065"/>
              <a:gd name="connsiteX137" fmla="*/ 258659 w 999899"/>
              <a:gd name="connsiteY137" fmla="*/ 481722 h 2332065"/>
              <a:gd name="connsiteX138" fmla="*/ 237270 w 999899"/>
              <a:gd name="connsiteY138" fmla="*/ 433596 h 2332065"/>
              <a:gd name="connsiteX139" fmla="*/ 226575 w 999899"/>
              <a:gd name="connsiteY139" fmla="*/ 385469 h 2332065"/>
              <a:gd name="connsiteX140" fmla="*/ 205185 w 999899"/>
              <a:gd name="connsiteY140" fmla="*/ 348038 h 2332065"/>
              <a:gd name="connsiteX141" fmla="*/ 194491 w 999899"/>
              <a:gd name="connsiteY141" fmla="*/ 326648 h 2332065"/>
              <a:gd name="connsiteX142" fmla="*/ 173101 w 999899"/>
              <a:gd name="connsiteY142" fmla="*/ 273174 h 2332065"/>
              <a:gd name="connsiteX143" fmla="*/ 130322 w 999899"/>
              <a:gd name="connsiteY143" fmla="*/ 198311 h 2332065"/>
              <a:gd name="connsiteX144" fmla="*/ 119627 w 999899"/>
              <a:gd name="connsiteY144" fmla="*/ 182269 h 2332065"/>
              <a:gd name="connsiteX145" fmla="*/ 98238 w 999899"/>
              <a:gd name="connsiteY145" fmla="*/ 166227 h 2332065"/>
              <a:gd name="connsiteX146" fmla="*/ 87543 w 999899"/>
              <a:gd name="connsiteY146" fmla="*/ 144838 h 2332065"/>
              <a:gd name="connsiteX147" fmla="*/ 71501 w 999899"/>
              <a:gd name="connsiteY147" fmla="*/ 107406 h 2332065"/>
              <a:gd name="connsiteX148" fmla="*/ 39417 w 999899"/>
              <a:gd name="connsiteY148" fmla="*/ 59280 h 2332065"/>
              <a:gd name="connsiteX149" fmla="*/ 28722 w 999899"/>
              <a:gd name="connsiteY149" fmla="*/ 43238 h 2332065"/>
              <a:gd name="connsiteX150" fmla="*/ 0 w 999899"/>
              <a:gd name="connsiteY150" fmla="*/ 0 h 2332065"/>
              <a:gd name="connsiteX151" fmla="*/ 7333 w 999899"/>
              <a:gd name="connsiteY151" fmla="*/ 27196 h 2332065"/>
              <a:gd name="connsiteX0" fmla="*/ 7333 w 999899"/>
              <a:gd name="connsiteY0" fmla="*/ 27196 h 2332065"/>
              <a:gd name="connsiteX1" fmla="*/ 10694 w 999899"/>
              <a:gd name="connsiteY1" fmla="*/ 48126 h 2332065"/>
              <a:gd name="connsiteX2" fmla="*/ 27653 w 999899"/>
              <a:gd name="connsiteY2" fmla="*/ 52557 h 2332065"/>
              <a:gd name="connsiteX3" fmla="*/ 15583 w 999899"/>
              <a:gd name="connsiteY3" fmla="*/ 73489 h 2332065"/>
              <a:gd name="connsiteX4" fmla="*/ 29638 w 999899"/>
              <a:gd name="connsiteY4" fmla="*/ 103588 h 2332065"/>
              <a:gd name="connsiteX5" fmla="*/ 34528 w 999899"/>
              <a:gd name="connsiteY5" fmla="*/ 148810 h 2332065"/>
              <a:gd name="connsiteX6" fmla="*/ 39876 w 999899"/>
              <a:gd name="connsiteY6" fmla="*/ 184865 h 2332065"/>
              <a:gd name="connsiteX7" fmla="*/ 56376 w 999899"/>
              <a:gd name="connsiteY7" fmla="*/ 236508 h 2332065"/>
              <a:gd name="connsiteX8" fmla="*/ 43848 w 999899"/>
              <a:gd name="connsiteY8" fmla="*/ 222756 h 2332065"/>
              <a:gd name="connsiteX9" fmla="*/ 60806 w 999899"/>
              <a:gd name="connsiteY9" fmla="*/ 279285 h 2332065"/>
              <a:gd name="connsiteX10" fmla="*/ 66155 w 999899"/>
              <a:gd name="connsiteY10" fmla="*/ 322523 h 2332065"/>
              <a:gd name="connsiteX11" fmla="*/ 80210 w 999899"/>
              <a:gd name="connsiteY11" fmla="*/ 370497 h 2332065"/>
              <a:gd name="connsiteX12" fmla="*/ 91362 w 999899"/>
              <a:gd name="connsiteY12" fmla="*/ 414651 h 2332065"/>
              <a:gd name="connsiteX13" fmla="*/ 104504 w 999899"/>
              <a:gd name="connsiteY13" fmla="*/ 473471 h 2332065"/>
              <a:gd name="connsiteX14" fmla="*/ 112753 w 999899"/>
              <a:gd name="connsiteY14" fmla="*/ 511362 h 2332065"/>
              <a:gd name="connsiteX15" fmla="*/ 120544 w 999899"/>
              <a:gd name="connsiteY15" fmla="*/ 576753 h 2332065"/>
              <a:gd name="connsiteX16" fmla="*/ 131697 w 999899"/>
              <a:gd name="connsiteY16" fmla="*/ 612199 h 2332065"/>
              <a:gd name="connsiteX17" fmla="*/ 137044 w 999899"/>
              <a:gd name="connsiteY17" fmla="*/ 654366 h 2332065"/>
              <a:gd name="connsiteX18" fmla="*/ 151101 w 999899"/>
              <a:gd name="connsiteY18" fmla="*/ 681104 h 2332065"/>
              <a:gd name="connsiteX19" fmla="*/ 162255 w 999899"/>
              <a:gd name="connsiteY19" fmla="*/ 711659 h 2332065"/>
              <a:gd name="connsiteX20" fmla="*/ 167602 w 999899"/>
              <a:gd name="connsiteY20" fmla="*/ 744202 h 2332065"/>
              <a:gd name="connsiteX21" fmla="*/ 172489 w 999899"/>
              <a:gd name="connsiteY21" fmla="*/ 772465 h 2332065"/>
              <a:gd name="connsiteX22" fmla="*/ 180741 w 999899"/>
              <a:gd name="connsiteY22" fmla="*/ 807454 h 2332065"/>
              <a:gd name="connsiteX23" fmla="*/ 191893 w 999899"/>
              <a:gd name="connsiteY23" fmla="*/ 840912 h 2332065"/>
              <a:gd name="connsiteX24" fmla="*/ 191435 w 999899"/>
              <a:gd name="connsiteY24" fmla="*/ 882163 h 2332065"/>
              <a:gd name="connsiteX25" fmla="*/ 198311 w 999899"/>
              <a:gd name="connsiteY25" fmla="*/ 910579 h 2332065"/>
              <a:gd name="connsiteX26" fmla="*/ 206559 w 999899"/>
              <a:gd name="connsiteY26" fmla="*/ 951832 h 2332065"/>
              <a:gd name="connsiteX27" fmla="*/ 223520 w 999899"/>
              <a:gd name="connsiteY27" fmla="*/ 995527 h 2332065"/>
              <a:gd name="connsiteX28" fmla="*/ 224589 w 999899"/>
              <a:gd name="connsiteY28" fmla="*/ 1021043 h 2332065"/>
              <a:gd name="connsiteX29" fmla="*/ 229479 w 999899"/>
              <a:gd name="connsiteY29" fmla="*/ 1062446 h 2332065"/>
              <a:gd name="connsiteX30" fmla="*/ 237729 w 999899"/>
              <a:gd name="connsiteY30" fmla="*/ 1118671 h 2332065"/>
              <a:gd name="connsiteX31" fmla="*/ 257590 w 999899"/>
              <a:gd name="connsiteY31" fmla="*/ 1149838 h 2332065"/>
              <a:gd name="connsiteX32" fmla="*/ 262936 w 999899"/>
              <a:gd name="connsiteY32" fmla="*/ 1191088 h 2332065"/>
              <a:gd name="connsiteX33" fmla="*/ 267368 w 999899"/>
              <a:gd name="connsiteY33" fmla="*/ 1224243 h 2332065"/>
              <a:gd name="connsiteX34" fmla="*/ 274090 w 999899"/>
              <a:gd name="connsiteY34" fmla="*/ 1249299 h 2332065"/>
              <a:gd name="connsiteX35" fmla="*/ 281883 w 999899"/>
              <a:gd name="connsiteY35" fmla="*/ 1281382 h 2332065"/>
              <a:gd name="connsiteX36" fmla="*/ 290132 w 999899"/>
              <a:gd name="connsiteY36" fmla="*/ 1328898 h 2332065"/>
              <a:gd name="connsiteX37" fmla="*/ 301285 w 999899"/>
              <a:gd name="connsiteY37" fmla="*/ 1353343 h 2332065"/>
              <a:gd name="connsiteX38" fmla="*/ 300827 w 999899"/>
              <a:gd name="connsiteY38" fmla="*/ 1366483 h 2332065"/>
              <a:gd name="connsiteX39" fmla="*/ 303272 w 999899"/>
              <a:gd name="connsiteY39" fmla="*/ 1398567 h 2332065"/>
              <a:gd name="connsiteX40" fmla="*/ 316411 w 999899"/>
              <a:gd name="connsiteY40" fmla="*/ 1437525 h 2332065"/>
              <a:gd name="connsiteX41" fmla="*/ 318855 w 999899"/>
              <a:gd name="connsiteY41" fmla="*/ 1468082 h 2332065"/>
              <a:gd name="connsiteX42" fmla="*/ 332911 w 999899"/>
              <a:gd name="connsiteY42" fmla="*/ 1489929 h 2332065"/>
              <a:gd name="connsiteX43" fmla="*/ 335356 w 999899"/>
              <a:gd name="connsiteY43" fmla="*/ 1511320 h 2332065"/>
              <a:gd name="connsiteX44" fmla="*/ 331535 w 999899"/>
              <a:gd name="connsiteY44" fmla="*/ 1527361 h 2332065"/>
              <a:gd name="connsiteX45" fmla="*/ 348495 w 999899"/>
              <a:gd name="connsiteY45" fmla="*/ 1559446 h 2332065"/>
              <a:gd name="connsiteX46" fmla="*/ 350481 w 999899"/>
              <a:gd name="connsiteY46" fmla="*/ 1594433 h 2332065"/>
              <a:gd name="connsiteX47" fmla="*/ 355828 w 999899"/>
              <a:gd name="connsiteY47" fmla="*/ 1619795 h 2332065"/>
              <a:gd name="connsiteX48" fmla="*/ 361175 w 999899"/>
              <a:gd name="connsiteY48" fmla="*/ 1638740 h 2332065"/>
              <a:gd name="connsiteX49" fmla="*/ 354912 w 999899"/>
              <a:gd name="connsiteY49" fmla="*/ 1679532 h 2332065"/>
              <a:gd name="connsiteX50" fmla="*/ 368968 w 999899"/>
              <a:gd name="connsiteY50" fmla="*/ 1677088 h 2332065"/>
              <a:gd name="connsiteX51" fmla="*/ 377676 w 999899"/>
              <a:gd name="connsiteY51" fmla="*/ 1696645 h 2332065"/>
              <a:gd name="connsiteX52" fmla="*/ 377216 w 999899"/>
              <a:gd name="connsiteY52" fmla="*/ 1727812 h 2332065"/>
              <a:gd name="connsiteX53" fmla="*/ 387913 w 999899"/>
              <a:gd name="connsiteY53" fmla="*/ 1785105 h 2332065"/>
              <a:gd name="connsiteX54" fmla="*/ 398607 w 999899"/>
              <a:gd name="connsiteY54" fmla="*/ 1830787 h 2332065"/>
              <a:gd name="connsiteX55" fmla="*/ 403955 w 999899"/>
              <a:gd name="connsiteY55" fmla="*/ 1863788 h 2332065"/>
              <a:gd name="connsiteX56" fmla="*/ 415108 w 999899"/>
              <a:gd name="connsiteY56" fmla="*/ 1888538 h 2332065"/>
              <a:gd name="connsiteX57" fmla="*/ 422900 w 999899"/>
              <a:gd name="connsiteY57" fmla="*/ 1928567 h 2332065"/>
              <a:gd name="connsiteX58" fmla="*/ 424886 w 999899"/>
              <a:gd name="connsiteY58" fmla="*/ 1968442 h 2332065"/>
              <a:gd name="connsiteX59" fmla="*/ 444291 w 999899"/>
              <a:gd name="connsiteY59" fmla="*/ 2021918 h 2332065"/>
              <a:gd name="connsiteX60" fmla="*/ 443372 w 999899"/>
              <a:gd name="connsiteY60" fmla="*/ 2055375 h 2332065"/>
              <a:gd name="connsiteX61" fmla="*/ 460331 w 999899"/>
              <a:gd name="connsiteY61" fmla="*/ 2093265 h 2332065"/>
              <a:gd name="connsiteX62" fmla="*/ 456512 w 999899"/>
              <a:gd name="connsiteY62" fmla="*/ 2134059 h 2332065"/>
              <a:gd name="connsiteX63" fmla="*/ 464762 w 999899"/>
              <a:gd name="connsiteY63" fmla="*/ 2147198 h 2332065"/>
              <a:gd name="connsiteX64" fmla="*/ 467206 w 999899"/>
              <a:gd name="connsiteY64" fmla="*/ 2171490 h 2332065"/>
              <a:gd name="connsiteX65" fmla="*/ 480805 w 999899"/>
              <a:gd name="connsiteY65" fmla="*/ 2220991 h 2332065"/>
              <a:gd name="connsiteX66" fmla="*/ 488596 w 999899"/>
              <a:gd name="connsiteY66" fmla="*/ 2255367 h 2332065"/>
              <a:gd name="connsiteX67" fmla="*/ 485082 w 999899"/>
              <a:gd name="connsiteY67" fmla="*/ 2269272 h 2332065"/>
              <a:gd name="connsiteX68" fmla="*/ 502194 w 999899"/>
              <a:gd name="connsiteY68" fmla="*/ 2332065 h 2332065"/>
              <a:gd name="connsiteX69" fmla="*/ 497457 w 999899"/>
              <a:gd name="connsiteY69" fmla="*/ 2314494 h 2332065"/>
              <a:gd name="connsiteX70" fmla="*/ 536722 w 999899"/>
              <a:gd name="connsiteY70" fmla="*/ 2310522 h 2332065"/>
              <a:gd name="connsiteX71" fmla="*/ 568806 w 999899"/>
              <a:gd name="connsiteY71" fmla="*/ 2289132 h 2332065"/>
              <a:gd name="connsiteX72" fmla="*/ 595543 w 999899"/>
              <a:gd name="connsiteY72" fmla="*/ 2257048 h 2332065"/>
              <a:gd name="connsiteX73" fmla="*/ 611585 w 999899"/>
              <a:gd name="connsiteY73" fmla="*/ 2235659 h 2332065"/>
              <a:gd name="connsiteX74" fmla="*/ 643670 w 999899"/>
              <a:gd name="connsiteY74" fmla="*/ 2208922 h 2332065"/>
              <a:gd name="connsiteX75" fmla="*/ 670406 w 999899"/>
              <a:gd name="connsiteY75" fmla="*/ 2176838 h 2332065"/>
              <a:gd name="connsiteX76" fmla="*/ 686448 w 999899"/>
              <a:gd name="connsiteY76" fmla="*/ 2166143 h 2332065"/>
              <a:gd name="connsiteX77" fmla="*/ 702491 w 999899"/>
              <a:gd name="connsiteY77" fmla="*/ 2150101 h 2332065"/>
              <a:gd name="connsiteX78" fmla="*/ 723880 w 999899"/>
              <a:gd name="connsiteY78" fmla="*/ 2134059 h 2332065"/>
              <a:gd name="connsiteX79" fmla="*/ 747255 w 999899"/>
              <a:gd name="connsiteY79" fmla="*/ 2090821 h 2332065"/>
              <a:gd name="connsiteX80" fmla="*/ 760394 w 999899"/>
              <a:gd name="connsiteY80" fmla="*/ 2080127 h 2332065"/>
              <a:gd name="connsiteX81" fmla="*/ 791562 w 999899"/>
              <a:gd name="connsiteY81" fmla="*/ 2036278 h 2332065"/>
              <a:gd name="connsiteX82" fmla="*/ 825480 w 999899"/>
              <a:gd name="connsiteY82" fmla="*/ 2005722 h 2332065"/>
              <a:gd name="connsiteX83" fmla="*/ 836175 w 999899"/>
              <a:gd name="connsiteY83" fmla="*/ 1989680 h 2332065"/>
              <a:gd name="connsiteX84" fmla="*/ 846870 w 999899"/>
              <a:gd name="connsiteY84" fmla="*/ 1975013 h 2332065"/>
              <a:gd name="connsiteX85" fmla="*/ 876967 w 999899"/>
              <a:gd name="connsiteY85" fmla="*/ 1932540 h 2332065"/>
              <a:gd name="connsiteX86" fmla="*/ 903705 w 999899"/>
              <a:gd name="connsiteY86" fmla="*/ 1903205 h 2332065"/>
              <a:gd name="connsiteX87" fmla="*/ 937775 w 999899"/>
              <a:gd name="connsiteY87" fmla="*/ 1877385 h 2332065"/>
              <a:gd name="connsiteX88" fmla="*/ 953817 w 999899"/>
              <a:gd name="connsiteY88" fmla="*/ 1861343 h 2332065"/>
              <a:gd name="connsiteX89" fmla="*/ 964512 w 999899"/>
              <a:gd name="connsiteY89" fmla="*/ 1845301 h 2332065"/>
              <a:gd name="connsiteX90" fmla="*/ 989262 w 999899"/>
              <a:gd name="connsiteY90" fmla="*/ 1808481 h 2332065"/>
              <a:gd name="connsiteX91" fmla="*/ 996596 w 999899"/>
              <a:gd name="connsiteY91" fmla="*/ 1781132 h 2332065"/>
              <a:gd name="connsiteX92" fmla="*/ 962677 w 999899"/>
              <a:gd name="connsiteY92" fmla="*/ 1712533 h 2332065"/>
              <a:gd name="connsiteX93" fmla="*/ 935483 w 999899"/>
              <a:gd name="connsiteY93" fmla="*/ 1671740 h 2332065"/>
              <a:gd name="connsiteX94" fmla="*/ 932427 w 999899"/>
              <a:gd name="connsiteY94" fmla="*/ 1636753 h 2332065"/>
              <a:gd name="connsiteX95" fmla="*/ 900343 w 999899"/>
              <a:gd name="connsiteY95" fmla="*/ 1583280 h 2332065"/>
              <a:gd name="connsiteX96" fmla="*/ 889648 w 999899"/>
              <a:gd name="connsiteY96" fmla="*/ 1567238 h 2332065"/>
              <a:gd name="connsiteX97" fmla="*/ 878954 w 999899"/>
              <a:gd name="connsiteY97" fmla="*/ 1545848 h 2332065"/>
              <a:gd name="connsiteX98" fmla="*/ 857564 w 999899"/>
              <a:gd name="connsiteY98" fmla="*/ 1513764 h 2332065"/>
              <a:gd name="connsiteX99" fmla="*/ 846870 w 999899"/>
              <a:gd name="connsiteY99" fmla="*/ 1492374 h 2332065"/>
              <a:gd name="connsiteX100" fmla="*/ 825480 w 999899"/>
              <a:gd name="connsiteY100" fmla="*/ 1476332 h 2332065"/>
              <a:gd name="connsiteX101" fmla="*/ 793396 w 999899"/>
              <a:gd name="connsiteY101" fmla="*/ 1413081 h 2332065"/>
              <a:gd name="connsiteX102" fmla="*/ 782701 w 999899"/>
              <a:gd name="connsiteY102" fmla="*/ 1385427 h 2332065"/>
              <a:gd name="connsiteX103" fmla="*/ 738547 w 999899"/>
              <a:gd name="connsiteY103" fmla="*/ 1322787 h 2332065"/>
              <a:gd name="connsiteX104" fmla="*/ 738394 w 999899"/>
              <a:gd name="connsiteY104" fmla="*/ 1305674 h 2332065"/>
              <a:gd name="connsiteX105" fmla="*/ 711200 w 999899"/>
              <a:gd name="connsiteY105" fmla="*/ 1267785 h 2332065"/>
              <a:gd name="connsiteX106" fmla="*/ 686448 w 999899"/>
              <a:gd name="connsiteY106" fmla="*/ 1225006 h 2332065"/>
              <a:gd name="connsiteX107" fmla="*/ 665518 w 999899"/>
              <a:gd name="connsiteY107" fmla="*/ 1201630 h 2332065"/>
              <a:gd name="connsiteX108" fmla="*/ 653448 w 999899"/>
              <a:gd name="connsiteY108" fmla="*/ 1177797 h 2332065"/>
              <a:gd name="connsiteX109" fmla="*/ 649476 w 999899"/>
              <a:gd name="connsiteY109" fmla="*/ 1159921 h 2332065"/>
              <a:gd name="connsiteX110" fmla="*/ 632975 w 999899"/>
              <a:gd name="connsiteY110" fmla="*/ 1150143 h 2332065"/>
              <a:gd name="connsiteX111" fmla="*/ 627627 w 999899"/>
              <a:gd name="connsiteY111" fmla="*/ 1134101 h 2332065"/>
              <a:gd name="connsiteX112" fmla="*/ 620751 w 999899"/>
              <a:gd name="connsiteY112" fmla="*/ 1104920 h 2332065"/>
              <a:gd name="connsiteX113" fmla="*/ 595543 w 999899"/>
              <a:gd name="connsiteY113" fmla="*/ 1080627 h 2332065"/>
              <a:gd name="connsiteX114" fmla="*/ 596459 w 999899"/>
              <a:gd name="connsiteY114" fmla="*/ 1058779 h 2332065"/>
              <a:gd name="connsiteX115" fmla="*/ 549403 w 999899"/>
              <a:gd name="connsiteY115" fmla="*/ 989874 h 2332065"/>
              <a:gd name="connsiteX116" fmla="*/ 536722 w 999899"/>
              <a:gd name="connsiteY116" fmla="*/ 973680 h 2332065"/>
              <a:gd name="connsiteX117" fmla="*/ 526027 w 999899"/>
              <a:gd name="connsiteY117" fmla="*/ 946943 h 2332065"/>
              <a:gd name="connsiteX118" fmla="*/ 515333 w 999899"/>
              <a:gd name="connsiteY118" fmla="*/ 930901 h 2332065"/>
              <a:gd name="connsiteX119" fmla="*/ 504638 w 999899"/>
              <a:gd name="connsiteY119" fmla="*/ 904164 h 2332065"/>
              <a:gd name="connsiteX120" fmla="*/ 483248 w 999899"/>
              <a:gd name="connsiteY120" fmla="*/ 872080 h 2332065"/>
              <a:gd name="connsiteX121" fmla="*/ 472554 w 999899"/>
              <a:gd name="connsiteY121" fmla="*/ 856038 h 2332065"/>
              <a:gd name="connsiteX122" fmla="*/ 445359 w 999899"/>
              <a:gd name="connsiteY122" fmla="*/ 816619 h 2332065"/>
              <a:gd name="connsiteX123" fmla="*/ 431762 w 999899"/>
              <a:gd name="connsiteY123" fmla="*/ 765132 h 2332065"/>
              <a:gd name="connsiteX124" fmla="*/ 429775 w 999899"/>
              <a:gd name="connsiteY124" fmla="*/ 749090 h 2332065"/>
              <a:gd name="connsiteX125" fmla="*/ 419080 w 999899"/>
              <a:gd name="connsiteY125" fmla="*/ 727701 h 2332065"/>
              <a:gd name="connsiteX126" fmla="*/ 397691 w 999899"/>
              <a:gd name="connsiteY126" fmla="*/ 695617 h 2332065"/>
              <a:gd name="connsiteX127" fmla="*/ 386996 w 999899"/>
              <a:gd name="connsiteY127" fmla="*/ 679574 h 2332065"/>
              <a:gd name="connsiteX128" fmla="*/ 376301 w 999899"/>
              <a:gd name="connsiteY128" fmla="*/ 663532 h 2332065"/>
              <a:gd name="connsiteX129" fmla="*/ 365606 w 999899"/>
              <a:gd name="connsiteY129" fmla="*/ 642143 h 2332065"/>
              <a:gd name="connsiteX130" fmla="*/ 344217 w 999899"/>
              <a:gd name="connsiteY130" fmla="*/ 626101 h 2332065"/>
              <a:gd name="connsiteX131" fmla="*/ 322827 w 999899"/>
              <a:gd name="connsiteY131" fmla="*/ 594017 h 2332065"/>
              <a:gd name="connsiteX132" fmla="*/ 312133 w 999899"/>
              <a:gd name="connsiteY132" fmla="*/ 577974 h 2332065"/>
              <a:gd name="connsiteX133" fmla="*/ 301438 w 999899"/>
              <a:gd name="connsiteY133" fmla="*/ 561932 h 2332065"/>
              <a:gd name="connsiteX134" fmla="*/ 290743 w 999899"/>
              <a:gd name="connsiteY134" fmla="*/ 540543 h 2332065"/>
              <a:gd name="connsiteX135" fmla="*/ 280048 w 999899"/>
              <a:gd name="connsiteY135" fmla="*/ 524501 h 2332065"/>
              <a:gd name="connsiteX136" fmla="*/ 269354 w 999899"/>
              <a:gd name="connsiteY136" fmla="*/ 497764 h 2332065"/>
              <a:gd name="connsiteX137" fmla="*/ 258659 w 999899"/>
              <a:gd name="connsiteY137" fmla="*/ 481722 h 2332065"/>
              <a:gd name="connsiteX138" fmla="*/ 237270 w 999899"/>
              <a:gd name="connsiteY138" fmla="*/ 433596 h 2332065"/>
              <a:gd name="connsiteX139" fmla="*/ 226575 w 999899"/>
              <a:gd name="connsiteY139" fmla="*/ 385469 h 2332065"/>
              <a:gd name="connsiteX140" fmla="*/ 205185 w 999899"/>
              <a:gd name="connsiteY140" fmla="*/ 348038 h 2332065"/>
              <a:gd name="connsiteX141" fmla="*/ 194491 w 999899"/>
              <a:gd name="connsiteY141" fmla="*/ 326648 h 2332065"/>
              <a:gd name="connsiteX142" fmla="*/ 173101 w 999899"/>
              <a:gd name="connsiteY142" fmla="*/ 273174 h 2332065"/>
              <a:gd name="connsiteX143" fmla="*/ 130322 w 999899"/>
              <a:gd name="connsiteY143" fmla="*/ 198311 h 2332065"/>
              <a:gd name="connsiteX144" fmla="*/ 119627 w 999899"/>
              <a:gd name="connsiteY144" fmla="*/ 182269 h 2332065"/>
              <a:gd name="connsiteX145" fmla="*/ 98238 w 999899"/>
              <a:gd name="connsiteY145" fmla="*/ 166227 h 2332065"/>
              <a:gd name="connsiteX146" fmla="*/ 87543 w 999899"/>
              <a:gd name="connsiteY146" fmla="*/ 144838 h 2332065"/>
              <a:gd name="connsiteX147" fmla="*/ 71501 w 999899"/>
              <a:gd name="connsiteY147" fmla="*/ 107406 h 2332065"/>
              <a:gd name="connsiteX148" fmla="*/ 39417 w 999899"/>
              <a:gd name="connsiteY148" fmla="*/ 59280 h 2332065"/>
              <a:gd name="connsiteX149" fmla="*/ 28722 w 999899"/>
              <a:gd name="connsiteY149" fmla="*/ 43238 h 2332065"/>
              <a:gd name="connsiteX150" fmla="*/ 0 w 999899"/>
              <a:gd name="connsiteY150" fmla="*/ 0 h 2332065"/>
              <a:gd name="connsiteX151" fmla="*/ 7333 w 999899"/>
              <a:gd name="connsiteY151" fmla="*/ 27196 h 2332065"/>
              <a:gd name="connsiteX0" fmla="*/ 7333 w 999899"/>
              <a:gd name="connsiteY0" fmla="*/ 27196 h 2332065"/>
              <a:gd name="connsiteX1" fmla="*/ 10694 w 999899"/>
              <a:gd name="connsiteY1" fmla="*/ 48126 h 2332065"/>
              <a:gd name="connsiteX2" fmla="*/ 27653 w 999899"/>
              <a:gd name="connsiteY2" fmla="*/ 52557 h 2332065"/>
              <a:gd name="connsiteX3" fmla="*/ 15583 w 999899"/>
              <a:gd name="connsiteY3" fmla="*/ 73489 h 2332065"/>
              <a:gd name="connsiteX4" fmla="*/ 29638 w 999899"/>
              <a:gd name="connsiteY4" fmla="*/ 103588 h 2332065"/>
              <a:gd name="connsiteX5" fmla="*/ 34528 w 999899"/>
              <a:gd name="connsiteY5" fmla="*/ 148810 h 2332065"/>
              <a:gd name="connsiteX6" fmla="*/ 39876 w 999899"/>
              <a:gd name="connsiteY6" fmla="*/ 184865 h 2332065"/>
              <a:gd name="connsiteX7" fmla="*/ 56376 w 999899"/>
              <a:gd name="connsiteY7" fmla="*/ 236508 h 2332065"/>
              <a:gd name="connsiteX8" fmla="*/ 43848 w 999899"/>
              <a:gd name="connsiteY8" fmla="*/ 222756 h 2332065"/>
              <a:gd name="connsiteX9" fmla="*/ 60806 w 999899"/>
              <a:gd name="connsiteY9" fmla="*/ 279285 h 2332065"/>
              <a:gd name="connsiteX10" fmla="*/ 66155 w 999899"/>
              <a:gd name="connsiteY10" fmla="*/ 322523 h 2332065"/>
              <a:gd name="connsiteX11" fmla="*/ 80210 w 999899"/>
              <a:gd name="connsiteY11" fmla="*/ 370497 h 2332065"/>
              <a:gd name="connsiteX12" fmla="*/ 91362 w 999899"/>
              <a:gd name="connsiteY12" fmla="*/ 414651 h 2332065"/>
              <a:gd name="connsiteX13" fmla="*/ 104504 w 999899"/>
              <a:gd name="connsiteY13" fmla="*/ 473471 h 2332065"/>
              <a:gd name="connsiteX14" fmla="*/ 112753 w 999899"/>
              <a:gd name="connsiteY14" fmla="*/ 511362 h 2332065"/>
              <a:gd name="connsiteX15" fmla="*/ 120544 w 999899"/>
              <a:gd name="connsiteY15" fmla="*/ 576753 h 2332065"/>
              <a:gd name="connsiteX16" fmla="*/ 131697 w 999899"/>
              <a:gd name="connsiteY16" fmla="*/ 612199 h 2332065"/>
              <a:gd name="connsiteX17" fmla="*/ 137044 w 999899"/>
              <a:gd name="connsiteY17" fmla="*/ 654366 h 2332065"/>
              <a:gd name="connsiteX18" fmla="*/ 151101 w 999899"/>
              <a:gd name="connsiteY18" fmla="*/ 681104 h 2332065"/>
              <a:gd name="connsiteX19" fmla="*/ 162255 w 999899"/>
              <a:gd name="connsiteY19" fmla="*/ 711659 h 2332065"/>
              <a:gd name="connsiteX20" fmla="*/ 167602 w 999899"/>
              <a:gd name="connsiteY20" fmla="*/ 744202 h 2332065"/>
              <a:gd name="connsiteX21" fmla="*/ 172489 w 999899"/>
              <a:gd name="connsiteY21" fmla="*/ 772465 h 2332065"/>
              <a:gd name="connsiteX22" fmla="*/ 180741 w 999899"/>
              <a:gd name="connsiteY22" fmla="*/ 807454 h 2332065"/>
              <a:gd name="connsiteX23" fmla="*/ 191893 w 999899"/>
              <a:gd name="connsiteY23" fmla="*/ 840912 h 2332065"/>
              <a:gd name="connsiteX24" fmla="*/ 191435 w 999899"/>
              <a:gd name="connsiteY24" fmla="*/ 882163 h 2332065"/>
              <a:gd name="connsiteX25" fmla="*/ 198311 w 999899"/>
              <a:gd name="connsiteY25" fmla="*/ 910579 h 2332065"/>
              <a:gd name="connsiteX26" fmla="*/ 206559 w 999899"/>
              <a:gd name="connsiteY26" fmla="*/ 951832 h 2332065"/>
              <a:gd name="connsiteX27" fmla="*/ 223520 w 999899"/>
              <a:gd name="connsiteY27" fmla="*/ 995527 h 2332065"/>
              <a:gd name="connsiteX28" fmla="*/ 224589 w 999899"/>
              <a:gd name="connsiteY28" fmla="*/ 1021043 h 2332065"/>
              <a:gd name="connsiteX29" fmla="*/ 229479 w 999899"/>
              <a:gd name="connsiteY29" fmla="*/ 1062446 h 2332065"/>
              <a:gd name="connsiteX30" fmla="*/ 237729 w 999899"/>
              <a:gd name="connsiteY30" fmla="*/ 1118671 h 2332065"/>
              <a:gd name="connsiteX31" fmla="*/ 257590 w 999899"/>
              <a:gd name="connsiteY31" fmla="*/ 1149838 h 2332065"/>
              <a:gd name="connsiteX32" fmla="*/ 262936 w 999899"/>
              <a:gd name="connsiteY32" fmla="*/ 1191088 h 2332065"/>
              <a:gd name="connsiteX33" fmla="*/ 267368 w 999899"/>
              <a:gd name="connsiteY33" fmla="*/ 1224243 h 2332065"/>
              <a:gd name="connsiteX34" fmla="*/ 274090 w 999899"/>
              <a:gd name="connsiteY34" fmla="*/ 1249299 h 2332065"/>
              <a:gd name="connsiteX35" fmla="*/ 281883 w 999899"/>
              <a:gd name="connsiteY35" fmla="*/ 1281382 h 2332065"/>
              <a:gd name="connsiteX36" fmla="*/ 290132 w 999899"/>
              <a:gd name="connsiteY36" fmla="*/ 1328898 h 2332065"/>
              <a:gd name="connsiteX37" fmla="*/ 301285 w 999899"/>
              <a:gd name="connsiteY37" fmla="*/ 1353343 h 2332065"/>
              <a:gd name="connsiteX38" fmla="*/ 300827 w 999899"/>
              <a:gd name="connsiteY38" fmla="*/ 1366483 h 2332065"/>
              <a:gd name="connsiteX39" fmla="*/ 303272 w 999899"/>
              <a:gd name="connsiteY39" fmla="*/ 1398567 h 2332065"/>
              <a:gd name="connsiteX40" fmla="*/ 316411 w 999899"/>
              <a:gd name="connsiteY40" fmla="*/ 1437525 h 2332065"/>
              <a:gd name="connsiteX41" fmla="*/ 318855 w 999899"/>
              <a:gd name="connsiteY41" fmla="*/ 1468082 h 2332065"/>
              <a:gd name="connsiteX42" fmla="*/ 332911 w 999899"/>
              <a:gd name="connsiteY42" fmla="*/ 1489929 h 2332065"/>
              <a:gd name="connsiteX43" fmla="*/ 335356 w 999899"/>
              <a:gd name="connsiteY43" fmla="*/ 1511320 h 2332065"/>
              <a:gd name="connsiteX44" fmla="*/ 331535 w 999899"/>
              <a:gd name="connsiteY44" fmla="*/ 1527361 h 2332065"/>
              <a:gd name="connsiteX45" fmla="*/ 348495 w 999899"/>
              <a:gd name="connsiteY45" fmla="*/ 1559446 h 2332065"/>
              <a:gd name="connsiteX46" fmla="*/ 350481 w 999899"/>
              <a:gd name="connsiteY46" fmla="*/ 1594433 h 2332065"/>
              <a:gd name="connsiteX47" fmla="*/ 355828 w 999899"/>
              <a:gd name="connsiteY47" fmla="*/ 1619795 h 2332065"/>
              <a:gd name="connsiteX48" fmla="*/ 361175 w 999899"/>
              <a:gd name="connsiteY48" fmla="*/ 1638740 h 2332065"/>
              <a:gd name="connsiteX49" fmla="*/ 354912 w 999899"/>
              <a:gd name="connsiteY49" fmla="*/ 1679532 h 2332065"/>
              <a:gd name="connsiteX50" fmla="*/ 368968 w 999899"/>
              <a:gd name="connsiteY50" fmla="*/ 1677088 h 2332065"/>
              <a:gd name="connsiteX51" fmla="*/ 377676 w 999899"/>
              <a:gd name="connsiteY51" fmla="*/ 1696645 h 2332065"/>
              <a:gd name="connsiteX52" fmla="*/ 377216 w 999899"/>
              <a:gd name="connsiteY52" fmla="*/ 1727812 h 2332065"/>
              <a:gd name="connsiteX53" fmla="*/ 387913 w 999899"/>
              <a:gd name="connsiteY53" fmla="*/ 1785105 h 2332065"/>
              <a:gd name="connsiteX54" fmla="*/ 398607 w 999899"/>
              <a:gd name="connsiteY54" fmla="*/ 1830787 h 2332065"/>
              <a:gd name="connsiteX55" fmla="*/ 403955 w 999899"/>
              <a:gd name="connsiteY55" fmla="*/ 1863788 h 2332065"/>
              <a:gd name="connsiteX56" fmla="*/ 415108 w 999899"/>
              <a:gd name="connsiteY56" fmla="*/ 1888538 h 2332065"/>
              <a:gd name="connsiteX57" fmla="*/ 422900 w 999899"/>
              <a:gd name="connsiteY57" fmla="*/ 1928567 h 2332065"/>
              <a:gd name="connsiteX58" fmla="*/ 424886 w 999899"/>
              <a:gd name="connsiteY58" fmla="*/ 1968442 h 2332065"/>
              <a:gd name="connsiteX59" fmla="*/ 444291 w 999899"/>
              <a:gd name="connsiteY59" fmla="*/ 2021918 h 2332065"/>
              <a:gd name="connsiteX60" fmla="*/ 443372 w 999899"/>
              <a:gd name="connsiteY60" fmla="*/ 2055375 h 2332065"/>
              <a:gd name="connsiteX61" fmla="*/ 460331 w 999899"/>
              <a:gd name="connsiteY61" fmla="*/ 2093265 h 2332065"/>
              <a:gd name="connsiteX62" fmla="*/ 456512 w 999899"/>
              <a:gd name="connsiteY62" fmla="*/ 2134059 h 2332065"/>
              <a:gd name="connsiteX63" fmla="*/ 464762 w 999899"/>
              <a:gd name="connsiteY63" fmla="*/ 2147198 h 2332065"/>
              <a:gd name="connsiteX64" fmla="*/ 467206 w 999899"/>
              <a:gd name="connsiteY64" fmla="*/ 2171490 h 2332065"/>
              <a:gd name="connsiteX65" fmla="*/ 480805 w 999899"/>
              <a:gd name="connsiteY65" fmla="*/ 2220991 h 2332065"/>
              <a:gd name="connsiteX66" fmla="*/ 488596 w 999899"/>
              <a:gd name="connsiteY66" fmla="*/ 2255367 h 2332065"/>
              <a:gd name="connsiteX67" fmla="*/ 485082 w 999899"/>
              <a:gd name="connsiteY67" fmla="*/ 2269272 h 2332065"/>
              <a:gd name="connsiteX68" fmla="*/ 502194 w 999899"/>
              <a:gd name="connsiteY68" fmla="*/ 2332065 h 2332065"/>
              <a:gd name="connsiteX69" fmla="*/ 497457 w 999899"/>
              <a:gd name="connsiteY69" fmla="*/ 2314494 h 2332065"/>
              <a:gd name="connsiteX70" fmla="*/ 536722 w 999899"/>
              <a:gd name="connsiteY70" fmla="*/ 2310522 h 2332065"/>
              <a:gd name="connsiteX71" fmla="*/ 568806 w 999899"/>
              <a:gd name="connsiteY71" fmla="*/ 2289132 h 2332065"/>
              <a:gd name="connsiteX72" fmla="*/ 595543 w 999899"/>
              <a:gd name="connsiteY72" fmla="*/ 2257048 h 2332065"/>
              <a:gd name="connsiteX73" fmla="*/ 611585 w 999899"/>
              <a:gd name="connsiteY73" fmla="*/ 2235659 h 2332065"/>
              <a:gd name="connsiteX74" fmla="*/ 643670 w 999899"/>
              <a:gd name="connsiteY74" fmla="*/ 2208922 h 2332065"/>
              <a:gd name="connsiteX75" fmla="*/ 670406 w 999899"/>
              <a:gd name="connsiteY75" fmla="*/ 2176838 h 2332065"/>
              <a:gd name="connsiteX76" fmla="*/ 686448 w 999899"/>
              <a:gd name="connsiteY76" fmla="*/ 2166143 h 2332065"/>
              <a:gd name="connsiteX77" fmla="*/ 702491 w 999899"/>
              <a:gd name="connsiteY77" fmla="*/ 2150101 h 2332065"/>
              <a:gd name="connsiteX78" fmla="*/ 723880 w 999899"/>
              <a:gd name="connsiteY78" fmla="*/ 2134059 h 2332065"/>
              <a:gd name="connsiteX79" fmla="*/ 747255 w 999899"/>
              <a:gd name="connsiteY79" fmla="*/ 2090821 h 2332065"/>
              <a:gd name="connsiteX80" fmla="*/ 760394 w 999899"/>
              <a:gd name="connsiteY80" fmla="*/ 2080127 h 2332065"/>
              <a:gd name="connsiteX81" fmla="*/ 791562 w 999899"/>
              <a:gd name="connsiteY81" fmla="*/ 2036278 h 2332065"/>
              <a:gd name="connsiteX82" fmla="*/ 825480 w 999899"/>
              <a:gd name="connsiteY82" fmla="*/ 2005722 h 2332065"/>
              <a:gd name="connsiteX83" fmla="*/ 836175 w 999899"/>
              <a:gd name="connsiteY83" fmla="*/ 1989680 h 2332065"/>
              <a:gd name="connsiteX84" fmla="*/ 846870 w 999899"/>
              <a:gd name="connsiteY84" fmla="*/ 1975013 h 2332065"/>
              <a:gd name="connsiteX85" fmla="*/ 876967 w 999899"/>
              <a:gd name="connsiteY85" fmla="*/ 1932540 h 2332065"/>
              <a:gd name="connsiteX86" fmla="*/ 903705 w 999899"/>
              <a:gd name="connsiteY86" fmla="*/ 1903205 h 2332065"/>
              <a:gd name="connsiteX87" fmla="*/ 937775 w 999899"/>
              <a:gd name="connsiteY87" fmla="*/ 1877385 h 2332065"/>
              <a:gd name="connsiteX88" fmla="*/ 953817 w 999899"/>
              <a:gd name="connsiteY88" fmla="*/ 1861343 h 2332065"/>
              <a:gd name="connsiteX89" fmla="*/ 964512 w 999899"/>
              <a:gd name="connsiteY89" fmla="*/ 1845301 h 2332065"/>
              <a:gd name="connsiteX90" fmla="*/ 989262 w 999899"/>
              <a:gd name="connsiteY90" fmla="*/ 1808481 h 2332065"/>
              <a:gd name="connsiteX91" fmla="*/ 996596 w 999899"/>
              <a:gd name="connsiteY91" fmla="*/ 1781132 h 2332065"/>
              <a:gd name="connsiteX92" fmla="*/ 962677 w 999899"/>
              <a:gd name="connsiteY92" fmla="*/ 1712533 h 2332065"/>
              <a:gd name="connsiteX93" fmla="*/ 935483 w 999899"/>
              <a:gd name="connsiteY93" fmla="*/ 1671740 h 2332065"/>
              <a:gd name="connsiteX94" fmla="*/ 932427 w 999899"/>
              <a:gd name="connsiteY94" fmla="*/ 1636753 h 2332065"/>
              <a:gd name="connsiteX95" fmla="*/ 900343 w 999899"/>
              <a:gd name="connsiteY95" fmla="*/ 1583280 h 2332065"/>
              <a:gd name="connsiteX96" fmla="*/ 889648 w 999899"/>
              <a:gd name="connsiteY96" fmla="*/ 1567238 h 2332065"/>
              <a:gd name="connsiteX97" fmla="*/ 878954 w 999899"/>
              <a:gd name="connsiteY97" fmla="*/ 1545848 h 2332065"/>
              <a:gd name="connsiteX98" fmla="*/ 857564 w 999899"/>
              <a:gd name="connsiteY98" fmla="*/ 1513764 h 2332065"/>
              <a:gd name="connsiteX99" fmla="*/ 846870 w 999899"/>
              <a:gd name="connsiteY99" fmla="*/ 1492374 h 2332065"/>
              <a:gd name="connsiteX100" fmla="*/ 825480 w 999899"/>
              <a:gd name="connsiteY100" fmla="*/ 1476332 h 2332065"/>
              <a:gd name="connsiteX101" fmla="*/ 793396 w 999899"/>
              <a:gd name="connsiteY101" fmla="*/ 1413081 h 2332065"/>
              <a:gd name="connsiteX102" fmla="*/ 782701 w 999899"/>
              <a:gd name="connsiteY102" fmla="*/ 1385427 h 2332065"/>
              <a:gd name="connsiteX103" fmla="*/ 738547 w 999899"/>
              <a:gd name="connsiteY103" fmla="*/ 1322787 h 2332065"/>
              <a:gd name="connsiteX104" fmla="*/ 738394 w 999899"/>
              <a:gd name="connsiteY104" fmla="*/ 1305674 h 2332065"/>
              <a:gd name="connsiteX105" fmla="*/ 711200 w 999899"/>
              <a:gd name="connsiteY105" fmla="*/ 1267785 h 2332065"/>
              <a:gd name="connsiteX106" fmla="*/ 686448 w 999899"/>
              <a:gd name="connsiteY106" fmla="*/ 1225006 h 2332065"/>
              <a:gd name="connsiteX107" fmla="*/ 665518 w 999899"/>
              <a:gd name="connsiteY107" fmla="*/ 1201630 h 2332065"/>
              <a:gd name="connsiteX108" fmla="*/ 653448 w 999899"/>
              <a:gd name="connsiteY108" fmla="*/ 1177797 h 2332065"/>
              <a:gd name="connsiteX109" fmla="*/ 649476 w 999899"/>
              <a:gd name="connsiteY109" fmla="*/ 1159921 h 2332065"/>
              <a:gd name="connsiteX110" fmla="*/ 632975 w 999899"/>
              <a:gd name="connsiteY110" fmla="*/ 1150143 h 2332065"/>
              <a:gd name="connsiteX111" fmla="*/ 627627 w 999899"/>
              <a:gd name="connsiteY111" fmla="*/ 1134101 h 2332065"/>
              <a:gd name="connsiteX112" fmla="*/ 620751 w 999899"/>
              <a:gd name="connsiteY112" fmla="*/ 1104920 h 2332065"/>
              <a:gd name="connsiteX113" fmla="*/ 595543 w 999899"/>
              <a:gd name="connsiteY113" fmla="*/ 1080627 h 2332065"/>
              <a:gd name="connsiteX114" fmla="*/ 596459 w 999899"/>
              <a:gd name="connsiteY114" fmla="*/ 1058779 h 2332065"/>
              <a:gd name="connsiteX115" fmla="*/ 549403 w 999899"/>
              <a:gd name="connsiteY115" fmla="*/ 989874 h 2332065"/>
              <a:gd name="connsiteX116" fmla="*/ 536722 w 999899"/>
              <a:gd name="connsiteY116" fmla="*/ 973680 h 2332065"/>
              <a:gd name="connsiteX117" fmla="*/ 526027 w 999899"/>
              <a:gd name="connsiteY117" fmla="*/ 946943 h 2332065"/>
              <a:gd name="connsiteX118" fmla="*/ 515333 w 999899"/>
              <a:gd name="connsiteY118" fmla="*/ 930901 h 2332065"/>
              <a:gd name="connsiteX119" fmla="*/ 504638 w 999899"/>
              <a:gd name="connsiteY119" fmla="*/ 904164 h 2332065"/>
              <a:gd name="connsiteX120" fmla="*/ 483248 w 999899"/>
              <a:gd name="connsiteY120" fmla="*/ 872080 h 2332065"/>
              <a:gd name="connsiteX121" fmla="*/ 472554 w 999899"/>
              <a:gd name="connsiteY121" fmla="*/ 856038 h 2332065"/>
              <a:gd name="connsiteX122" fmla="*/ 445359 w 999899"/>
              <a:gd name="connsiteY122" fmla="*/ 816619 h 2332065"/>
              <a:gd name="connsiteX123" fmla="*/ 431762 w 999899"/>
              <a:gd name="connsiteY123" fmla="*/ 765132 h 2332065"/>
              <a:gd name="connsiteX124" fmla="*/ 429775 w 999899"/>
              <a:gd name="connsiteY124" fmla="*/ 749090 h 2332065"/>
              <a:gd name="connsiteX125" fmla="*/ 419080 w 999899"/>
              <a:gd name="connsiteY125" fmla="*/ 727701 h 2332065"/>
              <a:gd name="connsiteX126" fmla="*/ 397691 w 999899"/>
              <a:gd name="connsiteY126" fmla="*/ 695617 h 2332065"/>
              <a:gd name="connsiteX127" fmla="*/ 386996 w 999899"/>
              <a:gd name="connsiteY127" fmla="*/ 679574 h 2332065"/>
              <a:gd name="connsiteX128" fmla="*/ 376301 w 999899"/>
              <a:gd name="connsiteY128" fmla="*/ 663532 h 2332065"/>
              <a:gd name="connsiteX129" fmla="*/ 365606 w 999899"/>
              <a:gd name="connsiteY129" fmla="*/ 642143 h 2332065"/>
              <a:gd name="connsiteX130" fmla="*/ 344217 w 999899"/>
              <a:gd name="connsiteY130" fmla="*/ 626101 h 2332065"/>
              <a:gd name="connsiteX131" fmla="*/ 322827 w 999899"/>
              <a:gd name="connsiteY131" fmla="*/ 594017 h 2332065"/>
              <a:gd name="connsiteX132" fmla="*/ 312133 w 999899"/>
              <a:gd name="connsiteY132" fmla="*/ 577974 h 2332065"/>
              <a:gd name="connsiteX133" fmla="*/ 301438 w 999899"/>
              <a:gd name="connsiteY133" fmla="*/ 561932 h 2332065"/>
              <a:gd name="connsiteX134" fmla="*/ 290743 w 999899"/>
              <a:gd name="connsiteY134" fmla="*/ 540543 h 2332065"/>
              <a:gd name="connsiteX135" fmla="*/ 280048 w 999899"/>
              <a:gd name="connsiteY135" fmla="*/ 524501 h 2332065"/>
              <a:gd name="connsiteX136" fmla="*/ 269354 w 999899"/>
              <a:gd name="connsiteY136" fmla="*/ 497764 h 2332065"/>
              <a:gd name="connsiteX137" fmla="*/ 258659 w 999899"/>
              <a:gd name="connsiteY137" fmla="*/ 481722 h 2332065"/>
              <a:gd name="connsiteX138" fmla="*/ 237270 w 999899"/>
              <a:gd name="connsiteY138" fmla="*/ 433596 h 2332065"/>
              <a:gd name="connsiteX139" fmla="*/ 226575 w 999899"/>
              <a:gd name="connsiteY139" fmla="*/ 385469 h 2332065"/>
              <a:gd name="connsiteX140" fmla="*/ 205185 w 999899"/>
              <a:gd name="connsiteY140" fmla="*/ 348038 h 2332065"/>
              <a:gd name="connsiteX141" fmla="*/ 194491 w 999899"/>
              <a:gd name="connsiteY141" fmla="*/ 326648 h 2332065"/>
              <a:gd name="connsiteX142" fmla="*/ 173101 w 999899"/>
              <a:gd name="connsiteY142" fmla="*/ 273174 h 2332065"/>
              <a:gd name="connsiteX143" fmla="*/ 130322 w 999899"/>
              <a:gd name="connsiteY143" fmla="*/ 198311 h 2332065"/>
              <a:gd name="connsiteX144" fmla="*/ 119627 w 999899"/>
              <a:gd name="connsiteY144" fmla="*/ 182269 h 2332065"/>
              <a:gd name="connsiteX145" fmla="*/ 98238 w 999899"/>
              <a:gd name="connsiteY145" fmla="*/ 166227 h 2332065"/>
              <a:gd name="connsiteX146" fmla="*/ 87543 w 999899"/>
              <a:gd name="connsiteY146" fmla="*/ 144838 h 2332065"/>
              <a:gd name="connsiteX147" fmla="*/ 71501 w 999899"/>
              <a:gd name="connsiteY147" fmla="*/ 107406 h 2332065"/>
              <a:gd name="connsiteX148" fmla="*/ 39417 w 999899"/>
              <a:gd name="connsiteY148" fmla="*/ 59280 h 2332065"/>
              <a:gd name="connsiteX149" fmla="*/ 28722 w 999899"/>
              <a:gd name="connsiteY149" fmla="*/ 43238 h 2332065"/>
              <a:gd name="connsiteX150" fmla="*/ 0 w 999899"/>
              <a:gd name="connsiteY150" fmla="*/ 0 h 2332065"/>
              <a:gd name="connsiteX151" fmla="*/ 7333 w 999899"/>
              <a:gd name="connsiteY151" fmla="*/ 27196 h 2332065"/>
              <a:gd name="connsiteX0" fmla="*/ 7333 w 999899"/>
              <a:gd name="connsiteY0" fmla="*/ 27196 h 2332065"/>
              <a:gd name="connsiteX1" fmla="*/ 10694 w 999899"/>
              <a:gd name="connsiteY1" fmla="*/ 48126 h 2332065"/>
              <a:gd name="connsiteX2" fmla="*/ 27653 w 999899"/>
              <a:gd name="connsiteY2" fmla="*/ 52557 h 2332065"/>
              <a:gd name="connsiteX3" fmla="*/ 15583 w 999899"/>
              <a:gd name="connsiteY3" fmla="*/ 73489 h 2332065"/>
              <a:gd name="connsiteX4" fmla="*/ 29638 w 999899"/>
              <a:gd name="connsiteY4" fmla="*/ 103588 h 2332065"/>
              <a:gd name="connsiteX5" fmla="*/ 34528 w 999899"/>
              <a:gd name="connsiteY5" fmla="*/ 148810 h 2332065"/>
              <a:gd name="connsiteX6" fmla="*/ 39876 w 999899"/>
              <a:gd name="connsiteY6" fmla="*/ 184865 h 2332065"/>
              <a:gd name="connsiteX7" fmla="*/ 56376 w 999899"/>
              <a:gd name="connsiteY7" fmla="*/ 236508 h 2332065"/>
              <a:gd name="connsiteX8" fmla="*/ 43848 w 999899"/>
              <a:gd name="connsiteY8" fmla="*/ 222756 h 2332065"/>
              <a:gd name="connsiteX9" fmla="*/ 60806 w 999899"/>
              <a:gd name="connsiteY9" fmla="*/ 279285 h 2332065"/>
              <a:gd name="connsiteX10" fmla="*/ 66155 w 999899"/>
              <a:gd name="connsiteY10" fmla="*/ 322523 h 2332065"/>
              <a:gd name="connsiteX11" fmla="*/ 80210 w 999899"/>
              <a:gd name="connsiteY11" fmla="*/ 370497 h 2332065"/>
              <a:gd name="connsiteX12" fmla="*/ 91362 w 999899"/>
              <a:gd name="connsiteY12" fmla="*/ 414651 h 2332065"/>
              <a:gd name="connsiteX13" fmla="*/ 104504 w 999899"/>
              <a:gd name="connsiteY13" fmla="*/ 473471 h 2332065"/>
              <a:gd name="connsiteX14" fmla="*/ 112753 w 999899"/>
              <a:gd name="connsiteY14" fmla="*/ 511362 h 2332065"/>
              <a:gd name="connsiteX15" fmla="*/ 120544 w 999899"/>
              <a:gd name="connsiteY15" fmla="*/ 576753 h 2332065"/>
              <a:gd name="connsiteX16" fmla="*/ 131697 w 999899"/>
              <a:gd name="connsiteY16" fmla="*/ 612199 h 2332065"/>
              <a:gd name="connsiteX17" fmla="*/ 137044 w 999899"/>
              <a:gd name="connsiteY17" fmla="*/ 654366 h 2332065"/>
              <a:gd name="connsiteX18" fmla="*/ 151101 w 999899"/>
              <a:gd name="connsiteY18" fmla="*/ 681104 h 2332065"/>
              <a:gd name="connsiteX19" fmla="*/ 162255 w 999899"/>
              <a:gd name="connsiteY19" fmla="*/ 711659 h 2332065"/>
              <a:gd name="connsiteX20" fmla="*/ 167602 w 999899"/>
              <a:gd name="connsiteY20" fmla="*/ 744202 h 2332065"/>
              <a:gd name="connsiteX21" fmla="*/ 172489 w 999899"/>
              <a:gd name="connsiteY21" fmla="*/ 772465 h 2332065"/>
              <a:gd name="connsiteX22" fmla="*/ 180741 w 999899"/>
              <a:gd name="connsiteY22" fmla="*/ 807454 h 2332065"/>
              <a:gd name="connsiteX23" fmla="*/ 191893 w 999899"/>
              <a:gd name="connsiteY23" fmla="*/ 840912 h 2332065"/>
              <a:gd name="connsiteX24" fmla="*/ 191435 w 999899"/>
              <a:gd name="connsiteY24" fmla="*/ 882163 h 2332065"/>
              <a:gd name="connsiteX25" fmla="*/ 198311 w 999899"/>
              <a:gd name="connsiteY25" fmla="*/ 910579 h 2332065"/>
              <a:gd name="connsiteX26" fmla="*/ 206559 w 999899"/>
              <a:gd name="connsiteY26" fmla="*/ 951832 h 2332065"/>
              <a:gd name="connsiteX27" fmla="*/ 223520 w 999899"/>
              <a:gd name="connsiteY27" fmla="*/ 995527 h 2332065"/>
              <a:gd name="connsiteX28" fmla="*/ 224589 w 999899"/>
              <a:gd name="connsiteY28" fmla="*/ 1021043 h 2332065"/>
              <a:gd name="connsiteX29" fmla="*/ 229479 w 999899"/>
              <a:gd name="connsiteY29" fmla="*/ 1062446 h 2332065"/>
              <a:gd name="connsiteX30" fmla="*/ 237729 w 999899"/>
              <a:gd name="connsiteY30" fmla="*/ 1118671 h 2332065"/>
              <a:gd name="connsiteX31" fmla="*/ 257590 w 999899"/>
              <a:gd name="connsiteY31" fmla="*/ 1149838 h 2332065"/>
              <a:gd name="connsiteX32" fmla="*/ 262936 w 999899"/>
              <a:gd name="connsiteY32" fmla="*/ 1191088 h 2332065"/>
              <a:gd name="connsiteX33" fmla="*/ 267368 w 999899"/>
              <a:gd name="connsiteY33" fmla="*/ 1224243 h 2332065"/>
              <a:gd name="connsiteX34" fmla="*/ 274090 w 999899"/>
              <a:gd name="connsiteY34" fmla="*/ 1249299 h 2332065"/>
              <a:gd name="connsiteX35" fmla="*/ 281883 w 999899"/>
              <a:gd name="connsiteY35" fmla="*/ 1281382 h 2332065"/>
              <a:gd name="connsiteX36" fmla="*/ 290132 w 999899"/>
              <a:gd name="connsiteY36" fmla="*/ 1328898 h 2332065"/>
              <a:gd name="connsiteX37" fmla="*/ 301285 w 999899"/>
              <a:gd name="connsiteY37" fmla="*/ 1353343 h 2332065"/>
              <a:gd name="connsiteX38" fmla="*/ 300827 w 999899"/>
              <a:gd name="connsiteY38" fmla="*/ 1366483 h 2332065"/>
              <a:gd name="connsiteX39" fmla="*/ 303272 w 999899"/>
              <a:gd name="connsiteY39" fmla="*/ 1398567 h 2332065"/>
              <a:gd name="connsiteX40" fmla="*/ 316411 w 999899"/>
              <a:gd name="connsiteY40" fmla="*/ 1437525 h 2332065"/>
              <a:gd name="connsiteX41" fmla="*/ 318855 w 999899"/>
              <a:gd name="connsiteY41" fmla="*/ 1468082 h 2332065"/>
              <a:gd name="connsiteX42" fmla="*/ 332911 w 999899"/>
              <a:gd name="connsiteY42" fmla="*/ 1489929 h 2332065"/>
              <a:gd name="connsiteX43" fmla="*/ 335356 w 999899"/>
              <a:gd name="connsiteY43" fmla="*/ 1511320 h 2332065"/>
              <a:gd name="connsiteX44" fmla="*/ 331535 w 999899"/>
              <a:gd name="connsiteY44" fmla="*/ 1527361 h 2332065"/>
              <a:gd name="connsiteX45" fmla="*/ 348495 w 999899"/>
              <a:gd name="connsiteY45" fmla="*/ 1559446 h 2332065"/>
              <a:gd name="connsiteX46" fmla="*/ 350481 w 999899"/>
              <a:gd name="connsiteY46" fmla="*/ 1594433 h 2332065"/>
              <a:gd name="connsiteX47" fmla="*/ 355828 w 999899"/>
              <a:gd name="connsiteY47" fmla="*/ 1619795 h 2332065"/>
              <a:gd name="connsiteX48" fmla="*/ 361175 w 999899"/>
              <a:gd name="connsiteY48" fmla="*/ 1638740 h 2332065"/>
              <a:gd name="connsiteX49" fmla="*/ 354912 w 999899"/>
              <a:gd name="connsiteY49" fmla="*/ 1679532 h 2332065"/>
              <a:gd name="connsiteX50" fmla="*/ 368968 w 999899"/>
              <a:gd name="connsiteY50" fmla="*/ 1677088 h 2332065"/>
              <a:gd name="connsiteX51" fmla="*/ 377676 w 999899"/>
              <a:gd name="connsiteY51" fmla="*/ 1696645 h 2332065"/>
              <a:gd name="connsiteX52" fmla="*/ 377216 w 999899"/>
              <a:gd name="connsiteY52" fmla="*/ 1727812 h 2332065"/>
              <a:gd name="connsiteX53" fmla="*/ 387913 w 999899"/>
              <a:gd name="connsiteY53" fmla="*/ 1785105 h 2332065"/>
              <a:gd name="connsiteX54" fmla="*/ 398607 w 999899"/>
              <a:gd name="connsiteY54" fmla="*/ 1830787 h 2332065"/>
              <a:gd name="connsiteX55" fmla="*/ 403955 w 999899"/>
              <a:gd name="connsiteY55" fmla="*/ 1863788 h 2332065"/>
              <a:gd name="connsiteX56" fmla="*/ 415108 w 999899"/>
              <a:gd name="connsiteY56" fmla="*/ 1888538 h 2332065"/>
              <a:gd name="connsiteX57" fmla="*/ 422900 w 999899"/>
              <a:gd name="connsiteY57" fmla="*/ 1928567 h 2332065"/>
              <a:gd name="connsiteX58" fmla="*/ 424886 w 999899"/>
              <a:gd name="connsiteY58" fmla="*/ 1968442 h 2332065"/>
              <a:gd name="connsiteX59" fmla="*/ 444291 w 999899"/>
              <a:gd name="connsiteY59" fmla="*/ 2021918 h 2332065"/>
              <a:gd name="connsiteX60" fmla="*/ 443372 w 999899"/>
              <a:gd name="connsiteY60" fmla="*/ 2055375 h 2332065"/>
              <a:gd name="connsiteX61" fmla="*/ 460331 w 999899"/>
              <a:gd name="connsiteY61" fmla="*/ 2093265 h 2332065"/>
              <a:gd name="connsiteX62" fmla="*/ 456512 w 999899"/>
              <a:gd name="connsiteY62" fmla="*/ 2134059 h 2332065"/>
              <a:gd name="connsiteX63" fmla="*/ 464762 w 999899"/>
              <a:gd name="connsiteY63" fmla="*/ 2147198 h 2332065"/>
              <a:gd name="connsiteX64" fmla="*/ 467206 w 999899"/>
              <a:gd name="connsiteY64" fmla="*/ 2171490 h 2332065"/>
              <a:gd name="connsiteX65" fmla="*/ 480805 w 999899"/>
              <a:gd name="connsiteY65" fmla="*/ 2220991 h 2332065"/>
              <a:gd name="connsiteX66" fmla="*/ 488596 w 999899"/>
              <a:gd name="connsiteY66" fmla="*/ 2255367 h 2332065"/>
              <a:gd name="connsiteX67" fmla="*/ 485082 w 999899"/>
              <a:gd name="connsiteY67" fmla="*/ 2269272 h 2332065"/>
              <a:gd name="connsiteX68" fmla="*/ 502194 w 999899"/>
              <a:gd name="connsiteY68" fmla="*/ 2332065 h 2332065"/>
              <a:gd name="connsiteX69" fmla="*/ 497457 w 999899"/>
              <a:gd name="connsiteY69" fmla="*/ 2314494 h 2332065"/>
              <a:gd name="connsiteX70" fmla="*/ 536722 w 999899"/>
              <a:gd name="connsiteY70" fmla="*/ 2310522 h 2332065"/>
              <a:gd name="connsiteX71" fmla="*/ 568806 w 999899"/>
              <a:gd name="connsiteY71" fmla="*/ 2289132 h 2332065"/>
              <a:gd name="connsiteX72" fmla="*/ 595543 w 999899"/>
              <a:gd name="connsiteY72" fmla="*/ 2257048 h 2332065"/>
              <a:gd name="connsiteX73" fmla="*/ 611585 w 999899"/>
              <a:gd name="connsiteY73" fmla="*/ 2235659 h 2332065"/>
              <a:gd name="connsiteX74" fmla="*/ 643670 w 999899"/>
              <a:gd name="connsiteY74" fmla="*/ 2208922 h 2332065"/>
              <a:gd name="connsiteX75" fmla="*/ 670406 w 999899"/>
              <a:gd name="connsiteY75" fmla="*/ 2176838 h 2332065"/>
              <a:gd name="connsiteX76" fmla="*/ 686448 w 999899"/>
              <a:gd name="connsiteY76" fmla="*/ 2166143 h 2332065"/>
              <a:gd name="connsiteX77" fmla="*/ 702491 w 999899"/>
              <a:gd name="connsiteY77" fmla="*/ 2150101 h 2332065"/>
              <a:gd name="connsiteX78" fmla="*/ 723880 w 999899"/>
              <a:gd name="connsiteY78" fmla="*/ 2134059 h 2332065"/>
              <a:gd name="connsiteX79" fmla="*/ 747255 w 999899"/>
              <a:gd name="connsiteY79" fmla="*/ 2090821 h 2332065"/>
              <a:gd name="connsiteX80" fmla="*/ 760394 w 999899"/>
              <a:gd name="connsiteY80" fmla="*/ 2080127 h 2332065"/>
              <a:gd name="connsiteX81" fmla="*/ 791562 w 999899"/>
              <a:gd name="connsiteY81" fmla="*/ 2036278 h 2332065"/>
              <a:gd name="connsiteX82" fmla="*/ 825480 w 999899"/>
              <a:gd name="connsiteY82" fmla="*/ 2005722 h 2332065"/>
              <a:gd name="connsiteX83" fmla="*/ 836175 w 999899"/>
              <a:gd name="connsiteY83" fmla="*/ 1989680 h 2332065"/>
              <a:gd name="connsiteX84" fmla="*/ 846870 w 999899"/>
              <a:gd name="connsiteY84" fmla="*/ 1975013 h 2332065"/>
              <a:gd name="connsiteX85" fmla="*/ 876967 w 999899"/>
              <a:gd name="connsiteY85" fmla="*/ 1932540 h 2332065"/>
              <a:gd name="connsiteX86" fmla="*/ 903705 w 999899"/>
              <a:gd name="connsiteY86" fmla="*/ 1903205 h 2332065"/>
              <a:gd name="connsiteX87" fmla="*/ 937775 w 999899"/>
              <a:gd name="connsiteY87" fmla="*/ 1877385 h 2332065"/>
              <a:gd name="connsiteX88" fmla="*/ 953817 w 999899"/>
              <a:gd name="connsiteY88" fmla="*/ 1861343 h 2332065"/>
              <a:gd name="connsiteX89" fmla="*/ 964512 w 999899"/>
              <a:gd name="connsiteY89" fmla="*/ 1845301 h 2332065"/>
              <a:gd name="connsiteX90" fmla="*/ 989262 w 999899"/>
              <a:gd name="connsiteY90" fmla="*/ 1808481 h 2332065"/>
              <a:gd name="connsiteX91" fmla="*/ 996596 w 999899"/>
              <a:gd name="connsiteY91" fmla="*/ 1781132 h 2332065"/>
              <a:gd name="connsiteX92" fmla="*/ 962677 w 999899"/>
              <a:gd name="connsiteY92" fmla="*/ 1712533 h 2332065"/>
              <a:gd name="connsiteX93" fmla="*/ 935483 w 999899"/>
              <a:gd name="connsiteY93" fmla="*/ 1671740 h 2332065"/>
              <a:gd name="connsiteX94" fmla="*/ 932427 w 999899"/>
              <a:gd name="connsiteY94" fmla="*/ 1636753 h 2332065"/>
              <a:gd name="connsiteX95" fmla="*/ 900343 w 999899"/>
              <a:gd name="connsiteY95" fmla="*/ 1583280 h 2332065"/>
              <a:gd name="connsiteX96" fmla="*/ 889648 w 999899"/>
              <a:gd name="connsiteY96" fmla="*/ 1567238 h 2332065"/>
              <a:gd name="connsiteX97" fmla="*/ 878954 w 999899"/>
              <a:gd name="connsiteY97" fmla="*/ 1545848 h 2332065"/>
              <a:gd name="connsiteX98" fmla="*/ 857564 w 999899"/>
              <a:gd name="connsiteY98" fmla="*/ 1513764 h 2332065"/>
              <a:gd name="connsiteX99" fmla="*/ 846870 w 999899"/>
              <a:gd name="connsiteY99" fmla="*/ 1492374 h 2332065"/>
              <a:gd name="connsiteX100" fmla="*/ 825480 w 999899"/>
              <a:gd name="connsiteY100" fmla="*/ 1476332 h 2332065"/>
              <a:gd name="connsiteX101" fmla="*/ 793396 w 999899"/>
              <a:gd name="connsiteY101" fmla="*/ 1413081 h 2332065"/>
              <a:gd name="connsiteX102" fmla="*/ 782701 w 999899"/>
              <a:gd name="connsiteY102" fmla="*/ 1385427 h 2332065"/>
              <a:gd name="connsiteX103" fmla="*/ 738547 w 999899"/>
              <a:gd name="connsiteY103" fmla="*/ 1322787 h 2332065"/>
              <a:gd name="connsiteX104" fmla="*/ 738394 w 999899"/>
              <a:gd name="connsiteY104" fmla="*/ 1305674 h 2332065"/>
              <a:gd name="connsiteX105" fmla="*/ 711200 w 999899"/>
              <a:gd name="connsiteY105" fmla="*/ 1267785 h 2332065"/>
              <a:gd name="connsiteX106" fmla="*/ 686448 w 999899"/>
              <a:gd name="connsiteY106" fmla="*/ 1225006 h 2332065"/>
              <a:gd name="connsiteX107" fmla="*/ 665518 w 999899"/>
              <a:gd name="connsiteY107" fmla="*/ 1201630 h 2332065"/>
              <a:gd name="connsiteX108" fmla="*/ 653448 w 999899"/>
              <a:gd name="connsiteY108" fmla="*/ 1177797 h 2332065"/>
              <a:gd name="connsiteX109" fmla="*/ 649476 w 999899"/>
              <a:gd name="connsiteY109" fmla="*/ 1159921 h 2332065"/>
              <a:gd name="connsiteX110" fmla="*/ 632975 w 999899"/>
              <a:gd name="connsiteY110" fmla="*/ 1150143 h 2332065"/>
              <a:gd name="connsiteX111" fmla="*/ 627627 w 999899"/>
              <a:gd name="connsiteY111" fmla="*/ 1134101 h 2332065"/>
              <a:gd name="connsiteX112" fmla="*/ 620751 w 999899"/>
              <a:gd name="connsiteY112" fmla="*/ 1104920 h 2332065"/>
              <a:gd name="connsiteX113" fmla="*/ 595543 w 999899"/>
              <a:gd name="connsiteY113" fmla="*/ 1080627 h 2332065"/>
              <a:gd name="connsiteX114" fmla="*/ 596459 w 999899"/>
              <a:gd name="connsiteY114" fmla="*/ 1058779 h 2332065"/>
              <a:gd name="connsiteX115" fmla="*/ 549403 w 999899"/>
              <a:gd name="connsiteY115" fmla="*/ 989874 h 2332065"/>
              <a:gd name="connsiteX116" fmla="*/ 536722 w 999899"/>
              <a:gd name="connsiteY116" fmla="*/ 973680 h 2332065"/>
              <a:gd name="connsiteX117" fmla="*/ 526027 w 999899"/>
              <a:gd name="connsiteY117" fmla="*/ 946943 h 2332065"/>
              <a:gd name="connsiteX118" fmla="*/ 515333 w 999899"/>
              <a:gd name="connsiteY118" fmla="*/ 930901 h 2332065"/>
              <a:gd name="connsiteX119" fmla="*/ 504638 w 999899"/>
              <a:gd name="connsiteY119" fmla="*/ 904164 h 2332065"/>
              <a:gd name="connsiteX120" fmla="*/ 483248 w 999899"/>
              <a:gd name="connsiteY120" fmla="*/ 872080 h 2332065"/>
              <a:gd name="connsiteX121" fmla="*/ 472554 w 999899"/>
              <a:gd name="connsiteY121" fmla="*/ 856038 h 2332065"/>
              <a:gd name="connsiteX122" fmla="*/ 454067 w 999899"/>
              <a:gd name="connsiteY122" fmla="*/ 822425 h 2332065"/>
              <a:gd name="connsiteX123" fmla="*/ 431762 w 999899"/>
              <a:gd name="connsiteY123" fmla="*/ 765132 h 2332065"/>
              <a:gd name="connsiteX124" fmla="*/ 429775 w 999899"/>
              <a:gd name="connsiteY124" fmla="*/ 749090 h 2332065"/>
              <a:gd name="connsiteX125" fmla="*/ 419080 w 999899"/>
              <a:gd name="connsiteY125" fmla="*/ 727701 h 2332065"/>
              <a:gd name="connsiteX126" fmla="*/ 397691 w 999899"/>
              <a:gd name="connsiteY126" fmla="*/ 695617 h 2332065"/>
              <a:gd name="connsiteX127" fmla="*/ 386996 w 999899"/>
              <a:gd name="connsiteY127" fmla="*/ 679574 h 2332065"/>
              <a:gd name="connsiteX128" fmla="*/ 376301 w 999899"/>
              <a:gd name="connsiteY128" fmla="*/ 663532 h 2332065"/>
              <a:gd name="connsiteX129" fmla="*/ 365606 w 999899"/>
              <a:gd name="connsiteY129" fmla="*/ 642143 h 2332065"/>
              <a:gd name="connsiteX130" fmla="*/ 344217 w 999899"/>
              <a:gd name="connsiteY130" fmla="*/ 626101 h 2332065"/>
              <a:gd name="connsiteX131" fmla="*/ 322827 w 999899"/>
              <a:gd name="connsiteY131" fmla="*/ 594017 h 2332065"/>
              <a:gd name="connsiteX132" fmla="*/ 312133 w 999899"/>
              <a:gd name="connsiteY132" fmla="*/ 577974 h 2332065"/>
              <a:gd name="connsiteX133" fmla="*/ 301438 w 999899"/>
              <a:gd name="connsiteY133" fmla="*/ 561932 h 2332065"/>
              <a:gd name="connsiteX134" fmla="*/ 290743 w 999899"/>
              <a:gd name="connsiteY134" fmla="*/ 540543 h 2332065"/>
              <a:gd name="connsiteX135" fmla="*/ 280048 w 999899"/>
              <a:gd name="connsiteY135" fmla="*/ 524501 h 2332065"/>
              <a:gd name="connsiteX136" fmla="*/ 269354 w 999899"/>
              <a:gd name="connsiteY136" fmla="*/ 497764 h 2332065"/>
              <a:gd name="connsiteX137" fmla="*/ 258659 w 999899"/>
              <a:gd name="connsiteY137" fmla="*/ 481722 h 2332065"/>
              <a:gd name="connsiteX138" fmla="*/ 237270 w 999899"/>
              <a:gd name="connsiteY138" fmla="*/ 433596 h 2332065"/>
              <a:gd name="connsiteX139" fmla="*/ 226575 w 999899"/>
              <a:gd name="connsiteY139" fmla="*/ 385469 h 2332065"/>
              <a:gd name="connsiteX140" fmla="*/ 205185 w 999899"/>
              <a:gd name="connsiteY140" fmla="*/ 348038 h 2332065"/>
              <a:gd name="connsiteX141" fmla="*/ 194491 w 999899"/>
              <a:gd name="connsiteY141" fmla="*/ 326648 h 2332065"/>
              <a:gd name="connsiteX142" fmla="*/ 173101 w 999899"/>
              <a:gd name="connsiteY142" fmla="*/ 273174 h 2332065"/>
              <a:gd name="connsiteX143" fmla="*/ 130322 w 999899"/>
              <a:gd name="connsiteY143" fmla="*/ 198311 h 2332065"/>
              <a:gd name="connsiteX144" fmla="*/ 119627 w 999899"/>
              <a:gd name="connsiteY144" fmla="*/ 182269 h 2332065"/>
              <a:gd name="connsiteX145" fmla="*/ 98238 w 999899"/>
              <a:gd name="connsiteY145" fmla="*/ 166227 h 2332065"/>
              <a:gd name="connsiteX146" fmla="*/ 87543 w 999899"/>
              <a:gd name="connsiteY146" fmla="*/ 144838 h 2332065"/>
              <a:gd name="connsiteX147" fmla="*/ 71501 w 999899"/>
              <a:gd name="connsiteY147" fmla="*/ 107406 h 2332065"/>
              <a:gd name="connsiteX148" fmla="*/ 39417 w 999899"/>
              <a:gd name="connsiteY148" fmla="*/ 59280 h 2332065"/>
              <a:gd name="connsiteX149" fmla="*/ 28722 w 999899"/>
              <a:gd name="connsiteY149" fmla="*/ 43238 h 2332065"/>
              <a:gd name="connsiteX150" fmla="*/ 0 w 999899"/>
              <a:gd name="connsiteY150" fmla="*/ 0 h 2332065"/>
              <a:gd name="connsiteX151" fmla="*/ 7333 w 999899"/>
              <a:gd name="connsiteY151" fmla="*/ 27196 h 2332065"/>
              <a:gd name="connsiteX0" fmla="*/ 7333 w 999899"/>
              <a:gd name="connsiteY0" fmla="*/ 27196 h 2332065"/>
              <a:gd name="connsiteX1" fmla="*/ 10694 w 999899"/>
              <a:gd name="connsiteY1" fmla="*/ 48126 h 2332065"/>
              <a:gd name="connsiteX2" fmla="*/ 27653 w 999899"/>
              <a:gd name="connsiteY2" fmla="*/ 52557 h 2332065"/>
              <a:gd name="connsiteX3" fmla="*/ 15583 w 999899"/>
              <a:gd name="connsiteY3" fmla="*/ 73489 h 2332065"/>
              <a:gd name="connsiteX4" fmla="*/ 29638 w 999899"/>
              <a:gd name="connsiteY4" fmla="*/ 103588 h 2332065"/>
              <a:gd name="connsiteX5" fmla="*/ 34528 w 999899"/>
              <a:gd name="connsiteY5" fmla="*/ 148810 h 2332065"/>
              <a:gd name="connsiteX6" fmla="*/ 39876 w 999899"/>
              <a:gd name="connsiteY6" fmla="*/ 184865 h 2332065"/>
              <a:gd name="connsiteX7" fmla="*/ 56376 w 999899"/>
              <a:gd name="connsiteY7" fmla="*/ 236508 h 2332065"/>
              <a:gd name="connsiteX8" fmla="*/ 43848 w 999899"/>
              <a:gd name="connsiteY8" fmla="*/ 222756 h 2332065"/>
              <a:gd name="connsiteX9" fmla="*/ 60806 w 999899"/>
              <a:gd name="connsiteY9" fmla="*/ 279285 h 2332065"/>
              <a:gd name="connsiteX10" fmla="*/ 66155 w 999899"/>
              <a:gd name="connsiteY10" fmla="*/ 322523 h 2332065"/>
              <a:gd name="connsiteX11" fmla="*/ 80210 w 999899"/>
              <a:gd name="connsiteY11" fmla="*/ 370497 h 2332065"/>
              <a:gd name="connsiteX12" fmla="*/ 91362 w 999899"/>
              <a:gd name="connsiteY12" fmla="*/ 414651 h 2332065"/>
              <a:gd name="connsiteX13" fmla="*/ 104504 w 999899"/>
              <a:gd name="connsiteY13" fmla="*/ 473471 h 2332065"/>
              <a:gd name="connsiteX14" fmla="*/ 112753 w 999899"/>
              <a:gd name="connsiteY14" fmla="*/ 511362 h 2332065"/>
              <a:gd name="connsiteX15" fmla="*/ 120544 w 999899"/>
              <a:gd name="connsiteY15" fmla="*/ 576753 h 2332065"/>
              <a:gd name="connsiteX16" fmla="*/ 131697 w 999899"/>
              <a:gd name="connsiteY16" fmla="*/ 612199 h 2332065"/>
              <a:gd name="connsiteX17" fmla="*/ 137044 w 999899"/>
              <a:gd name="connsiteY17" fmla="*/ 654366 h 2332065"/>
              <a:gd name="connsiteX18" fmla="*/ 151101 w 999899"/>
              <a:gd name="connsiteY18" fmla="*/ 681104 h 2332065"/>
              <a:gd name="connsiteX19" fmla="*/ 162255 w 999899"/>
              <a:gd name="connsiteY19" fmla="*/ 711659 h 2332065"/>
              <a:gd name="connsiteX20" fmla="*/ 167602 w 999899"/>
              <a:gd name="connsiteY20" fmla="*/ 744202 h 2332065"/>
              <a:gd name="connsiteX21" fmla="*/ 172489 w 999899"/>
              <a:gd name="connsiteY21" fmla="*/ 772465 h 2332065"/>
              <a:gd name="connsiteX22" fmla="*/ 180741 w 999899"/>
              <a:gd name="connsiteY22" fmla="*/ 807454 h 2332065"/>
              <a:gd name="connsiteX23" fmla="*/ 191893 w 999899"/>
              <a:gd name="connsiteY23" fmla="*/ 840912 h 2332065"/>
              <a:gd name="connsiteX24" fmla="*/ 191435 w 999899"/>
              <a:gd name="connsiteY24" fmla="*/ 882163 h 2332065"/>
              <a:gd name="connsiteX25" fmla="*/ 198311 w 999899"/>
              <a:gd name="connsiteY25" fmla="*/ 910579 h 2332065"/>
              <a:gd name="connsiteX26" fmla="*/ 206559 w 999899"/>
              <a:gd name="connsiteY26" fmla="*/ 951832 h 2332065"/>
              <a:gd name="connsiteX27" fmla="*/ 223520 w 999899"/>
              <a:gd name="connsiteY27" fmla="*/ 995527 h 2332065"/>
              <a:gd name="connsiteX28" fmla="*/ 224589 w 999899"/>
              <a:gd name="connsiteY28" fmla="*/ 1021043 h 2332065"/>
              <a:gd name="connsiteX29" fmla="*/ 229479 w 999899"/>
              <a:gd name="connsiteY29" fmla="*/ 1062446 h 2332065"/>
              <a:gd name="connsiteX30" fmla="*/ 237729 w 999899"/>
              <a:gd name="connsiteY30" fmla="*/ 1118671 h 2332065"/>
              <a:gd name="connsiteX31" fmla="*/ 257590 w 999899"/>
              <a:gd name="connsiteY31" fmla="*/ 1149838 h 2332065"/>
              <a:gd name="connsiteX32" fmla="*/ 262936 w 999899"/>
              <a:gd name="connsiteY32" fmla="*/ 1191088 h 2332065"/>
              <a:gd name="connsiteX33" fmla="*/ 267368 w 999899"/>
              <a:gd name="connsiteY33" fmla="*/ 1224243 h 2332065"/>
              <a:gd name="connsiteX34" fmla="*/ 274090 w 999899"/>
              <a:gd name="connsiteY34" fmla="*/ 1249299 h 2332065"/>
              <a:gd name="connsiteX35" fmla="*/ 281883 w 999899"/>
              <a:gd name="connsiteY35" fmla="*/ 1281382 h 2332065"/>
              <a:gd name="connsiteX36" fmla="*/ 290132 w 999899"/>
              <a:gd name="connsiteY36" fmla="*/ 1328898 h 2332065"/>
              <a:gd name="connsiteX37" fmla="*/ 301285 w 999899"/>
              <a:gd name="connsiteY37" fmla="*/ 1353343 h 2332065"/>
              <a:gd name="connsiteX38" fmla="*/ 300827 w 999899"/>
              <a:gd name="connsiteY38" fmla="*/ 1366483 h 2332065"/>
              <a:gd name="connsiteX39" fmla="*/ 303272 w 999899"/>
              <a:gd name="connsiteY39" fmla="*/ 1398567 h 2332065"/>
              <a:gd name="connsiteX40" fmla="*/ 316411 w 999899"/>
              <a:gd name="connsiteY40" fmla="*/ 1437525 h 2332065"/>
              <a:gd name="connsiteX41" fmla="*/ 318855 w 999899"/>
              <a:gd name="connsiteY41" fmla="*/ 1468082 h 2332065"/>
              <a:gd name="connsiteX42" fmla="*/ 332911 w 999899"/>
              <a:gd name="connsiteY42" fmla="*/ 1489929 h 2332065"/>
              <a:gd name="connsiteX43" fmla="*/ 335356 w 999899"/>
              <a:gd name="connsiteY43" fmla="*/ 1511320 h 2332065"/>
              <a:gd name="connsiteX44" fmla="*/ 331535 w 999899"/>
              <a:gd name="connsiteY44" fmla="*/ 1527361 h 2332065"/>
              <a:gd name="connsiteX45" fmla="*/ 348495 w 999899"/>
              <a:gd name="connsiteY45" fmla="*/ 1559446 h 2332065"/>
              <a:gd name="connsiteX46" fmla="*/ 350481 w 999899"/>
              <a:gd name="connsiteY46" fmla="*/ 1594433 h 2332065"/>
              <a:gd name="connsiteX47" fmla="*/ 355828 w 999899"/>
              <a:gd name="connsiteY47" fmla="*/ 1619795 h 2332065"/>
              <a:gd name="connsiteX48" fmla="*/ 361175 w 999899"/>
              <a:gd name="connsiteY48" fmla="*/ 1638740 h 2332065"/>
              <a:gd name="connsiteX49" fmla="*/ 354912 w 999899"/>
              <a:gd name="connsiteY49" fmla="*/ 1679532 h 2332065"/>
              <a:gd name="connsiteX50" fmla="*/ 368968 w 999899"/>
              <a:gd name="connsiteY50" fmla="*/ 1677088 h 2332065"/>
              <a:gd name="connsiteX51" fmla="*/ 377676 w 999899"/>
              <a:gd name="connsiteY51" fmla="*/ 1696645 h 2332065"/>
              <a:gd name="connsiteX52" fmla="*/ 377216 w 999899"/>
              <a:gd name="connsiteY52" fmla="*/ 1727812 h 2332065"/>
              <a:gd name="connsiteX53" fmla="*/ 387913 w 999899"/>
              <a:gd name="connsiteY53" fmla="*/ 1785105 h 2332065"/>
              <a:gd name="connsiteX54" fmla="*/ 398607 w 999899"/>
              <a:gd name="connsiteY54" fmla="*/ 1830787 h 2332065"/>
              <a:gd name="connsiteX55" fmla="*/ 403955 w 999899"/>
              <a:gd name="connsiteY55" fmla="*/ 1863788 h 2332065"/>
              <a:gd name="connsiteX56" fmla="*/ 415108 w 999899"/>
              <a:gd name="connsiteY56" fmla="*/ 1888538 h 2332065"/>
              <a:gd name="connsiteX57" fmla="*/ 422900 w 999899"/>
              <a:gd name="connsiteY57" fmla="*/ 1928567 h 2332065"/>
              <a:gd name="connsiteX58" fmla="*/ 424886 w 999899"/>
              <a:gd name="connsiteY58" fmla="*/ 1968442 h 2332065"/>
              <a:gd name="connsiteX59" fmla="*/ 444291 w 999899"/>
              <a:gd name="connsiteY59" fmla="*/ 2021918 h 2332065"/>
              <a:gd name="connsiteX60" fmla="*/ 443372 w 999899"/>
              <a:gd name="connsiteY60" fmla="*/ 2055375 h 2332065"/>
              <a:gd name="connsiteX61" fmla="*/ 460331 w 999899"/>
              <a:gd name="connsiteY61" fmla="*/ 2093265 h 2332065"/>
              <a:gd name="connsiteX62" fmla="*/ 456512 w 999899"/>
              <a:gd name="connsiteY62" fmla="*/ 2134059 h 2332065"/>
              <a:gd name="connsiteX63" fmla="*/ 464762 w 999899"/>
              <a:gd name="connsiteY63" fmla="*/ 2147198 h 2332065"/>
              <a:gd name="connsiteX64" fmla="*/ 467206 w 999899"/>
              <a:gd name="connsiteY64" fmla="*/ 2171490 h 2332065"/>
              <a:gd name="connsiteX65" fmla="*/ 480805 w 999899"/>
              <a:gd name="connsiteY65" fmla="*/ 2220991 h 2332065"/>
              <a:gd name="connsiteX66" fmla="*/ 488596 w 999899"/>
              <a:gd name="connsiteY66" fmla="*/ 2255367 h 2332065"/>
              <a:gd name="connsiteX67" fmla="*/ 485082 w 999899"/>
              <a:gd name="connsiteY67" fmla="*/ 2269272 h 2332065"/>
              <a:gd name="connsiteX68" fmla="*/ 502194 w 999899"/>
              <a:gd name="connsiteY68" fmla="*/ 2332065 h 2332065"/>
              <a:gd name="connsiteX69" fmla="*/ 497457 w 999899"/>
              <a:gd name="connsiteY69" fmla="*/ 2314494 h 2332065"/>
              <a:gd name="connsiteX70" fmla="*/ 536722 w 999899"/>
              <a:gd name="connsiteY70" fmla="*/ 2310522 h 2332065"/>
              <a:gd name="connsiteX71" fmla="*/ 568806 w 999899"/>
              <a:gd name="connsiteY71" fmla="*/ 2289132 h 2332065"/>
              <a:gd name="connsiteX72" fmla="*/ 595543 w 999899"/>
              <a:gd name="connsiteY72" fmla="*/ 2257048 h 2332065"/>
              <a:gd name="connsiteX73" fmla="*/ 611585 w 999899"/>
              <a:gd name="connsiteY73" fmla="*/ 2235659 h 2332065"/>
              <a:gd name="connsiteX74" fmla="*/ 643670 w 999899"/>
              <a:gd name="connsiteY74" fmla="*/ 2208922 h 2332065"/>
              <a:gd name="connsiteX75" fmla="*/ 670406 w 999899"/>
              <a:gd name="connsiteY75" fmla="*/ 2176838 h 2332065"/>
              <a:gd name="connsiteX76" fmla="*/ 686448 w 999899"/>
              <a:gd name="connsiteY76" fmla="*/ 2166143 h 2332065"/>
              <a:gd name="connsiteX77" fmla="*/ 702491 w 999899"/>
              <a:gd name="connsiteY77" fmla="*/ 2150101 h 2332065"/>
              <a:gd name="connsiteX78" fmla="*/ 723880 w 999899"/>
              <a:gd name="connsiteY78" fmla="*/ 2134059 h 2332065"/>
              <a:gd name="connsiteX79" fmla="*/ 747255 w 999899"/>
              <a:gd name="connsiteY79" fmla="*/ 2090821 h 2332065"/>
              <a:gd name="connsiteX80" fmla="*/ 760394 w 999899"/>
              <a:gd name="connsiteY80" fmla="*/ 2080127 h 2332065"/>
              <a:gd name="connsiteX81" fmla="*/ 791562 w 999899"/>
              <a:gd name="connsiteY81" fmla="*/ 2036278 h 2332065"/>
              <a:gd name="connsiteX82" fmla="*/ 825480 w 999899"/>
              <a:gd name="connsiteY82" fmla="*/ 2005722 h 2332065"/>
              <a:gd name="connsiteX83" fmla="*/ 836175 w 999899"/>
              <a:gd name="connsiteY83" fmla="*/ 1989680 h 2332065"/>
              <a:gd name="connsiteX84" fmla="*/ 846870 w 999899"/>
              <a:gd name="connsiteY84" fmla="*/ 1975013 h 2332065"/>
              <a:gd name="connsiteX85" fmla="*/ 876967 w 999899"/>
              <a:gd name="connsiteY85" fmla="*/ 1932540 h 2332065"/>
              <a:gd name="connsiteX86" fmla="*/ 903705 w 999899"/>
              <a:gd name="connsiteY86" fmla="*/ 1903205 h 2332065"/>
              <a:gd name="connsiteX87" fmla="*/ 937775 w 999899"/>
              <a:gd name="connsiteY87" fmla="*/ 1877385 h 2332065"/>
              <a:gd name="connsiteX88" fmla="*/ 953817 w 999899"/>
              <a:gd name="connsiteY88" fmla="*/ 1861343 h 2332065"/>
              <a:gd name="connsiteX89" fmla="*/ 964512 w 999899"/>
              <a:gd name="connsiteY89" fmla="*/ 1845301 h 2332065"/>
              <a:gd name="connsiteX90" fmla="*/ 989262 w 999899"/>
              <a:gd name="connsiteY90" fmla="*/ 1808481 h 2332065"/>
              <a:gd name="connsiteX91" fmla="*/ 996596 w 999899"/>
              <a:gd name="connsiteY91" fmla="*/ 1781132 h 2332065"/>
              <a:gd name="connsiteX92" fmla="*/ 962677 w 999899"/>
              <a:gd name="connsiteY92" fmla="*/ 1712533 h 2332065"/>
              <a:gd name="connsiteX93" fmla="*/ 935483 w 999899"/>
              <a:gd name="connsiteY93" fmla="*/ 1671740 h 2332065"/>
              <a:gd name="connsiteX94" fmla="*/ 932427 w 999899"/>
              <a:gd name="connsiteY94" fmla="*/ 1636753 h 2332065"/>
              <a:gd name="connsiteX95" fmla="*/ 900343 w 999899"/>
              <a:gd name="connsiteY95" fmla="*/ 1583280 h 2332065"/>
              <a:gd name="connsiteX96" fmla="*/ 889648 w 999899"/>
              <a:gd name="connsiteY96" fmla="*/ 1567238 h 2332065"/>
              <a:gd name="connsiteX97" fmla="*/ 878954 w 999899"/>
              <a:gd name="connsiteY97" fmla="*/ 1545848 h 2332065"/>
              <a:gd name="connsiteX98" fmla="*/ 857564 w 999899"/>
              <a:gd name="connsiteY98" fmla="*/ 1513764 h 2332065"/>
              <a:gd name="connsiteX99" fmla="*/ 846870 w 999899"/>
              <a:gd name="connsiteY99" fmla="*/ 1492374 h 2332065"/>
              <a:gd name="connsiteX100" fmla="*/ 825480 w 999899"/>
              <a:gd name="connsiteY100" fmla="*/ 1476332 h 2332065"/>
              <a:gd name="connsiteX101" fmla="*/ 793396 w 999899"/>
              <a:gd name="connsiteY101" fmla="*/ 1413081 h 2332065"/>
              <a:gd name="connsiteX102" fmla="*/ 782701 w 999899"/>
              <a:gd name="connsiteY102" fmla="*/ 1385427 h 2332065"/>
              <a:gd name="connsiteX103" fmla="*/ 738547 w 999899"/>
              <a:gd name="connsiteY103" fmla="*/ 1322787 h 2332065"/>
              <a:gd name="connsiteX104" fmla="*/ 738394 w 999899"/>
              <a:gd name="connsiteY104" fmla="*/ 1305674 h 2332065"/>
              <a:gd name="connsiteX105" fmla="*/ 711200 w 999899"/>
              <a:gd name="connsiteY105" fmla="*/ 1267785 h 2332065"/>
              <a:gd name="connsiteX106" fmla="*/ 686448 w 999899"/>
              <a:gd name="connsiteY106" fmla="*/ 1225006 h 2332065"/>
              <a:gd name="connsiteX107" fmla="*/ 665518 w 999899"/>
              <a:gd name="connsiteY107" fmla="*/ 1201630 h 2332065"/>
              <a:gd name="connsiteX108" fmla="*/ 653448 w 999899"/>
              <a:gd name="connsiteY108" fmla="*/ 1177797 h 2332065"/>
              <a:gd name="connsiteX109" fmla="*/ 649476 w 999899"/>
              <a:gd name="connsiteY109" fmla="*/ 1159921 h 2332065"/>
              <a:gd name="connsiteX110" fmla="*/ 632975 w 999899"/>
              <a:gd name="connsiteY110" fmla="*/ 1150143 h 2332065"/>
              <a:gd name="connsiteX111" fmla="*/ 627627 w 999899"/>
              <a:gd name="connsiteY111" fmla="*/ 1134101 h 2332065"/>
              <a:gd name="connsiteX112" fmla="*/ 620751 w 999899"/>
              <a:gd name="connsiteY112" fmla="*/ 1104920 h 2332065"/>
              <a:gd name="connsiteX113" fmla="*/ 595543 w 999899"/>
              <a:gd name="connsiteY113" fmla="*/ 1080627 h 2332065"/>
              <a:gd name="connsiteX114" fmla="*/ 570333 w 999899"/>
              <a:gd name="connsiteY114" fmla="*/ 1026848 h 2332065"/>
              <a:gd name="connsiteX115" fmla="*/ 549403 w 999899"/>
              <a:gd name="connsiteY115" fmla="*/ 989874 h 2332065"/>
              <a:gd name="connsiteX116" fmla="*/ 536722 w 999899"/>
              <a:gd name="connsiteY116" fmla="*/ 973680 h 2332065"/>
              <a:gd name="connsiteX117" fmla="*/ 526027 w 999899"/>
              <a:gd name="connsiteY117" fmla="*/ 946943 h 2332065"/>
              <a:gd name="connsiteX118" fmla="*/ 515333 w 999899"/>
              <a:gd name="connsiteY118" fmla="*/ 930901 h 2332065"/>
              <a:gd name="connsiteX119" fmla="*/ 504638 w 999899"/>
              <a:gd name="connsiteY119" fmla="*/ 904164 h 2332065"/>
              <a:gd name="connsiteX120" fmla="*/ 483248 w 999899"/>
              <a:gd name="connsiteY120" fmla="*/ 872080 h 2332065"/>
              <a:gd name="connsiteX121" fmla="*/ 472554 w 999899"/>
              <a:gd name="connsiteY121" fmla="*/ 856038 h 2332065"/>
              <a:gd name="connsiteX122" fmla="*/ 454067 w 999899"/>
              <a:gd name="connsiteY122" fmla="*/ 822425 h 2332065"/>
              <a:gd name="connsiteX123" fmla="*/ 431762 w 999899"/>
              <a:gd name="connsiteY123" fmla="*/ 765132 h 2332065"/>
              <a:gd name="connsiteX124" fmla="*/ 429775 w 999899"/>
              <a:gd name="connsiteY124" fmla="*/ 749090 h 2332065"/>
              <a:gd name="connsiteX125" fmla="*/ 419080 w 999899"/>
              <a:gd name="connsiteY125" fmla="*/ 727701 h 2332065"/>
              <a:gd name="connsiteX126" fmla="*/ 397691 w 999899"/>
              <a:gd name="connsiteY126" fmla="*/ 695617 h 2332065"/>
              <a:gd name="connsiteX127" fmla="*/ 386996 w 999899"/>
              <a:gd name="connsiteY127" fmla="*/ 679574 h 2332065"/>
              <a:gd name="connsiteX128" fmla="*/ 376301 w 999899"/>
              <a:gd name="connsiteY128" fmla="*/ 663532 h 2332065"/>
              <a:gd name="connsiteX129" fmla="*/ 365606 w 999899"/>
              <a:gd name="connsiteY129" fmla="*/ 642143 h 2332065"/>
              <a:gd name="connsiteX130" fmla="*/ 344217 w 999899"/>
              <a:gd name="connsiteY130" fmla="*/ 626101 h 2332065"/>
              <a:gd name="connsiteX131" fmla="*/ 322827 w 999899"/>
              <a:gd name="connsiteY131" fmla="*/ 594017 h 2332065"/>
              <a:gd name="connsiteX132" fmla="*/ 312133 w 999899"/>
              <a:gd name="connsiteY132" fmla="*/ 577974 h 2332065"/>
              <a:gd name="connsiteX133" fmla="*/ 301438 w 999899"/>
              <a:gd name="connsiteY133" fmla="*/ 561932 h 2332065"/>
              <a:gd name="connsiteX134" fmla="*/ 290743 w 999899"/>
              <a:gd name="connsiteY134" fmla="*/ 540543 h 2332065"/>
              <a:gd name="connsiteX135" fmla="*/ 280048 w 999899"/>
              <a:gd name="connsiteY135" fmla="*/ 524501 h 2332065"/>
              <a:gd name="connsiteX136" fmla="*/ 269354 w 999899"/>
              <a:gd name="connsiteY136" fmla="*/ 497764 h 2332065"/>
              <a:gd name="connsiteX137" fmla="*/ 258659 w 999899"/>
              <a:gd name="connsiteY137" fmla="*/ 481722 h 2332065"/>
              <a:gd name="connsiteX138" fmla="*/ 237270 w 999899"/>
              <a:gd name="connsiteY138" fmla="*/ 433596 h 2332065"/>
              <a:gd name="connsiteX139" fmla="*/ 226575 w 999899"/>
              <a:gd name="connsiteY139" fmla="*/ 385469 h 2332065"/>
              <a:gd name="connsiteX140" fmla="*/ 205185 w 999899"/>
              <a:gd name="connsiteY140" fmla="*/ 348038 h 2332065"/>
              <a:gd name="connsiteX141" fmla="*/ 194491 w 999899"/>
              <a:gd name="connsiteY141" fmla="*/ 326648 h 2332065"/>
              <a:gd name="connsiteX142" fmla="*/ 173101 w 999899"/>
              <a:gd name="connsiteY142" fmla="*/ 273174 h 2332065"/>
              <a:gd name="connsiteX143" fmla="*/ 130322 w 999899"/>
              <a:gd name="connsiteY143" fmla="*/ 198311 h 2332065"/>
              <a:gd name="connsiteX144" fmla="*/ 119627 w 999899"/>
              <a:gd name="connsiteY144" fmla="*/ 182269 h 2332065"/>
              <a:gd name="connsiteX145" fmla="*/ 98238 w 999899"/>
              <a:gd name="connsiteY145" fmla="*/ 166227 h 2332065"/>
              <a:gd name="connsiteX146" fmla="*/ 87543 w 999899"/>
              <a:gd name="connsiteY146" fmla="*/ 144838 h 2332065"/>
              <a:gd name="connsiteX147" fmla="*/ 71501 w 999899"/>
              <a:gd name="connsiteY147" fmla="*/ 107406 h 2332065"/>
              <a:gd name="connsiteX148" fmla="*/ 39417 w 999899"/>
              <a:gd name="connsiteY148" fmla="*/ 59280 h 2332065"/>
              <a:gd name="connsiteX149" fmla="*/ 28722 w 999899"/>
              <a:gd name="connsiteY149" fmla="*/ 43238 h 2332065"/>
              <a:gd name="connsiteX150" fmla="*/ 0 w 999899"/>
              <a:gd name="connsiteY150" fmla="*/ 0 h 2332065"/>
              <a:gd name="connsiteX151" fmla="*/ 7333 w 999899"/>
              <a:gd name="connsiteY151" fmla="*/ 27196 h 2332065"/>
              <a:gd name="connsiteX0" fmla="*/ 7333 w 999899"/>
              <a:gd name="connsiteY0" fmla="*/ 27196 h 2332065"/>
              <a:gd name="connsiteX1" fmla="*/ 10694 w 999899"/>
              <a:gd name="connsiteY1" fmla="*/ 48126 h 2332065"/>
              <a:gd name="connsiteX2" fmla="*/ 27653 w 999899"/>
              <a:gd name="connsiteY2" fmla="*/ 52557 h 2332065"/>
              <a:gd name="connsiteX3" fmla="*/ 15583 w 999899"/>
              <a:gd name="connsiteY3" fmla="*/ 73489 h 2332065"/>
              <a:gd name="connsiteX4" fmla="*/ 29638 w 999899"/>
              <a:gd name="connsiteY4" fmla="*/ 103588 h 2332065"/>
              <a:gd name="connsiteX5" fmla="*/ 34528 w 999899"/>
              <a:gd name="connsiteY5" fmla="*/ 148810 h 2332065"/>
              <a:gd name="connsiteX6" fmla="*/ 39876 w 999899"/>
              <a:gd name="connsiteY6" fmla="*/ 184865 h 2332065"/>
              <a:gd name="connsiteX7" fmla="*/ 56376 w 999899"/>
              <a:gd name="connsiteY7" fmla="*/ 236508 h 2332065"/>
              <a:gd name="connsiteX8" fmla="*/ 43848 w 999899"/>
              <a:gd name="connsiteY8" fmla="*/ 222756 h 2332065"/>
              <a:gd name="connsiteX9" fmla="*/ 60806 w 999899"/>
              <a:gd name="connsiteY9" fmla="*/ 279285 h 2332065"/>
              <a:gd name="connsiteX10" fmla="*/ 66155 w 999899"/>
              <a:gd name="connsiteY10" fmla="*/ 322523 h 2332065"/>
              <a:gd name="connsiteX11" fmla="*/ 80210 w 999899"/>
              <a:gd name="connsiteY11" fmla="*/ 370497 h 2332065"/>
              <a:gd name="connsiteX12" fmla="*/ 91362 w 999899"/>
              <a:gd name="connsiteY12" fmla="*/ 414651 h 2332065"/>
              <a:gd name="connsiteX13" fmla="*/ 104504 w 999899"/>
              <a:gd name="connsiteY13" fmla="*/ 473471 h 2332065"/>
              <a:gd name="connsiteX14" fmla="*/ 112753 w 999899"/>
              <a:gd name="connsiteY14" fmla="*/ 511362 h 2332065"/>
              <a:gd name="connsiteX15" fmla="*/ 120544 w 999899"/>
              <a:gd name="connsiteY15" fmla="*/ 576753 h 2332065"/>
              <a:gd name="connsiteX16" fmla="*/ 131697 w 999899"/>
              <a:gd name="connsiteY16" fmla="*/ 612199 h 2332065"/>
              <a:gd name="connsiteX17" fmla="*/ 137044 w 999899"/>
              <a:gd name="connsiteY17" fmla="*/ 654366 h 2332065"/>
              <a:gd name="connsiteX18" fmla="*/ 151101 w 999899"/>
              <a:gd name="connsiteY18" fmla="*/ 681104 h 2332065"/>
              <a:gd name="connsiteX19" fmla="*/ 162255 w 999899"/>
              <a:gd name="connsiteY19" fmla="*/ 711659 h 2332065"/>
              <a:gd name="connsiteX20" fmla="*/ 167602 w 999899"/>
              <a:gd name="connsiteY20" fmla="*/ 744202 h 2332065"/>
              <a:gd name="connsiteX21" fmla="*/ 172489 w 999899"/>
              <a:gd name="connsiteY21" fmla="*/ 772465 h 2332065"/>
              <a:gd name="connsiteX22" fmla="*/ 180741 w 999899"/>
              <a:gd name="connsiteY22" fmla="*/ 807454 h 2332065"/>
              <a:gd name="connsiteX23" fmla="*/ 191893 w 999899"/>
              <a:gd name="connsiteY23" fmla="*/ 840912 h 2332065"/>
              <a:gd name="connsiteX24" fmla="*/ 191435 w 999899"/>
              <a:gd name="connsiteY24" fmla="*/ 882163 h 2332065"/>
              <a:gd name="connsiteX25" fmla="*/ 198311 w 999899"/>
              <a:gd name="connsiteY25" fmla="*/ 910579 h 2332065"/>
              <a:gd name="connsiteX26" fmla="*/ 206559 w 999899"/>
              <a:gd name="connsiteY26" fmla="*/ 951832 h 2332065"/>
              <a:gd name="connsiteX27" fmla="*/ 223520 w 999899"/>
              <a:gd name="connsiteY27" fmla="*/ 995527 h 2332065"/>
              <a:gd name="connsiteX28" fmla="*/ 224589 w 999899"/>
              <a:gd name="connsiteY28" fmla="*/ 1021043 h 2332065"/>
              <a:gd name="connsiteX29" fmla="*/ 229479 w 999899"/>
              <a:gd name="connsiteY29" fmla="*/ 1062446 h 2332065"/>
              <a:gd name="connsiteX30" fmla="*/ 237729 w 999899"/>
              <a:gd name="connsiteY30" fmla="*/ 1118671 h 2332065"/>
              <a:gd name="connsiteX31" fmla="*/ 257590 w 999899"/>
              <a:gd name="connsiteY31" fmla="*/ 1149838 h 2332065"/>
              <a:gd name="connsiteX32" fmla="*/ 262936 w 999899"/>
              <a:gd name="connsiteY32" fmla="*/ 1191088 h 2332065"/>
              <a:gd name="connsiteX33" fmla="*/ 267368 w 999899"/>
              <a:gd name="connsiteY33" fmla="*/ 1224243 h 2332065"/>
              <a:gd name="connsiteX34" fmla="*/ 274090 w 999899"/>
              <a:gd name="connsiteY34" fmla="*/ 1249299 h 2332065"/>
              <a:gd name="connsiteX35" fmla="*/ 281883 w 999899"/>
              <a:gd name="connsiteY35" fmla="*/ 1281382 h 2332065"/>
              <a:gd name="connsiteX36" fmla="*/ 290132 w 999899"/>
              <a:gd name="connsiteY36" fmla="*/ 1328898 h 2332065"/>
              <a:gd name="connsiteX37" fmla="*/ 301285 w 999899"/>
              <a:gd name="connsiteY37" fmla="*/ 1353343 h 2332065"/>
              <a:gd name="connsiteX38" fmla="*/ 300827 w 999899"/>
              <a:gd name="connsiteY38" fmla="*/ 1366483 h 2332065"/>
              <a:gd name="connsiteX39" fmla="*/ 303272 w 999899"/>
              <a:gd name="connsiteY39" fmla="*/ 1398567 h 2332065"/>
              <a:gd name="connsiteX40" fmla="*/ 316411 w 999899"/>
              <a:gd name="connsiteY40" fmla="*/ 1437525 h 2332065"/>
              <a:gd name="connsiteX41" fmla="*/ 318855 w 999899"/>
              <a:gd name="connsiteY41" fmla="*/ 1468082 h 2332065"/>
              <a:gd name="connsiteX42" fmla="*/ 332911 w 999899"/>
              <a:gd name="connsiteY42" fmla="*/ 1489929 h 2332065"/>
              <a:gd name="connsiteX43" fmla="*/ 335356 w 999899"/>
              <a:gd name="connsiteY43" fmla="*/ 1511320 h 2332065"/>
              <a:gd name="connsiteX44" fmla="*/ 331535 w 999899"/>
              <a:gd name="connsiteY44" fmla="*/ 1527361 h 2332065"/>
              <a:gd name="connsiteX45" fmla="*/ 348495 w 999899"/>
              <a:gd name="connsiteY45" fmla="*/ 1559446 h 2332065"/>
              <a:gd name="connsiteX46" fmla="*/ 350481 w 999899"/>
              <a:gd name="connsiteY46" fmla="*/ 1594433 h 2332065"/>
              <a:gd name="connsiteX47" fmla="*/ 355828 w 999899"/>
              <a:gd name="connsiteY47" fmla="*/ 1619795 h 2332065"/>
              <a:gd name="connsiteX48" fmla="*/ 361175 w 999899"/>
              <a:gd name="connsiteY48" fmla="*/ 1638740 h 2332065"/>
              <a:gd name="connsiteX49" fmla="*/ 354912 w 999899"/>
              <a:gd name="connsiteY49" fmla="*/ 1679532 h 2332065"/>
              <a:gd name="connsiteX50" fmla="*/ 368968 w 999899"/>
              <a:gd name="connsiteY50" fmla="*/ 1677088 h 2332065"/>
              <a:gd name="connsiteX51" fmla="*/ 377676 w 999899"/>
              <a:gd name="connsiteY51" fmla="*/ 1696645 h 2332065"/>
              <a:gd name="connsiteX52" fmla="*/ 377216 w 999899"/>
              <a:gd name="connsiteY52" fmla="*/ 1727812 h 2332065"/>
              <a:gd name="connsiteX53" fmla="*/ 387913 w 999899"/>
              <a:gd name="connsiteY53" fmla="*/ 1785105 h 2332065"/>
              <a:gd name="connsiteX54" fmla="*/ 398607 w 999899"/>
              <a:gd name="connsiteY54" fmla="*/ 1830787 h 2332065"/>
              <a:gd name="connsiteX55" fmla="*/ 403955 w 999899"/>
              <a:gd name="connsiteY55" fmla="*/ 1863788 h 2332065"/>
              <a:gd name="connsiteX56" fmla="*/ 415108 w 999899"/>
              <a:gd name="connsiteY56" fmla="*/ 1888538 h 2332065"/>
              <a:gd name="connsiteX57" fmla="*/ 422900 w 999899"/>
              <a:gd name="connsiteY57" fmla="*/ 1928567 h 2332065"/>
              <a:gd name="connsiteX58" fmla="*/ 424886 w 999899"/>
              <a:gd name="connsiteY58" fmla="*/ 1968442 h 2332065"/>
              <a:gd name="connsiteX59" fmla="*/ 444291 w 999899"/>
              <a:gd name="connsiteY59" fmla="*/ 2021918 h 2332065"/>
              <a:gd name="connsiteX60" fmla="*/ 443372 w 999899"/>
              <a:gd name="connsiteY60" fmla="*/ 2055375 h 2332065"/>
              <a:gd name="connsiteX61" fmla="*/ 460331 w 999899"/>
              <a:gd name="connsiteY61" fmla="*/ 2093265 h 2332065"/>
              <a:gd name="connsiteX62" fmla="*/ 456512 w 999899"/>
              <a:gd name="connsiteY62" fmla="*/ 2134059 h 2332065"/>
              <a:gd name="connsiteX63" fmla="*/ 464762 w 999899"/>
              <a:gd name="connsiteY63" fmla="*/ 2147198 h 2332065"/>
              <a:gd name="connsiteX64" fmla="*/ 467206 w 999899"/>
              <a:gd name="connsiteY64" fmla="*/ 2171490 h 2332065"/>
              <a:gd name="connsiteX65" fmla="*/ 480805 w 999899"/>
              <a:gd name="connsiteY65" fmla="*/ 2220991 h 2332065"/>
              <a:gd name="connsiteX66" fmla="*/ 488596 w 999899"/>
              <a:gd name="connsiteY66" fmla="*/ 2255367 h 2332065"/>
              <a:gd name="connsiteX67" fmla="*/ 485082 w 999899"/>
              <a:gd name="connsiteY67" fmla="*/ 2269272 h 2332065"/>
              <a:gd name="connsiteX68" fmla="*/ 502194 w 999899"/>
              <a:gd name="connsiteY68" fmla="*/ 2332065 h 2332065"/>
              <a:gd name="connsiteX69" fmla="*/ 497457 w 999899"/>
              <a:gd name="connsiteY69" fmla="*/ 2314494 h 2332065"/>
              <a:gd name="connsiteX70" fmla="*/ 536722 w 999899"/>
              <a:gd name="connsiteY70" fmla="*/ 2310522 h 2332065"/>
              <a:gd name="connsiteX71" fmla="*/ 568806 w 999899"/>
              <a:gd name="connsiteY71" fmla="*/ 2289132 h 2332065"/>
              <a:gd name="connsiteX72" fmla="*/ 595543 w 999899"/>
              <a:gd name="connsiteY72" fmla="*/ 2257048 h 2332065"/>
              <a:gd name="connsiteX73" fmla="*/ 611585 w 999899"/>
              <a:gd name="connsiteY73" fmla="*/ 2235659 h 2332065"/>
              <a:gd name="connsiteX74" fmla="*/ 643670 w 999899"/>
              <a:gd name="connsiteY74" fmla="*/ 2208922 h 2332065"/>
              <a:gd name="connsiteX75" fmla="*/ 670406 w 999899"/>
              <a:gd name="connsiteY75" fmla="*/ 2176838 h 2332065"/>
              <a:gd name="connsiteX76" fmla="*/ 686448 w 999899"/>
              <a:gd name="connsiteY76" fmla="*/ 2166143 h 2332065"/>
              <a:gd name="connsiteX77" fmla="*/ 702491 w 999899"/>
              <a:gd name="connsiteY77" fmla="*/ 2150101 h 2332065"/>
              <a:gd name="connsiteX78" fmla="*/ 723880 w 999899"/>
              <a:gd name="connsiteY78" fmla="*/ 2134059 h 2332065"/>
              <a:gd name="connsiteX79" fmla="*/ 747255 w 999899"/>
              <a:gd name="connsiteY79" fmla="*/ 2090821 h 2332065"/>
              <a:gd name="connsiteX80" fmla="*/ 760394 w 999899"/>
              <a:gd name="connsiteY80" fmla="*/ 2080127 h 2332065"/>
              <a:gd name="connsiteX81" fmla="*/ 791562 w 999899"/>
              <a:gd name="connsiteY81" fmla="*/ 2036278 h 2332065"/>
              <a:gd name="connsiteX82" fmla="*/ 825480 w 999899"/>
              <a:gd name="connsiteY82" fmla="*/ 2005722 h 2332065"/>
              <a:gd name="connsiteX83" fmla="*/ 836175 w 999899"/>
              <a:gd name="connsiteY83" fmla="*/ 1989680 h 2332065"/>
              <a:gd name="connsiteX84" fmla="*/ 846870 w 999899"/>
              <a:gd name="connsiteY84" fmla="*/ 1975013 h 2332065"/>
              <a:gd name="connsiteX85" fmla="*/ 876967 w 999899"/>
              <a:gd name="connsiteY85" fmla="*/ 1932540 h 2332065"/>
              <a:gd name="connsiteX86" fmla="*/ 903705 w 999899"/>
              <a:gd name="connsiteY86" fmla="*/ 1903205 h 2332065"/>
              <a:gd name="connsiteX87" fmla="*/ 937775 w 999899"/>
              <a:gd name="connsiteY87" fmla="*/ 1877385 h 2332065"/>
              <a:gd name="connsiteX88" fmla="*/ 953817 w 999899"/>
              <a:gd name="connsiteY88" fmla="*/ 1861343 h 2332065"/>
              <a:gd name="connsiteX89" fmla="*/ 964512 w 999899"/>
              <a:gd name="connsiteY89" fmla="*/ 1845301 h 2332065"/>
              <a:gd name="connsiteX90" fmla="*/ 989262 w 999899"/>
              <a:gd name="connsiteY90" fmla="*/ 1808481 h 2332065"/>
              <a:gd name="connsiteX91" fmla="*/ 996596 w 999899"/>
              <a:gd name="connsiteY91" fmla="*/ 1781132 h 2332065"/>
              <a:gd name="connsiteX92" fmla="*/ 962677 w 999899"/>
              <a:gd name="connsiteY92" fmla="*/ 1712533 h 2332065"/>
              <a:gd name="connsiteX93" fmla="*/ 935483 w 999899"/>
              <a:gd name="connsiteY93" fmla="*/ 1671740 h 2332065"/>
              <a:gd name="connsiteX94" fmla="*/ 932427 w 999899"/>
              <a:gd name="connsiteY94" fmla="*/ 1636753 h 2332065"/>
              <a:gd name="connsiteX95" fmla="*/ 900343 w 999899"/>
              <a:gd name="connsiteY95" fmla="*/ 1583280 h 2332065"/>
              <a:gd name="connsiteX96" fmla="*/ 889648 w 999899"/>
              <a:gd name="connsiteY96" fmla="*/ 1567238 h 2332065"/>
              <a:gd name="connsiteX97" fmla="*/ 878954 w 999899"/>
              <a:gd name="connsiteY97" fmla="*/ 1545848 h 2332065"/>
              <a:gd name="connsiteX98" fmla="*/ 857564 w 999899"/>
              <a:gd name="connsiteY98" fmla="*/ 1513764 h 2332065"/>
              <a:gd name="connsiteX99" fmla="*/ 846870 w 999899"/>
              <a:gd name="connsiteY99" fmla="*/ 1492374 h 2332065"/>
              <a:gd name="connsiteX100" fmla="*/ 825480 w 999899"/>
              <a:gd name="connsiteY100" fmla="*/ 1476332 h 2332065"/>
              <a:gd name="connsiteX101" fmla="*/ 793396 w 999899"/>
              <a:gd name="connsiteY101" fmla="*/ 1413081 h 2332065"/>
              <a:gd name="connsiteX102" fmla="*/ 782701 w 999899"/>
              <a:gd name="connsiteY102" fmla="*/ 1385427 h 2332065"/>
              <a:gd name="connsiteX103" fmla="*/ 738547 w 999899"/>
              <a:gd name="connsiteY103" fmla="*/ 1322787 h 2332065"/>
              <a:gd name="connsiteX104" fmla="*/ 738394 w 999899"/>
              <a:gd name="connsiteY104" fmla="*/ 1305674 h 2332065"/>
              <a:gd name="connsiteX105" fmla="*/ 711200 w 999899"/>
              <a:gd name="connsiteY105" fmla="*/ 1267785 h 2332065"/>
              <a:gd name="connsiteX106" fmla="*/ 686448 w 999899"/>
              <a:gd name="connsiteY106" fmla="*/ 1225006 h 2332065"/>
              <a:gd name="connsiteX107" fmla="*/ 665518 w 999899"/>
              <a:gd name="connsiteY107" fmla="*/ 1201630 h 2332065"/>
              <a:gd name="connsiteX108" fmla="*/ 656351 w 999899"/>
              <a:gd name="connsiteY108" fmla="*/ 1186505 h 2332065"/>
              <a:gd name="connsiteX109" fmla="*/ 649476 w 999899"/>
              <a:gd name="connsiteY109" fmla="*/ 1159921 h 2332065"/>
              <a:gd name="connsiteX110" fmla="*/ 632975 w 999899"/>
              <a:gd name="connsiteY110" fmla="*/ 1150143 h 2332065"/>
              <a:gd name="connsiteX111" fmla="*/ 627627 w 999899"/>
              <a:gd name="connsiteY111" fmla="*/ 1134101 h 2332065"/>
              <a:gd name="connsiteX112" fmla="*/ 620751 w 999899"/>
              <a:gd name="connsiteY112" fmla="*/ 1104920 h 2332065"/>
              <a:gd name="connsiteX113" fmla="*/ 595543 w 999899"/>
              <a:gd name="connsiteY113" fmla="*/ 1080627 h 2332065"/>
              <a:gd name="connsiteX114" fmla="*/ 570333 w 999899"/>
              <a:gd name="connsiteY114" fmla="*/ 1026848 h 2332065"/>
              <a:gd name="connsiteX115" fmla="*/ 549403 w 999899"/>
              <a:gd name="connsiteY115" fmla="*/ 989874 h 2332065"/>
              <a:gd name="connsiteX116" fmla="*/ 536722 w 999899"/>
              <a:gd name="connsiteY116" fmla="*/ 973680 h 2332065"/>
              <a:gd name="connsiteX117" fmla="*/ 526027 w 999899"/>
              <a:gd name="connsiteY117" fmla="*/ 946943 h 2332065"/>
              <a:gd name="connsiteX118" fmla="*/ 515333 w 999899"/>
              <a:gd name="connsiteY118" fmla="*/ 930901 h 2332065"/>
              <a:gd name="connsiteX119" fmla="*/ 504638 w 999899"/>
              <a:gd name="connsiteY119" fmla="*/ 904164 h 2332065"/>
              <a:gd name="connsiteX120" fmla="*/ 483248 w 999899"/>
              <a:gd name="connsiteY120" fmla="*/ 872080 h 2332065"/>
              <a:gd name="connsiteX121" fmla="*/ 472554 w 999899"/>
              <a:gd name="connsiteY121" fmla="*/ 856038 h 2332065"/>
              <a:gd name="connsiteX122" fmla="*/ 454067 w 999899"/>
              <a:gd name="connsiteY122" fmla="*/ 822425 h 2332065"/>
              <a:gd name="connsiteX123" fmla="*/ 431762 w 999899"/>
              <a:gd name="connsiteY123" fmla="*/ 765132 h 2332065"/>
              <a:gd name="connsiteX124" fmla="*/ 429775 w 999899"/>
              <a:gd name="connsiteY124" fmla="*/ 749090 h 2332065"/>
              <a:gd name="connsiteX125" fmla="*/ 419080 w 999899"/>
              <a:gd name="connsiteY125" fmla="*/ 727701 h 2332065"/>
              <a:gd name="connsiteX126" fmla="*/ 397691 w 999899"/>
              <a:gd name="connsiteY126" fmla="*/ 695617 h 2332065"/>
              <a:gd name="connsiteX127" fmla="*/ 386996 w 999899"/>
              <a:gd name="connsiteY127" fmla="*/ 679574 h 2332065"/>
              <a:gd name="connsiteX128" fmla="*/ 376301 w 999899"/>
              <a:gd name="connsiteY128" fmla="*/ 663532 h 2332065"/>
              <a:gd name="connsiteX129" fmla="*/ 365606 w 999899"/>
              <a:gd name="connsiteY129" fmla="*/ 642143 h 2332065"/>
              <a:gd name="connsiteX130" fmla="*/ 344217 w 999899"/>
              <a:gd name="connsiteY130" fmla="*/ 626101 h 2332065"/>
              <a:gd name="connsiteX131" fmla="*/ 322827 w 999899"/>
              <a:gd name="connsiteY131" fmla="*/ 594017 h 2332065"/>
              <a:gd name="connsiteX132" fmla="*/ 312133 w 999899"/>
              <a:gd name="connsiteY132" fmla="*/ 577974 h 2332065"/>
              <a:gd name="connsiteX133" fmla="*/ 301438 w 999899"/>
              <a:gd name="connsiteY133" fmla="*/ 561932 h 2332065"/>
              <a:gd name="connsiteX134" fmla="*/ 290743 w 999899"/>
              <a:gd name="connsiteY134" fmla="*/ 540543 h 2332065"/>
              <a:gd name="connsiteX135" fmla="*/ 280048 w 999899"/>
              <a:gd name="connsiteY135" fmla="*/ 524501 h 2332065"/>
              <a:gd name="connsiteX136" fmla="*/ 269354 w 999899"/>
              <a:gd name="connsiteY136" fmla="*/ 497764 h 2332065"/>
              <a:gd name="connsiteX137" fmla="*/ 258659 w 999899"/>
              <a:gd name="connsiteY137" fmla="*/ 481722 h 2332065"/>
              <a:gd name="connsiteX138" fmla="*/ 237270 w 999899"/>
              <a:gd name="connsiteY138" fmla="*/ 433596 h 2332065"/>
              <a:gd name="connsiteX139" fmla="*/ 226575 w 999899"/>
              <a:gd name="connsiteY139" fmla="*/ 385469 h 2332065"/>
              <a:gd name="connsiteX140" fmla="*/ 205185 w 999899"/>
              <a:gd name="connsiteY140" fmla="*/ 348038 h 2332065"/>
              <a:gd name="connsiteX141" fmla="*/ 194491 w 999899"/>
              <a:gd name="connsiteY141" fmla="*/ 326648 h 2332065"/>
              <a:gd name="connsiteX142" fmla="*/ 173101 w 999899"/>
              <a:gd name="connsiteY142" fmla="*/ 273174 h 2332065"/>
              <a:gd name="connsiteX143" fmla="*/ 130322 w 999899"/>
              <a:gd name="connsiteY143" fmla="*/ 198311 h 2332065"/>
              <a:gd name="connsiteX144" fmla="*/ 119627 w 999899"/>
              <a:gd name="connsiteY144" fmla="*/ 182269 h 2332065"/>
              <a:gd name="connsiteX145" fmla="*/ 98238 w 999899"/>
              <a:gd name="connsiteY145" fmla="*/ 166227 h 2332065"/>
              <a:gd name="connsiteX146" fmla="*/ 87543 w 999899"/>
              <a:gd name="connsiteY146" fmla="*/ 144838 h 2332065"/>
              <a:gd name="connsiteX147" fmla="*/ 71501 w 999899"/>
              <a:gd name="connsiteY147" fmla="*/ 107406 h 2332065"/>
              <a:gd name="connsiteX148" fmla="*/ 39417 w 999899"/>
              <a:gd name="connsiteY148" fmla="*/ 59280 h 2332065"/>
              <a:gd name="connsiteX149" fmla="*/ 28722 w 999899"/>
              <a:gd name="connsiteY149" fmla="*/ 43238 h 2332065"/>
              <a:gd name="connsiteX150" fmla="*/ 0 w 999899"/>
              <a:gd name="connsiteY150" fmla="*/ 0 h 2332065"/>
              <a:gd name="connsiteX151" fmla="*/ 7333 w 999899"/>
              <a:gd name="connsiteY151" fmla="*/ 27196 h 2332065"/>
              <a:gd name="connsiteX0" fmla="*/ 7333 w 999899"/>
              <a:gd name="connsiteY0" fmla="*/ 27196 h 2332065"/>
              <a:gd name="connsiteX1" fmla="*/ 10694 w 999899"/>
              <a:gd name="connsiteY1" fmla="*/ 48126 h 2332065"/>
              <a:gd name="connsiteX2" fmla="*/ 27653 w 999899"/>
              <a:gd name="connsiteY2" fmla="*/ 52557 h 2332065"/>
              <a:gd name="connsiteX3" fmla="*/ 15583 w 999899"/>
              <a:gd name="connsiteY3" fmla="*/ 73489 h 2332065"/>
              <a:gd name="connsiteX4" fmla="*/ 29638 w 999899"/>
              <a:gd name="connsiteY4" fmla="*/ 103588 h 2332065"/>
              <a:gd name="connsiteX5" fmla="*/ 34528 w 999899"/>
              <a:gd name="connsiteY5" fmla="*/ 148810 h 2332065"/>
              <a:gd name="connsiteX6" fmla="*/ 39876 w 999899"/>
              <a:gd name="connsiteY6" fmla="*/ 184865 h 2332065"/>
              <a:gd name="connsiteX7" fmla="*/ 56376 w 999899"/>
              <a:gd name="connsiteY7" fmla="*/ 236508 h 2332065"/>
              <a:gd name="connsiteX8" fmla="*/ 43848 w 999899"/>
              <a:gd name="connsiteY8" fmla="*/ 222756 h 2332065"/>
              <a:gd name="connsiteX9" fmla="*/ 60806 w 999899"/>
              <a:gd name="connsiteY9" fmla="*/ 279285 h 2332065"/>
              <a:gd name="connsiteX10" fmla="*/ 66155 w 999899"/>
              <a:gd name="connsiteY10" fmla="*/ 322523 h 2332065"/>
              <a:gd name="connsiteX11" fmla="*/ 80210 w 999899"/>
              <a:gd name="connsiteY11" fmla="*/ 370497 h 2332065"/>
              <a:gd name="connsiteX12" fmla="*/ 91362 w 999899"/>
              <a:gd name="connsiteY12" fmla="*/ 414651 h 2332065"/>
              <a:gd name="connsiteX13" fmla="*/ 104504 w 999899"/>
              <a:gd name="connsiteY13" fmla="*/ 473471 h 2332065"/>
              <a:gd name="connsiteX14" fmla="*/ 112753 w 999899"/>
              <a:gd name="connsiteY14" fmla="*/ 511362 h 2332065"/>
              <a:gd name="connsiteX15" fmla="*/ 120544 w 999899"/>
              <a:gd name="connsiteY15" fmla="*/ 576753 h 2332065"/>
              <a:gd name="connsiteX16" fmla="*/ 131697 w 999899"/>
              <a:gd name="connsiteY16" fmla="*/ 612199 h 2332065"/>
              <a:gd name="connsiteX17" fmla="*/ 137044 w 999899"/>
              <a:gd name="connsiteY17" fmla="*/ 654366 h 2332065"/>
              <a:gd name="connsiteX18" fmla="*/ 151101 w 999899"/>
              <a:gd name="connsiteY18" fmla="*/ 681104 h 2332065"/>
              <a:gd name="connsiteX19" fmla="*/ 162255 w 999899"/>
              <a:gd name="connsiteY19" fmla="*/ 711659 h 2332065"/>
              <a:gd name="connsiteX20" fmla="*/ 167602 w 999899"/>
              <a:gd name="connsiteY20" fmla="*/ 744202 h 2332065"/>
              <a:gd name="connsiteX21" fmla="*/ 172489 w 999899"/>
              <a:gd name="connsiteY21" fmla="*/ 772465 h 2332065"/>
              <a:gd name="connsiteX22" fmla="*/ 180741 w 999899"/>
              <a:gd name="connsiteY22" fmla="*/ 807454 h 2332065"/>
              <a:gd name="connsiteX23" fmla="*/ 191893 w 999899"/>
              <a:gd name="connsiteY23" fmla="*/ 840912 h 2332065"/>
              <a:gd name="connsiteX24" fmla="*/ 191435 w 999899"/>
              <a:gd name="connsiteY24" fmla="*/ 882163 h 2332065"/>
              <a:gd name="connsiteX25" fmla="*/ 198311 w 999899"/>
              <a:gd name="connsiteY25" fmla="*/ 910579 h 2332065"/>
              <a:gd name="connsiteX26" fmla="*/ 206559 w 999899"/>
              <a:gd name="connsiteY26" fmla="*/ 951832 h 2332065"/>
              <a:gd name="connsiteX27" fmla="*/ 223520 w 999899"/>
              <a:gd name="connsiteY27" fmla="*/ 995527 h 2332065"/>
              <a:gd name="connsiteX28" fmla="*/ 224589 w 999899"/>
              <a:gd name="connsiteY28" fmla="*/ 1021043 h 2332065"/>
              <a:gd name="connsiteX29" fmla="*/ 229479 w 999899"/>
              <a:gd name="connsiteY29" fmla="*/ 1062446 h 2332065"/>
              <a:gd name="connsiteX30" fmla="*/ 237729 w 999899"/>
              <a:gd name="connsiteY30" fmla="*/ 1118671 h 2332065"/>
              <a:gd name="connsiteX31" fmla="*/ 257590 w 999899"/>
              <a:gd name="connsiteY31" fmla="*/ 1149838 h 2332065"/>
              <a:gd name="connsiteX32" fmla="*/ 262936 w 999899"/>
              <a:gd name="connsiteY32" fmla="*/ 1191088 h 2332065"/>
              <a:gd name="connsiteX33" fmla="*/ 267368 w 999899"/>
              <a:gd name="connsiteY33" fmla="*/ 1224243 h 2332065"/>
              <a:gd name="connsiteX34" fmla="*/ 274090 w 999899"/>
              <a:gd name="connsiteY34" fmla="*/ 1249299 h 2332065"/>
              <a:gd name="connsiteX35" fmla="*/ 281883 w 999899"/>
              <a:gd name="connsiteY35" fmla="*/ 1281382 h 2332065"/>
              <a:gd name="connsiteX36" fmla="*/ 290132 w 999899"/>
              <a:gd name="connsiteY36" fmla="*/ 1328898 h 2332065"/>
              <a:gd name="connsiteX37" fmla="*/ 301285 w 999899"/>
              <a:gd name="connsiteY37" fmla="*/ 1353343 h 2332065"/>
              <a:gd name="connsiteX38" fmla="*/ 300827 w 999899"/>
              <a:gd name="connsiteY38" fmla="*/ 1366483 h 2332065"/>
              <a:gd name="connsiteX39" fmla="*/ 303272 w 999899"/>
              <a:gd name="connsiteY39" fmla="*/ 1398567 h 2332065"/>
              <a:gd name="connsiteX40" fmla="*/ 316411 w 999899"/>
              <a:gd name="connsiteY40" fmla="*/ 1437525 h 2332065"/>
              <a:gd name="connsiteX41" fmla="*/ 318855 w 999899"/>
              <a:gd name="connsiteY41" fmla="*/ 1468082 h 2332065"/>
              <a:gd name="connsiteX42" fmla="*/ 332911 w 999899"/>
              <a:gd name="connsiteY42" fmla="*/ 1489929 h 2332065"/>
              <a:gd name="connsiteX43" fmla="*/ 335356 w 999899"/>
              <a:gd name="connsiteY43" fmla="*/ 1511320 h 2332065"/>
              <a:gd name="connsiteX44" fmla="*/ 331535 w 999899"/>
              <a:gd name="connsiteY44" fmla="*/ 1527361 h 2332065"/>
              <a:gd name="connsiteX45" fmla="*/ 348495 w 999899"/>
              <a:gd name="connsiteY45" fmla="*/ 1559446 h 2332065"/>
              <a:gd name="connsiteX46" fmla="*/ 350481 w 999899"/>
              <a:gd name="connsiteY46" fmla="*/ 1594433 h 2332065"/>
              <a:gd name="connsiteX47" fmla="*/ 355828 w 999899"/>
              <a:gd name="connsiteY47" fmla="*/ 1619795 h 2332065"/>
              <a:gd name="connsiteX48" fmla="*/ 361175 w 999899"/>
              <a:gd name="connsiteY48" fmla="*/ 1638740 h 2332065"/>
              <a:gd name="connsiteX49" fmla="*/ 354912 w 999899"/>
              <a:gd name="connsiteY49" fmla="*/ 1679532 h 2332065"/>
              <a:gd name="connsiteX50" fmla="*/ 368968 w 999899"/>
              <a:gd name="connsiteY50" fmla="*/ 1677088 h 2332065"/>
              <a:gd name="connsiteX51" fmla="*/ 377676 w 999899"/>
              <a:gd name="connsiteY51" fmla="*/ 1696645 h 2332065"/>
              <a:gd name="connsiteX52" fmla="*/ 377216 w 999899"/>
              <a:gd name="connsiteY52" fmla="*/ 1727812 h 2332065"/>
              <a:gd name="connsiteX53" fmla="*/ 387913 w 999899"/>
              <a:gd name="connsiteY53" fmla="*/ 1785105 h 2332065"/>
              <a:gd name="connsiteX54" fmla="*/ 398607 w 999899"/>
              <a:gd name="connsiteY54" fmla="*/ 1830787 h 2332065"/>
              <a:gd name="connsiteX55" fmla="*/ 403955 w 999899"/>
              <a:gd name="connsiteY55" fmla="*/ 1863788 h 2332065"/>
              <a:gd name="connsiteX56" fmla="*/ 415108 w 999899"/>
              <a:gd name="connsiteY56" fmla="*/ 1888538 h 2332065"/>
              <a:gd name="connsiteX57" fmla="*/ 422900 w 999899"/>
              <a:gd name="connsiteY57" fmla="*/ 1928567 h 2332065"/>
              <a:gd name="connsiteX58" fmla="*/ 424886 w 999899"/>
              <a:gd name="connsiteY58" fmla="*/ 1968442 h 2332065"/>
              <a:gd name="connsiteX59" fmla="*/ 444291 w 999899"/>
              <a:gd name="connsiteY59" fmla="*/ 2021918 h 2332065"/>
              <a:gd name="connsiteX60" fmla="*/ 443372 w 999899"/>
              <a:gd name="connsiteY60" fmla="*/ 2055375 h 2332065"/>
              <a:gd name="connsiteX61" fmla="*/ 460331 w 999899"/>
              <a:gd name="connsiteY61" fmla="*/ 2093265 h 2332065"/>
              <a:gd name="connsiteX62" fmla="*/ 456512 w 999899"/>
              <a:gd name="connsiteY62" fmla="*/ 2134059 h 2332065"/>
              <a:gd name="connsiteX63" fmla="*/ 464762 w 999899"/>
              <a:gd name="connsiteY63" fmla="*/ 2147198 h 2332065"/>
              <a:gd name="connsiteX64" fmla="*/ 467206 w 999899"/>
              <a:gd name="connsiteY64" fmla="*/ 2171490 h 2332065"/>
              <a:gd name="connsiteX65" fmla="*/ 480805 w 999899"/>
              <a:gd name="connsiteY65" fmla="*/ 2220991 h 2332065"/>
              <a:gd name="connsiteX66" fmla="*/ 488596 w 999899"/>
              <a:gd name="connsiteY66" fmla="*/ 2255367 h 2332065"/>
              <a:gd name="connsiteX67" fmla="*/ 485082 w 999899"/>
              <a:gd name="connsiteY67" fmla="*/ 2269272 h 2332065"/>
              <a:gd name="connsiteX68" fmla="*/ 502194 w 999899"/>
              <a:gd name="connsiteY68" fmla="*/ 2332065 h 2332065"/>
              <a:gd name="connsiteX69" fmla="*/ 497457 w 999899"/>
              <a:gd name="connsiteY69" fmla="*/ 2314494 h 2332065"/>
              <a:gd name="connsiteX70" fmla="*/ 536722 w 999899"/>
              <a:gd name="connsiteY70" fmla="*/ 2310522 h 2332065"/>
              <a:gd name="connsiteX71" fmla="*/ 568806 w 999899"/>
              <a:gd name="connsiteY71" fmla="*/ 2289132 h 2332065"/>
              <a:gd name="connsiteX72" fmla="*/ 595543 w 999899"/>
              <a:gd name="connsiteY72" fmla="*/ 2257048 h 2332065"/>
              <a:gd name="connsiteX73" fmla="*/ 611585 w 999899"/>
              <a:gd name="connsiteY73" fmla="*/ 2235659 h 2332065"/>
              <a:gd name="connsiteX74" fmla="*/ 643670 w 999899"/>
              <a:gd name="connsiteY74" fmla="*/ 2208922 h 2332065"/>
              <a:gd name="connsiteX75" fmla="*/ 670406 w 999899"/>
              <a:gd name="connsiteY75" fmla="*/ 2176838 h 2332065"/>
              <a:gd name="connsiteX76" fmla="*/ 686448 w 999899"/>
              <a:gd name="connsiteY76" fmla="*/ 2166143 h 2332065"/>
              <a:gd name="connsiteX77" fmla="*/ 702491 w 999899"/>
              <a:gd name="connsiteY77" fmla="*/ 2150101 h 2332065"/>
              <a:gd name="connsiteX78" fmla="*/ 723880 w 999899"/>
              <a:gd name="connsiteY78" fmla="*/ 2134059 h 2332065"/>
              <a:gd name="connsiteX79" fmla="*/ 747255 w 999899"/>
              <a:gd name="connsiteY79" fmla="*/ 2090821 h 2332065"/>
              <a:gd name="connsiteX80" fmla="*/ 760394 w 999899"/>
              <a:gd name="connsiteY80" fmla="*/ 2080127 h 2332065"/>
              <a:gd name="connsiteX81" fmla="*/ 791562 w 999899"/>
              <a:gd name="connsiteY81" fmla="*/ 2036278 h 2332065"/>
              <a:gd name="connsiteX82" fmla="*/ 825480 w 999899"/>
              <a:gd name="connsiteY82" fmla="*/ 2005722 h 2332065"/>
              <a:gd name="connsiteX83" fmla="*/ 836175 w 999899"/>
              <a:gd name="connsiteY83" fmla="*/ 1989680 h 2332065"/>
              <a:gd name="connsiteX84" fmla="*/ 846870 w 999899"/>
              <a:gd name="connsiteY84" fmla="*/ 1975013 h 2332065"/>
              <a:gd name="connsiteX85" fmla="*/ 876967 w 999899"/>
              <a:gd name="connsiteY85" fmla="*/ 1932540 h 2332065"/>
              <a:gd name="connsiteX86" fmla="*/ 903705 w 999899"/>
              <a:gd name="connsiteY86" fmla="*/ 1903205 h 2332065"/>
              <a:gd name="connsiteX87" fmla="*/ 937775 w 999899"/>
              <a:gd name="connsiteY87" fmla="*/ 1877385 h 2332065"/>
              <a:gd name="connsiteX88" fmla="*/ 953817 w 999899"/>
              <a:gd name="connsiteY88" fmla="*/ 1861343 h 2332065"/>
              <a:gd name="connsiteX89" fmla="*/ 964512 w 999899"/>
              <a:gd name="connsiteY89" fmla="*/ 1845301 h 2332065"/>
              <a:gd name="connsiteX90" fmla="*/ 989262 w 999899"/>
              <a:gd name="connsiteY90" fmla="*/ 1808481 h 2332065"/>
              <a:gd name="connsiteX91" fmla="*/ 996596 w 999899"/>
              <a:gd name="connsiteY91" fmla="*/ 1781132 h 2332065"/>
              <a:gd name="connsiteX92" fmla="*/ 962677 w 999899"/>
              <a:gd name="connsiteY92" fmla="*/ 1712533 h 2332065"/>
              <a:gd name="connsiteX93" fmla="*/ 935483 w 999899"/>
              <a:gd name="connsiteY93" fmla="*/ 1671740 h 2332065"/>
              <a:gd name="connsiteX94" fmla="*/ 932427 w 999899"/>
              <a:gd name="connsiteY94" fmla="*/ 1636753 h 2332065"/>
              <a:gd name="connsiteX95" fmla="*/ 900343 w 999899"/>
              <a:gd name="connsiteY95" fmla="*/ 1583280 h 2332065"/>
              <a:gd name="connsiteX96" fmla="*/ 889648 w 999899"/>
              <a:gd name="connsiteY96" fmla="*/ 1567238 h 2332065"/>
              <a:gd name="connsiteX97" fmla="*/ 878954 w 999899"/>
              <a:gd name="connsiteY97" fmla="*/ 1545848 h 2332065"/>
              <a:gd name="connsiteX98" fmla="*/ 857564 w 999899"/>
              <a:gd name="connsiteY98" fmla="*/ 1513764 h 2332065"/>
              <a:gd name="connsiteX99" fmla="*/ 846870 w 999899"/>
              <a:gd name="connsiteY99" fmla="*/ 1492374 h 2332065"/>
              <a:gd name="connsiteX100" fmla="*/ 825480 w 999899"/>
              <a:gd name="connsiteY100" fmla="*/ 1476332 h 2332065"/>
              <a:gd name="connsiteX101" fmla="*/ 793396 w 999899"/>
              <a:gd name="connsiteY101" fmla="*/ 1413081 h 2332065"/>
              <a:gd name="connsiteX102" fmla="*/ 782701 w 999899"/>
              <a:gd name="connsiteY102" fmla="*/ 1385427 h 2332065"/>
              <a:gd name="connsiteX103" fmla="*/ 738547 w 999899"/>
              <a:gd name="connsiteY103" fmla="*/ 1322787 h 2332065"/>
              <a:gd name="connsiteX104" fmla="*/ 738394 w 999899"/>
              <a:gd name="connsiteY104" fmla="*/ 1305674 h 2332065"/>
              <a:gd name="connsiteX105" fmla="*/ 711200 w 999899"/>
              <a:gd name="connsiteY105" fmla="*/ 1267785 h 2332065"/>
              <a:gd name="connsiteX106" fmla="*/ 686448 w 999899"/>
              <a:gd name="connsiteY106" fmla="*/ 1225006 h 2332065"/>
              <a:gd name="connsiteX107" fmla="*/ 665518 w 999899"/>
              <a:gd name="connsiteY107" fmla="*/ 1201630 h 2332065"/>
              <a:gd name="connsiteX108" fmla="*/ 656351 w 999899"/>
              <a:gd name="connsiteY108" fmla="*/ 1186505 h 2332065"/>
              <a:gd name="connsiteX109" fmla="*/ 649476 w 999899"/>
              <a:gd name="connsiteY109" fmla="*/ 1159921 h 2332065"/>
              <a:gd name="connsiteX110" fmla="*/ 632975 w 999899"/>
              <a:gd name="connsiteY110" fmla="*/ 1150143 h 2332065"/>
              <a:gd name="connsiteX111" fmla="*/ 627627 w 999899"/>
              <a:gd name="connsiteY111" fmla="*/ 1134101 h 2332065"/>
              <a:gd name="connsiteX112" fmla="*/ 620751 w 999899"/>
              <a:gd name="connsiteY112" fmla="*/ 1104920 h 2332065"/>
              <a:gd name="connsiteX113" fmla="*/ 595543 w 999899"/>
              <a:gd name="connsiteY113" fmla="*/ 1066113 h 2332065"/>
              <a:gd name="connsiteX114" fmla="*/ 570333 w 999899"/>
              <a:gd name="connsiteY114" fmla="*/ 1026848 h 2332065"/>
              <a:gd name="connsiteX115" fmla="*/ 549403 w 999899"/>
              <a:gd name="connsiteY115" fmla="*/ 989874 h 2332065"/>
              <a:gd name="connsiteX116" fmla="*/ 536722 w 999899"/>
              <a:gd name="connsiteY116" fmla="*/ 973680 h 2332065"/>
              <a:gd name="connsiteX117" fmla="*/ 526027 w 999899"/>
              <a:gd name="connsiteY117" fmla="*/ 946943 h 2332065"/>
              <a:gd name="connsiteX118" fmla="*/ 515333 w 999899"/>
              <a:gd name="connsiteY118" fmla="*/ 930901 h 2332065"/>
              <a:gd name="connsiteX119" fmla="*/ 504638 w 999899"/>
              <a:gd name="connsiteY119" fmla="*/ 904164 h 2332065"/>
              <a:gd name="connsiteX120" fmla="*/ 483248 w 999899"/>
              <a:gd name="connsiteY120" fmla="*/ 872080 h 2332065"/>
              <a:gd name="connsiteX121" fmla="*/ 472554 w 999899"/>
              <a:gd name="connsiteY121" fmla="*/ 856038 h 2332065"/>
              <a:gd name="connsiteX122" fmla="*/ 454067 w 999899"/>
              <a:gd name="connsiteY122" fmla="*/ 822425 h 2332065"/>
              <a:gd name="connsiteX123" fmla="*/ 431762 w 999899"/>
              <a:gd name="connsiteY123" fmla="*/ 765132 h 2332065"/>
              <a:gd name="connsiteX124" fmla="*/ 429775 w 999899"/>
              <a:gd name="connsiteY124" fmla="*/ 749090 h 2332065"/>
              <a:gd name="connsiteX125" fmla="*/ 419080 w 999899"/>
              <a:gd name="connsiteY125" fmla="*/ 727701 h 2332065"/>
              <a:gd name="connsiteX126" fmla="*/ 397691 w 999899"/>
              <a:gd name="connsiteY126" fmla="*/ 695617 h 2332065"/>
              <a:gd name="connsiteX127" fmla="*/ 386996 w 999899"/>
              <a:gd name="connsiteY127" fmla="*/ 679574 h 2332065"/>
              <a:gd name="connsiteX128" fmla="*/ 376301 w 999899"/>
              <a:gd name="connsiteY128" fmla="*/ 663532 h 2332065"/>
              <a:gd name="connsiteX129" fmla="*/ 365606 w 999899"/>
              <a:gd name="connsiteY129" fmla="*/ 642143 h 2332065"/>
              <a:gd name="connsiteX130" fmla="*/ 344217 w 999899"/>
              <a:gd name="connsiteY130" fmla="*/ 626101 h 2332065"/>
              <a:gd name="connsiteX131" fmla="*/ 322827 w 999899"/>
              <a:gd name="connsiteY131" fmla="*/ 594017 h 2332065"/>
              <a:gd name="connsiteX132" fmla="*/ 312133 w 999899"/>
              <a:gd name="connsiteY132" fmla="*/ 577974 h 2332065"/>
              <a:gd name="connsiteX133" fmla="*/ 301438 w 999899"/>
              <a:gd name="connsiteY133" fmla="*/ 561932 h 2332065"/>
              <a:gd name="connsiteX134" fmla="*/ 290743 w 999899"/>
              <a:gd name="connsiteY134" fmla="*/ 540543 h 2332065"/>
              <a:gd name="connsiteX135" fmla="*/ 280048 w 999899"/>
              <a:gd name="connsiteY135" fmla="*/ 524501 h 2332065"/>
              <a:gd name="connsiteX136" fmla="*/ 269354 w 999899"/>
              <a:gd name="connsiteY136" fmla="*/ 497764 h 2332065"/>
              <a:gd name="connsiteX137" fmla="*/ 258659 w 999899"/>
              <a:gd name="connsiteY137" fmla="*/ 481722 h 2332065"/>
              <a:gd name="connsiteX138" fmla="*/ 237270 w 999899"/>
              <a:gd name="connsiteY138" fmla="*/ 433596 h 2332065"/>
              <a:gd name="connsiteX139" fmla="*/ 226575 w 999899"/>
              <a:gd name="connsiteY139" fmla="*/ 385469 h 2332065"/>
              <a:gd name="connsiteX140" fmla="*/ 205185 w 999899"/>
              <a:gd name="connsiteY140" fmla="*/ 348038 h 2332065"/>
              <a:gd name="connsiteX141" fmla="*/ 194491 w 999899"/>
              <a:gd name="connsiteY141" fmla="*/ 326648 h 2332065"/>
              <a:gd name="connsiteX142" fmla="*/ 173101 w 999899"/>
              <a:gd name="connsiteY142" fmla="*/ 273174 h 2332065"/>
              <a:gd name="connsiteX143" fmla="*/ 130322 w 999899"/>
              <a:gd name="connsiteY143" fmla="*/ 198311 h 2332065"/>
              <a:gd name="connsiteX144" fmla="*/ 119627 w 999899"/>
              <a:gd name="connsiteY144" fmla="*/ 182269 h 2332065"/>
              <a:gd name="connsiteX145" fmla="*/ 98238 w 999899"/>
              <a:gd name="connsiteY145" fmla="*/ 166227 h 2332065"/>
              <a:gd name="connsiteX146" fmla="*/ 87543 w 999899"/>
              <a:gd name="connsiteY146" fmla="*/ 144838 h 2332065"/>
              <a:gd name="connsiteX147" fmla="*/ 71501 w 999899"/>
              <a:gd name="connsiteY147" fmla="*/ 107406 h 2332065"/>
              <a:gd name="connsiteX148" fmla="*/ 39417 w 999899"/>
              <a:gd name="connsiteY148" fmla="*/ 59280 h 2332065"/>
              <a:gd name="connsiteX149" fmla="*/ 28722 w 999899"/>
              <a:gd name="connsiteY149" fmla="*/ 43238 h 2332065"/>
              <a:gd name="connsiteX150" fmla="*/ 0 w 999899"/>
              <a:gd name="connsiteY150" fmla="*/ 0 h 2332065"/>
              <a:gd name="connsiteX151" fmla="*/ 7333 w 999899"/>
              <a:gd name="connsiteY151" fmla="*/ 27196 h 2332065"/>
              <a:gd name="connsiteX0" fmla="*/ 7333 w 999899"/>
              <a:gd name="connsiteY0" fmla="*/ 27196 h 2332065"/>
              <a:gd name="connsiteX1" fmla="*/ 10694 w 999899"/>
              <a:gd name="connsiteY1" fmla="*/ 48126 h 2332065"/>
              <a:gd name="connsiteX2" fmla="*/ 27653 w 999899"/>
              <a:gd name="connsiteY2" fmla="*/ 52557 h 2332065"/>
              <a:gd name="connsiteX3" fmla="*/ 15583 w 999899"/>
              <a:gd name="connsiteY3" fmla="*/ 73489 h 2332065"/>
              <a:gd name="connsiteX4" fmla="*/ 29638 w 999899"/>
              <a:gd name="connsiteY4" fmla="*/ 103588 h 2332065"/>
              <a:gd name="connsiteX5" fmla="*/ 34528 w 999899"/>
              <a:gd name="connsiteY5" fmla="*/ 148810 h 2332065"/>
              <a:gd name="connsiteX6" fmla="*/ 39876 w 999899"/>
              <a:gd name="connsiteY6" fmla="*/ 184865 h 2332065"/>
              <a:gd name="connsiteX7" fmla="*/ 56376 w 999899"/>
              <a:gd name="connsiteY7" fmla="*/ 236508 h 2332065"/>
              <a:gd name="connsiteX8" fmla="*/ 43848 w 999899"/>
              <a:gd name="connsiteY8" fmla="*/ 222756 h 2332065"/>
              <a:gd name="connsiteX9" fmla="*/ 60806 w 999899"/>
              <a:gd name="connsiteY9" fmla="*/ 279285 h 2332065"/>
              <a:gd name="connsiteX10" fmla="*/ 66155 w 999899"/>
              <a:gd name="connsiteY10" fmla="*/ 322523 h 2332065"/>
              <a:gd name="connsiteX11" fmla="*/ 80210 w 999899"/>
              <a:gd name="connsiteY11" fmla="*/ 370497 h 2332065"/>
              <a:gd name="connsiteX12" fmla="*/ 91362 w 999899"/>
              <a:gd name="connsiteY12" fmla="*/ 414651 h 2332065"/>
              <a:gd name="connsiteX13" fmla="*/ 104504 w 999899"/>
              <a:gd name="connsiteY13" fmla="*/ 473471 h 2332065"/>
              <a:gd name="connsiteX14" fmla="*/ 112753 w 999899"/>
              <a:gd name="connsiteY14" fmla="*/ 511362 h 2332065"/>
              <a:gd name="connsiteX15" fmla="*/ 120544 w 999899"/>
              <a:gd name="connsiteY15" fmla="*/ 576753 h 2332065"/>
              <a:gd name="connsiteX16" fmla="*/ 131697 w 999899"/>
              <a:gd name="connsiteY16" fmla="*/ 612199 h 2332065"/>
              <a:gd name="connsiteX17" fmla="*/ 137044 w 999899"/>
              <a:gd name="connsiteY17" fmla="*/ 654366 h 2332065"/>
              <a:gd name="connsiteX18" fmla="*/ 151101 w 999899"/>
              <a:gd name="connsiteY18" fmla="*/ 681104 h 2332065"/>
              <a:gd name="connsiteX19" fmla="*/ 162255 w 999899"/>
              <a:gd name="connsiteY19" fmla="*/ 711659 h 2332065"/>
              <a:gd name="connsiteX20" fmla="*/ 167602 w 999899"/>
              <a:gd name="connsiteY20" fmla="*/ 744202 h 2332065"/>
              <a:gd name="connsiteX21" fmla="*/ 172489 w 999899"/>
              <a:gd name="connsiteY21" fmla="*/ 772465 h 2332065"/>
              <a:gd name="connsiteX22" fmla="*/ 180741 w 999899"/>
              <a:gd name="connsiteY22" fmla="*/ 807454 h 2332065"/>
              <a:gd name="connsiteX23" fmla="*/ 191893 w 999899"/>
              <a:gd name="connsiteY23" fmla="*/ 840912 h 2332065"/>
              <a:gd name="connsiteX24" fmla="*/ 191435 w 999899"/>
              <a:gd name="connsiteY24" fmla="*/ 882163 h 2332065"/>
              <a:gd name="connsiteX25" fmla="*/ 198311 w 999899"/>
              <a:gd name="connsiteY25" fmla="*/ 910579 h 2332065"/>
              <a:gd name="connsiteX26" fmla="*/ 206559 w 999899"/>
              <a:gd name="connsiteY26" fmla="*/ 951832 h 2332065"/>
              <a:gd name="connsiteX27" fmla="*/ 223520 w 999899"/>
              <a:gd name="connsiteY27" fmla="*/ 995527 h 2332065"/>
              <a:gd name="connsiteX28" fmla="*/ 224589 w 999899"/>
              <a:gd name="connsiteY28" fmla="*/ 1021043 h 2332065"/>
              <a:gd name="connsiteX29" fmla="*/ 229479 w 999899"/>
              <a:gd name="connsiteY29" fmla="*/ 1062446 h 2332065"/>
              <a:gd name="connsiteX30" fmla="*/ 237729 w 999899"/>
              <a:gd name="connsiteY30" fmla="*/ 1118671 h 2332065"/>
              <a:gd name="connsiteX31" fmla="*/ 257590 w 999899"/>
              <a:gd name="connsiteY31" fmla="*/ 1149838 h 2332065"/>
              <a:gd name="connsiteX32" fmla="*/ 262936 w 999899"/>
              <a:gd name="connsiteY32" fmla="*/ 1191088 h 2332065"/>
              <a:gd name="connsiteX33" fmla="*/ 267368 w 999899"/>
              <a:gd name="connsiteY33" fmla="*/ 1224243 h 2332065"/>
              <a:gd name="connsiteX34" fmla="*/ 274090 w 999899"/>
              <a:gd name="connsiteY34" fmla="*/ 1249299 h 2332065"/>
              <a:gd name="connsiteX35" fmla="*/ 281883 w 999899"/>
              <a:gd name="connsiteY35" fmla="*/ 1281382 h 2332065"/>
              <a:gd name="connsiteX36" fmla="*/ 290132 w 999899"/>
              <a:gd name="connsiteY36" fmla="*/ 1328898 h 2332065"/>
              <a:gd name="connsiteX37" fmla="*/ 301285 w 999899"/>
              <a:gd name="connsiteY37" fmla="*/ 1353343 h 2332065"/>
              <a:gd name="connsiteX38" fmla="*/ 300827 w 999899"/>
              <a:gd name="connsiteY38" fmla="*/ 1366483 h 2332065"/>
              <a:gd name="connsiteX39" fmla="*/ 303272 w 999899"/>
              <a:gd name="connsiteY39" fmla="*/ 1398567 h 2332065"/>
              <a:gd name="connsiteX40" fmla="*/ 316411 w 999899"/>
              <a:gd name="connsiteY40" fmla="*/ 1437525 h 2332065"/>
              <a:gd name="connsiteX41" fmla="*/ 318855 w 999899"/>
              <a:gd name="connsiteY41" fmla="*/ 1468082 h 2332065"/>
              <a:gd name="connsiteX42" fmla="*/ 332911 w 999899"/>
              <a:gd name="connsiteY42" fmla="*/ 1489929 h 2332065"/>
              <a:gd name="connsiteX43" fmla="*/ 335356 w 999899"/>
              <a:gd name="connsiteY43" fmla="*/ 1511320 h 2332065"/>
              <a:gd name="connsiteX44" fmla="*/ 331535 w 999899"/>
              <a:gd name="connsiteY44" fmla="*/ 1527361 h 2332065"/>
              <a:gd name="connsiteX45" fmla="*/ 348495 w 999899"/>
              <a:gd name="connsiteY45" fmla="*/ 1559446 h 2332065"/>
              <a:gd name="connsiteX46" fmla="*/ 350481 w 999899"/>
              <a:gd name="connsiteY46" fmla="*/ 1594433 h 2332065"/>
              <a:gd name="connsiteX47" fmla="*/ 355828 w 999899"/>
              <a:gd name="connsiteY47" fmla="*/ 1619795 h 2332065"/>
              <a:gd name="connsiteX48" fmla="*/ 361175 w 999899"/>
              <a:gd name="connsiteY48" fmla="*/ 1638740 h 2332065"/>
              <a:gd name="connsiteX49" fmla="*/ 354912 w 999899"/>
              <a:gd name="connsiteY49" fmla="*/ 1679532 h 2332065"/>
              <a:gd name="connsiteX50" fmla="*/ 368968 w 999899"/>
              <a:gd name="connsiteY50" fmla="*/ 1677088 h 2332065"/>
              <a:gd name="connsiteX51" fmla="*/ 377676 w 999899"/>
              <a:gd name="connsiteY51" fmla="*/ 1696645 h 2332065"/>
              <a:gd name="connsiteX52" fmla="*/ 377216 w 999899"/>
              <a:gd name="connsiteY52" fmla="*/ 1727812 h 2332065"/>
              <a:gd name="connsiteX53" fmla="*/ 387913 w 999899"/>
              <a:gd name="connsiteY53" fmla="*/ 1785105 h 2332065"/>
              <a:gd name="connsiteX54" fmla="*/ 398607 w 999899"/>
              <a:gd name="connsiteY54" fmla="*/ 1830787 h 2332065"/>
              <a:gd name="connsiteX55" fmla="*/ 403955 w 999899"/>
              <a:gd name="connsiteY55" fmla="*/ 1863788 h 2332065"/>
              <a:gd name="connsiteX56" fmla="*/ 415108 w 999899"/>
              <a:gd name="connsiteY56" fmla="*/ 1888538 h 2332065"/>
              <a:gd name="connsiteX57" fmla="*/ 422900 w 999899"/>
              <a:gd name="connsiteY57" fmla="*/ 1928567 h 2332065"/>
              <a:gd name="connsiteX58" fmla="*/ 424886 w 999899"/>
              <a:gd name="connsiteY58" fmla="*/ 1968442 h 2332065"/>
              <a:gd name="connsiteX59" fmla="*/ 444291 w 999899"/>
              <a:gd name="connsiteY59" fmla="*/ 2021918 h 2332065"/>
              <a:gd name="connsiteX60" fmla="*/ 443372 w 999899"/>
              <a:gd name="connsiteY60" fmla="*/ 2055375 h 2332065"/>
              <a:gd name="connsiteX61" fmla="*/ 460331 w 999899"/>
              <a:gd name="connsiteY61" fmla="*/ 2093265 h 2332065"/>
              <a:gd name="connsiteX62" fmla="*/ 456512 w 999899"/>
              <a:gd name="connsiteY62" fmla="*/ 2134059 h 2332065"/>
              <a:gd name="connsiteX63" fmla="*/ 464762 w 999899"/>
              <a:gd name="connsiteY63" fmla="*/ 2147198 h 2332065"/>
              <a:gd name="connsiteX64" fmla="*/ 467206 w 999899"/>
              <a:gd name="connsiteY64" fmla="*/ 2171490 h 2332065"/>
              <a:gd name="connsiteX65" fmla="*/ 480805 w 999899"/>
              <a:gd name="connsiteY65" fmla="*/ 2220991 h 2332065"/>
              <a:gd name="connsiteX66" fmla="*/ 488596 w 999899"/>
              <a:gd name="connsiteY66" fmla="*/ 2255367 h 2332065"/>
              <a:gd name="connsiteX67" fmla="*/ 485082 w 999899"/>
              <a:gd name="connsiteY67" fmla="*/ 2269272 h 2332065"/>
              <a:gd name="connsiteX68" fmla="*/ 502194 w 999899"/>
              <a:gd name="connsiteY68" fmla="*/ 2332065 h 2332065"/>
              <a:gd name="connsiteX69" fmla="*/ 497457 w 999899"/>
              <a:gd name="connsiteY69" fmla="*/ 2314494 h 2332065"/>
              <a:gd name="connsiteX70" fmla="*/ 536722 w 999899"/>
              <a:gd name="connsiteY70" fmla="*/ 2310522 h 2332065"/>
              <a:gd name="connsiteX71" fmla="*/ 568806 w 999899"/>
              <a:gd name="connsiteY71" fmla="*/ 2289132 h 2332065"/>
              <a:gd name="connsiteX72" fmla="*/ 595543 w 999899"/>
              <a:gd name="connsiteY72" fmla="*/ 2257048 h 2332065"/>
              <a:gd name="connsiteX73" fmla="*/ 611585 w 999899"/>
              <a:gd name="connsiteY73" fmla="*/ 2235659 h 2332065"/>
              <a:gd name="connsiteX74" fmla="*/ 643670 w 999899"/>
              <a:gd name="connsiteY74" fmla="*/ 2208922 h 2332065"/>
              <a:gd name="connsiteX75" fmla="*/ 670406 w 999899"/>
              <a:gd name="connsiteY75" fmla="*/ 2176838 h 2332065"/>
              <a:gd name="connsiteX76" fmla="*/ 686448 w 999899"/>
              <a:gd name="connsiteY76" fmla="*/ 2166143 h 2332065"/>
              <a:gd name="connsiteX77" fmla="*/ 702491 w 999899"/>
              <a:gd name="connsiteY77" fmla="*/ 2150101 h 2332065"/>
              <a:gd name="connsiteX78" fmla="*/ 723880 w 999899"/>
              <a:gd name="connsiteY78" fmla="*/ 2134059 h 2332065"/>
              <a:gd name="connsiteX79" fmla="*/ 747255 w 999899"/>
              <a:gd name="connsiteY79" fmla="*/ 2090821 h 2332065"/>
              <a:gd name="connsiteX80" fmla="*/ 760394 w 999899"/>
              <a:gd name="connsiteY80" fmla="*/ 2080127 h 2332065"/>
              <a:gd name="connsiteX81" fmla="*/ 791562 w 999899"/>
              <a:gd name="connsiteY81" fmla="*/ 2036278 h 2332065"/>
              <a:gd name="connsiteX82" fmla="*/ 825480 w 999899"/>
              <a:gd name="connsiteY82" fmla="*/ 2005722 h 2332065"/>
              <a:gd name="connsiteX83" fmla="*/ 836175 w 999899"/>
              <a:gd name="connsiteY83" fmla="*/ 1989680 h 2332065"/>
              <a:gd name="connsiteX84" fmla="*/ 846870 w 999899"/>
              <a:gd name="connsiteY84" fmla="*/ 1975013 h 2332065"/>
              <a:gd name="connsiteX85" fmla="*/ 876967 w 999899"/>
              <a:gd name="connsiteY85" fmla="*/ 1932540 h 2332065"/>
              <a:gd name="connsiteX86" fmla="*/ 903705 w 999899"/>
              <a:gd name="connsiteY86" fmla="*/ 1903205 h 2332065"/>
              <a:gd name="connsiteX87" fmla="*/ 937775 w 999899"/>
              <a:gd name="connsiteY87" fmla="*/ 1877385 h 2332065"/>
              <a:gd name="connsiteX88" fmla="*/ 953817 w 999899"/>
              <a:gd name="connsiteY88" fmla="*/ 1861343 h 2332065"/>
              <a:gd name="connsiteX89" fmla="*/ 964512 w 999899"/>
              <a:gd name="connsiteY89" fmla="*/ 1845301 h 2332065"/>
              <a:gd name="connsiteX90" fmla="*/ 989262 w 999899"/>
              <a:gd name="connsiteY90" fmla="*/ 1808481 h 2332065"/>
              <a:gd name="connsiteX91" fmla="*/ 996596 w 999899"/>
              <a:gd name="connsiteY91" fmla="*/ 1781132 h 2332065"/>
              <a:gd name="connsiteX92" fmla="*/ 962677 w 999899"/>
              <a:gd name="connsiteY92" fmla="*/ 1712533 h 2332065"/>
              <a:gd name="connsiteX93" fmla="*/ 935483 w 999899"/>
              <a:gd name="connsiteY93" fmla="*/ 1671740 h 2332065"/>
              <a:gd name="connsiteX94" fmla="*/ 932427 w 999899"/>
              <a:gd name="connsiteY94" fmla="*/ 1636753 h 2332065"/>
              <a:gd name="connsiteX95" fmla="*/ 900343 w 999899"/>
              <a:gd name="connsiteY95" fmla="*/ 1583280 h 2332065"/>
              <a:gd name="connsiteX96" fmla="*/ 889648 w 999899"/>
              <a:gd name="connsiteY96" fmla="*/ 1567238 h 2332065"/>
              <a:gd name="connsiteX97" fmla="*/ 878954 w 999899"/>
              <a:gd name="connsiteY97" fmla="*/ 1545848 h 2332065"/>
              <a:gd name="connsiteX98" fmla="*/ 857564 w 999899"/>
              <a:gd name="connsiteY98" fmla="*/ 1513764 h 2332065"/>
              <a:gd name="connsiteX99" fmla="*/ 846870 w 999899"/>
              <a:gd name="connsiteY99" fmla="*/ 1492374 h 2332065"/>
              <a:gd name="connsiteX100" fmla="*/ 825480 w 999899"/>
              <a:gd name="connsiteY100" fmla="*/ 1476332 h 2332065"/>
              <a:gd name="connsiteX101" fmla="*/ 793396 w 999899"/>
              <a:gd name="connsiteY101" fmla="*/ 1413081 h 2332065"/>
              <a:gd name="connsiteX102" fmla="*/ 782701 w 999899"/>
              <a:gd name="connsiteY102" fmla="*/ 1385427 h 2332065"/>
              <a:gd name="connsiteX103" fmla="*/ 738547 w 999899"/>
              <a:gd name="connsiteY103" fmla="*/ 1322787 h 2332065"/>
              <a:gd name="connsiteX104" fmla="*/ 738394 w 999899"/>
              <a:gd name="connsiteY104" fmla="*/ 1305674 h 2332065"/>
              <a:gd name="connsiteX105" fmla="*/ 711200 w 999899"/>
              <a:gd name="connsiteY105" fmla="*/ 1267785 h 2332065"/>
              <a:gd name="connsiteX106" fmla="*/ 686448 w 999899"/>
              <a:gd name="connsiteY106" fmla="*/ 1225006 h 2332065"/>
              <a:gd name="connsiteX107" fmla="*/ 665518 w 999899"/>
              <a:gd name="connsiteY107" fmla="*/ 1201630 h 2332065"/>
              <a:gd name="connsiteX108" fmla="*/ 656351 w 999899"/>
              <a:gd name="connsiteY108" fmla="*/ 1186505 h 2332065"/>
              <a:gd name="connsiteX109" fmla="*/ 649476 w 999899"/>
              <a:gd name="connsiteY109" fmla="*/ 1159921 h 2332065"/>
              <a:gd name="connsiteX110" fmla="*/ 632975 w 999899"/>
              <a:gd name="connsiteY110" fmla="*/ 1150143 h 2332065"/>
              <a:gd name="connsiteX111" fmla="*/ 627627 w 999899"/>
              <a:gd name="connsiteY111" fmla="*/ 1134101 h 2332065"/>
              <a:gd name="connsiteX112" fmla="*/ 620751 w 999899"/>
              <a:gd name="connsiteY112" fmla="*/ 1104920 h 2332065"/>
              <a:gd name="connsiteX113" fmla="*/ 595543 w 999899"/>
              <a:gd name="connsiteY113" fmla="*/ 1066113 h 2332065"/>
              <a:gd name="connsiteX114" fmla="*/ 570333 w 999899"/>
              <a:gd name="connsiteY114" fmla="*/ 1026848 h 2332065"/>
              <a:gd name="connsiteX115" fmla="*/ 549403 w 999899"/>
              <a:gd name="connsiteY115" fmla="*/ 989874 h 2332065"/>
              <a:gd name="connsiteX116" fmla="*/ 536722 w 999899"/>
              <a:gd name="connsiteY116" fmla="*/ 973680 h 2332065"/>
              <a:gd name="connsiteX117" fmla="*/ 526027 w 999899"/>
              <a:gd name="connsiteY117" fmla="*/ 946943 h 2332065"/>
              <a:gd name="connsiteX118" fmla="*/ 515333 w 999899"/>
              <a:gd name="connsiteY118" fmla="*/ 930901 h 2332065"/>
              <a:gd name="connsiteX119" fmla="*/ 504638 w 999899"/>
              <a:gd name="connsiteY119" fmla="*/ 904164 h 2332065"/>
              <a:gd name="connsiteX120" fmla="*/ 483248 w 999899"/>
              <a:gd name="connsiteY120" fmla="*/ 872080 h 2332065"/>
              <a:gd name="connsiteX121" fmla="*/ 472554 w 999899"/>
              <a:gd name="connsiteY121" fmla="*/ 856038 h 2332065"/>
              <a:gd name="connsiteX122" fmla="*/ 454067 w 999899"/>
              <a:gd name="connsiteY122" fmla="*/ 807911 h 2332065"/>
              <a:gd name="connsiteX123" fmla="*/ 431762 w 999899"/>
              <a:gd name="connsiteY123" fmla="*/ 765132 h 2332065"/>
              <a:gd name="connsiteX124" fmla="*/ 429775 w 999899"/>
              <a:gd name="connsiteY124" fmla="*/ 749090 h 2332065"/>
              <a:gd name="connsiteX125" fmla="*/ 419080 w 999899"/>
              <a:gd name="connsiteY125" fmla="*/ 727701 h 2332065"/>
              <a:gd name="connsiteX126" fmla="*/ 397691 w 999899"/>
              <a:gd name="connsiteY126" fmla="*/ 695617 h 2332065"/>
              <a:gd name="connsiteX127" fmla="*/ 386996 w 999899"/>
              <a:gd name="connsiteY127" fmla="*/ 679574 h 2332065"/>
              <a:gd name="connsiteX128" fmla="*/ 376301 w 999899"/>
              <a:gd name="connsiteY128" fmla="*/ 663532 h 2332065"/>
              <a:gd name="connsiteX129" fmla="*/ 365606 w 999899"/>
              <a:gd name="connsiteY129" fmla="*/ 642143 h 2332065"/>
              <a:gd name="connsiteX130" fmla="*/ 344217 w 999899"/>
              <a:gd name="connsiteY130" fmla="*/ 626101 h 2332065"/>
              <a:gd name="connsiteX131" fmla="*/ 322827 w 999899"/>
              <a:gd name="connsiteY131" fmla="*/ 594017 h 2332065"/>
              <a:gd name="connsiteX132" fmla="*/ 312133 w 999899"/>
              <a:gd name="connsiteY132" fmla="*/ 577974 h 2332065"/>
              <a:gd name="connsiteX133" fmla="*/ 301438 w 999899"/>
              <a:gd name="connsiteY133" fmla="*/ 561932 h 2332065"/>
              <a:gd name="connsiteX134" fmla="*/ 290743 w 999899"/>
              <a:gd name="connsiteY134" fmla="*/ 540543 h 2332065"/>
              <a:gd name="connsiteX135" fmla="*/ 280048 w 999899"/>
              <a:gd name="connsiteY135" fmla="*/ 524501 h 2332065"/>
              <a:gd name="connsiteX136" fmla="*/ 269354 w 999899"/>
              <a:gd name="connsiteY136" fmla="*/ 497764 h 2332065"/>
              <a:gd name="connsiteX137" fmla="*/ 258659 w 999899"/>
              <a:gd name="connsiteY137" fmla="*/ 481722 h 2332065"/>
              <a:gd name="connsiteX138" fmla="*/ 237270 w 999899"/>
              <a:gd name="connsiteY138" fmla="*/ 433596 h 2332065"/>
              <a:gd name="connsiteX139" fmla="*/ 226575 w 999899"/>
              <a:gd name="connsiteY139" fmla="*/ 385469 h 2332065"/>
              <a:gd name="connsiteX140" fmla="*/ 205185 w 999899"/>
              <a:gd name="connsiteY140" fmla="*/ 348038 h 2332065"/>
              <a:gd name="connsiteX141" fmla="*/ 194491 w 999899"/>
              <a:gd name="connsiteY141" fmla="*/ 326648 h 2332065"/>
              <a:gd name="connsiteX142" fmla="*/ 173101 w 999899"/>
              <a:gd name="connsiteY142" fmla="*/ 273174 h 2332065"/>
              <a:gd name="connsiteX143" fmla="*/ 130322 w 999899"/>
              <a:gd name="connsiteY143" fmla="*/ 198311 h 2332065"/>
              <a:gd name="connsiteX144" fmla="*/ 119627 w 999899"/>
              <a:gd name="connsiteY144" fmla="*/ 182269 h 2332065"/>
              <a:gd name="connsiteX145" fmla="*/ 98238 w 999899"/>
              <a:gd name="connsiteY145" fmla="*/ 166227 h 2332065"/>
              <a:gd name="connsiteX146" fmla="*/ 87543 w 999899"/>
              <a:gd name="connsiteY146" fmla="*/ 144838 h 2332065"/>
              <a:gd name="connsiteX147" fmla="*/ 71501 w 999899"/>
              <a:gd name="connsiteY147" fmla="*/ 107406 h 2332065"/>
              <a:gd name="connsiteX148" fmla="*/ 39417 w 999899"/>
              <a:gd name="connsiteY148" fmla="*/ 59280 h 2332065"/>
              <a:gd name="connsiteX149" fmla="*/ 28722 w 999899"/>
              <a:gd name="connsiteY149" fmla="*/ 43238 h 2332065"/>
              <a:gd name="connsiteX150" fmla="*/ 0 w 999899"/>
              <a:gd name="connsiteY150" fmla="*/ 0 h 2332065"/>
              <a:gd name="connsiteX151" fmla="*/ 7333 w 999899"/>
              <a:gd name="connsiteY151" fmla="*/ 27196 h 2332065"/>
              <a:gd name="connsiteX0" fmla="*/ 7333 w 999899"/>
              <a:gd name="connsiteY0" fmla="*/ 27196 h 2332065"/>
              <a:gd name="connsiteX1" fmla="*/ 10694 w 999899"/>
              <a:gd name="connsiteY1" fmla="*/ 48126 h 2332065"/>
              <a:gd name="connsiteX2" fmla="*/ 27653 w 999899"/>
              <a:gd name="connsiteY2" fmla="*/ 52557 h 2332065"/>
              <a:gd name="connsiteX3" fmla="*/ 15583 w 999899"/>
              <a:gd name="connsiteY3" fmla="*/ 73489 h 2332065"/>
              <a:gd name="connsiteX4" fmla="*/ 29638 w 999899"/>
              <a:gd name="connsiteY4" fmla="*/ 103588 h 2332065"/>
              <a:gd name="connsiteX5" fmla="*/ 34528 w 999899"/>
              <a:gd name="connsiteY5" fmla="*/ 148810 h 2332065"/>
              <a:gd name="connsiteX6" fmla="*/ 39876 w 999899"/>
              <a:gd name="connsiteY6" fmla="*/ 184865 h 2332065"/>
              <a:gd name="connsiteX7" fmla="*/ 56376 w 999899"/>
              <a:gd name="connsiteY7" fmla="*/ 236508 h 2332065"/>
              <a:gd name="connsiteX8" fmla="*/ 43848 w 999899"/>
              <a:gd name="connsiteY8" fmla="*/ 222756 h 2332065"/>
              <a:gd name="connsiteX9" fmla="*/ 60806 w 999899"/>
              <a:gd name="connsiteY9" fmla="*/ 279285 h 2332065"/>
              <a:gd name="connsiteX10" fmla="*/ 66155 w 999899"/>
              <a:gd name="connsiteY10" fmla="*/ 322523 h 2332065"/>
              <a:gd name="connsiteX11" fmla="*/ 80210 w 999899"/>
              <a:gd name="connsiteY11" fmla="*/ 370497 h 2332065"/>
              <a:gd name="connsiteX12" fmla="*/ 91362 w 999899"/>
              <a:gd name="connsiteY12" fmla="*/ 414651 h 2332065"/>
              <a:gd name="connsiteX13" fmla="*/ 104504 w 999899"/>
              <a:gd name="connsiteY13" fmla="*/ 473471 h 2332065"/>
              <a:gd name="connsiteX14" fmla="*/ 112753 w 999899"/>
              <a:gd name="connsiteY14" fmla="*/ 511362 h 2332065"/>
              <a:gd name="connsiteX15" fmla="*/ 120544 w 999899"/>
              <a:gd name="connsiteY15" fmla="*/ 576753 h 2332065"/>
              <a:gd name="connsiteX16" fmla="*/ 131697 w 999899"/>
              <a:gd name="connsiteY16" fmla="*/ 612199 h 2332065"/>
              <a:gd name="connsiteX17" fmla="*/ 137044 w 999899"/>
              <a:gd name="connsiteY17" fmla="*/ 654366 h 2332065"/>
              <a:gd name="connsiteX18" fmla="*/ 151101 w 999899"/>
              <a:gd name="connsiteY18" fmla="*/ 681104 h 2332065"/>
              <a:gd name="connsiteX19" fmla="*/ 162255 w 999899"/>
              <a:gd name="connsiteY19" fmla="*/ 711659 h 2332065"/>
              <a:gd name="connsiteX20" fmla="*/ 167602 w 999899"/>
              <a:gd name="connsiteY20" fmla="*/ 744202 h 2332065"/>
              <a:gd name="connsiteX21" fmla="*/ 172489 w 999899"/>
              <a:gd name="connsiteY21" fmla="*/ 772465 h 2332065"/>
              <a:gd name="connsiteX22" fmla="*/ 180741 w 999899"/>
              <a:gd name="connsiteY22" fmla="*/ 807454 h 2332065"/>
              <a:gd name="connsiteX23" fmla="*/ 191893 w 999899"/>
              <a:gd name="connsiteY23" fmla="*/ 840912 h 2332065"/>
              <a:gd name="connsiteX24" fmla="*/ 191435 w 999899"/>
              <a:gd name="connsiteY24" fmla="*/ 882163 h 2332065"/>
              <a:gd name="connsiteX25" fmla="*/ 198311 w 999899"/>
              <a:gd name="connsiteY25" fmla="*/ 910579 h 2332065"/>
              <a:gd name="connsiteX26" fmla="*/ 206559 w 999899"/>
              <a:gd name="connsiteY26" fmla="*/ 951832 h 2332065"/>
              <a:gd name="connsiteX27" fmla="*/ 223520 w 999899"/>
              <a:gd name="connsiteY27" fmla="*/ 995527 h 2332065"/>
              <a:gd name="connsiteX28" fmla="*/ 224589 w 999899"/>
              <a:gd name="connsiteY28" fmla="*/ 1021043 h 2332065"/>
              <a:gd name="connsiteX29" fmla="*/ 229479 w 999899"/>
              <a:gd name="connsiteY29" fmla="*/ 1062446 h 2332065"/>
              <a:gd name="connsiteX30" fmla="*/ 237729 w 999899"/>
              <a:gd name="connsiteY30" fmla="*/ 1118671 h 2332065"/>
              <a:gd name="connsiteX31" fmla="*/ 257590 w 999899"/>
              <a:gd name="connsiteY31" fmla="*/ 1149838 h 2332065"/>
              <a:gd name="connsiteX32" fmla="*/ 262936 w 999899"/>
              <a:gd name="connsiteY32" fmla="*/ 1191088 h 2332065"/>
              <a:gd name="connsiteX33" fmla="*/ 267368 w 999899"/>
              <a:gd name="connsiteY33" fmla="*/ 1224243 h 2332065"/>
              <a:gd name="connsiteX34" fmla="*/ 274090 w 999899"/>
              <a:gd name="connsiteY34" fmla="*/ 1249299 h 2332065"/>
              <a:gd name="connsiteX35" fmla="*/ 281883 w 999899"/>
              <a:gd name="connsiteY35" fmla="*/ 1281382 h 2332065"/>
              <a:gd name="connsiteX36" fmla="*/ 290132 w 999899"/>
              <a:gd name="connsiteY36" fmla="*/ 1328898 h 2332065"/>
              <a:gd name="connsiteX37" fmla="*/ 301285 w 999899"/>
              <a:gd name="connsiteY37" fmla="*/ 1353343 h 2332065"/>
              <a:gd name="connsiteX38" fmla="*/ 300827 w 999899"/>
              <a:gd name="connsiteY38" fmla="*/ 1366483 h 2332065"/>
              <a:gd name="connsiteX39" fmla="*/ 303272 w 999899"/>
              <a:gd name="connsiteY39" fmla="*/ 1398567 h 2332065"/>
              <a:gd name="connsiteX40" fmla="*/ 316411 w 999899"/>
              <a:gd name="connsiteY40" fmla="*/ 1437525 h 2332065"/>
              <a:gd name="connsiteX41" fmla="*/ 318855 w 999899"/>
              <a:gd name="connsiteY41" fmla="*/ 1468082 h 2332065"/>
              <a:gd name="connsiteX42" fmla="*/ 332911 w 999899"/>
              <a:gd name="connsiteY42" fmla="*/ 1489929 h 2332065"/>
              <a:gd name="connsiteX43" fmla="*/ 335356 w 999899"/>
              <a:gd name="connsiteY43" fmla="*/ 1511320 h 2332065"/>
              <a:gd name="connsiteX44" fmla="*/ 331535 w 999899"/>
              <a:gd name="connsiteY44" fmla="*/ 1527361 h 2332065"/>
              <a:gd name="connsiteX45" fmla="*/ 348495 w 999899"/>
              <a:gd name="connsiteY45" fmla="*/ 1559446 h 2332065"/>
              <a:gd name="connsiteX46" fmla="*/ 350481 w 999899"/>
              <a:gd name="connsiteY46" fmla="*/ 1594433 h 2332065"/>
              <a:gd name="connsiteX47" fmla="*/ 355828 w 999899"/>
              <a:gd name="connsiteY47" fmla="*/ 1619795 h 2332065"/>
              <a:gd name="connsiteX48" fmla="*/ 361175 w 999899"/>
              <a:gd name="connsiteY48" fmla="*/ 1638740 h 2332065"/>
              <a:gd name="connsiteX49" fmla="*/ 354912 w 999899"/>
              <a:gd name="connsiteY49" fmla="*/ 1679532 h 2332065"/>
              <a:gd name="connsiteX50" fmla="*/ 368968 w 999899"/>
              <a:gd name="connsiteY50" fmla="*/ 1677088 h 2332065"/>
              <a:gd name="connsiteX51" fmla="*/ 377676 w 999899"/>
              <a:gd name="connsiteY51" fmla="*/ 1696645 h 2332065"/>
              <a:gd name="connsiteX52" fmla="*/ 377216 w 999899"/>
              <a:gd name="connsiteY52" fmla="*/ 1727812 h 2332065"/>
              <a:gd name="connsiteX53" fmla="*/ 387913 w 999899"/>
              <a:gd name="connsiteY53" fmla="*/ 1785105 h 2332065"/>
              <a:gd name="connsiteX54" fmla="*/ 398607 w 999899"/>
              <a:gd name="connsiteY54" fmla="*/ 1830787 h 2332065"/>
              <a:gd name="connsiteX55" fmla="*/ 403955 w 999899"/>
              <a:gd name="connsiteY55" fmla="*/ 1863788 h 2332065"/>
              <a:gd name="connsiteX56" fmla="*/ 415108 w 999899"/>
              <a:gd name="connsiteY56" fmla="*/ 1888538 h 2332065"/>
              <a:gd name="connsiteX57" fmla="*/ 422900 w 999899"/>
              <a:gd name="connsiteY57" fmla="*/ 1928567 h 2332065"/>
              <a:gd name="connsiteX58" fmla="*/ 424886 w 999899"/>
              <a:gd name="connsiteY58" fmla="*/ 1968442 h 2332065"/>
              <a:gd name="connsiteX59" fmla="*/ 444291 w 999899"/>
              <a:gd name="connsiteY59" fmla="*/ 2021918 h 2332065"/>
              <a:gd name="connsiteX60" fmla="*/ 443372 w 999899"/>
              <a:gd name="connsiteY60" fmla="*/ 2055375 h 2332065"/>
              <a:gd name="connsiteX61" fmla="*/ 460331 w 999899"/>
              <a:gd name="connsiteY61" fmla="*/ 2093265 h 2332065"/>
              <a:gd name="connsiteX62" fmla="*/ 456512 w 999899"/>
              <a:gd name="connsiteY62" fmla="*/ 2134059 h 2332065"/>
              <a:gd name="connsiteX63" fmla="*/ 464762 w 999899"/>
              <a:gd name="connsiteY63" fmla="*/ 2147198 h 2332065"/>
              <a:gd name="connsiteX64" fmla="*/ 467206 w 999899"/>
              <a:gd name="connsiteY64" fmla="*/ 2171490 h 2332065"/>
              <a:gd name="connsiteX65" fmla="*/ 480805 w 999899"/>
              <a:gd name="connsiteY65" fmla="*/ 2220991 h 2332065"/>
              <a:gd name="connsiteX66" fmla="*/ 488596 w 999899"/>
              <a:gd name="connsiteY66" fmla="*/ 2255367 h 2332065"/>
              <a:gd name="connsiteX67" fmla="*/ 485082 w 999899"/>
              <a:gd name="connsiteY67" fmla="*/ 2269272 h 2332065"/>
              <a:gd name="connsiteX68" fmla="*/ 502194 w 999899"/>
              <a:gd name="connsiteY68" fmla="*/ 2332065 h 2332065"/>
              <a:gd name="connsiteX69" fmla="*/ 497457 w 999899"/>
              <a:gd name="connsiteY69" fmla="*/ 2314494 h 2332065"/>
              <a:gd name="connsiteX70" fmla="*/ 536722 w 999899"/>
              <a:gd name="connsiteY70" fmla="*/ 2310522 h 2332065"/>
              <a:gd name="connsiteX71" fmla="*/ 568806 w 999899"/>
              <a:gd name="connsiteY71" fmla="*/ 2289132 h 2332065"/>
              <a:gd name="connsiteX72" fmla="*/ 595543 w 999899"/>
              <a:gd name="connsiteY72" fmla="*/ 2257048 h 2332065"/>
              <a:gd name="connsiteX73" fmla="*/ 611585 w 999899"/>
              <a:gd name="connsiteY73" fmla="*/ 2235659 h 2332065"/>
              <a:gd name="connsiteX74" fmla="*/ 643670 w 999899"/>
              <a:gd name="connsiteY74" fmla="*/ 2208922 h 2332065"/>
              <a:gd name="connsiteX75" fmla="*/ 670406 w 999899"/>
              <a:gd name="connsiteY75" fmla="*/ 2176838 h 2332065"/>
              <a:gd name="connsiteX76" fmla="*/ 686448 w 999899"/>
              <a:gd name="connsiteY76" fmla="*/ 2166143 h 2332065"/>
              <a:gd name="connsiteX77" fmla="*/ 702491 w 999899"/>
              <a:gd name="connsiteY77" fmla="*/ 2150101 h 2332065"/>
              <a:gd name="connsiteX78" fmla="*/ 723880 w 999899"/>
              <a:gd name="connsiteY78" fmla="*/ 2134059 h 2332065"/>
              <a:gd name="connsiteX79" fmla="*/ 747255 w 999899"/>
              <a:gd name="connsiteY79" fmla="*/ 2090821 h 2332065"/>
              <a:gd name="connsiteX80" fmla="*/ 760394 w 999899"/>
              <a:gd name="connsiteY80" fmla="*/ 2080127 h 2332065"/>
              <a:gd name="connsiteX81" fmla="*/ 791562 w 999899"/>
              <a:gd name="connsiteY81" fmla="*/ 2036278 h 2332065"/>
              <a:gd name="connsiteX82" fmla="*/ 825480 w 999899"/>
              <a:gd name="connsiteY82" fmla="*/ 2005722 h 2332065"/>
              <a:gd name="connsiteX83" fmla="*/ 836175 w 999899"/>
              <a:gd name="connsiteY83" fmla="*/ 1989680 h 2332065"/>
              <a:gd name="connsiteX84" fmla="*/ 846870 w 999899"/>
              <a:gd name="connsiteY84" fmla="*/ 1975013 h 2332065"/>
              <a:gd name="connsiteX85" fmla="*/ 876967 w 999899"/>
              <a:gd name="connsiteY85" fmla="*/ 1932540 h 2332065"/>
              <a:gd name="connsiteX86" fmla="*/ 903705 w 999899"/>
              <a:gd name="connsiteY86" fmla="*/ 1903205 h 2332065"/>
              <a:gd name="connsiteX87" fmla="*/ 937775 w 999899"/>
              <a:gd name="connsiteY87" fmla="*/ 1877385 h 2332065"/>
              <a:gd name="connsiteX88" fmla="*/ 953817 w 999899"/>
              <a:gd name="connsiteY88" fmla="*/ 1861343 h 2332065"/>
              <a:gd name="connsiteX89" fmla="*/ 964512 w 999899"/>
              <a:gd name="connsiteY89" fmla="*/ 1845301 h 2332065"/>
              <a:gd name="connsiteX90" fmla="*/ 989262 w 999899"/>
              <a:gd name="connsiteY90" fmla="*/ 1808481 h 2332065"/>
              <a:gd name="connsiteX91" fmla="*/ 996596 w 999899"/>
              <a:gd name="connsiteY91" fmla="*/ 1781132 h 2332065"/>
              <a:gd name="connsiteX92" fmla="*/ 962677 w 999899"/>
              <a:gd name="connsiteY92" fmla="*/ 1712533 h 2332065"/>
              <a:gd name="connsiteX93" fmla="*/ 935483 w 999899"/>
              <a:gd name="connsiteY93" fmla="*/ 1671740 h 2332065"/>
              <a:gd name="connsiteX94" fmla="*/ 932427 w 999899"/>
              <a:gd name="connsiteY94" fmla="*/ 1636753 h 2332065"/>
              <a:gd name="connsiteX95" fmla="*/ 900343 w 999899"/>
              <a:gd name="connsiteY95" fmla="*/ 1583280 h 2332065"/>
              <a:gd name="connsiteX96" fmla="*/ 889648 w 999899"/>
              <a:gd name="connsiteY96" fmla="*/ 1567238 h 2332065"/>
              <a:gd name="connsiteX97" fmla="*/ 878954 w 999899"/>
              <a:gd name="connsiteY97" fmla="*/ 1545848 h 2332065"/>
              <a:gd name="connsiteX98" fmla="*/ 857564 w 999899"/>
              <a:gd name="connsiteY98" fmla="*/ 1513764 h 2332065"/>
              <a:gd name="connsiteX99" fmla="*/ 846870 w 999899"/>
              <a:gd name="connsiteY99" fmla="*/ 1492374 h 2332065"/>
              <a:gd name="connsiteX100" fmla="*/ 825480 w 999899"/>
              <a:gd name="connsiteY100" fmla="*/ 1476332 h 2332065"/>
              <a:gd name="connsiteX101" fmla="*/ 793396 w 999899"/>
              <a:gd name="connsiteY101" fmla="*/ 1413081 h 2332065"/>
              <a:gd name="connsiteX102" fmla="*/ 782701 w 999899"/>
              <a:gd name="connsiteY102" fmla="*/ 1385427 h 2332065"/>
              <a:gd name="connsiteX103" fmla="*/ 738547 w 999899"/>
              <a:gd name="connsiteY103" fmla="*/ 1322787 h 2332065"/>
              <a:gd name="connsiteX104" fmla="*/ 738394 w 999899"/>
              <a:gd name="connsiteY104" fmla="*/ 1305674 h 2332065"/>
              <a:gd name="connsiteX105" fmla="*/ 711200 w 999899"/>
              <a:gd name="connsiteY105" fmla="*/ 1267785 h 2332065"/>
              <a:gd name="connsiteX106" fmla="*/ 686448 w 999899"/>
              <a:gd name="connsiteY106" fmla="*/ 1225006 h 2332065"/>
              <a:gd name="connsiteX107" fmla="*/ 665518 w 999899"/>
              <a:gd name="connsiteY107" fmla="*/ 1201630 h 2332065"/>
              <a:gd name="connsiteX108" fmla="*/ 656351 w 999899"/>
              <a:gd name="connsiteY108" fmla="*/ 1186505 h 2332065"/>
              <a:gd name="connsiteX109" fmla="*/ 649476 w 999899"/>
              <a:gd name="connsiteY109" fmla="*/ 1159921 h 2332065"/>
              <a:gd name="connsiteX110" fmla="*/ 632975 w 999899"/>
              <a:gd name="connsiteY110" fmla="*/ 1150143 h 2332065"/>
              <a:gd name="connsiteX111" fmla="*/ 627627 w 999899"/>
              <a:gd name="connsiteY111" fmla="*/ 1134101 h 2332065"/>
              <a:gd name="connsiteX112" fmla="*/ 620751 w 999899"/>
              <a:gd name="connsiteY112" fmla="*/ 1104920 h 2332065"/>
              <a:gd name="connsiteX113" fmla="*/ 595543 w 999899"/>
              <a:gd name="connsiteY113" fmla="*/ 1066113 h 2332065"/>
              <a:gd name="connsiteX114" fmla="*/ 570333 w 999899"/>
              <a:gd name="connsiteY114" fmla="*/ 1026848 h 2332065"/>
              <a:gd name="connsiteX115" fmla="*/ 549403 w 999899"/>
              <a:gd name="connsiteY115" fmla="*/ 989874 h 2332065"/>
              <a:gd name="connsiteX116" fmla="*/ 536722 w 999899"/>
              <a:gd name="connsiteY116" fmla="*/ 973680 h 2332065"/>
              <a:gd name="connsiteX117" fmla="*/ 526027 w 999899"/>
              <a:gd name="connsiteY117" fmla="*/ 946943 h 2332065"/>
              <a:gd name="connsiteX118" fmla="*/ 515333 w 999899"/>
              <a:gd name="connsiteY118" fmla="*/ 930901 h 2332065"/>
              <a:gd name="connsiteX119" fmla="*/ 504638 w 999899"/>
              <a:gd name="connsiteY119" fmla="*/ 904164 h 2332065"/>
              <a:gd name="connsiteX120" fmla="*/ 483248 w 999899"/>
              <a:gd name="connsiteY120" fmla="*/ 872080 h 2332065"/>
              <a:gd name="connsiteX121" fmla="*/ 472554 w 999899"/>
              <a:gd name="connsiteY121" fmla="*/ 856038 h 2332065"/>
              <a:gd name="connsiteX122" fmla="*/ 454067 w 999899"/>
              <a:gd name="connsiteY122" fmla="*/ 807911 h 2332065"/>
              <a:gd name="connsiteX123" fmla="*/ 431762 w 999899"/>
              <a:gd name="connsiteY123" fmla="*/ 765132 h 2332065"/>
              <a:gd name="connsiteX124" fmla="*/ 429775 w 999899"/>
              <a:gd name="connsiteY124" fmla="*/ 749090 h 2332065"/>
              <a:gd name="connsiteX125" fmla="*/ 419080 w 999899"/>
              <a:gd name="connsiteY125" fmla="*/ 727701 h 2332065"/>
              <a:gd name="connsiteX126" fmla="*/ 397691 w 999899"/>
              <a:gd name="connsiteY126" fmla="*/ 695617 h 2332065"/>
              <a:gd name="connsiteX127" fmla="*/ 386996 w 999899"/>
              <a:gd name="connsiteY127" fmla="*/ 679574 h 2332065"/>
              <a:gd name="connsiteX128" fmla="*/ 376301 w 999899"/>
              <a:gd name="connsiteY128" fmla="*/ 663532 h 2332065"/>
              <a:gd name="connsiteX129" fmla="*/ 365606 w 999899"/>
              <a:gd name="connsiteY129" fmla="*/ 642143 h 2332065"/>
              <a:gd name="connsiteX130" fmla="*/ 344217 w 999899"/>
              <a:gd name="connsiteY130" fmla="*/ 626101 h 2332065"/>
              <a:gd name="connsiteX131" fmla="*/ 322827 w 999899"/>
              <a:gd name="connsiteY131" fmla="*/ 594017 h 2332065"/>
              <a:gd name="connsiteX132" fmla="*/ 312133 w 999899"/>
              <a:gd name="connsiteY132" fmla="*/ 577974 h 2332065"/>
              <a:gd name="connsiteX133" fmla="*/ 301438 w 999899"/>
              <a:gd name="connsiteY133" fmla="*/ 561932 h 2332065"/>
              <a:gd name="connsiteX134" fmla="*/ 290743 w 999899"/>
              <a:gd name="connsiteY134" fmla="*/ 540543 h 2332065"/>
              <a:gd name="connsiteX135" fmla="*/ 280048 w 999899"/>
              <a:gd name="connsiteY135" fmla="*/ 524501 h 2332065"/>
              <a:gd name="connsiteX136" fmla="*/ 269354 w 999899"/>
              <a:gd name="connsiteY136" fmla="*/ 497764 h 2332065"/>
              <a:gd name="connsiteX137" fmla="*/ 258659 w 999899"/>
              <a:gd name="connsiteY137" fmla="*/ 473013 h 2332065"/>
              <a:gd name="connsiteX138" fmla="*/ 237270 w 999899"/>
              <a:gd name="connsiteY138" fmla="*/ 433596 h 2332065"/>
              <a:gd name="connsiteX139" fmla="*/ 226575 w 999899"/>
              <a:gd name="connsiteY139" fmla="*/ 385469 h 2332065"/>
              <a:gd name="connsiteX140" fmla="*/ 205185 w 999899"/>
              <a:gd name="connsiteY140" fmla="*/ 348038 h 2332065"/>
              <a:gd name="connsiteX141" fmla="*/ 194491 w 999899"/>
              <a:gd name="connsiteY141" fmla="*/ 326648 h 2332065"/>
              <a:gd name="connsiteX142" fmla="*/ 173101 w 999899"/>
              <a:gd name="connsiteY142" fmla="*/ 273174 h 2332065"/>
              <a:gd name="connsiteX143" fmla="*/ 130322 w 999899"/>
              <a:gd name="connsiteY143" fmla="*/ 198311 h 2332065"/>
              <a:gd name="connsiteX144" fmla="*/ 119627 w 999899"/>
              <a:gd name="connsiteY144" fmla="*/ 182269 h 2332065"/>
              <a:gd name="connsiteX145" fmla="*/ 98238 w 999899"/>
              <a:gd name="connsiteY145" fmla="*/ 166227 h 2332065"/>
              <a:gd name="connsiteX146" fmla="*/ 87543 w 999899"/>
              <a:gd name="connsiteY146" fmla="*/ 144838 h 2332065"/>
              <a:gd name="connsiteX147" fmla="*/ 71501 w 999899"/>
              <a:gd name="connsiteY147" fmla="*/ 107406 h 2332065"/>
              <a:gd name="connsiteX148" fmla="*/ 39417 w 999899"/>
              <a:gd name="connsiteY148" fmla="*/ 59280 h 2332065"/>
              <a:gd name="connsiteX149" fmla="*/ 28722 w 999899"/>
              <a:gd name="connsiteY149" fmla="*/ 43238 h 2332065"/>
              <a:gd name="connsiteX150" fmla="*/ 0 w 999899"/>
              <a:gd name="connsiteY150" fmla="*/ 0 h 2332065"/>
              <a:gd name="connsiteX151" fmla="*/ 7333 w 999899"/>
              <a:gd name="connsiteY151" fmla="*/ 27196 h 2332065"/>
              <a:gd name="connsiteX0" fmla="*/ 7333 w 999899"/>
              <a:gd name="connsiteY0" fmla="*/ 27196 h 2332065"/>
              <a:gd name="connsiteX1" fmla="*/ 10694 w 999899"/>
              <a:gd name="connsiteY1" fmla="*/ 48126 h 2332065"/>
              <a:gd name="connsiteX2" fmla="*/ 27653 w 999899"/>
              <a:gd name="connsiteY2" fmla="*/ 52557 h 2332065"/>
              <a:gd name="connsiteX3" fmla="*/ 15583 w 999899"/>
              <a:gd name="connsiteY3" fmla="*/ 73489 h 2332065"/>
              <a:gd name="connsiteX4" fmla="*/ 29638 w 999899"/>
              <a:gd name="connsiteY4" fmla="*/ 103588 h 2332065"/>
              <a:gd name="connsiteX5" fmla="*/ 34528 w 999899"/>
              <a:gd name="connsiteY5" fmla="*/ 148810 h 2332065"/>
              <a:gd name="connsiteX6" fmla="*/ 39876 w 999899"/>
              <a:gd name="connsiteY6" fmla="*/ 184865 h 2332065"/>
              <a:gd name="connsiteX7" fmla="*/ 56376 w 999899"/>
              <a:gd name="connsiteY7" fmla="*/ 236508 h 2332065"/>
              <a:gd name="connsiteX8" fmla="*/ 43848 w 999899"/>
              <a:gd name="connsiteY8" fmla="*/ 222756 h 2332065"/>
              <a:gd name="connsiteX9" fmla="*/ 60806 w 999899"/>
              <a:gd name="connsiteY9" fmla="*/ 279285 h 2332065"/>
              <a:gd name="connsiteX10" fmla="*/ 66155 w 999899"/>
              <a:gd name="connsiteY10" fmla="*/ 322523 h 2332065"/>
              <a:gd name="connsiteX11" fmla="*/ 80210 w 999899"/>
              <a:gd name="connsiteY11" fmla="*/ 370497 h 2332065"/>
              <a:gd name="connsiteX12" fmla="*/ 91362 w 999899"/>
              <a:gd name="connsiteY12" fmla="*/ 414651 h 2332065"/>
              <a:gd name="connsiteX13" fmla="*/ 104504 w 999899"/>
              <a:gd name="connsiteY13" fmla="*/ 473471 h 2332065"/>
              <a:gd name="connsiteX14" fmla="*/ 112753 w 999899"/>
              <a:gd name="connsiteY14" fmla="*/ 511362 h 2332065"/>
              <a:gd name="connsiteX15" fmla="*/ 120544 w 999899"/>
              <a:gd name="connsiteY15" fmla="*/ 576753 h 2332065"/>
              <a:gd name="connsiteX16" fmla="*/ 131697 w 999899"/>
              <a:gd name="connsiteY16" fmla="*/ 612199 h 2332065"/>
              <a:gd name="connsiteX17" fmla="*/ 137044 w 999899"/>
              <a:gd name="connsiteY17" fmla="*/ 654366 h 2332065"/>
              <a:gd name="connsiteX18" fmla="*/ 151101 w 999899"/>
              <a:gd name="connsiteY18" fmla="*/ 681104 h 2332065"/>
              <a:gd name="connsiteX19" fmla="*/ 162255 w 999899"/>
              <a:gd name="connsiteY19" fmla="*/ 711659 h 2332065"/>
              <a:gd name="connsiteX20" fmla="*/ 167602 w 999899"/>
              <a:gd name="connsiteY20" fmla="*/ 744202 h 2332065"/>
              <a:gd name="connsiteX21" fmla="*/ 172489 w 999899"/>
              <a:gd name="connsiteY21" fmla="*/ 772465 h 2332065"/>
              <a:gd name="connsiteX22" fmla="*/ 180741 w 999899"/>
              <a:gd name="connsiteY22" fmla="*/ 807454 h 2332065"/>
              <a:gd name="connsiteX23" fmla="*/ 191893 w 999899"/>
              <a:gd name="connsiteY23" fmla="*/ 840912 h 2332065"/>
              <a:gd name="connsiteX24" fmla="*/ 191435 w 999899"/>
              <a:gd name="connsiteY24" fmla="*/ 882163 h 2332065"/>
              <a:gd name="connsiteX25" fmla="*/ 198311 w 999899"/>
              <a:gd name="connsiteY25" fmla="*/ 910579 h 2332065"/>
              <a:gd name="connsiteX26" fmla="*/ 206559 w 999899"/>
              <a:gd name="connsiteY26" fmla="*/ 951832 h 2332065"/>
              <a:gd name="connsiteX27" fmla="*/ 223520 w 999899"/>
              <a:gd name="connsiteY27" fmla="*/ 995527 h 2332065"/>
              <a:gd name="connsiteX28" fmla="*/ 224589 w 999899"/>
              <a:gd name="connsiteY28" fmla="*/ 1021043 h 2332065"/>
              <a:gd name="connsiteX29" fmla="*/ 229479 w 999899"/>
              <a:gd name="connsiteY29" fmla="*/ 1062446 h 2332065"/>
              <a:gd name="connsiteX30" fmla="*/ 237729 w 999899"/>
              <a:gd name="connsiteY30" fmla="*/ 1118671 h 2332065"/>
              <a:gd name="connsiteX31" fmla="*/ 257590 w 999899"/>
              <a:gd name="connsiteY31" fmla="*/ 1149838 h 2332065"/>
              <a:gd name="connsiteX32" fmla="*/ 262936 w 999899"/>
              <a:gd name="connsiteY32" fmla="*/ 1191088 h 2332065"/>
              <a:gd name="connsiteX33" fmla="*/ 267368 w 999899"/>
              <a:gd name="connsiteY33" fmla="*/ 1224243 h 2332065"/>
              <a:gd name="connsiteX34" fmla="*/ 274090 w 999899"/>
              <a:gd name="connsiteY34" fmla="*/ 1249299 h 2332065"/>
              <a:gd name="connsiteX35" fmla="*/ 281883 w 999899"/>
              <a:gd name="connsiteY35" fmla="*/ 1281382 h 2332065"/>
              <a:gd name="connsiteX36" fmla="*/ 290132 w 999899"/>
              <a:gd name="connsiteY36" fmla="*/ 1328898 h 2332065"/>
              <a:gd name="connsiteX37" fmla="*/ 301285 w 999899"/>
              <a:gd name="connsiteY37" fmla="*/ 1353343 h 2332065"/>
              <a:gd name="connsiteX38" fmla="*/ 300827 w 999899"/>
              <a:gd name="connsiteY38" fmla="*/ 1366483 h 2332065"/>
              <a:gd name="connsiteX39" fmla="*/ 303272 w 999899"/>
              <a:gd name="connsiteY39" fmla="*/ 1398567 h 2332065"/>
              <a:gd name="connsiteX40" fmla="*/ 316411 w 999899"/>
              <a:gd name="connsiteY40" fmla="*/ 1437525 h 2332065"/>
              <a:gd name="connsiteX41" fmla="*/ 318855 w 999899"/>
              <a:gd name="connsiteY41" fmla="*/ 1468082 h 2332065"/>
              <a:gd name="connsiteX42" fmla="*/ 332911 w 999899"/>
              <a:gd name="connsiteY42" fmla="*/ 1489929 h 2332065"/>
              <a:gd name="connsiteX43" fmla="*/ 335356 w 999899"/>
              <a:gd name="connsiteY43" fmla="*/ 1511320 h 2332065"/>
              <a:gd name="connsiteX44" fmla="*/ 331535 w 999899"/>
              <a:gd name="connsiteY44" fmla="*/ 1527361 h 2332065"/>
              <a:gd name="connsiteX45" fmla="*/ 348495 w 999899"/>
              <a:gd name="connsiteY45" fmla="*/ 1559446 h 2332065"/>
              <a:gd name="connsiteX46" fmla="*/ 350481 w 999899"/>
              <a:gd name="connsiteY46" fmla="*/ 1594433 h 2332065"/>
              <a:gd name="connsiteX47" fmla="*/ 355828 w 999899"/>
              <a:gd name="connsiteY47" fmla="*/ 1619795 h 2332065"/>
              <a:gd name="connsiteX48" fmla="*/ 361175 w 999899"/>
              <a:gd name="connsiteY48" fmla="*/ 1638740 h 2332065"/>
              <a:gd name="connsiteX49" fmla="*/ 354912 w 999899"/>
              <a:gd name="connsiteY49" fmla="*/ 1679532 h 2332065"/>
              <a:gd name="connsiteX50" fmla="*/ 368968 w 999899"/>
              <a:gd name="connsiteY50" fmla="*/ 1677088 h 2332065"/>
              <a:gd name="connsiteX51" fmla="*/ 377676 w 999899"/>
              <a:gd name="connsiteY51" fmla="*/ 1696645 h 2332065"/>
              <a:gd name="connsiteX52" fmla="*/ 377216 w 999899"/>
              <a:gd name="connsiteY52" fmla="*/ 1727812 h 2332065"/>
              <a:gd name="connsiteX53" fmla="*/ 387913 w 999899"/>
              <a:gd name="connsiteY53" fmla="*/ 1785105 h 2332065"/>
              <a:gd name="connsiteX54" fmla="*/ 398607 w 999899"/>
              <a:gd name="connsiteY54" fmla="*/ 1830787 h 2332065"/>
              <a:gd name="connsiteX55" fmla="*/ 403955 w 999899"/>
              <a:gd name="connsiteY55" fmla="*/ 1863788 h 2332065"/>
              <a:gd name="connsiteX56" fmla="*/ 415108 w 999899"/>
              <a:gd name="connsiteY56" fmla="*/ 1888538 h 2332065"/>
              <a:gd name="connsiteX57" fmla="*/ 422900 w 999899"/>
              <a:gd name="connsiteY57" fmla="*/ 1928567 h 2332065"/>
              <a:gd name="connsiteX58" fmla="*/ 424886 w 999899"/>
              <a:gd name="connsiteY58" fmla="*/ 1968442 h 2332065"/>
              <a:gd name="connsiteX59" fmla="*/ 444291 w 999899"/>
              <a:gd name="connsiteY59" fmla="*/ 2021918 h 2332065"/>
              <a:gd name="connsiteX60" fmla="*/ 443372 w 999899"/>
              <a:gd name="connsiteY60" fmla="*/ 2055375 h 2332065"/>
              <a:gd name="connsiteX61" fmla="*/ 460331 w 999899"/>
              <a:gd name="connsiteY61" fmla="*/ 2093265 h 2332065"/>
              <a:gd name="connsiteX62" fmla="*/ 456512 w 999899"/>
              <a:gd name="connsiteY62" fmla="*/ 2134059 h 2332065"/>
              <a:gd name="connsiteX63" fmla="*/ 464762 w 999899"/>
              <a:gd name="connsiteY63" fmla="*/ 2147198 h 2332065"/>
              <a:gd name="connsiteX64" fmla="*/ 467206 w 999899"/>
              <a:gd name="connsiteY64" fmla="*/ 2171490 h 2332065"/>
              <a:gd name="connsiteX65" fmla="*/ 480805 w 999899"/>
              <a:gd name="connsiteY65" fmla="*/ 2220991 h 2332065"/>
              <a:gd name="connsiteX66" fmla="*/ 488596 w 999899"/>
              <a:gd name="connsiteY66" fmla="*/ 2255367 h 2332065"/>
              <a:gd name="connsiteX67" fmla="*/ 485082 w 999899"/>
              <a:gd name="connsiteY67" fmla="*/ 2269272 h 2332065"/>
              <a:gd name="connsiteX68" fmla="*/ 502194 w 999899"/>
              <a:gd name="connsiteY68" fmla="*/ 2332065 h 2332065"/>
              <a:gd name="connsiteX69" fmla="*/ 497457 w 999899"/>
              <a:gd name="connsiteY69" fmla="*/ 2314494 h 2332065"/>
              <a:gd name="connsiteX70" fmla="*/ 536722 w 999899"/>
              <a:gd name="connsiteY70" fmla="*/ 2310522 h 2332065"/>
              <a:gd name="connsiteX71" fmla="*/ 568806 w 999899"/>
              <a:gd name="connsiteY71" fmla="*/ 2289132 h 2332065"/>
              <a:gd name="connsiteX72" fmla="*/ 595543 w 999899"/>
              <a:gd name="connsiteY72" fmla="*/ 2257048 h 2332065"/>
              <a:gd name="connsiteX73" fmla="*/ 611585 w 999899"/>
              <a:gd name="connsiteY73" fmla="*/ 2235659 h 2332065"/>
              <a:gd name="connsiteX74" fmla="*/ 643670 w 999899"/>
              <a:gd name="connsiteY74" fmla="*/ 2208922 h 2332065"/>
              <a:gd name="connsiteX75" fmla="*/ 670406 w 999899"/>
              <a:gd name="connsiteY75" fmla="*/ 2176838 h 2332065"/>
              <a:gd name="connsiteX76" fmla="*/ 686448 w 999899"/>
              <a:gd name="connsiteY76" fmla="*/ 2166143 h 2332065"/>
              <a:gd name="connsiteX77" fmla="*/ 702491 w 999899"/>
              <a:gd name="connsiteY77" fmla="*/ 2150101 h 2332065"/>
              <a:gd name="connsiteX78" fmla="*/ 723880 w 999899"/>
              <a:gd name="connsiteY78" fmla="*/ 2134059 h 2332065"/>
              <a:gd name="connsiteX79" fmla="*/ 747255 w 999899"/>
              <a:gd name="connsiteY79" fmla="*/ 2090821 h 2332065"/>
              <a:gd name="connsiteX80" fmla="*/ 760394 w 999899"/>
              <a:gd name="connsiteY80" fmla="*/ 2080127 h 2332065"/>
              <a:gd name="connsiteX81" fmla="*/ 791562 w 999899"/>
              <a:gd name="connsiteY81" fmla="*/ 2036278 h 2332065"/>
              <a:gd name="connsiteX82" fmla="*/ 825480 w 999899"/>
              <a:gd name="connsiteY82" fmla="*/ 2005722 h 2332065"/>
              <a:gd name="connsiteX83" fmla="*/ 836175 w 999899"/>
              <a:gd name="connsiteY83" fmla="*/ 1989680 h 2332065"/>
              <a:gd name="connsiteX84" fmla="*/ 846870 w 999899"/>
              <a:gd name="connsiteY84" fmla="*/ 1975013 h 2332065"/>
              <a:gd name="connsiteX85" fmla="*/ 876967 w 999899"/>
              <a:gd name="connsiteY85" fmla="*/ 1932540 h 2332065"/>
              <a:gd name="connsiteX86" fmla="*/ 903705 w 999899"/>
              <a:gd name="connsiteY86" fmla="*/ 1903205 h 2332065"/>
              <a:gd name="connsiteX87" fmla="*/ 937775 w 999899"/>
              <a:gd name="connsiteY87" fmla="*/ 1877385 h 2332065"/>
              <a:gd name="connsiteX88" fmla="*/ 953817 w 999899"/>
              <a:gd name="connsiteY88" fmla="*/ 1861343 h 2332065"/>
              <a:gd name="connsiteX89" fmla="*/ 964512 w 999899"/>
              <a:gd name="connsiteY89" fmla="*/ 1845301 h 2332065"/>
              <a:gd name="connsiteX90" fmla="*/ 989262 w 999899"/>
              <a:gd name="connsiteY90" fmla="*/ 1808481 h 2332065"/>
              <a:gd name="connsiteX91" fmla="*/ 996596 w 999899"/>
              <a:gd name="connsiteY91" fmla="*/ 1781132 h 2332065"/>
              <a:gd name="connsiteX92" fmla="*/ 962677 w 999899"/>
              <a:gd name="connsiteY92" fmla="*/ 1712533 h 2332065"/>
              <a:gd name="connsiteX93" fmla="*/ 935483 w 999899"/>
              <a:gd name="connsiteY93" fmla="*/ 1671740 h 2332065"/>
              <a:gd name="connsiteX94" fmla="*/ 932427 w 999899"/>
              <a:gd name="connsiteY94" fmla="*/ 1636753 h 2332065"/>
              <a:gd name="connsiteX95" fmla="*/ 900343 w 999899"/>
              <a:gd name="connsiteY95" fmla="*/ 1583280 h 2332065"/>
              <a:gd name="connsiteX96" fmla="*/ 889648 w 999899"/>
              <a:gd name="connsiteY96" fmla="*/ 1567238 h 2332065"/>
              <a:gd name="connsiteX97" fmla="*/ 878954 w 999899"/>
              <a:gd name="connsiteY97" fmla="*/ 1545848 h 2332065"/>
              <a:gd name="connsiteX98" fmla="*/ 857564 w 999899"/>
              <a:gd name="connsiteY98" fmla="*/ 1513764 h 2332065"/>
              <a:gd name="connsiteX99" fmla="*/ 846870 w 999899"/>
              <a:gd name="connsiteY99" fmla="*/ 1492374 h 2332065"/>
              <a:gd name="connsiteX100" fmla="*/ 825480 w 999899"/>
              <a:gd name="connsiteY100" fmla="*/ 1476332 h 2332065"/>
              <a:gd name="connsiteX101" fmla="*/ 793396 w 999899"/>
              <a:gd name="connsiteY101" fmla="*/ 1413081 h 2332065"/>
              <a:gd name="connsiteX102" fmla="*/ 782701 w 999899"/>
              <a:gd name="connsiteY102" fmla="*/ 1385427 h 2332065"/>
              <a:gd name="connsiteX103" fmla="*/ 738547 w 999899"/>
              <a:gd name="connsiteY103" fmla="*/ 1322787 h 2332065"/>
              <a:gd name="connsiteX104" fmla="*/ 738394 w 999899"/>
              <a:gd name="connsiteY104" fmla="*/ 1305674 h 2332065"/>
              <a:gd name="connsiteX105" fmla="*/ 711200 w 999899"/>
              <a:gd name="connsiteY105" fmla="*/ 1267785 h 2332065"/>
              <a:gd name="connsiteX106" fmla="*/ 686448 w 999899"/>
              <a:gd name="connsiteY106" fmla="*/ 1225006 h 2332065"/>
              <a:gd name="connsiteX107" fmla="*/ 665518 w 999899"/>
              <a:gd name="connsiteY107" fmla="*/ 1201630 h 2332065"/>
              <a:gd name="connsiteX108" fmla="*/ 656351 w 999899"/>
              <a:gd name="connsiteY108" fmla="*/ 1186505 h 2332065"/>
              <a:gd name="connsiteX109" fmla="*/ 649476 w 999899"/>
              <a:gd name="connsiteY109" fmla="*/ 1159921 h 2332065"/>
              <a:gd name="connsiteX110" fmla="*/ 632975 w 999899"/>
              <a:gd name="connsiteY110" fmla="*/ 1150143 h 2332065"/>
              <a:gd name="connsiteX111" fmla="*/ 627627 w 999899"/>
              <a:gd name="connsiteY111" fmla="*/ 1134101 h 2332065"/>
              <a:gd name="connsiteX112" fmla="*/ 620751 w 999899"/>
              <a:gd name="connsiteY112" fmla="*/ 1104920 h 2332065"/>
              <a:gd name="connsiteX113" fmla="*/ 595543 w 999899"/>
              <a:gd name="connsiteY113" fmla="*/ 1066113 h 2332065"/>
              <a:gd name="connsiteX114" fmla="*/ 570333 w 999899"/>
              <a:gd name="connsiteY114" fmla="*/ 1026848 h 2332065"/>
              <a:gd name="connsiteX115" fmla="*/ 549403 w 999899"/>
              <a:gd name="connsiteY115" fmla="*/ 989874 h 2332065"/>
              <a:gd name="connsiteX116" fmla="*/ 536722 w 999899"/>
              <a:gd name="connsiteY116" fmla="*/ 973680 h 2332065"/>
              <a:gd name="connsiteX117" fmla="*/ 526027 w 999899"/>
              <a:gd name="connsiteY117" fmla="*/ 946943 h 2332065"/>
              <a:gd name="connsiteX118" fmla="*/ 515333 w 999899"/>
              <a:gd name="connsiteY118" fmla="*/ 930901 h 2332065"/>
              <a:gd name="connsiteX119" fmla="*/ 504638 w 999899"/>
              <a:gd name="connsiteY119" fmla="*/ 904164 h 2332065"/>
              <a:gd name="connsiteX120" fmla="*/ 483248 w 999899"/>
              <a:gd name="connsiteY120" fmla="*/ 872080 h 2332065"/>
              <a:gd name="connsiteX121" fmla="*/ 472554 w 999899"/>
              <a:gd name="connsiteY121" fmla="*/ 856038 h 2332065"/>
              <a:gd name="connsiteX122" fmla="*/ 454067 w 999899"/>
              <a:gd name="connsiteY122" fmla="*/ 807911 h 2332065"/>
              <a:gd name="connsiteX123" fmla="*/ 431762 w 999899"/>
              <a:gd name="connsiteY123" fmla="*/ 765132 h 2332065"/>
              <a:gd name="connsiteX124" fmla="*/ 429775 w 999899"/>
              <a:gd name="connsiteY124" fmla="*/ 749090 h 2332065"/>
              <a:gd name="connsiteX125" fmla="*/ 419080 w 999899"/>
              <a:gd name="connsiteY125" fmla="*/ 727701 h 2332065"/>
              <a:gd name="connsiteX126" fmla="*/ 397691 w 999899"/>
              <a:gd name="connsiteY126" fmla="*/ 695617 h 2332065"/>
              <a:gd name="connsiteX127" fmla="*/ 386996 w 999899"/>
              <a:gd name="connsiteY127" fmla="*/ 679574 h 2332065"/>
              <a:gd name="connsiteX128" fmla="*/ 376301 w 999899"/>
              <a:gd name="connsiteY128" fmla="*/ 663532 h 2332065"/>
              <a:gd name="connsiteX129" fmla="*/ 365606 w 999899"/>
              <a:gd name="connsiteY129" fmla="*/ 642143 h 2332065"/>
              <a:gd name="connsiteX130" fmla="*/ 344217 w 999899"/>
              <a:gd name="connsiteY130" fmla="*/ 626101 h 2332065"/>
              <a:gd name="connsiteX131" fmla="*/ 322827 w 999899"/>
              <a:gd name="connsiteY131" fmla="*/ 594017 h 2332065"/>
              <a:gd name="connsiteX132" fmla="*/ 312133 w 999899"/>
              <a:gd name="connsiteY132" fmla="*/ 577974 h 2332065"/>
              <a:gd name="connsiteX133" fmla="*/ 301438 w 999899"/>
              <a:gd name="connsiteY133" fmla="*/ 561932 h 2332065"/>
              <a:gd name="connsiteX134" fmla="*/ 290743 w 999899"/>
              <a:gd name="connsiteY134" fmla="*/ 540543 h 2332065"/>
              <a:gd name="connsiteX135" fmla="*/ 285854 w 999899"/>
              <a:gd name="connsiteY135" fmla="*/ 518696 h 2332065"/>
              <a:gd name="connsiteX136" fmla="*/ 269354 w 999899"/>
              <a:gd name="connsiteY136" fmla="*/ 497764 h 2332065"/>
              <a:gd name="connsiteX137" fmla="*/ 258659 w 999899"/>
              <a:gd name="connsiteY137" fmla="*/ 473013 h 2332065"/>
              <a:gd name="connsiteX138" fmla="*/ 237270 w 999899"/>
              <a:gd name="connsiteY138" fmla="*/ 433596 h 2332065"/>
              <a:gd name="connsiteX139" fmla="*/ 226575 w 999899"/>
              <a:gd name="connsiteY139" fmla="*/ 385469 h 2332065"/>
              <a:gd name="connsiteX140" fmla="*/ 205185 w 999899"/>
              <a:gd name="connsiteY140" fmla="*/ 348038 h 2332065"/>
              <a:gd name="connsiteX141" fmla="*/ 194491 w 999899"/>
              <a:gd name="connsiteY141" fmla="*/ 326648 h 2332065"/>
              <a:gd name="connsiteX142" fmla="*/ 173101 w 999899"/>
              <a:gd name="connsiteY142" fmla="*/ 273174 h 2332065"/>
              <a:gd name="connsiteX143" fmla="*/ 130322 w 999899"/>
              <a:gd name="connsiteY143" fmla="*/ 198311 h 2332065"/>
              <a:gd name="connsiteX144" fmla="*/ 119627 w 999899"/>
              <a:gd name="connsiteY144" fmla="*/ 182269 h 2332065"/>
              <a:gd name="connsiteX145" fmla="*/ 98238 w 999899"/>
              <a:gd name="connsiteY145" fmla="*/ 166227 h 2332065"/>
              <a:gd name="connsiteX146" fmla="*/ 87543 w 999899"/>
              <a:gd name="connsiteY146" fmla="*/ 144838 h 2332065"/>
              <a:gd name="connsiteX147" fmla="*/ 71501 w 999899"/>
              <a:gd name="connsiteY147" fmla="*/ 107406 h 2332065"/>
              <a:gd name="connsiteX148" fmla="*/ 39417 w 999899"/>
              <a:gd name="connsiteY148" fmla="*/ 59280 h 2332065"/>
              <a:gd name="connsiteX149" fmla="*/ 28722 w 999899"/>
              <a:gd name="connsiteY149" fmla="*/ 43238 h 2332065"/>
              <a:gd name="connsiteX150" fmla="*/ 0 w 999899"/>
              <a:gd name="connsiteY150" fmla="*/ 0 h 2332065"/>
              <a:gd name="connsiteX151" fmla="*/ 7333 w 999899"/>
              <a:gd name="connsiteY151" fmla="*/ 27196 h 2332065"/>
              <a:gd name="connsiteX0" fmla="*/ 7333 w 999899"/>
              <a:gd name="connsiteY0" fmla="*/ 27196 h 2332065"/>
              <a:gd name="connsiteX1" fmla="*/ 10694 w 999899"/>
              <a:gd name="connsiteY1" fmla="*/ 48126 h 2332065"/>
              <a:gd name="connsiteX2" fmla="*/ 27653 w 999899"/>
              <a:gd name="connsiteY2" fmla="*/ 52557 h 2332065"/>
              <a:gd name="connsiteX3" fmla="*/ 15583 w 999899"/>
              <a:gd name="connsiteY3" fmla="*/ 73489 h 2332065"/>
              <a:gd name="connsiteX4" fmla="*/ 29638 w 999899"/>
              <a:gd name="connsiteY4" fmla="*/ 103588 h 2332065"/>
              <a:gd name="connsiteX5" fmla="*/ 34528 w 999899"/>
              <a:gd name="connsiteY5" fmla="*/ 148810 h 2332065"/>
              <a:gd name="connsiteX6" fmla="*/ 39876 w 999899"/>
              <a:gd name="connsiteY6" fmla="*/ 184865 h 2332065"/>
              <a:gd name="connsiteX7" fmla="*/ 56376 w 999899"/>
              <a:gd name="connsiteY7" fmla="*/ 236508 h 2332065"/>
              <a:gd name="connsiteX8" fmla="*/ 43848 w 999899"/>
              <a:gd name="connsiteY8" fmla="*/ 222756 h 2332065"/>
              <a:gd name="connsiteX9" fmla="*/ 60806 w 999899"/>
              <a:gd name="connsiteY9" fmla="*/ 279285 h 2332065"/>
              <a:gd name="connsiteX10" fmla="*/ 66155 w 999899"/>
              <a:gd name="connsiteY10" fmla="*/ 322523 h 2332065"/>
              <a:gd name="connsiteX11" fmla="*/ 80210 w 999899"/>
              <a:gd name="connsiteY11" fmla="*/ 370497 h 2332065"/>
              <a:gd name="connsiteX12" fmla="*/ 91362 w 999899"/>
              <a:gd name="connsiteY12" fmla="*/ 414651 h 2332065"/>
              <a:gd name="connsiteX13" fmla="*/ 104504 w 999899"/>
              <a:gd name="connsiteY13" fmla="*/ 473471 h 2332065"/>
              <a:gd name="connsiteX14" fmla="*/ 112753 w 999899"/>
              <a:gd name="connsiteY14" fmla="*/ 511362 h 2332065"/>
              <a:gd name="connsiteX15" fmla="*/ 120544 w 999899"/>
              <a:gd name="connsiteY15" fmla="*/ 576753 h 2332065"/>
              <a:gd name="connsiteX16" fmla="*/ 131697 w 999899"/>
              <a:gd name="connsiteY16" fmla="*/ 612199 h 2332065"/>
              <a:gd name="connsiteX17" fmla="*/ 137044 w 999899"/>
              <a:gd name="connsiteY17" fmla="*/ 654366 h 2332065"/>
              <a:gd name="connsiteX18" fmla="*/ 151101 w 999899"/>
              <a:gd name="connsiteY18" fmla="*/ 681104 h 2332065"/>
              <a:gd name="connsiteX19" fmla="*/ 162255 w 999899"/>
              <a:gd name="connsiteY19" fmla="*/ 711659 h 2332065"/>
              <a:gd name="connsiteX20" fmla="*/ 167602 w 999899"/>
              <a:gd name="connsiteY20" fmla="*/ 744202 h 2332065"/>
              <a:gd name="connsiteX21" fmla="*/ 172489 w 999899"/>
              <a:gd name="connsiteY21" fmla="*/ 772465 h 2332065"/>
              <a:gd name="connsiteX22" fmla="*/ 180741 w 999899"/>
              <a:gd name="connsiteY22" fmla="*/ 807454 h 2332065"/>
              <a:gd name="connsiteX23" fmla="*/ 191893 w 999899"/>
              <a:gd name="connsiteY23" fmla="*/ 840912 h 2332065"/>
              <a:gd name="connsiteX24" fmla="*/ 191435 w 999899"/>
              <a:gd name="connsiteY24" fmla="*/ 882163 h 2332065"/>
              <a:gd name="connsiteX25" fmla="*/ 198311 w 999899"/>
              <a:gd name="connsiteY25" fmla="*/ 910579 h 2332065"/>
              <a:gd name="connsiteX26" fmla="*/ 206559 w 999899"/>
              <a:gd name="connsiteY26" fmla="*/ 951832 h 2332065"/>
              <a:gd name="connsiteX27" fmla="*/ 223520 w 999899"/>
              <a:gd name="connsiteY27" fmla="*/ 995527 h 2332065"/>
              <a:gd name="connsiteX28" fmla="*/ 224589 w 999899"/>
              <a:gd name="connsiteY28" fmla="*/ 1021043 h 2332065"/>
              <a:gd name="connsiteX29" fmla="*/ 229479 w 999899"/>
              <a:gd name="connsiteY29" fmla="*/ 1062446 h 2332065"/>
              <a:gd name="connsiteX30" fmla="*/ 237729 w 999899"/>
              <a:gd name="connsiteY30" fmla="*/ 1118671 h 2332065"/>
              <a:gd name="connsiteX31" fmla="*/ 257590 w 999899"/>
              <a:gd name="connsiteY31" fmla="*/ 1149838 h 2332065"/>
              <a:gd name="connsiteX32" fmla="*/ 262936 w 999899"/>
              <a:gd name="connsiteY32" fmla="*/ 1191088 h 2332065"/>
              <a:gd name="connsiteX33" fmla="*/ 267368 w 999899"/>
              <a:gd name="connsiteY33" fmla="*/ 1224243 h 2332065"/>
              <a:gd name="connsiteX34" fmla="*/ 274090 w 999899"/>
              <a:gd name="connsiteY34" fmla="*/ 1249299 h 2332065"/>
              <a:gd name="connsiteX35" fmla="*/ 281883 w 999899"/>
              <a:gd name="connsiteY35" fmla="*/ 1281382 h 2332065"/>
              <a:gd name="connsiteX36" fmla="*/ 290132 w 999899"/>
              <a:gd name="connsiteY36" fmla="*/ 1328898 h 2332065"/>
              <a:gd name="connsiteX37" fmla="*/ 301285 w 999899"/>
              <a:gd name="connsiteY37" fmla="*/ 1353343 h 2332065"/>
              <a:gd name="connsiteX38" fmla="*/ 300827 w 999899"/>
              <a:gd name="connsiteY38" fmla="*/ 1366483 h 2332065"/>
              <a:gd name="connsiteX39" fmla="*/ 303272 w 999899"/>
              <a:gd name="connsiteY39" fmla="*/ 1398567 h 2332065"/>
              <a:gd name="connsiteX40" fmla="*/ 316411 w 999899"/>
              <a:gd name="connsiteY40" fmla="*/ 1437525 h 2332065"/>
              <a:gd name="connsiteX41" fmla="*/ 318855 w 999899"/>
              <a:gd name="connsiteY41" fmla="*/ 1468082 h 2332065"/>
              <a:gd name="connsiteX42" fmla="*/ 332911 w 999899"/>
              <a:gd name="connsiteY42" fmla="*/ 1489929 h 2332065"/>
              <a:gd name="connsiteX43" fmla="*/ 335356 w 999899"/>
              <a:gd name="connsiteY43" fmla="*/ 1511320 h 2332065"/>
              <a:gd name="connsiteX44" fmla="*/ 331535 w 999899"/>
              <a:gd name="connsiteY44" fmla="*/ 1527361 h 2332065"/>
              <a:gd name="connsiteX45" fmla="*/ 348495 w 999899"/>
              <a:gd name="connsiteY45" fmla="*/ 1559446 h 2332065"/>
              <a:gd name="connsiteX46" fmla="*/ 350481 w 999899"/>
              <a:gd name="connsiteY46" fmla="*/ 1594433 h 2332065"/>
              <a:gd name="connsiteX47" fmla="*/ 355828 w 999899"/>
              <a:gd name="connsiteY47" fmla="*/ 1619795 h 2332065"/>
              <a:gd name="connsiteX48" fmla="*/ 361175 w 999899"/>
              <a:gd name="connsiteY48" fmla="*/ 1638740 h 2332065"/>
              <a:gd name="connsiteX49" fmla="*/ 354912 w 999899"/>
              <a:gd name="connsiteY49" fmla="*/ 1679532 h 2332065"/>
              <a:gd name="connsiteX50" fmla="*/ 368968 w 999899"/>
              <a:gd name="connsiteY50" fmla="*/ 1677088 h 2332065"/>
              <a:gd name="connsiteX51" fmla="*/ 377676 w 999899"/>
              <a:gd name="connsiteY51" fmla="*/ 1696645 h 2332065"/>
              <a:gd name="connsiteX52" fmla="*/ 377216 w 999899"/>
              <a:gd name="connsiteY52" fmla="*/ 1727812 h 2332065"/>
              <a:gd name="connsiteX53" fmla="*/ 387913 w 999899"/>
              <a:gd name="connsiteY53" fmla="*/ 1785105 h 2332065"/>
              <a:gd name="connsiteX54" fmla="*/ 398607 w 999899"/>
              <a:gd name="connsiteY54" fmla="*/ 1830787 h 2332065"/>
              <a:gd name="connsiteX55" fmla="*/ 403955 w 999899"/>
              <a:gd name="connsiteY55" fmla="*/ 1863788 h 2332065"/>
              <a:gd name="connsiteX56" fmla="*/ 415108 w 999899"/>
              <a:gd name="connsiteY56" fmla="*/ 1888538 h 2332065"/>
              <a:gd name="connsiteX57" fmla="*/ 422900 w 999899"/>
              <a:gd name="connsiteY57" fmla="*/ 1928567 h 2332065"/>
              <a:gd name="connsiteX58" fmla="*/ 424886 w 999899"/>
              <a:gd name="connsiteY58" fmla="*/ 1968442 h 2332065"/>
              <a:gd name="connsiteX59" fmla="*/ 444291 w 999899"/>
              <a:gd name="connsiteY59" fmla="*/ 2021918 h 2332065"/>
              <a:gd name="connsiteX60" fmla="*/ 443372 w 999899"/>
              <a:gd name="connsiteY60" fmla="*/ 2055375 h 2332065"/>
              <a:gd name="connsiteX61" fmla="*/ 460331 w 999899"/>
              <a:gd name="connsiteY61" fmla="*/ 2093265 h 2332065"/>
              <a:gd name="connsiteX62" fmla="*/ 456512 w 999899"/>
              <a:gd name="connsiteY62" fmla="*/ 2134059 h 2332065"/>
              <a:gd name="connsiteX63" fmla="*/ 464762 w 999899"/>
              <a:gd name="connsiteY63" fmla="*/ 2147198 h 2332065"/>
              <a:gd name="connsiteX64" fmla="*/ 467206 w 999899"/>
              <a:gd name="connsiteY64" fmla="*/ 2171490 h 2332065"/>
              <a:gd name="connsiteX65" fmla="*/ 480805 w 999899"/>
              <a:gd name="connsiteY65" fmla="*/ 2220991 h 2332065"/>
              <a:gd name="connsiteX66" fmla="*/ 488596 w 999899"/>
              <a:gd name="connsiteY66" fmla="*/ 2255367 h 2332065"/>
              <a:gd name="connsiteX67" fmla="*/ 485082 w 999899"/>
              <a:gd name="connsiteY67" fmla="*/ 2269272 h 2332065"/>
              <a:gd name="connsiteX68" fmla="*/ 502194 w 999899"/>
              <a:gd name="connsiteY68" fmla="*/ 2332065 h 2332065"/>
              <a:gd name="connsiteX69" fmla="*/ 497457 w 999899"/>
              <a:gd name="connsiteY69" fmla="*/ 2314494 h 2332065"/>
              <a:gd name="connsiteX70" fmla="*/ 536722 w 999899"/>
              <a:gd name="connsiteY70" fmla="*/ 2310522 h 2332065"/>
              <a:gd name="connsiteX71" fmla="*/ 568806 w 999899"/>
              <a:gd name="connsiteY71" fmla="*/ 2289132 h 2332065"/>
              <a:gd name="connsiteX72" fmla="*/ 595543 w 999899"/>
              <a:gd name="connsiteY72" fmla="*/ 2257048 h 2332065"/>
              <a:gd name="connsiteX73" fmla="*/ 611585 w 999899"/>
              <a:gd name="connsiteY73" fmla="*/ 2235659 h 2332065"/>
              <a:gd name="connsiteX74" fmla="*/ 643670 w 999899"/>
              <a:gd name="connsiteY74" fmla="*/ 2208922 h 2332065"/>
              <a:gd name="connsiteX75" fmla="*/ 670406 w 999899"/>
              <a:gd name="connsiteY75" fmla="*/ 2176838 h 2332065"/>
              <a:gd name="connsiteX76" fmla="*/ 686448 w 999899"/>
              <a:gd name="connsiteY76" fmla="*/ 2166143 h 2332065"/>
              <a:gd name="connsiteX77" fmla="*/ 702491 w 999899"/>
              <a:gd name="connsiteY77" fmla="*/ 2150101 h 2332065"/>
              <a:gd name="connsiteX78" fmla="*/ 723880 w 999899"/>
              <a:gd name="connsiteY78" fmla="*/ 2134059 h 2332065"/>
              <a:gd name="connsiteX79" fmla="*/ 747255 w 999899"/>
              <a:gd name="connsiteY79" fmla="*/ 2090821 h 2332065"/>
              <a:gd name="connsiteX80" fmla="*/ 760394 w 999899"/>
              <a:gd name="connsiteY80" fmla="*/ 2080127 h 2332065"/>
              <a:gd name="connsiteX81" fmla="*/ 791562 w 999899"/>
              <a:gd name="connsiteY81" fmla="*/ 2036278 h 2332065"/>
              <a:gd name="connsiteX82" fmla="*/ 825480 w 999899"/>
              <a:gd name="connsiteY82" fmla="*/ 2005722 h 2332065"/>
              <a:gd name="connsiteX83" fmla="*/ 836175 w 999899"/>
              <a:gd name="connsiteY83" fmla="*/ 1989680 h 2332065"/>
              <a:gd name="connsiteX84" fmla="*/ 846870 w 999899"/>
              <a:gd name="connsiteY84" fmla="*/ 1975013 h 2332065"/>
              <a:gd name="connsiteX85" fmla="*/ 876967 w 999899"/>
              <a:gd name="connsiteY85" fmla="*/ 1932540 h 2332065"/>
              <a:gd name="connsiteX86" fmla="*/ 903705 w 999899"/>
              <a:gd name="connsiteY86" fmla="*/ 1903205 h 2332065"/>
              <a:gd name="connsiteX87" fmla="*/ 937775 w 999899"/>
              <a:gd name="connsiteY87" fmla="*/ 1877385 h 2332065"/>
              <a:gd name="connsiteX88" fmla="*/ 953817 w 999899"/>
              <a:gd name="connsiteY88" fmla="*/ 1861343 h 2332065"/>
              <a:gd name="connsiteX89" fmla="*/ 964512 w 999899"/>
              <a:gd name="connsiteY89" fmla="*/ 1845301 h 2332065"/>
              <a:gd name="connsiteX90" fmla="*/ 989262 w 999899"/>
              <a:gd name="connsiteY90" fmla="*/ 1808481 h 2332065"/>
              <a:gd name="connsiteX91" fmla="*/ 996596 w 999899"/>
              <a:gd name="connsiteY91" fmla="*/ 1781132 h 2332065"/>
              <a:gd name="connsiteX92" fmla="*/ 962677 w 999899"/>
              <a:gd name="connsiteY92" fmla="*/ 1712533 h 2332065"/>
              <a:gd name="connsiteX93" fmla="*/ 935483 w 999899"/>
              <a:gd name="connsiteY93" fmla="*/ 1671740 h 2332065"/>
              <a:gd name="connsiteX94" fmla="*/ 932427 w 999899"/>
              <a:gd name="connsiteY94" fmla="*/ 1636753 h 2332065"/>
              <a:gd name="connsiteX95" fmla="*/ 900343 w 999899"/>
              <a:gd name="connsiteY95" fmla="*/ 1583280 h 2332065"/>
              <a:gd name="connsiteX96" fmla="*/ 889648 w 999899"/>
              <a:gd name="connsiteY96" fmla="*/ 1567238 h 2332065"/>
              <a:gd name="connsiteX97" fmla="*/ 878954 w 999899"/>
              <a:gd name="connsiteY97" fmla="*/ 1545848 h 2332065"/>
              <a:gd name="connsiteX98" fmla="*/ 857564 w 999899"/>
              <a:gd name="connsiteY98" fmla="*/ 1513764 h 2332065"/>
              <a:gd name="connsiteX99" fmla="*/ 846870 w 999899"/>
              <a:gd name="connsiteY99" fmla="*/ 1492374 h 2332065"/>
              <a:gd name="connsiteX100" fmla="*/ 825480 w 999899"/>
              <a:gd name="connsiteY100" fmla="*/ 1476332 h 2332065"/>
              <a:gd name="connsiteX101" fmla="*/ 793396 w 999899"/>
              <a:gd name="connsiteY101" fmla="*/ 1413081 h 2332065"/>
              <a:gd name="connsiteX102" fmla="*/ 782701 w 999899"/>
              <a:gd name="connsiteY102" fmla="*/ 1385427 h 2332065"/>
              <a:gd name="connsiteX103" fmla="*/ 738547 w 999899"/>
              <a:gd name="connsiteY103" fmla="*/ 1322787 h 2332065"/>
              <a:gd name="connsiteX104" fmla="*/ 738394 w 999899"/>
              <a:gd name="connsiteY104" fmla="*/ 1305674 h 2332065"/>
              <a:gd name="connsiteX105" fmla="*/ 711200 w 999899"/>
              <a:gd name="connsiteY105" fmla="*/ 1267785 h 2332065"/>
              <a:gd name="connsiteX106" fmla="*/ 686448 w 999899"/>
              <a:gd name="connsiteY106" fmla="*/ 1225006 h 2332065"/>
              <a:gd name="connsiteX107" fmla="*/ 665518 w 999899"/>
              <a:gd name="connsiteY107" fmla="*/ 1201630 h 2332065"/>
              <a:gd name="connsiteX108" fmla="*/ 656351 w 999899"/>
              <a:gd name="connsiteY108" fmla="*/ 1186505 h 2332065"/>
              <a:gd name="connsiteX109" fmla="*/ 649476 w 999899"/>
              <a:gd name="connsiteY109" fmla="*/ 1159921 h 2332065"/>
              <a:gd name="connsiteX110" fmla="*/ 632975 w 999899"/>
              <a:gd name="connsiteY110" fmla="*/ 1150143 h 2332065"/>
              <a:gd name="connsiteX111" fmla="*/ 627627 w 999899"/>
              <a:gd name="connsiteY111" fmla="*/ 1134101 h 2332065"/>
              <a:gd name="connsiteX112" fmla="*/ 620751 w 999899"/>
              <a:gd name="connsiteY112" fmla="*/ 1104920 h 2332065"/>
              <a:gd name="connsiteX113" fmla="*/ 595543 w 999899"/>
              <a:gd name="connsiteY113" fmla="*/ 1066113 h 2332065"/>
              <a:gd name="connsiteX114" fmla="*/ 570333 w 999899"/>
              <a:gd name="connsiteY114" fmla="*/ 1026848 h 2332065"/>
              <a:gd name="connsiteX115" fmla="*/ 549403 w 999899"/>
              <a:gd name="connsiteY115" fmla="*/ 989874 h 2332065"/>
              <a:gd name="connsiteX116" fmla="*/ 536722 w 999899"/>
              <a:gd name="connsiteY116" fmla="*/ 973680 h 2332065"/>
              <a:gd name="connsiteX117" fmla="*/ 526027 w 999899"/>
              <a:gd name="connsiteY117" fmla="*/ 946943 h 2332065"/>
              <a:gd name="connsiteX118" fmla="*/ 515333 w 999899"/>
              <a:gd name="connsiteY118" fmla="*/ 930901 h 2332065"/>
              <a:gd name="connsiteX119" fmla="*/ 504638 w 999899"/>
              <a:gd name="connsiteY119" fmla="*/ 904164 h 2332065"/>
              <a:gd name="connsiteX120" fmla="*/ 483248 w 999899"/>
              <a:gd name="connsiteY120" fmla="*/ 872080 h 2332065"/>
              <a:gd name="connsiteX121" fmla="*/ 472554 w 999899"/>
              <a:gd name="connsiteY121" fmla="*/ 856038 h 2332065"/>
              <a:gd name="connsiteX122" fmla="*/ 454067 w 999899"/>
              <a:gd name="connsiteY122" fmla="*/ 807911 h 2332065"/>
              <a:gd name="connsiteX123" fmla="*/ 431762 w 999899"/>
              <a:gd name="connsiteY123" fmla="*/ 765132 h 2332065"/>
              <a:gd name="connsiteX124" fmla="*/ 429775 w 999899"/>
              <a:gd name="connsiteY124" fmla="*/ 749090 h 2332065"/>
              <a:gd name="connsiteX125" fmla="*/ 419080 w 999899"/>
              <a:gd name="connsiteY125" fmla="*/ 727701 h 2332065"/>
              <a:gd name="connsiteX126" fmla="*/ 397691 w 999899"/>
              <a:gd name="connsiteY126" fmla="*/ 695617 h 2332065"/>
              <a:gd name="connsiteX127" fmla="*/ 386996 w 999899"/>
              <a:gd name="connsiteY127" fmla="*/ 679574 h 2332065"/>
              <a:gd name="connsiteX128" fmla="*/ 376301 w 999899"/>
              <a:gd name="connsiteY128" fmla="*/ 663532 h 2332065"/>
              <a:gd name="connsiteX129" fmla="*/ 365606 w 999899"/>
              <a:gd name="connsiteY129" fmla="*/ 642143 h 2332065"/>
              <a:gd name="connsiteX130" fmla="*/ 344217 w 999899"/>
              <a:gd name="connsiteY130" fmla="*/ 626101 h 2332065"/>
              <a:gd name="connsiteX131" fmla="*/ 331535 w 999899"/>
              <a:gd name="connsiteY131" fmla="*/ 608531 h 2332065"/>
              <a:gd name="connsiteX132" fmla="*/ 312133 w 999899"/>
              <a:gd name="connsiteY132" fmla="*/ 577974 h 2332065"/>
              <a:gd name="connsiteX133" fmla="*/ 301438 w 999899"/>
              <a:gd name="connsiteY133" fmla="*/ 561932 h 2332065"/>
              <a:gd name="connsiteX134" fmla="*/ 290743 w 999899"/>
              <a:gd name="connsiteY134" fmla="*/ 540543 h 2332065"/>
              <a:gd name="connsiteX135" fmla="*/ 285854 w 999899"/>
              <a:gd name="connsiteY135" fmla="*/ 518696 h 2332065"/>
              <a:gd name="connsiteX136" fmla="*/ 269354 w 999899"/>
              <a:gd name="connsiteY136" fmla="*/ 497764 h 2332065"/>
              <a:gd name="connsiteX137" fmla="*/ 258659 w 999899"/>
              <a:gd name="connsiteY137" fmla="*/ 473013 h 2332065"/>
              <a:gd name="connsiteX138" fmla="*/ 237270 w 999899"/>
              <a:gd name="connsiteY138" fmla="*/ 433596 h 2332065"/>
              <a:gd name="connsiteX139" fmla="*/ 226575 w 999899"/>
              <a:gd name="connsiteY139" fmla="*/ 385469 h 2332065"/>
              <a:gd name="connsiteX140" fmla="*/ 205185 w 999899"/>
              <a:gd name="connsiteY140" fmla="*/ 348038 h 2332065"/>
              <a:gd name="connsiteX141" fmla="*/ 194491 w 999899"/>
              <a:gd name="connsiteY141" fmla="*/ 326648 h 2332065"/>
              <a:gd name="connsiteX142" fmla="*/ 173101 w 999899"/>
              <a:gd name="connsiteY142" fmla="*/ 273174 h 2332065"/>
              <a:gd name="connsiteX143" fmla="*/ 130322 w 999899"/>
              <a:gd name="connsiteY143" fmla="*/ 198311 h 2332065"/>
              <a:gd name="connsiteX144" fmla="*/ 119627 w 999899"/>
              <a:gd name="connsiteY144" fmla="*/ 182269 h 2332065"/>
              <a:gd name="connsiteX145" fmla="*/ 98238 w 999899"/>
              <a:gd name="connsiteY145" fmla="*/ 166227 h 2332065"/>
              <a:gd name="connsiteX146" fmla="*/ 87543 w 999899"/>
              <a:gd name="connsiteY146" fmla="*/ 144838 h 2332065"/>
              <a:gd name="connsiteX147" fmla="*/ 71501 w 999899"/>
              <a:gd name="connsiteY147" fmla="*/ 107406 h 2332065"/>
              <a:gd name="connsiteX148" fmla="*/ 39417 w 999899"/>
              <a:gd name="connsiteY148" fmla="*/ 59280 h 2332065"/>
              <a:gd name="connsiteX149" fmla="*/ 28722 w 999899"/>
              <a:gd name="connsiteY149" fmla="*/ 43238 h 2332065"/>
              <a:gd name="connsiteX150" fmla="*/ 0 w 999899"/>
              <a:gd name="connsiteY150" fmla="*/ 0 h 2332065"/>
              <a:gd name="connsiteX151" fmla="*/ 7333 w 999899"/>
              <a:gd name="connsiteY151" fmla="*/ 27196 h 2332065"/>
              <a:gd name="connsiteX0" fmla="*/ 7333 w 999899"/>
              <a:gd name="connsiteY0" fmla="*/ 27196 h 2332065"/>
              <a:gd name="connsiteX1" fmla="*/ 10694 w 999899"/>
              <a:gd name="connsiteY1" fmla="*/ 48126 h 2332065"/>
              <a:gd name="connsiteX2" fmla="*/ 27653 w 999899"/>
              <a:gd name="connsiteY2" fmla="*/ 52557 h 2332065"/>
              <a:gd name="connsiteX3" fmla="*/ 15583 w 999899"/>
              <a:gd name="connsiteY3" fmla="*/ 73489 h 2332065"/>
              <a:gd name="connsiteX4" fmla="*/ 29638 w 999899"/>
              <a:gd name="connsiteY4" fmla="*/ 103588 h 2332065"/>
              <a:gd name="connsiteX5" fmla="*/ 34528 w 999899"/>
              <a:gd name="connsiteY5" fmla="*/ 148810 h 2332065"/>
              <a:gd name="connsiteX6" fmla="*/ 39876 w 999899"/>
              <a:gd name="connsiteY6" fmla="*/ 184865 h 2332065"/>
              <a:gd name="connsiteX7" fmla="*/ 56376 w 999899"/>
              <a:gd name="connsiteY7" fmla="*/ 236508 h 2332065"/>
              <a:gd name="connsiteX8" fmla="*/ 43848 w 999899"/>
              <a:gd name="connsiteY8" fmla="*/ 222756 h 2332065"/>
              <a:gd name="connsiteX9" fmla="*/ 60806 w 999899"/>
              <a:gd name="connsiteY9" fmla="*/ 279285 h 2332065"/>
              <a:gd name="connsiteX10" fmla="*/ 66155 w 999899"/>
              <a:gd name="connsiteY10" fmla="*/ 322523 h 2332065"/>
              <a:gd name="connsiteX11" fmla="*/ 80210 w 999899"/>
              <a:gd name="connsiteY11" fmla="*/ 370497 h 2332065"/>
              <a:gd name="connsiteX12" fmla="*/ 91362 w 999899"/>
              <a:gd name="connsiteY12" fmla="*/ 414651 h 2332065"/>
              <a:gd name="connsiteX13" fmla="*/ 104504 w 999899"/>
              <a:gd name="connsiteY13" fmla="*/ 473471 h 2332065"/>
              <a:gd name="connsiteX14" fmla="*/ 112753 w 999899"/>
              <a:gd name="connsiteY14" fmla="*/ 511362 h 2332065"/>
              <a:gd name="connsiteX15" fmla="*/ 120544 w 999899"/>
              <a:gd name="connsiteY15" fmla="*/ 576753 h 2332065"/>
              <a:gd name="connsiteX16" fmla="*/ 131697 w 999899"/>
              <a:gd name="connsiteY16" fmla="*/ 612199 h 2332065"/>
              <a:gd name="connsiteX17" fmla="*/ 137044 w 999899"/>
              <a:gd name="connsiteY17" fmla="*/ 654366 h 2332065"/>
              <a:gd name="connsiteX18" fmla="*/ 151101 w 999899"/>
              <a:gd name="connsiteY18" fmla="*/ 681104 h 2332065"/>
              <a:gd name="connsiteX19" fmla="*/ 162255 w 999899"/>
              <a:gd name="connsiteY19" fmla="*/ 711659 h 2332065"/>
              <a:gd name="connsiteX20" fmla="*/ 167602 w 999899"/>
              <a:gd name="connsiteY20" fmla="*/ 744202 h 2332065"/>
              <a:gd name="connsiteX21" fmla="*/ 172489 w 999899"/>
              <a:gd name="connsiteY21" fmla="*/ 772465 h 2332065"/>
              <a:gd name="connsiteX22" fmla="*/ 180741 w 999899"/>
              <a:gd name="connsiteY22" fmla="*/ 807454 h 2332065"/>
              <a:gd name="connsiteX23" fmla="*/ 191893 w 999899"/>
              <a:gd name="connsiteY23" fmla="*/ 840912 h 2332065"/>
              <a:gd name="connsiteX24" fmla="*/ 191435 w 999899"/>
              <a:gd name="connsiteY24" fmla="*/ 882163 h 2332065"/>
              <a:gd name="connsiteX25" fmla="*/ 198311 w 999899"/>
              <a:gd name="connsiteY25" fmla="*/ 910579 h 2332065"/>
              <a:gd name="connsiteX26" fmla="*/ 206559 w 999899"/>
              <a:gd name="connsiteY26" fmla="*/ 951832 h 2332065"/>
              <a:gd name="connsiteX27" fmla="*/ 223520 w 999899"/>
              <a:gd name="connsiteY27" fmla="*/ 995527 h 2332065"/>
              <a:gd name="connsiteX28" fmla="*/ 224589 w 999899"/>
              <a:gd name="connsiteY28" fmla="*/ 1021043 h 2332065"/>
              <a:gd name="connsiteX29" fmla="*/ 229479 w 999899"/>
              <a:gd name="connsiteY29" fmla="*/ 1062446 h 2332065"/>
              <a:gd name="connsiteX30" fmla="*/ 237729 w 999899"/>
              <a:gd name="connsiteY30" fmla="*/ 1118671 h 2332065"/>
              <a:gd name="connsiteX31" fmla="*/ 257590 w 999899"/>
              <a:gd name="connsiteY31" fmla="*/ 1149838 h 2332065"/>
              <a:gd name="connsiteX32" fmla="*/ 262936 w 999899"/>
              <a:gd name="connsiteY32" fmla="*/ 1191088 h 2332065"/>
              <a:gd name="connsiteX33" fmla="*/ 267368 w 999899"/>
              <a:gd name="connsiteY33" fmla="*/ 1224243 h 2332065"/>
              <a:gd name="connsiteX34" fmla="*/ 274090 w 999899"/>
              <a:gd name="connsiteY34" fmla="*/ 1249299 h 2332065"/>
              <a:gd name="connsiteX35" fmla="*/ 281883 w 999899"/>
              <a:gd name="connsiteY35" fmla="*/ 1281382 h 2332065"/>
              <a:gd name="connsiteX36" fmla="*/ 290132 w 999899"/>
              <a:gd name="connsiteY36" fmla="*/ 1328898 h 2332065"/>
              <a:gd name="connsiteX37" fmla="*/ 301285 w 999899"/>
              <a:gd name="connsiteY37" fmla="*/ 1353343 h 2332065"/>
              <a:gd name="connsiteX38" fmla="*/ 300827 w 999899"/>
              <a:gd name="connsiteY38" fmla="*/ 1366483 h 2332065"/>
              <a:gd name="connsiteX39" fmla="*/ 303272 w 999899"/>
              <a:gd name="connsiteY39" fmla="*/ 1398567 h 2332065"/>
              <a:gd name="connsiteX40" fmla="*/ 316411 w 999899"/>
              <a:gd name="connsiteY40" fmla="*/ 1437525 h 2332065"/>
              <a:gd name="connsiteX41" fmla="*/ 318855 w 999899"/>
              <a:gd name="connsiteY41" fmla="*/ 1468082 h 2332065"/>
              <a:gd name="connsiteX42" fmla="*/ 332911 w 999899"/>
              <a:gd name="connsiteY42" fmla="*/ 1489929 h 2332065"/>
              <a:gd name="connsiteX43" fmla="*/ 335356 w 999899"/>
              <a:gd name="connsiteY43" fmla="*/ 1511320 h 2332065"/>
              <a:gd name="connsiteX44" fmla="*/ 331535 w 999899"/>
              <a:gd name="connsiteY44" fmla="*/ 1527361 h 2332065"/>
              <a:gd name="connsiteX45" fmla="*/ 348495 w 999899"/>
              <a:gd name="connsiteY45" fmla="*/ 1559446 h 2332065"/>
              <a:gd name="connsiteX46" fmla="*/ 350481 w 999899"/>
              <a:gd name="connsiteY46" fmla="*/ 1594433 h 2332065"/>
              <a:gd name="connsiteX47" fmla="*/ 355828 w 999899"/>
              <a:gd name="connsiteY47" fmla="*/ 1619795 h 2332065"/>
              <a:gd name="connsiteX48" fmla="*/ 361175 w 999899"/>
              <a:gd name="connsiteY48" fmla="*/ 1638740 h 2332065"/>
              <a:gd name="connsiteX49" fmla="*/ 354912 w 999899"/>
              <a:gd name="connsiteY49" fmla="*/ 1679532 h 2332065"/>
              <a:gd name="connsiteX50" fmla="*/ 368968 w 999899"/>
              <a:gd name="connsiteY50" fmla="*/ 1677088 h 2332065"/>
              <a:gd name="connsiteX51" fmla="*/ 377676 w 999899"/>
              <a:gd name="connsiteY51" fmla="*/ 1696645 h 2332065"/>
              <a:gd name="connsiteX52" fmla="*/ 377216 w 999899"/>
              <a:gd name="connsiteY52" fmla="*/ 1727812 h 2332065"/>
              <a:gd name="connsiteX53" fmla="*/ 387913 w 999899"/>
              <a:gd name="connsiteY53" fmla="*/ 1785105 h 2332065"/>
              <a:gd name="connsiteX54" fmla="*/ 398607 w 999899"/>
              <a:gd name="connsiteY54" fmla="*/ 1830787 h 2332065"/>
              <a:gd name="connsiteX55" fmla="*/ 403955 w 999899"/>
              <a:gd name="connsiteY55" fmla="*/ 1863788 h 2332065"/>
              <a:gd name="connsiteX56" fmla="*/ 415108 w 999899"/>
              <a:gd name="connsiteY56" fmla="*/ 1888538 h 2332065"/>
              <a:gd name="connsiteX57" fmla="*/ 422900 w 999899"/>
              <a:gd name="connsiteY57" fmla="*/ 1928567 h 2332065"/>
              <a:gd name="connsiteX58" fmla="*/ 424886 w 999899"/>
              <a:gd name="connsiteY58" fmla="*/ 1968442 h 2332065"/>
              <a:gd name="connsiteX59" fmla="*/ 444291 w 999899"/>
              <a:gd name="connsiteY59" fmla="*/ 2021918 h 2332065"/>
              <a:gd name="connsiteX60" fmla="*/ 443372 w 999899"/>
              <a:gd name="connsiteY60" fmla="*/ 2055375 h 2332065"/>
              <a:gd name="connsiteX61" fmla="*/ 460331 w 999899"/>
              <a:gd name="connsiteY61" fmla="*/ 2093265 h 2332065"/>
              <a:gd name="connsiteX62" fmla="*/ 456512 w 999899"/>
              <a:gd name="connsiteY62" fmla="*/ 2134059 h 2332065"/>
              <a:gd name="connsiteX63" fmla="*/ 464762 w 999899"/>
              <a:gd name="connsiteY63" fmla="*/ 2147198 h 2332065"/>
              <a:gd name="connsiteX64" fmla="*/ 467206 w 999899"/>
              <a:gd name="connsiteY64" fmla="*/ 2171490 h 2332065"/>
              <a:gd name="connsiteX65" fmla="*/ 480805 w 999899"/>
              <a:gd name="connsiteY65" fmla="*/ 2220991 h 2332065"/>
              <a:gd name="connsiteX66" fmla="*/ 488596 w 999899"/>
              <a:gd name="connsiteY66" fmla="*/ 2255367 h 2332065"/>
              <a:gd name="connsiteX67" fmla="*/ 485082 w 999899"/>
              <a:gd name="connsiteY67" fmla="*/ 2269272 h 2332065"/>
              <a:gd name="connsiteX68" fmla="*/ 502194 w 999899"/>
              <a:gd name="connsiteY68" fmla="*/ 2332065 h 2332065"/>
              <a:gd name="connsiteX69" fmla="*/ 497457 w 999899"/>
              <a:gd name="connsiteY69" fmla="*/ 2314494 h 2332065"/>
              <a:gd name="connsiteX70" fmla="*/ 536722 w 999899"/>
              <a:gd name="connsiteY70" fmla="*/ 2310522 h 2332065"/>
              <a:gd name="connsiteX71" fmla="*/ 568806 w 999899"/>
              <a:gd name="connsiteY71" fmla="*/ 2289132 h 2332065"/>
              <a:gd name="connsiteX72" fmla="*/ 595543 w 999899"/>
              <a:gd name="connsiteY72" fmla="*/ 2257048 h 2332065"/>
              <a:gd name="connsiteX73" fmla="*/ 611585 w 999899"/>
              <a:gd name="connsiteY73" fmla="*/ 2235659 h 2332065"/>
              <a:gd name="connsiteX74" fmla="*/ 643670 w 999899"/>
              <a:gd name="connsiteY74" fmla="*/ 2208922 h 2332065"/>
              <a:gd name="connsiteX75" fmla="*/ 670406 w 999899"/>
              <a:gd name="connsiteY75" fmla="*/ 2176838 h 2332065"/>
              <a:gd name="connsiteX76" fmla="*/ 686448 w 999899"/>
              <a:gd name="connsiteY76" fmla="*/ 2166143 h 2332065"/>
              <a:gd name="connsiteX77" fmla="*/ 702491 w 999899"/>
              <a:gd name="connsiteY77" fmla="*/ 2150101 h 2332065"/>
              <a:gd name="connsiteX78" fmla="*/ 723880 w 999899"/>
              <a:gd name="connsiteY78" fmla="*/ 2134059 h 2332065"/>
              <a:gd name="connsiteX79" fmla="*/ 747255 w 999899"/>
              <a:gd name="connsiteY79" fmla="*/ 2090821 h 2332065"/>
              <a:gd name="connsiteX80" fmla="*/ 760394 w 999899"/>
              <a:gd name="connsiteY80" fmla="*/ 2080127 h 2332065"/>
              <a:gd name="connsiteX81" fmla="*/ 791562 w 999899"/>
              <a:gd name="connsiteY81" fmla="*/ 2036278 h 2332065"/>
              <a:gd name="connsiteX82" fmla="*/ 825480 w 999899"/>
              <a:gd name="connsiteY82" fmla="*/ 2005722 h 2332065"/>
              <a:gd name="connsiteX83" fmla="*/ 836175 w 999899"/>
              <a:gd name="connsiteY83" fmla="*/ 1989680 h 2332065"/>
              <a:gd name="connsiteX84" fmla="*/ 846870 w 999899"/>
              <a:gd name="connsiteY84" fmla="*/ 1975013 h 2332065"/>
              <a:gd name="connsiteX85" fmla="*/ 876967 w 999899"/>
              <a:gd name="connsiteY85" fmla="*/ 1932540 h 2332065"/>
              <a:gd name="connsiteX86" fmla="*/ 903705 w 999899"/>
              <a:gd name="connsiteY86" fmla="*/ 1903205 h 2332065"/>
              <a:gd name="connsiteX87" fmla="*/ 937775 w 999899"/>
              <a:gd name="connsiteY87" fmla="*/ 1877385 h 2332065"/>
              <a:gd name="connsiteX88" fmla="*/ 953817 w 999899"/>
              <a:gd name="connsiteY88" fmla="*/ 1861343 h 2332065"/>
              <a:gd name="connsiteX89" fmla="*/ 964512 w 999899"/>
              <a:gd name="connsiteY89" fmla="*/ 1845301 h 2332065"/>
              <a:gd name="connsiteX90" fmla="*/ 989262 w 999899"/>
              <a:gd name="connsiteY90" fmla="*/ 1808481 h 2332065"/>
              <a:gd name="connsiteX91" fmla="*/ 996596 w 999899"/>
              <a:gd name="connsiteY91" fmla="*/ 1781132 h 2332065"/>
              <a:gd name="connsiteX92" fmla="*/ 962677 w 999899"/>
              <a:gd name="connsiteY92" fmla="*/ 1712533 h 2332065"/>
              <a:gd name="connsiteX93" fmla="*/ 935483 w 999899"/>
              <a:gd name="connsiteY93" fmla="*/ 1671740 h 2332065"/>
              <a:gd name="connsiteX94" fmla="*/ 932427 w 999899"/>
              <a:gd name="connsiteY94" fmla="*/ 1636753 h 2332065"/>
              <a:gd name="connsiteX95" fmla="*/ 900343 w 999899"/>
              <a:gd name="connsiteY95" fmla="*/ 1583280 h 2332065"/>
              <a:gd name="connsiteX96" fmla="*/ 889648 w 999899"/>
              <a:gd name="connsiteY96" fmla="*/ 1567238 h 2332065"/>
              <a:gd name="connsiteX97" fmla="*/ 878954 w 999899"/>
              <a:gd name="connsiteY97" fmla="*/ 1545848 h 2332065"/>
              <a:gd name="connsiteX98" fmla="*/ 857564 w 999899"/>
              <a:gd name="connsiteY98" fmla="*/ 1513764 h 2332065"/>
              <a:gd name="connsiteX99" fmla="*/ 846870 w 999899"/>
              <a:gd name="connsiteY99" fmla="*/ 1492374 h 2332065"/>
              <a:gd name="connsiteX100" fmla="*/ 825480 w 999899"/>
              <a:gd name="connsiteY100" fmla="*/ 1476332 h 2332065"/>
              <a:gd name="connsiteX101" fmla="*/ 793396 w 999899"/>
              <a:gd name="connsiteY101" fmla="*/ 1413081 h 2332065"/>
              <a:gd name="connsiteX102" fmla="*/ 782701 w 999899"/>
              <a:gd name="connsiteY102" fmla="*/ 1385427 h 2332065"/>
              <a:gd name="connsiteX103" fmla="*/ 738547 w 999899"/>
              <a:gd name="connsiteY103" fmla="*/ 1322787 h 2332065"/>
              <a:gd name="connsiteX104" fmla="*/ 738394 w 999899"/>
              <a:gd name="connsiteY104" fmla="*/ 1305674 h 2332065"/>
              <a:gd name="connsiteX105" fmla="*/ 711200 w 999899"/>
              <a:gd name="connsiteY105" fmla="*/ 1267785 h 2332065"/>
              <a:gd name="connsiteX106" fmla="*/ 686448 w 999899"/>
              <a:gd name="connsiteY106" fmla="*/ 1225006 h 2332065"/>
              <a:gd name="connsiteX107" fmla="*/ 665518 w 999899"/>
              <a:gd name="connsiteY107" fmla="*/ 1201630 h 2332065"/>
              <a:gd name="connsiteX108" fmla="*/ 656351 w 999899"/>
              <a:gd name="connsiteY108" fmla="*/ 1186505 h 2332065"/>
              <a:gd name="connsiteX109" fmla="*/ 649476 w 999899"/>
              <a:gd name="connsiteY109" fmla="*/ 1159921 h 2332065"/>
              <a:gd name="connsiteX110" fmla="*/ 632975 w 999899"/>
              <a:gd name="connsiteY110" fmla="*/ 1150143 h 2332065"/>
              <a:gd name="connsiteX111" fmla="*/ 627627 w 999899"/>
              <a:gd name="connsiteY111" fmla="*/ 1134101 h 2332065"/>
              <a:gd name="connsiteX112" fmla="*/ 620751 w 999899"/>
              <a:gd name="connsiteY112" fmla="*/ 1104920 h 2332065"/>
              <a:gd name="connsiteX113" fmla="*/ 595543 w 999899"/>
              <a:gd name="connsiteY113" fmla="*/ 1066113 h 2332065"/>
              <a:gd name="connsiteX114" fmla="*/ 570333 w 999899"/>
              <a:gd name="connsiteY114" fmla="*/ 1026848 h 2332065"/>
              <a:gd name="connsiteX115" fmla="*/ 549403 w 999899"/>
              <a:gd name="connsiteY115" fmla="*/ 989874 h 2332065"/>
              <a:gd name="connsiteX116" fmla="*/ 536722 w 999899"/>
              <a:gd name="connsiteY116" fmla="*/ 973680 h 2332065"/>
              <a:gd name="connsiteX117" fmla="*/ 526027 w 999899"/>
              <a:gd name="connsiteY117" fmla="*/ 946943 h 2332065"/>
              <a:gd name="connsiteX118" fmla="*/ 515333 w 999899"/>
              <a:gd name="connsiteY118" fmla="*/ 930901 h 2332065"/>
              <a:gd name="connsiteX119" fmla="*/ 504638 w 999899"/>
              <a:gd name="connsiteY119" fmla="*/ 904164 h 2332065"/>
              <a:gd name="connsiteX120" fmla="*/ 483248 w 999899"/>
              <a:gd name="connsiteY120" fmla="*/ 872080 h 2332065"/>
              <a:gd name="connsiteX121" fmla="*/ 472554 w 999899"/>
              <a:gd name="connsiteY121" fmla="*/ 856038 h 2332065"/>
              <a:gd name="connsiteX122" fmla="*/ 454067 w 999899"/>
              <a:gd name="connsiteY122" fmla="*/ 807911 h 2332065"/>
              <a:gd name="connsiteX123" fmla="*/ 431762 w 999899"/>
              <a:gd name="connsiteY123" fmla="*/ 765132 h 2332065"/>
              <a:gd name="connsiteX124" fmla="*/ 429775 w 999899"/>
              <a:gd name="connsiteY124" fmla="*/ 749090 h 2332065"/>
              <a:gd name="connsiteX125" fmla="*/ 395857 w 999899"/>
              <a:gd name="connsiteY125" fmla="*/ 716090 h 2332065"/>
              <a:gd name="connsiteX126" fmla="*/ 397691 w 999899"/>
              <a:gd name="connsiteY126" fmla="*/ 695617 h 2332065"/>
              <a:gd name="connsiteX127" fmla="*/ 386996 w 999899"/>
              <a:gd name="connsiteY127" fmla="*/ 679574 h 2332065"/>
              <a:gd name="connsiteX128" fmla="*/ 376301 w 999899"/>
              <a:gd name="connsiteY128" fmla="*/ 663532 h 2332065"/>
              <a:gd name="connsiteX129" fmla="*/ 365606 w 999899"/>
              <a:gd name="connsiteY129" fmla="*/ 642143 h 2332065"/>
              <a:gd name="connsiteX130" fmla="*/ 344217 w 999899"/>
              <a:gd name="connsiteY130" fmla="*/ 626101 h 2332065"/>
              <a:gd name="connsiteX131" fmla="*/ 331535 w 999899"/>
              <a:gd name="connsiteY131" fmla="*/ 608531 h 2332065"/>
              <a:gd name="connsiteX132" fmla="*/ 312133 w 999899"/>
              <a:gd name="connsiteY132" fmla="*/ 577974 h 2332065"/>
              <a:gd name="connsiteX133" fmla="*/ 301438 w 999899"/>
              <a:gd name="connsiteY133" fmla="*/ 561932 h 2332065"/>
              <a:gd name="connsiteX134" fmla="*/ 290743 w 999899"/>
              <a:gd name="connsiteY134" fmla="*/ 540543 h 2332065"/>
              <a:gd name="connsiteX135" fmla="*/ 285854 w 999899"/>
              <a:gd name="connsiteY135" fmla="*/ 518696 h 2332065"/>
              <a:gd name="connsiteX136" fmla="*/ 269354 w 999899"/>
              <a:gd name="connsiteY136" fmla="*/ 497764 h 2332065"/>
              <a:gd name="connsiteX137" fmla="*/ 258659 w 999899"/>
              <a:gd name="connsiteY137" fmla="*/ 473013 h 2332065"/>
              <a:gd name="connsiteX138" fmla="*/ 237270 w 999899"/>
              <a:gd name="connsiteY138" fmla="*/ 433596 h 2332065"/>
              <a:gd name="connsiteX139" fmla="*/ 226575 w 999899"/>
              <a:gd name="connsiteY139" fmla="*/ 385469 h 2332065"/>
              <a:gd name="connsiteX140" fmla="*/ 205185 w 999899"/>
              <a:gd name="connsiteY140" fmla="*/ 348038 h 2332065"/>
              <a:gd name="connsiteX141" fmla="*/ 194491 w 999899"/>
              <a:gd name="connsiteY141" fmla="*/ 326648 h 2332065"/>
              <a:gd name="connsiteX142" fmla="*/ 173101 w 999899"/>
              <a:gd name="connsiteY142" fmla="*/ 273174 h 2332065"/>
              <a:gd name="connsiteX143" fmla="*/ 130322 w 999899"/>
              <a:gd name="connsiteY143" fmla="*/ 198311 h 2332065"/>
              <a:gd name="connsiteX144" fmla="*/ 119627 w 999899"/>
              <a:gd name="connsiteY144" fmla="*/ 182269 h 2332065"/>
              <a:gd name="connsiteX145" fmla="*/ 98238 w 999899"/>
              <a:gd name="connsiteY145" fmla="*/ 166227 h 2332065"/>
              <a:gd name="connsiteX146" fmla="*/ 87543 w 999899"/>
              <a:gd name="connsiteY146" fmla="*/ 144838 h 2332065"/>
              <a:gd name="connsiteX147" fmla="*/ 71501 w 999899"/>
              <a:gd name="connsiteY147" fmla="*/ 107406 h 2332065"/>
              <a:gd name="connsiteX148" fmla="*/ 39417 w 999899"/>
              <a:gd name="connsiteY148" fmla="*/ 59280 h 2332065"/>
              <a:gd name="connsiteX149" fmla="*/ 28722 w 999899"/>
              <a:gd name="connsiteY149" fmla="*/ 43238 h 2332065"/>
              <a:gd name="connsiteX150" fmla="*/ 0 w 999899"/>
              <a:gd name="connsiteY150" fmla="*/ 0 h 2332065"/>
              <a:gd name="connsiteX151" fmla="*/ 7333 w 999899"/>
              <a:gd name="connsiteY151" fmla="*/ 27196 h 2332065"/>
              <a:gd name="connsiteX0" fmla="*/ 7333 w 999899"/>
              <a:gd name="connsiteY0" fmla="*/ 27196 h 2332065"/>
              <a:gd name="connsiteX1" fmla="*/ 10694 w 999899"/>
              <a:gd name="connsiteY1" fmla="*/ 48126 h 2332065"/>
              <a:gd name="connsiteX2" fmla="*/ 27653 w 999899"/>
              <a:gd name="connsiteY2" fmla="*/ 52557 h 2332065"/>
              <a:gd name="connsiteX3" fmla="*/ 15583 w 999899"/>
              <a:gd name="connsiteY3" fmla="*/ 73489 h 2332065"/>
              <a:gd name="connsiteX4" fmla="*/ 29638 w 999899"/>
              <a:gd name="connsiteY4" fmla="*/ 103588 h 2332065"/>
              <a:gd name="connsiteX5" fmla="*/ 34528 w 999899"/>
              <a:gd name="connsiteY5" fmla="*/ 148810 h 2332065"/>
              <a:gd name="connsiteX6" fmla="*/ 39876 w 999899"/>
              <a:gd name="connsiteY6" fmla="*/ 184865 h 2332065"/>
              <a:gd name="connsiteX7" fmla="*/ 56376 w 999899"/>
              <a:gd name="connsiteY7" fmla="*/ 236508 h 2332065"/>
              <a:gd name="connsiteX8" fmla="*/ 43848 w 999899"/>
              <a:gd name="connsiteY8" fmla="*/ 222756 h 2332065"/>
              <a:gd name="connsiteX9" fmla="*/ 60806 w 999899"/>
              <a:gd name="connsiteY9" fmla="*/ 279285 h 2332065"/>
              <a:gd name="connsiteX10" fmla="*/ 66155 w 999899"/>
              <a:gd name="connsiteY10" fmla="*/ 322523 h 2332065"/>
              <a:gd name="connsiteX11" fmla="*/ 80210 w 999899"/>
              <a:gd name="connsiteY11" fmla="*/ 370497 h 2332065"/>
              <a:gd name="connsiteX12" fmla="*/ 91362 w 999899"/>
              <a:gd name="connsiteY12" fmla="*/ 414651 h 2332065"/>
              <a:gd name="connsiteX13" fmla="*/ 104504 w 999899"/>
              <a:gd name="connsiteY13" fmla="*/ 473471 h 2332065"/>
              <a:gd name="connsiteX14" fmla="*/ 112753 w 999899"/>
              <a:gd name="connsiteY14" fmla="*/ 511362 h 2332065"/>
              <a:gd name="connsiteX15" fmla="*/ 120544 w 999899"/>
              <a:gd name="connsiteY15" fmla="*/ 576753 h 2332065"/>
              <a:gd name="connsiteX16" fmla="*/ 131697 w 999899"/>
              <a:gd name="connsiteY16" fmla="*/ 612199 h 2332065"/>
              <a:gd name="connsiteX17" fmla="*/ 137044 w 999899"/>
              <a:gd name="connsiteY17" fmla="*/ 654366 h 2332065"/>
              <a:gd name="connsiteX18" fmla="*/ 151101 w 999899"/>
              <a:gd name="connsiteY18" fmla="*/ 681104 h 2332065"/>
              <a:gd name="connsiteX19" fmla="*/ 162255 w 999899"/>
              <a:gd name="connsiteY19" fmla="*/ 711659 h 2332065"/>
              <a:gd name="connsiteX20" fmla="*/ 167602 w 999899"/>
              <a:gd name="connsiteY20" fmla="*/ 744202 h 2332065"/>
              <a:gd name="connsiteX21" fmla="*/ 172489 w 999899"/>
              <a:gd name="connsiteY21" fmla="*/ 772465 h 2332065"/>
              <a:gd name="connsiteX22" fmla="*/ 180741 w 999899"/>
              <a:gd name="connsiteY22" fmla="*/ 807454 h 2332065"/>
              <a:gd name="connsiteX23" fmla="*/ 191893 w 999899"/>
              <a:gd name="connsiteY23" fmla="*/ 840912 h 2332065"/>
              <a:gd name="connsiteX24" fmla="*/ 191435 w 999899"/>
              <a:gd name="connsiteY24" fmla="*/ 882163 h 2332065"/>
              <a:gd name="connsiteX25" fmla="*/ 198311 w 999899"/>
              <a:gd name="connsiteY25" fmla="*/ 910579 h 2332065"/>
              <a:gd name="connsiteX26" fmla="*/ 206559 w 999899"/>
              <a:gd name="connsiteY26" fmla="*/ 951832 h 2332065"/>
              <a:gd name="connsiteX27" fmla="*/ 223520 w 999899"/>
              <a:gd name="connsiteY27" fmla="*/ 995527 h 2332065"/>
              <a:gd name="connsiteX28" fmla="*/ 224589 w 999899"/>
              <a:gd name="connsiteY28" fmla="*/ 1021043 h 2332065"/>
              <a:gd name="connsiteX29" fmla="*/ 229479 w 999899"/>
              <a:gd name="connsiteY29" fmla="*/ 1062446 h 2332065"/>
              <a:gd name="connsiteX30" fmla="*/ 237729 w 999899"/>
              <a:gd name="connsiteY30" fmla="*/ 1118671 h 2332065"/>
              <a:gd name="connsiteX31" fmla="*/ 257590 w 999899"/>
              <a:gd name="connsiteY31" fmla="*/ 1149838 h 2332065"/>
              <a:gd name="connsiteX32" fmla="*/ 262936 w 999899"/>
              <a:gd name="connsiteY32" fmla="*/ 1191088 h 2332065"/>
              <a:gd name="connsiteX33" fmla="*/ 267368 w 999899"/>
              <a:gd name="connsiteY33" fmla="*/ 1224243 h 2332065"/>
              <a:gd name="connsiteX34" fmla="*/ 274090 w 999899"/>
              <a:gd name="connsiteY34" fmla="*/ 1249299 h 2332065"/>
              <a:gd name="connsiteX35" fmla="*/ 281883 w 999899"/>
              <a:gd name="connsiteY35" fmla="*/ 1281382 h 2332065"/>
              <a:gd name="connsiteX36" fmla="*/ 290132 w 999899"/>
              <a:gd name="connsiteY36" fmla="*/ 1328898 h 2332065"/>
              <a:gd name="connsiteX37" fmla="*/ 301285 w 999899"/>
              <a:gd name="connsiteY37" fmla="*/ 1353343 h 2332065"/>
              <a:gd name="connsiteX38" fmla="*/ 300827 w 999899"/>
              <a:gd name="connsiteY38" fmla="*/ 1366483 h 2332065"/>
              <a:gd name="connsiteX39" fmla="*/ 303272 w 999899"/>
              <a:gd name="connsiteY39" fmla="*/ 1398567 h 2332065"/>
              <a:gd name="connsiteX40" fmla="*/ 316411 w 999899"/>
              <a:gd name="connsiteY40" fmla="*/ 1437525 h 2332065"/>
              <a:gd name="connsiteX41" fmla="*/ 318855 w 999899"/>
              <a:gd name="connsiteY41" fmla="*/ 1468082 h 2332065"/>
              <a:gd name="connsiteX42" fmla="*/ 332911 w 999899"/>
              <a:gd name="connsiteY42" fmla="*/ 1489929 h 2332065"/>
              <a:gd name="connsiteX43" fmla="*/ 335356 w 999899"/>
              <a:gd name="connsiteY43" fmla="*/ 1511320 h 2332065"/>
              <a:gd name="connsiteX44" fmla="*/ 331535 w 999899"/>
              <a:gd name="connsiteY44" fmla="*/ 1527361 h 2332065"/>
              <a:gd name="connsiteX45" fmla="*/ 348495 w 999899"/>
              <a:gd name="connsiteY45" fmla="*/ 1559446 h 2332065"/>
              <a:gd name="connsiteX46" fmla="*/ 350481 w 999899"/>
              <a:gd name="connsiteY46" fmla="*/ 1594433 h 2332065"/>
              <a:gd name="connsiteX47" fmla="*/ 355828 w 999899"/>
              <a:gd name="connsiteY47" fmla="*/ 1619795 h 2332065"/>
              <a:gd name="connsiteX48" fmla="*/ 361175 w 999899"/>
              <a:gd name="connsiteY48" fmla="*/ 1638740 h 2332065"/>
              <a:gd name="connsiteX49" fmla="*/ 354912 w 999899"/>
              <a:gd name="connsiteY49" fmla="*/ 1679532 h 2332065"/>
              <a:gd name="connsiteX50" fmla="*/ 368968 w 999899"/>
              <a:gd name="connsiteY50" fmla="*/ 1677088 h 2332065"/>
              <a:gd name="connsiteX51" fmla="*/ 377676 w 999899"/>
              <a:gd name="connsiteY51" fmla="*/ 1696645 h 2332065"/>
              <a:gd name="connsiteX52" fmla="*/ 377216 w 999899"/>
              <a:gd name="connsiteY52" fmla="*/ 1727812 h 2332065"/>
              <a:gd name="connsiteX53" fmla="*/ 387913 w 999899"/>
              <a:gd name="connsiteY53" fmla="*/ 1785105 h 2332065"/>
              <a:gd name="connsiteX54" fmla="*/ 398607 w 999899"/>
              <a:gd name="connsiteY54" fmla="*/ 1830787 h 2332065"/>
              <a:gd name="connsiteX55" fmla="*/ 403955 w 999899"/>
              <a:gd name="connsiteY55" fmla="*/ 1863788 h 2332065"/>
              <a:gd name="connsiteX56" fmla="*/ 415108 w 999899"/>
              <a:gd name="connsiteY56" fmla="*/ 1888538 h 2332065"/>
              <a:gd name="connsiteX57" fmla="*/ 422900 w 999899"/>
              <a:gd name="connsiteY57" fmla="*/ 1928567 h 2332065"/>
              <a:gd name="connsiteX58" fmla="*/ 424886 w 999899"/>
              <a:gd name="connsiteY58" fmla="*/ 1968442 h 2332065"/>
              <a:gd name="connsiteX59" fmla="*/ 444291 w 999899"/>
              <a:gd name="connsiteY59" fmla="*/ 2021918 h 2332065"/>
              <a:gd name="connsiteX60" fmla="*/ 443372 w 999899"/>
              <a:gd name="connsiteY60" fmla="*/ 2055375 h 2332065"/>
              <a:gd name="connsiteX61" fmla="*/ 460331 w 999899"/>
              <a:gd name="connsiteY61" fmla="*/ 2093265 h 2332065"/>
              <a:gd name="connsiteX62" fmla="*/ 456512 w 999899"/>
              <a:gd name="connsiteY62" fmla="*/ 2134059 h 2332065"/>
              <a:gd name="connsiteX63" fmla="*/ 464762 w 999899"/>
              <a:gd name="connsiteY63" fmla="*/ 2147198 h 2332065"/>
              <a:gd name="connsiteX64" fmla="*/ 467206 w 999899"/>
              <a:gd name="connsiteY64" fmla="*/ 2171490 h 2332065"/>
              <a:gd name="connsiteX65" fmla="*/ 480805 w 999899"/>
              <a:gd name="connsiteY65" fmla="*/ 2220991 h 2332065"/>
              <a:gd name="connsiteX66" fmla="*/ 488596 w 999899"/>
              <a:gd name="connsiteY66" fmla="*/ 2255367 h 2332065"/>
              <a:gd name="connsiteX67" fmla="*/ 485082 w 999899"/>
              <a:gd name="connsiteY67" fmla="*/ 2269272 h 2332065"/>
              <a:gd name="connsiteX68" fmla="*/ 502194 w 999899"/>
              <a:gd name="connsiteY68" fmla="*/ 2332065 h 2332065"/>
              <a:gd name="connsiteX69" fmla="*/ 497457 w 999899"/>
              <a:gd name="connsiteY69" fmla="*/ 2314494 h 2332065"/>
              <a:gd name="connsiteX70" fmla="*/ 536722 w 999899"/>
              <a:gd name="connsiteY70" fmla="*/ 2310522 h 2332065"/>
              <a:gd name="connsiteX71" fmla="*/ 568806 w 999899"/>
              <a:gd name="connsiteY71" fmla="*/ 2289132 h 2332065"/>
              <a:gd name="connsiteX72" fmla="*/ 595543 w 999899"/>
              <a:gd name="connsiteY72" fmla="*/ 2257048 h 2332065"/>
              <a:gd name="connsiteX73" fmla="*/ 611585 w 999899"/>
              <a:gd name="connsiteY73" fmla="*/ 2235659 h 2332065"/>
              <a:gd name="connsiteX74" fmla="*/ 643670 w 999899"/>
              <a:gd name="connsiteY74" fmla="*/ 2208922 h 2332065"/>
              <a:gd name="connsiteX75" fmla="*/ 670406 w 999899"/>
              <a:gd name="connsiteY75" fmla="*/ 2176838 h 2332065"/>
              <a:gd name="connsiteX76" fmla="*/ 686448 w 999899"/>
              <a:gd name="connsiteY76" fmla="*/ 2166143 h 2332065"/>
              <a:gd name="connsiteX77" fmla="*/ 702491 w 999899"/>
              <a:gd name="connsiteY77" fmla="*/ 2150101 h 2332065"/>
              <a:gd name="connsiteX78" fmla="*/ 723880 w 999899"/>
              <a:gd name="connsiteY78" fmla="*/ 2134059 h 2332065"/>
              <a:gd name="connsiteX79" fmla="*/ 747255 w 999899"/>
              <a:gd name="connsiteY79" fmla="*/ 2090821 h 2332065"/>
              <a:gd name="connsiteX80" fmla="*/ 760394 w 999899"/>
              <a:gd name="connsiteY80" fmla="*/ 2080127 h 2332065"/>
              <a:gd name="connsiteX81" fmla="*/ 791562 w 999899"/>
              <a:gd name="connsiteY81" fmla="*/ 2036278 h 2332065"/>
              <a:gd name="connsiteX82" fmla="*/ 825480 w 999899"/>
              <a:gd name="connsiteY82" fmla="*/ 2005722 h 2332065"/>
              <a:gd name="connsiteX83" fmla="*/ 836175 w 999899"/>
              <a:gd name="connsiteY83" fmla="*/ 1989680 h 2332065"/>
              <a:gd name="connsiteX84" fmla="*/ 846870 w 999899"/>
              <a:gd name="connsiteY84" fmla="*/ 1975013 h 2332065"/>
              <a:gd name="connsiteX85" fmla="*/ 876967 w 999899"/>
              <a:gd name="connsiteY85" fmla="*/ 1932540 h 2332065"/>
              <a:gd name="connsiteX86" fmla="*/ 903705 w 999899"/>
              <a:gd name="connsiteY86" fmla="*/ 1903205 h 2332065"/>
              <a:gd name="connsiteX87" fmla="*/ 937775 w 999899"/>
              <a:gd name="connsiteY87" fmla="*/ 1877385 h 2332065"/>
              <a:gd name="connsiteX88" fmla="*/ 953817 w 999899"/>
              <a:gd name="connsiteY88" fmla="*/ 1861343 h 2332065"/>
              <a:gd name="connsiteX89" fmla="*/ 964512 w 999899"/>
              <a:gd name="connsiteY89" fmla="*/ 1845301 h 2332065"/>
              <a:gd name="connsiteX90" fmla="*/ 989262 w 999899"/>
              <a:gd name="connsiteY90" fmla="*/ 1808481 h 2332065"/>
              <a:gd name="connsiteX91" fmla="*/ 996596 w 999899"/>
              <a:gd name="connsiteY91" fmla="*/ 1781132 h 2332065"/>
              <a:gd name="connsiteX92" fmla="*/ 962677 w 999899"/>
              <a:gd name="connsiteY92" fmla="*/ 1712533 h 2332065"/>
              <a:gd name="connsiteX93" fmla="*/ 935483 w 999899"/>
              <a:gd name="connsiteY93" fmla="*/ 1671740 h 2332065"/>
              <a:gd name="connsiteX94" fmla="*/ 932427 w 999899"/>
              <a:gd name="connsiteY94" fmla="*/ 1636753 h 2332065"/>
              <a:gd name="connsiteX95" fmla="*/ 900343 w 999899"/>
              <a:gd name="connsiteY95" fmla="*/ 1583280 h 2332065"/>
              <a:gd name="connsiteX96" fmla="*/ 889648 w 999899"/>
              <a:gd name="connsiteY96" fmla="*/ 1567238 h 2332065"/>
              <a:gd name="connsiteX97" fmla="*/ 878954 w 999899"/>
              <a:gd name="connsiteY97" fmla="*/ 1545848 h 2332065"/>
              <a:gd name="connsiteX98" fmla="*/ 857564 w 999899"/>
              <a:gd name="connsiteY98" fmla="*/ 1513764 h 2332065"/>
              <a:gd name="connsiteX99" fmla="*/ 846870 w 999899"/>
              <a:gd name="connsiteY99" fmla="*/ 1492374 h 2332065"/>
              <a:gd name="connsiteX100" fmla="*/ 825480 w 999899"/>
              <a:gd name="connsiteY100" fmla="*/ 1476332 h 2332065"/>
              <a:gd name="connsiteX101" fmla="*/ 793396 w 999899"/>
              <a:gd name="connsiteY101" fmla="*/ 1413081 h 2332065"/>
              <a:gd name="connsiteX102" fmla="*/ 782701 w 999899"/>
              <a:gd name="connsiteY102" fmla="*/ 1385427 h 2332065"/>
              <a:gd name="connsiteX103" fmla="*/ 738547 w 999899"/>
              <a:gd name="connsiteY103" fmla="*/ 1322787 h 2332065"/>
              <a:gd name="connsiteX104" fmla="*/ 738394 w 999899"/>
              <a:gd name="connsiteY104" fmla="*/ 1305674 h 2332065"/>
              <a:gd name="connsiteX105" fmla="*/ 711200 w 999899"/>
              <a:gd name="connsiteY105" fmla="*/ 1267785 h 2332065"/>
              <a:gd name="connsiteX106" fmla="*/ 686448 w 999899"/>
              <a:gd name="connsiteY106" fmla="*/ 1225006 h 2332065"/>
              <a:gd name="connsiteX107" fmla="*/ 665518 w 999899"/>
              <a:gd name="connsiteY107" fmla="*/ 1201630 h 2332065"/>
              <a:gd name="connsiteX108" fmla="*/ 656351 w 999899"/>
              <a:gd name="connsiteY108" fmla="*/ 1186505 h 2332065"/>
              <a:gd name="connsiteX109" fmla="*/ 649476 w 999899"/>
              <a:gd name="connsiteY109" fmla="*/ 1159921 h 2332065"/>
              <a:gd name="connsiteX110" fmla="*/ 632975 w 999899"/>
              <a:gd name="connsiteY110" fmla="*/ 1150143 h 2332065"/>
              <a:gd name="connsiteX111" fmla="*/ 627627 w 999899"/>
              <a:gd name="connsiteY111" fmla="*/ 1134101 h 2332065"/>
              <a:gd name="connsiteX112" fmla="*/ 620751 w 999899"/>
              <a:gd name="connsiteY112" fmla="*/ 1104920 h 2332065"/>
              <a:gd name="connsiteX113" fmla="*/ 595543 w 999899"/>
              <a:gd name="connsiteY113" fmla="*/ 1066113 h 2332065"/>
              <a:gd name="connsiteX114" fmla="*/ 570333 w 999899"/>
              <a:gd name="connsiteY114" fmla="*/ 1026848 h 2332065"/>
              <a:gd name="connsiteX115" fmla="*/ 549403 w 999899"/>
              <a:gd name="connsiteY115" fmla="*/ 989874 h 2332065"/>
              <a:gd name="connsiteX116" fmla="*/ 536722 w 999899"/>
              <a:gd name="connsiteY116" fmla="*/ 973680 h 2332065"/>
              <a:gd name="connsiteX117" fmla="*/ 526027 w 999899"/>
              <a:gd name="connsiteY117" fmla="*/ 946943 h 2332065"/>
              <a:gd name="connsiteX118" fmla="*/ 515333 w 999899"/>
              <a:gd name="connsiteY118" fmla="*/ 930901 h 2332065"/>
              <a:gd name="connsiteX119" fmla="*/ 504638 w 999899"/>
              <a:gd name="connsiteY119" fmla="*/ 904164 h 2332065"/>
              <a:gd name="connsiteX120" fmla="*/ 483248 w 999899"/>
              <a:gd name="connsiteY120" fmla="*/ 872080 h 2332065"/>
              <a:gd name="connsiteX121" fmla="*/ 472554 w 999899"/>
              <a:gd name="connsiteY121" fmla="*/ 856038 h 2332065"/>
              <a:gd name="connsiteX122" fmla="*/ 454067 w 999899"/>
              <a:gd name="connsiteY122" fmla="*/ 807911 h 2332065"/>
              <a:gd name="connsiteX123" fmla="*/ 417248 w 999899"/>
              <a:gd name="connsiteY123" fmla="*/ 759326 h 2332065"/>
              <a:gd name="connsiteX124" fmla="*/ 429775 w 999899"/>
              <a:gd name="connsiteY124" fmla="*/ 749090 h 2332065"/>
              <a:gd name="connsiteX125" fmla="*/ 395857 w 999899"/>
              <a:gd name="connsiteY125" fmla="*/ 716090 h 2332065"/>
              <a:gd name="connsiteX126" fmla="*/ 397691 w 999899"/>
              <a:gd name="connsiteY126" fmla="*/ 695617 h 2332065"/>
              <a:gd name="connsiteX127" fmla="*/ 386996 w 999899"/>
              <a:gd name="connsiteY127" fmla="*/ 679574 h 2332065"/>
              <a:gd name="connsiteX128" fmla="*/ 376301 w 999899"/>
              <a:gd name="connsiteY128" fmla="*/ 663532 h 2332065"/>
              <a:gd name="connsiteX129" fmla="*/ 365606 w 999899"/>
              <a:gd name="connsiteY129" fmla="*/ 642143 h 2332065"/>
              <a:gd name="connsiteX130" fmla="*/ 344217 w 999899"/>
              <a:gd name="connsiteY130" fmla="*/ 626101 h 2332065"/>
              <a:gd name="connsiteX131" fmla="*/ 331535 w 999899"/>
              <a:gd name="connsiteY131" fmla="*/ 608531 h 2332065"/>
              <a:gd name="connsiteX132" fmla="*/ 312133 w 999899"/>
              <a:gd name="connsiteY132" fmla="*/ 577974 h 2332065"/>
              <a:gd name="connsiteX133" fmla="*/ 301438 w 999899"/>
              <a:gd name="connsiteY133" fmla="*/ 561932 h 2332065"/>
              <a:gd name="connsiteX134" fmla="*/ 290743 w 999899"/>
              <a:gd name="connsiteY134" fmla="*/ 540543 h 2332065"/>
              <a:gd name="connsiteX135" fmla="*/ 285854 w 999899"/>
              <a:gd name="connsiteY135" fmla="*/ 518696 h 2332065"/>
              <a:gd name="connsiteX136" fmla="*/ 269354 w 999899"/>
              <a:gd name="connsiteY136" fmla="*/ 497764 h 2332065"/>
              <a:gd name="connsiteX137" fmla="*/ 258659 w 999899"/>
              <a:gd name="connsiteY137" fmla="*/ 473013 h 2332065"/>
              <a:gd name="connsiteX138" fmla="*/ 237270 w 999899"/>
              <a:gd name="connsiteY138" fmla="*/ 433596 h 2332065"/>
              <a:gd name="connsiteX139" fmla="*/ 226575 w 999899"/>
              <a:gd name="connsiteY139" fmla="*/ 385469 h 2332065"/>
              <a:gd name="connsiteX140" fmla="*/ 205185 w 999899"/>
              <a:gd name="connsiteY140" fmla="*/ 348038 h 2332065"/>
              <a:gd name="connsiteX141" fmla="*/ 194491 w 999899"/>
              <a:gd name="connsiteY141" fmla="*/ 326648 h 2332065"/>
              <a:gd name="connsiteX142" fmla="*/ 173101 w 999899"/>
              <a:gd name="connsiteY142" fmla="*/ 273174 h 2332065"/>
              <a:gd name="connsiteX143" fmla="*/ 130322 w 999899"/>
              <a:gd name="connsiteY143" fmla="*/ 198311 h 2332065"/>
              <a:gd name="connsiteX144" fmla="*/ 119627 w 999899"/>
              <a:gd name="connsiteY144" fmla="*/ 182269 h 2332065"/>
              <a:gd name="connsiteX145" fmla="*/ 98238 w 999899"/>
              <a:gd name="connsiteY145" fmla="*/ 166227 h 2332065"/>
              <a:gd name="connsiteX146" fmla="*/ 87543 w 999899"/>
              <a:gd name="connsiteY146" fmla="*/ 144838 h 2332065"/>
              <a:gd name="connsiteX147" fmla="*/ 71501 w 999899"/>
              <a:gd name="connsiteY147" fmla="*/ 107406 h 2332065"/>
              <a:gd name="connsiteX148" fmla="*/ 39417 w 999899"/>
              <a:gd name="connsiteY148" fmla="*/ 59280 h 2332065"/>
              <a:gd name="connsiteX149" fmla="*/ 28722 w 999899"/>
              <a:gd name="connsiteY149" fmla="*/ 43238 h 2332065"/>
              <a:gd name="connsiteX150" fmla="*/ 0 w 999899"/>
              <a:gd name="connsiteY150" fmla="*/ 0 h 2332065"/>
              <a:gd name="connsiteX151" fmla="*/ 7333 w 999899"/>
              <a:gd name="connsiteY151" fmla="*/ 27196 h 2332065"/>
              <a:gd name="connsiteX0" fmla="*/ 7333 w 999899"/>
              <a:gd name="connsiteY0" fmla="*/ 27196 h 2332065"/>
              <a:gd name="connsiteX1" fmla="*/ 10694 w 999899"/>
              <a:gd name="connsiteY1" fmla="*/ 48126 h 2332065"/>
              <a:gd name="connsiteX2" fmla="*/ 27653 w 999899"/>
              <a:gd name="connsiteY2" fmla="*/ 52557 h 2332065"/>
              <a:gd name="connsiteX3" fmla="*/ 15583 w 999899"/>
              <a:gd name="connsiteY3" fmla="*/ 73489 h 2332065"/>
              <a:gd name="connsiteX4" fmla="*/ 29638 w 999899"/>
              <a:gd name="connsiteY4" fmla="*/ 103588 h 2332065"/>
              <a:gd name="connsiteX5" fmla="*/ 34528 w 999899"/>
              <a:gd name="connsiteY5" fmla="*/ 148810 h 2332065"/>
              <a:gd name="connsiteX6" fmla="*/ 39876 w 999899"/>
              <a:gd name="connsiteY6" fmla="*/ 184865 h 2332065"/>
              <a:gd name="connsiteX7" fmla="*/ 56376 w 999899"/>
              <a:gd name="connsiteY7" fmla="*/ 236508 h 2332065"/>
              <a:gd name="connsiteX8" fmla="*/ 43848 w 999899"/>
              <a:gd name="connsiteY8" fmla="*/ 222756 h 2332065"/>
              <a:gd name="connsiteX9" fmla="*/ 60806 w 999899"/>
              <a:gd name="connsiteY9" fmla="*/ 279285 h 2332065"/>
              <a:gd name="connsiteX10" fmla="*/ 66155 w 999899"/>
              <a:gd name="connsiteY10" fmla="*/ 322523 h 2332065"/>
              <a:gd name="connsiteX11" fmla="*/ 80210 w 999899"/>
              <a:gd name="connsiteY11" fmla="*/ 370497 h 2332065"/>
              <a:gd name="connsiteX12" fmla="*/ 91362 w 999899"/>
              <a:gd name="connsiteY12" fmla="*/ 414651 h 2332065"/>
              <a:gd name="connsiteX13" fmla="*/ 104504 w 999899"/>
              <a:gd name="connsiteY13" fmla="*/ 473471 h 2332065"/>
              <a:gd name="connsiteX14" fmla="*/ 112753 w 999899"/>
              <a:gd name="connsiteY14" fmla="*/ 511362 h 2332065"/>
              <a:gd name="connsiteX15" fmla="*/ 120544 w 999899"/>
              <a:gd name="connsiteY15" fmla="*/ 576753 h 2332065"/>
              <a:gd name="connsiteX16" fmla="*/ 131697 w 999899"/>
              <a:gd name="connsiteY16" fmla="*/ 612199 h 2332065"/>
              <a:gd name="connsiteX17" fmla="*/ 137044 w 999899"/>
              <a:gd name="connsiteY17" fmla="*/ 654366 h 2332065"/>
              <a:gd name="connsiteX18" fmla="*/ 151101 w 999899"/>
              <a:gd name="connsiteY18" fmla="*/ 681104 h 2332065"/>
              <a:gd name="connsiteX19" fmla="*/ 162255 w 999899"/>
              <a:gd name="connsiteY19" fmla="*/ 711659 h 2332065"/>
              <a:gd name="connsiteX20" fmla="*/ 167602 w 999899"/>
              <a:gd name="connsiteY20" fmla="*/ 744202 h 2332065"/>
              <a:gd name="connsiteX21" fmla="*/ 172489 w 999899"/>
              <a:gd name="connsiteY21" fmla="*/ 772465 h 2332065"/>
              <a:gd name="connsiteX22" fmla="*/ 180741 w 999899"/>
              <a:gd name="connsiteY22" fmla="*/ 807454 h 2332065"/>
              <a:gd name="connsiteX23" fmla="*/ 191893 w 999899"/>
              <a:gd name="connsiteY23" fmla="*/ 840912 h 2332065"/>
              <a:gd name="connsiteX24" fmla="*/ 191435 w 999899"/>
              <a:gd name="connsiteY24" fmla="*/ 882163 h 2332065"/>
              <a:gd name="connsiteX25" fmla="*/ 198311 w 999899"/>
              <a:gd name="connsiteY25" fmla="*/ 910579 h 2332065"/>
              <a:gd name="connsiteX26" fmla="*/ 206559 w 999899"/>
              <a:gd name="connsiteY26" fmla="*/ 951832 h 2332065"/>
              <a:gd name="connsiteX27" fmla="*/ 223520 w 999899"/>
              <a:gd name="connsiteY27" fmla="*/ 995527 h 2332065"/>
              <a:gd name="connsiteX28" fmla="*/ 224589 w 999899"/>
              <a:gd name="connsiteY28" fmla="*/ 1021043 h 2332065"/>
              <a:gd name="connsiteX29" fmla="*/ 229479 w 999899"/>
              <a:gd name="connsiteY29" fmla="*/ 1062446 h 2332065"/>
              <a:gd name="connsiteX30" fmla="*/ 237729 w 999899"/>
              <a:gd name="connsiteY30" fmla="*/ 1118671 h 2332065"/>
              <a:gd name="connsiteX31" fmla="*/ 257590 w 999899"/>
              <a:gd name="connsiteY31" fmla="*/ 1149838 h 2332065"/>
              <a:gd name="connsiteX32" fmla="*/ 262936 w 999899"/>
              <a:gd name="connsiteY32" fmla="*/ 1191088 h 2332065"/>
              <a:gd name="connsiteX33" fmla="*/ 267368 w 999899"/>
              <a:gd name="connsiteY33" fmla="*/ 1224243 h 2332065"/>
              <a:gd name="connsiteX34" fmla="*/ 274090 w 999899"/>
              <a:gd name="connsiteY34" fmla="*/ 1249299 h 2332065"/>
              <a:gd name="connsiteX35" fmla="*/ 281883 w 999899"/>
              <a:gd name="connsiteY35" fmla="*/ 1281382 h 2332065"/>
              <a:gd name="connsiteX36" fmla="*/ 290132 w 999899"/>
              <a:gd name="connsiteY36" fmla="*/ 1328898 h 2332065"/>
              <a:gd name="connsiteX37" fmla="*/ 301285 w 999899"/>
              <a:gd name="connsiteY37" fmla="*/ 1353343 h 2332065"/>
              <a:gd name="connsiteX38" fmla="*/ 300827 w 999899"/>
              <a:gd name="connsiteY38" fmla="*/ 1366483 h 2332065"/>
              <a:gd name="connsiteX39" fmla="*/ 303272 w 999899"/>
              <a:gd name="connsiteY39" fmla="*/ 1398567 h 2332065"/>
              <a:gd name="connsiteX40" fmla="*/ 316411 w 999899"/>
              <a:gd name="connsiteY40" fmla="*/ 1437525 h 2332065"/>
              <a:gd name="connsiteX41" fmla="*/ 318855 w 999899"/>
              <a:gd name="connsiteY41" fmla="*/ 1468082 h 2332065"/>
              <a:gd name="connsiteX42" fmla="*/ 332911 w 999899"/>
              <a:gd name="connsiteY42" fmla="*/ 1489929 h 2332065"/>
              <a:gd name="connsiteX43" fmla="*/ 335356 w 999899"/>
              <a:gd name="connsiteY43" fmla="*/ 1511320 h 2332065"/>
              <a:gd name="connsiteX44" fmla="*/ 331535 w 999899"/>
              <a:gd name="connsiteY44" fmla="*/ 1527361 h 2332065"/>
              <a:gd name="connsiteX45" fmla="*/ 348495 w 999899"/>
              <a:gd name="connsiteY45" fmla="*/ 1559446 h 2332065"/>
              <a:gd name="connsiteX46" fmla="*/ 350481 w 999899"/>
              <a:gd name="connsiteY46" fmla="*/ 1594433 h 2332065"/>
              <a:gd name="connsiteX47" fmla="*/ 355828 w 999899"/>
              <a:gd name="connsiteY47" fmla="*/ 1619795 h 2332065"/>
              <a:gd name="connsiteX48" fmla="*/ 361175 w 999899"/>
              <a:gd name="connsiteY48" fmla="*/ 1638740 h 2332065"/>
              <a:gd name="connsiteX49" fmla="*/ 354912 w 999899"/>
              <a:gd name="connsiteY49" fmla="*/ 1679532 h 2332065"/>
              <a:gd name="connsiteX50" fmla="*/ 368968 w 999899"/>
              <a:gd name="connsiteY50" fmla="*/ 1677088 h 2332065"/>
              <a:gd name="connsiteX51" fmla="*/ 377676 w 999899"/>
              <a:gd name="connsiteY51" fmla="*/ 1696645 h 2332065"/>
              <a:gd name="connsiteX52" fmla="*/ 377216 w 999899"/>
              <a:gd name="connsiteY52" fmla="*/ 1727812 h 2332065"/>
              <a:gd name="connsiteX53" fmla="*/ 387913 w 999899"/>
              <a:gd name="connsiteY53" fmla="*/ 1785105 h 2332065"/>
              <a:gd name="connsiteX54" fmla="*/ 398607 w 999899"/>
              <a:gd name="connsiteY54" fmla="*/ 1830787 h 2332065"/>
              <a:gd name="connsiteX55" fmla="*/ 403955 w 999899"/>
              <a:gd name="connsiteY55" fmla="*/ 1863788 h 2332065"/>
              <a:gd name="connsiteX56" fmla="*/ 415108 w 999899"/>
              <a:gd name="connsiteY56" fmla="*/ 1888538 h 2332065"/>
              <a:gd name="connsiteX57" fmla="*/ 422900 w 999899"/>
              <a:gd name="connsiteY57" fmla="*/ 1928567 h 2332065"/>
              <a:gd name="connsiteX58" fmla="*/ 424886 w 999899"/>
              <a:gd name="connsiteY58" fmla="*/ 1968442 h 2332065"/>
              <a:gd name="connsiteX59" fmla="*/ 444291 w 999899"/>
              <a:gd name="connsiteY59" fmla="*/ 2021918 h 2332065"/>
              <a:gd name="connsiteX60" fmla="*/ 443372 w 999899"/>
              <a:gd name="connsiteY60" fmla="*/ 2055375 h 2332065"/>
              <a:gd name="connsiteX61" fmla="*/ 460331 w 999899"/>
              <a:gd name="connsiteY61" fmla="*/ 2093265 h 2332065"/>
              <a:gd name="connsiteX62" fmla="*/ 456512 w 999899"/>
              <a:gd name="connsiteY62" fmla="*/ 2134059 h 2332065"/>
              <a:gd name="connsiteX63" fmla="*/ 464762 w 999899"/>
              <a:gd name="connsiteY63" fmla="*/ 2147198 h 2332065"/>
              <a:gd name="connsiteX64" fmla="*/ 467206 w 999899"/>
              <a:gd name="connsiteY64" fmla="*/ 2171490 h 2332065"/>
              <a:gd name="connsiteX65" fmla="*/ 480805 w 999899"/>
              <a:gd name="connsiteY65" fmla="*/ 2220991 h 2332065"/>
              <a:gd name="connsiteX66" fmla="*/ 488596 w 999899"/>
              <a:gd name="connsiteY66" fmla="*/ 2255367 h 2332065"/>
              <a:gd name="connsiteX67" fmla="*/ 485082 w 999899"/>
              <a:gd name="connsiteY67" fmla="*/ 2269272 h 2332065"/>
              <a:gd name="connsiteX68" fmla="*/ 502194 w 999899"/>
              <a:gd name="connsiteY68" fmla="*/ 2332065 h 2332065"/>
              <a:gd name="connsiteX69" fmla="*/ 497457 w 999899"/>
              <a:gd name="connsiteY69" fmla="*/ 2314494 h 2332065"/>
              <a:gd name="connsiteX70" fmla="*/ 536722 w 999899"/>
              <a:gd name="connsiteY70" fmla="*/ 2310522 h 2332065"/>
              <a:gd name="connsiteX71" fmla="*/ 568806 w 999899"/>
              <a:gd name="connsiteY71" fmla="*/ 2289132 h 2332065"/>
              <a:gd name="connsiteX72" fmla="*/ 595543 w 999899"/>
              <a:gd name="connsiteY72" fmla="*/ 2257048 h 2332065"/>
              <a:gd name="connsiteX73" fmla="*/ 611585 w 999899"/>
              <a:gd name="connsiteY73" fmla="*/ 2235659 h 2332065"/>
              <a:gd name="connsiteX74" fmla="*/ 643670 w 999899"/>
              <a:gd name="connsiteY74" fmla="*/ 2208922 h 2332065"/>
              <a:gd name="connsiteX75" fmla="*/ 670406 w 999899"/>
              <a:gd name="connsiteY75" fmla="*/ 2176838 h 2332065"/>
              <a:gd name="connsiteX76" fmla="*/ 686448 w 999899"/>
              <a:gd name="connsiteY76" fmla="*/ 2166143 h 2332065"/>
              <a:gd name="connsiteX77" fmla="*/ 702491 w 999899"/>
              <a:gd name="connsiteY77" fmla="*/ 2150101 h 2332065"/>
              <a:gd name="connsiteX78" fmla="*/ 723880 w 999899"/>
              <a:gd name="connsiteY78" fmla="*/ 2134059 h 2332065"/>
              <a:gd name="connsiteX79" fmla="*/ 747255 w 999899"/>
              <a:gd name="connsiteY79" fmla="*/ 2090821 h 2332065"/>
              <a:gd name="connsiteX80" fmla="*/ 760394 w 999899"/>
              <a:gd name="connsiteY80" fmla="*/ 2080127 h 2332065"/>
              <a:gd name="connsiteX81" fmla="*/ 791562 w 999899"/>
              <a:gd name="connsiteY81" fmla="*/ 2036278 h 2332065"/>
              <a:gd name="connsiteX82" fmla="*/ 825480 w 999899"/>
              <a:gd name="connsiteY82" fmla="*/ 2005722 h 2332065"/>
              <a:gd name="connsiteX83" fmla="*/ 836175 w 999899"/>
              <a:gd name="connsiteY83" fmla="*/ 1989680 h 2332065"/>
              <a:gd name="connsiteX84" fmla="*/ 846870 w 999899"/>
              <a:gd name="connsiteY84" fmla="*/ 1975013 h 2332065"/>
              <a:gd name="connsiteX85" fmla="*/ 876967 w 999899"/>
              <a:gd name="connsiteY85" fmla="*/ 1932540 h 2332065"/>
              <a:gd name="connsiteX86" fmla="*/ 903705 w 999899"/>
              <a:gd name="connsiteY86" fmla="*/ 1903205 h 2332065"/>
              <a:gd name="connsiteX87" fmla="*/ 937775 w 999899"/>
              <a:gd name="connsiteY87" fmla="*/ 1877385 h 2332065"/>
              <a:gd name="connsiteX88" fmla="*/ 953817 w 999899"/>
              <a:gd name="connsiteY88" fmla="*/ 1861343 h 2332065"/>
              <a:gd name="connsiteX89" fmla="*/ 964512 w 999899"/>
              <a:gd name="connsiteY89" fmla="*/ 1845301 h 2332065"/>
              <a:gd name="connsiteX90" fmla="*/ 989262 w 999899"/>
              <a:gd name="connsiteY90" fmla="*/ 1808481 h 2332065"/>
              <a:gd name="connsiteX91" fmla="*/ 996596 w 999899"/>
              <a:gd name="connsiteY91" fmla="*/ 1781132 h 2332065"/>
              <a:gd name="connsiteX92" fmla="*/ 962677 w 999899"/>
              <a:gd name="connsiteY92" fmla="*/ 1712533 h 2332065"/>
              <a:gd name="connsiteX93" fmla="*/ 935483 w 999899"/>
              <a:gd name="connsiteY93" fmla="*/ 1671740 h 2332065"/>
              <a:gd name="connsiteX94" fmla="*/ 932427 w 999899"/>
              <a:gd name="connsiteY94" fmla="*/ 1636753 h 2332065"/>
              <a:gd name="connsiteX95" fmla="*/ 900343 w 999899"/>
              <a:gd name="connsiteY95" fmla="*/ 1583280 h 2332065"/>
              <a:gd name="connsiteX96" fmla="*/ 889648 w 999899"/>
              <a:gd name="connsiteY96" fmla="*/ 1567238 h 2332065"/>
              <a:gd name="connsiteX97" fmla="*/ 878954 w 999899"/>
              <a:gd name="connsiteY97" fmla="*/ 1545848 h 2332065"/>
              <a:gd name="connsiteX98" fmla="*/ 857564 w 999899"/>
              <a:gd name="connsiteY98" fmla="*/ 1513764 h 2332065"/>
              <a:gd name="connsiteX99" fmla="*/ 846870 w 999899"/>
              <a:gd name="connsiteY99" fmla="*/ 1492374 h 2332065"/>
              <a:gd name="connsiteX100" fmla="*/ 825480 w 999899"/>
              <a:gd name="connsiteY100" fmla="*/ 1476332 h 2332065"/>
              <a:gd name="connsiteX101" fmla="*/ 793396 w 999899"/>
              <a:gd name="connsiteY101" fmla="*/ 1413081 h 2332065"/>
              <a:gd name="connsiteX102" fmla="*/ 782701 w 999899"/>
              <a:gd name="connsiteY102" fmla="*/ 1385427 h 2332065"/>
              <a:gd name="connsiteX103" fmla="*/ 738547 w 999899"/>
              <a:gd name="connsiteY103" fmla="*/ 1322787 h 2332065"/>
              <a:gd name="connsiteX104" fmla="*/ 738394 w 999899"/>
              <a:gd name="connsiteY104" fmla="*/ 1305674 h 2332065"/>
              <a:gd name="connsiteX105" fmla="*/ 711200 w 999899"/>
              <a:gd name="connsiteY105" fmla="*/ 1267785 h 2332065"/>
              <a:gd name="connsiteX106" fmla="*/ 686448 w 999899"/>
              <a:gd name="connsiteY106" fmla="*/ 1225006 h 2332065"/>
              <a:gd name="connsiteX107" fmla="*/ 665518 w 999899"/>
              <a:gd name="connsiteY107" fmla="*/ 1201630 h 2332065"/>
              <a:gd name="connsiteX108" fmla="*/ 656351 w 999899"/>
              <a:gd name="connsiteY108" fmla="*/ 1186505 h 2332065"/>
              <a:gd name="connsiteX109" fmla="*/ 649476 w 999899"/>
              <a:gd name="connsiteY109" fmla="*/ 1159921 h 2332065"/>
              <a:gd name="connsiteX110" fmla="*/ 632975 w 999899"/>
              <a:gd name="connsiteY110" fmla="*/ 1150143 h 2332065"/>
              <a:gd name="connsiteX111" fmla="*/ 627627 w 999899"/>
              <a:gd name="connsiteY111" fmla="*/ 1134101 h 2332065"/>
              <a:gd name="connsiteX112" fmla="*/ 620751 w 999899"/>
              <a:gd name="connsiteY112" fmla="*/ 1104920 h 2332065"/>
              <a:gd name="connsiteX113" fmla="*/ 595543 w 999899"/>
              <a:gd name="connsiteY113" fmla="*/ 1066113 h 2332065"/>
              <a:gd name="connsiteX114" fmla="*/ 570333 w 999899"/>
              <a:gd name="connsiteY114" fmla="*/ 1026848 h 2332065"/>
              <a:gd name="connsiteX115" fmla="*/ 549403 w 999899"/>
              <a:gd name="connsiteY115" fmla="*/ 989874 h 2332065"/>
              <a:gd name="connsiteX116" fmla="*/ 536722 w 999899"/>
              <a:gd name="connsiteY116" fmla="*/ 973680 h 2332065"/>
              <a:gd name="connsiteX117" fmla="*/ 526027 w 999899"/>
              <a:gd name="connsiteY117" fmla="*/ 946943 h 2332065"/>
              <a:gd name="connsiteX118" fmla="*/ 515333 w 999899"/>
              <a:gd name="connsiteY118" fmla="*/ 930901 h 2332065"/>
              <a:gd name="connsiteX119" fmla="*/ 504638 w 999899"/>
              <a:gd name="connsiteY119" fmla="*/ 904164 h 2332065"/>
              <a:gd name="connsiteX120" fmla="*/ 483248 w 999899"/>
              <a:gd name="connsiteY120" fmla="*/ 872080 h 2332065"/>
              <a:gd name="connsiteX121" fmla="*/ 472554 w 999899"/>
              <a:gd name="connsiteY121" fmla="*/ 856038 h 2332065"/>
              <a:gd name="connsiteX122" fmla="*/ 454067 w 999899"/>
              <a:gd name="connsiteY122" fmla="*/ 807911 h 2332065"/>
              <a:gd name="connsiteX123" fmla="*/ 417248 w 999899"/>
              <a:gd name="connsiteY123" fmla="*/ 759326 h 2332065"/>
              <a:gd name="connsiteX124" fmla="*/ 421066 w 999899"/>
              <a:gd name="connsiteY124" fmla="*/ 746187 h 2332065"/>
              <a:gd name="connsiteX125" fmla="*/ 395857 w 999899"/>
              <a:gd name="connsiteY125" fmla="*/ 716090 h 2332065"/>
              <a:gd name="connsiteX126" fmla="*/ 397691 w 999899"/>
              <a:gd name="connsiteY126" fmla="*/ 695617 h 2332065"/>
              <a:gd name="connsiteX127" fmla="*/ 386996 w 999899"/>
              <a:gd name="connsiteY127" fmla="*/ 679574 h 2332065"/>
              <a:gd name="connsiteX128" fmla="*/ 376301 w 999899"/>
              <a:gd name="connsiteY128" fmla="*/ 663532 h 2332065"/>
              <a:gd name="connsiteX129" fmla="*/ 365606 w 999899"/>
              <a:gd name="connsiteY129" fmla="*/ 642143 h 2332065"/>
              <a:gd name="connsiteX130" fmla="*/ 344217 w 999899"/>
              <a:gd name="connsiteY130" fmla="*/ 626101 h 2332065"/>
              <a:gd name="connsiteX131" fmla="*/ 331535 w 999899"/>
              <a:gd name="connsiteY131" fmla="*/ 608531 h 2332065"/>
              <a:gd name="connsiteX132" fmla="*/ 312133 w 999899"/>
              <a:gd name="connsiteY132" fmla="*/ 577974 h 2332065"/>
              <a:gd name="connsiteX133" fmla="*/ 301438 w 999899"/>
              <a:gd name="connsiteY133" fmla="*/ 561932 h 2332065"/>
              <a:gd name="connsiteX134" fmla="*/ 290743 w 999899"/>
              <a:gd name="connsiteY134" fmla="*/ 540543 h 2332065"/>
              <a:gd name="connsiteX135" fmla="*/ 285854 w 999899"/>
              <a:gd name="connsiteY135" fmla="*/ 518696 h 2332065"/>
              <a:gd name="connsiteX136" fmla="*/ 269354 w 999899"/>
              <a:gd name="connsiteY136" fmla="*/ 497764 h 2332065"/>
              <a:gd name="connsiteX137" fmla="*/ 258659 w 999899"/>
              <a:gd name="connsiteY137" fmla="*/ 473013 h 2332065"/>
              <a:gd name="connsiteX138" fmla="*/ 237270 w 999899"/>
              <a:gd name="connsiteY138" fmla="*/ 433596 h 2332065"/>
              <a:gd name="connsiteX139" fmla="*/ 226575 w 999899"/>
              <a:gd name="connsiteY139" fmla="*/ 385469 h 2332065"/>
              <a:gd name="connsiteX140" fmla="*/ 205185 w 999899"/>
              <a:gd name="connsiteY140" fmla="*/ 348038 h 2332065"/>
              <a:gd name="connsiteX141" fmla="*/ 194491 w 999899"/>
              <a:gd name="connsiteY141" fmla="*/ 326648 h 2332065"/>
              <a:gd name="connsiteX142" fmla="*/ 173101 w 999899"/>
              <a:gd name="connsiteY142" fmla="*/ 273174 h 2332065"/>
              <a:gd name="connsiteX143" fmla="*/ 130322 w 999899"/>
              <a:gd name="connsiteY143" fmla="*/ 198311 h 2332065"/>
              <a:gd name="connsiteX144" fmla="*/ 119627 w 999899"/>
              <a:gd name="connsiteY144" fmla="*/ 182269 h 2332065"/>
              <a:gd name="connsiteX145" fmla="*/ 98238 w 999899"/>
              <a:gd name="connsiteY145" fmla="*/ 166227 h 2332065"/>
              <a:gd name="connsiteX146" fmla="*/ 87543 w 999899"/>
              <a:gd name="connsiteY146" fmla="*/ 144838 h 2332065"/>
              <a:gd name="connsiteX147" fmla="*/ 71501 w 999899"/>
              <a:gd name="connsiteY147" fmla="*/ 107406 h 2332065"/>
              <a:gd name="connsiteX148" fmla="*/ 39417 w 999899"/>
              <a:gd name="connsiteY148" fmla="*/ 59280 h 2332065"/>
              <a:gd name="connsiteX149" fmla="*/ 28722 w 999899"/>
              <a:gd name="connsiteY149" fmla="*/ 43238 h 2332065"/>
              <a:gd name="connsiteX150" fmla="*/ 0 w 999899"/>
              <a:gd name="connsiteY150" fmla="*/ 0 h 2332065"/>
              <a:gd name="connsiteX151" fmla="*/ 7333 w 999899"/>
              <a:gd name="connsiteY151" fmla="*/ 27196 h 2332065"/>
              <a:gd name="connsiteX0" fmla="*/ 7333 w 999899"/>
              <a:gd name="connsiteY0" fmla="*/ 27196 h 2332065"/>
              <a:gd name="connsiteX1" fmla="*/ 10694 w 999899"/>
              <a:gd name="connsiteY1" fmla="*/ 48126 h 2332065"/>
              <a:gd name="connsiteX2" fmla="*/ 27653 w 999899"/>
              <a:gd name="connsiteY2" fmla="*/ 52557 h 2332065"/>
              <a:gd name="connsiteX3" fmla="*/ 15583 w 999899"/>
              <a:gd name="connsiteY3" fmla="*/ 73489 h 2332065"/>
              <a:gd name="connsiteX4" fmla="*/ 29638 w 999899"/>
              <a:gd name="connsiteY4" fmla="*/ 103588 h 2332065"/>
              <a:gd name="connsiteX5" fmla="*/ 34528 w 999899"/>
              <a:gd name="connsiteY5" fmla="*/ 148810 h 2332065"/>
              <a:gd name="connsiteX6" fmla="*/ 39876 w 999899"/>
              <a:gd name="connsiteY6" fmla="*/ 184865 h 2332065"/>
              <a:gd name="connsiteX7" fmla="*/ 56376 w 999899"/>
              <a:gd name="connsiteY7" fmla="*/ 236508 h 2332065"/>
              <a:gd name="connsiteX8" fmla="*/ 43848 w 999899"/>
              <a:gd name="connsiteY8" fmla="*/ 222756 h 2332065"/>
              <a:gd name="connsiteX9" fmla="*/ 60806 w 999899"/>
              <a:gd name="connsiteY9" fmla="*/ 279285 h 2332065"/>
              <a:gd name="connsiteX10" fmla="*/ 66155 w 999899"/>
              <a:gd name="connsiteY10" fmla="*/ 322523 h 2332065"/>
              <a:gd name="connsiteX11" fmla="*/ 80210 w 999899"/>
              <a:gd name="connsiteY11" fmla="*/ 370497 h 2332065"/>
              <a:gd name="connsiteX12" fmla="*/ 91362 w 999899"/>
              <a:gd name="connsiteY12" fmla="*/ 414651 h 2332065"/>
              <a:gd name="connsiteX13" fmla="*/ 104504 w 999899"/>
              <a:gd name="connsiteY13" fmla="*/ 473471 h 2332065"/>
              <a:gd name="connsiteX14" fmla="*/ 112753 w 999899"/>
              <a:gd name="connsiteY14" fmla="*/ 511362 h 2332065"/>
              <a:gd name="connsiteX15" fmla="*/ 120544 w 999899"/>
              <a:gd name="connsiteY15" fmla="*/ 576753 h 2332065"/>
              <a:gd name="connsiteX16" fmla="*/ 131697 w 999899"/>
              <a:gd name="connsiteY16" fmla="*/ 612199 h 2332065"/>
              <a:gd name="connsiteX17" fmla="*/ 137044 w 999899"/>
              <a:gd name="connsiteY17" fmla="*/ 654366 h 2332065"/>
              <a:gd name="connsiteX18" fmla="*/ 151101 w 999899"/>
              <a:gd name="connsiteY18" fmla="*/ 681104 h 2332065"/>
              <a:gd name="connsiteX19" fmla="*/ 162255 w 999899"/>
              <a:gd name="connsiteY19" fmla="*/ 711659 h 2332065"/>
              <a:gd name="connsiteX20" fmla="*/ 167602 w 999899"/>
              <a:gd name="connsiteY20" fmla="*/ 744202 h 2332065"/>
              <a:gd name="connsiteX21" fmla="*/ 172489 w 999899"/>
              <a:gd name="connsiteY21" fmla="*/ 772465 h 2332065"/>
              <a:gd name="connsiteX22" fmla="*/ 180741 w 999899"/>
              <a:gd name="connsiteY22" fmla="*/ 807454 h 2332065"/>
              <a:gd name="connsiteX23" fmla="*/ 191893 w 999899"/>
              <a:gd name="connsiteY23" fmla="*/ 840912 h 2332065"/>
              <a:gd name="connsiteX24" fmla="*/ 191435 w 999899"/>
              <a:gd name="connsiteY24" fmla="*/ 882163 h 2332065"/>
              <a:gd name="connsiteX25" fmla="*/ 198311 w 999899"/>
              <a:gd name="connsiteY25" fmla="*/ 910579 h 2332065"/>
              <a:gd name="connsiteX26" fmla="*/ 206559 w 999899"/>
              <a:gd name="connsiteY26" fmla="*/ 951832 h 2332065"/>
              <a:gd name="connsiteX27" fmla="*/ 223520 w 999899"/>
              <a:gd name="connsiteY27" fmla="*/ 995527 h 2332065"/>
              <a:gd name="connsiteX28" fmla="*/ 224589 w 999899"/>
              <a:gd name="connsiteY28" fmla="*/ 1021043 h 2332065"/>
              <a:gd name="connsiteX29" fmla="*/ 229479 w 999899"/>
              <a:gd name="connsiteY29" fmla="*/ 1062446 h 2332065"/>
              <a:gd name="connsiteX30" fmla="*/ 237729 w 999899"/>
              <a:gd name="connsiteY30" fmla="*/ 1118671 h 2332065"/>
              <a:gd name="connsiteX31" fmla="*/ 257590 w 999899"/>
              <a:gd name="connsiteY31" fmla="*/ 1149838 h 2332065"/>
              <a:gd name="connsiteX32" fmla="*/ 262936 w 999899"/>
              <a:gd name="connsiteY32" fmla="*/ 1191088 h 2332065"/>
              <a:gd name="connsiteX33" fmla="*/ 267368 w 999899"/>
              <a:gd name="connsiteY33" fmla="*/ 1224243 h 2332065"/>
              <a:gd name="connsiteX34" fmla="*/ 274090 w 999899"/>
              <a:gd name="connsiteY34" fmla="*/ 1249299 h 2332065"/>
              <a:gd name="connsiteX35" fmla="*/ 281883 w 999899"/>
              <a:gd name="connsiteY35" fmla="*/ 1281382 h 2332065"/>
              <a:gd name="connsiteX36" fmla="*/ 290132 w 999899"/>
              <a:gd name="connsiteY36" fmla="*/ 1328898 h 2332065"/>
              <a:gd name="connsiteX37" fmla="*/ 301285 w 999899"/>
              <a:gd name="connsiteY37" fmla="*/ 1353343 h 2332065"/>
              <a:gd name="connsiteX38" fmla="*/ 300827 w 999899"/>
              <a:gd name="connsiteY38" fmla="*/ 1366483 h 2332065"/>
              <a:gd name="connsiteX39" fmla="*/ 303272 w 999899"/>
              <a:gd name="connsiteY39" fmla="*/ 1398567 h 2332065"/>
              <a:gd name="connsiteX40" fmla="*/ 316411 w 999899"/>
              <a:gd name="connsiteY40" fmla="*/ 1437525 h 2332065"/>
              <a:gd name="connsiteX41" fmla="*/ 318855 w 999899"/>
              <a:gd name="connsiteY41" fmla="*/ 1468082 h 2332065"/>
              <a:gd name="connsiteX42" fmla="*/ 332911 w 999899"/>
              <a:gd name="connsiteY42" fmla="*/ 1489929 h 2332065"/>
              <a:gd name="connsiteX43" fmla="*/ 335356 w 999899"/>
              <a:gd name="connsiteY43" fmla="*/ 1511320 h 2332065"/>
              <a:gd name="connsiteX44" fmla="*/ 331535 w 999899"/>
              <a:gd name="connsiteY44" fmla="*/ 1527361 h 2332065"/>
              <a:gd name="connsiteX45" fmla="*/ 348495 w 999899"/>
              <a:gd name="connsiteY45" fmla="*/ 1559446 h 2332065"/>
              <a:gd name="connsiteX46" fmla="*/ 350481 w 999899"/>
              <a:gd name="connsiteY46" fmla="*/ 1594433 h 2332065"/>
              <a:gd name="connsiteX47" fmla="*/ 355828 w 999899"/>
              <a:gd name="connsiteY47" fmla="*/ 1619795 h 2332065"/>
              <a:gd name="connsiteX48" fmla="*/ 361175 w 999899"/>
              <a:gd name="connsiteY48" fmla="*/ 1638740 h 2332065"/>
              <a:gd name="connsiteX49" fmla="*/ 354912 w 999899"/>
              <a:gd name="connsiteY49" fmla="*/ 1679532 h 2332065"/>
              <a:gd name="connsiteX50" fmla="*/ 368968 w 999899"/>
              <a:gd name="connsiteY50" fmla="*/ 1677088 h 2332065"/>
              <a:gd name="connsiteX51" fmla="*/ 377676 w 999899"/>
              <a:gd name="connsiteY51" fmla="*/ 1696645 h 2332065"/>
              <a:gd name="connsiteX52" fmla="*/ 377216 w 999899"/>
              <a:gd name="connsiteY52" fmla="*/ 1727812 h 2332065"/>
              <a:gd name="connsiteX53" fmla="*/ 387913 w 999899"/>
              <a:gd name="connsiteY53" fmla="*/ 1785105 h 2332065"/>
              <a:gd name="connsiteX54" fmla="*/ 398607 w 999899"/>
              <a:gd name="connsiteY54" fmla="*/ 1830787 h 2332065"/>
              <a:gd name="connsiteX55" fmla="*/ 403955 w 999899"/>
              <a:gd name="connsiteY55" fmla="*/ 1863788 h 2332065"/>
              <a:gd name="connsiteX56" fmla="*/ 415108 w 999899"/>
              <a:gd name="connsiteY56" fmla="*/ 1888538 h 2332065"/>
              <a:gd name="connsiteX57" fmla="*/ 422900 w 999899"/>
              <a:gd name="connsiteY57" fmla="*/ 1928567 h 2332065"/>
              <a:gd name="connsiteX58" fmla="*/ 424886 w 999899"/>
              <a:gd name="connsiteY58" fmla="*/ 1968442 h 2332065"/>
              <a:gd name="connsiteX59" fmla="*/ 444291 w 999899"/>
              <a:gd name="connsiteY59" fmla="*/ 2021918 h 2332065"/>
              <a:gd name="connsiteX60" fmla="*/ 443372 w 999899"/>
              <a:gd name="connsiteY60" fmla="*/ 2055375 h 2332065"/>
              <a:gd name="connsiteX61" fmla="*/ 460331 w 999899"/>
              <a:gd name="connsiteY61" fmla="*/ 2093265 h 2332065"/>
              <a:gd name="connsiteX62" fmla="*/ 456512 w 999899"/>
              <a:gd name="connsiteY62" fmla="*/ 2134059 h 2332065"/>
              <a:gd name="connsiteX63" fmla="*/ 464762 w 999899"/>
              <a:gd name="connsiteY63" fmla="*/ 2147198 h 2332065"/>
              <a:gd name="connsiteX64" fmla="*/ 467206 w 999899"/>
              <a:gd name="connsiteY64" fmla="*/ 2171490 h 2332065"/>
              <a:gd name="connsiteX65" fmla="*/ 480805 w 999899"/>
              <a:gd name="connsiteY65" fmla="*/ 2220991 h 2332065"/>
              <a:gd name="connsiteX66" fmla="*/ 488596 w 999899"/>
              <a:gd name="connsiteY66" fmla="*/ 2255367 h 2332065"/>
              <a:gd name="connsiteX67" fmla="*/ 485082 w 999899"/>
              <a:gd name="connsiteY67" fmla="*/ 2269272 h 2332065"/>
              <a:gd name="connsiteX68" fmla="*/ 502194 w 999899"/>
              <a:gd name="connsiteY68" fmla="*/ 2332065 h 2332065"/>
              <a:gd name="connsiteX69" fmla="*/ 497457 w 999899"/>
              <a:gd name="connsiteY69" fmla="*/ 2314494 h 2332065"/>
              <a:gd name="connsiteX70" fmla="*/ 536722 w 999899"/>
              <a:gd name="connsiteY70" fmla="*/ 2310522 h 2332065"/>
              <a:gd name="connsiteX71" fmla="*/ 568806 w 999899"/>
              <a:gd name="connsiteY71" fmla="*/ 2289132 h 2332065"/>
              <a:gd name="connsiteX72" fmla="*/ 595543 w 999899"/>
              <a:gd name="connsiteY72" fmla="*/ 2257048 h 2332065"/>
              <a:gd name="connsiteX73" fmla="*/ 611585 w 999899"/>
              <a:gd name="connsiteY73" fmla="*/ 2235659 h 2332065"/>
              <a:gd name="connsiteX74" fmla="*/ 643670 w 999899"/>
              <a:gd name="connsiteY74" fmla="*/ 2208922 h 2332065"/>
              <a:gd name="connsiteX75" fmla="*/ 670406 w 999899"/>
              <a:gd name="connsiteY75" fmla="*/ 2176838 h 2332065"/>
              <a:gd name="connsiteX76" fmla="*/ 686448 w 999899"/>
              <a:gd name="connsiteY76" fmla="*/ 2166143 h 2332065"/>
              <a:gd name="connsiteX77" fmla="*/ 702491 w 999899"/>
              <a:gd name="connsiteY77" fmla="*/ 2150101 h 2332065"/>
              <a:gd name="connsiteX78" fmla="*/ 723880 w 999899"/>
              <a:gd name="connsiteY78" fmla="*/ 2134059 h 2332065"/>
              <a:gd name="connsiteX79" fmla="*/ 747255 w 999899"/>
              <a:gd name="connsiteY79" fmla="*/ 2090821 h 2332065"/>
              <a:gd name="connsiteX80" fmla="*/ 760394 w 999899"/>
              <a:gd name="connsiteY80" fmla="*/ 2080127 h 2332065"/>
              <a:gd name="connsiteX81" fmla="*/ 791562 w 999899"/>
              <a:gd name="connsiteY81" fmla="*/ 2036278 h 2332065"/>
              <a:gd name="connsiteX82" fmla="*/ 825480 w 999899"/>
              <a:gd name="connsiteY82" fmla="*/ 2005722 h 2332065"/>
              <a:gd name="connsiteX83" fmla="*/ 836175 w 999899"/>
              <a:gd name="connsiteY83" fmla="*/ 1989680 h 2332065"/>
              <a:gd name="connsiteX84" fmla="*/ 846870 w 999899"/>
              <a:gd name="connsiteY84" fmla="*/ 1975013 h 2332065"/>
              <a:gd name="connsiteX85" fmla="*/ 876967 w 999899"/>
              <a:gd name="connsiteY85" fmla="*/ 1932540 h 2332065"/>
              <a:gd name="connsiteX86" fmla="*/ 903705 w 999899"/>
              <a:gd name="connsiteY86" fmla="*/ 1903205 h 2332065"/>
              <a:gd name="connsiteX87" fmla="*/ 937775 w 999899"/>
              <a:gd name="connsiteY87" fmla="*/ 1877385 h 2332065"/>
              <a:gd name="connsiteX88" fmla="*/ 953817 w 999899"/>
              <a:gd name="connsiteY88" fmla="*/ 1861343 h 2332065"/>
              <a:gd name="connsiteX89" fmla="*/ 964512 w 999899"/>
              <a:gd name="connsiteY89" fmla="*/ 1845301 h 2332065"/>
              <a:gd name="connsiteX90" fmla="*/ 989262 w 999899"/>
              <a:gd name="connsiteY90" fmla="*/ 1808481 h 2332065"/>
              <a:gd name="connsiteX91" fmla="*/ 996596 w 999899"/>
              <a:gd name="connsiteY91" fmla="*/ 1781132 h 2332065"/>
              <a:gd name="connsiteX92" fmla="*/ 962677 w 999899"/>
              <a:gd name="connsiteY92" fmla="*/ 1712533 h 2332065"/>
              <a:gd name="connsiteX93" fmla="*/ 935483 w 999899"/>
              <a:gd name="connsiteY93" fmla="*/ 1671740 h 2332065"/>
              <a:gd name="connsiteX94" fmla="*/ 932427 w 999899"/>
              <a:gd name="connsiteY94" fmla="*/ 1636753 h 2332065"/>
              <a:gd name="connsiteX95" fmla="*/ 900343 w 999899"/>
              <a:gd name="connsiteY95" fmla="*/ 1583280 h 2332065"/>
              <a:gd name="connsiteX96" fmla="*/ 889648 w 999899"/>
              <a:gd name="connsiteY96" fmla="*/ 1567238 h 2332065"/>
              <a:gd name="connsiteX97" fmla="*/ 878954 w 999899"/>
              <a:gd name="connsiteY97" fmla="*/ 1545848 h 2332065"/>
              <a:gd name="connsiteX98" fmla="*/ 857564 w 999899"/>
              <a:gd name="connsiteY98" fmla="*/ 1513764 h 2332065"/>
              <a:gd name="connsiteX99" fmla="*/ 846870 w 999899"/>
              <a:gd name="connsiteY99" fmla="*/ 1492374 h 2332065"/>
              <a:gd name="connsiteX100" fmla="*/ 825480 w 999899"/>
              <a:gd name="connsiteY100" fmla="*/ 1476332 h 2332065"/>
              <a:gd name="connsiteX101" fmla="*/ 793396 w 999899"/>
              <a:gd name="connsiteY101" fmla="*/ 1413081 h 2332065"/>
              <a:gd name="connsiteX102" fmla="*/ 782701 w 999899"/>
              <a:gd name="connsiteY102" fmla="*/ 1385427 h 2332065"/>
              <a:gd name="connsiteX103" fmla="*/ 738547 w 999899"/>
              <a:gd name="connsiteY103" fmla="*/ 1322787 h 2332065"/>
              <a:gd name="connsiteX104" fmla="*/ 738394 w 999899"/>
              <a:gd name="connsiteY104" fmla="*/ 1305674 h 2332065"/>
              <a:gd name="connsiteX105" fmla="*/ 711200 w 999899"/>
              <a:gd name="connsiteY105" fmla="*/ 1267785 h 2332065"/>
              <a:gd name="connsiteX106" fmla="*/ 686448 w 999899"/>
              <a:gd name="connsiteY106" fmla="*/ 1225006 h 2332065"/>
              <a:gd name="connsiteX107" fmla="*/ 665518 w 999899"/>
              <a:gd name="connsiteY107" fmla="*/ 1201630 h 2332065"/>
              <a:gd name="connsiteX108" fmla="*/ 656351 w 999899"/>
              <a:gd name="connsiteY108" fmla="*/ 1186505 h 2332065"/>
              <a:gd name="connsiteX109" fmla="*/ 649476 w 999899"/>
              <a:gd name="connsiteY109" fmla="*/ 1159921 h 2332065"/>
              <a:gd name="connsiteX110" fmla="*/ 632975 w 999899"/>
              <a:gd name="connsiteY110" fmla="*/ 1150143 h 2332065"/>
              <a:gd name="connsiteX111" fmla="*/ 627627 w 999899"/>
              <a:gd name="connsiteY111" fmla="*/ 1134101 h 2332065"/>
              <a:gd name="connsiteX112" fmla="*/ 620751 w 999899"/>
              <a:gd name="connsiteY112" fmla="*/ 1104920 h 2332065"/>
              <a:gd name="connsiteX113" fmla="*/ 595543 w 999899"/>
              <a:gd name="connsiteY113" fmla="*/ 1066113 h 2332065"/>
              <a:gd name="connsiteX114" fmla="*/ 570333 w 999899"/>
              <a:gd name="connsiteY114" fmla="*/ 1026848 h 2332065"/>
              <a:gd name="connsiteX115" fmla="*/ 549403 w 999899"/>
              <a:gd name="connsiteY115" fmla="*/ 989874 h 2332065"/>
              <a:gd name="connsiteX116" fmla="*/ 536722 w 999899"/>
              <a:gd name="connsiteY116" fmla="*/ 973680 h 2332065"/>
              <a:gd name="connsiteX117" fmla="*/ 526027 w 999899"/>
              <a:gd name="connsiteY117" fmla="*/ 946943 h 2332065"/>
              <a:gd name="connsiteX118" fmla="*/ 515333 w 999899"/>
              <a:gd name="connsiteY118" fmla="*/ 930901 h 2332065"/>
              <a:gd name="connsiteX119" fmla="*/ 504638 w 999899"/>
              <a:gd name="connsiteY119" fmla="*/ 904164 h 2332065"/>
              <a:gd name="connsiteX120" fmla="*/ 483248 w 999899"/>
              <a:gd name="connsiteY120" fmla="*/ 872080 h 2332065"/>
              <a:gd name="connsiteX121" fmla="*/ 472554 w 999899"/>
              <a:gd name="connsiteY121" fmla="*/ 856038 h 2332065"/>
              <a:gd name="connsiteX122" fmla="*/ 454067 w 999899"/>
              <a:gd name="connsiteY122" fmla="*/ 807911 h 2332065"/>
              <a:gd name="connsiteX123" fmla="*/ 432830 w 999899"/>
              <a:gd name="connsiteY123" fmla="*/ 780106 h 2332065"/>
              <a:gd name="connsiteX124" fmla="*/ 417248 w 999899"/>
              <a:gd name="connsiteY124" fmla="*/ 759326 h 2332065"/>
              <a:gd name="connsiteX125" fmla="*/ 421066 w 999899"/>
              <a:gd name="connsiteY125" fmla="*/ 746187 h 2332065"/>
              <a:gd name="connsiteX126" fmla="*/ 395857 w 999899"/>
              <a:gd name="connsiteY126" fmla="*/ 716090 h 2332065"/>
              <a:gd name="connsiteX127" fmla="*/ 397691 w 999899"/>
              <a:gd name="connsiteY127" fmla="*/ 695617 h 2332065"/>
              <a:gd name="connsiteX128" fmla="*/ 386996 w 999899"/>
              <a:gd name="connsiteY128" fmla="*/ 679574 h 2332065"/>
              <a:gd name="connsiteX129" fmla="*/ 376301 w 999899"/>
              <a:gd name="connsiteY129" fmla="*/ 663532 h 2332065"/>
              <a:gd name="connsiteX130" fmla="*/ 365606 w 999899"/>
              <a:gd name="connsiteY130" fmla="*/ 642143 h 2332065"/>
              <a:gd name="connsiteX131" fmla="*/ 344217 w 999899"/>
              <a:gd name="connsiteY131" fmla="*/ 626101 h 2332065"/>
              <a:gd name="connsiteX132" fmla="*/ 331535 w 999899"/>
              <a:gd name="connsiteY132" fmla="*/ 608531 h 2332065"/>
              <a:gd name="connsiteX133" fmla="*/ 312133 w 999899"/>
              <a:gd name="connsiteY133" fmla="*/ 577974 h 2332065"/>
              <a:gd name="connsiteX134" fmla="*/ 301438 w 999899"/>
              <a:gd name="connsiteY134" fmla="*/ 561932 h 2332065"/>
              <a:gd name="connsiteX135" fmla="*/ 290743 w 999899"/>
              <a:gd name="connsiteY135" fmla="*/ 540543 h 2332065"/>
              <a:gd name="connsiteX136" fmla="*/ 285854 w 999899"/>
              <a:gd name="connsiteY136" fmla="*/ 518696 h 2332065"/>
              <a:gd name="connsiteX137" fmla="*/ 269354 w 999899"/>
              <a:gd name="connsiteY137" fmla="*/ 497764 h 2332065"/>
              <a:gd name="connsiteX138" fmla="*/ 258659 w 999899"/>
              <a:gd name="connsiteY138" fmla="*/ 473013 h 2332065"/>
              <a:gd name="connsiteX139" fmla="*/ 237270 w 999899"/>
              <a:gd name="connsiteY139" fmla="*/ 433596 h 2332065"/>
              <a:gd name="connsiteX140" fmla="*/ 226575 w 999899"/>
              <a:gd name="connsiteY140" fmla="*/ 385469 h 2332065"/>
              <a:gd name="connsiteX141" fmla="*/ 205185 w 999899"/>
              <a:gd name="connsiteY141" fmla="*/ 348038 h 2332065"/>
              <a:gd name="connsiteX142" fmla="*/ 194491 w 999899"/>
              <a:gd name="connsiteY142" fmla="*/ 326648 h 2332065"/>
              <a:gd name="connsiteX143" fmla="*/ 173101 w 999899"/>
              <a:gd name="connsiteY143" fmla="*/ 273174 h 2332065"/>
              <a:gd name="connsiteX144" fmla="*/ 130322 w 999899"/>
              <a:gd name="connsiteY144" fmla="*/ 198311 h 2332065"/>
              <a:gd name="connsiteX145" fmla="*/ 119627 w 999899"/>
              <a:gd name="connsiteY145" fmla="*/ 182269 h 2332065"/>
              <a:gd name="connsiteX146" fmla="*/ 98238 w 999899"/>
              <a:gd name="connsiteY146" fmla="*/ 166227 h 2332065"/>
              <a:gd name="connsiteX147" fmla="*/ 87543 w 999899"/>
              <a:gd name="connsiteY147" fmla="*/ 144838 h 2332065"/>
              <a:gd name="connsiteX148" fmla="*/ 71501 w 999899"/>
              <a:gd name="connsiteY148" fmla="*/ 107406 h 2332065"/>
              <a:gd name="connsiteX149" fmla="*/ 39417 w 999899"/>
              <a:gd name="connsiteY149" fmla="*/ 59280 h 2332065"/>
              <a:gd name="connsiteX150" fmla="*/ 28722 w 999899"/>
              <a:gd name="connsiteY150" fmla="*/ 43238 h 2332065"/>
              <a:gd name="connsiteX151" fmla="*/ 0 w 999899"/>
              <a:gd name="connsiteY151" fmla="*/ 0 h 2332065"/>
              <a:gd name="connsiteX152" fmla="*/ 7333 w 999899"/>
              <a:gd name="connsiteY152" fmla="*/ 27196 h 2332065"/>
              <a:gd name="connsiteX0" fmla="*/ 7333 w 999899"/>
              <a:gd name="connsiteY0" fmla="*/ 27196 h 2332065"/>
              <a:gd name="connsiteX1" fmla="*/ 10694 w 999899"/>
              <a:gd name="connsiteY1" fmla="*/ 48126 h 2332065"/>
              <a:gd name="connsiteX2" fmla="*/ 27653 w 999899"/>
              <a:gd name="connsiteY2" fmla="*/ 52557 h 2332065"/>
              <a:gd name="connsiteX3" fmla="*/ 15583 w 999899"/>
              <a:gd name="connsiteY3" fmla="*/ 73489 h 2332065"/>
              <a:gd name="connsiteX4" fmla="*/ 29638 w 999899"/>
              <a:gd name="connsiteY4" fmla="*/ 103588 h 2332065"/>
              <a:gd name="connsiteX5" fmla="*/ 34528 w 999899"/>
              <a:gd name="connsiteY5" fmla="*/ 148810 h 2332065"/>
              <a:gd name="connsiteX6" fmla="*/ 39876 w 999899"/>
              <a:gd name="connsiteY6" fmla="*/ 184865 h 2332065"/>
              <a:gd name="connsiteX7" fmla="*/ 56376 w 999899"/>
              <a:gd name="connsiteY7" fmla="*/ 236508 h 2332065"/>
              <a:gd name="connsiteX8" fmla="*/ 43848 w 999899"/>
              <a:gd name="connsiteY8" fmla="*/ 222756 h 2332065"/>
              <a:gd name="connsiteX9" fmla="*/ 60806 w 999899"/>
              <a:gd name="connsiteY9" fmla="*/ 279285 h 2332065"/>
              <a:gd name="connsiteX10" fmla="*/ 66155 w 999899"/>
              <a:gd name="connsiteY10" fmla="*/ 322523 h 2332065"/>
              <a:gd name="connsiteX11" fmla="*/ 80210 w 999899"/>
              <a:gd name="connsiteY11" fmla="*/ 370497 h 2332065"/>
              <a:gd name="connsiteX12" fmla="*/ 91362 w 999899"/>
              <a:gd name="connsiteY12" fmla="*/ 414651 h 2332065"/>
              <a:gd name="connsiteX13" fmla="*/ 104504 w 999899"/>
              <a:gd name="connsiteY13" fmla="*/ 473471 h 2332065"/>
              <a:gd name="connsiteX14" fmla="*/ 112753 w 999899"/>
              <a:gd name="connsiteY14" fmla="*/ 511362 h 2332065"/>
              <a:gd name="connsiteX15" fmla="*/ 120544 w 999899"/>
              <a:gd name="connsiteY15" fmla="*/ 576753 h 2332065"/>
              <a:gd name="connsiteX16" fmla="*/ 131697 w 999899"/>
              <a:gd name="connsiteY16" fmla="*/ 612199 h 2332065"/>
              <a:gd name="connsiteX17" fmla="*/ 137044 w 999899"/>
              <a:gd name="connsiteY17" fmla="*/ 654366 h 2332065"/>
              <a:gd name="connsiteX18" fmla="*/ 151101 w 999899"/>
              <a:gd name="connsiteY18" fmla="*/ 681104 h 2332065"/>
              <a:gd name="connsiteX19" fmla="*/ 162255 w 999899"/>
              <a:gd name="connsiteY19" fmla="*/ 711659 h 2332065"/>
              <a:gd name="connsiteX20" fmla="*/ 167602 w 999899"/>
              <a:gd name="connsiteY20" fmla="*/ 744202 h 2332065"/>
              <a:gd name="connsiteX21" fmla="*/ 172489 w 999899"/>
              <a:gd name="connsiteY21" fmla="*/ 772465 h 2332065"/>
              <a:gd name="connsiteX22" fmla="*/ 180741 w 999899"/>
              <a:gd name="connsiteY22" fmla="*/ 807454 h 2332065"/>
              <a:gd name="connsiteX23" fmla="*/ 191893 w 999899"/>
              <a:gd name="connsiteY23" fmla="*/ 840912 h 2332065"/>
              <a:gd name="connsiteX24" fmla="*/ 191435 w 999899"/>
              <a:gd name="connsiteY24" fmla="*/ 882163 h 2332065"/>
              <a:gd name="connsiteX25" fmla="*/ 198311 w 999899"/>
              <a:gd name="connsiteY25" fmla="*/ 910579 h 2332065"/>
              <a:gd name="connsiteX26" fmla="*/ 206559 w 999899"/>
              <a:gd name="connsiteY26" fmla="*/ 951832 h 2332065"/>
              <a:gd name="connsiteX27" fmla="*/ 223520 w 999899"/>
              <a:gd name="connsiteY27" fmla="*/ 995527 h 2332065"/>
              <a:gd name="connsiteX28" fmla="*/ 224589 w 999899"/>
              <a:gd name="connsiteY28" fmla="*/ 1021043 h 2332065"/>
              <a:gd name="connsiteX29" fmla="*/ 229479 w 999899"/>
              <a:gd name="connsiteY29" fmla="*/ 1062446 h 2332065"/>
              <a:gd name="connsiteX30" fmla="*/ 237729 w 999899"/>
              <a:gd name="connsiteY30" fmla="*/ 1118671 h 2332065"/>
              <a:gd name="connsiteX31" fmla="*/ 257590 w 999899"/>
              <a:gd name="connsiteY31" fmla="*/ 1149838 h 2332065"/>
              <a:gd name="connsiteX32" fmla="*/ 262936 w 999899"/>
              <a:gd name="connsiteY32" fmla="*/ 1191088 h 2332065"/>
              <a:gd name="connsiteX33" fmla="*/ 267368 w 999899"/>
              <a:gd name="connsiteY33" fmla="*/ 1224243 h 2332065"/>
              <a:gd name="connsiteX34" fmla="*/ 274090 w 999899"/>
              <a:gd name="connsiteY34" fmla="*/ 1249299 h 2332065"/>
              <a:gd name="connsiteX35" fmla="*/ 281883 w 999899"/>
              <a:gd name="connsiteY35" fmla="*/ 1281382 h 2332065"/>
              <a:gd name="connsiteX36" fmla="*/ 290132 w 999899"/>
              <a:gd name="connsiteY36" fmla="*/ 1328898 h 2332065"/>
              <a:gd name="connsiteX37" fmla="*/ 301285 w 999899"/>
              <a:gd name="connsiteY37" fmla="*/ 1353343 h 2332065"/>
              <a:gd name="connsiteX38" fmla="*/ 300827 w 999899"/>
              <a:gd name="connsiteY38" fmla="*/ 1366483 h 2332065"/>
              <a:gd name="connsiteX39" fmla="*/ 303272 w 999899"/>
              <a:gd name="connsiteY39" fmla="*/ 1398567 h 2332065"/>
              <a:gd name="connsiteX40" fmla="*/ 316411 w 999899"/>
              <a:gd name="connsiteY40" fmla="*/ 1437525 h 2332065"/>
              <a:gd name="connsiteX41" fmla="*/ 318855 w 999899"/>
              <a:gd name="connsiteY41" fmla="*/ 1468082 h 2332065"/>
              <a:gd name="connsiteX42" fmla="*/ 332911 w 999899"/>
              <a:gd name="connsiteY42" fmla="*/ 1489929 h 2332065"/>
              <a:gd name="connsiteX43" fmla="*/ 335356 w 999899"/>
              <a:gd name="connsiteY43" fmla="*/ 1511320 h 2332065"/>
              <a:gd name="connsiteX44" fmla="*/ 331535 w 999899"/>
              <a:gd name="connsiteY44" fmla="*/ 1527361 h 2332065"/>
              <a:gd name="connsiteX45" fmla="*/ 348495 w 999899"/>
              <a:gd name="connsiteY45" fmla="*/ 1559446 h 2332065"/>
              <a:gd name="connsiteX46" fmla="*/ 350481 w 999899"/>
              <a:gd name="connsiteY46" fmla="*/ 1594433 h 2332065"/>
              <a:gd name="connsiteX47" fmla="*/ 355828 w 999899"/>
              <a:gd name="connsiteY47" fmla="*/ 1619795 h 2332065"/>
              <a:gd name="connsiteX48" fmla="*/ 361175 w 999899"/>
              <a:gd name="connsiteY48" fmla="*/ 1638740 h 2332065"/>
              <a:gd name="connsiteX49" fmla="*/ 354912 w 999899"/>
              <a:gd name="connsiteY49" fmla="*/ 1679532 h 2332065"/>
              <a:gd name="connsiteX50" fmla="*/ 368968 w 999899"/>
              <a:gd name="connsiteY50" fmla="*/ 1677088 h 2332065"/>
              <a:gd name="connsiteX51" fmla="*/ 377676 w 999899"/>
              <a:gd name="connsiteY51" fmla="*/ 1696645 h 2332065"/>
              <a:gd name="connsiteX52" fmla="*/ 377216 w 999899"/>
              <a:gd name="connsiteY52" fmla="*/ 1727812 h 2332065"/>
              <a:gd name="connsiteX53" fmla="*/ 387913 w 999899"/>
              <a:gd name="connsiteY53" fmla="*/ 1785105 h 2332065"/>
              <a:gd name="connsiteX54" fmla="*/ 398607 w 999899"/>
              <a:gd name="connsiteY54" fmla="*/ 1830787 h 2332065"/>
              <a:gd name="connsiteX55" fmla="*/ 403955 w 999899"/>
              <a:gd name="connsiteY55" fmla="*/ 1863788 h 2332065"/>
              <a:gd name="connsiteX56" fmla="*/ 415108 w 999899"/>
              <a:gd name="connsiteY56" fmla="*/ 1888538 h 2332065"/>
              <a:gd name="connsiteX57" fmla="*/ 422900 w 999899"/>
              <a:gd name="connsiteY57" fmla="*/ 1928567 h 2332065"/>
              <a:gd name="connsiteX58" fmla="*/ 424886 w 999899"/>
              <a:gd name="connsiteY58" fmla="*/ 1968442 h 2332065"/>
              <a:gd name="connsiteX59" fmla="*/ 444291 w 999899"/>
              <a:gd name="connsiteY59" fmla="*/ 2021918 h 2332065"/>
              <a:gd name="connsiteX60" fmla="*/ 443372 w 999899"/>
              <a:gd name="connsiteY60" fmla="*/ 2055375 h 2332065"/>
              <a:gd name="connsiteX61" fmla="*/ 460331 w 999899"/>
              <a:gd name="connsiteY61" fmla="*/ 2093265 h 2332065"/>
              <a:gd name="connsiteX62" fmla="*/ 456512 w 999899"/>
              <a:gd name="connsiteY62" fmla="*/ 2134059 h 2332065"/>
              <a:gd name="connsiteX63" fmla="*/ 464762 w 999899"/>
              <a:gd name="connsiteY63" fmla="*/ 2147198 h 2332065"/>
              <a:gd name="connsiteX64" fmla="*/ 467206 w 999899"/>
              <a:gd name="connsiteY64" fmla="*/ 2171490 h 2332065"/>
              <a:gd name="connsiteX65" fmla="*/ 480805 w 999899"/>
              <a:gd name="connsiteY65" fmla="*/ 2220991 h 2332065"/>
              <a:gd name="connsiteX66" fmla="*/ 488596 w 999899"/>
              <a:gd name="connsiteY66" fmla="*/ 2255367 h 2332065"/>
              <a:gd name="connsiteX67" fmla="*/ 485082 w 999899"/>
              <a:gd name="connsiteY67" fmla="*/ 2269272 h 2332065"/>
              <a:gd name="connsiteX68" fmla="*/ 502194 w 999899"/>
              <a:gd name="connsiteY68" fmla="*/ 2332065 h 2332065"/>
              <a:gd name="connsiteX69" fmla="*/ 497457 w 999899"/>
              <a:gd name="connsiteY69" fmla="*/ 2314494 h 2332065"/>
              <a:gd name="connsiteX70" fmla="*/ 536722 w 999899"/>
              <a:gd name="connsiteY70" fmla="*/ 2310522 h 2332065"/>
              <a:gd name="connsiteX71" fmla="*/ 568806 w 999899"/>
              <a:gd name="connsiteY71" fmla="*/ 2289132 h 2332065"/>
              <a:gd name="connsiteX72" fmla="*/ 595543 w 999899"/>
              <a:gd name="connsiteY72" fmla="*/ 2257048 h 2332065"/>
              <a:gd name="connsiteX73" fmla="*/ 611585 w 999899"/>
              <a:gd name="connsiteY73" fmla="*/ 2235659 h 2332065"/>
              <a:gd name="connsiteX74" fmla="*/ 643670 w 999899"/>
              <a:gd name="connsiteY74" fmla="*/ 2208922 h 2332065"/>
              <a:gd name="connsiteX75" fmla="*/ 670406 w 999899"/>
              <a:gd name="connsiteY75" fmla="*/ 2176838 h 2332065"/>
              <a:gd name="connsiteX76" fmla="*/ 686448 w 999899"/>
              <a:gd name="connsiteY76" fmla="*/ 2166143 h 2332065"/>
              <a:gd name="connsiteX77" fmla="*/ 702491 w 999899"/>
              <a:gd name="connsiteY77" fmla="*/ 2150101 h 2332065"/>
              <a:gd name="connsiteX78" fmla="*/ 723880 w 999899"/>
              <a:gd name="connsiteY78" fmla="*/ 2134059 h 2332065"/>
              <a:gd name="connsiteX79" fmla="*/ 747255 w 999899"/>
              <a:gd name="connsiteY79" fmla="*/ 2090821 h 2332065"/>
              <a:gd name="connsiteX80" fmla="*/ 760394 w 999899"/>
              <a:gd name="connsiteY80" fmla="*/ 2080127 h 2332065"/>
              <a:gd name="connsiteX81" fmla="*/ 791562 w 999899"/>
              <a:gd name="connsiteY81" fmla="*/ 2036278 h 2332065"/>
              <a:gd name="connsiteX82" fmla="*/ 825480 w 999899"/>
              <a:gd name="connsiteY82" fmla="*/ 2005722 h 2332065"/>
              <a:gd name="connsiteX83" fmla="*/ 836175 w 999899"/>
              <a:gd name="connsiteY83" fmla="*/ 1989680 h 2332065"/>
              <a:gd name="connsiteX84" fmla="*/ 846870 w 999899"/>
              <a:gd name="connsiteY84" fmla="*/ 1975013 h 2332065"/>
              <a:gd name="connsiteX85" fmla="*/ 876967 w 999899"/>
              <a:gd name="connsiteY85" fmla="*/ 1932540 h 2332065"/>
              <a:gd name="connsiteX86" fmla="*/ 903705 w 999899"/>
              <a:gd name="connsiteY86" fmla="*/ 1903205 h 2332065"/>
              <a:gd name="connsiteX87" fmla="*/ 937775 w 999899"/>
              <a:gd name="connsiteY87" fmla="*/ 1877385 h 2332065"/>
              <a:gd name="connsiteX88" fmla="*/ 953817 w 999899"/>
              <a:gd name="connsiteY88" fmla="*/ 1861343 h 2332065"/>
              <a:gd name="connsiteX89" fmla="*/ 964512 w 999899"/>
              <a:gd name="connsiteY89" fmla="*/ 1845301 h 2332065"/>
              <a:gd name="connsiteX90" fmla="*/ 989262 w 999899"/>
              <a:gd name="connsiteY90" fmla="*/ 1808481 h 2332065"/>
              <a:gd name="connsiteX91" fmla="*/ 996596 w 999899"/>
              <a:gd name="connsiteY91" fmla="*/ 1781132 h 2332065"/>
              <a:gd name="connsiteX92" fmla="*/ 962677 w 999899"/>
              <a:gd name="connsiteY92" fmla="*/ 1712533 h 2332065"/>
              <a:gd name="connsiteX93" fmla="*/ 935483 w 999899"/>
              <a:gd name="connsiteY93" fmla="*/ 1671740 h 2332065"/>
              <a:gd name="connsiteX94" fmla="*/ 932427 w 999899"/>
              <a:gd name="connsiteY94" fmla="*/ 1636753 h 2332065"/>
              <a:gd name="connsiteX95" fmla="*/ 900343 w 999899"/>
              <a:gd name="connsiteY95" fmla="*/ 1583280 h 2332065"/>
              <a:gd name="connsiteX96" fmla="*/ 889648 w 999899"/>
              <a:gd name="connsiteY96" fmla="*/ 1567238 h 2332065"/>
              <a:gd name="connsiteX97" fmla="*/ 878954 w 999899"/>
              <a:gd name="connsiteY97" fmla="*/ 1545848 h 2332065"/>
              <a:gd name="connsiteX98" fmla="*/ 857564 w 999899"/>
              <a:gd name="connsiteY98" fmla="*/ 1513764 h 2332065"/>
              <a:gd name="connsiteX99" fmla="*/ 846870 w 999899"/>
              <a:gd name="connsiteY99" fmla="*/ 1492374 h 2332065"/>
              <a:gd name="connsiteX100" fmla="*/ 825480 w 999899"/>
              <a:gd name="connsiteY100" fmla="*/ 1476332 h 2332065"/>
              <a:gd name="connsiteX101" fmla="*/ 793396 w 999899"/>
              <a:gd name="connsiteY101" fmla="*/ 1413081 h 2332065"/>
              <a:gd name="connsiteX102" fmla="*/ 782701 w 999899"/>
              <a:gd name="connsiteY102" fmla="*/ 1385427 h 2332065"/>
              <a:gd name="connsiteX103" fmla="*/ 738547 w 999899"/>
              <a:gd name="connsiteY103" fmla="*/ 1322787 h 2332065"/>
              <a:gd name="connsiteX104" fmla="*/ 738394 w 999899"/>
              <a:gd name="connsiteY104" fmla="*/ 1305674 h 2332065"/>
              <a:gd name="connsiteX105" fmla="*/ 711200 w 999899"/>
              <a:gd name="connsiteY105" fmla="*/ 1267785 h 2332065"/>
              <a:gd name="connsiteX106" fmla="*/ 686448 w 999899"/>
              <a:gd name="connsiteY106" fmla="*/ 1225006 h 2332065"/>
              <a:gd name="connsiteX107" fmla="*/ 665518 w 999899"/>
              <a:gd name="connsiteY107" fmla="*/ 1201630 h 2332065"/>
              <a:gd name="connsiteX108" fmla="*/ 656351 w 999899"/>
              <a:gd name="connsiteY108" fmla="*/ 1186505 h 2332065"/>
              <a:gd name="connsiteX109" fmla="*/ 649476 w 999899"/>
              <a:gd name="connsiteY109" fmla="*/ 1159921 h 2332065"/>
              <a:gd name="connsiteX110" fmla="*/ 632975 w 999899"/>
              <a:gd name="connsiteY110" fmla="*/ 1150143 h 2332065"/>
              <a:gd name="connsiteX111" fmla="*/ 627627 w 999899"/>
              <a:gd name="connsiteY111" fmla="*/ 1134101 h 2332065"/>
              <a:gd name="connsiteX112" fmla="*/ 620751 w 999899"/>
              <a:gd name="connsiteY112" fmla="*/ 1104920 h 2332065"/>
              <a:gd name="connsiteX113" fmla="*/ 595543 w 999899"/>
              <a:gd name="connsiteY113" fmla="*/ 1066113 h 2332065"/>
              <a:gd name="connsiteX114" fmla="*/ 570333 w 999899"/>
              <a:gd name="connsiteY114" fmla="*/ 1026848 h 2332065"/>
              <a:gd name="connsiteX115" fmla="*/ 549403 w 999899"/>
              <a:gd name="connsiteY115" fmla="*/ 989874 h 2332065"/>
              <a:gd name="connsiteX116" fmla="*/ 536722 w 999899"/>
              <a:gd name="connsiteY116" fmla="*/ 973680 h 2332065"/>
              <a:gd name="connsiteX117" fmla="*/ 526027 w 999899"/>
              <a:gd name="connsiteY117" fmla="*/ 946943 h 2332065"/>
              <a:gd name="connsiteX118" fmla="*/ 515333 w 999899"/>
              <a:gd name="connsiteY118" fmla="*/ 930901 h 2332065"/>
              <a:gd name="connsiteX119" fmla="*/ 504638 w 999899"/>
              <a:gd name="connsiteY119" fmla="*/ 904164 h 2332065"/>
              <a:gd name="connsiteX120" fmla="*/ 483248 w 999899"/>
              <a:gd name="connsiteY120" fmla="*/ 872080 h 2332065"/>
              <a:gd name="connsiteX121" fmla="*/ 472554 w 999899"/>
              <a:gd name="connsiteY121" fmla="*/ 856038 h 2332065"/>
              <a:gd name="connsiteX122" fmla="*/ 454067 w 999899"/>
              <a:gd name="connsiteY122" fmla="*/ 807911 h 2332065"/>
              <a:gd name="connsiteX123" fmla="*/ 432830 w 999899"/>
              <a:gd name="connsiteY123" fmla="*/ 780106 h 2332065"/>
              <a:gd name="connsiteX124" fmla="*/ 417248 w 999899"/>
              <a:gd name="connsiteY124" fmla="*/ 759326 h 2332065"/>
              <a:gd name="connsiteX125" fmla="*/ 421066 w 999899"/>
              <a:gd name="connsiteY125" fmla="*/ 746187 h 2332065"/>
              <a:gd name="connsiteX126" fmla="*/ 395857 w 999899"/>
              <a:gd name="connsiteY126" fmla="*/ 716090 h 2332065"/>
              <a:gd name="connsiteX127" fmla="*/ 397691 w 999899"/>
              <a:gd name="connsiteY127" fmla="*/ 695617 h 2332065"/>
              <a:gd name="connsiteX128" fmla="*/ 386996 w 999899"/>
              <a:gd name="connsiteY128" fmla="*/ 679574 h 2332065"/>
              <a:gd name="connsiteX129" fmla="*/ 376301 w 999899"/>
              <a:gd name="connsiteY129" fmla="*/ 663532 h 2332065"/>
              <a:gd name="connsiteX130" fmla="*/ 365606 w 999899"/>
              <a:gd name="connsiteY130" fmla="*/ 642143 h 2332065"/>
              <a:gd name="connsiteX131" fmla="*/ 344217 w 999899"/>
              <a:gd name="connsiteY131" fmla="*/ 626101 h 2332065"/>
              <a:gd name="connsiteX132" fmla="*/ 331535 w 999899"/>
              <a:gd name="connsiteY132" fmla="*/ 608531 h 2332065"/>
              <a:gd name="connsiteX133" fmla="*/ 312133 w 999899"/>
              <a:gd name="connsiteY133" fmla="*/ 569265 h 2332065"/>
              <a:gd name="connsiteX134" fmla="*/ 301438 w 999899"/>
              <a:gd name="connsiteY134" fmla="*/ 561932 h 2332065"/>
              <a:gd name="connsiteX135" fmla="*/ 290743 w 999899"/>
              <a:gd name="connsiteY135" fmla="*/ 540543 h 2332065"/>
              <a:gd name="connsiteX136" fmla="*/ 285854 w 999899"/>
              <a:gd name="connsiteY136" fmla="*/ 518696 h 2332065"/>
              <a:gd name="connsiteX137" fmla="*/ 269354 w 999899"/>
              <a:gd name="connsiteY137" fmla="*/ 497764 h 2332065"/>
              <a:gd name="connsiteX138" fmla="*/ 258659 w 999899"/>
              <a:gd name="connsiteY138" fmla="*/ 473013 h 2332065"/>
              <a:gd name="connsiteX139" fmla="*/ 237270 w 999899"/>
              <a:gd name="connsiteY139" fmla="*/ 433596 h 2332065"/>
              <a:gd name="connsiteX140" fmla="*/ 226575 w 999899"/>
              <a:gd name="connsiteY140" fmla="*/ 385469 h 2332065"/>
              <a:gd name="connsiteX141" fmla="*/ 205185 w 999899"/>
              <a:gd name="connsiteY141" fmla="*/ 348038 h 2332065"/>
              <a:gd name="connsiteX142" fmla="*/ 194491 w 999899"/>
              <a:gd name="connsiteY142" fmla="*/ 326648 h 2332065"/>
              <a:gd name="connsiteX143" fmla="*/ 173101 w 999899"/>
              <a:gd name="connsiteY143" fmla="*/ 273174 h 2332065"/>
              <a:gd name="connsiteX144" fmla="*/ 130322 w 999899"/>
              <a:gd name="connsiteY144" fmla="*/ 198311 h 2332065"/>
              <a:gd name="connsiteX145" fmla="*/ 119627 w 999899"/>
              <a:gd name="connsiteY145" fmla="*/ 182269 h 2332065"/>
              <a:gd name="connsiteX146" fmla="*/ 98238 w 999899"/>
              <a:gd name="connsiteY146" fmla="*/ 166227 h 2332065"/>
              <a:gd name="connsiteX147" fmla="*/ 87543 w 999899"/>
              <a:gd name="connsiteY147" fmla="*/ 144838 h 2332065"/>
              <a:gd name="connsiteX148" fmla="*/ 71501 w 999899"/>
              <a:gd name="connsiteY148" fmla="*/ 107406 h 2332065"/>
              <a:gd name="connsiteX149" fmla="*/ 39417 w 999899"/>
              <a:gd name="connsiteY149" fmla="*/ 59280 h 2332065"/>
              <a:gd name="connsiteX150" fmla="*/ 28722 w 999899"/>
              <a:gd name="connsiteY150" fmla="*/ 43238 h 2332065"/>
              <a:gd name="connsiteX151" fmla="*/ 0 w 999899"/>
              <a:gd name="connsiteY151" fmla="*/ 0 h 2332065"/>
              <a:gd name="connsiteX152" fmla="*/ 7333 w 999899"/>
              <a:gd name="connsiteY152" fmla="*/ 27196 h 2332065"/>
              <a:gd name="connsiteX0" fmla="*/ 7333 w 999899"/>
              <a:gd name="connsiteY0" fmla="*/ 27196 h 2332065"/>
              <a:gd name="connsiteX1" fmla="*/ 10694 w 999899"/>
              <a:gd name="connsiteY1" fmla="*/ 48126 h 2332065"/>
              <a:gd name="connsiteX2" fmla="*/ 27653 w 999899"/>
              <a:gd name="connsiteY2" fmla="*/ 52557 h 2332065"/>
              <a:gd name="connsiteX3" fmla="*/ 15583 w 999899"/>
              <a:gd name="connsiteY3" fmla="*/ 73489 h 2332065"/>
              <a:gd name="connsiteX4" fmla="*/ 29638 w 999899"/>
              <a:gd name="connsiteY4" fmla="*/ 103588 h 2332065"/>
              <a:gd name="connsiteX5" fmla="*/ 34528 w 999899"/>
              <a:gd name="connsiteY5" fmla="*/ 148810 h 2332065"/>
              <a:gd name="connsiteX6" fmla="*/ 39876 w 999899"/>
              <a:gd name="connsiteY6" fmla="*/ 184865 h 2332065"/>
              <a:gd name="connsiteX7" fmla="*/ 56376 w 999899"/>
              <a:gd name="connsiteY7" fmla="*/ 236508 h 2332065"/>
              <a:gd name="connsiteX8" fmla="*/ 43848 w 999899"/>
              <a:gd name="connsiteY8" fmla="*/ 222756 h 2332065"/>
              <a:gd name="connsiteX9" fmla="*/ 60806 w 999899"/>
              <a:gd name="connsiteY9" fmla="*/ 279285 h 2332065"/>
              <a:gd name="connsiteX10" fmla="*/ 66155 w 999899"/>
              <a:gd name="connsiteY10" fmla="*/ 322523 h 2332065"/>
              <a:gd name="connsiteX11" fmla="*/ 80210 w 999899"/>
              <a:gd name="connsiteY11" fmla="*/ 370497 h 2332065"/>
              <a:gd name="connsiteX12" fmla="*/ 91362 w 999899"/>
              <a:gd name="connsiteY12" fmla="*/ 414651 h 2332065"/>
              <a:gd name="connsiteX13" fmla="*/ 104504 w 999899"/>
              <a:gd name="connsiteY13" fmla="*/ 473471 h 2332065"/>
              <a:gd name="connsiteX14" fmla="*/ 112753 w 999899"/>
              <a:gd name="connsiteY14" fmla="*/ 511362 h 2332065"/>
              <a:gd name="connsiteX15" fmla="*/ 120544 w 999899"/>
              <a:gd name="connsiteY15" fmla="*/ 576753 h 2332065"/>
              <a:gd name="connsiteX16" fmla="*/ 131697 w 999899"/>
              <a:gd name="connsiteY16" fmla="*/ 612199 h 2332065"/>
              <a:gd name="connsiteX17" fmla="*/ 137044 w 999899"/>
              <a:gd name="connsiteY17" fmla="*/ 654366 h 2332065"/>
              <a:gd name="connsiteX18" fmla="*/ 151101 w 999899"/>
              <a:gd name="connsiteY18" fmla="*/ 681104 h 2332065"/>
              <a:gd name="connsiteX19" fmla="*/ 162255 w 999899"/>
              <a:gd name="connsiteY19" fmla="*/ 711659 h 2332065"/>
              <a:gd name="connsiteX20" fmla="*/ 167602 w 999899"/>
              <a:gd name="connsiteY20" fmla="*/ 744202 h 2332065"/>
              <a:gd name="connsiteX21" fmla="*/ 172489 w 999899"/>
              <a:gd name="connsiteY21" fmla="*/ 772465 h 2332065"/>
              <a:gd name="connsiteX22" fmla="*/ 180741 w 999899"/>
              <a:gd name="connsiteY22" fmla="*/ 807454 h 2332065"/>
              <a:gd name="connsiteX23" fmla="*/ 191893 w 999899"/>
              <a:gd name="connsiteY23" fmla="*/ 840912 h 2332065"/>
              <a:gd name="connsiteX24" fmla="*/ 191435 w 999899"/>
              <a:gd name="connsiteY24" fmla="*/ 882163 h 2332065"/>
              <a:gd name="connsiteX25" fmla="*/ 198311 w 999899"/>
              <a:gd name="connsiteY25" fmla="*/ 910579 h 2332065"/>
              <a:gd name="connsiteX26" fmla="*/ 206559 w 999899"/>
              <a:gd name="connsiteY26" fmla="*/ 951832 h 2332065"/>
              <a:gd name="connsiteX27" fmla="*/ 223520 w 999899"/>
              <a:gd name="connsiteY27" fmla="*/ 995527 h 2332065"/>
              <a:gd name="connsiteX28" fmla="*/ 224589 w 999899"/>
              <a:gd name="connsiteY28" fmla="*/ 1021043 h 2332065"/>
              <a:gd name="connsiteX29" fmla="*/ 229479 w 999899"/>
              <a:gd name="connsiteY29" fmla="*/ 1062446 h 2332065"/>
              <a:gd name="connsiteX30" fmla="*/ 237729 w 999899"/>
              <a:gd name="connsiteY30" fmla="*/ 1118671 h 2332065"/>
              <a:gd name="connsiteX31" fmla="*/ 257590 w 999899"/>
              <a:gd name="connsiteY31" fmla="*/ 1149838 h 2332065"/>
              <a:gd name="connsiteX32" fmla="*/ 262936 w 999899"/>
              <a:gd name="connsiteY32" fmla="*/ 1191088 h 2332065"/>
              <a:gd name="connsiteX33" fmla="*/ 267368 w 999899"/>
              <a:gd name="connsiteY33" fmla="*/ 1224243 h 2332065"/>
              <a:gd name="connsiteX34" fmla="*/ 274090 w 999899"/>
              <a:gd name="connsiteY34" fmla="*/ 1249299 h 2332065"/>
              <a:gd name="connsiteX35" fmla="*/ 281883 w 999899"/>
              <a:gd name="connsiteY35" fmla="*/ 1281382 h 2332065"/>
              <a:gd name="connsiteX36" fmla="*/ 290132 w 999899"/>
              <a:gd name="connsiteY36" fmla="*/ 1328898 h 2332065"/>
              <a:gd name="connsiteX37" fmla="*/ 301285 w 999899"/>
              <a:gd name="connsiteY37" fmla="*/ 1353343 h 2332065"/>
              <a:gd name="connsiteX38" fmla="*/ 300827 w 999899"/>
              <a:gd name="connsiteY38" fmla="*/ 1366483 h 2332065"/>
              <a:gd name="connsiteX39" fmla="*/ 303272 w 999899"/>
              <a:gd name="connsiteY39" fmla="*/ 1398567 h 2332065"/>
              <a:gd name="connsiteX40" fmla="*/ 316411 w 999899"/>
              <a:gd name="connsiteY40" fmla="*/ 1437525 h 2332065"/>
              <a:gd name="connsiteX41" fmla="*/ 318855 w 999899"/>
              <a:gd name="connsiteY41" fmla="*/ 1468082 h 2332065"/>
              <a:gd name="connsiteX42" fmla="*/ 332911 w 999899"/>
              <a:gd name="connsiteY42" fmla="*/ 1489929 h 2332065"/>
              <a:gd name="connsiteX43" fmla="*/ 335356 w 999899"/>
              <a:gd name="connsiteY43" fmla="*/ 1511320 h 2332065"/>
              <a:gd name="connsiteX44" fmla="*/ 331535 w 999899"/>
              <a:gd name="connsiteY44" fmla="*/ 1527361 h 2332065"/>
              <a:gd name="connsiteX45" fmla="*/ 348495 w 999899"/>
              <a:gd name="connsiteY45" fmla="*/ 1559446 h 2332065"/>
              <a:gd name="connsiteX46" fmla="*/ 350481 w 999899"/>
              <a:gd name="connsiteY46" fmla="*/ 1594433 h 2332065"/>
              <a:gd name="connsiteX47" fmla="*/ 355828 w 999899"/>
              <a:gd name="connsiteY47" fmla="*/ 1619795 h 2332065"/>
              <a:gd name="connsiteX48" fmla="*/ 361175 w 999899"/>
              <a:gd name="connsiteY48" fmla="*/ 1638740 h 2332065"/>
              <a:gd name="connsiteX49" fmla="*/ 354912 w 999899"/>
              <a:gd name="connsiteY49" fmla="*/ 1679532 h 2332065"/>
              <a:gd name="connsiteX50" fmla="*/ 368968 w 999899"/>
              <a:gd name="connsiteY50" fmla="*/ 1677088 h 2332065"/>
              <a:gd name="connsiteX51" fmla="*/ 377676 w 999899"/>
              <a:gd name="connsiteY51" fmla="*/ 1696645 h 2332065"/>
              <a:gd name="connsiteX52" fmla="*/ 377216 w 999899"/>
              <a:gd name="connsiteY52" fmla="*/ 1727812 h 2332065"/>
              <a:gd name="connsiteX53" fmla="*/ 387913 w 999899"/>
              <a:gd name="connsiteY53" fmla="*/ 1785105 h 2332065"/>
              <a:gd name="connsiteX54" fmla="*/ 398607 w 999899"/>
              <a:gd name="connsiteY54" fmla="*/ 1830787 h 2332065"/>
              <a:gd name="connsiteX55" fmla="*/ 403955 w 999899"/>
              <a:gd name="connsiteY55" fmla="*/ 1863788 h 2332065"/>
              <a:gd name="connsiteX56" fmla="*/ 415108 w 999899"/>
              <a:gd name="connsiteY56" fmla="*/ 1888538 h 2332065"/>
              <a:gd name="connsiteX57" fmla="*/ 422900 w 999899"/>
              <a:gd name="connsiteY57" fmla="*/ 1928567 h 2332065"/>
              <a:gd name="connsiteX58" fmla="*/ 424886 w 999899"/>
              <a:gd name="connsiteY58" fmla="*/ 1968442 h 2332065"/>
              <a:gd name="connsiteX59" fmla="*/ 444291 w 999899"/>
              <a:gd name="connsiteY59" fmla="*/ 2021918 h 2332065"/>
              <a:gd name="connsiteX60" fmla="*/ 443372 w 999899"/>
              <a:gd name="connsiteY60" fmla="*/ 2055375 h 2332065"/>
              <a:gd name="connsiteX61" fmla="*/ 460331 w 999899"/>
              <a:gd name="connsiteY61" fmla="*/ 2093265 h 2332065"/>
              <a:gd name="connsiteX62" fmla="*/ 456512 w 999899"/>
              <a:gd name="connsiteY62" fmla="*/ 2134059 h 2332065"/>
              <a:gd name="connsiteX63" fmla="*/ 464762 w 999899"/>
              <a:gd name="connsiteY63" fmla="*/ 2147198 h 2332065"/>
              <a:gd name="connsiteX64" fmla="*/ 467206 w 999899"/>
              <a:gd name="connsiteY64" fmla="*/ 2171490 h 2332065"/>
              <a:gd name="connsiteX65" fmla="*/ 480805 w 999899"/>
              <a:gd name="connsiteY65" fmla="*/ 2220991 h 2332065"/>
              <a:gd name="connsiteX66" fmla="*/ 488596 w 999899"/>
              <a:gd name="connsiteY66" fmla="*/ 2255367 h 2332065"/>
              <a:gd name="connsiteX67" fmla="*/ 485082 w 999899"/>
              <a:gd name="connsiteY67" fmla="*/ 2269272 h 2332065"/>
              <a:gd name="connsiteX68" fmla="*/ 502194 w 999899"/>
              <a:gd name="connsiteY68" fmla="*/ 2332065 h 2332065"/>
              <a:gd name="connsiteX69" fmla="*/ 497457 w 999899"/>
              <a:gd name="connsiteY69" fmla="*/ 2314494 h 2332065"/>
              <a:gd name="connsiteX70" fmla="*/ 536722 w 999899"/>
              <a:gd name="connsiteY70" fmla="*/ 2310522 h 2332065"/>
              <a:gd name="connsiteX71" fmla="*/ 568806 w 999899"/>
              <a:gd name="connsiteY71" fmla="*/ 2289132 h 2332065"/>
              <a:gd name="connsiteX72" fmla="*/ 595543 w 999899"/>
              <a:gd name="connsiteY72" fmla="*/ 2257048 h 2332065"/>
              <a:gd name="connsiteX73" fmla="*/ 611585 w 999899"/>
              <a:gd name="connsiteY73" fmla="*/ 2235659 h 2332065"/>
              <a:gd name="connsiteX74" fmla="*/ 643670 w 999899"/>
              <a:gd name="connsiteY74" fmla="*/ 2208922 h 2332065"/>
              <a:gd name="connsiteX75" fmla="*/ 670406 w 999899"/>
              <a:gd name="connsiteY75" fmla="*/ 2176838 h 2332065"/>
              <a:gd name="connsiteX76" fmla="*/ 686448 w 999899"/>
              <a:gd name="connsiteY76" fmla="*/ 2166143 h 2332065"/>
              <a:gd name="connsiteX77" fmla="*/ 702491 w 999899"/>
              <a:gd name="connsiteY77" fmla="*/ 2150101 h 2332065"/>
              <a:gd name="connsiteX78" fmla="*/ 723880 w 999899"/>
              <a:gd name="connsiteY78" fmla="*/ 2134059 h 2332065"/>
              <a:gd name="connsiteX79" fmla="*/ 747255 w 999899"/>
              <a:gd name="connsiteY79" fmla="*/ 2090821 h 2332065"/>
              <a:gd name="connsiteX80" fmla="*/ 760394 w 999899"/>
              <a:gd name="connsiteY80" fmla="*/ 2080127 h 2332065"/>
              <a:gd name="connsiteX81" fmla="*/ 791562 w 999899"/>
              <a:gd name="connsiteY81" fmla="*/ 2036278 h 2332065"/>
              <a:gd name="connsiteX82" fmla="*/ 825480 w 999899"/>
              <a:gd name="connsiteY82" fmla="*/ 2005722 h 2332065"/>
              <a:gd name="connsiteX83" fmla="*/ 836175 w 999899"/>
              <a:gd name="connsiteY83" fmla="*/ 1989680 h 2332065"/>
              <a:gd name="connsiteX84" fmla="*/ 846870 w 999899"/>
              <a:gd name="connsiteY84" fmla="*/ 1975013 h 2332065"/>
              <a:gd name="connsiteX85" fmla="*/ 876967 w 999899"/>
              <a:gd name="connsiteY85" fmla="*/ 1932540 h 2332065"/>
              <a:gd name="connsiteX86" fmla="*/ 903705 w 999899"/>
              <a:gd name="connsiteY86" fmla="*/ 1903205 h 2332065"/>
              <a:gd name="connsiteX87" fmla="*/ 937775 w 999899"/>
              <a:gd name="connsiteY87" fmla="*/ 1877385 h 2332065"/>
              <a:gd name="connsiteX88" fmla="*/ 953817 w 999899"/>
              <a:gd name="connsiteY88" fmla="*/ 1861343 h 2332065"/>
              <a:gd name="connsiteX89" fmla="*/ 964512 w 999899"/>
              <a:gd name="connsiteY89" fmla="*/ 1845301 h 2332065"/>
              <a:gd name="connsiteX90" fmla="*/ 989262 w 999899"/>
              <a:gd name="connsiteY90" fmla="*/ 1808481 h 2332065"/>
              <a:gd name="connsiteX91" fmla="*/ 996596 w 999899"/>
              <a:gd name="connsiteY91" fmla="*/ 1781132 h 2332065"/>
              <a:gd name="connsiteX92" fmla="*/ 962677 w 999899"/>
              <a:gd name="connsiteY92" fmla="*/ 1712533 h 2332065"/>
              <a:gd name="connsiteX93" fmla="*/ 935483 w 999899"/>
              <a:gd name="connsiteY93" fmla="*/ 1671740 h 2332065"/>
              <a:gd name="connsiteX94" fmla="*/ 932427 w 999899"/>
              <a:gd name="connsiteY94" fmla="*/ 1636753 h 2332065"/>
              <a:gd name="connsiteX95" fmla="*/ 900343 w 999899"/>
              <a:gd name="connsiteY95" fmla="*/ 1583280 h 2332065"/>
              <a:gd name="connsiteX96" fmla="*/ 889648 w 999899"/>
              <a:gd name="connsiteY96" fmla="*/ 1567238 h 2332065"/>
              <a:gd name="connsiteX97" fmla="*/ 878954 w 999899"/>
              <a:gd name="connsiteY97" fmla="*/ 1545848 h 2332065"/>
              <a:gd name="connsiteX98" fmla="*/ 857564 w 999899"/>
              <a:gd name="connsiteY98" fmla="*/ 1513764 h 2332065"/>
              <a:gd name="connsiteX99" fmla="*/ 846870 w 999899"/>
              <a:gd name="connsiteY99" fmla="*/ 1492374 h 2332065"/>
              <a:gd name="connsiteX100" fmla="*/ 825480 w 999899"/>
              <a:gd name="connsiteY100" fmla="*/ 1476332 h 2332065"/>
              <a:gd name="connsiteX101" fmla="*/ 793396 w 999899"/>
              <a:gd name="connsiteY101" fmla="*/ 1413081 h 2332065"/>
              <a:gd name="connsiteX102" fmla="*/ 782701 w 999899"/>
              <a:gd name="connsiteY102" fmla="*/ 1385427 h 2332065"/>
              <a:gd name="connsiteX103" fmla="*/ 738547 w 999899"/>
              <a:gd name="connsiteY103" fmla="*/ 1322787 h 2332065"/>
              <a:gd name="connsiteX104" fmla="*/ 738394 w 999899"/>
              <a:gd name="connsiteY104" fmla="*/ 1305674 h 2332065"/>
              <a:gd name="connsiteX105" fmla="*/ 711200 w 999899"/>
              <a:gd name="connsiteY105" fmla="*/ 1267785 h 2332065"/>
              <a:gd name="connsiteX106" fmla="*/ 686448 w 999899"/>
              <a:gd name="connsiteY106" fmla="*/ 1225006 h 2332065"/>
              <a:gd name="connsiteX107" fmla="*/ 665518 w 999899"/>
              <a:gd name="connsiteY107" fmla="*/ 1201630 h 2332065"/>
              <a:gd name="connsiteX108" fmla="*/ 656351 w 999899"/>
              <a:gd name="connsiteY108" fmla="*/ 1186505 h 2332065"/>
              <a:gd name="connsiteX109" fmla="*/ 649476 w 999899"/>
              <a:gd name="connsiteY109" fmla="*/ 1159921 h 2332065"/>
              <a:gd name="connsiteX110" fmla="*/ 632975 w 999899"/>
              <a:gd name="connsiteY110" fmla="*/ 1150143 h 2332065"/>
              <a:gd name="connsiteX111" fmla="*/ 627627 w 999899"/>
              <a:gd name="connsiteY111" fmla="*/ 1134101 h 2332065"/>
              <a:gd name="connsiteX112" fmla="*/ 620751 w 999899"/>
              <a:gd name="connsiteY112" fmla="*/ 1104920 h 2332065"/>
              <a:gd name="connsiteX113" fmla="*/ 595543 w 999899"/>
              <a:gd name="connsiteY113" fmla="*/ 1066113 h 2332065"/>
              <a:gd name="connsiteX114" fmla="*/ 570333 w 999899"/>
              <a:gd name="connsiteY114" fmla="*/ 1026848 h 2332065"/>
              <a:gd name="connsiteX115" fmla="*/ 549403 w 999899"/>
              <a:gd name="connsiteY115" fmla="*/ 989874 h 2332065"/>
              <a:gd name="connsiteX116" fmla="*/ 536722 w 999899"/>
              <a:gd name="connsiteY116" fmla="*/ 973680 h 2332065"/>
              <a:gd name="connsiteX117" fmla="*/ 526027 w 999899"/>
              <a:gd name="connsiteY117" fmla="*/ 946943 h 2332065"/>
              <a:gd name="connsiteX118" fmla="*/ 515333 w 999899"/>
              <a:gd name="connsiteY118" fmla="*/ 930901 h 2332065"/>
              <a:gd name="connsiteX119" fmla="*/ 504638 w 999899"/>
              <a:gd name="connsiteY119" fmla="*/ 904164 h 2332065"/>
              <a:gd name="connsiteX120" fmla="*/ 483248 w 999899"/>
              <a:gd name="connsiteY120" fmla="*/ 872080 h 2332065"/>
              <a:gd name="connsiteX121" fmla="*/ 472554 w 999899"/>
              <a:gd name="connsiteY121" fmla="*/ 856038 h 2332065"/>
              <a:gd name="connsiteX122" fmla="*/ 454067 w 999899"/>
              <a:gd name="connsiteY122" fmla="*/ 807911 h 2332065"/>
              <a:gd name="connsiteX123" fmla="*/ 432830 w 999899"/>
              <a:gd name="connsiteY123" fmla="*/ 780106 h 2332065"/>
              <a:gd name="connsiteX124" fmla="*/ 417248 w 999899"/>
              <a:gd name="connsiteY124" fmla="*/ 759326 h 2332065"/>
              <a:gd name="connsiteX125" fmla="*/ 421066 w 999899"/>
              <a:gd name="connsiteY125" fmla="*/ 746187 h 2332065"/>
              <a:gd name="connsiteX126" fmla="*/ 395857 w 999899"/>
              <a:gd name="connsiteY126" fmla="*/ 716090 h 2332065"/>
              <a:gd name="connsiteX127" fmla="*/ 397691 w 999899"/>
              <a:gd name="connsiteY127" fmla="*/ 695617 h 2332065"/>
              <a:gd name="connsiteX128" fmla="*/ 386996 w 999899"/>
              <a:gd name="connsiteY128" fmla="*/ 679574 h 2332065"/>
              <a:gd name="connsiteX129" fmla="*/ 376301 w 999899"/>
              <a:gd name="connsiteY129" fmla="*/ 663532 h 2332065"/>
              <a:gd name="connsiteX130" fmla="*/ 365606 w 999899"/>
              <a:gd name="connsiteY130" fmla="*/ 642143 h 2332065"/>
              <a:gd name="connsiteX131" fmla="*/ 344217 w 999899"/>
              <a:gd name="connsiteY131" fmla="*/ 626101 h 2332065"/>
              <a:gd name="connsiteX132" fmla="*/ 331535 w 999899"/>
              <a:gd name="connsiteY132" fmla="*/ 608531 h 2332065"/>
              <a:gd name="connsiteX133" fmla="*/ 312133 w 999899"/>
              <a:gd name="connsiteY133" fmla="*/ 569265 h 2332065"/>
              <a:gd name="connsiteX134" fmla="*/ 301438 w 999899"/>
              <a:gd name="connsiteY134" fmla="*/ 561932 h 2332065"/>
              <a:gd name="connsiteX135" fmla="*/ 299452 w 999899"/>
              <a:gd name="connsiteY135" fmla="*/ 537640 h 2332065"/>
              <a:gd name="connsiteX136" fmla="*/ 285854 w 999899"/>
              <a:gd name="connsiteY136" fmla="*/ 518696 h 2332065"/>
              <a:gd name="connsiteX137" fmla="*/ 269354 w 999899"/>
              <a:gd name="connsiteY137" fmla="*/ 497764 h 2332065"/>
              <a:gd name="connsiteX138" fmla="*/ 258659 w 999899"/>
              <a:gd name="connsiteY138" fmla="*/ 473013 h 2332065"/>
              <a:gd name="connsiteX139" fmla="*/ 237270 w 999899"/>
              <a:gd name="connsiteY139" fmla="*/ 433596 h 2332065"/>
              <a:gd name="connsiteX140" fmla="*/ 226575 w 999899"/>
              <a:gd name="connsiteY140" fmla="*/ 385469 h 2332065"/>
              <a:gd name="connsiteX141" fmla="*/ 205185 w 999899"/>
              <a:gd name="connsiteY141" fmla="*/ 348038 h 2332065"/>
              <a:gd name="connsiteX142" fmla="*/ 194491 w 999899"/>
              <a:gd name="connsiteY142" fmla="*/ 326648 h 2332065"/>
              <a:gd name="connsiteX143" fmla="*/ 173101 w 999899"/>
              <a:gd name="connsiteY143" fmla="*/ 273174 h 2332065"/>
              <a:gd name="connsiteX144" fmla="*/ 130322 w 999899"/>
              <a:gd name="connsiteY144" fmla="*/ 198311 h 2332065"/>
              <a:gd name="connsiteX145" fmla="*/ 119627 w 999899"/>
              <a:gd name="connsiteY145" fmla="*/ 182269 h 2332065"/>
              <a:gd name="connsiteX146" fmla="*/ 98238 w 999899"/>
              <a:gd name="connsiteY146" fmla="*/ 166227 h 2332065"/>
              <a:gd name="connsiteX147" fmla="*/ 87543 w 999899"/>
              <a:gd name="connsiteY147" fmla="*/ 144838 h 2332065"/>
              <a:gd name="connsiteX148" fmla="*/ 71501 w 999899"/>
              <a:gd name="connsiteY148" fmla="*/ 107406 h 2332065"/>
              <a:gd name="connsiteX149" fmla="*/ 39417 w 999899"/>
              <a:gd name="connsiteY149" fmla="*/ 59280 h 2332065"/>
              <a:gd name="connsiteX150" fmla="*/ 28722 w 999899"/>
              <a:gd name="connsiteY150" fmla="*/ 43238 h 2332065"/>
              <a:gd name="connsiteX151" fmla="*/ 0 w 999899"/>
              <a:gd name="connsiteY151" fmla="*/ 0 h 2332065"/>
              <a:gd name="connsiteX152" fmla="*/ 7333 w 999899"/>
              <a:gd name="connsiteY152" fmla="*/ 27196 h 2332065"/>
              <a:gd name="connsiteX0" fmla="*/ 7333 w 999899"/>
              <a:gd name="connsiteY0" fmla="*/ 27196 h 2332065"/>
              <a:gd name="connsiteX1" fmla="*/ 10694 w 999899"/>
              <a:gd name="connsiteY1" fmla="*/ 48126 h 2332065"/>
              <a:gd name="connsiteX2" fmla="*/ 27653 w 999899"/>
              <a:gd name="connsiteY2" fmla="*/ 52557 h 2332065"/>
              <a:gd name="connsiteX3" fmla="*/ 15583 w 999899"/>
              <a:gd name="connsiteY3" fmla="*/ 73489 h 2332065"/>
              <a:gd name="connsiteX4" fmla="*/ 29638 w 999899"/>
              <a:gd name="connsiteY4" fmla="*/ 103588 h 2332065"/>
              <a:gd name="connsiteX5" fmla="*/ 34528 w 999899"/>
              <a:gd name="connsiteY5" fmla="*/ 148810 h 2332065"/>
              <a:gd name="connsiteX6" fmla="*/ 39876 w 999899"/>
              <a:gd name="connsiteY6" fmla="*/ 184865 h 2332065"/>
              <a:gd name="connsiteX7" fmla="*/ 56376 w 999899"/>
              <a:gd name="connsiteY7" fmla="*/ 236508 h 2332065"/>
              <a:gd name="connsiteX8" fmla="*/ 43848 w 999899"/>
              <a:gd name="connsiteY8" fmla="*/ 222756 h 2332065"/>
              <a:gd name="connsiteX9" fmla="*/ 60806 w 999899"/>
              <a:gd name="connsiteY9" fmla="*/ 279285 h 2332065"/>
              <a:gd name="connsiteX10" fmla="*/ 66155 w 999899"/>
              <a:gd name="connsiteY10" fmla="*/ 322523 h 2332065"/>
              <a:gd name="connsiteX11" fmla="*/ 80210 w 999899"/>
              <a:gd name="connsiteY11" fmla="*/ 370497 h 2332065"/>
              <a:gd name="connsiteX12" fmla="*/ 91362 w 999899"/>
              <a:gd name="connsiteY12" fmla="*/ 414651 h 2332065"/>
              <a:gd name="connsiteX13" fmla="*/ 104504 w 999899"/>
              <a:gd name="connsiteY13" fmla="*/ 473471 h 2332065"/>
              <a:gd name="connsiteX14" fmla="*/ 112753 w 999899"/>
              <a:gd name="connsiteY14" fmla="*/ 511362 h 2332065"/>
              <a:gd name="connsiteX15" fmla="*/ 120544 w 999899"/>
              <a:gd name="connsiteY15" fmla="*/ 576753 h 2332065"/>
              <a:gd name="connsiteX16" fmla="*/ 131697 w 999899"/>
              <a:gd name="connsiteY16" fmla="*/ 612199 h 2332065"/>
              <a:gd name="connsiteX17" fmla="*/ 137044 w 999899"/>
              <a:gd name="connsiteY17" fmla="*/ 654366 h 2332065"/>
              <a:gd name="connsiteX18" fmla="*/ 151101 w 999899"/>
              <a:gd name="connsiteY18" fmla="*/ 681104 h 2332065"/>
              <a:gd name="connsiteX19" fmla="*/ 162255 w 999899"/>
              <a:gd name="connsiteY19" fmla="*/ 711659 h 2332065"/>
              <a:gd name="connsiteX20" fmla="*/ 167602 w 999899"/>
              <a:gd name="connsiteY20" fmla="*/ 744202 h 2332065"/>
              <a:gd name="connsiteX21" fmla="*/ 172489 w 999899"/>
              <a:gd name="connsiteY21" fmla="*/ 772465 h 2332065"/>
              <a:gd name="connsiteX22" fmla="*/ 180741 w 999899"/>
              <a:gd name="connsiteY22" fmla="*/ 807454 h 2332065"/>
              <a:gd name="connsiteX23" fmla="*/ 191893 w 999899"/>
              <a:gd name="connsiteY23" fmla="*/ 840912 h 2332065"/>
              <a:gd name="connsiteX24" fmla="*/ 191435 w 999899"/>
              <a:gd name="connsiteY24" fmla="*/ 882163 h 2332065"/>
              <a:gd name="connsiteX25" fmla="*/ 198311 w 999899"/>
              <a:gd name="connsiteY25" fmla="*/ 910579 h 2332065"/>
              <a:gd name="connsiteX26" fmla="*/ 206559 w 999899"/>
              <a:gd name="connsiteY26" fmla="*/ 951832 h 2332065"/>
              <a:gd name="connsiteX27" fmla="*/ 223520 w 999899"/>
              <a:gd name="connsiteY27" fmla="*/ 995527 h 2332065"/>
              <a:gd name="connsiteX28" fmla="*/ 224589 w 999899"/>
              <a:gd name="connsiteY28" fmla="*/ 1021043 h 2332065"/>
              <a:gd name="connsiteX29" fmla="*/ 229479 w 999899"/>
              <a:gd name="connsiteY29" fmla="*/ 1062446 h 2332065"/>
              <a:gd name="connsiteX30" fmla="*/ 237729 w 999899"/>
              <a:gd name="connsiteY30" fmla="*/ 1118671 h 2332065"/>
              <a:gd name="connsiteX31" fmla="*/ 257590 w 999899"/>
              <a:gd name="connsiteY31" fmla="*/ 1149838 h 2332065"/>
              <a:gd name="connsiteX32" fmla="*/ 262936 w 999899"/>
              <a:gd name="connsiteY32" fmla="*/ 1191088 h 2332065"/>
              <a:gd name="connsiteX33" fmla="*/ 267368 w 999899"/>
              <a:gd name="connsiteY33" fmla="*/ 1224243 h 2332065"/>
              <a:gd name="connsiteX34" fmla="*/ 274090 w 999899"/>
              <a:gd name="connsiteY34" fmla="*/ 1249299 h 2332065"/>
              <a:gd name="connsiteX35" fmla="*/ 281883 w 999899"/>
              <a:gd name="connsiteY35" fmla="*/ 1281382 h 2332065"/>
              <a:gd name="connsiteX36" fmla="*/ 290132 w 999899"/>
              <a:gd name="connsiteY36" fmla="*/ 1328898 h 2332065"/>
              <a:gd name="connsiteX37" fmla="*/ 301285 w 999899"/>
              <a:gd name="connsiteY37" fmla="*/ 1353343 h 2332065"/>
              <a:gd name="connsiteX38" fmla="*/ 300827 w 999899"/>
              <a:gd name="connsiteY38" fmla="*/ 1366483 h 2332065"/>
              <a:gd name="connsiteX39" fmla="*/ 303272 w 999899"/>
              <a:gd name="connsiteY39" fmla="*/ 1398567 h 2332065"/>
              <a:gd name="connsiteX40" fmla="*/ 316411 w 999899"/>
              <a:gd name="connsiteY40" fmla="*/ 1437525 h 2332065"/>
              <a:gd name="connsiteX41" fmla="*/ 318855 w 999899"/>
              <a:gd name="connsiteY41" fmla="*/ 1468082 h 2332065"/>
              <a:gd name="connsiteX42" fmla="*/ 332911 w 999899"/>
              <a:gd name="connsiteY42" fmla="*/ 1489929 h 2332065"/>
              <a:gd name="connsiteX43" fmla="*/ 335356 w 999899"/>
              <a:gd name="connsiteY43" fmla="*/ 1511320 h 2332065"/>
              <a:gd name="connsiteX44" fmla="*/ 331535 w 999899"/>
              <a:gd name="connsiteY44" fmla="*/ 1527361 h 2332065"/>
              <a:gd name="connsiteX45" fmla="*/ 348495 w 999899"/>
              <a:gd name="connsiteY45" fmla="*/ 1559446 h 2332065"/>
              <a:gd name="connsiteX46" fmla="*/ 350481 w 999899"/>
              <a:gd name="connsiteY46" fmla="*/ 1594433 h 2332065"/>
              <a:gd name="connsiteX47" fmla="*/ 355828 w 999899"/>
              <a:gd name="connsiteY47" fmla="*/ 1619795 h 2332065"/>
              <a:gd name="connsiteX48" fmla="*/ 361175 w 999899"/>
              <a:gd name="connsiteY48" fmla="*/ 1638740 h 2332065"/>
              <a:gd name="connsiteX49" fmla="*/ 354912 w 999899"/>
              <a:gd name="connsiteY49" fmla="*/ 1679532 h 2332065"/>
              <a:gd name="connsiteX50" fmla="*/ 368968 w 999899"/>
              <a:gd name="connsiteY50" fmla="*/ 1677088 h 2332065"/>
              <a:gd name="connsiteX51" fmla="*/ 377676 w 999899"/>
              <a:gd name="connsiteY51" fmla="*/ 1696645 h 2332065"/>
              <a:gd name="connsiteX52" fmla="*/ 377216 w 999899"/>
              <a:gd name="connsiteY52" fmla="*/ 1727812 h 2332065"/>
              <a:gd name="connsiteX53" fmla="*/ 387913 w 999899"/>
              <a:gd name="connsiteY53" fmla="*/ 1785105 h 2332065"/>
              <a:gd name="connsiteX54" fmla="*/ 398607 w 999899"/>
              <a:gd name="connsiteY54" fmla="*/ 1830787 h 2332065"/>
              <a:gd name="connsiteX55" fmla="*/ 403955 w 999899"/>
              <a:gd name="connsiteY55" fmla="*/ 1863788 h 2332065"/>
              <a:gd name="connsiteX56" fmla="*/ 415108 w 999899"/>
              <a:gd name="connsiteY56" fmla="*/ 1888538 h 2332065"/>
              <a:gd name="connsiteX57" fmla="*/ 422900 w 999899"/>
              <a:gd name="connsiteY57" fmla="*/ 1928567 h 2332065"/>
              <a:gd name="connsiteX58" fmla="*/ 424886 w 999899"/>
              <a:gd name="connsiteY58" fmla="*/ 1968442 h 2332065"/>
              <a:gd name="connsiteX59" fmla="*/ 444291 w 999899"/>
              <a:gd name="connsiteY59" fmla="*/ 2021918 h 2332065"/>
              <a:gd name="connsiteX60" fmla="*/ 443372 w 999899"/>
              <a:gd name="connsiteY60" fmla="*/ 2055375 h 2332065"/>
              <a:gd name="connsiteX61" fmla="*/ 460331 w 999899"/>
              <a:gd name="connsiteY61" fmla="*/ 2093265 h 2332065"/>
              <a:gd name="connsiteX62" fmla="*/ 456512 w 999899"/>
              <a:gd name="connsiteY62" fmla="*/ 2134059 h 2332065"/>
              <a:gd name="connsiteX63" fmla="*/ 464762 w 999899"/>
              <a:gd name="connsiteY63" fmla="*/ 2147198 h 2332065"/>
              <a:gd name="connsiteX64" fmla="*/ 467206 w 999899"/>
              <a:gd name="connsiteY64" fmla="*/ 2171490 h 2332065"/>
              <a:gd name="connsiteX65" fmla="*/ 480805 w 999899"/>
              <a:gd name="connsiteY65" fmla="*/ 2220991 h 2332065"/>
              <a:gd name="connsiteX66" fmla="*/ 488596 w 999899"/>
              <a:gd name="connsiteY66" fmla="*/ 2255367 h 2332065"/>
              <a:gd name="connsiteX67" fmla="*/ 485082 w 999899"/>
              <a:gd name="connsiteY67" fmla="*/ 2269272 h 2332065"/>
              <a:gd name="connsiteX68" fmla="*/ 502194 w 999899"/>
              <a:gd name="connsiteY68" fmla="*/ 2332065 h 2332065"/>
              <a:gd name="connsiteX69" fmla="*/ 497457 w 999899"/>
              <a:gd name="connsiteY69" fmla="*/ 2314494 h 2332065"/>
              <a:gd name="connsiteX70" fmla="*/ 536722 w 999899"/>
              <a:gd name="connsiteY70" fmla="*/ 2310522 h 2332065"/>
              <a:gd name="connsiteX71" fmla="*/ 568806 w 999899"/>
              <a:gd name="connsiteY71" fmla="*/ 2289132 h 2332065"/>
              <a:gd name="connsiteX72" fmla="*/ 595543 w 999899"/>
              <a:gd name="connsiteY72" fmla="*/ 2257048 h 2332065"/>
              <a:gd name="connsiteX73" fmla="*/ 611585 w 999899"/>
              <a:gd name="connsiteY73" fmla="*/ 2235659 h 2332065"/>
              <a:gd name="connsiteX74" fmla="*/ 643670 w 999899"/>
              <a:gd name="connsiteY74" fmla="*/ 2208922 h 2332065"/>
              <a:gd name="connsiteX75" fmla="*/ 670406 w 999899"/>
              <a:gd name="connsiteY75" fmla="*/ 2176838 h 2332065"/>
              <a:gd name="connsiteX76" fmla="*/ 686448 w 999899"/>
              <a:gd name="connsiteY76" fmla="*/ 2166143 h 2332065"/>
              <a:gd name="connsiteX77" fmla="*/ 702491 w 999899"/>
              <a:gd name="connsiteY77" fmla="*/ 2150101 h 2332065"/>
              <a:gd name="connsiteX78" fmla="*/ 723880 w 999899"/>
              <a:gd name="connsiteY78" fmla="*/ 2134059 h 2332065"/>
              <a:gd name="connsiteX79" fmla="*/ 747255 w 999899"/>
              <a:gd name="connsiteY79" fmla="*/ 2090821 h 2332065"/>
              <a:gd name="connsiteX80" fmla="*/ 760394 w 999899"/>
              <a:gd name="connsiteY80" fmla="*/ 2080127 h 2332065"/>
              <a:gd name="connsiteX81" fmla="*/ 791562 w 999899"/>
              <a:gd name="connsiteY81" fmla="*/ 2036278 h 2332065"/>
              <a:gd name="connsiteX82" fmla="*/ 825480 w 999899"/>
              <a:gd name="connsiteY82" fmla="*/ 2005722 h 2332065"/>
              <a:gd name="connsiteX83" fmla="*/ 836175 w 999899"/>
              <a:gd name="connsiteY83" fmla="*/ 1989680 h 2332065"/>
              <a:gd name="connsiteX84" fmla="*/ 846870 w 999899"/>
              <a:gd name="connsiteY84" fmla="*/ 1975013 h 2332065"/>
              <a:gd name="connsiteX85" fmla="*/ 876967 w 999899"/>
              <a:gd name="connsiteY85" fmla="*/ 1932540 h 2332065"/>
              <a:gd name="connsiteX86" fmla="*/ 903705 w 999899"/>
              <a:gd name="connsiteY86" fmla="*/ 1903205 h 2332065"/>
              <a:gd name="connsiteX87" fmla="*/ 937775 w 999899"/>
              <a:gd name="connsiteY87" fmla="*/ 1877385 h 2332065"/>
              <a:gd name="connsiteX88" fmla="*/ 953817 w 999899"/>
              <a:gd name="connsiteY88" fmla="*/ 1861343 h 2332065"/>
              <a:gd name="connsiteX89" fmla="*/ 964512 w 999899"/>
              <a:gd name="connsiteY89" fmla="*/ 1845301 h 2332065"/>
              <a:gd name="connsiteX90" fmla="*/ 989262 w 999899"/>
              <a:gd name="connsiteY90" fmla="*/ 1808481 h 2332065"/>
              <a:gd name="connsiteX91" fmla="*/ 996596 w 999899"/>
              <a:gd name="connsiteY91" fmla="*/ 1781132 h 2332065"/>
              <a:gd name="connsiteX92" fmla="*/ 962677 w 999899"/>
              <a:gd name="connsiteY92" fmla="*/ 1712533 h 2332065"/>
              <a:gd name="connsiteX93" fmla="*/ 935483 w 999899"/>
              <a:gd name="connsiteY93" fmla="*/ 1671740 h 2332065"/>
              <a:gd name="connsiteX94" fmla="*/ 932427 w 999899"/>
              <a:gd name="connsiteY94" fmla="*/ 1636753 h 2332065"/>
              <a:gd name="connsiteX95" fmla="*/ 900343 w 999899"/>
              <a:gd name="connsiteY95" fmla="*/ 1583280 h 2332065"/>
              <a:gd name="connsiteX96" fmla="*/ 889648 w 999899"/>
              <a:gd name="connsiteY96" fmla="*/ 1567238 h 2332065"/>
              <a:gd name="connsiteX97" fmla="*/ 878954 w 999899"/>
              <a:gd name="connsiteY97" fmla="*/ 1545848 h 2332065"/>
              <a:gd name="connsiteX98" fmla="*/ 857564 w 999899"/>
              <a:gd name="connsiteY98" fmla="*/ 1513764 h 2332065"/>
              <a:gd name="connsiteX99" fmla="*/ 846870 w 999899"/>
              <a:gd name="connsiteY99" fmla="*/ 1492374 h 2332065"/>
              <a:gd name="connsiteX100" fmla="*/ 825480 w 999899"/>
              <a:gd name="connsiteY100" fmla="*/ 1476332 h 2332065"/>
              <a:gd name="connsiteX101" fmla="*/ 793396 w 999899"/>
              <a:gd name="connsiteY101" fmla="*/ 1413081 h 2332065"/>
              <a:gd name="connsiteX102" fmla="*/ 782701 w 999899"/>
              <a:gd name="connsiteY102" fmla="*/ 1385427 h 2332065"/>
              <a:gd name="connsiteX103" fmla="*/ 738547 w 999899"/>
              <a:gd name="connsiteY103" fmla="*/ 1322787 h 2332065"/>
              <a:gd name="connsiteX104" fmla="*/ 738394 w 999899"/>
              <a:gd name="connsiteY104" fmla="*/ 1305674 h 2332065"/>
              <a:gd name="connsiteX105" fmla="*/ 711200 w 999899"/>
              <a:gd name="connsiteY105" fmla="*/ 1267785 h 2332065"/>
              <a:gd name="connsiteX106" fmla="*/ 686448 w 999899"/>
              <a:gd name="connsiteY106" fmla="*/ 1225006 h 2332065"/>
              <a:gd name="connsiteX107" fmla="*/ 665518 w 999899"/>
              <a:gd name="connsiteY107" fmla="*/ 1201630 h 2332065"/>
              <a:gd name="connsiteX108" fmla="*/ 656351 w 999899"/>
              <a:gd name="connsiteY108" fmla="*/ 1186505 h 2332065"/>
              <a:gd name="connsiteX109" fmla="*/ 649476 w 999899"/>
              <a:gd name="connsiteY109" fmla="*/ 1159921 h 2332065"/>
              <a:gd name="connsiteX110" fmla="*/ 632975 w 999899"/>
              <a:gd name="connsiteY110" fmla="*/ 1150143 h 2332065"/>
              <a:gd name="connsiteX111" fmla="*/ 627627 w 999899"/>
              <a:gd name="connsiteY111" fmla="*/ 1134101 h 2332065"/>
              <a:gd name="connsiteX112" fmla="*/ 620751 w 999899"/>
              <a:gd name="connsiteY112" fmla="*/ 1104920 h 2332065"/>
              <a:gd name="connsiteX113" fmla="*/ 595543 w 999899"/>
              <a:gd name="connsiteY113" fmla="*/ 1066113 h 2332065"/>
              <a:gd name="connsiteX114" fmla="*/ 570333 w 999899"/>
              <a:gd name="connsiteY114" fmla="*/ 1026848 h 2332065"/>
              <a:gd name="connsiteX115" fmla="*/ 549403 w 999899"/>
              <a:gd name="connsiteY115" fmla="*/ 989874 h 2332065"/>
              <a:gd name="connsiteX116" fmla="*/ 536722 w 999899"/>
              <a:gd name="connsiteY116" fmla="*/ 973680 h 2332065"/>
              <a:gd name="connsiteX117" fmla="*/ 526027 w 999899"/>
              <a:gd name="connsiteY117" fmla="*/ 946943 h 2332065"/>
              <a:gd name="connsiteX118" fmla="*/ 515333 w 999899"/>
              <a:gd name="connsiteY118" fmla="*/ 930901 h 2332065"/>
              <a:gd name="connsiteX119" fmla="*/ 504638 w 999899"/>
              <a:gd name="connsiteY119" fmla="*/ 904164 h 2332065"/>
              <a:gd name="connsiteX120" fmla="*/ 483248 w 999899"/>
              <a:gd name="connsiteY120" fmla="*/ 872080 h 2332065"/>
              <a:gd name="connsiteX121" fmla="*/ 472554 w 999899"/>
              <a:gd name="connsiteY121" fmla="*/ 856038 h 2332065"/>
              <a:gd name="connsiteX122" fmla="*/ 454067 w 999899"/>
              <a:gd name="connsiteY122" fmla="*/ 807911 h 2332065"/>
              <a:gd name="connsiteX123" fmla="*/ 432830 w 999899"/>
              <a:gd name="connsiteY123" fmla="*/ 780106 h 2332065"/>
              <a:gd name="connsiteX124" fmla="*/ 417248 w 999899"/>
              <a:gd name="connsiteY124" fmla="*/ 759326 h 2332065"/>
              <a:gd name="connsiteX125" fmla="*/ 421066 w 999899"/>
              <a:gd name="connsiteY125" fmla="*/ 746187 h 2332065"/>
              <a:gd name="connsiteX126" fmla="*/ 395857 w 999899"/>
              <a:gd name="connsiteY126" fmla="*/ 716090 h 2332065"/>
              <a:gd name="connsiteX127" fmla="*/ 397691 w 999899"/>
              <a:gd name="connsiteY127" fmla="*/ 695617 h 2332065"/>
              <a:gd name="connsiteX128" fmla="*/ 386996 w 999899"/>
              <a:gd name="connsiteY128" fmla="*/ 679574 h 2332065"/>
              <a:gd name="connsiteX129" fmla="*/ 376301 w 999899"/>
              <a:gd name="connsiteY129" fmla="*/ 663532 h 2332065"/>
              <a:gd name="connsiteX130" fmla="*/ 365606 w 999899"/>
              <a:gd name="connsiteY130" fmla="*/ 642143 h 2332065"/>
              <a:gd name="connsiteX131" fmla="*/ 344217 w 999899"/>
              <a:gd name="connsiteY131" fmla="*/ 626101 h 2332065"/>
              <a:gd name="connsiteX132" fmla="*/ 331535 w 999899"/>
              <a:gd name="connsiteY132" fmla="*/ 608531 h 2332065"/>
              <a:gd name="connsiteX133" fmla="*/ 322522 w 999899"/>
              <a:gd name="connsiteY133" fmla="*/ 591420 h 2332065"/>
              <a:gd name="connsiteX134" fmla="*/ 312133 w 999899"/>
              <a:gd name="connsiteY134" fmla="*/ 569265 h 2332065"/>
              <a:gd name="connsiteX135" fmla="*/ 301438 w 999899"/>
              <a:gd name="connsiteY135" fmla="*/ 561932 h 2332065"/>
              <a:gd name="connsiteX136" fmla="*/ 299452 w 999899"/>
              <a:gd name="connsiteY136" fmla="*/ 537640 h 2332065"/>
              <a:gd name="connsiteX137" fmla="*/ 285854 w 999899"/>
              <a:gd name="connsiteY137" fmla="*/ 518696 h 2332065"/>
              <a:gd name="connsiteX138" fmla="*/ 269354 w 999899"/>
              <a:gd name="connsiteY138" fmla="*/ 497764 h 2332065"/>
              <a:gd name="connsiteX139" fmla="*/ 258659 w 999899"/>
              <a:gd name="connsiteY139" fmla="*/ 473013 h 2332065"/>
              <a:gd name="connsiteX140" fmla="*/ 237270 w 999899"/>
              <a:gd name="connsiteY140" fmla="*/ 433596 h 2332065"/>
              <a:gd name="connsiteX141" fmla="*/ 226575 w 999899"/>
              <a:gd name="connsiteY141" fmla="*/ 385469 h 2332065"/>
              <a:gd name="connsiteX142" fmla="*/ 205185 w 999899"/>
              <a:gd name="connsiteY142" fmla="*/ 348038 h 2332065"/>
              <a:gd name="connsiteX143" fmla="*/ 194491 w 999899"/>
              <a:gd name="connsiteY143" fmla="*/ 326648 h 2332065"/>
              <a:gd name="connsiteX144" fmla="*/ 173101 w 999899"/>
              <a:gd name="connsiteY144" fmla="*/ 273174 h 2332065"/>
              <a:gd name="connsiteX145" fmla="*/ 130322 w 999899"/>
              <a:gd name="connsiteY145" fmla="*/ 198311 h 2332065"/>
              <a:gd name="connsiteX146" fmla="*/ 119627 w 999899"/>
              <a:gd name="connsiteY146" fmla="*/ 182269 h 2332065"/>
              <a:gd name="connsiteX147" fmla="*/ 98238 w 999899"/>
              <a:gd name="connsiteY147" fmla="*/ 166227 h 2332065"/>
              <a:gd name="connsiteX148" fmla="*/ 87543 w 999899"/>
              <a:gd name="connsiteY148" fmla="*/ 144838 h 2332065"/>
              <a:gd name="connsiteX149" fmla="*/ 71501 w 999899"/>
              <a:gd name="connsiteY149" fmla="*/ 107406 h 2332065"/>
              <a:gd name="connsiteX150" fmla="*/ 39417 w 999899"/>
              <a:gd name="connsiteY150" fmla="*/ 59280 h 2332065"/>
              <a:gd name="connsiteX151" fmla="*/ 28722 w 999899"/>
              <a:gd name="connsiteY151" fmla="*/ 43238 h 2332065"/>
              <a:gd name="connsiteX152" fmla="*/ 0 w 999899"/>
              <a:gd name="connsiteY152" fmla="*/ 0 h 2332065"/>
              <a:gd name="connsiteX153" fmla="*/ 7333 w 999899"/>
              <a:gd name="connsiteY153" fmla="*/ 27196 h 2332065"/>
              <a:gd name="connsiteX0" fmla="*/ 7333 w 999899"/>
              <a:gd name="connsiteY0" fmla="*/ 27196 h 2332065"/>
              <a:gd name="connsiteX1" fmla="*/ 10694 w 999899"/>
              <a:gd name="connsiteY1" fmla="*/ 48126 h 2332065"/>
              <a:gd name="connsiteX2" fmla="*/ 27653 w 999899"/>
              <a:gd name="connsiteY2" fmla="*/ 52557 h 2332065"/>
              <a:gd name="connsiteX3" fmla="*/ 15583 w 999899"/>
              <a:gd name="connsiteY3" fmla="*/ 73489 h 2332065"/>
              <a:gd name="connsiteX4" fmla="*/ 29638 w 999899"/>
              <a:gd name="connsiteY4" fmla="*/ 103588 h 2332065"/>
              <a:gd name="connsiteX5" fmla="*/ 34528 w 999899"/>
              <a:gd name="connsiteY5" fmla="*/ 148810 h 2332065"/>
              <a:gd name="connsiteX6" fmla="*/ 39876 w 999899"/>
              <a:gd name="connsiteY6" fmla="*/ 184865 h 2332065"/>
              <a:gd name="connsiteX7" fmla="*/ 56376 w 999899"/>
              <a:gd name="connsiteY7" fmla="*/ 236508 h 2332065"/>
              <a:gd name="connsiteX8" fmla="*/ 43848 w 999899"/>
              <a:gd name="connsiteY8" fmla="*/ 222756 h 2332065"/>
              <a:gd name="connsiteX9" fmla="*/ 60806 w 999899"/>
              <a:gd name="connsiteY9" fmla="*/ 279285 h 2332065"/>
              <a:gd name="connsiteX10" fmla="*/ 66155 w 999899"/>
              <a:gd name="connsiteY10" fmla="*/ 322523 h 2332065"/>
              <a:gd name="connsiteX11" fmla="*/ 80210 w 999899"/>
              <a:gd name="connsiteY11" fmla="*/ 370497 h 2332065"/>
              <a:gd name="connsiteX12" fmla="*/ 91362 w 999899"/>
              <a:gd name="connsiteY12" fmla="*/ 414651 h 2332065"/>
              <a:gd name="connsiteX13" fmla="*/ 104504 w 999899"/>
              <a:gd name="connsiteY13" fmla="*/ 473471 h 2332065"/>
              <a:gd name="connsiteX14" fmla="*/ 112753 w 999899"/>
              <a:gd name="connsiteY14" fmla="*/ 511362 h 2332065"/>
              <a:gd name="connsiteX15" fmla="*/ 120544 w 999899"/>
              <a:gd name="connsiteY15" fmla="*/ 576753 h 2332065"/>
              <a:gd name="connsiteX16" fmla="*/ 131697 w 999899"/>
              <a:gd name="connsiteY16" fmla="*/ 612199 h 2332065"/>
              <a:gd name="connsiteX17" fmla="*/ 137044 w 999899"/>
              <a:gd name="connsiteY17" fmla="*/ 654366 h 2332065"/>
              <a:gd name="connsiteX18" fmla="*/ 151101 w 999899"/>
              <a:gd name="connsiteY18" fmla="*/ 681104 h 2332065"/>
              <a:gd name="connsiteX19" fmla="*/ 162255 w 999899"/>
              <a:gd name="connsiteY19" fmla="*/ 711659 h 2332065"/>
              <a:gd name="connsiteX20" fmla="*/ 167602 w 999899"/>
              <a:gd name="connsiteY20" fmla="*/ 744202 h 2332065"/>
              <a:gd name="connsiteX21" fmla="*/ 172489 w 999899"/>
              <a:gd name="connsiteY21" fmla="*/ 772465 h 2332065"/>
              <a:gd name="connsiteX22" fmla="*/ 180741 w 999899"/>
              <a:gd name="connsiteY22" fmla="*/ 807454 h 2332065"/>
              <a:gd name="connsiteX23" fmla="*/ 191893 w 999899"/>
              <a:gd name="connsiteY23" fmla="*/ 840912 h 2332065"/>
              <a:gd name="connsiteX24" fmla="*/ 191435 w 999899"/>
              <a:gd name="connsiteY24" fmla="*/ 882163 h 2332065"/>
              <a:gd name="connsiteX25" fmla="*/ 198311 w 999899"/>
              <a:gd name="connsiteY25" fmla="*/ 910579 h 2332065"/>
              <a:gd name="connsiteX26" fmla="*/ 206559 w 999899"/>
              <a:gd name="connsiteY26" fmla="*/ 951832 h 2332065"/>
              <a:gd name="connsiteX27" fmla="*/ 223520 w 999899"/>
              <a:gd name="connsiteY27" fmla="*/ 995527 h 2332065"/>
              <a:gd name="connsiteX28" fmla="*/ 224589 w 999899"/>
              <a:gd name="connsiteY28" fmla="*/ 1021043 h 2332065"/>
              <a:gd name="connsiteX29" fmla="*/ 229479 w 999899"/>
              <a:gd name="connsiteY29" fmla="*/ 1062446 h 2332065"/>
              <a:gd name="connsiteX30" fmla="*/ 237729 w 999899"/>
              <a:gd name="connsiteY30" fmla="*/ 1118671 h 2332065"/>
              <a:gd name="connsiteX31" fmla="*/ 257590 w 999899"/>
              <a:gd name="connsiteY31" fmla="*/ 1149838 h 2332065"/>
              <a:gd name="connsiteX32" fmla="*/ 262936 w 999899"/>
              <a:gd name="connsiteY32" fmla="*/ 1191088 h 2332065"/>
              <a:gd name="connsiteX33" fmla="*/ 267368 w 999899"/>
              <a:gd name="connsiteY33" fmla="*/ 1224243 h 2332065"/>
              <a:gd name="connsiteX34" fmla="*/ 274090 w 999899"/>
              <a:gd name="connsiteY34" fmla="*/ 1249299 h 2332065"/>
              <a:gd name="connsiteX35" fmla="*/ 281883 w 999899"/>
              <a:gd name="connsiteY35" fmla="*/ 1281382 h 2332065"/>
              <a:gd name="connsiteX36" fmla="*/ 290132 w 999899"/>
              <a:gd name="connsiteY36" fmla="*/ 1328898 h 2332065"/>
              <a:gd name="connsiteX37" fmla="*/ 301285 w 999899"/>
              <a:gd name="connsiteY37" fmla="*/ 1353343 h 2332065"/>
              <a:gd name="connsiteX38" fmla="*/ 300827 w 999899"/>
              <a:gd name="connsiteY38" fmla="*/ 1366483 h 2332065"/>
              <a:gd name="connsiteX39" fmla="*/ 303272 w 999899"/>
              <a:gd name="connsiteY39" fmla="*/ 1398567 h 2332065"/>
              <a:gd name="connsiteX40" fmla="*/ 316411 w 999899"/>
              <a:gd name="connsiteY40" fmla="*/ 1437525 h 2332065"/>
              <a:gd name="connsiteX41" fmla="*/ 318855 w 999899"/>
              <a:gd name="connsiteY41" fmla="*/ 1468082 h 2332065"/>
              <a:gd name="connsiteX42" fmla="*/ 332911 w 999899"/>
              <a:gd name="connsiteY42" fmla="*/ 1489929 h 2332065"/>
              <a:gd name="connsiteX43" fmla="*/ 335356 w 999899"/>
              <a:gd name="connsiteY43" fmla="*/ 1511320 h 2332065"/>
              <a:gd name="connsiteX44" fmla="*/ 331535 w 999899"/>
              <a:gd name="connsiteY44" fmla="*/ 1527361 h 2332065"/>
              <a:gd name="connsiteX45" fmla="*/ 348495 w 999899"/>
              <a:gd name="connsiteY45" fmla="*/ 1559446 h 2332065"/>
              <a:gd name="connsiteX46" fmla="*/ 350481 w 999899"/>
              <a:gd name="connsiteY46" fmla="*/ 1594433 h 2332065"/>
              <a:gd name="connsiteX47" fmla="*/ 355828 w 999899"/>
              <a:gd name="connsiteY47" fmla="*/ 1619795 h 2332065"/>
              <a:gd name="connsiteX48" fmla="*/ 361175 w 999899"/>
              <a:gd name="connsiteY48" fmla="*/ 1638740 h 2332065"/>
              <a:gd name="connsiteX49" fmla="*/ 354912 w 999899"/>
              <a:gd name="connsiteY49" fmla="*/ 1679532 h 2332065"/>
              <a:gd name="connsiteX50" fmla="*/ 368968 w 999899"/>
              <a:gd name="connsiteY50" fmla="*/ 1677088 h 2332065"/>
              <a:gd name="connsiteX51" fmla="*/ 377676 w 999899"/>
              <a:gd name="connsiteY51" fmla="*/ 1696645 h 2332065"/>
              <a:gd name="connsiteX52" fmla="*/ 377216 w 999899"/>
              <a:gd name="connsiteY52" fmla="*/ 1727812 h 2332065"/>
              <a:gd name="connsiteX53" fmla="*/ 387913 w 999899"/>
              <a:gd name="connsiteY53" fmla="*/ 1785105 h 2332065"/>
              <a:gd name="connsiteX54" fmla="*/ 398607 w 999899"/>
              <a:gd name="connsiteY54" fmla="*/ 1830787 h 2332065"/>
              <a:gd name="connsiteX55" fmla="*/ 403955 w 999899"/>
              <a:gd name="connsiteY55" fmla="*/ 1863788 h 2332065"/>
              <a:gd name="connsiteX56" fmla="*/ 415108 w 999899"/>
              <a:gd name="connsiteY56" fmla="*/ 1888538 h 2332065"/>
              <a:gd name="connsiteX57" fmla="*/ 422900 w 999899"/>
              <a:gd name="connsiteY57" fmla="*/ 1928567 h 2332065"/>
              <a:gd name="connsiteX58" fmla="*/ 424886 w 999899"/>
              <a:gd name="connsiteY58" fmla="*/ 1968442 h 2332065"/>
              <a:gd name="connsiteX59" fmla="*/ 444291 w 999899"/>
              <a:gd name="connsiteY59" fmla="*/ 2021918 h 2332065"/>
              <a:gd name="connsiteX60" fmla="*/ 443372 w 999899"/>
              <a:gd name="connsiteY60" fmla="*/ 2055375 h 2332065"/>
              <a:gd name="connsiteX61" fmla="*/ 460331 w 999899"/>
              <a:gd name="connsiteY61" fmla="*/ 2093265 h 2332065"/>
              <a:gd name="connsiteX62" fmla="*/ 456512 w 999899"/>
              <a:gd name="connsiteY62" fmla="*/ 2134059 h 2332065"/>
              <a:gd name="connsiteX63" fmla="*/ 464762 w 999899"/>
              <a:gd name="connsiteY63" fmla="*/ 2147198 h 2332065"/>
              <a:gd name="connsiteX64" fmla="*/ 467206 w 999899"/>
              <a:gd name="connsiteY64" fmla="*/ 2171490 h 2332065"/>
              <a:gd name="connsiteX65" fmla="*/ 480805 w 999899"/>
              <a:gd name="connsiteY65" fmla="*/ 2220991 h 2332065"/>
              <a:gd name="connsiteX66" fmla="*/ 488596 w 999899"/>
              <a:gd name="connsiteY66" fmla="*/ 2255367 h 2332065"/>
              <a:gd name="connsiteX67" fmla="*/ 485082 w 999899"/>
              <a:gd name="connsiteY67" fmla="*/ 2269272 h 2332065"/>
              <a:gd name="connsiteX68" fmla="*/ 502194 w 999899"/>
              <a:gd name="connsiteY68" fmla="*/ 2332065 h 2332065"/>
              <a:gd name="connsiteX69" fmla="*/ 497457 w 999899"/>
              <a:gd name="connsiteY69" fmla="*/ 2314494 h 2332065"/>
              <a:gd name="connsiteX70" fmla="*/ 536722 w 999899"/>
              <a:gd name="connsiteY70" fmla="*/ 2310522 h 2332065"/>
              <a:gd name="connsiteX71" fmla="*/ 568806 w 999899"/>
              <a:gd name="connsiteY71" fmla="*/ 2289132 h 2332065"/>
              <a:gd name="connsiteX72" fmla="*/ 595543 w 999899"/>
              <a:gd name="connsiteY72" fmla="*/ 2257048 h 2332065"/>
              <a:gd name="connsiteX73" fmla="*/ 611585 w 999899"/>
              <a:gd name="connsiteY73" fmla="*/ 2235659 h 2332065"/>
              <a:gd name="connsiteX74" fmla="*/ 643670 w 999899"/>
              <a:gd name="connsiteY74" fmla="*/ 2208922 h 2332065"/>
              <a:gd name="connsiteX75" fmla="*/ 670406 w 999899"/>
              <a:gd name="connsiteY75" fmla="*/ 2176838 h 2332065"/>
              <a:gd name="connsiteX76" fmla="*/ 686448 w 999899"/>
              <a:gd name="connsiteY76" fmla="*/ 2166143 h 2332065"/>
              <a:gd name="connsiteX77" fmla="*/ 702491 w 999899"/>
              <a:gd name="connsiteY77" fmla="*/ 2150101 h 2332065"/>
              <a:gd name="connsiteX78" fmla="*/ 723880 w 999899"/>
              <a:gd name="connsiteY78" fmla="*/ 2134059 h 2332065"/>
              <a:gd name="connsiteX79" fmla="*/ 747255 w 999899"/>
              <a:gd name="connsiteY79" fmla="*/ 2090821 h 2332065"/>
              <a:gd name="connsiteX80" fmla="*/ 760394 w 999899"/>
              <a:gd name="connsiteY80" fmla="*/ 2080127 h 2332065"/>
              <a:gd name="connsiteX81" fmla="*/ 791562 w 999899"/>
              <a:gd name="connsiteY81" fmla="*/ 2036278 h 2332065"/>
              <a:gd name="connsiteX82" fmla="*/ 825480 w 999899"/>
              <a:gd name="connsiteY82" fmla="*/ 2005722 h 2332065"/>
              <a:gd name="connsiteX83" fmla="*/ 836175 w 999899"/>
              <a:gd name="connsiteY83" fmla="*/ 1989680 h 2332065"/>
              <a:gd name="connsiteX84" fmla="*/ 846870 w 999899"/>
              <a:gd name="connsiteY84" fmla="*/ 1975013 h 2332065"/>
              <a:gd name="connsiteX85" fmla="*/ 876967 w 999899"/>
              <a:gd name="connsiteY85" fmla="*/ 1932540 h 2332065"/>
              <a:gd name="connsiteX86" fmla="*/ 903705 w 999899"/>
              <a:gd name="connsiteY86" fmla="*/ 1903205 h 2332065"/>
              <a:gd name="connsiteX87" fmla="*/ 937775 w 999899"/>
              <a:gd name="connsiteY87" fmla="*/ 1877385 h 2332065"/>
              <a:gd name="connsiteX88" fmla="*/ 953817 w 999899"/>
              <a:gd name="connsiteY88" fmla="*/ 1861343 h 2332065"/>
              <a:gd name="connsiteX89" fmla="*/ 964512 w 999899"/>
              <a:gd name="connsiteY89" fmla="*/ 1845301 h 2332065"/>
              <a:gd name="connsiteX90" fmla="*/ 989262 w 999899"/>
              <a:gd name="connsiteY90" fmla="*/ 1808481 h 2332065"/>
              <a:gd name="connsiteX91" fmla="*/ 996596 w 999899"/>
              <a:gd name="connsiteY91" fmla="*/ 1781132 h 2332065"/>
              <a:gd name="connsiteX92" fmla="*/ 962677 w 999899"/>
              <a:gd name="connsiteY92" fmla="*/ 1712533 h 2332065"/>
              <a:gd name="connsiteX93" fmla="*/ 935483 w 999899"/>
              <a:gd name="connsiteY93" fmla="*/ 1671740 h 2332065"/>
              <a:gd name="connsiteX94" fmla="*/ 932427 w 999899"/>
              <a:gd name="connsiteY94" fmla="*/ 1636753 h 2332065"/>
              <a:gd name="connsiteX95" fmla="*/ 900343 w 999899"/>
              <a:gd name="connsiteY95" fmla="*/ 1583280 h 2332065"/>
              <a:gd name="connsiteX96" fmla="*/ 889648 w 999899"/>
              <a:gd name="connsiteY96" fmla="*/ 1567238 h 2332065"/>
              <a:gd name="connsiteX97" fmla="*/ 878954 w 999899"/>
              <a:gd name="connsiteY97" fmla="*/ 1545848 h 2332065"/>
              <a:gd name="connsiteX98" fmla="*/ 857564 w 999899"/>
              <a:gd name="connsiteY98" fmla="*/ 1513764 h 2332065"/>
              <a:gd name="connsiteX99" fmla="*/ 846870 w 999899"/>
              <a:gd name="connsiteY99" fmla="*/ 1492374 h 2332065"/>
              <a:gd name="connsiteX100" fmla="*/ 825480 w 999899"/>
              <a:gd name="connsiteY100" fmla="*/ 1476332 h 2332065"/>
              <a:gd name="connsiteX101" fmla="*/ 793396 w 999899"/>
              <a:gd name="connsiteY101" fmla="*/ 1413081 h 2332065"/>
              <a:gd name="connsiteX102" fmla="*/ 782701 w 999899"/>
              <a:gd name="connsiteY102" fmla="*/ 1385427 h 2332065"/>
              <a:gd name="connsiteX103" fmla="*/ 738547 w 999899"/>
              <a:gd name="connsiteY103" fmla="*/ 1322787 h 2332065"/>
              <a:gd name="connsiteX104" fmla="*/ 738394 w 999899"/>
              <a:gd name="connsiteY104" fmla="*/ 1305674 h 2332065"/>
              <a:gd name="connsiteX105" fmla="*/ 711200 w 999899"/>
              <a:gd name="connsiteY105" fmla="*/ 1267785 h 2332065"/>
              <a:gd name="connsiteX106" fmla="*/ 686448 w 999899"/>
              <a:gd name="connsiteY106" fmla="*/ 1225006 h 2332065"/>
              <a:gd name="connsiteX107" fmla="*/ 665518 w 999899"/>
              <a:gd name="connsiteY107" fmla="*/ 1201630 h 2332065"/>
              <a:gd name="connsiteX108" fmla="*/ 656351 w 999899"/>
              <a:gd name="connsiteY108" fmla="*/ 1186505 h 2332065"/>
              <a:gd name="connsiteX109" fmla="*/ 649476 w 999899"/>
              <a:gd name="connsiteY109" fmla="*/ 1159921 h 2332065"/>
              <a:gd name="connsiteX110" fmla="*/ 632975 w 999899"/>
              <a:gd name="connsiteY110" fmla="*/ 1150143 h 2332065"/>
              <a:gd name="connsiteX111" fmla="*/ 627627 w 999899"/>
              <a:gd name="connsiteY111" fmla="*/ 1134101 h 2332065"/>
              <a:gd name="connsiteX112" fmla="*/ 620751 w 999899"/>
              <a:gd name="connsiteY112" fmla="*/ 1104920 h 2332065"/>
              <a:gd name="connsiteX113" fmla="*/ 595543 w 999899"/>
              <a:gd name="connsiteY113" fmla="*/ 1066113 h 2332065"/>
              <a:gd name="connsiteX114" fmla="*/ 570333 w 999899"/>
              <a:gd name="connsiteY114" fmla="*/ 1026848 h 2332065"/>
              <a:gd name="connsiteX115" fmla="*/ 549403 w 999899"/>
              <a:gd name="connsiteY115" fmla="*/ 989874 h 2332065"/>
              <a:gd name="connsiteX116" fmla="*/ 536722 w 999899"/>
              <a:gd name="connsiteY116" fmla="*/ 973680 h 2332065"/>
              <a:gd name="connsiteX117" fmla="*/ 526027 w 999899"/>
              <a:gd name="connsiteY117" fmla="*/ 946943 h 2332065"/>
              <a:gd name="connsiteX118" fmla="*/ 515333 w 999899"/>
              <a:gd name="connsiteY118" fmla="*/ 930901 h 2332065"/>
              <a:gd name="connsiteX119" fmla="*/ 504638 w 999899"/>
              <a:gd name="connsiteY119" fmla="*/ 904164 h 2332065"/>
              <a:gd name="connsiteX120" fmla="*/ 483248 w 999899"/>
              <a:gd name="connsiteY120" fmla="*/ 872080 h 2332065"/>
              <a:gd name="connsiteX121" fmla="*/ 472554 w 999899"/>
              <a:gd name="connsiteY121" fmla="*/ 856038 h 2332065"/>
              <a:gd name="connsiteX122" fmla="*/ 454067 w 999899"/>
              <a:gd name="connsiteY122" fmla="*/ 807911 h 2332065"/>
              <a:gd name="connsiteX123" fmla="*/ 432830 w 999899"/>
              <a:gd name="connsiteY123" fmla="*/ 780106 h 2332065"/>
              <a:gd name="connsiteX124" fmla="*/ 417248 w 999899"/>
              <a:gd name="connsiteY124" fmla="*/ 759326 h 2332065"/>
              <a:gd name="connsiteX125" fmla="*/ 421066 w 999899"/>
              <a:gd name="connsiteY125" fmla="*/ 746187 h 2332065"/>
              <a:gd name="connsiteX126" fmla="*/ 395857 w 999899"/>
              <a:gd name="connsiteY126" fmla="*/ 716090 h 2332065"/>
              <a:gd name="connsiteX127" fmla="*/ 397691 w 999899"/>
              <a:gd name="connsiteY127" fmla="*/ 695617 h 2332065"/>
              <a:gd name="connsiteX128" fmla="*/ 386996 w 999899"/>
              <a:gd name="connsiteY128" fmla="*/ 679574 h 2332065"/>
              <a:gd name="connsiteX129" fmla="*/ 376301 w 999899"/>
              <a:gd name="connsiteY129" fmla="*/ 663532 h 2332065"/>
              <a:gd name="connsiteX130" fmla="*/ 365606 w 999899"/>
              <a:gd name="connsiteY130" fmla="*/ 642143 h 2332065"/>
              <a:gd name="connsiteX131" fmla="*/ 344217 w 999899"/>
              <a:gd name="connsiteY131" fmla="*/ 626101 h 2332065"/>
              <a:gd name="connsiteX132" fmla="*/ 331535 w 999899"/>
              <a:gd name="connsiteY132" fmla="*/ 608531 h 2332065"/>
              <a:gd name="connsiteX133" fmla="*/ 322522 w 999899"/>
              <a:gd name="connsiteY133" fmla="*/ 591420 h 2332065"/>
              <a:gd name="connsiteX134" fmla="*/ 312133 w 999899"/>
              <a:gd name="connsiteY134" fmla="*/ 569265 h 2332065"/>
              <a:gd name="connsiteX135" fmla="*/ 301438 w 999899"/>
              <a:gd name="connsiteY135" fmla="*/ 561932 h 2332065"/>
              <a:gd name="connsiteX136" fmla="*/ 299452 w 999899"/>
              <a:gd name="connsiteY136" fmla="*/ 537640 h 2332065"/>
              <a:gd name="connsiteX137" fmla="*/ 285854 w 999899"/>
              <a:gd name="connsiteY137" fmla="*/ 518696 h 2332065"/>
              <a:gd name="connsiteX138" fmla="*/ 269354 w 999899"/>
              <a:gd name="connsiteY138" fmla="*/ 497764 h 2332065"/>
              <a:gd name="connsiteX139" fmla="*/ 258659 w 999899"/>
              <a:gd name="connsiteY139" fmla="*/ 473013 h 2332065"/>
              <a:gd name="connsiteX140" fmla="*/ 237270 w 999899"/>
              <a:gd name="connsiteY140" fmla="*/ 433596 h 2332065"/>
              <a:gd name="connsiteX141" fmla="*/ 209157 w 999899"/>
              <a:gd name="connsiteY141" fmla="*/ 373857 h 2332065"/>
              <a:gd name="connsiteX142" fmla="*/ 205185 w 999899"/>
              <a:gd name="connsiteY142" fmla="*/ 348038 h 2332065"/>
              <a:gd name="connsiteX143" fmla="*/ 194491 w 999899"/>
              <a:gd name="connsiteY143" fmla="*/ 326648 h 2332065"/>
              <a:gd name="connsiteX144" fmla="*/ 173101 w 999899"/>
              <a:gd name="connsiteY144" fmla="*/ 273174 h 2332065"/>
              <a:gd name="connsiteX145" fmla="*/ 130322 w 999899"/>
              <a:gd name="connsiteY145" fmla="*/ 198311 h 2332065"/>
              <a:gd name="connsiteX146" fmla="*/ 119627 w 999899"/>
              <a:gd name="connsiteY146" fmla="*/ 182269 h 2332065"/>
              <a:gd name="connsiteX147" fmla="*/ 98238 w 999899"/>
              <a:gd name="connsiteY147" fmla="*/ 166227 h 2332065"/>
              <a:gd name="connsiteX148" fmla="*/ 87543 w 999899"/>
              <a:gd name="connsiteY148" fmla="*/ 144838 h 2332065"/>
              <a:gd name="connsiteX149" fmla="*/ 71501 w 999899"/>
              <a:gd name="connsiteY149" fmla="*/ 107406 h 2332065"/>
              <a:gd name="connsiteX150" fmla="*/ 39417 w 999899"/>
              <a:gd name="connsiteY150" fmla="*/ 59280 h 2332065"/>
              <a:gd name="connsiteX151" fmla="*/ 28722 w 999899"/>
              <a:gd name="connsiteY151" fmla="*/ 43238 h 2332065"/>
              <a:gd name="connsiteX152" fmla="*/ 0 w 999899"/>
              <a:gd name="connsiteY152" fmla="*/ 0 h 2332065"/>
              <a:gd name="connsiteX153" fmla="*/ 7333 w 999899"/>
              <a:gd name="connsiteY153" fmla="*/ 27196 h 2332065"/>
              <a:gd name="connsiteX0" fmla="*/ 7333 w 999899"/>
              <a:gd name="connsiteY0" fmla="*/ 27196 h 2332065"/>
              <a:gd name="connsiteX1" fmla="*/ 10694 w 999899"/>
              <a:gd name="connsiteY1" fmla="*/ 48126 h 2332065"/>
              <a:gd name="connsiteX2" fmla="*/ 27653 w 999899"/>
              <a:gd name="connsiteY2" fmla="*/ 52557 h 2332065"/>
              <a:gd name="connsiteX3" fmla="*/ 15583 w 999899"/>
              <a:gd name="connsiteY3" fmla="*/ 73489 h 2332065"/>
              <a:gd name="connsiteX4" fmla="*/ 29638 w 999899"/>
              <a:gd name="connsiteY4" fmla="*/ 103588 h 2332065"/>
              <a:gd name="connsiteX5" fmla="*/ 34528 w 999899"/>
              <a:gd name="connsiteY5" fmla="*/ 148810 h 2332065"/>
              <a:gd name="connsiteX6" fmla="*/ 39876 w 999899"/>
              <a:gd name="connsiteY6" fmla="*/ 184865 h 2332065"/>
              <a:gd name="connsiteX7" fmla="*/ 56376 w 999899"/>
              <a:gd name="connsiteY7" fmla="*/ 236508 h 2332065"/>
              <a:gd name="connsiteX8" fmla="*/ 43848 w 999899"/>
              <a:gd name="connsiteY8" fmla="*/ 222756 h 2332065"/>
              <a:gd name="connsiteX9" fmla="*/ 60806 w 999899"/>
              <a:gd name="connsiteY9" fmla="*/ 279285 h 2332065"/>
              <a:gd name="connsiteX10" fmla="*/ 66155 w 999899"/>
              <a:gd name="connsiteY10" fmla="*/ 322523 h 2332065"/>
              <a:gd name="connsiteX11" fmla="*/ 80210 w 999899"/>
              <a:gd name="connsiteY11" fmla="*/ 370497 h 2332065"/>
              <a:gd name="connsiteX12" fmla="*/ 91362 w 999899"/>
              <a:gd name="connsiteY12" fmla="*/ 414651 h 2332065"/>
              <a:gd name="connsiteX13" fmla="*/ 104504 w 999899"/>
              <a:gd name="connsiteY13" fmla="*/ 473471 h 2332065"/>
              <a:gd name="connsiteX14" fmla="*/ 112753 w 999899"/>
              <a:gd name="connsiteY14" fmla="*/ 511362 h 2332065"/>
              <a:gd name="connsiteX15" fmla="*/ 120544 w 999899"/>
              <a:gd name="connsiteY15" fmla="*/ 576753 h 2332065"/>
              <a:gd name="connsiteX16" fmla="*/ 131697 w 999899"/>
              <a:gd name="connsiteY16" fmla="*/ 612199 h 2332065"/>
              <a:gd name="connsiteX17" fmla="*/ 137044 w 999899"/>
              <a:gd name="connsiteY17" fmla="*/ 654366 h 2332065"/>
              <a:gd name="connsiteX18" fmla="*/ 151101 w 999899"/>
              <a:gd name="connsiteY18" fmla="*/ 681104 h 2332065"/>
              <a:gd name="connsiteX19" fmla="*/ 162255 w 999899"/>
              <a:gd name="connsiteY19" fmla="*/ 711659 h 2332065"/>
              <a:gd name="connsiteX20" fmla="*/ 167602 w 999899"/>
              <a:gd name="connsiteY20" fmla="*/ 744202 h 2332065"/>
              <a:gd name="connsiteX21" fmla="*/ 172489 w 999899"/>
              <a:gd name="connsiteY21" fmla="*/ 772465 h 2332065"/>
              <a:gd name="connsiteX22" fmla="*/ 180741 w 999899"/>
              <a:gd name="connsiteY22" fmla="*/ 807454 h 2332065"/>
              <a:gd name="connsiteX23" fmla="*/ 191893 w 999899"/>
              <a:gd name="connsiteY23" fmla="*/ 840912 h 2332065"/>
              <a:gd name="connsiteX24" fmla="*/ 191435 w 999899"/>
              <a:gd name="connsiteY24" fmla="*/ 882163 h 2332065"/>
              <a:gd name="connsiteX25" fmla="*/ 198311 w 999899"/>
              <a:gd name="connsiteY25" fmla="*/ 910579 h 2332065"/>
              <a:gd name="connsiteX26" fmla="*/ 206559 w 999899"/>
              <a:gd name="connsiteY26" fmla="*/ 951832 h 2332065"/>
              <a:gd name="connsiteX27" fmla="*/ 223520 w 999899"/>
              <a:gd name="connsiteY27" fmla="*/ 995527 h 2332065"/>
              <a:gd name="connsiteX28" fmla="*/ 224589 w 999899"/>
              <a:gd name="connsiteY28" fmla="*/ 1021043 h 2332065"/>
              <a:gd name="connsiteX29" fmla="*/ 229479 w 999899"/>
              <a:gd name="connsiteY29" fmla="*/ 1062446 h 2332065"/>
              <a:gd name="connsiteX30" fmla="*/ 237729 w 999899"/>
              <a:gd name="connsiteY30" fmla="*/ 1118671 h 2332065"/>
              <a:gd name="connsiteX31" fmla="*/ 257590 w 999899"/>
              <a:gd name="connsiteY31" fmla="*/ 1149838 h 2332065"/>
              <a:gd name="connsiteX32" fmla="*/ 262936 w 999899"/>
              <a:gd name="connsiteY32" fmla="*/ 1191088 h 2332065"/>
              <a:gd name="connsiteX33" fmla="*/ 267368 w 999899"/>
              <a:gd name="connsiteY33" fmla="*/ 1224243 h 2332065"/>
              <a:gd name="connsiteX34" fmla="*/ 274090 w 999899"/>
              <a:gd name="connsiteY34" fmla="*/ 1249299 h 2332065"/>
              <a:gd name="connsiteX35" fmla="*/ 281883 w 999899"/>
              <a:gd name="connsiteY35" fmla="*/ 1281382 h 2332065"/>
              <a:gd name="connsiteX36" fmla="*/ 290132 w 999899"/>
              <a:gd name="connsiteY36" fmla="*/ 1328898 h 2332065"/>
              <a:gd name="connsiteX37" fmla="*/ 301285 w 999899"/>
              <a:gd name="connsiteY37" fmla="*/ 1353343 h 2332065"/>
              <a:gd name="connsiteX38" fmla="*/ 300827 w 999899"/>
              <a:gd name="connsiteY38" fmla="*/ 1366483 h 2332065"/>
              <a:gd name="connsiteX39" fmla="*/ 303272 w 999899"/>
              <a:gd name="connsiteY39" fmla="*/ 1398567 h 2332065"/>
              <a:gd name="connsiteX40" fmla="*/ 316411 w 999899"/>
              <a:gd name="connsiteY40" fmla="*/ 1437525 h 2332065"/>
              <a:gd name="connsiteX41" fmla="*/ 318855 w 999899"/>
              <a:gd name="connsiteY41" fmla="*/ 1468082 h 2332065"/>
              <a:gd name="connsiteX42" fmla="*/ 332911 w 999899"/>
              <a:gd name="connsiteY42" fmla="*/ 1489929 h 2332065"/>
              <a:gd name="connsiteX43" fmla="*/ 335356 w 999899"/>
              <a:gd name="connsiteY43" fmla="*/ 1511320 h 2332065"/>
              <a:gd name="connsiteX44" fmla="*/ 331535 w 999899"/>
              <a:gd name="connsiteY44" fmla="*/ 1527361 h 2332065"/>
              <a:gd name="connsiteX45" fmla="*/ 348495 w 999899"/>
              <a:gd name="connsiteY45" fmla="*/ 1559446 h 2332065"/>
              <a:gd name="connsiteX46" fmla="*/ 350481 w 999899"/>
              <a:gd name="connsiteY46" fmla="*/ 1594433 h 2332065"/>
              <a:gd name="connsiteX47" fmla="*/ 355828 w 999899"/>
              <a:gd name="connsiteY47" fmla="*/ 1619795 h 2332065"/>
              <a:gd name="connsiteX48" fmla="*/ 361175 w 999899"/>
              <a:gd name="connsiteY48" fmla="*/ 1638740 h 2332065"/>
              <a:gd name="connsiteX49" fmla="*/ 354912 w 999899"/>
              <a:gd name="connsiteY49" fmla="*/ 1679532 h 2332065"/>
              <a:gd name="connsiteX50" fmla="*/ 368968 w 999899"/>
              <a:gd name="connsiteY50" fmla="*/ 1677088 h 2332065"/>
              <a:gd name="connsiteX51" fmla="*/ 377676 w 999899"/>
              <a:gd name="connsiteY51" fmla="*/ 1696645 h 2332065"/>
              <a:gd name="connsiteX52" fmla="*/ 377216 w 999899"/>
              <a:gd name="connsiteY52" fmla="*/ 1727812 h 2332065"/>
              <a:gd name="connsiteX53" fmla="*/ 387913 w 999899"/>
              <a:gd name="connsiteY53" fmla="*/ 1785105 h 2332065"/>
              <a:gd name="connsiteX54" fmla="*/ 398607 w 999899"/>
              <a:gd name="connsiteY54" fmla="*/ 1830787 h 2332065"/>
              <a:gd name="connsiteX55" fmla="*/ 403955 w 999899"/>
              <a:gd name="connsiteY55" fmla="*/ 1863788 h 2332065"/>
              <a:gd name="connsiteX56" fmla="*/ 415108 w 999899"/>
              <a:gd name="connsiteY56" fmla="*/ 1888538 h 2332065"/>
              <a:gd name="connsiteX57" fmla="*/ 422900 w 999899"/>
              <a:gd name="connsiteY57" fmla="*/ 1928567 h 2332065"/>
              <a:gd name="connsiteX58" fmla="*/ 424886 w 999899"/>
              <a:gd name="connsiteY58" fmla="*/ 1968442 h 2332065"/>
              <a:gd name="connsiteX59" fmla="*/ 444291 w 999899"/>
              <a:gd name="connsiteY59" fmla="*/ 2021918 h 2332065"/>
              <a:gd name="connsiteX60" fmla="*/ 443372 w 999899"/>
              <a:gd name="connsiteY60" fmla="*/ 2055375 h 2332065"/>
              <a:gd name="connsiteX61" fmla="*/ 460331 w 999899"/>
              <a:gd name="connsiteY61" fmla="*/ 2093265 h 2332065"/>
              <a:gd name="connsiteX62" fmla="*/ 456512 w 999899"/>
              <a:gd name="connsiteY62" fmla="*/ 2134059 h 2332065"/>
              <a:gd name="connsiteX63" fmla="*/ 464762 w 999899"/>
              <a:gd name="connsiteY63" fmla="*/ 2147198 h 2332065"/>
              <a:gd name="connsiteX64" fmla="*/ 467206 w 999899"/>
              <a:gd name="connsiteY64" fmla="*/ 2171490 h 2332065"/>
              <a:gd name="connsiteX65" fmla="*/ 480805 w 999899"/>
              <a:gd name="connsiteY65" fmla="*/ 2220991 h 2332065"/>
              <a:gd name="connsiteX66" fmla="*/ 488596 w 999899"/>
              <a:gd name="connsiteY66" fmla="*/ 2255367 h 2332065"/>
              <a:gd name="connsiteX67" fmla="*/ 485082 w 999899"/>
              <a:gd name="connsiteY67" fmla="*/ 2269272 h 2332065"/>
              <a:gd name="connsiteX68" fmla="*/ 502194 w 999899"/>
              <a:gd name="connsiteY68" fmla="*/ 2332065 h 2332065"/>
              <a:gd name="connsiteX69" fmla="*/ 497457 w 999899"/>
              <a:gd name="connsiteY69" fmla="*/ 2314494 h 2332065"/>
              <a:gd name="connsiteX70" fmla="*/ 536722 w 999899"/>
              <a:gd name="connsiteY70" fmla="*/ 2310522 h 2332065"/>
              <a:gd name="connsiteX71" fmla="*/ 568806 w 999899"/>
              <a:gd name="connsiteY71" fmla="*/ 2289132 h 2332065"/>
              <a:gd name="connsiteX72" fmla="*/ 595543 w 999899"/>
              <a:gd name="connsiteY72" fmla="*/ 2257048 h 2332065"/>
              <a:gd name="connsiteX73" fmla="*/ 611585 w 999899"/>
              <a:gd name="connsiteY73" fmla="*/ 2235659 h 2332065"/>
              <a:gd name="connsiteX74" fmla="*/ 643670 w 999899"/>
              <a:gd name="connsiteY74" fmla="*/ 2208922 h 2332065"/>
              <a:gd name="connsiteX75" fmla="*/ 670406 w 999899"/>
              <a:gd name="connsiteY75" fmla="*/ 2176838 h 2332065"/>
              <a:gd name="connsiteX76" fmla="*/ 686448 w 999899"/>
              <a:gd name="connsiteY76" fmla="*/ 2166143 h 2332065"/>
              <a:gd name="connsiteX77" fmla="*/ 702491 w 999899"/>
              <a:gd name="connsiteY77" fmla="*/ 2150101 h 2332065"/>
              <a:gd name="connsiteX78" fmla="*/ 723880 w 999899"/>
              <a:gd name="connsiteY78" fmla="*/ 2134059 h 2332065"/>
              <a:gd name="connsiteX79" fmla="*/ 747255 w 999899"/>
              <a:gd name="connsiteY79" fmla="*/ 2090821 h 2332065"/>
              <a:gd name="connsiteX80" fmla="*/ 760394 w 999899"/>
              <a:gd name="connsiteY80" fmla="*/ 2080127 h 2332065"/>
              <a:gd name="connsiteX81" fmla="*/ 791562 w 999899"/>
              <a:gd name="connsiteY81" fmla="*/ 2036278 h 2332065"/>
              <a:gd name="connsiteX82" fmla="*/ 825480 w 999899"/>
              <a:gd name="connsiteY82" fmla="*/ 2005722 h 2332065"/>
              <a:gd name="connsiteX83" fmla="*/ 836175 w 999899"/>
              <a:gd name="connsiteY83" fmla="*/ 1989680 h 2332065"/>
              <a:gd name="connsiteX84" fmla="*/ 846870 w 999899"/>
              <a:gd name="connsiteY84" fmla="*/ 1975013 h 2332065"/>
              <a:gd name="connsiteX85" fmla="*/ 876967 w 999899"/>
              <a:gd name="connsiteY85" fmla="*/ 1932540 h 2332065"/>
              <a:gd name="connsiteX86" fmla="*/ 903705 w 999899"/>
              <a:gd name="connsiteY86" fmla="*/ 1903205 h 2332065"/>
              <a:gd name="connsiteX87" fmla="*/ 937775 w 999899"/>
              <a:gd name="connsiteY87" fmla="*/ 1877385 h 2332065"/>
              <a:gd name="connsiteX88" fmla="*/ 953817 w 999899"/>
              <a:gd name="connsiteY88" fmla="*/ 1861343 h 2332065"/>
              <a:gd name="connsiteX89" fmla="*/ 964512 w 999899"/>
              <a:gd name="connsiteY89" fmla="*/ 1845301 h 2332065"/>
              <a:gd name="connsiteX90" fmla="*/ 989262 w 999899"/>
              <a:gd name="connsiteY90" fmla="*/ 1808481 h 2332065"/>
              <a:gd name="connsiteX91" fmla="*/ 996596 w 999899"/>
              <a:gd name="connsiteY91" fmla="*/ 1781132 h 2332065"/>
              <a:gd name="connsiteX92" fmla="*/ 962677 w 999899"/>
              <a:gd name="connsiteY92" fmla="*/ 1712533 h 2332065"/>
              <a:gd name="connsiteX93" fmla="*/ 935483 w 999899"/>
              <a:gd name="connsiteY93" fmla="*/ 1671740 h 2332065"/>
              <a:gd name="connsiteX94" fmla="*/ 932427 w 999899"/>
              <a:gd name="connsiteY94" fmla="*/ 1636753 h 2332065"/>
              <a:gd name="connsiteX95" fmla="*/ 900343 w 999899"/>
              <a:gd name="connsiteY95" fmla="*/ 1583280 h 2332065"/>
              <a:gd name="connsiteX96" fmla="*/ 889648 w 999899"/>
              <a:gd name="connsiteY96" fmla="*/ 1567238 h 2332065"/>
              <a:gd name="connsiteX97" fmla="*/ 878954 w 999899"/>
              <a:gd name="connsiteY97" fmla="*/ 1545848 h 2332065"/>
              <a:gd name="connsiteX98" fmla="*/ 857564 w 999899"/>
              <a:gd name="connsiteY98" fmla="*/ 1513764 h 2332065"/>
              <a:gd name="connsiteX99" fmla="*/ 846870 w 999899"/>
              <a:gd name="connsiteY99" fmla="*/ 1492374 h 2332065"/>
              <a:gd name="connsiteX100" fmla="*/ 825480 w 999899"/>
              <a:gd name="connsiteY100" fmla="*/ 1476332 h 2332065"/>
              <a:gd name="connsiteX101" fmla="*/ 793396 w 999899"/>
              <a:gd name="connsiteY101" fmla="*/ 1413081 h 2332065"/>
              <a:gd name="connsiteX102" fmla="*/ 782701 w 999899"/>
              <a:gd name="connsiteY102" fmla="*/ 1385427 h 2332065"/>
              <a:gd name="connsiteX103" fmla="*/ 738547 w 999899"/>
              <a:gd name="connsiteY103" fmla="*/ 1322787 h 2332065"/>
              <a:gd name="connsiteX104" fmla="*/ 738394 w 999899"/>
              <a:gd name="connsiteY104" fmla="*/ 1305674 h 2332065"/>
              <a:gd name="connsiteX105" fmla="*/ 711200 w 999899"/>
              <a:gd name="connsiteY105" fmla="*/ 1267785 h 2332065"/>
              <a:gd name="connsiteX106" fmla="*/ 686448 w 999899"/>
              <a:gd name="connsiteY106" fmla="*/ 1225006 h 2332065"/>
              <a:gd name="connsiteX107" fmla="*/ 665518 w 999899"/>
              <a:gd name="connsiteY107" fmla="*/ 1201630 h 2332065"/>
              <a:gd name="connsiteX108" fmla="*/ 656351 w 999899"/>
              <a:gd name="connsiteY108" fmla="*/ 1186505 h 2332065"/>
              <a:gd name="connsiteX109" fmla="*/ 649476 w 999899"/>
              <a:gd name="connsiteY109" fmla="*/ 1159921 h 2332065"/>
              <a:gd name="connsiteX110" fmla="*/ 632975 w 999899"/>
              <a:gd name="connsiteY110" fmla="*/ 1150143 h 2332065"/>
              <a:gd name="connsiteX111" fmla="*/ 627627 w 999899"/>
              <a:gd name="connsiteY111" fmla="*/ 1134101 h 2332065"/>
              <a:gd name="connsiteX112" fmla="*/ 620751 w 999899"/>
              <a:gd name="connsiteY112" fmla="*/ 1104920 h 2332065"/>
              <a:gd name="connsiteX113" fmla="*/ 595543 w 999899"/>
              <a:gd name="connsiteY113" fmla="*/ 1066113 h 2332065"/>
              <a:gd name="connsiteX114" fmla="*/ 570333 w 999899"/>
              <a:gd name="connsiteY114" fmla="*/ 1026848 h 2332065"/>
              <a:gd name="connsiteX115" fmla="*/ 549403 w 999899"/>
              <a:gd name="connsiteY115" fmla="*/ 989874 h 2332065"/>
              <a:gd name="connsiteX116" fmla="*/ 536722 w 999899"/>
              <a:gd name="connsiteY116" fmla="*/ 973680 h 2332065"/>
              <a:gd name="connsiteX117" fmla="*/ 526027 w 999899"/>
              <a:gd name="connsiteY117" fmla="*/ 946943 h 2332065"/>
              <a:gd name="connsiteX118" fmla="*/ 515333 w 999899"/>
              <a:gd name="connsiteY118" fmla="*/ 930901 h 2332065"/>
              <a:gd name="connsiteX119" fmla="*/ 504638 w 999899"/>
              <a:gd name="connsiteY119" fmla="*/ 904164 h 2332065"/>
              <a:gd name="connsiteX120" fmla="*/ 483248 w 999899"/>
              <a:gd name="connsiteY120" fmla="*/ 872080 h 2332065"/>
              <a:gd name="connsiteX121" fmla="*/ 472554 w 999899"/>
              <a:gd name="connsiteY121" fmla="*/ 856038 h 2332065"/>
              <a:gd name="connsiteX122" fmla="*/ 454067 w 999899"/>
              <a:gd name="connsiteY122" fmla="*/ 807911 h 2332065"/>
              <a:gd name="connsiteX123" fmla="*/ 432830 w 999899"/>
              <a:gd name="connsiteY123" fmla="*/ 780106 h 2332065"/>
              <a:gd name="connsiteX124" fmla="*/ 417248 w 999899"/>
              <a:gd name="connsiteY124" fmla="*/ 759326 h 2332065"/>
              <a:gd name="connsiteX125" fmla="*/ 421066 w 999899"/>
              <a:gd name="connsiteY125" fmla="*/ 746187 h 2332065"/>
              <a:gd name="connsiteX126" fmla="*/ 395857 w 999899"/>
              <a:gd name="connsiteY126" fmla="*/ 716090 h 2332065"/>
              <a:gd name="connsiteX127" fmla="*/ 397691 w 999899"/>
              <a:gd name="connsiteY127" fmla="*/ 695617 h 2332065"/>
              <a:gd name="connsiteX128" fmla="*/ 386996 w 999899"/>
              <a:gd name="connsiteY128" fmla="*/ 679574 h 2332065"/>
              <a:gd name="connsiteX129" fmla="*/ 376301 w 999899"/>
              <a:gd name="connsiteY129" fmla="*/ 663532 h 2332065"/>
              <a:gd name="connsiteX130" fmla="*/ 365606 w 999899"/>
              <a:gd name="connsiteY130" fmla="*/ 642143 h 2332065"/>
              <a:gd name="connsiteX131" fmla="*/ 344217 w 999899"/>
              <a:gd name="connsiteY131" fmla="*/ 626101 h 2332065"/>
              <a:gd name="connsiteX132" fmla="*/ 331535 w 999899"/>
              <a:gd name="connsiteY132" fmla="*/ 608531 h 2332065"/>
              <a:gd name="connsiteX133" fmla="*/ 322522 w 999899"/>
              <a:gd name="connsiteY133" fmla="*/ 591420 h 2332065"/>
              <a:gd name="connsiteX134" fmla="*/ 312133 w 999899"/>
              <a:gd name="connsiteY134" fmla="*/ 569265 h 2332065"/>
              <a:gd name="connsiteX135" fmla="*/ 301438 w 999899"/>
              <a:gd name="connsiteY135" fmla="*/ 561932 h 2332065"/>
              <a:gd name="connsiteX136" fmla="*/ 299452 w 999899"/>
              <a:gd name="connsiteY136" fmla="*/ 537640 h 2332065"/>
              <a:gd name="connsiteX137" fmla="*/ 285854 w 999899"/>
              <a:gd name="connsiteY137" fmla="*/ 518696 h 2332065"/>
              <a:gd name="connsiteX138" fmla="*/ 269354 w 999899"/>
              <a:gd name="connsiteY138" fmla="*/ 497764 h 2332065"/>
              <a:gd name="connsiteX139" fmla="*/ 258659 w 999899"/>
              <a:gd name="connsiteY139" fmla="*/ 473013 h 2332065"/>
              <a:gd name="connsiteX140" fmla="*/ 237270 w 999899"/>
              <a:gd name="connsiteY140" fmla="*/ 433596 h 2332065"/>
              <a:gd name="connsiteX141" fmla="*/ 209157 w 999899"/>
              <a:gd name="connsiteY141" fmla="*/ 373857 h 2332065"/>
              <a:gd name="connsiteX142" fmla="*/ 205185 w 999899"/>
              <a:gd name="connsiteY142" fmla="*/ 348038 h 2332065"/>
              <a:gd name="connsiteX143" fmla="*/ 182880 w 999899"/>
              <a:gd name="connsiteY143" fmla="*/ 323745 h 2332065"/>
              <a:gd name="connsiteX144" fmla="*/ 173101 w 999899"/>
              <a:gd name="connsiteY144" fmla="*/ 273174 h 2332065"/>
              <a:gd name="connsiteX145" fmla="*/ 130322 w 999899"/>
              <a:gd name="connsiteY145" fmla="*/ 198311 h 2332065"/>
              <a:gd name="connsiteX146" fmla="*/ 119627 w 999899"/>
              <a:gd name="connsiteY146" fmla="*/ 182269 h 2332065"/>
              <a:gd name="connsiteX147" fmla="*/ 98238 w 999899"/>
              <a:gd name="connsiteY147" fmla="*/ 166227 h 2332065"/>
              <a:gd name="connsiteX148" fmla="*/ 87543 w 999899"/>
              <a:gd name="connsiteY148" fmla="*/ 144838 h 2332065"/>
              <a:gd name="connsiteX149" fmla="*/ 71501 w 999899"/>
              <a:gd name="connsiteY149" fmla="*/ 107406 h 2332065"/>
              <a:gd name="connsiteX150" fmla="*/ 39417 w 999899"/>
              <a:gd name="connsiteY150" fmla="*/ 59280 h 2332065"/>
              <a:gd name="connsiteX151" fmla="*/ 28722 w 999899"/>
              <a:gd name="connsiteY151" fmla="*/ 43238 h 2332065"/>
              <a:gd name="connsiteX152" fmla="*/ 0 w 999899"/>
              <a:gd name="connsiteY152" fmla="*/ 0 h 2332065"/>
              <a:gd name="connsiteX153" fmla="*/ 7333 w 999899"/>
              <a:gd name="connsiteY153" fmla="*/ 27196 h 2332065"/>
              <a:gd name="connsiteX0" fmla="*/ 7333 w 999899"/>
              <a:gd name="connsiteY0" fmla="*/ 27196 h 2332065"/>
              <a:gd name="connsiteX1" fmla="*/ 10694 w 999899"/>
              <a:gd name="connsiteY1" fmla="*/ 48126 h 2332065"/>
              <a:gd name="connsiteX2" fmla="*/ 27653 w 999899"/>
              <a:gd name="connsiteY2" fmla="*/ 52557 h 2332065"/>
              <a:gd name="connsiteX3" fmla="*/ 15583 w 999899"/>
              <a:gd name="connsiteY3" fmla="*/ 73489 h 2332065"/>
              <a:gd name="connsiteX4" fmla="*/ 29638 w 999899"/>
              <a:gd name="connsiteY4" fmla="*/ 103588 h 2332065"/>
              <a:gd name="connsiteX5" fmla="*/ 34528 w 999899"/>
              <a:gd name="connsiteY5" fmla="*/ 148810 h 2332065"/>
              <a:gd name="connsiteX6" fmla="*/ 39876 w 999899"/>
              <a:gd name="connsiteY6" fmla="*/ 184865 h 2332065"/>
              <a:gd name="connsiteX7" fmla="*/ 56376 w 999899"/>
              <a:gd name="connsiteY7" fmla="*/ 236508 h 2332065"/>
              <a:gd name="connsiteX8" fmla="*/ 43848 w 999899"/>
              <a:gd name="connsiteY8" fmla="*/ 222756 h 2332065"/>
              <a:gd name="connsiteX9" fmla="*/ 60806 w 999899"/>
              <a:gd name="connsiteY9" fmla="*/ 279285 h 2332065"/>
              <a:gd name="connsiteX10" fmla="*/ 66155 w 999899"/>
              <a:gd name="connsiteY10" fmla="*/ 322523 h 2332065"/>
              <a:gd name="connsiteX11" fmla="*/ 80210 w 999899"/>
              <a:gd name="connsiteY11" fmla="*/ 370497 h 2332065"/>
              <a:gd name="connsiteX12" fmla="*/ 91362 w 999899"/>
              <a:gd name="connsiteY12" fmla="*/ 414651 h 2332065"/>
              <a:gd name="connsiteX13" fmla="*/ 104504 w 999899"/>
              <a:gd name="connsiteY13" fmla="*/ 473471 h 2332065"/>
              <a:gd name="connsiteX14" fmla="*/ 112753 w 999899"/>
              <a:gd name="connsiteY14" fmla="*/ 511362 h 2332065"/>
              <a:gd name="connsiteX15" fmla="*/ 120544 w 999899"/>
              <a:gd name="connsiteY15" fmla="*/ 576753 h 2332065"/>
              <a:gd name="connsiteX16" fmla="*/ 131697 w 999899"/>
              <a:gd name="connsiteY16" fmla="*/ 612199 h 2332065"/>
              <a:gd name="connsiteX17" fmla="*/ 137044 w 999899"/>
              <a:gd name="connsiteY17" fmla="*/ 654366 h 2332065"/>
              <a:gd name="connsiteX18" fmla="*/ 151101 w 999899"/>
              <a:gd name="connsiteY18" fmla="*/ 681104 h 2332065"/>
              <a:gd name="connsiteX19" fmla="*/ 162255 w 999899"/>
              <a:gd name="connsiteY19" fmla="*/ 711659 h 2332065"/>
              <a:gd name="connsiteX20" fmla="*/ 167602 w 999899"/>
              <a:gd name="connsiteY20" fmla="*/ 744202 h 2332065"/>
              <a:gd name="connsiteX21" fmla="*/ 172489 w 999899"/>
              <a:gd name="connsiteY21" fmla="*/ 772465 h 2332065"/>
              <a:gd name="connsiteX22" fmla="*/ 180741 w 999899"/>
              <a:gd name="connsiteY22" fmla="*/ 807454 h 2332065"/>
              <a:gd name="connsiteX23" fmla="*/ 191893 w 999899"/>
              <a:gd name="connsiteY23" fmla="*/ 840912 h 2332065"/>
              <a:gd name="connsiteX24" fmla="*/ 191435 w 999899"/>
              <a:gd name="connsiteY24" fmla="*/ 882163 h 2332065"/>
              <a:gd name="connsiteX25" fmla="*/ 198311 w 999899"/>
              <a:gd name="connsiteY25" fmla="*/ 910579 h 2332065"/>
              <a:gd name="connsiteX26" fmla="*/ 206559 w 999899"/>
              <a:gd name="connsiteY26" fmla="*/ 951832 h 2332065"/>
              <a:gd name="connsiteX27" fmla="*/ 223520 w 999899"/>
              <a:gd name="connsiteY27" fmla="*/ 995527 h 2332065"/>
              <a:gd name="connsiteX28" fmla="*/ 224589 w 999899"/>
              <a:gd name="connsiteY28" fmla="*/ 1021043 h 2332065"/>
              <a:gd name="connsiteX29" fmla="*/ 229479 w 999899"/>
              <a:gd name="connsiteY29" fmla="*/ 1062446 h 2332065"/>
              <a:gd name="connsiteX30" fmla="*/ 237729 w 999899"/>
              <a:gd name="connsiteY30" fmla="*/ 1118671 h 2332065"/>
              <a:gd name="connsiteX31" fmla="*/ 257590 w 999899"/>
              <a:gd name="connsiteY31" fmla="*/ 1149838 h 2332065"/>
              <a:gd name="connsiteX32" fmla="*/ 262936 w 999899"/>
              <a:gd name="connsiteY32" fmla="*/ 1191088 h 2332065"/>
              <a:gd name="connsiteX33" fmla="*/ 267368 w 999899"/>
              <a:gd name="connsiteY33" fmla="*/ 1224243 h 2332065"/>
              <a:gd name="connsiteX34" fmla="*/ 274090 w 999899"/>
              <a:gd name="connsiteY34" fmla="*/ 1249299 h 2332065"/>
              <a:gd name="connsiteX35" fmla="*/ 281883 w 999899"/>
              <a:gd name="connsiteY35" fmla="*/ 1281382 h 2332065"/>
              <a:gd name="connsiteX36" fmla="*/ 290132 w 999899"/>
              <a:gd name="connsiteY36" fmla="*/ 1328898 h 2332065"/>
              <a:gd name="connsiteX37" fmla="*/ 301285 w 999899"/>
              <a:gd name="connsiteY37" fmla="*/ 1353343 h 2332065"/>
              <a:gd name="connsiteX38" fmla="*/ 300827 w 999899"/>
              <a:gd name="connsiteY38" fmla="*/ 1366483 h 2332065"/>
              <a:gd name="connsiteX39" fmla="*/ 303272 w 999899"/>
              <a:gd name="connsiteY39" fmla="*/ 1398567 h 2332065"/>
              <a:gd name="connsiteX40" fmla="*/ 316411 w 999899"/>
              <a:gd name="connsiteY40" fmla="*/ 1437525 h 2332065"/>
              <a:gd name="connsiteX41" fmla="*/ 318855 w 999899"/>
              <a:gd name="connsiteY41" fmla="*/ 1468082 h 2332065"/>
              <a:gd name="connsiteX42" fmla="*/ 332911 w 999899"/>
              <a:gd name="connsiteY42" fmla="*/ 1489929 h 2332065"/>
              <a:gd name="connsiteX43" fmla="*/ 335356 w 999899"/>
              <a:gd name="connsiteY43" fmla="*/ 1511320 h 2332065"/>
              <a:gd name="connsiteX44" fmla="*/ 331535 w 999899"/>
              <a:gd name="connsiteY44" fmla="*/ 1527361 h 2332065"/>
              <a:gd name="connsiteX45" fmla="*/ 348495 w 999899"/>
              <a:gd name="connsiteY45" fmla="*/ 1559446 h 2332065"/>
              <a:gd name="connsiteX46" fmla="*/ 350481 w 999899"/>
              <a:gd name="connsiteY46" fmla="*/ 1594433 h 2332065"/>
              <a:gd name="connsiteX47" fmla="*/ 355828 w 999899"/>
              <a:gd name="connsiteY47" fmla="*/ 1619795 h 2332065"/>
              <a:gd name="connsiteX48" fmla="*/ 361175 w 999899"/>
              <a:gd name="connsiteY48" fmla="*/ 1638740 h 2332065"/>
              <a:gd name="connsiteX49" fmla="*/ 354912 w 999899"/>
              <a:gd name="connsiteY49" fmla="*/ 1679532 h 2332065"/>
              <a:gd name="connsiteX50" fmla="*/ 368968 w 999899"/>
              <a:gd name="connsiteY50" fmla="*/ 1677088 h 2332065"/>
              <a:gd name="connsiteX51" fmla="*/ 377676 w 999899"/>
              <a:gd name="connsiteY51" fmla="*/ 1696645 h 2332065"/>
              <a:gd name="connsiteX52" fmla="*/ 377216 w 999899"/>
              <a:gd name="connsiteY52" fmla="*/ 1727812 h 2332065"/>
              <a:gd name="connsiteX53" fmla="*/ 387913 w 999899"/>
              <a:gd name="connsiteY53" fmla="*/ 1785105 h 2332065"/>
              <a:gd name="connsiteX54" fmla="*/ 398607 w 999899"/>
              <a:gd name="connsiteY54" fmla="*/ 1830787 h 2332065"/>
              <a:gd name="connsiteX55" fmla="*/ 403955 w 999899"/>
              <a:gd name="connsiteY55" fmla="*/ 1863788 h 2332065"/>
              <a:gd name="connsiteX56" fmla="*/ 415108 w 999899"/>
              <a:gd name="connsiteY56" fmla="*/ 1888538 h 2332065"/>
              <a:gd name="connsiteX57" fmla="*/ 422900 w 999899"/>
              <a:gd name="connsiteY57" fmla="*/ 1928567 h 2332065"/>
              <a:gd name="connsiteX58" fmla="*/ 424886 w 999899"/>
              <a:gd name="connsiteY58" fmla="*/ 1968442 h 2332065"/>
              <a:gd name="connsiteX59" fmla="*/ 444291 w 999899"/>
              <a:gd name="connsiteY59" fmla="*/ 2021918 h 2332065"/>
              <a:gd name="connsiteX60" fmla="*/ 443372 w 999899"/>
              <a:gd name="connsiteY60" fmla="*/ 2055375 h 2332065"/>
              <a:gd name="connsiteX61" fmla="*/ 460331 w 999899"/>
              <a:gd name="connsiteY61" fmla="*/ 2093265 h 2332065"/>
              <a:gd name="connsiteX62" fmla="*/ 456512 w 999899"/>
              <a:gd name="connsiteY62" fmla="*/ 2134059 h 2332065"/>
              <a:gd name="connsiteX63" fmla="*/ 464762 w 999899"/>
              <a:gd name="connsiteY63" fmla="*/ 2147198 h 2332065"/>
              <a:gd name="connsiteX64" fmla="*/ 467206 w 999899"/>
              <a:gd name="connsiteY64" fmla="*/ 2171490 h 2332065"/>
              <a:gd name="connsiteX65" fmla="*/ 480805 w 999899"/>
              <a:gd name="connsiteY65" fmla="*/ 2220991 h 2332065"/>
              <a:gd name="connsiteX66" fmla="*/ 488596 w 999899"/>
              <a:gd name="connsiteY66" fmla="*/ 2255367 h 2332065"/>
              <a:gd name="connsiteX67" fmla="*/ 485082 w 999899"/>
              <a:gd name="connsiteY67" fmla="*/ 2269272 h 2332065"/>
              <a:gd name="connsiteX68" fmla="*/ 502194 w 999899"/>
              <a:gd name="connsiteY68" fmla="*/ 2332065 h 2332065"/>
              <a:gd name="connsiteX69" fmla="*/ 497457 w 999899"/>
              <a:gd name="connsiteY69" fmla="*/ 2314494 h 2332065"/>
              <a:gd name="connsiteX70" fmla="*/ 536722 w 999899"/>
              <a:gd name="connsiteY70" fmla="*/ 2310522 h 2332065"/>
              <a:gd name="connsiteX71" fmla="*/ 568806 w 999899"/>
              <a:gd name="connsiteY71" fmla="*/ 2289132 h 2332065"/>
              <a:gd name="connsiteX72" fmla="*/ 595543 w 999899"/>
              <a:gd name="connsiteY72" fmla="*/ 2257048 h 2332065"/>
              <a:gd name="connsiteX73" fmla="*/ 611585 w 999899"/>
              <a:gd name="connsiteY73" fmla="*/ 2235659 h 2332065"/>
              <a:gd name="connsiteX74" fmla="*/ 643670 w 999899"/>
              <a:gd name="connsiteY74" fmla="*/ 2208922 h 2332065"/>
              <a:gd name="connsiteX75" fmla="*/ 670406 w 999899"/>
              <a:gd name="connsiteY75" fmla="*/ 2176838 h 2332065"/>
              <a:gd name="connsiteX76" fmla="*/ 686448 w 999899"/>
              <a:gd name="connsiteY76" fmla="*/ 2166143 h 2332065"/>
              <a:gd name="connsiteX77" fmla="*/ 702491 w 999899"/>
              <a:gd name="connsiteY77" fmla="*/ 2150101 h 2332065"/>
              <a:gd name="connsiteX78" fmla="*/ 723880 w 999899"/>
              <a:gd name="connsiteY78" fmla="*/ 2134059 h 2332065"/>
              <a:gd name="connsiteX79" fmla="*/ 747255 w 999899"/>
              <a:gd name="connsiteY79" fmla="*/ 2090821 h 2332065"/>
              <a:gd name="connsiteX80" fmla="*/ 760394 w 999899"/>
              <a:gd name="connsiteY80" fmla="*/ 2080127 h 2332065"/>
              <a:gd name="connsiteX81" fmla="*/ 791562 w 999899"/>
              <a:gd name="connsiteY81" fmla="*/ 2036278 h 2332065"/>
              <a:gd name="connsiteX82" fmla="*/ 825480 w 999899"/>
              <a:gd name="connsiteY82" fmla="*/ 2005722 h 2332065"/>
              <a:gd name="connsiteX83" fmla="*/ 836175 w 999899"/>
              <a:gd name="connsiteY83" fmla="*/ 1989680 h 2332065"/>
              <a:gd name="connsiteX84" fmla="*/ 846870 w 999899"/>
              <a:gd name="connsiteY84" fmla="*/ 1975013 h 2332065"/>
              <a:gd name="connsiteX85" fmla="*/ 876967 w 999899"/>
              <a:gd name="connsiteY85" fmla="*/ 1932540 h 2332065"/>
              <a:gd name="connsiteX86" fmla="*/ 903705 w 999899"/>
              <a:gd name="connsiteY86" fmla="*/ 1903205 h 2332065"/>
              <a:gd name="connsiteX87" fmla="*/ 937775 w 999899"/>
              <a:gd name="connsiteY87" fmla="*/ 1877385 h 2332065"/>
              <a:gd name="connsiteX88" fmla="*/ 953817 w 999899"/>
              <a:gd name="connsiteY88" fmla="*/ 1861343 h 2332065"/>
              <a:gd name="connsiteX89" fmla="*/ 964512 w 999899"/>
              <a:gd name="connsiteY89" fmla="*/ 1845301 h 2332065"/>
              <a:gd name="connsiteX90" fmla="*/ 989262 w 999899"/>
              <a:gd name="connsiteY90" fmla="*/ 1808481 h 2332065"/>
              <a:gd name="connsiteX91" fmla="*/ 996596 w 999899"/>
              <a:gd name="connsiteY91" fmla="*/ 1781132 h 2332065"/>
              <a:gd name="connsiteX92" fmla="*/ 962677 w 999899"/>
              <a:gd name="connsiteY92" fmla="*/ 1712533 h 2332065"/>
              <a:gd name="connsiteX93" fmla="*/ 935483 w 999899"/>
              <a:gd name="connsiteY93" fmla="*/ 1671740 h 2332065"/>
              <a:gd name="connsiteX94" fmla="*/ 932427 w 999899"/>
              <a:gd name="connsiteY94" fmla="*/ 1636753 h 2332065"/>
              <a:gd name="connsiteX95" fmla="*/ 900343 w 999899"/>
              <a:gd name="connsiteY95" fmla="*/ 1583280 h 2332065"/>
              <a:gd name="connsiteX96" fmla="*/ 889648 w 999899"/>
              <a:gd name="connsiteY96" fmla="*/ 1567238 h 2332065"/>
              <a:gd name="connsiteX97" fmla="*/ 878954 w 999899"/>
              <a:gd name="connsiteY97" fmla="*/ 1545848 h 2332065"/>
              <a:gd name="connsiteX98" fmla="*/ 857564 w 999899"/>
              <a:gd name="connsiteY98" fmla="*/ 1513764 h 2332065"/>
              <a:gd name="connsiteX99" fmla="*/ 846870 w 999899"/>
              <a:gd name="connsiteY99" fmla="*/ 1492374 h 2332065"/>
              <a:gd name="connsiteX100" fmla="*/ 825480 w 999899"/>
              <a:gd name="connsiteY100" fmla="*/ 1476332 h 2332065"/>
              <a:gd name="connsiteX101" fmla="*/ 793396 w 999899"/>
              <a:gd name="connsiteY101" fmla="*/ 1413081 h 2332065"/>
              <a:gd name="connsiteX102" fmla="*/ 782701 w 999899"/>
              <a:gd name="connsiteY102" fmla="*/ 1385427 h 2332065"/>
              <a:gd name="connsiteX103" fmla="*/ 738547 w 999899"/>
              <a:gd name="connsiteY103" fmla="*/ 1322787 h 2332065"/>
              <a:gd name="connsiteX104" fmla="*/ 738394 w 999899"/>
              <a:gd name="connsiteY104" fmla="*/ 1305674 h 2332065"/>
              <a:gd name="connsiteX105" fmla="*/ 711200 w 999899"/>
              <a:gd name="connsiteY105" fmla="*/ 1267785 h 2332065"/>
              <a:gd name="connsiteX106" fmla="*/ 686448 w 999899"/>
              <a:gd name="connsiteY106" fmla="*/ 1225006 h 2332065"/>
              <a:gd name="connsiteX107" fmla="*/ 665518 w 999899"/>
              <a:gd name="connsiteY107" fmla="*/ 1201630 h 2332065"/>
              <a:gd name="connsiteX108" fmla="*/ 656351 w 999899"/>
              <a:gd name="connsiteY108" fmla="*/ 1186505 h 2332065"/>
              <a:gd name="connsiteX109" fmla="*/ 649476 w 999899"/>
              <a:gd name="connsiteY109" fmla="*/ 1159921 h 2332065"/>
              <a:gd name="connsiteX110" fmla="*/ 632975 w 999899"/>
              <a:gd name="connsiteY110" fmla="*/ 1150143 h 2332065"/>
              <a:gd name="connsiteX111" fmla="*/ 627627 w 999899"/>
              <a:gd name="connsiteY111" fmla="*/ 1134101 h 2332065"/>
              <a:gd name="connsiteX112" fmla="*/ 620751 w 999899"/>
              <a:gd name="connsiteY112" fmla="*/ 1104920 h 2332065"/>
              <a:gd name="connsiteX113" fmla="*/ 595543 w 999899"/>
              <a:gd name="connsiteY113" fmla="*/ 1066113 h 2332065"/>
              <a:gd name="connsiteX114" fmla="*/ 570333 w 999899"/>
              <a:gd name="connsiteY114" fmla="*/ 1026848 h 2332065"/>
              <a:gd name="connsiteX115" fmla="*/ 549403 w 999899"/>
              <a:gd name="connsiteY115" fmla="*/ 989874 h 2332065"/>
              <a:gd name="connsiteX116" fmla="*/ 536722 w 999899"/>
              <a:gd name="connsiteY116" fmla="*/ 973680 h 2332065"/>
              <a:gd name="connsiteX117" fmla="*/ 526027 w 999899"/>
              <a:gd name="connsiteY117" fmla="*/ 946943 h 2332065"/>
              <a:gd name="connsiteX118" fmla="*/ 515333 w 999899"/>
              <a:gd name="connsiteY118" fmla="*/ 930901 h 2332065"/>
              <a:gd name="connsiteX119" fmla="*/ 504638 w 999899"/>
              <a:gd name="connsiteY119" fmla="*/ 904164 h 2332065"/>
              <a:gd name="connsiteX120" fmla="*/ 483248 w 999899"/>
              <a:gd name="connsiteY120" fmla="*/ 872080 h 2332065"/>
              <a:gd name="connsiteX121" fmla="*/ 472554 w 999899"/>
              <a:gd name="connsiteY121" fmla="*/ 856038 h 2332065"/>
              <a:gd name="connsiteX122" fmla="*/ 454067 w 999899"/>
              <a:gd name="connsiteY122" fmla="*/ 807911 h 2332065"/>
              <a:gd name="connsiteX123" fmla="*/ 432830 w 999899"/>
              <a:gd name="connsiteY123" fmla="*/ 780106 h 2332065"/>
              <a:gd name="connsiteX124" fmla="*/ 417248 w 999899"/>
              <a:gd name="connsiteY124" fmla="*/ 759326 h 2332065"/>
              <a:gd name="connsiteX125" fmla="*/ 421066 w 999899"/>
              <a:gd name="connsiteY125" fmla="*/ 746187 h 2332065"/>
              <a:gd name="connsiteX126" fmla="*/ 395857 w 999899"/>
              <a:gd name="connsiteY126" fmla="*/ 716090 h 2332065"/>
              <a:gd name="connsiteX127" fmla="*/ 397691 w 999899"/>
              <a:gd name="connsiteY127" fmla="*/ 695617 h 2332065"/>
              <a:gd name="connsiteX128" fmla="*/ 386996 w 999899"/>
              <a:gd name="connsiteY128" fmla="*/ 679574 h 2332065"/>
              <a:gd name="connsiteX129" fmla="*/ 376301 w 999899"/>
              <a:gd name="connsiteY129" fmla="*/ 663532 h 2332065"/>
              <a:gd name="connsiteX130" fmla="*/ 365606 w 999899"/>
              <a:gd name="connsiteY130" fmla="*/ 642143 h 2332065"/>
              <a:gd name="connsiteX131" fmla="*/ 344217 w 999899"/>
              <a:gd name="connsiteY131" fmla="*/ 626101 h 2332065"/>
              <a:gd name="connsiteX132" fmla="*/ 331535 w 999899"/>
              <a:gd name="connsiteY132" fmla="*/ 608531 h 2332065"/>
              <a:gd name="connsiteX133" fmla="*/ 322522 w 999899"/>
              <a:gd name="connsiteY133" fmla="*/ 591420 h 2332065"/>
              <a:gd name="connsiteX134" fmla="*/ 312133 w 999899"/>
              <a:gd name="connsiteY134" fmla="*/ 569265 h 2332065"/>
              <a:gd name="connsiteX135" fmla="*/ 301438 w 999899"/>
              <a:gd name="connsiteY135" fmla="*/ 561932 h 2332065"/>
              <a:gd name="connsiteX136" fmla="*/ 299452 w 999899"/>
              <a:gd name="connsiteY136" fmla="*/ 537640 h 2332065"/>
              <a:gd name="connsiteX137" fmla="*/ 285854 w 999899"/>
              <a:gd name="connsiteY137" fmla="*/ 518696 h 2332065"/>
              <a:gd name="connsiteX138" fmla="*/ 269354 w 999899"/>
              <a:gd name="connsiteY138" fmla="*/ 497764 h 2332065"/>
              <a:gd name="connsiteX139" fmla="*/ 258659 w 999899"/>
              <a:gd name="connsiteY139" fmla="*/ 473013 h 2332065"/>
              <a:gd name="connsiteX140" fmla="*/ 237270 w 999899"/>
              <a:gd name="connsiteY140" fmla="*/ 433596 h 2332065"/>
              <a:gd name="connsiteX141" fmla="*/ 209157 w 999899"/>
              <a:gd name="connsiteY141" fmla="*/ 373857 h 2332065"/>
              <a:gd name="connsiteX142" fmla="*/ 205185 w 999899"/>
              <a:gd name="connsiteY142" fmla="*/ 348038 h 2332065"/>
              <a:gd name="connsiteX143" fmla="*/ 182880 w 999899"/>
              <a:gd name="connsiteY143" fmla="*/ 323745 h 2332065"/>
              <a:gd name="connsiteX144" fmla="*/ 141170 w 999899"/>
              <a:gd name="connsiteY144" fmla="*/ 258660 h 2332065"/>
              <a:gd name="connsiteX145" fmla="*/ 130322 w 999899"/>
              <a:gd name="connsiteY145" fmla="*/ 198311 h 2332065"/>
              <a:gd name="connsiteX146" fmla="*/ 119627 w 999899"/>
              <a:gd name="connsiteY146" fmla="*/ 182269 h 2332065"/>
              <a:gd name="connsiteX147" fmla="*/ 98238 w 999899"/>
              <a:gd name="connsiteY147" fmla="*/ 166227 h 2332065"/>
              <a:gd name="connsiteX148" fmla="*/ 87543 w 999899"/>
              <a:gd name="connsiteY148" fmla="*/ 144838 h 2332065"/>
              <a:gd name="connsiteX149" fmla="*/ 71501 w 999899"/>
              <a:gd name="connsiteY149" fmla="*/ 107406 h 2332065"/>
              <a:gd name="connsiteX150" fmla="*/ 39417 w 999899"/>
              <a:gd name="connsiteY150" fmla="*/ 59280 h 2332065"/>
              <a:gd name="connsiteX151" fmla="*/ 28722 w 999899"/>
              <a:gd name="connsiteY151" fmla="*/ 43238 h 2332065"/>
              <a:gd name="connsiteX152" fmla="*/ 0 w 999899"/>
              <a:gd name="connsiteY152" fmla="*/ 0 h 2332065"/>
              <a:gd name="connsiteX153" fmla="*/ 7333 w 999899"/>
              <a:gd name="connsiteY153" fmla="*/ 27196 h 2332065"/>
              <a:gd name="connsiteX0" fmla="*/ 7333 w 999899"/>
              <a:gd name="connsiteY0" fmla="*/ 27196 h 2332065"/>
              <a:gd name="connsiteX1" fmla="*/ 10694 w 999899"/>
              <a:gd name="connsiteY1" fmla="*/ 48126 h 2332065"/>
              <a:gd name="connsiteX2" fmla="*/ 27653 w 999899"/>
              <a:gd name="connsiteY2" fmla="*/ 52557 h 2332065"/>
              <a:gd name="connsiteX3" fmla="*/ 15583 w 999899"/>
              <a:gd name="connsiteY3" fmla="*/ 73489 h 2332065"/>
              <a:gd name="connsiteX4" fmla="*/ 29638 w 999899"/>
              <a:gd name="connsiteY4" fmla="*/ 103588 h 2332065"/>
              <a:gd name="connsiteX5" fmla="*/ 34528 w 999899"/>
              <a:gd name="connsiteY5" fmla="*/ 148810 h 2332065"/>
              <a:gd name="connsiteX6" fmla="*/ 39876 w 999899"/>
              <a:gd name="connsiteY6" fmla="*/ 184865 h 2332065"/>
              <a:gd name="connsiteX7" fmla="*/ 56376 w 999899"/>
              <a:gd name="connsiteY7" fmla="*/ 236508 h 2332065"/>
              <a:gd name="connsiteX8" fmla="*/ 43848 w 999899"/>
              <a:gd name="connsiteY8" fmla="*/ 222756 h 2332065"/>
              <a:gd name="connsiteX9" fmla="*/ 60806 w 999899"/>
              <a:gd name="connsiteY9" fmla="*/ 279285 h 2332065"/>
              <a:gd name="connsiteX10" fmla="*/ 66155 w 999899"/>
              <a:gd name="connsiteY10" fmla="*/ 322523 h 2332065"/>
              <a:gd name="connsiteX11" fmla="*/ 80210 w 999899"/>
              <a:gd name="connsiteY11" fmla="*/ 370497 h 2332065"/>
              <a:gd name="connsiteX12" fmla="*/ 91362 w 999899"/>
              <a:gd name="connsiteY12" fmla="*/ 414651 h 2332065"/>
              <a:gd name="connsiteX13" fmla="*/ 104504 w 999899"/>
              <a:gd name="connsiteY13" fmla="*/ 473471 h 2332065"/>
              <a:gd name="connsiteX14" fmla="*/ 112753 w 999899"/>
              <a:gd name="connsiteY14" fmla="*/ 511362 h 2332065"/>
              <a:gd name="connsiteX15" fmla="*/ 120544 w 999899"/>
              <a:gd name="connsiteY15" fmla="*/ 576753 h 2332065"/>
              <a:gd name="connsiteX16" fmla="*/ 131697 w 999899"/>
              <a:gd name="connsiteY16" fmla="*/ 612199 h 2332065"/>
              <a:gd name="connsiteX17" fmla="*/ 137044 w 999899"/>
              <a:gd name="connsiteY17" fmla="*/ 654366 h 2332065"/>
              <a:gd name="connsiteX18" fmla="*/ 151101 w 999899"/>
              <a:gd name="connsiteY18" fmla="*/ 681104 h 2332065"/>
              <a:gd name="connsiteX19" fmla="*/ 162255 w 999899"/>
              <a:gd name="connsiteY19" fmla="*/ 711659 h 2332065"/>
              <a:gd name="connsiteX20" fmla="*/ 167602 w 999899"/>
              <a:gd name="connsiteY20" fmla="*/ 744202 h 2332065"/>
              <a:gd name="connsiteX21" fmla="*/ 172489 w 999899"/>
              <a:gd name="connsiteY21" fmla="*/ 772465 h 2332065"/>
              <a:gd name="connsiteX22" fmla="*/ 180741 w 999899"/>
              <a:gd name="connsiteY22" fmla="*/ 807454 h 2332065"/>
              <a:gd name="connsiteX23" fmla="*/ 191893 w 999899"/>
              <a:gd name="connsiteY23" fmla="*/ 840912 h 2332065"/>
              <a:gd name="connsiteX24" fmla="*/ 191435 w 999899"/>
              <a:gd name="connsiteY24" fmla="*/ 882163 h 2332065"/>
              <a:gd name="connsiteX25" fmla="*/ 198311 w 999899"/>
              <a:gd name="connsiteY25" fmla="*/ 910579 h 2332065"/>
              <a:gd name="connsiteX26" fmla="*/ 206559 w 999899"/>
              <a:gd name="connsiteY26" fmla="*/ 951832 h 2332065"/>
              <a:gd name="connsiteX27" fmla="*/ 223520 w 999899"/>
              <a:gd name="connsiteY27" fmla="*/ 995527 h 2332065"/>
              <a:gd name="connsiteX28" fmla="*/ 224589 w 999899"/>
              <a:gd name="connsiteY28" fmla="*/ 1021043 h 2332065"/>
              <a:gd name="connsiteX29" fmla="*/ 229479 w 999899"/>
              <a:gd name="connsiteY29" fmla="*/ 1062446 h 2332065"/>
              <a:gd name="connsiteX30" fmla="*/ 237729 w 999899"/>
              <a:gd name="connsiteY30" fmla="*/ 1118671 h 2332065"/>
              <a:gd name="connsiteX31" fmla="*/ 257590 w 999899"/>
              <a:gd name="connsiteY31" fmla="*/ 1149838 h 2332065"/>
              <a:gd name="connsiteX32" fmla="*/ 262936 w 999899"/>
              <a:gd name="connsiteY32" fmla="*/ 1191088 h 2332065"/>
              <a:gd name="connsiteX33" fmla="*/ 267368 w 999899"/>
              <a:gd name="connsiteY33" fmla="*/ 1224243 h 2332065"/>
              <a:gd name="connsiteX34" fmla="*/ 274090 w 999899"/>
              <a:gd name="connsiteY34" fmla="*/ 1249299 h 2332065"/>
              <a:gd name="connsiteX35" fmla="*/ 281883 w 999899"/>
              <a:gd name="connsiteY35" fmla="*/ 1281382 h 2332065"/>
              <a:gd name="connsiteX36" fmla="*/ 290132 w 999899"/>
              <a:gd name="connsiteY36" fmla="*/ 1328898 h 2332065"/>
              <a:gd name="connsiteX37" fmla="*/ 301285 w 999899"/>
              <a:gd name="connsiteY37" fmla="*/ 1353343 h 2332065"/>
              <a:gd name="connsiteX38" fmla="*/ 300827 w 999899"/>
              <a:gd name="connsiteY38" fmla="*/ 1366483 h 2332065"/>
              <a:gd name="connsiteX39" fmla="*/ 303272 w 999899"/>
              <a:gd name="connsiteY39" fmla="*/ 1398567 h 2332065"/>
              <a:gd name="connsiteX40" fmla="*/ 316411 w 999899"/>
              <a:gd name="connsiteY40" fmla="*/ 1437525 h 2332065"/>
              <a:gd name="connsiteX41" fmla="*/ 318855 w 999899"/>
              <a:gd name="connsiteY41" fmla="*/ 1468082 h 2332065"/>
              <a:gd name="connsiteX42" fmla="*/ 332911 w 999899"/>
              <a:gd name="connsiteY42" fmla="*/ 1489929 h 2332065"/>
              <a:gd name="connsiteX43" fmla="*/ 335356 w 999899"/>
              <a:gd name="connsiteY43" fmla="*/ 1511320 h 2332065"/>
              <a:gd name="connsiteX44" fmla="*/ 331535 w 999899"/>
              <a:gd name="connsiteY44" fmla="*/ 1527361 h 2332065"/>
              <a:gd name="connsiteX45" fmla="*/ 348495 w 999899"/>
              <a:gd name="connsiteY45" fmla="*/ 1559446 h 2332065"/>
              <a:gd name="connsiteX46" fmla="*/ 350481 w 999899"/>
              <a:gd name="connsiteY46" fmla="*/ 1594433 h 2332065"/>
              <a:gd name="connsiteX47" fmla="*/ 355828 w 999899"/>
              <a:gd name="connsiteY47" fmla="*/ 1619795 h 2332065"/>
              <a:gd name="connsiteX48" fmla="*/ 361175 w 999899"/>
              <a:gd name="connsiteY48" fmla="*/ 1638740 h 2332065"/>
              <a:gd name="connsiteX49" fmla="*/ 354912 w 999899"/>
              <a:gd name="connsiteY49" fmla="*/ 1679532 h 2332065"/>
              <a:gd name="connsiteX50" fmla="*/ 368968 w 999899"/>
              <a:gd name="connsiteY50" fmla="*/ 1677088 h 2332065"/>
              <a:gd name="connsiteX51" fmla="*/ 377676 w 999899"/>
              <a:gd name="connsiteY51" fmla="*/ 1696645 h 2332065"/>
              <a:gd name="connsiteX52" fmla="*/ 377216 w 999899"/>
              <a:gd name="connsiteY52" fmla="*/ 1727812 h 2332065"/>
              <a:gd name="connsiteX53" fmla="*/ 387913 w 999899"/>
              <a:gd name="connsiteY53" fmla="*/ 1785105 h 2332065"/>
              <a:gd name="connsiteX54" fmla="*/ 398607 w 999899"/>
              <a:gd name="connsiteY54" fmla="*/ 1830787 h 2332065"/>
              <a:gd name="connsiteX55" fmla="*/ 403955 w 999899"/>
              <a:gd name="connsiteY55" fmla="*/ 1863788 h 2332065"/>
              <a:gd name="connsiteX56" fmla="*/ 415108 w 999899"/>
              <a:gd name="connsiteY56" fmla="*/ 1888538 h 2332065"/>
              <a:gd name="connsiteX57" fmla="*/ 422900 w 999899"/>
              <a:gd name="connsiteY57" fmla="*/ 1928567 h 2332065"/>
              <a:gd name="connsiteX58" fmla="*/ 424886 w 999899"/>
              <a:gd name="connsiteY58" fmla="*/ 1968442 h 2332065"/>
              <a:gd name="connsiteX59" fmla="*/ 444291 w 999899"/>
              <a:gd name="connsiteY59" fmla="*/ 2021918 h 2332065"/>
              <a:gd name="connsiteX60" fmla="*/ 443372 w 999899"/>
              <a:gd name="connsiteY60" fmla="*/ 2055375 h 2332065"/>
              <a:gd name="connsiteX61" fmla="*/ 460331 w 999899"/>
              <a:gd name="connsiteY61" fmla="*/ 2093265 h 2332065"/>
              <a:gd name="connsiteX62" fmla="*/ 456512 w 999899"/>
              <a:gd name="connsiteY62" fmla="*/ 2134059 h 2332065"/>
              <a:gd name="connsiteX63" fmla="*/ 464762 w 999899"/>
              <a:gd name="connsiteY63" fmla="*/ 2147198 h 2332065"/>
              <a:gd name="connsiteX64" fmla="*/ 467206 w 999899"/>
              <a:gd name="connsiteY64" fmla="*/ 2171490 h 2332065"/>
              <a:gd name="connsiteX65" fmla="*/ 480805 w 999899"/>
              <a:gd name="connsiteY65" fmla="*/ 2220991 h 2332065"/>
              <a:gd name="connsiteX66" fmla="*/ 488596 w 999899"/>
              <a:gd name="connsiteY66" fmla="*/ 2255367 h 2332065"/>
              <a:gd name="connsiteX67" fmla="*/ 485082 w 999899"/>
              <a:gd name="connsiteY67" fmla="*/ 2269272 h 2332065"/>
              <a:gd name="connsiteX68" fmla="*/ 502194 w 999899"/>
              <a:gd name="connsiteY68" fmla="*/ 2332065 h 2332065"/>
              <a:gd name="connsiteX69" fmla="*/ 497457 w 999899"/>
              <a:gd name="connsiteY69" fmla="*/ 2314494 h 2332065"/>
              <a:gd name="connsiteX70" fmla="*/ 536722 w 999899"/>
              <a:gd name="connsiteY70" fmla="*/ 2310522 h 2332065"/>
              <a:gd name="connsiteX71" fmla="*/ 568806 w 999899"/>
              <a:gd name="connsiteY71" fmla="*/ 2289132 h 2332065"/>
              <a:gd name="connsiteX72" fmla="*/ 595543 w 999899"/>
              <a:gd name="connsiteY72" fmla="*/ 2257048 h 2332065"/>
              <a:gd name="connsiteX73" fmla="*/ 611585 w 999899"/>
              <a:gd name="connsiteY73" fmla="*/ 2235659 h 2332065"/>
              <a:gd name="connsiteX74" fmla="*/ 643670 w 999899"/>
              <a:gd name="connsiteY74" fmla="*/ 2208922 h 2332065"/>
              <a:gd name="connsiteX75" fmla="*/ 670406 w 999899"/>
              <a:gd name="connsiteY75" fmla="*/ 2176838 h 2332065"/>
              <a:gd name="connsiteX76" fmla="*/ 686448 w 999899"/>
              <a:gd name="connsiteY76" fmla="*/ 2166143 h 2332065"/>
              <a:gd name="connsiteX77" fmla="*/ 702491 w 999899"/>
              <a:gd name="connsiteY77" fmla="*/ 2150101 h 2332065"/>
              <a:gd name="connsiteX78" fmla="*/ 723880 w 999899"/>
              <a:gd name="connsiteY78" fmla="*/ 2134059 h 2332065"/>
              <a:gd name="connsiteX79" fmla="*/ 747255 w 999899"/>
              <a:gd name="connsiteY79" fmla="*/ 2090821 h 2332065"/>
              <a:gd name="connsiteX80" fmla="*/ 760394 w 999899"/>
              <a:gd name="connsiteY80" fmla="*/ 2080127 h 2332065"/>
              <a:gd name="connsiteX81" fmla="*/ 791562 w 999899"/>
              <a:gd name="connsiteY81" fmla="*/ 2036278 h 2332065"/>
              <a:gd name="connsiteX82" fmla="*/ 825480 w 999899"/>
              <a:gd name="connsiteY82" fmla="*/ 2005722 h 2332065"/>
              <a:gd name="connsiteX83" fmla="*/ 836175 w 999899"/>
              <a:gd name="connsiteY83" fmla="*/ 1989680 h 2332065"/>
              <a:gd name="connsiteX84" fmla="*/ 846870 w 999899"/>
              <a:gd name="connsiteY84" fmla="*/ 1975013 h 2332065"/>
              <a:gd name="connsiteX85" fmla="*/ 876967 w 999899"/>
              <a:gd name="connsiteY85" fmla="*/ 1932540 h 2332065"/>
              <a:gd name="connsiteX86" fmla="*/ 903705 w 999899"/>
              <a:gd name="connsiteY86" fmla="*/ 1903205 h 2332065"/>
              <a:gd name="connsiteX87" fmla="*/ 937775 w 999899"/>
              <a:gd name="connsiteY87" fmla="*/ 1877385 h 2332065"/>
              <a:gd name="connsiteX88" fmla="*/ 953817 w 999899"/>
              <a:gd name="connsiteY88" fmla="*/ 1861343 h 2332065"/>
              <a:gd name="connsiteX89" fmla="*/ 964512 w 999899"/>
              <a:gd name="connsiteY89" fmla="*/ 1845301 h 2332065"/>
              <a:gd name="connsiteX90" fmla="*/ 989262 w 999899"/>
              <a:gd name="connsiteY90" fmla="*/ 1808481 h 2332065"/>
              <a:gd name="connsiteX91" fmla="*/ 996596 w 999899"/>
              <a:gd name="connsiteY91" fmla="*/ 1781132 h 2332065"/>
              <a:gd name="connsiteX92" fmla="*/ 962677 w 999899"/>
              <a:gd name="connsiteY92" fmla="*/ 1712533 h 2332065"/>
              <a:gd name="connsiteX93" fmla="*/ 935483 w 999899"/>
              <a:gd name="connsiteY93" fmla="*/ 1671740 h 2332065"/>
              <a:gd name="connsiteX94" fmla="*/ 932427 w 999899"/>
              <a:gd name="connsiteY94" fmla="*/ 1636753 h 2332065"/>
              <a:gd name="connsiteX95" fmla="*/ 900343 w 999899"/>
              <a:gd name="connsiteY95" fmla="*/ 1583280 h 2332065"/>
              <a:gd name="connsiteX96" fmla="*/ 889648 w 999899"/>
              <a:gd name="connsiteY96" fmla="*/ 1567238 h 2332065"/>
              <a:gd name="connsiteX97" fmla="*/ 878954 w 999899"/>
              <a:gd name="connsiteY97" fmla="*/ 1545848 h 2332065"/>
              <a:gd name="connsiteX98" fmla="*/ 857564 w 999899"/>
              <a:gd name="connsiteY98" fmla="*/ 1513764 h 2332065"/>
              <a:gd name="connsiteX99" fmla="*/ 846870 w 999899"/>
              <a:gd name="connsiteY99" fmla="*/ 1492374 h 2332065"/>
              <a:gd name="connsiteX100" fmla="*/ 825480 w 999899"/>
              <a:gd name="connsiteY100" fmla="*/ 1476332 h 2332065"/>
              <a:gd name="connsiteX101" fmla="*/ 793396 w 999899"/>
              <a:gd name="connsiteY101" fmla="*/ 1413081 h 2332065"/>
              <a:gd name="connsiteX102" fmla="*/ 782701 w 999899"/>
              <a:gd name="connsiteY102" fmla="*/ 1385427 h 2332065"/>
              <a:gd name="connsiteX103" fmla="*/ 738547 w 999899"/>
              <a:gd name="connsiteY103" fmla="*/ 1322787 h 2332065"/>
              <a:gd name="connsiteX104" fmla="*/ 738394 w 999899"/>
              <a:gd name="connsiteY104" fmla="*/ 1305674 h 2332065"/>
              <a:gd name="connsiteX105" fmla="*/ 711200 w 999899"/>
              <a:gd name="connsiteY105" fmla="*/ 1267785 h 2332065"/>
              <a:gd name="connsiteX106" fmla="*/ 686448 w 999899"/>
              <a:gd name="connsiteY106" fmla="*/ 1225006 h 2332065"/>
              <a:gd name="connsiteX107" fmla="*/ 665518 w 999899"/>
              <a:gd name="connsiteY107" fmla="*/ 1201630 h 2332065"/>
              <a:gd name="connsiteX108" fmla="*/ 656351 w 999899"/>
              <a:gd name="connsiteY108" fmla="*/ 1186505 h 2332065"/>
              <a:gd name="connsiteX109" fmla="*/ 649476 w 999899"/>
              <a:gd name="connsiteY109" fmla="*/ 1159921 h 2332065"/>
              <a:gd name="connsiteX110" fmla="*/ 632975 w 999899"/>
              <a:gd name="connsiteY110" fmla="*/ 1150143 h 2332065"/>
              <a:gd name="connsiteX111" fmla="*/ 627627 w 999899"/>
              <a:gd name="connsiteY111" fmla="*/ 1134101 h 2332065"/>
              <a:gd name="connsiteX112" fmla="*/ 620751 w 999899"/>
              <a:gd name="connsiteY112" fmla="*/ 1104920 h 2332065"/>
              <a:gd name="connsiteX113" fmla="*/ 595543 w 999899"/>
              <a:gd name="connsiteY113" fmla="*/ 1066113 h 2332065"/>
              <a:gd name="connsiteX114" fmla="*/ 570333 w 999899"/>
              <a:gd name="connsiteY114" fmla="*/ 1026848 h 2332065"/>
              <a:gd name="connsiteX115" fmla="*/ 549403 w 999899"/>
              <a:gd name="connsiteY115" fmla="*/ 989874 h 2332065"/>
              <a:gd name="connsiteX116" fmla="*/ 536722 w 999899"/>
              <a:gd name="connsiteY116" fmla="*/ 973680 h 2332065"/>
              <a:gd name="connsiteX117" fmla="*/ 526027 w 999899"/>
              <a:gd name="connsiteY117" fmla="*/ 946943 h 2332065"/>
              <a:gd name="connsiteX118" fmla="*/ 515333 w 999899"/>
              <a:gd name="connsiteY118" fmla="*/ 930901 h 2332065"/>
              <a:gd name="connsiteX119" fmla="*/ 504638 w 999899"/>
              <a:gd name="connsiteY119" fmla="*/ 904164 h 2332065"/>
              <a:gd name="connsiteX120" fmla="*/ 483248 w 999899"/>
              <a:gd name="connsiteY120" fmla="*/ 872080 h 2332065"/>
              <a:gd name="connsiteX121" fmla="*/ 472554 w 999899"/>
              <a:gd name="connsiteY121" fmla="*/ 856038 h 2332065"/>
              <a:gd name="connsiteX122" fmla="*/ 454067 w 999899"/>
              <a:gd name="connsiteY122" fmla="*/ 807911 h 2332065"/>
              <a:gd name="connsiteX123" fmla="*/ 432830 w 999899"/>
              <a:gd name="connsiteY123" fmla="*/ 780106 h 2332065"/>
              <a:gd name="connsiteX124" fmla="*/ 417248 w 999899"/>
              <a:gd name="connsiteY124" fmla="*/ 759326 h 2332065"/>
              <a:gd name="connsiteX125" fmla="*/ 421066 w 999899"/>
              <a:gd name="connsiteY125" fmla="*/ 746187 h 2332065"/>
              <a:gd name="connsiteX126" fmla="*/ 395857 w 999899"/>
              <a:gd name="connsiteY126" fmla="*/ 716090 h 2332065"/>
              <a:gd name="connsiteX127" fmla="*/ 397691 w 999899"/>
              <a:gd name="connsiteY127" fmla="*/ 695617 h 2332065"/>
              <a:gd name="connsiteX128" fmla="*/ 386996 w 999899"/>
              <a:gd name="connsiteY128" fmla="*/ 679574 h 2332065"/>
              <a:gd name="connsiteX129" fmla="*/ 376301 w 999899"/>
              <a:gd name="connsiteY129" fmla="*/ 663532 h 2332065"/>
              <a:gd name="connsiteX130" fmla="*/ 365606 w 999899"/>
              <a:gd name="connsiteY130" fmla="*/ 642143 h 2332065"/>
              <a:gd name="connsiteX131" fmla="*/ 344217 w 999899"/>
              <a:gd name="connsiteY131" fmla="*/ 626101 h 2332065"/>
              <a:gd name="connsiteX132" fmla="*/ 331535 w 999899"/>
              <a:gd name="connsiteY132" fmla="*/ 608531 h 2332065"/>
              <a:gd name="connsiteX133" fmla="*/ 322522 w 999899"/>
              <a:gd name="connsiteY133" fmla="*/ 591420 h 2332065"/>
              <a:gd name="connsiteX134" fmla="*/ 312133 w 999899"/>
              <a:gd name="connsiteY134" fmla="*/ 569265 h 2332065"/>
              <a:gd name="connsiteX135" fmla="*/ 301438 w 999899"/>
              <a:gd name="connsiteY135" fmla="*/ 561932 h 2332065"/>
              <a:gd name="connsiteX136" fmla="*/ 299452 w 999899"/>
              <a:gd name="connsiteY136" fmla="*/ 537640 h 2332065"/>
              <a:gd name="connsiteX137" fmla="*/ 285854 w 999899"/>
              <a:gd name="connsiteY137" fmla="*/ 518696 h 2332065"/>
              <a:gd name="connsiteX138" fmla="*/ 269354 w 999899"/>
              <a:gd name="connsiteY138" fmla="*/ 497764 h 2332065"/>
              <a:gd name="connsiteX139" fmla="*/ 258659 w 999899"/>
              <a:gd name="connsiteY139" fmla="*/ 473013 h 2332065"/>
              <a:gd name="connsiteX140" fmla="*/ 237270 w 999899"/>
              <a:gd name="connsiteY140" fmla="*/ 433596 h 2332065"/>
              <a:gd name="connsiteX141" fmla="*/ 212060 w 999899"/>
              <a:gd name="connsiteY141" fmla="*/ 414497 h 2332065"/>
              <a:gd name="connsiteX142" fmla="*/ 205185 w 999899"/>
              <a:gd name="connsiteY142" fmla="*/ 348038 h 2332065"/>
              <a:gd name="connsiteX143" fmla="*/ 182880 w 999899"/>
              <a:gd name="connsiteY143" fmla="*/ 323745 h 2332065"/>
              <a:gd name="connsiteX144" fmla="*/ 141170 w 999899"/>
              <a:gd name="connsiteY144" fmla="*/ 258660 h 2332065"/>
              <a:gd name="connsiteX145" fmla="*/ 130322 w 999899"/>
              <a:gd name="connsiteY145" fmla="*/ 198311 h 2332065"/>
              <a:gd name="connsiteX146" fmla="*/ 119627 w 999899"/>
              <a:gd name="connsiteY146" fmla="*/ 182269 h 2332065"/>
              <a:gd name="connsiteX147" fmla="*/ 98238 w 999899"/>
              <a:gd name="connsiteY147" fmla="*/ 166227 h 2332065"/>
              <a:gd name="connsiteX148" fmla="*/ 87543 w 999899"/>
              <a:gd name="connsiteY148" fmla="*/ 144838 h 2332065"/>
              <a:gd name="connsiteX149" fmla="*/ 71501 w 999899"/>
              <a:gd name="connsiteY149" fmla="*/ 107406 h 2332065"/>
              <a:gd name="connsiteX150" fmla="*/ 39417 w 999899"/>
              <a:gd name="connsiteY150" fmla="*/ 59280 h 2332065"/>
              <a:gd name="connsiteX151" fmla="*/ 28722 w 999899"/>
              <a:gd name="connsiteY151" fmla="*/ 43238 h 2332065"/>
              <a:gd name="connsiteX152" fmla="*/ 0 w 999899"/>
              <a:gd name="connsiteY152" fmla="*/ 0 h 2332065"/>
              <a:gd name="connsiteX153" fmla="*/ 7333 w 999899"/>
              <a:gd name="connsiteY153" fmla="*/ 27196 h 2332065"/>
              <a:gd name="connsiteX0" fmla="*/ 7333 w 999899"/>
              <a:gd name="connsiteY0" fmla="*/ 27196 h 2332065"/>
              <a:gd name="connsiteX1" fmla="*/ 10694 w 999899"/>
              <a:gd name="connsiteY1" fmla="*/ 48126 h 2332065"/>
              <a:gd name="connsiteX2" fmla="*/ 27653 w 999899"/>
              <a:gd name="connsiteY2" fmla="*/ 52557 h 2332065"/>
              <a:gd name="connsiteX3" fmla="*/ 15583 w 999899"/>
              <a:gd name="connsiteY3" fmla="*/ 73489 h 2332065"/>
              <a:gd name="connsiteX4" fmla="*/ 29638 w 999899"/>
              <a:gd name="connsiteY4" fmla="*/ 103588 h 2332065"/>
              <a:gd name="connsiteX5" fmla="*/ 34528 w 999899"/>
              <a:gd name="connsiteY5" fmla="*/ 148810 h 2332065"/>
              <a:gd name="connsiteX6" fmla="*/ 39876 w 999899"/>
              <a:gd name="connsiteY6" fmla="*/ 184865 h 2332065"/>
              <a:gd name="connsiteX7" fmla="*/ 56376 w 999899"/>
              <a:gd name="connsiteY7" fmla="*/ 236508 h 2332065"/>
              <a:gd name="connsiteX8" fmla="*/ 43848 w 999899"/>
              <a:gd name="connsiteY8" fmla="*/ 222756 h 2332065"/>
              <a:gd name="connsiteX9" fmla="*/ 60806 w 999899"/>
              <a:gd name="connsiteY9" fmla="*/ 279285 h 2332065"/>
              <a:gd name="connsiteX10" fmla="*/ 66155 w 999899"/>
              <a:gd name="connsiteY10" fmla="*/ 322523 h 2332065"/>
              <a:gd name="connsiteX11" fmla="*/ 80210 w 999899"/>
              <a:gd name="connsiteY11" fmla="*/ 370497 h 2332065"/>
              <a:gd name="connsiteX12" fmla="*/ 91362 w 999899"/>
              <a:gd name="connsiteY12" fmla="*/ 414651 h 2332065"/>
              <a:gd name="connsiteX13" fmla="*/ 104504 w 999899"/>
              <a:gd name="connsiteY13" fmla="*/ 473471 h 2332065"/>
              <a:gd name="connsiteX14" fmla="*/ 112753 w 999899"/>
              <a:gd name="connsiteY14" fmla="*/ 511362 h 2332065"/>
              <a:gd name="connsiteX15" fmla="*/ 120544 w 999899"/>
              <a:gd name="connsiteY15" fmla="*/ 576753 h 2332065"/>
              <a:gd name="connsiteX16" fmla="*/ 131697 w 999899"/>
              <a:gd name="connsiteY16" fmla="*/ 612199 h 2332065"/>
              <a:gd name="connsiteX17" fmla="*/ 137044 w 999899"/>
              <a:gd name="connsiteY17" fmla="*/ 654366 h 2332065"/>
              <a:gd name="connsiteX18" fmla="*/ 151101 w 999899"/>
              <a:gd name="connsiteY18" fmla="*/ 681104 h 2332065"/>
              <a:gd name="connsiteX19" fmla="*/ 162255 w 999899"/>
              <a:gd name="connsiteY19" fmla="*/ 711659 h 2332065"/>
              <a:gd name="connsiteX20" fmla="*/ 167602 w 999899"/>
              <a:gd name="connsiteY20" fmla="*/ 744202 h 2332065"/>
              <a:gd name="connsiteX21" fmla="*/ 172489 w 999899"/>
              <a:gd name="connsiteY21" fmla="*/ 772465 h 2332065"/>
              <a:gd name="connsiteX22" fmla="*/ 180741 w 999899"/>
              <a:gd name="connsiteY22" fmla="*/ 807454 h 2332065"/>
              <a:gd name="connsiteX23" fmla="*/ 191893 w 999899"/>
              <a:gd name="connsiteY23" fmla="*/ 840912 h 2332065"/>
              <a:gd name="connsiteX24" fmla="*/ 191435 w 999899"/>
              <a:gd name="connsiteY24" fmla="*/ 882163 h 2332065"/>
              <a:gd name="connsiteX25" fmla="*/ 198311 w 999899"/>
              <a:gd name="connsiteY25" fmla="*/ 910579 h 2332065"/>
              <a:gd name="connsiteX26" fmla="*/ 206559 w 999899"/>
              <a:gd name="connsiteY26" fmla="*/ 951832 h 2332065"/>
              <a:gd name="connsiteX27" fmla="*/ 223520 w 999899"/>
              <a:gd name="connsiteY27" fmla="*/ 995527 h 2332065"/>
              <a:gd name="connsiteX28" fmla="*/ 224589 w 999899"/>
              <a:gd name="connsiteY28" fmla="*/ 1021043 h 2332065"/>
              <a:gd name="connsiteX29" fmla="*/ 229479 w 999899"/>
              <a:gd name="connsiteY29" fmla="*/ 1062446 h 2332065"/>
              <a:gd name="connsiteX30" fmla="*/ 237729 w 999899"/>
              <a:gd name="connsiteY30" fmla="*/ 1118671 h 2332065"/>
              <a:gd name="connsiteX31" fmla="*/ 257590 w 999899"/>
              <a:gd name="connsiteY31" fmla="*/ 1149838 h 2332065"/>
              <a:gd name="connsiteX32" fmla="*/ 262936 w 999899"/>
              <a:gd name="connsiteY32" fmla="*/ 1191088 h 2332065"/>
              <a:gd name="connsiteX33" fmla="*/ 267368 w 999899"/>
              <a:gd name="connsiteY33" fmla="*/ 1224243 h 2332065"/>
              <a:gd name="connsiteX34" fmla="*/ 274090 w 999899"/>
              <a:gd name="connsiteY34" fmla="*/ 1249299 h 2332065"/>
              <a:gd name="connsiteX35" fmla="*/ 281883 w 999899"/>
              <a:gd name="connsiteY35" fmla="*/ 1281382 h 2332065"/>
              <a:gd name="connsiteX36" fmla="*/ 290132 w 999899"/>
              <a:gd name="connsiteY36" fmla="*/ 1328898 h 2332065"/>
              <a:gd name="connsiteX37" fmla="*/ 301285 w 999899"/>
              <a:gd name="connsiteY37" fmla="*/ 1353343 h 2332065"/>
              <a:gd name="connsiteX38" fmla="*/ 300827 w 999899"/>
              <a:gd name="connsiteY38" fmla="*/ 1366483 h 2332065"/>
              <a:gd name="connsiteX39" fmla="*/ 303272 w 999899"/>
              <a:gd name="connsiteY39" fmla="*/ 1398567 h 2332065"/>
              <a:gd name="connsiteX40" fmla="*/ 316411 w 999899"/>
              <a:gd name="connsiteY40" fmla="*/ 1437525 h 2332065"/>
              <a:gd name="connsiteX41" fmla="*/ 318855 w 999899"/>
              <a:gd name="connsiteY41" fmla="*/ 1468082 h 2332065"/>
              <a:gd name="connsiteX42" fmla="*/ 332911 w 999899"/>
              <a:gd name="connsiteY42" fmla="*/ 1489929 h 2332065"/>
              <a:gd name="connsiteX43" fmla="*/ 335356 w 999899"/>
              <a:gd name="connsiteY43" fmla="*/ 1511320 h 2332065"/>
              <a:gd name="connsiteX44" fmla="*/ 331535 w 999899"/>
              <a:gd name="connsiteY44" fmla="*/ 1527361 h 2332065"/>
              <a:gd name="connsiteX45" fmla="*/ 348495 w 999899"/>
              <a:gd name="connsiteY45" fmla="*/ 1559446 h 2332065"/>
              <a:gd name="connsiteX46" fmla="*/ 350481 w 999899"/>
              <a:gd name="connsiteY46" fmla="*/ 1594433 h 2332065"/>
              <a:gd name="connsiteX47" fmla="*/ 355828 w 999899"/>
              <a:gd name="connsiteY47" fmla="*/ 1619795 h 2332065"/>
              <a:gd name="connsiteX48" fmla="*/ 361175 w 999899"/>
              <a:gd name="connsiteY48" fmla="*/ 1638740 h 2332065"/>
              <a:gd name="connsiteX49" fmla="*/ 354912 w 999899"/>
              <a:gd name="connsiteY49" fmla="*/ 1679532 h 2332065"/>
              <a:gd name="connsiteX50" fmla="*/ 368968 w 999899"/>
              <a:gd name="connsiteY50" fmla="*/ 1677088 h 2332065"/>
              <a:gd name="connsiteX51" fmla="*/ 377676 w 999899"/>
              <a:gd name="connsiteY51" fmla="*/ 1696645 h 2332065"/>
              <a:gd name="connsiteX52" fmla="*/ 377216 w 999899"/>
              <a:gd name="connsiteY52" fmla="*/ 1727812 h 2332065"/>
              <a:gd name="connsiteX53" fmla="*/ 387913 w 999899"/>
              <a:gd name="connsiteY53" fmla="*/ 1785105 h 2332065"/>
              <a:gd name="connsiteX54" fmla="*/ 398607 w 999899"/>
              <a:gd name="connsiteY54" fmla="*/ 1830787 h 2332065"/>
              <a:gd name="connsiteX55" fmla="*/ 403955 w 999899"/>
              <a:gd name="connsiteY55" fmla="*/ 1863788 h 2332065"/>
              <a:gd name="connsiteX56" fmla="*/ 415108 w 999899"/>
              <a:gd name="connsiteY56" fmla="*/ 1888538 h 2332065"/>
              <a:gd name="connsiteX57" fmla="*/ 422900 w 999899"/>
              <a:gd name="connsiteY57" fmla="*/ 1928567 h 2332065"/>
              <a:gd name="connsiteX58" fmla="*/ 424886 w 999899"/>
              <a:gd name="connsiteY58" fmla="*/ 1968442 h 2332065"/>
              <a:gd name="connsiteX59" fmla="*/ 444291 w 999899"/>
              <a:gd name="connsiteY59" fmla="*/ 2021918 h 2332065"/>
              <a:gd name="connsiteX60" fmla="*/ 443372 w 999899"/>
              <a:gd name="connsiteY60" fmla="*/ 2055375 h 2332065"/>
              <a:gd name="connsiteX61" fmla="*/ 460331 w 999899"/>
              <a:gd name="connsiteY61" fmla="*/ 2093265 h 2332065"/>
              <a:gd name="connsiteX62" fmla="*/ 456512 w 999899"/>
              <a:gd name="connsiteY62" fmla="*/ 2134059 h 2332065"/>
              <a:gd name="connsiteX63" fmla="*/ 464762 w 999899"/>
              <a:gd name="connsiteY63" fmla="*/ 2147198 h 2332065"/>
              <a:gd name="connsiteX64" fmla="*/ 467206 w 999899"/>
              <a:gd name="connsiteY64" fmla="*/ 2171490 h 2332065"/>
              <a:gd name="connsiteX65" fmla="*/ 480805 w 999899"/>
              <a:gd name="connsiteY65" fmla="*/ 2220991 h 2332065"/>
              <a:gd name="connsiteX66" fmla="*/ 488596 w 999899"/>
              <a:gd name="connsiteY66" fmla="*/ 2255367 h 2332065"/>
              <a:gd name="connsiteX67" fmla="*/ 485082 w 999899"/>
              <a:gd name="connsiteY67" fmla="*/ 2269272 h 2332065"/>
              <a:gd name="connsiteX68" fmla="*/ 502194 w 999899"/>
              <a:gd name="connsiteY68" fmla="*/ 2332065 h 2332065"/>
              <a:gd name="connsiteX69" fmla="*/ 497457 w 999899"/>
              <a:gd name="connsiteY69" fmla="*/ 2314494 h 2332065"/>
              <a:gd name="connsiteX70" fmla="*/ 536722 w 999899"/>
              <a:gd name="connsiteY70" fmla="*/ 2310522 h 2332065"/>
              <a:gd name="connsiteX71" fmla="*/ 568806 w 999899"/>
              <a:gd name="connsiteY71" fmla="*/ 2289132 h 2332065"/>
              <a:gd name="connsiteX72" fmla="*/ 595543 w 999899"/>
              <a:gd name="connsiteY72" fmla="*/ 2257048 h 2332065"/>
              <a:gd name="connsiteX73" fmla="*/ 611585 w 999899"/>
              <a:gd name="connsiteY73" fmla="*/ 2235659 h 2332065"/>
              <a:gd name="connsiteX74" fmla="*/ 643670 w 999899"/>
              <a:gd name="connsiteY74" fmla="*/ 2208922 h 2332065"/>
              <a:gd name="connsiteX75" fmla="*/ 670406 w 999899"/>
              <a:gd name="connsiteY75" fmla="*/ 2176838 h 2332065"/>
              <a:gd name="connsiteX76" fmla="*/ 686448 w 999899"/>
              <a:gd name="connsiteY76" fmla="*/ 2166143 h 2332065"/>
              <a:gd name="connsiteX77" fmla="*/ 702491 w 999899"/>
              <a:gd name="connsiteY77" fmla="*/ 2150101 h 2332065"/>
              <a:gd name="connsiteX78" fmla="*/ 723880 w 999899"/>
              <a:gd name="connsiteY78" fmla="*/ 2134059 h 2332065"/>
              <a:gd name="connsiteX79" fmla="*/ 747255 w 999899"/>
              <a:gd name="connsiteY79" fmla="*/ 2090821 h 2332065"/>
              <a:gd name="connsiteX80" fmla="*/ 760394 w 999899"/>
              <a:gd name="connsiteY80" fmla="*/ 2080127 h 2332065"/>
              <a:gd name="connsiteX81" fmla="*/ 791562 w 999899"/>
              <a:gd name="connsiteY81" fmla="*/ 2036278 h 2332065"/>
              <a:gd name="connsiteX82" fmla="*/ 825480 w 999899"/>
              <a:gd name="connsiteY82" fmla="*/ 2005722 h 2332065"/>
              <a:gd name="connsiteX83" fmla="*/ 836175 w 999899"/>
              <a:gd name="connsiteY83" fmla="*/ 1989680 h 2332065"/>
              <a:gd name="connsiteX84" fmla="*/ 846870 w 999899"/>
              <a:gd name="connsiteY84" fmla="*/ 1975013 h 2332065"/>
              <a:gd name="connsiteX85" fmla="*/ 876967 w 999899"/>
              <a:gd name="connsiteY85" fmla="*/ 1932540 h 2332065"/>
              <a:gd name="connsiteX86" fmla="*/ 903705 w 999899"/>
              <a:gd name="connsiteY86" fmla="*/ 1903205 h 2332065"/>
              <a:gd name="connsiteX87" fmla="*/ 937775 w 999899"/>
              <a:gd name="connsiteY87" fmla="*/ 1877385 h 2332065"/>
              <a:gd name="connsiteX88" fmla="*/ 953817 w 999899"/>
              <a:gd name="connsiteY88" fmla="*/ 1861343 h 2332065"/>
              <a:gd name="connsiteX89" fmla="*/ 964512 w 999899"/>
              <a:gd name="connsiteY89" fmla="*/ 1845301 h 2332065"/>
              <a:gd name="connsiteX90" fmla="*/ 989262 w 999899"/>
              <a:gd name="connsiteY90" fmla="*/ 1808481 h 2332065"/>
              <a:gd name="connsiteX91" fmla="*/ 996596 w 999899"/>
              <a:gd name="connsiteY91" fmla="*/ 1781132 h 2332065"/>
              <a:gd name="connsiteX92" fmla="*/ 962677 w 999899"/>
              <a:gd name="connsiteY92" fmla="*/ 1712533 h 2332065"/>
              <a:gd name="connsiteX93" fmla="*/ 935483 w 999899"/>
              <a:gd name="connsiteY93" fmla="*/ 1671740 h 2332065"/>
              <a:gd name="connsiteX94" fmla="*/ 932427 w 999899"/>
              <a:gd name="connsiteY94" fmla="*/ 1636753 h 2332065"/>
              <a:gd name="connsiteX95" fmla="*/ 900343 w 999899"/>
              <a:gd name="connsiteY95" fmla="*/ 1583280 h 2332065"/>
              <a:gd name="connsiteX96" fmla="*/ 889648 w 999899"/>
              <a:gd name="connsiteY96" fmla="*/ 1567238 h 2332065"/>
              <a:gd name="connsiteX97" fmla="*/ 878954 w 999899"/>
              <a:gd name="connsiteY97" fmla="*/ 1545848 h 2332065"/>
              <a:gd name="connsiteX98" fmla="*/ 857564 w 999899"/>
              <a:gd name="connsiteY98" fmla="*/ 1513764 h 2332065"/>
              <a:gd name="connsiteX99" fmla="*/ 846870 w 999899"/>
              <a:gd name="connsiteY99" fmla="*/ 1492374 h 2332065"/>
              <a:gd name="connsiteX100" fmla="*/ 825480 w 999899"/>
              <a:gd name="connsiteY100" fmla="*/ 1476332 h 2332065"/>
              <a:gd name="connsiteX101" fmla="*/ 793396 w 999899"/>
              <a:gd name="connsiteY101" fmla="*/ 1413081 h 2332065"/>
              <a:gd name="connsiteX102" fmla="*/ 782701 w 999899"/>
              <a:gd name="connsiteY102" fmla="*/ 1385427 h 2332065"/>
              <a:gd name="connsiteX103" fmla="*/ 738547 w 999899"/>
              <a:gd name="connsiteY103" fmla="*/ 1322787 h 2332065"/>
              <a:gd name="connsiteX104" fmla="*/ 738394 w 999899"/>
              <a:gd name="connsiteY104" fmla="*/ 1305674 h 2332065"/>
              <a:gd name="connsiteX105" fmla="*/ 711200 w 999899"/>
              <a:gd name="connsiteY105" fmla="*/ 1267785 h 2332065"/>
              <a:gd name="connsiteX106" fmla="*/ 686448 w 999899"/>
              <a:gd name="connsiteY106" fmla="*/ 1225006 h 2332065"/>
              <a:gd name="connsiteX107" fmla="*/ 665518 w 999899"/>
              <a:gd name="connsiteY107" fmla="*/ 1201630 h 2332065"/>
              <a:gd name="connsiteX108" fmla="*/ 656351 w 999899"/>
              <a:gd name="connsiteY108" fmla="*/ 1186505 h 2332065"/>
              <a:gd name="connsiteX109" fmla="*/ 649476 w 999899"/>
              <a:gd name="connsiteY109" fmla="*/ 1159921 h 2332065"/>
              <a:gd name="connsiteX110" fmla="*/ 632975 w 999899"/>
              <a:gd name="connsiteY110" fmla="*/ 1150143 h 2332065"/>
              <a:gd name="connsiteX111" fmla="*/ 627627 w 999899"/>
              <a:gd name="connsiteY111" fmla="*/ 1134101 h 2332065"/>
              <a:gd name="connsiteX112" fmla="*/ 620751 w 999899"/>
              <a:gd name="connsiteY112" fmla="*/ 1104920 h 2332065"/>
              <a:gd name="connsiteX113" fmla="*/ 595543 w 999899"/>
              <a:gd name="connsiteY113" fmla="*/ 1066113 h 2332065"/>
              <a:gd name="connsiteX114" fmla="*/ 570333 w 999899"/>
              <a:gd name="connsiteY114" fmla="*/ 1026848 h 2332065"/>
              <a:gd name="connsiteX115" fmla="*/ 549403 w 999899"/>
              <a:gd name="connsiteY115" fmla="*/ 989874 h 2332065"/>
              <a:gd name="connsiteX116" fmla="*/ 536722 w 999899"/>
              <a:gd name="connsiteY116" fmla="*/ 973680 h 2332065"/>
              <a:gd name="connsiteX117" fmla="*/ 526027 w 999899"/>
              <a:gd name="connsiteY117" fmla="*/ 946943 h 2332065"/>
              <a:gd name="connsiteX118" fmla="*/ 515333 w 999899"/>
              <a:gd name="connsiteY118" fmla="*/ 930901 h 2332065"/>
              <a:gd name="connsiteX119" fmla="*/ 504638 w 999899"/>
              <a:gd name="connsiteY119" fmla="*/ 904164 h 2332065"/>
              <a:gd name="connsiteX120" fmla="*/ 483248 w 999899"/>
              <a:gd name="connsiteY120" fmla="*/ 872080 h 2332065"/>
              <a:gd name="connsiteX121" fmla="*/ 472554 w 999899"/>
              <a:gd name="connsiteY121" fmla="*/ 856038 h 2332065"/>
              <a:gd name="connsiteX122" fmla="*/ 454067 w 999899"/>
              <a:gd name="connsiteY122" fmla="*/ 807911 h 2332065"/>
              <a:gd name="connsiteX123" fmla="*/ 432830 w 999899"/>
              <a:gd name="connsiteY123" fmla="*/ 780106 h 2332065"/>
              <a:gd name="connsiteX124" fmla="*/ 417248 w 999899"/>
              <a:gd name="connsiteY124" fmla="*/ 759326 h 2332065"/>
              <a:gd name="connsiteX125" fmla="*/ 421066 w 999899"/>
              <a:gd name="connsiteY125" fmla="*/ 746187 h 2332065"/>
              <a:gd name="connsiteX126" fmla="*/ 395857 w 999899"/>
              <a:gd name="connsiteY126" fmla="*/ 716090 h 2332065"/>
              <a:gd name="connsiteX127" fmla="*/ 397691 w 999899"/>
              <a:gd name="connsiteY127" fmla="*/ 695617 h 2332065"/>
              <a:gd name="connsiteX128" fmla="*/ 386996 w 999899"/>
              <a:gd name="connsiteY128" fmla="*/ 679574 h 2332065"/>
              <a:gd name="connsiteX129" fmla="*/ 376301 w 999899"/>
              <a:gd name="connsiteY129" fmla="*/ 663532 h 2332065"/>
              <a:gd name="connsiteX130" fmla="*/ 365606 w 999899"/>
              <a:gd name="connsiteY130" fmla="*/ 642143 h 2332065"/>
              <a:gd name="connsiteX131" fmla="*/ 344217 w 999899"/>
              <a:gd name="connsiteY131" fmla="*/ 626101 h 2332065"/>
              <a:gd name="connsiteX132" fmla="*/ 331535 w 999899"/>
              <a:gd name="connsiteY132" fmla="*/ 608531 h 2332065"/>
              <a:gd name="connsiteX133" fmla="*/ 322522 w 999899"/>
              <a:gd name="connsiteY133" fmla="*/ 591420 h 2332065"/>
              <a:gd name="connsiteX134" fmla="*/ 312133 w 999899"/>
              <a:gd name="connsiteY134" fmla="*/ 569265 h 2332065"/>
              <a:gd name="connsiteX135" fmla="*/ 301438 w 999899"/>
              <a:gd name="connsiteY135" fmla="*/ 561932 h 2332065"/>
              <a:gd name="connsiteX136" fmla="*/ 299452 w 999899"/>
              <a:gd name="connsiteY136" fmla="*/ 537640 h 2332065"/>
              <a:gd name="connsiteX137" fmla="*/ 285854 w 999899"/>
              <a:gd name="connsiteY137" fmla="*/ 518696 h 2332065"/>
              <a:gd name="connsiteX138" fmla="*/ 269354 w 999899"/>
              <a:gd name="connsiteY138" fmla="*/ 497764 h 2332065"/>
              <a:gd name="connsiteX139" fmla="*/ 258659 w 999899"/>
              <a:gd name="connsiteY139" fmla="*/ 473013 h 2332065"/>
              <a:gd name="connsiteX140" fmla="*/ 237270 w 999899"/>
              <a:gd name="connsiteY140" fmla="*/ 433596 h 2332065"/>
              <a:gd name="connsiteX141" fmla="*/ 212060 w 999899"/>
              <a:gd name="connsiteY141" fmla="*/ 414497 h 2332065"/>
              <a:gd name="connsiteX142" fmla="*/ 184865 w 999899"/>
              <a:gd name="connsiteY142" fmla="*/ 350941 h 2332065"/>
              <a:gd name="connsiteX143" fmla="*/ 182880 w 999899"/>
              <a:gd name="connsiteY143" fmla="*/ 323745 h 2332065"/>
              <a:gd name="connsiteX144" fmla="*/ 141170 w 999899"/>
              <a:gd name="connsiteY144" fmla="*/ 258660 h 2332065"/>
              <a:gd name="connsiteX145" fmla="*/ 130322 w 999899"/>
              <a:gd name="connsiteY145" fmla="*/ 198311 h 2332065"/>
              <a:gd name="connsiteX146" fmla="*/ 119627 w 999899"/>
              <a:gd name="connsiteY146" fmla="*/ 182269 h 2332065"/>
              <a:gd name="connsiteX147" fmla="*/ 98238 w 999899"/>
              <a:gd name="connsiteY147" fmla="*/ 166227 h 2332065"/>
              <a:gd name="connsiteX148" fmla="*/ 87543 w 999899"/>
              <a:gd name="connsiteY148" fmla="*/ 144838 h 2332065"/>
              <a:gd name="connsiteX149" fmla="*/ 71501 w 999899"/>
              <a:gd name="connsiteY149" fmla="*/ 107406 h 2332065"/>
              <a:gd name="connsiteX150" fmla="*/ 39417 w 999899"/>
              <a:gd name="connsiteY150" fmla="*/ 59280 h 2332065"/>
              <a:gd name="connsiteX151" fmla="*/ 28722 w 999899"/>
              <a:gd name="connsiteY151" fmla="*/ 43238 h 2332065"/>
              <a:gd name="connsiteX152" fmla="*/ 0 w 999899"/>
              <a:gd name="connsiteY152" fmla="*/ 0 h 2332065"/>
              <a:gd name="connsiteX153" fmla="*/ 7333 w 999899"/>
              <a:gd name="connsiteY153" fmla="*/ 27196 h 2332065"/>
              <a:gd name="connsiteX0" fmla="*/ 7333 w 999899"/>
              <a:gd name="connsiteY0" fmla="*/ 27196 h 2332065"/>
              <a:gd name="connsiteX1" fmla="*/ 10694 w 999899"/>
              <a:gd name="connsiteY1" fmla="*/ 48126 h 2332065"/>
              <a:gd name="connsiteX2" fmla="*/ 27653 w 999899"/>
              <a:gd name="connsiteY2" fmla="*/ 52557 h 2332065"/>
              <a:gd name="connsiteX3" fmla="*/ 15583 w 999899"/>
              <a:gd name="connsiteY3" fmla="*/ 73489 h 2332065"/>
              <a:gd name="connsiteX4" fmla="*/ 29638 w 999899"/>
              <a:gd name="connsiteY4" fmla="*/ 103588 h 2332065"/>
              <a:gd name="connsiteX5" fmla="*/ 34528 w 999899"/>
              <a:gd name="connsiteY5" fmla="*/ 148810 h 2332065"/>
              <a:gd name="connsiteX6" fmla="*/ 39876 w 999899"/>
              <a:gd name="connsiteY6" fmla="*/ 184865 h 2332065"/>
              <a:gd name="connsiteX7" fmla="*/ 56376 w 999899"/>
              <a:gd name="connsiteY7" fmla="*/ 236508 h 2332065"/>
              <a:gd name="connsiteX8" fmla="*/ 43848 w 999899"/>
              <a:gd name="connsiteY8" fmla="*/ 222756 h 2332065"/>
              <a:gd name="connsiteX9" fmla="*/ 60806 w 999899"/>
              <a:gd name="connsiteY9" fmla="*/ 279285 h 2332065"/>
              <a:gd name="connsiteX10" fmla="*/ 66155 w 999899"/>
              <a:gd name="connsiteY10" fmla="*/ 322523 h 2332065"/>
              <a:gd name="connsiteX11" fmla="*/ 80210 w 999899"/>
              <a:gd name="connsiteY11" fmla="*/ 370497 h 2332065"/>
              <a:gd name="connsiteX12" fmla="*/ 91362 w 999899"/>
              <a:gd name="connsiteY12" fmla="*/ 414651 h 2332065"/>
              <a:gd name="connsiteX13" fmla="*/ 104504 w 999899"/>
              <a:gd name="connsiteY13" fmla="*/ 473471 h 2332065"/>
              <a:gd name="connsiteX14" fmla="*/ 112753 w 999899"/>
              <a:gd name="connsiteY14" fmla="*/ 511362 h 2332065"/>
              <a:gd name="connsiteX15" fmla="*/ 120544 w 999899"/>
              <a:gd name="connsiteY15" fmla="*/ 576753 h 2332065"/>
              <a:gd name="connsiteX16" fmla="*/ 131697 w 999899"/>
              <a:gd name="connsiteY16" fmla="*/ 612199 h 2332065"/>
              <a:gd name="connsiteX17" fmla="*/ 137044 w 999899"/>
              <a:gd name="connsiteY17" fmla="*/ 654366 h 2332065"/>
              <a:gd name="connsiteX18" fmla="*/ 151101 w 999899"/>
              <a:gd name="connsiteY18" fmla="*/ 681104 h 2332065"/>
              <a:gd name="connsiteX19" fmla="*/ 162255 w 999899"/>
              <a:gd name="connsiteY19" fmla="*/ 711659 h 2332065"/>
              <a:gd name="connsiteX20" fmla="*/ 167602 w 999899"/>
              <a:gd name="connsiteY20" fmla="*/ 744202 h 2332065"/>
              <a:gd name="connsiteX21" fmla="*/ 172489 w 999899"/>
              <a:gd name="connsiteY21" fmla="*/ 772465 h 2332065"/>
              <a:gd name="connsiteX22" fmla="*/ 180741 w 999899"/>
              <a:gd name="connsiteY22" fmla="*/ 807454 h 2332065"/>
              <a:gd name="connsiteX23" fmla="*/ 191893 w 999899"/>
              <a:gd name="connsiteY23" fmla="*/ 840912 h 2332065"/>
              <a:gd name="connsiteX24" fmla="*/ 191435 w 999899"/>
              <a:gd name="connsiteY24" fmla="*/ 882163 h 2332065"/>
              <a:gd name="connsiteX25" fmla="*/ 198311 w 999899"/>
              <a:gd name="connsiteY25" fmla="*/ 910579 h 2332065"/>
              <a:gd name="connsiteX26" fmla="*/ 206559 w 999899"/>
              <a:gd name="connsiteY26" fmla="*/ 951832 h 2332065"/>
              <a:gd name="connsiteX27" fmla="*/ 223520 w 999899"/>
              <a:gd name="connsiteY27" fmla="*/ 995527 h 2332065"/>
              <a:gd name="connsiteX28" fmla="*/ 224589 w 999899"/>
              <a:gd name="connsiteY28" fmla="*/ 1021043 h 2332065"/>
              <a:gd name="connsiteX29" fmla="*/ 229479 w 999899"/>
              <a:gd name="connsiteY29" fmla="*/ 1062446 h 2332065"/>
              <a:gd name="connsiteX30" fmla="*/ 237729 w 999899"/>
              <a:gd name="connsiteY30" fmla="*/ 1118671 h 2332065"/>
              <a:gd name="connsiteX31" fmla="*/ 257590 w 999899"/>
              <a:gd name="connsiteY31" fmla="*/ 1149838 h 2332065"/>
              <a:gd name="connsiteX32" fmla="*/ 262936 w 999899"/>
              <a:gd name="connsiteY32" fmla="*/ 1191088 h 2332065"/>
              <a:gd name="connsiteX33" fmla="*/ 267368 w 999899"/>
              <a:gd name="connsiteY33" fmla="*/ 1224243 h 2332065"/>
              <a:gd name="connsiteX34" fmla="*/ 274090 w 999899"/>
              <a:gd name="connsiteY34" fmla="*/ 1249299 h 2332065"/>
              <a:gd name="connsiteX35" fmla="*/ 281883 w 999899"/>
              <a:gd name="connsiteY35" fmla="*/ 1281382 h 2332065"/>
              <a:gd name="connsiteX36" fmla="*/ 290132 w 999899"/>
              <a:gd name="connsiteY36" fmla="*/ 1328898 h 2332065"/>
              <a:gd name="connsiteX37" fmla="*/ 301285 w 999899"/>
              <a:gd name="connsiteY37" fmla="*/ 1353343 h 2332065"/>
              <a:gd name="connsiteX38" fmla="*/ 300827 w 999899"/>
              <a:gd name="connsiteY38" fmla="*/ 1366483 h 2332065"/>
              <a:gd name="connsiteX39" fmla="*/ 303272 w 999899"/>
              <a:gd name="connsiteY39" fmla="*/ 1398567 h 2332065"/>
              <a:gd name="connsiteX40" fmla="*/ 316411 w 999899"/>
              <a:gd name="connsiteY40" fmla="*/ 1437525 h 2332065"/>
              <a:gd name="connsiteX41" fmla="*/ 318855 w 999899"/>
              <a:gd name="connsiteY41" fmla="*/ 1468082 h 2332065"/>
              <a:gd name="connsiteX42" fmla="*/ 332911 w 999899"/>
              <a:gd name="connsiteY42" fmla="*/ 1489929 h 2332065"/>
              <a:gd name="connsiteX43" fmla="*/ 335356 w 999899"/>
              <a:gd name="connsiteY43" fmla="*/ 1511320 h 2332065"/>
              <a:gd name="connsiteX44" fmla="*/ 331535 w 999899"/>
              <a:gd name="connsiteY44" fmla="*/ 1527361 h 2332065"/>
              <a:gd name="connsiteX45" fmla="*/ 348495 w 999899"/>
              <a:gd name="connsiteY45" fmla="*/ 1559446 h 2332065"/>
              <a:gd name="connsiteX46" fmla="*/ 350481 w 999899"/>
              <a:gd name="connsiteY46" fmla="*/ 1594433 h 2332065"/>
              <a:gd name="connsiteX47" fmla="*/ 355828 w 999899"/>
              <a:gd name="connsiteY47" fmla="*/ 1619795 h 2332065"/>
              <a:gd name="connsiteX48" fmla="*/ 361175 w 999899"/>
              <a:gd name="connsiteY48" fmla="*/ 1638740 h 2332065"/>
              <a:gd name="connsiteX49" fmla="*/ 354912 w 999899"/>
              <a:gd name="connsiteY49" fmla="*/ 1679532 h 2332065"/>
              <a:gd name="connsiteX50" fmla="*/ 368968 w 999899"/>
              <a:gd name="connsiteY50" fmla="*/ 1677088 h 2332065"/>
              <a:gd name="connsiteX51" fmla="*/ 377676 w 999899"/>
              <a:gd name="connsiteY51" fmla="*/ 1696645 h 2332065"/>
              <a:gd name="connsiteX52" fmla="*/ 377216 w 999899"/>
              <a:gd name="connsiteY52" fmla="*/ 1727812 h 2332065"/>
              <a:gd name="connsiteX53" fmla="*/ 387913 w 999899"/>
              <a:gd name="connsiteY53" fmla="*/ 1785105 h 2332065"/>
              <a:gd name="connsiteX54" fmla="*/ 398607 w 999899"/>
              <a:gd name="connsiteY54" fmla="*/ 1830787 h 2332065"/>
              <a:gd name="connsiteX55" fmla="*/ 403955 w 999899"/>
              <a:gd name="connsiteY55" fmla="*/ 1863788 h 2332065"/>
              <a:gd name="connsiteX56" fmla="*/ 415108 w 999899"/>
              <a:gd name="connsiteY56" fmla="*/ 1888538 h 2332065"/>
              <a:gd name="connsiteX57" fmla="*/ 422900 w 999899"/>
              <a:gd name="connsiteY57" fmla="*/ 1928567 h 2332065"/>
              <a:gd name="connsiteX58" fmla="*/ 424886 w 999899"/>
              <a:gd name="connsiteY58" fmla="*/ 1968442 h 2332065"/>
              <a:gd name="connsiteX59" fmla="*/ 444291 w 999899"/>
              <a:gd name="connsiteY59" fmla="*/ 2021918 h 2332065"/>
              <a:gd name="connsiteX60" fmla="*/ 443372 w 999899"/>
              <a:gd name="connsiteY60" fmla="*/ 2055375 h 2332065"/>
              <a:gd name="connsiteX61" fmla="*/ 460331 w 999899"/>
              <a:gd name="connsiteY61" fmla="*/ 2093265 h 2332065"/>
              <a:gd name="connsiteX62" fmla="*/ 456512 w 999899"/>
              <a:gd name="connsiteY62" fmla="*/ 2134059 h 2332065"/>
              <a:gd name="connsiteX63" fmla="*/ 464762 w 999899"/>
              <a:gd name="connsiteY63" fmla="*/ 2147198 h 2332065"/>
              <a:gd name="connsiteX64" fmla="*/ 467206 w 999899"/>
              <a:gd name="connsiteY64" fmla="*/ 2171490 h 2332065"/>
              <a:gd name="connsiteX65" fmla="*/ 480805 w 999899"/>
              <a:gd name="connsiteY65" fmla="*/ 2220991 h 2332065"/>
              <a:gd name="connsiteX66" fmla="*/ 488596 w 999899"/>
              <a:gd name="connsiteY66" fmla="*/ 2255367 h 2332065"/>
              <a:gd name="connsiteX67" fmla="*/ 485082 w 999899"/>
              <a:gd name="connsiteY67" fmla="*/ 2269272 h 2332065"/>
              <a:gd name="connsiteX68" fmla="*/ 502194 w 999899"/>
              <a:gd name="connsiteY68" fmla="*/ 2332065 h 2332065"/>
              <a:gd name="connsiteX69" fmla="*/ 497457 w 999899"/>
              <a:gd name="connsiteY69" fmla="*/ 2314494 h 2332065"/>
              <a:gd name="connsiteX70" fmla="*/ 536722 w 999899"/>
              <a:gd name="connsiteY70" fmla="*/ 2310522 h 2332065"/>
              <a:gd name="connsiteX71" fmla="*/ 568806 w 999899"/>
              <a:gd name="connsiteY71" fmla="*/ 2289132 h 2332065"/>
              <a:gd name="connsiteX72" fmla="*/ 595543 w 999899"/>
              <a:gd name="connsiteY72" fmla="*/ 2257048 h 2332065"/>
              <a:gd name="connsiteX73" fmla="*/ 611585 w 999899"/>
              <a:gd name="connsiteY73" fmla="*/ 2235659 h 2332065"/>
              <a:gd name="connsiteX74" fmla="*/ 643670 w 999899"/>
              <a:gd name="connsiteY74" fmla="*/ 2208922 h 2332065"/>
              <a:gd name="connsiteX75" fmla="*/ 670406 w 999899"/>
              <a:gd name="connsiteY75" fmla="*/ 2176838 h 2332065"/>
              <a:gd name="connsiteX76" fmla="*/ 686448 w 999899"/>
              <a:gd name="connsiteY76" fmla="*/ 2166143 h 2332065"/>
              <a:gd name="connsiteX77" fmla="*/ 702491 w 999899"/>
              <a:gd name="connsiteY77" fmla="*/ 2150101 h 2332065"/>
              <a:gd name="connsiteX78" fmla="*/ 723880 w 999899"/>
              <a:gd name="connsiteY78" fmla="*/ 2134059 h 2332065"/>
              <a:gd name="connsiteX79" fmla="*/ 747255 w 999899"/>
              <a:gd name="connsiteY79" fmla="*/ 2090821 h 2332065"/>
              <a:gd name="connsiteX80" fmla="*/ 760394 w 999899"/>
              <a:gd name="connsiteY80" fmla="*/ 2080127 h 2332065"/>
              <a:gd name="connsiteX81" fmla="*/ 791562 w 999899"/>
              <a:gd name="connsiteY81" fmla="*/ 2036278 h 2332065"/>
              <a:gd name="connsiteX82" fmla="*/ 825480 w 999899"/>
              <a:gd name="connsiteY82" fmla="*/ 2005722 h 2332065"/>
              <a:gd name="connsiteX83" fmla="*/ 836175 w 999899"/>
              <a:gd name="connsiteY83" fmla="*/ 1989680 h 2332065"/>
              <a:gd name="connsiteX84" fmla="*/ 846870 w 999899"/>
              <a:gd name="connsiteY84" fmla="*/ 1975013 h 2332065"/>
              <a:gd name="connsiteX85" fmla="*/ 876967 w 999899"/>
              <a:gd name="connsiteY85" fmla="*/ 1932540 h 2332065"/>
              <a:gd name="connsiteX86" fmla="*/ 903705 w 999899"/>
              <a:gd name="connsiteY86" fmla="*/ 1903205 h 2332065"/>
              <a:gd name="connsiteX87" fmla="*/ 937775 w 999899"/>
              <a:gd name="connsiteY87" fmla="*/ 1877385 h 2332065"/>
              <a:gd name="connsiteX88" fmla="*/ 953817 w 999899"/>
              <a:gd name="connsiteY88" fmla="*/ 1861343 h 2332065"/>
              <a:gd name="connsiteX89" fmla="*/ 964512 w 999899"/>
              <a:gd name="connsiteY89" fmla="*/ 1845301 h 2332065"/>
              <a:gd name="connsiteX90" fmla="*/ 989262 w 999899"/>
              <a:gd name="connsiteY90" fmla="*/ 1808481 h 2332065"/>
              <a:gd name="connsiteX91" fmla="*/ 996596 w 999899"/>
              <a:gd name="connsiteY91" fmla="*/ 1781132 h 2332065"/>
              <a:gd name="connsiteX92" fmla="*/ 962677 w 999899"/>
              <a:gd name="connsiteY92" fmla="*/ 1712533 h 2332065"/>
              <a:gd name="connsiteX93" fmla="*/ 935483 w 999899"/>
              <a:gd name="connsiteY93" fmla="*/ 1671740 h 2332065"/>
              <a:gd name="connsiteX94" fmla="*/ 932427 w 999899"/>
              <a:gd name="connsiteY94" fmla="*/ 1636753 h 2332065"/>
              <a:gd name="connsiteX95" fmla="*/ 900343 w 999899"/>
              <a:gd name="connsiteY95" fmla="*/ 1583280 h 2332065"/>
              <a:gd name="connsiteX96" fmla="*/ 889648 w 999899"/>
              <a:gd name="connsiteY96" fmla="*/ 1567238 h 2332065"/>
              <a:gd name="connsiteX97" fmla="*/ 878954 w 999899"/>
              <a:gd name="connsiteY97" fmla="*/ 1545848 h 2332065"/>
              <a:gd name="connsiteX98" fmla="*/ 857564 w 999899"/>
              <a:gd name="connsiteY98" fmla="*/ 1513764 h 2332065"/>
              <a:gd name="connsiteX99" fmla="*/ 846870 w 999899"/>
              <a:gd name="connsiteY99" fmla="*/ 1492374 h 2332065"/>
              <a:gd name="connsiteX100" fmla="*/ 825480 w 999899"/>
              <a:gd name="connsiteY100" fmla="*/ 1476332 h 2332065"/>
              <a:gd name="connsiteX101" fmla="*/ 793396 w 999899"/>
              <a:gd name="connsiteY101" fmla="*/ 1413081 h 2332065"/>
              <a:gd name="connsiteX102" fmla="*/ 782701 w 999899"/>
              <a:gd name="connsiteY102" fmla="*/ 1385427 h 2332065"/>
              <a:gd name="connsiteX103" fmla="*/ 738547 w 999899"/>
              <a:gd name="connsiteY103" fmla="*/ 1322787 h 2332065"/>
              <a:gd name="connsiteX104" fmla="*/ 738394 w 999899"/>
              <a:gd name="connsiteY104" fmla="*/ 1305674 h 2332065"/>
              <a:gd name="connsiteX105" fmla="*/ 711200 w 999899"/>
              <a:gd name="connsiteY105" fmla="*/ 1267785 h 2332065"/>
              <a:gd name="connsiteX106" fmla="*/ 686448 w 999899"/>
              <a:gd name="connsiteY106" fmla="*/ 1225006 h 2332065"/>
              <a:gd name="connsiteX107" fmla="*/ 665518 w 999899"/>
              <a:gd name="connsiteY107" fmla="*/ 1201630 h 2332065"/>
              <a:gd name="connsiteX108" fmla="*/ 656351 w 999899"/>
              <a:gd name="connsiteY108" fmla="*/ 1186505 h 2332065"/>
              <a:gd name="connsiteX109" fmla="*/ 649476 w 999899"/>
              <a:gd name="connsiteY109" fmla="*/ 1159921 h 2332065"/>
              <a:gd name="connsiteX110" fmla="*/ 632975 w 999899"/>
              <a:gd name="connsiteY110" fmla="*/ 1150143 h 2332065"/>
              <a:gd name="connsiteX111" fmla="*/ 627627 w 999899"/>
              <a:gd name="connsiteY111" fmla="*/ 1134101 h 2332065"/>
              <a:gd name="connsiteX112" fmla="*/ 620751 w 999899"/>
              <a:gd name="connsiteY112" fmla="*/ 1104920 h 2332065"/>
              <a:gd name="connsiteX113" fmla="*/ 595543 w 999899"/>
              <a:gd name="connsiteY113" fmla="*/ 1066113 h 2332065"/>
              <a:gd name="connsiteX114" fmla="*/ 570333 w 999899"/>
              <a:gd name="connsiteY114" fmla="*/ 1026848 h 2332065"/>
              <a:gd name="connsiteX115" fmla="*/ 549403 w 999899"/>
              <a:gd name="connsiteY115" fmla="*/ 989874 h 2332065"/>
              <a:gd name="connsiteX116" fmla="*/ 536722 w 999899"/>
              <a:gd name="connsiteY116" fmla="*/ 973680 h 2332065"/>
              <a:gd name="connsiteX117" fmla="*/ 526027 w 999899"/>
              <a:gd name="connsiteY117" fmla="*/ 946943 h 2332065"/>
              <a:gd name="connsiteX118" fmla="*/ 515333 w 999899"/>
              <a:gd name="connsiteY118" fmla="*/ 930901 h 2332065"/>
              <a:gd name="connsiteX119" fmla="*/ 504638 w 999899"/>
              <a:gd name="connsiteY119" fmla="*/ 904164 h 2332065"/>
              <a:gd name="connsiteX120" fmla="*/ 483248 w 999899"/>
              <a:gd name="connsiteY120" fmla="*/ 872080 h 2332065"/>
              <a:gd name="connsiteX121" fmla="*/ 472554 w 999899"/>
              <a:gd name="connsiteY121" fmla="*/ 856038 h 2332065"/>
              <a:gd name="connsiteX122" fmla="*/ 454067 w 999899"/>
              <a:gd name="connsiteY122" fmla="*/ 807911 h 2332065"/>
              <a:gd name="connsiteX123" fmla="*/ 432830 w 999899"/>
              <a:gd name="connsiteY123" fmla="*/ 780106 h 2332065"/>
              <a:gd name="connsiteX124" fmla="*/ 417248 w 999899"/>
              <a:gd name="connsiteY124" fmla="*/ 759326 h 2332065"/>
              <a:gd name="connsiteX125" fmla="*/ 421066 w 999899"/>
              <a:gd name="connsiteY125" fmla="*/ 746187 h 2332065"/>
              <a:gd name="connsiteX126" fmla="*/ 395857 w 999899"/>
              <a:gd name="connsiteY126" fmla="*/ 716090 h 2332065"/>
              <a:gd name="connsiteX127" fmla="*/ 397691 w 999899"/>
              <a:gd name="connsiteY127" fmla="*/ 695617 h 2332065"/>
              <a:gd name="connsiteX128" fmla="*/ 386996 w 999899"/>
              <a:gd name="connsiteY128" fmla="*/ 679574 h 2332065"/>
              <a:gd name="connsiteX129" fmla="*/ 376301 w 999899"/>
              <a:gd name="connsiteY129" fmla="*/ 663532 h 2332065"/>
              <a:gd name="connsiteX130" fmla="*/ 365606 w 999899"/>
              <a:gd name="connsiteY130" fmla="*/ 642143 h 2332065"/>
              <a:gd name="connsiteX131" fmla="*/ 344217 w 999899"/>
              <a:gd name="connsiteY131" fmla="*/ 626101 h 2332065"/>
              <a:gd name="connsiteX132" fmla="*/ 331535 w 999899"/>
              <a:gd name="connsiteY132" fmla="*/ 608531 h 2332065"/>
              <a:gd name="connsiteX133" fmla="*/ 322522 w 999899"/>
              <a:gd name="connsiteY133" fmla="*/ 591420 h 2332065"/>
              <a:gd name="connsiteX134" fmla="*/ 312133 w 999899"/>
              <a:gd name="connsiteY134" fmla="*/ 569265 h 2332065"/>
              <a:gd name="connsiteX135" fmla="*/ 301438 w 999899"/>
              <a:gd name="connsiteY135" fmla="*/ 561932 h 2332065"/>
              <a:gd name="connsiteX136" fmla="*/ 299452 w 999899"/>
              <a:gd name="connsiteY136" fmla="*/ 537640 h 2332065"/>
              <a:gd name="connsiteX137" fmla="*/ 285854 w 999899"/>
              <a:gd name="connsiteY137" fmla="*/ 518696 h 2332065"/>
              <a:gd name="connsiteX138" fmla="*/ 269354 w 999899"/>
              <a:gd name="connsiteY138" fmla="*/ 497764 h 2332065"/>
              <a:gd name="connsiteX139" fmla="*/ 258659 w 999899"/>
              <a:gd name="connsiteY139" fmla="*/ 473013 h 2332065"/>
              <a:gd name="connsiteX140" fmla="*/ 237270 w 999899"/>
              <a:gd name="connsiteY140" fmla="*/ 433596 h 2332065"/>
              <a:gd name="connsiteX141" fmla="*/ 212060 w 999899"/>
              <a:gd name="connsiteY141" fmla="*/ 414497 h 2332065"/>
              <a:gd name="connsiteX142" fmla="*/ 184865 w 999899"/>
              <a:gd name="connsiteY142" fmla="*/ 350941 h 2332065"/>
              <a:gd name="connsiteX143" fmla="*/ 171269 w 999899"/>
              <a:gd name="connsiteY143" fmla="*/ 306328 h 2332065"/>
              <a:gd name="connsiteX144" fmla="*/ 141170 w 999899"/>
              <a:gd name="connsiteY144" fmla="*/ 258660 h 2332065"/>
              <a:gd name="connsiteX145" fmla="*/ 130322 w 999899"/>
              <a:gd name="connsiteY145" fmla="*/ 198311 h 2332065"/>
              <a:gd name="connsiteX146" fmla="*/ 119627 w 999899"/>
              <a:gd name="connsiteY146" fmla="*/ 182269 h 2332065"/>
              <a:gd name="connsiteX147" fmla="*/ 98238 w 999899"/>
              <a:gd name="connsiteY147" fmla="*/ 166227 h 2332065"/>
              <a:gd name="connsiteX148" fmla="*/ 87543 w 999899"/>
              <a:gd name="connsiteY148" fmla="*/ 144838 h 2332065"/>
              <a:gd name="connsiteX149" fmla="*/ 71501 w 999899"/>
              <a:gd name="connsiteY149" fmla="*/ 107406 h 2332065"/>
              <a:gd name="connsiteX150" fmla="*/ 39417 w 999899"/>
              <a:gd name="connsiteY150" fmla="*/ 59280 h 2332065"/>
              <a:gd name="connsiteX151" fmla="*/ 28722 w 999899"/>
              <a:gd name="connsiteY151" fmla="*/ 43238 h 2332065"/>
              <a:gd name="connsiteX152" fmla="*/ 0 w 999899"/>
              <a:gd name="connsiteY152" fmla="*/ 0 h 2332065"/>
              <a:gd name="connsiteX153" fmla="*/ 7333 w 999899"/>
              <a:gd name="connsiteY153" fmla="*/ 27196 h 2332065"/>
              <a:gd name="connsiteX0" fmla="*/ 7333 w 999899"/>
              <a:gd name="connsiteY0" fmla="*/ 27196 h 2332065"/>
              <a:gd name="connsiteX1" fmla="*/ 10694 w 999899"/>
              <a:gd name="connsiteY1" fmla="*/ 48126 h 2332065"/>
              <a:gd name="connsiteX2" fmla="*/ 27653 w 999899"/>
              <a:gd name="connsiteY2" fmla="*/ 52557 h 2332065"/>
              <a:gd name="connsiteX3" fmla="*/ 15583 w 999899"/>
              <a:gd name="connsiteY3" fmla="*/ 73489 h 2332065"/>
              <a:gd name="connsiteX4" fmla="*/ 29638 w 999899"/>
              <a:gd name="connsiteY4" fmla="*/ 103588 h 2332065"/>
              <a:gd name="connsiteX5" fmla="*/ 34528 w 999899"/>
              <a:gd name="connsiteY5" fmla="*/ 148810 h 2332065"/>
              <a:gd name="connsiteX6" fmla="*/ 39876 w 999899"/>
              <a:gd name="connsiteY6" fmla="*/ 184865 h 2332065"/>
              <a:gd name="connsiteX7" fmla="*/ 56376 w 999899"/>
              <a:gd name="connsiteY7" fmla="*/ 236508 h 2332065"/>
              <a:gd name="connsiteX8" fmla="*/ 43848 w 999899"/>
              <a:gd name="connsiteY8" fmla="*/ 222756 h 2332065"/>
              <a:gd name="connsiteX9" fmla="*/ 60806 w 999899"/>
              <a:gd name="connsiteY9" fmla="*/ 279285 h 2332065"/>
              <a:gd name="connsiteX10" fmla="*/ 66155 w 999899"/>
              <a:gd name="connsiteY10" fmla="*/ 322523 h 2332065"/>
              <a:gd name="connsiteX11" fmla="*/ 80210 w 999899"/>
              <a:gd name="connsiteY11" fmla="*/ 370497 h 2332065"/>
              <a:gd name="connsiteX12" fmla="*/ 91362 w 999899"/>
              <a:gd name="connsiteY12" fmla="*/ 414651 h 2332065"/>
              <a:gd name="connsiteX13" fmla="*/ 104504 w 999899"/>
              <a:gd name="connsiteY13" fmla="*/ 473471 h 2332065"/>
              <a:gd name="connsiteX14" fmla="*/ 112753 w 999899"/>
              <a:gd name="connsiteY14" fmla="*/ 511362 h 2332065"/>
              <a:gd name="connsiteX15" fmla="*/ 120544 w 999899"/>
              <a:gd name="connsiteY15" fmla="*/ 576753 h 2332065"/>
              <a:gd name="connsiteX16" fmla="*/ 131697 w 999899"/>
              <a:gd name="connsiteY16" fmla="*/ 612199 h 2332065"/>
              <a:gd name="connsiteX17" fmla="*/ 137044 w 999899"/>
              <a:gd name="connsiteY17" fmla="*/ 654366 h 2332065"/>
              <a:gd name="connsiteX18" fmla="*/ 151101 w 999899"/>
              <a:gd name="connsiteY18" fmla="*/ 681104 h 2332065"/>
              <a:gd name="connsiteX19" fmla="*/ 162255 w 999899"/>
              <a:gd name="connsiteY19" fmla="*/ 711659 h 2332065"/>
              <a:gd name="connsiteX20" fmla="*/ 167602 w 999899"/>
              <a:gd name="connsiteY20" fmla="*/ 744202 h 2332065"/>
              <a:gd name="connsiteX21" fmla="*/ 172489 w 999899"/>
              <a:gd name="connsiteY21" fmla="*/ 772465 h 2332065"/>
              <a:gd name="connsiteX22" fmla="*/ 180741 w 999899"/>
              <a:gd name="connsiteY22" fmla="*/ 807454 h 2332065"/>
              <a:gd name="connsiteX23" fmla="*/ 191893 w 999899"/>
              <a:gd name="connsiteY23" fmla="*/ 840912 h 2332065"/>
              <a:gd name="connsiteX24" fmla="*/ 191435 w 999899"/>
              <a:gd name="connsiteY24" fmla="*/ 882163 h 2332065"/>
              <a:gd name="connsiteX25" fmla="*/ 198311 w 999899"/>
              <a:gd name="connsiteY25" fmla="*/ 910579 h 2332065"/>
              <a:gd name="connsiteX26" fmla="*/ 206559 w 999899"/>
              <a:gd name="connsiteY26" fmla="*/ 951832 h 2332065"/>
              <a:gd name="connsiteX27" fmla="*/ 223520 w 999899"/>
              <a:gd name="connsiteY27" fmla="*/ 995527 h 2332065"/>
              <a:gd name="connsiteX28" fmla="*/ 224589 w 999899"/>
              <a:gd name="connsiteY28" fmla="*/ 1021043 h 2332065"/>
              <a:gd name="connsiteX29" fmla="*/ 229479 w 999899"/>
              <a:gd name="connsiteY29" fmla="*/ 1062446 h 2332065"/>
              <a:gd name="connsiteX30" fmla="*/ 237729 w 999899"/>
              <a:gd name="connsiteY30" fmla="*/ 1118671 h 2332065"/>
              <a:gd name="connsiteX31" fmla="*/ 257590 w 999899"/>
              <a:gd name="connsiteY31" fmla="*/ 1149838 h 2332065"/>
              <a:gd name="connsiteX32" fmla="*/ 262936 w 999899"/>
              <a:gd name="connsiteY32" fmla="*/ 1191088 h 2332065"/>
              <a:gd name="connsiteX33" fmla="*/ 267368 w 999899"/>
              <a:gd name="connsiteY33" fmla="*/ 1224243 h 2332065"/>
              <a:gd name="connsiteX34" fmla="*/ 274090 w 999899"/>
              <a:gd name="connsiteY34" fmla="*/ 1249299 h 2332065"/>
              <a:gd name="connsiteX35" fmla="*/ 281883 w 999899"/>
              <a:gd name="connsiteY35" fmla="*/ 1281382 h 2332065"/>
              <a:gd name="connsiteX36" fmla="*/ 290132 w 999899"/>
              <a:gd name="connsiteY36" fmla="*/ 1328898 h 2332065"/>
              <a:gd name="connsiteX37" fmla="*/ 301285 w 999899"/>
              <a:gd name="connsiteY37" fmla="*/ 1353343 h 2332065"/>
              <a:gd name="connsiteX38" fmla="*/ 300827 w 999899"/>
              <a:gd name="connsiteY38" fmla="*/ 1366483 h 2332065"/>
              <a:gd name="connsiteX39" fmla="*/ 303272 w 999899"/>
              <a:gd name="connsiteY39" fmla="*/ 1398567 h 2332065"/>
              <a:gd name="connsiteX40" fmla="*/ 316411 w 999899"/>
              <a:gd name="connsiteY40" fmla="*/ 1437525 h 2332065"/>
              <a:gd name="connsiteX41" fmla="*/ 318855 w 999899"/>
              <a:gd name="connsiteY41" fmla="*/ 1468082 h 2332065"/>
              <a:gd name="connsiteX42" fmla="*/ 332911 w 999899"/>
              <a:gd name="connsiteY42" fmla="*/ 1489929 h 2332065"/>
              <a:gd name="connsiteX43" fmla="*/ 335356 w 999899"/>
              <a:gd name="connsiteY43" fmla="*/ 1511320 h 2332065"/>
              <a:gd name="connsiteX44" fmla="*/ 331535 w 999899"/>
              <a:gd name="connsiteY44" fmla="*/ 1527361 h 2332065"/>
              <a:gd name="connsiteX45" fmla="*/ 348495 w 999899"/>
              <a:gd name="connsiteY45" fmla="*/ 1559446 h 2332065"/>
              <a:gd name="connsiteX46" fmla="*/ 350481 w 999899"/>
              <a:gd name="connsiteY46" fmla="*/ 1594433 h 2332065"/>
              <a:gd name="connsiteX47" fmla="*/ 355828 w 999899"/>
              <a:gd name="connsiteY47" fmla="*/ 1619795 h 2332065"/>
              <a:gd name="connsiteX48" fmla="*/ 361175 w 999899"/>
              <a:gd name="connsiteY48" fmla="*/ 1638740 h 2332065"/>
              <a:gd name="connsiteX49" fmla="*/ 354912 w 999899"/>
              <a:gd name="connsiteY49" fmla="*/ 1679532 h 2332065"/>
              <a:gd name="connsiteX50" fmla="*/ 368968 w 999899"/>
              <a:gd name="connsiteY50" fmla="*/ 1677088 h 2332065"/>
              <a:gd name="connsiteX51" fmla="*/ 377676 w 999899"/>
              <a:gd name="connsiteY51" fmla="*/ 1696645 h 2332065"/>
              <a:gd name="connsiteX52" fmla="*/ 377216 w 999899"/>
              <a:gd name="connsiteY52" fmla="*/ 1727812 h 2332065"/>
              <a:gd name="connsiteX53" fmla="*/ 387913 w 999899"/>
              <a:gd name="connsiteY53" fmla="*/ 1785105 h 2332065"/>
              <a:gd name="connsiteX54" fmla="*/ 398607 w 999899"/>
              <a:gd name="connsiteY54" fmla="*/ 1830787 h 2332065"/>
              <a:gd name="connsiteX55" fmla="*/ 403955 w 999899"/>
              <a:gd name="connsiteY55" fmla="*/ 1863788 h 2332065"/>
              <a:gd name="connsiteX56" fmla="*/ 415108 w 999899"/>
              <a:gd name="connsiteY56" fmla="*/ 1888538 h 2332065"/>
              <a:gd name="connsiteX57" fmla="*/ 422900 w 999899"/>
              <a:gd name="connsiteY57" fmla="*/ 1928567 h 2332065"/>
              <a:gd name="connsiteX58" fmla="*/ 424886 w 999899"/>
              <a:gd name="connsiteY58" fmla="*/ 1968442 h 2332065"/>
              <a:gd name="connsiteX59" fmla="*/ 444291 w 999899"/>
              <a:gd name="connsiteY59" fmla="*/ 2021918 h 2332065"/>
              <a:gd name="connsiteX60" fmla="*/ 443372 w 999899"/>
              <a:gd name="connsiteY60" fmla="*/ 2055375 h 2332065"/>
              <a:gd name="connsiteX61" fmla="*/ 460331 w 999899"/>
              <a:gd name="connsiteY61" fmla="*/ 2093265 h 2332065"/>
              <a:gd name="connsiteX62" fmla="*/ 456512 w 999899"/>
              <a:gd name="connsiteY62" fmla="*/ 2134059 h 2332065"/>
              <a:gd name="connsiteX63" fmla="*/ 464762 w 999899"/>
              <a:gd name="connsiteY63" fmla="*/ 2147198 h 2332065"/>
              <a:gd name="connsiteX64" fmla="*/ 467206 w 999899"/>
              <a:gd name="connsiteY64" fmla="*/ 2171490 h 2332065"/>
              <a:gd name="connsiteX65" fmla="*/ 480805 w 999899"/>
              <a:gd name="connsiteY65" fmla="*/ 2220991 h 2332065"/>
              <a:gd name="connsiteX66" fmla="*/ 488596 w 999899"/>
              <a:gd name="connsiteY66" fmla="*/ 2255367 h 2332065"/>
              <a:gd name="connsiteX67" fmla="*/ 485082 w 999899"/>
              <a:gd name="connsiteY67" fmla="*/ 2269272 h 2332065"/>
              <a:gd name="connsiteX68" fmla="*/ 502194 w 999899"/>
              <a:gd name="connsiteY68" fmla="*/ 2332065 h 2332065"/>
              <a:gd name="connsiteX69" fmla="*/ 497457 w 999899"/>
              <a:gd name="connsiteY69" fmla="*/ 2314494 h 2332065"/>
              <a:gd name="connsiteX70" fmla="*/ 536722 w 999899"/>
              <a:gd name="connsiteY70" fmla="*/ 2310522 h 2332065"/>
              <a:gd name="connsiteX71" fmla="*/ 568806 w 999899"/>
              <a:gd name="connsiteY71" fmla="*/ 2289132 h 2332065"/>
              <a:gd name="connsiteX72" fmla="*/ 595543 w 999899"/>
              <a:gd name="connsiteY72" fmla="*/ 2257048 h 2332065"/>
              <a:gd name="connsiteX73" fmla="*/ 611585 w 999899"/>
              <a:gd name="connsiteY73" fmla="*/ 2235659 h 2332065"/>
              <a:gd name="connsiteX74" fmla="*/ 643670 w 999899"/>
              <a:gd name="connsiteY74" fmla="*/ 2208922 h 2332065"/>
              <a:gd name="connsiteX75" fmla="*/ 670406 w 999899"/>
              <a:gd name="connsiteY75" fmla="*/ 2176838 h 2332065"/>
              <a:gd name="connsiteX76" fmla="*/ 686448 w 999899"/>
              <a:gd name="connsiteY76" fmla="*/ 2166143 h 2332065"/>
              <a:gd name="connsiteX77" fmla="*/ 702491 w 999899"/>
              <a:gd name="connsiteY77" fmla="*/ 2150101 h 2332065"/>
              <a:gd name="connsiteX78" fmla="*/ 723880 w 999899"/>
              <a:gd name="connsiteY78" fmla="*/ 2134059 h 2332065"/>
              <a:gd name="connsiteX79" fmla="*/ 747255 w 999899"/>
              <a:gd name="connsiteY79" fmla="*/ 2090821 h 2332065"/>
              <a:gd name="connsiteX80" fmla="*/ 760394 w 999899"/>
              <a:gd name="connsiteY80" fmla="*/ 2080127 h 2332065"/>
              <a:gd name="connsiteX81" fmla="*/ 791562 w 999899"/>
              <a:gd name="connsiteY81" fmla="*/ 2036278 h 2332065"/>
              <a:gd name="connsiteX82" fmla="*/ 825480 w 999899"/>
              <a:gd name="connsiteY82" fmla="*/ 2005722 h 2332065"/>
              <a:gd name="connsiteX83" fmla="*/ 836175 w 999899"/>
              <a:gd name="connsiteY83" fmla="*/ 1989680 h 2332065"/>
              <a:gd name="connsiteX84" fmla="*/ 846870 w 999899"/>
              <a:gd name="connsiteY84" fmla="*/ 1975013 h 2332065"/>
              <a:gd name="connsiteX85" fmla="*/ 876967 w 999899"/>
              <a:gd name="connsiteY85" fmla="*/ 1932540 h 2332065"/>
              <a:gd name="connsiteX86" fmla="*/ 903705 w 999899"/>
              <a:gd name="connsiteY86" fmla="*/ 1903205 h 2332065"/>
              <a:gd name="connsiteX87" fmla="*/ 937775 w 999899"/>
              <a:gd name="connsiteY87" fmla="*/ 1877385 h 2332065"/>
              <a:gd name="connsiteX88" fmla="*/ 953817 w 999899"/>
              <a:gd name="connsiteY88" fmla="*/ 1861343 h 2332065"/>
              <a:gd name="connsiteX89" fmla="*/ 964512 w 999899"/>
              <a:gd name="connsiteY89" fmla="*/ 1845301 h 2332065"/>
              <a:gd name="connsiteX90" fmla="*/ 989262 w 999899"/>
              <a:gd name="connsiteY90" fmla="*/ 1808481 h 2332065"/>
              <a:gd name="connsiteX91" fmla="*/ 996596 w 999899"/>
              <a:gd name="connsiteY91" fmla="*/ 1781132 h 2332065"/>
              <a:gd name="connsiteX92" fmla="*/ 962677 w 999899"/>
              <a:gd name="connsiteY92" fmla="*/ 1712533 h 2332065"/>
              <a:gd name="connsiteX93" fmla="*/ 935483 w 999899"/>
              <a:gd name="connsiteY93" fmla="*/ 1671740 h 2332065"/>
              <a:gd name="connsiteX94" fmla="*/ 932427 w 999899"/>
              <a:gd name="connsiteY94" fmla="*/ 1636753 h 2332065"/>
              <a:gd name="connsiteX95" fmla="*/ 900343 w 999899"/>
              <a:gd name="connsiteY95" fmla="*/ 1583280 h 2332065"/>
              <a:gd name="connsiteX96" fmla="*/ 889648 w 999899"/>
              <a:gd name="connsiteY96" fmla="*/ 1567238 h 2332065"/>
              <a:gd name="connsiteX97" fmla="*/ 878954 w 999899"/>
              <a:gd name="connsiteY97" fmla="*/ 1545848 h 2332065"/>
              <a:gd name="connsiteX98" fmla="*/ 857564 w 999899"/>
              <a:gd name="connsiteY98" fmla="*/ 1513764 h 2332065"/>
              <a:gd name="connsiteX99" fmla="*/ 846870 w 999899"/>
              <a:gd name="connsiteY99" fmla="*/ 1492374 h 2332065"/>
              <a:gd name="connsiteX100" fmla="*/ 825480 w 999899"/>
              <a:gd name="connsiteY100" fmla="*/ 1476332 h 2332065"/>
              <a:gd name="connsiteX101" fmla="*/ 793396 w 999899"/>
              <a:gd name="connsiteY101" fmla="*/ 1413081 h 2332065"/>
              <a:gd name="connsiteX102" fmla="*/ 782701 w 999899"/>
              <a:gd name="connsiteY102" fmla="*/ 1385427 h 2332065"/>
              <a:gd name="connsiteX103" fmla="*/ 738547 w 999899"/>
              <a:gd name="connsiteY103" fmla="*/ 1322787 h 2332065"/>
              <a:gd name="connsiteX104" fmla="*/ 738394 w 999899"/>
              <a:gd name="connsiteY104" fmla="*/ 1305674 h 2332065"/>
              <a:gd name="connsiteX105" fmla="*/ 711200 w 999899"/>
              <a:gd name="connsiteY105" fmla="*/ 1267785 h 2332065"/>
              <a:gd name="connsiteX106" fmla="*/ 686448 w 999899"/>
              <a:gd name="connsiteY106" fmla="*/ 1225006 h 2332065"/>
              <a:gd name="connsiteX107" fmla="*/ 665518 w 999899"/>
              <a:gd name="connsiteY107" fmla="*/ 1201630 h 2332065"/>
              <a:gd name="connsiteX108" fmla="*/ 656351 w 999899"/>
              <a:gd name="connsiteY108" fmla="*/ 1186505 h 2332065"/>
              <a:gd name="connsiteX109" fmla="*/ 649476 w 999899"/>
              <a:gd name="connsiteY109" fmla="*/ 1159921 h 2332065"/>
              <a:gd name="connsiteX110" fmla="*/ 632975 w 999899"/>
              <a:gd name="connsiteY110" fmla="*/ 1150143 h 2332065"/>
              <a:gd name="connsiteX111" fmla="*/ 627627 w 999899"/>
              <a:gd name="connsiteY111" fmla="*/ 1134101 h 2332065"/>
              <a:gd name="connsiteX112" fmla="*/ 620751 w 999899"/>
              <a:gd name="connsiteY112" fmla="*/ 1104920 h 2332065"/>
              <a:gd name="connsiteX113" fmla="*/ 595543 w 999899"/>
              <a:gd name="connsiteY113" fmla="*/ 1066113 h 2332065"/>
              <a:gd name="connsiteX114" fmla="*/ 570333 w 999899"/>
              <a:gd name="connsiteY114" fmla="*/ 1026848 h 2332065"/>
              <a:gd name="connsiteX115" fmla="*/ 549403 w 999899"/>
              <a:gd name="connsiteY115" fmla="*/ 989874 h 2332065"/>
              <a:gd name="connsiteX116" fmla="*/ 536722 w 999899"/>
              <a:gd name="connsiteY116" fmla="*/ 973680 h 2332065"/>
              <a:gd name="connsiteX117" fmla="*/ 526027 w 999899"/>
              <a:gd name="connsiteY117" fmla="*/ 946943 h 2332065"/>
              <a:gd name="connsiteX118" fmla="*/ 515333 w 999899"/>
              <a:gd name="connsiteY118" fmla="*/ 930901 h 2332065"/>
              <a:gd name="connsiteX119" fmla="*/ 504638 w 999899"/>
              <a:gd name="connsiteY119" fmla="*/ 904164 h 2332065"/>
              <a:gd name="connsiteX120" fmla="*/ 483248 w 999899"/>
              <a:gd name="connsiteY120" fmla="*/ 872080 h 2332065"/>
              <a:gd name="connsiteX121" fmla="*/ 472554 w 999899"/>
              <a:gd name="connsiteY121" fmla="*/ 856038 h 2332065"/>
              <a:gd name="connsiteX122" fmla="*/ 454067 w 999899"/>
              <a:gd name="connsiteY122" fmla="*/ 807911 h 2332065"/>
              <a:gd name="connsiteX123" fmla="*/ 432830 w 999899"/>
              <a:gd name="connsiteY123" fmla="*/ 780106 h 2332065"/>
              <a:gd name="connsiteX124" fmla="*/ 417248 w 999899"/>
              <a:gd name="connsiteY124" fmla="*/ 759326 h 2332065"/>
              <a:gd name="connsiteX125" fmla="*/ 421066 w 999899"/>
              <a:gd name="connsiteY125" fmla="*/ 746187 h 2332065"/>
              <a:gd name="connsiteX126" fmla="*/ 395857 w 999899"/>
              <a:gd name="connsiteY126" fmla="*/ 716090 h 2332065"/>
              <a:gd name="connsiteX127" fmla="*/ 397691 w 999899"/>
              <a:gd name="connsiteY127" fmla="*/ 695617 h 2332065"/>
              <a:gd name="connsiteX128" fmla="*/ 386996 w 999899"/>
              <a:gd name="connsiteY128" fmla="*/ 679574 h 2332065"/>
              <a:gd name="connsiteX129" fmla="*/ 376301 w 999899"/>
              <a:gd name="connsiteY129" fmla="*/ 663532 h 2332065"/>
              <a:gd name="connsiteX130" fmla="*/ 365606 w 999899"/>
              <a:gd name="connsiteY130" fmla="*/ 642143 h 2332065"/>
              <a:gd name="connsiteX131" fmla="*/ 344217 w 999899"/>
              <a:gd name="connsiteY131" fmla="*/ 626101 h 2332065"/>
              <a:gd name="connsiteX132" fmla="*/ 331535 w 999899"/>
              <a:gd name="connsiteY132" fmla="*/ 608531 h 2332065"/>
              <a:gd name="connsiteX133" fmla="*/ 322522 w 999899"/>
              <a:gd name="connsiteY133" fmla="*/ 591420 h 2332065"/>
              <a:gd name="connsiteX134" fmla="*/ 312133 w 999899"/>
              <a:gd name="connsiteY134" fmla="*/ 569265 h 2332065"/>
              <a:gd name="connsiteX135" fmla="*/ 301438 w 999899"/>
              <a:gd name="connsiteY135" fmla="*/ 561932 h 2332065"/>
              <a:gd name="connsiteX136" fmla="*/ 299452 w 999899"/>
              <a:gd name="connsiteY136" fmla="*/ 537640 h 2332065"/>
              <a:gd name="connsiteX137" fmla="*/ 285854 w 999899"/>
              <a:gd name="connsiteY137" fmla="*/ 518696 h 2332065"/>
              <a:gd name="connsiteX138" fmla="*/ 269354 w 999899"/>
              <a:gd name="connsiteY138" fmla="*/ 497764 h 2332065"/>
              <a:gd name="connsiteX139" fmla="*/ 258659 w 999899"/>
              <a:gd name="connsiteY139" fmla="*/ 473013 h 2332065"/>
              <a:gd name="connsiteX140" fmla="*/ 237270 w 999899"/>
              <a:gd name="connsiteY140" fmla="*/ 433596 h 2332065"/>
              <a:gd name="connsiteX141" fmla="*/ 212060 w 999899"/>
              <a:gd name="connsiteY141" fmla="*/ 414497 h 2332065"/>
              <a:gd name="connsiteX142" fmla="*/ 193574 w 999899"/>
              <a:gd name="connsiteY142" fmla="*/ 353844 h 2332065"/>
              <a:gd name="connsiteX143" fmla="*/ 171269 w 999899"/>
              <a:gd name="connsiteY143" fmla="*/ 306328 h 2332065"/>
              <a:gd name="connsiteX144" fmla="*/ 141170 w 999899"/>
              <a:gd name="connsiteY144" fmla="*/ 258660 h 2332065"/>
              <a:gd name="connsiteX145" fmla="*/ 130322 w 999899"/>
              <a:gd name="connsiteY145" fmla="*/ 198311 h 2332065"/>
              <a:gd name="connsiteX146" fmla="*/ 119627 w 999899"/>
              <a:gd name="connsiteY146" fmla="*/ 182269 h 2332065"/>
              <a:gd name="connsiteX147" fmla="*/ 98238 w 999899"/>
              <a:gd name="connsiteY147" fmla="*/ 166227 h 2332065"/>
              <a:gd name="connsiteX148" fmla="*/ 87543 w 999899"/>
              <a:gd name="connsiteY148" fmla="*/ 144838 h 2332065"/>
              <a:gd name="connsiteX149" fmla="*/ 71501 w 999899"/>
              <a:gd name="connsiteY149" fmla="*/ 107406 h 2332065"/>
              <a:gd name="connsiteX150" fmla="*/ 39417 w 999899"/>
              <a:gd name="connsiteY150" fmla="*/ 59280 h 2332065"/>
              <a:gd name="connsiteX151" fmla="*/ 28722 w 999899"/>
              <a:gd name="connsiteY151" fmla="*/ 43238 h 2332065"/>
              <a:gd name="connsiteX152" fmla="*/ 0 w 999899"/>
              <a:gd name="connsiteY152" fmla="*/ 0 h 2332065"/>
              <a:gd name="connsiteX153" fmla="*/ 7333 w 999899"/>
              <a:gd name="connsiteY153" fmla="*/ 27196 h 2332065"/>
              <a:gd name="connsiteX0" fmla="*/ 7333 w 999899"/>
              <a:gd name="connsiteY0" fmla="*/ 27196 h 2332065"/>
              <a:gd name="connsiteX1" fmla="*/ 10694 w 999899"/>
              <a:gd name="connsiteY1" fmla="*/ 48126 h 2332065"/>
              <a:gd name="connsiteX2" fmla="*/ 27653 w 999899"/>
              <a:gd name="connsiteY2" fmla="*/ 52557 h 2332065"/>
              <a:gd name="connsiteX3" fmla="*/ 15583 w 999899"/>
              <a:gd name="connsiteY3" fmla="*/ 73489 h 2332065"/>
              <a:gd name="connsiteX4" fmla="*/ 29638 w 999899"/>
              <a:gd name="connsiteY4" fmla="*/ 103588 h 2332065"/>
              <a:gd name="connsiteX5" fmla="*/ 34528 w 999899"/>
              <a:gd name="connsiteY5" fmla="*/ 148810 h 2332065"/>
              <a:gd name="connsiteX6" fmla="*/ 39876 w 999899"/>
              <a:gd name="connsiteY6" fmla="*/ 184865 h 2332065"/>
              <a:gd name="connsiteX7" fmla="*/ 56376 w 999899"/>
              <a:gd name="connsiteY7" fmla="*/ 236508 h 2332065"/>
              <a:gd name="connsiteX8" fmla="*/ 43848 w 999899"/>
              <a:gd name="connsiteY8" fmla="*/ 222756 h 2332065"/>
              <a:gd name="connsiteX9" fmla="*/ 60806 w 999899"/>
              <a:gd name="connsiteY9" fmla="*/ 279285 h 2332065"/>
              <a:gd name="connsiteX10" fmla="*/ 66155 w 999899"/>
              <a:gd name="connsiteY10" fmla="*/ 322523 h 2332065"/>
              <a:gd name="connsiteX11" fmla="*/ 80210 w 999899"/>
              <a:gd name="connsiteY11" fmla="*/ 370497 h 2332065"/>
              <a:gd name="connsiteX12" fmla="*/ 91362 w 999899"/>
              <a:gd name="connsiteY12" fmla="*/ 414651 h 2332065"/>
              <a:gd name="connsiteX13" fmla="*/ 104504 w 999899"/>
              <a:gd name="connsiteY13" fmla="*/ 473471 h 2332065"/>
              <a:gd name="connsiteX14" fmla="*/ 112753 w 999899"/>
              <a:gd name="connsiteY14" fmla="*/ 511362 h 2332065"/>
              <a:gd name="connsiteX15" fmla="*/ 120544 w 999899"/>
              <a:gd name="connsiteY15" fmla="*/ 576753 h 2332065"/>
              <a:gd name="connsiteX16" fmla="*/ 131697 w 999899"/>
              <a:gd name="connsiteY16" fmla="*/ 612199 h 2332065"/>
              <a:gd name="connsiteX17" fmla="*/ 137044 w 999899"/>
              <a:gd name="connsiteY17" fmla="*/ 654366 h 2332065"/>
              <a:gd name="connsiteX18" fmla="*/ 151101 w 999899"/>
              <a:gd name="connsiteY18" fmla="*/ 681104 h 2332065"/>
              <a:gd name="connsiteX19" fmla="*/ 162255 w 999899"/>
              <a:gd name="connsiteY19" fmla="*/ 711659 h 2332065"/>
              <a:gd name="connsiteX20" fmla="*/ 167602 w 999899"/>
              <a:gd name="connsiteY20" fmla="*/ 744202 h 2332065"/>
              <a:gd name="connsiteX21" fmla="*/ 172489 w 999899"/>
              <a:gd name="connsiteY21" fmla="*/ 772465 h 2332065"/>
              <a:gd name="connsiteX22" fmla="*/ 180741 w 999899"/>
              <a:gd name="connsiteY22" fmla="*/ 807454 h 2332065"/>
              <a:gd name="connsiteX23" fmla="*/ 191893 w 999899"/>
              <a:gd name="connsiteY23" fmla="*/ 840912 h 2332065"/>
              <a:gd name="connsiteX24" fmla="*/ 191435 w 999899"/>
              <a:gd name="connsiteY24" fmla="*/ 882163 h 2332065"/>
              <a:gd name="connsiteX25" fmla="*/ 198311 w 999899"/>
              <a:gd name="connsiteY25" fmla="*/ 910579 h 2332065"/>
              <a:gd name="connsiteX26" fmla="*/ 206559 w 999899"/>
              <a:gd name="connsiteY26" fmla="*/ 951832 h 2332065"/>
              <a:gd name="connsiteX27" fmla="*/ 223520 w 999899"/>
              <a:gd name="connsiteY27" fmla="*/ 995527 h 2332065"/>
              <a:gd name="connsiteX28" fmla="*/ 224589 w 999899"/>
              <a:gd name="connsiteY28" fmla="*/ 1021043 h 2332065"/>
              <a:gd name="connsiteX29" fmla="*/ 229479 w 999899"/>
              <a:gd name="connsiteY29" fmla="*/ 1062446 h 2332065"/>
              <a:gd name="connsiteX30" fmla="*/ 237729 w 999899"/>
              <a:gd name="connsiteY30" fmla="*/ 1118671 h 2332065"/>
              <a:gd name="connsiteX31" fmla="*/ 257590 w 999899"/>
              <a:gd name="connsiteY31" fmla="*/ 1149838 h 2332065"/>
              <a:gd name="connsiteX32" fmla="*/ 262936 w 999899"/>
              <a:gd name="connsiteY32" fmla="*/ 1191088 h 2332065"/>
              <a:gd name="connsiteX33" fmla="*/ 267368 w 999899"/>
              <a:gd name="connsiteY33" fmla="*/ 1224243 h 2332065"/>
              <a:gd name="connsiteX34" fmla="*/ 274090 w 999899"/>
              <a:gd name="connsiteY34" fmla="*/ 1249299 h 2332065"/>
              <a:gd name="connsiteX35" fmla="*/ 281883 w 999899"/>
              <a:gd name="connsiteY35" fmla="*/ 1281382 h 2332065"/>
              <a:gd name="connsiteX36" fmla="*/ 290132 w 999899"/>
              <a:gd name="connsiteY36" fmla="*/ 1328898 h 2332065"/>
              <a:gd name="connsiteX37" fmla="*/ 301285 w 999899"/>
              <a:gd name="connsiteY37" fmla="*/ 1353343 h 2332065"/>
              <a:gd name="connsiteX38" fmla="*/ 300827 w 999899"/>
              <a:gd name="connsiteY38" fmla="*/ 1366483 h 2332065"/>
              <a:gd name="connsiteX39" fmla="*/ 303272 w 999899"/>
              <a:gd name="connsiteY39" fmla="*/ 1398567 h 2332065"/>
              <a:gd name="connsiteX40" fmla="*/ 316411 w 999899"/>
              <a:gd name="connsiteY40" fmla="*/ 1437525 h 2332065"/>
              <a:gd name="connsiteX41" fmla="*/ 318855 w 999899"/>
              <a:gd name="connsiteY41" fmla="*/ 1468082 h 2332065"/>
              <a:gd name="connsiteX42" fmla="*/ 332911 w 999899"/>
              <a:gd name="connsiteY42" fmla="*/ 1489929 h 2332065"/>
              <a:gd name="connsiteX43" fmla="*/ 335356 w 999899"/>
              <a:gd name="connsiteY43" fmla="*/ 1511320 h 2332065"/>
              <a:gd name="connsiteX44" fmla="*/ 331535 w 999899"/>
              <a:gd name="connsiteY44" fmla="*/ 1527361 h 2332065"/>
              <a:gd name="connsiteX45" fmla="*/ 348495 w 999899"/>
              <a:gd name="connsiteY45" fmla="*/ 1559446 h 2332065"/>
              <a:gd name="connsiteX46" fmla="*/ 350481 w 999899"/>
              <a:gd name="connsiteY46" fmla="*/ 1594433 h 2332065"/>
              <a:gd name="connsiteX47" fmla="*/ 355828 w 999899"/>
              <a:gd name="connsiteY47" fmla="*/ 1619795 h 2332065"/>
              <a:gd name="connsiteX48" fmla="*/ 361175 w 999899"/>
              <a:gd name="connsiteY48" fmla="*/ 1638740 h 2332065"/>
              <a:gd name="connsiteX49" fmla="*/ 354912 w 999899"/>
              <a:gd name="connsiteY49" fmla="*/ 1679532 h 2332065"/>
              <a:gd name="connsiteX50" fmla="*/ 368968 w 999899"/>
              <a:gd name="connsiteY50" fmla="*/ 1677088 h 2332065"/>
              <a:gd name="connsiteX51" fmla="*/ 377676 w 999899"/>
              <a:gd name="connsiteY51" fmla="*/ 1696645 h 2332065"/>
              <a:gd name="connsiteX52" fmla="*/ 377216 w 999899"/>
              <a:gd name="connsiteY52" fmla="*/ 1727812 h 2332065"/>
              <a:gd name="connsiteX53" fmla="*/ 387913 w 999899"/>
              <a:gd name="connsiteY53" fmla="*/ 1785105 h 2332065"/>
              <a:gd name="connsiteX54" fmla="*/ 398607 w 999899"/>
              <a:gd name="connsiteY54" fmla="*/ 1830787 h 2332065"/>
              <a:gd name="connsiteX55" fmla="*/ 403955 w 999899"/>
              <a:gd name="connsiteY55" fmla="*/ 1863788 h 2332065"/>
              <a:gd name="connsiteX56" fmla="*/ 415108 w 999899"/>
              <a:gd name="connsiteY56" fmla="*/ 1888538 h 2332065"/>
              <a:gd name="connsiteX57" fmla="*/ 422900 w 999899"/>
              <a:gd name="connsiteY57" fmla="*/ 1928567 h 2332065"/>
              <a:gd name="connsiteX58" fmla="*/ 424886 w 999899"/>
              <a:gd name="connsiteY58" fmla="*/ 1968442 h 2332065"/>
              <a:gd name="connsiteX59" fmla="*/ 444291 w 999899"/>
              <a:gd name="connsiteY59" fmla="*/ 2021918 h 2332065"/>
              <a:gd name="connsiteX60" fmla="*/ 443372 w 999899"/>
              <a:gd name="connsiteY60" fmla="*/ 2055375 h 2332065"/>
              <a:gd name="connsiteX61" fmla="*/ 460331 w 999899"/>
              <a:gd name="connsiteY61" fmla="*/ 2093265 h 2332065"/>
              <a:gd name="connsiteX62" fmla="*/ 456512 w 999899"/>
              <a:gd name="connsiteY62" fmla="*/ 2134059 h 2332065"/>
              <a:gd name="connsiteX63" fmla="*/ 464762 w 999899"/>
              <a:gd name="connsiteY63" fmla="*/ 2147198 h 2332065"/>
              <a:gd name="connsiteX64" fmla="*/ 467206 w 999899"/>
              <a:gd name="connsiteY64" fmla="*/ 2171490 h 2332065"/>
              <a:gd name="connsiteX65" fmla="*/ 480805 w 999899"/>
              <a:gd name="connsiteY65" fmla="*/ 2220991 h 2332065"/>
              <a:gd name="connsiteX66" fmla="*/ 488596 w 999899"/>
              <a:gd name="connsiteY66" fmla="*/ 2255367 h 2332065"/>
              <a:gd name="connsiteX67" fmla="*/ 485082 w 999899"/>
              <a:gd name="connsiteY67" fmla="*/ 2269272 h 2332065"/>
              <a:gd name="connsiteX68" fmla="*/ 502194 w 999899"/>
              <a:gd name="connsiteY68" fmla="*/ 2332065 h 2332065"/>
              <a:gd name="connsiteX69" fmla="*/ 497457 w 999899"/>
              <a:gd name="connsiteY69" fmla="*/ 2314494 h 2332065"/>
              <a:gd name="connsiteX70" fmla="*/ 536722 w 999899"/>
              <a:gd name="connsiteY70" fmla="*/ 2310522 h 2332065"/>
              <a:gd name="connsiteX71" fmla="*/ 568806 w 999899"/>
              <a:gd name="connsiteY71" fmla="*/ 2289132 h 2332065"/>
              <a:gd name="connsiteX72" fmla="*/ 595543 w 999899"/>
              <a:gd name="connsiteY72" fmla="*/ 2257048 h 2332065"/>
              <a:gd name="connsiteX73" fmla="*/ 611585 w 999899"/>
              <a:gd name="connsiteY73" fmla="*/ 2235659 h 2332065"/>
              <a:gd name="connsiteX74" fmla="*/ 643670 w 999899"/>
              <a:gd name="connsiteY74" fmla="*/ 2208922 h 2332065"/>
              <a:gd name="connsiteX75" fmla="*/ 670406 w 999899"/>
              <a:gd name="connsiteY75" fmla="*/ 2176838 h 2332065"/>
              <a:gd name="connsiteX76" fmla="*/ 686448 w 999899"/>
              <a:gd name="connsiteY76" fmla="*/ 2166143 h 2332065"/>
              <a:gd name="connsiteX77" fmla="*/ 702491 w 999899"/>
              <a:gd name="connsiteY77" fmla="*/ 2150101 h 2332065"/>
              <a:gd name="connsiteX78" fmla="*/ 723880 w 999899"/>
              <a:gd name="connsiteY78" fmla="*/ 2134059 h 2332065"/>
              <a:gd name="connsiteX79" fmla="*/ 747255 w 999899"/>
              <a:gd name="connsiteY79" fmla="*/ 2090821 h 2332065"/>
              <a:gd name="connsiteX80" fmla="*/ 760394 w 999899"/>
              <a:gd name="connsiteY80" fmla="*/ 2080127 h 2332065"/>
              <a:gd name="connsiteX81" fmla="*/ 791562 w 999899"/>
              <a:gd name="connsiteY81" fmla="*/ 2036278 h 2332065"/>
              <a:gd name="connsiteX82" fmla="*/ 825480 w 999899"/>
              <a:gd name="connsiteY82" fmla="*/ 2005722 h 2332065"/>
              <a:gd name="connsiteX83" fmla="*/ 836175 w 999899"/>
              <a:gd name="connsiteY83" fmla="*/ 1989680 h 2332065"/>
              <a:gd name="connsiteX84" fmla="*/ 846870 w 999899"/>
              <a:gd name="connsiteY84" fmla="*/ 1975013 h 2332065"/>
              <a:gd name="connsiteX85" fmla="*/ 876967 w 999899"/>
              <a:gd name="connsiteY85" fmla="*/ 1932540 h 2332065"/>
              <a:gd name="connsiteX86" fmla="*/ 903705 w 999899"/>
              <a:gd name="connsiteY86" fmla="*/ 1903205 h 2332065"/>
              <a:gd name="connsiteX87" fmla="*/ 937775 w 999899"/>
              <a:gd name="connsiteY87" fmla="*/ 1877385 h 2332065"/>
              <a:gd name="connsiteX88" fmla="*/ 953817 w 999899"/>
              <a:gd name="connsiteY88" fmla="*/ 1861343 h 2332065"/>
              <a:gd name="connsiteX89" fmla="*/ 964512 w 999899"/>
              <a:gd name="connsiteY89" fmla="*/ 1845301 h 2332065"/>
              <a:gd name="connsiteX90" fmla="*/ 989262 w 999899"/>
              <a:gd name="connsiteY90" fmla="*/ 1808481 h 2332065"/>
              <a:gd name="connsiteX91" fmla="*/ 996596 w 999899"/>
              <a:gd name="connsiteY91" fmla="*/ 1781132 h 2332065"/>
              <a:gd name="connsiteX92" fmla="*/ 962677 w 999899"/>
              <a:gd name="connsiteY92" fmla="*/ 1712533 h 2332065"/>
              <a:gd name="connsiteX93" fmla="*/ 935483 w 999899"/>
              <a:gd name="connsiteY93" fmla="*/ 1671740 h 2332065"/>
              <a:gd name="connsiteX94" fmla="*/ 932427 w 999899"/>
              <a:gd name="connsiteY94" fmla="*/ 1636753 h 2332065"/>
              <a:gd name="connsiteX95" fmla="*/ 900343 w 999899"/>
              <a:gd name="connsiteY95" fmla="*/ 1583280 h 2332065"/>
              <a:gd name="connsiteX96" fmla="*/ 889648 w 999899"/>
              <a:gd name="connsiteY96" fmla="*/ 1567238 h 2332065"/>
              <a:gd name="connsiteX97" fmla="*/ 878954 w 999899"/>
              <a:gd name="connsiteY97" fmla="*/ 1545848 h 2332065"/>
              <a:gd name="connsiteX98" fmla="*/ 857564 w 999899"/>
              <a:gd name="connsiteY98" fmla="*/ 1513764 h 2332065"/>
              <a:gd name="connsiteX99" fmla="*/ 846870 w 999899"/>
              <a:gd name="connsiteY99" fmla="*/ 1492374 h 2332065"/>
              <a:gd name="connsiteX100" fmla="*/ 825480 w 999899"/>
              <a:gd name="connsiteY100" fmla="*/ 1476332 h 2332065"/>
              <a:gd name="connsiteX101" fmla="*/ 793396 w 999899"/>
              <a:gd name="connsiteY101" fmla="*/ 1413081 h 2332065"/>
              <a:gd name="connsiteX102" fmla="*/ 782701 w 999899"/>
              <a:gd name="connsiteY102" fmla="*/ 1385427 h 2332065"/>
              <a:gd name="connsiteX103" fmla="*/ 738547 w 999899"/>
              <a:gd name="connsiteY103" fmla="*/ 1322787 h 2332065"/>
              <a:gd name="connsiteX104" fmla="*/ 738394 w 999899"/>
              <a:gd name="connsiteY104" fmla="*/ 1305674 h 2332065"/>
              <a:gd name="connsiteX105" fmla="*/ 711200 w 999899"/>
              <a:gd name="connsiteY105" fmla="*/ 1267785 h 2332065"/>
              <a:gd name="connsiteX106" fmla="*/ 686448 w 999899"/>
              <a:gd name="connsiteY106" fmla="*/ 1225006 h 2332065"/>
              <a:gd name="connsiteX107" fmla="*/ 665518 w 999899"/>
              <a:gd name="connsiteY107" fmla="*/ 1201630 h 2332065"/>
              <a:gd name="connsiteX108" fmla="*/ 656351 w 999899"/>
              <a:gd name="connsiteY108" fmla="*/ 1186505 h 2332065"/>
              <a:gd name="connsiteX109" fmla="*/ 649476 w 999899"/>
              <a:gd name="connsiteY109" fmla="*/ 1159921 h 2332065"/>
              <a:gd name="connsiteX110" fmla="*/ 632975 w 999899"/>
              <a:gd name="connsiteY110" fmla="*/ 1150143 h 2332065"/>
              <a:gd name="connsiteX111" fmla="*/ 627627 w 999899"/>
              <a:gd name="connsiteY111" fmla="*/ 1134101 h 2332065"/>
              <a:gd name="connsiteX112" fmla="*/ 620751 w 999899"/>
              <a:gd name="connsiteY112" fmla="*/ 1104920 h 2332065"/>
              <a:gd name="connsiteX113" fmla="*/ 595543 w 999899"/>
              <a:gd name="connsiteY113" fmla="*/ 1066113 h 2332065"/>
              <a:gd name="connsiteX114" fmla="*/ 570333 w 999899"/>
              <a:gd name="connsiteY114" fmla="*/ 1026848 h 2332065"/>
              <a:gd name="connsiteX115" fmla="*/ 549403 w 999899"/>
              <a:gd name="connsiteY115" fmla="*/ 989874 h 2332065"/>
              <a:gd name="connsiteX116" fmla="*/ 536722 w 999899"/>
              <a:gd name="connsiteY116" fmla="*/ 973680 h 2332065"/>
              <a:gd name="connsiteX117" fmla="*/ 526027 w 999899"/>
              <a:gd name="connsiteY117" fmla="*/ 946943 h 2332065"/>
              <a:gd name="connsiteX118" fmla="*/ 515333 w 999899"/>
              <a:gd name="connsiteY118" fmla="*/ 930901 h 2332065"/>
              <a:gd name="connsiteX119" fmla="*/ 504638 w 999899"/>
              <a:gd name="connsiteY119" fmla="*/ 904164 h 2332065"/>
              <a:gd name="connsiteX120" fmla="*/ 483248 w 999899"/>
              <a:gd name="connsiteY120" fmla="*/ 872080 h 2332065"/>
              <a:gd name="connsiteX121" fmla="*/ 472554 w 999899"/>
              <a:gd name="connsiteY121" fmla="*/ 856038 h 2332065"/>
              <a:gd name="connsiteX122" fmla="*/ 454067 w 999899"/>
              <a:gd name="connsiteY122" fmla="*/ 807911 h 2332065"/>
              <a:gd name="connsiteX123" fmla="*/ 432830 w 999899"/>
              <a:gd name="connsiteY123" fmla="*/ 780106 h 2332065"/>
              <a:gd name="connsiteX124" fmla="*/ 417248 w 999899"/>
              <a:gd name="connsiteY124" fmla="*/ 759326 h 2332065"/>
              <a:gd name="connsiteX125" fmla="*/ 421066 w 999899"/>
              <a:gd name="connsiteY125" fmla="*/ 746187 h 2332065"/>
              <a:gd name="connsiteX126" fmla="*/ 395857 w 999899"/>
              <a:gd name="connsiteY126" fmla="*/ 716090 h 2332065"/>
              <a:gd name="connsiteX127" fmla="*/ 397691 w 999899"/>
              <a:gd name="connsiteY127" fmla="*/ 695617 h 2332065"/>
              <a:gd name="connsiteX128" fmla="*/ 386996 w 999899"/>
              <a:gd name="connsiteY128" fmla="*/ 679574 h 2332065"/>
              <a:gd name="connsiteX129" fmla="*/ 376301 w 999899"/>
              <a:gd name="connsiteY129" fmla="*/ 663532 h 2332065"/>
              <a:gd name="connsiteX130" fmla="*/ 365606 w 999899"/>
              <a:gd name="connsiteY130" fmla="*/ 642143 h 2332065"/>
              <a:gd name="connsiteX131" fmla="*/ 344217 w 999899"/>
              <a:gd name="connsiteY131" fmla="*/ 626101 h 2332065"/>
              <a:gd name="connsiteX132" fmla="*/ 331535 w 999899"/>
              <a:gd name="connsiteY132" fmla="*/ 608531 h 2332065"/>
              <a:gd name="connsiteX133" fmla="*/ 322522 w 999899"/>
              <a:gd name="connsiteY133" fmla="*/ 591420 h 2332065"/>
              <a:gd name="connsiteX134" fmla="*/ 312133 w 999899"/>
              <a:gd name="connsiteY134" fmla="*/ 569265 h 2332065"/>
              <a:gd name="connsiteX135" fmla="*/ 301438 w 999899"/>
              <a:gd name="connsiteY135" fmla="*/ 561932 h 2332065"/>
              <a:gd name="connsiteX136" fmla="*/ 299452 w 999899"/>
              <a:gd name="connsiteY136" fmla="*/ 537640 h 2332065"/>
              <a:gd name="connsiteX137" fmla="*/ 285854 w 999899"/>
              <a:gd name="connsiteY137" fmla="*/ 518696 h 2332065"/>
              <a:gd name="connsiteX138" fmla="*/ 269354 w 999899"/>
              <a:gd name="connsiteY138" fmla="*/ 497764 h 2332065"/>
              <a:gd name="connsiteX139" fmla="*/ 258659 w 999899"/>
              <a:gd name="connsiteY139" fmla="*/ 473013 h 2332065"/>
              <a:gd name="connsiteX140" fmla="*/ 237270 w 999899"/>
              <a:gd name="connsiteY140" fmla="*/ 433596 h 2332065"/>
              <a:gd name="connsiteX141" fmla="*/ 220768 w 999899"/>
              <a:gd name="connsiteY141" fmla="*/ 397080 h 2332065"/>
              <a:gd name="connsiteX142" fmla="*/ 193574 w 999899"/>
              <a:gd name="connsiteY142" fmla="*/ 353844 h 2332065"/>
              <a:gd name="connsiteX143" fmla="*/ 171269 w 999899"/>
              <a:gd name="connsiteY143" fmla="*/ 306328 h 2332065"/>
              <a:gd name="connsiteX144" fmla="*/ 141170 w 999899"/>
              <a:gd name="connsiteY144" fmla="*/ 258660 h 2332065"/>
              <a:gd name="connsiteX145" fmla="*/ 130322 w 999899"/>
              <a:gd name="connsiteY145" fmla="*/ 198311 h 2332065"/>
              <a:gd name="connsiteX146" fmla="*/ 119627 w 999899"/>
              <a:gd name="connsiteY146" fmla="*/ 182269 h 2332065"/>
              <a:gd name="connsiteX147" fmla="*/ 98238 w 999899"/>
              <a:gd name="connsiteY147" fmla="*/ 166227 h 2332065"/>
              <a:gd name="connsiteX148" fmla="*/ 87543 w 999899"/>
              <a:gd name="connsiteY148" fmla="*/ 144838 h 2332065"/>
              <a:gd name="connsiteX149" fmla="*/ 71501 w 999899"/>
              <a:gd name="connsiteY149" fmla="*/ 107406 h 2332065"/>
              <a:gd name="connsiteX150" fmla="*/ 39417 w 999899"/>
              <a:gd name="connsiteY150" fmla="*/ 59280 h 2332065"/>
              <a:gd name="connsiteX151" fmla="*/ 28722 w 999899"/>
              <a:gd name="connsiteY151" fmla="*/ 43238 h 2332065"/>
              <a:gd name="connsiteX152" fmla="*/ 0 w 999899"/>
              <a:gd name="connsiteY152" fmla="*/ 0 h 2332065"/>
              <a:gd name="connsiteX153" fmla="*/ 7333 w 999899"/>
              <a:gd name="connsiteY153" fmla="*/ 27196 h 2332065"/>
              <a:gd name="connsiteX0" fmla="*/ 7333 w 999899"/>
              <a:gd name="connsiteY0" fmla="*/ 27196 h 2332065"/>
              <a:gd name="connsiteX1" fmla="*/ 10694 w 999899"/>
              <a:gd name="connsiteY1" fmla="*/ 48126 h 2332065"/>
              <a:gd name="connsiteX2" fmla="*/ 27653 w 999899"/>
              <a:gd name="connsiteY2" fmla="*/ 52557 h 2332065"/>
              <a:gd name="connsiteX3" fmla="*/ 15583 w 999899"/>
              <a:gd name="connsiteY3" fmla="*/ 73489 h 2332065"/>
              <a:gd name="connsiteX4" fmla="*/ 29638 w 999899"/>
              <a:gd name="connsiteY4" fmla="*/ 103588 h 2332065"/>
              <a:gd name="connsiteX5" fmla="*/ 34528 w 999899"/>
              <a:gd name="connsiteY5" fmla="*/ 148810 h 2332065"/>
              <a:gd name="connsiteX6" fmla="*/ 39876 w 999899"/>
              <a:gd name="connsiteY6" fmla="*/ 184865 h 2332065"/>
              <a:gd name="connsiteX7" fmla="*/ 56376 w 999899"/>
              <a:gd name="connsiteY7" fmla="*/ 236508 h 2332065"/>
              <a:gd name="connsiteX8" fmla="*/ 43848 w 999899"/>
              <a:gd name="connsiteY8" fmla="*/ 222756 h 2332065"/>
              <a:gd name="connsiteX9" fmla="*/ 60806 w 999899"/>
              <a:gd name="connsiteY9" fmla="*/ 279285 h 2332065"/>
              <a:gd name="connsiteX10" fmla="*/ 66155 w 999899"/>
              <a:gd name="connsiteY10" fmla="*/ 322523 h 2332065"/>
              <a:gd name="connsiteX11" fmla="*/ 80210 w 999899"/>
              <a:gd name="connsiteY11" fmla="*/ 370497 h 2332065"/>
              <a:gd name="connsiteX12" fmla="*/ 91362 w 999899"/>
              <a:gd name="connsiteY12" fmla="*/ 414651 h 2332065"/>
              <a:gd name="connsiteX13" fmla="*/ 104504 w 999899"/>
              <a:gd name="connsiteY13" fmla="*/ 473471 h 2332065"/>
              <a:gd name="connsiteX14" fmla="*/ 112753 w 999899"/>
              <a:gd name="connsiteY14" fmla="*/ 511362 h 2332065"/>
              <a:gd name="connsiteX15" fmla="*/ 120544 w 999899"/>
              <a:gd name="connsiteY15" fmla="*/ 576753 h 2332065"/>
              <a:gd name="connsiteX16" fmla="*/ 131697 w 999899"/>
              <a:gd name="connsiteY16" fmla="*/ 612199 h 2332065"/>
              <a:gd name="connsiteX17" fmla="*/ 137044 w 999899"/>
              <a:gd name="connsiteY17" fmla="*/ 654366 h 2332065"/>
              <a:gd name="connsiteX18" fmla="*/ 151101 w 999899"/>
              <a:gd name="connsiteY18" fmla="*/ 681104 h 2332065"/>
              <a:gd name="connsiteX19" fmla="*/ 162255 w 999899"/>
              <a:gd name="connsiteY19" fmla="*/ 711659 h 2332065"/>
              <a:gd name="connsiteX20" fmla="*/ 167602 w 999899"/>
              <a:gd name="connsiteY20" fmla="*/ 744202 h 2332065"/>
              <a:gd name="connsiteX21" fmla="*/ 172489 w 999899"/>
              <a:gd name="connsiteY21" fmla="*/ 772465 h 2332065"/>
              <a:gd name="connsiteX22" fmla="*/ 180741 w 999899"/>
              <a:gd name="connsiteY22" fmla="*/ 807454 h 2332065"/>
              <a:gd name="connsiteX23" fmla="*/ 191893 w 999899"/>
              <a:gd name="connsiteY23" fmla="*/ 840912 h 2332065"/>
              <a:gd name="connsiteX24" fmla="*/ 191435 w 999899"/>
              <a:gd name="connsiteY24" fmla="*/ 882163 h 2332065"/>
              <a:gd name="connsiteX25" fmla="*/ 198311 w 999899"/>
              <a:gd name="connsiteY25" fmla="*/ 910579 h 2332065"/>
              <a:gd name="connsiteX26" fmla="*/ 206559 w 999899"/>
              <a:gd name="connsiteY26" fmla="*/ 951832 h 2332065"/>
              <a:gd name="connsiteX27" fmla="*/ 223520 w 999899"/>
              <a:gd name="connsiteY27" fmla="*/ 995527 h 2332065"/>
              <a:gd name="connsiteX28" fmla="*/ 224589 w 999899"/>
              <a:gd name="connsiteY28" fmla="*/ 1021043 h 2332065"/>
              <a:gd name="connsiteX29" fmla="*/ 229479 w 999899"/>
              <a:gd name="connsiteY29" fmla="*/ 1062446 h 2332065"/>
              <a:gd name="connsiteX30" fmla="*/ 237729 w 999899"/>
              <a:gd name="connsiteY30" fmla="*/ 1118671 h 2332065"/>
              <a:gd name="connsiteX31" fmla="*/ 257590 w 999899"/>
              <a:gd name="connsiteY31" fmla="*/ 1149838 h 2332065"/>
              <a:gd name="connsiteX32" fmla="*/ 262936 w 999899"/>
              <a:gd name="connsiteY32" fmla="*/ 1191088 h 2332065"/>
              <a:gd name="connsiteX33" fmla="*/ 267368 w 999899"/>
              <a:gd name="connsiteY33" fmla="*/ 1224243 h 2332065"/>
              <a:gd name="connsiteX34" fmla="*/ 274090 w 999899"/>
              <a:gd name="connsiteY34" fmla="*/ 1249299 h 2332065"/>
              <a:gd name="connsiteX35" fmla="*/ 281883 w 999899"/>
              <a:gd name="connsiteY35" fmla="*/ 1281382 h 2332065"/>
              <a:gd name="connsiteX36" fmla="*/ 290132 w 999899"/>
              <a:gd name="connsiteY36" fmla="*/ 1328898 h 2332065"/>
              <a:gd name="connsiteX37" fmla="*/ 301285 w 999899"/>
              <a:gd name="connsiteY37" fmla="*/ 1353343 h 2332065"/>
              <a:gd name="connsiteX38" fmla="*/ 300827 w 999899"/>
              <a:gd name="connsiteY38" fmla="*/ 1366483 h 2332065"/>
              <a:gd name="connsiteX39" fmla="*/ 303272 w 999899"/>
              <a:gd name="connsiteY39" fmla="*/ 1398567 h 2332065"/>
              <a:gd name="connsiteX40" fmla="*/ 316411 w 999899"/>
              <a:gd name="connsiteY40" fmla="*/ 1437525 h 2332065"/>
              <a:gd name="connsiteX41" fmla="*/ 318855 w 999899"/>
              <a:gd name="connsiteY41" fmla="*/ 1468082 h 2332065"/>
              <a:gd name="connsiteX42" fmla="*/ 332911 w 999899"/>
              <a:gd name="connsiteY42" fmla="*/ 1489929 h 2332065"/>
              <a:gd name="connsiteX43" fmla="*/ 335356 w 999899"/>
              <a:gd name="connsiteY43" fmla="*/ 1511320 h 2332065"/>
              <a:gd name="connsiteX44" fmla="*/ 331535 w 999899"/>
              <a:gd name="connsiteY44" fmla="*/ 1527361 h 2332065"/>
              <a:gd name="connsiteX45" fmla="*/ 348495 w 999899"/>
              <a:gd name="connsiteY45" fmla="*/ 1559446 h 2332065"/>
              <a:gd name="connsiteX46" fmla="*/ 350481 w 999899"/>
              <a:gd name="connsiteY46" fmla="*/ 1594433 h 2332065"/>
              <a:gd name="connsiteX47" fmla="*/ 355828 w 999899"/>
              <a:gd name="connsiteY47" fmla="*/ 1619795 h 2332065"/>
              <a:gd name="connsiteX48" fmla="*/ 361175 w 999899"/>
              <a:gd name="connsiteY48" fmla="*/ 1638740 h 2332065"/>
              <a:gd name="connsiteX49" fmla="*/ 354912 w 999899"/>
              <a:gd name="connsiteY49" fmla="*/ 1679532 h 2332065"/>
              <a:gd name="connsiteX50" fmla="*/ 368968 w 999899"/>
              <a:gd name="connsiteY50" fmla="*/ 1677088 h 2332065"/>
              <a:gd name="connsiteX51" fmla="*/ 377676 w 999899"/>
              <a:gd name="connsiteY51" fmla="*/ 1696645 h 2332065"/>
              <a:gd name="connsiteX52" fmla="*/ 377216 w 999899"/>
              <a:gd name="connsiteY52" fmla="*/ 1727812 h 2332065"/>
              <a:gd name="connsiteX53" fmla="*/ 387913 w 999899"/>
              <a:gd name="connsiteY53" fmla="*/ 1785105 h 2332065"/>
              <a:gd name="connsiteX54" fmla="*/ 398607 w 999899"/>
              <a:gd name="connsiteY54" fmla="*/ 1830787 h 2332065"/>
              <a:gd name="connsiteX55" fmla="*/ 403955 w 999899"/>
              <a:gd name="connsiteY55" fmla="*/ 1863788 h 2332065"/>
              <a:gd name="connsiteX56" fmla="*/ 415108 w 999899"/>
              <a:gd name="connsiteY56" fmla="*/ 1888538 h 2332065"/>
              <a:gd name="connsiteX57" fmla="*/ 422900 w 999899"/>
              <a:gd name="connsiteY57" fmla="*/ 1928567 h 2332065"/>
              <a:gd name="connsiteX58" fmla="*/ 424886 w 999899"/>
              <a:gd name="connsiteY58" fmla="*/ 1968442 h 2332065"/>
              <a:gd name="connsiteX59" fmla="*/ 444291 w 999899"/>
              <a:gd name="connsiteY59" fmla="*/ 2021918 h 2332065"/>
              <a:gd name="connsiteX60" fmla="*/ 443372 w 999899"/>
              <a:gd name="connsiteY60" fmla="*/ 2055375 h 2332065"/>
              <a:gd name="connsiteX61" fmla="*/ 460331 w 999899"/>
              <a:gd name="connsiteY61" fmla="*/ 2093265 h 2332065"/>
              <a:gd name="connsiteX62" fmla="*/ 456512 w 999899"/>
              <a:gd name="connsiteY62" fmla="*/ 2134059 h 2332065"/>
              <a:gd name="connsiteX63" fmla="*/ 464762 w 999899"/>
              <a:gd name="connsiteY63" fmla="*/ 2147198 h 2332065"/>
              <a:gd name="connsiteX64" fmla="*/ 467206 w 999899"/>
              <a:gd name="connsiteY64" fmla="*/ 2171490 h 2332065"/>
              <a:gd name="connsiteX65" fmla="*/ 480805 w 999899"/>
              <a:gd name="connsiteY65" fmla="*/ 2220991 h 2332065"/>
              <a:gd name="connsiteX66" fmla="*/ 488596 w 999899"/>
              <a:gd name="connsiteY66" fmla="*/ 2255367 h 2332065"/>
              <a:gd name="connsiteX67" fmla="*/ 485082 w 999899"/>
              <a:gd name="connsiteY67" fmla="*/ 2269272 h 2332065"/>
              <a:gd name="connsiteX68" fmla="*/ 502194 w 999899"/>
              <a:gd name="connsiteY68" fmla="*/ 2332065 h 2332065"/>
              <a:gd name="connsiteX69" fmla="*/ 497457 w 999899"/>
              <a:gd name="connsiteY69" fmla="*/ 2314494 h 2332065"/>
              <a:gd name="connsiteX70" fmla="*/ 536722 w 999899"/>
              <a:gd name="connsiteY70" fmla="*/ 2310522 h 2332065"/>
              <a:gd name="connsiteX71" fmla="*/ 568806 w 999899"/>
              <a:gd name="connsiteY71" fmla="*/ 2289132 h 2332065"/>
              <a:gd name="connsiteX72" fmla="*/ 595543 w 999899"/>
              <a:gd name="connsiteY72" fmla="*/ 2257048 h 2332065"/>
              <a:gd name="connsiteX73" fmla="*/ 611585 w 999899"/>
              <a:gd name="connsiteY73" fmla="*/ 2235659 h 2332065"/>
              <a:gd name="connsiteX74" fmla="*/ 643670 w 999899"/>
              <a:gd name="connsiteY74" fmla="*/ 2208922 h 2332065"/>
              <a:gd name="connsiteX75" fmla="*/ 670406 w 999899"/>
              <a:gd name="connsiteY75" fmla="*/ 2176838 h 2332065"/>
              <a:gd name="connsiteX76" fmla="*/ 686448 w 999899"/>
              <a:gd name="connsiteY76" fmla="*/ 2166143 h 2332065"/>
              <a:gd name="connsiteX77" fmla="*/ 702491 w 999899"/>
              <a:gd name="connsiteY77" fmla="*/ 2150101 h 2332065"/>
              <a:gd name="connsiteX78" fmla="*/ 723880 w 999899"/>
              <a:gd name="connsiteY78" fmla="*/ 2134059 h 2332065"/>
              <a:gd name="connsiteX79" fmla="*/ 747255 w 999899"/>
              <a:gd name="connsiteY79" fmla="*/ 2090821 h 2332065"/>
              <a:gd name="connsiteX80" fmla="*/ 760394 w 999899"/>
              <a:gd name="connsiteY80" fmla="*/ 2080127 h 2332065"/>
              <a:gd name="connsiteX81" fmla="*/ 791562 w 999899"/>
              <a:gd name="connsiteY81" fmla="*/ 2036278 h 2332065"/>
              <a:gd name="connsiteX82" fmla="*/ 825480 w 999899"/>
              <a:gd name="connsiteY82" fmla="*/ 2005722 h 2332065"/>
              <a:gd name="connsiteX83" fmla="*/ 836175 w 999899"/>
              <a:gd name="connsiteY83" fmla="*/ 1989680 h 2332065"/>
              <a:gd name="connsiteX84" fmla="*/ 846870 w 999899"/>
              <a:gd name="connsiteY84" fmla="*/ 1975013 h 2332065"/>
              <a:gd name="connsiteX85" fmla="*/ 876967 w 999899"/>
              <a:gd name="connsiteY85" fmla="*/ 1932540 h 2332065"/>
              <a:gd name="connsiteX86" fmla="*/ 903705 w 999899"/>
              <a:gd name="connsiteY86" fmla="*/ 1903205 h 2332065"/>
              <a:gd name="connsiteX87" fmla="*/ 937775 w 999899"/>
              <a:gd name="connsiteY87" fmla="*/ 1877385 h 2332065"/>
              <a:gd name="connsiteX88" fmla="*/ 953817 w 999899"/>
              <a:gd name="connsiteY88" fmla="*/ 1861343 h 2332065"/>
              <a:gd name="connsiteX89" fmla="*/ 964512 w 999899"/>
              <a:gd name="connsiteY89" fmla="*/ 1845301 h 2332065"/>
              <a:gd name="connsiteX90" fmla="*/ 989262 w 999899"/>
              <a:gd name="connsiteY90" fmla="*/ 1808481 h 2332065"/>
              <a:gd name="connsiteX91" fmla="*/ 996596 w 999899"/>
              <a:gd name="connsiteY91" fmla="*/ 1781132 h 2332065"/>
              <a:gd name="connsiteX92" fmla="*/ 962677 w 999899"/>
              <a:gd name="connsiteY92" fmla="*/ 1712533 h 2332065"/>
              <a:gd name="connsiteX93" fmla="*/ 935483 w 999899"/>
              <a:gd name="connsiteY93" fmla="*/ 1671740 h 2332065"/>
              <a:gd name="connsiteX94" fmla="*/ 932427 w 999899"/>
              <a:gd name="connsiteY94" fmla="*/ 1636753 h 2332065"/>
              <a:gd name="connsiteX95" fmla="*/ 900343 w 999899"/>
              <a:gd name="connsiteY95" fmla="*/ 1583280 h 2332065"/>
              <a:gd name="connsiteX96" fmla="*/ 889648 w 999899"/>
              <a:gd name="connsiteY96" fmla="*/ 1567238 h 2332065"/>
              <a:gd name="connsiteX97" fmla="*/ 878954 w 999899"/>
              <a:gd name="connsiteY97" fmla="*/ 1545848 h 2332065"/>
              <a:gd name="connsiteX98" fmla="*/ 857564 w 999899"/>
              <a:gd name="connsiteY98" fmla="*/ 1513764 h 2332065"/>
              <a:gd name="connsiteX99" fmla="*/ 846870 w 999899"/>
              <a:gd name="connsiteY99" fmla="*/ 1492374 h 2332065"/>
              <a:gd name="connsiteX100" fmla="*/ 825480 w 999899"/>
              <a:gd name="connsiteY100" fmla="*/ 1476332 h 2332065"/>
              <a:gd name="connsiteX101" fmla="*/ 793396 w 999899"/>
              <a:gd name="connsiteY101" fmla="*/ 1413081 h 2332065"/>
              <a:gd name="connsiteX102" fmla="*/ 782701 w 999899"/>
              <a:gd name="connsiteY102" fmla="*/ 1385427 h 2332065"/>
              <a:gd name="connsiteX103" fmla="*/ 738547 w 999899"/>
              <a:gd name="connsiteY103" fmla="*/ 1322787 h 2332065"/>
              <a:gd name="connsiteX104" fmla="*/ 738394 w 999899"/>
              <a:gd name="connsiteY104" fmla="*/ 1305674 h 2332065"/>
              <a:gd name="connsiteX105" fmla="*/ 711200 w 999899"/>
              <a:gd name="connsiteY105" fmla="*/ 1267785 h 2332065"/>
              <a:gd name="connsiteX106" fmla="*/ 686448 w 999899"/>
              <a:gd name="connsiteY106" fmla="*/ 1225006 h 2332065"/>
              <a:gd name="connsiteX107" fmla="*/ 665518 w 999899"/>
              <a:gd name="connsiteY107" fmla="*/ 1201630 h 2332065"/>
              <a:gd name="connsiteX108" fmla="*/ 656351 w 999899"/>
              <a:gd name="connsiteY108" fmla="*/ 1186505 h 2332065"/>
              <a:gd name="connsiteX109" fmla="*/ 649476 w 999899"/>
              <a:gd name="connsiteY109" fmla="*/ 1159921 h 2332065"/>
              <a:gd name="connsiteX110" fmla="*/ 632975 w 999899"/>
              <a:gd name="connsiteY110" fmla="*/ 1150143 h 2332065"/>
              <a:gd name="connsiteX111" fmla="*/ 627627 w 999899"/>
              <a:gd name="connsiteY111" fmla="*/ 1134101 h 2332065"/>
              <a:gd name="connsiteX112" fmla="*/ 620751 w 999899"/>
              <a:gd name="connsiteY112" fmla="*/ 1104920 h 2332065"/>
              <a:gd name="connsiteX113" fmla="*/ 595543 w 999899"/>
              <a:gd name="connsiteY113" fmla="*/ 1066113 h 2332065"/>
              <a:gd name="connsiteX114" fmla="*/ 570333 w 999899"/>
              <a:gd name="connsiteY114" fmla="*/ 1026848 h 2332065"/>
              <a:gd name="connsiteX115" fmla="*/ 549403 w 999899"/>
              <a:gd name="connsiteY115" fmla="*/ 989874 h 2332065"/>
              <a:gd name="connsiteX116" fmla="*/ 536722 w 999899"/>
              <a:gd name="connsiteY116" fmla="*/ 973680 h 2332065"/>
              <a:gd name="connsiteX117" fmla="*/ 526027 w 999899"/>
              <a:gd name="connsiteY117" fmla="*/ 946943 h 2332065"/>
              <a:gd name="connsiteX118" fmla="*/ 515333 w 999899"/>
              <a:gd name="connsiteY118" fmla="*/ 930901 h 2332065"/>
              <a:gd name="connsiteX119" fmla="*/ 504638 w 999899"/>
              <a:gd name="connsiteY119" fmla="*/ 904164 h 2332065"/>
              <a:gd name="connsiteX120" fmla="*/ 483248 w 999899"/>
              <a:gd name="connsiteY120" fmla="*/ 872080 h 2332065"/>
              <a:gd name="connsiteX121" fmla="*/ 472554 w 999899"/>
              <a:gd name="connsiteY121" fmla="*/ 856038 h 2332065"/>
              <a:gd name="connsiteX122" fmla="*/ 454067 w 999899"/>
              <a:gd name="connsiteY122" fmla="*/ 807911 h 2332065"/>
              <a:gd name="connsiteX123" fmla="*/ 432830 w 999899"/>
              <a:gd name="connsiteY123" fmla="*/ 780106 h 2332065"/>
              <a:gd name="connsiteX124" fmla="*/ 417248 w 999899"/>
              <a:gd name="connsiteY124" fmla="*/ 759326 h 2332065"/>
              <a:gd name="connsiteX125" fmla="*/ 421066 w 999899"/>
              <a:gd name="connsiteY125" fmla="*/ 746187 h 2332065"/>
              <a:gd name="connsiteX126" fmla="*/ 395857 w 999899"/>
              <a:gd name="connsiteY126" fmla="*/ 716090 h 2332065"/>
              <a:gd name="connsiteX127" fmla="*/ 397691 w 999899"/>
              <a:gd name="connsiteY127" fmla="*/ 695617 h 2332065"/>
              <a:gd name="connsiteX128" fmla="*/ 386996 w 999899"/>
              <a:gd name="connsiteY128" fmla="*/ 679574 h 2332065"/>
              <a:gd name="connsiteX129" fmla="*/ 376301 w 999899"/>
              <a:gd name="connsiteY129" fmla="*/ 663532 h 2332065"/>
              <a:gd name="connsiteX130" fmla="*/ 365606 w 999899"/>
              <a:gd name="connsiteY130" fmla="*/ 642143 h 2332065"/>
              <a:gd name="connsiteX131" fmla="*/ 344217 w 999899"/>
              <a:gd name="connsiteY131" fmla="*/ 626101 h 2332065"/>
              <a:gd name="connsiteX132" fmla="*/ 331535 w 999899"/>
              <a:gd name="connsiteY132" fmla="*/ 608531 h 2332065"/>
              <a:gd name="connsiteX133" fmla="*/ 322522 w 999899"/>
              <a:gd name="connsiteY133" fmla="*/ 591420 h 2332065"/>
              <a:gd name="connsiteX134" fmla="*/ 312133 w 999899"/>
              <a:gd name="connsiteY134" fmla="*/ 569265 h 2332065"/>
              <a:gd name="connsiteX135" fmla="*/ 301438 w 999899"/>
              <a:gd name="connsiteY135" fmla="*/ 561932 h 2332065"/>
              <a:gd name="connsiteX136" fmla="*/ 299452 w 999899"/>
              <a:gd name="connsiteY136" fmla="*/ 537640 h 2332065"/>
              <a:gd name="connsiteX137" fmla="*/ 285854 w 999899"/>
              <a:gd name="connsiteY137" fmla="*/ 518696 h 2332065"/>
              <a:gd name="connsiteX138" fmla="*/ 269354 w 999899"/>
              <a:gd name="connsiteY138" fmla="*/ 497764 h 2332065"/>
              <a:gd name="connsiteX139" fmla="*/ 258659 w 999899"/>
              <a:gd name="connsiteY139" fmla="*/ 473013 h 2332065"/>
              <a:gd name="connsiteX140" fmla="*/ 237270 w 999899"/>
              <a:gd name="connsiteY140" fmla="*/ 433596 h 2332065"/>
              <a:gd name="connsiteX141" fmla="*/ 220768 w 999899"/>
              <a:gd name="connsiteY141" fmla="*/ 397080 h 2332065"/>
              <a:gd name="connsiteX142" fmla="*/ 193574 w 999899"/>
              <a:gd name="connsiteY142" fmla="*/ 353844 h 2332065"/>
              <a:gd name="connsiteX143" fmla="*/ 171269 w 999899"/>
              <a:gd name="connsiteY143" fmla="*/ 306328 h 2332065"/>
              <a:gd name="connsiteX144" fmla="*/ 141170 w 999899"/>
              <a:gd name="connsiteY144" fmla="*/ 258660 h 2332065"/>
              <a:gd name="connsiteX145" fmla="*/ 130322 w 999899"/>
              <a:gd name="connsiteY145" fmla="*/ 198311 h 2332065"/>
              <a:gd name="connsiteX146" fmla="*/ 119627 w 999899"/>
              <a:gd name="connsiteY146" fmla="*/ 182269 h 2332065"/>
              <a:gd name="connsiteX147" fmla="*/ 98238 w 999899"/>
              <a:gd name="connsiteY147" fmla="*/ 166227 h 2332065"/>
              <a:gd name="connsiteX148" fmla="*/ 87543 w 999899"/>
              <a:gd name="connsiteY148" fmla="*/ 144838 h 2332065"/>
              <a:gd name="connsiteX149" fmla="*/ 51181 w 999899"/>
              <a:gd name="connsiteY149" fmla="*/ 95795 h 2332065"/>
              <a:gd name="connsiteX150" fmla="*/ 39417 w 999899"/>
              <a:gd name="connsiteY150" fmla="*/ 59280 h 2332065"/>
              <a:gd name="connsiteX151" fmla="*/ 28722 w 999899"/>
              <a:gd name="connsiteY151" fmla="*/ 43238 h 2332065"/>
              <a:gd name="connsiteX152" fmla="*/ 0 w 999899"/>
              <a:gd name="connsiteY152" fmla="*/ 0 h 2332065"/>
              <a:gd name="connsiteX153" fmla="*/ 7333 w 999899"/>
              <a:gd name="connsiteY153" fmla="*/ 27196 h 2332065"/>
              <a:gd name="connsiteX0" fmla="*/ 7333 w 999899"/>
              <a:gd name="connsiteY0" fmla="*/ 27196 h 2332065"/>
              <a:gd name="connsiteX1" fmla="*/ 10694 w 999899"/>
              <a:gd name="connsiteY1" fmla="*/ 48126 h 2332065"/>
              <a:gd name="connsiteX2" fmla="*/ 27653 w 999899"/>
              <a:gd name="connsiteY2" fmla="*/ 52557 h 2332065"/>
              <a:gd name="connsiteX3" fmla="*/ 15583 w 999899"/>
              <a:gd name="connsiteY3" fmla="*/ 73489 h 2332065"/>
              <a:gd name="connsiteX4" fmla="*/ 29638 w 999899"/>
              <a:gd name="connsiteY4" fmla="*/ 103588 h 2332065"/>
              <a:gd name="connsiteX5" fmla="*/ 34528 w 999899"/>
              <a:gd name="connsiteY5" fmla="*/ 148810 h 2332065"/>
              <a:gd name="connsiteX6" fmla="*/ 39876 w 999899"/>
              <a:gd name="connsiteY6" fmla="*/ 184865 h 2332065"/>
              <a:gd name="connsiteX7" fmla="*/ 56376 w 999899"/>
              <a:gd name="connsiteY7" fmla="*/ 236508 h 2332065"/>
              <a:gd name="connsiteX8" fmla="*/ 43848 w 999899"/>
              <a:gd name="connsiteY8" fmla="*/ 222756 h 2332065"/>
              <a:gd name="connsiteX9" fmla="*/ 60806 w 999899"/>
              <a:gd name="connsiteY9" fmla="*/ 279285 h 2332065"/>
              <a:gd name="connsiteX10" fmla="*/ 66155 w 999899"/>
              <a:gd name="connsiteY10" fmla="*/ 322523 h 2332065"/>
              <a:gd name="connsiteX11" fmla="*/ 80210 w 999899"/>
              <a:gd name="connsiteY11" fmla="*/ 370497 h 2332065"/>
              <a:gd name="connsiteX12" fmla="*/ 91362 w 999899"/>
              <a:gd name="connsiteY12" fmla="*/ 414651 h 2332065"/>
              <a:gd name="connsiteX13" fmla="*/ 104504 w 999899"/>
              <a:gd name="connsiteY13" fmla="*/ 473471 h 2332065"/>
              <a:gd name="connsiteX14" fmla="*/ 112753 w 999899"/>
              <a:gd name="connsiteY14" fmla="*/ 511362 h 2332065"/>
              <a:gd name="connsiteX15" fmla="*/ 120544 w 999899"/>
              <a:gd name="connsiteY15" fmla="*/ 576753 h 2332065"/>
              <a:gd name="connsiteX16" fmla="*/ 131697 w 999899"/>
              <a:gd name="connsiteY16" fmla="*/ 612199 h 2332065"/>
              <a:gd name="connsiteX17" fmla="*/ 137044 w 999899"/>
              <a:gd name="connsiteY17" fmla="*/ 654366 h 2332065"/>
              <a:gd name="connsiteX18" fmla="*/ 151101 w 999899"/>
              <a:gd name="connsiteY18" fmla="*/ 681104 h 2332065"/>
              <a:gd name="connsiteX19" fmla="*/ 162255 w 999899"/>
              <a:gd name="connsiteY19" fmla="*/ 711659 h 2332065"/>
              <a:gd name="connsiteX20" fmla="*/ 167602 w 999899"/>
              <a:gd name="connsiteY20" fmla="*/ 744202 h 2332065"/>
              <a:gd name="connsiteX21" fmla="*/ 172489 w 999899"/>
              <a:gd name="connsiteY21" fmla="*/ 772465 h 2332065"/>
              <a:gd name="connsiteX22" fmla="*/ 180741 w 999899"/>
              <a:gd name="connsiteY22" fmla="*/ 807454 h 2332065"/>
              <a:gd name="connsiteX23" fmla="*/ 191893 w 999899"/>
              <a:gd name="connsiteY23" fmla="*/ 840912 h 2332065"/>
              <a:gd name="connsiteX24" fmla="*/ 191435 w 999899"/>
              <a:gd name="connsiteY24" fmla="*/ 882163 h 2332065"/>
              <a:gd name="connsiteX25" fmla="*/ 198311 w 999899"/>
              <a:gd name="connsiteY25" fmla="*/ 910579 h 2332065"/>
              <a:gd name="connsiteX26" fmla="*/ 206559 w 999899"/>
              <a:gd name="connsiteY26" fmla="*/ 951832 h 2332065"/>
              <a:gd name="connsiteX27" fmla="*/ 223520 w 999899"/>
              <a:gd name="connsiteY27" fmla="*/ 995527 h 2332065"/>
              <a:gd name="connsiteX28" fmla="*/ 224589 w 999899"/>
              <a:gd name="connsiteY28" fmla="*/ 1021043 h 2332065"/>
              <a:gd name="connsiteX29" fmla="*/ 229479 w 999899"/>
              <a:gd name="connsiteY29" fmla="*/ 1062446 h 2332065"/>
              <a:gd name="connsiteX30" fmla="*/ 237729 w 999899"/>
              <a:gd name="connsiteY30" fmla="*/ 1118671 h 2332065"/>
              <a:gd name="connsiteX31" fmla="*/ 257590 w 999899"/>
              <a:gd name="connsiteY31" fmla="*/ 1149838 h 2332065"/>
              <a:gd name="connsiteX32" fmla="*/ 262936 w 999899"/>
              <a:gd name="connsiteY32" fmla="*/ 1191088 h 2332065"/>
              <a:gd name="connsiteX33" fmla="*/ 267368 w 999899"/>
              <a:gd name="connsiteY33" fmla="*/ 1224243 h 2332065"/>
              <a:gd name="connsiteX34" fmla="*/ 274090 w 999899"/>
              <a:gd name="connsiteY34" fmla="*/ 1249299 h 2332065"/>
              <a:gd name="connsiteX35" fmla="*/ 281883 w 999899"/>
              <a:gd name="connsiteY35" fmla="*/ 1281382 h 2332065"/>
              <a:gd name="connsiteX36" fmla="*/ 290132 w 999899"/>
              <a:gd name="connsiteY36" fmla="*/ 1328898 h 2332065"/>
              <a:gd name="connsiteX37" fmla="*/ 301285 w 999899"/>
              <a:gd name="connsiteY37" fmla="*/ 1353343 h 2332065"/>
              <a:gd name="connsiteX38" fmla="*/ 300827 w 999899"/>
              <a:gd name="connsiteY38" fmla="*/ 1366483 h 2332065"/>
              <a:gd name="connsiteX39" fmla="*/ 303272 w 999899"/>
              <a:gd name="connsiteY39" fmla="*/ 1398567 h 2332065"/>
              <a:gd name="connsiteX40" fmla="*/ 316411 w 999899"/>
              <a:gd name="connsiteY40" fmla="*/ 1437525 h 2332065"/>
              <a:gd name="connsiteX41" fmla="*/ 318855 w 999899"/>
              <a:gd name="connsiteY41" fmla="*/ 1468082 h 2332065"/>
              <a:gd name="connsiteX42" fmla="*/ 332911 w 999899"/>
              <a:gd name="connsiteY42" fmla="*/ 1489929 h 2332065"/>
              <a:gd name="connsiteX43" fmla="*/ 335356 w 999899"/>
              <a:gd name="connsiteY43" fmla="*/ 1511320 h 2332065"/>
              <a:gd name="connsiteX44" fmla="*/ 331535 w 999899"/>
              <a:gd name="connsiteY44" fmla="*/ 1527361 h 2332065"/>
              <a:gd name="connsiteX45" fmla="*/ 348495 w 999899"/>
              <a:gd name="connsiteY45" fmla="*/ 1559446 h 2332065"/>
              <a:gd name="connsiteX46" fmla="*/ 350481 w 999899"/>
              <a:gd name="connsiteY46" fmla="*/ 1594433 h 2332065"/>
              <a:gd name="connsiteX47" fmla="*/ 355828 w 999899"/>
              <a:gd name="connsiteY47" fmla="*/ 1619795 h 2332065"/>
              <a:gd name="connsiteX48" fmla="*/ 361175 w 999899"/>
              <a:gd name="connsiteY48" fmla="*/ 1638740 h 2332065"/>
              <a:gd name="connsiteX49" fmla="*/ 354912 w 999899"/>
              <a:gd name="connsiteY49" fmla="*/ 1679532 h 2332065"/>
              <a:gd name="connsiteX50" fmla="*/ 368968 w 999899"/>
              <a:gd name="connsiteY50" fmla="*/ 1677088 h 2332065"/>
              <a:gd name="connsiteX51" fmla="*/ 377676 w 999899"/>
              <a:gd name="connsiteY51" fmla="*/ 1696645 h 2332065"/>
              <a:gd name="connsiteX52" fmla="*/ 377216 w 999899"/>
              <a:gd name="connsiteY52" fmla="*/ 1727812 h 2332065"/>
              <a:gd name="connsiteX53" fmla="*/ 387913 w 999899"/>
              <a:gd name="connsiteY53" fmla="*/ 1785105 h 2332065"/>
              <a:gd name="connsiteX54" fmla="*/ 398607 w 999899"/>
              <a:gd name="connsiteY54" fmla="*/ 1830787 h 2332065"/>
              <a:gd name="connsiteX55" fmla="*/ 403955 w 999899"/>
              <a:gd name="connsiteY55" fmla="*/ 1863788 h 2332065"/>
              <a:gd name="connsiteX56" fmla="*/ 415108 w 999899"/>
              <a:gd name="connsiteY56" fmla="*/ 1888538 h 2332065"/>
              <a:gd name="connsiteX57" fmla="*/ 422900 w 999899"/>
              <a:gd name="connsiteY57" fmla="*/ 1928567 h 2332065"/>
              <a:gd name="connsiteX58" fmla="*/ 424886 w 999899"/>
              <a:gd name="connsiteY58" fmla="*/ 1968442 h 2332065"/>
              <a:gd name="connsiteX59" fmla="*/ 444291 w 999899"/>
              <a:gd name="connsiteY59" fmla="*/ 2021918 h 2332065"/>
              <a:gd name="connsiteX60" fmla="*/ 443372 w 999899"/>
              <a:gd name="connsiteY60" fmla="*/ 2055375 h 2332065"/>
              <a:gd name="connsiteX61" fmla="*/ 460331 w 999899"/>
              <a:gd name="connsiteY61" fmla="*/ 2093265 h 2332065"/>
              <a:gd name="connsiteX62" fmla="*/ 456512 w 999899"/>
              <a:gd name="connsiteY62" fmla="*/ 2134059 h 2332065"/>
              <a:gd name="connsiteX63" fmla="*/ 464762 w 999899"/>
              <a:gd name="connsiteY63" fmla="*/ 2147198 h 2332065"/>
              <a:gd name="connsiteX64" fmla="*/ 467206 w 999899"/>
              <a:gd name="connsiteY64" fmla="*/ 2171490 h 2332065"/>
              <a:gd name="connsiteX65" fmla="*/ 480805 w 999899"/>
              <a:gd name="connsiteY65" fmla="*/ 2220991 h 2332065"/>
              <a:gd name="connsiteX66" fmla="*/ 488596 w 999899"/>
              <a:gd name="connsiteY66" fmla="*/ 2255367 h 2332065"/>
              <a:gd name="connsiteX67" fmla="*/ 485082 w 999899"/>
              <a:gd name="connsiteY67" fmla="*/ 2269272 h 2332065"/>
              <a:gd name="connsiteX68" fmla="*/ 502194 w 999899"/>
              <a:gd name="connsiteY68" fmla="*/ 2332065 h 2332065"/>
              <a:gd name="connsiteX69" fmla="*/ 497457 w 999899"/>
              <a:gd name="connsiteY69" fmla="*/ 2314494 h 2332065"/>
              <a:gd name="connsiteX70" fmla="*/ 536722 w 999899"/>
              <a:gd name="connsiteY70" fmla="*/ 2310522 h 2332065"/>
              <a:gd name="connsiteX71" fmla="*/ 568806 w 999899"/>
              <a:gd name="connsiteY71" fmla="*/ 2289132 h 2332065"/>
              <a:gd name="connsiteX72" fmla="*/ 595543 w 999899"/>
              <a:gd name="connsiteY72" fmla="*/ 2257048 h 2332065"/>
              <a:gd name="connsiteX73" fmla="*/ 611585 w 999899"/>
              <a:gd name="connsiteY73" fmla="*/ 2235659 h 2332065"/>
              <a:gd name="connsiteX74" fmla="*/ 643670 w 999899"/>
              <a:gd name="connsiteY74" fmla="*/ 2208922 h 2332065"/>
              <a:gd name="connsiteX75" fmla="*/ 670406 w 999899"/>
              <a:gd name="connsiteY75" fmla="*/ 2176838 h 2332065"/>
              <a:gd name="connsiteX76" fmla="*/ 686448 w 999899"/>
              <a:gd name="connsiteY76" fmla="*/ 2166143 h 2332065"/>
              <a:gd name="connsiteX77" fmla="*/ 702491 w 999899"/>
              <a:gd name="connsiteY77" fmla="*/ 2150101 h 2332065"/>
              <a:gd name="connsiteX78" fmla="*/ 723880 w 999899"/>
              <a:gd name="connsiteY78" fmla="*/ 2134059 h 2332065"/>
              <a:gd name="connsiteX79" fmla="*/ 747255 w 999899"/>
              <a:gd name="connsiteY79" fmla="*/ 2090821 h 2332065"/>
              <a:gd name="connsiteX80" fmla="*/ 760394 w 999899"/>
              <a:gd name="connsiteY80" fmla="*/ 2080127 h 2332065"/>
              <a:gd name="connsiteX81" fmla="*/ 791562 w 999899"/>
              <a:gd name="connsiteY81" fmla="*/ 2036278 h 2332065"/>
              <a:gd name="connsiteX82" fmla="*/ 825480 w 999899"/>
              <a:gd name="connsiteY82" fmla="*/ 2005722 h 2332065"/>
              <a:gd name="connsiteX83" fmla="*/ 836175 w 999899"/>
              <a:gd name="connsiteY83" fmla="*/ 1989680 h 2332065"/>
              <a:gd name="connsiteX84" fmla="*/ 846870 w 999899"/>
              <a:gd name="connsiteY84" fmla="*/ 1975013 h 2332065"/>
              <a:gd name="connsiteX85" fmla="*/ 876967 w 999899"/>
              <a:gd name="connsiteY85" fmla="*/ 1932540 h 2332065"/>
              <a:gd name="connsiteX86" fmla="*/ 903705 w 999899"/>
              <a:gd name="connsiteY86" fmla="*/ 1903205 h 2332065"/>
              <a:gd name="connsiteX87" fmla="*/ 937775 w 999899"/>
              <a:gd name="connsiteY87" fmla="*/ 1877385 h 2332065"/>
              <a:gd name="connsiteX88" fmla="*/ 953817 w 999899"/>
              <a:gd name="connsiteY88" fmla="*/ 1861343 h 2332065"/>
              <a:gd name="connsiteX89" fmla="*/ 964512 w 999899"/>
              <a:gd name="connsiteY89" fmla="*/ 1845301 h 2332065"/>
              <a:gd name="connsiteX90" fmla="*/ 989262 w 999899"/>
              <a:gd name="connsiteY90" fmla="*/ 1808481 h 2332065"/>
              <a:gd name="connsiteX91" fmla="*/ 996596 w 999899"/>
              <a:gd name="connsiteY91" fmla="*/ 1781132 h 2332065"/>
              <a:gd name="connsiteX92" fmla="*/ 962677 w 999899"/>
              <a:gd name="connsiteY92" fmla="*/ 1712533 h 2332065"/>
              <a:gd name="connsiteX93" fmla="*/ 935483 w 999899"/>
              <a:gd name="connsiteY93" fmla="*/ 1671740 h 2332065"/>
              <a:gd name="connsiteX94" fmla="*/ 932427 w 999899"/>
              <a:gd name="connsiteY94" fmla="*/ 1636753 h 2332065"/>
              <a:gd name="connsiteX95" fmla="*/ 900343 w 999899"/>
              <a:gd name="connsiteY95" fmla="*/ 1583280 h 2332065"/>
              <a:gd name="connsiteX96" fmla="*/ 889648 w 999899"/>
              <a:gd name="connsiteY96" fmla="*/ 1567238 h 2332065"/>
              <a:gd name="connsiteX97" fmla="*/ 878954 w 999899"/>
              <a:gd name="connsiteY97" fmla="*/ 1545848 h 2332065"/>
              <a:gd name="connsiteX98" fmla="*/ 857564 w 999899"/>
              <a:gd name="connsiteY98" fmla="*/ 1513764 h 2332065"/>
              <a:gd name="connsiteX99" fmla="*/ 846870 w 999899"/>
              <a:gd name="connsiteY99" fmla="*/ 1492374 h 2332065"/>
              <a:gd name="connsiteX100" fmla="*/ 825480 w 999899"/>
              <a:gd name="connsiteY100" fmla="*/ 1476332 h 2332065"/>
              <a:gd name="connsiteX101" fmla="*/ 793396 w 999899"/>
              <a:gd name="connsiteY101" fmla="*/ 1413081 h 2332065"/>
              <a:gd name="connsiteX102" fmla="*/ 782701 w 999899"/>
              <a:gd name="connsiteY102" fmla="*/ 1385427 h 2332065"/>
              <a:gd name="connsiteX103" fmla="*/ 738547 w 999899"/>
              <a:gd name="connsiteY103" fmla="*/ 1322787 h 2332065"/>
              <a:gd name="connsiteX104" fmla="*/ 738394 w 999899"/>
              <a:gd name="connsiteY104" fmla="*/ 1305674 h 2332065"/>
              <a:gd name="connsiteX105" fmla="*/ 711200 w 999899"/>
              <a:gd name="connsiteY105" fmla="*/ 1267785 h 2332065"/>
              <a:gd name="connsiteX106" fmla="*/ 686448 w 999899"/>
              <a:gd name="connsiteY106" fmla="*/ 1225006 h 2332065"/>
              <a:gd name="connsiteX107" fmla="*/ 665518 w 999899"/>
              <a:gd name="connsiteY107" fmla="*/ 1201630 h 2332065"/>
              <a:gd name="connsiteX108" fmla="*/ 656351 w 999899"/>
              <a:gd name="connsiteY108" fmla="*/ 1186505 h 2332065"/>
              <a:gd name="connsiteX109" fmla="*/ 649476 w 999899"/>
              <a:gd name="connsiteY109" fmla="*/ 1159921 h 2332065"/>
              <a:gd name="connsiteX110" fmla="*/ 632975 w 999899"/>
              <a:gd name="connsiteY110" fmla="*/ 1150143 h 2332065"/>
              <a:gd name="connsiteX111" fmla="*/ 627627 w 999899"/>
              <a:gd name="connsiteY111" fmla="*/ 1134101 h 2332065"/>
              <a:gd name="connsiteX112" fmla="*/ 620751 w 999899"/>
              <a:gd name="connsiteY112" fmla="*/ 1104920 h 2332065"/>
              <a:gd name="connsiteX113" fmla="*/ 595543 w 999899"/>
              <a:gd name="connsiteY113" fmla="*/ 1066113 h 2332065"/>
              <a:gd name="connsiteX114" fmla="*/ 570333 w 999899"/>
              <a:gd name="connsiteY114" fmla="*/ 1026848 h 2332065"/>
              <a:gd name="connsiteX115" fmla="*/ 549403 w 999899"/>
              <a:gd name="connsiteY115" fmla="*/ 989874 h 2332065"/>
              <a:gd name="connsiteX116" fmla="*/ 536722 w 999899"/>
              <a:gd name="connsiteY116" fmla="*/ 973680 h 2332065"/>
              <a:gd name="connsiteX117" fmla="*/ 526027 w 999899"/>
              <a:gd name="connsiteY117" fmla="*/ 946943 h 2332065"/>
              <a:gd name="connsiteX118" fmla="*/ 515333 w 999899"/>
              <a:gd name="connsiteY118" fmla="*/ 930901 h 2332065"/>
              <a:gd name="connsiteX119" fmla="*/ 504638 w 999899"/>
              <a:gd name="connsiteY119" fmla="*/ 904164 h 2332065"/>
              <a:gd name="connsiteX120" fmla="*/ 483248 w 999899"/>
              <a:gd name="connsiteY120" fmla="*/ 872080 h 2332065"/>
              <a:gd name="connsiteX121" fmla="*/ 472554 w 999899"/>
              <a:gd name="connsiteY121" fmla="*/ 856038 h 2332065"/>
              <a:gd name="connsiteX122" fmla="*/ 454067 w 999899"/>
              <a:gd name="connsiteY122" fmla="*/ 807911 h 2332065"/>
              <a:gd name="connsiteX123" fmla="*/ 432830 w 999899"/>
              <a:gd name="connsiteY123" fmla="*/ 780106 h 2332065"/>
              <a:gd name="connsiteX124" fmla="*/ 417248 w 999899"/>
              <a:gd name="connsiteY124" fmla="*/ 759326 h 2332065"/>
              <a:gd name="connsiteX125" fmla="*/ 421066 w 999899"/>
              <a:gd name="connsiteY125" fmla="*/ 746187 h 2332065"/>
              <a:gd name="connsiteX126" fmla="*/ 395857 w 999899"/>
              <a:gd name="connsiteY126" fmla="*/ 716090 h 2332065"/>
              <a:gd name="connsiteX127" fmla="*/ 397691 w 999899"/>
              <a:gd name="connsiteY127" fmla="*/ 695617 h 2332065"/>
              <a:gd name="connsiteX128" fmla="*/ 386996 w 999899"/>
              <a:gd name="connsiteY128" fmla="*/ 679574 h 2332065"/>
              <a:gd name="connsiteX129" fmla="*/ 376301 w 999899"/>
              <a:gd name="connsiteY129" fmla="*/ 663532 h 2332065"/>
              <a:gd name="connsiteX130" fmla="*/ 365606 w 999899"/>
              <a:gd name="connsiteY130" fmla="*/ 642143 h 2332065"/>
              <a:gd name="connsiteX131" fmla="*/ 344217 w 999899"/>
              <a:gd name="connsiteY131" fmla="*/ 626101 h 2332065"/>
              <a:gd name="connsiteX132" fmla="*/ 331535 w 999899"/>
              <a:gd name="connsiteY132" fmla="*/ 608531 h 2332065"/>
              <a:gd name="connsiteX133" fmla="*/ 322522 w 999899"/>
              <a:gd name="connsiteY133" fmla="*/ 591420 h 2332065"/>
              <a:gd name="connsiteX134" fmla="*/ 312133 w 999899"/>
              <a:gd name="connsiteY134" fmla="*/ 569265 h 2332065"/>
              <a:gd name="connsiteX135" fmla="*/ 301438 w 999899"/>
              <a:gd name="connsiteY135" fmla="*/ 561932 h 2332065"/>
              <a:gd name="connsiteX136" fmla="*/ 299452 w 999899"/>
              <a:gd name="connsiteY136" fmla="*/ 537640 h 2332065"/>
              <a:gd name="connsiteX137" fmla="*/ 285854 w 999899"/>
              <a:gd name="connsiteY137" fmla="*/ 518696 h 2332065"/>
              <a:gd name="connsiteX138" fmla="*/ 269354 w 999899"/>
              <a:gd name="connsiteY138" fmla="*/ 497764 h 2332065"/>
              <a:gd name="connsiteX139" fmla="*/ 258659 w 999899"/>
              <a:gd name="connsiteY139" fmla="*/ 473013 h 2332065"/>
              <a:gd name="connsiteX140" fmla="*/ 237270 w 999899"/>
              <a:gd name="connsiteY140" fmla="*/ 433596 h 2332065"/>
              <a:gd name="connsiteX141" fmla="*/ 220768 w 999899"/>
              <a:gd name="connsiteY141" fmla="*/ 397080 h 2332065"/>
              <a:gd name="connsiteX142" fmla="*/ 193574 w 999899"/>
              <a:gd name="connsiteY142" fmla="*/ 353844 h 2332065"/>
              <a:gd name="connsiteX143" fmla="*/ 171269 w 999899"/>
              <a:gd name="connsiteY143" fmla="*/ 306328 h 2332065"/>
              <a:gd name="connsiteX144" fmla="*/ 141170 w 999899"/>
              <a:gd name="connsiteY144" fmla="*/ 258660 h 2332065"/>
              <a:gd name="connsiteX145" fmla="*/ 130322 w 999899"/>
              <a:gd name="connsiteY145" fmla="*/ 198311 h 2332065"/>
              <a:gd name="connsiteX146" fmla="*/ 99307 w 999899"/>
              <a:gd name="connsiteY146" fmla="*/ 188075 h 2332065"/>
              <a:gd name="connsiteX147" fmla="*/ 98238 w 999899"/>
              <a:gd name="connsiteY147" fmla="*/ 166227 h 2332065"/>
              <a:gd name="connsiteX148" fmla="*/ 87543 w 999899"/>
              <a:gd name="connsiteY148" fmla="*/ 144838 h 2332065"/>
              <a:gd name="connsiteX149" fmla="*/ 51181 w 999899"/>
              <a:gd name="connsiteY149" fmla="*/ 95795 h 2332065"/>
              <a:gd name="connsiteX150" fmla="*/ 39417 w 999899"/>
              <a:gd name="connsiteY150" fmla="*/ 59280 h 2332065"/>
              <a:gd name="connsiteX151" fmla="*/ 28722 w 999899"/>
              <a:gd name="connsiteY151" fmla="*/ 43238 h 2332065"/>
              <a:gd name="connsiteX152" fmla="*/ 0 w 999899"/>
              <a:gd name="connsiteY152" fmla="*/ 0 h 2332065"/>
              <a:gd name="connsiteX153" fmla="*/ 7333 w 999899"/>
              <a:gd name="connsiteY153" fmla="*/ 27196 h 2332065"/>
              <a:gd name="connsiteX0" fmla="*/ 7333 w 999899"/>
              <a:gd name="connsiteY0" fmla="*/ 27196 h 2332065"/>
              <a:gd name="connsiteX1" fmla="*/ 10694 w 999899"/>
              <a:gd name="connsiteY1" fmla="*/ 48126 h 2332065"/>
              <a:gd name="connsiteX2" fmla="*/ 27653 w 999899"/>
              <a:gd name="connsiteY2" fmla="*/ 52557 h 2332065"/>
              <a:gd name="connsiteX3" fmla="*/ 15583 w 999899"/>
              <a:gd name="connsiteY3" fmla="*/ 73489 h 2332065"/>
              <a:gd name="connsiteX4" fmla="*/ 29638 w 999899"/>
              <a:gd name="connsiteY4" fmla="*/ 103588 h 2332065"/>
              <a:gd name="connsiteX5" fmla="*/ 34528 w 999899"/>
              <a:gd name="connsiteY5" fmla="*/ 148810 h 2332065"/>
              <a:gd name="connsiteX6" fmla="*/ 39876 w 999899"/>
              <a:gd name="connsiteY6" fmla="*/ 184865 h 2332065"/>
              <a:gd name="connsiteX7" fmla="*/ 56376 w 999899"/>
              <a:gd name="connsiteY7" fmla="*/ 236508 h 2332065"/>
              <a:gd name="connsiteX8" fmla="*/ 43848 w 999899"/>
              <a:gd name="connsiteY8" fmla="*/ 222756 h 2332065"/>
              <a:gd name="connsiteX9" fmla="*/ 60806 w 999899"/>
              <a:gd name="connsiteY9" fmla="*/ 279285 h 2332065"/>
              <a:gd name="connsiteX10" fmla="*/ 66155 w 999899"/>
              <a:gd name="connsiteY10" fmla="*/ 322523 h 2332065"/>
              <a:gd name="connsiteX11" fmla="*/ 80210 w 999899"/>
              <a:gd name="connsiteY11" fmla="*/ 370497 h 2332065"/>
              <a:gd name="connsiteX12" fmla="*/ 91362 w 999899"/>
              <a:gd name="connsiteY12" fmla="*/ 414651 h 2332065"/>
              <a:gd name="connsiteX13" fmla="*/ 104504 w 999899"/>
              <a:gd name="connsiteY13" fmla="*/ 473471 h 2332065"/>
              <a:gd name="connsiteX14" fmla="*/ 112753 w 999899"/>
              <a:gd name="connsiteY14" fmla="*/ 511362 h 2332065"/>
              <a:gd name="connsiteX15" fmla="*/ 120544 w 999899"/>
              <a:gd name="connsiteY15" fmla="*/ 576753 h 2332065"/>
              <a:gd name="connsiteX16" fmla="*/ 131697 w 999899"/>
              <a:gd name="connsiteY16" fmla="*/ 612199 h 2332065"/>
              <a:gd name="connsiteX17" fmla="*/ 137044 w 999899"/>
              <a:gd name="connsiteY17" fmla="*/ 654366 h 2332065"/>
              <a:gd name="connsiteX18" fmla="*/ 151101 w 999899"/>
              <a:gd name="connsiteY18" fmla="*/ 681104 h 2332065"/>
              <a:gd name="connsiteX19" fmla="*/ 162255 w 999899"/>
              <a:gd name="connsiteY19" fmla="*/ 711659 h 2332065"/>
              <a:gd name="connsiteX20" fmla="*/ 167602 w 999899"/>
              <a:gd name="connsiteY20" fmla="*/ 744202 h 2332065"/>
              <a:gd name="connsiteX21" fmla="*/ 172489 w 999899"/>
              <a:gd name="connsiteY21" fmla="*/ 772465 h 2332065"/>
              <a:gd name="connsiteX22" fmla="*/ 180741 w 999899"/>
              <a:gd name="connsiteY22" fmla="*/ 807454 h 2332065"/>
              <a:gd name="connsiteX23" fmla="*/ 191893 w 999899"/>
              <a:gd name="connsiteY23" fmla="*/ 840912 h 2332065"/>
              <a:gd name="connsiteX24" fmla="*/ 191435 w 999899"/>
              <a:gd name="connsiteY24" fmla="*/ 882163 h 2332065"/>
              <a:gd name="connsiteX25" fmla="*/ 198311 w 999899"/>
              <a:gd name="connsiteY25" fmla="*/ 910579 h 2332065"/>
              <a:gd name="connsiteX26" fmla="*/ 206559 w 999899"/>
              <a:gd name="connsiteY26" fmla="*/ 951832 h 2332065"/>
              <a:gd name="connsiteX27" fmla="*/ 223520 w 999899"/>
              <a:gd name="connsiteY27" fmla="*/ 995527 h 2332065"/>
              <a:gd name="connsiteX28" fmla="*/ 224589 w 999899"/>
              <a:gd name="connsiteY28" fmla="*/ 1021043 h 2332065"/>
              <a:gd name="connsiteX29" fmla="*/ 229479 w 999899"/>
              <a:gd name="connsiteY29" fmla="*/ 1062446 h 2332065"/>
              <a:gd name="connsiteX30" fmla="*/ 237729 w 999899"/>
              <a:gd name="connsiteY30" fmla="*/ 1118671 h 2332065"/>
              <a:gd name="connsiteX31" fmla="*/ 257590 w 999899"/>
              <a:gd name="connsiteY31" fmla="*/ 1149838 h 2332065"/>
              <a:gd name="connsiteX32" fmla="*/ 262936 w 999899"/>
              <a:gd name="connsiteY32" fmla="*/ 1191088 h 2332065"/>
              <a:gd name="connsiteX33" fmla="*/ 267368 w 999899"/>
              <a:gd name="connsiteY33" fmla="*/ 1224243 h 2332065"/>
              <a:gd name="connsiteX34" fmla="*/ 274090 w 999899"/>
              <a:gd name="connsiteY34" fmla="*/ 1249299 h 2332065"/>
              <a:gd name="connsiteX35" fmla="*/ 281883 w 999899"/>
              <a:gd name="connsiteY35" fmla="*/ 1281382 h 2332065"/>
              <a:gd name="connsiteX36" fmla="*/ 290132 w 999899"/>
              <a:gd name="connsiteY36" fmla="*/ 1328898 h 2332065"/>
              <a:gd name="connsiteX37" fmla="*/ 301285 w 999899"/>
              <a:gd name="connsiteY37" fmla="*/ 1353343 h 2332065"/>
              <a:gd name="connsiteX38" fmla="*/ 300827 w 999899"/>
              <a:gd name="connsiteY38" fmla="*/ 1366483 h 2332065"/>
              <a:gd name="connsiteX39" fmla="*/ 303272 w 999899"/>
              <a:gd name="connsiteY39" fmla="*/ 1398567 h 2332065"/>
              <a:gd name="connsiteX40" fmla="*/ 316411 w 999899"/>
              <a:gd name="connsiteY40" fmla="*/ 1437525 h 2332065"/>
              <a:gd name="connsiteX41" fmla="*/ 318855 w 999899"/>
              <a:gd name="connsiteY41" fmla="*/ 1468082 h 2332065"/>
              <a:gd name="connsiteX42" fmla="*/ 332911 w 999899"/>
              <a:gd name="connsiteY42" fmla="*/ 1489929 h 2332065"/>
              <a:gd name="connsiteX43" fmla="*/ 335356 w 999899"/>
              <a:gd name="connsiteY43" fmla="*/ 1511320 h 2332065"/>
              <a:gd name="connsiteX44" fmla="*/ 331535 w 999899"/>
              <a:gd name="connsiteY44" fmla="*/ 1527361 h 2332065"/>
              <a:gd name="connsiteX45" fmla="*/ 348495 w 999899"/>
              <a:gd name="connsiteY45" fmla="*/ 1559446 h 2332065"/>
              <a:gd name="connsiteX46" fmla="*/ 350481 w 999899"/>
              <a:gd name="connsiteY46" fmla="*/ 1594433 h 2332065"/>
              <a:gd name="connsiteX47" fmla="*/ 355828 w 999899"/>
              <a:gd name="connsiteY47" fmla="*/ 1619795 h 2332065"/>
              <a:gd name="connsiteX48" fmla="*/ 361175 w 999899"/>
              <a:gd name="connsiteY48" fmla="*/ 1638740 h 2332065"/>
              <a:gd name="connsiteX49" fmla="*/ 354912 w 999899"/>
              <a:gd name="connsiteY49" fmla="*/ 1679532 h 2332065"/>
              <a:gd name="connsiteX50" fmla="*/ 368968 w 999899"/>
              <a:gd name="connsiteY50" fmla="*/ 1677088 h 2332065"/>
              <a:gd name="connsiteX51" fmla="*/ 377676 w 999899"/>
              <a:gd name="connsiteY51" fmla="*/ 1696645 h 2332065"/>
              <a:gd name="connsiteX52" fmla="*/ 377216 w 999899"/>
              <a:gd name="connsiteY52" fmla="*/ 1727812 h 2332065"/>
              <a:gd name="connsiteX53" fmla="*/ 387913 w 999899"/>
              <a:gd name="connsiteY53" fmla="*/ 1785105 h 2332065"/>
              <a:gd name="connsiteX54" fmla="*/ 398607 w 999899"/>
              <a:gd name="connsiteY54" fmla="*/ 1830787 h 2332065"/>
              <a:gd name="connsiteX55" fmla="*/ 403955 w 999899"/>
              <a:gd name="connsiteY55" fmla="*/ 1863788 h 2332065"/>
              <a:gd name="connsiteX56" fmla="*/ 415108 w 999899"/>
              <a:gd name="connsiteY56" fmla="*/ 1888538 h 2332065"/>
              <a:gd name="connsiteX57" fmla="*/ 422900 w 999899"/>
              <a:gd name="connsiteY57" fmla="*/ 1928567 h 2332065"/>
              <a:gd name="connsiteX58" fmla="*/ 424886 w 999899"/>
              <a:gd name="connsiteY58" fmla="*/ 1968442 h 2332065"/>
              <a:gd name="connsiteX59" fmla="*/ 444291 w 999899"/>
              <a:gd name="connsiteY59" fmla="*/ 2021918 h 2332065"/>
              <a:gd name="connsiteX60" fmla="*/ 443372 w 999899"/>
              <a:gd name="connsiteY60" fmla="*/ 2055375 h 2332065"/>
              <a:gd name="connsiteX61" fmla="*/ 460331 w 999899"/>
              <a:gd name="connsiteY61" fmla="*/ 2093265 h 2332065"/>
              <a:gd name="connsiteX62" fmla="*/ 456512 w 999899"/>
              <a:gd name="connsiteY62" fmla="*/ 2134059 h 2332065"/>
              <a:gd name="connsiteX63" fmla="*/ 464762 w 999899"/>
              <a:gd name="connsiteY63" fmla="*/ 2147198 h 2332065"/>
              <a:gd name="connsiteX64" fmla="*/ 467206 w 999899"/>
              <a:gd name="connsiteY64" fmla="*/ 2171490 h 2332065"/>
              <a:gd name="connsiteX65" fmla="*/ 480805 w 999899"/>
              <a:gd name="connsiteY65" fmla="*/ 2220991 h 2332065"/>
              <a:gd name="connsiteX66" fmla="*/ 488596 w 999899"/>
              <a:gd name="connsiteY66" fmla="*/ 2255367 h 2332065"/>
              <a:gd name="connsiteX67" fmla="*/ 485082 w 999899"/>
              <a:gd name="connsiteY67" fmla="*/ 2269272 h 2332065"/>
              <a:gd name="connsiteX68" fmla="*/ 502194 w 999899"/>
              <a:gd name="connsiteY68" fmla="*/ 2332065 h 2332065"/>
              <a:gd name="connsiteX69" fmla="*/ 497457 w 999899"/>
              <a:gd name="connsiteY69" fmla="*/ 2314494 h 2332065"/>
              <a:gd name="connsiteX70" fmla="*/ 536722 w 999899"/>
              <a:gd name="connsiteY70" fmla="*/ 2310522 h 2332065"/>
              <a:gd name="connsiteX71" fmla="*/ 568806 w 999899"/>
              <a:gd name="connsiteY71" fmla="*/ 2289132 h 2332065"/>
              <a:gd name="connsiteX72" fmla="*/ 595543 w 999899"/>
              <a:gd name="connsiteY72" fmla="*/ 2257048 h 2332065"/>
              <a:gd name="connsiteX73" fmla="*/ 611585 w 999899"/>
              <a:gd name="connsiteY73" fmla="*/ 2235659 h 2332065"/>
              <a:gd name="connsiteX74" fmla="*/ 643670 w 999899"/>
              <a:gd name="connsiteY74" fmla="*/ 2208922 h 2332065"/>
              <a:gd name="connsiteX75" fmla="*/ 670406 w 999899"/>
              <a:gd name="connsiteY75" fmla="*/ 2176838 h 2332065"/>
              <a:gd name="connsiteX76" fmla="*/ 686448 w 999899"/>
              <a:gd name="connsiteY76" fmla="*/ 2166143 h 2332065"/>
              <a:gd name="connsiteX77" fmla="*/ 702491 w 999899"/>
              <a:gd name="connsiteY77" fmla="*/ 2150101 h 2332065"/>
              <a:gd name="connsiteX78" fmla="*/ 723880 w 999899"/>
              <a:gd name="connsiteY78" fmla="*/ 2134059 h 2332065"/>
              <a:gd name="connsiteX79" fmla="*/ 747255 w 999899"/>
              <a:gd name="connsiteY79" fmla="*/ 2090821 h 2332065"/>
              <a:gd name="connsiteX80" fmla="*/ 760394 w 999899"/>
              <a:gd name="connsiteY80" fmla="*/ 2080127 h 2332065"/>
              <a:gd name="connsiteX81" fmla="*/ 791562 w 999899"/>
              <a:gd name="connsiteY81" fmla="*/ 2036278 h 2332065"/>
              <a:gd name="connsiteX82" fmla="*/ 825480 w 999899"/>
              <a:gd name="connsiteY82" fmla="*/ 2005722 h 2332065"/>
              <a:gd name="connsiteX83" fmla="*/ 836175 w 999899"/>
              <a:gd name="connsiteY83" fmla="*/ 1989680 h 2332065"/>
              <a:gd name="connsiteX84" fmla="*/ 846870 w 999899"/>
              <a:gd name="connsiteY84" fmla="*/ 1975013 h 2332065"/>
              <a:gd name="connsiteX85" fmla="*/ 876967 w 999899"/>
              <a:gd name="connsiteY85" fmla="*/ 1932540 h 2332065"/>
              <a:gd name="connsiteX86" fmla="*/ 903705 w 999899"/>
              <a:gd name="connsiteY86" fmla="*/ 1903205 h 2332065"/>
              <a:gd name="connsiteX87" fmla="*/ 937775 w 999899"/>
              <a:gd name="connsiteY87" fmla="*/ 1877385 h 2332065"/>
              <a:gd name="connsiteX88" fmla="*/ 953817 w 999899"/>
              <a:gd name="connsiteY88" fmla="*/ 1861343 h 2332065"/>
              <a:gd name="connsiteX89" fmla="*/ 964512 w 999899"/>
              <a:gd name="connsiteY89" fmla="*/ 1845301 h 2332065"/>
              <a:gd name="connsiteX90" fmla="*/ 989262 w 999899"/>
              <a:gd name="connsiteY90" fmla="*/ 1808481 h 2332065"/>
              <a:gd name="connsiteX91" fmla="*/ 996596 w 999899"/>
              <a:gd name="connsiteY91" fmla="*/ 1781132 h 2332065"/>
              <a:gd name="connsiteX92" fmla="*/ 962677 w 999899"/>
              <a:gd name="connsiteY92" fmla="*/ 1712533 h 2332065"/>
              <a:gd name="connsiteX93" fmla="*/ 935483 w 999899"/>
              <a:gd name="connsiteY93" fmla="*/ 1671740 h 2332065"/>
              <a:gd name="connsiteX94" fmla="*/ 932427 w 999899"/>
              <a:gd name="connsiteY94" fmla="*/ 1636753 h 2332065"/>
              <a:gd name="connsiteX95" fmla="*/ 900343 w 999899"/>
              <a:gd name="connsiteY95" fmla="*/ 1583280 h 2332065"/>
              <a:gd name="connsiteX96" fmla="*/ 889648 w 999899"/>
              <a:gd name="connsiteY96" fmla="*/ 1567238 h 2332065"/>
              <a:gd name="connsiteX97" fmla="*/ 878954 w 999899"/>
              <a:gd name="connsiteY97" fmla="*/ 1545848 h 2332065"/>
              <a:gd name="connsiteX98" fmla="*/ 857564 w 999899"/>
              <a:gd name="connsiteY98" fmla="*/ 1513764 h 2332065"/>
              <a:gd name="connsiteX99" fmla="*/ 846870 w 999899"/>
              <a:gd name="connsiteY99" fmla="*/ 1492374 h 2332065"/>
              <a:gd name="connsiteX100" fmla="*/ 825480 w 999899"/>
              <a:gd name="connsiteY100" fmla="*/ 1476332 h 2332065"/>
              <a:gd name="connsiteX101" fmla="*/ 793396 w 999899"/>
              <a:gd name="connsiteY101" fmla="*/ 1413081 h 2332065"/>
              <a:gd name="connsiteX102" fmla="*/ 782701 w 999899"/>
              <a:gd name="connsiteY102" fmla="*/ 1385427 h 2332065"/>
              <a:gd name="connsiteX103" fmla="*/ 738547 w 999899"/>
              <a:gd name="connsiteY103" fmla="*/ 1322787 h 2332065"/>
              <a:gd name="connsiteX104" fmla="*/ 738394 w 999899"/>
              <a:gd name="connsiteY104" fmla="*/ 1305674 h 2332065"/>
              <a:gd name="connsiteX105" fmla="*/ 711200 w 999899"/>
              <a:gd name="connsiteY105" fmla="*/ 1267785 h 2332065"/>
              <a:gd name="connsiteX106" fmla="*/ 686448 w 999899"/>
              <a:gd name="connsiteY106" fmla="*/ 1225006 h 2332065"/>
              <a:gd name="connsiteX107" fmla="*/ 665518 w 999899"/>
              <a:gd name="connsiteY107" fmla="*/ 1201630 h 2332065"/>
              <a:gd name="connsiteX108" fmla="*/ 656351 w 999899"/>
              <a:gd name="connsiteY108" fmla="*/ 1186505 h 2332065"/>
              <a:gd name="connsiteX109" fmla="*/ 649476 w 999899"/>
              <a:gd name="connsiteY109" fmla="*/ 1159921 h 2332065"/>
              <a:gd name="connsiteX110" fmla="*/ 632975 w 999899"/>
              <a:gd name="connsiteY110" fmla="*/ 1150143 h 2332065"/>
              <a:gd name="connsiteX111" fmla="*/ 627627 w 999899"/>
              <a:gd name="connsiteY111" fmla="*/ 1134101 h 2332065"/>
              <a:gd name="connsiteX112" fmla="*/ 620751 w 999899"/>
              <a:gd name="connsiteY112" fmla="*/ 1104920 h 2332065"/>
              <a:gd name="connsiteX113" fmla="*/ 595543 w 999899"/>
              <a:gd name="connsiteY113" fmla="*/ 1066113 h 2332065"/>
              <a:gd name="connsiteX114" fmla="*/ 570333 w 999899"/>
              <a:gd name="connsiteY114" fmla="*/ 1026848 h 2332065"/>
              <a:gd name="connsiteX115" fmla="*/ 549403 w 999899"/>
              <a:gd name="connsiteY115" fmla="*/ 989874 h 2332065"/>
              <a:gd name="connsiteX116" fmla="*/ 536722 w 999899"/>
              <a:gd name="connsiteY116" fmla="*/ 973680 h 2332065"/>
              <a:gd name="connsiteX117" fmla="*/ 526027 w 999899"/>
              <a:gd name="connsiteY117" fmla="*/ 946943 h 2332065"/>
              <a:gd name="connsiteX118" fmla="*/ 515333 w 999899"/>
              <a:gd name="connsiteY118" fmla="*/ 930901 h 2332065"/>
              <a:gd name="connsiteX119" fmla="*/ 504638 w 999899"/>
              <a:gd name="connsiteY119" fmla="*/ 904164 h 2332065"/>
              <a:gd name="connsiteX120" fmla="*/ 483248 w 999899"/>
              <a:gd name="connsiteY120" fmla="*/ 872080 h 2332065"/>
              <a:gd name="connsiteX121" fmla="*/ 472554 w 999899"/>
              <a:gd name="connsiteY121" fmla="*/ 856038 h 2332065"/>
              <a:gd name="connsiteX122" fmla="*/ 454067 w 999899"/>
              <a:gd name="connsiteY122" fmla="*/ 807911 h 2332065"/>
              <a:gd name="connsiteX123" fmla="*/ 432830 w 999899"/>
              <a:gd name="connsiteY123" fmla="*/ 780106 h 2332065"/>
              <a:gd name="connsiteX124" fmla="*/ 417248 w 999899"/>
              <a:gd name="connsiteY124" fmla="*/ 759326 h 2332065"/>
              <a:gd name="connsiteX125" fmla="*/ 421066 w 999899"/>
              <a:gd name="connsiteY125" fmla="*/ 746187 h 2332065"/>
              <a:gd name="connsiteX126" fmla="*/ 395857 w 999899"/>
              <a:gd name="connsiteY126" fmla="*/ 716090 h 2332065"/>
              <a:gd name="connsiteX127" fmla="*/ 397691 w 999899"/>
              <a:gd name="connsiteY127" fmla="*/ 695617 h 2332065"/>
              <a:gd name="connsiteX128" fmla="*/ 386996 w 999899"/>
              <a:gd name="connsiteY128" fmla="*/ 679574 h 2332065"/>
              <a:gd name="connsiteX129" fmla="*/ 376301 w 999899"/>
              <a:gd name="connsiteY129" fmla="*/ 663532 h 2332065"/>
              <a:gd name="connsiteX130" fmla="*/ 365606 w 999899"/>
              <a:gd name="connsiteY130" fmla="*/ 642143 h 2332065"/>
              <a:gd name="connsiteX131" fmla="*/ 344217 w 999899"/>
              <a:gd name="connsiteY131" fmla="*/ 626101 h 2332065"/>
              <a:gd name="connsiteX132" fmla="*/ 331535 w 999899"/>
              <a:gd name="connsiteY132" fmla="*/ 608531 h 2332065"/>
              <a:gd name="connsiteX133" fmla="*/ 322522 w 999899"/>
              <a:gd name="connsiteY133" fmla="*/ 591420 h 2332065"/>
              <a:gd name="connsiteX134" fmla="*/ 312133 w 999899"/>
              <a:gd name="connsiteY134" fmla="*/ 569265 h 2332065"/>
              <a:gd name="connsiteX135" fmla="*/ 301438 w 999899"/>
              <a:gd name="connsiteY135" fmla="*/ 561932 h 2332065"/>
              <a:gd name="connsiteX136" fmla="*/ 299452 w 999899"/>
              <a:gd name="connsiteY136" fmla="*/ 537640 h 2332065"/>
              <a:gd name="connsiteX137" fmla="*/ 285854 w 999899"/>
              <a:gd name="connsiteY137" fmla="*/ 518696 h 2332065"/>
              <a:gd name="connsiteX138" fmla="*/ 269354 w 999899"/>
              <a:gd name="connsiteY138" fmla="*/ 497764 h 2332065"/>
              <a:gd name="connsiteX139" fmla="*/ 258659 w 999899"/>
              <a:gd name="connsiteY139" fmla="*/ 473013 h 2332065"/>
              <a:gd name="connsiteX140" fmla="*/ 237270 w 999899"/>
              <a:gd name="connsiteY140" fmla="*/ 433596 h 2332065"/>
              <a:gd name="connsiteX141" fmla="*/ 220768 w 999899"/>
              <a:gd name="connsiteY141" fmla="*/ 397080 h 2332065"/>
              <a:gd name="connsiteX142" fmla="*/ 193574 w 999899"/>
              <a:gd name="connsiteY142" fmla="*/ 353844 h 2332065"/>
              <a:gd name="connsiteX143" fmla="*/ 171269 w 999899"/>
              <a:gd name="connsiteY143" fmla="*/ 306328 h 2332065"/>
              <a:gd name="connsiteX144" fmla="*/ 141170 w 999899"/>
              <a:gd name="connsiteY144" fmla="*/ 258660 h 2332065"/>
              <a:gd name="connsiteX145" fmla="*/ 115808 w 999899"/>
              <a:gd name="connsiteY145" fmla="*/ 212826 h 2332065"/>
              <a:gd name="connsiteX146" fmla="*/ 99307 w 999899"/>
              <a:gd name="connsiteY146" fmla="*/ 188075 h 2332065"/>
              <a:gd name="connsiteX147" fmla="*/ 98238 w 999899"/>
              <a:gd name="connsiteY147" fmla="*/ 166227 h 2332065"/>
              <a:gd name="connsiteX148" fmla="*/ 87543 w 999899"/>
              <a:gd name="connsiteY148" fmla="*/ 144838 h 2332065"/>
              <a:gd name="connsiteX149" fmla="*/ 51181 w 999899"/>
              <a:gd name="connsiteY149" fmla="*/ 95795 h 2332065"/>
              <a:gd name="connsiteX150" fmla="*/ 39417 w 999899"/>
              <a:gd name="connsiteY150" fmla="*/ 59280 h 2332065"/>
              <a:gd name="connsiteX151" fmla="*/ 28722 w 999899"/>
              <a:gd name="connsiteY151" fmla="*/ 43238 h 2332065"/>
              <a:gd name="connsiteX152" fmla="*/ 0 w 999899"/>
              <a:gd name="connsiteY152" fmla="*/ 0 h 2332065"/>
              <a:gd name="connsiteX153" fmla="*/ 7333 w 999899"/>
              <a:gd name="connsiteY153" fmla="*/ 27196 h 2332065"/>
              <a:gd name="connsiteX0" fmla="*/ 7333 w 999899"/>
              <a:gd name="connsiteY0" fmla="*/ 27196 h 2332065"/>
              <a:gd name="connsiteX1" fmla="*/ 10694 w 999899"/>
              <a:gd name="connsiteY1" fmla="*/ 48126 h 2332065"/>
              <a:gd name="connsiteX2" fmla="*/ 27653 w 999899"/>
              <a:gd name="connsiteY2" fmla="*/ 52557 h 2332065"/>
              <a:gd name="connsiteX3" fmla="*/ 15583 w 999899"/>
              <a:gd name="connsiteY3" fmla="*/ 73489 h 2332065"/>
              <a:gd name="connsiteX4" fmla="*/ 29638 w 999899"/>
              <a:gd name="connsiteY4" fmla="*/ 103588 h 2332065"/>
              <a:gd name="connsiteX5" fmla="*/ 34528 w 999899"/>
              <a:gd name="connsiteY5" fmla="*/ 148810 h 2332065"/>
              <a:gd name="connsiteX6" fmla="*/ 39876 w 999899"/>
              <a:gd name="connsiteY6" fmla="*/ 184865 h 2332065"/>
              <a:gd name="connsiteX7" fmla="*/ 56376 w 999899"/>
              <a:gd name="connsiteY7" fmla="*/ 236508 h 2332065"/>
              <a:gd name="connsiteX8" fmla="*/ 43848 w 999899"/>
              <a:gd name="connsiteY8" fmla="*/ 222756 h 2332065"/>
              <a:gd name="connsiteX9" fmla="*/ 60806 w 999899"/>
              <a:gd name="connsiteY9" fmla="*/ 279285 h 2332065"/>
              <a:gd name="connsiteX10" fmla="*/ 66155 w 999899"/>
              <a:gd name="connsiteY10" fmla="*/ 322523 h 2332065"/>
              <a:gd name="connsiteX11" fmla="*/ 80210 w 999899"/>
              <a:gd name="connsiteY11" fmla="*/ 370497 h 2332065"/>
              <a:gd name="connsiteX12" fmla="*/ 91362 w 999899"/>
              <a:gd name="connsiteY12" fmla="*/ 414651 h 2332065"/>
              <a:gd name="connsiteX13" fmla="*/ 104504 w 999899"/>
              <a:gd name="connsiteY13" fmla="*/ 473471 h 2332065"/>
              <a:gd name="connsiteX14" fmla="*/ 112753 w 999899"/>
              <a:gd name="connsiteY14" fmla="*/ 511362 h 2332065"/>
              <a:gd name="connsiteX15" fmla="*/ 120544 w 999899"/>
              <a:gd name="connsiteY15" fmla="*/ 576753 h 2332065"/>
              <a:gd name="connsiteX16" fmla="*/ 131697 w 999899"/>
              <a:gd name="connsiteY16" fmla="*/ 612199 h 2332065"/>
              <a:gd name="connsiteX17" fmla="*/ 137044 w 999899"/>
              <a:gd name="connsiteY17" fmla="*/ 654366 h 2332065"/>
              <a:gd name="connsiteX18" fmla="*/ 151101 w 999899"/>
              <a:gd name="connsiteY18" fmla="*/ 681104 h 2332065"/>
              <a:gd name="connsiteX19" fmla="*/ 162255 w 999899"/>
              <a:gd name="connsiteY19" fmla="*/ 711659 h 2332065"/>
              <a:gd name="connsiteX20" fmla="*/ 167602 w 999899"/>
              <a:gd name="connsiteY20" fmla="*/ 744202 h 2332065"/>
              <a:gd name="connsiteX21" fmla="*/ 172489 w 999899"/>
              <a:gd name="connsiteY21" fmla="*/ 772465 h 2332065"/>
              <a:gd name="connsiteX22" fmla="*/ 180741 w 999899"/>
              <a:gd name="connsiteY22" fmla="*/ 807454 h 2332065"/>
              <a:gd name="connsiteX23" fmla="*/ 191893 w 999899"/>
              <a:gd name="connsiteY23" fmla="*/ 840912 h 2332065"/>
              <a:gd name="connsiteX24" fmla="*/ 191435 w 999899"/>
              <a:gd name="connsiteY24" fmla="*/ 882163 h 2332065"/>
              <a:gd name="connsiteX25" fmla="*/ 198311 w 999899"/>
              <a:gd name="connsiteY25" fmla="*/ 910579 h 2332065"/>
              <a:gd name="connsiteX26" fmla="*/ 206559 w 999899"/>
              <a:gd name="connsiteY26" fmla="*/ 951832 h 2332065"/>
              <a:gd name="connsiteX27" fmla="*/ 223520 w 999899"/>
              <a:gd name="connsiteY27" fmla="*/ 995527 h 2332065"/>
              <a:gd name="connsiteX28" fmla="*/ 224589 w 999899"/>
              <a:gd name="connsiteY28" fmla="*/ 1021043 h 2332065"/>
              <a:gd name="connsiteX29" fmla="*/ 229479 w 999899"/>
              <a:gd name="connsiteY29" fmla="*/ 1062446 h 2332065"/>
              <a:gd name="connsiteX30" fmla="*/ 237729 w 999899"/>
              <a:gd name="connsiteY30" fmla="*/ 1118671 h 2332065"/>
              <a:gd name="connsiteX31" fmla="*/ 257590 w 999899"/>
              <a:gd name="connsiteY31" fmla="*/ 1149838 h 2332065"/>
              <a:gd name="connsiteX32" fmla="*/ 262936 w 999899"/>
              <a:gd name="connsiteY32" fmla="*/ 1191088 h 2332065"/>
              <a:gd name="connsiteX33" fmla="*/ 267368 w 999899"/>
              <a:gd name="connsiteY33" fmla="*/ 1224243 h 2332065"/>
              <a:gd name="connsiteX34" fmla="*/ 274090 w 999899"/>
              <a:gd name="connsiteY34" fmla="*/ 1249299 h 2332065"/>
              <a:gd name="connsiteX35" fmla="*/ 281883 w 999899"/>
              <a:gd name="connsiteY35" fmla="*/ 1281382 h 2332065"/>
              <a:gd name="connsiteX36" fmla="*/ 290132 w 999899"/>
              <a:gd name="connsiteY36" fmla="*/ 1328898 h 2332065"/>
              <a:gd name="connsiteX37" fmla="*/ 301285 w 999899"/>
              <a:gd name="connsiteY37" fmla="*/ 1353343 h 2332065"/>
              <a:gd name="connsiteX38" fmla="*/ 300827 w 999899"/>
              <a:gd name="connsiteY38" fmla="*/ 1366483 h 2332065"/>
              <a:gd name="connsiteX39" fmla="*/ 303272 w 999899"/>
              <a:gd name="connsiteY39" fmla="*/ 1398567 h 2332065"/>
              <a:gd name="connsiteX40" fmla="*/ 316411 w 999899"/>
              <a:gd name="connsiteY40" fmla="*/ 1437525 h 2332065"/>
              <a:gd name="connsiteX41" fmla="*/ 318855 w 999899"/>
              <a:gd name="connsiteY41" fmla="*/ 1468082 h 2332065"/>
              <a:gd name="connsiteX42" fmla="*/ 332911 w 999899"/>
              <a:gd name="connsiteY42" fmla="*/ 1489929 h 2332065"/>
              <a:gd name="connsiteX43" fmla="*/ 335356 w 999899"/>
              <a:gd name="connsiteY43" fmla="*/ 1511320 h 2332065"/>
              <a:gd name="connsiteX44" fmla="*/ 331535 w 999899"/>
              <a:gd name="connsiteY44" fmla="*/ 1527361 h 2332065"/>
              <a:gd name="connsiteX45" fmla="*/ 348495 w 999899"/>
              <a:gd name="connsiteY45" fmla="*/ 1559446 h 2332065"/>
              <a:gd name="connsiteX46" fmla="*/ 350481 w 999899"/>
              <a:gd name="connsiteY46" fmla="*/ 1594433 h 2332065"/>
              <a:gd name="connsiteX47" fmla="*/ 355828 w 999899"/>
              <a:gd name="connsiteY47" fmla="*/ 1619795 h 2332065"/>
              <a:gd name="connsiteX48" fmla="*/ 361175 w 999899"/>
              <a:gd name="connsiteY48" fmla="*/ 1638740 h 2332065"/>
              <a:gd name="connsiteX49" fmla="*/ 354912 w 999899"/>
              <a:gd name="connsiteY49" fmla="*/ 1679532 h 2332065"/>
              <a:gd name="connsiteX50" fmla="*/ 368968 w 999899"/>
              <a:gd name="connsiteY50" fmla="*/ 1677088 h 2332065"/>
              <a:gd name="connsiteX51" fmla="*/ 377676 w 999899"/>
              <a:gd name="connsiteY51" fmla="*/ 1696645 h 2332065"/>
              <a:gd name="connsiteX52" fmla="*/ 377216 w 999899"/>
              <a:gd name="connsiteY52" fmla="*/ 1727812 h 2332065"/>
              <a:gd name="connsiteX53" fmla="*/ 387913 w 999899"/>
              <a:gd name="connsiteY53" fmla="*/ 1785105 h 2332065"/>
              <a:gd name="connsiteX54" fmla="*/ 398607 w 999899"/>
              <a:gd name="connsiteY54" fmla="*/ 1830787 h 2332065"/>
              <a:gd name="connsiteX55" fmla="*/ 403955 w 999899"/>
              <a:gd name="connsiteY55" fmla="*/ 1863788 h 2332065"/>
              <a:gd name="connsiteX56" fmla="*/ 415108 w 999899"/>
              <a:gd name="connsiteY56" fmla="*/ 1888538 h 2332065"/>
              <a:gd name="connsiteX57" fmla="*/ 422900 w 999899"/>
              <a:gd name="connsiteY57" fmla="*/ 1928567 h 2332065"/>
              <a:gd name="connsiteX58" fmla="*/ 424886 w 999899"/>
              <a:gd name="connsiteY58" fmla="*/ 1968442 h 2332065"/>
              <a:gd name="connsiteX59" fmla="*/ 444291 w 999899"/>
              <a:gd name="connsiteY59" fmla="*/ 2021918 h 2332065"/>
              <a:gd name="connsiteX60" fmla="*/ 443372 w 999899"/>
              <a:gd name="connsiteY60" fmla="*/ 2055375 h 2332065"/>
              <a:gd name="connsiteX61" fmla="*/ 460331 w 999899"/>
              <a:gd name="connsiteY61" fmla="*/ 2093265 h 2332065"/>
              <a:gd name="connsiteX62" fmla="*/ 456512 w 999899"/>
              <a:gd name="connsiteY62" fmla="*/ 2134059 h 2332065"/>
              <a:gd name="connsiteX63" fmla="*/ 464762 w 999899"/>
              <a:gd name="connsiteY63" fmla="*/ 2147198 h 2332065"/>
              <a:gd name="connsiteX64" fmla="*/ 467206 w 999899"/>
              <a:gd name="connsiteY64" fmla="*/ 2171490 h 2332065"/>
              <a:gd name="connsiteX65" fmla="*/ 480805 w 999899"/>
              <a:gd name="connsiteY65" fmla="*/ 2220991 h 2332065"/>
              <a:gd name="connsiteX66" fmla="*/ 488596 w 999899"/>
              <a:gd name="connsiteY66" fmla="*/ 2255367 h 2332065"/>
              <a:gd name="connsiteX67" fmla="*/ 485082 w 999899"/>
              <a:gd name="connsiteY67" fmla="*/ 2269272 h 2332065"/>
              <a:gd name="connsiteX68" fmla="*/ 502194 w 999899"/>
              <a:gd name="connsiteY68" fmla="*/ 2332065 h 2332065"/>
              <a:gd name="connsiteX69" fmla="*/ 497457 w 999899"/>
              <a:gd name="connsiteY69" fmla="*/ 2314494 h 2332065"/>
              <a:gd name="connsiteX70" fmla="*/ 536722 w 999899"/>
              <a:gd name="connsiteY70" fmla="*/ 2310522 h 2332065"/>
              <a:gd name="connsiteX71" fmla="*/ 568806 w 999899"/>
              <a:gd name="connsiteY71" fmla="*/ 2289132 h 2332065"/>
              <a:gd name="connsiteX72" fmla="*/ 595543 w 999899"/>
              <a:gd name="connsiteY72" fmla="*/ 2257048 h 2332065"/>
              <a:gd name="connsiteX73" fmla="*/ 611585 w 999899"/>
              <a:gd name="connsiteY73" fmla="*/ 2235659 h 2332065"/>
              <a:gd name="connsiteX74" fmla="*/ 643670 w 999899"/>
              <a:gd name="connsiteY74" fmla="*/ 2208922 h 2332065"/>
              <a:gd name="connsiteX75" fmla="*/ 670406 w 999899"/>
              <a:gd name="connsiteY75" fmla="*/ 2176838 h 2332065"/>
              <a:gd name="connsiteX76" fmla="*/ 686448 w 999899"/>
              <a:gd name="connsiteY76" fmla="*/ 2166143 h 2332065"/>
              <a:gd name="connsiteX77" fmla="*/ 702491 w 999899"/>
              <a:gd name="connsiteY77" fmla="*/ 2150101 h 2332065"/>
              <a:gd name="connsiteX78" fmla="*/ 723880 w 999899"/>
              <a:gd name="connsiteY78" fmla="*/ 2134059 h 2332065"/>
              <a:gd name="connsiteX79" fmla="*/ 747255 w 999899"/>
              <a:gd name="connsiteY79" fmla="*/ 2090821 h 2332065"/>
              <a:gd name="connsiteX80" fmla="*/ 760394 w 999899"/>
              <a:gd name="connsiteY80" fmla="*/ 2080127 h 2332065"/>
              <a:gd name="connsiteX81" fmla="*/ 791562 w 999899"/>
              <a:gd name="connsiteY81" fmla="*/ 2036278 h 2332065"/>
              <a:gd name="connsiteX82" fmla="*/ 825480 w 999899"/>
              <a:gd name="connsiteY82" fmla="*/ 2005722 h 2332065"/>
              <a:gd name="connsiteX83" fmla="*/ 836175 w 999899"/>
              <a:gd name="connsiteY83" fmla="*/ 1989680 h 2332065"/>
              <a:gd name="connsiteX84" fmla="*/ 846870 w 999899"/>
              <a:gd name="connsiteY84" fmla="*/ 1975013 h 2332065"/>
              <a:gd name="connsiteX85" fmla="*/ 876967 w 999899"/>
              <a:gd name="connsiteY85" fmla="*/ 1932540 h 2332065"/>
              <a:gd name="connsiteX86" fmla="*/ 903705 w 999899"/>
              <a:gd name="connsiteY86" fmla="*/ 1903205 h 2332065"/>
              <a:gd name="connsiteX87" fmla="*/ 937775 w 999899"/>
              <a:gd name="connsiteY87" fmla="*/ 1877385 h 2332065"/>
              <a:gd name="connsiteX88" fmla="*/ 953817 w 999899"/>
              <a:gd name="connsiteY88" fmla="*/ 1861343 h 2332065"/>
              <a:gd name="connsiteX89" fmla="*/ 964512 w 999899"/>
              <a:gd name="connsiteY89" fmla="*/ 1845301 h 2332065"/>
              <a:gd name="connsiteX90" fmla="*/ 989262 w 999899"/>
              <a:gd name="connsiteY90" fmla="*/ 1808481 h 2332065"/>
              <a:gd name="connsiteX91" fmla="*/ 996596 w 999899"/>
              <a:gd name="connsiteY91" fmla="*/ 1781132 h 2332065"/>
              <a:gd name="connsiteX92" fmla="*/ 962677 w 999899"/>
              <a:gd name="connsiteY92" fmla="*/ 1712533 h 2332065"/>
              <a:gd name="connsiteX93" fmla="*/ 935483 w 999899"/>
              <a:gd name="connsiteY93" fmla="*/ 1671740 h 2332065"/>
              <a:gd name="connsiteX94" fmla="*/ 917912 w 999899"/>
              <a:gd name="connsiteY94" fmla="*/ 1636753 h 2332065"/>
              <a:gd name="connsiteX95" fmla="*/ 900343 w 999899"/>
              <a:gd name="connsiteY95" fmla="*/ 1583280 h 2332065"/>
              <a:gd name="connsiteX96" fmla="*/ 889648 w 999899"/>
              <a:gd name="connsiteY96" fmla="*/ 1567238 h 2332065"/>
              <a:gd name="connsiteX97" fmla="*/ 878954 w 999899"/>
              <a:gd name="connsiteY97" fmla="*/ 1545848 h 2332065"/>
              <a:gd name="connsiteX98" fmla="*/ 857564 w 999899"/>
              <a:gd name="connsiteY98" fmla="*/ 1513764 h 2332065"/>
              <a:gd name="connsiteX99" fmla="*/ 846870 w 999899"/>
              <a:gd name="connsiteY99" fmla="*/ 1492374 h 2332065"/>
              <a:gd name="connsiteX100" fmla="*/ 825480 w 999899"/>
              <a:gd name="connsiteY100" fmla="*/ 1476332 h 2332065"/>
              <a:gd name="connsiteX101" fmla="*/ 793396 w 999899"/>
              <a:gd name="connsiteY101" fmla="*/ 1413081 h 2332065"/>
              <a:gd name="connsiteX102" fmla="*/ 782701 w 999899"/>
              <a:gd name="connsiteY102" fmla="*/ 1385427 h 2332065"/>
              <a:gd name="connsiteX103" fmla="*/ 738547 w 999899"/>
              <a:gd name="connsiteY103" fmla="*/ 1322787 h 2332065"/>
              <a:gd name="connsiteX104" fmla="*/ 738394 w 999899"/>
              <a:gd name="connsiteY104" fmla="*/ 1305674 h 2332065"/>
              <a:gd name="connsiteX105" fmla="*/ 711200 w 999899"/>
              <a:gd name="connsiteY105" fmla="*/ 1267785 h 2332065"/>
              <a:gd name="connsiteX106" fmla="*/ 686448 w 999899"/>
              <a:gd name="connsiteY106" fmla="*/ 1225006 h 2332065"/>
              <a:gd name="connsiteX107" fmla="*/ 665518 w 999899"/>
              <a:gd name="connsiteY107" fmla="*/ 1201630 h 2332065"/>
              <a:gd name="connsiteX108" fmla="*/ 656351 w 999899"/>
              <a:gd name="connsiteY108" fmla="*/ 1186505 h 2332065"/>
              <a:gd name="connsiteX109" fmla="*/ 649476 w 999899"/>
              <a:gd name="connsiteY109" fmla="*/ 1159921 h 2332065"/>
              <a:gd name="connsiteX110" fmla="*/ 632975 w 999899"/>
              <a:gd name="connsiteY110" fmla="*/ 1150143 h 2332065"/>
              <a:gd name="connsiteX111" fmla="*/ 627627 w 999899"/>
              <a:gd name="connsiteY111" fmla="*/ 1134101 h 2332065"/>
              <a:gd name="connsiteX112" fmla="*/ 620751 w 999899"/>
              <a:gd name="connsiteY112" fmla="*/ 1104920 h 2332065"/>
              <a:gd name="connsiteX113" fmla="*/ 595543 w 999899"/>
              <a:gd name="connsiteY113" fmla="*/ 1066113 h 2332065"/>
              <a:gd name="connsiteX114" fmla="*/ 570333 w 999899"/>
              <a:gd name="connsiteY114" fmla="*/ 1026848 h 2332065"/>
              <a:gd name="connsiteX115" fmla="*/ 549403 w 999899"/>
              <a:gd name="connsiteY115" fmla="*/ 989874 h 2332065"/>
              <a:gd name="connsiteX116" fmla="*/ 536722 w 999899"/>
              <a:gd name="connsiteY116" fmla="*/ 973680 h 2332065"/>
              <a:gd name="connsiteX117" fmla="*/ 526027 w 999899"/>
              <a:gd name="connsiteY117" fmla="*/ 946943 h 2332065"/>
              <a:gd name="connsiteX118" fmla="*/ 515333 w 999899"/>
              <a:gd name="connsiteY118" fmla="*/ 930901 h 2332065"/>
              <a:gd name="connsiteX119" fmla="*/ 504638 w 999899"/>
              <a:gd name="connsiteY119" fmla="*/ 904164 h 2332065"/>
              <a:gd name="connsiteX120" fmla="*/ 483248 w 999899"/>
              <a:gd name="connsiteY120" fmla="*/ 872080 h 2332065"/>
              <a:gd name="connsiteX121" fmla="*/ 472554 w 999899"/>
              <a:gd name="connsiteY121" fmla="*/ 856038 h 2332065"/>
              <a:gd name="connsiteX122" fmla="*/ 454067 w 999899"/>
              <a:gd name="connsiteY122" fmla="*/ 807911 h 2332065"/>
              <a:gd name="connsiteX123" fmla="*/ 432830 w 999899"/>
              <a:gd name="connsiteY123" fmla="*/ 780106 h 2332065"/>
              <a:gd name="connsiteX124" fmla="*/ 417248 w 999899"/>
              <a:gd name="connsiteY124" fmla="*/ 759326 h 2332065"/>
              <a:gd name="connsiteX125" fmla="*/ 421066 w 999899"/>
              <a:gd name="connsiteY125" fmla="*/ 746187 h 2332065"/>
              <a:gd name="connsiteX126" fmla="*/ 395857 w 999899"/>
              <a:gd name="connsiteY126" fmla="*/ 716090 h 2332065"/>
              <a:gd name="connsiteX127" fmla="*/ 397691 w 999899"/>
              <a:gd name="connsiteY127" fmla="*/ 695617 h 2332065"/>
              <a:gd name="connsiteX128" fmla="*/ 386996 w 999899"/>
              <a:gd name="connsiteY128" fmla="*/ 679574 h 2332065"/>
              <a:gd name="connsiteX129" fmla="*/ 376301 w 999899"/>
              <a:gd name="connsiteY129" fmla="*/ 663532 h 2332065"/>
              <a:gd name="connsiteX130" fmla="*/ 365606 w 999899"/>
              <a:gd name="connsiteY130" fmla="*/ 642143 h 2332065"/>
              <a:gd name="connsiteX131" fmla="*/ 344217 w 999899"/>
              <a:gd name="connsiteY131" fmla="*/ 626101 h 2332065"/>
              <a:gd name="connsiteX132" fmla="*/ 331535 w 999899"/>
              <a:gd name="connsiteY132" fmla="*/ 608531 h 2332065"/>
              <a:gd name="connsiteX133" fmla="*/ 322522 w 999899"/>
              <a:gd name="connsiteY133" fmla="*/ 591420 h 2332065"/>
              <a:gd name="connsiteX134" fmla="*/ 312133 w 999899"/>
              <a:gd name="connsiteY134" fmla="*/ 569265 h 2332065"/>
              <a:gd name="connsiteX135" fmla="*/ 301438 w 999899"/>
              <a:gd name="connsiteY135" fmla="*/ 561932 h 2332065"/>
              <a:gd name="connsiteX136" fmla="*/ 299452 w 999899"/>
              <a:gd name="connsiteY136" fmla="*/ 537640 h 2332065"/>
              <a:gd name="connsiteX137" fmla="*/ 285854 w 999899"/>
              <a:gd name="connsiteY137" fmla="*/ 518696 h 2332065"/>
              <a:gd name="connsiteX138" fmla="*/ 269354 w 999899"/>
              <a:gd name="connsiteY138" fmla="*/ 497764 h 2332065"/>
              <a:gd name="connsiteX139" fmla="*/ 258659 w 999899"/>
              <a:gd name="connsiteY139" fmla="*/ 473013 h 2332065"/>
              <a:gd name="connsiteX140" fmla="*/ 237270 w 999899"/>
              <a:gd name="connsiteY140" fmla="*/ 433596 h 2332065"/>
              <a:gd name="connsiteX141" fmla="*/ 220768 w 999899"/>
              <a:gd name="connsiteY141" fmla="*/ 397080 h 2332065"/>
              <a:gd name="connsiteX142" fmla="*/ 193574 w 999899"/>
              <a:gd name="connsiteY142" fmla="*/ 353844 h 2332065"/>
              <a:gd name="connsiteX143" fmla="*/ 171269 w 999899"/>
              <a:gd name="connsiteY143" fmla="*/ 306328 h 2332065"/>
              <a:gd name="connsiteX144" fmla="*/ 141170 w 999899"/>
              <a:gd name="connsiteY144" fmla="*/ 258660 h 2332065"/>
              <a:gd name="connsiteX145" fmla="*/ 115808 w 999899"/>
              <a:gd name="connsiteY145" fmla="*/ 212826 h 2332065"/>
              <a:gd name="connsiteX146" fmla="*/ 99307 w 999899"/>
              <a:gd name="connsiteY146" fmla="*/ 188075 h 2332065"/>
              <a:gd name="connsiteX147" fmla="*/ 98238 w 999899"/>
              <a:gd name="connsiteY147" fmla="*/ 166227 h 2332065"/>
              <a:gd name="connsiteX148" fmla="*/ 87543 w 999899"/>
              <a:gd name="connsiteY148" fmla="*/ 144838 h 2332065"/>
              <a:gd name="connsiteX149" fmla="*/ 51181 w 999899"/>
              <a:gd name="connsiteY149" fmla="*/ 95795 h 2332065"/>
              <a:gd name="connsiteX150" fmla="*/ 39417 w 999899"/>
              <a:gd name="connsiteY150" fmla="*/ 59280 h 2332065"/>
              <a:gd name="connsiteX151" fmla="*/ 28722 w 999899"/>
              <a:gd name="connsiteY151" fmla="*/ 43238 h 2332065"/>
              <a:gd name="connsiteX152" fmla="*/ 0 w 999899"/>
              <a:gd name="connsiteY152" fmla="*/ 0 h 2332065"/>
              <a:gd name="connsiteX153" fmla="*/ 7333 w 999899"/>
              <a:gd name="connsiteY153" fmla="*/ 27196 h 2332065"/>
              <a:gd name="connsiteX0" fmla="*/ 7333 w 999802"/>
              <a:gd name="connsiteY0" fmla="*/ 27196 h 2332065"/>
              <a:gd name="connsiteX1" fmla="*/ 10694 w 999802"/>
              <a:gd name="connsiteY1" fmla="*/ 48126 h 2332065"/>
              <a:gd name="connsiteX2" fmla="*/ 27653 w 999802"/>
              <a:gd name="connsiteY2" fmla="*/ 52557 h 2332065"/>
              <a:gd name="connsiteX3" fmla="*/ 15583 w 999802"/>
              <a:gd name="connsiteY3" fmla="*/ 73489 h 2332065"/>
              <a:gd name="connsiteX4" fmla="*/ 29638 w 999802"/>
              <a:gd name="connsiteY4" fmla="*/ 103588 h 2332065"/>
              <a:gd name="connsiteX5" fmla="*/ 34528 w 999802"/>
              <a:gd name="connsiteY5" fmla="*/ 148810 h 2332065"/>
              <a:gd name="connsiteX6" fmla="*/ 39876 w 999802"/>
              <a:gd name="connsiteY6" fmla="*/ 184865 h 2332065"/>
              <a:gd name="connsiteX7" fmla="*/ 56376 w 999802"/>
              <a:gd name="connsiteY7" fmla="*/ 236508 h 2332065"/>
              <a:gd name="connsiteX8" fmla="*/ 43848 w 999802"/>
              <a:gd name="connsiteY8" fmla="*/ 222756 h 2332065"/>
              <a:gd name="connsiteX9" fmla="*/ 60806 w 999802"/>
              <a:gd name="connsiteY9" fmla="*/ 279285 h 2332065"/>
              <a:gd name="connsiteX10" fmla="*/ 66155 w 999802"/>
              <a:gd name="connsiteY10" fmla="*/ 322523 h 2332065"/>
              <a:gd name="connsiteX11" fmla="*/ 80210 w 999802"/>
              <a:gd name="connsiteY11" fmla="*/ 370497 h 2332065"/>
              <a:gd name="connsiteX12" fmla="*/ 91362 w 999802"/>
              <a:gd name="connsiteY12" fmla="*/ 414651 h 2332065"/>
              <a:gd name="connsiteX13" fmla="*/ 104504 w 999802"/>
              <a:gd name="connsiteY13" fmla="*/ 473471 h 2332065"/>
              <a:gd name="connsiteX14" fmla="*/ 112753 w 999802"/>
              <a:gd name="connsiteY14" fmla="*/ 511362 h 2332065"/>
              <a:gd name="connsiteX15" fmla="*/ 120544 w 999802"/>
              <a:gd name="connsiteY15" fmla="*/ 576753 h 2332065"/>
              <a:gd name="connsiteX16" fmla="*/ 131697 w 999802"/>
              <a:gd name="connsiteY16" fmla="*/ 612199 h 2332065"/>
              <a:gd name="connsiteX17" fmla="*/ 137044 w 999802"/>
              <a:gd name="connsiteY17" fmla="*/ 654366 h 2332065"/>
              <a:gd name="connsiteX18" fmla="*/ 151101 w 999802"/>
              <a:gd name="connsiteY18" fmla="*/ 681104 h 2332065"/>
              <a:gd name="connsiteX19" fmla="*/ 162255 w 999802"/>
              <a:gd name="connsiteY19" fmla="*/ 711659 h 2332065"/>
              <a:gd name="connsiteX20" fmla="*/ 167602 w 999802"/>
              <a:gd name="connsiteY20" fmla="*/ 744202 h 2332065"/>
              <a:gd name="connsiteX21" fmla="*/ 172489 w 999802"/>
              <a:gd name="connsiteY21" fmla="*/ 772465 h 2332065"/>
              <a:gd name="connsiteX22" fmla="*/ 180741 w 999802"/>
              <a:gd name="connsiteY22" fmla="*/ 807454 h 2332065"/>
              <a:gd name="connsiteX23" fmla="*/ 191893 w 999802"/>
              <a:gd name="connsiteY23" fmla="*/ 840912 h 2332065"/>
              <a:gd name="connsiteX24" fmla="*/ 191435 w 999802"/>
              <a:gd name="connsiteY24" fmla="*/ 882163 h 2332065"/>
              <a:gd name="connsiteX25" fmla="*/ 198311 w 999802"/>
              <a:gd name="connsiteY25" fmla="*/ 910579 h 2332065"/>
              <a:gd name="connsiteX26" fmla="*/ 206559 w 999802"/>
              <a:gd name="connsiteY26" fmla="*/ 951832 h 2332065"/>
              <a:gd name="connsiteX27" fmla="*/ 223520 w 999802"/>
              <a:gd name="connsiteY27" fmla="*/ 995527 h 2332065"/>
              <a:gd name="connsiteX28" fmla="*/ 224589 w 999802"/>
              <a:gd name="connsiteY28" fmla="*/ 1021043 h 2332065"/>
              <a:gd name="connsiteX29" fmla="*/ 229479 w 999802"/>
              <a:gd name="connsiteY29" fmla="*/ 1062446 h 2332065"/>
              <a:gd name="connsiteX30" fmla="*/ 237729 w 999802"/>
              <a:gd name="connsiteY30" fmla="*/ 1118671 h 2332065"/>
              <a:gd name="connsiteX31" fmla="*/ 257590 w 999802"/>
              <a:gd name="connsiteY31" fmla="*/ 1149838 h 2332065"/>
              <a:gd name="connsiteX32" fmla="*/ 262936 w 999802"/>
              <a:gd name="connsiteY32" fmla="*/ 1191088 h 2332065"/>
              <a:gd name="connsiteX33" fmla="*/ 267368 w 999802"/>
              <a:gd name="connsiteY33" fmla="*/ 1224243 h 2332065"/>
              <a:gd name="connsiteX34" fmla="*/ 274090 w 999802"/>
              <a:gd name="connsiteY34" fmla="*/ 1249299 h 2332065"/>
              <a:gd name="connsiteX35" fmla="*/ 281883 w 999802"/>
              <a:gd name="connsiteY35" fmla="*/ 1281382 h 2332065"/>
              <a:gd name="connsiteX36" fmla="*/ 290132 w 999802"/>
              <a:gd name="connsiteY36" fmla="*/ 1328898 h 2332065"/>
              <a:gd name="connsiteX37" fmla="*/ 301285 w 999802"/>
              <a:gd name="connsiteY37" fmla="*/ 1353343 h 2332065"/>
              <a:gd name="connsiteX38" fmla="*/ 300827 w 999802"/>
              <a:gd name="connsiteY38" fmla="*/ 1366483 h 2332065"/>
              <a:gd name="connsiteX39" fmla="*/ 303272 w 999802"/>
              <a:gd name="connsiteY39" fmla="*/ 1398567 h 2332065"/>
              <a:gd name="connsiteX40" fmla="*/ 316411 w 999802"/>
              <a:gd name="connsiteY40" fmla="*/ 1437525 h 2332065"/>
              <a:gd name="connsiteX41" fmla="*/ 318855 w 999802"/>
              <a:gd name="connsiteY41" fmla="*/ 1468082 h 2332065"/>
              <a:gd name="connsiteX42" fmla="*/ 332911 w 999802"/>
              <a:gd name="connsiteY42" fmla="*/ 1489929 h 2332065"/>
              <a:gd name="connsiteX43" fmla="*/ 335356 w 999802"/>
              <a:gd name="connsiteY43" fmla="*/ 1511320 h 2332065"/>
              <a:gd name="connsiteX44" fmla="*/ 331535 w 999802"/>
              <a:gd name="connsiteY44" fmla="*/ 1527361 h 2332065"/>
              <a:gd name="connsiteX45" fmla="*/ 348495 w 999802"/>
              <a:gd name="connsiteY45" fmla="*/ 1559446 h 2332065"/>
              <a:gd name="connsiteX46" fmla="*/ 350481 w 999802"/>
              <a:gd name="connsiteY46" fmla="*/ 1594433 h 2332065"/>
              <a:gd name="connsiteX47" fmla="*/ 355828 w 999802"/>
              <a:gd name="connsiteY47" fmla="*/ 1619795 h 2332065"/>
              <a:gd name="connsiteX48" fmla="*/ 361175 w 999802"/>
              <a:gd name="connsiteY48" fmla="*/ 1638740 h 2332065"/>
              <a:gd name="connsiteX49" fmla="*/ 354912 w 999802"/>
              <a:gd name="connsiteY49" fmla="*/ 1679532 h 2332065"/>
              <a:gd name="connsiteX50" fmla="*/ 368968 w 999802"/>
              <a:gd name="connsiteY50" fmla="*/ 1677088 h 2332065"/>
              <a:gd name="connsiteX51" fmla="*/ 377676 w 999802"/>
              <a:gd name="connsiteY51" fmla="*/ 1696645 h 2332065"/>
              <a:gd name="connsiteX52" fmla="*/ 377216 w 999802"/>
              <a:gd name="connsiteY52" fmla="*/ 1727812 h 2332065"/>
              <a:gd name="connsiteX53" fmla="*/ 387913 w 999802"/>
              <a:gd name="connsiteY53" fmla="*/ 1785105 h 2332065"/>
              <a:gd name="connsiteX54" fmla="*/ 398607 w 999802"/>
              <a:gd name="connsiteY54" fmla="*/ 1830787 h 2332065"/>
              <a:gd name="connsiteX55" fmla="*/ 403955 w 999802"/>
              <a:gd name="connsiteY55" fmla="*/ 1863788 h 2332065"/>
              <a:gd name="connsiteX56" fmla="*/ 415108 w 999802"/>
              <a:gd name="connsiteY56" fmla="*/ 1888538 h 2332065"/>
              <a:gd name="connsiteX57" fmla="*/ 422900 w 999802"/>
              <a:gd name="connsiteY57" fmla="*/ 1928567 h 2332065"/>
              <a:gd name="connsiteX58" fmla="*/ 424886 w 999802"/>
              <a:gd name="connsiteY58" fmla="*/ 1968442 h 2332065"/>
              <a:gd name="connsiteX59" fmla="*/ 444291 w 999802"/>
              <a:gd name="connsiteY59" fmla="*/ 2021918 h 2332065"/>
              <a:gd name="connsiteX60" fmla="*/ 443372 w 999802"/>
              <a:gd name="connsiteY60" fmla="*/ 2055375 h 2332065"/>
              <a:gd name="connsiteX61" fmla="*/ 460331 w 999802"/>
              <a:gd name="connsiteY61" fmla="*/ 2093265 h 2332065"/>
              <a:gd name="connsiteX62" fmla="*/ 456512 w 999802"/>
              <a:gd name="connsiteY62" fmla="*/ 2134059 h 2332065"/>
              <a:gd name="connsiteX63" fmla="*/ 464762 w 999802"/>
              <a:gd name="connsiteY63" fmla="*/ 2147198 h 2332065"/>
              <a:gd name="connsiteX64" fmla="*/ 467206 w 999802"/>
              <a:gd name="connsiteY64" fmla="*/ 2171490 h 2332065"/>
              <a:gd name="connsiteX65" fmla="*/ 480805 w 999802"/>
              <a:gd name="connsiteY65" fmla="*/ 2220991 h 2332065"/>
              <a:gd name="connsiteX66" fmla="*/ 488596 w 999802"/>
              <a:gd name="connsiteY66" fmla="*/ 2255367 h 2332065"/>
              <a:gd name="connsiteX67" fmla="*/ 485082 w 999802"/>
              <a:gd name="connsiteY67" fmla="*/ 2269272 h 2332065"/>
              <a:gd name="connsiteX68" fmla="*/ 502194 w 999802"/>
              <a:gd name="connsiteY68" fmla="*/ 2332065 h 2332065"/>
              <a:gd name="connsiteX69" fmla="*/ 497457 w 999802"/>
              <a:gd name="connsiteY69" fmla="*/ 2314494 h 2332065"/>
              <a:gd name="connsiteX70" fmla="*/ 536722 w 999802"/>
              <a:gd name="connsiteY70" fmla="*/ 2310522 h 2332065"/>
              <a:gd name="connsiteX71" fmla="*/ 568806 w 999802"/>
              <a:gd name="connsiteY71" fmla="*/ 2289132 h 2332065"/>
              <a:gd name="connsiteX72" fmla="*/ 595543 w 999802"/>
              <a:gd name="connsiteY72" fmla="*/ 2257048 h 2332065"/>
              <a:gd name="connsiteX73" fmla="*/ 611585 w 999802"/>
              <a:gd name="connsiteY73" fmla="*/ 2235659 h 2332065"/>
              <a:gd name="connsiteX74" fmla="*/ 643670 w 999802"/>
              <a:gd name="connsiteY74" fmla="*/ 2208922 h 2332065"/>
              <a:gd name="connsiteX75" fmla="*/ 670406 w 999802"/>
              <a:gd name="connsiteY75" fmla="*/ 2176838 h 2332065"/>
              <a:gd name="connsiteX76" fmla="*/ 686448 w 999802"/>
              <a:gd name="connsiteY76" fmla="*/ 2166143 h 2332065"/>
              <a:gd name="connsiteX77" fmla="*/ 702491 w 999802"/>
              <a:gd name="connsiteY77" fmla="*/ 2150101 h 2332065"/>
              <a:gd name="connsiteX78" fmla="*/ 723880 w 999802"/>
              <a:gd name="connsiteY78" fmla="*/ 2134059 h 2332065"/>
              <a:gd name="connsiteX79" fmla="*/ 747255 w 999802"/>
              <a:gd name="connsiteY79" fmla="*/ 2090821 h 2332065"/>
              <a:gd name="connsiteX80" fmla="*/ 760394 w 999802"/>
              <a:gd name="connsiteY80" fmla="*/ 2080127 h 2332065"/>
              <a:gd name="connsiteX81" fmla="*/ 791562 w 999802"/>
              <a:gd name="connsiteY81" fmla="*/ 2036278 h 2332065"/>
              <a:gd name="connsiteX82" fmla="*/ 825480 w 999802"/>
              <a:gd name="connsiteY82" fmla="*/ 2005722 h 2332065"/>
              <a:gd name="connsiteX83" fmla="*/ 836175 w 999802"/>
              <a:gd name="connsiteY83" fmla="*/ 1989680 h 2332065"/>
              <a:gd name="connsiteX84" fmla="*/ 846870 w 999802"/>
              <a:gd name="connsiteY84" fmla="*/ 1975013 h 2332065"/>
              <a:gd name="connsiteX85" fmla="*/ 876967 w 999802"/>
              <a:gd name="connsiteY85" fmla="*/ 1932540 h 2332065"/>
              <a:gd name="connsiteX86" fmla="*/ 903705 w 999802"/>
              <a:gd name="connsiteY86" fmla="*/ 1903205 h 2332065"/>
              <a:gd name="connsiteX87" fmla="*/ 937775 w 999802"/>
              <a:gd name="connsiteY87" fmla="*/ 1877385 h 2332065"/>
              <a:gd name="connsiteX88" fmla="*/ 953817 w 999802"/>
              <a:gd name="connsiteY88" fmla="*/ 1861343 h 2332065"/>
              <a:gd name="connsiteX89" fmla="*/ 964512 w 999802"/>
              <a:gd name="connsiteY89" fmla="*/ 1845301 h 2332065"/>
              <a:gd name="connsiteX90" fmla="*/ 989262 w 999802"/>
              <a:gd name="connsiteY90" fmla="*/ 1808481 h 2332065"/>
              <a:gd name="connsiteX91" fmla="*/ 996596 w 999802"/>
              <a:gd name="connsiteY91" fmla="*/ 1781132 h 2332065"/>
              <a:gd name="connsiteX92" fmla="*/ 964053 w 999802"/>
              <a:gd name="connsiteY92" fmla="*/ 1740952 h 2332065"/>
              <a:gd name="connsiteX93" fmla="*/ 962677 w 999802"/>
              <a:gd name="connsiteY93" fmla="*/ 1712533 h 2332065"/>
              <a:gd name="connsiteX94" fmla="*/ 935483 w 999802"/>
              <a:gd name="connsiteY94" fmla="*/ 1671740 h 2332065"/>
              <a:gd name="connsiteX95" fmla="*/ 917912 w 999802"/>
              <a:gd name="connsiteY95" fmla="*/ 1636753 h 2332065"/>
              <a:gd name="connsiteX96" fmla="*/ 900343 w 999802"/>
              <a:gd name="connsiteY96" fmla="*/ 1583280 h 2332065"/>
              <a:gd name="connsiteX97" fmla="*/ 889648 w 999802"/>
              <a:gd name="connsiteY97" fmla="*/ 1567238 h 2332065"/>
              <a:gd name="connsiteX98" fmla="*/ 878954 w 999802"/>
              <a:gd name="connsiteY98" fmla="*/ 1545848 h 2332065"/>
              <a:gd name="connsiteX99" fmla="*/ 857564 w 999802"/>
              <a:gd name="connsiteY99" fmla="*/ 1513764 h 2332065"/>
              <a:gd name="connsiteX100" fmla="*/ 846870 w 999802"/>
              <a:gd name="connsiteY100" fmla="*/ 1492374 h 2332065"/>
              <a:gd name="connsiteX101" fmla="*/ 825480 w 999802"/>
              <a:gd name="connsiteY101" fmla="*/ 1476332 h 2332065"/>
              <a:gd name="connsiteX102" fmla="*/ 793396 w 999802"/>
              <a:gd name="connsiteY102" fmla="*/ 1413081 h 2332065"/>
              <a:gd name="connsiteX103" fmla="*/ 782701 w 999802"/>
              <a:gd name="connsiteY103" fmla="*/ 1385427 h 2332065"/>
              <a:gd name="connsiteX104" fmla="*/ 738547 w 999802"/>
              <a:gd name="connsiteY104" fmla="*/ 1322787 h 2332065"/>
              <a:gd name="connsiteX105" fmla="*/ 738394 w 999802"/>
              <a:gd name="connsiteY105" fmla="*/ 1305674 h 2332065"/>
              <a:gd name="connsiteX106" fmla="*/ 711200 w 999802"/>
              <a:gd name="connsiteY106" fmla="*/ 1267785 h 2332065"/>
              <a:gd name="connsiteX107" fmla="*/ 686448 w 999802"/>
              <a:gd name="connsiteY107" fmla="*/ 1225006 h 2332065"/>
              <a:gd name="connsiteX108" fmla="*/ 665518 w 999802"/>
              <a:gd name="connsiteY108" fmla="*/ 1201630 h 2332065"/>
              <a:gd name="connsiteX109" fmla="*/ 656351 w 999802"/>
              <a:gd name="connsiteY109" fmla="*/ 1186505 h 2332065"/>
              <a:gd name="connsiteX110" fmla="*/ 649476 w 999802"/>
              <a:gd name="connsiteY110" fmla="*/ 1159921 h 2332065"/>
              <a:gd name="connsiteX111" fmla="*/ 632975 w 999802"/>
              <a:gd name="connsiteY111" fmla="*/ 1150143 h 2332065"/>
              <a:gd name="connsiteX112" fmla="*/ 627627 w 999802"/>
              <a:gd name="connsiteY112" fmla="*/ 1134101 h 2332065"/>
              <a:gd name="connsiteX113" fmla="*/ 620751 w 999802"/>
              <a:gd name="connsiteY113" fmla="*/ 1104920 h 2332065"/>
              <a:gd name="connsiteX114" fmla="*/ 595543 w 999802"/>
              <a:gd name="connsiteY114" fmla="*/ 1066113 h 2332065"/>
              <a:gd name="connsiteX115" fmla="*/ 570333 w 999802"/>
              <a:gd name="connsiteY115" fmla="*/ 1026848 h 2332065"/>
              <a:gd name="connsiteX116" fmla="*/ 549403 w 999802"/>
              <a:gd name="connsiteY116" fmla="*/ 989874 h 2332065"/>
              <a:gd name="connsiteX117" fmla="*/ 536722 w 999802"/>
              <a:gd name="connsiteY117" fmla="*/ 973680 h 2332065"/>
              <a:gd name="connsiteX118" fmla="*/ 526027 w 999802"/>
              <a:gd name="connsiteY118" fmla="*/ 946943 h 2332065"/>
              <a:gd name="connsiteX119" fmla="*/ 515333 w 999802"/>
              <a:gd name="connsiteY119" fmla="*/ 930901 h 2332065"/>
              <a:gd name="connsiteX120" fmla="*/ 504638 w 999802"/>
              <a:gd name="connsiteY120" fmla="*/ 904164 h 2332065"/>
              <a:gd name="connsiteX121" fmla="*/ 483248 w 999802"/>
              <a:gd name="connsiteY121" fmla="*/ 872080 h 2332065"/>
              <a:gd name="connsiteX122" fmla="*/ 472554 w 999802"/>
              <a:gd name="connsiteY122" fmla="*/ 856038 h 2332065"/>
              <a:gd name="connsiteX123" fmla="*/ 454067 w 999802"/>
              <a:gd name="connsiteY123" fmla="*/ 807911 h 2332065"/>
              <a:gd name="connsiteX124" fmla="*/ 432830 w 999802"/>
              <a:gd name="connsiteY124" fmla="*/ 780106 h 2332065"/>
              <a:gd name="connsiteX125" fmla="*/ 417248 w 999802"/>
              <a:gd name="connsiteY125" fmla="*/ 759326 h 2332065"/>
              <a:gd name="connsiteX126" fmla="*/ 421066 w 999802"/>
              <a:gd name="connsiteY126" fmla="*/ 746187 h 2332065"/>
              <a:gd name="connsiteX127" fmla="*/ 395857 w 999802"/>
              <a:gd name="connsiteY127" fmla="*/ 716090 h 2332065"/>
              <a:gd name="connsiteX128" fmla="*/ 397691 w 999802"/>
              <a:gd name="connsiteY128" fmla="*/ 695617 h 2332065"/>
              <a:gd name="connsiteX129" fmla="*/ 386996 w 999802"/>
              <a:gd name="connsiteY129" fmla="*/ 679574 h 2332065"/>
              <a:gd name="connsiteX130" fmla="*/ 376301 w 999802"/>
              <a:gd name="connsiteY130" fmla="*/ 663532 h 2332065"/>
              <a:gd name="connsiteX131" fmla="*/ 365606 w 999802"/>
              <a:gd name="connsiteY131" fmla="*/ 642143 h 2332065"/>
              <a:gd name="connsiteX132" fmla="*/ 344217 w 999802"/>
              <a:gd name="connsiteY132" fmla="*/ 626101 h 2332065"/>
              <a:gd name="connsiteX133" fmla="*/ 331535 w 999802"/>
              <a:gd name="connsiteY133" fmla="*/ 608531 h 2332065"/>
              <a:gd name="connsiteX134" fmla="*/ 322522 w 999802"/>
              <a:gd name="connsiteY134" fmla="*/ 591420 h 2332065"/>
              <a:gd name="connsiteX135" fmla="*/ 312133 w 999802"/>
              <a:gd name="connsiteY135" fmla="*/ 569265 h 2332065"/>
              <a:gd name="connsiteX136" fmla="*/ 301438 w 999802"/>
              <a:gd name="connsiteY136" fmla="*/ 561932 h 2332065"/>
              <a:gd name="connsiteX137" fmla="*/ 299452 w 999802"/>
              <a:gd name="connsiteY137" fmla="*/ 537640 h 2332065"/>
              <a:gd name="connsiteX138" fmla="*/ 285854 w 999802"/>
              <a:gd name="connsiteY138" fmla="*/ 518696 h 2332065"/>
              <a:gd name="connsiteX139" fmla="*/ 269354 w 999802"/>
              <a:gd name="connsiteY139" fmla="*/ 497764 h 2332065"/>
              <a:gd name="connsiteX140" fmla="*/ 258659 w 999802"/>
              <a:gd name="connsiteY140" fmla="*/ 473013 h 2332065"/>
              <a:gd name="connsiteX141" fmla="*/ 237270 w 999802"/>
              <a:gd name="connsiteY141" fmla="*/ 433596 h 2332065"/>
              <a:gd name="connsiteX142" fmla="*/ 220768 w 999802"/>
              <a:gd name="connsiteY142" fmla="*/ 397080 h 2332065"/>
              <a:gd name="connsiteX143" fmla="*/ 193574 w 999802"/>
              <a:gd name="connsiteY143" fmla="*/ 353844 h 2332065"/>
              <a:gd name="connsiteX144" fmla="*/ 171269 w 999802"/>
              <a:gd name="connsiteY144" fmla="*/ 306328 h 2332065"/>
              <a:gd name="connsiteX145" fmla="*/ 141170 w 999802"/>
              <a:gd name="connsiteY145" fmla="*/ 258660 h 2332065"/>
              <a:gd name="connsiteX146" fmla="*/ 115808 w 999802"/>
              <a:gd name="connsiteY146" fmla="*/ 212826 h 2332065"/>
              <a:gd name="connsiteX147" fmla="*/ 99307 w 999802"/>
              <a:gd name="connsiteY147" fmla="*/ 188075 h 2332065"/>
              <a:gd name="connsiteX148" fmla="*/ 98238 w 999802"/>
              <a:gd name="connsiteY148" fmla="*/ 166227 h 2332065"/>
              <a:gd name="connsiteX149" fmla="*/ 87543 w 999802"/>
              <a:gd name="connsiteY149" fmla="*/ 144838 h 2332065"/>
              <a:gd name="connsiteX150" fmla="*/ 51181 w 999802"/>
              <a:gd name="connsiteY150" fmla="*/ 95795 h 2332065"/>
              <a:gd name="connsiteX151" fmla="*/ 39417 w 999802"/>
              <a:gd name="connsiteY151" fmla="*/ 59280 h 2332065"/>
              <a:gd name="connsiteX152" fmla="*/ 28722 w 999802"/>
              <a:gd name="connsiteY152" fmla="*/ 43238 h 2332065"/>
              <a:gd name="connsiteX153" fmla="*/ 0 w 999802"/>
              <a:gd name="connsiteY153" fmla="*/ 0 h 2332065"/>
              <a:gd name="connsiteX154" fmla="*/ 7333 w 999802"/>
              <a:gd name="connsiteY154" fmla="*/ 27196 h 2332065"/>
              <a:gd name="connsiteX0" fmla="*/ 7333 w 999802"/>
              <a:gd name="connsiteY0" fmla="*/ 27196 h 2332065"/>
              <a:gd name="connsiteX1" fmla="*/ 10694 w 999802"/>
              <a:gd name="connsiteY1" fmla="*/ 48126 h 2332065"/>
              <a:gd name="connsiteX2" fmla="*/ 27653 w 999802"/>
              <a:gd name="connsiteY2" fmla="*/ 52557 h 2332065"/>
              <a:gd name="connsiteX3" fmla="*/ 15583 w 999802"/>
              <a:gd name="connsiteY3" fmla="*/ 73489 h 2332065"/>
              <a:gd name="connsiteX4" fmla="*/ 29638 w 999802"/>
              <a:gd name="connsiteY4" fmla="*/ 103588 h 2332065"/>
              <a:gd name="connsiteX5" fmla="*/ 34528 w 999802"/>
              <a:gd name="connsiteY5" fmla="*/ 148810 h 2332065"/>
              <a:gd name="connsiteX6" fmla="*/ 39876 w 999802"/>
              <a:gd name="connsiteY6" fmla="*/ 184865 h 2332065"/>
              <a:gd name="connsiteX7" fmla="*/ 56376 w 999802"/>
              <a:gd name="connsiteY7" fmla="*/ 236508 h 2332065"/>
              <a:gd name="connsiteX8" fmla="*/ 43848 w 999802"/>
              <a:gd name="connsiteY8" fmla="*/ 222756 h 2332065"/>
              <a:gd name="connsiteX9" fmla="*/ 60806 w 999802"/>
              <a:gd name="connsiteY9" fmla="*/ 279285 h 2332065"/>
              <a:gd name="connsiteX10" fmla="*/ 66155 w 999802"/>
              <a:gd name="connsiteY10" fmla="*/ 322523 h 2332065"/>
              <a:gd name="connsiteX11" fmla="*/ 80210 w 999802"/>
              <a:gd name="connsiteY11" fmla="*/ 370497 h 2332065"/>
              <a:gd name="connsiteX12" fmla="*/ 91362 w 999802"/>
              <a:gd name="connsiteY12" fmla="*/ 414651 h 2332065"/>
              <a:gd name="connsiteX13" fmla="*/ 104504 w 999802"/>
              <a:gd name="connsiteY13" fmla="*/ 473471 h 2332065"/>
              <a:gd name="connsiteX14" fmla="*/ 112753 w 999802"/>
              <a:gd name="connsiteY14" fmla="*/ 511362 h 2332065"/>
              <a:gd name="connsiteX15" fmla="*/ 120544 w 999802"/>
              <a:gd name="connsiteY15" fmla="*/ 576753 h 2332065"/>
              <a:gd name="connsiteX16" fmla="*/ 131697 w 999802"/>
              <a:gd name="connsiteY16" fmla="*/ 612199 h 2332065"/>
              <a:gd name="connsiteX17" fmla="*/ 137044 w 999802"/>
              <a:gd name="connsiteY17" fmla="*/ 654366 h 2332065"/>
              <a:gd name="connsiteX18" fmla="*/ 151101 w 999802"/>
              <a:gd name="connsiteY18" fmla="*/ 681104 h 2332065"/>
              <a:gd name="connsiteX19" fmla="*/ 162255 w 999802"/>
              <a:gd name="connsiteY19" fmla="*/ 711659 h 2332065"/>
              <a:gd name="connsiteX20" fmla="*/ 167602 w 999802"/>
              <a:gd name="connsiteY20" fmla="*/ 744202 h 2332065"/>
              <a:gd name="connsiteX21" fmla="*/ 172489 w 999802"/>
              <a:gd name="connsiteY21" fmla="*/ 772465 h 2332065"/>
              <a:gd name="connsiteX22" fmla="*/ 180741 w 999802"/>
              <a:gd name="connsiteY22" fmla="*/ 807454 h 2332065"/>
              <a:gd name="connsiteX23" fmla="*/ 191893 w 999802"/>
              <a:gd name="connsiteY23" fmla="*/ 840912 h 2332065"/>
              <a:gd name="connsiteX24" fmla="*/ 191435 w 999802"/>
              <a:gd name="connsiteY24" fmla="*/ 882163 h 2332065"/>
              <a:gd name="connsiteX25" fmla="*/ 198311 w 999802"/>
              <a:gd name="connsiteY25" fmla="*/ 910579 h 2332065"/>
              <a:gd name="connsiteX26" fmla="*/ 206559 w 999802"/>
              <a:gd name="connsiteY26" fmla="*/ 951832 h 2332065"/>
              <a:gd name="connsiteX27" fmla="*/ 223520 w 999802"/>
              <a:gd name="connsiteY27" fmla="*/ 995527 h 2332065"/>
              <a:gd name="connsiteX28" fmla="*/ 224589 w 999802"/>
              <a:gd name="connsiteY28" fmla="*/ 1021043 h 2332065"/>
              <a:gd name="connsiteX29" fmla="*/ 229479 w 999802"/>
              <a:gd name="connsiteY29" fmla="*/ 1062446 h 2332065"/>
              <a:gd name="connsiteX30" fmla="*/ 237729 w 999802"/>
              <a:gd name="connsiteY30" fmla="*/ 1118671 h 2332065"/>
              <a:gd name="connsiteX31" fmla="*/ 257590 w 999802"/>
              <a:gd name="connsiteY31" fmla="*/ 1149838 h 2332065"/>
              <a:gd name="connsiteX32" fmla="*/ 262936 w 999802"/>
              <a:gd name="connsiteY32" fmla="*/ 1191088 h 2332065"/>
              <a:gd name="connsiteX33" fmla="*/ 267368 w 999802"/>
              <a:gd name="connsiteY33" fmla="*/ 1224243 h 2332065"/>
              <a:gd name="connsiteX34" fmla="*/ 274090 w 999802"/>
              <a:gd name="connsiteY34" fmla="*/ 1249299 h 2332065"/>
              <a:gd name="connsiteX35" fmla="*/ 281883 w 999802"/>
              <a:gd name="connsiteY35" fmla="*/ 1281382 h 2332065"/>
              <a:gd name="connsiteX36" fmla="*/ 290132 w 999802"/>
              <a:gd name="connsiteY36" fmla="*/ 1328898 h 2332065"/>
              <a:gd name="connsiteX37" fmla="*/ 301285 w 999802"/>
              <a:gd name="connsiteY37" fmla="*/ 1353343 h 2332065"/>
              <a:gd name="connsiteX38" fmla="*/ 300827 w 999802"/>
              <a:gd name="connsiteY38" fmla="*/ 1366483 h 2332065"/>
              <a:gd name="connsiteX39" fmla="*/ 303272 w 999802"/>
              <a:gd name="connsiteY39" fmla="*/ 1398567 h 2332065"/>
              <a:gd name="connsiteX40" fmla="*/ 316411 w 999802"/>
              <a:gd name="connsiteY40" fmla="*/ 1437525 h 2332065"/>
              <a:gd name="connsiteX41" fmla="*/ 318855 w 999802"/>
              <a:gd name="connsiteY41" fmla="*/ 1468082 h 2332065"/>
              <a:gd name="connsiteX42" fmla="*/ 332911 w 999802"/>
              <a:gd name="connsiteY42" fmla="*/ 1489929 h 2332065"/>
              <a:gd name="connsiteX43" fmla="*/ 335356 w 999802"/>
              <a:gd name="connsiteY43" fmla="*/ 1511320 h 2332065"/>
              <a:gd name="connsiteX44" fmla="*/ 331535 w 999802"/>
              <a:gd name="connsiteY44" fmla="*/ 1527361 h 2332065"/>
              <a:gd name="connsiteX45" fmla="*/ 348495 w 999802"/>
              <a:gd name="connsiteY45" fmla="*/ 1559446 h 2332065"/>
              <a:gd name="connsiteX46" fmla="*/ 350481 w 999802"/>
              <a:gd name="connsiteY46" fmla="*/ 1594433 h 2332065"/>
              <a:gd name="connsiteX47" fmla="*/ 355828 w 999802"/>
              <a:gd name="connsiteY47" fmla="*/ 1619795 h 2332065"/>
              <a:gd name="connsiteX48" fmla="*/ 361175 w 999802"/>
              <a:gd name="connsiteY48" fmla="*/ 1638740 h 2332065"/>
              <a:gd name="connsiteX49" fmla="*/ 354912 w 999802"/>
              <a:gd name="connsiteY49" fmla="*/ 1679532 h 2332065"/>
              <a:gd name="connsiteX50" fmla="*/ 368968 w 999802"/>
              <a:gd name="connsiteY50" fmla="*/ 1677088 h 2332065"/>
              <a:gd name="connsiteX51" fmla="*/ 377676 w 999802"/>
              <a:gd name="connsiteY51" fmla="*/ 1696645 h 2332065"/>
              <a:gd name="connsiteX52" fmla="*/ 377216 w 999802"/>
              <a:gd name="connsiteY52" fmla="*/ 1727812 h 2332065"/>
              <a:gd name="connsiteX53" fmla="*/ 387913 w 999802"/>
              <a:gd name="connsiteY53" fmla="*/ 1785105 h 2332065"/>
              <a:gd name="connsiteX54" fmla="*/ 398607 w 999802"/>
              <a:gd name="connsiteY54" fmla="*/ 1830787 h 2332065"/>
              <a:gd name="connsiteX55" fmla="*/ 403955 w 999802"/>
              <a:gd name="connsiteY55" fmla="*/ 1863788 h 2332065"/>
              <a:gd name="connsiteX56" fmla="*/ 415108 w 999802"/>
              <a:gd name="connsiteY56" fmla="*/ 1888538 h 2332065"/>
              <a:gd name="connsiteX57" fmla="*/ 422900 w 999802"/>
              <a:gd name="connsiteY57" fmla="*/ 1928567 h 2332065"/>
              <a:gd name="connsiteX58" fmla="*/ 424886 w 999802"/>
              <a:gd name="connsiteY58" fmla="*/ 1968442 h 2332065"/>
              <a:gd name="connsiteX59" fmla="*/ 444291 w 999802"/>
              <a:gd name="connsiteY59" fmla="*/ 2021918 h 2332065"/>
              <a:gd name="connsiteX60" fmla="*/ 443372 w 999802"/>
              <a:gd name="connsiteY60" fmla="*/ 2055375 h 2332065"/>
              <a:gd name="connsiteX61" fmla="*/ 460331 w 999802"/>
              <a:gd name="connsiteY61" fmla="*/ 2093265 h 2332065"/>
              <a:gd name="connsiteX62" fmla="*/ 456512 w 999802"/>
              <a:gd name="connsiteY62" fmla="*/ 2134059 h 2332065"/>
              <a:gd name="connsiteX63" fmla="*/ 464762 w 999802"/>
              <a:gd name="connsiteY63" fmla="*/ 2147198 h 2332065"/>
              <a:gd name="connsiteX64" fmla="*/ 467206 w 999802"/>
              <a:gd name="connsiteY64" fmla="*/ 2171490 h 2332065"/>
              <a:gd name="connsiteX65" fmla="*/ 480805 w 999802"/>
              <a:gd name="connsiteY65" fmla="*/ 2220991 h 2332065"/>
              <a:gd name="connsiteX66" fmla="*/ 488596 w 999802"/>
              <a:gd name="connsiteY66" fmla="*/ 2255367 h 2332065"/>
              <a:gd name="connsiteX67" fmla="*/ 485082 w 999802"/>
              <a:gd name="connsiteY67" fmla="*/ 2269272 h 2332065"/>
              <a:gd name="connsiteX68" fmla="*/ 502194 w 999802"/>
              <a:gd name="connsiteY68" fmla="*/ 2332065 h 2332065"/>
              <a:gd name="connsiteX69" fmla="*/ 497457 w 999802"/>
              <a:gd name="connsiteY69" fmla="*/ 2314494 h 2332065"/>
              <a:gd name="connsiteX70" fmla="*/ 536722 w 999802"/>
              <a:gd name="connsiteY70" fmla="*/ 2310522 h 2332065"/>
              <a:gd name="connsiteX71" fmla="*/ 568806 w 999802"/>
              <a:gd name="connsiteY71" fmla="*/ 2289132 h 2332065"/>
              <a:gd name="connsiteX72" fmla="*/ 595543 w 999802"/>
              <a:gd name="connsiteY72" fmla="*/ 2257048 h 2332065"/>
              <a:gd name="connsiteX73" fmla="*/ 611585 w 999802"/>
              <a:gd name="connsiteY73" fmla="*/ 2235659 h 2332065"/>
              <a:gd name="connsiteX74" fmla="*/ 643670 w 999802"/>
              <a:gd name="connsiteY74" fmla="*/ 2208922 h 2332065"/>
              <a:gd name="connsiteX75" fmla="*/ 670406 w 999802"/>
              <a:gd name="connsiteY75" fmla="*/ 2176838 h 2332065"/>
              <a:gd name="connsiteX76" fmla="*/ 686448 w 999802"/>
              <a:gd name="connsiteY76" fmla="*/ 2166143 h 2332065"/>
              <a:gd name="connsiteX77" fmla="*/ 702491 w 999802"/>
              <a:gd name="connsiteY77" fmla="*/ 2150101 h 2332065"/>
              <a:gd name="connsiteX78" fmla="*/ 723880 w 999802"/>
              <a:gd name="connsiteY78" fmla="*/ 2134059 h 2332065"/>
              <a:gd name="connsiteX79" fmla="*/ 747255 w 999802"/>
              <a:gd name="connsiteY79" fmla="*/ 2090821 h 2332065"/>
              <a:gd name="connsiteX80" fmla="*/ 760394 w 999802"/>
              <a:gd name="connsiteY80" fmla="*/ 2080127 h 2332065"/>
              <a:gd name="connsiteX81" fmla="*/ 791562 w 999802"/>
              <a:gd name="connsiteY81" fmla="*/ 2036278 h 2332065"/>
              <a:gd name="connsiteX82" fmla="*/ 825480 w 999802"/>
              <a:gd name="connsiteY82" fmla="*/ 2005722 h 2332065"/>
              <a:gd name="connsiteX83" fmla="*/ 836175 w 999802"/>
              <a:gd name="connsiteY83" fmla="*/ 1989680 h 2332065"/>
              <a:gd name="connsiteX84" fmla="*/ 846870 w 999802"/>
              <a:gd name="connsiteY84" fmla="*/ 1975013 h 2332065"/>
              <a:gd name="connsiteX85" fmla="*/ 876967 w 999802"/>
              <a:gd name="connsiteY85" fmla="*/ 1932540 h 2332065"/>
              <a:gd name="connsiteX86" fmla="*/ 903705 w 999802"/>
              <a:gd name="connsiteY86" fmla="*/ 1903205 h 2332065"/>
              <a:gd name="connsiteX87" fmla="*/ 937775 w 999802"/>
              <a:gd name="connsiteY87" fmla="*/ 1877385 h 2332065"/>
              <a:gd name="connsiteX88" fmla="*/ 953817 w 999802"/>
              <a:gd name="connsiteY88" fmla="*/ 1861343 h 2332065"/>
              <a:gd name="connsiteX89" fmla="*/ 964512 w 999802"/>
              <a:gd name="connsiteY89" fmla="*/ 1845301 h 2332065"/>
              <a:gd name="connsiteX90" fmla="*/ 989262 w 999802"/>
              <a:gd name="connsiteY90" fmla="*/ 1808481 h 2332065"/>
              <a:gd name="connsiteX91" fmla="*/ 996596 w 999802"/>
              <a:gd name="connsiteY91" fmla="*/ 1781132 h 2332065"/>
              <a:gd name="connsiteX92" fmla="*/ 964053 w 999802"/>
              <a:gd name="connsiteY92" fmla="*/ 1740952 h 2332065"/>
              <a:gd name="connsiteX93" fmla="*/ 962677 w 999802"/>
              <a:gd name="connsiteY93" fmla="*/ 1712533 h 2332065"/>
              <a:gd name="connsiteX94" fmla="*/ 935483 w 999802"/>
              <a:gd name="connsiteY94" fmla="*/ 1671740 h 2332065"/>
              <a:gd name="connsiteX95" fmla="*/ 917912 w 999802"/>
              <a:gd name="connsiteY95" fmla="*/ 1636753 h 2332065"/>
              <a:gd name="connsiteX96" fmla="*/ 900343 w 999802"/>
              <a:gd name="connsiteY96" fmla="*/ 1583280 h 2332065"/>
              <a:gd name="connsiteX97" fmla="*/ 889648 w 999802"/>
              <a:gd name="connsiteY97" fmla="*/ 1567238 h 2332065"/>
              <a:gd name="connsiteX98" fmla="*/ 878954 w 999802"/>
              <a:gd name="connsiteY98" fmla="*/ 1545848 h 2332065"/>
              <a:gd name="connsiteX99" fmla="*/ 857564 w 999802"/>
              <a:gd name="connsiteY99" fmla="*/ 1513764 h 2332065"/>
              <a:gd name="connsiteX100" fmla="*/ 846870 w 999802"/>
              <a:gd name="connsiteY100" fmla="*/ 1492374 h 2332065"/>
              <a:gd name="connsiteX101" fmla="*/ 825480 w 999802"/>
              <a:gd name="connsiteY101" fmla="*/ 1476332 h 2332065"/>
              <a:gd name="connsiteX102" fmla="*/ 793396 w 999802"/>
              <a:gd name="connsiteY102" fmla="*/ 1413081 h 2332065"/>
              <a:gd name="connsiteX103" fmla="*/ 782701 w 999802"/>
              <a:gd name="connsiteY103" fmla="*/ 1385427 h 2332065"/>
              <a:gd name="connsiteX104" fmla="*/ 738547 w 999802"/>
              <a:gd name="connsiteY104" fmla="*/ 1322787 h 2332065"/>
              <a:gd name="connsiteX105" fmla="*/ 738394 w 999802"/>
              <a:gd name="connsiteY105" fmla="*/ 1305674 h 2332065"/>
              <a:gd name="connsiteX106" fmla="*/ 711200 w 999802"/>
              <a:gd name="connsiteY106" fmla="*/ 1267785 h 2332065"/>
              <a:gd name="connsiteX107" fmla="*/ 686448 w 999802"/>
              <a:gd name="connsiteY107" fmla="*/ 1225006 h 2332065"/>
              <a:gd name="connsiteX108" fmla="*/ 665518 w 999802"/>
              <a:gd name="connsiteY108" fmla="*/ 1201630 h 2332065"/>
              <a:gd name="connsiteX109" fmla="*/ 656351 w 999802"/>
              <a:gd name="connsiteY109" fmla="*/ 1186505 h 2332065"/>
              <a:gd name="connsiteX110" fmla="*/ 649476 w 999802"/>
              <a:gd name="connsiteY110" fmla="*/ 1159921 h 2332065"/>
              <a:gd name="connsiteX111" fmla="*/ 632975 w 999802"/>
              <a:gd name="connsiteY111" fmla="*/ 1150143 h 2332065"/>
              <a:gd name="connsiteX112" fmla="*/ 627627 w 999802"/>
              <a:gd name="connsiteY112" fmla="*/ 1134101 h 2332065"/>
              <a:gd name="connsiteX113" fmla="*/ 620751 w 999802"/>
              <a:gd name="connsiteY113" fmla="*/ 1104920 h 2332065"/>
              <a:gd name="connsiteX114" fmla="*/ 595543 w 999802"/>
              <a:gd name="connsiteY114" fmla="*/ 1066113 h 2332065"/>
              <a:gd name="connsiteX115" fmla="*/ 570333 w 999802"/>
              <a:gd name="connsiteY115" fmla="*/ 1026848 h 2332065"/>
              <a:gd name="connsiteX116" fmla="*/ 549403 w 999802"/>
              <a:gd name="connsiteY116" fmla="*/ 989874 h 2332065"/>
              <a:gd name="connsiteX117" fmla="*/ 536722 w 999802"/>
              <a:gd name="connsiteY117" fmla="*/ 973680 h 2332065"/>
              <a:gd name="connsiteX118" fmla="*/ 526027 w 999802"/>
              <a:gd name="connsiteY118" fmla="*/ 946943 h 2332065"/>
              <a:gd name="connsiteX119" fmla="*/ 515333 w 999802"/>
              <a:gd name="connsiteY119" fmla="*/ 930901 h 2332065"/>
              <a:gd name="connsiteX120" fmla="*/ 504638 w 999802"/>
              <a:gd name="connsiteY120" fmla="*/ 904164 h 2332065"/>
              <a:gd name="connsiteX121" fmla="*/ 483248 w 999802"/>
              <a:gd name="connsiteY121" fmla="*/ 872080 h 2332065"/>
              <a:gd name="connsiteX122" fmla="*/ 472554 w 999802"/>
              <a:gd name="connsiteY122" fmla="*/ 856038 h 2332065"/>
              <a:gd name="connsiteX123" fmla="*/ 454067 w 999802"/>
              <a:gd name="connsiteY123" fmla="*/ 807911 h 2332065"/>
              <a:gd name="connsiteX124" fmla="*/ 432830 w 999802"/>
              <a:gd name="connsiteY124" fmla="*/ 780106 h 2332065"/>
              <a:gd name="connsiteX125" fmla="*/ 417248 w 999802"/>
              <a:gd name="connsiteY125" fmla="*/ 759326 h 2332065"/>
              <a:gd name="connsiteX126" fmla="*/ 421066 w 999802"/>
              <a:gd name="connsiteY126" fmla="*/ 746187 h 2332065"/>
              <a:gd name="connsiteX127" fmla="*/ 395857 w 999802"/>
              <a:gd name="connsiteY127" fmla="*/ 716090 h 2332065"/>
              <a:gd name="connsiteX128" fmla="*/ 397691 w 999802"/>
              <a:gd name="connsiteY128" fmla="*/ 695617 h 2332065"/>
              <a:gd name="connsiteX129" fmla="*/ 386996 w 999802"/>
              <a:gd name="connsiteY129" fmla="*/ 679574 h 2332065"/>
              <a:gd name="connsiteX130" fmla="*/ 376301 w 999802"/>
              <a:gd name="connsiteY130" fmla="*/ 663532 h 2332065"/>
              <a:gd name="connsiteX131" fmla="*/ 365606 w 999802"/>
              <a:gd name="connsiteY131" fmla="*/ 642143 h 2332065"/>
              <a:gd name="connsiteX132" fmla="*/ 344217 w 999802"/>
              <a:gd name="connsiteY132" fmla="*/ 626101 h 2332065"/>
              <a:gd name="connsiteX133" fmla="*/ 331535 w 999802"/>
              <a:gd name="connsiteY133" fmla="*/ 608531 h 2332065"/>
              <a:gd name="connsiteX134" fmla="*/ 322522 w 999802"/>
              <a:gd name="connsiteY134" fmla="*/ 591420 h 2332065"/>
              <a:gd name="connsiteX135" fmla="*/ 312133 w 999802"/>
              <a:gd name="connsiteY135" fmla="*/ 569265 h 2332065"/>
              <a:gd name="connsiteX136" fmla="*/ 301438 w 999802"/>
              <a:gd name="connsiteY136" fmla="*/ 561932 h 2332065"/>
              <a:gd name="connsiteX137" fmla="*/ 299452 w 999802"/>
              <a:gd name="connsiteY137" fmla="*/ 537640 h 2332065"/>
              <a:gd name="connsiteX138" fmla="*/ 285854 w 999802"/>
              <a:gd name="connsiteY138" fmla="*/ 518696 h 2332065"/>
              <a:gd name="connsiteX139" fmla="*/ 269354 w 999802"/>
              <a:gd name="connsiteY139" fmla="*/ 497764 h 2332065"/>
              <a:gd name="connsiteX140" fmla="*/ 258659 w 999802"/>
              <a:gd name="connsiteY140" fmla="*/ 473013 h 2332065"/>
              <a:gd name="connsiteX141" fmla="*/ 237270 w 999802"/>
              <a:gd name="connsiteY141" fmla="*/ 433596 h 2332065"/>
              <a:gd name="connsiteX142" fmla="*/ 220768 w 999802"/>
              <a:gd name="connsiteY142" fmla="*/ 397080 h 2332065"/>
              <a:gd name="connsiteX143" fmla="*/ 193574 w 999802"/>
              <a:gd name="connsiteY143" fmla="*/ 353844 h 2332065"/>
              <a:gd name="connsiteX144" fmla="*/ 171269 w 999802"/>
              <a:gd name="connsiteY144" fmla="*/ 306328 h 2332065"/>
              <a:gd name="connsiteX145" fmla="*/ 141170 w 999802"/>
              <a:gd name="connsiteY145" fmla="*/ 258660 h 2332065"/>
              <a:gd name="connsiteX146" fmla="*/ 115808 w 999802"/>
              <a:gd name="connsiteY146" fmla="*/ 212826 h 2332065"/>
              <a:gd name="connsiteX147" fmla="*/ 99307 w 999802"/>
              <a:gd name="connsiteY147" fmla="*/ 188075 h 2332065"/>
              <a:gd name="connsiteX148" fmla="*/ 98238 w 999802"/>
              <a:gd name="connsiteY148" fmla="*/ 166227 h 2332065"/>
              <a:gd name="connsiteX149" fmla="*/ 87543 w 999802"/>
              <a:gd name="connsiteY149" fmla="*/ 144838 h 2332065"/>
              <a:gd name="connsiteX150" fmla="*/ 51181 w 999802"/>
              <a:gd name="connsiteY150" fmla="*/ 95795 h 2332065"/>
              <a:gd name="connsiteX151" fmla="*/ 39417 w 999802"/>
              <a:gd name="connsiteY151" fmla="*/ 59280 h 2332065"/>
              <a:gd name="connsiteX152" fmla="*/ 28722 w 999802"/>
              <a:gd name="connsiteY152" fmla="*/ 43238 h 2332065"/>
              <a:gd name="connsiteX153" fmla="*/ 0 w 999802"/>
              <a:gd name="connsiteY153" fmla="*/ 0 h 2332065"/>
              <a:gd name="connsiteX154" fmla="*/ 7333 w 999802"/>
              <a:gd name="connsiteY154" fmla="*/ 27196 h 2332065"/>
              <a:gd name="connsiteX0" fmla="*/ 7333 w 1000007"/>
              <a:gd name="connsiteY0" fmla="*/ 27196 h 2332065"/>
              <a:gd name="connsiteX1" fmla="*/ 10694 w 1000007"/>
              <a:gd name="connsiteY1" fmla="*/ 48126 h 2332065"/>
              <a:gd name="connsiteX2" fmla="*/ 27653 w 1000007"/>
              <a:gd name="connsiteY2" fmla="*/ 52557 h 2332065"/>
              <a:gd name="connsiteX3" fmla="*/ 15583 w 1000007"/>
              <a:gd name="connsiteY3" fmla="*/ 73489 h 2332065"/>
              <a:gd name="connsiteX4" fmla="*/ 29638 w 1000007"/>
              <a:gd name="connsiteY4" fmla="*/ 103588 h 2332065"/>
              <a:gd name="connsiteX5" fmla="*/ 34528 w 1000007"/>
              <a:gd name="connsiteY5" fmla="*/ 148810 h 2332065"/>
              <a:gd name="connsiteX6" fmla="*/ 39876 w 1000007"/>
              <a:gd name="connsiteY6" fmla="*/ 184865 h 2332065"/>
              <a:gd name="connsiteX7" fmla="*/ 56376 w 1000007"/>
              <a:gd name="connsiteY7" fmla="*/ 236508 h 2332065"/>
              <a:gd name="connsiteX8" fmla="*/ 43848 w 1000007"/>
              <a:gd name="connsiteY8" fmla="*/ 222756 h 2332065"/>
              <a:gd name="connsiteX9" fmla="*/ 60806 w 1000007"/>
              <a:gd name="connsiteY9" fmla="*/ 279285 h 2332065"/>
              <a:gd name="connsiteX10" fmla="*/ 66155 w 1000007"/>
              <a:gd name="connsiteY10" fmla="*/ 322523 h 2332065"/>
              <a:gd name="connsiteX11" fmla="*/ 80210 w 1000007"/>
              <a:gd name="connsiteY11" fmla="*/ 370497 h 2332065"/>
              <a:gd name="connsiteX12" fmla="*/ 91362 w 1000007"/>
              <a:gd name="connsiteY12" fmla="*/ 414651 h 2332065"/>
              <a:gd name="connsiteX13" fmla="*/ 104504 w 1000007"/>
              <a:gd name="connsiteY13" fmla="*/ 473471 h 2332065"/>
              <a:gd name="connsiteX14" fmla="*/ 112753 w 1000007"/>
              <a:gd name="connsiteY14" fmla="*/ 511362 h 2332065"/>
              <a:gd name="connsiteX15" fmla="*/ 120544 w 1000007"/>
              <a:gd name="connsiteY15" fmla="*/ 576753 h 2332065"/>
              <a:gd name="connsiteX16" fmla="*/ 131697 w 1000007"/>
              <a:gd name="connsiteY16" fmla="*/ 612199 h 2332065"/>
              <a:gd name="connsiteX17" fmla="*/ 137044 w 1000007"/>
              <a:gd name="connsiteY17" fmla="*/ 654366 h 2332065"/>
              <a:gd name="connsiteX18" fmla="*/ 151101 w 1000007"/>
              <a:gd name="connsiteY18" fmla="*/ 681104 h 2332065"/>
              <a:gd name="connsiteX19" fmla="*/ 162255 w 1000007"/>
              <a:gd name="connsiteY19" fmla="*/ 711659 h 2332065"/>
              <a:gd name="connsiteX20" fmla="*/ 167602 w 1000007"/>
              <a:gd name="connsiteY20" fmla="*/ 744202 h 2332065"/>
              <a:gd name="connsiteX21" fmla="*/ 172489 w 1000007"/>
              <a:gd name="connsiteY21" fmla="*/ 772465 h 2332065"/>
              <a:gd name="connsiteX22" fmla="*/ 180741 w 1000007"/>
              <a:gd name="connsiteY22" fmla="*/ 807454 h 2332065"/>
              <a:gd name="connsiteX23" fmla="*/ 191893 w 1000007"/>
              <a:gd name="connsiteY23" fmla="*/ 840912 h 2332065"/>
              <a:gd name="connsiteX24" fmla="*/ 191435 w 1000007"/>
              <a:gd name="connsiteY24" fmla="*/ 882163 h 2332065"/>
              <a:gd name="connsiteX25" fmla="*/ 198311 w 1000007"/>
              <a:gd name="connsiteY25" fmla="*/ 910579 h 2332065"/>
              <a:gd name="connsiteX26" fmla="*/ 206559 w 1000007"/>
              <a:gd name="connsiteY26" fmla="*/ 951832 h 2332065"/>
              <a:gd name="connsiteX27" fmla="*/ 223520 w 1000007"/>
              <a:gd name="connsiteY27" fmla="*/ 995527 h 2332065"/>
              <a:gd name="connsiteX28" fmla="*/ 224589 w 1000007"/>
              <a:gd name="connsiteY28" fmla="*/ 1021043 h 2332065"/>
              <a:gd name="connsiteX29" fmla="*/ 229479 w 1000007"/>
              <a:gd name="connsiteY29" fmla="*/ 1062446 h 2332065"/>
              <a:gd name="connsiteX30" fmla="*/ 237729 w 1000007"/>
              <a:gd name="connsiteY30" fmla="*/ 1118671 h 2332065"/>
              <a:gd name="connsiteX31" fmla="*/ 257590 w 1000007"/>
              <a:gd name="connsiteY31" fmla="*/ 1149838 h 2332065"/>
              <a:gd name="connsiteX32" fmla="*/ 262936 w 1000007"/>
              <a:gd name="connsiteY32" fmla="*/ 1191088 h 2332065"/>
              <a:gd name="connsiteX33" fmla="*/ 267368 w 1000007"/>
              <a:gd name="connsiteY33" fmla="*/ 1224243 h 2332065"/>
              <a:gd name="connsiteX34" fmla="*/ 274090 w 1000007"/>
              <a:gd name="connsiteY34" fmla="*/ 1249299 h 2332065"/>
              <a:gd name="connsiteX35" fmla="*/ 281883 w 1000007"/>
              <a:gd name="connsiteY35" fmla="*/ 1281382 h 2332065"/>
              <a:gd name="connsiteX36" fmla="*/ 290132 w 1000007"/>
              <a:gd name="connsiteY36" fmla="*/ 1328898 h 2332065"/>
              <a:gd name="connsiteX37" fmla="*/ 301285 w 1000007"/>
              <a:gd name="connsiteY37" fmla="*/ 1353343 h 2332065"/>
              <a:gd name="connsiteX38" fmla="*/ 300827 w 1000007"/>
              <a:gd name="connsiteY38" fmla="*/ 1366483 h 2332065"/>
              <a:gd name="connsiteX39" fmla="*/ 303272 w 1000007"/>
              <a:gd name="connsiteY39" fmla="*/ 1398567 h 2332065"/>
              <a:gd name="connsiteX40" fmla="*/ 316411 w 1000007"/>
              <a:gd name="connsiteY40" fmla="*/ 1437525 h 2332065"/>
              <a:gd name="connsiteX41" fmla="*/ 318855 w 1000007"/>
              <a:gd name="connsiteY41" fmla="*/ 1468082 h 2332065"/>
              <a:gd name="connsiteX42" fmla="*/ 332911 w 1000007"/>
              <a:gd name="connsiteY42" fmla="*/ 1489929 h 2332065"/>
              <a:gd name="connsiteX43" fmla="*/ 335356 w 1000007"/>
              <a:gd name="connsiteY43" fmla="*/ 1511320 h 2332065"/>
              <a:gd name="connsiteX44" fmla="*/ 331535 w 1000007"/>
              <a:gd name="connsiteY44" fmla="*/ 1527361 h 2332065"/>
              <a:gd name="connsiteX45" fmla="*/ 348495 w 1000007"/>
              <a:gd name="connsiteY45" fmla="*/ 1559446 h 2332065"/>
              <a:gd name="connsiteX46" fmla="*/ 350481 w 1000007"/>
              <a:gd name="connsiteY46" fmla="*/ 1594433 h 2332065"/>
              <a:gd name="connsiteX47" fmla="*/ 355828 w 1000007"/>
              <a:gd name="connsiteY47" fmla="*/ 1619795 h 2332065"/>
              <a:gd name="connsiteX48" fmla="*/ 361175 w 1000007"/>
              <a:gd name="connsiteY48" fmla="*/ 1638740 h 2332065"/>
              <a:gd name="connsiteX49" fmla="*/ 354912 w 1000007"/>
              <a:gd name="connsiteY49" fmla="*/ 1679532 h 2332065"/>
              <a:gd name="connsiteX50" fmla="*/ 368968 w 1000007"/>
              <a:gd name="connsiteY50" fmla="*/ 1677088 h 2332065"/>
              <a:gd name="connsiteX51" fmla="*/ 377676 w 1000007"/>
              <a:gd name="connsiteY51" fmla="*/ 1696645 h 2332065"/>
              <a:gd name="connsiteX52" fmla="*/ 377216 w 1000007"/>
              <a:gd name="connsiteY52" fmla="*/ 1727812 h 2332065"/>
              <a:gd name="connsiteX53" fmla="*/ 387913 w 1000007"/>
              <a:gd name="connsiteY53" fmla="*/ 1785105 h 2332065"/>
              <a:gd name="connsiteX54" fmla="*/ 398607 w 1000007"/>
              <a:gd name="connsiteY54" fmla="*/ 1830787 h 2332065"/>
              <a:gd name="connsiteX55" fmla="*/ 403955 w 1000007"/>
              <a:gd name="connsiteY55" fmla="*/ 1863788 h 2332065"/>
              <a:gd name="connsiteX56" fmla="*/ 415108 w 1000007"/>
              <a:gd name="connsiteY56" fmla="*/ 1888538 h 2332065"/>
              <a:gd name="connsiteX57" fmla="*/ 422900 w 1000007"/>
              <a:gd name="connsiteY57" fmla="*/ 1928567 h 2332065"/>
              <a:gd name="connsiteX58" fmla="*/ 424886 w 1000007"/>
              <a:gd name="connsiteY58" fmla="*/ 1968442 h 2332065"/>
              <a:gd name="connsiteX59" fmla="*/ 444291 w 1000007"/>
              <a:gd name="connsiteY59" fmla="*/ 2021918 h 2332065"/>
              <a:gd name="connsiteX60" fmla="*/ 443372 w 1000007"/>
              <a:gd name="connsiteY60" fmla="*/ 2055375 h 2332065"/>
              <a:gd name="connsiteX61" fmla="*/ 460331 w 1000007"/>
              <a:gd name="connsiteY61" fmla="*/ 2093265 h 2332065"/>
              <a:gd name="connsiteX62" fmla="*/ 456512 w 1000007"/>
              <a:gd name="connsiteY62" fmla="*/ 2134059 h 2332065"/>
              <a:gd name="connsiteX63" fmla="*/ 464762 w 1000007"/>
              <a:gd name="connsiteY63" fmla="*/ 2147198 h 2332065"/>
              <a:gd name="connsiteX64" fmla="*/ 467206 w 1000007"/>
              <a:gd name="connsiteY64" fmla="*/ 2171490 h 2332065"/>
              <a:gd name="connsiteX65" fmla="*/ 480805 w 1000007"/>
              <a:gd name="connsiteY65" fmla="*/ 2220991 h 2332065"/>
              <a:gd name="connsiteX66" fmla="*/ 488596 w 1000007"/>
              <a:gd name="connsiteY66" fmla="*/ 2255367 h 2332065"/>
              <a:gd name="connsiteX67" fmla="*/ 485082 w 1000007"/>
              <a:gd name="connsiteY67" fmla="*/ 2269272 h 2332065"/>
              <a:gd name="connsiteX68" fmla="*/ 502194 w 1000007"/>
              <a:gd name="connsiteY68" fmla="*/ 2332065 h 2332065"/>
              <a:gd name="connsiteX69" fmla="*/ 497457 w 1000007"/>
              <a:gd name="connsiteY69" fmla="*/ 2314494 h 2332065"/>
              <a:gd name="connsiteX70" fmla="*/ 536722 w 1000007"/>
              <a:gd name="connsiteY70" fmla="*/ 2310522 h 2332065"/>
              <a:gd name="connsiteX71" fmla="*/ 568806 w 1000007"/>
              <a:gd name="connsiteY71" fmla="*/ 2289132 h 2332065"/>
              <a:gd name="connsiteX72" fmla="*/ 595543 w 1000007"/>
              <a:gd name="connsiteY72" fmla="*/ 2257048 h 2332065"/>
              <a:gd name="connsiteX73" fmla="*/ 611585 w 1000007"/>
              <a:gd name="connsiteY73" fmla="*/ 2235659 h 2332065"/>
              <a:gd name="connsiteX74" fmla="*/ 643670 w 1000007"/>
              <a:gd name="connsiteY74" fmla="*/ 2208922 h 2332065"/>
              <a:gd name="connsiteX75" fmla="*/ 670406 w 1000007"/>
              <a:gd name="connsiteY75" fmla="*/ 2176838 h 2332065"/>
              <a:gd name="connsiteX76" fmla="*/ 686448 w 1000007"/>
              <a:gd name="connsiteY76" fmla="*/ 2166143 h 2332065"/>
              <a:gd name="connsiteX77" fmla="*/ 702491 w 1000007"/>
              <a:gd name="connsiteY77" fmla="*/ 2150101 h 2332065"/>
              <a:gd name="connsiteX78" fmla="*/ 723880 w 1000007"/>
              <a:gd name="connsiteY78" fmla="*/ 2134059 h 2332065"/>
              <a:gd name="connsiteX79" fmla="*/ 747255 w 1000007"/>
              <a:gd name="connsiteY79" fmla="*/ 2090821 h 2332065"/>
              <a:gd name="connsiteX80" fmla="*/ 760394 w 1000007"/>
              <a:gd name="connsiteY80" fmla="*/ 2080127 h 2332065"/>
              <a:gd name="connsiteX81" fmla="*/ 791562 w 1000007"/>
              <a:gd name="connsiteY81" fmla="*/ 2036278 h 2332065"/>
              <a:gd name="connsiteX82" fmla="*/ 825480 w 1000007"/>
              <a:gd name="connsiteY82" fmla="*/ 2005722 h 2332065"/>
              <a:gd name="connsiteX83" fmla="*/ 836175 w 1000007"/>
              <a:gd name="connsiteY83" fmla="*/ 1989680 h 2332065"/>
              <a:gd name="connsiteX84" fmla="*/ 846870 w 1000007"/>
              <a:gd name="connsiteY84" fmla="*/ 1975013 h 2332065"/>
              <a:gd name="connsiteX85" fmla="*/ 876967 w 1000007"/>
              <a:gd name="connsiteY85" fmla="*/ 1932540 h 2332065"/>
              <a:gd name="connsiteX86" fmla="*/ 903705 w 1000007"/>
              <a:gd name="connsiteY86" fmla="*/ 1903205 h 2332065"/>
              <a:gd name="connsiteX87" fmla="*/ 937775 w 1000007"/>
              <a:gd name="connsiteY87" fmla="*/ 1877385 h 2332065"/>
              <a:gd name="connsiteX88" fmla="*/ 953817 w 1000007"/>
              <a:gd name="connsiteY88" fmla="*/ 1861343 h 2332065"/>
              <a:gd name="connsiteX89" fmla="*/ 964512 w 1000007"/>
              <a:gd name="connsiteY89" fmla="*/ 1845301 h 2332065"/>
              <a:gd name="connsiteX90" fmla="*/ 989262 w 1000007"/>
              <a:gd name="connsiteY90" fmla="*/ 1808481 h 2332065"/>
              <a:gd name="connsiteX91" fmla="*/ 996596 w 1000007"/>
              <a:gd name="connsiteY91" fmla="*/ 1781132 h 2332065"/>
              <a:gd name="connsiteX92" fmla="*/ 961150 w 1000007"/>
              <a:gd name="connsiteY92" fmla="*/ 1726437 h 2332065"/>
              <a:gd name="connsiteX93" fmla="*/ 962677 w 1000007"/>
              <a:gd name="connsiteY93" fmla="*/ 1712533 h 2332065"/>
              <a:gd name="connsiteX94" fmla="*/ 935483 w 1000007"/>
              <a:gd name="connsiteY94" fmla="*/ 1671740 h 2332065"/>
              <a:gd name="connsiteX95" fmla="*/ 917912 w 1000007"/>
              <a:gd name="connsiteY95" fmla="*/ 1636753 h 2332065"/>
              <a:gd name="connsiteX96" fmla="*/ 900343 w 1000007"/>
              <a:gd name="connsiteY96" fmla="*/ 1583280 h 2332065"/>
              <a:gd name="connsiteX97" fmla="*/ 889648 w 1000007"/>
              <a:gd name="connsiteY97" fmla="*/ 1567238 h 2332065"/>
              <a:gd name="connsiteX98" fmla="*/ 878954 w 1000007"/>
              <a:gd name="connsiteY98" fmla="*/ 1545848 h 2332065"/>
              <a:gd name="connsiteX99" fmla="*/ 857564 w 1000007"/>
              <a:gd name="connsiteY99" fmla="*/ 1513764 h 2332065"/>
              <a:gd name="connsiteX100" fmla="*/ 846870 w 1000007"/>
              <a:gd name="connsiteY100" fmla="*/ 1492374 h 2332065"/>
              <a:gd name="connsiteX101" fmla="*/ 825480 w 1000007"/>
              <a:gd name="connsiteY101" fmla="*/ 1476332 h 2332065"/>
              <a:gd name="connsiteX102" fmla="*/ 793396 w 1000007"/>
              <a:gd name="connsiteY102" fmla="*/ 1413081 h 2332065"/>
              <a:gd name="connsiteX103" fmla="*/ 782701 w 1000007"/>
              <a:gd name="connsiteY103" fmla="*/ 1385427 h 2332065"/>
              <a:gd name="connsiteX104" fmla="*/ 738547 w 1000007"/>
              <a:gd name="connsiteY104" fmla="*/ 1322787 h 2332065"/>
              <a:gd name="connsiteX105" fmla="*/ 738394 w 1000007"/>
              <a:gd name="connsiteY105" fmla="*/ 1305674 h 2332065"/>
              <a:gd name="connsiteX106" fmla="*/ 711200 w 1000007"/>
              <a:gd name="connsiteY106" fmla="*/ 1267785 h 2332065"/>
              <a:gd name="connsiteX107" fmla="*/ 686448 w 1000007"/>
              <a:gd name="connsiteY107" fmla="*/ 1225006 h 2332065"/>
              <a:gd name="connsiteX108" fmla="*/ 665518 w 1000007"/>
              <a:gd name="connsiteY108" fmla="*/ 1201630 h 2332065"/>
              <a:gd name="connsiteX109" fmla="*/ 656351 w 1000007"/>
              <a:gd name="connsiteY109" fmla="*/ 1186505 h 2332065"/>
              <a:gd name="connsiteX110" fmla="*/ 649476 w 1000007"/>
              <a:gd name="connsiteY110" fmla="*/ 1159921 h 2332065"/>
              <a:gd name="connsiteX111" fmla="*/ 632975 w 1000007"/>
              <a:gd name="connsiteY111" fmla="*/ 1150143 h 2332065"/>
              <a:gd name="connsiteX112" fmla="*/ 627627 w 1000007"/>
              <a:gd name="connsiteY112" fmla="*/ 1134101 h 2332065"/>
              <a:gd name="connsiteX113" fmla="*/ 620751 w 1000007"/>
              <a:gd name="connsiteY113" fmla="*/ 1104920 h 2332065"/>
              <a:gd name="connsiteX114" fmla="*/ 595543 w 1000007"/>
              <a:gd name="connsiteY114" fmla="*/ 1066113 h 2332065"/>
              <a:gd name="connsiteX115" fmla="*/ 570333 w 1000007"/>
              <a:gd name="connsiteY115" fmla="*/ 1026848 h 2332065"/>
              <a:gd name="connsiteX116" fmla="*/ 549403 w 1000007"/>
              <a:gd name="connsiteY116" fmla="*/ 989874 h 2332065"/>
              <a:gd name="connsiteX117" fmla="*/ 536722 w 1000007"/>
              <a:gd name="connsiteY117" fmla="*/ 973680 h 2332065"/>
              <a:gd name="connsiteX118" fmla="*/ 526027 w 1000007"/>
              <a:gd name="connsiteY118" fmla="*/ 946943 h 2332065"/>
              <a:gd name="connsiteX119" fmla="*/ 515333 w 1000007"/>
              <a:gd name="connsiteY119" fmla="*/ 930901 h 2332065"/>
              <a:gd name="connsiteX120" fmla="*/ 504638 w 1000007"/>
              <a:gd name="connsiteY120" fmla="*/ 904164 h 2332065"/>
              <a:gd name="connsiteX121" fmla="*/ 483248 w 1000007"/>
              <a:gd name="connsiteY121" fmla="*/ 872080 h 2332065"/>
              <a:gd name="connsiteX122" fmla="*/ 472554 w 1000007"/>
              <a:gd name="connsiteY122" fmla="*/ 856038 h 2332065"/>
              <a:gd name="connsiteX123" fmla="*/ 454067 w 1000007"/>
              <a:gd name="connsiteY123" fmla="*/ 807911 h 2332065"/>
              <a:gd name="connsiteX124" fmla="*/ 432830 w 1000007"/>
              <a:gd name="connsiteY124" fmla="*/ 780106 h 2332065"/>
              <a:gd name="connsiteX125" fmla="*/ 417248 w 1000007"/>
              <a:gd name="connsiteY125" fmla="*/ 759326 h 2332065"/>
              <a:gd name="connsiteX126" fmla="*/ 421066 w 1000007"/>
              <a:gd name="connsiteY126" fmla="*/ 746187 h 2332065"/>
              <a:gd name="connsiteX127" fmla="*/ 395857 w 1000007"/>
              <a:gd name="connsiteY127" fmla="*/ 716090 h 2332065"/>
              <a:gd name="connsiteX128" fmla="*/ 397691 w 1000007"/>
              <a:gd name="connsiteY128" fmla="*/ 695617 h 2332065"/>
              <a:gd name="connsiteX129" fmla="*/ 386996 w 1000007"/>
              <a:gd name="connsiteY129" fmla="*/ 679574 h 2332065"/>
              <a:gd name="connsiteX130" fmla="*/ 376301 w 1000007"/>
              <a:gd name="connsiteY130" fmla="*/ 663532 h 2332065"/>
              <a:gd name="connsiteX131" fmla="*/ 365606 w 1000007"/>
              <a:gd name="connsiteY131" fmla="*/ 642143 h 2332065"/>
              <a:gd name="connsiteX132" fmla="*/ 344217 w 1000007"/>
              <a:gd name="connsiteY132" fmla="*/ 626101 h 2332065"/>
              <a:gd name="connsiteX133" fmla="*/ 331535 w 1000007"/>
              <a:gd name="connsiteY133" fmla="*/ 608531 h 2332065"/>
              <a:gd name="connsiteX134" fmla="*/ 322522 w 1000007"/>
              <a:gd name="connsiteY134" fmla="*/ 591420 h 2332065"/>
              <a:gd name="connsiteX135" fmla="*/ 312133 w 1000007"/>
              <a:gd name="connsiteY135" fmla="*/ 569265 h 2332065"/>
              <a:gd name="connsiteX136" fmla="*/ 301438 w 1000007"/>
              <a:gd name="connsiteY136" fmla="*/ 561932 h 2332065"/>
              <a:gd name="connsiteX137" fmla="*/ 299452 w 1000007"/>
              <a:gd name="connsiteY137" fmla="*/ 537640 h 2332065"/>
              <a:gd name="connsiteX138" fmla="*/ 285854 w 1000007"/>
              <a:gd name="connsiteY138" fmla="*/ 518696 h 2332065"/>
              <a:gd name="connsiteX139" fmla="*/ 269354 w 1000007"/>
              <a:gd name="connsiteY139" fmla="*/ 497764 h 2332065"/>
              <a:gd name="connsiteX140" fmla="*/ 258659 w 1000007"/>
              <a:gd name="connsiteY140" fmla="*/ 473013 h 2332065"/>
              <a:gd name="connsiteX141" fmla="*/ 237270 w 1000007"/>
              <a:gd name="connsiteY141" fmla="*/ 433596 h 2332065"/>
              <a:gd name="connsiteX142" fmla="*/ 220768 w 1000007"/>
              <a:gd name="connsiteY142" fmla="*/ 397080 h 2332065"/>
              <a:gd name="connsiteX143" fmla="*/ 193574 w 1000007"/>
              <a:gd name="connsiteY143" fmla="*/ 353844 h 2332065"/>
              <a:gd name="connsiteX144" fmla="*/ 171269 w 1000007"/>
              <a:gd name="connsiteY144" fmla="*/ 306328 h 2332065"/>
              <a:gd name="connsiteX145" fmla="*/ 141170 w 1000007"/>
              <a:gd name="connsiteY145" fmla="*/ 258660 h 2332065"/>
              <a:gd name="connsiteX146" fmla="*/ 115808 w 1000007"/>
              <a:gd name="connsiteY146" fmla="*/ 212826 h 2332065"/>
              <a:gd name="connsiteX147" fmla="*/ 99307 w 1000007"/>
              <a:gd name="connsiteY147" fmla="*/ 188075 h 2332065"/>
              <a:gd name="connsiteX148" fmla="*/ 98238 w 1000007"/>
              <a:gd name="connsiteY148" fmla="*/ 166227 h 2332065"/>
              <a:gd name="connsiteX149" fmla="*/ 87543 w 1000007"/>
              <a:gd name="connsiteY149" fmla="*/ 144838 h 2332065"/>
              <a:gd name="connsiteX150" fmla="*/ 51181 w 1000007"/>
              <a:gd name="connsiteY150" fmla="*/ 95795 h 2332065"/>
              <a:gd name="connsiteX151" fmla="*/ 39417 w 1000007"/>
              <a:gd name="connsiteY151" fmla="*/ 59280 h 2332065"/>
              <a:gd name="connsiteX152" fmla="*/ 28722 w 1000007"/>
              <a:gd name="connsiteY152" fmla="*/ 43238 h 2332065"/>
              <a:gd name="connsiteX153" fmla="*/ 0 w 1000007"/>
              <a:gd name="connsiteY153" fmla="*/ 0 h 2332065"/>
              <a:gd name="connsiteX154" fmla="*/ 7333 w 1000007"/>
              <a:gd name="connsiteY154" fmla="*/ 27196 h 2332065"/>
              <a:gd name="connsiteX0" fmla="*/ 7333 w 1000007"/>
              <a:gd name="connsiteY0" fmla="*/ 27196 h 2332065"/>
              <a:gd name="connsiteX1" fmla="*/ 10694 w 1000007"/>
              <a:gd name="connsiteY1" fmla="*/ 48126 h 2332065"/>
              <a:gd name="connsiteX2" fmla="*/ 27653 w 1000007"/>
              <a:gd name="connsiteY2" fmla="*/ 52557 h 2332065"/>
              <a:gd name="connsiteX3" fmla="*/ 15583 w 1000007"/>
              <a:gd name="connsiteY3" fmla="*/ 73489 h 2332065"/>
              <a:gd name="connsiteX4" fmla="*/ 29638 w 1000007"/>
              <a:gd name="connsiteY4" fmla="*/ 103588 h 2332065"/>
              <a:gd name="connsiteX5" fmla="*/ 34528 w 1000007"/>
              <a:gd name="connsiteY5" fmla="*/ 148810 h 2332065"/>
              <a:gd name="connsiteX6" fmla="*/ 39876 w 1000007"/>
              <a:gd name="connsiteY6" fmla="*/ 184865 h 2332065"/>
              <a:gd name="connsiteX7" fmla="*/ 56376 w 1000007"/>
              <a:gd name="connsiteY7" fmla="*/ 236508 h 2332065"/>
              <a:gd name="connsiteX8" fmla="*/ 43848 w 1000007"/>
              <a:gd name="connsiteY8" fmla="*/ 222756 h 2332065"/>
              <a:gd name="connsiteX9" fmla="*/ 60806 w 1000007"/>
              <a:gd name="connsiteY9" fmla="*/ 279285 h 2332065"/>
              <a:gd name="connsiteX10" fmla="*/ 66155 w 1000007"/>
              <a:gd name="connsiteY10" fmla="*/ 322523 h 2332065"/>
              <a:gd name="connsiteX11" fmla="*/ 80210 w 1000007"/>
              <a:gd name="connsiteY11" fmla="*/ 370497 h 2332065"/>
              <a:gd name="connsiteX12" fmla="*/ 91362 w 1000007"/>
              <a:gd name="connsiteY12" fmla="*/ 414651 h 2332065"/>
              <a:gd name="connsiteX13" fmla="*/ 104504 w 1000007"/>
              <a:gd name="connsiteY13" fmla="*/ 473471 h 2332065"/>
              <a:gd name="connsiteX14" fmla="*/ 112753 w 1000007"/>
              <a:gd name="connsiteY14" fmla="*/ 511362 h 2332065"/>
              <a:gd name="connsiteX15" fmla="*/ 120544 w 1000007"/>
              <a:gd name="connsiteY15" fmla="*/ 576753 h 2332065"/>
              <a:gd name="connsiteX16" fmla="*/ 131697 w 1000007"/>
              <a:gd name="connsiteY16" fmla="*/ 612199 h 2332065"/>
              <a:gd name="connsiteX17" fmla="*/ 137044 w 1000007"/>
              <a:gd name="connsiteY17" fmla="*/ 654366 h 2332065"/>
              <a:gd name="connsiteX18" fmla="*/ 151101 w 1000007"/>
              <a:gd name="connsiteY18" fmla="*/ 681104 h 2332065"/>
              <a:gd name="connsiteX19" fmla="*/ 162255 w 1000007"/>
              <a:gd name="connsiteY19" fmla="*/ 711659 h 2332065"/>
              <a:gd name="connsiteX20" fmla="*/ 167602 w 1000007"/>
              <a:gd name="connsiteY20" fmla="*/ 744202 h 2332065"/>
              <a:gd name="connsiteX21" fmla="*/ 172489 w 1000007"/>
              <a:gd name="connsiteY21" fmla="*/ 772465 h 2332065"/>
              <a:gd name="connsiteX22" fmla="*/ 180741 w 1000007"/>
              <a:gd name="connsiteY22" fmla="*/ 807454 h 2332065"/>
              <a:gd name="connsiteX23" fmla="*/ 191893 w 1000007"/>
              <a:gd name="connsiteY23" fmla="*/ 840912 h 2332065"/>
              <a:gd name="connsiteX24" fmla="*/ 191435 w 1000007"/>
              <a:gd name="connsiteY24" fmla="*/ 882163 h 2332065"/>
              <a:gd name="connsiteX25" fmla="*/ 198311 w 1000007"/>
              <a:gd name="connsiteY25" fmla="*/ 910579 h 2332065"/>
              <a:gd name="connsiteX26" fmla="*/ 206559 w 1000007"/>
              <a:gd name="connsiteY26" fmla="*/ 951832 h 2332065"/>
              <a:gd name="connsiteX27" fmla="*/ 223520 w 1000007"/>
              <a:gd name="connsiteY27" fmla="*/ 995527 h 2332065"/>
              <a:gd name="connsiteX28" fmla="*/ 224589 w 1000007"/>
              <a:gd name="connsiteY28" fmla="*/ 1021043 h 2332065"/>
              <a:gd name="connsiteX29" fmla="*/ 229479 w 1000007"/>
              <a:gd name="connsiteY29" fmla="*/ 1062446 h 2332065"/>
              <a:gd name="connsiteX30" fmla="*/ 237729 w 1000007"/>
              <a:gd name="connsiteY30" fmla="*/ 1118671 h 2332065"/>
              <a:gd name="connsiteX31" fmla="*/ 257590 w 1000007"/>
              <a:gd name="connsiteY31" fmla="*/ 1149838 h 2332065"/>
              <a:gd name="connsiteX32" fmla="*/ 262936 w 1000007"/>
              <a:gd name="connsiteY32" fmla="*/ 1191088 h 2332065"/>
              <a:gd name="connsiteX33" fmla="*/ 267368 w 1000007"/>
              <a:gd name="connsiteY33" fmla="*/ 1224243 h 2332065"/>
              <a:gd name="connsiteX34" fmla="*/ 274090 w 1000007"/>
              <a:gd name="connsiteY34" fmla="*/ 1249299 h 2332065"/>
              <a:gd name="connsiteX35" fmla="*/ 281883 w 1000007"/>
              <a:gd name="connsiteY35" fmla="*/ 1281382 h 2332065"/>
              <a:gd name="connsiteX36" fmla="*/ 290132 w 1000007"/>
              <a:gd name="connsiteY36" fmla="*/ 1328898 h 2332065"/>
              <a:gd name="connsiteX37" fmla="*/ 301285 w 1000007"/>
              <a:gd name="connsiteY37" fmla="*/ 1353343 h 2332065"/>
              <a:gd name="connsiteX38" fmla="*/ 300827 w 1000007"/>
              <a:gd name="connsiteY38" fmla="*/ 1366483 h 2332065"/>
              <a:gd name="connsiteX39" fmla="*/ 303272 w 1000007"/>
              <a:gd name="connsiteY39" fmla="*/ 1398567 h 2332065"/>
              <a:gd name="connsiteX40" fmla="*/ 316411 w 1000007"/>
              <a:gd name="connsiteY40" fmla="*/ 1437525 h 2332065"/>
              <a:gd name="connsiteX41" fmla="*/ 318855 w 1000007"/>
              <a:gd name="connsiteY41" fmla="*/ 1468082 h 2332065"/>
              <a:gd name="connsiteX42" fmla="*/ 332911 w 1000007"/>
              <a:gd name="connsiteY42" fmla="*/ 1489929 h 2332065"/>
              <a:gd name="connsiteX43" fmla="*/ 335356 w 1000007"/>
              <a:gd name="connsiteY43" fmla="*/ 1511320 h 2332065"/>
              <a:gd name="connsiteX44" fmla="*/ 331535 w 1000007"/>
              <a:gd name="connsiteY44" fmla="*/ 1527361 h 2332065"/>
              <a:gd name="connsiteX45" fmla="*/ 348495 w 1000007"/>
              <a:gd name="connsiteY45" fmla="*/ 1559446 h 2332065"/>
              <a:gd name="connsiteX46" fmla="*/ 350481 w 1000007"/>
              <a:gd name="connsiteY46" fmla="*/ 1594433 h 2332065"/>
              <a:gd name="connsiteX47" fmla="*/ 355828 w 1000007"/>
              <a:gd name="connsiteY47" fmla="*/ 1619795 h 2332065"/>
              <a:gd name="connsiteX48" fmla="*/ 361175 w 1000007"/>
              <a:gd name="connsiteY48" fmla="*/ 1638740 h 2332065"/>
              <a:gd name="connsiteX49" fmla="*/ 354912 w 1000007"/>
              <a:gd name="connsiteY49" fmla="*/ 1679532 h 2332065"/>
              <a:gd name="connsiteX50" fmla="*/ 368968 w 1000007"/>
              <a:gd name="connsiteY50" fmla="*/ 1677088 h 2332065"/>
              <a:gd name="connsiteX51" fmla="*/ 377676 w 1000007"/>
              <a:gd name="connsiteY51" fmla="*/ 1696645 h 2332065"/>
              <a:gd name="connsiteX52" fmla="*/ 377216 w 1000007"/>
              <a:gd name="connsiteY52" fmla="*/ 1727812 h 2332065"/>
              <a:gd name="connsiteX53" fmla="*/ 387913 w 1000007"/>
              <a:gd name="connsiteY53" fmla="*/ 1785105 h 2332065"/>
              <a:gd name="connsiteX54" fmla="*/ 398607 w 1000007"/>
              <a:gd name="connsiteY54" fmla="*/ 1830787 h 2332065"/>
              <a:gd name="connsiteX55" fmla="*/ 403955 w 1000007"/>
              <a:gd name="connsiteY55" fmla="*/ 1863788 h 2332065"/>
              <a:gd name="connsiteX56" fmla="*/ 415108 w 1000007"/>
              <a:gd name="connsiteY56" fmla="*/ 1888538 h 2332065"/>
              <a:gd name="connsiteX57" fmla="*/ 422900 w 1000007"/>
              <a:gd name="connsiteY57" fmla="*/ 1928567 h 2332065"/>
              <a:gd name="connsiteX58" fmla="*/ 424886 w 1000007"/>
              <a:gd name="connsiteY58" fmla="*/ 1968442 h 2332065"/>
              <a:gd name="connsiteX59" fmla="*/ 444291 w 1000007"/>
              <a:gd name="connsiteY59" fmla="*/ 2021918 h 2332065"/>
              <a:gd name="connsiteX60" fmla="*/ 443372 w 1000007"/>
              <a:gd name="connsiteY60" fmla="*/ 2055375 h 2332065"/>
              <a:gd name="connsiteX61" fmla="*/ 460331 w 1000007"/>
              <a:gd name="connsiteY61" fmla="*/ 2093265 h 2332065"/>
              <a:gd name="connsiteX62" fmla="*/ 456512 w 1000007"/>
              <a:gd name="connsiteY62" fmla="*/ 2134059 h 2332065"/>
              <a:gd name="connsiteX63" fmla="*/ 464762 w 1000007"/>
              <a:gd name="connsiteY63" fmla="*/ 2147198 h 2332065"/>
              <a:gd name="connsiteX64" fmla="*/ 467206 w 1000007"/>
              <a:gd name="connsiteY64" fmla="*/ 2171490 h 2332065"/>
              <a:gd name="connsiteX65" fmla="*/ 480805 w 1000007"/>
              <a:gd name="connsiteY65" fmla="*/ 2220991 h 2332065"/>
              <a:gd name="connsiteX66" fmla="*/ 488596 w 1000007"/>
              <a:gd name="connsiteY66" fmla="*/ 2255367 h 2332065"/>
              <a:gd name="connsiteX67" fmla="*/ 485082 w 1000007"/>
              <a:gd name="connsiteY67" fmla="*/ 2269272 h 2332065"/>
              <a:gd name="connsiteX68" fmla="*/ 502194 w 1000007"/>
              <a:gd name="connsiteY68" fmla="*/ 2332065 h 2332065"/>
              <a:gd name="connsiteX69" fmla="*/ 497457 w 1000007"/>
              <a:gd name="connsiteY69" fmla="*/ 2314494 h 2332065"/>
              <a:gd name="connsiteX70" fmla="*/ 536722 w 1000007"/>
              <a:gd name="connsiteY70" fmla="*/ 2310522 h 2332065"/>
              <a:gd name="connsiteX71" fmla="*/ 568806 w 1000007"/>
              <a:gd name="connsiteY71" fmla="*/ 2289132 h 2332065"/>
              <a:gd name="connsiteX72" fmla="*/ 595543 w 1000007"/>
              <a:gd name="connsiteY72" fmla="*/ 2257048 h 2332065"/>
              <a:gd name="connsiteX73" fmla="*/ 611585 w 1000007"/>
              <a:gd name="connsiteY73" fmla="*/ 2235659 h 2332065"/>
              <a:gd name="connsiteX74" fmla="*/ 643670 w 1000007"/>
              <a:gd name="connsiteY74" fmla="*/ 2208922 h 2332065"/>
              <a:gd name="connsiteX75" fmla="*/ 670406 w 1000007"/>
              <a:gd name="connsiteY75" fmla="*/ 2176838 h 2332065"/>
              <a:gd name="connsiteX76" fmla="*/ 686448 w 1000007"/>
              <a:gd name="connsiteY76" fmla="*/ 2166143 h 2332065"/>
              <a:gd name="connsiteX77" fmla="*/ 702491 w 1000007"/>
              <a:gd name="connsiteY77" fmla="*/ 2150101 h 2332065"/>
              <a:gd name="connsiteX78" fmla="*/ 723880 w 1000007"/>
              <a:gd name="connsiteY78" fmla="*/ 2134059 h 2332065"/>
              <a:gd name="connsiteX79" fmla="*/ 747255 w 1000007"/>
              <a:gd name="connsiteY79" fmla="*/ 2090821 h 2332065"/>
              <a:gd name="connsiteX80" fmla="*/ 760394 w 1000007"/>
              <a:gd name="connsiteY80" fmla="*/ 2080127 h 2332065"/>
              <a:gd name="connsiteX81" fmla="*/ 791562 w 1000007"/>
              <a:gd name="connsiteY81" fmla="*/ 2036278 h 2332065"/>
              <a:gd name="connsiteX82" fmla="*/ 825480 w 1000007"/>
              <a:gd name="connsiteY82" fmla="*/ 2005722 h 2332065"/>
              <a:gd name="connsiteX83" fmla="*/ 836175 w 1000007"/>
              <a:gd name="connsiteY83" fmla="*/ 1989680 h 2332065"/>
              <a:gd name="connsiteX84" fmla="*/ 846870 w 1000007"/>
              <a:gd name="connsiteY84" fmla="*/ 1975013 h 2332065"/>
              <a:gd name="connsiteX85" fmla="*/ 876967 w 1000007"/>
              <a:gd name="connsiteY85" fmla="*/ 1932540 h 2332065"/>
              <a:gd name="connsiteX86" fmla="*/ 903705 w 1000007"/>
              <a:gd name="connsiteY86" fmla="*/ 1903205 h 2332065"/>
              <a:gd name="connsiteX87" fmla="*/ 937775 w 1000007"/>
              <a:gd name="connsiteY87" fmla="*/ 1877385 h 2332065"/>
              <a:gd name="connsiteX88" fmla="*/ 953817 w 1000007"/>
              <a:gd name="connsiteY88" fmla="*/ 1861343 h 2332065"/>
              <a:gd name="connsiteX89" fmla="*/ 964512 w 1000007"/>
              <a:gd name="connsiteY89" fmla="*/ 1845301 h 2332065"/>
              <a:gd name="connsiteX90" fmla="*/ 989262 w 1000007"/>
              <a:gd name="connsiteY90" fmla="*/ 1808481 h 2332065"/>
              <a:gd name="connsiteX91" fmla="*/ 996596 w 1000007"/>
              <a:gd name="connsiteY91" fmla="*/ 1781132 h 2332065"/>
              <a:gd name="connsiteX92" fmla="*/ 961150 w 1000007"/>
              <a:gd name="connsiteY92" fmla="*/ 1726437 h 2332065"/>
              <a:gd name="connsiteX93" fmla="*/ 962677 w 1000007"/>
              <a:gd name="connsiteY93" fmla="*/ 1712533 h 2332065"/>
              <a:gd name="connsiteX94" fmla="*/ 935483 w 1000007"/>
              <a:gd name="connsiteY94" fmla="*/ 1671740 h 2332065"/>
              <a:gd name="connsiteX95" fmla="*/ 917912 w 1000007"/>
              <a:gd name="connsiteY95" fmla="*/ 1636753 h 2332065"/>
              <a:gd name="connsiteX96" fmla="*/ 900343 w 1000007"/>
              <a:gd name="connsiteY96" fmla="*/ 1583280 h 2332065"/>
              <a:gd name="connsiteX97" fmla="*/ 889648 w 1000007"/>
              <a:gd name="connsiteY97" fmla="*/ 1567238 h 2332065"/>
              <a:gd name="connsiteX98" fmla="*/ 878954 w 1000007"/>
              <a:gd name="connsiteY98" fmla="*/ 1545848 h 2332065"/>
              <a:gd name="connsiteX99" fmla="*/ 857564 w 1000007"/>
              <a:gd name="connsiteY99" fmla="*/ 1513764 h 2332065"/>
              <a:gd name="connsiteX100" fmla="*/ 846870 w 1000007"/>
              <a:gd name="connsiteY100" fmla="*/ 1492374 h 2332065"/>
              <a:gd name="connsiteX101" fmla="*/ 825480 w 1000007"/>
              <a:gd name="connsiteY101" fmla="*/ 1476332 h 2332065"/>
              <a:gd name="connsiteX102" fmla="*/ 793396 w 1000007"/>
              <a:gd name="connsiteY102" fmla="*/ 1413081 h 2332065"/>
              <a:gd name="connsiteX103" fmla="*/ 782701 w 1000007"/>
              <a:gd name="connsiteY103" fmla="*/ 1385427 h 2332065"/>
              <a:gd name="connsiteX104" fmla="*/ 738547 w 1000007"/>
              <a:gd name="connsiteY104" fmla="*/ 1322787 h 2332065"/>
              <a:gd name="connsiteX105" fmla="*/ 738394 w 1000007"/>
              <a:gd name="connsiteY105" fmla="*/ 1305674 h 2332065"/>
              <a:gd name="connsiteX106" fmla="*/ 711200 w 1000007"/>
              <a:gd name="connsiteY106" fmla="*/ 1267785 h 2332065"/>
              <a:gd name="connsiteX107" fmla="*/ 686448 w 1000007"/>
              <a:gd name="connsiteY107" fmla="*/ 1225006 h 2332065"/>
              <a:gd name="connsiteX108" fmla="*/ 665518 w 1000007"/>
              <a:gd name="connsiteY108" fmla="*/ 1201630 h 2332065"/>
              <a:gd name="connsiteX109" fmla="*/ 656351 w 1000007"/>
              <a:gd name="connsiteY109" fmla="*/ 1186505 h 2332065"/>
              <a:gd name="connsiteX110" fmla="*/ 649476 w 1000007"/>
              <a:gd name="connsiteY110" fmla="*/ 1159921 h 2332065"/>
              <a:gd name="connsiteX111" fmla="*/ 632975 w 1000007"/>
              <a:gd name="connsiteY111" fmla="*/ 1150143 h 2332065"/>
              <a:gd name="connsiteX112" fmla="*/ 627627 w 1000007"/>
              <a:gd name="connsiteY112" fmla="*/ 1134101 h 2332065"/>
              <a:gd name="connsiteX113" fmla="*/ 620751 w 1000007"/>
              <a:gd name="connsiteY113" fmla="*/ 1104920 h 2332065"/>
              <a:gd name="connsiteX114" fmla="*/ 595543 w 1000007"/>
              <a:gd name="connsiteY114" fmla="*/ 1066113 h 2332065"/>
              <a:gd name="connsiteX115" fmla="*/ 570333 w 1000007"/>
              <a:gd name="connsiteY115" fmla="*/ 1026848 h 2332065"/>
              <a:gd name="connsiteX116" fmla="*/ 549403 w 1000007"/>
              <a:gd name="connsiteY116" fmla="*/ 989874 h 2332065"/>
              <a:gd name="connsiteX117" fmla="*/ 536722 w 1000007"/>
              <a:gd name="connsiteY117" fmla="*/ 973680 h 2332065"/>
              <a:gd name="connsiteX118" fmla="*/ 526027 w 1000007"/>
              <a:gd name="connsiteY118" fmla="*/ 946943 h 2332065"/>
              <a:gd name="connsiteX119" fmla="*/ 515333 w 1000007"/>
              <a:gd name="connsiteY119" fmla="*/ 930901 h 2332065"/>
              <a:gd name="connsiteX120" fmla="*/ 504638 w 1000007"/>
              <a:gd name="connsiteY120" fmla="*/ 904164 h 2332065"/>
              <a:gd name="connsiteX121" fmla="*/ 483248 w 1000007"/>
              <a:gd name="connsiteY121" fmla="*/ 872080 h 2332065"/>
              <a:gd name="connsiteX122" fmla="*/ 472554 w 1000007"/>
              <a:gd name="connsiteY122" fmla="*/ 856038 h 2332065"/>
              <a:gd name="connsiteX123" fmla="*/ 454067 w 1000007"/>
              <a:gd name="connsiteY123" fmla="*/ 807911 h 2332065"/>
              <a:gd name="connsiteX124" fmla="*/ 432830 w 1000007"/>
              <a:gd name="connsiteY124" fmla="*/ 780106 h 2332065"/>
              <a:gd name="connsiteX125" fmla="*/ 417248 w 1000007"/>
              <a:gd name="connsiteY125" fmla="*/ 759326 h 2332065"/>
              <a:gd name="connsiteX126" fmla="*/ 421066 w 1000007"/>
              <a:gd name="connsiteY126" fmla="*/ 746187 h 2332065"/>
              <a:gd name="connsiteX127" fmla="*/ 395857 w 1000007"/>
              <a:gd name="connsiteY127" fmla="*/ 716090 h 2332065"/>
              <a:gd name="connsiteX128" fmla="*/ 397691 w 1000007"/>
              <a:gd name="connsiteY128" fmla="*/ 695617 h 2332065"/>
              <a:gd name="connsiteX129" fmla="*/ 386996 w 1000007"/>
              <a:gd name="connsiteY129" fmla="*/ 679574 h 2332065"/>
              <a:gd name="connsiteX130" fmla="*/ 376301 w 1000007"/>
              <a:gd name="connsiteY130" fmla="*/ 663532 h 2332065"/>
              <a:gd name="connsiteX131" fmla="*/ 365606 w 1000007"/>
              <a:gd name="connsiteY131" fmla="*/ 642143 h 2332065"/>
              <a:gd name="connsiteX132" fmla="*/ 344217 w 1000007"/>
              <a:gd name="connsiteY132" fmla="*/ 626101 h 2332065"/>
              <a:gd name="connsiteX133" fmla="*/ 331535 w 1000007"/>
              <a:gd name="connsiteY133" fmla="*/ 608531 h 2332065"/>
              <a:gd name="connsiteX134" fmla="*/ 322522 w 1000007"/>
              <a:gd name="connsiteY134" fmla="*/ 591420 h 2332065"/>
              <a:gd name="connsiteX135" fmla="*/ 312133 w 1000007"/>
              <a:gd name="connsiteY135" fmla="*/ 569265 h 2332065"/>
              <a:gd name="connsiteX136" fmla="*/ 301438 w 1000007"/>
              <a:gd name="connsiteY136" fmla="*/ 561932 h 2332065"/>
              <a:gd name="connsiteX137" fmla="*/ 299452 w 1000007"/>
              <a:gd name="connsiteY137" fmla="*/ 537640 h 2332065"/>
              <a:gd name="connsiteX138" fmla="*/ 285854 w 1000007"/>
              <a:gd name="connsiteY138" fmla="*/ 518696 h 2332065"/>
              <a:gd name="connsiteX139" fmla="*/ 269354 w 1000007"/>
              <a:gd name="connsiteY139" fmla="*/ 497764 h 2332065"/>
              <a:gd name="connsiteX140" fmla="*/ 258659 w 1000007"/>
              <a:gd name="connsiteY140" fmla="*/ 473013 h 2332065"/>
              <a:gd name="connsiteX141" fmla="*/ 237270 w 1000007"/>
              <a:gd name="connsiteY141" fmla="*/ 433596 h 2332065"/>
              <a:gd name="connsiteX142" fmla="*/ 220768 w 1000007"/>
              <a:gd name="connsiteY142" fmla="*/ 397080 h 2332065"/>
              <a:gd name="connsiteX143" fmla="*/ 193574 w 1000007"/>
              <a:gd name="connsiteY143" fmla="*/ 353844 h 2332065"/>
              <a:gd name="connsiteX144" fmla="*/ 171269 w 1000007"/>
              <a:gd name="connsiteY144" fmla="*/ 306328 h 2332065"/>
              <a:gd name="connsiteX145" fmla="*/ 141170 w 1000007"/>
              <a:gd name="connsiteY145" fmla="*/ 258660 h 2332065"/>
              <a:gd name="connsiteX146" fmla="*/ 115808 w 1000007"/>
              <a:gd name="connsiteY146" fmla="*/ 212826 h 2332065"/>
              <a:gd name="connsiteX147" fmla="*/ 99307 w 1000007"/>
              <a:gd name="connsiteY147" fmla="*/ 188075 h 2332065"/>
              <a:gd name="connsiteX148" fmla="*/ 98238 w 1000007"/>
              <a:gd name="connsiteY148" fmla="*/ 166227 h 2332065"/>
              <a:gd name="connsiteX149" fmla="*/ 87543 w 1000007"/>
              <a:gd name="connsiteY149" fmla="*/ 144838 h 2332065"/>
              <a:gd name="connsiteX150" fmla="*/ 51181 w 1000007"/>
              <a:gd name="connsiteY150" fmla="*/ 95795 h 2332065"/>
              <a:gd name="connsiteX151" fmla="*/ 39417 w 1000007"/>
              <a:gd name="connsiteY151" fmla="*/ 59280 h 2332065"/>
              <a:gd name="connsiteX152" fmla="*/ 28722 w 1000007"/>
              <a:gd name="connsiteY152" fmla="*/ 43238 h 2332065"/>
              <a:gd name="connsiteX153" fmla="*/ 0 w 1000007"/>
              <a:gd name="connsiteY153" fmla="*/ 0 h 2332065"/>
              <a:gd name="connsiteX154" fmla="*/ 7333 w 1000007"/>
              <a:gd name="connsiteY154" fmla="*/ 27196 h 2332065"/>
              <a:gd name="connsiteX0" fmla="*/ 7333 w 1000007"/>
              <a:gd name="connsiteY0" fmla="*/ 27196 h 2332065"/>
              <a:gd name="connsiteX1" fmla="*/ 10694 w 1000007"/>
              <a:gd name="connsiteY1" fmla="*/ 48126 h 2332065"/>
              <a:gd name="connsiteX2" fmla="*/ 27653 w 1000007"/>
              <a:gd name="connsiteY2" fmla="*/ 52557 h 2332065"/>
              <a:gd name="connsiteX3" fmla="*/ 15583 w 1000007"/>
              <a:gd name="connsiteY3" fmla="*/ 73489 h 2332065"/>
              <a:gd name="connsiteX4" fmla="*/ 29638 w 1000007"/>
              <a:gd name="connsiteY4" fmla="*/ 103588 h 2332065"/>
              <a:gd name="connsiteX5" fmla="*/ 34528 w 1000007"/>
              <a:gd name="connsiteY5" fmla="*/ 148810 h 2332065"/>
              <a:gd name="connsiteX6" fmla="*/ 39876 w 1000007"/>
              <a:gd name="connsiteY6" fmla="*/ 184865 h 2332065"/>
              <a:gd name="connsiteX7" fmla="*/ 56376 w 1000007"/>
              <a:gd name="connsiteY7" fmla="*/ 236508 h 2332065"/>
              <a:gd name="connsiteX8" fmla="*/ 43848 w 1000007"/>
              <a:gd name="connsiteY8" fmla="*/ 222756 h 2332065"/>
              <a:gd name="connsiteX9" fmla="*/ 60806 w 1000007"/>
              <a:gd name="connsiteY9" fmla="*/ 279285 h 2332065"/>
              <a:gd name="connsiteX10" fmla="*/ 66155 w 1000007"/>
              <a:gd name="connsiteY10" fmla="*/ 322523 h 2332065"/>
              <a:gd name="connsiteX11" fmla="*/ 80210 w 1000007"/>
              <a:gd name="connsiteY11" fmla="*/ 370497 h 2332065"/>
              <a:gd name="connsiteX12" fmla="*/ 91362 w 1000007"/>
              <a:gd name="connsiteY12" fmla="*/ 414651 h 2332065"/>
              <a:gd name="connsiteX13" fmla="*/ 104504 w 1000007"/>
              <a:gd name="connsiteY13" fmla="*/ 473471 h 2332065"/>
              <a:gd name="connsiteX14" fmla="*/ 112753 w 1000007"/>
              <a:gd name="connsiteY14" fmla="*/ 511362 h 2332065"/>
              <a:gd name="connsiteX15" fmla="*/ 120544 w 1000007"/>
              <a:gd name="connsiteY15" fmla="*/ 576753 h 2332065"/>
              <a:gd name="connsiteX16" fmla="*/ 131697 w 1000007"/>
              <a:gd name="connsiteY16" fmla="*/ 612199 h 2332065"/>
              <a:gd name="connsiteX17" fmla="*/ 137044 w 1000007"/>
              <a:gd name="connsiteY17" fmla="*/ 654366 h 2332065"/>
              <a:gd name="connsiteX18" fmla="*/ 151101 w 1000007"/>
              <a:gd name="connsiteY18" fmla="*/ 681104 h 2332065"/>
              <a:gd name="connsiteX19" fmla="*/ 162255 w 1000007"/>
              <a:gd name="connsiteY19" fmla="*/ 711659 h 2332065"/>
              <a:gd name="connsiteX20" fmla="*/ 167602 w 1000007"/>
              <a:gd name="connsiteY20" fmla="*/ 744202 h 2332065"/>
              <a:gd name="connsiteX21" fmla="*/ 172489 w 1000007"/>
              <a:gd name="connsiteY21" fmla="*/ 772465 h 2332065"/>
              <a:gd name="connsiteX22" fmla="*/ 180741 w 1000007"/>
              <a:gd name="connsiteY22" fmla="*/ 807454 h 2332065"/>
              <a:gd name="connsiteX23" fmla="*/ 191893 w 1000007"/>
              <a:gd name="connsiteY23" fmla="*/ 840912 h 2332065"/>
              <a:gd name="connsiteX24" fmla="*/ 191435 w 1000007"/>
              <a:gd name="connsiteY24" fmla="*/ 882163 h 2332065"/>
              <a:gd name="connsiteX25" fmla="*/ 198311 w 1000007"/>
              <a:gd name="connsiteY25" fmla="*/ 910579 h 2332065"/>
              <a:gd name="connsiteX26" fmla="*/ 206559 w 1000007"/>
              <a:gd name="connsiteY26" fmla="*/ 951832 h 2332065"/>
              <a:gd name="connsiteX27" fmla="*/ 223520 w 1000007"/>
              <a:gd name="connsiteY27" fmla="*/ 995527 h 2332065"/>
              <a:gd name="connsiteX28" fmla="*/ 224589 w 1000007"/>
              <a:gd name="connsiteY28" fmla="*/ 1021043 h 2332065"/>
              <a:gd name="connsiteX29" fmla="*/ 229479 w 1000007"/>
              <a:gd name="connsiteY29" fmla="*/ 1062446 h 2332065"/>
              <a:gd name="connsiteX30" fmla="*/ 237729 w 1000007"/>
              <a:gd name="connsiteY30" fmla="*/ 1118671 h 2332065"/>
              <a:gd name="connsiteX31" fmla="*/ 257590 w 1000007"/>
              <a:gd name="connsiteY31" fmla="*/ 1149838 h 2332065"/>
              <a:gd name="connsiteX32" fmla="*/ 262936 w 1000007"/>
              <a:gd name="connsiteY32" fmla="*/ 1191088 h 2332065"/>
              <a:gd name="connsiteX33" fmla="*/ 267368 w 1000007"/>
              <a:gd name="connsiteY33" fmla="*/ 1224243 h 2332065"/>
              <a:gd name="connsiteX34" fmla="*/ 274090 w 1000007"/>
              <a:gd name="connsiteY34" fmla="*/ 1249299 h 2332065"/>
              <a:gd name="connsiteX35" fmla="*/ 281883 w 1000007"/>
              <a:gd name="connsiteY35" fmla="*/ 1281382 h 2332065"/>
              <a:gd name="connsiteX36" fmla="*/ 290132 w 1000007"/>
              <a:gd name="connsiteY36" fmla="*/ 1328898 h 2332065"/>
              <a:gd name="connsiteX37" fmla="*/ 301285 w 1000007"/>
              <a:gd name="connsiteY37" fmla="*/ 1353343 h 2332065"/>
              <a:gd name="connsiteX38" fmla="*/ 300827 w 1000007"/>
              <a:gd name="connsiteY38" fmla="*/ 1366483 h 2332065"/>
              <a:gd name="connsiteX39" fmla="*/ 303272 w 1000007"/>
              <a:gd name="connsiteY39" fmla="*/ 1398567 h 2332065"/>
              <a:gd name="connsiteX40" fmla="*/ 316411 w 1000007"/>
              <a:gd name="connsiteY40" fmla="*/ 1437525 h 2332065"/>
              <a:gd name="connsiteX41" fmla="*/ 318855 w 1000007"/>
              <a:gd name="connsiteY41" fmla="*/ 1468082 h 2332065"/>
              <a:gd name="connsiteX42" fmla="*/ 332911 w 1000007"/>
              <a:gd name="connsiteY42" fmla="*/ 1489929 h 2332065"/>
              <a:gd name="connsiteX43" fmla="*/ 335356 w 1000007"/>
              <a:gd name="connsiteY43" fmla="*/ 1511320 h 2332065"/>
              <a:gd name="connsiteX44" fmla="*/ 331535 w 1000007"/>
              <a:gd name="connsiteY44" fmla="*/ 1527361 h 2332065"/>
              <a:gd name="connsiteX45" fmla="*/ 348495 w 1000007"/>
              <a:gd name="connsiteY45" fmla="*/ 1559446 h 2332065"/>
              <a:gd name="connsiteX46" fmla="*/ 350481 w 1000007"/>
              <a:gd name="connsiteY46" fmla="*/ 1594433 h 2332065"/>
              <a:gd name="connsiteX47" fmla="*/ 355828 w 1000007"/>
              <a:gd name="connsiteY47" fmla="*/ 1619795 h 2332065"/>
              <a:gd name="connsiteX48" fmla="*/ 361175 w 1000007"/>
              <a:gd name="connsiteY48" fmla="*/ 1638740 h 2332065"/>
              <a:gd name="connsiteX49" fmla="*/ 354912 w 1000007"/>
              <a:gd name="connsiteY49" fmla="*/ 1679532 h 2332065"/>
              <a:gd name="connsiteX50" fmla="*/ 368968 w 1000007"/>
              <a:gd name="connsiteY50" fmla="*/ 1677088 h 2332065"/>
              <a:gd name="connsiteX51" fmla="*/ 377676 w 1000007"/>
              <a:gd name="connsiteY51" fmla="*/ 1696645 h 2332065"/>
              <a:gd name="connsiteX52" fmla="*/ 377216 w 1000007"/>
              <a:gd name="connsiteY52" fmla="*/ 1727812 h 2332065"/>
              <a:gd name="connsiteX53" fmla="*/ 387913 w 1000007"/>
              <a:gd name="connsiteY53" fmla="*/ 1785105 h 2332065"/>
              <a:gd name="connsiteX54" fmla="*/ 398607 w 1000007"/>
              <a:gd name="connsiteY54" fmla="*/ 1830787 h 2332065"/>
              <a:gd name="connsiteX55" fmla="*/ 403955 w 1000007"/>
              <a:gd name="connsiteY55" fmla="*/ 1863788 h 2332065"/>
              <a:gd name="connsiteX56" fmla="*/ 415108 w 1000007"/>
              <a:gd name="connsiteY56" fmla="*/ 1888538 h 2332065"/>
              <a:gd name="connsiteX57" fmla="*/ 422900 w 1000007"/>
              <a:gd name="connsiteY57" fmla="*/ 1928567 h 2332065"/>
              <a:gd name="connsiteX58" fmla="*/ 424886 w 1000007"/>
              <a:gd name="connsiteY58" fmla="*/ 1968442 h 2332065"/>
              <a:gd name="connsiteX59" fmla="*/ 444291 w 1000007"/>
              <a:gd name="connsiteY59" fmla="*/ 2021918 h 2332065"/>
              <a:gd name="connsiteX60" fmla="*/ 443372 w 1000007"/>
              <a:gd name="connsiteY60" fmla="*/ 2055375 h 2332065"/>
              <a:gd name="connsiteX61" fmla="*/ 460331 w 1000007"/>
              <a:gd name="connsiteY61" fmla="*/ 2093265 h 2332065"/>
              <a:gd name="connsiteX62" fmla="*/ 456512 w 1000007"/>
              <a:gd name="connsiteY62" fmla="*/ 2134059 h 2332065"/>
              <a:gd name="connsiteX63" fmla="*/ 464762 w 1000007"/>
              <a:gd name="connsiteY63" fmla="*/ 2147198 h 2332065"/>
              <a:gd name="connsiteX64" fmla="*/ 467206 w 1000007"/>
              <a:gd name="connsiteY64" fmla="*/ 2171490 h 2332065"/>
              <a:gd name="connsiteX65" fmla="*/ 480805 w 1000007"/>
              <a:gd name="connsiteY65" fmla="*/ 2220991 h 2332065"/>
              <a:gd name="connsiteX66" fmla="*/ 488596 w 1000007"/>
              <a:gd name="connsiteY66" fmla="*/ 2255367 h 2332065"/>
              <a:gd name="connsiteX67" fmla="*/ 485082 w 1000007"/>
              <a:gd name="connsiteY67" fmla="*/ 2269272 h 2332065"/>
              <a:gd name="connsiteX68" fmla="*/ 502194 w 1000007"/>
              <a:gd name="connsiteY68" fmla="*/ 2332065 h 2332065"/>
              <a:gd name="connsiteX69" fmla="*/ 497457 w 1000007"/>
              <a:gd name="connsiteY69" fmla="*/ 2314494 h 2332065"/>
              <a:gd name="connsiteX70" fmla="*/ 536722 w 1000007"/>
              <a:gd name="connsiteY70" fmla="*/ 2310522 h 2332065"/>
              <a:gd name="connsiteX71" fmla="*/ 568806 w 1000007"/>
              <a:gd name="connsiteY71" fmla="*/ 2289132 h 2332065"/>
              <a:gd name="connsiteX72" fmla="*/ 595543 w 1000007"/>
              <a:gd name="connsiteY72" fmla="*/ 2257048 h 2332065"/>
              <a:gd name="connsiteX73" fmla="*/ 611585 w 1000007"/>
              <a:gd name="connsiteY73" fmla="*/ 2235659 h 2332065"/>
              <a:gd name="connsiteX74" fmla="*/ 643670 w 1000007"/>
              <a:gd name="connsiteY74" fmla="*/ 2208922 h 2332065"/>
              <a:gd name="connsiteX75" fmla="*/ 670406 w 1000007"/>
              <a:gd name="connsiteY75" fmla="*/ 2176838 h 2332065"/>
              <a:gd name="connsiteX76" fmla="*/ 686448 w 1000007"/>
              <a:gd name="connsiteY76" fmla="*/ 2166143 h 2332065"/>
              <a:gd name="connsiteX77" fmla="*/ 702491 w 1000007"/>
              <a:gd name="connsiteY77" fmla="*/ 2150101 h 2332065"/>
              <a:gd name="connsiteX78" fmla="*/ 723880 w 1000007"/>
              <a:gd name="connsiteY78" fmla="*/ 2134059 h 2332065"/>
              <a:gd name="connsiteX79" fmla="*/ 747255 w 1000007"/>
              <a:gd name="connsiteY79" fmla="*/ 2090821 h 2332065"/>
              <a:gd name="connsiteX80" fmla="*/ 760394 w 1000007"/>
              <a:gd name="connsiteY80" fmla="*/ 2080127 h 2332065"/>
              <a:gd name="connsiteX81" fmla="*/ 791562 w 1000007"/>
              <a:gd name="connsiteY81" fmla="*/ 2036278 h 2332065"/>
              <a:gd name="connsiteX82" fmla="*/ 825480 w 1000007"/>
              <a:gd name="connsiteY82" fmla="*/ 2005722 h 2332065"/>
              <a:gd name="connsiteX83" fmla="*/ 836175 w 1000007"/>
              <a:gd name="connsiteY83" fmla="*/ 1989680 h 2332065"/>
              <a:gd name="connsiteX84" fmla="*/ 846870 w 1000007"/>
              <a:gd name="connsiteY84" fmla="*/ 1975013 h 2332065"/>
              <a:gd name="connsiteX85" fmla="*/ 876967 w 1000007"/>
              <a:gd name="connsiteY85" fmla="*/ 1932540 h 2332065"/>
              <a:gd name="connsiteX86" fmla="*/ 903705 w 1000007"/>
              <a:gd name="connsiteY86" fmla="*/ 1903205 h 2332065"/>
              <a:gd name="connsiteX87" fmla="*/ 937775 w 1000007"/>
              <a:gd name="connsiteY87" fmla="*/ 1877385 h 2332065"/>
              <a:gd name="connsiteX88" fmla="*/ 953817 w 1000007"/>
              <a:gd name="connsiteY88" fmla="*/ 1861343 h 2332065"/>
              <a:gd name="connsiteX89" fmla="*/ 964512 w 1000007"/>
              <a:gd name="connsiteY89" fmla="*/ 1845301 h 2332065"/>
              <a:gd name="connsiteX90" fmla="*/ 989262 w 1000007"/>
              <a:gd name="connsiteY90" fmla="*/ 1808481 h 2332065"/>
              <a:gd name="connsiteX91" fmla="*/ 996596 w 1000007"/>
              <a:gd name="connsiteY91" fmla="*/ 1781132 h 2332065"/>
              <a:gd name="connsiteX92" fmla="*/ 961150 w 1000007"/>
              <a:gd name="connsiteY92" fmla="*/ 1726437 h 2332065"/>
              <a:gd name="connsiteX93" fmla="*/ 962677 w 1000007"/>
              <a:gd name="connsiteY93" fmla="*/ 1712533 h 2332065"/>
              <a:gd name="connsiteX94" fmla="*/ 935483 w 1000007"/>
              <a:gd name="connsiteY94" fmla="*/ 1671740 h 2332065"/>
              <a:gd name="connsiteX95" fmla="*/ 917912 w 1000007"/>
              <a:gd name="connsiteY95" fmla="*/ 1636753 h 2332065"/>
              <a:gd name="connsiteX96" fmla="*/ 891635 w 1000007"/>
              <a:gd name="connsiteY96" fmla="*/ 1597795 h 2332065"/>
              <a:gd name="connsiteX97" fmla="*/ 889648 w 1000007"/>
              <a:gd name="connsiteY97" fmla="*/ 1567238 h 2332065"/>
              <a:gd name="connsiteX98" fmla="*/ 878954 w 1000007"/>
              <a:gd name="connsiteY98" fmla="*/ 1545848 h 2332065"/>
              <a:gd name="connsiteX99" fmla="*/ 857564 w 1000007"/>
              <a:gd name="connsiteY99" fmla="*/ 1513764 h 2332065"/>
              <a:gd name="connsiteX100" fmla="*/ 846870 w 1000007"/>
              <a:gd name="connsiteY100" fmla="*/ 1492374 h 2332065"/>
              <a:gd name="connsiteX101" fmla="*/ 825480 w 1000007"/>
              <a:gd name="connsiteY101" fmla="*/ 1476332 h 2332065"/>
              <a:gd name="connsiteX102" fmla="*/ 793396 w 1000007"/>
              <a:gd name="connsiteY102" fmla="*/ 1413081 h 2332065"/>
              <a:gd name="connsiteX103" fmla="*/ 782701 w 1000007"/>
              <a:gd name="connsiteY103" fmla="*/ 1385427 h 2332065"/>
              <a:gd name="connsiteX104" fmla="*/ 738547 w 1000007"/>
              <a:gd name="connsiteY104" fmla="*/ 1322787 h 2332065"/>
              <a:gd name="connsiteX105" fmla="*/ 738394 w 1000007"/>
              <a:gd name="connsiteY105" fmla="*/ 1305674 h 2332065"/>
              <a:gd name="connsiteX106" fmla="*/ 711200 w 1000007"/>
              <a:gd name="connsiteY106" fmla="*/ 1267785 h 2332065"/>
              <a:gd name="connsiteX107" fmla="*/ 686448 w 1000007"/>
              <a:gd name="connsiteY107" fmla="*/ 1225006 h 2332065"/>
              <a:gd name="connsiteX108" fmla="*/ 665518 w 1000007"/>
              <a:gd name="connsiteY108" fmla="*/ 1201630 h 2332065"/>
              <a:gd name="connsiteX109" fmla="*/ 656351 w 1000007"/>
              <a:gd name="connsiteY109" fmla="*/ 1186505 h 2332065"/>
              <a:gd name="connsiteX110" fmla="*/ 649476 w 1000007"/>
              <a:gd name="connsiteY110" fmla="*/ 1159921 h 2332065"/>
              <a:gd name="connsiteX111" fmla="*/ 632975 w 1000007"/>
              <a:gd name="connsiteY111" fmla="*/ 1150143 h 2332065"/>
              <a:gd name="connsiteX112" fmla="*/ 627627 w 1000007"/>
              <a:gd name="connsiteY112" fmla="*/ 1134101 h 2332065"/>
              <a:gd name="connsiteX113" fmla="*/ 620751 w 1000007"/>
              <a:gd name="connsiteY113" fmla="*/ 1104920 h 2332065"/>
              <a:gd name="connsiteX114" fmla="*/ 595543 w 1000007"/>
              <a:gd name="connsiteY114" fmla="*/ 1066113 h 2332065"/>
              <a:gd name="connsiteX115" fmla="*/ 570333 w 1000007"/>
              <a:gd name="connsiteY115" fmla="*/ 1026848 h 2332065"/>
              <a:gd name="connsiteX116" fmla="*/ 549403 w 1000007"/>
              <a:gd name="connsiteY116" fmla="*/ 989874 h 2332065"/>
              <a:gd name="connsiteX117" fmla="*/ 536722 w 1000007"/>
              <a:gd name="connsiteY117" fmla="*/ 973680 h 2332065"/>
              <a:gd name="connsiteX118" fmla="*/ 526027 w 1000007"/>
              <a:gd name="connsiteY118" fmla="*/ 946943 h 2332065"/>
              <a:gd name="connsiteX119" fmla="*/ 515333 w 1000007"/>
              <a:gd name="connsiteY119" fmla="*/ 930901 h 2332065"/>
              <a:gd name="connsiteX120" fmla="*/ 504638 w 1000007"/>
              <a:gd name="connsiteY120" fmla="*/ 904164 h 2332065"/>
              <a:gd name="connsiteX121" fmla="*/ 483248 w 1000007"/>
              <a:gd name="connsiteY121" fmla="*/ 872080 h 2332065"/>
              <a:gd name="connsiteX122" fmla="*/ 472554 w 1000007"/>
              <a:gd name="connsiteY122" fmla="*/ 856038 h 2332065"/>
              <a:gd name="connsiteX123" fmla="*/ 454067 w 1000007"/>
              <a:gd name="connsiteY123" fmla="*/ 807911 h 2332065"/>
              <a:gd name="connsiteX124" fmla="*/ 432830 w 1000007"/>
              <a:gd name="connsiteY124" fmla="*/ 780106 h 2332065"/>
              <a:gd name="connsiteX125" fmla="*/ 417248 w 1000007"/>
              <a:gd name="connsiteY125" fmla="*/ 759326 h 2332065"/>
              <a:gd name="connsiteX126" fmla="*/ 421066 w 1000007"/>
              <a:gd name="connsiteY126" fmla="*/ 746187 h 2332065"/>
              <a:gd name="connsiteX127" fmla="*/ 395857 w 1000007"/>
              <a:gd name="connsiteY127" fmla="*/ 716090 h 2332065"/>
              <a:gd name="connsiteX128" fmla="*/ 397691 w 1000007"/>
              <a:gd name="connsiteY128" fmla="*/ 695617 h 2332065"/>
              <a:gd name="connsiteX129" fmla="*/ 386996 w 1000007"/>
              <a:gd name="connsiteY129" fmla="*/ 679574 h 2332065"/>
              <a:gd name="connsiteX130" fmla="*/ 376301 w 1000007"/>
              <a:gd name="connsiteY130" fmla="*/ 663532 h 2332065"/>
              <a:gd name="connsiteX131" fmla="*/ 365606 w 1000007"/>
              <a:gd name="connsiteY131" fmla="*/ 642143 h 2332065"/>
              <a:gd name="connsiteX132" fmla="*/ 344217 w 1000007"/>
              <a:gd name="connsiteY132" fmla="*/ 626101 h 2332065"/>
              <a:gd name="connsiteX133" fmla="*/ 331535 w 1000007"/>
              <a:gd name="connsiteY133" fmla="*/ 608531 h 2332065"/>
              <a:gd name="connsiteX134" fmla="*/ 322522 w 1000007"/>
              <a:gd name="connsiteY134" fmla="*/ 591420 h 2332065"/>
              <a:gd name="connsiteX135" fmla="*/ 312133 w 1000007"/>
              <a:gd name="connsiteY135" fmla="*/ 569265 h 2332065"/>
              <a:gd name="connsiteX136" fmla="*/ 301438 w 1000007"/>
              <a:gd name="connsiteY136" fmla="*/ 561932 h 2332065"/>
              <a:gd name="connsiteX137" fmla="*/ 299452 w 1000007"/>
              <a:gd name="connsiteY137" fmla="*/ 537640 h 2332065"/>
              <a:gd name="connsiteX138" fmla="*/ 285854 w 1000007"/>
              <a:gd name="connsiteY138" fmla="*/ 518696 h 2332065"/>
              <a:gd name="connsiteX139" fmla="*/ 269354 w 1000007"/>
              <a:gd name="connsiteY139" fmla="*/ 497764 h 2332065"/>
              <a:gd name="connsiteX140" fmla="*/ 258659 w 1000007"/>
              <a:gd name="connsiteY140" fmla="*/ 473013 h 2332065"/>
              <a:gd name="connsiteX141" fmla="*/ 237270 w 1000007"/>
              <a:gd name="connsiteY141" fmla="*/ 433596 h 2332065"/>
              <a:gd name="connsiteX142" fmla="*/ 220768 w 1000007"/>
              <a:gd name="connsiteY142" fmla="*/ 397080 h 2332065"/>
              <a:gd name="connsiteX143" fmla="*/ 193574 w 1000007"/>
              <a:gd name="connsiteY143" fmla="*/ 353844 h 2332065"/>
              <a:gd name="connsiteX144" fmla="*/ 171269 w 1000007"/>
              <a:gd name="connsiteY144" fmla="*/ 306328 h 2332065"/>
              <a:gd name="connsiteX145" fmla="*/ 141170 w 1000007"/>
              <a:gd name="connsiteY145" fmla="*/ 258660 h 2332065"/>
              <a:gd name="connsiteX146" fmla="*/ 115808 w 1000007"/>
              <a:gd name="connsiteY146" fmla="*/ 212826 h 2332065"/>
              <a:gd name="connsiteX147" fmla="*/ 99307 w 1000007"/>
              <a:gd name="connsiteY147" fmla="*/ 188075 h 2332065"/>
              <a:gd name="connsiteX148" fmla="*/ 98238 w 1000007"/>
              <a:gd name="connsiteY148" fmla="*/ 166227 h 2332065"/>
              <a:gd name="connsiteX149" fmla="*/ 87543 w 1000007"/>
              <a:gd name="connsiteY149" fmla="*/ 144838 h 2332065"/>
              <a:gd name="connsiteX150" fmla="*/ 51181 w 1000007"/>
              <a:gd name="connsiteY150" fmla="*/ 95795 h 2332065"/>
              <a:gd name="connsiteX151" fmla="*/ 39417 w 1000007"/>
              <a:gd name="connsiteY151" fmla="*/ 59280 h 2332065"/>
              <a:gd name="connsiteX152" fmla="*/ 28722 w 1000007"/>
              <a:gd name="connsiteY152" fmla="*/ 43238 h 2332065"/>
              <a:gd name="connsiteX153" fmla="*/ 0 w 1000007"/>
              <a:gd name="connsiteY153" fmla="*/ 0 h 2332065"/>
              <a:gd name="connsiteX154" fmla="*/ 7333 w 1000007"/>
              <a:gd name="connsiteY154" fmla="*/ 27196 h 2332065"/>
              <a:gd name="connsiteX0" fmla="*/ 7333 w 1000007"/>
              <a:gd name="connsiteY0" fmla="*/ 27196 h 2332065"/>
              <a:gd name="connsiteX1" fmla="*/ 10694 w 1000007"/>
              <a:gd name="connsiteY1" fmla="*/ 48126 h 2332065"/>
              <a:gd name="connsiteX2" fmla="*/ 27653 w 1000007"/>
              <a:gd name="connsiteY2" fmla="*/ 52557 h 2332065"/>
              <a:gd name="connsiteX3" fmla="*/ 15583 w 1000007"/>
              <a:gd name="connsiteY3" fmla="*/ 73489 h 2332065"/>
              <a:gd name="connsiteX4" fmla="*/ 29638 w 1000007"/>
              <a:gd name="connsiteY4" fmla="*/ 103588 h 2332065"/>
              <a:gd name="connsiteX5" fmla="*/ 34528 w 1000007"/>
              <a:gd name="connsiteY5" fmla="*/ 148810 h 2332065"/>
              <a:gd name="connsiteX6" fmla="*/ 39876 w 1000007"/>
              <a:gd name="connsiteY6" fmla="*/ 184865 h 2332065"/>
              <a:gd name="connsiteX7" fmla="*/ 56376 w 1000007"/>
              <a:gd name="connsiteY7" fmla="*/ 236508 h 2332065"/>
              <a:gd name="connsiteX8" fmla="*/ 43848 w 1000007"/>
              <a:gd name="connsiteY8" fmla="*/ 222756 h 2332065"/>
              <a:gd name="connsiteX9" fmla="*/ 60806 w 1000007"/>
              <a:gd name="connsiteY9" fmla="*/ 279285 h 2332065"/>
              <a:gd name="connsiteX10" fmla="*/ 66155 w 1000007"/>
              <a:gd name="connsiteY10" fmla="*/ 322523 h 2332065"/>
              <a:gd name="connsiteX11" fmla="*/ 80210 w 1000007"/>
              <a:gd name="connsiteY11" fmla="*/ 370497 h 2332065"/>
              <a:gd name="connsiteX12" fmla="*/ 91362 w 1000007"/>
              <a:gd name="connsiteY12" fmla="*/ 414651 h 2332065"/>
              <a:gd name="connsiteX13" fmla="*/ 104504 w 1000007"/>
              <a:gd name="connsiteY13" fmla="*/ 473471 h 2332065"/>
              <a:gd name="connsiteX14" fmla="*/ 112753 w 1000007"/>
              <a:gd name="connsiteY14" fmla="*/ 511362 h 2332065"/>
              <a:gd name="connsiteX15" fmla="*/ 120544 w 1000007"/>
              <a:gd name="connsiteY15" fmla="*/ 576753 h 2332065"/>
              <a:gd name="connsiteX16" fmla="*/ 131697 w 1000007"/>
              <a:gd name="connsiteY16" fmla="*/ 612199 h 2332065"/>
              <a:gd name="connsiteX17" fmla="*/ 137044 w 1000007"/>
              <a:gd name="connsiteY17" fmla="*/ 654366 h 2332065"/>
              <a:gd name="connsiteX18" fmla="*/ 151101 w 1000007"/>
              <a:gd name="connsiteY18" fmla="*/ 681104 h 2332065"/>
              <a:gd name="connsiteX19" fmla="*/ 162255 w 1000007"/>
              <a:gd name="connsiteY19" fmla="*/ 711659 h 2332065"/>
              <a:gd name="connsiteX20" fmla="*/ 167602 w 1000007"/>
              <a:gd name="connsiteY20" fmla="*/ 744202 h 2332065"/>
              <a:gd name="connsiteX21" fmla="*/ 172489 w 1000007"/>
              <a:gd name="connsiteY21" fmla="*/ 772465 h 2332065"/>
              <a:gd name="connsiteX22" fmla="*/ 180741 w 1000007"/>
              <a:gd name="connsiteY22" fmla="*/ 807454 h 2332065"/>
              <a:gd name="connsiteX23" fmla="*/ 191893 w 1000007"/>
              <a:gd name="connsiteY23" fmla="*/ 840912 h 2332065"/>
              <a:gd name="connsiteX24" fmla="*/ 191435 w 1000007"/>
              <a:gd name="connsiteY24" fmla="*/ 882163 h 2332065"/>
              <a:gd name="connsiteX25" fmla="*/ 198311 w 1000007"/>
              <a:gd name="connsiteY25" fmla="*/ 910579 h 2332065"/>
              <a:gd name="connsiteX26" fmla="*/ 206559 w 1000007"/>
              <a:gd name="connsiteY26" fmla="*/ 951832 h 2332065"/>
              <a:gd name="connsiteX27" fmla="*/ 223520 w 1000007"/>
              <a:gd name="connsiteY27" fmla="*/ 995527 h 2332065"/>
              <a:gd name="connsiteX28" fmla="*/ 224589 w 1000007"/>
              <a:gd name="connsiteY28" fmla="*/ 1021043 h 2332065"/>
              <a:gd name="connsiteX29" fmla="*/ 229479 w 1000007"/>
              <a:gd name="connsiteY29" fmla="*/ 1062446 h 2332065"/>
              <a:gd name="connsiteX30" fmla="*/ 237729 w 1000007"/>
              <a:gd name="connsiteY30" fmla="*/ 1118671 h 2332065"/>
              <a:gd name="connsiteX31" fmla="*/ 257590 w 1000007"/>
              <a:gd name="connsiteY31" fmla="*/ 1149838 h 2332065"/>
              <a:gd name="connsiteX32" fmla="*/ 262936 w 1000007"/>
              <a:gd name="connsiteY32" fmla="*/ 1191088 h 2332065"/>
              <a:gd name="connsiteX33" fmla="*/ 267368 w 1000007"/>
              <a:gd name="connsiteY33" fmla="*/ 1224243 h 2332065"/>
              <a:gd name="connsiteX34" fmla="*/ 274090 w 1000007"/>
              <a:gd name="connsiteY34" fmla="*/ 1249299 h 2332065"/>
              <a:gd name="connsiteX35" fmla="*/ 281883 w 1000007"/>
              <a:gd name="connsiteY35" fmla="*/ 1281382 h 2332065"/>
              <a:gd name="connsiteX36" fmla="*/ 290132 w 1000007"/>
              <a:gd name="connsiteY36" fmla="*/ 1328898 h 2332065"/>
              <a:gd name="connsiteX37" fmla="*/ 301285 w 1000007"/>
              <a:gd name="connsiteY37" fmla="*/ 1353343 h 2332065"/>
              <a:gd name="connsiteX38" fmla="*/ 300827 w 1000007"/>
              <a:gd name="connsiteY38" fmla="*/ 1366483 h 2332065"/>
              <a:gd name="connsiteX39" fmla="*/ 303272 w 1000007"/>
              <a:gd name="connsiteY39" fmla="*/ 1398567 h 2332065"/>
              <a:gd name="connsiteX40" fmla="*/ 316411 w 1000007"/>
              <a:gd name="connsiteY40" fmla="*/ 1437525 h 2332065"/>
              <a:gd name="connsiteX41" fmla="*/ 318855 w 1000007"/>
              <a:gd name="connsiteY41" fmla="*/ 1468082 h 2332065"/>
              <a:gd name="connsiteX42" fmla="*/ 332911 w 1000007"/>
              <a:gd name="connsiteY42" fmla="*/ 1489929 h 2332065"/>
              <a:gd name="connsiteX43" fmla="*/ 335356 w 1000007"/>
              <a:gd name="connsiteY43" fmla="*/ 1511320 h 2332065"/>
              <a:gd name="connsiteX44" fmla="*/ 331535 w 1000007"/>
              <a:gd name="connsiteY44" fmla="*/ 1527361 h 2332065"/>
              <a:gd name="connsiteX45" fmla="*/ 348495 w 1000007"/>
              <a:gd name="connsiteY45" fmla="*/ 1559446 h 2332065"/>
              <a:gd name="connsiteX46" fmla="*/ 350481 w 1000007"/>
              <a:gd name="connsiteY46" fmla="*/ 1594433 h 2332065"/>
              <a:gd name="connsiteX47" fmla="*/ 355828 w 1000007"/>
              <a:gd name="connsiteY47" fmla="*/ 1619795 h 2332065"/>
              <a:gd name="connsiteX48" fmla="*/ 361175 w 1000007"/>
              <a:gd name="connsiteY48" fmla="*/ 1638740 h 2332065"/>
              <a:gd name="connsiteX49" fmla="*/ 354912 w 1000007"/>
              <a:gd name="connsiteY49" fmla="*/ 1679532 h 2332065"/>
              <a:gd name="connsiteX50" fmla="*/ 368968 w 1000007"/>
              <a:gd name="connsiteY50" fmla="*/ 1677088 h 2332065"/>
              <a:gd name="connsiteX51" fmla="*/ 377676 w 1000007"/>
              <a:gd name="connsiteY51" fmla="*/ 1696645 h 2332065"/>
              <a:gd name="connsiteX52" fmla="*/ 377216 w 1000007"/>
              <a:gd name="connsiteY52" fmla="*/ 1727812 h 2332065"/>
              <a:gd name="connsiteX53" fmla="*/ 387913 w 1000007"/>
              <a:gd name="connsiteY53" fmla="*/ 1785105 h 2332065"/>
              <a:gd name="connsiteX54" fmla="*/ 398607 w 1000007"/>
              <a:gd name="connsiteY54" fmla="*/ 1830787 h 2332065"/>
              <a:gd name="connsiteX55" fmla="*/ 403955 w 1000007"/>
              <a:gd name="connsiteY55" fmla="*/ 1863788 h 2332065"/>
              <a:gd name="connsiteX56" fmla="*/ 415108 w 1000007"/>
              <a:gd name="connsiteY56" fmla="*/ 1888538 h 2332065"/>
              <a:gd name="connsiteX57" fmla="*/ 422900 w 1000007"/>
              <a:gd name="connsiteY57" fmla="*/ 1928567 h 2332065"/>
              <a:gd name="connsiteX58" fmla="*/ 424886 w 1000007"/>
              <a:gd name="connsiteY58" fmla="*/ 1968442 h 2332065"/>
              <a:gd name="connsiteX59" fmla="*/ 444291 w 1000007"/>
              <a:gd name="connsiteY59" fmla="*/ 2021918 h 2332065"/>
              <a:gd name="connsiteX60" fmla="*/ 443372 w 1000007"/>
              <a:gd name="connsiteY60" fmla="*/ 2055375 h 2332065"/>
              <a:gd name="connsiteX61" fmla="*/ 460331 w 1000007"/>
              <a:gd name="connsiteY61" fmla="*/ 2093265 h 2332065"/>
              <a:gd name="connsiteX62" fmla="*/ 456512 w 1000007"/>
              <a:gd name="connsiteY62" fmla="*/ 2134059 h 2332065"/>
              <a:gd name="connsiteX63" fmla="*/ 464762 w 1000007"/>
              <a:gd name="connsiteY63" fmla="*/ 2147198 h 2332065"/>
              <a:gd name="connsiteX64" fmla="*/ 467206 w 1000007"/>
              <a:gd name="connsiteY64" fmla="*/ 2171490 h 2332065"/>
              <a:gd name="connsiteX65" fmla="*/ 480805 w 1000007"/>
              <a:gd name="connsiteY65" fmla="*/ 2220991 h 2332065"/>
              <a:gd name="connsiteX66" fmla="*/ 488596 w 1000007"/>
              <a:gd name="connsiteY66" fmla="*/ 2255367 h 2332065"/>
              <a:gd name="connsiteX67" fmla="*/ 485082 w 1000007"/>
              <a:gd name="connsiteY67" fmla="*/ 2269272 h 2332065"/>
              <a:gd name="connsiteX68" fmla="*/ 502194 w 1000007"/>
              <a:gd name="connsiteY68" fmla="*/ 2332065 h 2332065"/>
              <a:gd name="connsiteX69" fmla="*/ 497457 w 1000007"/>
              <a:gd name="connsiteY69" fmla="*/ 2314494 h 2332065"/>
              <a:gd name="connsiteX70" fmla="*/ 536722 w 1000007"/>
              <a:gd name="connsiteY70" fmla="*/ 2310522 h 2332065"/>
              <a:gd name="connsiteX71" fmla="*/ 568806 w 1000007"/>
              <a:gd name="connsiteY71" fmla="*/ 2289132 h 2332065"/>
              <a:gd name="connsiteX72" fmla="*/ 595543 w 1000007"/>
              <a:gd name="connsiteY72" fmla="*/ 2257048 h 2332065"/>
              <a:gd name="connsiteX73" fmla="*/ 611585 w 1000007"/>
              <a:gd name="connsiteY73" fmla="*/ 2235659 h 2332065"/>
              <a:gd name="connsiteX74" fmla="*/ 643670 w 1000007"/>
              <a:gd name="connsiteY74" fmla="*/ 2208922 h 2332065"/>
              <a:gd name="connsiteX75" fmla="*/ 670406 w 1000007"/>
              <a:gd name="connsiteY75" fmla="*/ 2176838 h 2332065"/>
              <a:gd name="connsiteX76" fmla="*/ 686448 w 1000007"/>
              <a:gd name="connsiteY76" fmla="*/ 2166143 h 2332065"/>
              <a:gd name="connsiteX77" fmla="*/ 702491 w 1000007"/>
              <a:gd name="connsiteY77" fmla="*/ 2150101 h 2332065"/>
              <a:gd name="connsiteX78" fmla="*/ 723880 w 1000007"/>
              <a:gd name="connsiteY78" fmla="*/ 2134059 h 2332065"/>
              <a:gd name="connsiteX79" fmla="*/ 747255 w 1000007"/>
              <a:gd name="connsiteY79" fmla="*/ 2090821 h 2332065"/>
              <a:gd name="connsiteX80" fmla="*/ 760394 w 1000007"/>
              <a:gd name="connsiteY80" fmla="*/ 2080127 h 2332065"/>
              <a:gd name="connsiteX81" fmla="*/ 791562 w 1000007"/>
              <a:gd name="connsiteY81" fmla="*/ 2036278 h 2332065"/>
              <a:gd name="connsiteX82" fmla="*/ 825480 w 1000007"/>
              <a:gd name="connsiteY82" fmla="*/ 2005722 h 2332065"/>
              <a:gd name="connsiteX83" fmla="*/ 836175 w 1000007"/>
              <a:gd name="connsiteY83" fmla="*/ 1989680 h 2332065"/>
              <a:gd name="connsiteX84" fmla="*/ 846870 w 1000007"/>
              <a:gd name="connsiteY84" fmla="*/ 1975013 h 2332065"/>
              <a:gd name="connsiteX85" fmla="*/ 876967 w 1000007"/>
              <a:gd name="connsiteY85" fmla="*/ 1932540 h 2332065"/>
              <a:gd name="connsiteX86" fmla="*/ 903705 w 1000007"/>
              <a:gd name="connsiteY86" fmla="*/ 1903205 h 2332065"/>
              <a:gd name="connsiteX87" fmla="*/ 937775 w 1000007"/>
              <a:gd name="connsiteY87" fmla="*/ 1877385 h 2332065"/>
              <a:gd name="connsiteX88" fmla="*/ 953817 w 1000007"/>
              <a:gd name="connsiteY88" fmla="*/ 1861343 h 2332065"/>
              <a:gd name="connsiteX89" fmla="*/ 964512 w 1000007"/>
              <a:gd name="connsiteY89" fmla="*/ 1845301 h 2332065"/>
              <a:gd name="connsiteX90" fmla="*/ 989262 w 1000007"/>
              <a:gd name="connsiteY90" fmla="*/ 1808481 h 2332065"/>
              <a:gd name="connsiteX91" fmla="*/ 996596 w 1000007"/>
              <a:gd name="connsiteY91" fmla="*/ 1781132 h 2332065"/>
              <a:gd name="connsiteX92" fmla="*/ 961150 w 1000007"/>
              <a:gd name="connsiteY92" fmla="*/ 1726437 h 2332065"/>
              <a:gd name="connsiteX93" fmla="*/ 962677 w 1000007"/>
              <a:gd name="connsiteY93" fmla="*/ 1712533 h 2332065"/>
              <a:gd name="connsiteX94" fmla="*/ 935483 w 1000007"/>
              <a:gd name="connsiteY94" fmla="*/ 1671740 h 2332065"/>
              <a:gd name="connsiteX95" fmla="*/ 917912 w 1000007"/>
              <a:gd name="connsiteY95" fmla="*/ 1636753 h 2332065"/>
              <a:gd name="connsiteX96" fmla="*/ 891635 w 1000007"/>
              <a:gd name="connsiteY96" fmla="*/ 1597795 h 2332065"/>
              <a:gd name="connsiteX97" fmla="*/ 889648 w 1000007"/>
              <a:gd name="connsiteY97" fmla="*/ 1567238 h 2332065"/>
              <a:gd name="connsiteX98" fmla="*/ 878954 w 1000007"/>
              <a:gd name="connsiteY98" fmla="*/ 1545848 h 2332065"/>
              <a:gd name="connsiteX99" fmla="*/ 857564 w 1000007"/>
              <a:gd name="connsiteY99" fmla="*/ 1513764 h 2332065"/>
              <a:gd name="connsiteX100" fmla="*/ 846870 w 1000007"/>
              <a:gd name="connsiteY100" fmla="*/ 1492374 h 2332065"/>
              <a:gd name="connsiteX101" fmla="*/ 808063 w 1000007"/>
              <a:gd name="connsiteY101" fmla="*/ 1461818 h 2332065"/>
              <a:gd name="connsiteX102" fmla="*/ 793396 w 1000007"/>
              <a:gd name="connsiteY102" fmla="*/ 1413081 h 2332065"/>
              <a:gd name="connsiteX103" fmla="*/ 782701 w 1000007"/>
              <a:gd name="connsiteY103" fmla="*/ 1385427 h 2332065"/>
              <a:gd name="connsiteX104" fmla="*/ 738547 w 1000007"/>
              <a:gd name="connsiteY104" fmla="*/ 1322787 h 2332065"/>
              <a:gd name="connsiteX105" fmla="*/ 738394 w 1000007"/>
              <a:gd name="connsiteY105" fmla="*/ 1305674 h 2332065"/>
              <a:gd name="connsiteX106" fmla="*/ 711200 w 1000007"/>
              <a:gd name="connsiteY106" fmla="*/ 1267785 h 2332065"/>
              <a:gd name="connsiteX107" fmla="*/ 686448 w 1000007"/>
              <a:gd name="connsiteY107" fmla="*/ 1225006 h 2332065"/>
              <a:gd name="connsiteX108" fmla="*/ 665518 w 1000007"/>
              <a:gd name="connsiteY108" fmla="*/ 1201630 h 2332065"/>
              <a:gd name="connsiteX109" fmla="*/ 656351 w 1000007"/>
              <a:gd name="connsiteY109" fmla="*/ 1186505 h 2332065"/>
              <a:gd name="connsiteX110" fmla="*/ 649476 w 1000007"/>
              <a:gd name="connsiteY110" fmla="*/ 1159921 h 2332065"/>
              <a:gd name="connsiteX111" fmla="*/ 632975 w 1000007"/>
              <a:gd name="connsiteY111" fmla="*/ 1150143 h 2332065"/>
              <a:gd name="connsiteX112" fmla="*/ 627627 w 1000007"/>
              <a:gd name="connsiteY112" fmla="*/ 1134101 h 2332065"/>
              <a:gd name="connsiteX113" fmla="*/ 620751 w 1000007"/>
              <a:gd name="connsiteY113" fmla="*/ 1104920 h 2332065"/>
              <a:gd name="connsiteX114" fmla="*/ 595543 w 1000007"/>
              <a:gd name="connsiteY114" fmla="*/ 1066113 h 2332065"/>
              <a:gd name="connsiteX115" fmla="*/ 570333 w 1000007"/>
              <a:gd name="connsiteY115" fmla="*/ 1026848 h 2332065"/>
              <a:gd name="connsiteX116" fmla="*/ 549403 w 1000007"/>
              <a:gd name="connsiteY116" fmla="*/ 989874 h 2332065"/>
              <a:gd name="connsiteX117" fmla="*/ 536722 w 1000007"/>
              <a:gd name="connsiteY117" fmla="*/ 973680 h 2332065"/>
              <a:gd name="connsiteX118" fmla="*/ 526027 w 1000007"/>
              <a:gd name="connsiteY118" fmla="*/ 946943 h 2332065"/>
              <a:gd name="connsiteX119" fmla="*/ 515333 w 1000007"/>
              <a:gd name="connsiteY119" fmla="*/ 930901 h 2332065"/>
              <a:gd name="connsiteX120" fmla="*/ 504638 w 1000007"/>
              <a:gd name="connsiteY120" fmla="*/ 904164 h 2332065"/>
              <a:gd name="connsiteX121" fmla="*/ 483248 w 1000007"/>
              <a:gd name="connsiteY121" fmla="*/ 872080 h 2332065"/>
              <a:gd name="connsiteX122" fmla="*/ 472554 w 1000007"/>
              <a:gd name="connsiteY122" fmla="*/ 856038 h 2332065"/>
              <a:gd name="connsiteX123" fmla="*/ 454067 w 1000007"/>
              <a:gd name="connsiteY123" fmla="*/ 807911 h 2332065"/>
              <a:gd name="connsiteX124" fmla="*/ 432830 w 1000007"/>
              <a:gd name="connsiteY124" fmla="*/ 780106 h 2332065"/>
              <a:gd name="connsiteX125" fmla="*/ 417248 w 1000007"/>
              <a:gd name="connsiteY125" fmla="*/ 759326 h 2332065"/>
              <a:gd name="connsiteX126" fmla="*/ 421066 w 1000007"/>
              <a:gd name="connsiteY126" fmla="*/ 746187 h 2332065"/>
              <a:gd name="connsiteX127" fmla="*/ 395857 w 1000007"/>
              <a:gd name="connsiteY127" fmla="*/ 716090 h 2332065"/>
              <a:gd name="connsiteX128" fmla="*/ 397691 w 1000007"/>
              <a:gd name="connsiteY128" fmla="*/ 695617 h 2332065"/>
              <a:gd name="connsiteX129" fmla="*/ 386996 w 1000007"/>
              <a:gd name="connsiteY129" fmla="*/ 679574 h 2332065"/>
              <a:gd name="connsiteX130" fmla="*/ 376301 w 1000007"/>
              <a:gd name="connsiteY130" fmla="*/ 663532 h 2332065"/>
              <a:gd name="connsiteX131" fmla="*/ 365606 w 1000007"/>
              <a:gd name="connsiteY131" fmla="*/ 642143 h 2332065"/>
              <a:gd name="connsiteX132" fmla="*/ 344217 w 1000007"/>
              <a:gd name="connsiteY132" fmla="*/ 626101 h 2332065"/>
              <a:gd name="connsiteX133" fmla="*/ 331535 w 1000007"/>
              <a:gd name="connsiteY133" fmla="*/ 608531 h 2332065"/>
              <a:gd name="connsiteX134" fmla="*/ 322522 w 1000007"/>
              <a:gd name="connsiteY134" fmla="*/ 591420 h 2332065"/>
              <a:gd name="connsiteX135" fmla="*/ 312133 w 1000007"/>
              <a:gd name="connsiteY135" fmla="*/ 569265 h 2332065"/>
              <a:gd name="connsiteX136" fmla="*/ 301438 w 1000007"/>
              <a:gd name="connsiteY136" fmla="*/ 561932 h 2332065"/>
              <a:gd name="connsiteX137" fmla="*/ 299452 w 1000007"/>
              <a:gd name="connsiteY137" fmla="*/ 537640 h 2332065"/>
              <a:gd name="connsiteX138" fmla="*/ 285854 w 1000007"/>
              <a:gd name="connsiteY138" fmla="*/ 518696 h 2332065"/>
              <a:gd name="connsiteX139" fmla="*/ 269354 w 1000007"/>
              <a:gd name="connsiteY139" fmla="*/ 497764 h 2332065"/>
              <a:gd name="connsiteX140" fmla="*/ 258659 w 1000007"/>
              <a:gd name="connsiteY140" fmla="*/ 473013 h 2332065"/>
              <a:gd name="connsiteX141" fmla="*/ 237270 w 1000007"/>
              <a:gd name="connsiteY141" fmla="*/ 433596 h 2332065"/>
              <a:gd name="connsiteX142" fmla="*/ 220768 w 1000007"/>
              <a:gd name="connsiteY142" fmla="*/ 397080 h 2332065"/>
              <a:gd name="connsiteX143" fmla="*/ 193574 w 1000007"/>
              <a:gd name="connsiteY143" fmla="*/ 353844 h 2332065"/>
              <a:gd name="connsiteX144" fmla="*/ 171269 w 1000007"/>
              <a:gd name="connsiteY144" fmla="*/ 306328 h 2332065"/>
              <a:gd name="connsiteX145" fmla="*/ 141170 w 1000007"/>
              <a:gd name="connsiteY145" fmla="*/ 258660 h 2332065"/>
              <a:gd name="connsiteX146" fmla="*/ 115808 w 1000007"/>
              <a:gd name="connsiteY146" fmla="*/ 212826 h 2332065"/>
              <a:gd name="connsiteX147" fmla="*/ 99307 w 1000007"/>
              <a:gd name="connsiteY147" fmla="*/ 188075 h 2332065"/>
              <a:gd name="connsiteX148" fmla="*/ 98238 w 1000007"/>
              <a:gd name="connsiteY148" fmla="*/ 166227 h 2332065"/>
              <a:gd name="connsiteX149" fmla="*/ 87543 w 1000007"/>
              <a:gd name="connsiteY149" fmla="*/ 144838 h 2332065"/>
              <a:gd name="connsiteX150" fmla="*/ 51181 w 1000007"/>
              <a:gd name="connsiteY150" fmla="*/ 95795 h 2332065"/>
              <a:gd name="connsiteX151" fmla="*/ 39417 w 1000007"/>
              <a:gd name="connsiteY151" fmla="*/ 59280 h 2332065"/>
              <a:gd name="connsiteX152" fmla="*/ 28722 w 1000007"/>
              <a:gd name="connsiteY152" fmla="*/ 43238 h 2332065"/>
              <a:gd name="connsiteX153" fmla="*/ 0 w 1000007"/>
              <a:gd name="connsiteY153" fmla="*/ 0 h 2332065"/>
              <a:gd name="connsiteX154" fmla="*/ 7333 w 1000007"/>
              <a:gd name="connsiteY154" fmla="*/ 27196 h 2332065"/>
              <a:gd name="connsiteX0" fmla="*/ 7333 w 1000007"/>
              <a:gd name="connsiteY0" fmla="*/ 27196 h 2332065"/>
              <a:gd name="connsiteX1" fmla="*/ 10694 w 1000007"/>
              <a:gd name="connsiteY1" fmla="*/ 48126 h 2332065"/>
              <a:gd name="connsiteX2" fmla="*/ 27653 w 1000007"/>
              <a:gd name="connsiteY2" fmla="*/ 52557 h 2332065"/>
              <a:gd name="connsiteX3" fmla="*/ 15583 w 1000007"/>
              <a:gd name="connsiteY3" fmla="*/ 73489 h 2332065"/>
              <a:gd name="connsiteX4" fmla="*/ 29638 w 1000007"/>
              <a:gd name="connsiteY4" fmla="*/ 103588 h 2332065"/>
              <a:gd name="connsiteX5" fmla="*/ 34528 w 1000007"/>
              <a:gd name="connsiteY5" fmla="*/ 148810 h 2332065"/>
              <a:gd name="connsiteX6" fmla="*/ 39876 w 1000007"/>
              <a:gd name="connsiteY6" fmla="*/ 184865 h 2332065"/>
              <a:gd name="connsiteX7" fmla="*/ 56376 w 1000007"/>
              <a:gd name="connsiteY7" fmla="*/ 236508 h 2332065"/>
              <a:gd name="connsiteX8" fmla="*/ 43848 w 1000007"/>
              <a:gd name="connsiteY8" fmla="*/ 222756 h 2332065"/>
              <a:gd name="connsiteX9" fmla="*/ 60806 w 1000007"/>
              <a:gd name="connsiteY9" fmla="*/ 279285 h 2332065"/>
              <a:gd name="connsiteX10" fmla="*/ 66155 w 1000007"/>
              <a:gd name="connsiteY10" fmla="*/ 322523 h 2332065"/>
              <a:gd name="connsiteX11" fmla="*/ 80210 w 1000007"/>
              <a:gd name="connsiteY11" fmla="*/ 370497 h 2332065"/>
              <a:gd name="connsiteX12" fmla="*/ 91362 w 1000007"/>
              <a:gd name="connsiteY12" fmla="*/ 414651 h 2332065"/>
              <a:gd name="connsiteX13" fmla="*/ 104504 w 1000007"/>
              <a:gd name="connsiteY13" fmla="*/ 473471 h 2332065"/>
              <a:gd name="connsiteX14" fmla="*/ 112753 w 1000007"/>
              <a:gd name="connsiteY14" fmla="*/ 511362 h 2332065"/>
              <a:gd name="connsiteX15" fmla="*/ 120544 w 1000007"/>
              <a:gd name="connsiteY15" fmla="*/ 576753 h 2332065"/>
              <a:gd name="connsiteX16" fmla="*/ 131697 w 1000007"/>
              <a:gd name="connsiteY16" fmla="*/ 612199 h 2332065"/>
              <a:gd name="connsiteX17" fmla="*/ 137044 w 1000007"/>
              <a:gd name="connsiteY17" fmla="*/ 654366 h 2332065"/>
              <a:gd name="connsiteX18" fmla="*/ 151101 w 1000007"/>
              <a:gd name="connsiteY18" fmla="*/ 681104 h 2332065"/>
              <a:gd name="connsiteX19" fmla="*/ 162255 w 1000007"/>
              <a:gd name="connsiteY19" fmla="*/ 711659 h 2332065"/>
              <a:gd name="connsiteX20" fmla="*/ 167602 w 1000007"/>
              <a:gd name="connsiteY20" fmla="*/ 744202 h 2332065"/>
              <a:gd name="connsiteX21" fmla="*/ 172489 w 1000007"/>
              <a:gd name="connsiteY21" fmla="*/ 772465 h 2332065"/>
              <a:gd name="connsiteX22" fmla="*/ 180741 w 1000007"/>
              <a:gd name="connsiteY22" fmla="*/ 807454 h 2332065"/>
              <a:gd name="connsiteX23" fmla="*/ 191893 w 1000007"/>
              <a:gd name="connsiteY23" fmla="*/ 840912 h 2332065"/>
              <a:gd name="connsiteX24" fmla="*/ 191435 w 1000007"/>
              <a:gd name="connsiteY24" fmla="*/ 882163 h 2332065"/>
              <a:gd name="connsiteX25" fmla="*/ 198311 w 1000007"/>
              <a:gd name="connsiteY25" fmla="*/ 910579 h 2332065"/>
              <a:gd name="connsiteX26" fmla="*/ 206559 w 1000007"/>
              <a:gd name="connsiteY26" fmla="*/ 951832 h 2332065"/>
              <a:gd name="connsiteX27" fmla="*/ 223520 w 1000007"/>
              <a:gd name="connsiteY27" fmla="*/ 995527 h 2332065"/>
              <a:gd name="connsiteX28" fmla="*/ 224589 w 1000007"/>
              <a:gd name="connsiteY28" fmla="*/ 1021043 h 2332065"/>
              <a:gd name="connsiteX29" fmla="*/ 229479 w 1000007"/>
              <a:gd name="connsiteY29" fmla="*/ 1062446 h 2332065"/>
              <a:gd name="connsiteX30" fmla="*/ 237729 w 1000007"/>
              <a:gd name="connsiteY30" fmla="*/ 1118671 h 2332065"/>
              <a:gd name="connsiteX31" fmla="*/ 257590 w 1000007"/>
              <a:gd name="connsiteY31" fmla="*/ 1149838 h 2332065"/>
              <a:gd name="connsiteX32" fmla="*/ 262936 w 1000007"/>
              <a:gd name="connsiteY32" fmla="*/ 1191088 h 2332065"/>
              <a:gd name="connsiteX33" fmla="*/ 267368 w 1000007"/>
              <a:gd name="connsiteY33" fmla="*/ 1224243 h 2332065"/>
              <a:gd name="connsiteX34" fmla="*/ 274090 w 1000007"/>
              <a:gd name="connsiteY34" fmla="*/ 1249299 h 2332065"/>
              <a:gd name="connsiteX35" fmla="*/ 281883 w 1000007"/>
              <a:gd name="connsiteY35" fmla="*/ 1281382 h 2332065"/>
              <a:gd name="connsiteX36" fmla="*/ 290132 w 1000007"/>
              <a:gd name="connsiteY36" fmla="*/ 1328898 h 2332065"/>
              <a:gd name="connsiteX37" fmla="*/ 301285 w 1000007"/>
              <a:gd name="connsiteY37" fmla="*/ 1353343 h 2332065"/>
              <a:gd name="connsiteX38" fmla="*/ 300827 w 1000007"/>
              <a:gd name="connsiteY38" fmla="*/ 1366483 h 2332065"/>
              <a:gd name="connsiteX39" fmla="*/ 303272 w 1000007"/>
              <a:gd name="connsiteY39" fmla="*/ 1398567 h 2332065"/>
              <a:gd name="connsiteX40" fmla="*/ 316411 w 1000007"/>
              <a:gd name="connsiteY40" fmla="*/ 1437525 h 2332065"/>
              <a:gd name="connsiteX41" fmla="*/ 318855 w 1000007"/>
              <a:gd name="connsiteY41" fmla="*/ 1468082 h 2332065"/>
              <a:gd name="connsiteX42" fmla="*/ 332911 w 1000007"/>
              <a:gd name="connsiteY42" fmla="*/ 1489929 h 2332065"/>
              <a:gd name="connsiteX43" fmla="*/ 335356 w 1000007"/>
              <a:gd name="connsiteY43" fmla="*/ 1511320 h 2332065"/>
              <a:gd name="connsiteX44" fmla="*/ 331535 w 1000007"/>
              <a:gd name="connsiteY44" fmla="*/ 1527361 h 2332065"/>
              <a:gd name="connsiteX45" fmla="*/ 348495 w 1000007"/>
              <a:gd name="connsiteY45" fmla="*/ 1559446 h 2332065"/>
              <a:gd name="connsiteX46" fmla="*/ 350481 w 1000007"/>
              <a:gd name="connsiteY46" fmla="*/ 1594433 h 2332065"/>
              <a:gd name="connsiteX47" fmla="*/ 355828 w 1000007"/>
              <a:gd name="connsiteY47" fmla="*/ 1619795 h 2332065"/>
              <a:gd name="connsiteX48" fmla="*/ 361175 w 1000007"/>
              <a:gd name="connsiteY48" fmla="*/ 1638740 h 2332065"/>
              <a:gd name="connsiteX49" fmla="*/ 354912 w 1000007"/>
              <a:gd name="connsiteY49" fmla="*/ 1679532 h 2332065"/>
              <a:gd name="connsiteX50" fmla="*/ 368968 w 1000007"/>
              <a:gd name="connsiteY50" fmla="*/ 1677088 h 2332065"/>
              <a:gd name="connsiteX51" fmla="*/ 377676 w 1000007"/>
              <a:gd name="connsiteY51" fmla="*/ 1696645 h 2332065"/>
              <a:gd name="connsiteX52" fmla="*/ 377216 w 1000007"/>
              <a:gd name="connsiteY52" fmla="*/ 1727812 h 2332065"/>
              <a:gd name="connsiteX53" fmla="*/ 387913 w 1000007"/>
              <a:gd name="connsiteY53" fmla="*/ 1785105 h 2332065"/>
              <a:gd name="connsiteX54" fmla="*/ 398607 w 1000007"/>
              <a:gd name="connsiteY54" fmla="*/ 1830787 h 2332065"/>
              <a:gd name="connsiteX55" fmla="*/ 403955 w 1000007"/>
              <a:gd name="connsiteY55" fmla="*/ 1863788 h 2332065"/>
              <a:gd name="connsiteX56" fmla="*/ 415108 w 1000007"/>
              <a:gd name="connsiteY56" fmla="*/ 1888538 h 2332065"/>
              <a:gd name="connsiteX57" fmla="*/ 422900 w 1000007"/>
              <a:gd name="connsiteY57" fmla="*/ 1928567 h 2332065"/>
              <a:gd name="connsiteX58" fmla="*/ 424886 w 1000007"/>
              <a:gd name="connsiteY58" fmla="*/ 1968442 h 2332065"/>
              <a:gd name="connsiteX59" fmla="*/ 444291 w 1000007"/>
              <a:gd name="connsiteY59" fmla="*/ 2021918 h 2332065"/>
              <a:gd name="connsiteX60" fmla="*/ 443372 w 1000007"/>
              <a:gd name="connsiteY60" fmla="*/ 2055375 h 2332065"/>
              <a:gd name="connsiteX61" fmla="*/ 460331 w 1000007"/>
              <a:gd name="connsiteY61" fmla="*/ 2093265 h 2332065"/>
              <a:gd name="connsiteX62" fmla="*/ 456512 w 1000007"/>
              <a:gd name="connsiteY62" fmla="*/ 2134059 h 2332065"/>
              <a:gd name="connsiteX63" fmla="*/ 464762 w 1000007"/>
              <a:gd name="connsiteY63" fmla="*/ 2147198 h 2332065"/>
              <a:gd name="connsiteX64" fmla="*/ 467206 w 1000007"/>
              <a:gd name="connsiteY64" fmla="*/ 2171490 h 2332065"/>
              <a:gd name="connsiteX65" fmla="*/ 480805 w 1000007"/>
              <a:gd name="connsiteY65" fmla="*/ 2220991 h 2332065"/>
              <a:gd name="connsiteX66" fmla="*/ 488596 w 1000007"/>
              <a:gd name="connsiteY66" fmla="*/ 2255367 h 2332065"/>
              <a:gd name="connsiteX67" fmla="*/ 485082 w 1000007"/>
              <a:gd name="connsiteY67" fmla="*/ 2269272 h 2332065"/>
              <a:gd name="connsiteX68" fmla="*/ 502194 w 1000007"/>
              <a:gd name="connsiteY68" fmla="*/ 2332065 h 2332065"/>
              <a:gd name="connsiteX69" fmla="*/ 497457 w 1000007"/>
              <a:gd name="connsiteY69" fmla="*/ 2314494 h 2332065"/>
              <a:gd name="connsiteX70" fmla="*/ 536722 w 1000007"/>
              <a:gd name="connsiteY70" fmla="*/ 2310522 h 2332065"/>
              <a:gd name="connsiteX71" fmla="*/ 568806 w 1000007"/>
              <a:gd name="connsiteY71" fmla="*/ 2289132 h 2332065"/>
              <a:gd name="connsiteX72" fmla="*/ 595543 w 1000007"/>
              <a:gd name="connsiteY72" fmla="*/ 2257048 h 2332065"/>
              <a:gd name="connsiteX73" fmla="*/ 611585 w 1000007"/>
              <a:gd name="connsiteY73" fmla="*/ 2235659 h 2332065"/>
              <a:gd name="connsiteX74" fmla="*/ 643670 w 1000007"/>
              <a:gd name="connsiteY74" fmla="*/ 2208922 h 2332065"/>
              <a:gd name="connsiteX75" fmla="*/ 670406 w 1000007"/>
              <a:gd name="connsiteY75" fmla="*/ 2176838 h 2332065"/>
              <a:gd name="connsiteX76" fmla="*/ 686448 w 1000007"/>
              <a:gd name="connsiteY76" fmla="*/ 2166143 h 2332065"/>
              <a:gd name="connsiteX77" fmla="*/ 702491 w 1000007"/>
              <a:gd name="connsiteY77" fmla="*/ 2150101 h 2332065"/>
              <a:gd name="connsiteX78" fmla="*/ 723880 w 1000007"/>
              <a:gd name="connsiteY78" fmla="*/ 2134059 h 2332065"/>
              <a:gd name="connsiteX79" fmla="*/ 747255 w 1000007"/>
              <a:gd name="connsiteY79" fmla="*/ 2090821 h 2332065"/>
              <a:gd name="connsiteX80" fmla="*/ 760394 w 1000007"/>
              <a:gd name="connsiteY80" fmla="*/ 2080127 h 2332065"/>
              <a:gd name="connsiteX81" fmla="*/ 791562 w 1000007"/>
              <a:gd name="connsiteY81" fmla="*/ 2036278 h 2332065"/>
              <a:gd name="connsiteX82" fmla="*/ 825480 w 1000007"/>
              <a:gd name="connsiteY82" fmla="*/ 2005722 h 2332065"/>
              <a:gd name="connsiteX83" fmla="*/ 836175 w 1000007"/>
              <a:gd name="connsiteY83" fmla="*/ 1989680 h 2332065"/>
              <a:gd name="connsiteX84" fmla="*/ 846870 w 1000007"/>
              <a:gd name="connsiteY84" fmla="*/ 1975013 h 2332065"/>
              <a:gd name="connsiteX85" fmla="*/ 876967 w 1000007"/>
              <a:gd name="connsiteY85" fmla="*/ 1932540 h 2332065"/>
              <a:gd name="connsiteX86" fmla="*/ 903705 w 1000007"/>
              <a:gd name="connsiteY86" fmla="*/ 1903205 h 2332065"/>
              <a:gd name="connsiteX87" fmla="*/ 937775 w 1000007"/>
              <a:gd name="connsiteY87" fmla="*/ 1877385 h 2332065"/>
              <a:gd name="connsiteX88" fmla="*/ 953817 w 1000007"/>
              <a:gd name="connsiteY88" fmla="*/ 1861343 h 2332065"/>
              <a:gd name="connsiteX89" fmla="*/ 964512 w 1000007"/>
              <a:gd name="connsiteY89" fmla="*/ 1845301 h 2332065"/>
              <a:gd name="connsiteX90" fmla="*/ 989262 w 1000007"/>
              <a:gd name="connsiteY90" fmla="*/ 1808481 h 2332065"/>
              <a:gd name="connsiteX91" fmla="*/ 996596 w 1000007"/>
              <a:gd name="connsiteY91" fmla="*/ 1781132 h 2332065"/>
              <a:gd name="connsiteX92" fmla="*/ 961150 w 1000007"/>
              <a:gd name="connsiteY92" fmla="*/ 1726437 h 2332065"/>
              <a:gd name="connsiteX93" fmla="*/ 962677 w 1000007"/>
              <a:gd name="connsiteY93" fmla="*/ 1712533 h 2332065"/>
              <a:gd name="connsiteX94" fmla="*/ 935483 w 1000007"/>
              <a:gd name="connsiteY94" fmla="*/ 1671740 h 2332065"/>
              <a:gd name="connsiteX95" fmla="*/ 917912 w 1000007"/>
              <a:gd name="connsiteY95" fmla="*/ 1636753 h 2332065"/>
              <a:gd name="connsiteX96" fmla="*/ 891635 w 1000007"/>
              <a:gd name="connsiteY96" fmla="*/ 1597795 h 2332065"/>
              <a:gd name="connsiteX97" fmla="*/ 889648 w 1000007"/>
              <a:gd name="connsiteY97" fmla="*/ 1567238 h 2332065"/>
              <a:gd name="connsiteX98" fmla="*/ 878954 w 1000007"/>
              <a:gd name="connsiteY98" fmla="*/ 1545848 h 2332065"/>
              <a:gd name="connsiteX99" fmla="*/ 834342 w 1000007"/>
              <a:gd name="connsiteY99" fmla="*/ 1502152 h 2332065"/>
              <a:gd name="connsiteX100" fmla="*/ 846870 w 1000007"/>
              <a:gd name="connsiteY100" fmla="*/ 1492374 h 2332065"/>
              <a:gd name="connsiteX101" fmla="*/ 808063 w 1000007"/>
              <a:gd name="connsiteY101" fmla="*/ 1461818 h 2332065"/>
              <a:gd name="connsiteX102" fmla="*/ 793396 w 1000007"/>
              <a:gd name="connsiteY102" fmla="*/ 1413081 h 2332065"/>
              <a:gd name="connsiteX103" fmla="*/ 782701 w 1000007"/>
              <a:gd name="connsiteY103" fmla="*/ 1385427 h 2332065"/>
              <a:gd name="connsiteX104" fmla="*/ 738547 w 1000007"/>
              <a:gd name="connsiteY104" fmla="*/ 1322787 h 2332065"/>
              <a:gd name="connsiteX105" fmla="*/ 738394 w 1000007"/>
              <a:gd name="connsiteY105" fmla="*/ 1305674 h 2332065"/>
              <a:gd name="connsiteX106" fmla="*/ 711200 w 1000007"/>
              <a:gd name="connsiteY106" fmla="*/ 1267785 h 2332065"/>
              <a:gd name="connsiteX107" fmla="*/ 686448 w 1000007"/>
              <a:gd name="connsiteY107" fmla="*/ 1225006 h 2332065"/>
              <a:gd name="connsiteX108" fmla="*/ 665518 w 1000007"/>
              <a:gd name="connsiteY108" fmla="*/ 1201630 h 2332065"/>
              <a:gd name="connsiteX109" fmla="*/ 656351 w 1000007"/>
              <a:gd name="connsiteY109" fmla="*/ 1186505 h 2332065"/>
              <a:gd name="connsiteX110" fmla="*/ 649476 w 1000007"/>
              <a:gd name="connsiteY110" fmla="*/ 1159921 h 2332065"/>
              <a:gd name="connsiteX111" fmla="*/ 632975 w 1000007"/>
              <a:gd name="connsiteY111" fmla="*/ 1150143 h 2332065"/>
              <a:gd name="connsiteX112" fmla="*/ 627627 w 1000007"/>
              <a:gd name="connsiteY112" fmla="*/ 1134101 h 2332065"/>
              <a:gd name="connsiteX113" fmla="*/ 620751 w 1000007"/>
              <a:gd name="connsiteY113" fmla="*/ 1104920 h 2332065"/>
              <a:gd name="connsiteX114" fmla="*/ 595543 w 1000007"/>
              <a:gd name="connsiteY114" fmla="*/ 1066113 h 2332065"/>
              <a:gd name="connsiteX115" fmla="*/ 570333 w 1000007"/>
              <a:gd name="connsiteY115" fmla="*/ 1026848 h 2332065"/>
              <a:gd name="connsiteX116" fmla="*/ 549403 w 1000007"/>
              <a:gd name="connsiteY116" fmla="*/ 989874 h 2332065"/>
              <a:gd name="connsiteX117" fmla="*/ 536722 w 1000007"/>
              <a:gd name="connsiteY117" fmla="*/ 973680 h 2332065"/>
              <a:gd name="connsiteX118" fmla="*/ 526027 w 1000007"/>
              <a:gd name="connsiteY118" fmla="*/ 946943 h 2332065"/>
              <a:gd name="connsiteX119" fmla="*/ 515333 w 1000007"/>
              <a:gd name="connsiteY119" fmla="*/ 930901 h 2332065"/>
              <a:gd name="connsiteX120" fmla="*/ 504638 w 1000007"/>
              <a:gd name="connsiteY120" fmla="*/ 904164 h 2332065"/>
              <a:gd name="connsiteX121" fmla="*/ 483248 w 1000007"/>
              <a:gd name="connsiteY121" fmla="*/ 872080 h 2332065"/>
              <a:gd name="connsiteX122" fmla="*/ 472554 w 1000007"/>
              <a:gd name="connsiteY122" fmla="*/ 856038 h 2332065"/>
              <a:gd name="connsiteX123" fmla="*/ 454067 w 1000007"/>
              <a:gd name="connsiteY123" fmla="*/ 807911 h 2332065"/>
              <a:gd name="connsiteX124" fmla="*/ 432830 w 1000007"/>
              <a:gd name="connsiteY124" fmla="*/ 780106 h 2332065"/>
              <a:gd name="connsiteX125" fmla="*/ 417248 w 1000007"/>
              <a:gd name="connsiteY125" fmla="*/ 759326 h 2332065"/>
              <a:gd name="connsiteX126" fmla="*/ 421066 w 1000007"/>
              <a:gd name="connsiteY126" fmla="*/ 746187 h 2332065"/>
              <a:gd name="connsiteX127" fmla="*/ 395857 w 1000007"/>
              <a:gd name="connsiteY127" fmla="*/ 716090 h 2332065"/>
              <a:gd name="connsiteX128" fmla="*/ 397691 w 1000007"/>
              <a:gd name="connsiteY128" fmla="*/ 695617 h 2332065"/>
              <a:gd name="connsiteX129" fmla="*/ 386996 w 1000007"/>
              <a:gd name="connsiteY129" fmla="*/ 679574 h 2332065"/>
              <a:gd name="connsiteX130" fmla="*/ 376301 w 1000007"/>
              <a:gd name="connsiteY130" fmla="*/ 663532 h 2332065"/>
              <a:gd name="connsiteX131" fmla="*/ 365606 w 1000007"/>
              <a:gd name="connsiteY131" fmla="*/ 642143 h 2332065"/>
              <a:gd name="connsiteX132" fmla="*/ 344217 w 1000007"/>
              <a:gd name="connsiteY132" fmla="*/ 626101 h 2332065"/>
              <a:gd name="connsiteX133" fmla="*/ 331535 w 1000007"/>
              <a:gd name="connsiteY133" fmla="*/ 608531 h 2332065"/>
              <a:gd name="connsiteX134" fmla="*/ 322522 w 1000007"/>
              <a:gd name="connsiteY134" fmla="*/ 591420 h 2332065"/>
              <a:gd name="connsiteX135" fmla="*/ 312133 w 1000007"/>
              <a:gd name="connsiteY135" fmla="*/ 569265 h 2332065"/>
              <a:gd name="connsiteX136" fmla="*/ 301438 w 1000007"/>
              <a:gd name="connsiteY136" fmla="*/ 561932 h 2332065"/>
              <a:gd name="connsiteX137" fmla="*/ 299452 w 1000007"/>
              <a:gd name="connsiteY137" fmla="*/ 537640 h 2332065"/>
              <a:gd name="connsiteX138" fmla="*/ 285854 w 1000007"/>
              <a:gd name="connsiteY138" fmla="*/ 518696 h 2332065"/>
              <a:gd name="connsiteX139" fmla="*/ 269354 w 1000007"/>
              <a:gd name="connsiteY139" fmla="*/ 497764 h 2332065"/>
              <a:gd name="connsiteX140" fmla="*/ 258659 w 1000007"/>
              <a:gd name="connsiteY140" fmla="*/ 473013 h 2332065"/>
              <a:gd name="connsiteX141" fmla="*/ 237270 w 1000007"/>
              <a:gd name="connsiteY141" fmla="*/ 433596 h 2332065"/>
              <a:gd name="connsiteX142" fmla="*/ 220768 w 1000007"/>
              <a:gd name="connsiteY142" fmla="*/ 397080 h 2332065"/>
              <a:gd name="connsiteX143" fmla="*/ 193574 w 1000007"/>
              <a:gd name="connsiteY143" fmla="*/ 353844 h 2332065"/>
              <a:gd name="connsiteX144" fmla="*/ 171269 w 1000007"/>
              <a:gd name="connsiteY144" fmla="*/ 306328 h 2332065"/>
              <a:gd name="connsiteX145" fmla="*/ 141170 w 1000007"/>
              <a:gd name="connsiteY145" fmla="*/ 258660 h 2332065"/>
              <a:gd name="connsiteX146" fmla="*/ 115808 w 1000007"/>
              <a:gd name="connsiteY146" fmla="*/ 212826 h 2332065"/>
              <a:gd name="connsiteX147" fmla="*/ 99307 w 1000007"/>
              <a:gd name="connsiteY147" fmla="*/ 188075 h 2332065"/>
              <a:gd name="connsiteX148" fmla="*/ 98238 w 1000007"/>
              <a:gd name="connsiteY148" fmla="*/ 166227 h 2332065"/>
              <a:gd name="connsiteX149" fmla="*/ 87543 w 1000007"/>
              <a:gd name="connsiteY149" fmla="*/ 144838 h 2332065"/>
              <a:gd name="connsiteX150" fmla="*/ 51181 w 1000007"/>
              <a:gd name="connsiteY150" fmla="*/ 95795 h 2332065"/>
              <a:gd name="connsiteX151" fmla="*/ 39417 w 1000007"/>
              <a:gd name="connsiteY151" fmla="*/ 59280 h 2332065"/>
              <a:gd name="connsiteX152" fmla="*/ 28722 w 1000007"/>
              <a:gd name="connsiteY152" fmla="*/ 43238 h 2332065"/>
              <a:gd name="connsiteX153" fmla="*/ 0 w 1000007"/>
              <a:gd name="connsiteY153" fmla="*/ 0 h 2332065"/>
              <a:gd name="connsiteX154" fmla="*/ 7333 w 1000007"/>
              <a:gd name="connsiteY154" fmla="*/ 27196 h 2332065"/>
              <a:gd name="connsiteX0" fmla="*/ 7333 w 1000007"/>
              <a:gd name="connsiteY0" fmla="*/ 27196 h 2332065"/>
              <a:gd name="connsiteX1" fmla="*/ 10694 w 1000007"/>
              <a:gd name="connsiteY1" fmla="*/ 48126 h 2332065"/>
              <a:gd name="connsiteX2" fmla="*/ 27653 w 1000007"/>
              <a:gd name="connsiteY2" fmla="*/ 52557 h 2332065"/>
              <a:gd name="connsiteX3" fmla="*/ 15583 w 1000007"/>
              <a:gd name="connsiteY3" fmla="*/ 73489 h 2332065"/>
              <a:gd name="connsiteX4" fmla="*/ 29638 w 1000007"/>
              <a:gd name="connsiteY4" fmla="*/ 103588 h 2332065"/>
              <a:gd name="connsiteX5" fmla="*/ 34528 w 1000007"/>
              <a:gd name="connsiteY5" fmla="*/ 148810 h 2332065"/>
              <a:gd name="connsiteX6" fmla="*/ 39876 w 1000007"/>
              <a:gd name="connsiteY6" fmla="*/ 184865 h 2332065"/>
              <a:gd name="connsiteX7" fmla="*/ 56376 w 1000007"/>
              <a:gd name="connsiteY7" fmla="*/ 236508 h 2332065"/>
              <a:gd name="connsiteX8" fmla="*/ 43848 w 1000007"/>
              <a:gd name="connsiteY8" fmla="*/ 222756 h 2332065"/>
              <a:gd name="connsiteX9" fmla="*/ 60806 w 1000007"/>
              <a:gd name="connsiteY9" fmla="*/ 279285 h 2332065"/>
              <a:gd name="connsiteX10" fmla="*/ 66155 w 1000007"/>
              <a:gd name="connsiteY10" fmla="*/ 322523 h 2332065"/>
              <a:gd name="connsiteX11" fmla="*/ 80210 w 1000007"/>
              <a:gd name="connsiteY11" fmla="*/ 370497 h 2332065"/>
              <a:gd name="connsiteX12" fmla="*/ 91362 w 1000007"/>
              <a:gd name="connsiteY12" fmla="*/ 414651 h 2332065"/>
              <a:gd name="connsiteX13" fmla="*/ 104504 w 1000007"/>
              <a:gd name="connsiteY13" fmla="*/ 473471 h 2332065"/>
              <a:gd name="connsiteX14" fmla="*/ 112753 w 1000007"/>
              <a:gd name="connsiteY14" fmla="*/ 511362 h 2332065"/>
              <a:gd name="connsiteX15" fmla="*/ 120544 w 1000007"/>
              <a:gd name="connsiteY15" fmla="*/ 576753 h 2332065"/>
              <a:gd name="connsiteX16" fmla="*/ 131697 w 1000007"/>
              <a:gd name="connsiteY16" fmla="*/ 612199 h 2332065"/>
              <a:gd name="connsiteX17" fmla="*/ 137044 w 1000007"/>
              <a:gd name="connsiteY17" fmla="*/ 654366 h 2332065"/>
              <a:gd name="connsiteX18" fmla="*/ 151101 w 1000007"/>
              <a:gd name="connsiteY18" fmla="*/ 681104 h 2332065"/>
              <a:gd name="connsiteX19" fmla="*/ 162255 w 1000007"/>
              <a:gd name="connsiteY19" fmla="*/ 711659 h 2332065"/>
              <a:gd name="connsiteX20" fmla="*/ 167602 w 1000007"/>
              <a:gd name="connsiteY20" fmla="*/ 744202 h 2332065"/>
              <a:gd name="connsiteX21" fmla="*/ 172489 w 1000007"/>
              <a:gd name="connsiteY21" fmla="*/ 772465 h 2332065"/>
              <a:gd name="connsiteX22" fmla="*/ 180741 w 1000007"/>
              <a:gd name="connsiteY22" fmla="*/ 807454 h 2332065"/>
              <a:gd name="connsiteX23" fmla="*/ 191893 w 1000007"/>
              <a:gd name="connsiteY23" fmla="*/ 840912 h 2332065"/>
              <a:gd name="connsiteX24" fmla="*/ 191435 w 1000007"/>
              <a:gd name="connsiteY24" fmla="*/ 882163 h 2332065"/>
              <a:gd name="connsiteX25" fmla="*/ 198311 w 1000007"/>
              <a:gd name="connsiteY25" fmla="*/ 910579 h 2332065"/>
              <a:gd name="connsiteX26" fmla="*/ 206559 w 1000007"/>
              <a:gd name="connsiteY26" fmla="*/ 951832 h 2332065"/>
              <a:gd name="connsiteX27" fmla="*/ 223520 w 1000007"/>
              <a:gd name="connsiteY27" fmla="*/ 995527 h 2332065"/>
              <a:gd name="connsiteX28" fmla="*/ 224589 w 1000007"/>
              <a:gd name="connsiteY28" fmla="*/ 1021043 h 2332065"/>
              <a:gd name="connsiteX29" fmla="*/ 229479 w 1000007"/>
              <a:gd name="connsiteY29" fmla="*/ 1062446 h 2332065"/>
              <a:gd name="connsiteX30" fmla="*/ 237729 w 1000007"/>
              <a:gd name="connsiteY30" fmla="*/ 1118671 h 2332065"/>
              <a:gd name="connsiteX31" fmla="*/ 257590 w 1000007"/>
              <a:gd name="connsiteY31" fmla="*/ 1149838 h 2332065"/>
              <a:gd name="connsiteX32" fmla="*/ 262936 w 1000007"/>
              <a:gd name="connsiteY32" fmla="*/ 1191088 h 2332065"/>
              <a:gd name="connsiteX33" fmla="*/ 267368 w 1000007"/>
              <a:gd name="connsiteY33" fmla="*/ 1224243 h 2332065"/>
              <a:gd name="connsiteX34" fmla="*/ 274090 w 1000007"/>
              <a:gd name="connsiteY34" fmla="*/ 1249299 h 2332065"/>
              <a:gd name="connsiteX35" fmla="*/ 281883 w 1000007"/>
              <a:gd name="connsiteY35" fmla="*/ 1281382 h 2332065"/>
              <a:gd name="connsiteX36" fmla="*/ 290132 w 1000007"/>
              <a:gd name="connsiteY36" fmla="*/ 1328898 h 2332065"/>
              <a:gd name="connsiteX37" fmla="*/ 301285 w 1000007"/>
              <a:gd name="connsiteY37" fmla="*/ 1353343 h 2332065"/>
              <a:gd name="connsiteX38" fmla="*/ 300827 w 1000007"/>
              <a:gd name="connsiteY38" fmla="*/ 1366483 h 2332065"/>
              <a:gd name="connsiteX39" fmla="*/ 303272 w 1000007"/>
              <a:gd name="connsiteY39" fmla="*/ 1398567 h 2332065"/>
              <a:gd name="connsiteX40" fmla="*/ 316411 w 1000007"/>
              <a:gd name="connsiteY40" fmla="*/ 1437525 h 2332065"/>
              <a:gd name="connsiteX41" fmla="*/ 318855 w 1000007"/>
              <a:gd name="connsiteY41" fmla="*/ 1468082 h 2332065"/>
              <a:gd name="connsiteX42" fmla="*/ 332911 w 1000007"/>
              <a:gd name="connsiteY42" fmla="*/ 1489929 h 2332065"/>
              <a:gd name="connsiteX43" fmla="*/ 335356 w 1000007"/>
              <a:gd name="connsiteY43" fmla="*/ 1511320 h 2332065"/>
              <a:gd name="connsiteX44" fmla="*/ 331535 w 1000007"/>
              <a:gd name="connsiteY44" fmla="*/ 1527361 h 2332065"/>
              <a:gd name="connsiteX45" fmla="*/ 348495 w 1000007"/>
              <a:gd name="connsiteY45" fmla="*/ 1559446 h 2332065"/>
              <a:gd name="connsiteX46" fmla="*/ 350481 w 1000007"/>
              <a:gd name="connsiteY46" fmla="*/ 1594433 h 2332065"/>
              <a:gd name="connsiteX47" fmla="*/ 355828 w 1000007"/>
              <a:gd name="connsiteY47" fmla="*/ 1619795 h 2332065"/>
              <a:gd name="connsiteX48" fmla="*/ 361175 w 1000007"/>
              <a:gd name="connsiteY48" fmla="*/ 1638740 h 2332065"/>
              <a:gd name="connsiteX49" fmla="*/ 354912 w 1000007"/>
              <a:gd name="connsiteY49" fmla="*/ 1679532 h 2332065"/>
              <a:gd name="connsiteX50" fmla="*/ 368968 w 1000007"/>
              <a:gd name="connsiteY50" fmla="*/ 1677088 h 2332065"/>
              <a:gd name="connsiteX51" fmla="*/ 377676 w 1000007"/>
              <a:gd name="connsiteY51" fmla="*/ 1696645 h 2332065"/>
              <a:gd name="connsiteX52" fmla="*/ 377216 w 1000007"/>
              <a:gd name="connsiteY52" fmla="*/ 1727812 h 2332065"/>
              <a:gd name="connsiteX53" fmla="*/ 387913 w 1000007"/>
              <a:gd name="connsiteY53" fmla="*/ 1785105 h 2332065"/>
              <a:gd name="connsiteX54" fmla="*/ 398607 w 1000007"/>
              <a:gd name="connsiteY54" fmla="*/ 1830787 h 2332065"/>
              <a:gd name="connsiteX55" fmla="*/ 403955 w 1000007"/>
              <a:gd name="connsiteY55" fmla="*/ 1863788 h 2332065"/>
              <a:gd name="connsiteX56" fmla="*/ 415108 w 1000007"/>
              <a:gd name="connsiteY56" fmla="*/ 1888538 h 2332065"/>
              <a:gd name="connsiteX57" fmla="*/ 422900 w 1000007"/>
              <a:gd name="connsiteY57" fmla="*/ 1928567 h 2332065"/>
              <a:gd name="connsiteX58" fmla="*/ 424886 w 1000007"/>
              <a:gd name="connsiteY58" fmla="*/ 1968442 h 2332065"/>
              <a:gd name="connsiteX59" fmla="*/ 444291 w 1000007"/>
              <a:gd name="connsiteY59" fmla="*/ 2021918 h 2332065"/>
              <a:gd name="connsiteX60" fmla="*/ 443372 w 1000007"/>
              <a:gd name="connsiteY60" fmla="*/ 2055375 h 2332065"/>
              <a:gd name="connsiteX61" fmla="*/ 460331 w 1000007"/>
              <a:gd name="connsiteY61" fmla="*/ 2093265 h 2332065"/>
              <a:gd name="connsiteX62" fmla="*/ 456512 w 1000007"/>
              <a:gd name="connsiteY62" fmla="*/ 2134059 h 2332065"/>
              <a:gd name="connsiteX63" fmla="*/ 464762 w 1000007"/>
              <a:gd name="connsiteY63" fmla="*/ 2147198 h 2332065"/>
              <a:gd name="connsiteX64" fmla="*/ 467206 w 1000007"/>
              <a:gd name="connsiteY64" fmla="*/ 2171490 h 2332065"/>
              <a:gd name="connsiteX65" fmla="*/ 480805 w 1000007"/>
              <a:gd name="connsiteY65" fmla="*/ 2220991 h 2332065"/>
              <a:gd name="connsiteX66" fmla="*/ 488596 w 1000007"/>
              <a:gd name="connsiteY66" fmla="*/ 2255367 h 2332065"/>
              <a:gd name="connsiteX67" fmla="*/ 485082 w 1000007"/>
              <a:gd name="connsiteY67" fmla="*/ 2269272 h 2332065"/>
              <a:gd name="connsiteX68" fmla="*/ 502194 w 1000007"/>
              <a:gd name="connsiteY68" fmla="*/ 2332065 h 2332065"/>
              <a:gd name="connsiteX69" fmla="*/ 497457 w 1000007"/>
              <a:gd name="connsiteY69" fmla="*/ 2314494 h 2332065"/>
              <a:gd name="connsiteX70" fmla="*/ 536722 w 1000007"/>
              <a:gd name="connsiteY70" fmla="*/ 2310522 h 2332065"/>
              <a:gd name="connsiteX71" fmla="*/ 568806 w 1000007"/>
              <a:gd name="connsiteY71" fmla="*/ 2289132 h 2332065"/>
              <a:gd name="connsiteX72" fmla="*/ 595543 w 1000007"/>
              <a:gd name="connsiteY72" fmla="*/ 2257048 h 2332065"/>
              <a:gd name="connsiteX73" fmla="*/ 611585 w 1000007"/>
              <a:gd name="connsiteY73" fmla="*/ 2235659 h 2332065"/>
              <a:gd name="connsiteX74" fmla="*/ 643670 w 1000007"/>
              <a:gd name="connsiteY74" fmla="*/ 2208922 h 2332065"/>
              <a:gd name="connsiteX75" fmla="*/ 670406 w 1000007"/>
              <a:gd name="connsiteY75" fmla="*/ 2176838 h 2332065"/>
              <a:gd name="connsiteX76" fmla="*/ 686448 w 1000007"/>
              <a:gd name="connsiteY76" fmla="*/ 2166143 h 2332065"/>
              <a:gd name="connsiteX77" fmla="*/ 702491 w 1000007"/>
              <a:gd name="connsiteY77" fmla="*/ 2150101 h 2332065"/>
              <a:gd name="connsiteX78" fmla="*/ 723880 w 1000007"/>
              <a:gd name="connsiteY78" fmla="*/ 2134059 h 2332065"/>
              <a:gd name="connsiteX79" fmla="*/ 747255 w 1000007"/>
              <a:gd name="connsiteY79" fmla="*/ 2090821 h 2332065"/>
              <a:gd name="connsiteX80" fmla="*/ 760394 w 1000007"/>
              <a:gd name="connsiteY80" fmla="*/ 2080127 h 2332065"/>
              <a:gd name="connsiteX81" fmla="*/ 791562 w 1000007"/>
              <a:gd name="connsiteY81" fmla="*/ 2036278 h 2332065"/>
              <a:gd name="connsiteX82" fmla="*/ 825480 w 1000007"/>
              <a:gd name="connsiteY82" fmla="*/ 2005722 h 2332065"/>
              <a:gd name="connsiteX83" fmla="*/ 836175 w 1000007"/>
              <a:gd name="connsiteY83" fmla="*/ 1989680 h 2332065"/>
              <a:gd name="connsiteX84" fmla="*/ 846870 w 1000007"/>
              <a:gd name="connsiteY84" fmla="*/ 1975013 h 2332065"/>
              <a:gd name="connsiteX85" fmla="*/ 876967 w 1000007"/>
              <a:gd name="connsiteY85" fmla="*/ 1932540 h 2332065"/>
              <a:gd name="connsiteX86" fmla="*/ 903705 w 1000007"/>
              <a:gd name="connsiteY86" fmla="*/ 1903205 h 2332065"/>
              <a:gd name="connsiteX87" fmla="*/ 937775 w 1000007"/>
              <a:gd name="connsiteY87" fmla="*/ 1877385 h 2332065"/>
              <a:gd name="connsiteX88" fmla="*/ 953817 w 1000007"/>
              <a:gd name="connsiteY88" fmla="*/ 1861343 h 2332065"/>
              <a:gd name="connsiteX89" fmla="*/ 964512 w 1000007"/>
              <a:gd name="connsiteY89" fmla="*/ 1845301 h 2332065"/>
              <a:gd name="connsiteX90" fmla="*/ 989262 w 1000007"/>
              <a:gd name="connsiteY90" fmla="*/ 1808481 h 2332065"/>
              <a:gd name="connsiteX91" fmla="*/ 996596 w 1000007"/>
              <a:gd name="connsiteY91" fmla="*/ 1781132 h 2332065"/>
              <a:gd name="connsiteX92" fmla="*/ 961150 w 1000007"/>
              <a:gd name="connsiteY92" fmla="*/ 1726437 h 2332065"/>
              <a:gd name="connsiteX93" fmla="*/ 962677 w 1000007"/>
              <a:gd name="connsiteY93" fmla="*/ 1712533 h 2332065"/>
              <a:gd name="connsiteX94" fmla="*/ 935483 w 1000007"/>
              <a:gd name="connsiteY94" fmla="*/ 1671740 h 2332065"/>
              <a:gd name="connsiteX95" fmla="*/ 917912 w 1000007"/>
              <a:gd name="connsiteY95" fmla="*/ 1636753 h 2332065"/>
              <a:gd name="connsiteX96" fmla="*/ 891635 w 1000007"/>
              <a:gd name="connsiteY96" fmla="*/ 1597795 h 2332065"/>
              <a:gd name="connsiteX97" fmla="*/ 889648 w 1000007"/>
              <a:gd name="connsiteY97" fmla="*/ 1567238 h 2332065"/>
              <a:gd name="connsiteX98" fmla="*/ 858634 w 1000007"/>
              <a:gd name="connsiteY98" fmla="*/ 1554557 h 2332065"/>
              <a:gd name="connsiteX99" fmla="*/ 834342 w 1000007"/>
              <a:gd name="connsiteY99" fmla="*/ 1502152 h 2332065"/>
              <a:gd name="connsiteX100" fmla="*/ 846870 w 1000007"/>
              <a:gd name="connsiteY100" fmla="*/ 1492374 h 2332065"/>
              <a:gd name="connsiteX101" fmla="*/ 808063 w 1000007"/>
              <a:gd name="connsiteY101" fmla="*/ 1461818 h 2332065"/>
              <a:gd name="connsiteX102" fmla="*/ 793396 w 1000007"/>
              <a:gd name="connsiteY102" fmla="*/ 1413081 h 2332065"/>
              <a:gd name="connsiteX103" fmla="*/ 782701 w 1000007"/>
              <a:gd name="connsiteY103" fmla="*/ 1385427 h 2332065"/>
              <a:gd name="connsiteX104" fmla="*/ 738547 w 1000007"/>
              <a:gd name="connsiteY104" fmla="*/ 1322787 h 2332065"/>
              <a:gd name="connsiteX105" fmla="*/ 738394 w 1000007"/>
              <a:gd name="connsiteY105" fmla="*/ 1305674 h 2332065"/>
              <a:gd name="connsiteX106" fmla="*/ 711200 w 1000007"/>
              <a:gd name="connsiteY106" fmla="*/ 1267785 h 2332065"/>
              <a:gd name="connsiteX107" fmla="*/ 686448 w 1000007"/>
              <a:gd name="connsiteY107" fmla="*/ 1225006 h 2332065"/>
              <a:gd name="connsiteX108" fmla="*/ 665518 w 1000007"/>
              <a:gd name="connsiteY108" fmla="*/ 1201630 h 2332065"/>
              <a:gd name="connsiteX109" fmla="*/ 656351 w 1000007"/>
              <a:gd name="connsiteY109" fmla="*/ 1186505 h 2332065"/>
              <a:gd name="connsiteX110" fmla="*/ 649476 w 1000007"/>
              <a:gd name="connsiteY110" fmla="*/ 1159921 h 2332065"/>
              <a:gd name="connsiteX111" fmla="*/ 632975 w 1000007"/>
              <a:gd name="connsiteY111" fmla="*/ 1150143 h 2332065"/>
              <a:gd name="connsiteX112" fmla="*/ 627627 w 1000007"/>
              <a:gd name="connsiteY112" fmla="*/ 1134101 h 2332065"/>
              <a:gd name="connsiteX113" fmla="*/ 620751 w 1000007"/>
              <a:gd name="connsiteY113" fmla="*/ 1104920 h 2332065"/>
              <a:gd name="connsiteX114" fmla="*/ 595543 w 1000007"/>
              <a:gd name="connsiteY114" fmla="*/ 1066113 h 2332065"/>
              <a:gd name="connsiteX115" fmla="*/ 570333 w 1000007"/>
              <a:gd name="connsiteY115" fmla="*/ 1026848 h 2332065"/>
              <a:gd name="connsiteX116" fmla="*/ 549403 w 1000007"/>
              <a:gd name="connsiteY116" fmla="*/ 989874 h 2332065"/>
              <a:gd name="connsiteX117" fmla="*/ 536722 w 1000007"/>
              <a:gd name="connsiteY117" fmla="*/ 973680 h 2332065"/>
              <a:gd name="connsiteX118" fmla="*/ 526027 w 1000007"/>
              <a:gd name="connsiteY118" fmla="*/ 946943 h 2332065"/>
              <a:gd name="connsiteX119" fmla="*/ 515333 w 1000007"/>
              <a:gd name="connsiteY119" fmla="*/ 930901 h 2332065"/>
              <a:gd name="connsiteX120" fmla="*/ 504638 w 1000007"/>
              <a:gd name="connsiteY120" fmla="*/ 904164 h 2332065"/>
              <a:gd name="connsiteX121" fmla="*/ 483248 w 1000007"/>
              <a:gd name="connsiteY121" fmla="*/ 872080 h 2332065"/>
              <a:gd name="connsiteX122" fmla="*/ 472554 w 1000007"/>
              <a:gd name="connsiteY122" fmla="*/ 856038 h 2332065"/>
              <a:gd name="connsiteX123" fmla="*/ 454067 w 1000007"/>
              <a:gd name="connsiteY123" fmla="*/ 807911 h 2332065"/>
              <a:gd name="connsiteX124" fmla="*/ 432830 w 1000007"/>
              <a:gd name="connsiteY124" fmla="*/ 780106 h 2332065"/>
              <a:gd name="connsiteX125" fmla="*/ 417248 w 1000007"/>
              <a:gd name="connsiteY125" fmla="*/ 759326 h 2332065"/>
              <a:gd name="connsiteX126" fmla="*/ 421066 w 1000007"/>
              <a:gd name="connsiteY126" fmla="*/ 746187 h 2332065"/>
              <a:gd name="connsiteX127" fmla="*/ 395857 w 1000007"/>
              <a:gd name="connsiteY127" fmla="*/ 716090 h 2332065"/>
              <a:gd name="connsiteX128" fmla="*/ 397691 w 1000007"/>
              <a:gd name="connsiteY128" fmla="*/ 695617 h 2332065"/>
              <a:gd name="connsiteX129" fmla="*/ 386996 w 1000007"/>
              <a:gd name="connsiteY129" fmla="*/ 679574 h 2332065"/>
              <a:gd name="connsiteX130" fmla="*/ 376301 w 1000007"/>
              <a:gd name="connsiteY130" fmla="*/ 663532 h 2332065"/>
              <a:gd name="connsiteX131" fmla="*/ 365606 w 1000007"/>
              <a:gd name="connsiteY131" fmla="*/ 642143 h 2332065"/>
              <a:gd name="connsiteX132" fmla="*/ 344217 w 1000007"/>
              <a:gd name="connsiteY132" fmla="*/ 626101 h 2332065"/>
              <a:gd name="connsiteX133" fmla="*/ 331535 w 1000007"/>
              <a:gd name="connsiteY133" fmla="*/ 608531 h 2332065"/>
              <a:gd name="connsiteX134" fmla="*/ 322522 w 1000007"/>
              <a:gd name="connsiteY134" fmla="*/ 591420 h 2332065"/>
              <a:gd name="connsiteX135" fmla="*/ 312133 w 1000007"/>
              <a:gd name="connsiteY135" fmla="*/ 569265 h 2332065"/>
              <a:gd name="connsiteX136" fmla="*/ 301438 w 1000007"/>
              <a:gd name="connsiteY136" fmla="*/ 561932 h 2332065"/>
              <a:gd name="connsiteX137" fmla="*/ 299452 w 1000007"/>
              <a:gd name="connsiteY137" fmla="*/ 537640 h 2332065"/>
              <a:gd name="connsiteX138" fmla="*/ 285854 w 1000007"/>
              <a:gd name="connsiteY138" fmla="*/ 518696 h 2332065"/>
              <a:gd name="connsiteX139" fmla="*/ 269354 w 1000007"/>
              <a:gd name="connsiteY139" fmla="*/ 497764 h 2332065"/>
              <a:gd name="connsiteX140" fmla="*/ 258659 w 1000007"/>
              <a:gd name="connsiteY140" fmla="*/ 473013 h 2332065"/>
              <a:gd name="connsiteX141" fmla="*/ 237270 w 1000007"/>
              <a:gd name="connsiteY141" fmla="*/ 433596 h 2332065"/>
              <a:gd name="connsiteX142" fmla="*/ 220768 w 1000007"/>
              <a:gd name="connsiteY142" fmla="*/ 397080 h 2332065"/>
              <a:gd name="connsiteX143" fmla="*/ 193574 w 1000007"/>
              <a:gd name="connsiteY143" fmla="*/ 353844 h 2332065"/>
              <a:gd name="connsiteX144" fmla="*/ 171269 w 1000007"/>
              <a:gd name="connsiteY144" fmla="*/ 306328 h 2332065"/>
              <a:gd name="connsiteX145" fmla="*/ 141170 w 1000007"/>
              <a:gd name="connsiteY145" fmla="*/ 258660 h 2332065"/>
              <a:gd name="connsiteX146" fmla="*/ 115808 w 1000007"/>
              <a:gd name="connsiteY146" fmla="*/ 212826 h 2332065"/>
              <a:gd name="connsiteX147" fmla="*/ 99307 w 1000007"/>
              <a:gd name="connsiteY147" fmla="*/ 188075 h 2332065"/>
              <a:gd name="connsiteX148" fmla="*/ 98238 w 1000007"/>
              <a:gd name="connsiteY148" fmla="*/ 166227 h 2332065"/>
              <a:gd name="connsiteX149" fmla="*/ 87543 w 1000007"/>
              <a:gd name="connsiteY149" fmla="*/ 144838 h 2332065"/>
              <a:gd name="connsiteX150" fmla="*/ 51181 w 1000007"/>
              <a:gd name="connsiteY150" fmla="*/ 95795 h 2332065"/>
              <a:gd name="connsiteX151" fmla="*/ 39417 w 1000007"/>
              <a:gd name="connsiteY151" fmla="*/ 59280 h 2332065"/>
              <a:gd name="connsiteX152" fmla="*/ 28722 w 1000007"/>
              <a:gd name="connsiteY152" fmla="*/ 43238 h 2332065"/>
              <a:gd name="connsiteX153" fmla="*/ 0 w 1000007"/>
              <a:gd name="connsiteY153" fmla="*/ 0 h 2332065"/>
              <a:gd name="connsiteX154" fmla="*/ 7333 w 1000007"/>
              <a:gd name="connsiteY154" fmla="*/ 27196 h 2332065"/>
              <a:gd name="connsiteX0" fmla="*/ 7333 w 1000007"/>
              <a:gd name="connsiteY0" fmla="*/ 27196 h 2332065"/>
              <a:gd name="connsiteX1" fmla="*/ 10694 w 1000007"/>
              <a:gd name="connsiteY1" fmla="*/ 48126 h 2332065"/>
              <a:gd name="connsiteX2" fmla="*/ 27653 w 1000007"/>
              <a:gd name="connsiteY2" fmla="*/ 52557 h 2332065"/>
              <a:gd name="connsiteX3" fmla="*/ 15583 w 1000007"/>
              <a:gd name="connsiteY3" fmla="*/ 73489 h 2332065"/>
              <a:gd name="connsiteX4" fmla="*/ 29638 w 1000007"/>
              <a:gd name="connsiteY4" fmla="*/ 103588 h 2332065"/>
              <a:gd name="connsiteX5" fmla="*/ 34528 w 1000007"/>
              <a:gd name="connsiteY5" fmla="*/ 148810 h 2332065"/>
              <a:gd name="connsiteX6" fmla="*/ 39876 w 1000007"/>
              <a:gd name="connsiteY6" fmla="*/ 184865 h 2332065"/>
              <a:gd name="connsiteX7" fmla="*/ 56376 w 1000007"/>
              <a:gd name="connsiteY7" fmla="*/ 236508 h 2332065"/>
              <a:gd name="connsiteX8" fmla="*/ 43848 w 1000007"/>
              <a:gd name="connsiteY8" fmla="*/ 222756 h 2332065"/>
              <a:gd name="connsiteX9" fmla="*/ 60806 w 1000007"/>
              <a:gd name="connsiteY9" fmla="*/ 279285 h 2332065"/>
              <a:gd name="connsiteX10" fmla="*/ 66155 w 1000007"/>
              <a:gd name="connsiteY10" fmla="*/ 322523 h 2332065"/>
              <a:gd name="connsiteX11" fmla="*/ 80210 w 1000007"/>
              <a:gd name="connsiteY11" fmla="*/ 370497 h 2332065"/>
              <a:gd name="connsiteX12" fmla="*/ 91362 w 1000007"/>
              <a:gd name="connsiteY12" fmla="*/ 414651 h 2332065"/>
              <a:gd name="connsiteX13" fmla="*/ 104504 w 1000007"/>
              <a:gd name="connsiteY13" fmla="*/ 473471 h 2332065"/>
              <a:gd name="connsiteX14" fmla="*/ 112753 w 1000007"/>
              <a:gd name="connsiteY14" fmla="*/ 511362 h 2332065"/>
              <a:gd name="connsiteX15" fmla="*/ 120544 w 1000007"/>
              <a:gd name="connsiteY15" fmla="*/ 576753 h 2332065"/>
              <a:gd name="connsiteX16" fmla="*/ 131697 w 1000007"/>
              <a:gd name="connsiteY16" fmla="*/ 612199 h 2332065"/>
              <a:gd name="connsiteX17" fmla="*/ 137044 w 1000007"/>
              <a:gd name="connsiteY17" fmla="*/ 654366 h 2332065"/>
              <a:gd name="connsiteX18" fmla="*/ 151101 w 1000007"/>
              <a:gd name="connsiteY18" fmla="*/ 681104 h 2332065"/>
              <a:gd name="connsiteX19" fmla="*/ 162255 w 1000007"/>
              <a:gd name="connsiteY19" fmla="*/ 711659 h 2332065"/>
              <a:gd name="connsiteX20" fmla="*/ 167602 w 1000007"/>
              <a:gd name="connsiteY20" fmla="*/ 744202 h 2332065"/>
              <a:gd name="connsiteX21" fmla="*/ 172489 w 1000007"/>
              <a:gd name="connsiteY21" fmla="*/ 772465 h 2332065"/>
              <a:gd name="connsiteX22" fmla="*/ 180741 w 1000007"/>
              <a:gd name="connsiteY22" fmla="*/ 807454 h 2332065"/>
              <a:gd name="connsiteX23" fmla="*/ 191893 w 1000007"/>
              <a:gd name="connsiteY23" fmla="*/ 840912 h 2332065"/>
              <a:gd name="connsiteX24" fmla="*/ 191435 w 1000007"/>
              <a:gd name="connsiteY24" fmla="*/ 882163 h 2332065"/>
              <a:gd name="connsiteX25" fmla="*/ 198311 w 1000007"/>
              <a:gd name="connsiteY25" fmla="*/ 910579 h 2332065"/>
              <a:gd name="connsiteX26" fmla="*/ 206559 w 1000007"/>
              <a:gd name="connsiteY26" fmla="*/ 951832 h 2332065"/>
              <a:gd name="connsiteX27" fmla="*/ 223520 w 1000007"/>
              <a:gd name="connsiteY27" fmla="*/ 995527 h 2332065"/>
              <a:gd name="connsiteX28" fmla="*/ 224589 w 1000007"/>
              <a:gd name="connsiteY28" fmla="*/ 1021043 h 2332065"/>
              <a:gd name="connsiteX29" fmla="*/ 229479 w 1000007"/>
              <a:gd name="connsiteY29" fmla="*/ 1062446 h 2332065"/>
              <a:gd name="connsiteX30" fmla="*/ 237729 w 1000007"/>
              <a:gd name="connsiteY30" fmla="*/ 1118671 h 2332065"/>
              <a:gd name="connsiteX31" fmla="*/ 257590 w 1000007"/>
              <a:gd name="connsiteY31" fmla="*/ 1149838 h 2332065"/>
              <a:gd name="connsiteX32" fmla="*/ 262936 w 1000007"/>
              <a:gd name="connsiteY32" fmla="*/ 1191088 h 2332065"/>
              <a:gd name="connsiteX33" fmla="*/ 267368 w 1000007"/>
              <a:gd name="connsiteY33" fmla="*/ 1224243 h 2332065"/>
              <a:gd name="connsiteX34" fmla="*/ 274090 w 1000007"/>
              <a:gd name="connsiteY34" fmla="*/ 1249299 h 2332065"/>
              <a:gd name="connsiteX35" fmla="*/ 281883 w 1000007"/>
              <a:gd name="connsiteY35" fmla="*/ 1281382 h 2332065"/>
              <a:gd name="connsiteX36" fmla="*/ 290132 w 1000007"/>
              <a:gd name="connsiteY36" fmla="*/ 1328898 h 2332065"/>
              <a:gd name="connsiteX37" fmla="*/ 301285 w 1000007"/>
              <a:gd name="connsiteY37" fmla="*/ 1353343 h 2332065"/>
              <a:gd name="connsiteX38" fmla="*/ 300827 w 1000007"/>
              <a:gd name="connsiteY38" fmla="*/ 1366483 h 2332065"/>
              <a:gd name="connsiteX39" fmla="*/ 303272 w 1000007"/>
              <a:gd name="connsiteY39" fmla="*/ 1398567 h 2332065"/>
              <a:gd name="connsiteX40" fmla="*/ 316411 w 1000007"/>
              <a:gd name="connsiteY40" fmla="*/ 1437525 h 2332065"/>
              <a:gd name="connsiteX41" fmla="*/ 318855 w 1000007"/>
              <a:gd name="connsiteY41" fmla="*/ 1468082 h 2332065"/>
              <a:gd name="connsiteX42" fmla="*/ 332911 w 1000007"/>
              <a:gd name="connsiteY42" fmla="*/ 1489929 h 2332065"/>
              <a:gd name="connsiteX43" fmla="*/ 335356 w 1000007"/>
              <a:gd name="connsiteY43" fmla="*/ 1511320 h 2332065"/>
              <a:gd name="connsiteX44" fmla="*/ 331535 w 1000007"/>
              <a:gd name="connsiteY44" fmla="*/ 1527361 h 2332065"/>
              <a:gd name="connsiteX45" fmla="*/ 348495 w 1000007"/>
              <a:gd name="connsiteY45" fmla="*/ 1559446 h 2332065"/>
              <a:gd name="connsiteX46" fmla="*/ 350481 w 1000007"/>
              <a:gd name="connsiteY46" fmla="*/ 1594433 h 2332065"/>
              <a:gd name="connsiteX47" fmla="*/ 355828 w 1000007"/>
              <a:gd name="connsiteY47" fmla="*/ 1619795 h 2332065"/>
              <a:gd name="connsiteX48" fmla="*/ 361175 w 1000007"/>
              <a:gd name="connsiteY48" fmla="*/ 1638740 h 2332065"/>
              <a:gd name="connsiteX49" fmla="*/ 354912 w 1000007"/>
              <a:gd name="connsiteY49" fmla="*/ 1679532 h 2332065"/>
              <a:gd name="connsiteX50" fmla="*/ 368968 w 1000007"/>
              <a:gd name="connsiteY50" fmla="*/ 1677088 h 2332065"/>
              <a:gd name="connsiteX51" fmla="*/ 377676 w 1000007"/>
              <a:gd name="connsiteY51" fmla="*/ 1696645 h 2332065"/>
              <a:gd name="connsiteX52" fmla="*/ 377216 w 1000007"/>
              <a:gd name="connsiteY52" fmla="*/ 1727812 h 2332065"/>
              <a:gd name="connsiteX53" fmla="*/ 387913 w 1000007"/>
              <a:gd name="connsiteY53" fmla="*/ 1785105 h 2332065"/>
              <a:gd name="connsiteX54" fmla="*/ 398607 w 1000007"/>
              <a:gd name="connsiteY54" fmla="*/ 1830787 h 2332065"/>
              <a:gd name="connsiteX55" fmla="*/ 403955 w 1000007"/>
              <a:gd name="connsiteY55" fmla="*/ 1863788 h 2332065"/>
              <a:gd name="connsiteX56" fmla="*/ 415108 w 1000007"/>
              <a:gd name="connsiteY56" fmla="*/ 1888538 h 2332065"/>
              <a:gd name="connsiteX57" fmla="*/ 422900 w 1000007"/>
              <a:gd name="connsiteY57" fmla="*/ 1928567 h 2332065"/>
              <a:gd name="connsiteX58" fmla="*/ 424886 w 1000007"/>
              <a:gd name="connsiteY58" fmla="*/ 1968442 h 2332065"/>
              <a:gd name="connsiteX59" fmla="*/ 444291 w 1000007"/>
              <a:gd name="connsiteY59" fmla="*/ 2021918 h 2332065"/>
              <a:gd name="connsiteX60" fmla="*/ 443372 w 1000007"/>
              <a:gd name="connsiteY60" fmla="*/ 2055375 h 2332065"/>
              <a:gd name="connsiteX61" fmla="*/ 460331 w 1000007"/>
              <a:gd name="connsiteY61" fmla="*/ 2093265 h 2332065"/>
              <a:gd name="connsiteX62" fmla="*/ 456512 w 1000007"/>
              <a:gd name="connsiteY62" fmla="*/ 2134059 h 2332065"/>
              <a:gd name="connsiteX63" fmla="*/ 464762 w 1000007"/>
              <a:gd name="connsiteY63" fmla="*/ 2147198 h 2332065"/>
              <a:gd name="connsiteX64" fmla="*/ 467206 w 1000007"/>
              <a:gd name="connsiteY64" fmla="*/ 2171490 h 2332065"/>
              <a:gd name="connsiteX65" fmla="*/ 480805 w 1000007"/>
              <a:gd name="connsiteY65" fmla="*/ 2220991 h 2332065"/>
              <a:gd name="connsiteX66" fmla="*/ 488596 w 1000007"/>
              <a:gd name="connsiteY66" fmla="*/ 2255367 h 2332065"/>
              <a:gd name="connsiteX67" fmla="*/ 485082 w 1000007"/>
              <a:gd name="connsiteY67" fmla="*/ 2269272 h 2332065"/>
              <a:gd name="connsiteX68" fmla="*/ 502194 w 1000007"/>
              <a:gd name="connsiteY68" fmla="*/ 2332065 h 2332065"/>
              <a:gd name="connsiteX69" fmla="*/ 497457 w 1000007"/>
              <a:gd name="connsiteY69" fmla="*/ 2314494 h 2332065"/>
              <a:gd name="connsiteX70" fmla="*/ 536722 w 1000007"/>
              <a:gd name="connsiteY70" fmla="*/ 2310522 h 2332065"/>
              <a:gd name="connsiteX71" fmla="*/ 568806 w 1000007"/>
              <a:gd name="connsiteY71" fmla="*/ 2289132 h 2332065"/>
              <a:gd name="connsiteX72" fmla="*/ 595543 w 1000007"/>
              <a:gd name="connsiteY72" fmla="*/ 2257048 h 2332065"/>
              <a:gd name="connsiteX73" fmla="*/ 611585 w 1000007"/>
              <a:gd name="connsiteY73" fmla="*/ 2235659 h 2332065"/>
              <a:gd name="connsiteX74" fmla="*/ 643670 w 1000007"/>
              <a:gd name="connsiteY74" fmla="*/ 2208922 h 2332065"/>
              <a:gd name="connsiteX75" fmla="*/ 670406 w 1000007"/>
              <a:gd name="connsiteY75" fmla="*/ 2176838 h 2332065"/>
              <a:gd name="connsiteX76" fmla="*/ 686448 w 1000007"/>
              <a:gd name="connsiteY76" fmla="*/ 2166143 h 2332065"/>
              <a:gd name="connsiteX77" fmla="*/ 702491 w 1000007"/>
              <a:gd name="connsiteY77" fmla="*/ 2150101 h 2332065"/>
              <a:gd name="connsiteX78" fmla="*/ 723880 w 1000007"/>
              <a:gd name="connsiteY78" fmla="*/ 2134059 h 2332065"/>
              <a:gd name="connsiteX79" fmla="*/ 747255 w 1000007"/>
              <a:gd name="connsiteY79" fmla="*/ 2090821 h 2332065"/>
              <a:gd name="connsiteX80" fmla="*/ 760394 w 1000007"/>
              <a:gd name="connsiteY80" fmla="*/ 2080127 h 2332065"/>
              <a:gd name="connsiteX81" fmla="*/ 791562 w 1000007"/>
              <a:gd name="connsiteY81" fmla="*/ 2036278 h 2332065"/>
              <a:gd name="connsiteX82" fmla="*/ 825480 w 1000007"/>
              <a:gd name="connsiteY82" fmla="*/ 2005722 h 2332065"/>
              <a:gd name="connsiteX83" fmla="*/ 836175 w 1000007"/>
              <a:gd name="connsiteY83" fmla="*/ 1989680 h 2332065"/>
              <a:gd name="connsiteX84" fmla="*/ 846870 w 1000007"/>
              <a:gd name="connsiteY84" fmla="*/ 1975013 h 2332065"/>
              <a:gd name="connsiteX85" fmla="*/ 876967 w 1000007"/>
              <a:gd name="connsiteY85" fmla="*/ 1932540 h 2332065"/>
              <a:gd name="connsiteX86" fmla="*/ 903705 w 1000007"/>
              <a:gd name="connsiteY86" fmla="*/ 1903205 h 2332065"/>
              <a:gd name="connsiteX87" fmla="*/ 937775 w 1000007"/>
              <a:gd name="connsiteY87" fmla="*/ 1877385 h 2332065"/>
              <a:gd name="connsiteX88" fmla="*/ 953817 w 1000007"/>
              <a:gd name="connsiteY88" fmla="*/ 1861343 h 2332065"/>
              <a:gd name="connsiteX89" fmla="*/ 964512 w 1000007"/>
              <a:gd name="connsiteY89" fmla="*/ 1845301 h 2332065"/>
              <a:gd name="connsiteX90" fmla="*/ 989262 w 1000007"/>
              <a:gd name="connsiteY90" fmla="*/ 1808481 h 2332065"/>
              <a:gd name="connsiteX91" fmla="*/ 996596 w 1000007"/>
              <a:gd name="connsiteY91" fmla="*/ 1781132 h 2332065"/>
              <a:gd name="connsiteX92" fmla="*/ 961150 w 1000007"/>
              <a:gd name="connsiteY92" fmla="*/ 1726437 h 2332065"/>
              <a:gd name="connsiteX93" fmla="*/ 962677 w 1000007"/>
              <a:gd name="connsiteY93" fmla="*/ 1712533 h 2332065"/>
              <a:gd name="connsiteX94" fmla="*/ 935483 w 1000007"/>
              <a:gd name="connsiteY94" fmla="*/ 1671740 h 2332065"/>
              <a:gd name="connsiteX95" fmla="*/ 917912 w 1000007"/>
              <a:gd name="connsiteY95" fmla="*/ 1636753 h 2332065"/>
              <a:gd name="connsiteX96" fmla="*/ 891635 w 1000007"/>
              <a:gd name="connsiteY96" fmla="*/ 1597795 h 2332065"/>
              <a:gd name="connsiteX97" fmla="*/ 878036 w 1000007"/>
              <a:gd name="connsiteY97" fmla="*/ 1575946 h 2332065"/>
              <a:gd name="connsiteX98" fmla="*/ 858634 w 1000007"/>
              <a:gd name="connsiteY98" fmla="*/ 1554557 h 2332065"/>
              <a:gd name="connsiteX99" fmla="*/ 834342 w 1000007"/>
              <a:gd name="connsiteY99" fmla="*/ 1502152 h 2332065"/>
              <a:gd name="connsiteX100" fmla="*/ 846870 w 1000007"/>
              <a:gd name="connsiteY100" fmla="*/ 1492374 h 2332065"/>
              <a:gd name="connsiteX101" fmla="*/ 808063 w 1000007"/>
              <a:gd name="connsiteY101" fmla="*/ 1461818 h 2332065"/>
              <a:gd name="connsiteX102" fmla="*/ 793396 w 1000007"/>
              <a:gd name="connsiteY102" fmla="*/ 1413081 h 2332065"/>
              <a:gd name="connsiteX103" fmla="*/ 782701 w 1000007"/>
              <a:gd name="connsiteY103" fmla="*/ 1385427 h 2332065"/>
              <a:gd name="connsiteX104" fmla="*/ 738547 w 1000007"/>
              <a:gd name="connsiteY104" fmla="*/ 1322787 h 2332065"/>
              <a:gd name="connsiteX105" fmla="*/ 738394 w 1000007"/>
              <a:gd name="connsiteY105" fmla="*/ 1305674 h 2332065"/>
              <a:gd name="connsiteX106" fmla="*/ 711200 w 1000007"/>
              <a:gd name="connsiteY106" fmla="*/ 1267785 h 2332065"/>
              <a:gd name="connsiteX107" fmla="*/ 686448 w 1000007"/>
              <a:gd name="connsiteY107" fmla="*/ 1225006 h 2332065"/>
              <a:gd name="connsiteX108" fmla="*/ 665518 w 1000007"/>
              <a:gd name="connsiteY108" fmla="*/ 1201630 h 2332065"/>
              <a:gd name="connsiteX109" fmla="*/ 656351 w 1000007"/>
              <a:gd name="connsiteY109" fmla="*/ 1186505 h 2332065"/>
              <a:gd name="connsiteX110" fmla="*/ 649476 w 1000007"/>
              <a:gd name="connsiteY110" fmla="*/ 1159921 h 2332065"/>
              <a:gd name="connsiteX111" fmla="*/ 632975 w 1000007"/>
              <a:gd name="connsiteY111" fmla="*/ 1150143 h 2332065"/>
              <a:gd name="connsiteX112" fmla="*/ 627627 w 1000007"/>
              <a:gd name="connsiteY112" fmla="*/ 1134101 h 2332065"/>
              <a:gd name="connsiteX113" fmla="*/ 620751 w 1000007"/>
              <a:gd name="connsiteY113" fmla="*/ 1104920 h 2332065"/>
              <a:gd name="connsiteX114" fmla="*/ 595543 w 1000007"/>
              <a:gd name="connsiteY114" fmla="*/ 1066113 h 2332065"/>
              <a:gd name="connsiteX115" fmla="*/ 570333 w 1000007"/>
              <a:gd name="connsiteY115" fmla="*/ 1026848 h 2332065"/>
              <a:gd name="connsiteX116" fmla="*/ 549403 w 1000007"/>
              <a:gd name="connsiteY116" fmla="*/ 989874 h 2332065"/>
              <a:gd name="connsiteX117" fmla="*/ 536722 w 1000007"/>
              <a:gd name="connsiteY117" fmla="*/ 973680 h 2332065"/>
              <a:gd name="connsiteX118" fmla="*/ 526027 w 1000007"/>
              <a:gd name="connsiteY118" fmla="*/ 946943 h 2332065"/>
              <a:gd name="connsiteX119" fmla="*/ 515333 w 1000007"/>
              <a:gd name="connsiteY119" fmla="*/ 930901 h 2332065"/>
              <a:gd name="connsiteX120" fmla="*/ 504638 w 1000007"/>
              <a:gd name="connsiteY120" fmla="*/ 904164 h 2332065"/>
              <a:gd name="connsiteX121" fmla="*/ 483248 w 1000007"/>
              <a:gd name="connsiteY121" fmla="*/ 872080 h 2332065"/>
              <a:gd name="connsiteX122" fmla="*/ 472554 w 1000007"/>
              <a:gd name="connsiteY122" fmla="*/ 856038 h 2332065"/>
              <a:gd name="connsiteX123" fmla="*/ 454067 w 1000007"/>
              <a:gd name="connsiteY123" fmla="*/ 807911 h 2332065"/>
              <a:gd name="connsiteX124" fmla="*/ 432830 w 1000007"/>
              <a:gd name="connsiteY124" fmla="*/ 780106 h 2332065"/>
              <a:gd name="connsiteX125" fmla="*/ 417248 w 1000007"/>
              <a:gd name="connsiteY125" fmla="*/ 759326 h 2332065"/>
              <a:gd name="connsiteX126" fmla="*/ 421066 w 1000007"/>
              <a:gd name="connsiteY126" fmla="*/ 746187 h 2332065"/>
              <a:gd name="connsiteX127" fmla="*/ 395857 w 1000007"/>
              <a:gd name="connsiteY127" fmla="*/ 716090 h 2332065"/>
              <a:gd name="connsiteX128" fmla="*/ 397691 w 1000007"/>
              <a:gd name="connsiteY128" fmla="*/ 695617 h 2332065"/>
              <a:gd name="connsiteX129" fmla="*/ 386996 w 1000007"/>
              <a:gd name="connsiteY129" fmla="*/ 679574 h 2332065"/>
              <a:gd name="connsiteX130" fmla="*/ 376301 w 1000007"/>
              <a:gd name="connsiteY130" fmla="*/ 663532 h 2332065"/>
              <a:gd name="connsiteX131" fmla="*/ 365606 w 1000007"/>
              <a:gd name="connsiteY131" fmla="*/ 642143 h 2332065"/>
              <a:gd name="connsiteX132" fmla="*/ 344217 w 1000007"/>
              <a:gd name="connsiteY132" fmla="*/ 626101 h 2332065"/>
              <a:gd name="connsiteX133" fmla="*/ 331535 w 1000007"/>
              <a:gd name="connsiteY133" fmla="*/ 608531 h 2332065"/>
              <a:gd name="connsiteX134" fmla="*/ 322522 w 1000007"/>
              <a:gd name="connsiteY134" fmla="*/ 591420 h 2332065"/>
              <a:gd name="connsiteX135" fmla="*/ 312133 w 1000007"/>
              <a:gd name="connsiteY135" fmla="*/ 569265 h 2332065"/>
              <a:gd name="connsiteX136" fmla="*/ 301438 w 1000007"/>
              <a:gd name="connsiteY136" fmla="*/ 561932 h 2332065"/>
              <a:gd name="connsiteX137" fmla="*/ 299452 w 1000007"/>
              <a:gd name="connsiteY137" fmla="*/ 537640 h 2332065"/>
              <a:gd name="connsiteX138" fmla="*/ 285854 w 1000007"/>
              <a:gd name="connsiteY138" fmla="*/ 518696 h 2332065"/>
              <a:gd name="connsiteX139" fmla="*/ 269354 w 1000007"/>
              <a:gd name="connsiteY139" fmla="*/ 497764 h 2332065"/>
              <a:gd name="connsiteX140" fmla="*/ 258659 w 1000007"/>
              <a:gd name="connsiteY140" fmla="*/ 473013 h 2332065"/>
              <a:gd name="connsiteX141" fmla="*/ 237270 w 1000007"/>
              <a:gd name="connsiteY141" fmla="*/ 433596 h 2332065"/>
              <a:gd name="connsiteX142" fmla="*/ 220768 w 1000007"/>
              <a:gd name="connsiteY142" fmla="*/ 397080 h 2332065"/>
              <a:gd name="connsiteX143" fmla="*/ 193574 w 1000007"/>
              <a:gd name="connsiteY143" fmla="*/ 353844 h 2332065"/>
              <a:gd name="connsiteX144" fmla="*/ 171269 w 1000007"/>
              <a:gd name="connsiteY144" fmla="*/ 306328 h 2332065"/>
              <a:gd name="connsiteX145" fmla="*/ 141170 w 1000007"/>
              <a:gd name="connsiteY145" fmla="*/ 258660 h 2332065"/>
              <a:gd name="connsiteX146" fmla="*/ 115808 w 1000007"/>
              <a:gd name="connsiteY146" fmla="*/ 212826 h 2332065"/>
              <a:gd name="connsiteX147" fmla="*/ 99307 w 1000007"/>
              <a:gd name="connsiteY147" fmla="*/ 188075 h 2332065"/>
              <a:gd name="connsiteX148" fmla="*/ 98238 w 1000007"/>
              <a:gd name="connsiteY148" fmla="*/ 166227 h 2332065"/>
              <a:gd name="connsiteX149" fmla="*/ 87543 w 1000007"/>
              <a:gd name="connsiteY149" fmla="*/ 144838 h 2332065"/>
              <a:gd name="connsiteX150" fmla="*/ 51181 w 1000007"/>
              <a:gd name="connsiteY150" fmla="*/ 95795 h 2332065"/>
              <a:gd name="connsiteX151" fmla="*/ 39417 w 1000007"/>
              <a:gd name="connsiteY151" fmla="*/ 59280 h 2332065"/>
              <a:gd name="connsiteX152" fmla="*/ 28722 w 1000007"/>
              <a:gd name="connsiteY152" fmla="*/ 43238 h 2332065"/>
              <a:gd name="connsiteX153" fmla="*/ 0 w 1000007"/>
              <a:gd name="connsiteY153" fmla="*/ 0 h 2332065"/>
              <a:gd name="connsiteX154" fmla="*/ 7333 w 1000007"/>
              <a:gd name="connsiteY154" fmla="*/ 27196 h 2332065"/>
              <a:gd name="connsiteX0" fmla="*/ 7333 w 1000007"/>
              <a:gd name="connsiteY0" fmla="*/ 27196 h 2332065"/>
              <a:gd name="connsiteX1" fmla="*/ 10694 w 1000007"/>
              <a:gd name="connsiteY1" fmla="*/ 48126 h 2332065"/>
              <a:gd name="connsiteX2" fmla="*/ 27653 w 1000007"/>
              <a:gd name="connsiteY2" fmla="*/ 52557 h 2332065"/>
              <a:gd name="connsiteX3" fmla="*/ 15583 w 1000007"/>
              <a:gd name="connsiteY3" fmla="*/ 73489 h 2332065"/>
              <a:gd name="connsiteX4" fmla="*/ 29638 w 1000007"/>
              <a:gd name="connsiteY4" fmla="*/ 103588 h 2332065"/>
              <a:gd name="connsiteX5" fmla="*/ 34528 w 1000007"/>
              <a:gd name="connsiteY5" fmla="*/ 148810 h 2332065"/>
              <a:gd name="connsiteX6" fmla="*/ 39876 w 1000007"/>
              <a:gd name="connsiteY6" fmla="*/ 184865 h 2332065"/>
              <a:gd name="connsiteX7" fmla="*/ 56376 w 1000007"/>
              <a:gd name="connsiteY7" fmla="*/ 236508 h 2332065"/>
              <a:gd name="connsiteX8" fmla="*/ 43848 w 1000007"/>
              <a:gd name="connsiteY8" fmla="*/ 222756 h 2332065"/>
              <a:gd name="connsiteX9" fmla="*/ 60806 w 1000007"/>
              <a:gd name="connsiteY9" fmla="*/ 279285 h 2332065"/>
              <a:gd name="connsiteX10" fmla="*/ 66155 w 1000007"/>
              <a:gd name="connsiteY10" fmla="*/ 322523 h 2332065"/>
              <a:gd name="connsiteX11" fmla="*/ 80210 w 1000007"/>
              <a:gd name="connsiteY11" fmla="*/ 370497 h 2332065"/>
              <a:gd name="connsiteX12" fmla="*/ 91362 w 1000007"/>
              <a:gd name="connsiteY12" fmla="*/ 414651 h 2332065"/>
              <a:gd name="connsiteX13" fmla="*/ 104504 w 1000007"/>
              <a:gd name="connsiteY13" fmla="*/ 473471 h 2332065"/>
              <a:gd name="connsiteX14" fmla="*/ 112753 w 1000007"/>
              <a:gd name="connsiteY14" fmla="*/ 511362 h 2332065"/>
              <a:gd name="connsiteX15" fmla="*/ 120544 w 1000007"/>
              <a:gd name="connsiteY15" fmla="*/ 576753 h 2332065"/>
              <a:gd name="connsiteX16" fmla="*/ 131697 w 1000007"/>
              <a:gd name="connsiteY16" fmla="*/ 612199 h 2332065"/>
              <a:gd name="connsiteX17" fmla="*/ 137044 w 1000007"/>
              <a:gd name="connsiteY17" fmla="*/ 654366 h 2332065"/>
              <a:gd name="connsiteX18" fmla="*/ 151101 w 1000007"/>
              <a:gd name="connsiteY18" fmla="*/ 681104 h 2332065"/>
              <a:gd name="connsiteX19" fmla="*/ 162255 w 1000007"/>
              <a:gd name="connsiteY19" fmla="*/ 711659 h 2332065"/>
              <a:gd name="connsiteX20" fmla="*/ 167602 w 1000007"/>
              <a:gd name="connsiteY20" fmla="*/ 744202 h 2332065"/>
              <a:gd name="connsiteX21" fmla="*/ 172489 w 1000007"/>
              <a:gd name="connsiteY21" fmla="*/ 772465 h 2332065"/>
              <a:gd name="connsiteX22" fmla="*/ 180741 w 1000007"/>
              <a:gd name="connsiteY22" fmla="*/ 807454 h 2332065"/>
              <a:gd name="connsiteX23" fmla="*/ 191893 w 1000007"/>
              <a:gd name="connsiteY23" fmla="*/ 840912 h 2332065"/>
              <a:gd name="connsiteX24" fmla="*/ 191435 w 1000007"/>
              <a:gd name="connsiteY24" fmla="*/ 882163 h 2332065"/>
              <a:gd name="connsiteX25" fmla="*/ 198311 w 1000007"/>
              <a:gd name="connsiteY25" fmla="*/ 910579 h 2332065"/>
              <a:gd name="connsiteX26" fmla="*/ 206559 w 1000007"/>
              <a:gd name="connsiteY26" fmla="*/ 951832 h 2332065"/>
              <a:gd name="connsiteX27" fmla="*/ 223520 w 1000007"/>
              <a:gd name="connsiteY27" fmla="*/ 995527 h 2332065"/>
              <a:gd name="connsiteX28" fmla="*/ 224589 w 1000007"/>
              <a:gd name="connsiteY28" fmla="*/ 1021043 h 2332065"/>
              <a:gd name="connsiteX29" fmla="*/ 229479 w 1000007"/>
              <a:gd name="connsiteY29" fmla="*/ 1062446 h 2332065"/>
              <a:gd name="connsiteX30" fmla="*/ 237729 w 1000007"/>
              <a:gd name="connsiteY30" fmla="*/ 1118671 h 2332065"/>
              <a:gd name="connsiteX31" fmla="*/ 257590 w 1000007"/>
              <a:gd name="connsiteY31" fmla="*/ 1149838 h 2332065"/>
              <a:gd name="connsiteX32" fmla="*/ 262936 w 1000007"/>
              <a:gd name="connsiteY32" fmla="*/ 1191088 h 2332065"/>
              <a:gd name="connsiteX33" fmla="*/ 267368 w 1000007"/>
              <a:gd name="connsiteY33" fmla="*/ 1224243 h 2332065"/>
              <a:gd name="connsiteX34" fmla="*/ 274090 w 1000007"/>
              <a:gd name="connsiteY34" fmla="*/ 1249299 h 2332065"/>
              <a:gd name="connsiteX35" fmla="*/ 281883 w 1000007"/>
              <a:gd name="connsiteY35" fmla="*/ 1281382 h 2332065"/>
              <a:gd name="connsiteX36" fmla="*/ 290132 w 1000007"/>
              <a:gd name="connsiteY36" fmla="*/ 1328898 h 2332065"/>
              <a:gd name="connsiteX37" fmla="*/ 301285 w 1000007"/>
              <a:gd name="connsiteY37" fmla="*/ 1353343 h 2332065"/>
              <a:gd name="connsiteX38" fmla="*/ 300827 w 1000007"/>
              <a:gd name="connsiteY38" fmla="*/ 1366483 h 2332065"/>
              <a:gd name="connsiteX39" fmla="*/ 303272 w 1000007"/>
              <a:gd name="connsiteY39" fmla="*/ 1398567 h 2332065"/>
              <a:gd name="connsiteX40" fmla="*/ 316411 w 1000007"/>
              <a:gd name="connsiteY40" fmla="*/ 1437525 h 2332065"/>
              <a:gd name="connsiteX41" fmla="*/ 318855 w 1000007"/>
              <a:gd name="connsiteY41" fmla="*/ 1468082 h 2332065"/>
              <a:gd name="connsiteX42" fmla="*/ 332911 w 1000007"/>
              <a:gd name="connsiteY42" fmla="*/ 1489929 h 2332065"/>
              <a:gd name="connsiteX43" fmla="*/ 335356 w 1000007"/>
              <a:gd name="connsiteY43" fmla="*/ 1511320 h 2332065"/>
              <a:gd name="connsiteX44" fmla="*/ 331535 w 1000007"/>
              <a:gd name="connsiteY44" fmla="*/ 1527361 h 2332065"/>
              <a:gd name="connsiteX45" fmla="*/ 348495 w 1000007"/>
              <a:gd name="connsiteY45" fmla="*/ 1559446 h 2332065"/>
              <a:gd name="connsiteX46" fmla="*/ 350481 w 1000007"/>
              <a:gd name="connsiteY46" fmla="*/ 1594433 h 2332065"/>
              <a:gd name="connsiteX47" fmla="*/ 355828 w 1000007"/>
              <a:gd name="connsiteY47" fmla="*/ 1619795 h 2332065"/>
              <a:gd name="connsiteX48" fmla="*/ 361175 w 1000007"/>
              <a:gd name="connsiteY48" fmla="*/ 1638740 h 2332065"/>
              <a:gd name="connsiteX49" fmla="*/ 354912 w 1000007"/>
              <a:gd name="connsiteY49" fmla="*/ 1679532 h 2332065"/>
              <a:gd name="connsiteX50" fmla="*/ 368968 w 1000007"/>
              <a:gd name="connsiteY50" fmla="*/ 1677088 h 2332065"/>
              <a:gd name="connsiteX51" fmla="*/ 377676 w 1000007"/>
              <a:gd name="connsiteY51" fmla="*/ 1696645 h 2332065"/>
              <a:gd name="connsiteX52" fmla="*/ 377216 w 1000007"/>
              <a:gd name="connsiteY52" fmla="*/ 1727812 h 2332065"/>
              <a:gd name="connsiteX53" fmla="*/ 387913 w 1000007"/>
              <a:gd name="connsiteY53" fmla="*/ 1785105 h 2332065"/>
              <a:gd name="connsiteX54" fmla="*/ 398607 w 1000007"/>
              <a:gd name="connsiteY54" fmla="*/ 1830787 h 2332065"/>
              <a:gd name="connsiteX55" fmla="*/ 403955 w 1000007"/>
              <a:gd name="connsiteY55" fmla="*/ 1863788 h 2332065"/>
              <a:gd name="connsiteX56" fmla="*/ 415108 w 1000007"/>
              <a:gd name="connsiteY56" fmla="*/ 1888538 h 2332065"/>
              <a:gd name="connsiteX57" fmla="*/ 422900 w 1000007"/>
              <a:gd name="connsiteY57" fmla="*/ 1928567 h 2332065"/>
              <a:gd name="connsiteX58" fmla="*/ 424886 w 1000007"/>
              <a:gd name="connsiteY58" fmla="*/ 1968442 h 2332065"/>
              <a:gd name="connsiteX59" fmla="*/ 444291 w 1000007"/>
              <a:gd name="connsiteY59" fmla="*/ 2021918 h 2332065"/>
              <a:gd name="connsiteX60" fmla="*/ 443372 w 1000007"/>
              <a:gd name="connsiteY60" fmla="*/ 2055375 h 2332065"/>
              <a:gd name="connsiteX61" fmla="*/ 460331 w 1000007"/>
              <a:gd name="connsiteY61" fmla="*/ 2093265 h 2332065"/>
              <a:gd name="connsiteX62" fmla="*/ 456512 w 1000007"/>
              <a:gd name="connsiteY62" fmla="*/ 2134059 h 2332065"/>
              <a:gd name="connsiteX63" fmla="*/ 464762 w 1000007"/>
              <a:gd name="connsiteY63" fmla="*/ 2147198 h 2332065"/>
              <a:gd name="connsiteX64" fmla="*/ 467206 w 1000007"/>
              <a:gd name="connsiteY64" fmla="*/ 2171490 h 2332065"/>
              <a:gd name="connsiteX65" fmla="*/ 480805 w 1000007"/>
              <a:gd name="connsiteY65" fmla="*/ 2220991 h 2332065"/>
              <a:gd name="connsiteX66" fmla="*/ 488596 w 1000007"/>
              <a:gd name="connsiteY66" fmla="*/ 2255367 h 2332065"/>
              <a:gd name="connsiteX67" fmla="*/ 485082 w 1000007"/>
              <a:gd name="connsiteY67" fmla="*/ 2269272 h 2332065"/>
              <a:gd name="connsiteX68" fmla="*/ 502194 w 1000007"/>
              <a:gd name="connsiteY68" fmla="*/ 2332065 h 2332065"/>
              <a:gd name="connsiteX69" fmla="*/ 497457 w 1000007"/>
              <a:gd name="connsiteY69" fmla="*/ 2314494 h 2332065"/>
              <a:gd name="connsiteX70" fmla="*/ 536722 w 1000007"/>
              <a:gd name="connsiteY70" fmla="*/ 2310522 h 2332065"/>
              <a:gd name="connsiteX71" fmla="*/ 568806 w 1000007"/>
              <a:gd name="connsiteY71" fmla="*/ 2289132 h 2332065"/>
              <a:gd name="connsiteX72" fmla="*/ 595543 w 1000007"/>
              <a:gd name="connsiteY72" fmla="*/ 2257048 h 2332065"/>
              <a:gd name="connsiteX73" fmla="*/ 611585 w 1000007"/>
              <a:gd name="connsiteY73" fmla="*/ 2235659 h 2332065"/>
              <a:gd name="connsiteX74" fmla="*/ 643670 w 1000007"/>
              <a:gd name="connsiteY74" fmla="*/ 2208922 h 2332065"/>
              <a:gd name="connsiteX75" fmla="*/ 670406 w 1000007"/>
              <a:gd name="connsiteY75" fmla="*/ 2176838 h 2332065"/>
              <a:gd name="connsiteX76" fmla="*/ 686448 w 1000007"/>
              <a:gd name="connsiteY76" fmla="*/ 2166143 h 2332065"/>
              <a:gd name="connsiteX77" fmla="*/ 702491 w 1000007"/>
              <a:gd name="connsiteY77" fmla="*/ 2150101 h 2332065"/>
              <a:gd name="connsiteX78" fmla="*/ 723880 w 1000007"/>
              <a:gd name="connsiteY78" fmla="*/ 2134059 h 2332065"/>
              <a:gd name="connsiteX79" fmla="*/ 747255 w 1000007"/>
              <a:gd name="connsiteY79" fmla="*/ 2090821 h 2332065"/>
              <a:gd name="connsiteX80" fmla="*/ 760394 w 1000007"/>
              <a:gd name="connsiteY80" fmla="*/ 2080127 h 2332065"/>
              <a:gd name="connsiteX81" fmla="*/ 791562 w 1000007"/>
              <a:gd name="connsiteY81" fmla="*/ 2036278 h 2332065"/>
              <a:gd name="connsiteX82" fmla="*/ 825480 w 1000007"/>
              <a:gd name="connsiteY82" fmla="*/ 2005722 h 2332065"/>
              <a:gd name="connsiteX83" fmla="*/ 836175 w 1000007"/>
              <a:gd name="connsiteY83" fmla="*/ 1989680 h 2332065"/>
              <a:gd name="connsiteX84" fmla="*/ 846870 w 1000007"/>
              <a:gd name="connsiteY84" fmla="*/ 1975013 h 2332065"/>
              <a:gd name="connsiteX85" fmla="*/ 876967 w 1000007"/>
              <a:gd name="connsiteY85" fmla="*/ 1932540 h 2332065"/>
              <a:gd name="connsiteX86" fmla="*/ 903705 w 1000007"/>
              <a:gd name="connsiteY86" fmla="*/ 1903205 h 2332065"/>
              <a:gd name="connsiteX87" fmla="*/ 937775 w 1000007"/>
              <a:gd name="connsiteY87" fmla="*/ 1877385 h 2332065"/>
              <a:gd name="connsiteX88" fmla="*/ 953817 w 1000007"/>
              <a:gd name="connsiteY88" fmla="*/ 1861343 h 2332065"/>
              <a:gd name="connsiteX89" fmla="*/ 964512 w 1000007"/>
              <a:gd name="connsiteY89" fmla="*/ 1845301 h 2332065"/>
              <a:gd name="connsiteX90" fmla="*/ 989262 w 1000007"/>
              <a:gd name="connsiteY90" fmla="*/ 1808481 h 2332065"/>
              <a:gd name="connsiteX91" fmla="*/ 996596 w 1000007"/>
              <a:gd name="connsiteY91" fmla="*/ 1781132 h 2332065"/>
              <a:gd name="connsiteX92" fmla="*/ 961150 w 1000007"/>
              <a:gd name="connsiteY92" fmla="*/ 1726437 h 2332065"/>
              <a:gd name="connsiteX93" fmla="*/ 962677 w 1000007"/>
              <a:gd name="connsiteY93" fmla="*/ 1712533 h 2332065"/>
              <a:gd name="connsiteX94" fmla="*/ 935483 w 1000007"/>
              <a:gd name="connsiteY94" fmla="*/ 1671740 h 2332065"/>
              <a:gd name="connsiteX95" fmla="*/ 917912 w 1000007"/>
              <a:gd name="connsiteY95" fmla="*/ 1636753 h 2332065"/>
              <a:gd name="connsiteX96" fmla="*/ 891635 w 1000007"/>
              <a:gd name="connsiteY96" fmla="*/ 1597795 h 2332065"/>
              <a:gd name="connsiteX97" fmla="*/ 878036 w 1000007"/>
              <a:gd name="connsiteY97" fmla="*/ 1575946 h 2332065"/>
              <a:gd name="connsiteX98" fmla="*/ 861537 w 1000007"/>
              <a:gd name="connsiteY98" fmla="*/ 1545848 h 2332065"/>
              <a:gd name="connsiteX99" fmla="*/ 834342 w 1000007"/>
              <a:gd name="connsiteY99" fmla="*/ 1502152 h 2332065"/>
              <a:gd name="connsiteX100" fmla="*/ 846870 w 1000007"/>
              <a:gd name="connsiteY100" fmla="*/ 1492374 h 2332065"/>
              <a:gd name="connsiteX101" fmla="*/ 808063 w 1000007"/>
              <a:gd name="connsiteY101" fmla="*/ 1461818 h 2332065"/>
              <a:gd name="connsiteX102" fmla="*/ 793396 w 1000007"/>
              <a:gd name="connsiteY102" fmla="*/ 1413081 h 2332065"/>
              <a:gd name="connsiteX103" fmla="*/ 782701 w 1000007"/>
              <a:gd name="connsiteY103" fmla="*/ 1385427 h 2332065"/>
              <a:gd name="connsiteX104" fmla="*/ 738547 w 1000007"/>
              <a:gd name="connsiteY104" fmla="*/ 1322787 h 2332065"/>
              <a:gd name="connsiteX105" fmla="*/ 738394 w 1000007"/>
              <a:gd name="connsiteY105" fmla="*/ 1305674 h 2332065"/>
              <a:gd name="connsiteX106" fmla="*/ 711200 w 1000007"/>
              <a:gd name="connsiteY106" fmla="*/ 1267785 h 2332065"/>
              <a:gd name="connsiteX107" fmla="*/ 686448 w 1000007"/>
              <a:gd name="connsiteY107" fmla="*/ 1225006 h 2332065"/>
              <a:gd name="connsiteX108" fmla="*/ 665518 w 1000007"/>
              <a:gd name="connsiteY108" fmla="*/ 1201630 h 2332065"/>
              <a:gd name="connsiteX109" fmla="*/ 656351 w 1000007"/>
              <a:gd name="connsiteY109" fmla="*/ 1186505 h 2332065"/>
              <a:gd name="connsiteX110" fmla="*/ 649476 w 1000007"/>
              <a:gd name="connsiteY110" fmla="*/ 1159921 h 2332065"/>
              <a:gd name="connsiteX111" fmla="*/ 632975 w 1000007"/>
              <a:gd name="connsiteY111" fmla="*/ 1150143 h 2332065"/>
              <a:gd name="connsiteX112" fmla="*/ 627627 w 1000007"/>
              <a:gd name="connsiteY112" fmla="*/ 1134101 h 2332065"/>
              <a:gd name="connsiteX113" fmla="*/ 620751 w 1000007"/>
              <a:gd name="connsiteY113" fmla="*/ 1104920 h 2332065"/>
              <a:gd name="connsiteX114" fmla="*/ 595543 w 1000007"/>
              <a:gd name="connsiteY114" fmla="*/ 1066113 h 2332065"/>
              <a:gd name="connsiteX115" fmla="*/ 570333 w 1000007"/>
              <a:gd name="connsiteY115" fmla="*/ 1026848 h 2332065"/>
              <a:gd name="connsiteX116" fmla="*/ 549403 w 1000007"/>
              <a:gd name="connsiteY116" fmla="*/ 989874 h 2332065"/>
              <a:gd name="connsiteX117" fmla="*/ 536722 w 1000007"/>
              <a:gd name="connsiteY117" fmla="*/ 973680 h 2332065"/>
              <a:gd name="connsiteX118" fmla="*/ 526027 w 1000007"/>
              <a:gd name="connsiteY118" fmla="*/ 946943 h 2332065"/>
              <a:gd name="connsiteX119" fmla="*/ 515333 w 1000007"/>
              <a:gd name="connsiteY119" fmla="*/ 930901 h 2332065"/>
              <a:gd name="connsiteX120" fmla="*/ 504638 w 1000007"/>
              <a:gd name="connsiteY120" fmla="*/ 904164 h 2332065"/>
              <a:gd name="connsiteX121" fmla="*/ 483248 w 1000007"/>
              <a:gd name="connsiteY121" fmla="*/ 872080 h 2332065"/>
              <a:gd name="connsiteX122" fmla="*/ 472554 w 1000007"/>
              <a:gd name="connsiteY122" fmla="*/ 856038 h 2332065"/>
              <a:gd name="connsiteX123" fmla="*/ 454067 w 1000007"/>
              <a:gd name="connsiteY123" fmla="*/ 807911 h 2332065"/>
              <a:gd name="connsiteX124" fmla="*/ 432830 w 1000007"/>
              <a:gd name="connsiteY124" fmla="*/ 780106 h 2332065"/>
              <a:gd name="connsiteX125" fmla="*/ 417248 w 1000007"/>
              <a:gd name="connsiteY125" fmla="*/ 759326 h 2332065"/>
              <a:gd name="connsiteX126" fmla="*/ 421066 w 1000007"/>
              <a:gd name="connsiteY126" fmla="*/ 746187 h 2332065"/>
              <a:gd name="connsiteX127" fmla="*/ 395857 w 1000007"/>
              <a:gd name="connsiteY127" fmla="*/ 716090 h 2332065"/>
              <a:gd name="connsiteX128" fmla="*/ 397691 w 1000007"/>
              <a:gd name="connsiteY128" fmla="*/ 695617 h 2332065"/>
              <a:gd name="connsiteX129" fmla="*/ 386996 w 1000007"/>
              <a:gd name="connsiteY129" fmla="*/ 679574 h 2332065"/>
              <a:gd name="connsiteX130" fmla="*/ 376301 w 1000007"/>
              <a:gd name="connsiteY130" fmla="*/ 663532 h 2332065"/>
              <a:gd name="connsiteX131" fmla="*/ 365606 w 1000007"/>
              <a:gd name="connsiteY131" fmla="*/ 642143 h 2332065"/>
              <a:gd name="connsiteX132" fmla="*/ 344217 w 1000007"/>
              <a:gd name="connsiteY132" fmla="*/ 626101 h 2332065"/>
              <a:gd name="connsiteX133" fmla="*/ 331535 w 1000007"/>
              <a:gd name="connsiteY133" fmla="*/ 608531 h 2332065"/>
              <a:gd name="connsiteX134" fmla="*/ 322522 w 1000007"/>
              <a:gd name="connsiteY134" fmla="*/ 591420 h 2332065"/>
              <a:gd name="connsiteX135" fmla="*/ 312133 w 1000007"/>
              <a:gd name="connsiteY135" fmla="*/ 569265 h 2332065"/>
              <a:gd name="connsiteX136" fmla="*/ 301438 w 1000007"/>
              <a:gd name="connsiteY136" fmla="*/ 561932 h 2332065"/>
              <a:gd name="connsiteX137" fmla="*/ 299452 w 1000007"/>
              <a:gd name="connsiteY137" fmla="*/ 537640 h 2332065"/>
              <a:gd name="connsiteX138" fmla="*/ 285854 w 1000007"/>
              <a:gd name="connsiteY138" fmla="*/ 518696 h 2332065"/>
              <a:gd name="connsiteX139" fmla="*/ 269354 w 1000007"/>
              <a:gd name="connsiteY139" fmla="*/ 497764 h 2332065"/>
              <a:gd name="connsiteX140" fmla="*/ 258659 w 1000007"/>
              <a:gd name="connsiteY140" fmla="*/ 473013 h 2332065"/>
              <a:gd name="connsiteX141" fmla="*/ 237270 w 1000007"/>
              <a:gd name="connsiteY141" fmla="*/ 433596 h 2332065"/>
              <a:gd name="connsiteX142" fmla="*/ 220768 w 1000007"/>
              <a:gd name="connsiteY142" fmla="*/ 397080 h 2332065"/>
              <a:gd name="connsiteX143" fmla="*/ 193574 w 1000007"/>
              <a:gd name="connsiteY143" fmla="*/ 353844 h 2332065"/>
              <a:gd name="connsiteX144" fmla="*/ 171269 w 1000007"/>
              <a:gd name="connsiteY144" fmla="*/ 306328 h 2332065"/>
              <a:gd name="connsiteX145" fmla="*/ 141170 w 1000007"/>
              <a:gd name="connsiteY145" fmla="*/ 258660 h 2332065"/>
              <a:gd name="connsiteX146" fmla="*/ 115808 w 1000007"/>
              <a:gd name="connsiteY146" fmla="*/ 212826 h 2332065"/>
              <a:gd name="connsiteX147" fmla="*/ 99307 w 1000007"/>
              <a:gd name="connsiteY147" fmla="*/ 188075 h 2332065"/>
              <a:gd name="connsiteX148" fmla="*/ 98238 w 1000007"/>
              <a:gd name="connsiteY148" fmla="*/ 166227 h 2332065"/>
              <a:gd name="connsiteX149" fmla="*/ 87543 w 1000007"/>
              <a:gd name="connsiteY149" fmla="*/ 144838 h 2332065"/>
              <a:gd name="connsiteX150" fmla="*/ 51181 w 1000007"/>
              <a:gd name="connsiteY150" fmla="*/ 95795 h 2332065"/>
              <a:gd name="connsiteX151" fmla="*/ 39417 w 1000007"/>
              <a:gd name="connsiteY151" fmla="*/ 59280 h 2332065"/>
              <a:gd name="connsiteX152" fmla="*/ 28722 w 1000007"/>
              <a:gd name="connsiteY152" fmla="*/ 43238 h 2332065"/>
              <a:gd name="connsiteX153" fmla="*/ 0 w 1000007"/>
              <a:gd name="connsiteY153" fmla="*/ 0 h 2332065"/>
              <a:gd name="connsiteX154" fmla="*/ 7333 w 1000007"/>
              <a:gd name="connsiteY154" fmla="*/ 27196 h 2332065"/>
              <a:gd name="connsiteX0" fmla="*/ 7333 w 1000007"/>
              <a:gd name="connsiteY0" fmla="*/ 27196 h 2332065"/>
              <a:gd name="connsiteX1" fmla="*/ 10694 w 1000007"/>
              <a:gd name="connsiteY1" fmla="*/ 48126 h 2332065"/>
              <a:gd name="connsiteX2" fmla="*/ 27653 w 1000007"/>
              <a:gd name="connsiteY2" fmla="*/ 52557 h 2332065"/>
              <a:gd name="connsiteX3" fmla="*/ 15583 w 1000007"/>
              <a:gd name="connsiteY3" fmla="*/ 73489 h 2332065"/>
              <a:gd name="connsiteX4" fmla="*/ 29638 w 1000007"/>
              <a:gd name="connsiteY4" fmla="*/ 103588 h 2332065"/>
              <a:gd name="connsiteX5" fmla="*/ 34528 w 1000007"/>
              <a:gd name="connsiteY5" fmla="*/ 148810 h 2332065"/>
              <a:gd name="connsiteX6" fmla="*/ 39876 w 1000007"/>
              <a:gd name="connsiteY6" fmla="*/ 184865 h 2332065"/>
              <a:gd name="connsiteX7" fmla="*/ 56376 w 1000007"/>
              <a:gd name="connsiteY7" fmla="*/ 236508 h 2332065"/>
              <a:gd name="connsiteX8" fmla="*/ 43848 w 1000007"/>
              <a:gd name="connsiteY8" fmla="*/ 222756 h 2332065"/>
              <a:gd name="connsiteX9" fmla="*/ 60806 w 1000007"/>
              <a:gd name="connsiteY9" fmla="*/ 279285 h 2332065"/>
              <a:gd name="connsiteX10" fmla="*/ 66155 w 1000007"/>
              <a:gd name="connsiteY10" fmla="*/ 322523 h 2332065"/>
              <a:gd name="connsiteX11" fmla="*/ 80210 w 1000007"/>
              <a:gd name="connsiteY11" fmla="*/ 370497 h 2332065"/>
              <a:gd name="connsiteX12" fmla="*/ 91362 w 1000007"/>
              <a:gd name="connsiteY12" fmla="*/ 414651 h 2332065"/>
              <a:gd name="connsiteX13" fmla="*/ 104504 w 1000007"/>
              <a:gd name="connsiteY13" fmla="*/ 473471 h 2332065"/>
              <a:gd name="connsiteX14" fmla="*/ 112753 w 1000007"/>
              <a:gd name="connsiteY14" fmla="*/ 511362 h 2332065"/>
              <a:gd name="connsiteX15" fmla="*/ 120544 w 1000007"/>
              <a:gd name="connsiteY15" fmla="*/ 576753 h 2332065"/>
              <a:gd name="connsiteX16" fmla="*/ 131697 w 1000007"/>
              <a:gd name="connsiteY16" fmla="*/ 612199 h 2332065"/>
              <a:gd name="connsiteX17" fmla="*/ 137044 w 1000007"/>
              <a:gd name="connsiteY17" fmla="*/ 654366 h 2332065"/>
              <a:gd name="connsiteX18" fmla="*/ 151101 w 1000007"/>
              <a:gd name="connsiteY18" fmla="*/ 681104 h 2332065"/>
              <a:gd name="connsiteX19" fmla="*/ 162255 w 1000007"/>
              <a:gd name="connsiteY19" fmla="*/ 711659 h 2332065"/>
              <a:gd name="connsiteX20" fmla="*/ 167602 w 1000007"/>
              <a:gd name="connsiteY20" fmla="*/ 744202 h 2332065"/>
              <a:gd name="connsiteX21" fmla="*/ 172489 w 1000007"/>
              <a:gd name="connsiteY21" fmla="*/ 772465 h 2332065"/>
              <a:gd name="connsiteX22" fmla="*/ 180741 w 1000007"/>
              <a:gd name="connsiteY22" fmla="*/ 807454 h 2332065"/>
              <a:gd name="connsiteX23" fmla="*/ 191893 w 1000007"/>
              <a:gd name="connsiteY23" fmla="*/ 840912 h 2332065"/>
              <a:gd name="connsiteX24" fmla="*/ 191435 w 1000007"/>
              <a:gd name="connsiteY24" fmla="*/ 882163 h 2332065"/>
              <a:gd name="connsiteX25" fmla="*/ 198311 w 1000007"/>
              <a:gd name="connsiteY25" fmla="*/ 910579 h 2332065"/>
              <a:gd name="connsiteX26" fmla="*/ 206559 w 1000007"/>
              <a:gd name="connsiteY26" fmla="*/ 951832 h 2332065"/>
              <a:gd name="connsiteX27" fmla="*/ 223520 w 1000007"/>
              <a:gd name="connsiteY27" fmla="*/ 995527 h 2332065"/>
              <a:gd name="connsiteX28" fmla="*/ 224589 w 1000007"/>
              <a:gd name="connsiteY28" fmla="*/ 1021043 h 2332065"/>
              <a:gd name="connsiteX29" fmla="*/ 229479 w 1000007"/>
              <a:gd name="connsiteY29" fmla="*/ 1062446 h 2332065"/>
              <a:gd name="connsiteX30" fmla="*/ 237729 w 1000007"/>
              <a:gd name="connsiteY30" fmla="*/ 1118671 h 2332065"/>
              <a:gd name="connsiteX31" fmla="*/ 257590 w 1000007"/>
              <a:gd name="connsiteY31" fmla="*/ 1149838 h 2332065"/>
              <a:gd name="connsiteX32" fmla="*/ 262936 w 1000007"/>
              <a:gd name="connsiteY32" fmla="*/ 1191088 h 2332065"/>
              <a:gd name="connsiteX33" fmla="*/ 267368 w 1000007"/>
              <a:gd name="connsiteY33" fmla="*/ 1224243 h 2332065"/>
              <a:gd name="connsiteX34" fmla="*/ 274090 w 1000007"/>
              <a:gd name="connsiteY34" fmla="*/ 1249299 h 2332065"/>
              <a:gd name="connsiteX35" fmla="*/ 281883 w 1000007"/>
              <a:gd name="connsiteY35" fmla="*/ 1281382 h 2332065"/>
              <a:gd name="connsiteX36" fmla="*/ 290132 w 1000007"/>
              <a:gd name="connsiteY36" fmla="*/ 1328898 h 2332065"/>
              <a:gd name="connsiteX37" fmla="*/ 301285 w 1000007"/>
              <a:gd name="connsiteY37" fmla="*/ 1353343 h 2332065"/>
              <a:gd name="connsiteX38" fmla="*/ 300827 w 1000007"/>
              <a:gd name="connsiteY38" fmla="*/ 1366483 h 2332065"/>
              <a:gd name="connsiteX39" fmla="*/ 303272 w 1000007"/>
              <a:gd name="connsiteY39" fmla="*/ 1398567 h 2332065"/>
              <a:gd name="connsiteX40" fmla="*/ 316411 w 1000007"/>
              <a:gd name="connsiteY40" fmla="*/ 1437525 h 2332065"/>
              <a:gd name="connsiteX41" fmla="*/ 318855 w 1000007"/>
              <a:gd name="connsiteY41" fmla="*/ 1468082 h 2332065"/>
              <a:gd name="connsiteX42" fmla="*/ 332911 w 1000007"/>
              <a:gd name="connsiteY42" fmla="*/ 1489929 h 2332065"/>
              <a:gd name="connsiteX43" fmla="*/ 335356 w 1000007"/>
              <a:gd name="connsiteY43" fmla="*/ 1511320 h 2332065"/>
              <a:gd name="connsiteX44" fmla="*/ 331535 w 1000007"/>
              <a:gd name="connsiteY44" fmla="*/ 1527361 h 2332065"/>
              <a:gd name="connsiteX45" fmla="*/ 348495 w 1000007"/>
              <a:gd name="connsiteY45" fmla="*/ 1559446 h 2332065"/>
              <a:gd name="connsiteX46" fmla="*/ 350481 w 1000007"/>
              <a:gd name="connsiteY46" fmla="*/ 1594433 h 2332065"/>
              <a:gd name="connsiteX47" fmla="*/ 355828 w 1000007"/>
              <a:gd name="connsiteY47" fmla="*/ 1619795 h 2332065"/>
              <a:gd name="connsiteX48" fmla="*/ 361175 w 1000007"/>
              <a:gd name="connsiteY48" fmla="*/ 1638740 h 2332065"/>
              <a:gd name="connsiteX49" fmla="*/ 354912 w 1000007"/>
              <a:gd name="connsiteY49" fmla="*/ 1679532 h 2332065"/>
              <a:gd name="connsiteX50" fmla="*/ 368968 w 1000007"/>
              <a:gd name="connsiteY50" fmla="*/ 1677088 h 2332065"/>
              <a:gd name="connsiteX51" fmla="*/ 377676 w 1000007"/>
              <a:gd name="connsiteY51" fmla="*/ 1696645 h 2332065"/>
              <a:gd name="connsiteX52" fmla="*/ 377216 w 1000007"/>
              <a:gd name="connsiteY52" fmla="*/ 1727812 h 2332065"/>
              <a:gd name="connsiteX53" fmla="*/ 387913 w 1000007"/>
              <a:gd name="connsiteY53" fmla="*/ 1785105 h 2332065"/>
              <a:gd name="connsiteX54" fmla="*/ 398607 w 1000007"/>
              <a:gd name="connsiteY54" fmla="*/ 1830787 h 2332065"/>
              <a:gd name="connsiteX55" fmla="*/ 403955 w 1000007"/>
              <a:gd name="connsiteY55" fmla="*/ 1863788 h 2332065"/>
              <a:gd name="connsiteX56" fmla="*/ 415108 w 1000007"/>
              <a:gd name="connsiteY56" fmla="*/ 1888538 h 2332065"/>
              <a:gd name="connsiteX57" fmla="*/ 422900 w 1000007"/>
              <a:gd name="connsiteY57" fmla="*/ 1928567 h 2332065"/>
              <a:gd name="connsiteX58" fmla="*/ 424886 w 1000007"/>
              <a:gd name="connsiteY58" fmla="*/ 1968442 h 2332065"/>
              <a:gd name="connsiteX59" fmla="*/ 444291 w 1000007"/>
              <a:gd name="connsiteY59" fmla="*/ 2021918 h 2332065"/>
              <a:gd name="connsiteX60" fmla="*/ 443372 w 1000007"/>
              <a:gd name="connsiteY60" fmla="*/ 2055375 h 2332065"/>
              <a:gd name="connsiteX61" fmla="*/ 460331 w 1000007"/>
              <a:gd name="connsiteY61" fmla="*/ 2093265 h 2332065"/>
              <a:gd name="connsiteX62" fmla="*/ 456512 w 1000007"/>
              <a:gd name="connsiteY62" fmla="*/ 2134059 h 2332065"/>
              <a:gd name="connsiteX63" fmla="*/ 464762 w 1000007"/>
              <a:gd name="connsiteY63" fmla="*/ 2147198 h 2332065"/>
              <a:gd name="connsiteX64" fmla="*/ 467206 w 1000007"/>
              <a:gd name="connsiteY64" fmla="*/ 2171490 h 2332065"/>
              <a:gd name="connsiteX65" fmla="*/ 480805 w 1000007"/>
              <a:gd name="connsiteY65" fmla="*/ 2220991 h 2332065"/>
              <a:gd name="connsiteX66" fmla="*/ 488596 w 1000007"/>
              <a:gd name="connsiteY66" fmla="*/ 2255367 h 2332065"/>
              <a:gd name="connsiteX67" fmla="*/ 485082 w 1000007"/>
              <a:gd name="connsiteY67" fmla="*/ 2269272 h 2332065"/>
              <a:gd name="connsiteX68" fmla="*/ 502194 w 1000007"/>
              <a:gd name="connsiteY68" fmla="*/ 2332065 h 2332065"/>
              <a:gd name="connsiteX69" fmla="*/ 497457 w 1000007"/>
              <a:gd name="connsiteY69" fmla="*/ 2314494 h 2332065"/>
              <a:gd name="connsiteX70" fmla="*/ 536722 w 1000007"/>
              <a:gd name="connsiteY70" fmla="*/ 2310522 h 2332065"/>
              <a:gd name="connsiteX71" fmla="*/ 568806 w 1000007"/>
              <a:gd name="connsiteY71" fmla="*/ 2289132 h 2332065"/>
              <a:gd name="connsiteX72" fmla="*/ 595543 w 1000007"/>
              <a:gd name="connsiteY72" fmla="*/ 2257048 h 2332065"/>
              <a:gd name="connsiteX73" fmla="*/ 611585 w 1000007"/>
              <a:gd name="connsiteY73" fmla="*/ 2235659 h 2332065"/>
              <a:gd name="connsiteX74" fmla="*/ 643670 w 1000007"/>
              <a:gd name="connsiteY74" fmla="*/ 2208922 h 2332065"/>
              <a:gd name="connsiteX75" fmla="*/ 670406 w 1000007"/>
              <a:gd name="connsiteY75" fmla="*/ 2176838 h 2332065"/>
              <a:gd name="connsiteX76" fmla="*/ 686448 w 1000007"/>
              <a:gd name="connsiteY76" fmla="*/ 2166143 h 2332065"/>
              <a:gd name="connsiteX77" fmla="*/ 702491 w 1000007"/>
              <a:gd name="connsiteY77" fmla="*/ 2150101 h 2332065"/>
              <a:gd name="connsiteX78" fmla="*/ 723880 w 1000007"/>
              <a:gd name="connsiteY78" fmla="*/ 2134059 h 2332065"/>
              <a:gd name="connsiteX79" fmla="*/ 747255 w 1000007"/>
              <a:gd name="connsiteY79" fmla="*/ 2090821 h 2332065"/>
              <a:gd name="connsiteX80" fmla="*/ 760394 w 1000007"/>
              <a:gd name="connsiteY80" fmla="*/ 2080127 h 2332065"/>
              <a:gd name="connsiteX81" fmla="*/ 791562 w 1000007"/>
              <a:gd name="connsiteY81" fmla="*/ 2036278 h 2332065"/>
              <a:gd name="connsiteX82" fmla="*/ 825480 w 1000007"/>
              <a:gd name="connsiteY82" fmla="*/ 2005722 h 2332065"/>
              <a:gd name="connsiteX83" fmla="*/ 836175 w 1000007"/>
              <a:gd name="connsiteY83" fmla="*/ 1989680 h 2332065"/>
              <a:gd name="connsiteX84" fmla="*/ 846870 w 1000007"/>
              <a:gd name="connsiteY84" fmla="*/ 1975013 h 2332065"/>
              <a:gd name="connsiteX85" fmla="*/ 876967 w 1000007"/>
              <a:gd name="connsiteY85" fmla="*/ 1932540 h 2332065"/>
              <a:gd name="connsiteX86" fmla="*/ 903705 w 1000007"/>
              <a:gd name="connsiteY86" fmla="*/ 1903205 h 2332065"/>
              <a:gd name="connsiteX87" fmla="*/ 937775 w 1000007"/>
              <a:gd name="connsiteY87" fmla="*/ 1877385 h 2332065"/>
              <a:gd name="connsiteX88" fmla="*/ 953817 w 1000007"/>
              <a:gd name="connsiteY88" fmla="*/ 1861343 h 2332065"/>
              <a:gd name="connsiteX89" fmla="*/ 964512 w 1000007"/>
              <a:gd name="connsiteY89" fmla="*/ 1845301 h 2332065"/>
              <a:gd name="connsiteX90" fmla="*/ 989262 w 1000007"/>
              <a:gd name="connsiteY90" fmla="*/ 1808481 h 2332065"/>
              <a:gd name="connsiteX91" fmla="*/ 996596 w 1000007"/>
              <a:gd name="connsiteY91" fmla="*/ 1781132 h 2332065"/>
              <a:gd name="connsiteX92" fmla="*/ 961150 w 1000007"/>
              <a:gd name="connsiteY92" fmla="*/ 1726437 h 2332065"/>
              <a:gd name="connsiteX93" fmla="*/ 962677 w 1000007"/>
              <a:gd name="connsiteY93" fmla="*/ 1712533 h 2332065"/>
              <a:gd name="connsiteX94" fmla="*/ 935483 w 1000007"/>
              <a:gd name="connsiteY94" fmla="*/ 1671740 h 2332065"/>
              <a:gd name="connsiteX95" fmla="*/ 917912 w 1000007"/>
              <a:gd name="connsiteY95" fmla="*/ 1636753 h 2332065"/>
              <a:gd name="connsiteX96" fmla="*/ 891635 w 1000007"/>
              <a:gd name="connsiteY96" fmla="*/ 1597795 h 2332065"/>
              <a:gd name="connsiteX97" fmla="*/ 878036 w 1000007"/>
              <a:gd name="connsiteY97" fmla="*/ 1575946 h 2332065"/>
              <a:gd name="connsiteX98" fmla="*/ 861537 w 1000007"/>
              <a:gd name="connsiteY98" fmla="*/ 1537139 h 2332065"/>
              <a:gd name="connsiteX99" fmla="*/ 834342 w 1000007"/>
              <a:gd name="connsiteY99" fmla="*/ 1502152 h 2332065"/>
              <a:gd name="connsiteX100" fmla="*/ 846870 w 1000007"/>
              <a:gd name="connsiteY100" fmla="*/ 1492374 h 2332065"/>
              <a:gd name="connsiteX101" fmla="*/ 808063 w 1000007"/>
              <a:gd name="connsiteY101" fmla="*/ 1461818 h 2332065"/>
              <a:gd name="connsiteX102" fmla="*/ 793396 w 1000007"/>
              <a:gd name="connsiteY102" fmla="*/ 1413081 h 2332065"/>
              <a:gd name="connsiteX103" fmla="*/ 782701 w 1000007"/>
              <a:gd name="connsiteY103" fmla="*/ 1385427 h 2332065"/>
              <a:gd name="connsiteX104" fmla="*/ 738547 w 1000007"/>
              <a:gd name="connsiteY104" fmla="*/ 1322787 h 2332065"/>
              <a:gd name="connsiteX105" fmla="*/ 738394 w 1000007"/>
              <a:gd name="connsiteY105" fmla="*/ 1305674 h 2332065"/>
              <a:gd name="connsiteX106" fmla="*/ 711200 w 1000007"/>
              <a:gd name="connsiteY106" fmla="*/ 1267785 h 2332065"/>
              <a:gd name="connsiteX107" fmla="*/ 686448 w 1000007"/>
              <a:gd name="connsiteY107" fmla="*/ 1225006 h 2332065"/>
              <a:gd name="connsiteX108" fmla="*/ 665518 w 1000007"/>
              <a:gd name="connsiteY108" fmla="*/ 1201630 h 2332065"/>
              <a:gd name="connsiteX109" fmla="*/ 656351 w 1000007"/>
              <a:gd name="connsiteY109" fmla="*/ 1186505 h 2332065"/>
              <a:gd name="connsiteX110" fmla="*/ 649476 w 1000007"/>
              <a:gd name="connsiteY110" fmla="*/ 1159921 h 2332065"/>
              <a:gd name="connsiteX111" fmla="*/ 632975 w 1000007"/>
              <a:gd name="connsiteY111" fmla="*/ 1150143 h 2332065"/>
              <a:gd name="connsiteX112" fmla="*/ 627627 w 1000007"/>
              <a:gd name="connsiteY112" fmla="*/ 1134101 h 2332065"/>
              <a:gd name="connsiteX113" fmla="*/ 620751 w 1000007"/>
              <a:gd name="connsiteY113" fmla="*/ 1104920 h 2332065"/>
              <a:gd name="connsiteX114" fmla="*/ 595543 w 1000007"/>
              <a:gd name="connsiteY114" fmla="*/ 1066113 h 2332065"/>
              <a:gd name="connsiteX115" fmla="*/ 570333 w 1000007"/>
              <a:gd name="connsiteY115" fmla="*/ 1026848 h 2332065"/>
              <a:gd name="connsiteX116" fmla="*/ 549403 w 1000007"/>
              <a:gd name="connsiteY116" fmla="*/ 989874 h 2332065"/>
              <a:gd name="connsiteX117" fmla="*/ 536722 w 1000007"/>
              <a:gd name="connsiteY117" fmla="*/ 973680 h 2332065"/>
              <a:gd name="connsiteX118" fmla="*/ 526027 w 1000007"/>
              <a:gd name="connsiteY118" fmla="*/ 946943 h 2332065"/>
              <a:gd name="connsiteX119" fmla="*/ 515333 w 1000007"/>
              <a:gd name="connsiteY119" fmla="*/ 930901 h 2332065"/>
              <a:gd name="connsiteX120" fmla="*/ 504638 w 1000007"/>
              <a:gd name="connsiteY120" fmla="*/ 904164 h 2332065"/>
              <a:gd name="connsiteX121" fmla="*/ 483248 w 1000007"/>
              <a:gd name="connsiteY121" fmla="*/ 872080 h 2332065"/>
              <a:gd name="connsiteX122" fmla="*/ 472554 w 1000007"/>
              <a:gd name="connsiteY122" fmla="*/ 856038 h 2332065"/>
              <a:gd name="connsiteX123" fmla="*/ 454067 w 1000007"/>
              <a:gd name="connsiteY123" fmla="*/ 807911 h 2332065"/>
              <a:gd name="connsiteX124" fmla="*/ 432830 w 1000007"/>
              <a:gd name="connsiteY124" fmla="*/ 780106 h 2332065"/>
              <a:gd name="connsiteX125" fmla="*/ 417248 w 1000007"/>
              <a:gd name="connsiteY125" fmla="*/ 759326 h 2332065"/>
              <a:gd name="connsiteX126" fmla="*/ 421066 w 1000007"/>
              <a:gd name="connsiteY126" fmla="*/ 746187 h 2332065"/>
              <a:gd name="connsiteX127" fmla="*/ 395857 w 1000007"/>
              <a:gd name="connsiteY127" fmla="*/ 716090 h 2332065"/>
              <a:gd name="connsiteX128" fmla="*/ 397691 w 1000007"/>
              <a:gd name="connsiteY128" fmla="*/ 695617 h 2332065"/>
              <a:gd name="connsiteX129" fmla="*/ 386996 w 1000007"/>
              <a:gd name="connsiteY129" fmla="*/ 679574 h 2332065"/>
              <a:gd name="connsiteX130" fmla="*/ 376301 w 1000007"/>
              <a:gd name="connsiteY130" fmla="*/ 663532 h 2332065"/>
              <a:gd name="connsiteX131" fmla="*/ 365606 w 1000007"/>
              <a:gd name="connsiteY131" fmla="*/ 642143 h 2332065"/>
              <a:gd name="connsiteX132" fmla="*/ 344217 w 1000007"/>
              <a:gd name="connsiteY132" fmla="*/ 626101 h 2332065"/>
              <a:gd name="connsiteX133" fmla="*/ 331535 w 1000007"/>
              <a:gd name="connsiteY133" fmla="*/ 608531 h 2332065"/>
              <a:gd name="connsiteX134" fmla="*/ 322522 w 1000007"/>
              <a:gd name="connsiteY134" fmla="*/ 591420 h 2332065"/>
              <a:gd name="connsiteX135" fmla="*/ 312133 w 1000007"/>
              <a:gd name="connsiteY135" fmla="*/ 569265 h 2332065"/>
              <a:gd name="connsiteX136" fmla="*/ 301438 w 1000007"/>
              <a:gd name="connsiteY136" fmla="*/ 561932 h 2332065"/>
              <a:gd name="connsiteX137" fmla="*/ 299452 w 1000007"/>
              <a:gd name="connsiteY137" fmla="*/ 537640 h 2332065"/>
              <a:gd name="connsiteX138" fmla="*/ 285854 w 1000007"/>
              <a:gd name="connsiteY138" fmla="*/ 518696 h 2332065"/>
              <a:gd name="connsiteX139" fmla="*/ 269354 w 1000007"/>
              <a:gd name="connsiteY139" fmla="*/ 497764 h 2332065"/>
              <a:gd name="connsiteX140" fmla="*/ 258659 w 1000007"/>
              <a:gd name="connsiteY140" fmla="*/ 473013 h 2332065"/>
              <a:gd name="connsiteX141" fmla="*/ 237270 w 1000007"/>
              <a:gd name="connsiteY141" fmla="*/ 433596 h 2332065"/>
              <a:gd name="connsiteX142" fmla="*/ 220768 w 1000007"/>
              <a:gd name="connsiteY142" fmla="*/ 397080 h 2332065"/>
              <a:gd name="connsiteX143" fmla="*/ 193574 w 1000007"/>
              <a:gd name="connsiteY143" fmla="*/ 353844 h 2332065"/>
              <a:gd name="connsiteX144" fmla="*/ 171269 w 1000007"/>
              <a:gd name="connsiteY144" fmla="*/ 306328 h 2332065"/>
              <a:gd name="connsiteX145" fmla="*/ 141170 w 1000007"/>
              <a:gd name="connsiteY145" fmla="*/ 258660 h 2332065"/>
              <a:gd name="connsiteX146" fmla="*/ 115808 w 1000007"/>
              <a:gd name="connsiteY146" fmla="*/ 212826 h 2332065"/>
              <a:gd name="connsiteX147" fmla="*/ 99307 w 1000007"/>
              <a:gd name="connsiteY147" fmla="*/ 188075 h 2332065"/>
              <a:gd name="connsiteX148" fmla="*/ 98238 w 1000007"/>
              <a:gd name="connsiteY148" fmla="*/ 166227 h 2332065"/>
              <a:gd name="connsiteX149" fmla="*/ 87543 w 1000007"/>
              <a:gd name="connsiteY149" fmla="*/ 144838 h 2332065"/>
              <a:gd name="connsiteX150" fmla="*/ 51181 w 1000007"/>
              <a:gd name="connsiteY150" fmla="*/ 95795 h 2332065"/>
              <a:gd name="connsiteX151" fmla="*/ 39417 w 1000007"/>
              <a:gd name="connsiteY151" fmla="*/ 59280 h 2332065"/>
              <a:gd name="connsiteX152" fmla="*/ 28722 w 1000007"/>
              <a:gd name="connsiteY152" fmla="*/ 43238 h 2332065"/>
              <a:gd name="connsiteX153" fmla="*/ 0 w 1000007"/>
              <a:gd name="connsiteY153" fmla="*/ 0 h 2332065"/>
              <a:gd name="connsiteX154" fmla="*/ 7333 w 1000007"/>
              <a:gd name="connsiteY154" fmla="*/ 27196 h 2332065"/>
              <a:gd name="connsiteX0" fmla="*/ 7333 w 1000007"/>
              <a:gd name="connsiteY0" fmla="*/ 27196 h 2332065"/>
              <a:gd name="connsiteX1" fmla="*/ 10694 w 1000007"/>
              <a:gd name="connsiteY1" fmla="*/ 48126 h 2332065"/>
              <a:gd name="connsiteX2" fmla="*/ 27653 w 1000007"/>
              <a:gd name="connsiteY2" fmla="*/ 52557 h 2332065"/>
              <a:gd name="connsiteX3" fmla="*/ 15583 w 1000007"/>
              <a:gd name="connsiteY3" fmla="*/ 73489 h 2332065"/>
              <a:gd name="connsiteX4" fmla="*/ 29638 w 1000007"/>
              <a:gd name="connsiteY4" fmla="*/ 103588 h 2332065"/>
              <a:gd name="connsiteX5" fmla="*/ 34528 w 1000007"/>
              <a:gd name="connsiteY5" fmla="*/ 148810 h 2332065"/>
              <a:gd name="connsiteX6" fmla="*/ 39876 w 1000007"/>
              <a:gd name="connsiteY6" fmla="*/ 184865 h 2332065"/>
              <a:gd name="connsiteX7" fmla="*/ 56376 w 1000007"/>
              <a:gd name="connsiteY7" fmla="*/ 236508 h 2332065"/>
              <a:gd name="connsiteX8" fmla="*/ 43848 w 1000007"/>
              <a:gd name="connsiteY8" fmla="*/ 222756 h 2332065"/>
              <a:gd name="connsiteX9" fmla="*/ 60806 w 1000007"/>
              <a:gd name="connsiteY9" fmla="*/ 279285 h 2332065"/>
              <a:gd name="connsiteX10" fmla="*/ 66155 w 1000007"/>
              <a:gd name="connsiteY10" fmla="*/ 322523 h 2332065"/>
              <a:gd name="connsiteX11" fmla="*/ 80210 w 1000007"/>
              <a:gd name="connsiteY11" fmla="*/ 370497 h 2332065"/>
              <a:gd name="connsiteX12" fmla="*/ 91362 w 1000007"/>
              <a:gd name="connsiteY12" fmla="*/ 414651 h 2332065"/>
              <a:gd name="connsiteX13" fmla="*/ 104504 w 1000007"/>
              <a:gd name="connsiteY13" fmla="*/ 473471 h 2332065"/>
              <a:gd name="connsiteX14" fmla="*/ 112753 w 1000007"/>
              <a:gd name="connsiteY14" fmla="*/ 511362 h 2332065"/>
              <a:gd name="connsiteX15" fmla="*/ 120544 w 1000007"/>
              <a:gd name="connsiteY15" fmla="*/ 576753 h 2332065"/>
              <a:gd name="connsiteX16" fmla="*/ 131697 w 1000007"/>
              <a:gd name="connsiteY16" fmla="*/ 612199 h 2332065"/>
              <a:gd name="connsiteX17" fmla="*/ 137044 w 1000007"/>
              <a:gd name="connsiteY17" fmla="*/ 654366 h 2332065"/>
              <a:gd name="connsiteX18" fmla="*/ 151101 w 1000007"/>
              <a:gd name="connsiteY18" fmla="*/ 681104 h 2332065"/>
              <a:gd name="connsiteX19" fmla="*/ 162255 w 1000007"/>
              <a:gd name="connsiteY19" fmla="*/ 711659 h 2332065"/>
              <a:gd name="connsiteX20" fmla="*/ 167602 w 1000007"/>
              <a:gd name="connsiteY20" fmla="*/ 744202 h 2332065"/>
              <a:gd name="connsiteX21" fmla="*/ 172489 w 1000007"/>
              <a:gd name="connsiteY21" fmla="*/ 772465 h 2332065"/>
              <a:gd name="connsiteX22" fmla="*/ 180741 w 1000007"/>
              <a:gd name="connsiteY22" fmla="*/ 807454 h 2332065"/>
              <a:gd name="connsiteX23" fmla="*/ 191893 w 1000007"/>
              <a:gd name="connsiteY23" fmla="*/ 840912 h 2332065"/>
              <a:gd name="connsiteX24" fmla="*/ 191435 w 1000007"/>
              <a:gd name="connsiteY24" fmla="*/ 882163 h 2332065"/>
              <a:gd name="connsiteX25" fmla="*/ 198311 w 1000007"/>
              <a:gd name="connsiteY25" fmla="*/ 910579 h 2332065"/>
              <a:gd name="connsiteX26" fmla="*/ 206559 w 1000007"/>
              <a:gd name="connsiteY26" fmla="*/ 951832 h 2332065"/>
              <a:gd name="connsiteX27" fmla="*/ 223520 w 1000007"/>
              <a:gd name="connsiteY27" fmla="*/ 995527 h 2332065"/>
              <a:gd name="connsiteX28" fmla="*/ 224589 w 1000007"/>
              <a:gd name="connsiteY28" fmla="*/ 1021043 h 2332065"/>
              <a:gd name="connsiteX29" fmla="*/ 229479 w 1000007"/>
              <a:gd name="connsiteY29" fmla="*/ 1062446 h 2332065"/>
              <a:gd name="connsiteX30" fmla="*/ 237729 w 1000007"/>
              <a:gd name="connsiteY30" fmla="*/ 1118671 h 2332065"/>
              <a:gd name="connsiteX31" fmla="*/ 257590 w 1000007"/>
              <a:gd name="connsiteY31" fmla="*/ 1149838 h 2332065"/>
              <a:gd name="connsiteX32" fmla="*/ 262936 w 1000007"/>
              <a:gd name="connsiteY32" fmla="*/ 1191088 h 2332065"/>
              <a:gd name="connsiteX33" fmla="*/ 267368 w 1000007"/>
              <a:gd name="connsiteY33" fmla="*/ 1224243 h 2332065"/>
              <a:gd name="connsiteX34" fmla="*/ 274090 w 1000007"/>
              <a:gd name="connsiteY34" fmla="*/ 1249299 h 2332065"/>
              <a:gd name="connsiteX35" fmla="*/ 281883 w 1000007"/>
              <a:gd name="connsiteY35" fmla="*/ 1281382 h 2332065"/>
              <a:gd name="connsiteX36" fmla="*/ 290132 w 1000007"/>
              <a:gd name="connsiteY36" fmla="*/ 1328898 h 2332065"/>
              <a:gd name="connsiteX37" fmla="*/ 301285 w 1000007"/>
              <a:gd name="connsiteY37" fmla="*/ 1353343 h 2332065"/>
              <a:gd name="connsiteX38" fmla="*/ 300827 w 1000007"/>
              <a:gd name="connsiteY38" fmla="*/ 1366483 h 2332065"/>
              <a:gd name="connsiteX39" fmla="*/ 303272 w 1000007"/>
              <a:gd name="connsiteY39" fmla="*/ 1398567 h 2332065"/>
              <a:gd name="connsiteX40" fmla="*/ 316411 w 1000007"/>
              <a:gd name="connsiteY40" fmla="*/ 1437525 h 2332065"/>
              <a:gd name="connsiteX41" fmla="*/ 318855 w 1000007"/>
              <a:gd name="connsiteY41" fmla="*/ 1468082 h 2332065"/>
              <a:gd name="connsiteX42" fmla="*/ 332911 w 1000007"/>
              <a:gd name="connsiteY42" fmla="*/ 1489929 h 2332065"/>
              <a:gd name="connsiteX43" fmla="*/ 335356 w 1000007"/>
              <a:gd name="connsiteY43" fmla="*/ 1511320 h 2332065"/>
              <a:gd name="connsiteX44" fmla="*/ 331535 w 1000007"/>
              <a:gd name="connsiteY44" fmla="*/ 1527361 h 2332065"/>
              <a:gd name="connsiteX45" fmla="*/ 348495 w 1000007"/>
              <a:gd name="connsiteY45" fmla="*/ 1559446 h 2332065"/>
              <a:gd name="connsiteX46" fmla="*/ 350481 w 1000007"/>
              <a:gd name="connsiteY46" fmla="*/ 1594433 h 2332065"/>
              <a:gd name="connsiteX47" fmla="*/ 355828 w 1000007"/>
              <a:gd name="connsiteY47" fmla="*/ 1619795 h 2332065"/>
              <a:gd name="connsiteX48" fmla="*/ 361175 w 1000007"/>
              <a:gd name="connsiteY48" fmla="*/ 1638740 h 2332065"/>
              <a:gd name="connsiteX49" fmla="*/ 354912 w 1000007"/>
              <a:gd name="connsiteY49" fmla="*/ 1679532 h 2332065"/>
              <a:gd name="connsiteX50" fmla="*/ 368968 w 1000007"/>
              <a:gd name="connsiteY50" fmla="*/ 1677088 h 2332065"/>
              <a:gd name="connsiteX51" fmla="*/ 377676 w 1000007"/>
              <a:gd name="connsiteY51" fmla="*/ 1696645 h 2332065"/>
              <a:gd name="connsiteX52" fmla="*/ 377216 w 1000007"/>
              <a:gd name="connsiteY52" fmla="*/ 1727812 h 2332065"/>
              <a:gd name="connsiteX53" fmla="*/ 387913 w 1000007"/>
              <a:gd name="connsiteY53" fmla="*/ 1785105 h 2332065"/>
              <a:gd name="connsiteX54" fmla="*/ 398607 w 1000007"/>
              <a:gd name="connsiteY54" fmla="*/ 1830787 h 2332065"/>
              <a:gd name="connsiteX55" fmla="*/ 403955 w 1000007"/>
              <a:gd name="connsiteY55" fmla="*/ 1863788 h 2332065"/>
              <a:gd name="connsiteX56" fmla="*/ 415108 w 1000007"/>
              <a:gd name="connsiteY56" fmla="*/ 1888538 h 2332065"/>
              <a:gd name="connsiteX57" fmla="*/ 422900 w 1000007"/>
              <a:gd name="connsiteY57" fmla="*/ 1928567 h 2332065"/>
              <a:gd name="connsiteX58" fmla="*/ 424886 w 1000007"/>
              <a:gd name="connsiteY58" fmla="*/ 1968442 h 2332065"/>
              <a:gd name="connsiteX59" fmla="*/ 444291 w 1000007"/>
              <a:gd name="connsiteY59" fmla="*/ 2021918 h 2332065"/>
              <a:gd name="connsiteX60" fmla="*/ 443372 w 1000007"/>
              <a:gd name="connsiteY60" fmla="*/ 2055375 h 2332065"/>
              <a:gd name="connsiteX61" fmla="*/ 460331 w 1000007"/>
              <a:gd name="connsiteY61" fmla="*/ 2093265 h 2332065"/>
              <a:gd name="connsiteX62" fmla="*/ 456512 w 1000007"/>
              <a:gd name="connsiteY62" fmla="*/ 2134059 h 2332065"/>
              <a:gd name="connsiteX63" fmla="*/ 464762 w 1000007"/>
              <a:gd name="connsiteY63" fmla="*/ 2147198 h 2332065"/>
              <a:gd name="connsiteX64" fmla="*/ 467206 w 1000007"/>
              <a:gd name="connsiteY64" fmla="*/ 2171490 h 2332065"/>
              <a:gd name="connsiteX65" fmla="*/ 480805 w 1000007"/>
              <a:gd name="connsiteY65" fmla="*/ 2220991 h 2332065"/>
              <a:gd name="connsiteX66" fmla="*/ 488596 w 1000007"/>
              <a:gd name="connsiteY66" fmla="*/ 2255367 h 2332065"/>
              <a:gd name="connsiteX67" fmla="*/ 485082 w 1000007"/>
              <a:gd name="connsiteY67" fmla="*/ 2269272 h 2332065"/>
              <a:gd name="connsiteX68" fmla="*/ 502194 w 1000007"/>
              <a:gd name="connsiteY68" fmla="*/ 2332065 h 2332065"/>
              <a:gd name="connsiteX69" fmla="*/ 497457 w 1000007"/>
              <a:gd name="connsiteY69" fmla="*/ 2314494 h 2332065"/>
              <a:gd name="connsiteX70" fmla="*/ 536722 w 1000007"/>
              <a:gd name="connsiteY70" fmla="*/ 2310522 h 2332065"/>
              <a:gd name="connsiteX71" fmla="*/ 568806 w 1000007"/>
              <a:gd name="connsiteY71" fmla="*/ 2289132 h 2332065"/>
              <a:gd name="connsiteX72" fmla="*/ 595543 w 1000007"/>
              <a:gd name="connsiteY72" fmla="*/ 2257048 h 2332065"/>
              <a:gd name="connsiteX73" fmla="*/ 611585 w 1000007"/>
              <a:gd name="connsiteY73" fmla="*/ 2235659 h 2332065"/>
              <a:gd name="connsiteX74" fmla="*/ 643670 w 1000007"/>
              <a:gd name="connsiteY74" fmla="*/ 2208922 h 2332065"/>
              <a:gd name="connsiteX75" fmla="*/ 670406 w 1000007"/>
              <a:gd name="connsiteY75" fmla="*/ 2176838 h 2332065"/>
              <a:gd name="connsiteX76" fmla="*/ 686448 w 1000007"/>
              <a:gd name="connsiteY76" fmla="*/ 2166143 h 2332065"/>
              <a:gd name="connsiteX77" fmla="*/ 702491 w 1000007"/>
              <a:gd name="connsiteY77" fmla="*/ 2150101 h 2332065"/>
              <a:gd name="connsiteX78" fmla="*/ 723880 w 1000007"/>
              <a:gd name="connsiteY78" fmla="*/ 2134059 h 2332065"/>
              <a:gd name="connsiteX79" fmla="*/ 747255 w 1000007"/>
              <a:gd name="connsiteY79" fmla="*/ 2090821 h 2332065"/>
              <a:gd name="connsiteX80" fmla="*/ 760394 w 1000007"/>
              <a:gd name="connsiteY80" fmla="*/ 2080127 h 2332065"/>
              <a:gd name="connsiteX81" fmla="*/ 791562 w 1000007"/>
              <a:gd name="connsiteY81" fmla="*/ 2036278 h 2332065"/>
              <a:gd name="connsiteX82" fmla="*/ 825480 w 1000007"/>
              <a:gd name="connsiteY82" fmla="*/ 2005722 h 2332065"/>
              <a:gd name="connsiteX83" fmla="*/ 836175 w 1000007"/>
              <a:gd name="connsiteY83" fmla="*/ 1989680 h 2332065"/>
              <a:gd name="connsiteX84" fmla="*/ 846870 w 1000007"/>
              <a:gd name="connsiteY84" fmla="*/ 1975013 h 2332065"/>
              <a:gd name="connsiteX85" fmla="*/ 876967 w 1000007"/>
              <a:gd name="connsiteY85" fmla="*/ 1932540 h 2332065"/>
              <a:gd name="connsiteX86" fmla="*/ 903705 w 1000007"/>
              <a:gd name="connsiteY86" fmla="*/ 1903205 h 2332065"/>
              <a:gd name="connsiteX87" fmla="*/ 937775 w 1000007"/>
              <a:gd name="connsiteY87" fmla="*/ 1877385 h 2332065"/>
              <a:gd name="connsiteX88" fmla="*/ 953817 w 1000007"/>
              <a:gd name="connsiteY88" fmla="*/ 1861343 h 2332065"/>
              <a:gd name="connsiteX89" fmla="*/ 964512 w 1000007"/>
              <a:gd name="connsiteY89" fmla="*/ 1845301 h 2332065"/>
              <a:gd name="connsiteX90" fmla="*/ 989262 w 1000007"/>
              <a:gd name="connsiteY90" fmla="*/ 1808481 h 2332065"/>
              <a:gd name="connsiteX91" fmla="*/ 996596 w 1000007"/>
              <a:gd name="connsiteY91" fmla="*/ 1781132 h 2332065"/>
              <a:gd name="connsiteX92" fmla="*/ 961150 w 1000007"/>
              <a:gd name="connsiteY92" fmla="*/ 1726437 h 2332065"/>
              <a:gd name="connsiteX93" fmla="*/ 962677 w 1000007"/>
              <a:gd name="connsiteY93" fmla="*/ 1712533 h 2332065"/>
              <a:gd name="connsiteX94" fmla="*/ 935483 w 1000007"/>
              <a:gd name="connsiteY94" fmla="*/ 1671740 h 2332065"/>
              <a:gd name="connsiteX95" fmla="*/ 917912 w 1000007"/>
              <a:gd name="connsiteY95" fmla="*/ 1636753 h 2332065"/>
              <a:gd name="connsiteX96" fmla="*/ 891635 w 1000007"/>
              <a:gd name="connsiteY96" fmla="*/ 1597795 h 2332065"/>
              <a:gd name="connsiteX97" fmla="*/ 878036 w 1000007"/>
              <a:gd name="connsiteY97" fmla="*/ 1575946 h 2332065"/>
              <a:gd name="connsiteX98" fmla="*/ 861537 w 1000007"/>
              <a:gd name="connsiteY98" fmla="*/ 1537139 h 2332065"/>
              <a:gd name="connsiteX99" fmla="*/ 834342 w 1000007"/>
              <a:gd name="connsiteY99" fmla="*/ 1502152 h 2332065"/>
              <a:gd name="connsiteX100" fmla="*/ 832356 w 1000007"/>
              <a:gd name="connsiteY100" fmla="*/ 1495277 h 2332065"/>
              <a:gd name="connsiteX101" fmla="*/ 808063 w 1000007"/>
              <a:gd name="connsiteY101" fmla="*/ 1461818 h 2332065"/>
              <a:gd name="connsiteX102" fmla="*/ 793396 w 1000007"/>
              <a:gd name="connsiteY102" fmla="*/ 1413081 h 2332065"/>
              <a:gd name="connsiteX103" fmla="*/ 782701 w 1000007"/>
              <a:gd name="connsiteY103" fmla="*/ 1385427 h 2332065"/>
              <a:gd name="connsiteX104" fmla="*/ 738547 w 1000007"/>
              <a:gd name="connsiteY104" fmla="*/ 1322787 h 2332065"/>
              <a:gd name="connsiteX105" fmla="*/ 738394 w 1000007"/>
              <a:gd name="connsiteY105" fmla="*/ 1305674 h 2332065"/>
              <a:gd name="connsiteX106" fmla="*/ 711200 w 1000007"/>
              <a:gd name="connsiteY106" fmla="*/ 1267785 h 2332065"/>
              <a:gd name="connsiteX107" fmla="*/ 686448 w 1000007"/>
              <a:gd name="connsiteY107" fmla="*/ 1225006 h 2332065"/>
              <a:gd name="connsiteX108" fmla="*/ 665518 w 1000007"/>
              <a:gd name="connsiteY108" fmla="*/ 1201630 h 2332065"/>
              <a:gd name="connsiteX109" fmla="*/ 656351 w 1000007"/>
              <a:gd name="connsiteY109" fmla="*/ 1186505 h 2332065"/>
              <a:gd name="connsiteX110" fmla="*/ 649476 w 1000007"/>
              <a:gd name="connsiteY110" fmla="*/ 1159921 h 2332065"/>
              <a:gd name="connsiteX111" fmla="*/ 632975 w 1000007"/>
              <a:gd name="connsiteY111" fmla="*/ 1150143 h 2332065"/>
              <a:gd name="connsiteX112" fmla="*/ 627627 w 1000007"/>
              <a:gd name="connsiteY112" fmla="*/ 1134101 h 2332065"/>
              <a:gd name="connsiteX113" fmla="*/ 620751 w 1000007"/>
              <a:gd name="connsiteY113" fmla="*/ 1104920 h 2332065"/>
              <a:gd name="connsiteX114" fmla="*/ 595543 w 1000007"/>
              <a:gd name="connsiteY114" fmla="*/ 1066113 h 2332065"/>
              <a:gd name="connsiteX115" fmla="*/ 570333 w 1000007"/>
              <a:gd name="connsiteY115" fmla="*/ 1026848 h 2332065"/>
              <a:gd name="connsiteX116" fmla="*/ 549403 w 1000007"/>
              <a:gd name="connsiteY116" fmla="*/ 989874 h 2332065"/>
              <a:gd name="connsiteX117" fmla="*/ 536722 w 1000007"/>
              <a:gd name="connsiteY117" fmla="*/ 973680 h 2332065"/>
              <a:gd name="connsiteX118" fmla="*/ 526027 w 1000007"/>
              <a:gd name="connsiteY118" fmla="*/ 946943 h 2332065"/>
              <a:gd name="connsiteX119" fmla="*/ 515333 w 1000007"/>
              <a:gd name="connsiteY119" fmla="*/ 930901 h 2332065"/>
              <a:gd name="connsiteX120" fmla="*/ 504638 w 1000007"/>
              <a:gd name="connsiteY120" fmla="*/ 904164 h 2332065"/>
              <a:gd name="connsiteX121" fmla="*/ 483248 w 1000007"/>
              <a:gd name="connsiteY121" fmla="*/ 872080 h 2332065"/>
              <a:gd name="connsiteX122" fmla="*/ 472554 w 1000007"/>
              <a:gd name="connsiteY122" fmla="*/ 856038 h 2332065"/>
              <a:gd name="connsiteX123" fmla="*/ 454067 w 1000007"/>
              <a:gd name="connsiteY123" fmla="*/ 807911 h 2332065"/>
              <a:gd name="connsiteX124" fmla="*/ 432830 w 1000007"/>
              <a:gd name="connsiteY124" fmla="*/ 780106 h 2332065"/>
              <a:gd name="connsiteX125" fmla="*/ 417248 w 1000007"/>
              <a:gd name="connsiteY125" fmla="*/ 759326 h 2332065"/>
              <a:gd name="connsiteX126" fmla="*/ 421066 w 1000007"/>
              <a:gd name="connsiteY126" fmla="*/ 746187 h 2332065"/>
              <a:gd name="connsiteX127" fmla="*/ 395857 w 1000007"/>
              <a:gd name="connsiteY127" fmla="*/ 716090 h 2332065"/>
              <a:gd name="connsiteX128" fmla="*/ 397691 w 1000007"/>
              <a:gd name="connsiteY128" fmla="*/ 695617 h 2332065"/>
              <a:gd name="connsiteX129" fmla="*/ 386996 w 1000007"/>
              <a:gd name="connsiteY129" fmla="*/ 679574 h 2332065"/>
              <a:gd name="connsiteX130" fmla="*/ 376301 w 1000007"/>
              <a:gd name="connsiteY130" fmla="*/ 663532 h 2332065"/>
              <a:gd name="connsiteX131" fmla="*/ 365606 w 1000007"/>
              <a:gd name="connsiteY131" fmla="*/ 642143 h 2332065"/>
              <a:gd name="connsiteX132" fmla="*/ 344217 w 1000007"/>
              <a:gd name="connsiteY132" fmla="*/ 626101 h 2332065"/>
              <a:gd name="connsiteX133" fmla="*/ 331535 w 1000007"/>
              <a:gd name="connsiteY133" fmla="*/ 608531 h 2332065"/>
              <a:gd name="connsiteX134" fmla="*/ 322522 w 1000007"/>
              <a:gd name="connsiteY134" fmla="*/ 591420 h 2332065"/>
              <a:gd name="connsiteX135" fmla="*/ 312133 w 1000007"/>
              <a:gd name="connsiteY135" fmla="*/ 569265 h 2332065"/>
              <a:gd name="connsiteX136" fmla="*/ 301438 w 1000007"/>
              <a:gd name="connsiteY136" fmla="*/ 561932 h 2332065"/>
              <a:gd name="connsiteX137" fmla="*/ 299452 w 1000007"/>
              <a:gd name="connsiteY137" fmla="*/ 537640 h 2332065"/>
              <a:gd name="connsiteX138" fmla="*/ 285854 w 1000007"/>
              <a:gd name="connsiteY138" fmla="*/ 518696 h 2332065"/>
              <a:gd name="connsiteX139" fmla="*/ 269354 w 1000007"/>
              <a:gd name="connsiteY139" fmla="*/ 497764 h 2332065"/>
              <a:gd name="connsiteX140" fmla="*/ 258659 w 1000007"/>
              <a:gd name="connsiteY140" fmla="*/ 473013 h 2332065"/>
              <a:gd name="connsiteX141" fmla="*/ 237270 w 1000007"/>
              <a:gd name="connsiteY141" fmla="*/ 433596 h 2332065"/>
              <a:gd name="connsiteX142" fmla="*/ 220768 w 1000007"/>
              <a:gd name="connsiteY142" fmla="*/ 397080 h 2332065"/>
              <a:gd name="connsiteX143" fmla="*/ 193574 w 1000007"/>
              <a:gd name="connsiteY143" fmla="*/ 353844 h 2332065"/>
              <a:gd name="connsiteX144" fmla="*/ 171269 w 1000007"/>
              <a:gd name="connsiteY144" fmla="*/ 306328 h 2332065"/>
              <a:gd name="connsiteX145" fmla="*/ 141170 w 1000007"/>
              <a:gd name="connsiteY145" fmla="*/ 258660 h 2332065"/>
              <a:gd name="connsiteX146" fmla="*/ 115808 w 1000007"/>
              <a:gd name="connsiteY146" fmla="*/ 212826 h 2332065"/>
              <a:gd name="connsiteX147" fmla="*/ 99307 w 1000007"/>
              <a:gd name="connsiteY147" fmla="*/ 188075 h 2332065"/>
              <a:gd name="connsiteX148" fmla="*/ 98238 w 1000007"/>
              <a:gd name="connsiteY148" fmla="*/ 166227 h 2332065"/>
              <a:gd name="connsiteX149" fmla="*/ 87543 w 1000007"/>
              <a:gd name="connsiteY149" fmla="*/ 144838 h 2332065"/>
              <a:gd name="connsiteX150" fmla="*/ 51181 w 1000007"/>
              <a:gd name="connsiteY150" fmla="*/ 95795 h 2332065"/>
              <a:gd name="connsiteX151" fmla="*/ 39417 w 1000007"/>
              <a:gd name="connsiteY151" fmla="*/ 59280 h 2332065"/>
              <a:gd name="connsiteX152" fmla="*/ 28722 w 1000007"/>
              <a:gd name="connsiteY152" fmla="*/ 43238 h 2332065"/>
              <a:gd name="connsiteX153" fmla="*/ 0 w 1000007"/>
              <a:gd name="connsiteY153" fmla="*/ 0 h 2332065"/>
              <a:gd name="connsiteX154" fmla="*/ 7333 w 1000007"/>
              <a:gd name="connsiteY154" fmla="*/ 27196 h 2332065"/>
              <a:gd name="connsiteX0" fmla="*/ 7333 w 1000007"/>
              <a:gd name="connsiteY0" fmla="*/ 27196 h 2332065"/>
              <a:gd name="connsiteX1" fmla="*/ 10694 w 1000007"/>
              <a:gd name="connsiteY1" fmla="*/ 48126 h 2332065"/>
              <a:gd name="connsiteX2" fmla="*/ 27653 w 1000007"/>
              <a:gd name="connsiteY2" fmla="*/ 52557 h 2332065"/>
              <a:gd name="connsiteX3" fmla="*/ 15583 w 1000007"/>
              <a:gd name="connsiteY3" fmla="*/ 73489 h 2332065"/>
              <a:gd name="connsiteX4" fmla="*/ 29638 w 1000007"/>
              <a:gd name="connsiteY4" fmla="*/ 103588 h 2332065"/>
              <a:gd name="connsiteX5" fmla="*/ 34528 w 1000007"/>
              <a:gd name="connsiteY5" fmla="*/ 148810 h 2332065"/>
              <a:gd name="connsiteX6" fmla="*/ 39876 w 1000007"/>
              <a:gd name="connsiteY6" fmla="*/ 184865 h 2332065"/>
              <a:gd name="connsiteX7" fmla="*/ 56376 w 1000007"/>
              <a:gd name="connsiteY7" fmla="*/ 236508 h 2332065"/>
              <a:gd name="connsiteX8" fmla="*/ 43848 w 1000007"/>
              <a:gd name="connsiteY8" fmla="*/ 222756 h 2332065"/>
              <a:gd name="connsiteX9" fmla="*/ 60806 w 1000007"/>
              <a:gd name="connsiteY9" fmla="*/ 279285 h 2332065"/>
              <a:gd name="connsiteX10" fmla="*/ 66155 w 1000007"/>
              <a:gd name="connsiteY10" fmla="*/ 322523 h 2332065"/>
              <a:gd name="connsiteX11" fmla="*/ 80210 w 1000007"/>
              <a:gd name="connsiteY11" fmla="*/ 370497 h 2332065"/>
              <a:gd name="connsiteX12" fmla="*/ 91362 w 1000007"/>
              <a:gd name="connsiteY12" fmla="*/ 414651 h 2332065"/>
              <a:gd name="connsiteX13" fmla="*/ 104504 w 1000007"/>
              <a:gd name="connsiteY13" fmla="*/ 473471 h 2332065"/>
              <a:gd name="connsiteX14" fmla="*/ 112753 w 1000007"/>
              <a:gd name="connsiteY14" fmla="*/ 511362 h 2332065"/>
              <a:gd name="connsiteX15" fmla="*/ 120544 w 1000007"/>
              <a:gd name="connsiteY15" fmla="*/ 576753 h 2332065"/>
              <a:gd name="connsiteX16" fmla="*/ 131697 w 1000007"/>
              <a:gd name="connsiteY16" fmla="*/ 612199 h 2332065"/>
              <a:gd name="connsiteX17" fmla="*/ 137044 w 1000007"/>
              <a:gd name="connsiteY17" fmla="*/ 654366 h 2332065"/>
              <a:gd name="connsiteX18" fmla="*/ 151101 w 1000007"/>
              <a:gd name="connsiteY18" fmla="*/ 681104 h 2332065"/>
              <a:gd name="connsiteX19" fmla="*/ 162255 w 1000007"/>
              <a:gd name="connsiteY19" fmla="*/ 711659 h 2332065"/>
              <a:gd name="connsiteX20" fmla="*/ 167602 w 1000007"/>
              <a:gd name="connsiteY20" fmla="*/ 744202 h 2332065"/>
              <a:gd name="connsiteX21" fmla="*/ 172489 w 1000007"/>
              <a:gd name="connsiteY21" fmla="*/ 772465 h 2332065"/>
              <a:gd name="connsiteX22" fmla="*/ 180741 w 1000007"/>
              <a:gd name="connsiteY22" fmla="*/ 807454 h 2332065"/>
              <a:gd name="connsiteX23" fmla="*/ 191893 w 1000007"/>
              <a:gd name="connsiteY23" fmla="*/ 840912 h 2332065"/>
              <a:gd name="connsiteX24" fmla="*/ 191435 w 1000007"/>
              <a:gd name="connsiteY24" fmla="*/ 882163 h 2332065"/>
              <a:gd name="connsiteX25" fmla="*/ 198311 w 1000007"/>
              <a:gd name="connsiteY25" fmla="*/ 910579 h 2332065"/>
              <a:gd name="connsiteX26" fmla="*/ 206559 w 1000007"/>
              <a:gd name="connsiteY26" fmla="*/ 951832 h 2332065"/>
              <a:gd name="connsiteX27" fmla="*/ 223520 w 1000007"/>
              <a:gd name="connsiteY27" fmla="*/ 995527 h 2332065"/>
              <a:gd name="connsiteX28" fmla="*/ 224589 w 1000007"/>
              <a:gd name="connsiteY28" fmla="*/ 1021043 h 2332065"/>
              <a:gd name="connsiteX29" fmla="*/ 229479 w 1000007"/>
              <a:gd name="connsiteY29" fmla="*/ 1062446 h 2332065"/>
              <a:gd name="connsiteX30" fmla="*/ 237729 w 1000007"/>
              <a:gd name="connsiteY30" fmla="*/ 1118671 h 2332065"/>
              <a:gd name="connsiteX31" fmla="*/ 257590 w 1000007"/>
              <a:gd name="connsiteY31" fmla="*/ 1149838 h 2332065"/>
              <a:gd name="connsiteX32" fmla="*/ 262936 w 1000007"/>
              <a:gd name="connsiteY32" fmla="*/ 1191088 h 2332065"/>
              <a:gd name="connsiteX33" fmla="*/ 267368 w 1000007"/>
              <a:gd name="connsiteY33" fmla="*/ 1224243 h 2332065"/>
              <a:gd name="connsiteX34" fmla="*/ 274090 w 1000007"/>
              <a:gd name="connsiteY34" fmla="*/ 1249299 h 2332065"/>
              <a:gd name="connsiteX35" fmla="*/ 281883 w 1000007"/>
              <a:gd name="connsiteY35" fmla="*/ 1281382 h 2332065"/>
              <a:gd name="connsiteX36" fmla="*/ 290132 w 1000007"/>
              <a:gd name="connsiteY36" fmla="*/ 1328898 h 2332065"/>
              <a:gd name="connsiteX37" fmla="*/ 301285 w 1000007"/>
              <a:gd name="connsiteY37" fmla="*/ 1353343 h 2332065"/>
              <a:gd name="connsiteX38" fmla="*/ 300827 w 1000007"/>
              <a:gd name="connsiteY38" fmla="*/ 1366483 h 2332065"/>
              <a:gd name="connsiteX39" fmla="*/ 303272 w 1000007"/>
              <a:gd name="connsiteY39" fmla="*/ 1398567 h 2332065"/>
              <a:gd name="connsiteX40" fmla="*/ 316411 w 1000007"/>
              <a:gd name="connsiteY40" fmla="*/ 1437525 h 2332065"/>
              <a:gd name="connsiteX41" fmla="*/ 318855 w 1000007"/>
              <a:gd name="connsiteY41" fmla="*/ 1468082 h 2332065"/>
              <a:gd name="connsiteX42" fmla="*/ 332911 w 1000007"/>
              <a:gd name="connsiteY42" fmla="*/ 1489929 h 2332065"/>
              <a:gd name="connsiteX43" fmla="*/ 335356 w 1000007"/>
              <a:gd name="connsiteY43" fmla="*/ 1511320 h 2332065"/>
              <a:gd name="connsiteX44" fmla="*/ 331535 w 1000007"/>
              <a:gd name="connsiteY44" fmla="*/ 1527361 h 2332065"/>
              <a:gd name="connsiteX45" fmla="*/ 348495 w 1000007"/>
              <a:gd name="connsiteY45" fmla="*/ 1559446 h 2332065"/>
              <a:gd name="connsiteX46" fmla="*/ 350481 w 1000007"/>
              <a:gd name="connsiteY46" fmla="*/ 1594433 h 2332065"/>
              <a:gd name="connsiteX47" fmla="*/ 355828 w 1000007"/>
              <a:gd name="connsiteY47" fmla="*/ 1619795 h 2332065"/>
              <a:gd name="connsiteX48" fmla="*/ 361175 w 1000007"/>
              <a:gd name="connsiteY48" fmla="*/ 1638740 h 2332065"/>
              <a:gd name="connsiteX49" fmla="*/ 354912 w 1000007"/>
              <a:gd name="connsiteY49" fmla="*/ 1679532 h 2332065"/>
              <a:gd name="connsiteX50" fmla="*/ 368968 w 1000007"/>
              <a:gd name="connsiteY50" fmla="*/ 1677088 h 2332065"/>
              <a:gd name="connsiteX51" fmla="*/ 377676 w 1000007"/>
              <a:gd name="connsiteY51" fmla="*/ 1696645 h 2332065"/>
              <a:gd name="connsiteX52" fmla="*/ 377216 w 1000007"/>
              <a:gd name="connsiteY52" fmla="*/ 1727812 h 2332065"/>
              <a:gd name="connsiteX53" fmla="*/ 387913 w 1000007"/>
              <a:gd name="connsiteY53" fmla="*/ 1785105 h 2332065"/>
              <a:gd name="connsiteX54" fmla="*/ 398607 w 1000007"/>
              <a:gd name="connsiteY54" fmla="*/ 1830787 h 2332065"/>
              <a:gd name="connsiteX55" fmla="*/ 403955 w 1000007"/>
              <a:gd name="connsiteY55" fmla="*/ 1863788 h 2332065"/>
              <a:gd name="connsiteX56" fmla="*/ 415108 w 1000007"/>
              <a:gd name="connsiteY56" fmla="*/ 1888538 h 2332065"/>
              <a:gd name="connsiteX57" fmla="*/ 422900 w 1000007"/>
              <a:gd name="connsiteY57" fmla="*/ 1928567 h 2332065"/>
              <a:gd name="connsiteX58" fmla="*/ 424886 w 1000007"/>
              <a:gd name="connsiteY58" fmla="*/ 1968442 h 2332065"/>
              <a:gd name="connsiteX59" fmla="*/ 444291 w 1000007"/>
              <a:gd name="connsiteY59" fmla="*/ 2021918 h 2332065"/>
              <a:gd name="connsiteX60" fmla="*/ 443372 w 1000007"/>
              <a:gd name="connsiteY60" fmla="*/ 2055375 h 2332065"/>
              <a:gd name="connsiteX61" fmla="*/ 460331 w 1000007"/>
              <a:gd name="connsiteY61" fmla="*/ 2093265 h 2332065"/>
              <a:gd name="connsiteX62" fmla="*/ 456512 w 1000007"/>
              <a:gd name="connsiteY62" fmla="*/ 2134059 h 2332065"/>
              <a:gd name="connsiteX63" fmla="*/ 464762 w 1000007"/>
              <a:gd name="connsiteY63" fmla="*/ 2147198 h 2332065"/>
              <a:gd name="connsiteX64" fmla="*/ 467206 w 1000007"/>
              <a:gd name="connsiteY64" fmla="*/ 2171490 h 2332065"/>
              <a:gd name="connsiteX65" fmla="*/ 480805 w 1000007"/>
              <a:gd name="connsiteY65" fmla="*/ 2220991 h 2332065"/>
              <a:gd name="connsiteX66" fmla="*/ 488596 w 1000007"/>
              <a:gd name="connsiteY66" fmla="*/ 2255367 h 2332065"/>
              <a:gd name="connsiteX67" fmla="*/ 485082 w 1000007"/>
              <a:gd name="connsiteY67" fmla="*/ 2269272 h 2332065"/>
              <a:gd name="connsiteX68" fmla="*/ 502194 w 1000007"/>
              <a:gd name="connsiteY68" fmla="*/ 2332065 h 2332065"/>
              <a:gd name="connsiteX69" fmla="*/ 497457 w 1000007"/>
              <a:gd name="connsiteY69" fmla="*/ 2314494 h 2332065"/>
              <a:gd name="connsiteX70" fmla="*/ 536722 w 1000007"/>
              <a:gd name="connsiteY70" fmla="*/ 2310522 h 2332065"/>
              <a:gd name="connsiteX71" fmla="*/ 568806 w 1000007"/>
              <a:gd name="connsiteY71" fmla="*/ 2289132 h 2332065"/>
              <a:gd name="connsiteX72" fmla="*/ 595543 w 1000007"/>
              <a:gd name="connsiteY72" fmla="*/ 2257048 h 2332065"/>
              <a:gd name="connsiteX73" fmla="*/ 611585 w 1000007"/>
              <a:gd name="connsiteY73" fmla="*/ 2235659 h 2332065"/>
              <a:gd name="connsiteX74" fmla="*/ 643670 w 1000007"/>
              <a:gd name="connsiteY74" fmla="*/ 2208922 h 2332065"/>
              <a:gd name="connsiteX75" fmla="*/ 670406 w 1000007"/>
              <a:gd name="connsiteY75" fmla="*/ 2176838 h 2332065"/>
              <a:gd name="connsiteX76" fmla="*/ 686448 w 1000007"/>
              <a:gd name="connsiteY76" fmla="*/ 2166143 h 2332065"/>
              <a:gd name="connsiteX77" fmla="*/ 702491 w 1000007"/>
              <a:gd name="connsiteY77" fmla="*/ 2150101 h 2332065"/>
              <a:gd name="connsiteX78" fmla="*/ 723880 w 1000007"/>
              <a:gd name="connsiteY78" fmla="*/ 2134059 h 2332065"/>
              <a:gd name="connsiteX79" fmla="*/ 747255 w 1000007"/>
              <a:gd name="connsiteY79" fmla="*/ 2090821 h 2332065"/>
              <a:gd name="connsiteX80" fmla="*/ 760394 w 1000007"/>
              <a:gd name="connsiteY80" fmla="*/ 2080127 h 2332065"/>
              <a:gd name="connsiteX81" fmla="*/ 791562 w 1000007"/>
              <a:gd name="connsiteY81" fmla="*/ 2036278 h 2332065"/>
              <a:gd name="connsiteX82" fmla="*/ 825480 w 1000007"/>
              <a:gd name="connsiteY82" fmla="*/ 2005722 h 2332065"/>
              <a:gd name="connsiteX83" fmla="*/ 836175 w 1000007"/>
              <a:gd name="connsiteY83" fmla="*/ 1989680 h 2332065"/>
              <a:gd name="connsiteX84" fmla="*/ 846870 w 1000007"/>
              <a:gd name="connsiteY84" fmla="*/ 1975013 h 2332065"/>
              <a:gd name="connsiteX85" fmla="*/ 876967 w 1000007"/>
              <a:gd name="connsiteY85" fmla="*/ 1932540 h 2332065"/>
              <a:gd name="connsiteX86" fmla="*/ 903705 w 1000007"/>
              <a:gd name="connsiteY86" fmla="*/ 1903205 h 2332065"/>
              <a:gd name="connsiteX87" fmla="*/ 937775 w 1000007"/>
              <a:gd name="connsiteY87" fmla="*/ 1877385 h 2332065"/>
              <a:gd name="connsiteX88" fmla="*/ 953817 w 1000007"/>
              <a:gd name="connsiteY88" fmla="*/ 1861343 h 2332065"/>
              <a:gd name="connsiteX89" fmla="*/ 964512 w 1000007"/>
              <a:gd name="connsiteY89" fmla="*/ 1845301 h 2332065"/>
              <a:gd name="connsiteX90" fmla="*/ 989262 w 1000007"/>
              <a:gd name="connsiteY90" fmla="*/ 1808481 h 2332065"/>
              <a:gd name="connsiteX91" fmla="*/ 996596 w 1000007"/>
              <a:gd name="connsiteY91" fmla="*/ 1781132 h 2332065"/>
              <a:gd name="connsiteX92" fmla="*/ 961150 w 1000007"/>
              <a:gd name="connsiteY92" fmla="*/ 1726437 h 2332065"/>
              <a:gd name="connsiteX93" fmla="*/ 962677 w 1000007"/>
              <a:gd name="connsiteY93" fmla="*/ 1712533 h 2332065"/>
              <a:gd name="connsiteX94" fmla="*/ 935483 w 1000007"/>
              <a:gd name="connsiteY94" fmla="*/ 1671740 h 2332065"/>
              <a:gd name="connsiteX95" fmla="*/ 917912 w 1000007"/>
              <a:gd name="connsiteY95" fmla="*/ 1636753 h 2332065"/>
              <a:gd name="connsiteX96" fmla="*/ 891635 w 1000007"/>
              <a:gd name="connsiteY96" fmla="*/ 1597795 h 2332065"/>
              <a:gd name="connsiteX97" fmla="*/ 878036 w 1000007"/>
              <a:gd name="connsiteY97" fmla="*/ 1575946 h 2332065"/>
              <a:gd name="connsiteX98" fmla="*/ 861537 w 1000007"/>
              <a:gd name="connsiteY98" fmla="*/ 1537139 h 2332065"/>
              <a:gd name="connsiteX99" fmla="*/ 834342 w 1000007"/>
              <a:gd name="connsiteY99" fmla="*/ 1502152 h 2332065"/>
              <a:gd name="connsiteX100" fmla="*/ 832356 w 1000007"/>
              <a:gd name="connsiteY100" fmla="*/ 1495277 h 2332065"/>
              <a:gd name="connsiteX101" fmla="*/ 816772 w 1000007"/>
              <a:gd name="connsiteY101" fmla="*/ 1438595 h 2332065"/>
              <a:gd name="connsiteX102" fmla="*/ 793396 w 1000007"/>
              <a:gd name="connsiteY102" fmla="*/ 1413081 h 2332065"/>
              <a:gd name="connsiteX103" fmla="*/ 782701 w 1000007"/>
              <a:gd name="connsiteY103" fmla="*/ 1385427 h 2332065"/>
              <a:gd name="connsiteX104" fmla="*/ 738547 w 1000007"/>
              <a:gd name="connsiteY104" fmla="*/ 1322787 h 2332065"/>
              <a:gd name="connsiteX105" fmla="*/ 738394 w 1000007"/>
              <a:gd name="connsiteY105" fmla="*/ 1305674 h 2332065"/>
              <a:gd name="connsiteX106" fmla="*/ 711200 w 1000007"/>
              <a:gd name="connsiteY106" fmla="*/ 1267785 h 2332065"/>
              <a:gd name="connsiteX107" fmla="*/ 686448 w 1000007"/>
              <a:gd name="connsiteY107" fmla="*/ 1225006 h 2332065"/>
              <a:gd name="connsiteX108" fmla="*/ 665518 w 1000007"/>
              <a:gd name="connsiteY108" fmla="*/ 1201630 h 2332065"/>
              <a:gd name="connsiteX109" fmla="*/ 656351 w 1000007"/>
              <a:gd name="connsiteY109" fmla="*/ 1186505 h 2332065"/>
              <a:gd name="connsiteX110" fmla="*/ 649476 w 1000007"/>
              <a:gd name="connsiteY110" fmla="*/ 1159921 h 2332065"/>
              <a:gd name="connsiteX111" fmla="*/ 632975 w 1000007"/>
              <a:gd name="connsiteY111" fmla="*/ 1150143 h 2332065"/>
              <a:gd name="connsiteX112" fmla="*/ 627627 w 1000007"/>
              <a:gd name="connsiteY112" fmla="*/ 1134101 h 2332065"/>
              <a:gd name="connsiteX113" fmla="*/ 620751 w 1000007"/>
              <a:gd name="connsiteY113" fmla="*/ 1104920 h 2332065"/>
              <a:gd name="connsiteX114" fmla="*/ 595543 w 1000007"/>
              <a:gd name="connsiteY114" fmla="*/ 1066113 h 2332065"/>
              <a:gd name="connsiteX115" fmla="*/ 570333 w 1000007"/>
              <a:gd name="connsiteY115" fmla="*/ 1026848 h 2332065"/>
              <a:gd name="connsiteX116" fmla="*/ 549403 w 1000007"/>
              <a:gd name="connsiteY116" fmla="*/ 989874 h 2332065"/>
              <a:gd name="connsiteX117" fmla="*/ 536722 w 1000007"/>
              <a:gd name="connsiteY117" fmla="*/ 973680 h 2332065"/>
              <a:gd name="connsiteX118" fmla="*/ 526027 w 1000007"/>
              <a:gd name="connsiteY118" fmla="*/ 946943 h 2332065"/>
              <a:gd name="connsiteX119" fmla="*/ 515333 w 1000007"/>
              <a:gd name="connsiteY119" fmla="*/ 930901 h 2332065"/>
              <a:gd name="connsiteX120" fmla="*/ 504638 w 1000007"/>
              <a:gd name="connsiteY120" fmla="*/ 904164 h 2332065"/>
              <a:gd name="connsiteX121" fmla="*/ 483248 w 1000007"/>
              <a:gd name="connsiteY121" fmla="*/ 872080 h 2332065"/>
              <a:gd name="connsiteX122" fmla="*/ 472554 w 1000007"/>
              <a:gd name="connsiteY122" fmla="*/ 856038 h 2332065"/>
              <a:gd name="connsiteX123" fmla="*/ 454067 w 1000007"/>
              <a:gd name="connsiteY123" fmla="*/ 807911 h 2332065"/>
              <a:gd name="connsiteX124" fmla="*/ 432830 w 1000007"/>
              <a:gd name="connsiteY124" fmla="*/ 780106 h 2332065"/>
              <a:gd name="connsiteX125" fmla="*/ 417248 w 1000007"/>
              <a:gd name="connsiteY125" fmla="*/ 759326 h 2332065"/>
              <a:gd name="connsiteX126" fmla="*/ 421066 w 1000007"/>
              <a:gd name="connsiteY126" fmla="*/ 746187 h 2332065"/>
              <a:gd name="connsiteX127" fmla="*/ 395857 w 1000007"/>
              <a:gd name="connsiteY127" fmla="*/ 716090 h 2332065"/>
              <a:gd name="connsiteX128" fmla="*/ 397691 w 1000007"/>
              <a:gd name="connsiteY128" fmla="*/ 695617 h 2332065"/>
              <a:gd name="connsiteX129" fmla="*/ 386996 w 1000007"/>
              <a:gd name="connsiteY129" fmla="*/ 679574 h 2332065"/>
              <a:gd name="connsiteX130" fmla="*/ 376301 w 1000007"/>
              <a:gd name="connsiteY130" fmla="*/ 663532 h 2332065"/>
              <a:gd name="connsiteX131" fmla="*/ 365606 w 1000007"/>
              <a:gd name="connsiteY131" fmla="*/ 642143 h 2332065"/>
              <a:gd name="connsiteX132" fmla="*/ 344217 w 1000007"/>
              <a:gd name="connsiteY132" fmla="*/ 626101 h 2332065"/>
              <a:gd name="connsiteX133" fmla="*/ 331535 w 1000007"/>
              <a:gd name="connsiteY133" fmla="*/ 608531 h 2332065"/>
              <a:gd name="connsiteX134" fmla="*/ 322522 w 1000007"/>
              <a:gd name="connsiteY134" fmla="*/ 591420 h 2332065"/>
              <a:gd name="connsiteX135" fmla="*/ 312133 w 1000007"/>
              <a:gd name="connsiteY135" fmla="*/ 569265 h 2332065"/>
              <a:gd name="connsiteX136" fmla="*/ 301438 w 1000007"/>
              <a:gd name="connsiteY136" fmla="*/ 561932 h 2332065"/>
              <a:gd name="connsiteX137" fmla="*/ 299452 w 1000007"/>
              <a:gd name="connsiteY137" fmla="*/ 537640 h 2332065"/>
              <a:gd name="connsiteX138" fmla="*/ 285854 w 1000007"/>
              <a:gd name="connsiteY138" fmla="*/ 518696 h 2332065"/>
              <a:gd name="connsiteX139" fmla="*/ 269354 w 1000007"/>
              <a:gd name="connsiteY139" fmla="*/ 497764 h 2332065"/>
              <a:gd name="connsiteX140" fmla="*/ 258659 w 1000007"/>
              <a:gd name="connsiteY140" fmla="*/ 473013 h 2332065"/>
              <a:gd name="connsiteX141" fmla="*/ 237270 w 1000007"/>
              <a:gd name="connsiteY141" fmla="*/ 433596 h 2332065"/>
              <a:gd name="connsiteX142" fmla="*/ 220768 w 1000007"/>
              <a:gd name="connsiteY142" fmla="*/ 397080 h 2332065"/>
              <a:gd name="connsiteX143" fmla="*/ 193574 w 1000007"/>
              <a:gd name="connsiteY143" fmla="*/ 353844 h 2332065"/>
              <a:gd name="connsiteX144" fmla="*/ 171269 w 1000007"/>
              <a:gd name="connsiteY144" fmla="*/ 306328 h 2332065"/>
              <a:gd name="connsiteX145" fmla="*/ 141170 w 1000007"/>
              <a:gd name="connsiteY145" fmla="*/ 258660 h 2332065"/>
              <a:gd name="connsiteX146" fmla="*/ 115808 w 1000007"/>
              <a:gd name="connsiteY146" fmla="*/ 212826 h 2332065"/>
              <a:gd name="connsiteX147" fmla="*/ 99307 w 1000007"/>
              <a:gd name="connsiteY147" fmla="*/ 188075 h 2332065"/>
              <a:gd name="connsiteX148" fmla="*/ 98238 w 1000007"/>
              <a:gd name="connsiteY148" fmla="*/ 166227 h 2332065"/>
              <a:gd name="connsiteX149" fmla="*/ 87543 w 1000007"/>
              <a:gd name="connsiteY149" fmla="*/ 144838 h 2332065"/>
              <a:gd name="connsiteX150" fmla="*/ 51181 w 1000007"/>
              <a:gd name="connsiteY150" fmla="*/ 95795 h 2332065"/>
              <a:gd name="connsiteX151" fmla="*/ 39417 w 1000007"/>
              <a:gd name="connsiteY151" fmla="*/ 59280 h 2332065"/>
              <a:gd name="connsiteX152" fmla="*/ 28722 w 1000007"/>
              <a:gd name="connsiteY152" fmla="*/ 43238 h 2332065"/>
              <a:gd name="connsiteX153" fmla="*/ 0 w 1000007"/>
              <a:gd name="connsiteY153" fmla="*/ 0 h 2332065"/>
              <a:gd name="connsiteX154" fmla="*/ 7333 w 1000007"/>
              <a:gd name="connsiteY154" fmla="*/ 27196 h 2332065"/>
              <a:gd name="connsiteX0" fmla="*/ 7333 w 1000007"/>
              <a:gd name="connsiteY0" fmla="*/ 27196 h 2332065"/>
              <a:gd name="connsiteX1" fmla="*/ 10694 w 1000007"/>
              <a:gd name="connsiteY1" fmla="*/ 48126 h 2332065"/>
              <a:gd name="connsiteX2" fmla="*/ 27653 w 1000007"/>
              <a:gd name="connsiteY2" fmla="*/ 52557 h 2332065"/>
              <a:gd name="connsiteX3" fmla="*/ 15583 w 1000007"/>
              <a:gd name="connsiteY3" fmla="*/ 73489 h 2332065"/>
              <a:gd name="connsiteX4" fmla="*/ 29638 w 1000007"/>
              <a:gd name="connsiteY4" fmla="*/ 103588 h 2332065"/>
              <a:gd name="connsiteX5" fmla="*/ 34528 w 1000007"/>
              <a:gd name="connsiteY5" fmla="*/ 148810 h 2332065"/>
              <a:gd name="connsiteX6" fmla="*/ 39876 w 1000007"/>
              <a:gd name="connsiteY6" fmla="*/ 184865 h 2332065"/>
              <a:gd name="connsiteX7" fmla="*/ 56376 w 1000007"/>
              <a:gd name="connsiteY7" fmla="*/ 236508 h 2332065"/>
              <a:gd name="connsiteX8" fmla="*/ 43848 w 1000007"/>
              <a:gd name="connsiteY8" fmla="*/ 222756 h 2332065"/>
              <a:gd name="connsiteX9" fmla="*/ 60806 w 1000007"/>
              <a:gd name="connsiteY9" fmla="*/ 279285 h 2332065"/>
              <a:gd name="connsiteX10" fmla="*/ 66155 w 1000007"/>
              <a:gd name="connsiteY10" fmla="*/ 322523 h 2332065"/>
              <a:gd name="connsiteX11" fmla="*/ 80210 w 1000007"/>
              <a:gd name="connsiteY11" fmla="*/ 370497 h 2332065"/>
              <a:gd name="connsiteX12" fmla="*/ 91362 w 1000007"/>
              <a:gd name="connsiteY12" fmla="*/ 414651 h 2332065"/>
              <a:gd name="connsiteX13" fmla="*/ 104504 w 1000007"/>
              <a:gd name="connsiteY13" fmla="*/ 473471 h 2332065"/>
              <a:gd name="connsiteX14" fmla="*/ 112753 w 1000007"/>
              <a:gd name="connsiteY14" fmla="*/ 511362 h 2332065"/>
              <a:gd name="connsiteX15" fmla="*/ 120544 w 1000007"/>
              <a:gd name="connsiteY15" fmla="*/ 576753 h 2332065"/>
              <a:gd name="connsiteX16" fmla="*/ 131697 w 1000007"/>
              <a:gd name="connsiteY16" fmla="*/ 612199 h 2332065"/>
              <a:gd name="connsiteX17" fmla="*/ 137044 w 1000007"/>
              <a:gd name="connsiteY17" fmla="*/ 654366 h 2332065"/>
              <a:gd name="connsiteX18" fmla="*/ 151101 w 1000007"/>
              <a:gd name="connsiteY18" fmla="*/ 681104 h 2332065"/>
              <a:gd name="connsiteX19" fmla="*/ 162255 w 1000007"/>
              <a:gd name="connsiteY19" fmla="*/ 711659 h 2332065"/>
              <a:gd name="connsiteX20" fmla="*/ 167602 w 1000007"/>
              <a:gd name="connsiteY20" fmla="*/ 744202 h 2332065"/>
              <a:gd name="connsiteX21" fmla="*/ 172489 w 1000007"/>
              <a:gd name="connsiteY21" fmla="*/ 772465 h 2332065"/>
              <a:gd name="connsiteX22" fmla="*/ 180741 w 1000007"/>
              <a:gd name="connsiteY22" fmla="*/ 807454 h 2332065"/>
              <a:gd name="connsiteX23" fmla="*/ 191893 w 1000007"/>
              <a:gd name="connsiteY23" fmla="*/ 840912 h 2332065"/>
              <a:gd name="connsiteX24" fmla="*/ 191435 w 1000007"/>
              <a:gd name="connsiteY24" fmla="*/ 882163 h 2332065"/>
              <a:gd name="connsiteX25" fmla="*/ 198311 w 1000007"/>
              <a:gd name="connsiteY25" fmla="*/ 910579 h 2332065"/>
              <a:gd name="connsiteX26" fmla="*/ 206559 w 1000007"/>
              <a:gd name="connsiteY26" fmla="*/ 951832 h 2332065"/>
              <a:gd name="connsiteX27" fmla="*/ 223520 w 1000007"/>
              <a:gd name="connsiteY27" fmla="*/ 995527 h 2332065"/>
              <a:gd name="connsiteX28" fmla="*/ 224589 w 1000007"/>
              <a:gd name="connsiteY28" fmla="*/ 1021043 h 2332065"/>
              <a:gd name="connsiteX29" fmla="*/ 229479 w 1000007"/>
              <a:gd name="connsiteY29" fmla="*/ 1062446 h 2332065"/>
              <a:gd name="connsiteX30" fmla="*/ 237729 w 1000007"/>
              <a:gd name="connsiteY30" fmla="*/ 1118671 h 2332065"/>
              <a:gd name="connsiteX31" fmla="*/ 257590 w 1000007"/>
              <a:gd name="connsiteY31" fmla="*/ 1149838 h 2332065"/>
              <a:gd name="connsiteX32" fmla="*/ 262936 w 1000007"/>
              <a:gd name="connsiteY32" fmla="*/ 1191088 h 2332065"/>
              <a:gd name="connsiteX33" fmla="*/ 267368 w 1000007"/>
              <a:gd name="connsiteY33" fmla="*/ 1224243 h 2332065"/>
              <a:gd name="connsiteX34" fmla="*/ 274090 w 1000007"/>
              <a:gd name="connsiteY34" fmla="*/ 1249299 h 2332065"/>
              <a:gd name="connsiteX35" fmla="*/ 281883 w 1000007"/>
              <a:gd name="connsiteY35" fmla="*/ 1281382 h 2332065"/>
              <a:gd name="connsiteX36" fmla="*/ 290132 w 1000007"/>
              <a:gd name="connsiteY36" fmla="*/ 1328898 h 2332065"/>
              <a:gd name="connsiteX37" fmla="*/ 301285 w 1000007"/>
              <a:gd name="connsiteY37" fmla="*/ 1353343 h 2332065"/>
              <a:gd name="connsiteX38" fmla="*/ 300827 w 1000007"/>
              <a:gd name="connsiteY38" fmla="*/ 1366483 h 2332065"/>
              <a:gd name="connsiteX39" fmla="*/ 303272 w 1000007"/>
              <a:gd name="connsiteY39" fmla="*/ 1398567 h 2332065"/>
              <a:gd name="connsiteX40" fmla="*/ 316411 w 1000007"/>
              <a:gd name="connsiteY40" fmla="*/ 1437525 h 2332065"/>
              <a:gd name="connsiteX41" fmla="*/ 318855 w 1000007"/>
              <a:gd name="connsiteY41" fmla="*/ 1468082 h 2332065"/>
              <a:gd name="connsiteX42" fmla="*/ 332911 w 1000007"/>
              <a:gd name="connsiteY42" fmla="*/ 1489929 h 2332065"/>
              <a:gd name="connsiteX43" fmla="*/ 335356 w 1000007"/>
              <a:gd name="connsiteY43" fmla="*/ 1511320 h 2332065"/>
              <a:gd name="connsiteX44" fmla="*/ 331535 w 1000007"/>
              <a:gd name="connsiteY44" fmla="*/ 1527361 h 2332065"/>
              <a:gd name="connsiteX45" fmla="*/ 348495 w 1000007"/>
              <a:gd name="connsiteY45" fmla="*/ 1559446 h 2332065"/>
              <a:gd name="connsiteX46" fmla="*/ 350481 w 1000007"/>
              <a:gd name="connsiteY46" fmla="*/ 1594433 h 2332065"/>
              <a:gd name="connsiteX47" fmla="*/ 355828 w 1000007"/>
              <a:gd name="connsiteY47" fmla="*/ 1619795 h 2332065"/>
              <a:gd name="connsiteX48" fmla="*/ 361175 w 1000007"/>
              <a:gd name="connsiteY48" fmla="*/ 1638740 h 2332065"/>
              <a:gd name="connsiteX49" fmla="*/ 354912 w 1000007"/>
              <a:gd name="connsiteY49" fmla="*/ 1679532 h 2332065"/>
              <a:gd name="connsiteX50" fmla="*/ 368968 w 1000007"/>
              <a:gd name="connsiteY50" fmla="*/ 1677088 h 2332065"/>
              <a:gd name="connsiteX51" fmla="*/ 377676 w 1000007"/>
              <a:gd name="connsiteY51" fmla="*/ 1696645 h 2332065"/>
              <a:gd name="connsiteX52" fmla="*/ 377216 w 1000007"/>
              <a:gd name="connsiteY52" fmla="*/ 1727812 h 2332065"/>
              <a:gd name="connsiteX53" fmla="*/ 387913 w 1000007"/>
              <a:gd name="connsiteY53" fmla="*/ 1785105 h 2332065"/>
              <a:gd name="connsiteX54" fmla="*/ 398607 w 1000007"/>
              <a:gd name="connsiteY54" fmla="*/ 1830787 h 2332065"/>
              <a:gd name="connsiteX55" fmla="*/ 403955 w 1000007"/>
              <a:gd name="connsiteY55" fmla="*/ 1863788 h 2332065"/>
              <a:gd name="connsiteX56" fmla="*/ 415108 w 1000007"/>
              <a:gd name="connsiteY56" fmla="*/ 1888538 h 2332065"/>
              <a:gd name="connsiteX57" fmla="*/ 422900 w 1000007"/>
              <a:gd name="connsiteY57" fmla="*/ 1928567 h 2332065"/>
              <a:gd name="connsiteX58" fmla="*/ 424886 w 1000007"/>
              <a:gd name="connsiteY58" fmla="*/ 1968442 h 2332065"/>
              <a:gd name="connsiteX59" fmla="*/ 444291 w 1000007"/>
              <a:gd name="connsiteY59" fmla="*/ 2021918 h 2332065"/>
              <a:gd name="connsiteX60" fmla="*/ 443372 w 1000007"/>
              <a:gd name="connsiteY60" fmla="*/ 2055375 h 2332065"/>
              <a:gd name="connsiteX61" fmla="*/ 460331 w 1000007"/>
              <a:gd name="connsiteY61" fmla="*/ 2093265 h 2332065"/>
              <a:gd name="connsiteX62" fmla="*/ 456512 w 1000007"/>
              <a:gd name="connsiteY62" fmla="*/ 2134059 h 2332065"/>
              <a:gd name="connsiteX63" fmla="*/ 464762 w 1000007"/>
              <a:gd name="connsiteY63" fmla="*/ 2147198 h 2332065"/>
              <a:gd name="connsiteX64" fmla="*/ 467206 w 1000007"/>
              <a:gd name="connsiteY64" fmla="*/ 2171490 h 2332065"/>
              <a:gd name="connsiteX65" fmla="*/ 480805 w 1000007"/>
              <a:gd name="connsiteY65" fmla="*/ 2220991 h 2332065"/>
              <a:gd name="connsiteX66" fmla="*/ 488596 w 1000007"/>
              <a:gd name="connsiteY66" fmla="*/ 2255367 h 2332065"/>
              <a:gd name="connsiteX67" fmla="*/ 485082 w 1000007"/>
              <a:gd name="connsiteY67" fmla="*/ 2269272 h 2332065"/>
              <a:gd name="connsiteX68" fmla="*/ 502194 w 1000007"/>
              <a:gd name="connsiteY68" fmla="*/ 2332065 h 2332065"/>
              <a:gd name="connsiteX69" fmla="*/ 497457 w 1000007"/>
              <a:gd name="connsiteY69" fmla="*/ 2314494 h 2332065"/>
              <a:gd name="connsiteX70" fmla="*/ 536722 w 1000007"/>
              <a:gd name="connsiteY70" fmla="*/ 2310522 h 2332065"/>
              <a:gd name="connsiteX71" fmla="*/ 568806 w 1000007"/>
              <a:gd name="connsiteY71" fmla="*/ 2289132 h 2332065"/>
              <a:gd name="connsiteX72" fmla="*/ 595543 w 1000007"/>
              <a:gd name="connsiteY72" fmla="*/ 2257048 h 2332065"/>
              <a:gd name="connsiteX73" fmla="*/ 611585 w 1000007"/>
              <a:gd name="connsiteY73" fmla="*/ 2235659 h 2332065"/>
              <a:gd name="connsiteX74" fmla="*/ 643670 w 1000007"/>
              <a:gd name="connsiteY74" fmla="*/ 2208922 h 2332065"/>
              <a:gd name="connsiteX75" fmla="*/ 670406 w 1000007"/>
              <a:gd name="connsiteY75" fmla="*/ 2176838 h 2332065"/>
              <a:gd name="connsiteX76" fmla="*/ 686448 w 1000007"/>
              <a:gd name="connsiteY76" fmla="*/ 2166143 h 2332065"/>
              <a:gd name="connsiteX77" fmla="*/ 702491 w 1000007"/>
              <a:gd name="connsiteY77" fmla="*/ 2150101 h 2332065"/>
              <a:gd name="connsiteX78" fmla="*/ 723880 w 1000007"/>
              <a:gd name="connsiteY78" fmla="*/ 2134059 h 2332065"/>
              <a:gd name="connsiteX79" fmla="*/ 747255 w 1000007"/>
              <a:gd name="connsiteY79" fmla="*/ 2090821 h 2332065"/>
              <a:gd name="connsiteX80" fmla="*/ 760394 w 1000007"/>
              <a:gd name="connsiteY80" fmla="*/ 2080127 h 2332065"/>
              <a:gd name="connsiteX81" fmla="*/ 791562 w 1000007"/>
              <a:gd name="connsiteY81" fmla="*/ 2036278 h 2332065"/>
              <a:gd name="connsiteX82" fmla="*/ 825480 w 1000007"/>
              <a:gd name="connsiteY82" fmla="*/ 2005722 h 2332065"/>
              <a:gd name="connsiteX83" fmla="*/ 836175 w 1000007"/>
              <a:gd name="connsiteY83" fmla="*/ 1989680 h 2332065"/>
              <a:gd name="connsiteX84" fmla="*/ 846870 w 1000007"/>
              <a:gd name="connsiteY84" fmla="*/ 1975013 h 2332065"/>
              <a:gd name="connsiteX85" fmla="*/ 876967 w 1000007"/>
              <a:gd name="connsiteY85" fmla="*/ 1932540 h 2332065"/>
              <a:gd name="connsiteX86" fmla="*/ 903705 w 1000007"/>
              <a:gd name="connsiteY86" fmla="*/ 1903205 h 2332065"/>
              <a:gd name="connsiteX87" fmla="*/ 937775 w 1000007"/>
              <a:gd name="connsiteY87" fmla="*/ 1877385 h 2332065"/>
              <a:gd name="connsiteX88" fmla="*/ 953817 w 1000007"/>
              <a:gd name="connsiteY88" fmla="*/ 1861343 h 2332065"/>
              <a:gd name="connsiteX89" fmla="*/ 964512 w 1000007"/>
              <a:gd name="connsiteY89" fmla="*/ 1845301 h 2332065"/>
              <a:gd name="connsiteX90" fmla="*/ 989262 w 1000007"/>
              <a:gd name="connsiteY90" fmla="*/ 1808481 h 2332065"/>
              <a:gd name="connsiteX91" fmla="*/ 996596 w 1000007"/>
              <a:gd name="connsiteY91" fmla="*/ 1781132 h 2332065"/>
              <a:gd name="connsiteX92" fmla="*/ 961150 w 1000007"/>
              <a:gd name="connsiteY92" fmla="*/ 1726437 h 2332065"/>
              <a:gd name="connsiteX93" fmla="*/ 962677 w 1000007"/>
              <a:gd name="connsiteY93" fmla="*/ 1712533 h 2332065"/>
              <a:gd name="connsiteX94" fmla="*/ 935483 w 1000007"/>
              <a:gd name="connsiteY94" fmla="*/ 1671740 h 2332065"/>
              <a:gd name="connsiteX95" fmla="*/ 917912 w 1000007"/>
              <a:gd name="connsiteY95" fmla="*/ 1636753 h 2332065"/>
              <a:gd name="connsiteX96" fmla="*/ 891635 w 1000007"/>
              <a:gd name="connsiteY96" fmla="*/ 1597795 h 2332065"/>
              <a:gd name="connsiteX97" fmla="*/ 878036 w 1000007"/>
              <a:gd name="connsiteY97" fmla="*/ 1575946 h 2332065"/>
              <a:gd name="connsiteX98" fmla="*/ 861537 w 1000007"/>
              <a:gd name="connsiteY98" fmla="*/ 1537139 h 2332065"/>
              <a:gd name="connsiteX99" fmla="*/ 834342 w 1000007"/>
              <a:gd name="connsiteY99" fmla="*/ 1502152 h 2332065"/>
              <a:gd name="connsiteX100" fmla="*/ 832356 w 1000007"/>
              <a:gd name="connsiteY100" fmla="*/ 1495277 h 2332065"/>
              <a:gd name="connsiteX101" fmla="*/ 816772 w 1000007"/>
              <a:gd name="connsiteY101" fmla="*/ 1438595 h 2332065"/>
              <a:gd name="connsiteX102" fmla="*/ 793396 w 1000007"/>
              <a:gd name="connsiteY102" fmla="*/ 1413081 h 2332065"/>
              <a:gd name="connsiteX103" fmla="*/ 773993 w 1000007"/>
              <a:gd name="connsiteY103" fmla="*/ 1362204 h 2332065"/>
              <a:gd name="connsiteX104" fmla="*/ 738547 w 1000007"/>
              <a:gd name="connsiteY104" fmla="*/ 1322787 h 2332065"/>
              <a:gd name="connsiteX105" fmla="*/ 738394 w 1000007"/>
              <a:gd name="connsiteY105" fmla="*/ 1305674 h 2332065"/>
              <a:gd name="connsiteX106" fmla="*/ 711200 w 1000007"/>
              <a:gd name="connsiteY106" fmla="*/ 1267785 h 2332065"/>
              <a:gd name="connsiteX107" fmla="*/ 686448 w 1000007"/>
              <a:gd name="connsiteY107" fmla="*/ 1225006 h 2332065"/>
              <a:gd name="connsiteX108" fmla="*/ 665518 w 1000007"/>
              <a:gd name="connsiteY108" fmla="*/ 1201630 h 2332065"/>
              <a:gd name="connsiteX109" fmla="*/ 656351 w 1000007"/>
              <a:gd name="connsiteY109" fmla="*/ 1186505 h 2332065"/>
              <a:gd name="connsiteX110" fmla="*/ 649476 w 1000007"/>
              <a:gd name="connsiteY110" fmla="*/ 1159921 h 2332065"/>
              <a:gd name="connsiteX111" fmla="*/ 632975 w 1000007"/>
              <a:gd name="connsiteY111" fmla="*/ 1150143 h 2332065"/>
              <a:gd name="connsiteX112" fmla="*/ 627627 w 1000007"/>
              <a:gd name="connsiteY112" fmla="*/ 1134101 h 2332065"/>
              <a:gd name="connsiteX113" fmla="*/ 620751 w 1000007"/>
              <a:gd name="connsiteY113" fmla="*/ 1104920 h 2332065"/>
              <a:gd name="connsiteX114" fmla="*/ 595543 w 1000007"/>
              <a:gd name="connsiteY114" fmla="*/ 1066113 h 2332065"/>
              <a:gd name="connsiteX115" fmla="*/ 570333 w 1000007"/>
              <a:gd name="connsiteY115" fmla="*/ 1026848 h 2332065"/>
              <a:gd name="connsiteX116" fmla="*/ 549403 w 1000007"/>
              <a:gd name="connsiteY116" fmla="*/ 989874 h 2332065"/>
              <a:gd name="connsiteX117" fmla="*/ 536722 w 1000007"/>
              <a:gd name="connsiteY117" fmla="*/ 973680 h 2332065"/>
              <a:gd name="connsiteX118" fmla="*/ 526027 w 1000007"/>
              <a:gd name="connsiteY118" fmla="*/ 946943 h 2332065"/>
              <a:gd name="connsiteX119" fmla="*/ 515333 w 1000007"/>
              <a:gd name="connsiteY119" fmla="*/ 930901 h 2332065"/>
              <a:gd name="connsiteX120" fmla="*/ 504638 w 1000007"/>
              <a:gd name="connsiteY120" fmla="*/ 904164 h 2332065"/>
              <a:gd name="connsiteX121" fmla="*/ 483248 w 1000007"/>
              <a:gd name="connsiteY121" fmla="*/ 872080 h 2332065"/>
              <a:gd name="connsiteX122" fmla="*/ 472554 w 1000007"/>
              <a:gd name="connsiteY122" fmla="*/ 856038 h 2332065"/>
              <a:gd name="connsiteX123" fmla="*/ 454067 w 1000007"/>
              <a:gd name="connsiteY123" fmla="*/ 807911 h 2332065"/>
              <a:gd name="connsiteX124" fmla="*/ 432830 w 1000007"/>
              <a:gd name="connsiteY124" fmla="*/ 780106 h 2332065"/>
              <a:gd name="connsiteX125" fmla="*/ 417248 w 1000007"/>
              <a:gd name="connsiteY125" fmla="*/ 759326 h 2332065"/>
              <a:gd name="connsiteX126" fmla="*/ 421066 w 1000007"/>
              <a:gd name="connsiteY126" fmla="*/ 746187 h 2332065"/>
              <a:gd name="connsiteX127" fmla="*/ 395857 w 1000007"/>
              <a:gd name="connsiteY127" fmla="*/ 716090 h 2332065"/>
              <a:gd name="connsiteX128" fmla="*/ 397691 w 1000007"/>
              <a:gd name="connsiteY128" fmla="*/ 695617 h 2332065"/>
              <a:gd name="connsiteX129" fmla="*/ 386996 w 1000007"/>
              <a:gd name="connsiteY129" fmla="*/ 679574 h 2332065"/>
              <a:gd name="connsiteX130" fmla="*/ 376301 w 1000007"/>
              <a:gd name="connsiteY130" fmla="*/ 663532 h 2332065"/>
              <a:gd name="connsiteX131" fmla="*/ 365606 w 1000007"/>
              <a:gd name="connsiteY131" fmla="*/ 642143 h 2332065"/>
              <a:gd name="connsiteX132" fmla="*/ 344217 w 1000007"/>
              <a:gd name="connsiteY132" fmla="*/ 626101 h 2332065"/>
              <a:gd name="connsiteX133" fmla="*/ 331535 w 1000007"/>
              <a:gd name="connsiteY133" fmla="*/ 608531 h 2332065"/>
              <a:gd name="connsiteX134" fmla="*/ 322522 w 1000007"/>
              <a:gd name="connsiteY134" fmla="*/ 591420 h 2332065"/>
              <a:gd name="connsiteX135" fmla="*/ 312133 w 1000007"/>
              <a:gd name="connsiteY135" fmla="*/ 569265 h 2332065"/>
              <a:gd name="connsiteX136" fmla="*/ 301438 w 1000007"/>
              <a:gd name="connsiteY136" fmla="*/ 561932 h 2332065"/>
              <a:gd name="connsiteX137" fmla="*/ 299452 w 1000007"/>
              <a:gd name="connsiteY137" fmla="*/ 537640 h 2332065"/>
              <a:gd name="connsiteX138" fmla="*/ 285854 w 1000007"/>
              <a:gd name="connsiteY138" fmla="*/ 518696 h 2332065"/>
              <a:gd name="connsiteX139" fmla="*/ 269354 w 1000007"/>
              <a:gd name="connsiteY139" fmla="*/ 497764 h 2332065"/>
              <a:gd name="connsiteX140" fmla="*/ 258659 w 1000007"/>
              <a:gd name="connsiteY140" fmla="*/ 473013 h 2332065"/>
              <a:gd name="connsiteX141" fmla="*/ 237270 w 1000007"/>
              <a:gd name="connsiteY141" fmla="*/ 433596 h 2332065"/>
              <a:gd name="connsiteX142" fmla="*/ 220768 w 1000007"/>
              <a:gd name="connsiteY142" fmla="*/ 397080 h 2332065"/>
              <a:gd name="connsiteX143" fmla="*/ 193574 w 1000007"/>
              <a:gd name="connsiteY143" fmla="*/ 353844 h 2332065"/>
              <a:gd name="connsiteX144" fmla="*/ 171269 w 1000007"/>
              <a:gd name="connsiteY144" fmla="*/ 306328 h 2332065"/>
              <a:gd name="connsiteX145" fmla="*/ 141170 w 1000007"/>
              <a:gd name="connsiteY145" fmla="*/ 258660 h 2332065"/>
              <a:gd name="connsiteX146" fmla="*/ 115808 w 1000007"/>
              <a:gd name="connsiteY146" fmla="*/ 212826 h 2332065"/>
              <a:gd name="connsiteX147" fmla="*/ 99307 w 1000007"/>
              <a:gd name="connsiteY147" fmla="*/ 188075 h 2332065"/>
              <a:gd name="connsiteX148" fmla="*/ 98238 w 1000007"/>
              <a:gd name="connsiteY148" fmla="*/ 166227 h 2332065"/>
              <a:gd name="connsiteX149" fmla="*/ 87543 w 1000007"/>
              <a:gd name="connsiteY149" fmla="*/ 144838 h 2332065"/>
              <a:gd name="connsiteX150" fmla="*/ 51181 w 1000007"/>
              <a:gd name="connsiteY150" fmla="*/ 95795 h 2332065"/>
              <a:gd name="connsiteX151" fmla="*/ 39417 w 1000007"/>
              <a:gd name="connsiteY151" fmla="*/ 59280 h 2332065"/>
              <a:gd name="connsiteX152" fmla="*/ 28722 w 1000007"/>
              <a:gd name="connsiteY152" fmla="*/ 43238 h 2332065"/>
              <a:gd name="connsiteX153" fmla="*/ 0 w 1000007"/>
              <a:gd name="connsiteY153" fmla="*/ 0 h 2332065"/>
              <a:gd name="connsiteX154" fmla="*/ 7333 w 1000007"/>
              <a:gd name="connsiteY154" fmla="*/ 27196 h 2332065"/>
              <a:gd name="connsiteX0" fmla="*/ 7333 w 1000007"/>
              <a:gd name="connsiteY0" fmla="*/ 27196 h 2332065"/>
              <a:gd name="connsiteX1" fmla="*/ 10694 w 1000007"/>
              <a:gd name="connsiteY1" fmla="*/ 48126 h 2332065"/>
              <a:gd name="connsiteX2" fmla="*/ 27653 w 1000007"/>
              <a:gd name="connsiteY2" fmla="*/ 52557 h 2332065"/>
              <a:gd name="connsiteX3" fmla="*/ 15583 w 1000007"/>
              <a:gd name="connsiteY3" fmla="*/ 73489 h 2332065"/>
              <a:gd name="connsiteX4" fmla="*/ 29638 w 1000007"/>
              <a:gd name="connsiteY4" fmla="*/ 103588 h 2332065"/>
              <a:gd name="connsiteX5" fmla="*/ 34528 w 1000007"/>
              <a:gd name="connsiteY5" fmla="*/ 148810 h 2332065"/>
              <a:gd name="connsiteX6" fmla="*/ 39876 w 1000007"/>
              <a:gd name="connsiteY6" fmla="*/ 184865 h 2332065"/>
              <a:gd name="connsiteX7" fmla="*/ 56376 w 1000007"/>
              <a:gd name="connsiteY7" fmla="*/ 236508 h 2332065"/>
              <a:gd name="connsiteX8" fmla="*/ 43848 w 1000007"/>
              <a:gd name="connsiteY8" fmla="*/ 222756 h 2332065"/>
              <a:gd name="connsiteX9" fmla="*/ 60806 w 1000007"/>
              <a:gd name="connsiteY9" fmla="*/ 279285 h 2332065"/>
              <a:gd name="connsiteX10" fmla="*/ 66155 w 1000007"/>
              <a:gd name="connsiteY10" fmla="*/ 322523 h 2332065"/>
              <a:gd name="connsiteX11" fmla="*/ 80210 w 1000007"/>
              <a:gd name="connsiteY11" fmla="*/ 370497 h 2332065"/>
              <a:gd name="connsiteX12" fmla="*/ 91362 w 1000007"/>
              <a:gd name="connsiteY12" fmla="*/ 414651 h 2332065"/>
              <a:gd name="connsiteX13" fmla="*/ 104504 w 1000007"/>
              <a:gd name="connsiteY13" fmla="*/ 473471 h 2332065"/>
              <a:gd name="connsiteX14" fmla="*/ 112753 w 1000007"/>
              <a:gd name="connsiteY14" fmla="*/ 511362 h 2332065"/>
              <a:gd name="connsiteX15" fmla="*/ 120544 w 1000007"/>
              <a:gd name="connsiteY15" fmla="*/ 576753 h 2332065"/>
              <a:gd name="connsiteX16" fmla="*/ 131697 w 1000007"/>
              <a:gd name="connsiteY16" fmla="*/ 612199 h 2332065"/>
              <a:gd name="connsiteX17" fmla="*/ 137044 w 1000007"/>
              <a:gd name="connsiteY17" fmla="*/ 654366 h 2332065"/>
              <a:gd name="connsiteX18" fmla="*/ 151101 w 1000007"/>
              <a:gd name="connsiteY18" fmla="*/ 681104 h 2332065"/>
              <a:gd name="connsiteX19" fmla="*/ 162255 w 1000007"/>
              <a:gd name="connsiteY19" fmla="*/ 711659 h 2332065"/>
              <a:gd name="connsiteX20" fmla="*/ 167602 w 1000007"/>
              <a:gd name="connsiteY20" fmla="*/ 744202 h 2332065"/>
              <a:gd name="connsiteX21" fmla="*/ 172489 w 1000007"/>
              <a:gd name="connsiteY21" fmla="*/ 772465 h 2332065"/>
              <a:gd name="connsiteX22" fmla="*/ 180741 w 1000007"/>
              <a:gd name="connsiteY22" fmla="*/ 807454 h 2332065"/>
              <a:gd name="connsiteX23" fmla="*/ 191893 w 1000007"/>
              <a:gd name="connsiteY23" fmla="*/ 840912 h 2332065"/>
              <a:gd name="connsiteX24" fmla="*/ 191435 w 1000007"/>
              <a:gd name="connsiteY24" fmla="*/ 882163 h 2332065"/>
              <a:gd name="connsiteX25" fmla="*/ 198311 w 1000007"/>
              <a:gd name="connsiteY25" fmla="*/ 910579 h 2332065"/>
              <a:gd name="connsiteX26" fmla="*/ 206559 w 1000007"/>
              <a:gd name="connsiteY26" fmla="*/ 951832 h 2332065"/>
              <a:gd name="connsiteX27" fmla="*/ 223520 w 1000007"/>
              <a:gd name="connsiteY27" fmla="*/ 995527 h 2332065"/>
              <a:gd name="connsiteX28" fmla="*/ 224589 w 1000007"/>
              <a:gd name="connsiteY28" fmla="*/ 1021043 h 2332065"/>
              <a:gd name="connsiteX29" fmla="*/ 229479 w 1000007"/>
              <a:gd name="connsiteY29" fmla="*/ 1062446 h 2332065"/>
              <a:gd name="connsiteX30" fmla="*/ 237729 w 1000007"/>
              <a:gd name="connsiteY30" fmla="*/ 1118671 h 2332065"/>
              <a:gd name="connsiteX31" fmla="*/ 257590 w 1000007"/>
              <a:gd name="connsiteY31" fmla="*/ 1149838 h 2332065"/>
              <a:gd name="connsiteX32" fmla="*/ 262936 w 1000007"/>
              <a:gd name="connsiteY32" fmla="*/ 1191088 h 2332065"/>
              <a:gd name="connsiteX33" fmla="*/ 267368 w 1000007"/>
              <a:gd name="connsiteY33" fmla="*/ 1224243 h 2332065"/>
              <a:gd name="connsiteX34" fmla="*/ 274090 w 1000007"/>
              <a:gd name="connsiteY34" fmla="*/ 1249299 h 2332065"/>
              <a:gd name="connsiteX35" fmla="*/ 281883 w 1000007"/>
              <a:gd name="connsiteY35" fmla="*/ 1281382 h 2332065"/>
              <a:gd name="connsiteX36" fmla="*/ 290132 w 1000007"/>
              <a:gd name="connsiteY36" fmla="*/ 1328898 h 2332065"/>
              <a:gd name="connsiteX37" fmla="*/ 301285 w 1000007"/>
              <a:gd name="connsiteY37" fmla="*/ 1353343 h 2332065"/>
              <a:gd name="connsiteX38" fmla="*/ 300827 w 1000007"/>
              <a:gd name="connsiteY38" fmla="*/ 1366483 h 2332065"/>
              <a:gd name="connsiteX39" fmla="*/ 303272 w 1000007"/>
              <a:gd name="connsiteY39" fmla="*/ 1398567 h 2332065"/>
              <a:gd name="connsiteX40" fmla="*/ 316411 w 1000007"/>
              <a:gd name="connsiteY40" fmla="*/ 1437525 h 2332065"/>
              <a:gd name="connsiteX41" fmla="*/ 318855 w 1000007"/>
              <a:gd name="connsiteY41" fmla="*/ 1468082 h 2332065"/>
              <a:gd name="connsiteX42" fmla="*/ 332911 w 1000007"/>
              <a:gd name="connsiteY42" fmla="*/ 1489929 h 2332065"/>
              <a:gd name="connsiteX43" fmla="*/ 335356 w 1000007"/>
              <a:gd name="connsiteY43" fmla="*/ 1511320 h 2332065"/>
              <a:gd name="connsiteX44" fmla="*/ 331535 w 1000007"/>
              <a:gd name="connsiteY44" fmla="*/ 1527361 h 2332065"/>
              <a:gd name="connsiteX45" fmla="*/ 348495 w 1000007"/>
              <a:gd name="connsiteY45" fmla="*/ 1559446 h 2332065"/>
              <a:gd name="connsiteX46" fmla="*/ 350481 w 1000007"/>
              <a:gd name="connsiteY46" fmla="*/ 1594433 h 2332065"/>
              <a:gd name="connsiteX47" fmla="*/ 355828 w 1000007"/>
              <a:gd name="connsiteY47" fmla="*/ 1619795 h 2332065"/>
              <a:gd name="connsiteX48" fmla="*/ 361175 w 1000007"/>
              <a:gd name="connsiteY48" fmla="*/ 1638740 h 2332065"/>
              <a:gd name="connsiteX49" fmla="*/ 354912 w 1000007"/>
              <a:gd name="connsiteY49" fmla="*/ 1679532 h 2332065"/>
              <a:gd name="connsiteX50" fmla="*/ 368968 w 1000007"/>
              <a:gd name="connsiteY50" fmla="*/ 1677088 h 2332065"/>
              <a:gd name="connsiteX51" fmla="*/ 377676 w 1000007"/>
              <a:gd name="connsiteY51" fmla="*/ 1696645 h 2332065"/>
              <a:gd name="connsiteX52" fmla="*/ 377216 w 1000007"/>
              <a:gd name="connsiteY52" fmla="*/ 1727812 h 2332065"/>
              <a:gd name="connsiteX53" fmla="*/ 387913 w 1000007"/>
              <a:gd name="connsiteY53" fmla="*/ 1785105 h 2332065"/>
              <a:gd name="connsiteX54" fmla="*/ 398607 w 1000007"/>
              <a:gd name="connsiteY54" fmla="*/ 1830787 h 2332065"/>
              <a:gd name="connsiteX55" fmla="*/ 403955 w 1000007"/>
              <a:gd name="connsiteY55" fmla="*/ 1863788 h 2332065"/>
              <a:gd name="connsiteX56" fmla="*/ 415108 w 1000007"/>
              <a:gd name="connsiteY56" fmla="*/ 1888538 h 2332065"/>
              <a:gd name="connsiteX57" fmla="*/ 422900 w 1000007"/>
              <a:gd name="connsiteY57" fmla="*/ 1928567 h 2332065"/>
              <a:gd name="connsiteX58" fmla="*/ 424886 w 1000007"/>
              <a:gd name="connsiteY58" fmla="*/ 1968442 h 2332065"/>
              <a:gd name="connsiteX59" fmla="*/ 444291 w 1000007"/>
              <a:gd name="connsiteY59" fmla="*/ 2021918 h 2332065"/>
              <a:gd name="connsiteX60" fmla="*/ 443372 w 1000007"/>
              <a:gd name="connsiteY60" fmla="*/ 2055375 h 2332065"/>
              <a:gd name="connsiteX61" fmla="*/ 460331 w 1000007"/>
              <a:gd name="connsiteY61" fmla="*/ 2093265 h 2332065"/>
              <a:gd name="connsiteX62" fmla="*/ 456512 w 1000007"/>
              <a:gd name="connsiteY62" fmla="*/ 2134059 h 2332065"/>
              <a:gd name="connsiteX63" fmla="*/ 464762 w 1000007"/>
              <a:gd name="connsiteY63" fmla="*/ 2147198 h 2332065"/>
              <a:gd name="connsiteX64" fmla="*/ 467206 w 1000007"/>
              <a:gd name="connsiteY64" fmla="*/ 2171490 h 2332065"/>
              <a:gd name="connsiteX65" fmla="*/ 480805 w 1000007"/>
              <a:gd name="connsiteY65" fmla="*/ 2220991 h 2332065"/>
              <a:gd name="connsiteX66" fmla="*/ 488596 w 1000007"/>
              <a:gd name="connsiteY66" fmla="*/ 2255367 h 2332065"/>
              <a:gd name="connsiteX67" fmla="*/ 485082 w 1000007"/>
              <a:gd name="connsiteY67" fmla="*/ 2269272 h 2332065"/>
              <a:gd name="connsiteX68" fmla="*/ 502194 w 1000007"/>
              <a:gd name="connsiteY68" fmla="*/ 2332065 h 2332065"/>
              <a:gd name="connsiteX69" fmla="*/ 497457 w 1000007"/>
              <a:gd name="connsiteY69" fmla="*/ 2314494 h 2332065"/>
              <a:gd name="connsiteX70" fmla="*/ 536722 w 1000007"/>
              <a:gd name="connsiteY70" fmla="*/ 2310522 h 2332065"/>
              <a:gd name="connsiteX71" fmla="*/ 568806 w 1000007"/>
              <a:gd name="connsiteY71" fmla="*/ 2289132 h 2332065"/>
              <a:gd name="connsiteX72" fmla="*/ 595543 w 1000007"/>
              <a:gd name="connsiteY72" fmla="*/ 2257048 h 2332065"/>
              <a:gd name="connsiteX73" fmla="*/ 611585 w 1000007"/>
              <a:gd name="connsiteY73" fmla="*/ 2235659 h 2332065"/>
              <a:gd name="connsiteX74" fmla="*/ 643670 w 1000007"/>
              <a:gd name="connsiteY74" fmla="*/ 2208922 h 2332065"/>
              <a:gd name="connsiteX75" fmla="*/ 670406 w 1000007"/>
              <a:gd name="connsiteY75" fmla="*/ 2176838 h 2332065"/>
              <a:gd name="connsiteX76" fmla="*/ 686448 w 1000007"/>
              <a:gd name="connsiteY76" fmla="*/ 2166143 h 2332065"/>
              <a:gd name="connsiteX77" fmla="*/ 702491 w 1000007"/>
              <a:gd name="connsiteY77" fmla="*/ 2150101 h 2332065"/>
              <a:gd name="connsiteX78" fmla="*/ 723880 w 1000007"/>
              <a:gd name="connsiteY78" fmla="*/ 2134059 h 2332065"/>
              <a:gd name="connsiteX79" fmla="*/ 747255 w 1000007"/>
              <a:gd name="connsiteY79" fmla="*/ 2090821 h 2332065"/>
              <a:gd name="connsiteX80" fmla="*/ 760394 w 1000007"/>
              <a:gd name="connsiteY80" fmla="*/ 2080127 h 2332065"/>
              <a:gd name="connsiteX81" fmla="*/ 791562 w 1000007"/>
              <a:gd name="connsiteY81" fmla="*/ 2036278 h 2332065"/>
              <a:gd name="connsiteX82" fmla="*/ 825480 w 1000007"/>
              <a:gd name="connsiteY82" fmla="*/ 2005722 h 2332065"/>
              <a:gd name="connsiteX83" fmla="*/ 836175 w 1000007"/>
              <a:gd name="connsiteY83" fmla="*/ 1989680 h 2332065"/>
              <a:gd name="connsiteX84" fmla="*/ 846870 w 1000007"/>
              <a:gd name="connsiteY84" fmla="*/ 1975013 h 2332065"/>
              <a:gd name="connsiteX85" fmla="*/ 876967 w 1000007"/>
              <a:gd name="connsiteY85" fmla="*/ 1932540 h 2332065"/>
              <a:gd name="connsiteX86" fmla="*/ 903705 w 1000007"/>
              <a:gd name="connsiteY86" fmla="*/ 1903205 h 2332065"/>
              <a:gd name="connsiteX87" fmla="*/ 937775 w 1000007"/>
              <a:gd name="connsiteY87" fmla="*/ 1877385 h 2332065"/>
              <a:gd name="connsiteX88" fmla="*/ 953817 w 1000007"/>
              <a:gd name="connsiteY88" fmla="*/ 1861343 h 2332065"/>
              <a:gd name="connsiteX89" fmla="*/ 964512 w 1000007"/>
              <a:gd name="connsiteY89" fmla="*/ 1845301 h 2332065"/>
              <a:gd name="connsiteX90" fmla="*/ 989262 w 1000007"/>
              <a:gd name="connsiteY90" fmla="*/ 1808481 h 2332065"/>
              <a:gd name="connsiteX91" fmla="*/ 996596 w 1000007"/>
              <a:gd name="connsiteY91" fmla="*/ 1781132 h 2332065"/>
              <a:gd name="connsiteX92" fmla="*/ 961150 w 1000007"/>
              <a:gd name="connsiteY92" fmla="*/ 1726437 h 2332065"/>
              <a:gd name="connsiteX93" fmla="*/ 962677 w 1000007"/>
              <a:gd name="connsiteY93" fmla="*/ 1712533 h 2332065"/>
              <a:gd name="connsiteX94" fmla="*/ 935483 w 1000007"/>
              <a:gd name="connsiteY94" fmla="*/ 1671740 h 2332065"/>
              <a:gd name="connsiteX95" fmla="*/ 917912 w 1000007"/>
              <a:gd name="connsiteY95" fmla="*/ 1636753 h 2332065"/>
              <a:gd name="connsiteX96" fmla="*/ 891635 w 1000007"/>
              <a:gd name="connsiteY96" fmla="*/ 1597795 h 2332065"/>
              <a:gd name="connsiteX97" fmla="*/ 878036 w 1000007"/>
              <a:gd name="connsiteY97" fmla="*/ 1575946 h 2332065"/>
              <a:gd name="connsiteX98" fmla="*/ 861537 w 1000007"/>
              <a:gd name="connsiteY98" fmla="*/ 1537139 h 2332065"/>
              <a:gd name="connsiteX99" fmla="*/ 834342 w 1000007"/>
              <a:gd name="connsiteY99" fmla="*/ 1502152 h 2332065"/>
              <a:gd name="connsiteX100" fmla="*/ 832356 w 1000007"/>
              <a:gd name="connsiteY100" fmla="*/ 1495277 h 2332065"/>
              <a:gd name="connsiteX101" fmla="*/ 808063 w 1000007"/>
              <a:gd name="connsiteY101" fmla="*/ 1453109 h 2332065"/>
              <a:gd name="connsiteX102" fmla="*/ 793396 w 1000007"/>
              <a:gd name="connsiteY102" fmla="*/ 1413081 h 2332065"/>
              <a:gd name="connsiteX103" fmla="*/ 773993 w 1000007"/>
              <a:gd name="connsiteY103" fmla="*/ 1362204 h 2332065"/>
              <a:gd name="connsiteX104" fmla="*/ 738547 w 1000007"/>
              <a:gd name="connsiteY104" fmla="*/ 1322787 h 2332065"/>
              <a:gd name="connsiteX105" fmla="*/ 738394 w 1000007"/>
              <a:gd name="connsiteY105" fmla="*/ 1305674 h 2332065"/>
              <a:gd name="connsiteX106" fmla="*/ 711200 w 1000007"/>
              <a:gd name="connsiteY106" fmla="*/ 1267785 h 2332065"/>
              <a:gd name="connsiteX107" fmla="*/ 686448 w 1000007"/>
              <a:gd name="connsiteY107" fmla="*/ 1225006 h 2332065"/>
              <a:gd name="connsiteX108" fmla="*/ 665518 w 1000007"/>
              <a:gd name="connsiteY108" fmla="*/ 1201630 h 2332065"/>
              <a:gd name="connsiteX109" fmla="*/ 656351 w 1000007"/>
              <a:gd name="connsiteY109" fmla="*/ 1186505 h 2332065"/>
              <a:gd name="connsiteX110" fmla="*/ 649476 w 1000007"/>
              <a:gd name="connsiteY110" fmla="*/ 1159921 h 2332065"/>
              <a:gd name="connsiteX111" fmla="*/ 632975 w 1000007"/>
              <a:gd name="connsiteY111" fmla="*/ 1150143 h 2332065"/>
              <a:gd name="connsiteX112" fmla="*/ 627627 w 1000007"/>
              <a:gd name="connsiteY112" fmla="*/ 1134101 h 2332065"/>
              <a:gd name="connsiteX113" fmla="*/ 620751 w 1000007"/>
              <a:gd name="connsiteY113" fmla="*/ 1104920 h 2332065"/>
              <a:gd name="connsiteX114" fmla="*/ 595543 w 1000007"/>
              <a:gd name="connsiteY114" fmla="*/ 1066113 h 2332065"/>
              <a:gd name="connsiteX115" fmla="*/ 570333 w 1000007"/>
              <a:gd name="connsiteY115" fmla="*/ 1026848 h 2332065"/>
              <a:gd name="connsiteX116" fmla="*/ 549403 w 1000007"/>
              <a:gd name="connsiteY116" fmla="*/ 989874 h 2332065"/>
              <a:gd name="connsiteX117" fmla="*/ 536722 w 1000007"/>
              <a:gd name="connsiteY117" fmla="*/ 973680 h 2332065"/>
              <a:gd name="connsiteX118" fmla="*/ 526027 w 1000007"/>
              <a:gd name="connsiteY118" fmla="*/ 946943 h 2332065"/>
              <a:gd name="connsiteX119" fmla="*/ 515333 w 1000007"/>
              <a:gd name="connsiteY119" fmla="*/ 930901 h 2332065"/>
              <a:gd name="connsiteX120" fmla="*/ 504638 w 1000007"/>
              <a:gd name="connsiteY120" fmla="*/ 904164 h 2332065"/>
              <a:gd name="connsiteX121" fmla="*/ 483248 w 1000007"/>
              <a:gd name="connsiteY121" fmla="*/ 872080 h 2332065"/>
              <a:gd name="connsiteX122" fmla="*/ 472554 w 1000007"/>
              <a:gd name="connsiteY122" fmla="*/ 856038 h 2332065"/>
              <a:gd name="connsiteX123" fmla="*/ 454067 w 1000007"/>
              <a:gd name="connsiteY123" fmla="*/ 807911 h 2332065"/>
              <a:gd name="connsiteX124" fmla="*/ 432830 w 1000007"/>
              <a:gd name="connsiteY124" fmla="*/ 780106 h 2332065"/>
              <a:gd name="connsiteX125" fmla="*/ 417248 w 1000007"/>
              <a:gd name="connsiteY125" fmla="*/ 759326 h 2332065"/>
              <a:gd name="connsiteX126" fmla="*/ 421066 w 1000007"/>
              <a:gd name="connsiteY126" fmla="*/ 746187 h 2332065"/>
              <a:gd name="connsiteX127" fmla="*/ 395857 w 1000007"/>
              <a:gd name="connsiteY127" fmla="*/ 716090 h 2332065"/>
              <a:gd name="connsiteX128" fmla="*/ 397691 w 1000007"/>
              <a:gd name="connsiteY128" fmla="*/ 695617 h 2332065"/>
              <a:gd name="connsiteX129" fmla="*/ 386996 w 1000007"/>
              <a:gd name="connsiteY129" fmla="*/ 679574 h 2332065"/>
              <a:gd name="connsiteX130" fmla="*/ 376301 w 1000007"/>
              <a:gd name="connsiteY130" fmla="*/ 663532 h 2332065"/>
              <a:gd name="connsiteX131" fmla="*/ 365606 w 1000007"/>
              <a:gd name="connsiteY131" fmla="*/ 642143 h 2332065"/>
              <a:gd name="connsiteX132" fmla="*/ 344217 w 1000007"/>
              <a:gd name="connsiteY132" fmla="*/ 626101 h 2332065"/>
              <a:gd name="connsiteX133" fmla="*/ 331535 w 1000007"/>
              <a:gd name="connsiteY133" fmla="*/ 608531 h 2332065"/>
              <a:gd name="connsiteX134" fmla="*/ 322522 w 1000007"/>
              <a:gd name="connsiteY134" fmla="*/ 591420 h 2332065"/>
              <a:gd name="connsiteX135" fmla="*/ 312133 w 1000007"/>
              <a:gd name="connsiteY135" fmla="*/ 569265 h 2332065"/>
              <a:gd name="connsiteX136" fmla="*/ 301438 w 1000007"/>
              <a:gd name="connsiteY136" fmla="*/ 561932 h 2332065"/>
              <a:gd name="connsiteX137" fmla="*/ 299452 w 1000007"/>
              <a:gd name="connsiteY137" fmla="*/ 537640 h 2332065"/>
              <a:gd name="connsiteX138" fmla="*/ 285854 w 1000007"/>
              <a:gd name="connsiteY138" fmla="*/ 518696 h 2332065"/>
              <a:gd name="connsiteX139" fmla="*/ 269354 w 1000007"/>
              <a:gd name="connsiteY139" fmla="*/ 497764 h 2332065"/>
              <a:gd name="connsiteX140" fmla="*/ 258659 w 1000007"/>
              <a:gd name="connsiteY140" fmla="*/ 473013 h 2332065"/>
              <a:gd name="connsiteX141" fmla="*/ 237270 w 1000007"/>
              <a:gd name="connsiteY141" fmla="*/ 433596 h 2332065"/>
              <a:gd name="connsiteX142" fmla="*/ 220768 w 1000007"/>
              <a:gd name="connsiteY142" fmla="*/ 397080 h 2332065"/>
              <a:gd name="connsiteX143" fmla="*/ 193574 w 1000007"/>
              <a:gd name="connsiteY143" fmla="*/ 353844 h 2332065"/>
              <a:gd name="connsiteX144" fmla="*/ 171269 w 1000007"/>
              <a:gd name="connsiteY144" fmla="*/ 306328 h 2332065"/>
              <a:gd name="connsiteX145" fmla="*/ 141170 w 1000007"/>
              <a:gd name="connsiteY145" fmla="*/ 258660 h 2332065"/>
              <a:gd name="connsiteX146" fmla="*/ 115808 w 1000007"/>
              <a:gd name="connsiteY146" fmla="*/ 212826 h 2332065"/>
              <a:gd name="connsiteX147" fmla="*/ 99307 w 1000007"/>
              <a:gd name="connsiteY147" fmla="*/ 188075 h 2332065"/>
              <a:gd name="connsiteX148" fmla="*/ 98238 w 1000007"/>
              <a:gd name="connsiteY148" fmla="*/ 166227 h 2332065"/>
              <a:gd name="connsiteX149" fmla="*/ 87543 w 1000007"/>
              <a:gd name="connsiteY149" fmla="*/ 144838 h 2332065"/>
              <a:gd name="connsiteX150" fmla="*/ 51181 w 1000007"/>
              <a:gd name="connsiteY150" fmla="*/ 95795 h 2332065"/>
              <a:gd name="connsiteX151" fmla="*/ 39417 w 1000007"/>
              <a:gd name="connsiteY151" fmla="*/ 59280 h 2332065"/>
              <a:gd name="connsiteX152" fmla="*/ 28722 w 1000007"/>
              <a:gd name="connsiteY152" fmla="*/ 43238 h 2332065"/>
              <a:gd name="connsiteX153" fmla="*/ 0 w 1000007"/>
              <a:gd name="connsiteY153" fmla="*/ 0 h 2332065"/>
              <a:gd name="connsiteX154" fmla="*/ 7333 w 1000007"/>
              <a:gd name="connsiteY154" fmla="*/ 27196 h 2332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1000007" h="2332065">
                <a:moveTo>
                  <a:pt x="7333" y="27196"/>
                </a:moveTo>
                <a:cubicBezTo>
                  <a:pt x="5550" y="36108"/>
                  <a:pt x="7307" y="43899"/>
                  <a:pt x="10694" y="48126"/>
                </a:cubicBezTo>
                <a:cubicBezTo>
                  <a:pt x="14081" y="52353"/>
                  <a:pt x="26838" y="48330"/>
                  <a:pt x="27653" y="52557"/>
                </a:cubicBezTo>
                <a:cubicBezTo>
                  <a:pt x="28468" y="56784"/>
                  <a:pt x="15252" y="64984"/>
                  <a:pt x="15583" y="73489"/>
                </a:cubicBezTo>
                <a:cubicBezTo>
                  <a:pt x="15914" y="81994"/>
                  <a:pt x="26481" y="91035"/>
                  <a:pt x="29638" y="103588"/>
                </a:cubicBezTo>
                <a:cubicBezTo>
                  <a:pt x="32795" y="116141"/>
                  <a:pt x="24122" y="117591"/>
                  <a:pt x="34528" y="148810"/>
                </a:cubicBezTo>
                <a:cubicBezTo>
                  <a:pt x="36311" y="166635"/>
                  <a:pt x="36235" y="170249"/>
                  <a:pt x="39876" y="184865"/>
                </a:cubicBezTo>
                <a:cubicBezTo>
                  <a:pt x="43517" y="199481"/>
                  <a:pt x="55714" y="230193"/>
                  <a:pt x="56376" y="236508"/>
                </a:cubicBezTo>
                <a:cubicBezTo>
                  <a:pt x="57038" y="242823"/>
                  <a:pt x="41175" y="209337"/>
                  <a:pt x="43848" y="222756"/>
                </a:cubicBezTo>
                <a:cubicBezTo>
                  <a:pt x="46522" y="236175"/>
                  <a:pt x="57088" y="262657"/>
                  <a:pt x="60806" y="279285"/>
                </a:cubicBezTo>
                <a:cubicBezTo>
                  <a:pt x="64524" y="295913"/>
                  <a:pt x="62921" y="307321"/>
                  <a:pt x="66155" y="322523"/>
                </a:cubicBezTo>
                <a:cubicBezTo>
                  <a:pt x="69389" y="337725"/>
                  <a:pt x="76009" y="355142"/>
                  <a:pt x="80210" y="370497"/>
                </a:cubicBezTo>
                <a:cubicBezTo>
                  <a:pt x="84411" y="385852"/>
                  <a:pt x="87313" y="397489"/>
                  <a:pt x="91362" y="414651"/>
                </a:cubicBezTo>
                <a:cubicBezTo>
                  <a:pt x="95411" y="431813"/>
                  <a:pt x="95664" y="446954"/>
                  <a:pt x="104504" y="473471"/>
                </a:cubicBezTo>
                <a:cubicBezTo>
                  <a:pt x="106286" y="484166"/>
                  <a:pt x="110080" y="494148"/>
                  <a:pt x="112753" y="511362"/>
                </a:cubicBezTo>
                <a:cubicBezTo>
                  <a:pt x="115426" y="528576"/>
                  <a:pt x="117387" y="559947"/>
                  <a:pt x="120544" y="576753"/>
                </a:cubicBezTo>
                <a:cubicBezTo>
                  <a:pt x="123701" y="593559"/>
                  <a:pt x="128947" y="599264"/>
                  <a:pt x="131697" y="612199"/>
                </a:cubicBezTo>
                <a:cubicBezTo>
                  <a:pt x="134447" y="625134"/>
                  <a:pt x="133810" y="642882"/>
                  <a:pt x="137044" y="654366"/>
                </a:cubicBezTo>
                <a:cubicBezTo>
                  <a:pt x="140278" y="665850"/>
                  <a:pt x="146899" y="671555"/>
                  <a:pt x="151101" y="681104"/>
                </a:cubicBezTo>
                <a:cubicBezTo>
                  <a:pt x="155303" y="690653"/>
                  <a:pt x="159505" y="701143"/>
                  <a:pt x="162255" y="711659"/>
                </a:cubicBezTo>
                <a:cubicBezTo>
                  <a:pt x="165005" y="722175"/>
                  <a:pt x="165896" y="734068"/>
                  <a:pt x="167602" y="744202"/>
                </a:cubicBezTo>
                <a:cubicBezTo>
                  <a:pt x="169308" y="754336"/>
                  <a:pt x="170299" y="761923"/>
                  <a:pt x="172489" y="772465"/>
                </a:cubicBezTo>
                <a:cubicBezTo>
                  <a:pt x="174679" y="783007"/>
                  <a:pt x="177507" y="796046"/>
                  <a:pt x="180741" y="807454"/>
                </a:cubicBezTo>
                <a:cubicBezTo>
                  <a:pt x="183975" y="818862"/>
                  <a:pt x="190111" y="828461"/>
                  <a:pt x="191893" y="840912"/>
                </a:cubicBezTo>
                <a:cubicBezTo>
                  <a:pt x="193675" y="853363"/>
                  <a:pt x="190365" y="870552"/>
                  <a:pt x="191435" y="882163"/>
                </a:cubicBezTo>
                <a:cubicBezTo>
                  <a:pt x="192505" y="893774"/>
                  <a:pt x="195790" y="898968"/>
                  <a:pt x="198311" y="910579"/>
                </a:cubicBezTo>
                <a:cubicBezTo>
                  <a:pt x="200832" y="922191"/>
                  <a:pt x="202358" y="937674"/>
                  <a:pt x="206559" y="951832"/>
                </a:cubicBezTo>
                <a:cubicBezTo>
                  <a:pt x="210761" y="965990"/>
                  <a:pt x="220515" y="983992"/>
                  <a:pt x="223520" y="995527"/>
                </a:cubicBezTo>
                <a:cubicBezTo>
                  <a:pt x="226525" y="1007062"/>
                  <a:pt x="223596" y="1009890"/>
                  <a:pt x="224589" y="1021043"/>
                </a:cubicBezTo>
                <a:cubicBezTo>
                  <a:pt x="225582" y="1032196"/>
                  <a:pt x="227289" y="1046175"/>
                  <a:pt x="229479" y="1062446"/>
                </a:cubicBezTo>
                <a:cubicBezTo>
                  <a:pt x="231669" y="1078717"/>
                  <a:pt x="233044" y="1104106"/>
                  <a:pt x="237729" y="1118671"/>
                </a:cubicBezTo>
                <a:cubicBezTo>
                  <a:pt x="242414" y="1133236"/>
                  <a:pt x="253389" y="1137769"/>
                  <a:pt x="257590" y="1149838"/>
                </a:cubicBezTo>
                <a:cubicBezTo>
                  <a:pt x="261791" y="1161907"/>
                  <a:pt x="261306" y="1178687"/>
                  <a:pt x="262936" y="1191088"/>
                </a:cubicBezTo>
                <a:cubicBezTo>
                  <a:pt x="264566" y="1203489"/>
                  <a:pt x="266477" y="1218896"/>
                  <a:pt x="267368" y="1224243"/>
                </a:cubicBezTo>
                <a:cubicBezTo>
                  <a:pt x="268259" y="1229590"/>
                  <a:pt x="271671" y="1239776"/>
                  <a:pt x="274090" y="1249299"/>
                </a:cubicBezTo>
                <a:cubicBezTo>
                  <a:pt x="276509" y="1258822"/>
                  <a:pt x="279209" y="1268115"/>
                  <a:pt x="281883" y="1281382"/>
                </a:cubicBezTo>
                <a:cubicBezTo>
                  <a:pt x="284557" y="1294649"/>
                  <a:pt x="288350" y="1321768"/>
                  <a:pt x="290132" y="1328898"/>
                </a:cubicBezTo>
                <a:cubicBezTo>
                  <a:pt x="291915" y="1346723"/>
                  <a:pt x="299503" y="1347079"/>
                  <a:pt x="301285" y="1353343"/>
                </a:cubicBezTo>
                <a:cubicBezTo>
                  <a:pt x="303067" y="1359607"/>
                  <a:pt x="300496" y="1358946"/>
                  <a:pt x="300827" y="1366483"/>
                </a:cubicBezTo>
                <a:cubicBezTo>
                  <a:pt x="301158" y="1374020"/>
                  <a:pt x="300675" y="1386727"/>
                  <a:pt x="303272" y="1398567"/>
                </a:cubicBezTo>
                <a:cubicBezTo>
                  <a:pt x="305869" y="1410407"/>
                  <a:pt x="313814" y="1425939"/>
                  <a:pt x="316411" y="1437525"/>
                </a:cubicBezTo>
                <a:cubicBezTo>
                  <a:pt x="319008" y="1449111"/>
                  <a:pt x="316105" y="1459348"/>
                  <a:pt x="318855" y="1468082"/>
                </a:cubicBezTo>
                <a:cubicBezTo>
                  <a:pt x="321605" y="1476816"/>
                  <a:pt x="330161" y="1482723"/>
                  <a:pt x="332911" y="1489929"/>
                </a:cubicBezTo>
                <a:cubicBezTo>
                  <a:pt x="335661" y="1497135"/>
                  <a:pt x="335585" y="1505081"/>
                  <a:pt x="335356" y="1511320"/>
                </a:cubicBezTo>
                <a:cubicBezTo>
                  <a:pt x="335127" y="1517559"/>
                  <a:pt x="327970" y="1522014"/>
                  <a:pt x="331535" y="1527361"/>
                </a:cubicBezTo>
                <a:cubicBezTo>
                  <a:pt x="333318" y="1538056"/>
                  <a:pt x="345337" y="1548267"/>
                  <a:pt x="348495" y="1559446"/>
                </a:cubicBezTo>
                <a:cubicBezTo>
                  <a:pt x="351653" y="1570625"/>
                  <a:pt x="349259" y="1584375"/>
                  <a:pt x="350481" y="1594433"/>
                </a:cubicBezTo>
                <a:cubicBezTo>
                  <a:pt x="351703" y="1604491"/>
                  <a:pt x="354046" y="1612411"/>
                  <a:pt x="355828" y="1619795"/>
                </a:cubicBezTo>
                <a:cubicBezTo>
                  <a:pt x="357610" y="1627180"/>
                  <a:pt x="361328" y="1628784"/>
                  <a:pt x="361175" y="1638740"/>
                </a:cubicBezTo>
                <a:cubicBezTo>
                  <a:pt x="361022" y="1648696"/>
                  <a:pt x="353613" y="1673141"/>
                  <a:pt x="354912" y="1679532"/>
                </a:cubicBezTo>
                <a:cubicBezTo>
                  <a:pt x="356211" y="1685923"/>
                  <a:pt x="363723" y="1670366"/>
                  <a:pt x="368968" y="1677088"/>
                </a:cubicBezTo>
                <a:cubicBezTo>
                  <a:pt x="374213" y="1683810"/>
                  <a:pt x="376301" y="1688191"/>
                  <a:pt x="377676" y="1696645"/>
                </a:cubicBezTo>
                <a:cubicBezTo>
                  <a:pt x="379051" y="1705099"/>
                  <a:pt x="375510" y="1713069"/>
                  <a:pt x="377216" y="1727812"/>
                </a:cubicBezTo>
                <a:cubicBezTo>
                  <a:pt x="378922" y="1742555"/>
                  <a:pt x="384348" y="1767942"/>
                  <a:pt x="387913" y="1785105"/>
                </a:cubicBezTo>
                <a:cubicBezTo>
                  <a:pt x="391478" y="1802268"/>
                  <a:pt x="395933" y="1817673"/>
                  <a:pt x="398607" y="1830787"/>
                </a:cubicBezTo>
                <a:cubicBezTo>
                  <a:pt x="401281" y="1843901"/>
                  <a:pt x="401205" y="1854163"/>
                  <a:pt x="403955" y="1863788"/>
                </a:cubicBezTo>
                <a:cubicBezTo>
                  <a:pt x="406705" y="1873413"/>
                  <a:pt x="413325" y="1883191"/>
                  <a:pt x="415108" y="1888538"/>
                </a:cubicBezTo>
                <a:cubicBezTo>
                  <a:pt x="417712" y="1909368"/>
                  <a:pt x="421270" y="1915250"/>
                  <a:pt x="422900" y="1928567"/>
                </a:cubicBezTo>
                <a:cubicBezTo>
                  <a:pt x="424530" y="1941884"/>
                  <a:pt x="421321" y="1952884"/>
                  <a:pt x="424886" y="1968442"/>
                </a:cubicBezTo>
                <a:cubicBezTo>
                  <a:pt x="428451" y="1984001"/>
                  <a:pt x="441210" y="2007429"/>
                  <a:pt x="444291" y="2021918"/>
                </a:cubicBezTo>
                <a:cubicBezTo>
                  <a:pt x="447372" y="2036407"/>
                  <a:pt x="439807" y="2050028"/>
                  <a:pt x="443372" y="2055375"/>
                </a:cubicBezTo>
                <a:cubicBezTo>
                  <a:pt x="445154" y="2066070"/>
                  <a:pt x="458141" y="2080151"/>
                  <a:pt x="460331" y="2093265"/>
                </a:cubicBezTo>
                <a:cubicBezTo>
                  <a:pt x="462521" y="2106379"/>
                  <a:pt x="455774" y="2125070"/>
                  <a:pt x="456512" y="2134059"/>
                </a:cubicBezTo>
                <a:cubicBezTo>
                  <a:pt x="457250" y="2143048"/>
                  <a:pt x="463395" y="2141730"/>
                  <a:pt x="464762" y="2147198"/>
                </a:cubicBezTo>
                <a:cubicBezTo>
                  <a:pt x="466544" y="2154328"/>
                  <a:pt x="464532" y="2159191"/>
                  <a:pt x="467206" y="2171490"/>
                </a:cubicBezTo>
                <a:cubicBezTo>
                  <a:pt x="469880" y="2183789"/>
                  <a:pt x="477240" y="2207012"/>
                  <a:pt x="480805" y="2220991"/>
                </a:cubicBezTo>
                <a:cubicBezTo>
                  <a:pt x="484370" y="2234970"/>
                  <a:pt x="487883" y="2247320"/>
                  <a:pt x="488596" y="2255367"/>
                </a:cubicBezTo>
                <a:cubicBezTo>
                  <a:pt x="489309" y="2263414"/>
                  <a:pt x="480881" y="2256005"/>
                  <a:pt x="485082" y="2269272"/>
                </a:cubicBezTo>
                <a:cubicBezTo>
                  <a:pt x="489284" y="2282539"/>
                  <a:pt x="502067" y="2324044"/>
                  <a:pt x="502194" y="2332065"/>
                </a:cubicBezTo>
                <a:cubicBezTo>
                  <a:pt x="511289" y="2304777"/>
                  <a:pt x="491702" y="2318084"/>
                  <a:pt x="497457" y="2314494"/>
                </a:cubicBezTo>
                <a:cubicBezTo>
                  <a:pt x="503212" y="2310904"/>
                  <a:pt x="524831" y="2314749"/>
                  <a:pt x="536722" y="2310522"/>
                </a:cubicBezTo>
                <a:cubicBezTo>
                  <a:pt x="548614" y="2306295"/>
                  <a:pt x="568806" y="2289132"/>
                  <a:pt x="568806" y="2289132"/>
                </a:cubicBezTo>
                <a:cubicBezTo>
                  <a:pt x="592444" y="2253676"/>
                  <a:pt x="564663" y="2293074"/>
                  <a:pt x="595543" y="2257048"/>
                </a:cubicBezTo>
                <a:cubicBezTo>
                  <a:pt x="601343" y="2250281"/>
                  <a:pt x="605785" y="2242426"/>
                  <a:pt x="611585" y="2235659"/>
                </a:cubicBezTo>
                <a:cubicBezTo>
                  <a:pt x="625310" y="2219647"/>
                  <a:pt x="627166" y="2219924"/>
                  <a:pt x="643670" y="2208922"/>
                </a:cubicBezTo>
                <a:cubicBezTo>
                  <a:pt x="654186" y="2193147"/>
                  <a:pt x="654965" y="2189705"/>
                  <a:pt x="670406" y="2176838"/>
                </a:cubicBezTo>
                <a:cubicBezTo>
                  <a:pt x="675343" y="2172724"/>
                  <a:pt x="681511" y="2170257"/>
                  <a:pt x="686448" y="2166143"/>
                </a:cubicBezTo>
                <a:cubicBezTo>
                  <a:pt x="692258" y="2161302"/>
                  <a:pt x="696749" y="2155023"/>
                  <a:pt x="702491" y="2150101"/>
                </a:cubicBezTo>
                <a:cubicBezTo>
                  <a:pt x="709258" y="2144301"/>
                  <a:pt x="716419" y="2143939"/>
                  <a:pt x="723880" y="2134059"/>
                </a:cubicBezTo>
                <a:cubicBezTo>
                  <a:pt x="731341" y="2124179"/>
                  <a:pt x="741169" y="2099810"/>
                  <a:pt x="747255" y="2090821"/>
                </a:cubicBezTo>
                <a:cubicBezTo>
                  <a:pt x="753341" y="2081832"/>
                  <a:pt x="755047" y="2083692"/>
                  <a:pt x="760394" y="2080127"/>
                </a:cubicBezTo>
                <a:cubicBezTo>
                  <a:pt x="778524" y="2060673"/>
                  <a:pt x="780714" y="2048679"/>
                  <a:pt x="791562" y="2036278"/>
                </a:cubicBezTo>
                <a:cubicBezTo>
                  <a:pt x="802410" y="2023877"/>
                  <a:pt x="818045" y="2013488"/>
                  <a:pt x="825480" y="2005722"/>
                </a:cubicBezTo>
                <a:cubicBezTo>
                  <a:pt x="832916" y="1997956"/>
                  <a:pt x="832610" y="1994798"/>
                  <a:pt x="836175" y="1989680"/>
                </a:cubicBezTo>
                <a:cubicBezTo>
                  <a:pt x="839740" y="1984562"/>
                  <a:pt x="840071" y="1984536"/>
                  <a:pt x="846870" y="1975013"/>
                </a:cubicBezTo>
                <a:cubicBezTo>
                  <a:pt x="853669" y="1965490"/>
                  <a:pt x="868946" y="1939670"/>
                  <a:pt x="876967" y="1932540"/>
                </a:cubicBezTo>
                <a:cubicBezTo>
                  <a:pt x="884988" y="1925410"/>
                  <a:pt x="890184" y="1915300"/>
                  <a:pt x="903705" y="1903205"/>
                </a:cubicBezTo>
                <a:cubicBezTo>
                  <a:pt x="934007" y="1857751"/>
                  <a:pt x="929423" y="1884362"/>
                  <a:pt x="937775" y="1877385"/>
                </a:cubicBezTo>
                <a:cubicBezTo>
                  <a:pt x="946127" y="1870408"/>
                  <a:pt x="948976" y="1867152"/>
                  <a:pt x="953817" y="1861343"/>
                </a:cubicBezTo>
                <a:cubicBezTo>
                  <a:pt x="957931" y="1856406"/>
                  <a:pt x="958605" y="1854111"/>
                  <a:pt x="964512" y="1845301"/>
                </a:cubicBezTo>
                <a:cubicBezTo>
                  <a:pt x="970419" y="1836491"/>
                  <a:pt x="983915" y="1812046"/>
                  <a:pt x="989262" y="1808481"/>
                </a:cubicBezTo>
                <a:cubicBezTo>
                  <a:pt x="1003010" y="1787857"/>
                  <a:pt x="1001281" y="1794806"/>
                  <a:pt x="996596" y="1781132"/>
                </a:cubicBezTo>
                <a:cubicBezTo>
                  <a:pt x="991911" y="1767458"/>
                  <a:pt x="975512" y="1749481"/>
                  <a:pt x="961150" y="1726437"/>
                </a:cubicBezTo>
                <a:cubicBezTo>
                  <a:pt x="955497" y="1715004"/>
                  <a:pt x="966955" y="1721649"/>
                  <a:pt x="962677" y="1712533"/>
                </a:cubicBezTo>
                <a:cubicBezTo>
                  <a:pt x="958399" y="1703417"/>
                  <a:pt x="942944" y="1684370"/>
                  <a:pt x="935483" y="1671740"/>
                </a:cubicBezTo>
                <a:cubicBezTo>
                  <a:pt x="928022" y="1659110"/>
                  <a:pt x="944442" y="1656651"/>
                  <a:pt x="917912" y="1636753"/>
                </a:cubicBezTo>
                <a:cubicBezTo>
                  <a:pt x="865580" y="1558253"/>
                  <a:pt x="898281" y="1607929"/>
                  <a:pt x="891635" y="1597795"/>
                </a:cubicBezTo>
                <a:cubicBezTo>
                  <a:pt x="884989" y="1587661"/>
                  <a:pt x="883052" y="1586055"/>
                  <a:pt x="878036" y="1575946"/>
                </a:cubicBezTo>
                <a:cubicBezTo>
                  <a:pt x="873020" y="1565837"/>
                  <a:pt x="868819" y="1549438"/>
                  <a:pt x="861537" y="1537139"/>
                </a:cubicBezTo>
                <a:cubicBezTo>
                  <a:pt x="854255" y="1524840"/>
                  <a:pt x="839206" y="1509129"/>
                  <a:pt x="834342" y="1502152"/>
                </a:cubicBezTo>
                <a:cubicBezTo>
                  <a:pt x="829478" y="1495175"/>
                  <a:pt x="836736" y="1503451"/>
                  <a:pt x="832356" y="1495277"/>
                </a:cubicBezTo>
                <a:cubicBezTo>
                  <a:pt x="827976" y="1487103"/>
                  <a:pt x="815193" y="1458456"/>
                  <a:pt x="808063" y="1453109"/>
                </a:cubicBezTo>
                <a:cubicBezTo>
                  <a:pt x="798557" y="1424593"/>
                  <a:pt x="799074" y="1428232"/>
                  <a:pt x="793396" y="1413081"/>
                </a:cubicBezTo>
                <a:cubicBezTo>
                  <a:pt x="787718" y="1397930"/>
                  <a:pt x="783134" y="1377253"/>
                  <a:pt x="773993" y="1362204"/>
                </a:cubicBezTo>
                <a:cubicBezTo>
                  <a:pt x="764852" y="1347155"/>
                  <a:pt x="753313" y="1354971"/>
                  <a:pt x="738547" y="1322787"/>
                </a:cubicBezTo>
                <a:cubicBezTo>
                  <a:pt x="713226" y="1272140"/>
                  <a:pt x="742952" y="1314841"/>
                  <a:pt x="738394" y="1305674"/>
                </a:cubicBezTo>
                <a:cubicBezTo>
                  <a:pt x="733836" y="1296507"/>
                  <a:pt x="719858" y="1281230"/>
                  <a:pt x="711200" y="1267785"/>
                </a:cubicBezTo>
                <a:cubicBezTo>
                  <a:pt x="702542" y="1254340"/>
                  <a:pt x="694062" y="1236032"/>
                  <a:pt x="686448" y="1225006"/>
                </a:cubicBezTo>
                <a:cubicBezTo>
                  <a:pt x="678834" y="1213980"/>
                  <a:pt x="670534" y="1208047"/>
                  <a:pt x="665518" y="1201630"/>
                </a:cubicBezTo>
                <a:cubicBezTo>
                  <a:pt x="660502" y="1195213"/>
                  <a:pt x="659025" y="1193456"/>
                  <a:pt x="656351" y="1186505"/>
                </a:cubicBezTo>
                <a:cubicBezTo>
                  <a:pt x="653677" y="1179554"/>
                  <a:pt x="653372" y="1165981"/>
                  <a:pt x="649476" y="1159921"/>
                </a:cubicBezTo>
                <a:cubicBezTo>
                  <a:pt x="645580" y="1153861"/>
                  <a:pt x="636616" y="1154446"/>
                  <a:pt x="632975" y="1150143"/>
                </a:cubicBezTo>
                <a:cubicBezTo>
                  <a:pt x="629334" y="1145840"/>
                  <a:pt x="629664" y="1141638"/>
                  <a:pt x="627627" y="1134101"/>
                </a:cubicBezTo>
                <a:cubicBezTo>
                  <a:pt x="625590" y="1126564"/>
                  <a:pt x="626098" y="1116251"/>
                  <a:pt x="620751" y="1104920"/>
                </a:cubicBezTo>
                <a:cubicBezTo>
                  <a:pt x="615404" y="1093589"/>
                  <a:pt x="603946" y="1079125"/>
                  <a:pt x="595543" y="1066113"/>
                </a:cubicBezTo>
                <a:cubicBezTo>
                  <a:pt x="587140" y="1053101"/>
                  <a:pt x="578023" y="1039555"/>
                  <a:pt x="570333" y="1026848"/>
                </a:cubicBezTo>
                <a:cubicBezTo>
                  <a:pt x="562643" y="1014142"/>
                  <a:pt x="571746" y="1012218"/>
                  <a:pt x="549403" y="989874"/>
                </a:cubicBezTo>
                <a:cubicBezTo>
                  <a:pt x="527615" y="979670"/>
                  <a:pt x="540618" y="980835"/>
                  <a:pt x="536722" y="973680"/>
                </a:cubicBezTo>
                <a:cubicBezTo>
                  <a:pt x="532826" y="966525"/>
                  <a:pt x="530320" y="955529"/>
                  <a:pt x="526027" y="946943"/>
                </a:cubicBezTo>
                <a:cubicBezTo>
                  <a:pt x="523153" y="941195"/>
                  <a:pt x="518207" y="936649"/>
                  <a:pt x="515333" y="930901"/>
                </a:cubicBezTo>
                <a:cubicBezTo>
                  <a:pt x="511040" y="922315"/>
                  <a:pt x="509235" y="912591"/>
                  <a:pt x="504638" y="904164"/>
                </a:cubicBezTo>
                <a:cubicBezTo>
                  <a:pt x="498483" y="892880"/>
                  <a:pt x="490378" y="882775"/>
                  <a:pt x="483248" y="872080"/>
                </a:cubicBezTo>
                <a:cubicBezTo>
                  <a:pt x="479683" y="866733"/>
                  <a:pt x="477417" y="866733"/>
                  <a:pt x="472554" y="856038"/>
                </a:cubicBezTo>
                <a:cubicBezTo>
                  <a:pt x="467691" y="845343"/>
                  <a:pt x="463107" y="822501"/>
                  <a:pt x="454067" y="807911"/>
                </a:cubicBezTo>
                <a:cubicBezTo>
                  <a:pt x="445027" y="793321"/>
                  <a:pt x="438966" y="788203"/>
                  <a:pt x="432830" y="780106"/>
                </a:cubicBezTo>
                <a:cubicBezTo>
                  <a:pt x="426694" y="772009"/>
                  <a:pt x="419209" y="764979"/>
                  <a:pt x="417248" y="759326"/>
                </a:cubicBezTo>
                <a:cubicBezTo>
                  <a:pt x="415287" y="753673"/>
                  <a:pt x="424631" y="753393"/>
                  <a:pt x="421066" y="746187"/>
                </a:cubicBezTo>
                <a:cubicBezTo>
                  <a:pt x="417501" y="738981"/>
                  <a:pt x="399753" y="724518"/>
                  <a:pt x="395857" y="716090"/>
                </a:cubicBezTo>
                <a:cubicBezTo>
                  <a:pt x="391961" y="707662"/>
                  <a:pt x="399168" y="701703"/>
                  <a:pt x="397691" y="695617"/>
                </a:cubicBezTo>
                <a:cubicBezTo>
                  <a:pt x="396214" y="689531"/>
                  <a:pt x="390561" y="684922"/>
                  <a:pt x="386996" y="679574"/>
                </a:cubicBezTo>
                <a:cubicBezTo>
                  <a:pt x="383431" y="674227"/>
                  <a:pt x="379175" y="669280"/>
                  <a:pt x="376301" y="663532"/>
                </a:cubicBezTo>
                <a:cubicBezTo>
                  <a:pt x="372736" y="656402"/>
                  <a:pt x="370794" y="648195"/>
                  <a:pt x="365606" y="642143"/>
                </a:cubicBezTo>
                <a:cubicBezTo>
                  <a:pt x="359806" y="635376"/>
                  <a:pt x="349895" y="631703"/>
                  <a:pt x="344217" y="626101"/>
                </a:cubicBezTo>
                <a:cubicBezTo>
                  <a:pt x="338539" y="620499"/>
                  <a:pt x="335151" y="614311"/>
                  <a:pt x="331535" y="608531"/>
                </a:cubicBezTo>
                <a:cubicBezTo>
                  <a:pt x="327919" y="602751"/>
                  <a:pt x="325756" y="597964"/>
                  <a:pt x="322522" y="591420"/>
                </a:cubicBezTo>
                <a:cubicBezTo>
                  <a:pt x="319288" y="584876"/>
                  <a:pt x="315647" y="574180"/>
                  <a:pt x="312133" y="569265"/>
                </a:cubicBezTo>
                <a:cubicBezTo>
                  <a:pt x="308619" y="564350"/>
                  <a:pt x="303552" y="567203"/>
                  <a:pt x="301438" y="561932"/>
                </a:cubicBezTo>
                <a:cubicBezTo>
                  <a:pt x="299325" y="556661"/>
                  <a:pt x="302049" y="544846"/>
                  <a:pt x="299452" y="537640"/>
                </a:cubicBezTo>
                <a:cubicBezTo>
                  <a:pt x="296855" y="530434"/>
                  <a:pt x="290870" y="525342"/>
                  <a:pt x="285854" y="518696"/>
                </a:cubicBezTo>
                <a:cubicBezTo>
                  <a:pt x="280838" y="512050"/>
                  <a:pt x="273887" y="505378"/>
                  <a:pt x="269354" y="497764"/>
                </a:cubicBezTo>
                <a:cubicBezTo>
                  <a:pt x="264822" y="490150"/>
                  <a:pt x="261269" y="478886"/>
                  <a:pt x="258659" y="473013"/>
                </a:cubicBezTo>
                <a:cubicBezTo>
                  <a:pt x="233202" y="415737"/>
                  <a:pt x="261474" y="469904"/>
                  <a:pt x="237270" y="433596"/>
                </a:cubicBezTo>
                <a:cubicBezTo>
                  <a:pt x="233705" y="417554"/>
                  <a:pt x="228051" y="410372"/>
                  <a:pt x="220768" y="397080"/>
                </a:cubicBezTo>
                <a:cubicBezTo>
                  <a:pt x="213485" y="383788"/>
                  <a:pt x="201824" y="368969"/>
                  <a:pt x="193574" y="353844"/>
                </a:cubicBezTo>
                <a:cubicBezTo>
                  <a:pt x="185324" y="338719"/>
                  <a:pt x="180003" y="322192"/>
                  <a:pt x="171269" y="306328"/>
                </a:cubicBezTo>
                <a:cubicBezTo>
                  <a:pt x="162535" y="290464"/>
                  <a:pt x="150414" y="274244"/>
                  <a:pt x="141170" y="258660"/>
                </a:cubicBezTo>
                <a:cubicBezTo>
                  <a:pt x="131926" y="243076"/>
                  <a:pt x="122785" y="224590"/>
                  <a:pt x="115808" y="212826"/>
                </a:cubicBezTo>
                <a:cubicBezTo>
                  <a:pt x="108831" y="201062"/>
                  <a:pt x="102235" y="195841"/>
                  <a:pt x="99307" y="188075"/>
                </a:cubicBezTo>
                <a:cubicBezTo>
                  <a:pt x="96379" y="180309"/>
                  <a:pt x="98594" y="173510"/>
                  <a:pt x="98238" y="166227"/>
                </a:cubicBezTo>
                <a:cubicBezTo>
                  <a:pt x="94673" y="159097"/>
                  <a:pt x="95386" y="156577"/>
                  <a:pt x="87543" y="144838"/>
                </a:cubicBezTo>
                <a:cubicBezTo>
                  <a:pt x="79700" y="133099"/>
                  <a:pt x="68920" y="125360"/>
                  <a:pt x="51181" y="95795"/>
                </a:cubicBezTo>
                <a:cubicBezTo>
                  <a:pt x="51171" y="95778"/>
                  <a:pt x="43160" y="68039"/>
                  <a:pt x="39417" y="59280"/>
                </a:cubicBezTo>
                <a:cubicBezTo>
                  <a:pt x="35674" y="50521"/>
                  <a:pt x="33266" y="47782"/>
                  <a:pt x="28722" y="43238"/>
                </a:cubicBezTo>
                <a:lnTo>
                  <a:pt x="0" y="0"/>
                </a:lnTo>
                <a:lnTo>
                  <a:pt x="7333" y="27196"/>
                </a:lnTo>
                <a:close/>
              </a:path>
            </a:pathLst>
          </a:custGeom>
          <a:solidFill>
            <a:srgbClr val="0000FF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6931061" y="562535"/>
            <a:ext cx="123283" cy="1670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44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0" name="Line 18"/>
          <p:cNvSpPr>
            <a:spLocks noChangeShapeType="1"/>
          </p:cNvSpPr>
          <p:nvPr/>
        </p:nvSpPr>
        <p:spPr bwMode="auto">
          <a:xfrm flipV="1">
            <a:off x="3203575" y="3789363"/>
            <a:ext cx="433388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 flipV="1">
            <a:off x="1476375" y="5157788"/>
            <a:ext cx="172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684213" y="3644900"/>
            <a:ext cx="792162" cy="151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684213" y="3644900"/>
            <a:ext cx="2952750" cy="14446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2339975" y="1341438"/>
            <a:ext cx="1296988" cy="2447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2339975" y="1341438"/>
            <a:ext cx="863600" cy="381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flipV="1">
            <a:off x="2339975" y="1412875"/>
            <a:ext cx="0" cy="29527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H="1">
            <a:off x="1476375" y="1412875"/>
            <a:ext cx="863600" cy="3744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 flipH="1">
            <a:off x="684213" y="1341438"/>
            <a:ext cx="1655762" cy="2303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0" name="Oval 8"/>
          <p:cNvSpPr>
            <a:spLocks noChangeArrowheads="1"/>
          </p:cNvSpPr>
          <p:nvPr/>
        </p:nvSpPr>
        <p:spPr bwMode="auto">
          <a:xfrm>
            <a:off x="2268538" y="4292600"/>
            <a:ext cx="142875" cy="142875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2268538" y="1268413"/>
            <a:ext cx="142875" cy="142875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96" name="Oval 24"/>
          <p:cNvSpPr>
            <a:spLocks noChangeArrowheads="1"/>
          </p:cNvSpPr>
          <p:nvPr/>
        </p:nvSpPr>
        <p:spPr bwMode="auto">
          <a:xfrm>
            <a:off x="3132138" y="5084763"/>
            <a:ext cx="142875" cy="142875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97" name="Oval 25"/>
          <p:cNvSpPr>
            <a:spLocks noChangeArrowheads="1"/>
          </p:cNvSpPr>
          <p:nvPr/>
        </p:nvSpPr>
        <p:spPr bwMode="auto">
          <a:xfrm>
            <a:off x="3565525" y="3716338"/>
            <a:ext cx="142875" cy="142875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98" name="Oval 26"/>
          <p:cNvSpPr>
            <a:spLocks noChangeArrowheads="1"/>
          </p:cNvSpPr>
          <p:nvPr/>
        </p:nvSpPr>
        <p:spPr bwMode="auto">
          <a:xfrm>
            <a:off x="611188" y="3573463"/>
            <a:ext cx="142875" cy="142875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99" name="Oval 27"/>
          <p:cNvSpPr>
            <a:spLocks noChangeArrowheads="1"/>
          </p:cNvSpPr>
          <p:nvPr/>
        </p:nvSpPr>
        <p:spPr bwMode="auto">
          <a:xfrm>
            <a:off x="1403350" y="5084763"/>
            <a:ext cx="142875" cy="142875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261938" y="3213100"/>
            <a:ext cx="3603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 i="1"/>
              <a:t>А</a:t>
            </a:r>
          </a:p>
        </p:txBody>
      </p:sp>
      <p:sp>
        <p:nvSpPr>
          <p:cNvPr id="28701" name="Text Box 29"/>
          <p:cNvSpPr txBox="1">
            <a:spLocks noChangeArrowheads="1"/>
          </p:cNvSpPr>
          <p:nvPr/>
        </p:nvSpPr>
        <p:spPr bwMode="auto">
          <a:xfrm>
            <a:off x="3635375" y="3357563"/>
            <a:ext cx="576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 i="1"/>
              <a:t>В</a:t>
            </a:r>
          </a:p>
        </p:txBody>
      </p:sp>
      <p:sp>
        <p:nvSpPr>
          <p:cNvPr id="28702" name="Text Box 30"/>
          <p:cNvSpPr txBox="1">
            <a:spLocks noChangeArrowheads="1"/>
          </p:cNvSpPr>
          <p:nvPr/>
        </p:nvSpPr>
        <p:spPr bwMode="auto">
          <a:xfrm>
            <a:off x="3203575" y="4941888"/>
            <a:ext cx="647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 i="1"/>
              <a:t>С</a:t>
            </a:r>
          </a:p>
        </p:txBody>
      </p:sp>
      <p:sp>
        <p:nvSpPr>
          <p:cNvPr id="28704" name="Text Box 32"/>
          <p:cNvSpPr txBox="1">
            <a:spLocks noChangeArrowheads="1"/>
          </p:cNvSpPr>
          <p:nvPr/>
        </p:nvSpPr>
        <p:spPr bwMode="auto">
          <a:xfrm>
            <a:off x="900113" y="4868863"/>
            <a:ext cx="503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/>
              <a:t>D</a:t>
            </a:r>
            <a:endParaRPr lang="uk-UA" sz="2800" b="1" i="1"/>
          </a:p>
        </p:txBody>
      </p:sp>
      <p:sp>
        <p:nvSpPr>
          <p:cNvPr id="28705" name="Text Box 33"/>
          <p:cNvSpPr txBox="1">
            <a:spLocks noChangeArrowheads="1"/>
          </p:cNvSpPr>
          <p:nvPr/>
        </p:nvSpPr>
        <p:spPr bwMode="auto">
          <a:xfrm>
            <a:off x="1908969" y="3990007"/>
            <a:ext cx="358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/>
              <a:t>O</a:t>
            </a:r>
            <a:endParaRPr lang="uk-UA" sz="2800" b="1" i="1" dirty="0"/>
          </a:p>
        </p:txBody>
      </p:sp>
      <p:sp>
        <p:nvSpPr>
          <p:cNvPr id="28706" name="Text Box 34"/>
          <p:cNvSpPr txBox="1">
            <a:spLocks noChangeArrowheads="1"/>
          </p:cNvSpPr>
          <p:nvPr/>
        </p:nvSpPr>
        <p:spPr bwMode="auto">
          <a:xfrm>
            <a:off x="2124075" y="765175"/>
            <a:ext cx="647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/>
              <a:t>S</a:t>
            </a:r>
            <a:endParaRPr lang="uk-UA" sz="2800" b="1" i="1"/>
          </a:p>
        </p:txBody>
      </p:sp>
      <p:sp>
        <p:nvSpPr>
          <p:cNvPr id="28707" name="Line 35"/>
          <p:cNvSpPr>
            <a:spLocks noChangeShapeType="1"/>
          </p:cNvSpPr>
          <p:nvPr/>
        </p:nvSpPr>
        <p:spPr bwMode="auto">
          <a:xfrm>
            <a:off x="2339975" y="1341438"/>
            <a:ext cx="1079500" cy="30956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08" name="Line 36"/>
          <p:cNvSpPr>
            <a:spLocks noChangeShapeType="1"/>
          </p:cNvSpPr>
          <p:nvPr/>
        </p:nvSpPr>
        <p:spPr bwMode="auto">
          <a:xfrm flipV="1">
            <a:off x="3348038" y="4005263"/>
            <a:ext cx="71437" cy="2159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09" name="Line 37"/>
          <p:cNvSpPr>
            <a:spLocks noChangeShapeType="1"/>
          </p:cNvSpPr>
          <p:nvPr/>
        </p:nvSpPr>
        <p:spPr bwMode="auto">
          <a:xfrm>
            <a:off x="3419475" y="4005263"/>
            <a:ext cx="73025" cy="2159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10" name="Text Box 38"/>
          <p:cNvSpPr txBox="1">
            <a:spLocks noChangeArrowheads="1"/>
          </p:cNvSpPr>
          <p:nvPr/>
        </p:nvSpPr>
        <p:spPr bwMode="auto">
          <a:xfrm>
            <a:off x="3421063" y="4292456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/>
              <a:t>M</a:t>
            </a:r>
            <a:endParaRPr lang="uk-UA" sz="2800" b="1" i="1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423680" y="4409281"/>
            <a:ext cx="924358" cy="6429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229716" y="454818"/>
            <a:ext cx="4464050" cy="5661025"/>
          </a:xfrm>
        </p:spPr>
        <p:txBody>
          <a:bodyPr/>
          <a:lstStyle/>
          <a:p>
            <a:pPr marL="273050" indent="-273050">
              <a:lnSpc>
                <a:spcPct val="90000"/>
              </a:lnSpc>
              <a:buFontTx/>
              <a:buNone/>
            </a:pPr>
            <a:endParaRPr lang="uk-UA" sz="2500" dirty="0"/>
          </a:p>
          <a:p>
            <a:pPr marL="273050" indent="-273050">
              <a:lnSpc>
                <a:spcPct val="90000"/>
              </a:lnSpc>
            </a:pPr>
            <a:r>
              <a:rPr lang="uk-UA" sz="2900" dirty="0" smtClean="0">
                <a:solidFill>
                  <a:schemeClr val="accent2"/>
                </a:solidFill>
              </a:rPr>
              <a:t>Намічаємо вершини основи піраміди;</a:t>
            </a:r>
            <a:endParaRPr lang="uk-UA" sz="2900" dirty="0">
              <a:solidFill>
                <a:schemeClr val="accent2"/>
              </a:solidFill>
            </a:endParaRPr>
          </a:p>
          <a:p>
            <a:pPr marL="273050" indent="-273050">
              <a:lnSpc>
                <a:spcPct val="90000"/>
              </a:lnSpc>
            </a:pPr>
            <a:r>
              <a:rPr lang="uk-UA" sz="2900" dirty="0">
                <a:solidFill>
                  <a:srgbClr val="006600"/>
                </a:solidFill>
              </a:rPr>
              <a:t>Позначаємо </a:t>
            </a:r>
            <a:r>
              <a:rPr lang="uk-UA" sz="2900" dirty="0" smtClean="0">
                <a:solidFill>
                  <a:srgbClr val="006600"/>
                </a:solidFill>
              </a:rPr>
              <a:t>основу висоти і будуємо саму висоту;</a:t>
            </a:r>
            <a:endParaRPr lang="uk-UA" sz="2900" dirty="0">
              <a:solidFill>
                <a:srgbClr val="006600"/>
              </a:solidFill>
            </a:endParaRPr>
          </a:p>
          <a:p>
            <a:pPr marL="273050" indent="-273050">
              <a:lnSpc>
                <a:spcPct val="90000"/>
              </a:lnSpc>
            </a:pPr>
            <a:r>
              <a:rPr lang="uk-UA" sz="2900" dirty="0" smtClean="0">
                <a:solidFill>
                  <a:schemeClr val="accent2"/>
                </a:solidFill>
              </a:rPr>
              <a:t>Визначаємо вершину піраміди і сполучаємо </a:t>
            </a:r>
            <a:r>
              <a:rPr lang="uk-UA" sz="2900" dirty="0">
                <a:solidFill>
                  <a:schemeClr val="accent2"/>
                </a:solidFill>
              </a:rPr>
              <a:t>її бічними ребрами з вершинами </a:t>
            </a:r>
            <a:r>
              <a:rPr lang="uk-UA" sz="2900" dirty="0" smtClean="0">
                <a:solidFill>
                  <a:schemeClr val="accent2"/>
                </a:solidFill>
              </a:rPr>
              <a:t>основи;</a:t>
            </a:r>
          </a:p>
          <a:p>
            <a:pPr marL="273050" indent="-273050">
              <a:lnSpc>
                <a:spcPct val="90000"/>
              </a:lnSpc>
            </a:pPr>
            <a:r>
              <a:rPr lang="uk-UA" sz="2900" dirty="0" smtClean="0">
                <a:solidFill>
                  <a:schemeClr val="accent2"/>
                </a:solidFill>
              </a:rPr>
              <a:t>Будуємо ребра основи;</a:t>
            </a:r>
            <a:endParaRPr lang="uk-UA" sz="2900" dirty="0">
              <a:solidFill>
                <a:schemeClr val="accent2"/>
              </a:solidFill>
            </a:endParaRPr>
          </a:p>
          <a:p>
            <a:pPr marL="273050" indent="-273050">
              <a:lnSpc>
                <a:spcPct val="90000"/>
              </a:lnSpc>
            </a:pPr>
            <a:r>
              <a:rPr lang="uk-UA" sz="2900" dirty="0">
                <a:solidFill>
                  <a:srgbClr val="006600"/>
                </a:solidFill>
              </a:rPr>
              <a:t>Невидимі ребра -  штрихові </a:t>
            </a:r>
            <a:r>
              <a:rPr lang="uk-UA" sz="2900" dirty="0" smtClean="0">
                <a:solidFill>
                  <a:srgbClr val="006600"/>
                </a:solidFill>
              </a:rPr>
              <a:t>лінії</a:t>
            </a:r>
            <a:r>
              <a:rPr lang="uk-UA" sz="2900" dirty="0">
                <a:solidFill>
                  <a:srgbClr val="006600"/>
                </a:solidFill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 rot="4113397">
            <a:off x="2245441" y="2983066"/>
            <a:ext cx="1763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апофема</a:t>
            </a:r>
            <a:endParaRPr lang="ru-RU" sz="2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 rot="16200000">
            <a:off x="1297911" y="2526626"/>
            <a:ext cx="1763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висота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6541" y="188640"/>
            <a:ext cx="8881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Послідовність побудови зображення піраміди</a:t>
            </a:r>
            <a:endParaRPr lang="ru-RU" sz="32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72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8" dur="8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9" dur="8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8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5" dur="8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6" dur="8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8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2" dur="8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3" dur="8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8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9" dur="8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0" dur="8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8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6" dur="8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7" dur="8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8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0" grpId="0" animBg="1"/>
      <p:bldP spid="28689" grpId="0" animBg="1"/>
      <p:bldP spid="28688" grpId="0" animBg="1"/>
      <p:bldP spid="28687" grpId="0" animBg="1"/>
      <p:bldP spid="28686" grpId="0" animBg="1"/>
      <p:bldP spid="28685" grpId="0" animBg="1"/>
      <p:bldP spid="28682" grpId="0" animBg="1"/>
      <p:bldP spid="28684" grpId="0" animBg="1"/>
      <p:bldP spid="28683" grpId="0" animBg="1"/>
      <p:bldP spid="28680" grpId="0" animBg="1"/>
      <p:bldP spid="28681" grpId="0" animBg="1"/>
      <p:bldP spid="28696" grpId="0" animBg="1"/>
      <p:bldP spid="28697" grpId="0" animBg="1"/>
      <p:bldP spid="28698" grpId="0" animBg="1"/>
      <p:bldP spid="28699" grpId="0" animBg="1"/>
      <p:bldP spid="28700" grpId="0"/>
      <p:bldP spid="28701" grpId="0"/>
      <p:bldP spid="28702" grpId="0"/>
      <p:bldP spid="28704" grpId="0"/>
      <p:bldP spid="28705" grpId="0"/>
      <p:bldP spid="28706" grpId="0"/>
      <p:bldP spid="28707" grpId="0" animBg="1"/>
      <p:bldP spid="28708" grpId="0" animBg="1"/>
      <p:bldP spid="28709" grpId="0" animBg="1"/>
      <p:bldP spid="28710" grpId="0"/>
      <p:bldP spid="12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970" y="188640"/>
            <a:ext cx="3217649" cy="3383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884216" y="2775921"/>
            <a:ext cx="10080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/>
              <a:t>основа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 rot="18032311">
            <a:off x="6467345" y="1589336"/>
            <a:ext cx="1223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/>
              <a:t>грань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7453262" y="15007"/>
            <a:ext cx="43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S</a:t>
            </a:r>
            <a:endParaRPr lang="uk-UA" sz="2400" dirty="0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750019" y="3177986"/>
            <a:ext cx="5762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A</a:t>
            </a:r>
            <a:endParaRPr lang="uk-UA" sz="2400" dirty="0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7020272" y="2060848"/>
            <a:ext cx="5762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</a:t>
            </a:r>
            <a:endParaRPr lang="uk-UA" sz="2400" dirty="0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8821414" y="2247255"/>
            <a:ext cx="7191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C</a:t>
            </a:r>
            <a:endParaRPr lang="uk-UA" sz="2400" dirty="0"/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7740525" y="3327375"/>
            <a:ext cx="5048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D</a:t>
            </a:r>
            <a:endParaRPr lang="uk-UA" sz="2400" dirty="0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35496" y="549423"/>
            <a:ext cx="6119698" cy="590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uk-UA" sz="3200" b="1" i="1" dirty="0">
                <a:solidFill>
                  <a:srgbClr val="6600FF"/>
                </a:solidFill>
              </a:rPr>
              <a:t>Поверхня піраміди складається з</a:t>
            </a:r>
            <a:r>
              <a:rPr lang="uk-UA" sz="3200" dirty="0">
                <a:solidFill>
                  <a:srgbClr val="000000"/>
                </a:solidFill>
              </a:rPr>
              <a:t> </a:t>
            </a:r>
            <a:r>
              <a:rPr lang="uk-UA" sz="3200" b="1" i="1" dirty="0">
                <a:solidFill>
                  <a:srgbClr val="FF3300"/>
                </a:solidFill>
              </a:rPr>
              <a:t>основи</a:t>
            </a:r>
            <a:r>
              <a:rPr lang="uk-UA" sz="3200" dirty="0">
                <a:solidFill>
                  <a:srgbClr val="000000"/>
                </a:solidFill>
              </a:rPr>
              <a:t> </a:t>
            </a:r>
            <a:r>
              <a:rPr lang="uk-UA" sz="3200" b="1" i="1" dirty="0">
                <a:solidFill>
                  <a:srgbClr val="6600FF"/>
                </a:solidFill>
              </a:rPr>
              <a:t>і бічних граней.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uk-UA" sz="3200" b="1" i="1" dirty="0">
                <a:solidFill>
                  <a:srgbClr val="6600FF"/>
                </a:solidFill>
              </a:rPr>
              <a:t>Кожна бічна грань –</a:t>
            </a:r>
            <a:r>
              <a:rPr lang="uk-UA" sz="3200" dirty="0"/>
              <a:t> </a:t>
            </a:r>
            <a:r>
              <a:rPr lang="uk-UA" sz="3200" b="1" i="1" dirty="0">
                <a:solidFill>
                  <a:srgbClr val="FF3300"/>
                </a:solidFill>
              </a:rPr>
              <a:t>трикутник</a:t>
            </a:r>
            <a:r>
              <a:rPr lang="uk-UA" sz="3200" dirty="0">
                <a:solidFill>
                  <a:srgbClr val="0000FF"/>
                </a:solidFill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uk-UA" sz="3200" b="1" i="1" dirty="0">
                <a:solidFill>
                  <a:srgbClr val="0000FF"/>
                </a:solidFill>
              </a:rPr>
              <a:t>Висота бічної грані – </a:t>
            </a:r>
            <a:r>
              <a:rPr lang="uk-UA" sz="3200" b="1" i="1" dirty="0">
                <a:solidFill>
                  <a:srgbClr val="FF3300"/>
                </a:solidFill>
              </a:rPr>
              <a:t>апофема</a:t>
            </a:r>
            <a:r>
              <a:rPr lang="uk-UA" sz="3200" b="1" i="1" dirty="0" smtClean="0">
                <a:solidFill>
                  <a:srgbClr val="0000FF"/>
                </a:solidFill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uk-UA" sz="3200" b="1" i="1" dirty="0" smtClean="0">
                <a:solidFill>
                  <a:srgbClr val="FF0000"/>
                </a:solidFill>
              </a:rPr>
              <a:t>Висота</a:t>
            </a:r>
            <a:r>
              <a:rPr lang="uk-UA" sz="3200" b="1" i="1" dirty="0" smtClean="0">
                <a:solidFill>
                  <a:srgbClr val="0000FF"/>
                </a:solidFill>
              </a:rPr>
              <a:t> піраміди – перпендикуляр, опущений з вершини на основу піраміди.</a:t>
            </a:r>
            <a:endParaRPr lang="uk-UA" sz="3200" b="1" i="1" dirty="0">
              <a:solidFill>
                <a:srgbClr val="0000FF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uk-UA" sz="3200" b="1" i="1" dirty="0">
                <a:solidFill>
                  <a:srgbClr val="0000FF"/>
                </a:solidFill>
              </a:rPr>
              <a:t>В основі – </a:t>
            </a:r>
            <a:r>
              <a:rPr lang="uk-UA" sz="3200" b="1" i="1" dirty="0">
                <a:solidFill>
                  <a:srgbClr val="FF3300"/>
                </a:solidFill>
              </a:rPr>
              <a:t>довільний многокутник.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b="1" i="1" dirty="0">
              <a:solidFill>
                <a:srgbClr val="FF3300"/>
              </a:solidFill>
            </a:endParaRP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7628391" y="432374"/>
            <a:ext cx="719138" cy="252690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 flipV="1">
            <a:off x="8275298" y="2578710"/>
            <a:ext cx="144462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8432256" y="2593287"/>
            <a:ext cx="714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378669" y="44624"/>
            <a:ext cx="4273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Елементи піраміди</a:t>
            </a:r>
            <a:endParaRPr lang="ru-RU" sz="32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70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6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6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6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6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6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6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6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6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6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6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6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6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23528" y="548680"/>
            <a:ext cx="813690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uk-UA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Залежно від виду многокутника, що лежить в основі, піраміди бувають:</a:t>
            </a: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323850" y="4797127"/>
            <a:ext cx="15113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323850" y="4797127"/>
            <a:ext cx="28082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V="1">
            <a:off x="1835150" y="4797127"/>
            <a:ext cx="136842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V="1">
            <a:off x="323850" y="2133302"/>
            <a:ext cx="1584325" cy="2663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1908175" y="2133302"/>
            <a:ext cx="1295400" cy="2663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 flipH="1">
            <a:off x="1835150" y="2133302"/>
            <a:ext cx="73025" cy="3168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 flipV="1">
            <a:off x="5651500" y="4797127"/>
            <a:ext cx="2447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 flipV="1">
            <a:off x="6515100" y="4004964"/>
            <a:ext cx="24479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 flipH="1">
            <a:off x="5651500" y="4004964"/>
            <a:ext cx="863600" cy="79216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 flipH="1">
            <a:off x="8099425" y="4004964"/>
            <a:ext cx="8636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 flipV="1">
            <a:off x="6515100" y="2060277"/>
            <a:ext cx="1152525" cy="1944687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>
            <a:off x="7667625" y="2060277"/>
            <a:ext cx="431800" cy="2736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 flipH="1">
            <a:off x="5651500" y="2060277"/>
            <a:ext cx="2016125" cy="2736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>
            <a:off x="7667625" y="2060277"/>
            <a:ext cx="1295400" cy="1944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>
            <a:off x="3348038" y="6021089"/>
            <a:ext cx="719137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 flipV="1">
            <a:off x="4067175" y="6236989"/>
            <a:ext cx="1512888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5" name="Line 27"/>
          <p:cNvSpPr>
            <a:spLocks noChangeShapeType="1"/>
          </p:cNvSpPr>
          <p:nvPr/>
        </p:nvSpPr>
        <p:spPr bwMode="auto">
          <a:xfrm flipV="1">
            <a:off x="3348038" y="5660727"/>
            <a:ext cx="1008062" cy="36036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6" name="Line 28"/>
          <p:cNvSpPr>
            <a:spLocks noChangeShapeType="1"/>
          </p:cNvSpPr>
          <p:nvPr/>
        </p:nvSpPr>
        <p:spPr bwMode="auto">
          <a:xfrm>
            <a:off x="4356100" y="5660727"/>
            <a:ext cx="792163" cy="730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5148263" y="5733752"/>
            <a:ext cx="431800" cy="503237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 flipV="1">
            <a:off x="3348038" y="3212802"/>
            <a:ext cx="1008062" cy="2808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 flipH="1">
            <a:off x="4067175" y="3212802"/>
            <a:ext cx="288925" cy="3384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 flipV="1">
            <a:off x="4356100" y="3212802"/>
            <a:ext cx="0" cy="24479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81" name="Line 33"/>
          <p:cNvSpPr>
            <a:spLocks noChangeShapeType="1"/>
          </p:cNvSpPr>
          <p:nvPr/>
        </p:nvSpPr>
        <p:spPr bwMode="auto">
          <a:xfrm>
            <a:off x="4356100" y="3212802"/>
            <a:ext cx="792163" cy="25209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82" name="Line 34"/>
          <p:cNvSpPr>
            <a:spLocks noChangeShapeType="1"/>
          </p:cNvSpPr>
          <p:nvPr/>
        </p:nvSpPr>
        <p:spPr bwMode="auto">
          <a:xfrm>
            <a:off x="4356100" y="3212802"/>
            <a:ext cx="1223963" cy="302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3034853" y="44624"/>
            <a:ext cx="4273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Види пірамід</a:t>
            </a:r>
            <a:endParaRPr lang="ru-RU" sz="32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62880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трикутні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72200" y="146562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чотирикутні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40381" y="2531073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'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ятикутні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850" y="5317688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Тетраедр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всі грані - трикутники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45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 decel="1000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800" decel="1000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800" decel="1000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800" decel="1000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800" decel="1000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800" decel="100000"/>
                                        <p:tgtEl>
                                          <p:spTgt spid="27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800" decel="10000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800" decel="1000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800" decel="10000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800" decel="100000" fill="hold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800" decel="100000" fill="hold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800" decel="100000" fill="hold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800" decel="10000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800" decel="100000" fill="hold"/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800" decel="10000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800" decel="100000" fill="hold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800" decel="100000" fill="hold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800" decel="100000" fill="hold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8" grpId="0" animBg="1"/>
      <p:bldP spid="27659" grpId="0" animBg="1"/>
      <p:bldP spid="27660" grpId="0" animBg="1"/>
      <p:bldP spid="27661" grpId="0" animBg="1"/>
      <p:bldP spid="27662" grpId="0" animBg="1"/>
      <p:bldP spid="27663" grpId="0" animBg="1"/>
      <p:bldP spid="27665" grpId="0" animBg="1"/>
      <p:bldP spid="27666" grpId="0" animBg="1"/>
      <p:bldP spid="27667" grpId="0" animBg="1"/>
      <p:bldP spid="27668" grpId="0" animBg="1"/>
      <p:bldP spid="27669" grpId="0" animBg="1"/>
      <p:bldP spid="27670" grpId="0" animBg="1"/>
      <p:bldP spid="27671" grpId="0" animBg="1"/>
      <p:bldP spid="27672" grpId="0" animBg="1"/>
      <p:bldP spid="27673" grpId="0" animBg="1"/>
      <p:bldP spid="27674" grpId="0" animBg="1"/>
      <p:bldP spid="27675" grpId="0" animBg="1"/>
      <p:bldP spid="27676" grpId="0" animBg="1"/>
      <p:bldP spid="27677" grpId="0" animBg="1"/>
      <p:bldP spid="27678" grpId="0" animBg="1"/>
      <p:bldP spid="27679" grpId="0" animBg="1"/>
      <p:bldP spid="27680" grpId="0" animBg="1"/>
      <p:bldP spid="27681" grpId="0" animBg="1"/>
      <p:bldP spid="27682" grpId="0" animBg="1"/>
      <p:bldP spid="2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1880" y="-4737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Піраміди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6134" y="1122710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Правильні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0068" y="1120226"/>
            <a:ext cx="38907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Неправильні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483768" y="785617"/>
            <a:ext cx="1296144" cy="504056"/>
          </a:xfrm>
          <a:prstGeom prst="straightConnector1">
            <a:avLst/>
          </a:prstGeom>
          <a:ln w="57150"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620130" y="764704"/>
            <a:ext cx="1072092" cy="479764"/>
          </a:xfrm>
          <a:prstGeom prst="straightConnector1">
            <a:avLst/>
          </a:prstGeom>
          <a:ln w="57150"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 rot="5400000">
            <a:off x="2187683" y="2053575"/>
            <a:ext cx="886743" cy="504056"/>
          </a:xfrm>
          <a:prstGeom prst="bentConnector3">
            <a:avLst>
              <a:gd name="adj1" fmla="val 48437"/>
            </a:avLst>
          </a:prstGeom>
          <a:ln w="57150"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9532" y="2492896"/>
            <a:ext cx="84712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Правильною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називається піраміда,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основі якої лежить правильний многокутник, а її вершина проектується в центр цього многокутника.</a:t>
            </a:r>
          </a:p>
          <a:p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центр вписаного і описаного кола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33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7"/>
          <p:cNvGrpSpPr>
            <a:grpSpLocks/>
          </p:cNvGrpSpPr>
          <p:nvPr/>
        </p:nvGrpSpPr>
        <p:grpSpPr bwMode="auto">
          <a:xfrm>
            <a:off x="4787900" y="2997200"/>
            <a:ext cx="3714750" cy="1662113"/>
            <a:chOff x="5000628" y="3357857"/>
            <a:chExt cx="3714747" cy="1661808"/>
          </a:xfrm>
        </p:grpSpPr>
        <p:sp>
          <p:nvSpPr>
            <p:cNvPr id="24581" name="TextBox 30"/>
            <p:cNvSpPr txBox="1">
              <a:spLocks noChangeArrowheads="1"/>
            </p:cNvSpPr>
            <p:nvPr/>
          </p:nvSpPr>
          <p:spPr bwMode="auto">
            <a:xfrm>
              <a:off x="8358188" y="3572130"/>
              <a:ext cx="357187" cy="519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uk-UA" sz="2800">
                  <a:latin typeface="Comic Sans MS" pitchFamily="66" charset="0"/>
                </a:rPr>
                <a:t>С</a:t>
              </a:r>
            </a:p>
          </p:txBody>
        </p:sp>
        <p:sp>
          <p:nvSpPr>
            <p:cNvPr id="24582" name="TextBox 28"/>
            <p:cNvSpPr txBox="1">
              <a:spLocks noChangeArrowheads="1"/>
            </p:cNvSpPr>
            <p:nvPr/>
          </p:nvSpPr>
          <p:spPr bwMode="auto">
            <a:xfrm>
              <a:off x="5000628" y="4500648"/>
              <a:ext cx="357187" cy="519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uk-UA" sz="2800">
                  <a:latin typeface="Comic Sans MS" pitchFamily="66" charset="0"/>
                </a:rPr>
                <a:t>А</a:t>
              </a:r>
              <a:endParaRPr lang="en-US" sz="2800">
                <a:latin typeface="Comic Sans MS" pitchFamily="66" charset="0"/>
              </a:endParaRPr>
            </a:p>
          </p:txBody>
        </p:sp>
        <p:cxnSp>
          <p:nvCxnSpPr>
            <p:cNvPr id="24583" name="Прямая соединительная линия 5"/>
            <p:cNvCxnSpPr>
              <a:cxnSpLocks noChangeShapeType="1"/>
            </p:cNvCxnSpPr>
            <p:nvPr/>
          </p:nvCxnSpPr>
          <p:spPr bwMode="auto">
            <a:xfrm>
              <a:off x="5357816" y="4644005"/>
              <a:ext cx="2143125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4" name="Прямая соединительная линия 6"/>
            <p:cNvCxnSpPr>
              <a:cxnSpLocks noChangeShapeType="1"/>
            </p:cNvCxnSpPr>
            <p:nvPr/>
          </p:nvCxnSpPr>
          <p:spPr bwMode="auto">
            <a:xfrm>
              <a:off x="6215066" y="3786573"/>
              <a:ext cx="2143125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5" name="Прямая соединительная линия 8"/>
            <p:cNvCxnSpPr>
              <a:cxnSpLocks noChangeShapeType="1"/>
            </p:cNvCxnSpPr>
            <p:nvPr/>
          </p:nvCxnSpPr>
          <p:spPr bwMode="auto">
            <a:xfrm rot="5400000">
              <a:off x="5357724" y="3786663"/>
              <a:ext cx="857431" cy="85725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6" name="Прямая соединительная линия 13"/>
            <p:cNvCxnSpPr>
              <a:cxnSpLocks noChangeShapeType="1"/>
            </p:cNvCxnSpPr>
            <p:nvPr/>
          </p:nvCxnSpPr>
          <p:spPr bwMode="auto">
            <a:xfrm rot="5400000">
              <a:off x="7500850" y="3786663"/>
              <a:ext cx="857431" cy="85725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87" name="TextBox 29"/>
            <p:cNvSpPr txBox="1">
              <a:spLocks noChangeArrowheads="1"/>
            </p:cNvSpPr>
            <p:nvPr/>
          </p:nvSpPr>
          <p:spPr bwMode="auto">
            <a:xfrm>
              <a:off x="6286502" y="3357857"/>
              <a:ext cx="428625" cy="519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uk-UA" sz="2800">
                  <a:latin typeface="Comic Sans MS" pitchFamily="66" charset="0"/>
                </a:rPr>
                <a:t>В</a:t>
              </a:r>
              <a:endParaRPr lang="en-US" sz="2800">
                <a:latin typeface="Comic Sans MS" pitchFamily="66" charset="0"/>
              </a:endParaRPr>
            </a:p>
          </p:txBody>
        </p:sp>
        <p:sp>
          <p:nvSpPr>
            <p:cNvPr id="24588" name="TextBox 31"/>
            <p:cNvSpPr txBox="1">
              <a:spLocks noChangeArrowheads="1"/>
            </p:cNvSpPr>
            <p:nvPr/>
          </p:nvSpPr>
          <p:spPr bwMode="auto">
            <a:xfrm>
              <a:off x="7500938" y="4500648"/>
              <a:ext cx="428625" cy="519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sz="2800">
                  <a:latin typeface="Comic Sans MS" pitchFamily="66" charset="0"/>
                </a:rPr>
                <a:t>D</a:t>
              </a:r>
            </a:p>
          </p:txBody>
        </p:sp>
      </p:grpSp>
      <p:grpSp>
        <p:nvGrpSpPr>
          <p:cNvPr id="3" name="Группа 38"/>
          <p:cNvGrpSpPr>
            <a:grpSpLocks/>
          </p:cNvGrpSpPr>
          <p:nvPr/>
        </p:nvGrpSpPr>
        <p:grpSpPr bwMode="auto">
          <a:xfrm>
            <a:off x="5148263" y="1557338"/>
            <a:ext cx="3000375" cy="2714625"/>
            <a:chOff x="5357817" y="1928802"/>
            <a:chExt cx="3000374" cy="2715203"/>
          </a:xfrm>
        </p:grpSpPr>
        <p:cxnSp>
          <p:nvCxnSpPr>
            <p:cNvPr id="24590" name="Прямая соединительная линия 21"/>
            <p:cNvCxnSpPr>
              <a:cxnSpLocks noChangeShapeType="1"/>
            </p:cNvCxnSpPr>
            <p:nvPr/>
          </p:nvCxnSpPr>
          <p:spPr bwMode="auto">
            <a:xfrm rot="5400000">
              <a:off x="5000394" y="2786395"/>
              <a:ext cx="2215033" cy="15001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1" name="Прямая соединительная линия 23"/>
            <p:cNvCxnSpPr>
              <a:cxnSpLocks noChangeShapeType="1"/>
            </p:cNvCxnSpPr>
            <p:nvPr/>
          </p:nvCxnSpPr>
          <p:spPr bwMode="auto">
            <a:xfrm>
              <a:off x="6858003" y="2428972"/>
              <a:ext cx="1500188" cy="1357601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2" name="Прямая соединительная линия 25"/>
            <p:cNvCxnSpPr>
              <a:cxnSpLocks noChangeShapeType="1"/>
            </p:cNvCxnSpPr>
            <p:nvPr/>
          </p:nvCxnSpPr>
          <p:spPr bwMode="auto">
            <a:xfrm rot="16200000" flipH="1">
              <a:off x="6071956" y="3215020"/>
              <a:ext cx="2215033" cy="64293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3" name="Прямая соединительная линия 27"/>
            <p:cNvCxnSpPr>
              <a:cxnSpLocks noChangeShapeType="1"/>
            </p:cNvCxnSpPr>
            <p:nvPr/>
          </p:nvCxnSpPr>
          <p:spPr bwMode="auto">
            <a:xfrm rot="5400000">
              <a:off x="5857734" y="2786304"/>
              <a:ext cx="1357601" cy="64293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94" name="TextBox 33"/>
            <p:cNvSpPr txBox="1">
              <a:spLocks noChangeArrowheads="1"/>
            </p:cNvSpPr>
            <p:nvPr/>
          </p:nvSpPr>
          <p:spPr bwMode="auto">
            <a:xfrm>
              <a:off x="6643692" y="1928802"/>
              <a:ext cx="357187" cy="519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sz="2800">
                  <a:latin typeface="Comic Sans MS" pitchFamily="66" charset="0"/>
                </a:rPr>
                <a:t>S</a:t>
              </a:r>
            </a:p>
          </p:txBody>
        </p:sp>
      </p:grpSp>
      <p:grpSp>
        <p:nvGrpSpPr>
          <p:cNvPr id="5" name="Группа 39"/>
          <p:cNvGrpSpPr>
            <a:grpSpLocks/>
          </p:cNvGrpSpPr>
          <p:nvPr/>
        </p:nvGrpSpPr>
        <p:grpSpPr bwMode="auto">
          <a:xfrm>
            <a:off x="5148263" y="2060575"/>
            <a:ext cx="3000375" cy="2303463"/>
            <a:chOff x="5357816" y="2429766"/>
            <a:chExt cx="3000375" cy="2304087"/>
          </a:xfrm>
        </p:grpSpPr>
        <p:cxnSp>
          <p:nvCxnSpPr>
            <p:cNvPr id="24596" name="Прямая соединительная линия 15"/>
            <p:cNvCxnSpPr>
              <a:cxnSpLocks noChangeShapeType="1"/>
            </p:cNvCxnSpPr>
            <p:nvPr/>
          </p:nvCxnSpPr>
          <p:spPr bwMode="auto">
            <a:xfrm flipV="1">
              <a:off x="5357816" y="3786573"/>
              <a:ext cx="3000375" cy="857431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7" name="Прямая соединительная линия 17"/>
            <p:cNvCxnSpPr>
              <a:cxnSpLocks noChangeShapeType="1"/>
            </p:cNvCxnSpPr>
            <p:nvPr/>
          </p:nvCxnSpPr>
          <p:spPr bwMode="auto">
            <a:xfrm>
              <a:off x="6215066" y="3786573"/>
              <a:ext cx="1285875" cy="857431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8" name="Прямая соединительная линия 19"/>
            <p:cNvCxnSpPr>
              <a:cxnSpLocks noChangeShapeType="1"/>
            </p:cNvCxnSpPr>
            <p:nvPr/>
          </p:nvCxnSpPr>
          <p:spPr bwMode="auto">
            <a:xfrm rot="5400000" flipH="1" flipV="1">
              <a:off x="5964844" y="3322131"/>
              <a:ext cx="1786317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99" name="TextBox 32"/>
            <p:cNvSpPr txBox="1">
              <a:spLocks noChangeArrowheads="1"/>
            </p:cNvSpPr>
            <p:nvPr/>
          </p:nvSpPr>
          <p:spPr bwMode="auto">
            <a:xfrm>
              <a:off x="6643691" y="4214600"/>
              <a:ext cx="357188" cy="519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sz="2800">
                  <a:latin typeface="Comic Sans MS" pitchFamily="66" charset="0"/>
                </a:rPr>
                <a:t>O</a:t>
              </a:r>
            </a:p>
          </p:txBody>
        </p:sp>
        <p:sp>
          <p:nvSpPr>
            <p:cNvPr id="24600" name="Овал 38"/>
            <p:cNvSpPr>
              <a:spLocks noChangeArrowheads="1"/>
            </p:cNvSpPr>
            <p:nvPr/>
          </p:nvSpPr>
          <p:spPr bwMode="auto">
            <a:xfrm>
              <a:off x="6786566" y="4143836"/>
              <a:ext cx="142875" cy="1429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Blip>
                  <a:blip r:embed="rId3"/>
                </a:buBlip>
              </a:pPr>
              <a:endParaRPr lang="en-US" sz="2800">
                <a:latin typeface="Comic Sans MS" pitchFamily="66" charset="0"/>
              </a:endParaRPr>
            </a:p>
          </p:txBody>
        </p:sp>
      </p:grpSp>
      <p:grpSp>
        <p:nvGrpSpPr>
          <p:cNvPr id="6" name="Группа 40"/>
          <p:cNvGrpSpPr>
            <a:grpSpLocks/>
          </p:cNvGrpSpPr>
          <p:nvPr/>
        </p:nvGrpSpPr>
        <p:grpSpPr bwMode="auto">
          <a:xfrm>
            <a:off x="6659563" y="2060575"/>
            <a:ext cx="1500187" cy="2090738"/>
            <a:chOff x="6858004" y="2428973"/>
            <a:chExt cx="1500178" cy="2090522"/>
          </a:xfrm>
        </p:grpSpPr>
        <p:cxnSp>
          <p:nvCxnSpPr>
            <p:cNvPr id="24602" name="Прямая соединительная линия 35"/>
            <p:cNvCxnSpPr>
              <a:cxnSpLocks noChangeShapeType="1"/>
            </p:cNvCxnSpPr>
            <p:nvPr/>
          </p:nvCxnSpPr>
          <p:spPr bwMode="auto">
            <a:xfrm rot="16200000" flipH="1">
              <a:off x="6601511" y="2685466"/>
              <a:ext cx="1691705" cy="1178719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03" name="TextBox 40"/>
            <p:cNvSpPr txBox="1">
              <a:spLocks noChangeArrowheads="1"/>
            </p:cNvSpPr>
            <p:nvPr/>
          </p:nvSpPr>
          <p:spPr bwMode="auto">
            <a:xfrm>
              <a:off x="8000997" y="4000436"/>
              <a:ext cx="357185" cy="519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sz="2800">
                  <a:latin typeface="Comic Sans MS" pitchFamily="66" charset="0"/>
                </a:rPr>
                <a:t>K</a:t>
              </a:r>
            </a:p>
          </p:txBody>
        </p:sp>
      </p:grpSp>
      <p:cxnSp>
        <p:nvCxnSpPr>
          <p:cNvPr id="3081" name="Прямая соединительная линия 46"/>
          <p:cNvCxnSpPr>
            <a:cxnSpLocks noChangeShapeType="1"/>
          </p:cNvCxnSpPr>
          <p:nvPr/>
        </p:nvCxnSpPr>
        <p:spPr bwMode="auto">
          <a:xfrm rot="5400000" flipH="1" flipV="1">
            <a:off x="7716838" y="3497263"/>
            <a:ext cx="142875" cy="142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2" name="Прямая соединительная линия 49"/>
          <p:cNvCxnSpPr>
            <a:cxnSpLocks noChangeShapeType="1"/>
          </p:cNvCxnSpPr>
          <p:nvPr/>
        </p:nvCxnSpPr>
        <p:spPr bwMode="auto">
          <a:xfrm rot="15720000" flipH="1">
            <a:off x="7833519" y="3523457"/>
            <a:ext cx="142875" cy="904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Группа 41"/>
          <p:cNvGrpSpPr>
            <a:grpSpLocks/>
          </p:cNvGrpSpPr>
          <p:nvPr/>
        </p:nvGrpSpPr>
        <p:grpSpPr bwMode="auto">
          <a:xfrm>
            <a:off x="6573838" y="3568700"/>
            <a:ext cx="1214437" cy="785813"/>
            <a:chOff x="6786569" y="3929066"/>
            <a:chExt cx="1214465" cy="785818"/>
          </a:xfrm>
        </p:grpSpPr>
        <p:cxnSp>
          <p:nvCxnSpPr>
            <p:cNvPr id="28" name="Прямая соединительная линия 27"/>
            <p:cNvCxnSpPr>
              <a:endCxn id="24600" idx="2"/>
            </p:cNvCxnSpPr>
            <p:nvPr/>
          </p:nvCxnSpPr>
          <p:spPr>
            <a:xfrm rot="10800000" flipV="1">
              <a:off x="6786569" y="4141792"/>
              <a:ext cx="1214465" cy="73025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Дуга 31"/>
            <p:cNvSpPr/>
            <p:nvPr/>
          </p:nvSpPr>
          <p:spPr>
            <a:xfrm>
              <a:off x="7572396" y="3929066"/>
              <a:ext cx="285752" cy="428628"/>
            </a:xfrm>
            <a:prstGeom prst="arc">
              <a:avLst>
                <a:gd name="adj1" fmla="val 16200000"/>
                <a:gd name="adj2" fmla="val 285825"/>
              </a:avLst>
            </a:prstGeom>
            <a:ln w="22225">
              <a:solidFill>
                <a:schemeClr val="tx1"/>
              </a:solidFill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buFontTx/>
                <a:buChar char="•"/>
                <a:defRPr/>
              </a:pPr>
              <a:endParaRPr lang="en-US" sz="2800" dirty="0"/>
            </a:p>
          </p:txBody>
        </p:sp>
        <p:sp>
          <p:nvSpPr>
            <p:cNvPr id="33" name="Дуга 32"/>
            <p:cNvSpPr/>
            <p:nvPr/>
          </p:nvSpPr>
          <p:spPr>
            <a:xfrm>
              <a:off x="7143768" y="4286256"/>
              <a:ext cx="214314" cy="428628"/>
            </a:xfrm>
            <a:prstGeom prst="arc">
              <a:avLst>
                <a:gd name="adj1" fmla="val 16200000"/>
                <a:gd name="adj2" fmla="val 285825"/>
              </a:avLst>
            </a:prstGeom>
            <a:ln w="22225">
              <a:solidFill>
                <a:schemeClr val="tx1"/>
              </a:solidFill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buFontTx/>
                <a:buChar char="•"/>
                <a:defRPr/>
              </a:pPr>
              <a:endParaRPr lang="en-US" sz="2800" dirty="0"/>
            </a:p>
          </p:txBody>
        </p:sp>
      </p:grpSp>
      <p:sp>
        <p:nvSpPr>
          <p:cNvPr id="3086" name="TextBox 35"/>
          <p:cNvSpPr txBox="1">
            <a:spLocks noChangeArrowheads="1"/>
          </p:cNvSpPr>
          <p:nvPr/>
        </p:nvSpPr>
        <p:spPr bwMode="auto">
          <a:xfrm>
            <a:off x="7073900" y="2852738"/>
            <a:ext cx="292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800" b="1">
                <a:latin typeface="Bradley Hand ITC" pitchFamily="66" charset="0"/>
              </a:rPr>
              <a:t>l</a:t>
            </a:r>
          </a:p>
        </p:txBody>
      </p:sp>
      <p:graphicFrame>
        <p:nvGraphicFramePr>
          <p:cNvPr id="3074" name="Object 36"/>
          <p:cNvGraphicFramePr>
            <a:graphicFrameLocks noChangeAspect="1"/>
          </p:cNvGraphicFramePr>
          <p:nvPr/>
        </p:nvGraphicFramePr>
        <p:xfrm>
          <a:off x="6804025" y="3716338"/>
          <a:ext cx="3873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Формула" r:id="rId4" imgW="152280" imgH="139680" progId="Equation.3">
                  <p:embed/>
                </p:oleObj>
              </mc:Choice>
              <mc:Fallback>
                <p:oleObj name="Формула" r:id="rId4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70000" contrast="-7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3716338"/>
                        <a:ext cx="38735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14" name="Text Box 38"/>
          <p:cNvSpPr txBox="1">
            <a:spLocks noChangeArrowheads="1"/>
          </p:cNvSpPr>
          <p:nvPr/>
        </p:nvSpPr>
        <p:spPr bwMode="auto">
          <a:xfrm>
            <a:off x="250825" y="836613"/>
            <a:ext cx="5113263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uk-UA" sz="2800" dirty="0">
                <a:solidFill>
                  <a:srgbClr val="006600"/>
                </a:solidFill>
              </a:rPr>
              <a:t> Пряма, яка містить висоту піраміди, є віссю правильної піраміди.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sz="2800" dirty="0">
                <a:solidFill>
                  <a:schemeClr val="accent2"/>
                </a:solidFill>
              </a:rPr>
              <a:t>Бічні ребра і бічні грані рівні</a:t>
            </a:r>
            <a:r>
              <a:rPr lang="uk-UA" sz="2800" dirty="0" smtClean="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sz="2800" dirty="0" smtClean="0">
                <a:solidFill>
                  <a:schemeClr val="accent2"/>
                </a:solidFill>
              </a:rPr>
              <a:t>Бічні грані є рівнобедреними трикутниками</a:t>
            </a:r>
            <a:endParaRPr lang="uk-UA" sz="28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sz="2800" dirty="0">
                <a:solidFill>
                  <a:srgbClr val="006600"/>
                </a:solidFill>
              </a:rPr>
              <a:t>Апофеми рівні.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sz="2800" dirty="0">
                <a:solidFill>
                  <a:schemeClr val="accent2"/>
                </a:solidFill>
              </a:rPr>
              <a:t>Двогранні кути при основі, двогранні кути при бічних ребрах та кути між ребром і площиною основи рівні.</a:t>
            </a:r>
          </a:p>
        </p:txBody>
      </p:sp>
      <p:sp>
        <p:nvSpPr>
          <p:cNvPr id="24615" name="Text Box 39"/>
          <p:cNvSpPr txBox="1">
            <a:spLocks noChangeArrowheads="1"/>
          </p:cNvSpPr>
          <p:nvPr/>
        </p:nvSpPr>
        <p:spPr bwMode="auto">
          <a:xfrm>
            <a:off x="827088" y="188913"/>
            <a:ext cx="7489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Властивості правильної піраміди:</a:t>
            </a:r>
          </a:p>
        </p:txBody>
      </p:sp>
      <p:sp>
        <p:nvSpPr>
          <p:cNvPr id="24623" name="Line 47"/>
          <p:cNvSpPr>
            <a:spLocks noChangeShapeType="1"/>
          </p:cNvSpPr>
          <p:nvPr/>
        </p:nvSpPr>
        <p:spPr bwMode="auto">
          <a:xfrm>
            <a:off x="6659563" y="1196975"/>
            <a:ext cx="0" cy="4392613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24" name="Freeform 48"/>
          <p:cNvSpPr>
            <a:spLocks/>
          </p:cNvSpPr>
          <p:nvPr/>
        </p:nvSpPr>
        <p:spPr bwMode="auto">
          <a:xfrm>
            <a:off x="7451725" y="3573463"/>
            <a:ext cx="239713" cy="238125"/>
          </a:xfrm>
          <a:custGeom>
            <a:avLst/>
            <a:gdLst>
              <a:gd name="T0" fmla="*/ 151 w 151"/>
              <a:gd name="T1" fmla="*/ 0 h 150"/>
              <a:gd name="T2" fmla="*/ 9 w 151"/>
              <a:gd name="T3" fmla="*/ 95 h 150"/>
              <a:gd name="T4" fmla="*/ 1 w 151"/>
              <a:gd name="T5" fmla="*/ 15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1" h="150">
                <a:moveTo>
                  <a:pt x="151" y="0"/>
                </a:moveTo>
                <a:cubicBezTo>
                  <a:pt x="67" y="11"/>
                  <a:pt x="53" y="25"/>
                  <a:pt x="9" y="95"/>
                </a:cubicBezTo>
                <a:cubicBezTo>
                  <a:pt x="0" y="139"/>
                  <a:pt x="1" y="121"/>
                  <a:pt x="1" y="150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25" name="Freeform 49"/>
          <p:cNvSpPr>
            <a:spLocks/>
          </p:cNvSpPr>
          <p:nvPr/>
        </p:nvSpPr>
        <p:spPr bwMode="auto">
          <a:xfrm>
            <a:off x="7019925" y="3933825"/>
            <a:ext cx="174625" cy="142875"/>
          </a:xfrm>
          <a:custGeom>
            <a:avLst/>
            <a:gdLst>
              <a:gd name="T0" fmla="*/ 110 w 110"/>
              <a:gd name="T1" fmla="*/ 0 h 63"/>
              <a:gd name="T2" fmla="*/ 0 w 110"/>
              <a:gd name="T3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0" h="63">
                <a:moveTo>
                  <a:pt x="110" y="0"/>
                </a:moveTo>
                <a:cubicBezTo>
                  <a:pt x="56" y="9"/>
                  <a:pt x="37" y="24"/>
                  <a:pt x="0" y="63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26" name="Line 50"/>
          <p:cNvSpPr>
            <a:spLocks noChangeShapeType="1"/>
          </p:cNvSpPr>
          <p:nvPr/>
        </p:nvSpPr>
        <p:spPr bwMode="auto">
          <a:xfrm flipH="1">
            <a:off x="7451725" y="3789363"/>
            <a:ext cx="1444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27" name="Line 51"/>
          <p:cNvSpPr>
            <a:spLocks noChangeShapeType="1"/>
          </p:cNvSpPr>
          <p:nvPr/>
        </p:nvSpPr>
        <p:spPr bwMode="auto">
          <a:xfrm>
            <a:off x="7451725" y="393382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27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4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4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4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4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4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4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4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4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4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24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24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24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24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24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24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6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6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6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6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6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6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6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6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15" grpId="0"/>
      <p:bldP spid="24623" grpId="0" animBg="1"/>
      <p:bldP spid="24624" grpId="0" animBg="1"/>
      <p:bldP spid="246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14011" y="4162935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7092280" y="476400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076056" y="386104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873570" y="1628800"/>
            <a:ext cx="144016" cy="144016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877261" y="4179523"/>
            <a:ext cx="144016" cy="144016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059832" y="386104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850199" y="47597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6" idx="4"/>
            <a:endCxn id="5" idx="4"/>
          </p:cNvCxnSpPr>
          <p:nvPr/>
        </p:nvCxnSpPr>
        <p:spPr>
          <a:xfrm flipH="1" flipV="1">
            <a:off x="1945578" y="1772816"/>
            <a:ext cx="3691" cy="255072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2" idx="2"/>
            <a:endCxn id="5" idx="4"/>
          </p:cNvCxnSpPr>
          <p:nvPr/>
        </p:nvCxnSpPr>
        <p:spPr>
          <a:xfrm flipV="1">
            <a:off x="714011" y="1772816"/>
            <a:ext cx="1231567" cy="24621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5" idx="4"/>
          </p:cNvCxnSpPr>
          <p:nvPr/>
        </p:nvCxnSpPr>
        <p:spPr>
          <a:xfrm flipV="1">
            <a:off x="1403648" y="1772816"/>
            <a:ext cx="541930" cy="29869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7" idx="1"/>
            <a:endCxn id="5" idx="4"/>
          </p:cNvCxnSpPr>
          <p:nvPr/>
        </p:nvCxnSpPr>
        <p:spPr>
          <a:xfrm flipH="1" flipV="1">
            <a:off x="1945578" y="1772816"/>
            <a:ext cx="1135345" cy="21093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2" idx="2"/>
          </p:cNvCxnSpPr>
          <p:nvPr/>
        </p:nvCxnSpPr>
        <p:spPr>
          <a:xfrm>
            <a:off x="714011" y="4234943"/>
            <a:ext cx="689637" cy="5248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7" idx="3"/>
          </p:cNvCxnSpPr>
          <p:nvPr/>
        </p:nvCxnSpPr>
        <p:spPr>
          <a:xfrm flipV="1">
            <a:off x="1403648" y="3983973"/>
            <a:ext cx="1677275" cy="7758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2" idx="1"/>
            <a:endCxn id="7" idx="2"/>
          </p:cNvCxnSpPr>
          <p:nvPr/>
        </p:nvCxnSpPr>
        <p:spPr>
          <a:xfrm flipV="1">
            <a:off x="735102" y="3933056"/>
            <a:ext cx="2324730" cy="25097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7668344" y="386104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066113" y="1643190"/>
            <a:ext cx="144016" cy="144016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499992" y="4778959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>
            <a:stCxn id="31" idx="1"/>
            <a:endCxn id="28" idx="3"/>
          </p:cNvCxnSpPr>
          <p:nvPr/>
        </p:nvCxnSpPr>
        <p:spPr>
          <a:xfrm flipV="1">
            <a:off x="4521083" y="3983973"/>
            <a:ext cx="3168352" cy="81607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236782" y="3983973"/>
            <a:ext cx="1893299" cy="85203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6022705" y="4337984"/>
            <a:ext cx="144016" cy="144016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V="1">
            <a:off x="6098023" y="1766115"/>
            <a:ext cx="22317" cy="264387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31" idx="2"/>
            <a:endCxn id="30" idx="3"/>
          </p:cNvCxnSpPr>
          <p:nvPr/>
        </p:nvCxnSpPr>
        <p:spPr>
          <a:xfrm flipV="1">
            <a:off x="4499992" y="1766115"/>
            <a:ext cx="1587212" cy="30848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4" idx="0"/>
            <a:endCxn id="30" idx="3"/>
          </p:cNvCxnSpPr>
          <p:nvPr/>
        </p:nvCxnSpPr>
        <p:spPr>
          <a:xfrm flipV="1">
            <a:off x="5148064" y="1766115"/>
            <a:ext cx="939140" cy="209493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28" idx="1"/>
            <a:endCxn id="30" idx="6"/>
          </p:cNvCxnSpPr>
          <p:nvPr/>
        </p:nvCxnSpPr>
        <p:spPr>
          <a:xfrm flipH="1" flipV="1">
            <a:off x="6210129" y="1715198"/>
            <a:ext cx="1479306" cy="21669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3" idx="2"/>
            <a:endCxn id="30" idx="4"/>
          </p:cNvCxnSpPr>
          <p:nvPr/>
        </p:nvCxnSpPr>
        <p:spPr>
          <a:xfrm flipH="1" flipV="1">
            <a:off x="6138121" y="1787206"/>
            <a:ext cx="954159" cy="30488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31" idx="1"/>
            <a:endCxn id="4" idx="3"/>
          </p:cNvCxnSpPr>
          <p:nvPr/>
        </p:nvCxnSpPr>
        <p:spPr>
          <a:xfrm flipV="1">
            <a:off x="4521083" y="3983973"/>
            <a:ext cx="576064" cy="81607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097147" y="3933056"/>
            <a:ext cx="2592288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28" idx="4"/>
            <a:endCxn id="3" idx="5"/>
          </p:cNvCxnSpPr>
          <p:nvPr/>
        </p:nvCxnSpPr>
        <p:spPr>
          <a:xfrm flipH="1">
            <a:off x="7215205" y="4005064"/>
            <a:ext cx="525147" cy="8818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4521083" y="4869160"/>
            <a:ext cx="2643205" cy="6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51520" y="260648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Правильна </a:t>
            </a:r>
            <a:r>
              <a:rPr lang="uk-UA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трикутна </a:t>
            </a:r>
            <a:r>
              <a:rPr lang="uk-UA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піраміда</a:t>
            </a:r>
            <a:endParaRPr lang="ru-RU" sz="28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932040" y="260648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Правильна </a:t>
            </a:r>
            <a:r>
              <a:rPr lang="uk-UA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чотирикутна</a:t>
            </a:r>
            <a:r>
              <a:rPr lang="uk-UA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піраміда</a:t>
            </a:r>
            <a:endParaRPr lang="ru-RU" sz="28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486 C -0.01997 -0.00324 -0.03715 0.00023 -0.0566 0.00393 C -0.0566 0.00393 -0.05052 0.01018 -0.05052 0.00972 C -0.04896 0.00555 -0.05556 0.00092 -0.05556 0.00116 " pathEditMode="relative" rAng="0" ptsTypes="fff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28" grpId="0" animBg="1"/>
      <p:bldP spid="30" grpId="0" animBg="1"/>
      <p:bldP spid="31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971550" y="4796755"/>
            <a:ext cx="1368425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V="1">
            <a:off x="1042988" y="4507830"/>
            <a:ext cx="3240087" cy="2889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 flipV="1">
            <a:off x="2339975" y="4507830"/>
            <a:ext cx="1871663" cy="1009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V="1">
            <a:off x="2555875" y="1844005"/>
            <a:ext cx="0" cy="31686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>
            <a:off x="971550" y="1844005"/>
            <a:ext cx="1584325" cy="2952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H="1">
            <a:off x="2339975" y="1844005"/>
            <a:ext cx="215900" cy="3673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2555875" y="1844005"/>
            <a:ext cx="1655763" cy="2663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>
            <a:off x="2555875" y="1844005"/>
            <a:ext cx="720725" cy="3168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>
            <a:off x="2555875" y="5012655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 flipV="1">
            <a:off x="2555875" y="4507830"/>
            <a:ext cx="1655763" cy="5048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Line 15"/>
          <p:cNvSpPr>
            <a:spLocks noChangeShapeType="1"/>
          </p:cNvSpPr>
          <p:nvPr/>
        </p:nvSpPr>
        <p:spPr bwMode="auto">
          <a:xfrm flipH="1">
            <a:off x="2844800" y="5012655"/>
            <a:ext cx="14287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>
            <a:off x="2844800" y="5084093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" name="Line 17"/>
          <p:cNvSpPr>
            <a:spLocks noChangeShapeType="1"/>
          </p:cNvSpPr>
          <p:nvPr/>
        </p:nvSpPr>
        <p:spPr bwMode="auto">
          <a:xfrm flipV="1">
            <a:off x="3276600" y="4796755"/>
            <a:ext cx="144463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" name="Line 18"/>
          <p:cNvSpPr>
            <a:spLocks noChangeShapeType="1"/>
          </p:cNvSpPr>
          <p:nvPr/>
        </p:nvSpPr>
        <p:spPr bwMode="auto">
          <a:xfrm>
            <a:off x="3421063" y="4796755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" name="Line 19"/>
          <p:cNvSpPr>
            <a:spLocks noChangeShapeType="1"/>
          </p:cNvSpPr>
          <p:nvPr/>
        </p:nvSpPr>
        <p:spPr bwMode="auto">
          <a:xfrm>
            <a:off x="3421063" y="4796755"/>
            <a:ext cx="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" name="Freeform 20"/>
          <p:cNvSpPr>
            <a:spLocks/>
          </p:cNvSpPr>
          <p:nvPr/>
        </p:nvSpPr>
        <p:spPr bwMode="auto">
          <a:xfrm>
            <a:off x="3618144" y="4146297"/>
            <a:ext cx="571745" cy="518431"/>
          </a:xfrm>
          <a:custGeom>
            <a:avLst/>
            <a:gdLst>
              <a:gd name="T0" fmla="*/ 193 w 193"/>
              <a:gd name="T1" fmla="*/ 0 h 284"/>
              <a:gd name="T2" fmla="*/ 83 w 193"/>
              <a:gd name="T3" fmla="*/ 71 h 284"/>
              <a:gd name="T4" fmla="*/ 33 w 193"/>
              <a:gd name="T5" fmla="*/ 166 h 284"/>
              <a:gd name="T6" fmla="*/ 3 w 193"/>
              <a:gd name="T7" fmla="*/ 213 h 284"/>
              <a:gd name="T8" fmla="*/ 3 w 193"/>
              <a:gd name="T9" fmla="*/ 284 h 284"/>
              <a:gd name="connsiteX0" fmla="*/ 9914 w 9914"/>
              <a:gd name="connsiteY0" fmla="*/ 0 h 10000"/>
              <a:gd name="connsiteX1" fmla="*/ 4215 w 9914"/>
              <a:gd name="connsiteY1" fmla="*/ 2500 h 10000"/>
              <a:gd name="connsiteX2" fmla="*/ 986 w 9914"/>
              <a:gd name="connsiteY2" fmla="*/ 5845 h 10000"/>
              <a:gd name="connsiteX3" fmla="*/ 69 w 9914"/>
              <a:gd name="connsiteY3" fmla="*/ 7500 h 10000"/>
              <a:gd name="connsiteX4" fmla="*/ 69 w 9914"/>
              <a:gd name="connsiteY4" fmla="*/ 10000 h 10000"/>
              <a:gd name="connsiteX0" fmla="*/ 10000 w 10000"/>
              <a:gd name="connsiteY0" fmla="*/ 0 h 10000"/>
              <a:gd name="connsiteX1" fmla="*/ 4252 w 10000"/>
              <a:gd name="connsiteY1" fmla="*/ 2500 h 10000"/>
              <a:gd name="connsiteX2" fmla="*/ 995 w 10000"/>
              <a:gd name="connsiteY2" fmla="*/ 5845 h 10000"/>
              <a:gd name="connsiteX3" fmla="*/ 70 w 10000"/>
              <a:gd name="connsiteY3" fmla="*/ 7500 h 10000"/>
              <a:gd name="connsiteX4" fmla="*/ 70 w 10000"/>
              <a:gd name="connsiteY4" fmla="*/ 10000 h 10000"/>
              <a:gd name="connsiteX0" fmla="*/ 10000 w 10000"/>
              <a:gd name="connsiteY0" fmla="*/ 0 h 10000"/>
              <a:gd name="connsiteX1" fmla="*/ 4252 w 10000"/>
              <a:gd name="connsiteY1" fmla="*/ 2500 h 10000"/>
              <a:gd name="connsiteX2" fmla="*/ 1252 w 10000"/>
              <a:gd name="connsiteY2" fmla="*/ 4892 h 10000"/>
              <a:gd name="connsiteX3" fmla="*/ 70 w 10000"/>
              <a:gd name="connsiteY3" fmla="*/ 7500 h 10000"/>
              <a:gd name="connsiteX4" fmla="*/ 70 w 10000"/>
              <a:gd name="connsiteY4" fmla="*/ 10000 h 10000"/>
              <a:gd name="connsiteX0" fmla="*/ 10000 w 10000"/>
              <a:gd name="connsiteY0" fmla="*/ 0 h 10000"/>
              <a:gd name="connsiteX1" fmla="*/ 4252 w 10000"/>
              <a:gd name="connsiteY1" fmla="*/ 2500 h 10000"/>
              <a:gd name="connsiteX2" fmla="*/ 5960 w 10000"/>
              <a:gd name="connsiteY2" fmla="*/ 1556 h 10000"/>
              <a:gd name="connsiteX3" fmla="*/ 1252 w 10000"/>
              <a:gd name="connsiteY3" fmla="*/ 4892 h 10000"/>
              <a:gd name="connsiteX4" fmla="*/ 70 w 10000"/>
              <a:gd name="connsiteY4" fmla="*/ 7500 h 10000"/>
              <a:gd name="connsiteX5" fmla="*/ 70 w 10000"/>
              <a:gd name="connsiteY5" fmla="*/ 10000 h 10000"/>
              <a:gd name="connsiteX0" fmla="*/ 10000 w 10000"/>
              <a:gd name="connsiteY0" fmla="*/ 0 h 10000"/>
              <a:gd name="connsiteX1" fmla="*/ 4252 w 10000"/>
              <a:gd name="connsiteY1" fmla="*/ 2500 h 10000"/>
              <a:gd name="connsiteX2" fmla="*/ 5960 w 10000"/>
              <a:gd name="connsiteY2" fmla="*/ 1556 h 10000"/>
              <a:gd name="connsiteX3" fmla="*/ 1252 w 10000"/>
              <a:gd name="connsiteY3" fmla="*/ 4892 h 10000"/>
              <a:gd name="connsiteX4" fmla="*/ 70 w 10000"/>
              <a:gd name="connsiteY4" fmla="*/ 7500 h 10000"/>
              <a:gd name="connsiteX5" fmla="*/ 70 w 10000"/>
              <a:gd name="connsiteY5" fmla="*/ 10000 h 10000"/>
              <a:gd name="connsiteX0" fmla="*/ 10000 w 10000"/>
              <a:gd name="connsiteY0" fmla="*/ 0 h 10000"/>
              <a:gd name="connsiteX1" fmla="*/ 4252 w 10000"/>
              <a:gd name="connsiteY1" fmla="*/ 2500 h 10000"/>
              <a:gd name="connsiteX2" fmla="*/ 5960 w 10000"/>
              <a:gd name="connsiteY2" fmla="*/ 1556 h 10000"/>
              <a:gd name="connsiteX3" fmla="*/ 2281 w 10000"/>
              <a:gd name="connsiteY3" fmla="*/ 4025 h 10000"/>
              <a:gd name="connsiteX4" fmla="*/ 70 w 10000"/>
              <a:gd name="connsiteY4" fmla="*/ 7500 h 10000"/>
              <a:gd name="connsiteX5" fmla="*/ 70 w 10000"/>
              <a:gd name="connsiteY5" fmla="*/ 10000 h 10000"/>
              <a:gd name="connsiteX0" fmla="*/ 10000 w 10000"/>
              <a:gd name="connsiteY0" fmla="*/ 0 h 10000"/>
              <a:gd name="connsiteX1" fmla="*/ 4252 w 10000"/>
              <a:gd name="connsiteY1" fmla="*/ 2500 h 10000"/>
              <a:gd name="connsiteX2" fmla="*/ 6732 w 10000"/>
              <a:gd name="connsiteY2" fmla="*/ 1296 h 10000"/>
              <a:gd name="connsiteX3" fmla="*/ 2281 w 10000"/>
              <a:gd name="connsiteY3" fmla="*/ 4025 h 10000"/>
              <a:gd name="connsiteX4" fmla="*/ 70 w 10000"/>
              <a:gd name="connsiteY4" fmla="*/ 7500 h 10000"/>
              <a:gd name="connsiteX5" fmla="*/ 70 w 10000"/>
              <a:gd name="connsiteY5" fmla="*/ 10000 h 10000"/>
              <a:gd name="connsiteX0" fmla="*/ 16690 w 16690"/>
              <a:gd name="connsiteY0" fmla="*/ 4856 h 8962"/>
              <a:gd name="connsiteX1" fmla="*/ 4252 w 16690"/>
              <a:gd name="connsiteY1" fmla="*/ 1462 h 8962"/>
              <a:gd name="connsiteX2" fmla="*/ 6732 w 16690"/>
              <a:gd name="connsiteY2" fmla="*/ 258 h 8962"/>
              <a:gd name="connsiteX3" fmla="*/ 2281 w 16690"/>
              <a:gd name="connsiteY3" fmla="*/ 2987 h 8962"/>
              <a:gd name="connsiteX4" fmla="*/ 70 w 16690"/>
              <a:gd name="connsiteY4" fmla="*/ 6462 h 8962"/>
              <a:gd name="connsiteX5" fmla="*/ 70 w 16690"/>
              <a:gd name="connsiteY5" fmla="*/ 8962 h 8962"/>
              <a:gd name="connsiteX0" fmla="*/ 10000 w 10000"/>
              <a:gd name="connsiteY0" fmla="*/ 5418 h 10000"/>
              <a:gd name="connsiteX1" fmla="*/ 2548 w 10000"/>
              <a:gd name="connsiteY1" fmla="*/ 1631 h 10000"/>
              <a:gd name="connsiteX2" fmla="*/ 4034 w 10000"/>
              <a:gd name="connsiteY2" fmla="*/ 288 h 10000"/>
              <a:gd name="connsiteX3" fmla="*/ 1367 w 10000"/>
              <a:gd name="connsiteY3" fmla="*/ 3333 h 10000"/>
              <a:gd name="connsiteX4" fmla="*/ 42 w 10000"/>
              <a:gd name="connsiteY4" fmla="*/ 7210 h 10000"/>
              <a:gd name="connsiteX5" fmla="*/ 42 w 10000"/>
              <a:gd name="connsiteY5" fmla="*/ 10000 h 10000"/>
              <a:gd name="connsiteX0" fmla="*/ 10000 w 10000"/>
              <a:gd name="connsiteY0" fmla="*/ 5490 h 10072"/>
              <a:gd name="connsiteX1" fmla="*/ 4860 w 10000"/>
              <a:gd name="connsiteY1" fmla="*/ 929 h 10072"/>
              <a:gd name="connsiteX2" fmla="*/ 4034 w 10000"/>
              <a:gd name="connsiteY2" fmla="*/ 360 h 10072"/>
              <a:gd name="connsiteX3" fmla="*/ 1367 w 10000"/>
              <a:gd name="connsiteY3" fmla="*/ 3405 h 10072"/>
              <a:gd name="connsiteX4" fmla="*/ 42 w 10000"/>
              <a:gd name="connsiteY4" fmla="*/ 7282 h 10072"/>
              <a:gd name="connsiteX5" fmla="*/ 42 w 10000"/>
              <a:gd name="connsiteY5" fmla="*/ 10072 h 10072"/>
              <a:gd name="connsiteX0" fmla="*/ 10000 w 10000"/>
              <a:gd name="connsiteY0" fmla="*/ 5865 h 10447"/>
              <a:gd name="connsiteX1" fmla="*/ 4860 w 10000"/>
              <a:gd name="connsiteY1" fmla="*/ 1304 h 10447"/>
              <a:gd name="connsiteX2" fmla="*/ 4034 w 10000"/>
              <a:gd name="connsiteY2" fmla="*/ 735 h 10447"/>
              <a:gd name="connsiteX3" fmla="*/ 1367 w 10000"/>
              <a:gd name="connsiteY3" fmla="*/ 3780 h 10447"/>
              <a:gd name="connsiteX4" fmla="*/ 42 w 10000"/>
              <a:gd name="connsiteY4" fmla="*/ 7657 h 10447"/>
              <a:gd name="connsiteX5" fmla="*/ 42 w 10000"/>
              <a:gd name="connsiteY5" fmla="*/ 10447 h 10447"/>
              <a:gd name="connsiteX0" fmla="*/ 10000 w 10000"/>
              <a:gd name="connsiteY0" fmla="*/ 6479 h 11061"/>
              <a:gd name="connsiteX1" fmla="*/ 5862 w 10000"/>
              <a:gd name="connsiteY1" fmla="*/ 757 h 11061"/>
              <a:gd name="connsiteX2" fmla="*/ 4034 w 10000"/>
              <a:gd name="connsiteY2" fmla="*/ 1349 h 11061"/>
              <a:gd name="connsiteX3" fmla="*/ 1367 w 10000"/>
              <a:gd name="connsiteY3" fmla="*/ 4394 h 11061"/>
              <a:gd name="connsiteX4" fmla="*/ 42 w 10000"/>
              <a:gd name="connsiteY4" fmla="*/ 8271 h 11061"/>
              <a:gd name="connsiteX5" fmla="*/ 42 w 10000"/>
              <a:gd name="connsiteY5" fmla="*/ 11061 h 11061"/>
              <a:gd name="connsiteX0" fmla="*/ 10000 w 10000"/>
              <a:gd name="connsiteY0" fmla="*/ 6311 h 10893"/>
              <a:gd name="connsiteX1" fmla="*/ 5862 w 10000"/>
              <a:gd name="connsiteY1" fmla="*/ 589 h 10893"/>
              <a:gd name="connsiteX2" fmla="*/ 4034 w 10000"/>
              <a:gd name="connsiteY2" fmla="*/ 1181 h 10893"/>
              <a:gd name="connsiteX3" fmla="*/ 1367 w 10000"/>
              <a:gd name="connsiteY3" fmla="*/ 4226 h 10893"/>
              <a:gd name="connsiteX4" fmla="*/ 42 w 10000"/>
              <a:gd name="connsiteY4" fmla="*/ 8103 h 10893"/>
              <a:gd name="connsiteX5" fmla="*/ 42 w 10000"/>
              <a:gd name="connsiteY5" fmla="*/ 10893 h 10893"/>
              <a:gd name="connsiteX0" fmla="*/ 10000 w 10000"/>
              <a:gd name="connsiteY0" fmla="*/ 6311 h 10893"/>
              <a:gd name="connsiteX1" fmla="*/ 5862 w 10000"/>
              <a:gd name="connsiteY1" fmla="*/ 589 h 10893"/>
              <a:gd name="connsiteX2" fmla="*/ 4034 w 10000"/>
              <a:gd name="connsiteY2" fmla="*/ 1181 h 10893"/>
              <a:gd name="connsiteX3" fmla="*/ 1367 w 10000"/>
              <a:gd name="connsiteY3" fmla="*/ 4226 h 10893"/>
              <a:gd name="connsiteX4" fmla="*/ 42 w 10000"/>
              <a:gd name="connsiteY4" fmla="*/ 8103 h 10893"/>
              <a:gd name="connsiteX5" fmla="*/ 42 w 10000"/>
              <a:gd name="connsiteY5" fmla="*/ 10893 h 10893"/>
              <a:gd name="connsiteX0" fmla="*/ 10000 w 10000"/>
              <a:gd name="connsiteY0" fmla="*/ 7052 h 11634"/>
              <a:gd name="connsiteX1" fmla="*/ 5939 w 10000"/>
              <a:gd name="connsiteY1" fmla="*/ 363 h 11634"/>
              <a:gd name="connsiteX2" fmla="*/ 4034 w 10000"/>
              <a:gd name="connsiteY2" fmla="*/ 1922 h 11634"/>
              <a:gd name="connsiteX3" fmla="*/ 1367 w 10000"/>
              <a:gd name="connsiteY3" fmla="*/ 4967 h 11634"/>
              <a:gd name="connsiteX4" fmla="*/ 42 w 10000"/>
              <a:gd name="connsiteY4" fmla="*/ 8844 h 11634"/>
              <a:gd name="connsiteX5" fmla="*/ 42 w 10000"/>
              <a:gd name="connsiteY5" fmla="*/ 11634 h 11634"/>
              <a:gd name="connsiteX0" fmla="*/ 10000 w 10000"/>
              <a:gd name="connsiteY0" fmla="*/ 7216 h 11798"/>
              <a:gd name="connsiteX1" fmla="*/ 5939 w 10000"/>
              <a:gd name="connsiteY1" fmla="*/ 527 h 11798"/>
              <a:gd name="connsiteX2" fmla="*/ 2569 w 10000"/>
              <a:gd name="connsiteY2" fmla="*/ 1312 h 11798"/>
              <a:gd name="connsiteX3" fmla="*/ 1367 w 10000"/>
              <a:gd name="connsiteY3" fmla="*/ 5131 h 11798"/>
              <a:gd name="connsiteX4" fmla="*/ 42 w 10000"/>
              <a:gd name="connsiteY4" fmla="*/ 9008 h 11798"/>
              <a:gd name="connsiteX5" fmla="*/ 42 w 10000"/>
              <a:gd name="connsiteY5" fmla="*/ 11798 h 11798"/>
              <a:gd name="connsiteX0" fmla="*/ 10000 w 10000"/>
              <a:gd name="connsiteY0" fmla="*/ 7432 h 12014"/>
              <a:gd name="connsiteX1" fmla="*/ 5785 w 10000"/>
              <a:gd name="connsiteY1" fmla="*/ 453 h 12014"/>
              <a:gd name="connsiteX2" fmla="*/ 2569 w 10000"/>
              <a:gd name="connsiteY2" fmla="*/ 1528 h 12014"/>
              <a:gd name="connsiteX3" fmla="*/ 1367 w 10000"/>
              <a:gd name="connsiteY3" fmla="*/ 5347 h 12014"/>
              <a:gd name="connsiteX4" fmla="*/ 42 w 10000"/>
              <a:gd name="connsiteY4" fmla="*/ 9224 h 12014"/>
              <a:gd name="connsiteX5" fmla="*/ 42 w 10000"/>
              <a:gd name="connsiteY5" fmla="*/ 12014 h 12014"/>
              <a:gd name="connsiteX0" fmla="*/ 10000 w 10000"/>
              <a:gd name="connsiteY0" fmla="*/ 7432 h 12014"/>
              <a:gd name="connsiteX1" fmla="*/ 5785 w 10000"/>
              <a:gd name="connsiteY1" fmla="*/ 453 h 12014"/>
              <a:gd name="connsiteX2" fmla="*/ 2569 w 10000"/>
              <a:gd name="connsiteY2" fmla="*/ 1528 h 12014"/>
              <a:gd name="connsiteX3" fmla="*/ 1367 w 10000"/>
              <a:gd name="connsiteY3" fmla="*/ 5347 h 12014"/>
              <a:gd name="connsiteX4" fmla="*/ 42 w 10000"/>
              <a:gd name="connsiteY4" fmla="*/ 9224 h 12014"/>
              <a:gd name="connsiteX5" fmla="*/ 42 w 10000"/>
              <a:gd name="connsiteY5" fmla="*/ 12014 h 12014"/>
              <a:gd name="connsiteX0" fmla="*/ 9923 w 9923"/>
              <a:gd name="connsiteY0" fmla="*/ 8496 h 12014"/>
              <a:gd name="connsiteX1" fmla="*/ 5785 w 9923"/>
              <a:gd name="connsiteY1" fmla="*/ 453 h 12014"/>
              <a:gd name="connsiteX2" fmla="*/ 2569 w 9923"/>
              <a:gd name="connsiteY2" fmla="*/ 1528 h 12014"/>
              <a:gd name="connsiteX3" fmla="*/ 1367 w 9923"/>
              <a:gd name="connsiteY3" fmla="*/ 5347 h 12014"/>
              <a:gd name="connsiteX4" fmla="*/ 42 w 9923"/>
              <a:gd name="connsiteY4" fmla="*/ 9224 h 12014"/>
              <a:gd name="connsiteX5" fmla="*/ 42 w 9923"/>
              <a:gd name="connsiteY5" fmla="*/ 12014 h 12014"/>
              <a:gd name="connsiteX0" fmla="*/ 10000 w 10000"/>
              <a:gd name="connsiteY0" fmla="*/ 7072 h 10000"/>
              <a:gd name="connsiteX1" fmla="*/ 5830 w 10000"/>
              <a:gd name="connsiteY1" fmla="*/ 377 h 10000"/>
              <a:gd name="connsiteX2" fmla="*/ 2589 w 10000"/>
              <a:gd name="connsiteY2" fmla="*/ 1272 h 10000"/>
              <a:gd name="connsiteX3" fmla="*/ 1378 w 10000"/>
              <a:gd name="connsiteY3" fmla="*/ 4451 h 10000"/>
              <a:gd name="connsiteX4" fmla="*/ 42 w 10000"/>
              <a:gd name="connsiteY4" fmla="*/ 7678 h 10000"/>
              <a:gd name="connsiteX5" fmla="*/ 42 w 10000"/>
              <a:gd name="connsiteY5" fmla="*/ 10000 h 10000"/>
              <a:gd name="connsiteX0" fmla="*/ 10000 w 10000"/>
              <a:gd name="connsiteY0" fmla="*/ 7072 h 10000"/>
              <a:gd name="connsiteX1" fmla="*/ 5830 w 10000"/>
              <a:gd name="connsiteY1" fmla="*/ 377 h 10000"/>
              <a:gd name="connsiteX2" fmla="*/ 2589 w 10000"/>
              <a:gd name="connsiteY2" fmla="*/ 1272 h 10000"/>
              <a:gd name="connsiteX3" fmla="*/ 757 w 10000"/>
              <a:gd name="connsiteY3" fmla="*/ 3727 h 10000"/>
              <a:gd name="connsiteX4" fmla="*/ 42 w 10000"/>
              <a:gd name="connsiteY4" fmla="*/ 7678 h 10000"/>
              <a:gd name="connsiteX5" fmla="*/ 42 w 10000"/>
              <a:gd name="connsiteY5" fmla="*/ 10000 h 10000"/>
              <a:gd name="connsiteX0" fmla="*/ 10000 w 10000"/>
              <a:gd name="connsiteY0" fmla="*/ 7056 h 9984"/>
              <a:gd name="connsiteX1" fmla="*/ 5830 w 10000"/>
              <a:gd name="connsiteY1" fmla="*/ 361 h 9984"/>
              <a:gd name="connsiteX2" fmla="*/ 2977 w 10000"/>
              <a:gd name="connsiteY2" fmla="*/ 1336 h 9984"/>
              <a:gd name="connsiteX3" fmla="*/ 757 w 10000"/>
              <a:gd name="connsiteY3" fmla="*/ 3711 h 9984"/>
              <a:gd name="connsiteX4" fmla="*/ 42 w 10000"/>
              <a:gd name="connsiteY4" fmla="*/ 7662 h 9984"/>
              <a:gd name="connsiteX5" fmla="*/ 42 w 10000"/>
              <a:gd name="connsiteY5" fmla="*/ 9984 h 9984"/>
              <a:gd name="connsiteX0" fmla="*/ 10000 w 10000"/>
              <a:gd name="connsiteY0" fmla="*/ 7067 h 10000"/>
              <a:gd name="connsiteX1" fmla="*/ 5830 w 10000"/>
              <a:gd name="connsiteY1" fmla="*/ 362 h 10000"/>
              <a:gd name="connsiteX2" fmla="*/ 2977 w 10000"/>
              <a:gd name="connsiteY2" fmla="*/ 1338 h 10000"/>
              <a:gd name="connsiteX3" fmla="*/ 1223 w 10000"/>
              <a:gd name="connsiteY3" fmla="*/ 3233 h 10000"/>
              <a:gd name="connsiteX4" fmla="*/ 42 w 10000"/>
              <a:gd name="connsiteY4" fmla="*/ 7674 h 10000"/>
              <a:gd name="connsiteX5" fmla="*/ 42 w 10000"/>
              <a:gd name="connsiteY5" fmla="*/ 10000 h 10000"/>
              <a:gd name="connsiteX0" fmla="*/ 10434 w 10434"/>
              <a:gd name="connsiteY0" fmla="*/ 7067 h 10000"/>
              <a:gd name="connsiteX1" fmla="*/ 6264 w 10434"/>
              <a:gd name="connsiteY1" fmla="*/ 362 h 10000"/>
              <a:gd name="connsiteX2" fmla="*/ 3411 w 10434"/>
              <a:gd name="connsiteY2" fmla="*/ 1338 h 10000"/>
              <a:gd name="connsiteX3" fmla="*/ 1657 w 10434"/>
              <a:gd name="connsiteY3" fmla="*/ 3233 h 10000"/>
              <a:gd name="connsiteX4" fmla="*/ 10 w 10434"/>
              <a:gd name="connsiteY4" fmla="*/ 7110 h 10000"/>
              <a:gd name="connsiteX5" fmla="*/ 476 w 10434"/>
              <a:gd name="connsiteY5" fmla="*/ 10000 h 10000"/>
              <a:gd name="connsiteX0" fmla="*/ 10434 w 10434"/>
              <a:gd name="connsiteY0" fmla="*/ 7067 h 10000"/>
              <a:gd name="connsiteX1" fmla="*/ 6264 w 10434"/>
              <a:gd name="connsiteY1" fmla="*/ 362 h 10000"/>
              <a:gd name="connsiteX2" fmla="*/ 3411 w 10434"/>
              <a:gd name="connsiteY2" fmla="*/ 1338 h 10000"/>
              <a:gd name="connsiteX3" fmla="*/ 1657 w 10434"/>
              <a:gd name="connsiteY3" fmla="*/ 3233 h 10000"/>
              <a:gd name="connsiteX4" fmla="*/ 10 w 10434"/>
              <a:gd name="connsiteY4" fmla="*/ 7110 h 10000"/>
              <a:gd name="connsiteX5" fmla="*/ 476 w 10434"/>
              <a:gd name="connsiteY5" fmla="*/ 10000 h 10000"/>
              <a:gd name="connsiteX0" fmla="*/ 10434 w 10434"/>
              <a:gd name="connsiteY0" fmla="*/ 7067 h 10000"/>
              <a:gd name="connsiteX1" fmla="*/ 6264 w 10434"/>
              <a:gd name="connsiteY1" fmla="*/ 362 h 10000"/>
              <a:gd name="connsiteX2" fmla="*/ 3411 w 10434"/>
              <a:gd name="connsiteY2" fmla="*/ 1338 h 10000"/>
              <a:gd name="connsiteX3" fmla="*/ 1968 w 10434"/>
              <a:gd name="connsiteY3" fmla="*/ 2910 h 10000"/>
              <a:gd name="connsiteX4" fmla="*/ 10 w 10434"/>
              <a:gd name="connsiteY4" fmla="*/ 7110 h 10000"/>
              <a:gd name="connsiteX5" fmla="*/ 476 w 10434"/>
              <a:gd name="connsiteY5" fmla="*/ 10000 h 10000"/>
              <a:gd name="connsiteX0" fmla="*/ 10432 w 10432"/>
              <a:gd name="connsiteY0" fmla="*/ 7067 h 10242"/>
              <a:gd name="connsiteX1" fmla="*/ 6262 w 10432"/>
              <a:gd name="connsiteY1" fmla="*/ 362 h 10242"/>
              <a:gd name="connsiteX2" fmla="*/ 3409 w 10432"/>
              <a:gd name="connsiteY2" fmla="*/ 1338 h 10242"/>
              <a:gd name="connsiteX3" fmla="*/ 1966 w 10432"/>
              <a:gd name="connsiteY3" fmla="*/ 2910 h 10242"/>
              <a:gd name="connsiteX4" fmla="*/ 8 w 10432"/>
              <a:gd name="connsiteY4" fmla="*/ 7110 h 10242"/>
              <a:gd name="connsiteX5" fmla="*/ 707 w 10432"/>
              <a:gd name="connsiteY5" fmla="*/ 10242 h 10242"/>
              <a:gd name="connsiteX0" fmla="*/ 10425 w 10425"/>
              <a:gd name="connsiteY0" fmla="*/ 7067 h 7984"/>
              <a:gd name="connsiteX1" fmla="*/ 6255 w 10425"/>
              <a:gd name="connsiteY1" fmla="*/ 362 h 7984"/>
              <a:gd name="connsiteX2" fmla="*/ 3402 w 10425"/>
              <a:gd name="connsiteY2" fmla="*/ 1338 h 7984"/>
              <a:gd name="connsiteX3" fmla="*/ 1959 w 10425"/>
              <a:gd name="connsiteY3" fmla="*/ 2910 h 7984"/>
              <a:gd name="connsiteX4" fmla="*/ 1 w 10425"/>
              <a:gd name="connsiteY4" fmla="*/ 7110 h 7984"/>
              <a:gd name="connsiteX5" fmla="*/ 10177 w 10425"/>
              <a:gd name="connsiteY5" fmla="*/ 7984 h 7984"/>
              <a:gd name="connsiteX0" fmla="*/ 10000 w 10000"/>
              <a:gd name="connsiteY0" fmla="*/ 8850 h 12878"/>
              <a:gd name="connsiteX1" fmla="*/ 6000 w 10000"/>
              <a:gd name="connsiteY1" fmla="*/ 452 h 12878"/>
              <a:gd name="connsiteX2" fmla="*/ 3263 w 10000"/>
              <a:gd name="connsiteY2" fmla="*/ 1675 h 12878"/>
              <a:gd name="connsiteX3" fmla="*/ 1879 w 10000"/>
              <a:gd name="connsiteY3" fmla="*/ 3644 h 12878"/>
              <a:gd name="connsiteX4" fmla="*/ 1 w 10000"/>
              <a:gd name="connsiteY4" fmla="*/ 12742 h 12878"/>
              <a:gd name="connsiteX5" fmla="*/ 9762 w 10000"/>
              <a:gd name="connsiteY5" fmla="*/ 9999 h 12878"/>
              <a:gd name="connsiteX0" fmla="*/ 10000 w 10000"/>
              <a:gd name="connsiteY0" fmla="*/ 8850 h 13371"/>
              <a:gd name="connsiteX1" fmla="*/ 6000 w 10000"/>
              <a:gd name="connsiteY1" fmla="*/ 452 h 13371"/>
              <a:gd name="connsiteX2" fmla="*/ 3263 w 10000"/>
              <a:gd name="connsiteY2" fmla="*/ 1675 h 13371"/>
              <a:gd name="connsiteX3" fmla="*/ 1879 w 10000"/>
              <a:gd name="connsiteY3" fmla="*/ 3644 h 13371"/>
              <a:gd name="connsiteX4" fmla="*/ 1 w 10000"/>
              <a:gd name="connsiteY4" fmla="*/ 13247 h 13371"/>
              <a:gd name="connsiteX5" fmla="*/ 9762 w 10000"/>
              <a:gd name="connsiteY5" fmla="*/ 9999 h 13371"/>
              <a:gd name="connsiteX0" fmla="*/ 10045 w 10045"/>
              <a:gd name="connsiteY0" fmla="*/ 8850 h 13371"/>
              <a:gd name="connsiteX1" fmla="*/ 6045 w 10045"/>
              <a:gd name="connsiteY1" fmla="*/ 452 h 13371"/>
              <a:gd name="connsiteX2" fmla="*/ 3308 w 10045"/>
              <a:gd name="connsiteY2" fmla="*/ 1675 h 13371"/>
              <a:gd name="connsiteX3" fmla="*/ 1924 w 10045"/>
              <a:gd name="connsiteY3" fmla="*/ 3644 h 13371"/>
              <a:gd name="connsiteX4" fmla="*/ 46 w 10045"/>
              <a:gd name="connsiteY4" fmla="*/ 13247 h 13371"/>
              <a:gd name="connsiteX5" fmla="*/ 9807 w 10045"/>
              <a:gd name="connsiteY5" fmla="*/ 9999 h 13371"/>
              <a:gd name="connsiteX0" fmla="*/ 10681 w 10681"/>
              <a:gd name="connsiteY0" fmla="*/ 8850 h 13371"/>
              <a:gd name="connsiteX1" fmla="*/ 6681 w 10681"/>
              <a:gd name="connsiteY1" fmla="*/ 452 h 13371"/>
              <a:gd name="connsiteX2" fmla="*/ 3944 w 10681"/>
              <a:gd name="connsiteY2" fmla="*/ 1675 h 13371"/>
              <a:gd name="connsiteX3" fmla="*/ 2560 w 10681"/>
              <a:gd name="connsiteY3" fmla="*/ 3644 h 13371"/>
              <a:gd name="connsiteX4" fmla="*/ 964 w 10681"/>
              <a:gd name="connsiteY4" fmla="*/ 6018 h 13371"/>
              <a:gd name="connsiteX5" fmla="*/ 682 w 10681"/>
              <a:gd name="connsiteY5" fmla="*/ 13247 h 13371"/>
              <a:gd name="connsiteX6" fmla="*/ 10443 w 10681"/>
              <a:gd name="connsiteY6" fmla="*/ 9999 h 13371"/>
              <a:gd name="connsiteX0" fmla="*/ 10681 w 10681"/>
              <a:gd name="connsiteY0" fmla="*/ 8850 h 13371"/>
              <a:gd name="connsiteX1" fmla="*/ 6681 w 10681"/>
              <a:gd name="connsiteY1" fmla="*/ 452 h 13371"/>
              <a:gd name="connsiteX2" fmla="*/ 3944 w 10681"/>
              <a:gd name="connsiteY2" fmla="*/ 1675 h 13371"/>
              <a:gd name="connsiteX3" fmla="*/ 2113 w 10681"/>
              <a:gd name="connsiteY3" fmla="*/ 3038 h 13371"/>
              <a:gd name="connsiteX4" fmla="*/ 964 w 10681"/>
              <a:gd name="connsiteY4" fmla="*/ 6018 h 13371"/>
              <a:gd name="connsiteX5" fmla="*/ 682 w 10681"/>
              <a:gd name="connsiteY5" fmla="*/ 13247 h 13371"/>
              <a:gd name="connsiteX6" fmla="*/ 10443 w 10681"/>
              <a:gd name="connsiteY6" fmla="*/ 9999 h 13371"/>
              <a:gd name="connsiteX0" fmla="*/ 10681 w 10681"/>
              <a:gd name="connsiteY0" fmla="*/ 9130 h 13651"/>
              <a:gd name="connsiteX1" fmla="*/ 6681 w 10681"/>
              <a:gd name="connsiteY1" fmla="*/ 732 h 13651"/>
              <a:gd name="connsiteX2" fmla="*/ 3422 w 10681"/>
              <a:gd name="connsiteY2" fmla="*/ 1046 h 13651"/>
              <a:gd name="connsiteX3" fmla="*/ 2113 w 10681"/>
              <a:gd name="connsiteY3" fmla="*/ 3318 h 13651"/>
              <a:gd name="connsiteX4" fmla="*/ 964 w 10681"/>
              <a:gd name="connsiteY4" fmla="*/ 6298 h 13651"/>
              <a:gd name="connsiteX5" fmla="*/ 682 w 10681"/>
              <a:gd name="connsiteY5" fmla="*/ 13527 h 13651"/>
              <a:gd name="connsiteX6" fmla="*/ 10443 w 10681"/>
              <a:gd name="connsiteY6" fmla="*/ 10279 h 13651"/>
              <a:gd name="connsiteX0" fmla="*/ 10681 w 10681"/>
              <a:gd name="connsiteY0" fmla="*/ 8837 h 13358"/>
              <a:gd name="connsiteX1" fmla="*/ 6681 w 10681"/>
              <a:gd name="connsiteY1" fmla="*/ 439 h 13358"/>
              <a:gd name="connsiteX2" fmla="*/ 3422 w 10681"/>
              <a:gd name="connsiteY2" fmla="*/ 753 h 13358"/>
              <a:gd name="connsiteX3" fmla="*/ 2113 w 10681"/>
              <a:gd name="connsiteY3" fmla="*/ 3025 h 13358"/>
              <a:gd name="connsiteX4" fmla="*/ 964 w 10681"/>
              <a:gd name="connsiteY4" fmla="*/ 6005 h 13358"/>
              <a:gd name="connsiteX5" fmla="*/ 682 w 10681"/>
              <a:gd name="connsiteY5" fmla="*/ 13234 h 13358"/>
              <a:gd name="connsiteX6" fmla="*/ 10443 w 10681"/>
              <a:gd name="connsiteY6" fmla="*/ 9986 h 13358"/>
              <a:gd name="connsiteX0" fmla="*/ 10681 w 10681"/>
              <a:gd name="connsiteY0" fmla="*/ 8837 h 13358"/>
              <a:gd name="connsiteX1" fmla="*/ 6681 w 10681"/>
              <a:gd name="connsiteY1" fmla="*/ 439 h 13358"/>
              <a:gd name="connsiteX2" fmla="*/ 3422 w 10681"/>
              <a:gd name="connsiteY2" fmla="*/ 753 h 13358"/>
              <a:gd name="connsiteX3" fmla="*/ 2113 w 10681"/>
              <a:gd name="connsiteY3" fmla="*/ 3025 h 13358"/>
              <a:gd name="connsiteX4" fmla="*/ 964 w 10681"/>
              <a:gd name="connsiteY4" fmla="*/ 6005 h 13358"/>
              <a:gd name="connsiteX5" fmla="*/ 682 w 10681"/>
              <a:gd name="connsiteY5" fmla="*/ 13234 h 13358"/>
              <a:gd name="connsiteX6" fmla="*/ 10443 w 10681"/>
              <a:gd name="connsiteY6" fmla="*/ 9986 h 13358"/>
              <a:gd name="connsiteX0" fmla="*/ 10681 w 10681"/>
              <a:gd name="connsiteY0" fmla="*/ 8701 h 13222"/>
              <a:gd name="connsiteX1" fmla="*/ 6681 w 10681"/>
              <a:gd name="connsiteY1" fmla="*/ 303 h 13222"/>
              <a:gd name="connsiteX2" fmla="*/ 3422 w 10681"/>
              <a:gd name="connsiteY2" fmla="*/ 1526 h 13222"/>
              <a:gd name="connsiteX3" fmla="*/ 2113 w 10681"/>
              <a:gd name="connsiteY3" fmla="*/ 2889 h 13222"/>
              <a:gd name="connsiteX4" fmla="*/ 964 w 10681"/>
              <a:gd name="connsiteY4" fmla="*/ 5869 h 13222"/>
              <a:gd name="connsiteX5" fmla="*/ 682 w 10681"/>
              <a:gd name="connsiteY5" fmla="*/ 13098 h 13222"/>
              <a:gd name="connsiteX6" fmla="*/ 10443 w 10681"/>
              <a:gd name="connsiteY6" fmla="*/ 9850 h 13222"/>
              <a:gd name="connsiteX0" fmla="*/ 10681 w 10681"/>
              <a:gd name="connsiteY0" fmla="*/ 8799 h 13320"/>
              <a:gd name="connsiteX1" fmla="*/ 6681 w 10681"/>
              <a:gd name="connsiteY1" fmla="*/ 401 h 13320"/>
              <a:gd name="connsiteX2" fmla="*/ 3422 w 10681"/>
              <a:gd name="connsiteY2" fmla="*/ 1624 h 13320"/>
              <a:gd name="connsiteX3" fmla="*/ 2113 w 10681"/>
              <a:gd name="connsiteY3" fmla="*/ 2987 h 13320"/>
              <a:gd name="connsiteX4" fmla="*/ 964 w 10681"/>
              <a:gd name="connsiteY4" fmla="*/ 5967 h 13320"/>
              <a:gd name="connsiteX5" fmla="*/ 682 w 10681"/>
              <a:gd name="connsiteY5" fmla="*/ 13196 h 13320"/>
              <a:gd name="connsiteX6" fmla="*/ 10443 w 10681"/>
              <a:gd name="connsiteY6" fmla="*/ 9948 h 13320"/>
              <a:gd name="connsiteX0" fmla="*/ 10681 w 10681"/>
              <a:gd name="connsiteY0" fmla="*/ 8799 h 13320"/>
              <a:gd name="connsiteX1" fmla="*/ 6681 w 10681"/>
              <a:gd name="connsiteY1" fmla="*/ 401 h 13320"/>
              <a:gd name="connsiteX2" fmla="*/ 3422 w 10681"/>
              <a:gd name="connsiteY2" fmla="*/ 1624 h 13320"/>
              <a:gd name="connsiteX3" fmla="*/ 2113 w 10681"/>
              <a:gd name="connsiteY3" fmla="*/ 2987 h 13320"/>
              <a:gd name="connsiteX4" fmla="*/ 964 w 10681"/>
              <a:gd name="connsiteY4" fmla="*/ 5967 h 13320"/>
              <a:gd name="connsiteX5" fmla="*/ 682 w 10681"/>
              <a:gd name="connsiteY5" fmla="*/ 13196 h 13320"/>
              <a:gd name="connsiteX6" fmla="*/ 10443 w 10681"/>
              <a:gd name="connsiteY6" fmla="*/ 9948 h 13320"/>
              <a:gd name="connsiteX0" fmla="*/ 10681 w 10681"/>
              <a:gd name="connsiteY0" fmla="*/ 8799 h 13320"/>
              <a:gd name="connsiteX1" fmla="*/ 6681 w 10681"/>
              <a:gd name="connsiteY1" fmla="*/ 401 h 13320"/>
              <a:gd name="connsiteX2" fmla="*/ 3422 w 10681"/>
              <a:gd name="connsiteY2" fmla="*/ 1624 h 13320"/>
              <a:gd name="connsiteX3" fmla="*/ 1740 w 10681"/>
              <a:gd name="connsiteY3" fmla="*/ 3997 h 13320"/>
              <a:gd name="connsiteX4" fmla="*/ 964 w 10681"/>
              <a:gd name="connsiteY4" fmla="*/ 5967 h 13320"/>
              <a:gd name="connsiteX5" fmla="*/ 682 w 10681"/>
              <a:gd name="connsiteY5" fmla="*/ 13196 h 13320"/>
              <a:gd name="connsiteX6" fmla="*/ 10443 w 10681"/>
              <a:gd name="connsiteY6" fmla="*/ 9948 h 13320"/>
              <a:gd name="connsiteX0" fmla="*/ 10764 w 10764"/>
              <a:gd name="connsiteY0" fmla="*/ 8799 h 13320"/>
              <a:gd name="connsiteX1" fmla="*/ 6764 w 10764"/>
              <a:gd name="connsiteY1" fmla="*/ 401 h 13320"/>
              <a:gd name="connsiteX2" fmla="*/ 3505 w 10764"/>
              <a:gd name="connsiteY2" fmla="*/ 1624 h 13320"/>
              <a:gd name="connsiteX3" fmla="*/ 1823 w 10764"/>
              <a:gd name="connsiteY3" fmla="*/ 3997 h 13320"/>
              <a:gd name="connsiteX4" fmla="*/ 749 w 10764"/>
              <a:gd name="connsiteY4" fmla="*/ 6977 h 13320"/>
              <a:gd name="connsiteX5" fmla="*/ 765 w 10764"/>
              <a:gd name="connsiteY5" fmla="*/ 13196 h 13320"/>
              <a:gd name="connsiteX6" fmla="*/ 10526 w 10764"/>
              <a:gd name="connsiteY6" fmla="*/ 9948 h 13320"/>
              <a:gd name="connsiteX0" fmla="*/ 10764 w 10764"/>
              <a:gd name="connsiteY0" fmla="*/ 8799 h 13320"/>
              <a:gd name="connsiteX1" fmla="*/ 6764 w 10764"/>
              <a:gd name="connsiteY1" fmla="*/ 401 h 13320"/>
              <a:gd name="connsiteX2" fmla="*/ 3505 w 10764"/>
              <a:gd name="connsiteY2" fmla="*/ 1624 h 13320"/>
              <a:gd name="connsiteX3" fmla="*/ 1898 w 10764"/>
              <a:gd name="connsiteY3" fmla="*/ 3492 h 13320"/>
              <a:gd name="connsiteX4" fmla="*/ 749 w 10764"/>
              <a:gd name="connsiteY4" fmla="*/ 6977 h 13320"/>
              <a:gd name="connsiteX5" fmla="*/ 765 w 10764"/>
              <a:gd name="connsiteY5" fmla="*/ 13196 h 13320"/>
              <a:gd name="connsiteX6" fmla="*/ 10526 w 10764"/>
              <a:gd name="connsiteY6" fmla="*/ 9948 h 13320"/>
              <a:gd name="connsiteX0" fmla="*/ 10764 w 10764"/>
              <a:gd name="connsiteY0" fmla="*/ 8906 h 13427"/>
              <a:gd name="connsiteX1" fmla="*/ 6764 w 10764"/>
              <a:gd name="connsiteY1" fmla="*/ 508 h 13427"/>
              <a:gd name="connsiteX2" fmla="*/ 3654 w 10764"/>
              <a:gd name="connsiteY2" fmla="*/ 1226 h 13427"/>
              <a:gd name="connsiteX3" fmla="*/ 1898 w 10764"/>
              <a:gd name="connsiteY3" fmla="*/ 3599 h 13427"/>
              <a:gd name="connsiteX4" fmla="*/ 749 w 10764"/>
              <a:gd name="connsiteY4" fmla="*/ 7084 h 13427"/>
              <a:gd name="connsiteX5" fmla="*/ 765 w 10764"/>
              <a:gd name="connsiteY5" fmla="*/ 13303 h 13427"/>
              <a:gd name="connsiteX6" fmla="*/ 10526 w 10764"/>
              <a:gd name="connsiteY6" fmla="*/ 10055 h 13427"/>
              <a:gd name="connsiteX0" fmla="*/ 10764 w 10764"/>
              <a:gd name="connsiteY0" fmla="*/ 8726 h 13247"/>
              <a:gd name="connsiteX1" fmla="*/ 6764 w 10764"/>
              <a:gd name="connsiteY1" fmla="*/ 328 h 13247"/>
              <a:gd name="connsiteX2" fmla="*/ 3654 w 10764"/>
              <a:gd name="connsiteY2" fmla="*/ 1046 h 13247"/>
              <a:gd name="connsiteX3" fmla="*/ 1898 w 10764"/>
              <a:gd name="connsiteY3" fmla="*/ 3419 h 13247"/>
              <a:gd name="connsiteX4" fmla="*/ 749 w 10764"/>
              <a:gd name="connsiteY4" fmla="*/ 6904 h 13247"/>
              <a:gd name="connsiteX5" fmla="*/ 765 w 10764"/>
              <a:gd name="connsiteY5" fmla="*/ 13123 h 13247"/>
              <a:gd name="connsiteX6" fmla="*/ 10526 w 10764"/>
              <a:gd name="connsiteY6" fmla="*/ 9875 h 13247"/>
              <a:gd name="connsiteX0" fmla="*/ 10764 w 10764"/>
              <a:gd name="connsiteY0" fmla="*/ 8884 h 13405"/>
              <a:gd name="connsiteX1" fmla="*/ 6764 w 10764"/>
              <a:gd name="connsiteY1" fmla="*/ 486 h 13405"/>
              <a:gd name="connsiteX2" fmla="*/ 3654 w 10764"/>
              <a:gd name="connsiteY2" fmla="*/ 1204 h 13405"/>
              <a:gd name="connsiteX3" fmla="*/ 1898 w 10764"/>
              <a:gd name="connsiteY3" fmla="*/ 3577 h 13405"/>
              <a:gd name="connsiteX4" fmla="*/ 749 w 10764"/>
              <a:gd name="connsiteY4" fmla="*/ 7062 h 13405"/>
              <a:gd name="connsiteX5" fmla="*/ 765 w 10764"/>
              <a:gd name="connsiteY5" fmla="*/ 13281 h 13405"/>
              <a:gd name="connsiteX6" fmla="*/ 10526 w 10764"/>
              <a:gd name="connsiteY6" fmla="*/ 10033 h 13405"/>
              <a:gd name="connsiteX0" fmla="*/ 10764 w 10764"/>
              <a:gd name="connsiteY0" fmla="*/ 8969 h 13490"/>
              <a:gd name="connsiteX1" fmla="*/ 6764 w 10764"/>
              <a:gd name="connsiteY1" fmla="*/ 571 h 13490"/>
              <a:gd name="connsiteX2" fmla="*/ 3878 w 10764"/>
              <a:gd name="connsiteY2" fmla="*/ 986 h 13490"/>
              <a:gd name="connsiteX3" fmla="*/ 1898 w 10764"/>
              <a:gd name="connsiteY3" fmla="*/ 3662 h 13490"/>
              <a:gd name="connsiteX4" fmla="*/ 749 w 10764"/>
              <a:gd name="connsiteY4" fmla="*/ 7147 h 13490"/>
              <a:gd name="connsiteX5" fmla="*/ 765 w 10764"/>
              <a:gd name="connsiteY5" fmla="*/ 13366 h 13490"/>
              <a:gd name="connsiteX6" fmla="*/ 10526 w 10764"/>
              <a:gd name="connsiteY6" fmla="*/ 10118 h 13490"/>
              <a:gd name="connsiteX0" fmla="*/ 10813 w 10813"/>
              <a:gd name="connsiteY0" fmla="*/ 8969 h 13490"/>
              <a:gd name="connsiteX1" fmla="*/ 6813 w 10813"/>
              <a:gd name="connsiteY1" fmla="*/ 571 h 13490"/>
              <a:gd name="connsiteX2" fmla="*/ 3927 w 10813"/>
              <a:gd name="connsiteY2" fmla="*/ 986 h 13490"/>
              <a:gd name="connsiteX3" fmla="*/ 1947 w 10813"/>
              <a:gd name="connsiteY3" fmla="*/ 3662 h 13490"/>
              <a:gd name="connsiteX4" fmla="*/ 649 w 10813"/>
              <a:gd name="connsiteY4" fmla="*/ 8359 h 13490"/>
              <a:gd name="connsiteX5" fmla="*/ 814 w 10813"/>
              <a:gd name="connsiteY5" fmla="*/ 13366 h 13490"/>
              <a:gd name="connsiteX6" fmla="*/ 10575 w 10813"/>
              <a:gd name="connsiteY6" fmla="*/ 10118 h 13490"/>
              <a:gd name="connsiteX0" fmla="*/ 10778 w 10778"/>
              <a:gd name="connsiteY0" fmla="*/ 8969 h 13490"/>
              <a:gd name="connsiteX1" fmla="*/ 6778 w 10778"/>
              <a:gd name="connsiteY1" fmla="*/ 571 h 13490"/>
              <a:gd name="connsiteX2" fmla="*/ 3892 w 10778"/>
              <a:gd name="connsiteY2" fmla="*/ 986 h 13490"/>
              <a:gd name="connsiteX3" fmla="*/ 1912 w 10778"/>
              <a:gd name="connsiteY3" fmla="*/ 3662 h 13490"/>
              <a:gd name="connsiteX4" fmla="*/ 1881 w 10778"/>
              <a:gd name="connsiteY4" fmla="*/ 4925 h 13490"/>
              <a:gd name="connsiteX5" fmla="*/ 614 w 10778"/>
              <a:gd name="connsiteY5" fmla="*/ 8359 h 13490"/>
              <a:gd name="connsiteX6" fmla="*/ 779 w 10778"/>
              <a:gd name="connsiteY6" fmla="*/ 13366 h 13490"/>
              <a:gd name="connsiteX7" fmla="*/ 10540 w 10778"/>
              <a:gd name="connsiteY7" fmla="*/ 10118 h 13490"/>
              <a:gd name="connsiteX0" fmla="*/ 10778 w 10778"/>
              <a:gd name="connsiteY0" fmla="*/ 8969 h 13490"/>
              <a:gd name="connsiteX1" fmla="*/ 6778 w 10778"/>
              <a:gd name="connsiteY1" fmla="*/ 571 h 13490"/>
              <a:gd name="connsiteX2" fmla="*/ 3892 w 10778"/>
              <a:gd name="connsiteY2" fmla="*/ 986 h 13490"/>
              <a:gd name="connsiteX3" fmla="*/ 4116 w 10778"/>
              <a:gd name="connsiteY3" fmla="*/ 2300 h 13490"/>
              <a:gd name="connsiteX4" fmla="*/ 1912 w 10778"/>
              <a:gd name="connsiteY4" fmla="*/ 3662 h 13490"/>
              <a:gd name="connsiteX5" fmla="*/ 1881 w 10778"/>
              <a:gd name="connsiteY5" fmla="*/ 4925 h 13490"/>
              <a:gd name="connsiteX6" fmla="*/ 614 w 10778"/>
              <a:gd name="connsiteY6" fmla="*/ 8359 h 13490"/>
              <a:gd name="connsiteX7" fmla="*/ 779 w 10778"/>
              <a:gd name="connsiteY7" fmla="*/ 13366 h 13490"/>
              <a:gd name="connsiteX8" fmla="*/ 10540 w 10778"/>
              <a:gd name="connsiteY8" fmla="*/ 10118 h 13490"/>
              <a:gd name="connsiteX0" fmla="*/ 10778 w 10778"/>
              <a:gd name="connsiteY0" fmla="*/ 8969 h 13490"/>
              <a:gd name="connsiteX1" fmla="*/ 6778 w 10778"/>
              <a:gd name="connsiteY1" fmla="*/ 571 h 13490"/>
              <a:gd name="connsiteX2" fmla="*/ 3892 w 10778"/>
              <a:gd name="connsiteY2" fmla="*/ 986 h 13490"/>
              <a:gd name="connsiteX3" fmla="*/ 4116 w 10778"/>
              <a:gd name="connsiteY3" fmla="*/ 2300 h 13490"/>
              <a:gd name="connsiteX4" fmla="*/ 2508 w 10778"/>
              <a:gd name="connsiteY4" fmla="*/ 4167 h 13490"/>
              <a:gd name="connsiteX5" fmla="*/ 1881 w 10778"/>
              <a:gd name="connsiteY5" fmla="*/ 4925 h 13490"/>
              <a:gd name="connsiteX6" fmla="*/ 614 w 10778"/>
              <a:gd name="connsiteY6" fmla="*/ 8359 h 13490"/>
              <a:gd name="connsiteX7" fmla="*/ 779 w 10778"/>
              <a:gd name="connsiteY7" fmla="*/ 13366 h 13490"/>
              <a:gd name="connsiteX8" fmla="*/ 10540 w 10778"/>
              <a:gd name="connsiteY8" fmla="*/ 10118 h 13490"/>
              <a:gd name="connsiteX0" fmla="*/ 10778 w 10778"/>
              <a:gd name="connsiteY0" fmla="*/ 8885 h 13406"/>
              <a:gd name="connsiteX1" fmla="*/ 6778 w 10778"/>
              <a:gd name="connsiteY1" fmla="*/ 487 h 13406"/>
              <a:gd name="connsiteX2" fmla="*/ 5755 w 10778"/>
              <a:gd name="connsiteY2" fmla="*/ 1205 h 13406"/>
              <a:gd name="connsiteX3" fmla="*/ 4116 w 10778"/>
              <a:gd name="connsiteY3" fmla="*/ 2216 h 13406"/>
              <a:gd name="connsiteX4" fmla="*/ 2508 w 10778"/>
              <a:gd name="connsiteY4" fmla="*/ 4083 h 13406"/>
              <a:gd name="connsiteX5" fmla="*/ 1881 w 10778"/>
              <a:gd name="connsiteY5" fmla="*/ 4841 h 13406"/>
              <a:gd name="connsiteX6" fmla="*/ 614 w 10778"/>
              <a:gd name="connsiteY6" fmla="*/ 8275 h 13406"/>
              <a:gd name="connsiteX7" fmla="*/ 779 w 10778"/>
              <a:gd name="connsiteY7" fmla="*/ 13282 h 13406"/>
              <a:gd name="connsiteX8" fmla="*/ 10540 w 10778"/>
              <a:gd name="connsiteY8" fmla="*/ 10034 h 13406"/>
              <a:gd name="connsiteX0" fmla="*/ 10778 w 10778"/>
              <a:gd name="connsiteY0" fmla="*/ 9125 h 13646"/>
              <a:gd name="connsiteX1" fmla="*/ 6778 w 10778"/>
              <a:gd name="connsiteY1" fmla="*/ 727 h 13646"/>
              <a:gd name="connsiteX2" fmla="*/ 5606 w 10778"/>
              <a:gd name="connsiteY2" fmla="*/ 738 h 13646"/>
              <a:gd name="connsiteX3" fmla="*/ 4116 w 10778"/>
              <a:gd name="connsiteY3" fmla="*/ 2456 h 13646"/>
              <a:gd name="connsiteX4" fmla="*/ 2508 w 10778"/>
              <a:gd name="connsiteY4" fmla="*/ 4323 h 13646"/>
              <a:gd name="connsiteX5" fmla="*/ 1881 w 10778"/>
              <a:gd name="connsiteY5" fmla="*/ 5081 h 13646"/>
              <a:gd name="connsiteX6" fmla="*/ 614 w 10778"/>
              <a:gd name="connsiteY6" fmla="*/ 8515 h 13646"/>
              <a:gd name="connsiteX7" fmla="*/ 779 w 10778"/>
              <a:gd name="connsiteY7" fmla="*/ 13522 h 13646"/>
              <a:gd name="connsiteX8" fmla="*/ 10540 w 10778"/>
              <a:gd name="connsiteY8" fmla="*/ 10274 h 13646"/>
              <a:gd name="connsiteX0" fmla="*/ 10778 w 10778"/>
              <a:gd name="connsiteY0" fmla="*/ 8808 h 13329"/>
              <a:gd name="connsiteX1" fmla="*/ 6778 w 10778"/>
              <a:gd name="connsiteY1" fmla="*/ 410 h 13329"/>
              <a:gd name="connsiteX2" fmla="*/ 5606 w 10778"/>
              <a:gd name="connsiteY2" fmla="*/ 421 h 13329"/>
              <a:gd name="connsiteX3" fmla="*/ 4116 w 10778"/>
              <a:gd name="connsiteY3" fmla="*/ 2139 h 13329"/>
              <a:gd name="connsiteX4" fmla="*/ 2508 w 10778"/>
              <a:gd name="connsiteY4" fmla="*/ 4006 h 13329"/>
              <a:gd name="connsiteX5" fmla="*/ 1881 w 10778"/>
              <a:gd name="connsiteY5" fmla="*/ 4764 h 13329"/>
              <a:gd name="connsiteX6" fmla="*/ 614 w 10778"/>
              <a:gd name="connsiteY6" fmla="*/ 8198 h 13329"/>
              <a:gd name="connsiteX7" fmla="*/ 779 w 10778"/>
              <a:gd name="connsiteY7" fmla="*/ 13205 h 13329"/>
              <a:gd name="connsiteX8" fmla="*/ 10540 w 10778"/>
              <a:gd name="connsiteY8" fmla="*/ 9957 h 13329"/>
              <a:gd name="connsiteX0" fmla="*/ 10778 w 10778"/>
              <a:gd name="connsiteY0" fmla="*/ 8808 h 13329"/>
              <a:gd name="connsiteX1" fmla="*/ 6778 w 10778"/>
              <a:gd name="connsiteY1" fmla="*/ 410 h 13329"/>
              <a:gd name="connsiteX2" fmla="*/ 5606 w 10778"/>
              <a:gd name="connsiteY2" fmla="*/ 421 h 13329"/>
              <a:gd name="connsiteX3" fmla="*/ 4116 w 10778"/>
              <a:gd name="connsiteY3" fmla="*/ 2139 h 13329"/>
              <a:gd name="connsiteX4" fmla="*/ 2508 w 10778"/>
              <a:gd name="connsiteY4" fmla="*/ 4006 h 13329"/>
              <a:gd name="connsiteX5" fmla="*/ 1881 w 10778"/>
              <a:gd name="connsiteY5" fmla="*/ 4764 h 13329"/>
              <a:gd name="connsiteX6" fmla="*/ 614 w 10778"/>
              <a:gd name="connsiteY6" fmla="*/ 8198 h 13329"/>
              <a:gd name="connsiteX7" fmla="*/ 779 w 10778"/>
              <a:gd name="connsiteY7" fmla="*/ 13205 h 13329"/>
              <a:gd name="connsiteX8" fmla="*/ 10540 w 10778"/>
              <a:gd name="connsiteY8" fmla="*/ 9957 h 13329"/>
              <a:gd name="connsiteX0" fmla="*/ 10778 w 10778"/>
              <a:gd name="connsiteY0" fmla="*/ 8911 h 13432"/>
              <a:gd name="connsiteX1" fmla="*/ 6778 w 10778"/>
              <a:gd name="connsiteY1" fmla="*/ 513 h 13432"/>
              <a:gd name="connsiteX2" fmla="*/ 5606 w 10778"/>
              <a:gd name="connsiteY2" fmla="*/ 524 h 13432"/>
              <a:gd name="connsiteX3" fmla="*/ 4116 w 10778"/>
              <a:gd name="connsiteY3" fmla="*/ 2242 h 13432"/>
              <a:gd name="connsiteX4" fmla="*/ 2508 w 10778"/>
              <a:gd name="connsiteY4" fmla="*/ 4109 h 13432"/>
              <a:gd name="connsiteX5" fmla="*/ 1881 w 10778"/>
              <a:gd name="connsiteY5" fmla="*/ 4867 h 13432"/>
              <a:gd name="connsiteX6" fmla="*/ 614 w 10778"/>
              <a:gd name="connsiteY6" fmla="*/ 8301 h 13432"/>
              <a:gd name="connsiteX7" fmla="*/ 779 w 10778"/>
              <a:gd name="connsiteY7" fmla="*/ 13308 h 13432"/>
              <a:gd name="connsiteX8" fmla="*/ 10540 w 10778"/>
              <a:gd name="connsiteY8" fmla="*/ 10060 h 13432"/>
              <a:gd name="connsiteX0" fmla="*/ 10778 w 10778"/>
              <a:gd name="connsiteY0" fmla="*/ 8911 h 13432"/>
              <a:gd name="connsiteX1" fmla="*/ 6778 w 10778"/>
              <a:gd name="connsiteY1" fmla="*/ 513 h 13432"/>
              <a:gd name="connsiteX2" fmla="*/ 5606 w 10778"/>
              <a:gd name="connsiteY2" fmla="*/ 524 h 13432"/>
              <a:gd name="connsiteX3" fmla="*/ 3743 w 10778"/>
              <a:gd name="connsiteY3" fmla="*/ 1535 h 13432"/>
              <a:gd name="connsiteX4" fmla="*/ 2508 w 10778"/>
              <a:gd name="connsiteY4" fmla="*/ 4109 h 13432"/>
              <a:gd name="connsiteX5" fmla="*/ 1881 w 10778"/>
              <a:gd name="connsiteY5" fmla="*/ 4867 h 13432"/>
              <a:gd name="connsiteX6" fmla="*/ 614 w 10778"/>
              <a:gd name="connsiteY6" fmla="*/ 8301 h 13432"/>
              <a:gd name="connsiteX7" fmla="*/ 779 w 10778"/>
              <a:gd name="connsiteY7" fmla="*/ 13308 h 13432"/>
              <a:gd name="connsiteX8" fmla="*/ 10540 w 10778"/>
              <a:gd name="connsiteY8" fmla="*/ 10060 h 13432"/>
              <a:gd name="connsiteX0" fmla="*/ 10778 w 10778"/>
              <a:gd name="connsiteY0" fmla="*/ 8911 h 13432"/>
              <a:gd name="connsiteX1" fmla="*/ 6778 w 10778"/>
              <a:gd name="connsiteY1" fmla="*/ 513 h 13432"/>
              <a:gd name="connsiteX2" fmla="*/ 5606 w 10778"/>
              <a:gd name="connsiteY2" fmla="*/ 524 h 13432"/>
              <a:gd name="connsiteX3" fmla="*/ 4116 w 10778"/>
              <a:gd name="connsiteY3" fmla="*/ 2040 h 13432"/>
              <a:gd name="connsiteX4" fmla="*/ 2508 w 10778"/>
              <a:gd name="connsiteY4" fmla="*/ 4109 h 13432"/>
              <a:gd name="connsiteX5" fmla="*/ 1881 w 10778"/>
              <a:gd name="connsiteY5" fmla="*/ 4867 h 13432"/>
              <a:gd name="connsiteX6" fmla="*/ 614 w 10778"/>
              <a:gd name="connsiteY6" fmla="*/ 8301 h 13432"/>
              <a:gd name="connsiteX7" fmla="*/ 779 w 10778"/>
              <a:gd name="connsiteY7" fmla="*/ 13308 h 13432"/>
              <a:gd name="connsiteX8" fmla="*/ 10540 w 10778"/>
              <a:gd name="connsiteY8" fmla="*/ 10060 h 13432"/>
              <a:gd name="connsiteX0" fmla="*/ 10768 w 10768"/>
              <a:gd name="connsiteY0" fmla="*/ 8911 h 13432"/>
              <a:gd name="connsiteX1" fmla="*/ 6768 w 10768"/>
              <a:gd name="connsiteY1" fmla="*/ 513 h 13432"/>
              <a:gd name="connsiteX2" fmla="*/ 5596 w 10768"/>
              <a:gd name="connsiteY2" fmla="*/ 524 h 13432"/>
              <a:gd name="connsiteX3" fmla="*/ 4106 w 10768"/>
              <a:gd name="connsiteY3" fmla="*/ 2040 h 13432"/>
              <a:gd name="connsiteX4" fmla="*/ 2498 w 10768"/>
              <a:gd name="connsiteY4" fmla="*/ 4109 h 13432"/>
              <a:gd name="connsiteX5" fmla="*/ 1871 w 10768"/>
              <a:gd name="connsiteY5" fmla="*/ 4867 h 13432"/>
              <a:gd name="connsiteX6" fmla="*/ 1572 w 10768"/>
              <a:gd name="connsiteY6" fmla="*/ 5675 h 13432"/>
              <a:gd name="connsiteX7" fmla="*/ 604 w 10768"/>
              <a:gd name="connsiteY7" fmla="*/ 8301 h 13432"/>
              <a:gd name="connsiteX8" fmla="*/ 769 w 10768"/>
              <a:gd name="connsiteY8" fmla="*/ 13308 h 13432"/>
              <a:gd name="connsiteX9" fmla="*/ 10530 w 10768"/>
              <a:gd name="connsiteY9" fmla="*/ 10060 h 13432"/>
              <a:gd name="connsiteX0" fmla="*/ 10768 w 10768"/>
              <a:gd name="connsiteY0" fmla="*/ 8911 h 13432"/>
              <a:gd name="connsiteX1" fmla="*/ 6768 w 10768"/>
              <a:gd name="connsiteY1" fmla="*/ 513 h 13432"/>
              <a:gd name="connsiteX2" fmla="*/ 5596 w 10768"/>
              <a:gd name="connsiteY2" fmla="*/ 524 h 13432"/>
              <a:gd name="connsiteX3" fmla="*/ 4106 w 10768"/>
              <a:gd name="connsiteY3" fmla="*/ 2040 h 13432"/>
              <a:gd name="connsiteX4" fmla="*/ 2647 w 10768"/>
              <a:gd name="connsiteY4" fmla="*/ 3301 h 13432"/>
              <a:gd name="connsiteX5" fmla="*/ 1871 w 10768"/>
              <a:gd name="connsiteY5" fmla="*/ 4867 h 13432"/>
              <a:gd name="connsiteX6" fmla="*/ 1572 w 10768"/>
              <a:gd name="connsiteY6" fmla="*/ 5675 h 13432"/>
              <a:gd name="connsiteX7" fmla="*/ 604 w 10768"/>
              <a:gd name="connsiteY7" fmla="*/ 8301 h 13432"/>
              <a:gd name="connsiteX8" fmla="*/ 769 w 10768"/>
              <a:gd name="connsiteY8" fmla="*/ 13308 h 13432"/>
              <a:gd name="connsiteX9" fmla="*/ 10530 w 10768"/>
              <a:gd name="connsiteY9" fmla="*/ 10060 h 13432"/>
              <a:gd name="connsiteX0" fmla="*/ 10768 w 10768"/>
              <a:gd name="connsiteY0" fmla="*/ 8911 h 13432"/>
              <a:gd name="connsiteX1" fmla="*/ 6768 w 10768"/>
              <a:gd name="connsiteY1" fmla="*/ 513 h 13432"/>
              <a:gd name="connsiteX2" fmla="*/ 5596 w 10768"/>
              <a:gd name="connsiteY2" fmla="*/ 524 h 13432"/>
              <a:gd name="connsiteX3" fmla="*/ 4180 w 10768"/>
              <a:gd name="connsiteY3" fmla="*/ 1636 h 13432"/>
              <a:gd name="connsiteX4" fmla="*/ 2647 w 10768"/>
              <a:gd name="connsiteY4" fmla="*/ 3301 h 13432"/>
              <a:gd name="connsiteX5" fmla="*/ 1871 w 10768"/>
              <a:gd name="connsiteY5" fmla="*/ 4867 h 13432"/>
              <a:gd name="connsiteX6" fmla="*/ 1572 w 10768"/>
              <a:gd name="connsiteY6" fmla="*/ 5675 h 13432"/>
              <a:gd name="connsiteX7" fmla="*/ 604 w 10768"/>
              <a:gd name="connsiteY7" fmla="*/ 8301 h 13432"/>
              <a:gd name="connsiteX8" fmla="*/ 769 w 10768"/>
              <a:gd name="connsiteY8" fmla="*/ 13308 h 13432"/>
              <a:gd name="connsiteX9" fmla="*/ 10530 w 10768"/>
              <a:gd name="connsiteY9" fmla="*/ 10060 h 13432"/>
              <a:gd name="connsiteX0" fmla="*/ 10768 w 10768"/>
              <a:gd name="connsiteY0" fmla="*/ 8885 h 13406"/>
              <a:gd name="connsiteX1" fmla="*/ 6768 w 10768"/>
              <a:gd name="connsiteY1" fmla="*/ 487 h 13406"/>
              <a:gd name="connsiteX2" fmla="*/ 5298 w 10768"/>
              <a:gd name="connsiteY2" fmla="*/ 599 h 13406"/>
              <a:gd name="connsiteX3" fmla="*/ 4180 w 10768"/>
              <a:gd name="connsiteY3" fmla="*/ 1610 h 13406"/>
              <a:gd name="connsiteX4" fmla="*/ 2647 w 10768"/>
              <a:gd name="connsiteY4" fmla="*/ 3275 h 13406"/>
              <a:gd name="connsiteX5" fmla="*/ 1871 w 10768"/>
              <a:gd name="connsiteY5" fmla="*/ 4841 h 13406"/>
              <a:gd name="connsiteX6" fmla="*/ 1572 w 10768"/>
              <a:gd name="connsiteY6" fmla="*/ 5649 h 13406"/>
              <a:gd name="connsiteX7" fmla="*/ 604 w 10768"/>
              <a:gd name="connsiteY7" fmla="*/ 8275 h 13406"/>
              <a:gd name="connsiteX8" fmla="*/ 769 w 10768"/>
              <a:gd name="connsiteY8" fmla="*/ 13282 h 13406"/>
              <a:gd name="connsiteX9" fmla="*/ 10530 w 10768"/>
              <a:gd name="connsiteY9" fmla="*/ 10034 h 13406"/>
              <a:gd name="connsiteX0" fmla="*/ 10765 w 10765"/>
              <a:gd name="connsiteY0" fmla="*/ 8885 h 13406"/>
              <a:gd name="connsiteX1" fmla="*/ 6765 w 10765"/>
              <a:gd name="connsiteY1" fmla="*/ 487 h 13406"/>
              <a:gd name="connsiteX2" fmla="*/ 5295 w 10765"/>
              <a:gd name="connsiteY2" fmla="*/ 599 h 13406"/>
              <a:gd name="connsiteX3" fmla="*/ 4177 w 10765"/>
              <a:gd name="connsiteY3" fmla="*/ 1610 h 13406"/>
              <a:gd name="connsiteX4" fmla="*/ 2644 w 10765"/>
              <a:gd name="connsiteY4" fmla="*/ 3275 h 13406"/>
              <a:gd name="connsiteX5" fmla="*/ 1868 w 10765"/>
              <a:gd name="connsiteY5" fmla="*/ 4841 h 13406"/>
              <a:gd name="connsiteX6" fmla="*/ 1569 w 10765"/>
              <a:gd name="connsiteY6" fmla="*/ 5649 h 13406"/>
              <a:gd name="connsiteX7" fmla="*/ 1346 w 10765"/>
              <a:gd name="connsiteY7" fmla="*/ 6356 h 13406"/>
              <a:gd name="connsiteX8" fmla="*/ 601 w 10765"/>
              <a:gd name="connsiteY8" fmla="*/ 8275 h 13406"/>
              <a:gd name="connsiteX9" fmla="*/ 766 w 10765"/>
              <a:gd name="connsiteY9" fmla="*/ 13282 h 13406"/>
              <a:gd name="connsiteX10" fmla="*/ 10527 w 10765"/>
              <a:gd name="connsiteY10" fmla="*/ 10034 h 13406"/>
              <a:gd name="connsiteX0" fmla="*/ 10765 w 10765"/>
              <a:gd name="connsiteY0" fmla="*/ 8885 h 13406"/>
              <a:gd name="connsiteX1" fmla="*/ 6765 w 10765"/>
              <a:gd name="connsiteY1" fmla="*/ 487 h 13406"/>
              <a:gd name="connsiteX2" fmla="*/ 5295 w 10765"/>
              <a:gd name="connsiteY2" fmla="*/ 599 h 13406"/>
              <a:gd name="connsiteX3" fmla="*/ 4177 w 10765"/>
              <a:gd name="connsiteY3" fmla="*/ 1610 h 13406"/>
              <a:gd name="connsiteX4" fmla="*/ 2644 w 10765"/>
              <a:gd name="connsiteY4" fmla="*/ 3275 h 13406"/>
              <a:gd name="connsiteX5" fmla="*/ 1868 w 10765"/>
              <a:gd name="connsiteY5" fmla="*/ 4841 h 13406"/>
              <a:gd name="connsiteX6" fmla="*/ 2017 w 10765"/>
              <a:gd name="connsiteY6" fmla="*/ 4841 h 13406"/>
              <a:gd name="connsiteX7" fmla="*/ 1569 w 10765"/>
              <a:gd name="connsiteY7" fmla="*/ 5649 h 13406"/>
              <a:gd name="connsiteX8" fmla="*/ 1346 w 10765"/>
              <a:gd name="connsiteY8" fmla="*/ 6356 h 13406"/>
              <a:gd name="connsiteX9" fmla="*/ 601 w 10765"/>
              <a:gd name="connsiteY9" fmla="*/ 8275 h 13406"/>
              <a:gd name="connsiteX10" fmla="*/ 766 w 10765"/>
              <a:gd name="connsiteY10" fmla="*/ 13282 h 13406"/>
              <a:gd name="connsiteX11" fmla="*/ 10527 w 10765"/>
              <a:gd name="connsiteY11" fmla="*/ 10034 h 13406"/>
              <a:gd name="connsiteX0" fmla="*/ 10765 w 10765"/>
              <a:gd name="connsiteY0" fmla="*/ 8885 h 13406"/>
              <a:gd name="connsiteX1" fmla="*/ 6765 w 10765"/>
              <a:gd name="connsiteY1" fmla="*/ 487 h 13406"/>
              <a:gd name="connsiteX2" fmla="*/ 5295 w 10765"/>
              <a:gd name="connsiteY2" fmla="*/ 599 h 13406"/>
              <a:gd name="connsiteX3" fmla="*/ 4177 w 10765"/>
              <a:gd name="connsiteY3" fmla="*/ 1610 h 13406"/>
              <a:gd name="connsiteX4" fmla="*/ 2644 w 10765"/>
              <a:gd name="connsiteY4" fmla="*/ 3275 h 13406"/>
              <a:gd name="connsiteX5" fmla="*/ 1868 w 10765"/>
              <a:gd name="connsiteY5" fmla="*/ 4841 h 13406"/>
              <a:gd name="connsiteX6" fmla="*/ 2017 w 10765"/>
              <a:gd name="connsiteY6" fmla="*/ 4841 h 13406"/>
              <a:gd name="connsiteX7" fmla="*/ 1569 w 10765"/>
              <a:gd name="connsiteY7" fmla="*/ 5346 h 13406"/>
              <a:gd name="connsiteX8" fmla="*/ 1346 w 10765"/>
              <a:gd name="connsiteY8" fmla="*/ 6356 h 13406"/>
              <a:gd name="connsiteX9" fmla="*/ 601 w 10765"/>
              <a:gd name="connsiteY9" fmla="*/ 8275 h 13406"/>
              <a:gd name="connsiteX10" fmla="*/ 766 w 10765"/>
              <a:gd name="connsiteY10" fmla="*/ 13282 h 13406"/>
              <a:gd name="connsiteX11" fmla="*/ 10527 w 10765"/>
              <a:gd name="connsiteY11" fmla="*/ 10034 h 13406"/>
              <a:gd name="connsiteX0" fmla="*/ 10765 w 10765"/>
              <a:gd name="connsiteY0" fmla="*/ 8885 h 13406"/>
              <a:gd name="connsiteX1" fmla="*/ 6765 w 10765"/>
              <a:gd name="connsiteY1" fmla="*/ 487 h 13406"/>
              <a:gd name="connsiteX2" fmla="*/ 5295 w 10765"/>
              <a:gd name="connsiteY2" fmla="*/ 599 h 13406"/>
              <a:gd name="connsiteX3" fmla="*/ 4177 w 10765"/>
              <a:gd name="connsiteY3" fmla="*/ 1610 h 13406"/>
              <a:gd name="connsiteX4" fmla="*/ 2644 w 10765"/>
              <a:gd name="connsiteY4" fmla="*/ 3275 h 13406"/>
              <a:gd name="connsiteX5" fmla="*/ 1868 w 10765"/>
              <a:gd name="connsiteY5" fmla="*/ 4841 h 13406"/>
              <a:gd name="connsiteX6" fmla="*/ 2017 w 10765"/>
              <a:gd name="connsiteY6" fmla="*/ 4437 h 13406"/>
              <a:gd name="connsiteX7" fmla="*/ 1569 w 10765"/>
              <a:gd name="connsiteY7" fmla="*/ 5346 h 13406"/>
              <a:gd name="connsiteX8" fmla="*/ 1346 w 10765"/>
              <a:gd name="connsiteY8" fmla="*/ 6356 h 13406"/>
              <a:gd name="connsiteX9" fmla="*/ 601 w 10765"/>
              <a:gd name="connsiteY9" fmla="*/ 8275 h 13406"/>
              <a:gd name="connsiteX10" fmla="*/ 766 w 10765"/>
              <a:gd name="connsiteY10" fmla="*/ 13282 h 13406"/>
              <a:gd name="connsiteX11" fmla="*/ 10527 w 10765"/>
              <a:gd name="connsiteY11" fmla="*/ 10034 h 13406"/>
              <a:gd name="connsiteX0" fmla="*/ 10842 w 10842"/>
              <a:gd name="connsiteY0" fmla="*/ 8885 h 13406"/>
              <a:gd name="connsiteX1" fmla="*/ 6842 w 10842"/>
              <a:gd name="connsiteY1" fmla="*/ 487 h 13406"/>
              <a:gd name="connsiteX2" fmla="*/ 5372 w 10842"/>
              <a:gd name="connsiteY2" fmla="*/ 599 h 13406"/>
              <a:gd name="connsiteX3" fmla="*/ 4254 w 10842"/>
              <a:gd name="connsiteY3" fmla="*/ 1610 h 13406"/>
              <a:gd name="connsiteX4" fmla="*/ 2721 w 10842"/>
              <a:gd name="connsiteY4" fmla="*/ 3275 h 13406"/>
              <a:gd name="connsiteX5" fmla="*/ 1945 w 10842"/>
              <a:gd name="connsiteY5" fmla="*/ 4841 h 13406"/>
              <a:gd name="connsiteX6" fmla="*/ 2094 w 10842"/>
              <a:gd name="connsiteY6" fmla="*/ 4437 h 13406"/>
              <a:gd name="connsiteX7" fmla="*/ 1646 w 10842"/>
              <a:gd name="connsiteY7" fmla="*/ 5346 h 13406"/>
              <a:gd name="connsiteX8" fmla="*/ 1423 w 10842"/>
              <a:gd name="connsiteY8" fmla="*/ 6356 h 13406"/>
              <a:gd name="connsiteX9" fmla="*/ 454 w 10842"/>
              <a:gd name="connsiteY9" fmla="*/ 9588 h 13406"/>
              <a:gd name="connsiteX10" fmla="*/ 843 w 10842"/>
              <a:gd name="connsiteY10" fmla="*/ 13282 h 13406"/>
              <a:gd name="connsiteX11" fmla="*/ 10604 w 10842"/>
              <a:gd name="connsiteY11" fmla="*/ 10034 h 13406"/>
              <a:gd name="connsiteX0" fmla="*/ 10842 w 10842"/>
              <a:gd name="connsiteY0" fmla="*/ 8885 h 13406"/>
              <a:gd name="connsiteX1" fmla="*/ 6842 w 10842"/>
              <a:gd name="connsiteY1" fmla="*/ 487 h 13406"/>
              <a:gd name="connsiteX2" fmla="*/ 5372 w 10842"/>
              <a:gd name="connsiteY2" fmla="*/ 599 h 13406"/>
              <a:gd name="connsiteX3" fmla="*/ 4254 w 10842"/>
              <a:gd name="connsiteY3" fmla="*/ 1610 h 13406"/>
              <a:gd name="connsiteX4" fmla="*/ 2721 w 10842"/>
              <a:gd name="connsiteY4" fmla="*/ 3275 h 13406"/>
              <a:gd name="connsiteX5" fmla="*/ 1945 w 10842"/>
              <a:gd name="connsiteY5" fmla="*/ 4841 h 13406"/>
              <a:gd name="connsiteX6" fmla="*/ 2094 w 10842"/>
              <a:gd name="connsiteY6" fmla="*/ 4437 h 13406"/>
              <a:gd name="connsiteX7" fmla="*/ 1646 w 10842"/>
              <a:gd name="connsiteY7" fmla="*/ 5346 h 13406"/>
              <a:gd name="connsiteX8" fmla="*/ 976 w 10842"/>
              <a:gd name="connsiteY8" fmla="*/ 6962 h 13406"/>
              <a:gd name="connsiteX9" fmla="*/ 454 w 10842"/>
              <a:gd name="connsiteY9" fmla="*/ 9588 h 13406"/>
              <a:gd name="connsiteX10" fmla="*/ 843 w 10842"/>
              <a:gd name="connsiteY10" fmla="*/ 13282 h 13406"/>
              <a:gd name="connsiteX11" fmla="*/ 10604 w 10842"/>
              <a:gd name="connsiteY11" fmla="*/ 10034 h 13406"/>
              <a:gd name="connsiteX0" fmla="*/ 10842 w 10842"/>
              <a:gd name="connsiteY0" fmla="*/ 8885 h 13406"/>
              <a:gd name="connsiteX1" fmla="*/ 6842 w 10842"/>
              <a:gd name="connsiteY1" fmla="*/ 487 h 13406"/>
              <a:gd name="connsiteX2" fmla="*/ 5372 w 10842"/>
              <a:gd name="connsiteY2" fmla="*/ 599 h 13406"/>
              <a:gd name="connsiteX3" fmla="*/ 4254 w 10842"/>
              <a:gd name="connsiteY3" fmla="*/ 1610 h 13406"/>
              <a:gd name="connsiteX4" fmla="*/ 2721 w 10842"/>
              <a:gd name="connsiteY4" fmla="*/ 3275 h 13406"/>
              <a:gd name="connsiteX5" fmla="*/ 1945 w 10842"/>
              <a:gd name="connsiteY5" fmla="*/ 4841 h 13406"/>
              <a:gd name="connsiteX6" fmla="*/ 2094 w 10842"/>
              <a:gd name="connsiteY6" fmla="*/ 4437 h 13406"/>
              <a:gd name="connsiteX7" fmla="*/ 1497 w 10842"/>
              <a:gd name="connsiteY7" fmla="*/ 5750 h 13406"/>
              <a:gd name="connsiteX8" fmla="*/ 976 w 10842"/>
              <a:gd name="connsiteY8" fmla="*/ 6962 h 13406"/>
              <a:gd name="connsiteX9" fmla="*/ 454 w 10842"/>
              <a:gd name="connsiteY9" fmla="*/ 9588 h 13406"/>
              <a:gd name="connsiteX10" fmla="*/ 843 w 10842"/>
              <a:gd name="connsiteY10" fmla="*/ 13282 h 13406"/>
              <a:gd name="connsiteX11" fmla="*/ 10604 w 10842"/>
              <a:gd name="connsiteY11" fmla="*/ 10034 h 13406"/>
              <a:gd name="connsiteX0" fmla="*/ 10842 w 10842"/>
              <a:gd name="connsiteY0" fmla="*/ 8885 h 13406"/>
              <a:gd name="connsiteX1" fmla="*/ 6842 w 10842"/>
              <a:gd name="connsiteY1" fmla="*/ 487 h 13406"/>
              <a:gd name="connsiteX2" fmla="*/ 5372 w 10842"/>
              <a:gd name="connsiteY2" fmla="*/ 599 h 13406"/>
              <a:gd name="connsiteX3" fmla="*/ 4254 w 10842"/>
              <a:gd name="connsiteY3" fmla="*/ 1610 h 13406"/>
              <a:gd name="connsiteX4" fmla="*/ 2721 w 10842"/>
              <a:gd name="connsiteY4" fmla="*/ 3275 h 13406"/>
              <a:gd name="connsiteX5" fmla="*/ 1721 w 10842"/>
              <a:gd name="connsiteY5" fmla="*/ 4538 h 13406"/>
              <a:gd name="connsiteX6" fmla="*/ 2094 w 10842"/>
              <a:gd name="connsiteY6" fmla="*/ 4437 h 13406"/>
              <a:gd name="connsiteX7" fmla="*/ 1497 w 10842"/>
              <a:gd name="connsiteY7" fmla="*/ 5750 h 13406"/>
              <a:gd name="connsiteX8" fmla="*/ 976 w 10842"/>
              <a:gd name="connsiteY8" fmla="*/ 6962 h 13406"/>
              <a:gd name="connsiteX9" fmla="*/ 454 w 10842"/>
              <a:gd name="connsiteY9" fmla="*/ 9588 h 13406"/>
              <a:gd name="connsiteX10" fmla="*/ 843 w 10842"/>
              <a:gd name="connsiteY10" fmla="*/ 13282 h 13406"/>
              <a:gd name="connsiteX11" fmla="*/ 10604 w 10842"/>
              <a:gd name="connsiteY11" fmla="*/ 10034 h 13406"/>
              <a:gd name="connsiteX0" fmla="*/ 10842 w 10842"/>
              <a:gd name="connsiteY0" fmla="*/ 8885 h 13406"/>
              <a:gd name="connsiteX1" fmla="*/ 6842 w 10842"/>
              <a:gd name="connsiteY1" fmla="*/ 487 h 13406"/>
              <a:gd name="connsiteX2" fmla="*/ 5372 w 10842"/>
              <a:gd name="connsiteY2" fmla="*/ 599 h 13406"/>
              <a:gd name="connsiteX3" fmla="*/ 4254 w 10842"/>
              <a:gd name="connsiteY3" fmla="*/ 1610 h 13406"/>
              <a:gd name="connsiteX4" fmla="*/ 3243 w 10842"/>
              <a:gd name="connsiteY4" fmla="*/ 2669 h 13406"/>
              <a:gd name="connsiteX5" fmla="*/ 1721 w 10842"/>
              <a:gd name="connsiteY5" fmla="*/ 4538 h 13406"/>
              <a:gd name="connsiteX6" fmla="*/ 2094 w 10842"/>
              <a:gd name="connsiteY6" fmla="*/ 4437 h 13406"/>
              <a:gd name="connsiteX7" fmla="*/ 1497 w 10842"/>
              <a:gd name="connsiteY7" fmla="*/ 5750 h 13406"/>
              <a:gd name="connsiteX8" fmla="*/ 976 w 10842"/>
              <a:gd name="connsiteY8" fmla="*/ 6962 h 13406"/>
              <a:gd name="connsiteX9" fmla="*/ 454 w 10842"/>
              <a:gd name="connsiteY9" fmla="*/ 9588 h 13406"/>
              <a:gd name="connsiteX10" fmla="*/ 843 w 10842"/>
              <a:gd name="connsiteY10" fmla="*/ 13282 h 13406"/>
              <a:gd name="connsiteX11" fmla="*/ 10604 w 10842"/>
              <a:gd name="connsiteY11" fmla="*/ 10034 h 13406"/>
              <a:gd name="connsiteX0" fmla="*/ 10842 w 10842"/>
              <a:gd name="connsiteY0" fmla="*/ 8885 h 13406"/>
              <a:gd name="connsiteX1" fmla="*/ 6842 w 10842"/>
              <a:gd name="connsiteY1" fmla="*/ 487 h 13406"/>
              <a:gd name="connsiteX2" fmla="*/ 5372 w 10842"/>
              <a:gd name="connsiteY2" fmla="*/ 599 h 13406"/>
              <a:gd name="connsiteX3" fmla="*/ 4254 w 10842"/>
              <a:gd name="connsiteY3" fmla="*/ 1610 h 13406"/>
              <a:gd name="connsiteX4" fmla="*/ 3243 w 10842"/>
              <a:gd name="connsiteY4" fmla="*/ 2669 h 13406"/>
              <a:gd name="connsiteX5" fmla="*/ 1721 w 10842"/>
              <a:gd name="connsiteY5" fmla="*/ 4538 h 13406"/>
              <a:gd name="connsiteX6" fmla="*/ 2690 w 10842"/>
              <a:gd name="connsiteY6" fmla="*/ 4235 h 13406"/>
              <a:gd name="connsiteX7" fmla="*/ 1497 w 10842"/>
              <a:gd name="connsiteY7" fmla="*/ 5750 h 13406"/>
              <a:gd name="connsiteX8" fmla="*/ 976 w 10842"/>
              <a:gd name="connsiteY8" fmla="*/ 6962 h 13406"/>
              <a:gd name="connsiteX9" fmla="*/ 454 w 10842"/>
              <a:gd name="connsiteY9" fmla="*/ 9588 h 13406"/>
              <a:gd name="connsiteX10" fmla="*/ 843 w 10842"/>
              <a:gd name="connsiteY10" fmla="*/ 13282 h 13406"/>
              <a:gd name="connsiteX11" fmla="*/ 10604 w 10842"/>
              <a:gd name="connsiteY11" fmla="*/ 10034 h 13406"/>
              <a:gd name="connsiteX0" fmla="*/ 10842 w 10842"/>
              <a:gd name="connsiteY0" fmla="*/ 8885 h 13406"/>
              <a:gd name="connsiteX1" fmla="*/ 6842 w 10842"/>
              <a:gd name="connsiteY1" fmla="*/ 487 h 13406"/>
              <a:gd name="connsiteX2" fmla="*/ 5372 w 10842"/>
              <a:gd name="connsiteY2" fmla="*/ 599 h 13406"/>
              <a:gd name="connsiteX3" fmla="*/ 4254 w 10842"/>
              <a:gd name="connsiteY3" fmla="*/ 1610 h 13406"/>
              <a:gd name="connsiteX4" fmla="*/ 3243 w 10842"/>
              <a:gd name="connsiteY4" fmla="*/ 2669 h 13406"/>
              <a:gd name="connsiteX5" fmla="*/ 2690 w 10842"/>
              <a:gd name="connsiteY5" fmla="*/ 3831 h 13406"/>
              <a:gd name="connsiteX6" fmla="*/ 2690 w 10842"/>
              <a:gd name="connsiteY6" fmla="*/ 4235 h 13406"/>
              <a:gd name="connsiteX7" fmla="*/ 1497 w 10842"/>
              <a:gd name="connsiteY7" fmla="*/ 5750 h 13406"/>
              <a:gd name="connsiteX8" fmla="*/ 976 w 10842"/>
              <a:gd name="connsiteY8" fmla="*/ 6962 h 13406"/>
              <a:gd name="connsiteX9" fmla="*/ 454 w 10842"/>
              <a:gd name="connsiteY9" fmla="*/ 9588 h 13406"/>
              <a:gd name="connsiteX10" fmla="*/ 843 w 10842"/>
              <a:gd name="connsiteY10" fmla="*/ 13282 h 13406"/>
              <a:gd name="connsiteX11" fmla="*/ 10604 w 10842"/>
              <a:gd name="connsiteY11" fmla="*/ 10034 h 13406"/>
              <a:gd name="connsiteX0" fmla="*/ 10842 w 10842"/>
              <a:gd name="connsiteY0" fmla="*/ 8885 h 13406"/>
              <a:gd name="connsiteX1" fmla="*/ 6842 w 10842"/>
              <a:gd name="connsiteY1" fmla="*/ 487 h 13406"/>
              <a:gd name="connsiteX2" fmla="*/ 5372 w 10842"/>
              <a:gd name="connsiteY2" fmla="*/ 599 h 13406"/>
              <a:gd name="connsiteX3" fmla="*/ 4254 w 10842"/>
              <a:gd name="connsiteY3" fmla="*/ 1610 h 13406"/>
              <a:gd name="connsiteX4" fmla="*/ 3243 w 10842"/>
              <a:gd name="connsiteY4" fmla="*/ 2669 h 13406"/>
              <a:gd name="connsiteX5" fmla="*/ 2690 w 10842"/>
              <a:gd name="connsiteY5" fmla="*/ 3831 h 13406"/>
              <a:gd name="connsiteX6" fmla="*/ 2690 w 10842"/>
              <a:gd name="connsiteY6" fmla="*/ 4235 h 13406"/>
              <a:gd name="connsiteX7" fmla="*/ 2317 w 10842"/>
              <a:gd name="connsiteY7" fmla="*/ 4235 h 13406"/>
              <a:gd name="connsiteX8" fmla="*/ 1497 w 10842"/>
              <a:gd name="connsiteY8" fmla="*/ 5750 h 13406"/>
              <a:gd name="connsiteX9" fmla="*/ 976 w 10842"/>
              <a:gd name="connsiteY9" fmla="*/ 6962 h 13406"/>
              <a:gd name="connsiteX10" fmla="*/ 454 w 10842"/>
              <a:gd name="connsiteY10" fmla="*/ 9588 h 13406"/>
              <a:gd name="connsiteX11" fmla="*/ 843 w 10842"/>
              <a:gd name="connsiteY11" fmla="*/ 13282 h 13406"/>
              <a:gd name="connsiteX12" fmla="*/ 10604 w 10842"/>
              <a:gd name="connsiteY12" fmla="*/ 10034 h 13406"/>
              <a:gd name="connsiteX0" fmla="*/ 10842 w 10842"/>
              <a:gd name="connsiteY0" fmla="*/ 8885 h 13406"/>
              <a:gd name="connsiteX1" fmla="*/ 6842 w 10842"/>
              <a:gd name="connsiteY1" fmla="*/ 487 h 13406"/>
              <a:gd name="connsiteX2" fmla="*/ 5372 w 10842"/>
              <a:gd name="connsiteY2" fmla="*/ 599 h 13406"/>
              <a:gd name="connsiteX3" fmla="*/ 4254 w 10842"/>
              <a:gd name="connsiteY3" fmla="*/ 1610 h 13406"/>
              <a:gd name="connsiteX4" fmla="*/ 3243 w 10842"/>
              <a:gd name="connsiteY4" fmla="*/ 2669 h 13406"/>
              <a:gd name="connsiteX5" fmla="*/ 2690 w 10842"/>
              <a:gd name="connsiteY5" fmla="*/ 3831 h 13406"/>
              <a:gd name="connsiteX6" fmla="*/ 2466 w 10842"/>
              <a:gd name="connsiteY6" fmla="*/ 3831 h 13406"/>
              <a:gd name="connsiteX7" fmla="*/ 2317 w 10842"/>
              <a:gd name="connsiteY7" fmla="*/ 4235 h 13406"/>
              <a:gd name="connsiteX8" fmla="*/ 1497 w 10842"/>
              <a:gd name="connsiteY8" fmla="*/ 5750 h 13406"/>
              <a:gd name="connsiteX9" fmla="*/ 976 w 10842"/>
              <a:gd name="connsiteY9" fmla="*/ 6962 h 13406"/>
              <a:gd name="connsiteX10" fmla="*/ 454 w 10842"/>
              <a:gd name="connsiteY10" fmla="*/ 9588 h 13406"/>
              <a:gd name="connsiteX11" fmla="*/ 843 w 10842"/>
              <a:gd name="connsiteY11" fmla="*/ 13282 h 13406"/>
              <a:gd name="connsiteX12" fmla="*/ 10604 w 10842"/>
              <a:gd name="connsiteY12" fmla="*/ 10034 h 13406"/>
              <a:gd name="connsiteX0" fmla="*/ 10842 w 10902"/>
              <a:gd name="connsiteY0" fmla="*/ 8885 h 13398"/>
              <a:gd name="connsiteX1" fmla="*/ 6842 w 10902"/>
              <a:gd name="connsiteY1" fmla="*/ 487 h 13398"/>
              <a:gd name="connsiteX2" fmla="*/ 5372 w 10902"/>
              <a:gd name="connsiteY2" fmla="*/ 599 h 13398"/>
              <a:gd name="connsiteX3" fmla="*/ 4254 w 10902"/>
              <a:gd name="connsiteY3" fmla="*/ 1610 h 13398"/>
              <a:gd name="connsiteX4" fmla="*/ 3243 w 10902"/>
              <a:gd name="connsiteY4" fmla="*/ 2669 h 13398"/>
              <a:gd name="connsiteX5" fmla="*/ 2690 w 10902"/>
              <a:gd name="connsiteY5" fmla="*/ 3831 h 13398"/>
              <a:gd name="connsiteX6" fmla="*/ 2466 w 10902"/>
              <a:gd name="connsiteY6" fmla="*/ 3831 h 13398"/>
              <a:gd name="connsiteX7" fmla="*/ 2317 w 10902"/>
              <a:gd name="connsiteY7" fmla="*/ 4235 h 13398"/>
              <a:gd name="connsiteX8" fmla="*/ 1497 w 10902"/>
              <a:gd name="connsiteY8" fmla="*/ 5750 h 13398"/>
              <a:gd name="connsiteX9" fmla="*/ 976 w 10902"/>
              <a:gd name="connsiteY9" fmla="*/ 6962 h 13398"/>
              <a:gd name="connsiteX10" fmla="*/ 454 w 10902"/>
              <a:gd name="connsiteY10" fmla="*/ 9588 h 13398"/>
              <a:gd name="connsiteX11" fmla="*/ 843 w 10902"/>
              <a:gd name="connsiteY11" fmla="*/ 13282 h 13398"/>
              <a:gd name="connsiteX12" fmla="*/ 10902 w 10902"/>
              <a:gd name="connsiteY12" fmla="*/ 9630 h 1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02" h="13398">
                <a:moveTo>
                  <a:pt x="10842" y="8885"/>
                </a:moveTo>
                <a:cubicBezTo>
                  <a:pt x="9609" y="5422"/>
                  <a:pt x="7947" y="1883"/>
                  <a:pt x="6842" y="487"/>
                </a:cubicBezTo>
                <a:cubicBezTo>
                  <a:pt x="6588" y="-591"/>
                  <a:pt x="5885" y="437"/>
                  <a:pt x="5372" y="599"/>
                </a:cubicBezTo>
                <a:cubicBezTo>
                  <a:pt x="4046" y="1830"/>
                  <a:pt x="4584" y="1164"/>
                  <a:pt x="4254" y="1610"/>
                </a:cubicBezTo>
                <a:cubicBezTo>
                  <a:pt x="3924" y="2056"/>
                  <a:pt x="3553" y="2063"/>
                  <a:pt x="3243" y="2669"/>
                </a:cubicBezTo>
                <a:cubicBezTo>
                  <a:pt x="2908" y="3174"/>
                  <a:pt x="2906" y="3048"/>
                  <a:pt x="2690" y="3831"/>
                </a:cubicBezTo>
                <a:cubicBezTo>
                  <a:pt x="2548" y="4142"/>
                  <a:pt x="2516" y="3696"/>
                  <a:pt x="2466" y="3831"/>
                </a:cubicBezTo>
                <a:cubicBezTo>
                  <a:pt x="2454" y="3949"/>
                  <a:pt x="2516" y="3983"/>
                  <a:pt x="2317" y="4235"/>
                </a:cubicBezTo>
                <a:cubicBezTo>
                  <a:pt x="2118" y="4487"/>
                  <a:pt x="1770" y="5346"/>
                  <a:pt x="1497" y="5750"/>
                </a:cubicBezTo>
                <a:cubicBezTo>
                  <a:pt x="1447" y="5935"/>
                  <a:pt x="1137" y="6524"/>
                  <a:pt x="976" y="6962"/>
                </a:cubicBezTo>
                <a:cubicBezTo>
                  <a:pt x="815" y="7400"/>
                  <a:pt x="588" y="8366"/>
                  <a:pt x="454" y="9588"/>
                </a:cubicBezTo>
                <a:cubicBezTo>
                  <a:pt x="320" y="10810"/>
                  <a:pt x="-700" y="12770"/>
                  <a:pt x="843" y="13282"/>
                </a:cubicBezTo>
                <a:cubicBezTo>
                  <a:pt x="753" y="14268"/>
                  <a:pt x="10902" y="8646"/>
                  <a:pt x="10902" y="9630"/>
                </a:cubicBezTo>
              </a:path>
            </a:pathLst>
          </a:custGeom>
          <a:solidFill>
            <a:srgbClr val="FF0000">
              <a:alpha val="27843"/>
            </a:srgbClr>
          </a:solidFill>
          <a:ln w="28575" cmpd="sng">
            <a:noFill/>
            <a:round/>
            <a:headEnd/>
            <a:tailEnd/>
          </a:ln>
          <a:effectLst/>
          <a:extLst/>
        </p:spPr>
        <p:txBody>
          <a:bodyPr/>
          <a:lstStyle/>
          <a:p>
            <a:endParaRPr lang="ru-RU"/>
          </a:p>
        </p:txBody>
      </p:sp>
      <p:sp>
        <p:nvSpPr>
          <p:cNvPr id="36" name="Freeform 21"/>
          <p:cNvSpPr>
            <a:spLocks/>
          </p:cNvSpPr>
          <p:nvPr/>
        </p:nvSpPr>
        <p:spPr bwMode="auto">
          <a:xfrm>
            <a:off x="2965941" y="4683826"/>
            <a:ext cx="314087" cy="340542"/>
          </a:xfrm>
          <a:custGeom>
            <a:avLst/>
            <a:gdLst>
              <a:gd name="T0" fmla="*/ 160 w 160"/>
              <a:gd name="T1" fmla="*/ 18 h 183"/>
              <a:gd name="T2" fmla="*/ 73 w 160"/>
              <a:gd name="T3" fmla="*/ 57 h 183"/>
              <a:gd name="T4" fmla="*/ 10 w 160"/>
              <a:gd name="T5" fmla="*/ 144 h 183"/>
              <a:gd name="T6" fmla="*/ 2 w 160"/>
              <a:gd name="T7" fmla="*/ 183 h 183"/>
              <a:gd name="connsiteX0" fmla="*/ 9400 w 10910"/>
              <a:gd name="connsiteY0" fmla="*/ 293 h 9634"/>
              <a:gd name="connsiteX1" fmla="*/ 3963 w 10910"/>
              <a:gd name="connsiteY1" fmla="*/ 2424 h 9634"/>
              <a:gd name="connsiteX2" fmla="*/ 25 w 10910"/>
              <a:gd name="connsiteY2" fmla="*/ 7178 h 9634"/>
              <a:gd name="connsiteX3" fmla="*/ 10910 w 10910"/>
              <a:gd name="connsiteY3" fmla="*/ 9634 h 9634"/>
              <a:gd name="connsiteX0" fmla="*/ 9459 w 10843"/>
              <a:gd name="connsiteY0" fmla="*/ 304 h 10000"/>
              <a:gd name="connsiteX1" fmla="*/ 4475 w 10843"/>
              <a:gd name="connsiteY1" fmla="*/ 2516 h 10000"/>
              <a:gd name="connsiteX2" fmla="*/ 20 w 10843"/>
              <a:gd name="connsiteY2" fmla="*/ 8126 h 10000"/>
              <a:gd name="connsiteX3" fmla="*/ 10843 w 10843"/>
              <a:gd name="connsiteY3" fmla="*/ 10000 h 10000"/>
              <a:gd name="connsiteX0" fmla="*/ 8331 w 10843"/>
              <a:gd name="connsiteY0" fmla="*/ 291 h 10100"/>
              <a:gd name="connsiteX1" fmla="*/ 4475 w 10843"/>
              <a:gd name="connsiteY1" fmla="*/ 2616 h 10100"/>
              <a:gd name="connsiteX2" fmla="*/ 20 w 10843"/>
              <a:gd name="connsiteY2" fmla="*/ 8226 h 10100"/>
              <a:gd name="connsiteX3" fmla="*/ 10843 w 10843"/>
              <a:gd name="connsiteY3" fmla="*/ 10100 h 10100"/>
              <a:gd name="connsiteX0" fmla="*/ 8331 w 10843"/>
              <a:gd name="connsiteY0" fmla="*/ 0 h 9809"/>
              <a:gd name="connsiteX1" fmla="*/ 4475 w 10843"/>
              <a:gd name="connsiteY1" fmla="*/ 2325 h 9809"/>
              <a:gd name="connsiteX2" fmla="*/ 20 w 10843"/>
              <a:gd name="connsiteY2" fmla="*/ 7935 h 9809"/>
              <a:gd name="connsiteX3" fmla="*/ 10843 w 10843"/>
              <a:gd name="connsiteY3" fmla="*/ 9809 h 9809"/>
              <a:gd name="connsiteX0" fmla="*/ 7684 w 10001"/>
              <a:gd name="connsiteY0" fmla="*/ 0 h 10000"/>
              <a:gd name="connsiteX1" fmla="*/ 3218 w 10001"/>
              <a:gd name="connsiteY1" fmla="*/ 3173 h 10000"/>
              <a:gd name="connsiteX2" fmla="*/ 19 w 10001"/>
              <a:gd name="connsiteY2" fmla="*/ 8090 h 10000"/>
              <a:gd name="connsiteX3" fmla="*/ 10001 w 10001"/>
              <a:gd name="connsiteY3" fmla="*/ 10000 h 10000"/>
              <a:gd name="connsiteX0" fmla="*/ 7684 w 10001"/>
              <a:gd name="connsiteY0" fmla="*/ 0 h 10000"/>
              <a:gd name="connsiteX1" fmla="*/ 3218 w 10001"/>
              <a:gd name="connsiteY1" fmla="*/ 3173 h 10000"/>
              <a:gd name="connsiteX2" fmla="*/ 19 w 10001"/>
              <a:gd name="connsiteY2" fmla="*/ 8090 h 10000"/>
              <a:gd name="connsiteX3" fmla="*/ 10001 w 10001"/>
              <a:gd name="connsiteY3" fmla="*/ 10000 h 10000"/>
              <a:gd name="connsiteX0" fmla="*/ 7684 w 10001"/>
              <a:gd name="connsiteY0" fmla="*/ 0 h 10000"/>
              <a:gd name="connsiteX1" fmla="*/ 3218 w 10001"/>
              <a:gd name="connsiteY1" fmla="*/ 3173 h 10000"/>
              <a:gd name="connsiteX2" fmla="*/ 19 w 10001"/>
              <a:gd name="connsiteY2" fmla="*/ 7057 h 10000"/>
              <a:gd name="connsiteX3" fmla="*/ 10001 w 10001"/>
              <a:gd name="connsiteY3" fmla="*/ 10000 h 10000"/>
              <a:gd name="connsiteX0" fmla="*/ 7684 w 10001"/>
              <a:gd name="connsiteY0" fmla="*/ 0 h 10000"/>
              <a:gd name="connsiteX1" fmla="*/ 3218 w 10001"/>
              <a:gd name="connsiteY1" fmla="*/ 3173 h 10000"/>
              <a:gd name="connsiteX2" fmla="*/ 19 w 10001"/>
              <a:gd name="connsiteY2" fmla="*/ 7057 h 10000"/>
              <a:gd name="connsiteX3" fmla="*/ 10001 w 10001"/>
              <a:gd name="connsiteY3" fmla="*/ 10000 h 10000"/>
              <a:gd name="connsiteX0" fmla="*/ 8875 w 11192"/>
              <a:gd name="connsiteY0" fmla="*/ 0 h 10000"/>
              <a:gd name="connsiteX1" fmla="*/ 4409 w 11192"/>
              <a:gd name="connsiteY1" fmla="*/ 3173 h 10000"/>
              <a:gd name="connsiteX2" fmla="*/ 1210 w 11192"/>
              <a:gd name="connsiteY2" fmla="*/ 7057 h 10000"/>
              <a:gd name="connsiteX3" fmla="*/ 739 w 11192"/>
              <a:gd name="connsiteY3" fmla="*/ 9109 h 10000"/>
              <a:gd name="connsiteX4" fmla="*/ 11192 w 11192"/>
              <a:gd name="connsiteY4" fmla="*/ 10000 h 10000"/>
              <a:gd name="connsiteX0" fmla="*/ 8136 w 10453"/>
              <a:gd name="connsiteY0" fmla="*/ 0 h 10000"/>
              <a:gd name="connsiteX1" fmla="*/ 3670 w 10453"/>
              <a:gd name="connsiteY1" fmla="*/ 3173 h 10000"/>
              <a:gd name="connsiteX2" fmla="*/ 471 w 10453"/>
              <a:gd name="connsiteY2" fmla="*/ 7057 h 10000"/>
              <a:gd name="connsiteX3" fmla="*/ 0 w 10453"/>
              <a:gd name="connsiteY3" fmla="*/ 9109 h 10000"/>
              <a:gd name="connsiteX4" fmla="*/ 10453 w 10453"/>
              <a:gd name="connsiteY4" fmla="*/ 10000 h 10000"/>
              <a:gd name="connsiteX0" fmla="*/ 8136 w 10453"/>
              <a:gd name="connsiteY0" fmla="*/ 0 h 10000"/>
              <a:gd name="connsiteX1" fmla="*/ 3670 w 10453"/>
              <a:gd name="connsiteY1" fmla="*/ 3173 h 10000"/>
              <a:gd name="connsiteX2" fmla="*/ 1251 w 10453"/>
              <a:gd name="connsiteY2" fmla="*/ 5106 h 10000"/>
              <a:gd name="connsiteX3" fmla="*/ 0 w 10453"/>
              <a:gd name="connsiteY3" fmla="*/ 9109 h 10000"/>
              <a:gd name="connsiteX4" fmla="*/ 10453 w 10453"/>
              <a:gd name="connsiteY4" fmla="*/ 10000 h 10000"/>
              <a:gd name="connsiteX0" fmla="*/ 8136 w 10453"/>
              <a:gd name="connsiteY0" fmla="*/ 0 h 10000"/>
              <a:gd name="connsiteX1" fmla="*/ 3800 w 10453"/>
              <a:gd name="connsiteY1" fmla="*/ 2026 h 10000"/>
              <a:gd name="connsiteX2" fmla="*/ 1251 w 10453"/>
              <a:gd name="connsiteY2" fmla="*/ 5106 h 10000"/>
              <a:gd name="connsiteX3" fmla="*/ 0 w 10453"/>
              <a:gd name="connsiteY3" fmla="*/ 9109 h 10000"/>
              <a:gd name="connsiteX4" fmla="*/ 10453 w 10453"/>
              <a:gd name="connsiteY4" fmla="*/ 10000 h 10000"/>
              <a:gd name="connsiteX0" fmla="*/ 8136 w 10453"/>
              <a:gd name="connsiteY0" fmla="*/ 0 h 10000"/>
              <a:gd name="connsiteX1" fmla="*/ 3800 w 10453"/>
              <a:gd name="connsiteY1" fmla="*/ 2026 h 10000"/>
              <a:gd name="connsiteX2" fmla="*/ 1251 w 10453"/>
              <a:gd name="connsiteY2" fmla="*/ 5106 h 10000"/>
              <a:gd name="connsiteX3" fmla="*/ 0 w 10453"/>
              <a:gd name="connsiteY3" fmla="*/ 9109 h 10000"/>
              <a:gd name="connsiteX4" fmla="*/ 10453 w 10453"/>
              <a:gd name="connsiteY4" fmla="*/ 10000 h 10000"/>
              <a:gd name="connsiteX0" fmla="*/ 8136 w 10453"/>
              <a:gd name="connsiteY0" fmla="*/ 0 h 10000"/>
              <a:gd name="connsiteX1" fmla="*/ 3800 w 10453"/>
              <a:gd name="connsiteY1" fmla="*/ 2026 h 10000"/>
              <a:gd name="connsiteX2" fmla="*/ 1381 w 10453"/>
              <a:gd name="connsiteY2" fmla="*/ 5565 h 10000"/>
              <a:gd name="connsiteX3" fmla="*/ 0 w 10453"/>
              <a:gd name="connsiteY3" fmla="*/ 9109 h 10000"/>
              <a:gd name="connsiteX4" fmla="*/ 10453 w 10453"/>
              <a:gd name="connsiteY4" fmla="*/ 10000 h 10000"/>
              <a:gd name="connsiteX0" fmla="*/ 8136 w 10453"/>
              <a:gd name="connsiteY0" fmla="*/ 0 h 10000"/>
              <a:gd name="connsiteX1" fmla="*/ 3800 w 10453"/>
              <a:gd name="connsiteY1" fmla="*/ 2026 h 10000"/>
              <a:gd name="connsiteX2" fmla="*/ 1381 w 10453"/>
              <a:gd name="connsiteY2" fmla="*/ 5565 h 10000"/>
              <a:gd name="connsiteX3" fmla="*/ 0 w 10453"/>
              <a:gd name="connsiteY3" fmla="*/ 9109 h 10000"/>
              <a:gd name="connsiteX4" fmla="*/ 10453 w 10453"/>
              <a:gd name="connsiteY4" fmla="*/ 10000 h 10000"/>
              <a:gd name="connsiteX0" fmla="*/ 8136 w 10453"/>
              <a:gd name="connsiteY0" fmla="*/ 0 h 10000"/>
              <a:gd name="connsiteX1" fmla="*/ 3800 w 10453"/>
              <a:gd name="connsiteY1" fmla="*/ 2026 h 10000"/>
              <a:gd name="connsiteX2" fmla="*/ 861 w 10453"/>
              <a:gd name="connsiteY2" fmla="*/ 5680 h 10000"/>
              <a:gd name="connsiteX3" fmla="*/ 0 w 10453"/>
              <a:gd name="connsiteY3" fmla="*/ 9109 h 10000"/>
              <a:gd name="connsiteX4" fmla="*/ 10453 w 10453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53" h="10000">
                <a:moveTo>
                  <a:pt x="8136" y="0"/>
                </a:moveTo>
                <a:cubicBezTo>
                  <a:pt x="5779" y="451"/>
                  <a:pt x="5808" y="523"/>
                  <a:pt x="3800" y="2026"/>
                </a:cubicBezTo>
                <a:cubicBezTo>
                  <a:pt x="2094" y="3819"/>
                  <a:pt x="1354" y="3833"/>
                  <a:pt x="861" y="5680"/>
                </a:cubicBezTo>
                <a:cubicBezTo>
                  <a:pt x="314" y="6402"/>
                  <a:pt x="287" y="7126"/>
                  <a:pt x="0" y="9109"/>
                </a:cubicBezTo>
                <a:cubicBezTo>
                  <a:pt x="1664" y="9600"/>
                  <a:pt x="8776" y="9584"/>
                  <a:pt x="10453" y="10000"/>
                </a:cubicBezTo>
              </a:path>
            </a:pathLst>
          </a:custGeom>
          <a:solidFill>
            <a:srgbClr val="0000FF">
              <a:alpha val="50980"/>
            </a:srgbClr>
          </a:solidFill>
          <a:ln w="28575" cmpd="sng">
            <a:noFill/>
            <a:round/>
            <a:headEnd/>
            <a:tailEnd/>
          </a:ln>
          <a:effectLst/>
          <a:extLst/>
        </p:spPr>
        <p:txBody>
          <a:bodyPr/>
          <a:lstStyle/>
          <a:p>
            <a:endParaRPr lang="ru-RU"/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2246784" y="472531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dirty="0"/>
              <a:t>О</a:t>
            </a:r>
          </a:p>
        </p:txBody>
      </p:sp>
      <p:sp>
        <p:nvSpPr>
          <p:cNvPr id="38" name="Line 23"/>
          <p:cNvSpPr>
            <a:spLocks noChangeShapeType="1"/>
          </p:cNvSpPr>
          <p:nvPr/>
        </p:nvSpPr>
        <p:spPr bwMode="auto">
          <a:xfrm flipV="1">
            <a:off x="2555875" y="4725318"/>
            <a:ext cx="2159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" name="Line 24"/>
          <p:cNvSpPr>
            <a:spLocks noChangeShapeType="1"/>
          </p:cNvSpPr>
          <p:nvPr/>
        </p:nvSpPr>
        <p:spPr bwMode="auto">
          <a:xfrm>
            <a:off x="2771775" y="472531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" name="Text Box 25"/>
          <p:cNvSpPr txBox="1">
            <a:spLocks noChangeArrowheads="1"/>
          </p:cNvSpPr>
          <p:nvPr/>
        </p:nvSpPr>
        <p:spPr bwMode="auto">
          <a:xfrm>
            <a:off x="539750" y="4436393"/>
            <a:ext cx="3603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/>
              <a:t>А</a:t>
            </a: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4140200" y="4164713"/>
            <a:ext cx="576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/>
              <a:t>В</a:t>
            </a:r>
          </a:p>
        </p:txBody>
      </p: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2052638" y="5430168"/>
            <a:ext cx="7191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/>
              <a:t>С</a:t>
            </a:r>
          </a:p>
        </p:txBody>
      </p:sp>
      <p:sp>
        <p:nvSpPr>
          <p:cNvPr id="43" name="Text Box 28"/>
          <p:cNvSpPr txBox="1">
            <a:spLocks noChangeArrowheads="1"/>
          </p:cNvSpPr>
          <p:nvPr/>
        </p:nvSpPr>
        <p:spPr bwMode="auto">
          <a:xfrm>
            <a:off x="2339975" y="1267743"/>
            <a:ext cx="647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S</a:t>
            </a:r>
            <a:endParaRPr lang="uk-UA" sz="2800"/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3203575" y="4868193"/>
            <a:ext cx="504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M</a:t>
            </a:r>
            <a:endParaRPr lang="uk-UA" sz="2800"/>
          </a:p>
        </p:txBody>
      </p:sp>
      <p:sp>
        <p:nvSpPr>
          <p:cNvPr id="45" name="Text Box 30"/>
          <p:cNvSpPr txBox="1">
            <a:spLocks noChangeArrowheads="1"/>
          </p:cNvSpPr>
          <p:nvPr/>
        </p:nvSpPr>
        <p:spPr bwMode="auto">
          <a:xfrm rot="1444124">
            <a:off x="1187450" y="4939630"/>
            <a:ext cx="504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>
                <a:solidFill>
                  <a:srgbClr val="0000FF"/>
                </a:solidFill>
              </a:rPr>
              <a:t>a</a:t>
            </a:r>
            <a:endParaRPr lang="uk-UA" sz="2800" i="1">
              <a:solidFill>
                <a:srgbClr val="0000FF"/>
              </a:solidFill>
            </a:endParaRPr>
          </a:p>
        </p:txBody>
      </p:sp>
      <p:sp>
        <p:nvSpPr>
          <p:cNvPr id="46" name="Line 4"/>
          <p:cNvSpPr>
            <a:spLocks noChangeShapeType="1"/>
          </p:cNvSpPr>
          <p:nvPr/>
        </p:nvSpPr>
        <p:spPr bwMode="auto">
          <a:xfrm>
            <a:off x="6302177" y="4523135"/>
            <a:ext cx="20161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" name="Line 5"/>
          <p:cNvSpPr>
            <a:spLocks noChangeShapeType="1"/>
          </p:cNvSpPr>
          <p:nvPr/>
        </p:nvSpPr>
        <p:spPr bwMode="auto">
          <a:xfrm>
            <a:off x="5510014" y="5602635"/>
            <a:ext cx="2016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 flipH="1">
            <a:off x="5510014" y="4523135"/>
            <a:ext cx="792163" cy="10795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 flipH="1">
            <a:off x="7526139" y="4523135"/>
            <a:ext cx="792163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" name="Line 8"/>
          <p:cNvSpPr>
            <a:spLocks noChangeShapeType="1"/>
          </p:cNvSpPr>
          <p:nvPr/>
        </p:nvSpPr>
        <p:spPr bwMode="auto">
          <a:xfrm flipV="1">
            <a:off x="5510014" y="4523135"/>
            <a:ext cx="2808288" cy="10795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Line 9"/>
          <p:cNvSpPr>
            <a:spLocks noChangeShapeType="1"/>
          </p:cNvSpPr>
          <p:nvPr/>
        </p:nvSpPr>
        <p:spPr bwMode="auto">
          <a:xfrm>
            <a:off x="6302177" y="4523135"/>
            <a:ext cx="1223962" cy="10795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" name="Line 10"/>
          <p:cNvSpPr>
            <a:spLocks noChangeShapeType="1"/>
          </p:cNvSpPr>
          <p:nvPr/>
        </p:nvSpPr>
        <p:spPr bwMode="auto">
          <a:xfrm flipV="1">
            <a:off x="6949877" y="1714847"/>
            <a:ext cx="0" cy="338296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Line 11"/>
          <p:cNvSpPr>
            <a:spLocks noChangeShapeType="1"/>
          </p:cNvSpPr>
          <p:nvPr/>
        </p:nvSpPr>
        <p:spPr bwMode="auto">
          <a:xfrm flipH="1">
            <a:off x="5510014" y="1714847"/>
            <a:ext cx="1439863" cy="3889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" name="Line 12"/>
          <p:cNvSpPr>
            <a:spLocks noChangeShapeType="1"/>
          </p:cNvSpPr>
          <p:nvPr/>
        </p:nvSpPr>
        <p:spPr bwMode="auto">
          <a:xfrm flipH="1">
            <a:off x="6302177" y="1714847"/>
            <a:ext cx="647700" cy="280828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" name="Line 13"/>
          <p:cNvSpPr>
            <a:spLocks noChangeShapeType="1"/>
          </p:cNvSpPr>
          <p:nvPr/>
        </p:nvSpPr>
        <p:spPr bwMode="auto">
          <a:xfrm>
            <a:off x="6949877" y="1714847"/>
            <a:ext cx="1368425" cy="2808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" name="Line 14"/>
          <p:cNvSpPr>
            <a:spLocks noChangeShapeType="1"/>
          </p:cNvSpPr>
          <p:nvPr/>
        </p:nvSpPr>
        <p:spPr bwMode="auto">
          <a:xfrm>
            <a:off x="6949877" y="1714847"/>
            <a:ext cx="576262" cy="3889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" name="Line 15"/>
          <p:cNvSpPr>
            <a:spLocks noChangeShapeType="1"/>
          </p:cNvSpPr>
          <p:nvPr/>
        </p:nvSpPr>
        <p:spPr bwMode="auto">
          <a:xfrm>
            <a:off x="6949877" y="5099397"/>
            <a:ext cx="93503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" name="Line 16"/>
          <p:cNvSpPr>
            <a:spLocks noChangeShapeType="1"/>
          </p:cNvSpPr>
          <p:nvPr/>
        </p:nvSpPr>
        <p:spPr bwMode="auto">
          <a:xfrm>
            <a:off x="6949877" y="1714847"/>
            <a:ext cx="935037" cy="3384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" name="Line 17"/>
          <p:cNvSpPr>
            <a:spLocks noChangeShapeType="1"/>
          </p:cNvSpPr>
          <p:nvPr/>
        </p:nvSpPr>
        <p:spPr bwMode="auto">
          <a:xfrm flipH="1">
            <a:off x="7526139" y="5099397"/>
            <a:ext cx="142875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" name="Line 18"/>
          <p:cNvSpPr>
            <a:spLocks noChangeShapeType="1"/>
          </p:cNvSpPr>
          <p:nvPr/>
        </p:nvSpPr>
        <p:spPr bwMode="auto">
          <a:xfrm>
            <a:off x="7526139" y="5243860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" name="Line 19"/>
          <p:cNvSpPr>
            <a:spLocks noChangeShapeType="1"/>
          </p:cNvSpPr>
          <p:nvPr/>
        </p:nvSpPr>
        <p:spPr bwMode="auto">
          <a:xfrm flipV="1">
            <a:off x="7813477" y="4739035"/>
            <a:ext cx="7143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" name="Line 20"/>
          <p:cNvSpPr>
            <a:spLocks noChangeShapeType="1"/>
          </p:cNvSpPr>
          <p:nvPr/>
        </p:nvSpPr>
        <p:spPr bwMode="auto">
          <a:xfrm>
            <a:off x="7884914" y="4739035"/>
            <a:ext cx="730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3" name="Line 21"/>
          <p:cNvSpPr>
            <a:spLocks noChangeShapeType="1"/>
          </p:cNvSpPr>
          <p:nvPr/>
        </p:nvSpPr>
        <p:spPr bwMode="auto">
          <a:xfrm>
            <a:off x="6949877" y="4883497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" name="Line 22"/>
          <p:cNvSpPr>
            <a:spLocks noChangeShapeType="1"/>
          </p:cNvSpPr>
          <p:nvPr/>
        </p:nvSpPr>
        <p:spPr bwMode="auto">
          <a:xfrm>
            <a:off x="7165777" y="4883497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" name="Freeform 23"/>
          <p:cNvSpPr>
            <a:spLocks/>
          </p:cNvSpPr>
          <p:nvPr/>
        </p:nvSpPr>
        <p:spPr bwMode="auto">
          <a:xfrm>
            <a:off x="7956376" y="4293096"/>
            <a:ext cx="239712" cy="338137"/>
          </a:xfrm>
          <a:custGeom>
            <a:avLst/>
            <a:gdLst>
              <a:gd name="T0" fmla="*/ 151 w 151"/>
              <a:gd name="T1" fmla="*/ 0 h 213"/>
              <a:gd name="T2" fmla="*/ 8 w 151"/>
              <a:gd name="T3" fmla="*/ 126 h 213"/>
              <a:gd name="T4" fmla="*/ 1 w 151"/>
              <a:gd name="T5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1" h="213">
                <a:moveTo>
                  <a:pt x="151" y="0"/>
                </a:moveTo>
                <a:cubicBezTo>
                  <a:pt x="80" y="18"/>
                  <a:pt x="33" y="54"/>
                  <a:pt x="8" y="126"/>
                </a:cubicBezTo>
                <a:cubicBezTo>
                  <a:pt x="0" y="192"/>
                  <a:pt x="1" y="163"/>
                  <a:pt x="1" y="213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" name="Freeform 24"/>
          <p:cNvSpPr>
            <a:spLocks/>
          </p:cNvSpPr>
          <p:nvPr/>
        </p:nvSpPr>
        <p:spPr bwMode="auto">
          <a:xfrm>
            <a:off x="7565827" y="4818410"/>
            <a:ext cx="212725" cy="274637"/>
          </a:xfrm>
          <a:custGeom>
            <a:avLst/>
            <a:gdLst>
              <a:gd name="T0" fmla="*/ 134 w 134"/>
              <a:gd name="T1" fmla="*/ 0 h 173"/>
              <a:gd name="T2" fmla="*/ 63 w 134"/>
              <a:gd name="T3" fmla="*/ 47 h 173"/>
              <a:gd name="T4" fmla="*/ 47 w 134"/>
              <a:gd name="T5" fmla="*/ 71 h 173"/>
              <a:gd name="T6" fmla="*/ 24 w 134"/>
              <a:gd name="T7" fmla="*/ 87 h 173"/>
              <a:gd name="T8" fmla="*/ 0 w 134"/>
              <a:gd name="T9" fmla="*/ 17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" h="173">
                <a:moveTo>
                  <a:pt x="134" y="0"/>
                </a:moveTo>
                <a:cubicBezTo>
                  <a:pt x="111" y="16"/>
                  <a:pt x="63" y="47"/>
                  <a:pt x="63" y="47"/>
                </a:cubicBezTo>
                <a:cubicBezTo>
                  <a:pt x="58" y="55"/>
                  <a:pt x="54" y="64"/>
                  <a:pt x="47" y="71"/>
                </a:cubicBezTo>
                <a:cubicBezTo>
                  <a:pt x="40" y="78"/>
                  <a:pt x="29" y="79"/>
                  <a:pt x="24" y="87"/>
                </a:cubicBezTo>
                <a:cubicBezTo>
                  <a:pt x="11" y="107"/>
                  <a:pt x="0" y="146"/>
                  <a:pt x="0" y="173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" name="Text Box 25"/>
          <p:cNvSpPr txBox="1">
            <a:spLocks noChangeArrowheads="1"/>
          </p:cNvSpPr>
          <p:nvPr/>
        </p:nvSpPr>
        <p:spPr bwMode="auto">
          <a:xfrm>
            <a:off x="6445052" y="4739035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O</a:t>
            </a:r>
            <a:endParaRPr lang="uk-UA" sz="2400"/>
          </a:p>
        </p:txBody>
      </p:sp>
      <p:sp>
        <p:nvSpPr>
          <p:cNvPr id="68" name="Text Box 26"/>
          <p:cNvSpPr txBox="1">
            <a:spLocks noChangeArrowheads="1"/>
          </p:cNvSpPr>
          <p:nvPr/>
        </p:nvSpPr>
        <p:spPr bwMode="auto">
          <a:xfrm>
            <a:off x="5148064" y="5243860"/>
            <a:ext cx="4333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A</a:t>
            </a:r>
            <a:endParaRPr lang="uk-UA" sz="2800"/>
          </a:p>
        </p:txBody>
      </p:sp>
      <p:sp>
        <p:nvSpPr>
          <p:cNvPr id="69" name="Text Box 27"/>
          <p:cNvSpPr txBox="1">
            <a:spLocks noChangeArrowheads="1"/>
          </p:cNvSpPr>
          <p:nvPr/>
        </p:nvSpPr>
        <p:spPr bwMode="auto">
          <a:xfrm>
            <a:off x="5870377" y="4219922"/>
            <a:ext cx="358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B</a:t>
            </a:r>
            <a:endParaRPr lang="uk-UA" sz="2800"/>
          </a:p>
        </p:txBody>
      </p:sp>
      <p:sp>
        <p:nvSpPr>
          <p:cNvPr id="70" name="Text Box 28"/>
          <p:cNvSpPr txBox="1">
            <a:spLocks noChangeArrowheads="1"/>
          </p:cNvSpPr>
          <p:nvPr/>
        </p:nvSpPr>
        <p:spPr bwMode="auto">
          <a:xfrm>
            <a:off x="8245277" y="4219922"/>
            <a:ext cx="503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C</a:t>
            </a:r>
            <a:endParaRPr lang="uk-UA" sz="2800"/>
          </a:p>
        </p:txBody>
      </p:sp>
      <p:sp>
        <p:nvSpPr>
          <p:cNvPr id="71" name="Text Box 29"/>
          <p:cNvSpPr txBox="1">
            <a:spLocks noChangeArrowheads="1"/>
          </p:cNvSpPr>
          <p:nvPr/>
        </p:nvSpPr>
        <p:spPr bwMode="auto">
          <a:xfrm>
            <a:off x="7453114" y="5459760"/>
            <a:ext cx="7921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D</a:t>
            </a:r>
            <a:endParaRPr lang="uk-UA" sz="2800"/>
          </a:p>
        </p:txBody>
      </p:sp>
      <p:sp>
        <p:nvSpPr>
          <p:cNvPr id="72" name="Text Box 30"/>
          <p:cNvSpPr txBox="1">
            <a:spLocks noChangeArrowheads="1"/>
          </p:cNvSpPr>
          <p:nvPr/>
        </p:nvSpPr>
        <p:spPr bwMode="auto">
          <a:xfrm>
            <a:off x="6732389" y="1268760"/>
            <a:ext cx="936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S</a:t>
            </a:r>
            <a:endParaRPr lang="uk-UA" sz="2800"/>
          </a:p>
        </p:txBody>
      </p:sp>
      <p:sp>
        <p:nvSpPr>
          <p:cNvPr id="73" name="Text Box 31"/>
          <p:cNvSpPr txBox="1">
            <a:spLocks noChangeArrowheads="1"/>
          </p:cNvSpPr>
          <p:nvPr/>
        </p:nvSpPr>
        <p:spPr bwMode="auto">
          <a:xfrm>
            <a:off x="7884914" y="4883497"/>
            <a:ext cx="433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M</a:t>
            </a:r>
            <a:endParaRPr lang="uk-UA" sz="2800"/>
          </a:p>
        </p:txBody>
      </p:sp>
      <p:sp>
        <p:nvSpPr>
          <p:cNvPr id="74" name="Text Box 32"/>
          <p:cNvSpPr txBox="1">
            <a:spLocks noChangeArrowheads="1"/>
          </p:cNvSpPr>
          <p:nvPr/>
        </p:nvSpPr>
        <p:spPr bwMode="auto">
          <a:xfrm>
            <a:off x="6230739" y="5459760"/>
            <a:ext cx="647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i="1">
                <a:solidFill>
                  <a:srgbClr val="0000FF"/>
                </a:solidFill>
              </a:rPr>
              <a:t>a</a:t>
            </a:r>
            <a:endParaRPr lang="uk-UA" sz="3600" i="1">
              <a:solidFill>
                <a:srgbClr val="0000FF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51520" y="260648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Правильна </a:t>
            </a:r>
            <a:r>
              <a:rPr lang="uk-UA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трикутна </a:t>
            </a:r>
            <a:r>
              <a:rPr lang="uk-UA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піраміда</a:t>
            </a:r>
            <a:endParaRPr lang="ru-RU" sz="28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932040" y="260648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Правильна </a:t>
            </a:r>
            <a:r>
              <a:rPr lang="uk-UA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чотирикутна</a:t>
            </a:r>
            <a:r>
              <a:rPr lang="uk-UA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піраміда</a:t>
            </a:r>
            <a:endParaRPr lang="ru-RU" sz="28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724128" y="5387305"/>
            <a:ext cx="3256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5906095" y="5430168"/>
            <a:ext cx="143669" cy="1724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5796136" y="4991447"/>
            <a:ext cx="358775" cy="21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flipH="1">
            <a:off x="6626027" y="5503416"/>
            <a:ext cx="178221" cy="1863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 flipH="1">
            <a:off x="7057827" y="4408611"/>
            <a:ext cx="180181" cy="233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1907704" y="4525404"/>
            <a:ext cx="216024" cy="235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H="1">
            <a:off x="1763712" y="5099397"/>
            <a:ext cx="143992" cy="287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2663031" y="5243860"/>
            <a:ext cx="325438" cy="71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65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60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uk-UA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ru-RU" altLang="uk-UA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3" name="Rectangle 36"/>
          <p:cNvSpPr>
            <a:spLocks noChangeArrowheads="1"/>
          </p:cNvSpPr>
          <p:nvPr/>
        </p:nvSpPr>
        <p:spPr bwMode="auto">
          <a:xfrm>
            <a:off x="1295400" y="762000"/>
            <a:ext cx="6781800" cy="11430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0000"/>
            </a:extrusionClr>
            <a:contourClr>
              <a:srgbClr val="000000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0244" name="WordArt 37"/>
          <p:cNvSpPr>
            <a:spLocks noChangeArrowheads="1" noChangeShapeType="1" noTextEdit="1"/>
          </p:cNvSpPr>
          <p:nvPr/>
        </p:nvSpPr>
        <p:spPr bwMode="auto">
          <a:xfrm>
            <a:off x="2057400" y="1066800"/>
            <a:ext cx="5410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БАГАТОГРАННИКИ</a:t>
            </a:r>
          </a:p>
        </p:txBody>
      </p:sp>
      <p:sp>
        <p:nvSpPr>
          <p:cNvPr id="10245" name="Rectangle 38"/>
          <p:cNvSpPr>
            <a:spLocks noChangeArrowheads="1"/>
          </p:cNvSpPr>
          <p:nvPr/>
        </p:nvSpPr>
        <p:spPr bwMode="auto">
          <a:xfrm>
            <a:off x="1143000" y="3886200"/>
            <a:ext cx="2514600" cy="1371600"/>
          </a:xfrm>
          <a:prstGeom prst="rect">
            <a:avLst/>
          </a:prstGeom>
          <a:solidFill>
            <a:srgbClr val="9966FF"/>
          </a:solidFill>
          <a:ln w="9525">
            <a:miter lim="800000"/>
            <a:headEnd/>
            <a:tailEnd/>
          </a:ln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9966FF"/>
            </a:extrusionClr>
            <a:contourClr>
              <a:srgbClr val="9966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0246" name="Rectangle 40"/>
          <p:cNvSpPr>
            <a:spLocks noChangeArrowheads="1"/>
          </p:cNvSpPr>
          <p:nvPr/>
        </p:nvSpPr>
        <p:spPr bwMode="auto">
          <a:xfrm>
            <a:off x="5715000" y="3962400"/>
            <a:ext cx="2895600" cy="1371600"/>
          </a:xfrm>
          <a:prstGeom prst="rect">
            <a:avLst/>
          </a:prstGeom>
          <a:solidFill>
            <a:srgbClr val="9966FF"/>
          </a:solidFill>
          <a:ln w="9525">
            <a:miter lim="800000"/>
            <a:headEnd/>
            <a:tailEnd/>
          </a:ln>
          <a:scene3d>
            <a:camera prst="legacyPerspectiveFront">
              <a:rot lat="1500000" lon="20099981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rgbClr val="9966FF"/>
            </a:extrusionClr>
            <a:contourClr>
              <a:srgbClr val="9966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0247" name="WordArt 44"/>
          <p:cNvSpPr>
            <a:spLocks noChangeArrowheads="1" noChangeShapeType="1" noTextEdit="1"/>
          </p:cNvSpPr>
          <p:nvPr/>
        </p:nvSpPr>
        <p:spPr bwMode="auto">
          <a:xfrm rot="642749">
            <a:off x="1403350" y="4227513"/>
            <a:ext cx="207645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474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ПІРАМІДА</a:t>
            </a:r>
          </a:p>
        </p:txBody>
      </p:sp>
      <p:sp>
        <p:nvSpPr>
          <p:cNvPr id="10248" name="WordArt 45"/>
          <p:cNvSpPr>
            <a:spLocks noChangeArrowheads="1" noChangeShapeType="1" noTextEdit="1"/>
          </p:cNvSpPr>
          <p:nvPr/>
        </p:nvSpPr>
        <p:spPr bwMode="auto">
          <a:xfrm rot="-805343">
            <a:off x="6129338" y="4348163"/>
            <a:ext cx="207645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618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ПРИЗМА</a:t>
            </a:r>
          </a:p>
        </p:txBody>
      </p:sp>
      <p:sp>
        <p:nvSpPr>
          <p:cNvPr id="10249" name="AutoShape 47"/>
          <p:cNvSpPr>
            <a:spLocks noChangeArrowheads="1"/>
          </p:cNvSpPr>
          <p:nvPr/>
        </p:nvSpPr>
        <p:spPr bwMode="auto">
          <a:xfrm rot="6999250">
            <a:off x="1789113" y="2441575"/>
            <a:ext cx="2057400" cy="838200"/>
          </a:xfrm>
          <a:prstGeom prst="notchedRightArrow">
            <a:avLst>
              <a:gd name="adj1" fmla="val 46880"/>
              <a:gd name="adj2" fmla="val 8758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0250" name="AutoShape 48"/>
          <p:cNvSpPr>
            <a:spLocks noChangeArrowheads="1"/>
          </p:cNvSpPr>
          <p:nvPr/>
        </p:nvSpPr>
        <p:spPr bwMode="auto">
          <a:xfrm rot="14600750" flipH="1">
            <a:off x="5446713" y="2517775"/>
            <a:ext cx="2057400" cy="838200"/>
          </a:xfrm>
          <a:prstGeom prst="notchedRightArrow">
            <a:avLst>
              <a:gd name="adj1" fmla="val 46880"/>
              <a:gd name="adj2" fmla="val 8758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22764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1205706" y="1052513"/>
            <a:ext cx="2232025" cy="216058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1403350" y="1052513"/>
            <a:ext cx="1871663" cy="1655762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1763713" y="1628775"/>
            <a:ext cx="1152525" cy="10795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2339975" y="2133600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2339975" y="2205038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2411413" y="2205038"/>
            <a:ext cx="865187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4" name="Oval 10"/>
          <p:cNvSpPr>
            <a:spLocks noChangeArrowheads="1"/>
          </p:cNvSpPr>
          <p:nvPr/>
        </p:nvSpPr>
        <p:spPr bwMode="auto">
          <a:xfrm>
            <a:off x="5219700" y="836613"/>
            <a:ext cx="2305050" cy="23050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5651500" y="1196975"/>
            <a:ext cx="1512888" cy="165576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56" name="Oval 12"/>
          <p:cNvSpPr>
            <a:spLocks noChangeArrowheads="1"/>
          </p:cNvSpPr>
          <p:nvPr/>
        </p:nvSpPr>
        <p:spPr bwMode="auto">
          <a:xfrm>
            <a:off x="5651500" y="1196975"/>
            <a:ext cx="1512888" cy="1655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57" name="Oval 13"/>
          <p:cNvSpPr>
            <a:spLocks noChangeArrowheads="1"/>
          </p:cNvSpPr>
          <p:nvPr/>
        </p:nvSpPr>
        <p:spPr bwMode="auto">
          <a:xfrm>
            <a:off x="6372225" y="1989138"/>
            <a:ext cx="73025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6443663" y="1989138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6372225" y="1989138"/>
            <a:ext cx="792163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V="1">
            <a:off x="6372225" y="1196975"/>
            <a:ext cx="0" cy="792163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6372225" y="1196975"/>
            <a:ext cx="7921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6372225" y="1989138"/>
            <a:ext cx="7921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 flipH="1" flipV="1">
            <a:off x="5651500" y="1196975"/>
            <a:ext cx="720725" cy="792163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8731"/>
            <a:ext cx="8229600" cy="694857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Повторення з планіметрії.</a:t>
            </a:r>
            <a:endParaRPr lang="ru-RU" dirty="0"/>
          </a:p>
        </p:txBody>
      </p:sp>
      <p:graphicFrame>
        <p:nvGraphicFramePr>
          <p:cNvPr id="31772" name="Object 28">
            <a:hlinkClick r:id="rId3" action="ppaction://hlinksldjump"/>
          </p:cNvPr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316943284"/>
              </p:ext>
            </p:extLst>
          </p:nvPr>
        </p:nvGraphicFramePr>
        <p:xfrm>
          <a:off x="5118894" y="4820719"/>
          <a:ext cx="2506662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" name="Формула" r:id="rId4" imgW="876240" imgH="431640" progId="Equation.3">
                  <p:embed/>
                </p:oleObj>
              </mc:Choice>
              <mc:Fallback>
                <p:oleObj name="Формула" r:id="rId4" imgW="876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894" y="4820719"/>
                        <a:ext cx="2506662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9" name="Object 2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48264045"/>
              </p:ext>
            </p:extLst>
          </p:nvPr>
        </p:nvGraphicFramePr>
        <p:xfrm>
          <a:off x="5697580" y="3340894"/>
          <a:ext cx="1728787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" name="Уравнение" r:id="rId6" imgW="380880" imgH="393480" progId="Equation.3">
                  <p:embed/>
                </p:oleObj>
              </mc:Choice>
              <mc:Fallback>
                <p:oleObj name="Уравнение" r:id="rId6" imgW="380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7580" y="3340894"/>
                        <a:ext cx="1728787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6" name="Object 22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820601717"/>
              </p:ext>
            </p:extLst>
          </p:nvPr>
        </p:nvGraphicFramePr>
        <p:xfrm>
          <a:off x="971550" y="5037138"/>
          <a:ext cx="1871663" cy="135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" name="Уравнение" r:id="rId8" imgW="596880" imgH="431640" progId="Equation.3">
                  <p:embed/>
                </p:oleObj>
              </mc:Choice>
              <mc:Fallback>
                <p:oleObj name="Уравнение" r:id="rId8" imgW="596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037138"/>
                        <a:ext cx="1871663" cy="135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4" name="Object 20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571706045"/>
              </p:ext>
            </p:extLst>
          </p:nvPr>
        </p:nvGraphicFramePr>
        <p:xfrm>
          <a:off x="1077913" y="3500438"/>
          <a:ext cx="1731962" cy="133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1" name="Уравнение" r:id="rId10" imgW="558720" imgH="431640" progId="Equation.3">
                  <p:embed/>
                </p:oleObj>
              </mc:Choice>
              <mc:Fallback>
                <p:oleObj name="Уравнение" r:id="rId10" imgW="5587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3" y="3500438"/>
                        <a:ext cx="1731962" cy="1338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394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4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6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1749" grpId="0" animBg="1"/>
      <p:bldP spid="31750" grpId="0" animBg="1"/>
      <p:bldP spid="31751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57" grpId="0" animBg="1"/>
      <p:bldP spid="31758" grpId="0" animBg="1"/>
      <p:bldP spid="31759" grpId="0" animBg="1"/>
      <p:bldP spid="31760" grpId="0" animBg="1"/>
      <p:bldP spid="31761" grpId="0" animBg="1"/>
      <p:bldP spid="31762" grpId="0" animBg="1"/>
      <p:bldP spid="3176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ChangeArrowheads="1"/>
          </p:cNvSpPr>
          <p:nvPr/>
        </p:nvSpPr>
        <p:spPr bwMode="auto">
          <a:xfrm>
            <a:off x="395288" y="3356198"/>
            <a:ext cx="3671887" cy="7207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39" name="Oval 3"/>
          <p:cNvSpPr>
            <a:spLocks noChangeArrowheads="1"/>
          </p:cNvSpPr>
          <p:nvPr/>
        </p:nvSpPr>
        <p:spPr bwMode="auto">
          <a:xfrm>
            <a:off x="323850" y="3356198"/>
            <a:ext cx="3816350" cy="1944688"/>
          </a:xfrm>
          <a:prstGeom prst="ellipse">
            <a:avLst/>
          </a:prstGeom>
          <a:gradFill rotWithShape="1">
            <a:gsLst>
              <a:gs pos="0">
                <a:srgbClr val="FFFF66">
                  <a:alpha val="38000"/>
                </a:srgbClr>
              </a:gs>
              <a:gs pos="100000">
                <a:srgbClr val="00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 flipV="1">
            <a:off x="2411413" y="1124173"/>
            <a:ext cx="0" cy="27368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 flipV="1">
            <a:off x="2195513" y="1124173"/>
            <a:ext cx="215900" cy="22320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 flipH="1">
            <a:off x="395288" y="1124173"/>
            <a:ext cx="2016125" cy="2952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 flipH="1" flipV="1">
            <a:off x="2411413" y="1124173"/>
            <a:ext cx="1655762" cy="2952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44" name="Oval 8"/>
          <p:cNvSpPr>
            <a:spLocks noChangeArrowheads="1"/>
          </p:cNvSpPr>
          <p:nvPr/>
        </p:nvSpPr>
        <p:spPr bwMode="auto">
          <a:xfrm>
            <a:off x="2339975" y="3787998"/>
            <a:ext cx="144463" cy="1444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 flipH="1">
            <a:off x="2195513" y="3645123"/>
            <a:ext cx="720725" cy="2873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1403350" y="3716561"/>
            <a:ext cx="1223963" cy="1444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60" name="Oval 24"/>
          <p:cNvSpPr>
            <a:spLocks noChangeArrowheads="1"/>
          </p:cNvSpPr>
          <p:nvPr/>
        </p:nvSpPr>
        <p:spPr bwMode="auto">
          <a:xfrm>
            <a:off x="2339975" y="1052736"/>
            <a:ext cx="144463" cy="1428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61" name="Line 25"/>
          <p:cNvSpPr>
            <a:spLocks noChangeShapeType="1"/>
          </p:cNvSpPr>
          <p:nvPr/>
        </p:nvSpPr>
        <p:spPr bwMode="auto">
          <a:xfrm>
            <a:off x="2411413" y="3861023"/>
            <a:ext cx="1655762" cy="2159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62" name="Line 26"/>
          <p:cNvSpPr>
            <a:spLocks noChangeShapeType="1"/>
          </p:cNvSpPr>
          <p:nvPr/>
        </p:nvSpPr>
        <p:spPr bwMode="auto">
          <a:xfrm>
            <a:off x="2411413" y="3572098"/>
            <a:ext cx="28892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63" name="Line 27"/>
          <p:cNvSpPr>
            <a:spLocks noChangeShapeType="1"/>
          </p:cNvSpPr>
          <p:nvPr/>
        </p:nvSpPr>
        <p:spPr bwMode="auto">
          <a:xfrm>
            <a:off x="2700338" y="3645123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66" name="Line 30"/>
          <p:cNvSpPr>
            <a:spLocks noChangeShapeType="1"/>
          </p:cNvSpPr>
          <p:nvPr/>
        </p:nvSpPr>
        <p:spPr bwMode="auto">
          <a:xfrm>
            <a:off x="1187450" y="2637061"/>
            <a:ext cx="2159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67" name="Line 31"/>
          <p:cNvSpPr>
            <a:spLocks noChangeShapeType="1"/>
          </p:cNvSpPr>
          <p:nvPr/>
        </p:nvSpPr>
        <p:spPr bwMode="auto">
          <a:xfrm>
            <a:off x="2124075" y="2421161"/>
            <a:ext cx="2159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68" name="Line 32"/>
          <p:cNvSpPr>
            <a:spLocks noChangeShapeType="1"/>
          </p:cNvSpPr>
          <p:nvPr/>
        </p:nvSpPr>
        <p:spPr bwMode="auto">
          <a:xfrm flipH="1">
            <a:off x="3203575" y="2492598"/>
            <a:ext cx="21590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72" name="Text Box 36"/>
          <p:cNvSpPr txBox="1">
            <a:spLocks noChangeArrowheads="1"/>
          </p:cNvSpPr>
          <p:nvPr/>
        </p:nvSpPr>
        <p:spPr bwMode="auto">
          <a:xfrm>
            <a:off x="2015604" y="116632"/>
            <a:ext cx="496860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Інші види пірамід</a:t>
            </a:r>
          </a:p>
        </p:txBody>
      </p:sp>
      <p:sp>
        <p:nvSpPr>
          <p:cNvPr id="39973" name="Freeform 37"/>
          <p:cNvSpPr>
            <a:spLocks/>
          </p:cNvSpPr>
          <p:nvPr/>
        </p:nvSpPr>
        <p:spPr bwMode="auto">
          <a:xfrm>
            <a:off x="3492500" y="3643536"/>
            <a:ext cx="288925" cy="376237"/>
          </a:xfrm>
          <a:custGeom>
            <a:avLst/>
            <a:gdLst>
              <a:gd name="T0" fmla="*/ 182 w 182"/>
              <a:gd name="T1" fmla="*/ 0 h 237"/>
              <a:gd name="T2" fmla="*/ 87 w 182"/>
              <a:gd name="T3" fmla="*/ 56 h 237"/>
              <a:gd name="T4" fmla="*/ 32 w 182"/>
              <a:gd name="T5" fmla="*/ 127 h 237"/>
              <a:gd name="T6" fmla="*/ 8 w 182"/>
              <a:gd name="T7" fmla="*/ 198 h 237"/>
              <a:gd name="T8" fmla="*/ 0 w 182"/>
              <a:gd name="T9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" h="237">
                <a:moveTo>
                  <a:pt x="182" y="0"/>
                </a:moveTo>
                <a:cubicBezTo>
                  <a:pt x="143" y="13"/>
                  <a:pt x="124" y="44"/>
                  <a:pt x="87" y="56"/>
                </a:cubicBezTo>
                <a:cubicBezTo>
                  <a:pt x="49" y="112"/>
                  <a:pt x="68" y="89"/>
                  <a:pt x="32" y="127"/>
                </a:cubicBezTo>
                <a:cubicBezTo>
                  <a:pt x="13" y="182"/>
                  <a:pt x="21" y="158"/>
                  <a:pt x="8" y="198"/>
                </a:cubicBezTo>
                <a:cubicBezTo>
                  <a:pt x="4" y="211"/>
                  <a:pt x="0" y="237"/>
                  <a:pt x="0" y="237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355976" y="1052736"/>
            <a:ext cx="46085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Якщо в піраміди: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Всі бічні ребра рівні або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Всі бічні ребра нахилені до площини основи під однаковим кутом, то</a:t>
            </a:r>
          </a:p>
          <a:p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вершина цієї піраміди перпендикулярно проектується в центр кола, </a:t>
            </a:r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описаного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навколо основи, і навпаки.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76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nimBg="1"/>
      <p:bldP spid="39939" grpId="0" animBg="1"/>
      <p:bldP spid="39940" grpId="0" animBg="1"/>
      <p:bldP spid="39941" grpId="0" animBg="1"/>
      <p:bldP spid="39942" grpId="0" animBg="1"/>
      <p:bldP spid="39943" grpId="0" animBg="1"/>
      <p:bldP spid="39944" grpId="0" animBg="1"/>
      <p:bldP spid="39945" grpId="0" animBg="1"/>
      <p:bldP spid="39946" grpId="0" animBg="1"/>
      <p:bldP spid="39960" grpId="0" animBg="1"/>
      <p:bldP spid="39961" grpId="0" animBg="1"/>
      <p:bldP spid="39962" grpId="0" animBg="1"/>
      <p:bldP spid="39963" grpId="0" animBg="1"/>
      <p:bldP spid="39966" grpId="0" animBg="1"/>
      <p:bldP spid="39967" grpId="0" animBg="1"/>
      <p:bldP spid="39968" grpId="0" animBg="1"/>
      <p:bldP spid="39973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7" name="Oval 11"/>
          <p:cNvSpPr>
            <a:spLocks noChangeArrowheads="1"/>
          </p:cNvSpPr>
          <p:nvPr/>
        </p:nvSpPr>
        <p:spPr bwMode="auto">
          <a:xfrm rot="-1242638">
            <a:off x="5580063" y="3284959"/>
            <a:ext cx="2608262" cy="18557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48" name="AutoShape 12"/>
          <p:cNvSpPr>
            <a:spLocks noChangeArrowheads="1"/>
          </p:cNvSpPr>
          <p:nvPr/>
        </p:nvSpPr>
        <p:spPr bwMode="auto">
          <a:xfrm>
            <a:off x="5292725" y="3213522"/>
            <a:ext cx="3167063" cy="2016125"/>
          </a:xfrm>
          <a:prstGeom prst="parallelogram">
            <a:avLst>
              <a:gd name="adj" fmla="val 34625"/>
            </a:avLst>
          </a:prstGeom>
          <a:gradFill rotWithShape="1">
            <a:gsLst>
              <a:gs pos="0">
                <a:srgbClr val="0033CC">
                  <a:alpha val="47000"/>
                </a:srgbClr>
              </a:gs>
              <a:gs pos="100000">
                <a:srgbClr val="00FFFF">
                  <a:alpha val="47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 flipV="1">
            <a:off x="6804025" y="549697"/>
            <a:ext cx="0" cy="3671887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>
            <a:off x="6804025" y="549697"/>
            <a:ext cx="1296988" cy="37433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 flipH="1">
            <a:off x="6516688" y="549697"/>
            <a:ext cx="287337" cy="46799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 flipH="1">
            <a:off x="5651500" y="549697"/>
            <a:ext cx="1152525" cy="36718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>
            <a:off x="6804025" y="549697"/>
            <a:ext cx="360363" cy="26638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>
            <a:off x="6877050" y="4221584"/>
            <a:ext cx="1223963" cy="714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55" name="Line 19"/>
          <p:cNvSpPr>
            <a:spLocks noChangeShapeType="1"/>
          </p:cNvSpPr>
          <p:nvPr/>
        </p:nvSpPr>
        <p:spPr bwMode="auto">
          <a:xfrm flipH="1">
            <a:off x="6804025" y="3213522"/>
            <a:ext cx="360363" cy="10080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 flipH="1">
            <a:off x="6516688" y="4221584"/>
            <a:ext cx="287337" cy="10080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>
            <a:off x="5724525" y="4150147"/>
            <a:ext cx="1079500" cy="714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58" name="Oval 22"/>
          <p:cNvSpPr>
            <a:spLocks noChangeArrowheads="1"/>
          </p:cNvSpPr>
          <p:nvPr/>
        </p:nvSpPr>
        <p:spPr bwMode="auto">
          <a:xfrm>
            <a:off x="6732588" y="4150147"/>
            <a:ext cx="144462" cy="1428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59" name="Oval 23"/>
          <p:cNvSpPr>
            <a:spLocks noChangeArrowheads="1"/>
          </p:cNvSpPr>
          <p:nvPr/>
        </p:nvSpPr>
        <p:spPr bwMode="auto">
          <a:xfrm>
            <a:off x="6732588" y="476672"/>
            <a:ext cx="144462" cy="1428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64" name="Line 28"/>
          <p:cNvSpPr>
            <a:spLocks noChangeShapeType="1"/>
          </p:cNvSpPr>
          <p:nvPr/>
        </p:nvSpPr>
        <p:spPr bwMode="auto">
          <a:xfrm>
            <a:off x="6804025" y="3861222"/>
            <a:ext cx="36036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65" name="Line 29"/>
          <p:cNvSpPr>
            <a:spLocks noChangeShapeType="1"/>
          </p:cNvSpPr>
          <p:nvPr/>
        </p:nvSpPr>
        <p:spPr bwMode="auto">
          <a:xfrm>
            <a:off x="7164388" y="3861222"/>
            <a:ext cx="0" cy="36036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69" name="Line 33"/>
          <p:cNvSpPr>
            <a:spLocks noChangeShapeType="1"/>
          </p:cNvSpPr>
          <p:nvPr/>
        </p:nvSpPr>
        <p:spPr bwMode="auto">
          <a:xfrm>
            <a:off x="6804025" y="549697"/>
            <a:ext cx="1655763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70" name="Line 34"/>
          <p:cNvSpPr>
            <a:spLocks noChangeShapeType="1"/>
          </p:cNvSpPr>
          <p:nvPr/>
        </p:nvSpPr>
        <p:spPr bwMode="auto">
          <a:xfrm flipH="1">
            <a:off x="5292725" y="549697"/>
            <a:ext cx="1511300" cy="4679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71" name="Line 35"/>
          <p:cNvSpPr>
            <a:spLocks noChangeShapeType="1"/>
          </p:cNvSpPr>
          <p:nvPr/>
        </p:nvSpPr>
        <p:spPr bwMode="auto">
          <a:xfrm>
            <a:off x="6804025" y="549697"/>
            <a:ext cx="936625" cy="4679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74" name="Freeform 38"/>
          <p:cNvSpPr>
            <a:spLocks/>
          </p:cNvSpPr>
          <p:nvPr/>
        </p:nvSpPr>
        <p:spPr bwMode="auto">
          <a:xfrm>
            <a:off x="7740650" y="4005684"/>
            <a:ext cx="263525" cy="276225"/>
          </a:xfrm>
          <a:custGeom>
            <a:avLst/>
            <a:gdLst>
              <a:gd name="T0" fmla="*/ 166 w 166"/>
              <a:gd name="T1" fmla="*/ 0 h 174"/>
              <a:gd name="T2" fmla="*/ 135 w 166"/>
              <a:gd name="T3" fmla="*/ 8 h 174"/>
              <a:gd name="T4" fmla="*/ 87 w 166"/>
              <a:gd name="T5" fmla="*/ 24 h 174"/>
              <a:gd name="T6" fmla="*/ 24 w 166"/>
              <a:gd name="T7" fmla="*/ 119 h 174"/>
              <a:gd name="T8" fmla="*/ 8 w 166"/>
              <a:gd name="T9" fmla="*/ 166 h 174"/>
              <a:gd name="T10" fmla="*/ 0 w 166"/>
              <a:gd name="T11" fmla="*/ 17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6" h="174">
                <a:moveTo>
                  <a:pt x="166" y="0"/>
                </a:moveTo>
                <a:cubicBezTo>
                  <a:pt x="156" y="3"/>
                  <a:pt x="145" y="5"/>
                  <a:pt x="135" y="8"/>
                </a:cubicBezTo>
                <a:cubicBezTo>
                  <a:pt x="119" y="13"/>
                  <a:pt x="87" y="24"/>
                  <a:pt x="87" y="24"/>
                </a:cubicBezTo>
                <a:cubicBezTo>
                  <a:pt x="66" y="56"/>
                  <a:pt x="45" y="87"/>
                  <a:pt x="24" y="119"/>
                </a:cubicBezTo>
                <a:cubicBezTo>
                  <a:pt x="15" y="133"/>
                  <a:pt x="20" y="154"/>
                  <a:pt x="8" y="166"/>
                </a:cubicBezTo>
                <a:cubicBezTo>
                  <a:pt x="5" y="169"/>
                  <a:pt x="3" y="171"/>
                  <a:pt x="0" y="174"/>
                </a:cubicBezTo>
              </a:path>
            </a:pathLst>
          </a:custGeom>
          <a:noFill/>
          <a:ln w="38100" cmpd="sng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251520" y="476672"/>
            <a:ext cx="46085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Якщо в піраміди: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Всі апофеми рівні або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Всі бічні грані нахилені до площини основи під однаковим кутом, то</a:t>
            </a:r>
          </a:p>
          <a:p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вершина цієї піраміди перпендикулярно проектується в центр кола, </a:t>
            </a:r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вписаного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 основу, і навпаки.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5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7" grpId="0" animBg="1"/>
      <p:bldP spid="39948" grpId="0" animBg="1"/>
      <p:bldP spid="39949" grpId="0" animBg="1"/>
      <p:bldP spid="39950" grpId="0" animBg="1"/>
      <p:bldP spid="39951" grpId="0" animBg="1"/>
      <p:bldP spid="39952" grpId="0" animBg="1"/>
      <p:bldP spid="39953" grpId="0" animBg="1"/>
      <p:bldP spid="39954" grpId="0" animBg="1"/>
      <p:bldP spid="39955" grpId="0" animBg="1"/>
      <p:bldP spid="39956" grpId="0" animBg="1"/>
      <p:bldP spid="39957" grpId="0" animBg="1"/>
      <p:bldP spid="39958" grpId="0" animBg="1"/>
      <p:bldP spid="39959" grpId="0" animBg="1"/>
      <p:bldP spid="39964" grpId="0" animBg="1"/>
      <p:bldP spid="39965" grpId="0" animBg="1"/>
      <p:bldP spid="39969" grpId="0" animBg="1"/>
      <p:bldP spid="39970" grpId="0" animBg="1"/>
      <p:bldP spid="39971" grpId="0" animBg="1"/>
      <p:bldP spid="39974" grpId="0" animBg="1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1116013" y="3070225"/>
            <a:ext cx="19446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V="1">
            <a:off x="1116013" y="2349500"/>
            <a:ext cx="1368425" cy="7207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2484438" y="2349500"/>
            <a:ext cx="1512887" cy="2889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 flipV="1">
            <a:off x="3060700" y="2638425"/>
            <a:ext cx="936625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 flipV="1">
            <a:off x="1116013" y="190500"/>
            <a:ext cx="0" cy="28797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1116013" y="190500"/>
            <a:ext cx="1944687" cy="352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1116013" y="190500"/>
            <a:ext cx="1368425" cy="2159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1116013" y="190500"/>
            <a:ext cx="2881312" cy="2447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 flipV="1">
            <a:off x="1116013" y="2638425"/>
            <a:ext cx="21590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>
            <a:off x="1331913" y="2638425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>
            <a:off x="1116013" y="2854325"/>
            <a:ext cx="360362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>
            <a:off x="1476375" y="2927350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>
            <a:off x="5148263" y="2924175"/>
            <a:ext cx="1655762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 flipV="1">
            <a:off x="5148263" y="2205038"/>
            <a:ext cx="2232025" cy="7207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30" name="Line 18"/>
          <p:cNvSpPr>
            <a:spLocks noChangeShapeType="1"/>
          </p:cNvSpPr>
          <p:nvPr/>
        </p:nvSpPr>
        <p:spPr bwMode="auto">
          <a:xfrm>
            <a:off x="7380288" y="2205038"/>
            <a:ext cx="1584325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31" name="Line 19"/>
          <p:cNvSpPr>
            <a:spLocks noChangeShapeType="1"/>
          </p:cNvSpPr>
          <p:nvPr/>
        </p:nvSpPr>
        <p:spPr bwMode="auto">
          <a:xfrm flipV="1">
            <a:off x="6804025" y="2781300"/>
            <a:ext cx="2160588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 flipV="1">
            <a:off x="5148263" y="115888"/>
            <a:ext cx="863600" cy="2808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33" name="Line 21"/>
          <p:cNvSpPr>
            <a:spLocks noChangeShapeType="1"/>
          </p:cNvSpPr>
          <p:nvPr/>
        </p:nvSpPr>
        <p:spPr bwMode="auto">
          <a:xfrm>
            <a:off x="6011863" y="115888"/>
            <a:ext cx="1368425" cy="20891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34" name="Line 22"/>
          <p:cNvSpPr>
            <a:spLocks noChangeShapeType="1"/>
          </p:cNvSpPr>
          <p:nvPr/>
        </p:nvSpPr>
        <p:spPr bwMode="auto">
          <a:xfrm>
            <a:off x="6011863" y="115888"/>
            <a:ext cx="2952750" cy="2665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35" name="Line 23"/>
          <p:cNvSpPr>
            <a:spLocks noChangeShapeType="1"/>
          </p:cNvSpPr>
          <p:nvPr/>
        </p:nvSpPr>
        <p:spPr bwMode="auto">
          <a:xfrm>
            <a:off x="6011863" y="115888"/>
            <a:ext cx="792162" cy="3673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36" name="Line 24"/>
          <p:cNvSpPr>
            <a:spLocks noChangeShapeType="1"/>
          </p:cNvSpPr>
          <p:nvPr/>
        </p:nvSpPr>
        <p:spPr bwMode="auto">
          <a:xfrm>
            <a:off x="6011863" y="115888"/>
            <a:ext cx="0" cy="252095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37" name="Line 25"/>
          <p:cNvSpPr>
            <a:spLocks noChangeShapeType="1"/>
          </p:cNvSpPr>
          <p:nvPr/>
        </p:nvSpPr>
        <p:spPr bwMode="auto">
          <a:xfrm flipV="1">
            <a:off x="6011863" y="2349500"/>
            <a:ext cx="215900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38" name="Line 26"/>
          <p:cNvSpPr>
            <a:spLocks noChangeShapeType="1"/>
          </p:cNvSpPr>
          <p:nvPr/>
        </p:nvSpPr>
        <p:spPr bwMode="auto">
          <a:xfrm>
            <a:off x="6227763" y="2349500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39" name="Text Box 27"/>
          <p:cNvSpPr txBox="1">
            <a:spLocks noChangeArrowheads="1"/>
          </p:cNvSpPr>
          <p:nvPr/>
        </p:nvSpPr>
        <p:spPr bwMode="auto">
          <a:xfrm>
            <a:off x="323850" y="4076700"/>
            <a:ext cx="3816350" cy="2284413"/>
          </a:xfrm>
          <a:prstGeom prst="rect">
            <a:avLst/>
          </a:prstGeom>
          <a:noFill/>
          <a:ln w="57150" cmpd="thickThin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/>
              <a:t>Якщо дві бічні грані піраміди взаємно-перпендикулярні,          то їхнє спільне ребро є висотою піраміди.</a:t>
            </a:r>
          </a:p>
        </p:txBody>
      </p:sp>
      <p:sp>
        <p:nvSpPr>
          <p:cNvPr id="38940" name="Text Box 28"/>
          <p:cNvSpPr txBox="1">
            <a:spLocks noChangeArrowheads="1"/>
          </p:cNvSpPr>
          <p:nvPr/>
        </p:nvSpPr>
        <p:spPr bwMode="auto">
          <a:xfrm>
            <a:off x="4787900" y="3860800"/>
            <a:ext cx="3743325" cy="2711450"/>
          </a:xfrm>
          <a:prstGeom prst="rect">
            <a:avLst/>
          </a:prstGeom>
          <a:noFill/>
          <a:ln w="57150" cmpd="thickThin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/>
              <a:t>Якщо одна із граней піраміди перпенди-кулярна до площини основи, то висота цієї грані буде і висотою піраміди.</a:t>
            </a:r>
          </a:p>
        </p:txBody>
      </p:sp>
    </p:spTree>
    <p:extLst>
      <p:ext uri="{BB962C8B-B14F-4D97-AF65-F5344CB8AC3E}">
        <p14:creationId xmlns:p14="http://schemas.microsoft.com/office/powerpoint/2010/main" val="404122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8" grpId="0" animBg="1"/>
      <p:bldP spid="38929" grpId="0" animBg="1"/>
      <p:bldP spid="38930" grpId="0" animBg="1"/>
      <p:bldP spid="38931" grpId="0" animBg="1"/>
      <p:bldP spid="38932" grpId="0" animBg="1"/>
      <p:bldP spid="38933" grpId="0" animBg="1"/>
      <p:bldP spid="38934" grpId="0" animBg="1"/>
      <p:bldP spid="38935" grpId="0" animBg="1"/>
      <p:bldP spid="38936" grpId="0" animBg="1"/>
      <p:bldP spid="38937" grpId="0" animBg="1"/>
      <p:bldP spid="38938" grpId="0" animBg="1"/>
      <p:bldP spid="38939" grpId="0" animBg="1"/>
      <p:bldP spid="389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bg2">
                <a:lumMod val="75000"/>
              </a:schemeClr>
            </a:gs>
            <a:gs pos="66000">
              <a:schemeClr val="accent3">
                <a:lumMod val="45000"/>
                <a:lumOff val="55000"/>
                <a:alpha val="81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олилиния 69"/>
          <p:cNvSpPr/>
          <p:nvPr/>
        </p:nvSpPr>
        <p:spPr>
          <a:xfrm>
            <a:off x="1436914" y="1240971"/>
            <a:ext cx="4010297" cy="2834640"/>
          </a:xfrm>
          <a:custGeom>
            <a:avLst/>
            <a:gdLst>
              <a:gd name="connsiteX0" fmla="*/ 0 w 4010297"/>
              <a:gd name="connsiteY0" fmla="*/ 2834640 h 2834640"/>
              <a:gd name="connsiteX1" fmla="*/ 1933303 w 4010297"/>
              <a:gd name="connsiteY1" fmla="*/ 0 h 2834640"/>
              <a:gd name="connsiteX2" fmla="*/ 4010297 w 4010297"/>
              <a:gd name="connsiteY2" fmla="*/ 2743200 h 2834640"/>
              <a:gd name="connsiteX3" fmla="*/ 0 w 4010297"/>
              <a:gd name="connsiteY3" fmla="*/ 2834640 h 28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0297" h="2834640">
                <a:moveTo>
                  <a:pt x="0" y="2834640"/>
                </a:moveTo>
                <a:lnTo>
                  <a:pt x="1933303" y="0"/>
                </a:lnTo>
                <a:lnTo>
                  <a:pt x="4010297" y="2743200"/>
                </a:lnTo>
                <a:lnTo>
                  <a:pt x="0" y="2834640"/>
                </a:lnTo>
                <a:close/>
              </a:path>
            </a:pathLst>
          </a:custGeom>
          <a:solidFill>
            <a:srgbClr val="056F19">
              <a:alpha val="2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олилиния 66"/>
          <p:cNvSpPr/>
          <p:nvPr/>
        </p:nvSpPr>
        <p:spPr>
          <a:xfrm>
            <a:off x="1428728" y="1214422"/>
            <a:ext cx="1946365" cy="4062548"/>
          </a:xfrm>
          <a:custGeom>
            <a:avLst/>
            <a:gdLst>
              <a:gd name="connsiteX0" fmla="*/ 0 w 1946365"/>
              <a:gd name="connsiteY0" fmla="*/ 2834640 h 4062548"/>
              <a:gd name="connsiteX1" fmla="*/ 1894114 w 1946365"/>
              <a:gd name="connsiteY1" fmla="*/ 4062548 h 4062548"/>
              <a:gd name="connsiteX2" fmla="*/ 1946365 w 1946365"/>
              <a:gd name="connsiteY2" fmla="*/ 0 h 4062548"/>
              <a:gd name="connsiteX3" fmla="*/ 0 w 1946365"/>
              <a:gd name="connsiteY3" fmla="*/ 2834640 h 4062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6365" h="4062548">
                <a:moveTo>
                  <a:pt x="0" y="2834640"/>
                </a:moveTo>
                <a:lnTo>
                  <a:pt x="1894114" y="4062548"/>
                </a:lnTo>
                <a:lnTo>
                  <a:pt x="1946365" y="0"/>
                </a:lnTo>
                <a:lnTo>
                  <a:pt x="0" y="2834640"/>
                </a:lnTo>
                <a:close/>
              </a:path>
            </a:pathLst>
          </a:custGeom>
          <a:solidFill>
            <a:srgbClr val="9A0BD3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>
            <a:stCxn id="21" idx="7"/>
          </p:cNvCxnSpPr>
          <p:nvPr/>
        </p:nvCxnSpPr>
        <p:spPr>
          <a:xfrm rot="5400000" flipH="1" flipV="1">
            <a:off x="1010832" y="1674707"/>
            <a:ext cx="2807003" cy="188644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>
            <a:stCxn id="61" idx="5"/>
            <a:endCxn id="51" idx="6"/>
          </p:cNvCxnSpPr>
          <p:nvPr/>
        </p:nvCxnSpPr>
        <p:spPr>
          <a:xfrm rot="16200000" flipH="1">
            <a:off x="6112202" y="1187749"/>
            <a:ext cx="2667497" cy="1805479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endCxn id="19" idx="3"/>
          </p:cNvCxnSpPr>
          <p:nvPr/>
        </p:nvCxnSpPr>
        <p:spPr>
          <a:xfrm flipV="1">
            <a:off x="3286116" y="4042889"/>
            <a:ext cx="2091231" cy="1243499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428728" y="4071942"/>
            <a:ext cx="1857388" cy="1214446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286380" y="2643182"/>
            <a:ext cx="2143140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17" idx="5"/>
          </p:cNvCxnSpPr>
          <p:nvPr/>
        </p:nvCxnSpPr>
        <p:spPr>
          <a:xfrm rot="16200000" flipH="1">
            <a:off x="7543343" y="2685566"/>
            <a:ext cx="743433" cy="743433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endCxn id="19" idx="2"/>
          </p:cNvCxnSpPr>
          <p:nvPr/>
        </p:nvCxnSpPr>
        <p:spPr>
          <a:xfrm flipV="1">
            <a:off x="1500166" y="3995742"/>
            <a:ext cx="3857652" cy="76200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Блок-схема: узел 16"/>
          <p:cNvSpPr/>
          <p:nvPr/>
        </p:nvSpPr>
        <p:spPr>
          <a:xfrm>
            <a:off x="7429520" y="2571744"/>
            <a:ext cx="133352" cy="13335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3286116" y="1142984"/>
            <a:ext cx="133352" cy="13335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5357818" y="3929066"/>
            <a:ext cx="133352" cy="13335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3214678" y="5214950"/>
            <a:ext cx="133352" cy="13335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1357290" y="4000504"/>
            <a:ext cx="133352" cy="14287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500430" y="928670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S</a:t>
            </a:r>
            <a:endParaRPr lang="ru-RU" sz="2000" b="1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5500694" y="3929066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C</a:t>
            </a:r>
            <a:endParaRPr lang="ru-RU" sz="2000" b="1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3214678" y="5286388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B</a:t>
            </a:r>
            <a:endParaRPr lang="ru-RU" sz="2000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1214414" y="4143380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A</a:t>
            </a:r>
            <a:endParaRPr lang="ru-RU" sz="2000" b="1" i="1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5400000">
            <a:off x="1288233" y="3212305"/>
            <a:ext cx="4071966" cy="762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6200000" flipH="1">
            <a:off x="3000362" y="1571614"/>
            <a:ext cx="2805612" cy="209122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16200000" flipH="1">
            <a:off x="5286380" y="2643182"/>
            <a:ext cx="785818" cy="78581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6072198" y="3429000"/>
            <a:ext cx="2214578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Блок-схема: узел 50"/>
          <p:cNvSpPr/>
          <p:nvPr/>
        </p:nvSpPr>
        <p:spPr>
          <a:xfrm>
            <a:off x="8215338" y="3357562"/>
            <a:ext cx="133352" cy="13335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Блок-схема: узел 51"/>
          <p:cNvSpPr/>
          <p:nvPr/>
        </p:nvSpPr>
        <p:spPr>
          <a:xfrm>
            <a:off x="6000760" y="3357562"/>
            <a:ext cx="133352" cy="13335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Блок-схема: узел 52"/>
          <p:cNvSpPr/>
          <p:nvPr/>
        </p:nvSpPr>
        <p:spPr>
          <a:xfrm>
            <a:off x="5286380" y="2571744"/>
            <a:ext cx="133352" cy="13335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Блок-схема: узел 60"/>
          <p:cNvSpPr/>
          <p:nvPr/>
        </p:nvSpPr>
        <p:spPr>
          <a:xfrm>
            <a:off x="6429388" y="642918"/>
            <a:ext cx="133352" cy="13335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2" name="Прямая соединительная линия 61"/>
          <p:cNvCxnSpPr>
            <a:stCxn id="52" idx="0"/>
          </p:cNvCxnSpPr>
          <p:nvPr/>
        </p:nvCxnSpPr>
        <p:spPr>
          <a:xfrm rot="5400000" flipH="1" flipV="1">
            <a:off x="4960147" y="1821645"/>
            <a:ext cx="2643206" cy="42862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stCxn id="53" idx="0"/>
            <a:endCxn id="61" idx="3"/>
          </p:cNvCxnSpPr>
          <p:nvPr/>
        </p:nvCxnSpPr>
        <p:spPr>
          <a:xfrm rot="5400000" flipH="1" flipV="1">
            <a:off x="4993485" y="1116313"/>
            <a:ext cx="1815003" cy="1095861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>
            <a:stCxn id="61" idx="4"/>
            <a:endCxn id="17" idx="1"/>
          </p:cNvCxnSpPr>
          <p:nvPr/>
        </p:nvCxnSpPr>
        <p:spPr>
          <a:xfrm rot="16200000" flipH="1">
            <a:off x="6065055" y="1207278"/>
            <a:ext cx="1815003" cy="952985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8358214" y="3357562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A</a:t>
            </a:r>
            <a:endParaRPr lang="ru-RU" sz="2000" b="1" i="1" dirty="0"/>
          </a:p>
        </p:txBody>
      </p:sp>
      <p:sp>
        <p:nvSpPr>
          <p:cNvPr id="85" name="TextBox 84"/>
          <p:cNvSpPr txBox="1"/>
          <p:nvPr/>
        </p:nvSpPr>
        <p:spPr>
          <a:xfrm>
            <a:off x="6286512" y="0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s</a:t>
            </a:r>
            <a:endParaRPr lang="ru-RU" sz="3600" b="1" i="1" dirty="0"/>
          </a:p>
        </p:txBody>
      </p:sp>
      <p:sp>
        <p:nvSpPr>
          <p:cNvPr id="86" name="TextBox 85"/>
          <p:cNvSpPr txBox="1"/>
          <p:nvPr/>
        </p:nvSpPr>
        <p:spPr>
          <a:xfrm>
            <a:off x="5929322" y="3500438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D</a:t>
            </a:r>
            <a:endParaRPr lang="ru-RU" sz="2000" b="1" i="1" dirty="0"/>
          </a:p>
        </p:txBody>
      </p:sp>
      <p:sp>
        <p:nvSpPr>
          <p:cNvPr id="87" name="TextBox 86"/>
          <p:cNvSpPr txBox="1"/>
          <p:nvPr/>
        </p:nvSpPr>
        <p:spPr>
          <a:xfrm>
            <a:off x="7000892" y="2214554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B</a:t>
            </a:r>
            <a:endParaRPr lang="ru-RU" sz="2000" b="1" i="1" dirty="0"/>
          </a:p>
        </p:txBody>
      </p:sp>
      <p:sp>
        <p:nvSpPr>
          <p:cNvPr id="88" name="TextBox 87"/>
          <p:cNvSpPr txBox="1"/>
          <p:nvPr/>
        </p:nvSpPr>
        <p:spPr>
          <a:xfrm>
            <a:off x="4929190" y="2428868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C</a:t>
            </a:r>
            <a:endParaRPr lang="ru-RU" sz="2000" b="1" i="1" dirty="0"/>
          </a:p>
        </p:txBody>
      </p:sp>
      <p:sp>
        <p:nvSpPr>
          <p:cNvPr id="94" name="TextBox 93"/>
          <p:cNvSpPr txBox="1"/>
          <p:nvPr/>
        </p:nvSpPr>
        <p:spPr>
          <a:xfrm>
            <a:off x="4572000" y="492919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80DD6"/>
                </a:solidFill>
                <a:latin typeface="Bookman Old Style" pitchFamily="18" charset="0"/>
              </a:rPr>
              <a:t>S</a:t>
            </a:r>
            <a:r>
              <a:rPr lang="ru-RU" sz="3600" b="1" i="1" dirty="0" err="1" smtClean="0">
                <a:solidFill>
                  <a:srgbClr val="080DD6"/>
                </a:solidFill>
                <a:latin typeface="Bookman Old Style" pitchFamily="18" charset="0"/>
              </a:rPr>
              <a:t>п.п.=</a:t>
            </a:r>
            <a:r>
              <a:rPr lang="en-US" sz="3600" b="1" i="1" dirty="0" smtClean="0">
                <a:solidFill>
                  <a:srgbClr val="080DD6"/>
                </a:solidFill>
                <a:latin typeface="Bookman Old Style" pitchFamily="18" charset="0"/>
              </a:rPr>
              <a:t> S</a:t>
            </a:r>
            <a:r>
              <a:rPr lang="ru-RU" sz="3600" b="1" i="1" dirty="0" err="1" smtClean="0">
                <a:solidFill>
                  <a:srgbClr val="080DD6"/>
                </a:solidFill>
                <a:latin typeface="Bookman Old Style" pitchFamily="18" charset="0"/>
              </a:rPr>
              <a:t>б.п.+</a:t>
            </a:r>
            <a:r>
              <a:rPr lang="en-US" sz="3600" b="1" i="1" dirty="0" smtClean="0">
                <a:solidFill>
                  <a:srgbClr val="080DD6"/>
                </a:solidFill>
                <a:latin typeface="Bookman Old Style" pitchFamily="18" charset="0"/>
              </a:rPr>
              <a:t> S</a:t>
            </a:r>
            <a:r>
              <a:rPr lang="ru-RU" sz="3600" b="1" i="1" dirty="0" smtClean="0">
                <a:solidFill>
                  <a:srgbClr val="080DD6"/>
                </a:solidFill>
                <a:latin typeface="Bookman Old Style" pitchFamily="18" charset="0"/>
              </a:rPr>
              <a:t>о.</a:t>
            </a:r>
            <a:endParaRPr lang="ru-RU" sz="36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28596" y="428604"/>
            <a:ext cx="2357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rgbClr val="080DD6"/>
                </a:solidFill>
                <a:latin typeface="Bookman Old Style" pitchFamily="18" charset="0"/>
              </a:rPr>
              <a:t>Бічна</a:t>
            </a:r>
            <a:r>
              <a:rPr lang="ru-RU" sz="3200" b="1" i="1" dirty="0" smtClean="0">
                <a:solidFill>
                  <a:srgbClr val="080DD6"/>
                </a:solidFill>
                <a:latin typeface="Bookman Old Style" pitchFamily="18" charset="0"/>
              </a:rPr>
              <a:t> </a:t>
            </a:r>
          </a:p>
          <a:p>
            <a:pPr algn="ctr"/>
            <a:r>
              <a:rPr lang="ru-RU" sz="3200" b="1" i="1" dirty="0" err="1" smtClean="0">
                <a:solidFill>
                  <a:srgbClr val="080DD6"/>
                </a:solidFill>
                <a:latin typeface="Bookman Old Style" pitchFamily="18" charset="0"/>
              </a:rPr>
              <a:t>поверхня</a:t>
            </a:r>
            <a:endParaRPr lang="ru-RU" sz="3200" b="1" i="1" dirty="0">
              <a:solidFill>
                <a:srgbClr val="080DD6"/>
              </a:solidFill>
              <a:latin typeface="Bookman Old Style" pitchFamily="18" charset="0"/>
            </a:endParaRPr>
          </a:p>
        </p:txBody>
      </p:sp>
      <p:sp>
        <p:nvSpPr>
          <p:cNvPr id="41" name="Дуга 40"/>
          <p:cNvSpPr/>
          <p:nvPr/>
        </p:nvSpPr>
        <p:spPr>
          <a:xfrm rot="5400000">
            <a:off x="2548363" y="939366"/>
            <a:ext cx="1410537" cy="3300148"/>
          </a:xfrm>
          <a:prstGeom prst="arc">
            <a:avLst>
              <a:gd name="adj1" fmla="val 15082784"/>
              <a:gd name="adj2" fmla="val 6643695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 стрелкой 42"/>
          <p:cNvCxnSpPr/>
          <p:nvPr/>
        </p:nvCxnSpPr>
        <p:spPr>
          <a:xfrm rot="10800000">
            <a:off x="4429124" y="2071678"/>
            <a:ext cx="214314" cy="142876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олилиния 71"/>
          <p:cNvSpPr/>
          <p:nvPr/>
        </p:nvSpPr>
        <p:spPr>
          <a:xfrm>
            <a:off x="3286116" y="1214422"/>
            <a:ext cx="2155371" cy="4075611"/>
          </a:xfrm>
          <a:custGeom>
            <a:avLst/>
            <a:gdLst>
              <a:gd name="connsiteX0" fmla="*/ 0 w 2155371"/>
              <a:gd name="connsiteY0" fmla="*/ 4075611 h 4075611"/>
              <a:gd name="connsiteX1" fmla="*/ 2155371 w 2155371"/>
              <a:gd name="connsiteY1" fmla="*/ 2795451 h 4075611"/>
              <a:gd name="connsiteX2" fmla="*/ 78377 w 2155371"/>
              <a:gd name="connsiteY2" fmla="*/ 0 h 4075611"/>
              <a:gd name="connsiteX3" fmla="*/ 0 w 2155371"/>
              <a:gd name="connsiteY3" fmla="*/ 4075611 h 407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371" h="4075611">
                <a:moveTo>
                  <a:pt x="0" y="4075611"/>
                </a:moveTo>
                <a:lnTo>
                  <a:pt x="2155371" y="2795451"/>
                </a:lnTo>
                <a:lnTo>
                  <a:pt x="78377" y="0"/>
                </a:lnTo>
                <a:lnTo>
                  <a:pt x="0" y="4075611"/>
                </a:lnTo>
                <a:close/>
              </a:path>
            </a:pathLst>
          </a:custGeom>
          <a:solidFill>
            <a:srgbClr val="FFFF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57158" y="5786454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solidFill>
                  <a:srgbClr val="080DD6"/>
                </a:solidFill>
                <a:latin typeface="Bookman Old Style" pitchFamily="18" charset="0"/>
              </a:rPr>
              <a:t>S</a:t>
            </a:r>
            <a:r>
              <a:rPr lang="ru-RU" sz="3600" b="1" i="1" dirty="0" err="1" smtClean="0">
                <a:solidFill>
                  <a:srgbClr val="080DD6"/>
                </a:solidFill>
                <a:latin typeface="Bookman Old Style" pitchFamily="18" charset="0"/>
              </a:rPr>
              <a:t>б.п.=</a:t>
            </a:r>
            <a:r>
              <a:rPr lang="en-US" sz="3600" b="1" i="1" dirty="0" smtClean="0">
                <a:solidFill>
                  <a:srgbClr val="080DD6"/>
                </a:solidFill>
                <a:latin typeface="Bookman Old Style" pitchFamily="18" charset="0"/>
              </a:rPr>
              <a:t>S</a:t>
            </a:r>
            <a:r>
              <a:rPr lang="ru-RU" sz="2400" b="1" i="1" dirty="0" smtClean="0">
                <a:solidFill>
                  <a:srgbClr val="080DD6"/>
                </a:solidFill>
                <a:latin typeface="Bookman Old Style" pitchFamily="18" charset="0"/>
              </a:rPr>
              <a:t>Δ</a:t>
            </a:r>
            <a:r>
              <a:rPr lang="ru-RU" sz="2800" b="1" i="1" dirty="0" smtClean="0">
                <a:solidFill>
                  <a:srgbClr val="080DD6"/>
                </a:solidFill>
                <a:latin typeface="Bookman Old Style" pitchFamily="18" charset="0"/>
              </a:rPr>
              <a:t>АВ</a:t>
            </a:r>
            <a:r>
              <a:rPr lang="en-US" sz="2800" b="1" i="1" dirty="0" smtClean="0">
                <a:solidFill>
                  <a:srgbClr val="080DD6"/>
                </a:solidFill>
                <a:latin typeface="Bookman Old Style" pitchFamily="18" charset="0"/>
              </a:rPr>
              <a:t>S+</a:t>
            </a:r>
            <a:r>
              <a:rPr lang="en-US" sz="3600" b="1" i="1" dirty="0" smtClean="0">
                <a:solidFill>
                  <a:srgbClr val="080DD6"/>
                </a:solidFill>
                <a:latin typeface="Bookman Old Style" pitchFamily="18" charset="0"/>
              </a:rPr>
              <a:t>S</a:t>
            </a:r>
            <a:r>
              <a:rPr lang="ru-RU" sz="2400" b="1" i="1" dirty="0" smtClean="0">
                <a:solidFill>
                  <a:srgbClr val="080DD6"/>
                </a:solidFill>
                <a:latin typeface="Bookman Old Style" pitchFamily="18" charset="0"/>
              </a:rPr>
              <a:t>Δ</a:t>
            </a:r>
            <a:r>
              <a:rPr lang="en-US" sz="2800" b="1" i="1" dirty="0" smtClean="0">
                <a:solidFill>
                  <a:srgbClr val="080DD6"/>
                </a:solidFill>
                <a:latin typeface="Bookman Old Style" pitchFamily="18" charset="0"/>
              </a:rPr>
              <a:t>BCS+</a:t>
            </a:r>
            <a:r>
              <a:rPr lang="en-US" sz="3600" b="1" i="1" dirty="0" smtClean="0">
                <a:solidFill>
                  <a:srgbClr val="080DD6"/>
                </a:solidFill>
                <a:latin typeface="Bookman Old Style" pitchFamily="18" charset="0"/>
              </a:rPr>
              <a:t>S</a:t>
            </a:r>
            <a:r>
              <a:rPr lang="ru-RU" sz="2400" b="1" i="1" dirty="0" smtClean="0">
                <a:solidFill>
                  <a:srgbClr val="080DD6"/>
                </a:solidFill>
                <a:latin typeface="Bookman Old Style" pitchFamily="18" charset="0"/>
              </a:rPr>
              <a:t>Δ</a:t>
            </a:r>
            <a:r>
              <a:rPr lang="en-US" sz="2800" b="1" i="1" dirty="0" smtClean="0">
                <a:solidFill>
                  <a:srgbClr val="080DD6"/>
                </a:solidFill>
                <a:latin typeface="Bookman Old Style" pitchFamily="18" charset="0"/>
              </a:rPr>
              <a:t>ACS+…</a:t>
            </a:r>
            <a:endParaRPr lang="ru-RU" sz="28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857752" y="4357694"/>
            <a:ext cx="4286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err="1" smtClean="0">
                <a:solidFill>
                  <a:srgbClr val="080DD6"/>
                </a:solidFill>
                <a:latin typeface="Bookman Old Style" pitchFamily="18" charset="0"/>
              </a:rPr>
              <a:t>Повна</a:t>
            </a:r>
            <a:r>
              <a:rPr lang="ru-RU" sz="3600" b="1" i="1" dirty="0" smtClean="0">
                <a:solidFill>
                  <a:srgbClr val="080DD6"/>
                </a:solidFill>
                <a:latin typeface="Bookman Old Style" pitchFamily="18" charset="0"/>
              </a:rPr>
              <a:t> </a:t>
            </a:r>
            <a:r>
              <a:rPr lang="ru-RU" sz="3600" b="1" i="1" dirty="0" err="1" smtClean="0">
                <a:solidFill>
                  <a:srgbClr val="080DD6"/>
                </a:solidFill>
                <a:latin typeface="Bookman Old Style" pitchFamily="18" charset="0"/>
              </a:rPr>
              <a:t>поверхня</a:t>
            </a:r>
            <a:endParaRPr lang="ru-RU" sz="3600" b="1" i="1" dirty="0">
              <a:solidFill>
                <a:srgbClr val="080DD6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51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67" grpId="0" animBg="1"/>
      <p:bldP spid="94" grpId="0"/>
      <p:bldP spid="65" grpId="0"/>
      <p:bldP spid="41" grpId="0" animBg="1"/>
      <p:bldP spid="72" grpId="0" animBg="1"/>
      <p:bldP spid="42" grpId="0"/>
      <p:bldP spid="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rgbClr val="9B915D"/>
            </a:gs>
            <a:gs pos="63000">
              <a:schemeClr val="bg2">
                <a:lumMod val="50000"/>
              </a:schemeClr>
            </a:gs>
            <a:gs pos="43000">
              <a:schemeClr val="bg2">
                <a:lumMod val="7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009622" cy="16430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i="1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Bookman Old Style" pitchFamily="18" charset="0"/>
              </a:rPr>
              <a:t>Площа</a:t>
            </a:r>
            <a:r>
              <a:rPr lang="ru-RU" sz="28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Bookman Old Style" pitchFamily="18" charset="0"/>
              </a:rPr>
              <a:t>бічної</a:t>
            </a:r>
            <a:r>
              <a:rPr lang="ru-RU" sz="28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Bookman Old Style" pitchFamily="18" charset="0"/>
              </a:rPr>
              <a:t>поверхні</a:t>
            </a:r>
            <a:r>
              <a:rPr lang="ru-RU" sz="28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Bookman Old Style" pitchFamily="18" charset="0"/>
              </a:rPr>
              <a:t>правильної</a:t>
            </a:r>
            <a:r>
              <a:rPr lang="ru-RU" sz="28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Bookman Old Style" pitchFamily="18" charset="0"/>
              </a:rPr>
              <a:t>піраміди</a:t>
            </a:r>
            <a:r>
              <a:rPr lang="ru-RU" sz="28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Bookman Old Style" pitchFamily="18" charset="0"/>
              </a:rPr>
              <a:t>дорівнює</a:t>
            </a:r>
            <a:r>
              <a:rPr lang="ru-RU" sz="28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Bookman Old Style" pitchFamily="18" charset="0"/>
              </a:rPr>
              <a:t>половині</a:t>
            </a:r>
            <a:r>
              <a:rPr lang="ru-RU" sz="28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Bookman Old Style" pitchFamily="18" charset="0"/>
              </a:rPr>
              <a:t>добутку</a:t>
            </a:r>
            <a:r>
              <a:rPr lang="ru-RU" sz="28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Bookman Old Style" pitchFamily="18" charset="0"/>
              </a:rPr>
              <a:t> периметра </a:t>
            </a:r>
            <a:r>
              <a:rPr lang="ru-RU" sz="2800" b="1" i="1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Bookman Old Style" pitchFamily="18" charset="0"/>
              </a:rPr>
              <a:t>основи</a:t>
            </a:r>
            <a:r>
              <a:rPr lang="ru-RU" sz="28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Bookman Old Style" pitchFamily="18" charset="0"/>
              </a:rPr>
              <a:t> на апофему</a:t>
            </a:r>
            <a:endParaRPr lang="ru-RU" sz="2800" b="1" i="1" dirty="0">
              <a:solidFill>
                <a:schemeClr val="tx2">
                  <a:lumMod val="90000"/>
                  <a:lumOff val="10000"/>
                </a:schemeClr>
              </a:solidFill>
              <a:latin typeface="Bookman Old Style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214678" y="4714884"/>
            <a:ext cx="1857388" cy="714380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428728" y="5500702"/>
            <a:ext cx="1143008" cy="100013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2571736" y="6500834"/>
            <a:ext cx="1557342" cy="1429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4079081" y="5493555"/>
            <a:ext cx="1057276" cy="92869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1785918" y="4143380"/>
            <a:ext cx="3929090" cy="785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2285984" y="3643314"/>
            <a:ext cx="3357586" cy="121444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2214546" y="3571876"/>
            <a:ext cx="2143140" cy="142876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500166" y="4714884"/>
            <a:ext cx="1714512" cy="78581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6200000" flipH="1">
            <a:off x="2714612" y="3071810"/>
            <a:ext cx="2857520" cy="171451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928662" y="3071810"/>
            <a:ext cx="2928958" cy="192882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1000100" y="4143380"/>
            <a:ext cx="3929090" cy="785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000232" y="6396335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Bookman Old Style" pitchFamily="18" charset="0"/>
              </a:rPr>
              <a:t>A</a:t>
            </a:r>
            <a:r>
              <a:rPr lang="en-US" sz="1400" b="1" i="1" dirty="0" smtClean="0">
                <a:latin typeface="Bookman Old Style" pitchFamily="18" charset="0"/>
              </a:rPr>
              <a:t>1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43372" y="6396335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Bookman Old Style" pitchFamily="18" charset="0"/>
              </a:rPr>
              <a:t>A</a:t>
            </a:r>
            <a:r>
              <a:rPr lang="en-US" sz="1400" b="1" i="1" dirty="0" smtClean="0">
                <a:latin typeface="Bookman Old Style" pitchFamily="18" charset="0"/>
              </a:rPr>
              <a:t>2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000628" y="5143512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Bookman Old Style" pitchFamily="18" charset="0"/>
              </a:rPr>
              <a:t>A</a:t>
            </a:r>
            <a:r>
              <a:rPr lang="en-US" sz="1400" b="1" i="1" dirty="0" smtClean="0">
                <a:latin typeface="Bookman Old Style" pitchFamily="18" charset="0"/>
              </a:rPr>
              <a:t>3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143240" y="4286256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Bookman Old Style" pitchFamily="18" charset="0"/>
              </a:rPr>
              <a:t>A</a:t>
            </a:r>
            <a:r>
              <a:rPr lang="en-US" sz="1400" b="1" i="1" dirty="0" smtClean="0">
                <a:latin typeface="Bookman Old Style" pitchFamily="18" charset="0"/>
              </a:rPr>
              <a:t>4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57224" y="5143512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Bookman Old Style" pitchFamily="18" charset="0"/>
              </a:rPr>
              <a:t>A</a:t>
            </a:r>
            <a:r>
              <a:rPr lang="en-US" sz="1400" b="1" i="1" dirty="0" smtClean="0">
                <a:latin typeface="Bookman Old Style" pitchFamily="18" charset="0"/>
              </a:rPr>
              <a:t>n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143240" y="2071678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Bookman Old Style" pitchFamily="18" charset="0"/>
              </a:rPr>
              <a:t>P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3143240" y="4643446"/>
            <a:ext cx="142876" cy="142876"/>
          </a:xfrm>
          <a:prstGeom prst="ellipse">
            <a:avLst/>
          </a:prstGeom>
          <a:solidFill>
            <a:srgbClr val="FF0000">
              <a:alpha val="8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4929190" y="5357826"/>
            <a:ext cx="142876" cy="142876"/>
          </a:xfrm>
          <a:prstGeom prst="ellipse">
            <a:avLst/>
          </a:prstGeom>
          <a:solidFill>
            <a:srgbClr val="FF0000">
              <a:alpha val="8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1357290" y="5429264"/>
            <a:ext cx="142876" cy="142876"/>
          </a:xfrm>
          <a:prstGeom prst="ellipse">
            <a:avLst/>
          </a:prstGeom>
          <a:solidFill>
            <a:srgbClr val="FF0000">
              <a:alpha val="8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2500298" y="6429396"/>
            <a:ext cx="142876" cy="142876"/>
          </a:xfrm>
          <a:prstGeom prst="ellipse">
            <a:avLst/>
          </a:prstGeom>
          <a:solidFill>
            <a:srgbClr val="FF0000">
              <a:alpha val="8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4071934" y="6429396"/>
            <a:ext cx="142876" cy="142876"/>
          </a:xfrm>
          <a:prstGeom prst="ellipse">
            <a:avLst/>
          </a:prstGeom>
          <a:solidFill>
            <a:srgbClr val="FF0000">
              <a:alpha val="8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 flipV="1">
            <a:off x="3286116" y="2500306"/>
            <a:ext cx="142876" cy="142876"/>
          </a:xfrm>
          <a:prstGeom prst="ellipse">
            <a:avLst/>
          </a:prstGeom>
          <a:solidFill>
            <a:srgbClr val="FF0000">
              <a:alpha val="8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rot="16200000" flipH="1">
            <a:off x="4572000" y="5643578"/>
            <a:ext cx="214314" cy="7143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4500562" y="5573728"/>
            <a:ext cx="142876" cy="1412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572000" y="5929330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Bookman Old Style" pitchFamily="18" charset="0"/>
              </a:rPr>
              <a:t>М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28596" y="1785926"/>
            <a:ext cx="8715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80DD6"/>
                </a:solidFill>
                <a:latin typeface="Bookman Old Style" pitchFamily="18" charset="0"/>
              </a:rPr>
              <a:t>S</a:t>
            </a:r>
            <a:r>
              <a:rPr lang="ru-RU" sz="2800" b="1" i="1" dirty="0" err="1" smtClean="0">
                <a:solidFill>
                  <a:srgbClr val="080DD6"/>
                </a:solidFill>
                <a:latin typeface="Bookman Old Style" pitchFamily="18" charset="0"/>
              </a:rPr>
              <a:t>б.п.=</a:t>
            </a:r>
            <a:r>
              <a:rPr lang="en-US" sz="2800" b="1" i="1" dirty="0" smtClean="0">
                <a:solidFill>
                  <a:srgbClr val="080DD6"/>
                </a:solidFill>
                <a:latin typeface="Bookman Old Style" pitchFamily="18" charset="0"/>
              </a:rPr>
              <a:t>S</a:t>
            </a:r>
            <a:r>
              <a:rPr lang="el-GR" sz="2800" b="1" i="1" dirty="0" smtClean="0">
                <a:solidFill>
                  <a:srgbClr val="080DD6"/>
                </a:solidFill>
                <a:latin typeface="Bookman Old Style" pitchFamily="18" charset="0"/>
              </a:rPr>
              <a:t>Δ</a:t>
            </a:r>
            <a:r>
              <a:rPr lang="en-US" sz="2800" b="1" i="1" dirty="0" smtClean="0">
                <a:solidFill>
                  <a:srgbClr val="080DD6"/>
                </a:solidFill>
                <a:latin typeface="Bookman Old Style" pitchFamily="18" charset="0"/>
              </a:rPr>
              <a:t> A</a:t>
            </a:r>
            <a:r>
              <a:rPr lang="en-US" sz="2400" b="1" i="1" dirty="0" smtClean="0">
                <a:solidFill>
                  <a:srgbClr val="080DD6"/>
                </a:solidFill>
                <a:latin typeface="Calibri" pitchFamily="34" charset="0"/>
              </a:rPr>
              <a:t>1</a:t>
            </a:r>
            <a:r>
              <a:rPr lang="en-US" sz="2800" b="1" i="1" dirty="0" smtClean="0">
                <a:solidFill>
                  <a:srgbClr val="080DD6"/>
                </a:solidFill>
                <a:latin typeface="Bookman Old Style" pitchFamily="18" charset="0"/>
              </a:rPr>
              <a:t>A</a:t>
            </a:r>
            <a:r>
              <a:rPr lang="en-US" sz="2400" b="1" i="1" dirty="0" smtClean="0">
                <a:solidFill>
                  <a:srgbClr val="080DD6"/>
                </a:solidFill>
                <a:latin typeface="Calibri" pitchFamily="34" charset="0"/>
              </a:rPr>
              <a:t>2</a:t>
            </a:r>
            <a:r>
              <a:rPr lang="en-US" sz="2800" b="1" i="1" dirty="0" smtClean="0">
                <a:solidFill>
                  <a:srgbClr val="080DD6"/>
                </a:solidFill>
                <a:latin typeface="Bookman Old Style" pitchFamily="18" charset="0"/>
              </a:rPr>
              <a:t>P+S</a:t>
            </a:r>
            <a:r>
              <a:rPr lang="el-GR" sz="2800" b="1" i="1" dirty="0" smtClean="0">
                <a:solidFill>
                  <a:srgbClr val="080DD6"/>
                </a:solidFill>
                <a:latin typeface="Bookman Old Style" pitchFamily="18" charset="0"/>
              </a:rPr>
              <a:t>Δ</a:t>
            </a:r>
            <a:r>
              <a:rPr lang="en-US" sz="2800" b="1" i="1" dirty="0" smtClean="0">
                <a:solidFill>
                  <a:srgbClr val="080DD6"/>
                </a:solidFill>
                <a:latin typeface="Bookman Old Style" pitchFamily="18" charset="0"/>
              </a:rPr>
              <a:t> A</a:t>
            </a:r>
            <a:r>
              <a:rPr lang="en-US" sz="2400" b="1" i="1" dirty="0" smtClean="0">
                <a:solidFill>
                  <a:srgbClr val="080DD6"/>
                </a:solidFill>
                <a:latin typeface="Calibri" pitchFamily="34" charset="0"/>
              </a:rPr>
              <a:t>2</a:t>
            </a:r>
            <a:r>
              <a:rPr lang="en-US" sz="2800" b="1" i="1" dirty="0" smtClean="0">
                <a:solidFill>
                  <a:srgbClr val="080DD6"/>
                </a:solidFill>
                <a:latin typeface="Bookman Old Style" pitchFamily="18" charset="0"/>
              </a:rPr>
              <a:t>A</a:t>
            </a:r>
            <a:r>
              <a:rPr lang="en-US" sz="2400" b="1" i="1" dirty="0" smtClean="0">
                <a:solidFill>
                  <a:srgbClr val="080DD6"/>
                </a:solidFill>
                <a:latin typeface="Calibri" pitchFamily="34" charset="0"/>
              </a:rPr>
              <a:t>3</a:t>
            </a:r>
            <a:r>
              <a:rPr lang="en-US" sz="2800" b="1" i="1" dirty="0" smtClean="0">
                <a:solidFill>
                  <a:srgbClr val="080DD6"/>
                </a:solidFill>
                <a:latin typeface="Bookman Old Style" pitchFamily="18" charset="0"/>
              </a:rPr>
              <a:t>P+S</a:t>
            </a:r>
            <a:r>
              <a:rPr lang="el-GR" sz="2800" b="1" i="1" dirty="0" smtClean="0">
                <a:solidFill>
                  <a:srgbClr val="080DD6"/>
                </a:solidFill>
                <a:latin typeface="Bookman Old Style" pitchFamily="18" charset="0"/>
              </a:rPr>
              <a:t>Δ</a:t>
            </a:r>
            <a:r>
              <a:rPr lang="uk-UA" sz="2800" b="1" i="1" dirty="0" smtClean="0">
                <a:solidFill>
                  <a:srgbClr val="080DD6"/>
                </a:solidFill>
                <a:latin typeface="Bookman Old Style" pitchFamily="18" charset="0"/>
              </a:rPr>
              <a:t> </a:t>
            </a:r>
            <a:r>
              <a:rPr lang="en-US" sz="2800" b="1" i="1" dirty="0" smtClean="0">
                <a:solidFill>
                  <a:srgbClr val="080DD6"/>
                </a:solidFill>
                <a:latin typeface="Bookman Old Style" pitchFamily="18" charset="0"/>
              </a:rPr>
              <a:t>A</a:t>
            </a:r>
            <a:r>
              <a:rPr lang="ru-RU" sz="2400" b="1" i="1" dirty="0" smtClean="0">
                <a:solidFill>
                  <a:srgbClr val="080DD6"/>
                </a:solidFill>
                <a:latin typeface="Calibri" pitchFamily="34" charset="0"/>
              </a:rPr>
              <a:t>3</a:t>
            </a:r>
            <a:r>
              <a:rPr lang="en-US" sz="2800" b="1" i="1" dirty="0" smtClean="0">
                <a:solidFill>
                  <a:srgbClr val="080DD6"/>
                </a:solidFill>
                <a:latin typeface="Bookman Old Style" pitchFamily="18" charset="0"/>
              </a:rPr>
              <a:t>A</a:t>
            </a:r>
            <a:r>
              <a:rPr lang="ru-RU" sz="2400" b="1" i="1" dirty="0" smtClean="0">
                <a:solidFill>
                  <a:srgbClr val="080DD6"/>
                </a:solidFill>
                <a:latin typeface="Calibri" pitchFamily="34" charset="0"/>
              </a:rPr>
              <a:t>4</a:t>
            </a:r>
            <a:r>
              <a:rPr lang="en-US" sz="2800" b="1" i="1" dirty="0" smtClean="0">
                <a:solidFill>
                  <a:srgbClr val="080DD6"/>
                </a:solidFill>
                <a:latin typeface="Bookman Old Style" pitchFamily="18" charset="0"/>
              </a:rPr>
              <a:t>P </a:t>
            </a:r>
            <a:r>
              <a:rPr lang="uk-UA" sz="2800" b="1" i="1" dirty="0" smtClean="0">
                <a:solidFill>
                  <a:srgbClr val="080DD6"/>
                </a:solidFill>
                <a:latin typeface="Bookman Old Style" pitchFamily="18" charset="0"/>
              </a:rPr>
              <a:t>+</a:t>
            </a:r>
            <a:r>
              <a:rPr lang="ru-RU" sz="2800" b="1" i="1" dirty="0" smtClean="0">
                <a:solidFill>
                  <a:srgbClr val="080DD6"/>
                </a:solidFill>
                <a:latin typeface="Bookman Old Style" pitchFamily="18" charset="0"/>
              </a:rPr>
              <a:t>…=</a:t>
            </a:r>
            <a:r>
              <a:rPr lang="en-US" sz="2800" b="1" i="1" dirty="0" smtClean="0">
                <a:solidFill>
                  <a:srgbClr val="080DD6"/>
                </a:solidFill>
                <a:latin typeface="Bookman Old Style" pitchFamily="18" charset="0"/>
              </a:rPr>
              <a:t>  </a:t>
            </a:r>
            <a:endParaRPr lang="ru-RU" sz="2800" b="1" i="1" dirty="0">
              <a:solidFill>
                <a:srgbClr val="080DD6"/>
              </a:solidFill>
              <a:latin typeface="Bookman Old Style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929058" y="2214554"/>
            <a:ext cx="5500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80DD6"/>
                </a:solidFill>
                <a:latin typeface="Bookman Old Style" pitchFamily="18" charset="0"/>
              </a:rPr>
              <a:t>=</a:t>
            </a:r>
            <a:r>
              <a:rPr lang="en-US" sz="3200" b="1" i="1" dirty="0" smtClean="0">
                <a:solidFill>
                  <a:srgbClr val="080DD6"/>
                </a:solidFill>
                <a:latin typeface="Bookman Old Style" pitchFamily="18" charset="0"/>
              </a:rPr>
              <a:t> </a:t>
            </a:r>
            <a:r>
              <a:rPr lang="en-US" sz="3600" b="1" i="1" dirty="0" smtClean="0">
                <a:solidFill>
                  <a:srgbClr val="080DD6"/>
                </a:solidFill>
                <a:latin typeface="Calibri" pitchFamily="34" charset="0"/>
              </a:rPr>
              <a:t>½</a:t>
            </a:r>
            <a:r>
              <a:rPr lang="uk-UA" sz="3200" b="1" i="1" dirty="0" smtClean="0">
                <a:solidFill>
                  <a:srgbClr val="080DD6"/>
                </a:solidFill>
                <a:latin typeface="Bookman Old Style" pitchFamily="18" charset="0"/>
              </a:rPr>
              <a:t> </a:t>
            </a:r>
            <a:r>
              <a:rPr lang="en-US" sz="3200" b="1" i="1" dirty="0" smtClean="0">
                <a:solidFill>
                  <a:srgbClr val="080DD6"/>
                </a:solidFill>
                <a:latin typeface="Calibri"/>
              </a:rPr>
              <a:t>A</a:t>
            </a:r>
            <a:r>
              <a:rPr lang="en-US" sz="2400" b="1" i="1" dirty="0" smtClean="0">
                <a:solidFill>
                  <a:srgbClr val="080DD6"/>
                </a:solidFill>
                <a:latin typeface="Calibri"/>
              </a:rPr>
              <a:t>1</a:t>
            </a:r>
            <a:r>
              <a:rPr lang="en-US" sz="3200" b="1" i="1" dirty="0" smtClean="0">
                <a:solidFill>
                  <a:srgbClr val="080DD6"/>
                </a:solidFill>
                <a:latin typeface="Calibri"/>
              </a:rPr>
              <a:t>A</a:t>
            </a:r>
            <a:r>
              <a:rPr lang="en-US" sz="2400" b="1" i="1" dirty="0" smtClean="0">
                <a:solidFill>
                  <a:srgbClr val="080DD6"/>
                </a:solidFill>
                <a:latin typeface="Calibri"/>
              </a:rPr>
              <a:t>2</a:t>
            </a:r>
            <a:r>
              <a:rPr lang="ru-RU" sz="3200" b="1" i="1" dirty="0" smtClean="0">
                <a:solidFill>
                  <a:srgbClr val="080DD6"/>
                </a:solidFill>
                <a:latin typeface="Calibri"/>
              </a:rPr>
              <a:t>·</a:t>
            </a:r>
            <a:r>
              <a:rPr lang="en-US" sz="3200" b="1" i="1" dirty="0" smtClean="0">
                <a:solidFill>
                  <a:srgbClr val="080DD6"/>
                </a:solidFill>
                <a:latin typeface="Calibri"/>
              </a:rPr>
              <a:t>P</a:t>
            </a:r>
            <a:r>
              <a:rPr lang="uk-UA" sz="3200" b="1" i="1" dirty="0" smtClean="0">
                <a:solidFill>
                  <a:srgbClr val="080DD6"/>
                </a:solidFill>
                <a:latin typeface="Calibri"/>
              </a:rPr>
              <a:t>М </a:t>
            </a:r>
            <a:r>
              <a:rPr lang="en-US" sz="3200" b="1" i="1" dirty="0" smtClean="0">
                <a:solidFill>
                  <a:srgbClr val="080DD6"/>
                </a:solidFill>
                <a:latin typeface="Calibri"/>
              </a:rPr>
              <a:t>+</a:t>
            </a:r>
            <a:r>
              <a:rPr lang="uk-UA" sz="3200" b="1" i="1" dirty="0" smtClean="0">
                <a:solidFill>
                  <a:srgbClr val="080DD6"/>
                </a:solidFill>
                <a:latin typeface="Calibri"/>
              </a:rPr>
              <a:t>  </a:t>
            </a:r>
            <a:r>
              <a:rPr lang="uk-UA" sz="3600" b="1" i="1" dirty="0" smtClean="0">
                <a:solidFill>
                  <a:srgbClr val="080DD6"/>
                </a:solidFill>
                <a:latin typeface="Calibri"/>
              </a:rPr>
              <a:t>½</a:t>
            </a:r>
            <a:r>
              <a:rPr lang="uk-UA" sz="3200" b="1" i="1" dirty="0" smtClean="0">
                <a:solidFill>
                  <a:srgbClr val="080DD6"/>
                </a:solidFill>
                <a:latin typeface="Calibri"/>
              </a:rPr>
              <a:t> </a:t>
            </a:r>
            <a:r>
              <a:rPr lang="en-US" sz="3200" b="1" i="1" dirty="0" smtClean="0">
                <a:solidFill>
                  <a:srgbClr val="080DD6"/>
                </a:solidFill>
                <a:latin typeface="Calibri"/>
              </a:rPr>
              <a:t>A</a:t>
            </a:r>
            <a:r>
              <a:rPr lang="en-US" sz="2400" b="1" i="1" dirty="0" smtClean="0">
                <a:solidFill>
                  <a:srgbClr val="080DD6"/>
                </a:solidFill>
                <a:latin typeface="Calibri"/>
              </a:rPr>
              <a:t>2</a:t>
            </a:r>
            <a:r>
              <a:rPr lang="en-US" sz="3200" b="1" i="1" dirty="0" smtClean="0">
                <a:solidFill>
                  <a:srgbClr val="080DD6"/>
                </a:solidFill>
                <a:latin typeface="Calibri"/>
              </a:rPr>
              <a:t>A</a:t>
            </a:r>
            <a:r>
              <a:rPr lang="en-US" sz="2400" b="1" i="1" dirty="0" smtClean="0">
                <a:solidFill>
                  <a:srgbClr val="080DD6"/>
                </a:solidFill>
                <a:latin typeface="Calibri"/>
              </a:rPr>
              <a:t>3</a:t>
            </a:r>
            <a:r>
              <a:rPr lang="en-US" sz="3200" b="1" i="1" dirty="0" smtClean="0">
                <a:solidFill>
                  <a:srgbClr val="080DD6"/>
                </a:solidFill>
                <a:latin typeface="Calibri"/>
              </a:rPr>
              <a:t>· P</a:t>
            </a:r>
            <a:r>
              <a:rPr lang="uk-UA" sz="3200" b="1" i="1" dirty="0" smtClean="0">
                <a:solidFill>
                  <a:srgbClr val="080DD6"/>
                </a:solidFill>
                <a:latin typeface="Calibri"/>
              </a:rPr>
              <a:t>М+</a:t>
            </a:r>
            <a:r>
              <a:rPr lang="en-US" sz="3200" b="1" i="1" dirty="0" smtClean="0">
                <a:solidFill>
                  <a:srgbClr val="080DD6"/>
                </a:solidFill>
                <a:latin typeface="Calibri"/>
              </a:rPr>
              <a:t> </a:t>
            </a:r>
            <a:r>
              <a:rPr lang="uk-UA" sz="3200" b="1" i="1" dirty="0" smtClean="0">
                <a:solidFill>
                  <a:srgbClr val="080DD6"/>
                </a:solidFill>
                <a:latin typeface="Calibri"/>
              </a:rPr>
              <a:t>  + </a:t>
            </a:r>
            <a:r>
              <a:rPr lang="en-US" sz="3600" b="1" i="1" dirty="0" smtClean="0">
                <a:solidFill>
                  <a:srgbClr val="080DD6"/>
                </a:solidFill>
                <a:latin typeface="Calibri"/>
              </a:rPr>
              <a:t>½</a:t>
            </a:r>
            <a:r>
              <a:rPr lang="uk-UA" sz="3600" b="1" i="1" dirty="0" smtClean="0">
                <a:solidFill>
                  <a:srgbClr val="080DD6"/>
                </a:solidFill>
                <a:latin typeface="Calibri"/>
              </a:rPr>
              <a:t> </a:t>
            </a:r>
            <a:r>
              <a:rPr lang="uk-UA" sz="3200" b="1" i="1" dirty="0" smtClean="0">
                <a:solidFill>
                  <a:srgbClr val="080DD6"/>
                </a:solidFill>
                <a:latin typeface="Calibri"/>
              </a:rPr>
              <a:t> </a:t>
            </a:r>
            <a:r>
              <a:rPr lang="en-US" sz="3200" b="1" i="1" dirty="0" smtClean="0">
                <a:solidFill>
                  <a:srgbClr val="080DD6"/>
                </a:solidFill>
                <a:latin typeface="Calibri"/>
              </a:rPr>
              <a:t>A</a:t>
            </a:r>
            <a:r>
              <a:rPr lang="en-US" sz="2400" b="1" i="1" dirty="0" smtClean="0">
                <a:solidFill>
                  <a:srgbClr val="080DD6"/>
                </a:solidFill>
                <a:latin typeface="Calibri"/>
              </a:rPr>
              <a:t>3</a:t>
            </a:r>
            <a:r>
              <a:rPr lang="en-US" sz="3200" b="1" i="1" dirty="0" smtClean="0">
                <a:solidFill>
                  <a:srgbClr val="080DD6"/>
                </a:solidFill>
                <a:latin typeface="Calibri"/>
              </a:rPr>
              <a:t>A</a:t>
            </a:r>
            <a:r>
              <a:rPr lang="en-US" sz="2400" b="1" i="1" dirty="0" smtClean="0">
                <a:solidFill>
                  <a:srgbClr val="080DD6"/>
                </a:solidFill>
                <a:latin typeface="Calibri"/>
              </a:rPr>
              <a:t>4</a:t>
            </a:r>
            <a:r>
              <a:rPr lang="en-US" sz="3200" b="1" i="1" dirty="0" smtClean="0">
                <a:solidFill>
                  <a:srgbClr val="080DD6"/>
                </a:solidFill>
                <a:latin typeface="Calibri"/>
              </a:rPr>
              <a:t>· P</a:t>
            </a:r>
            <a:r>
              <a:rPr lang="uk-UA" sz="3200" b="1" i="1" dirty="0" smtClean="0">
                <a:solidFill>
                  <a:srgbClr val="080DD6"/>
                </a:solidFill>
                <a:latin typeface="Calibri"/>
              </a:rPr>
              <a:t>М+</a:t>
            </a:r>
            <a:r>
              <a:rPr lang="ru-RU" sz="3200" b="1" i="1" dirty="0" smtClean="0">
                <a:solidFill>
                  <a:srgbClr val="080DD6"/>
                </a:solidFill>
                <a:latin typeface="Calibri"/>
              </a:rPr>
              <a:t>…</a:t>
            </a:r>
            <a:r>
              <a:rPr lang="en-US" sz="3200" b="1" i="1" dirty="0" smtClean="0">
                <a:solidFill>
                  <a:srgbClr val="080DD6"/>
                </a:solidFill>
                <a:latin typeface="Calibri"/>
              </a:rPr>
              <a:t>=</a:t>
            </a:r>
            <a:endParaRPr lang="ru-RU" sz="3200" b="1" i="1" dirty="0">
              <a:solidFill>
                <a:srgbClr val="080DD6"/>
              </a:solidFill>
              <a:latin typeface="Bookman Old Style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000496" y="3357563"/>
            <a:ext cx="5143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80DD6"/>
                </a:solidFill>
                <a:latin typeface="Bookman Old Style" pitchFamily="18" charset="0"/>
              </a:rPr>
              <a:t>=</a:t>
            </a:r>
            <a:r>
              <a:rPr lang="en-US" sz="3200" b="1" i="1" dirty="0" smtClean="0">
                <a:solidFill>
                  <a:srgbClr val="080DD6"/>
                </a:solidFill>
                <a:latin typeface="Calibri"/>
              </a:rPr>
              <a:t>½P</a:t>
            </a:r>
            <a:r>
              <a:rPr lang="uk-UA" sz="3200" b="1" i="1" dirty="0" smtClean="0">
                <a:solidFill>
                  <a:srgbClr val="080DD6"/>
                </a:solidFill>
                <a:latin typeface="Calibri"/>
              </a:rPr>
              <a:t>М</a:t>
            </a:r>
            <a:r>
              <a:rPr lang="en-US" sz="3200" b="1" i="1" dirty="0" smtClean="0">
                <a:solidFill>
                  <a:srgbClr val="080DD6"/>
                </a:solidFill>
                <a:latin typeface="Calibri"/>
              </a:rPr>
              <a:t>·(A</a:t>
            </a:r>
            <a:r>
              <a:rPr lang="ru-RU" sz="2400" b="1" i="1" dirty="0" smtClean="0">
                <a:solidFill>
                  <a:srgbClr val="080DD6"/>
                </a:solidFill>
                <a:latin typeface="Calibri"/>
              </a:rPr>
              <a:t>1</a:t>
            </a:r>
            <a:r>
              <a:rPr lang="en-US" sz="3200" b="1" i="1" dirty="0" smtClean="0">
                <a:solidFill>
                  <a:srgbClr val="080DD6"/>
                </a:solidFill>
                <a:latin typeface="Calibri"/>
              </a:rPr>
              <a:t>A</a:t>
            </a:r>
            <a:r>
              <a:rPr lang="ru-RU" sz="2400" b="1" i="1" dirty="0" smtClean="0">
                <a:solidFill>
                  <a:srgbClr val="080DD6"/>
                </a:solidFill>
                <a:latin typeface="Calibri"/>
              </a:rPr>
              <a:t>2</a:t>
            </a:r>
            <a:r>
              <a:rPr lang="en-US" sz="3200" b="1" i="1" dirty="0" smtClean="0">
                <a:solidFill>
                  <a:srgbClr val="080DD6"/>
                </a:solidFill>
                <a:latin typeface="Calibri"/>
              </a:rPr>
              <a:t>+A</a:t>
            </a:r>
            <a:r>
              <a:rPr lang="ru-RU" sz="2400" b="1" i="1" dirty="0" smtClean="0">
                <a:solidFill>
                  <a:srgbClr val="080DD6"/>
                </a:solidFill>
                <a:latin typeface="Calibri"/>
              </a:rPr>
              <a:t>2</a:t>
            </a:r>
            <a:r>
              <a:rPr lang="en-US" sz="3200" b="1" i="1" dirty="0" smtClean="0">
                <a:solidFill>
                  <a:srgbClr val="080DD6"/>
                </a:solidFill>
                <a:latin typeface="Calibri"/>
              </a:rPr>
              <a:t>A</a:t>
            </a:r>
            <a:r>
              <a:rPr lang="ru-RU" sz="2400" b="1" i="1" dirty="0" smtClean="0">
                <a:solidFill>
                  <a:srgbClr val="080DD6"/>
                </a:solidFill>
                <a:latin typeface="Calibri"/>
              </a:rPr>
              <a:t>3</a:t>
            </a:r>
            <a:r>
              <a:rPr lang="en-US" sz="3200" b="1" i="1" dirty="0" smtClean="0">
                <a:solidFill>
                  <a:srgbClr val="080DD6"/>
                </a:solidFill>
                <a:latin typeface="Calibri"/>
              </a:rPr>
              <a:t> +A</a:t>
            </a:r>
            <a:r>
              <a:rPr lang="ru-RU" sz="2400" b="1" i="1" dirty="0" smtClean="0">
                <a:solidFill>
                  <a:srgbClr val="080DD6"/>
                </a:solidFill>
                <a:latin typeface="Calibri"/>
              </a:rPr>
              <a:t>3</a:t>
            </a:r>
            <a:r>
              <a:rPr lang="en-US" sz="3200" b="1" i="1" dirty="0" smtClean="0">
                <a:solidFill>
                  <a:srgbClr val="080DD6"/>
                </a:solidFill>
                <a:latin typeface="Calibri"/>
              </a:rPr>
              <a:t>A</a:t>
            </a:r>
            <a:r>
              <a:rPr lang="ru-RU" sz="2400" b="1" i="1" dirty="0" smtClean="0">
                <a:solidFill>
                  <a:srgbClr val="080DD6"/>
                </a:solidFill>
                <a:latin typeface="Calibri"/>
              </a:rPr>
              <a:t>4</a:t>
            </a:r>
            <a:r>
              <a:rPr lang="en-US" sz="3200" b="1" i="1" dirty="0" smtClean="0">
                <a:solidFill>
                  <a:srgbClr val="080DD6"/>
                </a:solidFill>
                <a:latin typeface="Calibri"/>
              </a:rPr>
              <a:t>+</a:t>
            </a:r>
            <a:r>
              <a:rPr lang="ru-RU" sz="3200" b="1" i="1" dirty="0" smtClean="0">
                <a:solidFill>
                  <a:srgbClr val="080DD6"/>
                </a:solidFill>
                <a:latin typeface="Calibri"/>
              </a:rPr>
              <a:t>...)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000628" y="4286256"/>
            <a:ext cx="45720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S</a:t>
            </a:r>
            <a:r>
              <a:rPr lang="ru-RU" sz="2400" b="1" i="1" dirty="0" err="1" smtClean="0">
                <a:solidFill>
                  <a:srgbClr val="FF0000"/>
                </a:solidFill>
                <a:latin typeface="Bookman Old Style" pitchFamily="18" charset="0"/>
              </a:rPr>
              <a:t>б.п.</a:t>
            </a:r>
            <a:r>
              <a:rPr lang="ru-RU" sz="3200" b="1" i="1" dirty="0" err="1" smtClean="0">
                <a:solidFill>
                  <a:srgbClr val="FF0000"/>
                </a:solidFill>
                <a:latin typeface="Bookman Old Style" pitchFamily="18" charset="0"/>
              </a:rPr>
              <a:t>=</a:t>
            </a:r>
            <a:r>
              <a:rPr lang="ru-RU" sz="4400" b="1" i="1" dirty="0" smtClean="0">
                <a:solidFill>
                  <a:srgbClr val="FF0000"/>
                </a:solidFill>
                <a:latin typeface="Calibri" pitchFamily="34" charset="0"/>
              </a:rPr>
              <a:t>½</a:t>
            </a:r>
            <a:r>
              <a:rPr lang="en-US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P</a:t>
            </a:r>
            <a:r>
              <a:rPr lang="ru-RU" sz="1600" b="1" i="1" dirty="0" smtClean="0">
                <a:solidFill>
                  <a:srgbClr val="FF0000"/>
                </a:solidFill>
                <a:latin typeface="Bookman Old Style" pitchFamily="18" charset="0"/>
              </a:rPr>
              <a:t>ОСНОВ.</a:t>
            </a:r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·</a:t>
            </a:r>
            <a:r>
              <a:rPr lang="en-US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P</a:t>
            </a:r>
            <a:r>
              <a:rPr lang="uk-UA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М</a:t>
            </a:r>
            <a:r>
              <a:rPr lang="en-US" sz="3200" b="1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</a:p>
          <a:p>
            <a:r>
              <a:rPr lang="en-US" sz="3200" b="1" i="1" dirty="0" smtClean="0">
                <a:latin typeface="Bookman Old Style" pitchFamily="18" charset="0"/>
              </a:rPr>
              <a:t>     </a:t>
            </a:r>
            <a:r>
              <a:rPr lang="ru-RU" sz="3200" b="1" i="1" dirty="0" smtClean="0">
                <a:latin typeface="Bookman Old Style" pitchFamily="18" charset="0"/>
              </a:rPr>
              <a:t>      </a:t>
            </a:r>
            <a:r>
              <a:rPr lang="ru-RU" sz="2400" b="1" i="1" dirty="0" err="1" smtClean="0">
                <a:latin typeface="Bookman Old Style" pitchFamily="18" charset="0"/>
              </a:rPr>
              <a:t>або</a:t>
            </a:r>
            <a:r>
              <a:rPr lang="en-US" sz="3200" b="1" i="1" dirty="0" smtClean="0">
                <a:latin typeface="Bookman Old Style" pitchFamily="18" charset="0"/>
              </a:rPr>
              <a:t>       </a:t>
            </a:r>
            <a:endParaRPr lang="ru-RU" sz="3200" b="1" i="1" dirty="0">
              <a:latin typeface="Bookman Old Style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357818" y="5500702"/>
            <a:ext cx="3786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80DD6"/>
                </a:solidFill>
                <a:latin typeface="Bookman Old Style" pitchFamily="18" charset="0"/>
              </a:rPr>
              <a:t>S</a:t>
            </a:r>
            <a:r>
              <a:rPr lang="ru-RU" b="1" i="1" dirty="0" smtClean="0">
                <a:solidFill>
                  <a:srgbClr val="080DD6"/>
                </a:solidFill>
                <a:latin typeface="Bookman Old Style" pitchFamily="18" charset="0"/>
              </a:rPr>
              <a:t>б.п.</a:t>
            </a:r>
            <a:r>
              <a:rPr lang="en-US" sz="4000" b="1" i="1" dirty="0" smtClean="0">
                <a:solidFill>
                  <a:srgbClr val="080DD6"/>
                </a:solidFill>
                <a:latin typeface="Bookman Old Style" pitchFamily="18" charset="0"/>
              </a:rPr>
              <a:t>=</a:t>
            </a:r>
            <a:r>
              <a:rPr lang="en-US" sz="4400" b="1" i="1" dirty="0" smtClean="0">
                <a:solidFill>
                  <a:srgbClr val="080DD6"/>
                </a:solidFill>
                <a:latin typeface="Calibri" pitchFamily="34" charset="0"/>
              </a:rPr>
              <a:t>½</a:t>
            </a:r>
            <a:r>
              <a:rPr lang="en-US" sz="4000" b="1" i="1" dirty="0" smtClean="0">
                <a:solidFill>
                  <a:srgbClr val="080DD6"/>
                </a:solidFill>
                <a:latin typeface="Bookman Old Style" pitchFamily="18" charset="0"/>
              </a:rPr>
              <a:t>P</a:t>
            </a:r>
            <a:r>
              <a:rPr lang="ru-RU" b="1" i="1" dirty="0" smtClean="0">
                <a:solidFill>
                  <a:srgbClr val="080DD6"/>
                </a:solidFill>
                <a:latin typeface="Bookman Old Style" pitchFamily="18" charset="0"/>
              </a:rPr>
              <a:t>основ</a:t>
            </a:r>
            <a:r>
              <a:rPr lang="en-US" sz="4000" b="1" i="1" dirty="0">
                <a:solidFill>
                  <a:srgbClr val="080DD6"/>
                </a:solidFill>
                <a:latin typeface="Bookman Old Style" pitchFamily="18" charset="0"/>
              </a:rPr>
              <a:t>l</a:t>
            </a:r>
            <a:r>
              <a:rPr lang="uk-UA" sz="4000" b="1" i="1" dirty="0" smtClean="0">
                <a:solidFill>
                  <a:srgbClr val="080DD6"/>
                </a:solidFill>
                <a:latin typeface="Bookman Old Style" pitchFamily="18" charset="0"/>
              </a:rPr>
              <a:t> </a:t>
            </a:r>
            <a:r>
              <a:rPr lang="ru-RU" sz="4000" b="1" i="1" dirty="0" smtClean="0">
                <a:solidFill>
                  <a:srgbClr val="080DD6"/>
                </a:solidFill>
                <a:latin typeface="Bookman Old Style" pitchFamily="18" charset="0"/>
              </a:rPr>
              <a:t>,</a:t>
            </a:r>
          </a:p>
          <a:p>
            <a:pPr algn="ctr"/>
            <a:r>
              <a:rPr lang="ru-RU" sz="2000" b="1" i="1" dirty="0" smtClean="0">
                <a:solidFill>
                  <a:srgbClr val="080DD6"/>
                </a:solidFill>
                <a:latin typeface="Bookman Old Style" pitchFamily="18" charset="0"/>
              </a:rPr>
              <a:t>де </a:t>
            </a:r>
            <a:r>
              <a:rPr lang="en-US" sz="2800" b="1" i="1" dirty="0" smtClean="0">
                <a:solidFill>
                  <a:srgbClr val="080DD6"/>
                </a:solidFill>
                <a:latin typeface="Bookman Old Style" pitchFamily="18" charset="0"/>
              </a:rPr>
              <a:t>l</a:t>
            </a:r>
            <a:r>
              <a:rPr lang="ru-RU" sz="2000" b="1" i="1" dirty="0" smtClean="0">
                <a:solidFill>
                  <a:srgbClr val="080DD6"/>
                </a:solidFill>
                <a:latin typeface="Bookman Old Style" pitchFamily="18" charset="0"/>
              </a:rPr>
              <a:t>- апофема</a:t>
            </a:r>
            <a:endParaRPr lang="ru-RU" sz="2000" b="1" i="1" dirty="0">
              <a:solidFill>
                <a:srgbClr val="080DD6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76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9" grpId="0"/>
      <p:bldP spid="80" grpId="0"/>
      <p:bldP spid="81" grpId="0"/>
      <p:bldP spid="82" grpId="0"/>
      <p:bldP spid="8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uk-UA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Площа Основи Правильної Піраміди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6192688" cy="5478026"/>
          </a:xfrm>
          <a:extLst/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buNone/>
              <a:defRPr/>
            </a:pPr>
            <a:r>
              <a:rPr lang="uk-UA" b="1" dirty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залежності від різновиду піраміди обчислюється за відповідними формулами</a:t>
            </a:r>
            <a:r>
              <a:rPr lang="uk-UA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  <a:defRPr/>
            </a:pPr>
            <a:endParaRPr lang="uk-UA" b="1" dirty="0">
              <a:ln>
                <a:solidFill>
                  <a:sysClr val="windowText" lastClr="000000"/>
                </a:solidFill>
              </a:ln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uk-UA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Трикутник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uk-UA" b="1" dirty="0">
              <a:ln>
                <a:solidFill>
                  <a:sysClr val="windowText" lastClr="000000"/>
                </a:solidFill>
              </a:ln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uk-UA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Чотирикутник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uk-UA" b="1" dirty="0">
              <a:ln>
                <a:solidFill>
                  <a:sysClr val="windowText" lastClr="000000"/>
                </a:solidFill>
              </a:ln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uk-UA" b="1" dirty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Шестикутник</a:t>
            </a:r>
          </a:p>
          <a:p>
            <a:pPr marL="0" indent="0">
              <a:buNone/>
              <a:defRPr/>
            </a:pPr>
            <a:endParaRPr lang="uk-UA" b="1" dirty="0">
              <a:ln/>
              <a:solidFill>
                <a:schemeClr val="accent3"/>
              </a:solidFill>
            </a:endParaRPr>
          </a:p>
        </p:txBody>
      </p:sp>
      <p:grpSp>
        <p:nvGrpSpPr>
          <p:cNvPr id="11268" name="Группа 6"/>
          <p:cNvGrpSpPr>
            <a:grpSpLocks/>
          </p:cNvGrpSpPr>
          <p:nvPr/>
        </p:nvGrpSpPr>
        <p:grpSpPr bwMode="auto">
          <a:xfrm>
            <a:off x="3731787" y="2839268"/>
            <a:ext cx="2640414" cy="1741860"/>
            <a:chOff x="5403513" y="2988814"/>
            <a:chExt cx="2268797" cy="2084008"/>
          </a:xfrm>
        </p:grpSpPr>
        <p:pic>
          <p:nvPicPr>
            <p:cNvPr id="11271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3513" y="2988814"/>
              <a:ext cx="2268797" cy="2084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6768875" y="3085958"/>
              <a:ext cx="889189" cy="5790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 sz="1350">
                <a:ln>
                  <a:solidFill>
                    <a:srgbClr val="FF0000"/>
                  </a:solidFill>
                </a:ln>
              </a:endParaRPr>
            </a:p>
          </p:txBody>
        </p:sp>
      </p:grpSp>
      <p:pic>
        <p:nvPicPr>
          <p:cNvPr id="11269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480428"/>
            <a:ext cx="2520280" cy="2411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786" y="4641123"/>
            <a:ext cx="2592288" cy="197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68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008" y="758314"/>
            <a:ext cx="89289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Розв'язування задач на знаходження елементів піраміди та площі.</a:t>
            </a:r>
            <a:endParaRPr lang="ru-RU" sz="44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64" y="3284984"/>
            <a:ext cx="8280920" cy="3094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447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ъект 7"/>
          <p:cNvSpPr>
            <a:spLocks noGrp="1"/>
          </p:cNvSpPr>
          <p:nvPr>
            <p:ph sz="quarter" idx="4294967295"/>
          </p:nvPr>
        </p:nvSpPr>
        <p:spPr>
          <a:xfrm>
            <a:off x="3941360" y="-2096"/>
            <a:ext cx="5095136" cy="1728192"/>
          </a:xfrm>
        </p:spPr>
        <p:txBody>
          <a:bodyPr>
            <a:noAutofit/>
          </a:bodyPr>
          <a:lstStyle/>
          <a:p>
            <a:pPr marL="13097" indent="0" algn="just">
              <a:buNone/>
            </a:pPr>
            <a:r>
              <a:rPr lang="uk-UA" altLang="uk-UA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1.</a:t>
            </a:r>
          </a:p>
          <a:p>
            <a:pPr marL="13097" indent="0" algn="just">
              <a:buNone/>
            </a:pPr>
            <a:r>
              <a:rPr lang="uk-UA" altLang="uk-UA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Відома </a:t>
            </a:r>
            <a:r>
              <a:rPr lang="uk-UA" altLang="uk-UA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піраміда </a:t>
            </a:r>
            <a:r>
              <a:rPr lang="uk-UA" altLang="uk-UA" sz="2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Хеопса</a:t>
            </a:r>
            <a:r>
              <a:rPr lang="uk-UA" altLang="uk-UA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Єгипті – правильна чотирикутна піраміда, висота якої дорівнює 147м, а площа основи – 5,3 га. Знайдіть міру двогранного кута при ребрі її основи і кут нахилу до площини основи її бічного ребра.</a:t>
            </a:r>
            <a:endParaRPr lang="ru-RU" altLang="uk-UA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3941360" y="2583656"/>
            <a:ext cx="3294460" cy="5953"/>
          </a:xfrm>
          <a:prstGeom prst="line">
            <a:avLst/>
          </a:prstGeom>
          <a:ln w="57150" cap="flat" cmpd="dbl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9333310" y="2240756"/>
            <a:ext cx="6858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3941360" y="939253"/>
            <a:ext cx="0" cy="5029200"/>
          </a:xfrm>
          <a:prstGeom prst="line">
            <a:avLst/>
          </a:prstGeom>
          <a:ln w="57150" cap="flat" cmpd="dbl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-1692696" y="3624875"/>
            <a:ext cx="5634056" cy="272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3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uk-UA" sz="2000" b="1" dirty="0">
                <a:latin typeface="Times New Roman" panose="02020603050405020304" pitchFamily="18" charset="0"/>
                <a:cs typeface="Calibri" panose="020F0502020204030204" pitchFamily="34" charset="0"/>
              </a:rPr>
              <a:t>Дано: М</a:t>
            </a:r>
            <a:r>
              <a:rPr lang="en-US" sz="2000" b="1" dirty="0">
                <a:latin typeface="Times New Roman" panose="02020603050405020304" pitchFamily="18" charset="0"/>
                <a:cs typeface="Calibri" panose="020F0502020204030204" pitchFamily="34" charset="0"/>
              </a:rPr>
              <a:t>ABCD </a:t>
            </a:r>
            <a:r>
              <a:rPr lang="uk-UA" sz="2000" b="1" dirty="0">
                <a:latin typeface="Times New Roman" panose="02020603050405020304" pitchFamily="18" charset="0"/>
                <a:cs typeface="Calibri" panose="020F0502020204030204" pitchFamily="34" charset="0"/>
              </a:rPr>
              <a:t>– піраміда;</a:t>
            </a:r>
          </a:p>
          <a:p>
            <a:pPr>
              <a:lnSpc>
                <a:spcPct val="107000"/>
              </a:lnSpc>
            </a:pPr>
            <a:r>
              <a:rPr lang="uk-UA" sz="2000" b="1" dirty="0">
                <a:latin typeface="Times New Roman" panose="02020603050405020304" pitchFamily="18" charset="0"/>
                <a:cs typeface="Calibri" panose="020F0502020204030204" pitchFamily="34" charset="0"/>
              </a:rPr>
              <a:t>АВС</a:t>
            </a:r>
            <a:r>
              <a:rPr lang="en-US" sz="2000" b="1" dirty="0">
                <a:latin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uk-UA" sz="2000" b="1" dirty="0">
                <a:latin typeface="Times New Roman" panose="02020603050405020304" pitchFamily="18" charset="0"/>
                <a:cs typeface="Calibri" panose="020F0502020204030204" pitchFamily="34" charset="0"/>
              </a:rPr>
              <a:t>-Квадрат;</a:t>
            </a:r>
          </a:p>
          <a:p>
            <a:pPr>
              <a:lnSpc>
                <a:spcPct val="107000"/>
              </a:lnSpc>
            </a:pPr>
            <a:r>
              <a:rPr lang="en-US" sz="2000" b="1" dirty="0">
                <a:latin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uk-UA" sz="2000" b="1" baseline="-25000" dirty="0">
                <a:latin typeface="Times New Roman" panose="02020603050405020304" pitchFamily="18" charset="0"/>
                <a:cs typeface="Calibri" panose="020F0502020204030204" pitchFamily="34" charset="0"/>
              </a:rPr>
              <a:t>АВС</a:t>
            </a:r>
            <a:r>
              <a:rPr lang="en-US" sz="2000" b="1" baseline="-25000" dirty="0">
                <a:latin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uk-UA" sz="2000" b="1" dirty="0">
                <a:latin typeface="Times New Roman" panose="02020603050405020304" pitchFamily="18" charset="0"/>
                <a:cs typeface="Calibri" panose="020F0502020204030204" pitchFamily="34" charset="0"/>
              </a:rPr>
              <a:t>=5,3га=5300 м</a:t>
            </a:r>
            <a:r>
              <a:rPr lang="uk-UA" sz="2000" b="1" baseline="30000" dirty="0">
                <a:latin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uk-UA" sz="2000" b="1" dirty="0">
                <a:latin typeface="Times New Roman" panose="02020603050405020304" pitchFamily="18" charset="0"/>
                <a:cs typeface="Calibri" panose="020F0502020204030204" pitchFamily="34" charset="0"/>
              </a:rPr>
              <a:t>;</a:t>
            </a:r>
          </a:p>
          <a:p>
            <a:pPr>
              <a:lnSpc>
                <a:spcPct val="107000"/>
              </a:lnSpc>
            </a:pPr>
            <a:r>
              <a:rPr lang="uk-UA" sz="2000" b="1" dirty="0">
                <a:latin typeface="Times New Roman" panose="02020603050405020304" pitchFamily="18" charset="0"/>
                <a:cs typeface="Calibri" panose="020F0502020204030204" pitchFamily="34" charset="0"/>
              </a:rPr>
              <a:t>МО=147 м;</a:t>
            </a:r>
          </a:p>
          <a:p>
            <a:pPr>
              <a:lnSpc>
                <a:spcPct val="107000"/>
              </a:lnSpc>
            </a:pPr>
            <a:r>
              <a:rPr lang="uk-UA" sz="2000" b="1" dirty="0">
                <a:latin typeface="Times New Roman" panose="02020603050405020304" pitchFamily="18" charset="0"/>
                <a:cs typeface="Calibri" panose="020F0502020204030204" pitchFamily="34" charset="0"/>
              </a:rPr>
              <a:t>________________</a:t>
            </a:r>
          </a:p>
          <a:p>
            <a:pPr>
              <a:lnSpc>
                <a:spcPct val="107000"/>
              </a:lnSpc>
            </a:pPr>
            <a:r>
              <a:rPr lang="uk-UA" sz="2000" b="1" dirty="0">
                <a:latin typeface="Times New Roman" panose="02020603050405020304" pitchFamily="18" charset="0"/>
                <a:cs typeface="Calibri" panose="020F0502020204030204" pitchFamily="34" charset="0"/>
              </a:rPr>
              <a:t>Знайти : Двогранний кут нахилу апофеми до висоти піраміди.</a:t>
            </a:r>
          </a:p>
        </p:txBody>
      </p:sp>
      <p:sp>
        <p:nvSpPr>
          <p:cNvPr id="3" name="Прямоугольник 2"/>
          <p:cNvSpPr>
            <a:spLocks noChangeAspect="1"/>
          </p:cNvSpPr>
          <p:nvPr/>
        </p:nvSpPr>
        <p:spPr>
          <a:xfrm>
            <a:off x="3941360" y="2636912"/>
            <a:ext cx="5197019" cy="4077398"/>
          </a:xfrm>
          <a:prstGeom prst="rect">
            <a:avLst/>
          </a:prstGeom>
          <a:pattFill prst="dotGrid">
            <a:fgClr>
              <a:schemeClr val="bg1">
                <a:lumMod val="50000"/>
              </a:schemeClr>
            </a:fgClr>
            <a:bgClr>
              <a:schemeClr val="bg1"/>
            </a:bgClr>
          </a:pattFill>
          <a:ln cap="sq">
            <a:noFill/>
            <a:prstDash val="dash"/>
            <a:beve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uk-UA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pitchFamily="34" charset="0"/>
              </a:rPr>
              <a:t>Розв’язок </a:t>
            </a:r>
          </a:p>
          <a:p>
            <a:pPr>
              <a:lnSpc>
                <a:spcPct val="107000"/>
              </a:lnSpc>
              <a:buFont typeface="Arial" panose="020B0604020202020204" pitchFamily="34" charset="0"/>
              <a:buAutoNum type="arabicPeriod"/>
            </a:pPr>
            <a:r>
              <a:rPr lang="uk-UA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pitchFamily="34" charset="0"/>
              </a:rPr>
              <a:t>5,3 га=5300 м</a:t>
            </a:r>
            <a:r>
              <a:rPr lang="uk-UA" sz="22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uk-UA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pitchFamily="34" charset="0"/>
              </a:rPr>
              <a:t>;</a:t>
            </a:r>
          </a:p>
          <a:p>
            <a:pPr>
              <a:lnSpc>
                <a:spcPct val="107000"/>
              </a:lnSpc>
              <a:buFont typeface="Arial" panose="020B0604020202020204" pitchFamily="34" charset="0"/>
              <a:buAutoNum type="arabicPeriod"/>
            </a:pPr>
            <a:r>
              <a:rPr lang="uk-UA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pitchFamily="34" charset="0"/>
              </a:rPr>
              <a:t>АВ=√5300=230 м;</a:t>
            </a:r>
          </a:p>
          <a:p>
            <a:pPr>
              <a:lnSpc>
                <a:spcPct val="107000"/>
              </a:lnSpc>
              <a:buFont typeface="Arial" panose="020B0604020202020204" pitchFamily="34" charset="0"/>
              <a:buAutoNum type="arabicPeriod"/>
            </a:pPr>
            <a:r>
              <a:rPr lang="uk-UA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pitchFamily="34" charset="0"/>
              </a:rPr>
              <a:t>То ОК=1/2АВ =115м;</a:t>
            </a:r>
          </a:p>
          <a:p>
            <a:pPr>
              <a:lnSpc>
                <a:spcPct val="107000"/>
              </a:lnSpc>
              <a:buFont typeface="Arial" panose="020B0604020202020204" pitchFamily="34" charset="0"/>
              <a:buAutoNum type="arabicPeriod"/>
            </a:pPr>
            <a:r>
              <a:rPr lang="uk-UA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pitchFamily="34" charset="0"/>
              </a:rPr>
              <a:t>З трикутника МОК, </a:t>
            </a:r>
            <a:r>
              <a:rPr lang="en-US" sz="2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pitchFamily="34" charset="0"/>
              </a:rPr>
              <a:t>tg</a:t>
            </a:r>
            <a:r>
              <a:rPr lang="uk-UA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pitchFamily="34" charset="0"/>
              </a:rPr>
              <a:t>МОК=ОМ/ОК=147/115≈1,2783≈52</a:t>
            </a:r>
            <a:r>
              <a:rPr lang="uk-UA" sz="22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pitchFamily="34" charset="0"/>
              </a:rPr>
              <a:t>о</a:t>
            </a:r>
            <a:endParaRPr lang="uk-UA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buFont typeface="Arial" panose="020B0604020202020204" pitchFamily="34" charset="0"/>
              <a:buAutoNum type="arabicPeriod"/>
            </a:pPr>
            <a:r>
              <a:rPr lang="uk-UA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pitchFamily="34" charset="0"/>
              </a:rPr>
              <a:t>З трикутника АВС за теоремою Піфагора АС</a:t>
            </a:r>
            <a:r>
              <a:rPr lang="uk-UA" sz="22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uk-UA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pitchFamily="34" charset="0"/>
              </a:rPr>
              <a:t>=2АВ</a:t>
            </a:r>
            <a:r>
              <a:rPr lang="uk-UA" sz="22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uk-UA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pitchFamily="34" charset="0"/>
              </a:rPr>
              <a:t>, (2ОС)</a:t>
            </a:r>
            <a:r>
              <a:rPr lang="uk-UA" sz="22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uk-UA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pitchFamily="34" charset="0"/>
              </a:rPr>
              <a:t>=2АВ</a:t>
            </a:r>
            <a:r>
              <a:rPr lang="uk-UA" sz="22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uk-UA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pitchFamily="34" charset="0"/>
              </a:rPr>
              <a:t>,ОС=АВ/√2=230/√2;</a:t>
            </a:r>
          </a:p>
          <a:p>
            <a:pPr>
              <a:lnSpc>
                <a:spcPct val="107000"/>
              </a:lnSpc>
              <a:buFont typeface="Arial" panose="020B0604020202020204" pitchFamily="34" charset="0"/>
              <a:buAutoNum type="arabicPeriod"/>
            </a:pPr>
            <a:r>
              <a:rPr lang="uk-UA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pitchFamily="34" charset="0"/>
              </a:rPr>
              <a:t>З трикутника МОС </a:t>
            </a:r>
            <a:r>
              <a:rPr lang="en-US" sz="2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pitchFamily="34" charset="0"/>
              </a:rPr>
              <a:t>tg</a:t>
            </a:r>
            <a:r>
              <a:rPr lang="uk-UA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pitchFamily="34" charset="0"/>
              </a:rPr>
              <a:t>МОС=МО/ОС=147√2/230≈0,9038≈ 42</a:t>
            </a:r>
            <a:r>
              <a:rPr lang="uk-UA" sz="22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pitchFamily="34" charset="0"/>
              </a:rPr>
              <a:t>о</a:t>
            </a:r>
            <a:r>
              <a:rPr lang="uk-UA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uk-UA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9" name="Picture 34" descr="Піра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57" y="260648"/>
            <a:ext cx="3533603" cy="3076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0947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2" grpId="0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323945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2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692696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Висота правильної трикутної піраміди дорівнює 8 см, а сторона основи – 6 см. Знайти довжину бічного ребра піраміди.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63688" y="692696"/>
            <a:ext cx="4968552" cy="592907"/>
          </a:xfrm>
          <a:prstGeom prst="ellipse">
            <a:avLst/>
          </a:prstGeom>
          <a:solidFill>
            <a:srgbClr val="FF0000">
              <a:alpha val="16863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971550" y="5301828"/>
            <a:ext cx="1368425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1042988" y="5012903"/>
            <a:ext cx="3240087" cy="2889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2339975" y="5012903"/>
            <a:ext cx="1871663" cy="1009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2555875" y="2349078"/>
            <a:ext cx="0" cy="31686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971550" y="2349078"/>
            <a:ext cx="1584325" cy="2952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2339975" y="2349078"/>
            <a:ext cx="215900" cy="3673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2555875" y="2349078"/>
            <a:ext cx="1655763" cy="2663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2555875" y="5012903"/>
            <a:ext cx="1655763" cy="5048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3421063" y="5301828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2246784" y="5230391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dirty="0"/>
              <a:t>О</a:t>
            </a: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V="1">
            <a:off x="2555875" y="5230391"/>
            <a:ext cx="2159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2771775" y="5230391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539750" y="4941466"/>
            <a:ext cx="3603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/>
              <a:t>А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4140200" y="4669786"/>
            <a:ext cx="576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/>
              <a:t>В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2052638" y="5935241"/>
            <a:ext cx="7191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/>
              <a:t>С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2339975" y="1901776"/>
            <a:ext cx="647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S</a:t>
            </a:r>
            <a:endParaRPr lang="uk-UA" sz="2800" dirty="0"/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 rot="1444124">
            <a:off x="1109451" y="5531329"/>
            <a:ext cx="9397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см</a:t>
            </a:r>
            <a:endParaRPr lang="uk-UA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907704" y="5030477"/>
            <a:ext cx="216024" cy="235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1763712" y="5604470"/>
            <a:ext cx="143992" cy="287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828925" y="5608525"/>
            <a:ext cx="325438" cy="71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30"/>
          <p:cNvSpPr txBox="1">
            <a:spLocks noChangeArrowheads="1"/>
          </p:cNvSpPr>
          <p:nvPr/>
        </p:nvSpPr>
        <p:spPr bwMode="auto">
          <a:xfrm rot="16200000">
            <a:off x="2203513" y="3781263"/>
            <a:ext cx="9397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uk-UA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см</a:t>
            </a:r>
            <a:endParaRPr lang="uk-UA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94226" y="3032085"/>
            <a:ext cx="37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34981" y="4816782"/>
            <a:ext cx="37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80112" y="1901776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Розв'язання:</a:t>
            </a:r>
            <a:endParaRPr lang="ru-RU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36120" y="2372687"/>
                <a:ext cx="439224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dirty="0" smtClean="0">
                    <a:latin typeface="Times New Roman" pitchFamily="18" charset="0"/>
                    <a:cs typeface="Times New Roman" pitchFamily="18" charset="0"/>
                  </a:rPr>
                  <a:t>1) Нехай маємо правильну трикутну піраміду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𝑆𝐴𝐵𝐶</m:t>
                    </m:r>
                  </m:oMath>
                </a14:m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. АС=6см,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SO=8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см.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120" y="2372687"/>
                <a:ext cx="4392240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2080" t="-4061" b="-10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4572248" y="3561505"/>
            <a:ext cx="4392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2) Тоді ОВ є радіусом кола, описаного навколо правильного трикутника основи. Знайдемо його: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587597" y="5377006"/>
                <a:ext cx="5247187" cy="938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𝑂𝐵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𝑅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6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𝑐</m:t>
                      </m:r>
                      <m:r>
                        <a:rPr lang="ru-RU" sz="2400" b="0" i="1" smtClean="0">
                          <a:latin typeface="Cambria Math"/>
                        </a:rPr>
                        <m:t>м</m:t>
                      </m:r>
                      <m:r>
                        <a:rPr lang="uk-UA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597" y="5377006"/>
                <a:ext cx="5247187" cy="93846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Овал 41"/>
          <p:cNvSpPr/>
          <p:nvPr/>
        </p:nvSpPr>
        <p:spPr>
          <a:xfrm>
            <a:off x="7452320" y="5589240"/>
            <a:ext cx="1382464" cy="67108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2934981" y="5012903"/>
            <a:ext cx="486082" cy="188119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 rot="21022803">
                <a:off x="2857267" y="4640627"/>
                <a:ext cx="745906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uk-UA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uk-UA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rad>
                      <m:r>
                        <a:rPr lang="uk-UA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см</m:t>
                      </m:r>
                    </m:oMath>
                  </m:oMathPara>
                </a14:m>
                <a:endParaRPr lang="ru-RU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22803">
                <a:off x="2857267" y="4640627"/>
                <a:ext cx="745906" cy="401970"/>
              </a:xfrm>
              <a:prstGeom prst="rect">
                <a:avLst/>
              </a:prstGeom>
              <a:blipFill rotWithShape="1">
                <a:blip r:embed="rId5"/>
                <a:stretch>
                  <a:fillRect r="-98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292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22" grpId="0"/>
      <p:bldP spid="23" grpId="0" animBg="1"/>
      <p:bldP spid="24" grpId="0" animBg="1"/>
      <p:bldP spid="25" grpId="0"/>
      <p:bldP spid="26" grpId="0"/>
      <p:bldP spid="27" grpId="0"/>
      <p:bldP spid="28" grpId="0"/>
      <p:bldP spid="30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2" grpId="0" animBg="1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9401" y="692696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altLang="uk-UA" sz="4000" b="1" dirty="0" smtClean="0">
                <a:solidFill>
                  <a:srgbClr val="FF0066"/>
                </a:solidFill>
                <a:latin typeface="Bookman Old Style" panose="02050604050505020204" pitchFamily="18" charset="0"/>
              </a:rPr>
              <a:t>Гіпотези походження слова “ПІРАМІДА”</a:t>
            </a:r>
            <a:endParaRPr lang="ru-RU" altLang="uk-UA" sz="4000" b="1" dirty="0" smtClean="0">
              <a:solidFill>
                <a:srgbClr val="FF0066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439401" y="2132856"/>
            <a:ext cx="82296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6"/>
              <a:defRPr/>
            </a:pPr>
            <a:r>
              <a:rPr lang="uk-UA" alt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Від єгипетського “</a:t>
            </a:r>
            <a:r>
              <a:rPr lang="uk-UA" altLang="uk-UA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перемус</a:t>
            </a:r>
            <a:r>
              <a:rPr lang="uk-UA" alt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” – діагональ основи</a:t>
            </a:r>
          </a:p>
          <a:p>
            <a:pPr eaLnBrk="1" hangingPunct="1">
              <a:buFont typeface="Wingdings" panose="05000000000000000000" pitchFamily="2" charset="2"/>
              <a:buChar char="6"/>
              <a:defRPr/>
            </a:pPr>
            <a:r>
              <a:rPr lang="uk-UA" alt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Грецьке “</a:t>
            </a:r>
            <a:r>
              <a:rPr lang="uk-UA" altLang="uk-UA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пураміс</a:t>
            </a:r>
            <a:r>
              <a:rPr lang="uk-UA" alt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” утворилося від давньоєгипетського “перо”, що означає “великий будинок” (так називали усипальниці фараонів)</a:t>
            </a:r>
          </a:p>
          <a:p>
            <a:pPr eaLnBrk="1" hangingPunct="1">
              <a:buFont typeface="Wingdings" panose="05000000000000000000" pitchFamily="2" charset="2"/>
              <a:buChar char="6"/>
              <a:defRPr/>
            </a:pPr>
            <a:r>
              <a:rPr lang="uk-UA" alt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uk-UA" altLang="uk-UA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Пураміс</a:t>
            </a:r>
            <a:r>
              <a:rPr lang="uk-UA" alt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 ”утворилося від грецького “пор” – вогонь (у середньовічних підручниках піраміду називали вогняним тілом)</a:t>
            </a:r>
            <a:endParaRPr lang="ru-RU" altLang="uk-UA" sz="2800" b="1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99592" y="692696"/>
                <a:ext cx="7560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dirty="0" smtClean="0">
                    <a:latin typeface="Times New Roman" pitchFamily="18" charset="0"/>
                    <a:cs typeface="Times New Roman" pitchFamily="18" charset="0"/>
                  </a:rPr>
                  <a:t>3) З </a:t>
                </a:r>
                <a14:m>
                  <m:oMath xmlns:m="http://schemas.openxmlformats.org/officeDocument/2006/math">
                    <m:r>
                      <a:rPr lang="uk-UA" sz="24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⊿</m:t>
                    </m:r>
                  </m:oMath>
                </a14:m>
                <a:r>
                  <a:rPr lang="uk-UA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𝑆</m:t>
                    </m:r>
                    <m:r>
                      <a:rPr lang="uk-UA" sz="2400" b="0" i="1" smtClean="0">
                        <a:latin typeface="Cambria Math"/>
                      </a:rPr>
                      <m:t>О</m:t>
                    </m:r>
                    <m:r>
                      <a:rPr lang="en-US" sz="2400" b="0" i="1" smtClean="0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uk-U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2400" b="0" i="1" smtClean="0">
                            <a:latin typeface="Cambria Math"/>
                            <a:ea typeface="Cambria Math"/>
                          </a:rPr>
                          <m:t>∠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𝑆𝑂𝐵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90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𝑜</m:t>
                            </m:r>
                          </m:sup>
                        </m:sSup>
                      </m:e>
                    </m:d>
                    <m:r>
                      <a:rPr lang="uk-UA" sz="2400" b="0" i="1" smtClean="0">
                        <a:latin typeface="Cambria Math"/>
                        <a:ea typeface="Cambria Math"/>
                      </a:rPr>
                      <m:t>за теоремою Піфагора:</m:t>
                    </m:r>
                  </m:oMath>
                </a14:m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692696"/>
                <a:ext cx="756084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290" t="-10667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99592" y="1412776"/>
                <a:ext cx="7128792" cy="843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𝑆𝐵</m:t>
                      </m:r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uk-UA" sz="2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(2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sz="24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64</m:t>
                          </m:r>
                          <m:r>
                            <a:rPr lang="uk-UA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12</m:t>
                          </m:r>
                        </m:e>
                      </m:ra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uk-UA" sz="2400" b="0" i="1" smtClean="0">
                              <a:latin typeface="Cambria Math"/>
                            </a:rPr>
                            <m:t>76</m:t>
                          </m:r>
                        </m:e>
                      </m:rad>
                      <m:r>
                        <a:rPr lang="en-US" sz="2400" b="0" i="1" smtClean="0">
                          <a:latin typeface="Cambria Math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uk-UA" sz="2400" b="0" i="1" smtClean="0">
                              <a:latin typeface="Cambria Math"/>
                            </a:rPr>
                            <m:t>19</m:t>
                          </m:r>
                        </m:e>
                      </m:rad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uk-UA" sz="2400" b="0" i="1" smtClean="0">
                          <a:latin typeface="Cambria Math"/>
                        </a:rPr>
                        <m:t>см)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412776"/>
                <a:ext cx="7128792" cy="8438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6516216" y="1432987"/>
            <a:ext cx="1512168" cy="84388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9592" y="2708920"/>
                <a:ext cx="4176464" cy="698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36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Відповідь: </a:t>
                </a:r>
                <a14:m>
                  <m:oMath xmlns:m="http://schemas.openxmlformats.org/officeDocument/2006/math">
                    <m:r>
                      <a:rPr lang="uk-UA" sz="36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uk-UA" sz="36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36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𝟏𝟗</m:t>
                        </m:r>
                      </m:e>
                    </m:rad>
                    <m:r>
                      <a:rPr lang="uk-UA" sz="36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см.</m:t>
                    </m:r>
                  </m:oMath>
                </a14:m>
                <a:endParaRPr lang="ru-RU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708920"/>
                <a:ext cx="4176464" cy="698589"/>
              </a:xfrm>
              <a:prstGeom prst="rect">
                <a:avLst/>
              </a:prstGeom>
              <a:blipFill rotWithShape="1">
                <a:blip r:embed="rId5"/>
                <a:stretch>
                  <a:fillRect l="-4672" t="-6957" b="-382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901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724017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Знайти площу діагонального перерізу правильної чотирикутної піраміди, сторона основи якої 8 см, а бічне ребро – 10 см.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516216" y="1196752"/>
            <a:ext cx="18002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67544" y="1628800"/>
            <a:ext cx="378042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ine 17"/>
          <p:cNvSpPr>
            <a:spLocks noChangeShapeType="1"/>
          </p:cNvSpPr>
          <p:nvPr/>
        </p:nvSpPr>
        <p:spPr bwMode="auto">
          <a:xfrm flipV="1">
            <a:off x="540395" y="5301208"/>
            <a:ext cx="2447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 flipV="1">
            <a:off x="1403995" y="4509045"/>
            <a:ext cx="24479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 flipH="1">
            <a:off x="540395" y="4509045"/>
            <a:ext cx="863600" cy="79216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 flipH="1">
            <a:off x="2988320" y="4509045"/>
            <a:ext cx="8636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21"/>
          <p:cNvSpPr>
            <a:spLocks noChangeShapeType="1"/>
          </p:cNvSpPr>
          <p:nvPr/>
        </p:nvSpPr>
        <p:spPr bwMode="auto">
          <a:xfrm flipV="1">
            <a:off x="1403996" y="2780927"/>
            <a:ext cx="792162" cy="1728117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22"/>
          <p:cNvSpPr>
            <a:spLocks noChangeShapeType="1"/>
          </p:cNvSpPr>
          <p:nvPr/>
        </p:nvSpPr>
        <p:spPr bwMode="auto">
          <a:xfrm>
            <a:off x="2196157" y="2780928"/>
            <a:ext cx="792163" cy="25202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 flipH="1">
            <a:off x="540395" y="2780928"/>
            <a:ext cx="1655762" cy="25202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24"/>
          <p:cNvSpPr>
            <a:spLocks noChangeShapeType="1"/>
          </p:cNvSpPr>
          <p:nvPr/>
        </p:nvSpPr>
        <p:spPr bwMode="auto">
          <a:xfrm>
            <a:off x="2196158" y="2780928"/>
            <a:ext cx="1655762" cy="172811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17" name="Прямая соединительная линия 16"/>
          <p:cNvCxnSpPr>
            <a:stCxn id="10" idx="1"/>
            <a:endCxn id="11" idx="0"/>
          </p:cNvCxnSpPr>
          <p:nvPr/>
        </p:nvCxnSpPr>
        <p:spPr>
          <a:xfrm flipV="1">
            <a:off x="540395" y="4509045"/>
            <a:ext cx="3311525" cy="79216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9" idx="0"/>
            <a:endCxn id="13" idx="1"/>
          </p:cNvCxnSpPr>
          <p:nvPr/>
        </p:nvCxnSpPr>
        <p:spPr>
          <a:xfrm>
            <a:off x="1403995" y="4509045"/>
            <a:ext cx="1584325" cy="79216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196157" y="2780928"/>
            <a:ext cx="1" cy="212419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972195" y="4797152"/>
            <a:ext cx="287437" cy="107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275856" y="4851139"/>
            <a:ext cx="288032" cy="162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2357754" y="4437112"/>
            <a:ext cx="270203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1979712" y="5157192"/>
            <a:ext cx="216445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27584" y="5013176"/>
            <a:ext cx="2883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827584" y="5013176"/>
            <a:ext cx="288329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олилиния 36"/>
          <p:cNvSpPr/>
          <p:nvPr/>
        </p:nvSpPr>
        <p:spPr>
          <a:xfrm>
            <a:off x="1430265" y="2846165"/>
            <a:ext cx="1525720" cy="2418756"/>
          </a:xfrm>
          <a:custGeom>
            <a:avLst/>
            <a:gdLst>
              <a:gd name="connsiteX0" fmla="*/ 4802 w 1549020"/>
              <a:gd name="connsiteY0" fmla="*/ 1593273 h 2383336"/>
              <a:gd name="connsiteX1" fmla="*/ 60220 w 1549020"/>
              <a:gd name="connsiteY1" fmla="*/ 1440873 h 2383336"/>
              <a:gd name="connsiteX2" fmla="*/ 74074 w 1549020"/>
              <a:gd name="connsiteY2" fmla="*/ 1399310 h 2383336"/>
              <a:gd name="connsiteX3" fmla="*/ 101783 w 1549020"/>
              <a:gd name="connsiteY3" fmla="*/ 1288473 h 2383336"/>
              <a:gd name="connsiteX4" fmla="*/ 115638 w 1549020"/>
              <a:gd name="connsiteY4" fmla="*/ 1233055 h 2383336"/>
              <a:gd name="connsiteX5" fmla="*/ 157202 w 1549020"/>
              <a:gd name="connsiteY5" fmla="*/ 1191491 h 2383336"/>
              <a:gd name="connsiteX6" fmla="*/ 171056 w 1549020"/>
              <a:gd name="connsiteY6" fmla="*/ 1149928 h 2383336"/>
              <a:gd name="connsiteX7" fmla="*/ 240329 w 1549020"/>
              <a:gd name="connsiteY7" fmla="*/ 1066800 h 2383336"/>
              <a:gd name="connsiteX8" fmla="*/ 295747 w 1549020"/>
              <a:gd name="connsiteY8" fmla="*/ 1025237 h 2383336"/>
              <a:gd name="connsiteX9" fmla="*/ 337311 w 1549020"/>
              <a:gd name="connsiteY9" fmla="*/ 969819 h 2383336"/>
              <a:gd name="connsiteX10" fmla="*/ 392729 w 1549020"/>
              <a:gd name="connsiteY10" fmla="*/ 845128 h 2383336"/>
              <a:gd name="connsiteX11" fmla="*/ 406583 w 1549020"/>
              <a:gd name="connsiteY11" fmla="*/ 803564 h 2383336"/>
              <a:gd name="connsiteX12" fmla="*/ 434293 w 1549020"/>
              <a:gd name="connsiteY12" fmla="*/ 706582 h 2383336"/>
              <a:gd name="connsiteX13" fmla="*/ 462002 w 1549020"/>
              <a:gd name="connsiteY13" fmla="*/ 665019 h 2383336"/>
              <a:gd name="connsiteX14" fmla="*/ 503565 w 1549020"/>
              <a:gd name="connsiteY14" fmla="*/ 512619 h 2383336"/>
              <a:gd name="connsiteX15" fmla="*/ 517420 w 1549020"/>
              <a:gd name="connsiteY15" fmla="*/ 471055 h 2383336"/>
              <a:gd name="connsiteX16" fmla="*/ 545129 w 1549020"/>
              <a:gd name="connsiteY16" fmla="*/ 429491 h 2383336"/>
              <a:gd name="connsiteX17" fmla="*/ 586693 w 1549020"/>
              <a:gd name="connsiteY17" fmla="*/ 346364 h 2383336"/>
              <a:gd name="connsiteX18" fmla="*/ 614402 w 1549020"/>
              <a:gd name="connsiteY18" fmla="*/ 290946 h 2383336"/>
              <a:gd name="connsiteX19" fmla="*/ 669820 w 1549020"/>
              <a:gd name="connsiteY19" fmla="*/ 207819 h 2383336"/>
              <a:gd name="connsiteX20" fmla="*/ 697529 w 1549020"/>
              <a:gd name="connsiteY20" fmla="*/ 166255 h 2383336"/>
              <a:gd name="connsiteX21" fmla="*/ 711383 w 1549020"/>
              <a:gd name="connsiteY21" fmla="*/ 124691 h 2383336"/>
              <a:gd name="connsiteX22" fmla="*/ 739093 w 1549020"/>
              <a:gd name="connsiteY22" fmla="*/ 96982 h 2383336"/>
              <a:gd name="connsiteX23" fmla="*/ 752947 w 1549020"/>
              <a:gd name="connsiteY23" fmla="*/ 41564 h 2383336"/>
              <a:gd name="connsiteX24" fmla="*/ 766802 w 1549020"/>
              <a:gd name="connsiteY24" fmla="*/ 0 h 2383336"/>
              <a:gd name="connsiteX25" fmla="*/ 794511 w 1549020"/>
              <a:gd name="connsiteY25" fmla="*/ 27710 h 2383336"/>
              <a:gd name="connsiteX26" fmla="*/ 822220 w 1549020"/>
              <a:gd name="connsiteY26" fmla="*/ 138546 h 2383336"/>
              <a:gd name="connsiteX27" fmla="*/ 836074 w 1549020"/>
              <a:gd name="connsiteY27" fmla="*/ 180110 h 2383336"/>
              <a:gd name="connsiteX28" fmla="*/ 849929 w 1549020"/>
              <a:gd name="connsiteY28" fmla="*/ 249382 h 2383336"/>
              <a:gd name="connsiteX29" fmla="*/ 863783 w 1549020"/>
              <a:gd name="connsiteY29" fmla="*/ 290946 h 2383336"/>
              <a:gd name="connsiteX30" fmla="*/ 877638 w 1549020"/>
              <a:gd name="connsiteY30" fmla="*/ 346364 h 2383336"/>
              <a:gd name="connsiteX31" fmla="*/ 891493 w 1549020"/>
              <a:gd name="connsiteY31" fmla="*/ 387928 h 2383336"/>
              <a:gd name="connsiteX32" fmla="*/ 905347 w 1549020"/>
              <a:gd name="connsiteY32" fmla="*/ 443346 h 2383336"/>
              <a:gd name="connsiteX33" fmla="*/ 933056 w 1549020"/>
              <a:gd name="connsiteY33" fmla="*/ 484910 h 2383336"/>
              <a:gd name="connsiteX34" fmla="*/ 960765 w 1549020"/>
              <a:gd name="connsiteY34" fmla="*/ 568037 h 2383336"/>
              <a:gd name="connsiteX35" fmla="*/ 974620 w 1549020"/>
              <a:gd name="connsiteY35" fmla="*/ 609600 h 2383336"/>
              <a:gd name="connsiteX36" fmla="*/ 988474 w 1549020"/>
              <a:gd name="connsiteY36" fmla="*/ 665019 h 2383336"/>
              <a:gd name="connsiteX37" fmla="*/ 1016183 w 1549020"/>
              <a:gd name="connsiteY37" fmla="*/ 748146 h 2383336"/>
              <a:gd name="connsiteX38" fmla="*/ 1057747 w 1549020"/>
              <a:gd name="connsiteY38" fmla="*/ 872837 h 2383336"/>
              <a:gd name="connsiteX39" fmla="*/ 1071602 w 1549020"/>
              <a:gd name="connsiteY39" fmla="*/ 914400 h 2383336"/>
              <a:gd name="connsiteX40" fmla="*/ 1085456 w 1549020"/>
              <a:gd name="connsiteY40" fmla="*/ 983673 h 2383336"/>
              <a:gd name="connsiteX41" fmla="*/ 1099311 w 1549020"/>
              <a:gd name="connsiteY41" fmla="*/ 1039091 h 2383336"/>
              <a:gd name="connsiteX42" fmla="*/ 1127020 w 1549020"/>
              <a:gd name="connsiteY42" fmla="*/ 1163782 h 2383336"/>
              <a:gd name="connsiteX43" fmla="*/ 1154729 w 1549020"/>
              <a:gd name="connsiteY43" fmla="*/ 1205346 h 2383336"/>
              <a:gd name="connsiteX44" fmla="*/ 1196293 w 1549020"/>
              <a:gd name="connsiteY44" fmla="*/ 1330037 h 2383336"/>
              <a:gd name="connsiteX45" fmla="*/ 1224002 w 1549020"/>
              <a:gd name="connsiteY45" fmla="*/ 1413164 h 2383336"/>
              <a:gd name="connsiteX46" fmla="*/ 1279420 w 1549020"/>
              <a:gd name="connsiteY46" fmla="*/ 1510146 h 2383336"/>
              <a:gd name="connsiteX47" fmla="*/ 1307129 w 1549020"/>
              <a:gd name="connsiteY47" fmla="*/ 1593273 h 2383336"/>
              <a:gd name="connsiteX48" fmla="*/ 1320983 w 1549020"/>
              <a:gd name="connsiteY48" fmla="*/ 1745673 h 2383336"/>
              <a:gd name="connsiteX49" fmla="*/ 1362547 w 1549020"/>
              <a:gd name="connsiteY49" fmla="*/ 1939637 h 2383336"/>
              <a:gd name="connsiteX50" fmla="*/ 1417965 w 1549020"/>
              <a:gd name="connsiteY50" fmla="*/ 2119746 h 2383336"/>
              <a:gd name="connsiteX51" fmla="*/ 1473383 w 1549020"/>
              <a:gd name="connsiteY51" fmla="*/ 2202873 h 2383336"/>
              <a:gd name="connsiteX52" fmla="*/ 1487238 w 1549020"/>
              <a:gd name="connsiteY52" fmla="*/ 2244437 h 2383336"/>
              <a:gd name="connsiteX53" fmla="*/ 1528802 w 1549020"/>
              <a:gd name="connsiteY53" fmla="*/ 2327564 h 2383336"/>
              <a:gd name="connsiteX54" fmla="*/ 1542656 w 1549020"/>
              <a:gd name="connsiteY54" fmla="*/ 2382982 h 2383336"/>
              <a:gd name="connsiteX55" fmla="*/ 1473383 w 1549020"/>
              <a:gd name="connsiteY55" fmla="*/ 2313710 h 2383336"/>
              <a:gd name="connsiteX56" fmla="*/ 1348693 w 1549020"/>
              <a:gd name="connsiteY56" fmla="*/ 2286000 h 2383336"/>
              <a:gd name="connsiteX57" fmla="*/ 1293274 w 1549020"/>
              <a:gd name="connsiteY57" fmla="*/ 2258291 h 2383336"/>
              <a:gd name="connsiteX58" fmla="*/ 1210147 w 1549020"/>
              <a:gd name="connsiteY58" fmla="*/ 2202873 h 2383336"/>
              <a:gd name="connsiteX59" fmla="*/ 1168583 w 1549020"/>
              <a:gd name="connsiteY59" fmla="*/ 2175164 h 2383336"/>
              <a:gd name="connsiteX60" fmla="*/ 1057747 w 1549020"/>
              <a:gd name="connsiteY60" fmla="*/ 2119746 h 2383336"/>
              <a:gd name="connsiteX61" fmla="*/ 933056 w 1549020"/>
              <a:gd name="connsiteY61" fmla="*/ 2036619 h 2383336"/>
              <a:gd name="connsiteX62" fmla="*/ 891493 w 1549020"/>
              <a:gd name="connsiteY62" fmla="*/ 2008910 h 2383336"/>
              <a:gd name="connsiteX63" fmla="*/ 697529 w 1549020"/>
              <a:gd name="connsiteY63" fmla="*/ 1925782 h 2383336"/>
              <a:gd name="connsiteX64" fmla="*/ 655965 w 1549020"/>
              <a:gd name="connsiteY64" fmla="*/ 1884219 h 2383336"/>
              <a:gd name="connsiteX65" fmla="*/ 586693 w 1549020"/>
              <a:gd name="connsiteY65" fmla="*/ 1856510 h 2383336"/>
              <a:gd name="connsiteX66" fmla="*/ 531274 w 1549020"/>
              <a:gd name="connsiteY66" fmla="*/ 1828800 h 2383336"/>
              <a:gd name="connsiteX67" fmla="*/ 448147 w 1549020"/>
              <a:gd name="connsiteY67" fmla="*/ 1787237 h 2383336"/>
              <a:gd name="connsiteX68" fmla="*/ 365020 w 1549020"/>
              <a:gd name="connsiteY68" fmla="*/ 1731819 h 2383336"/>
              <a:gd name="connsiteX69" fmla="*/ 226474 w 1549020"/>
              <a:gd name="connsiteY69" fmla="*/ 1676400 h 2383336"/>
              <a:gd name="connsiteX70" fmla="*/ 171056 w 1549020"/>
              <a:gd name="connsiteY70" fmla="*/ 1648691 h 2383336"/>
              <a:gd name="connsiteX71" fmla="*/ 4802 w 1549020"/>
              <a:gd name="connsiteY71" fmla="*/ 1593273 h 2383336"/>
              <a:gd name="connsiteX0" fmla="*/ 4802 w 1549020"/>
              <a:gd name="connsiteY0" fmla="*/ 1593273 h 2383336"/>
              <a:gd name="connsiteX1" fmla="*/ 60220 w 1549020"/>
              <a:gd name="connsiteY1" fmla="*/ 1440873 h 2383336"/>
              <a:gd name="connsiteX2" fmla="*/ 74074 w 1549020"/>
              <a:gd name="connsiteY2" fmla="*/ 1399310 h 2383336"/>
              <a:gd name="connsiteX3" fmla="*/ 101783 w 1549020"/>
              <a:gd name="connsiteY3" fmla="*/ 1288473 h 2383336"/>
              <a:gd name="connsiteX4" fmla="*/ 115638 w 1549020"/>
              <a:gd name="connsiteY4" fmla="*/ 1233055 h 2383336"/>
              <a:gd name="connsiteX5" fmla="*/ 157202 w 1549020"/>
              <a:gd name="connsiteY5" fmla="*/ 1191491 h 2383336"/>
              <a:gd name="connsiteX6" fmla="*/ 171056 w 1549020"/>
              <a:gd name="connsiteY6" fmla="*/ 1149928 h 2383336"/>
              <a:gd name="connsiteX7" fmla="*/ 240329 w 1549020"/>
              <a:gd name="connsiteY7" fmla="*/ 1066800 h 2383336"/>
              <a:gd name="connsiteX8" fmla="*/ 295747 w 1549020"/>
              <a:gd name="connsiteY8" fmla="*/ 1025237 h 2383336"/>
              <a:gd name="connsiteX9" fmla="*/ 330196 w 1549020"/>
              <a:gd name="connsiteY9" fmla="*/ 923565 h 2383336"/>
              <a:gd name="connsiteX10" fmla="*/ 392729 w 1549020"/>
              <a:gd name="connsiteY10" fmla="*/ 845128 h 2383336"/>
              <a:gd name="connsiteX11" fmla="*/ 406583 w 1549020"/>
              <a:gd name="connsiteY11" fmla="*/ 803564 h 2383336"/>
              <a:gd name="connsiteX12" fmla="*/ 434293 w 1549020"/>
              <a:gd name="connsiteY12" fmla="*/ 706582 h 2383336"/>
              <a:gd name="connsiteX13" fmla="*/ 462002 w 1549020"/>
              <a:gd name="connsiteY13" fmla="*/ 665019 h 2383336"/>
              <a:gd name="connsiteX14" fmla="*/ 503565 w 1549020"/>
              <a:gd name="connsiteY14" fmla="*/ 512619 h 2383336"/>
              <a:gd name="connsiteX15" fmla="*/ 517420 w 1549020"/>
              <a:gd name="connsiteY15" fmla="*/ 471055 h 2383336"/>
              <a:gd name="connsiteX16" fmla="*/ 545129 w 1549020"/>
              <a:gd name="connsiteY16" fmla="*/ 429491 h 2383336"/>
              <a:gd name="connsiteX17" fmla="*/ 586693 w 1549020"/>
              <a:gd name="connsiteY17" fmla="*/ 346364 h 2383336"/>
              <a:gd name="connsiteX18" fmla="*/ 614402 w 1549020"/>
              <a:gd name="connsiteY18" fmla="*/ 290946 h 2383336"/>
              <a:gd name="connsiteX19" fmla="*/ 669820 w 1549020"/>
              <a:gd name="connsiteY19" fmla="*/ 207819 h 2383336"/>
              <a:gd name="connsiteX20" fmla="*/ 697529 w 1549020"/>
              <a:gd name="connsiteY20" fmla="*/ 166255 h 2383336"/>
              <a:gd name="connsiteX21" fmla="*/ 711383 w 1549020"/>
              <a:gd name="connsiteY21" fmla="*/ 124691 h 2383336"/>
              <a:gd name="connsiteX22" fmla="*/ 739093 w 1549020"/>
              <a:gd name="connsiteY22" fmla="*/ 96982 h 2383336"/>
              <a:gd name="connsiteX23" fmla="*/ 752947 w 1549020"/>
              <a:gd name="connsiteY23" fmla="*/ 41564 h 2383336"/>
              <a:gd name="connsiteX24" fmla="*/ 766802 w 1549020"/>
              <a:gd name="connsiteY24" fmla="*/ 0 h 2383336"/>
              <a:gd name="connsiteX25" fmla="*/ 794511 w 1549020"/>
              <a:gd name="connsiteY25" fmla="*/ 27710 h 2383336"/>
              <a:gd name="connsiteX26" fmla="*/ 822220 w 1549020"/>
              <a:gd name="connsiteY26" fmla="*/ 138546 h 2383336"/>
              <a:gd name="connsiteX27" fmla="*/ 836074 w 1549020"/>
              <a:gd name="connsiteY27" fmla="*/ 180110 h 2383336"/>
              <a:gd name="connsiteX28" fmla="*/ 849929 w 1549020"/>
              <a:gd name="connsiteY28" fmla="*/ 249382 h 2383336"/>
              <a:gd name="connsiteX29" fmla="*/ 863783 w 1549020"/>
              <a:gd name="connsiteY29" fmla="*/ 290946 h 2383336"/>
              <a:gd name="connsiteX30" fmla="*/ 877638 w 1549020"/>
              <a:gd name="connsiteY30" fmla="*/ 346364 h 2383336"/>
              <a:gd name="connsiteX31" fmla="*/ 891493 w 1549020"/>
              <a:gd name="connsiteY31" fmla="*/ 387928 h 2383336"/>
              <a:gd name="connsiteX32" fmla="*/ 905347 w 1549020"/>
              <a:gd name="connsiteY32" fmla="*/ 443346 h 2383336"/>
              <a:gd name="connsiteX33" fmla="*/ 933056 w 1549020"/>
              <a:gd name="connsiteY33" fmla="*/ 484910 h 2383336"/>
              <a:gd name="connsiteX34" fmla="*/ 960765 w 1549020"/>
              <a:gd name="connsiteY34" fmla="*/ 568037 h 2383336"/>
              <a:gd name="connsiteX35" fmla="*/ 974620 w 1549020"/>
              <a:gd name="connsiteY35" fmla="*/ 609600 h 2383336"/>
              <a:gd name="connsiteX36" fmla="*/ 988474 w 1549020"/>
              <a:gd name="connsiteY36" fmla="*/ 665019 h 2383336"/>
              <a:gd name="connsiteX37" fmla="*/ 1016183 w 1549020"/>
              <a:gd name="connsiteY37" fmla="*/ 748146 h 2383336"/>
              <a:gd name="connsiteX38" fmla="*/ 1057747 w 1549020"/>
              <a:gd name="connsiteY38" fmla="*/ 872837 h 2383336"/>
              <a:gd name="connsiteX39" fmla="*/ 1071602 w 1549020"/>
              <a:gd name="connsiteY39" fmla="*/ 914400 h 2383336"/>
              <a:gd name="connsiteX40" fmla="*/ 1085456 w 1549020"/>
              <a:gd name="connsiteY40" fmla="*/ 983673 h 2383336"/>
              <a:gd name="connsiteX41" fmla="*/ 1099311 w 1549020"/>
              <a:gd name="connsiteY41" fmla="*/ 1039091 h 2383336"/>
              <a:gd name="connsiteX42" fmla="*/ 1127020 w 1549020"/>
              <a:gd name="connsiteY42" fmla="*/ 1163782 h 2383336"/>
              <a:gd name="connsiteX43" fmla="*/ 1154729 w 1549020"/>
              <a:gd name="connsiteY43" fmla="*/ 1205346 h 2383336"/>
              <a:gd name="connsiteX44" fmla="*/ 1196293 w 1549020"/>
              <a:gd name="connsiteY44" fmla="*/ 1330037 h 2383336"/>
              <a:gd name="connsiteX45" fmla="*/ 1224002 w 1549020"/>
              <a:gd name="connsiteY45" fmla="*/ 1413164 h 2383336"/>
              <a:gd name="connsiteX46" fmla="*/ 1279420 w 1549020"/>
              <a:gd name="connsiteY46" fmla="*/ 1510146 h 2383336"/>
              <a:gd name="connsiteX47" fmla="*/ 1307129 w 1549020"/>
              <a:gd name="connsiteY47" fmla="*/ 1593273 h 2383336"/>
              <a:gd name="connsiteX48" fmla="*/ 1320983 w 1549020"/>
              <a:gd name="connsiteY48" fmla="*/ 1745673 h 2383336"/>
              <a:gd name="connsiteX49" fmla="*/ 1362547 w 1549020"/>
              <a:gd name="connsiteY49" fmla="*/ 1939637 h 2383336"/>
              <a:gd name="connsiteX50" fmla="*/ 1417965 w 1549020"/>
              <a:gd name="connsiteY50" fmla="*/ 2119746 h 2383336"/>
              <a:gd name="connsiteX51" fmla="*/ 1473383 w 1549020"/>
              <a:gd name="connsiteY51" fmla="*/ 2202873 h 2383336"/>
              <a:gd name="connsiteX52" fmla="*/ 1487238 w 1549020"/>
              <a:gd name="connsiteY52" fmla="*/ 2244437 h 2383336"/>
              <a:gd name="connsiteX53" fmla="*/ 1528802 w 1549020"/>
              <a:gd name="connsiteY53" fmla="*/ 2327564 h 2383336"/>
              <a:gd name="connsiteX54" fmla="*/ 1542656 w 1549020"/>
              <a:gd name="connsiteY54" fmla="*/ 2382982 h 2383336"/>
              <a:gd name="connsiteX55" fmla="*/ 1473383 w 1549020"/>
              <a:gd name="connsiteY55" fmla="*/ 2313710 h 2383336"/>
              <a:gd name="connsiteX56" fmla="*/ 1348693 w 1549020"/>
              <a:gd name="connsiteY56" fmla="*/ 2286000 h 2383336"/>
              <a:gd name="connsiteX57" fmla="*/ 1293274 w 1549020"/>
              <a:gd name="connsiteY57" fmla="*/ 2258291 h 2383336"/>
              <a:gd name="connsiteX58" fmla="*/ 1210147 w 1549020"/>
              <a:gd name="connsiteY58" fmla="*/ 2202873 h 2383336"/>
              <a:gd name="connsiteX59" fmla="*/ 1168583 w 1549020"/>
              <a:gd name="connsiteY59" fmla="*/ 2175164 h 2383336"/>
              <a:gd name="connsiteX60" fmla="*/ 1057747 w 1549020"/>
              <a:gd name="connsiteY60" fmla="*/ 2119746 h 2383336"/>
              <a:gd name="connsiteX61" fmla="*/ 933056 w 1549020"/>
              <a:gd name="connsiteY61" fmla="*/ 2036619 h 2383336"/>
              <a:gd name="connsiteX62" fmla="*/ 891493 w 1549020"/>
              <a:gd name="connsiteY62" fmla="*/ 2008910 h 2383336"/>
              <a:gd name="connsiteX63" fmla="*/ 697529 w 1549020"/>
              <a:gd name="connsiteY63" fmla="*/ 1925782 h 2383336"/>
              <a:gd name="connsiteX64" fmla="*/ 655965 w 1549020"/>
              <a:gd name="connsiteY64" fmla="*/ 1884219 h 2383336"/>
              <a:gd name="connsiteX65" fmla="*/ 586693 w 1549020"/>
              <a:gd name="connsiteY65" fmla="*/ 1856510 h 2383336"/>
              <a:gd name="connsiteX66" fmla="*/ 531274 w 1549020"/>
              <a:gd name="connsiteY66" fmla="*/ 1828800 h 2383336"/>
              <a:gd name="connsiteX67" fmla="*/ 448147 w 1549020"/>
              <a:gd name="connsiteY67" fmla="*/ 1787237 h 2383336"/>
              <a:gd name="connsiteX68" fmla="*/ 365020 w 1549020"/>
              <a:gd name="connsiteY68" fmla="*/ 1731819 h 2383336"/>
              <a:gd name="connsiteX69" fmla="*/ 226474 w 1549020"/>
              <a:gd name="connsiteY69" fmla="*/ 1676400 h 2383336"/>
              <a:gd name="connsiteX70" fmla="*/ 171056 w 1549020"/>
              <a:gd name="connsiteY70" fmla="*/ 1648691 h 2383336"/>
              <a:gd name="connsiteX71" fmla="*/ 4802 w 1549020"/>
              <a:gd name="connsiteY71" fmla="*/ 1593273 h 2383336"/>
              <a:gd name="connsiteX0" fmla="*/ 4802 w 1549020"/>
              <a:gd name="connsiteY0" fmla="*/ 1593273 h 2383336"/>
              <a:gd name="connsiteX1" fmla="*/ 60220 w 1549020"/>
              <a:gd name="connsiteY1" fmla="*/ 1440873 h 2383336"/>
              <a:gd name="connsiteX2" fmla="*/ 74074 w 1549020"/>
              <a:gd name="connsiteY2" fmla="*/ 1399310 h 2383336"/>
              <a:gd name="connsiteX3" fmla="*/ 101783 w 1549020"/>
              <a:gd name="connsiteY3" fmla="*/ 1288473 h 2383336"/>
              <a:gd name="connsiteX4" fmla="*/ 115638 w 1549020"/>
              <a:gd name="connsiteY4" fmla="*/ 1233055 h 2383336"/>
              <a:gd name="connsiteX5" fmla="*/ 157202 w 1549020"/>
              <a:gd name="connsiteY5" fmla="*/ 1191491 h 2383336"/>
              <a:gd name="connsiteX6" fmla="*/ 171056 w 1549020"/>
              <a:gd name="connsiteY6" fmla="*/ 1149928 h 2383336"/>
              <a:gd name="connsiteX7" fmla="*/ 240329 w 1549020"/>
              <a:gd name="connsiteY7" fmla="*/ 1066800 h 2383336"/>
              <a:gd name="connsiteX8" fmla="*/ 292189 w 1549020"/>
              <a:gd name="connsiteY8" fmla="*/ 986100 h 2383336"/>
              <a:gd name="connsiteX9" fmla="*/ 330196 w 1549020"/>
              <a:gd name="connsiteY9" fmla="*/ 923565 h 2383336"/>
              <a:gd name="connsiteX10" fmla="*/ 392729 w 1549020"/>
              <a:gd name="connsiteY10" fmla="*/ 845128 h 2383336"/>
              <a:gd name="connsiteX11" fmla="*/ 406583 w 1549020"/>
              <a:gd name="connsiteY11" fmla="*/ 803564 h 2383336"/>
              <a:gd name="connsiteX12" fmla="*/ 434293 w 1549020"/>
              <a:gd name="connsiteY12" fmla="*/ 706582 h 2383336"/>
              <a:gd name="connsiteX13" fmla="*/ 462002 w 1549020"/>
              <a:gd name="connsiteY13" fmla="*/ 665019 h 2383336"/>
              <a:gd name="connsiteX14" fmla="*/ 503565 w 1549020"/>
              <a:gd name="connsiteY14" fmla="*/ 512619 h 2383336"/>
              <a:gd name="connsiteX15" fmla="*/ 517420 w 1549020"/>
              <a:gd name="connsiteY15" fmla="*/ 471055 h 2383336"/>
              <a:gd name="connsiteX16" fmla="*/ 545129 w 1549020"/>
              <a:gd name="connsiteY16" fmla="*/ 429491 h 2383336"/>
              <a:gd name="connsiteX17" fmla="*/ 586693 w 1549020"/>
              <a:gd name="connsiteY17" fmla="*/ 346364 h 2383336"/>
              <a:gd name="connsiteX18" fmla="*/ 614402 w 1549020"/>
              <a:gd name="connsiteY18" fmla="*/ 290946 h 2383336"/>
              <a:gd name="connsiteX19" fmla="*/ 669820 w 1549020"/>
              <a:gd name="connsiteY19" fmla="*/ 207819 h 2383336"/>
              <a:gd name="connsiteX20" fmla="*/ 697529 w 1549020"/>
              <a:gd name="connsiteY20" fmla="*/ 166255 h 2383336"/>
              <a:gd name="connsiteX21" fmla="*/ 711383 w 1549020"/>
              <a:gd name="connsiteY21" fmla="*/ 124691 h 2383336"/>
              <a:gd name="connsiteX22" fmla="*/ 739093 w 1549020"/>
              <a:gd name="connsiteY22" fmla="*/ 96982 h 2383336"/>
              <a:gd name="connsiteX23" fmla="*/ 752947 w 1549020"/>
              <a:gd name="connsiteY23" fmla="*/ 41564 h 2383336"/>
              <a:gd name="connsiteX24" fmla="*/ 766802 w 1549020"/>
              <a:gd name="connsiteY24" fmla="*/ 0 h 2383336"/>
              <a:gd name="connsiteX25" fmla="*/ 794511 w 1549020"/>
              <a:gd name="connsiteY25" fmla="*/ 27710 h 2383336"/>
              <a:gd name="connsiteX26" fmla="*/ 822220 w 1549020"/>
              <a:gd name="connsiteY26" fmla="*/ 138546 h 2383336"/>
              <a:gd name="connsiteX27" fmla="*/ 836074 w 1549020"/>
              <a:gd name="connsiteY27" fmla="*/ 180110 h 2383336"/>
              <a:gd name="connsiteX28" fmla="*/ 849929 w 1549020"/>
              <a:gd name="connsiteY28" fmla="*/ 249382 h 2383336"/>
              <a:gd name="connsiteX29" fmla="*/ 863783 w 1549020"/>
              <a:gd name="connsiteY29" fmla="*/ 290946 h 2383336"/>
              <a:gd name="connsiteX30" fmla="*/ 877638 w 1549020"/>
              <a:gd name="connsiteY30" fmla="*/ 346364 h 2383336"/>
              <a:gd name="connsiteX31" fmla="*/ 891493 w 1549020"/>
              <a:gd name="connsiteY31" fmla="*/ 387928 h 2383336"/>
              <a:gd name="connsiteX32" fmla="*/ 905347 w 1549020"/>
              <a:gd name="connsiteY32" fmla="*/ 443346 h 2383336"/>
              <a:gd name="connsiteX33" fmla="*/ 933056 w 1549020"/>
              <a:gd name="connsiteY33" fmla="*/ 484910 h 2383336"/>
              <a:gd name="connsiteX34" fmla="*/ 960765 w 1549020"/>
              <a:gd name="connsiteY34" fmla="*/ 568037 h 2383336"/>
              <a:gd name="connsiteX35" fmla="*/ 974620 w 1549020"/>
              <a:gd name="connsiteY35" fmla="*/ 609600 h 2383336"/>
              <a:gd name="connsiteX36" fmla="*/ 988474 w 1549020"/>
              <a:gd name="connsiteY36" fmla="*/ 665019 h 2383336"/>
              <a:gd name="connsiteX37" fmla="*/ 1016183 w 1549020"/>
              <a:gd name="connsiteY37" fmla="*/ 748146 h 2383336"/>
              <a:gd name="connsiteX38" fmla="*/ 1057747 w 1549020"/>
              <a:gd name="connsiteY38" fmla="*/ 872837 h 2383336"/>
              <a:gd name="connsiteX39" fmla="*/ 1071602 w 1549020"/>
              <a:gd name="connsiteY39" fmla="*/ 914400 h 2383336"/>
              <a:gd name="connsiteX40" fmla="*/ 1085456 w 1549020"/>
              <a:gd name="connsiteY40" fmla="*/ 983673 h 2383336"/>
              <a:gd name="connsiteX41" fmla="*/ 1099311 w 1549020"/>
              <a:gd name="connsiteY41" fmla="*/ 1039091 h 2383336"/>
              <a:gd name="connsiteX42" fmla="*/ 1127020 w 1549020"/>
              <a:gd name="connsiteY42" fmla="*/ 1163782 h 2383336"/>
              <a:gd name="connsiteX43" fmla="*/ 1154729 w 1549020"/>
              <a:gd name="connsiteY43" fmla="*/ 1205346 h 2383336"/>
              <a:gd name="connsiteX44" fmla="*/ 1196293 w 1549020"/>
              <a:gd name="connsiteY44" fmla="*/ 1330037 h 2383336"/>
              <a:gd name="connsiteX45" fmla="*/ 1224002 w 1549020"/>
              <a:gd name="connsiteY45" fmla="*/ 1413164 h 2383336"/>
              <a:gd name="connsiteX46" fmla="*/ 1279420 w 1549020"/>
              <a:gd name="connsiteY46" fmla="*/ 1510146 h 2383336"/>
              <a:gd name="connsiteX47" fmla="*/ 1307129 w 1549020"/>
              <a:gd name="connsiteY47" fmla="*/ 1593273 h 2383336"/>
              <a:gd name="connsiteX48" fmla="*/ 1320983 w 1549020"/>
              <a:gd name="connsiteY48" fmla="*/ 1745673 h 2383336"/>
              <a:gd name="connsiteX49" fmla="*/ 1362547 w 1549020"/>
              <a:gd name="connsiteY49" fmla="*/ 1939637 h 2383336"/>
              <a:gd name="connsiteX50" fmla="*/ 1417965 w 1549020"/>
              <a:gd name="connsiteY50" fmla="*/ 2119746 h 2383336"/>
              <a:gd name="connsiteX51" fmla="*/ 1473383 w 1549020"/>
              <a:gd name="connsiteY51" fmla="*/ 2202873 h 2383336"/>
              <a:gd name="connsiteX52" fmla="*/ 1487238 w 1549020"/>
              <a:gd name="connsiteY52" fmla="*/ 2244437 h 2383336"/>
              <a:gd name="connsiteX53" fmla="*/ 1528802 w 1549020"/>
              <a:gd name="connsiteY53" fmla="*/ 2327564 h 2383336"/>
              <a:gd name="connsiteX54" fmla="*/ 1542656 w 1549020"/>
              <a:gd name="connsiteY54" fmla="*/ 2382982 h 2383336"/>
              <a:gd name="connsiteX55" fmla="*/ 1473383 w 1549020"/>
              <a:gd name="connsiteY55" fmla="*/ 2313710 h 2383336"/>
              <a:gd name="connsiteX56" fmla="*/ 1348693 w 1549020"/>
              <a:gd name="connsiteY56" fmla="*/ 2286000 h 2383336"/>
              <a:gd name="connsiteX57" fmla="*/ 1293274 w 1549020"/>
              <a:gd name="connsiteY57" fmla="*/ 2258291 h 2383336"/>
              <a:gd name="connsiteX58" fmla="*/ 1210147 w 1549020"/>
              <a:gd name="connsiteY58" fmla="*/ 2202873 h 2383336"/>
              <a:gd name="connsiteX59" fmla="*/ 1168583 w 1549020"/>
              <a:gd name="connsiteY59" fmla="*/ 2175164 h 2383336"/>
              <a:gd name="connsiteX60" fmla="*/ 1057747 w 1549020"/>
              <a:gd name="connsiteY60" fmla="*/ 2119746 h 2383336"/>
              <a:gd name="connsiteX61" fmla="*/ 933056 w 1549020"/>
              <a:gd name="connsiteY61" fmla="*/ 2036619 h 2383336"/>
              <a:gd name="connsiteX62" fmla="*/ 891493 w 1549020"/>
              <a:gd name="connsiteY62" fmla="*/ 2008910 h 2383336"/>
              <a:gd name="connsiteX63" fmla="*/ 697529 w 1549020"/>
              <a:gd name="connsiteY63" fmla="*/ 1925782 h 2383336"/>
              <a:gd name="connsiteX64" fmla="*/ 655965 w 1549020"/>
              <a:gd name="connsiteY64" fmla="*/ 1884219 h 2383336"/>
              <a:gd name="connsiteX65" fmla="*/ 586693 w 1549020"/>
              <a:gd name="connsiteY65" fmla="*/ 1856510 h 2383336"/>
              <a:gd name="connsiteX66" fmla="*/ 531274 w 1549020"/>
              <a:gd name="connsiteY66" fmla="*/ 1828800 h 2383336"/>
              <a:gd name="connsiteX67" fmla="*/ 448147 w 1549020"/>
              <a:gd name="connsiteY67" fmla="*/ 1787237 h 2383336"/>
              <a:gd name="connsiteX68" fmla="*/ 365020 w 1549020"/>
              <a:gd name="connsiteY68" fmla="*/ 1731819 h 2383336"/>
              <a:gd name="connsiteX69" fmla="*/ 226474 w 1549020"/>
              <a:gd name="connsiteY69" fmla="*/ 1676400 h 2383336"/>
              <a:gd name="connsiteX70" fmla="*/ 171056 w 1549020"/>
              <a:gd name="connsiteY70" fmla="*/ 1648691 h 2383336"/>
              <a:gd name="connsiteX71" fmla="*/ 4802 w 1549020"/>
              <a:gd name="connsiteY71" fmla="*/ 1593273 h 2383336"/>
              <a:gd name="connsiteX0" fmla="*/ 4802 w 1549020"/>
              <a:gd name="connsiteY0" fmla="*/ 1593273 h 2383336"/>
              <a:gd name="connsiteX1" fmla="*/ 60220 w 1549020"/>
              <a:gd name="connsiteY1" fmla="*/ 1440873 h 2383336"/>
              <a:gd name="connsiteX2" fmla="*/ 74074 w 1549020"/>
              <a:gd name="connsiteY2" fmla="*/ 1399310 h 2383336"/>
              <a:gd name="connsiteX3" fmla="*/ 101783 w 1549020"/>
              <a:gd name="connsiteY3" fmla="*/ 1288473 h 2383336"/>
              <a:gd name="connsiteX4" fmla="*/ 115638 w 1549020"/>
              <a:gd name="connsiteY4" fmla="*/ 1233055 h 2383336"/>
              <a:gd name="connsiteX5" fmla="*/ 157202 w 1549020"/>
              <a:gd name="connsiteY5" fmla="*/ 1191491 h 2383336"/>
              <a:gd name="connsiteX6" fmla="*/ 206635 w 1549020"/>
              <a:gd name="connsiteY6" fmla="*/ 1153486 h 2383336"/>
              <a:gd name="connsiteX7" fmla="*/ 240329 w 1549020"/>
              <a:gd name="connsiteY7" fmla="*/ 1066800 h 2383336"/>
              <a:gd name="connsiteX8" fmla="*/ 292189 w 1549020"/>
              <a:gd name="connsiteY8" fmla="*/ 986100 h 2383336"/>
              <a:gd name="connsiteX9" fmla="*/ 330196 w 1549020"/>
              <a:gd name="connsiteY9" fmla="*/ 923565 h 2383336"/>
              <a:gd name="connsiteX10" fmla="*/ 392729 w 1549020"/>
              <a:gd name="connsiteY10" fmla="*/ 845128 h 2383336"/>
              <a:gd name="connsiteX11" fmla="*/ 406583 w 1549020"/>
              <a:gd name="connsiteY11" fmla="*/ 803564 h 2383336"/>
              <a:gd name="connsiteX12" fmla="*/ 434293 w 1549020"/>
              <a:gd name="connsiteY12" fmla="*/ 706582 h 2383336"/>
              <a:gd name="connsiteX13" fmla="*/ 462002 w 1549020"/>
              <a:gd name="connsiteY13" fmla="*/ 665019 h 2383336"/>
              <a:gd name="connsiteX14" fmla="*/ 503565 w 1549020"/>
              <a:gd name="connsiteY14" fmla="*/ 512619 h 2383336"/>
              <a:gd name="connsiteX15" fmla="*/ 517420 w 1549020"/>
              <a:gd name="connsiteY15" fmla="*/ 471055 h 2383336"/>
              <a:gd name="connsiteX16" fmla="*/ 545129 w 1549020"/>
              <a:gd name="connsiteY16" fmla="*/ 429491 h 2383336"/>
              <a:gd name="connsiteX17" fmla="*/ 586693 w 1549020"/>
              <a:gd name="connsiteY17" fmla="*/ 346364 h 2383336"/>
              <a:gd name="connsiteX18" fmla="*/ 614402 w 1549020"/>
              <a:gd name="connsiteY18" fmla="*/ 290946 h 2383336"/>
              <a:gd name="connsiteX19" fmla="*/ 669820 w 1549020"/>
              <a:gd name="connsiteY19" fmla="*/ 207819 h 2383336"/>
              <a:gd name="connsiteX20" fmla="*/ 697529 w 1549020"/>
              <a:gd name="connsiteY20" fmla="*/ 166255 h 2383336"/>
              <a:gd name="connsiteX21" fmla="*/ 711383 w 1549020"/>
              <a:gd name="connsiteY21" fmla="*/ 124691 h 2383336"/>
              <a:gd name="connsiteX22" fmla="*/ 739093 w 1549020"/>
              <a:gd name="connsiteY22" fmla="*/ 96982 h 2383336"/>
              <a:gd name="connsiteX23" fmla="*/ 752947 w 1549020"/>
              <a:gd name="connsiteY23" fmla="*/ 41564 h 2383336"/>
              <a:gd name="connsiteX24" fmla="*/ 766802 w 1549020"/>
              <a:gd name="connsiteY24" fmla="*/ 0 h 2383336"/>
              <a:gd name="connsiteX25" fmla="*/ 794511 w 1549020"/>
              <a:gd name="connsiteY25" fmla="*/ 27710 h 2383336"/>
              <a:gd name="connsiteX26" fmla="*/ 822220 w 1549020"/>
              <a:gd name="connsiteY26" fmla="*/ 138546 h 2383336"/>
              <a:gd name="connsiteX27" fmla="*/ 836074 w 1549020"/>
              <a:gd name="connsiteY27" fmla="*/ 180110 h 2383336"/>
              <a:gd name="connsiteX28" fmla="*/ 849929 w 1549020"/>
              <a:gd name="connsiteY28" fmla="*/ 249382 h 2383336"/>
              <a:gd name="connsiteX29" fmla="*/ 863783 w 1549020"/>
              <a:gd name="connsiteY29" fmla="*/ 290946 h 2383336"/>
              <a:gd name="connsiteX30" fmla="*/ 877638 w 1549020"/>
              <a:gd name="connsiteY30" fmla="*/ 346364 h 2383336"/>
              <a:gd name="connsiteX31" fmla="*/ 891493 w 1549020"/>
              <a:gd name="connsiteY31" fmla="*/ 387928 h 2383336"/>
              <a:gd name="connsiteX32" fmla="*/ 905347 w 1549020"/>
              <a:gd name="connsiteY32" fmla="*/ 443346 h 2383336"/>
              <a:gd name="connsiteX33" fmla="*/ 933056 w 1549020"/>
              <a:gd name="connsiteY33" fmla="*/ 484910 h 2383336"/>
              <a:gd name="connsiteX34" fmla="*/ 960765 w 1549020"/>
              <a:gd name="connsiteY34" fmla="*/ 568037 h 2383336"/>
              <a:gd name="connsiteX35" fmla="*/ 974620 w 1549020"/>
              <a:gd name="connsiteY35" fmla="*/ 609600 h 2383336"/>
              <a:gd name="connsiteX36" fmla="*/ 988474 w 1549020"/>
              <a:gd name="connsiteY36" fmla="*/ 665019 h 2383336"/>
              <a:gd name="connsiteX37" fmla="*/ 1016183 w 1549020"/>
              <a:gd name="connsiteY37" fmla="*/ 748146 h 2383336"/>
              <a:gd name="connsiteX38" fmla="*/ 1057747 w 1549020"/>
              <a:gd name="connsiteY38" fmla="*/ 872837 h 2383336"/>
              <a:gd name="connsiteX39" fmla="*/ 1071602 w 1549020"/>
              <a:gd name="connsiteY39" fmla="*/ 914400 h 2383336"/>
              <a:gd name="connsiteX40" fmla="*/ 1085456 w 1549020"/>
              <a:gd name="connsiteY40" fmla="*/ 983673 h 2383336"/>
              <a:gd name="connsiteX41" fmla="*/ 1099311 w 1549020"/>
              <a:gd name="connsiteY41" fmla="*/ 1039091 h 2383336"/>
              <a:gd name="connsiteX42" fmla="*/ 1127020 w 1549020"/>
              <a:gd name="connsiteY42" fmla="*/ 1163782 h 2383336"/>
              <a:gd name="connsiteX43" fmla="*/ 1154729 w 1549020"/>
              <a:gd name="connsiteY43" fmla="*/ 1205346 h 2383336"/>
              <a:gd name="connsiteX44" fmla="*/ 1196293 w 1549020"/>
              <a:gd name="connsiteY44" fmla="*/ 1330037 h 2383336"/>
              <a:gd name="connsiteX45" fmla="*/ 1224002 w 1549020"/>
              <a:gd name="connsiteY45" fmla="*/ 1413164 h 2383336"/>
              <a:gd name="connsiteX46" fmla="*/ 1279420 w 1549020"/>
              <a:gd name="connsiteY46" fmla="*/ 1510146 h 2383336"/>
              <a:gd name="connsiteX47" fmla="*/ 1307129 w 1549020"/>
              <a:gd name="connsiteY47" fmla="*/ 1593273 h 2383336"/>
              <a:gd name="connsiteX48" fmla="*/ 1320983 w 1549020"/>
              <a:gd name="connsiteY48" fmla="*/ 1745673 h 2383336"/>
              <a:gd name="connsiteX49" fmla="*/ 1362547 w 1549020"/>
              <a:gd name="connsiteY49" fmla="*/ 1939637 h 2383336"/>
              <a:gd name="connsiteX50" fmla="*/ 1417965 w 1549020"/>
              <a:gd name="connsiteY50" fmla="*/ 2119746 h 2383336"/>
              <a:gd name="connsiteX51" fmla="*/ 1473383 w 1549020"/>
              <a:gd name="connsiteY51" fmla="*/ 2202873 h 2383336"/>
              <a:gd name="connsiteX52" fmla="*/ 1487238 w 1549020"/>
              <a:gd name="connsiteY52" fmla="*/ 2244437 h 2383336"/>
              <a:gd name="connsiteX53" fmla="*/ 1528802 w 1549020"/>
              <a:gd name="connsiteY53" fmla="*/ 2327564 h 2383336"/>
              <a:gd name="connsiteX54" fmla="*/ 1542656 w 1549020"/>
              <a:gd name="connsiteY54" fmla="*/ 2382982 h 2383336"/>
              <a:gd name="connsiteX55" fmla="*/ 1473383 w 1549020"/>
              <a:gd name="connsiteY55" fmla="*/ 2313710 h 2383336"/>
              <a:gd name="connsiteX56" fmla="*/ 1348693 w 1549020"/>
              <a:gd name="connsiteY56" fmla="*/ 2286000 h 2383336"/>
              <a:gd name="connsiteX57" fmla="*/ 1293274 w 1549020"/>
              <a:gd name="connsiteY57" fmla="*/ 2258291 h 2383336"/>
              <a:gd name="connsiteX58" fmla="*/ 1210147 w 1549020"/>
              <a:gd name="connsiteY58" fmla="*/ 2202873 h 2383336"/>
              <a:gd name="connsiteX59" fmla="*/ 1168583 w 1549020"/>
              <a:gd name="connsiteY59" fmla="*/ 2175164 h 2383336"/>
              <a:gd name="connsiteX60" fmla="*/ 1057747 w 1549020"/>
              <a:gd name="connsiteY60" fmla="*/ 2119746 h 2383336"/>
              <a:gd name="connsiteX61" fmla="*/ 933056 w 1549020"/>
              <a:gd name="connsiteY61" fmla="*/ 2036619 h 2383336"/>
              <a:gd name="connsiteX62" fmla="*/ 891493 w 1549020"/>
              <a:gd name="connsiteY62" fmla="*/ 2008910 h 2383336"/>
              <a:gd name="connsiteX63" fmla="*/ 697529 w 1549020"/>
              <a:gd name="connsiteY63" fmla="*/ 1925782 h 2383336"/>
              <a:gd name="connsiteX64" fmla="*/ 655965 w 1549020"/>
              <a:gd name="connsiteY64" fmla="*/ 1884219 h 2383336"/>
              <a:gd name="connsiteX65" fmla="*/ 586693 w 1549020"/>
              <a:gd name="connsiteY65" fmla="*/ 1856510 h 2383336"/>
              <a:gd name="connsiteX66" fmla="*/ 531274 w 1549020"/>
              <a:gd name="connsiteY66" fmla="*/ 1828800 h 2383336"/>
              <a:gd name="connsiteX67" fmla="*/ 448147 w 1549020"/>
              <a:gd name="connsiteY67" fmla="*/ 1787237 h 2383336"/>
              <a:gd name="connsiteX68" fmla="*/ 365020 w 1549020"/>
              <a:gd name="connsiteY68" fmla="*/ 1731819 h 2383336"/>
              <a:gd name="connsiteX69" fmla="*/ 226474 w 1549020"/>
              <a:gd name="connsiteY69" fmla="*/ 1676400 h 2383336"/>
              <a:gd name="connsiteX70" fmla="*/ 171056 w 1549020"/>
              <a:gd name="connsiteY70" fmla="*/ 1648691 h 2383336"/>
              <a:gd name="connsiteX71" fmla="*/ 4802 w 1549020"/>
              <a:gd name="connsiteY71" fmla="*/ 1593273 h 2383336"/>
              <a:gd name="connsiteX0" fmla="*/ 4802 w 1549020"/>
              <a:gd name="connsiteY0" fmla="*/ 1593273 h 2383336"/>
              <a:gd name="connsiteX1" fmla="*/ 60220 w 1549020"/>
              <a:gd name="connsiteY1" fmla="*/ 1440873 h 2383336"/>
              <a:gd name="connsiteX2" fmla="*/ 74074 w 1549020"/>
              <a:gd name="connsiteY2" fmla="*/ 1399310 h 2383336"/>
              <a:gd name="connsiteX3" fmla="*/ 101783 w 1549020"/>
              <a:gd name="connsiteY3" fmla="*/ 1288473 h 2383336"/>
              <a:gd name="connsiteX4" fmla="*/ 169008 w 1549020"/>
              <a:gd name="connsiteY4" fmla="*/ 1243729 h 2383336"/>
              <a:gd name="connsiteX5" fmla="*/ 157202 w 1549020"/>
              <a:gd name="connsiteY5" fmla="*/ 1191491 h 2383336"/>
              <a:gd name="connsiteX6" fmla="*/ 206635 w 1549020"/>
              <a:gd name="connsiteY6" fmla="*/ 1153486 h 2383336"/>
              <a:gd name="connsiteX7" fmla="*/ 240329 w 1549020"/>
              <a:gd name="connsiteY7" fmla="*/ 1066800 h 2383336"/>
              <a:gd name="connsiteX8" fmla="*/ 292189 w 1549020"/>
              <a:gd name="connsiteY8" fmla="*/ 986100 h 2383336"/>
              <a:gd name="connsiteX9" fmla="*/ 330196 w 1549020"/>
              <a:gd name="connsiteY9" fmla="*/ 923565 h 2383336"/>
              <a:gd name="connsiteX10" fmla="*/ 392729 w 1549020"/>
              <a:gd name="connsiteY10" fmla="*/ 845128 h 2383336"/>
              <a:gd name="connsiteX11" fmla="*/ 406583 w 1549020"/>
              <a:gd name="connsiteY11" fmla="*/ 803564 h 2383336"/>
              <a:gd name="connsiteX12" fmla="*/ 434293 w 1549020"/>
              <a:gd name="connsiteY12" fmla="*/ 706582 h 2383336"/>
              <a:gd name="connsiteX13" fmla="*/ 462002 w 1549020"/>
              <a:gd name="connsiteY13" fmla="*/ 665019 h 2383336"/>
              <a:gd name="connsiteX14" fmla="*/ 503565 w 1549020"/>
              <a:gd name="connsiteY14" fmla="*/ 512619 h 2383336"/>
              <a:gd name="connsiteX15" fmla="*/ 517420 w 1549020"/>
              <a:gd name="connsiteY15" fmla="*/ 471055 h 2383336"/>
              <a:gd name="connsiteX16" fmla="*/ 545129 w 1549020"/>
              <a:gd name="connsiteY16" fmla="*/ 429491 h 2383336"/>
              <a:gd name="connsiteX17" fmla="*/ 586693 w 1549020"/>
              <a:gd name="connsiteY17" fmla="*/ 346364 h 2383336"/>
              <a:gd name="connsiteX18" fmla="*/ 614402 w 1549020"/>
              <a:gd name="connsiteY18" fmla="*/ 290946 h 2383336"/>
              <a:gd name="connsiteX19" fmla="*/ 669820 w 1549020"/>
              <a:gd name="connsiteY19" fmla="*/ 207819 h 2383336"/>
              <a:gd name="connsiteX20" fmla="*/ 697529 w 1549020"/>
              <a:gd name="connsiteY20" fmla="*/ 166255 h 2383336"/>
              <a:gd name="connsiteX21" fmla="*/ 711383 w 1549020"/>
              <a:gd name="connsiteY21" fmla="*/ 124691 h 2383336"/>
              <a:gd name="connsiteX22" fmla="*/ 739093 w 1549020"/>
              <a:gd name="connsiteY22" fmla="*/ 96982 h 2383336"/>
              <a:gd name="connsiteX23" fmla="*/ 752947 w 1549020"/>
              <a:gd name="connsiteY23" fmla="*/ 41564 h 2383336"/>
              <a:gd name="connsiteX24" fmla="*/ 766802 w 1549020"/>
              <a:gd name="connsiteY24" fmla="*/ 0 h 2383336"/>
              <a:gd name="connsiteX25" fmla="*/ 794511 w 1549020"/>
              <a:gd name="connsiteY25" fmla="*/ 27710 h 2383336"/>
              <a:gd name="connsiteX26" fmla="*/ 822220 w 1549020"/>
              <a:gd name="connsiteY26" fmla="*/ 138546 h 2383336"/>
              <a:gd name="connsiteX27" fmla="*/ 836074 w 1549020"/>
              <a:gd name="connsiteY27" fmla="*/ 180110 h 2383336"/>
              <a:gd name="connsiteX28" fmla="*/ 849929 w 1549020"/>
              <a:gd name="connsiteY28" fmla="*/ 249382 h 2383336"/>
              <a:gd name="connsiteX29" fmla="*/ 863783 w 1549020"/>
              <a:gd name="connsiteY29" fmla="*/ 290946 h 2383336"/>
              <a:gd name="connsiteX30" fmla="*/ 877638 w 1549020"/>
              <a:gd name="connsiteY30" fmla="*/ 346364 h 2383336"/>
              <a:gd name="connsiteX31" fmla="*/ 891493 w 1549020"/>
              <a:gd name="connsiteY31" fmla="*/ 387928 h 2383336"/>
              <a:gd name="connsiteX32" fmla="*/ 905347 w 1549020"/>
              <a:gd name="connsiteY32" fmla="*/ 443346 h 2383336"/>
              <a:gd name="connsiteX33" fmla="*/ 933056 w 1549020"/>
              <a:gd name="connsiteY33" fmla="*/ 484910 h 2383336"/>
              <a:gd name="connsiteX34" fmla="*/ 960765 w 1549020"/>
              <a:gd name="connsiteY34" fmla="*/ 568037 h 2383336"/>
              <a:gd name="connsiteX35" fmla="*/ 974620 w 1549020"/>
              <a:gd name="connsiteY35" fmla="*/ 609600 h 2383336"/>
              <a:gd name="connsiteX36" fmla="*/ 988474 w 1549020"/>
              <a:gd name="connsiteY36" fmla="*/ 665019 h 2383336"/>
              <a:gd name="connsiteX37" fmla="*/ 1016183 w 1549020"/>
              <a:gd name="connsiteY37" fmla="*/ 748146 h 2383336"/>
              <a:gd name="connsiteX38" fmla="*/ 1057747 w 1549020"/>
              <a:gd name="connsiteY38" fmla="*/ 872837 h 2383336"/>
              <a:gd name="connsiteX39" fmla="*/ 1071602 w 1549020"/>
              <a:gd name="connsiteY39" fmla="*/ 914400 h 2383336"/>
              <a:gd name="connsiteX40" fmla="*/ 1085456 w 1549020"/>
              <a:gd name="connsiteY40" fmla="*/ 983673 h 2383336"/>
              <a:gd name="connsiteX41" fmla="*/ 1099311 w 1549020"/>
              <a:gd name="connsiteY41" fmla="*/ 1039091 h 2383336"/>
              <a:gd name="connsiteX42" fmla="*/ 1127020 w 1549020"/>
              <a:gd name="connsiteY42" fmla="*/ 1163782 h 2383336"/>
              <a:gd name="connsiteX43" fmla="*/ 1154729 w 1549020"/>
              <a:gd name="connsiteY43" fmla="*/ 1205346 h 2383336"/>
              <a:gd name="connsiteX44" fmla="*/ 1196293 w 1549020"/>
              <a:gd name="connsiteY44" fmla="*/ 1330037 h 2383336"/>
              <a:gd name="connsiteX45" fmla="*/ 1224002 w 1549020"/>
              <a:gd name="connsiteY45" fmla="*/ 1413164 h 2383336"/>
              <a:gd name="connsiteX46" fmla="*/ 1279420 w 1549020"/>
              <a:gd name="connsiteY46" fmla="*/ 1510146 h 2383336"/>
              <a:gd name="connsiteX47" fmla="*/ 1307129 w 1549020"/>
              <a:gd name="connsiteY47" fmla="*/ 1593273 h 2383336"/>
              <a:gd name="connsiteX48" fmla="*/ 1320983 w 1549020"/>
              <a:gd name="connsiteY48" fmla="*/ 1745673 h 2383336"/>
              <a:gd name="connsiteX49" fmla="*/ 1362547 w 1549020"/>
              <a:gd name="connsiteY49" fmla="*/ 1939637 h 2383336"/>
              <a:gd name="connsiteX50" fmla="*/ 1417965 w 1549020"/>
              <a:gd name="connsiteY50" fmla="*/ 2119746 h 2383336"/>
              <a:gd name="connsiteX51" fmla="*/ 1473383 w 1549020"/>
              <a:gd name="connsiteY51" fmla="*/ 2202873 h 2383336"/>
              <a:gd name="connsiteX52" fmla="*/ 1487238 w 1549020"/>
              <a:gd name="connsiteY52" fmla="*/ 2244437 h 2383336"/>
              <a:gd name="connsiteX53" fmla="*/ 1528802 w 1549020"/>
              <a:gd name="connsiteY53" fmla="*/ 2327564 h 2383336"/>
              <a:gd name="connsiteX54" fmla="*/ 1542656 w 1549020"/>
              <a:gd name="connsiteY54" fmla="*/ 2382982 h 2383336"/>
              <a:gd name="connsiteX55" fmla="*/ 1473383 w 1549020"/>
              <a:gd name="connsiteY55" fmla="*/ 2313710 h 2383336"/>
              <a:gd name="connsiteX56" fmla="*/ 1348693 w 1549020"/>
              <a:gd name="connsiteY56" fmla="*/ 2286000 h 2383336"/>
              <a:gd name="connsiteX57" fmla="*/ 1293274 w 1549020"/>
              <a:gd name="connsiteY57" fmla="*/ 2258291 h 2383336"/>
              <a:gd name="connsiteX58" fmla="*/ 1210147 w 1549020"/>
              <a:gd name="connsiteY58" fmla="*/ 2202873 h 2383336"/>
              <a:gd name="connsiteX59" fmla="*/ 1168583 w 1549020"/>
              <a:gd name="connsiteY59" fmla="*/ 2175164 h 2383336"/>
              <a:gd name="connsiteX60" fmla="*/ 1057747 w 1549020"/>
              <a:gd name="connsiteY60" fmla="*/ 2119746 h 2383336"/>
              <a:gd name="connsiteX61" fmla="*/ 933056 w 1549020"/>
              <a:gd name="connsiteY61" fmla="*/ 2036619 h 2383336"/>
              <a:gd name="connsiteX62" fmla="*/ 891493 w 1549020"/>
              <a:gd name="connsiteY62" fmla="*/ 2008910 h 2383336"/>
              <a:gd name="connsiteX63" fmla="*/ 697529 w 1549020"/>
              <a:gd name="connsiteY63" fmla="*/ 1925782 h 2383336"/>
              <a:gd name="connsiteX64" fmla="*/ 655965 w 1549020"/>
              <a:gd name="connsiteY64" fmla="*/ 1884219 h 2383336"/>
              <a:gd name="connsiteX65" fmla="*/ 586693 w 1549020"/>
              <a:gd name="connsiteY65" fmla="*/ 1856510 h 2383336"/>
              <a:gd name="connsiteX66" fmla="*/ 531274 w 1549020"/>
              <a:gd name="connsiteY66" fmla="*/ 1828800 h 2383336"/>
              <a:gd name="connsiteX67" fmla="*/ 448147 w 1549020"/>
              <a:gd name="connsiteY67" fmla="*/ 1787237 h 2383336"/>
              <a:gd name="connsiteX68" fmla="*/ 365020 w 1549020"/>
              <a:gd name="connsiteY68" fmla="*/ 1731819 h 2383336"/>
              <a:gd name="connsiteX69" fmla="*/ 226474 w 1549020"/>
              <a:gd name="connsiteY69" fmla="*/ 1676400 h 2383336"/>
              <a:gd name="connsiteX70" fmla="*/ 171056 w 1549020"/>
              <a:gd name="connsiteY70" fmla="*/ 1648691 h 2383336"/>
              <a:gd name="connsiteX71" fmla="*/ 4802 w 1549020"/>
              <a:gd name="connsiteY71" fmla="*/ 1593273 h 2383336"/>
              <a:gd name="connsiteX0" fmla="*/ 4802 w 1549020"/>
              <a:gd name="connsiteY0" fmla="*/ 1593273 h 2383336"/>
              <a:gd name="connsiteX1" fmla="*/ 60220 w 1549020"/>
              <a:gd name="connsiteY1" fmla="*/ 1440873 h 2383336"/>
              <a:gd name="connsiteX2" fmla="*/ 74074 w 1549020"/>
              <a:gd name="connsiteY2" fmla="*/ 1399310 h 2383336"/>
              <a:gd name="connsiteX3" fmla="*/ 101783 w 1549020"/>
              <a:gd name="connsiteY3" fmla="*/ 1288473 h 2383336"/>
              <a:gd name="connsiteX4" fmla="*/ 169008 w 1549020"/>
              <a:gd name="connsiteY4" fmla="*/ 1243729 h 2383336"/>
              <a:gd name="connsiteX5" fmla="*/ 189223 w 1549020"/>
              <a:gd name="connsiteY5" fmla="*/ 1191491 h 2383336"/>
              <a:gd name="connsiteX6" fmla="*/ 206635 w 1549020"/>
              <a:gd name="connsiteY6" fmla="*/ 1153486 h 2383336"/>
              <a:gd name="connsiteX7" fmla="*/ 240329 w 1549020"/>
              <a:gd name="connsiteY7" fmla="*/ 1066800 h 2383336"/>
              <a:gd name="connsiteX8" fmla="*/ 292189 w 1549020"/>
              <a:gd name="connsiteY8" fmla="*/ 986100 h 2383336"/>
              <a:gd name="connsiteX9" fmla="*/ 330196 w 1549020"/>
              <a:gd name="connsiteY9" fmla="*/ 923565 h 2383336"/>
              <a:gd name="connsiteX10" fmla="*/ 392729 w 1549020"/>
              <a:gd name="connsiteY10" fmla="*/ 845128 h 2383336"/>
              <a:gd name="connsiteX11" fmla="*/ 406583 w 1549020"/>
              <a:gd name="connsiteY11" fmla="*/ 803564 h 2383336"/>
              <a:gd name="connsiteX12" fmla="*/ 434293 w 1549020"/>
              <a:gd name="connsiteY12" fmla="*/ 706582 h 2383336"/>
              <a:gd name="connsiteX13" fmla="*/ 462002 w 1549020"/>
              <a:gd name="connsiteY13" fmla="*/ 665019 h 2383336"/>
              <a:gd name="connsiteX14" fmla="*/ 503565 w 1549020"/>
              <a:gd name="connsiteY14" fmla="*/ 512619 h 2383336"/>
              <a:gd name="connsiteX15" fmla="*/ 517420 w 1549020"/>
              <a:gd name="connsiteY15" fmla="*/ 471055 h 2383336"/>
              <a:gd name="connsiteX16" fmla="*/ 545129 w 1549020"/>
              <a:gd name="connsiteY16" fmla="*/ 429491 h 2383336"/>
              <a:gd name="connsiteX17" fmla="*/ 586693 w 1549020"/>
              <a:gd name="connsiteY17" fmla="*/ 346364 h 2383336"/>
              <a:gd name="connsiteX18" fmla="*/ 614402 w 1549020"/>
              <a:gd name="connsiteY18" fmla="*/ 290946 h 2383336"/>
              <a:gd name="connsiteX19" fmla="*/ 669820 w 1549020"/>
              <a:gd name="connsiteY19" fmla="*/ 207819 h 2383336"/>
              <a:gd name="connsiteX20" fmla="*/ 697529 w 1549020"/>
              <a:gd name="connsiteY20" fmla="*/ 166255 h 2383336"/>
              <a:gd name="connsiteX21" fmla="*/ 711383 w 1549020"/>
              <a:gd name="connsiteY21" fmla="*/ 124691 h 2383336"/>
              <a:gd name="connsiteX22" fmla="*/ 739093 w 1549020"/>
              <a:gd name="connsiteY22" fmla="*/ 96982 h 2383336"/>
              <a:gd name="connsiteX23" fmla="*/ 752947 w 1549020"/>
              <a:gd name="connsiteY23" fmla="*/ 41564 h 2383336"/>
              <a:gd name="connsiteX24" fmla="*/ 766802 w 1549020"/>
              <a:gd name="connsiteY24" fmla="*/ 0 h 2383336"/>
              <a:gd name="connsiteX25" fmla="*/ 794511 w 1549020"/>
              <a:gd name="connsiteY25" fmla="*/ 27710 h 2383336"/>
              <a:gd name="connsiteX26" fmla="*/ 822220 w 1549020"/>
              <a:gd name="connsiteY26" fmla="*/ 138546 h 2383336"/>
              <a:gd name="connsiteX27" fmla="*/ 836074 w 1549020"/>
              <a:gd name="connsiteY27" fmla="*/ 180110 h 2383336"/>
              <a:gd name="connsiteX28" fmla="*/ 849929 w 1549020"/>
              <a:gd name="connsiteY28" fmla="*/ 249382 h 2383336"/>
              <a:gd name="connsiteX29" fmla="*/ 863783 w 1549020"/>
              <a:gd name="connsiteY29" fmla="*/ 290946 h 2383336"/>
              <a:gd name="connsiteX30" fmla="*/ 877638 w 1549020"/>
              <a:gd name="connsiteY30" fmla="*/ 346364 h 2383336"/>
              <a:gd name="connsiteX31" fmla="*/ 891493 w 1549020"/>
              <a:gd name="connsiteY31" fmla="*/ 387928 h 2383336"/>
              <a:gd name="connsiteX32" fmla="*/ 905347 w 1549020"/>
              <a:gd name="connsiteY32" fmla="*/ 443346 h 2383336"/>
              <a:gd name="connsiteX33" fmla="*/ 933056 w 1549020"/>
              <a:gd name="connsiteY33" fmla="*/ 484910 h 2383336"/>
              <a:gd name="connsiteX34" fmla="*/ 960765 w 1549020"/>
              <a:gd name="connsiteY34" fmla="*/ 568037 h 2383336"/>
              <a:gd name="connsiteX35" fmla="*/ 974620 w 1549020"/>
              <a:gd name="connsiteY35" fmla="*/ 609600 h 2383336"/>
              <a:gd name="connsiteX36" fmla="*/ 988474 w 1549020"/>
              <a:gd name="connsiteY36" fmla="*/ 665019 h 2383336"/>
              <a:gd name="connsiteX37" fmla="*/ 1016183 w 1549020"/>
              <a:gd name="connsiteY37" fmla="*/ 748146 h 2383336"/>
              <a:gd name="connsiteX38" fmla="*/ 1057747 w 1549020"/>
              <a:gd name="connsiteY38" fmla="*/ 872837 h 2383336"/>
              <a:gd name="connsiteX39" fmla="*/ 1071602 w 1549020"/>
              <a:gd name="connsiteY39" fmla="*/ 914400 h 2383336"/>
              <a:gd name="connsiteX40" fmla="*/ 1085456 w 1549020"/>
              <a:gd name="connsiteY40" fmla="*/ 983673 h 2383336"/>
              <a:gd name="connsiteX41" fmla="*/ 1099311 w 1549020"/>
              <a:gd name="connsiteY41" fmla="*/ 1039091 h 2383336"/>
              <a:gd name="connsiteX42" fmla="*/ 1127020 w 1549020"/>
              <a:gd name="connsiteY42" fmla="*/ 1163782 h 2383336"/>
              <a:gd name="connsiteX43" fmla="*/ 1154729 w 1549020"/>
              <a:gd name="connsiteY43" fmla="*/ 1205346 h 2383336"/>
              <a:gd name="connsiteX44" fmla="*/ 1196293 w 1549020"/>
              <a:gd name="connsiteY44" fmla="*/ 1330037 h 2383336"/>
              <a:gd name="connsiteX45" fmla="*/ 1224002 w 1549020"/>
              <a:gd name="connsiteY45" fmla="*/ 1413164 h 2383336"/>
              <a:gd name="connsiteX46" fmla="*/ 1279420 w 1549020"/>
              <a:gd name="connsiteY46" fmla="*/ 1510146 h 2383336"/>
              <a:gd name="connsiteX47" fmla="*/ 1307129 w 1549020"/>
              <a:gd name="connsiteY47" fmla="*/ 1593273 h 2383336"/>
              <a:gd name="connsiteX48" fmla="*/ 1320983 w 1549020"/>
              <a:gd name="connsiteY48" fmla="*/ 1745673 h 2383336"/>
              <a:gd name="connsiteX49" fmla="*/ 1362547 w 1549020"/>
              <a:gd name="connsiteY49" fmla="*/ 1939637 h 2383336"/>
              <a:gd name="connsiteX50" fmla="*/ 1417965 w 1549020"/>
              <a:gd name="connsiteY50" fmla="*/ 2119746 h 2383336"/>
              <a:gd name="connsiteX51" fmla="*/ 1473383 w 1549020"/>
              <a:gd name="connsiteY51" fmla="*/ 2202873 h 2383336"/>
              <a:gd name="connsiteX52" fmla="*/ 1487238 w 1549020"/>
              <a:gd name="connsiteY52" fmla="*/ 2244437 h 2383336"/>
              <a:gd name="connsiteX53" fmla="*/ 1528802 w 1549020"/>
              <a:gd name="connsiteY53" fmla="*/ 2327564 h 2383336"/>
              <a:gd name="connsiteX54" fmla="*/ 1542656 w 1549020"/>
              <a:gd name="connsiteY54" fmla="*/ 2382982 h 2383336"/>
              <a:gd name="connsiteX55" fmla="*/ 1473383 w 1549020"/>
              <a:gd name="connsiteY55" fmla="*/ 2313710 h 2383336"/>
              <a:gd name="connsiteX56" fmla="*/ 1348693 w 1549020"/>
              <a:gd name="connsiteY56" fmla="*/ 2286000 h 2383336"/>
              <a:gd name="connsiteX57" fmla="*/ 1293274 w 1549020"/>
              <a:gd name="connsiteY57" fmla="*/ 2258291 h 2383336"/>
              <a:gd name="connsiteX58" fmla="*/ 1210147 w 1549020"/>
              <a:gd name="connsiteY58" fmla="*/ 2202873 h 2383336"/>
              <a:gd name="connsiteX59" fmla="*/ 1168583 w 1549020"/>
              <a:gd name="connsiteY59" fmla="*/ 2175164 h 2383336"/>
              <a:gd name="connsiteX60" fmla="*/ 1057747 w 1549020"/>
              <a:gd name="connsiteY60" fmla="*/ 2119746 h 2383336"/>
              <a:gd name="connsiteX61" fmla="*/ 933056 w 1549020"/>
              <a:gd name="connsiteY61" fmla="*/ 2036619 h 2383336"/>
              <a:gd name="connsiteX62" fmla="*/ 891493 w 1549020"/>
              <a:gd name="connsiteY62" fmla="*/ 2008910 h 2383336"/>
              <a:gd name="connsiteX63" fmla="*/ 697529 w 1549020"/>
              <a:gd name="connsiteY63" fmla="*/ 1925782 h 2383336"/>
              <a:gd name="connsiteX64" fmla="*/ 655965 w 1549020"/>
              <a:gd name="connsiteY64" fmla="*/ 1884219 h 2383336"/>
              <a:gd name="connsiteX65" fmla="*/ 586693 w 1549020"/>
              <a:gd name="connsiteY65" fmla="*/ 1856510 h 2383336"/>
              <a:gd name="connsiteX66" fmla="*/ 531274 w 1549020"/>
              <a:gd name="connsiteY66" fmla="*/ 1828800 h 2383336"/>
              <a:gd name="connsiteX67" fmla="*/ 448147 w 1549020"/>
              <a:gd name="connsiteY67" fmla="*/ 1787237 h 2383336"/>
              <a:gd name="connsiteX68" fmla="*/ 365020 w 1549020"/>
              <a:gd name="connsiteY68" fmla="*/ 1731819 h 2383336"/>
              <a:gd name="connsiteX69" fmla="*/ 226474 w 1549020"/>
              <a:gd name="connsiteY69" fmla="*/ 1676400 h 2383336"/>
              <a:gd name="connsiteX70" fmla="*/ 171056 w 1549020"/>
              <a:gd name="connsiteY70" fmla="*/ 1648691 h 2383336"/>
              <a:gd name="connsiteX71" fmla="*/ 4802 w 1549020"/>
              <a:gd name="connsiteY71" fmla="*/ 1593273 h 2383336"/>
              <a:gd name="connsiteX0" fmla="*/ 4802 w 1549020"/>
              <a:gd name="connsiteY0" fmla="*/ 1593273 h 2383336"/>
              <a:gd name="connsiteX1" fmla="*/ 60220 w 1549020"/>
              <a:gd name="connsiteY1" fmla="*/ 1440873 h 2383336"/>
              <a:gd name="connsiteX2" fmla="*/ 74074 w 1549020"/>
              <a:gd name="connsiteY2" fmla="*/ 1399310 h 2383336"/>
              <a:gd name="connsiteX3" fmla="*/ 137363 w 1549020"/>
              <a:gd name="connsiteY3" fmla="*/ 1309820 h 2383336"/>
              <a:gd name="connsiteX4" fmla="*/ 169008 w 1549020"/>
              <a:gd name="connsiteY4" fmla="*/ 1243729 h 2383336"/>
              <a:gd name="connsiteX5" fmla="*/ 189223 w 1549020"/>
              <a:gd name="connsiteY5" fmla="*/ 1191491 h 2383336"/>
              <a:gd name="connsiteX6" fmla="*/ 206635 w 1549020"/>
              <a:gd name="connsiteY6" fmla="*/ 1153486 h 2383336"/>
              <a:gd name="connsiteX7" fmla="*/ 240329 w 1549020"/>
              <a:gd name="connsiteY7" fmla="*/ 1066800 h 2383336"/>
              <a:gd name="connsiteX8" fmla="*/ 292189 w 1549020"/>
              <a:gd name="connsiteY8" fmla="*/ 986100 h 2383336"/>
              <a:gd name="connsiteX9" fmla="*/ 330196 w 1549020"/>
              <a:gd name="connsiteY9" fmla="*/ 923565 h 2383336"/>
              <a:gd name="connsiteX10" fmla="*/ 392729 w 1549020"/>
              <a:gd name="connsiteY10" fmla="*/ 845128 h 2383336"/>
              <a:gd name="connsiteX11" fmla="*/ 406583 w 1549020"/>
              <a:gd name="connsiteY11" fmla="*/ 803564 h 2383336"/>
              <a:gd name="connsiteX12" fmla="*/ 434293 w 1549020"/>
              <a:gd name="connsiteY12" fmla="*/ 706582 h 2383336"/>
              <a:gd name="connsiteX13" fmla="*/ 462002 w 1549020"/>
              <a:gd name="connsiteY13" fmla="*/ 665019 h 2383336"/>
              <a:gd name="connsiteX14" fmla="*/ 503565 w 1549020"/>
              <a:gd name="connsiteY14" fmla="*/ 512619 h 2383336"/>
              <a:gd name="connsiteX15" fmla="*/ 517420 w 1549020"/>
              <a:gd name="connsiteY15" fmla="*/ 471055 h 2383336"/>
              <a:gd name="connsiteX16" fmla="*/ 545129 w 1549020"/>
              <a:gd name="connsiteY16" fmla="*/ 429491 h 2383336"/>
              <a:gd name="connsiteX17" fmla="*/ 586693 w 1549020"/>
              <a:gd name="connsiteY17" fmla="*/ 346364 h 2383336"/>
              <a:gd name="connsiteX18" fmla="*/ 614402 w 1549020"/>
              <a:gd name="connsiteY18" fmla="*/ 290946 h 2383336"/>
              <a:gd name="connsiteX19" fmla="*/ 669820 w 1549020"/>
              <a:gd name="connsiteY19" fmla="*/ 207819 h 2383336"/>
              <a:gd name="connsiteX20" fmla="*/ 697529 w 1549020"/>
              <a:gd name="connsiteY20" fmla="*/ 166255 h 2383336"/>
              <a:gd name="connsiteX21" fmla="*/ 711383 w 1549020"/>
              <a:gd name="connsiteY21" fmla="*/ 124691 h 2383336"/>
              <a:gd name="connsiteX22" fmla="*/ 739093 w 1549020"/>
              <a:gd name="connsiteY22" fmla="*/ 96982 h 2383336"/>
              <a:gd name="connsiteX23" fmla="*/ 752947 w 1549020"/>
              <a:gd name="connsiteY23" fmla="*/ 41564 h 2383336"/>
              <a:gd name="connsiteX24" fmla="*/ 766802 w 1549020"/>
              <a:gd name="connsiteY24" fmla="*/ 0 h 2383336"/>
              <a:gd name="connsiteX25" fmla="*/ 794511 w 1549020"/>
              <a:gd name="connsiteY25" fmla="*/ 27710 h 2383336"/>
              <a:gd name="connsiteX26" fmla="*/ 822220 w 1549020"/>
              <a:gd name="connsiteY26" fmla="*/ 138546 h 2383336"/>
              <a:gd name="connsiteX27" fmla="*/ 836074 w 1549020"/>
              <a:gd name="connsiteY27" fmla="*/ 180110 h 2383336"/>
              <a:gd name="connsiteX28" fmla="*/ 849929 w 1549020"/>
              <a:gd name="connsiteY28" fmla="*/ 249382 h 2383336"/>
              <a:gd name="connsiteX29" fmla="*/ 863783 w 1549020"/>
              <a:gd name="connsiteY29" fmla="*/ 290946 h 2383336"/>
              <a:gd name="connsiteX30" fmla="*/ 877638 w 1549020"/>
              <a:gd name="connsiteY30" fmla="*/ 346364 h 2383336"/>
              <a:gd name="connsiteX31" fmla="*/ 891493 w 1549020"/>
              <a:gd name="connsiteY31" fmla="*/ 387928 h 2383336"/>
              <a:gd name="connsiteX32" fmla="*/ 905347 w 1549020"/>
              <a:gd name="connsiteY32" fmla="*/ 443346 h 2383336"/>
              <a:gd name="connsiteX33" fmla="*/ 933056 w 1549020"/>
              <a:gd name="connsiteY33" fmla="*/ 484910 h 2383336"/>
              <a:gd name="connsiteX34" fmla="*/ 960765 w 1549020"/>
              <a:gd name="connsiteY34" fmla="*/ 568037 h 2383336"/>
              <a:gd name="connsiteX35" fmla="*/ 974620 w 1549020"/>
              <a:gd name="connsiteY35" fmla="*/ 609600 h 2383336"/>
              <a:gd name="connsiteX36" fmla="*/ 988474 w 1549020"/>
              <a:gd name="connsiteY36" fmla="*/ 665019 h 2383336"/>
              <a:gd name="connsiteX37" fmla="*/ 1016183 w 1549020"/>
              <a:gd name="connsiteY37" fmla="*/ 748146 h 2383336"/>
              <a:gd name="connsiteX38" fmla="*/ 1057747 w 1549020"/>
              <a:gd name="connsiteY38" fmla="*/ 872837 h 2383336"/>
              <a:gd name="connsiteX39" fmla="*/ 1071602 w 1549020"/>
              <a:gd name="connsiteY39" fmla="*/ 914400 h 2383336"/>
              <a:gd name="connsiteX40" fmla="*/ 1085456 w 1549020"/>
              <a:gd name="connsiteY40" fmla="*/ 983673 h 2383336"/>
              <a:gd name="connsiteX41" fmla="*/ 1099311 w 1549020"/>
              <a:gd name="connsiteY41" fmla="*/ 1039091 h 2383336"/>
              <a:gd name="connsiteX42" fmla="*/ 1127020 w 1549020"/>
              <a:gd name="connsiteY42" fmla="*/ 1163782 h 2383336"/>
              <a:gd name="connsiteX43" fmla="*/ 1154729 w 1549020"/>
              <a:gd name="connsiteY43" fmla="*/ 1205346 h 2383336"/>
              <a:gd name="connsiteX44" fmla="*/ 1196293 w 1549020"/>
              <a:gd name="connsiteY44" fmla="*/ 1330037 h 2383336"/>
              <a:gd name="connsiteX45" fmla="*/ 1224002 w 1549020"/>
              <a:gd name="connsiteY45" fmla="*/ 1413164 h 2383336"/>
              <a:gd name="connsiteX46" fmla="*/ 1279420 w 1549020"/>
              <a:gd name="connsiteY46" fmla="*/ 1510146 h 2383336"/>
              <a:gd name="connsiteX47" fmla="*/ 1307129 w 1549020"/>
              <a:gd name="connsiteY47" fmla="*/ 1593273 h 2383336"/>
              <a:gd name="connsiteX48" fmla="*/ 1320983 w 1549020"/>
              <a:gd name="connsiteY48" fmla="*/ 1745673 h 2383336"/>
              <a:gd name="connsiteX49" fmla="*/ 1362547 w 1549020"/>
              <a:gd name="connsiteY49" fmla="*/ 1939637 h 2383336"/>
              <a:gd name="connsiteX50" fmla="*/ 1417965 w 1549020"/>
              <a:gd name="connsiteY50" fmla="*/ 2119746 h 2383336"/>
              <a:gd name="connsiteX51" fmla="*/ 1473383 w 1549020"/>
              <a:gd name="connsiteY51" fmla="*/ 2202873 h 2383336"/>
              <a:gd name="connsiteX52" fmla="*/ 1487238 w 1549020"/>
              <a:gd name="connsiteY52" fmla="*/ 2244437 h 2383336"/>
              <a:gd name="connsiteX53" fmla="*/ 1528802 w 1549020"/>
              <a:gd name="connsiteY53" fmla="*/ 2327564 h 2383336"/>
              <a:gd name="connsiteX54" fmla="*/ 1542656 w 1549020"/>
              <a:gd name="connsiteY54" fmla="*/ 2382982 h 2383336"/>
              <a:gd name="connsiteX55" fmla="*/ 1473383 w 1549020"/>
              <a:gd name="connsiteY55" fmla="*/ 2313710 h 2383336"/>
              <a:gd name="connsiteX56" fmla="*/ 1348693 w 1549020"/>
              <a:gd name="connsiteY56" fmla="*/ 2286000 h 2383336"/>
              <a:gd name="connsiteX57" fmla="*/ 1293274 w 1549020"/>
              <a:gd name="connsiteY57" fmla="*/ 2258291 h 2383336"/>
              <a:gd name="connsiteX58" fmla="*/ 1210147 w 1549020"/>
              <a:gd name="connsiteY58" fmla="*/ 2202873 h 2383336"/>
              <a:gd name="connsiteX59" fmla="*/ 1168583 w 1549020"/>
              <a:gd name="connsiteY59" fmla="*/ 2175164 h 2383336"/>
              <a:gd name="connsiteX60" fmla="*/ 1057747 w 1549020"/>
              <a:gd name="connsiteY60" fmla="*/ 2119746 h 2383336"/>
              <a:gd name="connsiteX61" fmla="*/ 933056 w 1549020"/>
              <a:gd name="connsiteY61" fmla="*/ 2036619 h 2383336"/>
              <a:gd name="connsiteX62" fmla="*/ 891493 w 1549020"/>
              <a:gd name="connsiteY62" fmla="*/ 2008910 h 2383336"/>
              <a:gd name="connsiteX63" fmla="*/ 697529 w 1549020"/>
              <a:gd name="connsiteY63" fmla="*/ 1925782 h 2383336"/>
              <a:gd name="connsiteX64" fmla="*/ 655965 w 1549020"/>
              <a:gd name="connsiteY64" fmla="*/ 1884219 h 2383336"/>
              <a:gd name="connsiteX65" fmla="*/ 586693 w 1549020"/>
              <a:gd name="connsiteY65" fmla="*/ 1856510 h 2383336"/>
              <a:gd name="connsiteX66" fmla="*/ 531274 w 1549020"/>
              <a:gd name="connsiteY66" fmla="*/ 1828800 h 2383336"/>
              <a:gd name="connsiteX67" fmla="*/ 448147 w 1549020"/>
              <a:gd name="connsiteY67" fmla="*/ 1787237 h 2383336"/>
              <a:gd name="connsiteX68" fmla="*/ 365020 w 1549020"/>
              <a:gd name="connsiteY68" fmla="*/ 1731819 h 2383336"/>
              <a:gd name="connsiteX69" fmla="*/ 226474 w 1549020"/>
              <a:gd name="connsiteY69" fmla="*/ 1676400 h 2383336"/>
              <a:gd name="connsiteX70" fmla="*/ 171056 w 1549020"/>
              <a:gd name="connsiteY70" fmla="*/ 1648691 h 2383336"/>
              <a:gd name="connsiteX71" fmla="*/ 4802 w 1549020"/>
              <a:gd name="connsiteY71" fmla="*/ 1593273 h 2383336"/>
              <a:gd name="connsiteX0" fmla="*/ 3556 w 1547774"/>
              <a:gd name="connsiteY0" fmla="*/ 1593273 h 2383336"/>
              <a:gd name="connsiteX1" fmla="*/ 58974 w 1547774"/>
              <a:gd name="connsiteY1" fmla="*/ 1440873 h 2383336"/>
              <a:gd name="connsiteX2" fmla="*/ 94176 w 1547774"/>
              <a:gd name="connsiteY2" fmla="*/ 1406426 h 2383336"/>
              <a:gd name="connsiteX3" fmla="*/ 136117 w 1547774"/>
              <a:gd name="connsiteY3" fmla="*/ 1309820 h 2383336"/>
              <a:gd name="connsiteX4" fmla="*/ 167762 w 1547774"/>
              <a:gd name="connsiteY4" fmla="*/ 1243729 h 2383336"/>
              <a:gd name="connsiteX5" fmla="*/ 187977 w 1547774"/>
              <a:gd name="connsiteY5" fmla="*/ 1191491 h 2383336"/>
              <a:gd name="connsiteX6" fmla="*/ 205389 w 1547774"/>
              <a:gd name="connsiteY6" fmla="*/ 1153486 h 2383336"/>
              <a:gd name="connsiteX7" fmla="*/ 239083 w 1547774"/>
              <a:gd name="connsiteY7" fmla="*/ 1066800 h 2383336"/>
              <a:gd name="connsiteX8" fmla="*/ 290943 w 1547774"/>
              <a:gd name="connsiteY8" fmla="*/ 986100 h 2383336"/>
              <a:gd name="connsiteX9" fmla="*/ 328950 w 1547774"/>
              <a:gd name="connsiteY9" fmla="*/ 923565 h 2383336"/>
              <a:gd name="connsiteX10" fmla="*/ 391483 w 1547774"/>
              <a:gd name="connsiteY10" fmla="*/ 845128 h 2383336"/>
              <a:gd name="connsiteX11" fmla="*/ 405337 w 1547774"/>
              <a:gd name="connsiteY11" fmla="*/ 803564 h 2383336"/>
              <a:gd name="connsiteX12" fmla="*/ 433047 w 1547774"/>
              <a:gd name="connsiteY12" fmla="*/ 706582 h 2383336"/>
              <a:gd name="connsiteX13" fmla="*/ 460756 w 1547774"/>
              <a:gd name="connsiteY13" fmla="*/ 665019 h 2383336"/>
              <a:gd name="connsiteX14" fmla="*/ 502319 w 1547774"/>
              <a:gd name="connsiteY14" fmla="*/ 512619 h 2383336"/>
              <a:gd name="connsiteX15" fmla="*/ 516174 w 1547774"/>
              <a:gd name="connsiteY15" fmla="*/ 471055 h 2383336"/>
              <a:gd name="connsiteX16" fmla="*/ 543883 w 1547774"/>
              <a:gd name="connsiteY16" fmla="*/ 429491 h 2383336"/>
              <a:gd name="connsiteX17" fmla="*/ 585447 w 1547774"/>
              <a:gd name="connsiteY17" fmla="*/ 346364 h 2383336"/>
              <a:gd name="connsiteX18" fmla="*/ 613156 w 1547774"/>
              <a:gd name="connsiteY18" fmla="*/ 290946 h 2383336"/>
              <a:gd name="connsiteX19" fmla="*/ 668574 w 1547774"/>
              <a:gd name="connsiteY19" fmla="*/ 207819 h 2383336"/>
              <a:gd name="connsiteX20" fmla="*/ 696283 w 1547774"/>
              <a:gd name="connsiteY20" fmla="*/ 166255 h 2383336"/>
              <a:gd name="connsiteX21" fmla="*/ 710137 w 1547774"/>
              <a:gd name="connsiteY21" fmla="*/ 124691 h 2383336"/>
              <a:gd name="connsiteX22" fmla="*/ 737847 w 1547774"/>
              <a:gd name="connsiteY22" fmla="*/ 96982 h 2383336"/>
              <a:gd name="connsiteX23" fmla="*/ 751701 w 1547774"/>
              <a:gd name="connsiteY23" fmla="*/ 41564 h 2383336"/>
              <a:gd name="connsiteX24" fmla="*/ 765556 w 1547774"/>
              <a:gd name="connsiteY24" fmla="*/ 0 h 2383336"/>
              <a:gd name="connsiteX25" fmla="*/ 793265 w 1547774"/>
              <a:gd name="connsiteY25" fmla="*/ 27710 h 2383336"/>
              <a:gd name="connsiteX26" fmla="*/ 820974 w 1547774"/>
              <a:gd name="connsiteY26" fmla="*/ 138546 h 2383336"/>
              <a:gd name="connsiteX27" fmla="*/ 834828 w 1547774"/>
              <a:gd name="connsiteY27" fmla="*/ 180110 h 2383336"/>
              <a:gd name="connsiteX28" fmla="*/ 848683 w 1547774"/>
              <a:gd name="connsiteY28" fmla="*/ 249382 h 2383336"/>
              <a:gd name="connsiteX29" fmla="*/ 862537 w 1547774"/>
              <a:gd name="connsiteY29" fmla="*/ 290946 h 2383336"/>
              <a:gd name="connsiteX30" fmla="*/ 876392 w 1547774"/>
              <a:gd name="connsiteY30" fmla="*/ 346364 h 2383336"/>
              <a:gd name="connsiteX31" fmla="*/ 890247 w 1547774"/>
              <a:gd name="connsiteY31" fmla="*/ 387928 h 2383336"/>
              <a:gd name="connsiteX32" fmla="*/ 904101 w 1547774"/>
              <a:gd name="connsiteY32" fmla="*/ 443346 h 2383336"/>
              <a:gd name="connsiteX33" fmla="*/ 931810 w 1547774"/>
              <a:gd name="connsiteY33" fmla="*/ 484910 h 2383336"/>
              <a:gd name="connsiteX34" fmla="*/ 959519 w 1547774"/>
              <a:gd name="connsiteY34" fmla="*/ 568037 h 2383336"/>
              <a:gd name="connsiteX35" fmla="*/ 973374 w 1547774"/>
              <a:gd name="connsiteY35" fmla="*/ 609600 h 2383336"/>
              <a:gd name="connsiteX36" fmla="*/ 987228 w 1547774"/>
              <a:gd name="connsiteY36" fmla="*/ 665019 h 2383336"/>
              <a:gd name="connsiteX37" fmla="*/ 1014937 w 1547774"/>
              <a:gd name="connsiteY37" fmla="*/ 748146 h 2383336"/>
              <a:gd name="connsiteX38" fmla="*/ 1056501 w 1547774"/>
              <a:gd name="connsiteY38" fmla="*/ 872837 h 2383336"/>
              <a:gd name="connsiteX39" fmla="*/ 1070356 w 1547774"/>
              <a:gd name="connsiteY39" fmla="*/ 914400 h 2383336"/>
              <a:gd name="connsiteX40" fmla="*/ 1084210 w 1547774"/>
              <a:gd name="connsiteY40" fmla="*/ 983673 h 2383336"/>
              <a:gd name="connsiteX41" fmla="*/ 1098065 w 1547774"/>
              <a:gd name="connsiteY41" fmla="*/ 1039091 h 2383336"/>
              <a:gd name="connsiteX42" fmla="*/ 1125774 w 1547774"/>
              <a:gd name="connsiteY42" fmla="*/ 1163782 h 2383336"/>
              <a:gd name="connsiteX43" fmla="*/ 1153483 w 1547774"/>
              <a:gd name="connsiteY43" fmla="*/ 1205346 h 2383336"/>
              <a:gd name="connsiteX44" fmla="*/ 1195047 w 1547774"/>
              <a:gd name="connsiteY44" fmla="*/ 1330037 h 2383336"/>
              <a:gd name="connsiteX45" fmla="*/ 1222756 w 1547774"/>
              <a:gd name="connsiteY45" fmla="*/ 1413164 h 2383336"/>
              <a:gd name="connsiteX46" fmla="*/ 1278174 w 1547774"/>
              <a:gd name="connsiteY46" fmla="*/ 1510146 h 2383336"/>
              <a:gd name="connsiteX47" fmla="*/ 1305883 w 1547774"/>
              <a:gd name="connsiteY47" fmla="*/ 1593273 h 2383336"/>
              <a:gd name="connsiteX48" fmla="*/ 1319737 w 1547774"/>
              <a:gd name="connsiteY48" fmla="*/ 1745673 h 2383336"/>
              <a:gd name="connsiteX49" fmla="*/ 1361301 w 1547774"/>
              <a:gd name="connsiteY49" fmla="*/ 1939637 h 2383336"/>
              <a:gd name="connsiteX50" fmla="*/ 1416719 w 1547774"/>
              <a:gd name="connsiteY50" fmla="*/ 2119746 h 2383336"/>
              <a:gd name="connsiteX51" fmla="*/ 1472137 w 1547774"/>
              <a:gd name="connsiteY51" fmla="*/ 2202873 h 2383336"/>
              <a:gd name="connsiteX52" fmla="*/ 1485992 w 1547774"/>
              <a:gd name="connsiteY52" fmla="*/ 2244437 h 2383336"/>
              <a:gd name="connsiteX53" fmla="*/ 1527556 w 1547774"/>
              <a:gd name="connsiteY53" fmla="*/ 2327564 h 2383336"/>
              <a:gd name="connsiteX54" fmla="*/ 1541410 w 1547774"/>
              <a:gd name="connsiteY54" fmla="*/ 2382982 h 2383336"/>
              <a:gd name="connsiteX55" fmla="*/ 1472137 w 1547774"/>
              <a:gd name="connsiteY55" fmla="*/ 2313710 h 2383336"/>
              <a:gd name="connsiteX56" fmla="*/ 1347447 w 1547774"/>
              <a:gd name="connsiteY56" fmla="*/ 2286000 h 2383336"/>
              <a:gd name="connsiteX57" fmla="*/ 1292028 w 1547774"/>
              <a:gd name="connsiteY57" fmla="*/ 2258291 h 2383336"/>
              <a:gd name="connsiteX58" fmla="*/ 1208901 w 1547774"/>
              <a:gd name="connsiteY58" fmla="*/ 2202873 h 2383336"/>
              <a:gd name="connsiteX59" fmla="*/ 1167337 w 1547774"/>
              <a:gd name="connsiteY59" fmla="*/ 2175164 h 2383336"/>
              <a:gd name="connsiteX60" fmla="*/ 1056501 w 1547774"/>
              <a:gd name="connsiteY60" fmla="*/ 2119746 h 2383336"/>
              <a:gd name="connsiteX61" fmla="*/ 931810 w 1547774"/>
              <a:gd name="connsiteY61" fmla="*/ 2036619 h 2383336"/>
              <a:gd name="connsiteX62" fmla="*/ 890247 w 1547774"/>
              <a:gd name="connsiteY62" fmla="*/ 2008910 h 2383336"/>
              <a:gd name="connsiteX63" fmla="*/ 696283 w 1547774"/>
              <a:gd name="connsiteY63" fmla="*/ 1925782 h 2383336"/>
              <a:gd name="connsiteX64" fmla="*/ 654719 w 1547774"/>
              <a:gd name="connsiteY64" fmla="*/ 1884219 h 2383336"/>
              <a:gd name="connsiteX65" fmla="*/ 585447 w 1547774"/>
              <a:gd name="connsiteY65" fmla="*/ 1856510 h 2383336"/>
              <a:gd name="connsiteX66" fmla="*/ 530028 w 1547774"/>
              <a:gd name="connsiteY66" fmla="*/ 1828800 h 2383336"/>
              <a:gd name="connsiteX67" fmla="*/ 446901 w 1547774"/>
              <a:gd name="connsiteY67" fmla="*/ 1787237 h 2383336"/>
              <a:gd name="connsiteX68" fmla="*/ 363774 w 1547774"/>
              <a:gd name="connsiteY68" fmla="*/ 1731819 h 2383336"/>
              <a:gd name="connsiteX69" fmla="*/ 225228 w 1547774"/>
              <a:gd name="connsiteY69" fmla="*/ 1676400 h 2383336"/>
              <a:gd name="connsiteX70" fmla="*/ 169810 w 1547774"/>
              <a:gd name="connsiteY70" fmla="*/ 1648691 h 2383336"/>
              <a:gd name="connsiteX71" fmla="*/ 3556 w 1547774"/>
              <a:gd name="connsiteY71" fmla="*/ 1593273 h 2383336"/>
              <a:gd name="connsiteX0" fmla="*/ 3219 w 1547437"/>
              <a:gd name="connsiteY0" fmla="*/ 1593273 h 2383336"/>
              <a:gd name="connsiteX1" fmla="*/ 62195 w 1547437"/>
              <a:gd name="connsiteY1" fmla="*/ 1512032 h 2383336"/>
              <a:gd name="connsiteX2" fmla="*/ 93839 w 1547437"/>
              <a:gd name="connsiteY2" fmla="*/ 1406426 h 2383336"/>
              <a:gd name="connsiteX3" fmla="*/ 135780 w 1547437"/>
              <a:gd name="connsiteY3" fmla="*/ 1309820 h 2383336"/>
              <a:gd name="connsiteX4" fmla="*/ 167425 w 1547437"/>
              <a:gd name="connsiteY4" fmla="*/ 1243729 h 2383336"/>
              <a:gd name="connsiteX5" fmla="*/ 187640 w 1547437"/>
              <a:gd name="connsiteY5" fmla="*/ 1191491 h 2383336"/>
              <a:gd name="connsiteX6" fmla="*/ 205052 w 1547437"/>
              <a:gd name="connsiteY6" fmla="*/ 1153486 h 2383336"/>
              <a:gd name="connsiteX7" fmla="*/ 238746 w 1547437"/>
              <a:gd name="connsiteY7" fmla="*/ 1066800 h 2383336"/>
              <a:gd name="connsiteX8" fmla="*/ 290606 w 1547437"/>
              <a:gd name="connsiteY8" fmla="*/ 986100 h 2383336"/>
              <a:gd name="connsiteX9" fmla="*/ 328613 w 1547437"/>
              <a:gd name="connsiteY9" fmla="*/ 923565 h 2383336"/>
              <a:gd name="connsiteX10" fmla="*/ 391146 w 1547437"/>
              <a:gd name="connsiteY10" fmla="*/ 845128 h 2383336"/>
              <a:gd name="connsiteX11" fmla="*/ 405000 w 1547437"/>
              <a:gd name="connsiteY11" fmla="*/ 803564 h 2383336"/>
              <a:gd name="connsiteX12" fmla="*/ 432710 w 1547437"/>
              <a:gd name="connsiteY12" fmla="*/ 706582 h 2383336"/>
              <a:gd name="connsiteX13" fmla="*/ 460419 w 1547437"/>
              <a:gd name="connsiteY13" fmla="*/ 665019 h 2383336"/>
              <a:gd name="connsiteX14" fmla="*/ 501982 w 1547437"/>
              <a:gd name="connsiteY14" fmla="*/ 512619 h 2383336"/>
              <a:gd name="connsiteX15" fmla="*/ 515837 w 1547437"/>
              <a:gd name="connsiteY15" fmla="*/ 471055 h 2383336"/>
              <a:gd name="connsiteX16" fmla="*/ 543546 w 1547437"/>
              <a:gd name="connsiteY16" fmla="*/ 429491 h 2383336"/>
              <a:gd name="connsiteX17" fmla="*/ 585110 w 1547437"/>
              <a:gd name="connsiteY17" fmla="*/ 346364 h 2383336"/>
              <a:gd name="connsiteX18" fmla="*/ 612819 w 1547437"/>
              <a:gd name="connsiteY18" fmla="*/ 290946 h 2383336"/>
              <a:gd name="connsiteX19" fmla="*/ 668237 w 1547437"/>
              <a:gd name="connsiteY19" fmla="*/ 207819 h 2383336"/>
              <a:gd name="connsiteX20" fmla="*/ 695946 w 1547437"/>
              <a:gd name="connsiteY20" fmla="*/ 166255 h 2383336"/>
              <a:gd name="connsiteX21" fmla="*/ 709800 w 1547437"/>
              <a:gd name="connsiteY21" fmla="*/ 124691 h 2383336"/>
              <a:gd name="connsiteX22" fmla="*/ 737510 w 1547437"/>
              <a:gd name="connsiteY22" fmla="*/ 96982 h 2383336"/>
              <a:gd name="connsiteX23" fmla="*/ 751364 w 1547437"/>
              <a:gd name="connsiteY23" fmla="*/ 41564 h 2383336"/>
              <a:gd name="connsiteX24" fmla="*/ 765219 w 1547437"/>
              <a:gd name="connsiteY24" fmla="*/ 0 h 2383336"/>
              <a:gd name="connsiteX25" fmla="*/ 792928 w 1547437"/>
              <a:gd name="connsiteY25" fmla="*/ 27710 h 2383336"/>
              <a:gd name="connsiteX26" fmla="*/ 820637 w 1547437"/>
              <a:gd name="connsiteY26" fmla="*/ 138546 h 2383336"/>
              <a:gd name="connsiteX27" fmla="*/ 834491 w 1547437"/>
              <a:gd name="connsiteY27" fmla="*/ 180110 h 2383336"/>
              <a:gd name="connsiteX28" fmla="*/ 848346 w 1547437"/>
              <a:gd name="connsiteY28" fmla="*/ 249382 h 2383336"/>
              <a:gd name="connsiteX29" fmla="*/ 862200 w 1547437"/>
              <a:gd name="connsiteY29" fmla="*/ 290946 h 2383336"/>
              <a:gd name="connsiteX30" fmla="*/ 876055 w 1547437"/>
              <a:gd name="connsiteY30" fmla="*/ 346364 h 2383336"/>
              <a:gd name="connsiteX31" fmla="*/ 889910 w 1547437"/>
              <a:gd name="connsiteY31" fmla="*/ 387928 h 2383336"/>
              <a:gd name="connsiteX32" fmla="*/ 903764 w 1547437"/>
              <a:gd name="connsiteY32" fmla="*/ 443346 h 2383336"/>
              <a:gd name="connsiteX33" fmla="*/ 931473 w 1547437"/>
              <a:gd name="connsiteY33" fmla="*/ 484910 h 2383336"/>
              <a:gd name="connsiteX34" fmla="*/ 959182 w 1547437"/>
              <a:gd name="connsiteY34" fmla="*/ 568037 h 2383336"/>
              <a:gd name="connsiteX35" fmla="*/ 973037 w 1547437"/>
              <a:gd name="connsiteY35" fmla="*/ 609600 h 2383336"/>
              <a:gd name="connsiteX36" fmla="*/ 986891 w 1547437"/>
              <a:gd name="connsiteY36" fmla="*/ 665019 h 2383336"/>
              <a:gd name="connsiteX37" fmla="*/ 1014600 w 1547437"/>
              <a:gd name="connsiteY37" fmla="*/ 748146 h 2383336"/>
              <a:gd name="connsiteX38" fmla="*/ 1056164 w 1547437"/>
              <a:gd name="connsiteY38" fmla="*/ 872837 h 2383336"/>
              <a:gd name="connsiteX39" fmla="*/ 1070019 w 1547437"/>
              <a:gd name="connsiteY39" fmla="*/ 914400 h 2383336"/>
              <a:gd name="connsiteX40" fmla="*/ 1083873 w 1547437"/>
              <a:gd name="connsiteY40" fmla="*/ 983673 h 2383336"/>
              <a:gd name="connsiteX41" fmla="*/ 1097728 w 1547437"/>
              <a:gd name="connsiteY41" fmla="*/ 1039091 h 2383336"/>
              <a:gd name="connsiteX42" fmla="*/ 1125437 w 1547437"/>
              <a:gd name="connsiteY42" fmla="*/ 1163782 h 2383336"/>
              <a:gd name="connsiteX43" fmla="*/ 1153146 w 1547437"/>
              <a:gd name="connsiteY43" fmla="*/ 1205346 h 2383336"/>
              <a:gd name="connsiteX44" fmla="*/ 1194710 w 1547437"/>
              <a:gd name="connsiteY44" fmla="*/ 1330037 h 2383336"/>
              <a:gd name="connsiteX45" fmla="*/ 1222419 w 1547437"/>
              <a:gd name="connsiteY45" fmla="*/ 1413164 h 2383336"/>
              <a:gd name="connsiteX46" fmla="*/ 1277837 w 1547437"/>
              <a:gd name="connsiteY46" fmla="*/ 1510146 h 2383336"/>
              <a:gd name="connsiteX47" fmla="*/ 1305546 w 1547437"/>
              <a:gd name="connsiteY47" fmla="*/ 1593273 h 2383336"/>
              <a:gd name="connsiteX48" fmla="*/ 1319400 w 1547437"/>
              <a:gd name="connsiteY48" fmla="*/ 1745673 h 2383336"/>
              <a:gd name="connsiteX49" fmla="*/ 1360964 w 1547437"/>
              <a:gd name="connsiteY49" fmla="*/ 1939637 h 2383336"/>
              <a:gd name="connsiteX50" fmla="*/ 1416382 w 1547437"/>
              <a:gd name="connsiteY50" fmla="*/ 2119746 h 2383336"/>
              <a:gd name="connsiteX51" fmla="*/ 1471800 w 1547437"/>
              <a:gd name="connsiteY51" fmla="*/ 2202873 h 2383336"/>
              <a:gd name="connsiteX52" fmla="*/ 1485655 w 1547437"/>
              <a:gd name="connsiteY52" fmla="*/ 2244437 h 2383336"/>
              <a:gd name="connsiteX53" fmla="*/ 1527219 w 1547437"/>
              <a:gd name="connsiteY53" fmla="*/ 2327564 h 2383336"/>
              <a:gd name="connsiteX54" fmla="*/ 1541073 w 1547437"/>
              <a:gd name="connsiteY54" fmla="*/ 2382982 h 2383336"/>
              <a:gd name="connsiteX55" fmla="*/ 1471800 w 1547437"/>
              <a:gd name="connsiteY55" fmla="*/ 2313710 h 2383336"/>
              <a:gd name="connsiteX56" fmla="*/ 1347110 w 1547437"/>
              <a:gd name="connsiteY56" fmla="*/ 2286000 h 2383336"/>
              <a:gd name="connsiteX57" fmla="*/ 1291691 w 1547437"/>
              <a:gd name="connsiteY57" fmla="*/ 2258291 h 2383336"/>
              <a:gd name="connsiteX58" fmla="*/ 1208564 w 1547437"/>
              <a:gd name="connsiteY58" fmla="*/ 2202873 h 2383336"/>
              <a:gd name="connsiteX59" fmla="*/ 1167000 w 1547437"/>
              <a:gd name="connsiteY59" fmla="*/ 2175164 h 2383336"/>
              <a:gd name="connsiteX60" fmla="*/ 1056164 w 1547437"/>
              <a:gd name="connsiteY60" fmla="*/ 2119746 h 2383336"/>
              <a:gd name="connsiteX61" fmla="*/ 931473 w 1547437"/>
              <a:gd name="connsiteY61" fmla="*/ 2036619 h 2383336"/>
              <a:gd name="connsiteX62" fmla="*/ 889910 w 1547437"/>
              <a:gd name="connsiteY62" fmla="*/ 2008910 h 2383336"/>
              <a:gd name="connsiteX63" fmla="*/ 695946 w 1547437"/>
              <a:gd name="connsiteY63" fmla="*/ 1925782 h 2383336"/>
              <a:gd name="connsiteX64" fmla="*/ 654382 w 1547437"/>
              <a:gd name="connsiteY64" fmla="*/ 1884219 h 2383336"/>
              <a:gd name="connsiteX65" fmla="*/ 585110 w 1547437"/>
              <a:gd name="connsiteY65" fmla="*/ 1856510 h 2383336"/>
              <a:gd name="connsiteX66" fmla="*/ 529691 w 1547437"/>
              <a:gd name="connsiteY66" fmla="*/ 1828800 h 2383336"/>
              <a:gd name="connsiteX67" fmla="*/ 446564 w 1547437"/>
              <a:gd name="connsiteY67" fmla="*/ 1787237 h 2383336"/>
              <a:gd name="connsiteX68" fmla="*/ 363437 w 1547437"/>
              <a:gd name="connsiteY68" fmla="*/ 1731819 h 2383336"/>
              <a:gd name="connsiteX69" fmla="*/ 224891 w 1547437"/>
              <a:gd name="connsiteY69" fmla="*/ 1676400 h 2383336"/>
              <a:gd name="connsiteX70" fmla="*/ 169473 w 1547437"/>
              <a:gd name="connsiteY70" fmla="*/ 1648691 h 2383336"/>
              <a:gd name="connsiteX71" fmla="*/ 3219 w 1547437"/>
              <a:gd name="connsiteY71" fmla="*/ 1593273 h 2383336"/>
              <a:gd name="connsiteX0" fmla="*/ 5001 w 1517198"/>
              <a:gd name="connsiteY0" fmla="*/ 1625294 h 2383336"/>
              <a:gd name="connsiteX1" fmla="*/ 31956 w 1517198"/>
              <a:gd name="connsiteY1" fmla="*/ 1512032 h 2383336"/>
              <a:gd name="connsiteX2" fmla="*/ 63600 w 1517198"/>
              <a:gd name="connsiteY2" fmla="*/ 1406426 h 2383336"/>
              <a:gd name="connsiteX3" fmla="*/ 105541 w 1517198"/>
              <a:gd name="connsiteY3" fmla="*/ 1309820 h 2383336"/>
              <a:gd name="connsiteX4" fmla="*/ 137186 w 1517198"/>
              <a:gd name="connsiteY4" fmla="*/ 1243729 h 2383336"/>
              <a:gd name="connsiteX5" fmla="*/ 157401 w 1517198"/>
              <a:gd name="connsiteY5" fmla="*/ 1191491 h 2383336"/>
              <a:gd name="connsiteX6" fmla="*/ 174813 w 1517198"/>
              <a:gd name="connsiteY6" fmla="*/ 1153486 h 2383336"/>
              <a:gd name="connsiteX7" fmla="*/ 208507 w 1517198"/>
              <a:gd name="connsiteY7" fmla="*/ 1066800 h 2383336"/>
              <a:gd name="connsiteX8" fmla="*/ 260367 w 1517198"/>
              <a:gd name="connsiteY8" fmla="*/ 986100 h 2383336"/>
              <a:gd name="connsiteX9" fmla="*/ 298374 w 1517198"/>
              <a:gd name="connsiteY9" fmla="*/ 923565 h 2383336"/>
              <a:gd name="connsiteX10" fmla="*/ 360907 w 1517198"/>
              <a:gd name="connsiteY10" fmla="*/ 845128 h 2383336"/>
              <a:gd name="connsiteX11" fmla="*/ 374761 w 1517198"/>
              <a:gd name="connsiteY11" fmla="*/ 803564 h 2383336"/>
              <a:gd name="connsiteX12" fmla="*/ 402471 w 1517198"/>
              <a:gd name="connsiteY12" fmla="*/ 706582 h 2383336"/>
              <a:gd name="connsiteX13" fmla="*/ 430180 w 1517198"/>
              <a:gd name="connsiteY13" fmla="*/ 665019 h 2383336"/>
              <a:gd name="connsiteX14" fmla="*/ 471743 w 1517198"/>
              <a:gd name="connsiteY14" fmla="*/ 512619 h 2383336"/>
              <a:gd name="connsiteX15" fmla="*/ 485598 w 1517198"/>
              <a:gd name="connsiteY15" fmla="*/ 471055 h 2383336"/>
              <a:gd name="connsiteX16" fmla="*/ 513307 w 1517198"/>
              <a:gd name="connsiteY16" fmla="*/ 429491 h 2383336"/>
              <a:gd name="connsiteX17" fmla="*/ 554871 w 1517198"/>
              <a:gd name="connsiteY17" fmla="*/ 346364 h 2383336"/>
              <a:gd name="connsiteX18" fmla="*/ 582580 w 1517198"/>
              <a:gd name="connsiteY18" fmla="*/ 290946 h 2383336"/>
              <a:gd name="connsiteX19" fmla="*/ 637998 w 1517198"/>
              <a:gd name="connsiteY19" fmla="*/ 207819 h 2383336"/>
              <a:gd name="connsiteX20" fmla="*/ 665707 w 1517198"/>
              <a:gd name="connsiteY20" fmla="*/ 166255 h 2383336"/>
              <a:gd name="connsiteX21" fmla="*/ 679561 w 1517198"/>
              <a:gd name="connsiteY21" fmla="*/ 124691 h 2383336"/>
              <a:gd name="connsiteX22" fmla="*/ 707271 w 1517198"/>
              <a:gd name="connsiteY22" fmla="*/ 96982 h 2383336"/>
              <a:gd name="connsiteX23" fmla="*/ 721125 w 1517198"/>
              <a:gd name="connsiteY23" fmla="*/ 41564 h 2383336"/>
              <a:gd name="connsiteX24" fmla="*/ 734980 w 1517198"/>
              <a:gd name="connsiteY24" fmla="*/ 0 h 2383336"/>
              <a:gd name="connsiteX25" fmla="*/ 762689 w 1517198"/>
              <a:gd name="connsiteY25" fmla="*/ 27710 h 2383336"/>
              <a:gd name="connsiteX26" fmla="*/ 790398 w 1517198"/>
              <a:gd name="connsiteY26" fmla="*/ 138546 h 2383336"/>
              <a:gd name="connsiteX27" fmla="*/ 804252 w 1517198"/>
              <a:gd name="connsiteY27" fmla="*/ 180110 h 2383336"/>
              <a:gd name="connsiteX28" fmla="*/ 818107 w 1517198"/>
              <a:gd name="connsiteY28" fmla="*/ 249382 h 2383336"/>
              <a:gd name="connsiteX29" fmla="*/ 831961 w 1517198"/>
              <a:gd name="connsiteY29" fmla="*/ 290946 h 2383336"/>
              <a:gd name="connsiteX30" fmla="*/ 845816 w 1517198"/>
              <a:gd name="connsiteY30" fmla="*/ 346364 h 2383336"/>
              <a:gd name="connsiteX31" fmla="*/ 859671 w 1517198"/>
              <a:gd name="connsiteY31" fmla="*/ 387928 h 2383336"/>
              <a:gd name="connsiteX32" fmla="*/ 873525 w 1517198"/>
              <a:gd name="connsiteY32" fmla="*/ 443346 h 2383336"/>
              <a:gd name="connsiteX33" fmla="*/ 901234 w 1517198"/>
              <a:gd name="connsiteY33" fmla="*/ 484910 h 2383336"/>
              <a:gd name="connsiteX34" fmla="*/ 928943 w 1517198"/>
              <a:gd name="connsiteY34" fmla="*/ 568037 h 2383336"/>
              <a:gd name="connsiteX35" fmla="*/ 942798 w 1517198"/>
              <a:gd name="connsiteY35" fmla="*/ 609600 h 2383336"/>
              <a:gd name="connsiteX36" fmla="*/ 956652 w 1517198"/>
              <a:gd name="connsiteY36" fmla="*/ 665019 h 2383336"/>
              <a:gd name="connsiteX37" fmla="*/ 984361 w 1517198"/>
              <a:gd name="connsiteY37" fmla="*/ 748146 h 2383336"/>
              <a:gd name="connsiteX38" fmla="*/ 1025925 w 1517198"/>
              <a:gd name="connsiteY38" fmla="*/ 872837 h 2383336"/>
              <a:gd name="connsiteX39" fmla="*/ 1039780 w 1517198"/>
              <a:gd name="connsiteY39" fmla="*/ 914400 h 2383336"/>
              <a:gd name="connsiteX40" fmla="*/ 1053634 w 1517198"/>
              <a:gd name="connsiteY40" fmla="*/ 983673 h 2383336"/>
              <a:gd name="connsiteX41" fmla="*/ 1067489 w 1517198"/>
              <a:gd name="connsiteY41" fmla="*/ 1039091 h 2383336"/>
              <a:gd name="connsiteX42" fmla="*/ 1095198 w 1517198"/>
              <a:gd name="connsiteY42" fmla="*/ 1163782 h 2383336"/>
              <a:gd name="connsiteX43" fmla="*/ 1122907 w 1517198"/>
              <a:gd name="connsiteY43" fmla="*/ 1205346 h 2383336"/>
              <a:gd name="connsiteX44" fmla="*/ 1164471 w 1517198"/>
              <a:gd name="connsiteY44" fmla="*/ 1330037 h 2383336"/>
              <a:gd name="connsiteX45" fmla="*/ 1192180 w 1517198"/>
              <a:gd name="connsiteY45" fmla="*/ 1413164 h 2383336"/>
              <a:gd name="connsiteX46" fmla="*/ 1247598 w 1517198"/>
              <a:gd name="connsiteY46" fmla="*/ 1510146 h 2383336"/>
              <a:gd name="connsiteX47" fmla="*/ 1275307 w 1517198"/>
              <a:gd name="connsiteY47" fmla="*/ 1593273 h 2383336"/>
              <a:gd name="connsiteX48" fmla="*/ 1289161 w 1517198"/>
              <a:gd name="connsiteY48" fmla="*/ 1745673 h 2383336"/>
              <a:gd name="connsiteX49" fmla="*/ 1330725 w 1517198"/>
              <a:gd name="connsiteY49" fmla="*/ 1939637 h 2383336"/>
              <a:gd name="connsiteX50" fmla="*/ 1386143 w 1517198"/>
              <a:gd name="connsiteY50" fmla="*/ 2119746 h 2383336"/>
              <a:gd name="connsiteX51" fmla="*/ 1441561 w 1517198"/>
              <a:gd name="connsiteY51" fmla="*/ 2202873 h 2383336"/>
              <a:gd name="connsiteX52" fmla="*/ 1455416 w 1517198"/>
              <a:gd name="connsiteY52" fmla="*/ 2244437 h 2383336"/>
              <a:gd name="connsiteX53" fmla="*/ 1496980 w 1517198"/>
              <a:gd name="connsiteY53" fmla="*/ 2327564 h 2383336"/>
              <a:gd name="connsiteX54" fmla="*/ 1510834 w 1517198"/>
              <a:gd name="connsiteY54" fmla="*/ 2382982 h 2383336"/>
              <a:gd name="connsiteX55" fmla="*/ 1441561 w 1517198"/>
              <a:gd name="connsiteY55" fmla="*/ 2313710 h 2383336"/>
              <a:gd name="connsiteX56" fmla="*/ 1316871 w 1517198"/>
              <a:gd name="connsiteY56" fmla="*/ 2286000 h 2383336"/>
              <a:gd name="connsiteX57" fmla="*/ 1261452 w 1517198"/>
              <a:gd name="connsiteY57" fmla="*/ 2258291 h 2383336"/>
              <a:gd name="connsiteX58" fmla="*/ 1178325 w 1517198"/>
              <a:gd name="connsiteY58" fmla="*/ 2202873 h 2383336"/>
              <a:gd name="connsiteX59" fmla="*/ 1136761 w 1517198"/>
              <a:gd name="connsiteY59" fmla="*/ 2175164 h 2383336"/>
              <a:gd name="connsiteX60" fmla="*/ 1025925 w 1517198"/>
              <a:gd name="connsiteY60" fmla="*/ 2119746 h 2383336"/>
              <a:gd name="connsiteX61" fmla="*/ 901234 w 1517198"/>
              <a:gd name="connsiteY61" fmla="*/ 2036619 h 2383336"/>
              <a:gd name="connsiteX62" fmla="*/ 859671 w 1517198"/>
              <a:gd name="connsiteY62" fmla="*/ 2008910 h 2383336"/>
              <a:gd name="connsiteX63" fmla="*/ 665707 w 1517198"/>
              <a:gd name="connsiteY63" fmla="*/ 1925782 h 2383336"/>
              <a:gd name="connsiteX64" fmla="*/ 624143 w 1517198"/>
              <a:gd name="connsiteY64" fmla="*/ 1884219 h 2383336"/>
              <a:gd name="connsiteX65" fmla="*/ 554871 w 1517198"/>
              <a:gd name="connsiteY65" fmla="*/ 1856510 h 2383336"/>
              <a:gd name="connsiteX66" fmla="*/ 499452 w 1517198"/>
              <a:gd name="connsiteY66" fmla="*/ 1828800 h 2383336"/>
              <a:gd name="connsiteX67" fmla="*/ 416325 w 1517198"/>
              <a:gd name="connsiteY67" fmla="*/ 1787237 h 2383336"/>
              <a:gd name="connsiteX68" fmla="*/ 333198 w 1517198"/>
              <a:gd name="connsiteY68" fmla="*/ 1731819 h 2383336"/>
              <a:gd name="connsiteX69" fmla="*/ 194652 w 1517198"/>
              <a:gd name="connsiteY69" fmla="*/ 1676400 h 2383336"/>
              <a:gd name="connsiteX70" fmla="*/ 139234 w 1517198"/>
              <a:gd name="connsiteY70" fmla="*/ 1648691 h 2383336"/>
              <a:gd name="connsiteX71" fmla="*/ 5001 w 1517198"/>
              <a:gd name="connsiteY71" fmla="*/ 1625294 h 2383336"/>
              <a:gd name="connsiteX0" fmla="*/ 4014 w 1530442"/>
              <a:gd name="connsiteY0" fmla="*/ 1611062 h 2383336"/>
              <a:gd name="connsiteX1" fmla="*/ 45200 w 1530442"/>
              <a:gd name="connsiteY1" fmla="*/ 1512032 h 2383336"/>
              <a:gd name="connsiteX2" fmla="*/ 76844 w 1530442"/>
              <a:gd name="connsiteY2" fmla="*/ 1406426 h 2383336"/>
              <a:gd name="connsiteX3" fmla="*/ 118785 w 1530442"/>
              <a:gd name="connsiteY3" fmla="*/ 1309820 h 2383336"/>
              <a:gd name="connsiteX4" fmla="*/ 150430 w 1530442"/>
              <a:gd name="connsiteY4" fmla="*/ 1243729 h 2383336"/>
              <a:gd name="connsiteX5" fmla="*/ 170645 w 1530442"/>
              <a:gd name="connsiteY5" fmla="*/ 1191491 h 2383336"/>
              <a:gd name="connsiteX6" fmla="*/ 188057 w 1530442"/>
              <a:gd name="connsiteY6" fmla="*/ 1153486 h 2383336"/>
              <a:gd name="connsiteX7" fmla="*/ 221751 w 1530442"/>
              <a:gd name="connsiteY7" fmla="*/ 1066800 h 2383336"/>
              <a:gd name="connsiteX8" fmla="*/ 273611 w 1530442"/>
              <a:gd name="connsiteY8" fmla="*/ 986100 h 2383336"/>
              <a:gd name="connsiteX9" fmla="*/ 311618 w 1530442"/>
              <a:gd name="connsiteY9" fmla="*/ 923565 h 2383336"/>
              <a:gd name="connsiteX10" fmla="*/ 374151 w 1530442"/>
              <a:gd name="connsiteY10" fmla="*/ 845128 h 2383336"/>
              <a:gd name="connsiteX11" fmla="*/ 388005 w 1530442"/>
              <a:gd name="connsiteY11" fmla="*/ 803564 h 2383336"/>
              <a:gd name="connsiteX12" fmla="*/ 415715 w 1530442"/>
              <a:gd name="connsiteY12" fmla="*/ 706582 h 2383336"/>
              <a:gd name="connsiteX13" fmla="*/ 443424 w 1530442"/>
              <a:gd name="connsiteY13" fmla="*/ 665019 h 2383336"/>
              <a:gd name="connsiteX14" fmla="*/ 484987 w 1530442"/>
              <a:gd name="connsiteY14" fmla="*/ 512619 h 2383336"/>
              <a:gd name="connsiteX15" fmla="*/ 498842 w 1530442"/>
              <a:gd name="connsiteY15" fmla="*/ 471055 h 2383336"/>
              <a:gd name="connsiteX16" fmla="*/ 526551 w 1530442"/>
              <a:gd name="connsiteY16" fmla="*/ 429491 h 2383336"/>
              <a:gd name="connsiteX17" fmla="*/ 568115 w 1530442"/>
              <a:gd name="connsiteY17" fmla="*/ 346364 h 2383336"/>
              <a:gd name="connsiteX18" fmla="*/ 595824 w 1530442"/>
              <a:gd name="connsiteY18" fmla="*/ 290946 h 2383336"/>
              <a:gd name="connsiteX19" fmla="*/ 651242 w 1530442"/>
              <a:gd name="connsiteY19" fmla="*/ 207819 h 2383336"/>
              <a:gd name="connsiteX20" fmla="*/ 678951 w 1530442"/>
              <a:gd name="connsiteY20" fmla="*/ 166255 h 2383336"/>
              <a:gd name="connsiteX21" fmla="*/ 692805 w 1530442"/>
              <a:gd name="connsiteY21" fmla="*/ 124691 h 2383336"/>
              <a:gd name="connsiteX22" fmla="*/ 720515 w 1530442"/>
              <a:gd name="connsiteY22" fmla="*/ 96982 h 2383336"/>
              <a:gd name="connsiteX23" fmla="*/ 734369 w 1530442"/>
              <a:gd name="connsiteY23" fmla="*/ 41564 h 2383336"/>
              <a:gd name="connsiteX24" fmla="*/ 748224 w 1530442"/>
              <a:gd name="connsiteY24" fmla="*/ 0 h 2383336"/>
              <a:gd name="connsiteX25" fmla="*/ 775933 w 1530442"/>
              <a:gd name="connsiteY25" fmla="*/ 27710 h 2383336"/>
              <a:gd name="connsiteX26" fmla="*/ 803642 w 1530442"/>
              <a:gd name="connsiteY26" fmla="*/ 138546 h 2383336"/>
              <a:gd name="connsiteX27" fmla="*/ 817496 w 1530442"/>
              <a:gd name="connsiteY27" fmla="*/ 180110 h 2383336"/>
              <a:gd name="connsiteX28" fmla="*/ 831351 w 1530442"/>
              <a:gd name="connsiteY28" fmla="*/ 249382 h 2383336"/>
              <a:gd name="connsiteX29" fmla="*/ 845205 w 1530442"/>
              <a:gd name="connsiteY29" fmla="*/ 290946 h 2383336"/>
              <a:gd name="connsiteX30" fmla="*/ 859060 w 1530442"/>
              <a:gd name="connsiteY30" fmla="*/ 346364 h 2383336"/>
              <a:gd name="connsiteX31" fmla="*/ 872915 w 1530442"/>
              <a:gd name="connsiteY31" fmla="*/ 387928 h 2383336"/>
              <a:gd name="connsiteX32" fmla="*/ 886769 w 1530442"/>
              <a:gd name="connsiteY32" fmla="*/ 443346 h 2383336"/>
              <a:gd name="connsiteX33" fmla="*/ 914478 w 1530442"/>
              <a:gd name="connsiteY33" fmla="*/ 484910 h 2383336"/>
              <a:gd name="connsiteX34" fmla="*/ 942187 w 1530442"/>
              <a:gd name="connsiteY34" fmla="*/ 568037 h 2383336"/>
              <a:gd name="connsiteX35" fmla="*/ 956042 w 1530442"/>
              <a:gd name="connsiteY35" fmla="*/ 609600 h 2383336"/>
              <a:gd name="connsiteX36" fmla="*/ 969896 w 1530442"/>
              <a:gd name="connsiteY36" fmla="*/ 665019 h 2383336"/>
              <a:gd name="connsiteX37" fmla="*/ 997605 w 1530442"/>
              <a:gd name="connsiteY37" fmla="*/ 748146 h 2383336"/>
              <a:gd name="connsiteX38" fmla="*/ 1039169 w 1530442"/>
              <a:gd name="connsiteY38" fmla="*/ 872837 h 2383336"/>
              <a:gd name="connsiteX39" fmla="*/ 1053024 w 1530442"/>
              <a:gd name="connsiteY39" fmla="*/ 914400 h 2383336"/>
              <a:gd name="connsiteX40" fmla="*/ 1066878 w 1530442"/>
              <a:gd name="connsiteY40" fmla="*/ 983673 h 2383336"/>
              <a:gd name="connsiteX41" fmla="*/ 1080733 w 1530442"/>
              <a:gd name="connsiteY41" fmla="*/ 1039091 h 2383336"/>
              <a:gd name="connsiteX42" fmla="*/ 1108442 w 1530442"/>
              <a:gd name="connsiteY42" fmla="*/ 1163782 h 2383336"/>
              <a:gd name="connsiteX43" fmla="*/ 1136151 w 1530442"/>
              <a:gd name="connsiteY43" fmla="*/ 1205346 h 2383336"/>
              <a:gd name="connsiteX44" fmla="*/ 1177715 w 1530442"/>
              <a:gd name="connsiteY44" fmla="*/ 1330037 h 2383336"/>
              <a:gd name="connsiteX45" fmla="*/ 1205424 w 1530442"/>
              <a:gd name="connsiteY45" fmla="*/ 1413164 h 2383336"/>
              <a:gd name="connsiteX46" fmla="*/ 1260842 w 1530442"/>
              <a:gd name="connsiteY46" fmla="*/ 1510146 h 2383336"/>
              <a:gd name="connsiteX47" fmla="*/ 1288551 w 1530442"/>
              <a:gd name="connsiteY47" fmla="*/ 1593273 h 2383336"/>
              <a:gd name="connsiteX48" fmla="*/ 1302405 w 1530442"/>
              <a:gd name="connsiteY48" fmla="*/ 1745673 h 2383336"/>
              <a:gd name="connsiteX49" fmla="*/ 1343969 w 1530442"/>
              <a:gd name="connsiteY49" fmla="*/ 1939637 h 2383336"/>
              <a:gd name="connsiteX50" fmla="*/ 1399387 w 1530442"/>
              <a:gd name="connsiteY50" fmla="*/ 2119746 h 2383336"/>
              <a:gd name="connsiteX51" fmla="*/ 1454805 w 1530442"/>
              <a:gd name="connsiteY51" fmla="*/ 2202873 h 2383336"/>
              <a:gd name="connsiteX52" fmla="*/ 1468660 w 1530442"/>
              <a:gd name="connsiteY52" fmla="*/ 2244437 h 2383336"/>
              <a:gd name="connsiteX53" fmla="*/ 1510224 w 1530442"/>
              <a:gd name="connsiteY53" fmla="*/ 2327564 h 2383336"/>
              <a:gd name="connsiteX54" fmla="*/ 1524078 w 1530442"/>
              <a:gd name="connsiteY54" fmla="*/ 2382982 h 2383336"/>
              <a:gd name="connsiteX55" fmla="*/ 1454805 w 1530442"/>
              <a:gd name="connsiteY55" fmla="*/ 2313710 h 2383336"/>
              <a:gd name="connsiteX56" fmla="*/ 1330115 w 1530442"/>
              <a:gd name="connsiteY56" fmla="*/ 2286000 h 2383336"/>
              <a:gd name="connsiteX57" fmla="*/ 1274696 w 1530442"/>
              <a:gd name="connsiteY57" fmla="*/ 2258291 h 2383336"/>
              <a:gd name="connsiteX58" fmla="*/ 1191569 w 1530442"/>
              <a:gd name="connsiteY58" fmla="*/ 2202873 h 2383336"/>
              <a:gd name="connsiteX59" fmla="*/ 1150005 w 1530442"/>
              <a:gd name="connsiteY59" fmla="*/ 2175164 h 2383336"/>
              <a:gd name="connsiteX60" fmla="*/ 1039169 w 1530442"/>
              <a:gd name="connsiteY60" fmla="*/ 2119746 h 2383336"/>
              <a:gd name="connsiteX61" fmla="*/ 914478 w 1530442"/>
              <a:gd name="connsiteY61" fmla="*/ 2036619 h 2383336"/>
              <a:gd name="connsiteX62" fmla="*/ 872915 w 1530442"/>
              <a:gd name="connsiteY62" fmla="*/ 2008910 h 2383336"/>
              <a:gd name="connsiteX63" fmla="*/ 678951 w 1530442"/>
              <a:gd name="connsiteY63" fmla="*/ 1925782 h 2383336"/>
              <a:gd name="connsiteX64" fmla="*/ 637387 w 1530442"/>
              <a:gd name="connsiteY64" fmla="*/ 1884219 h 2383336"/>
              <a:gd name="connsiteX65" fmla="*/ 568115 w 1530442"/>
              <a:gd name="connsiteY65" fmla="*/ 1856510 h 2383336"/>
              <a:gd name="connsiteX66" fmla="*/ 512696 w 1530442"/>
              <a:gd name="connsiteY66" fmla="*/ 1828800 h 2383336"/>
              <a:gd name="connsiteX67" fmla="*/ 429569 w 1530442"/>
              <a:gd name="connsiteY67" fmla="*/ 1787237 h 2383336"/>
              <a:gd name="connsiteX68" fmla="*/ 346442 w 1530442"/>
              <a:gd name="connsiteY68" fmla="*/ 1731819 h 2383336"/>
              <a:gd name="connsiteX69" fmla="*/ 207896 w 1530442"/>
              <a:gd name="connsiteY69" fmla="*/ 1676400 h 2383336"/>
              <a:gd name="connsiteX70" fmla="*/ 152478 w 1530442"/>
              <a:gd name="connsiteY70" fmla="*/ 1648691 h 2383336"/>
              <a:gd name="connsiteX71" fmla="*/ 4014 w 1530442"/>
              <a:gd name="connsiteY71" fmla="*/ 1611062 h 2383336"/>
              <a:gd name="connsiteX0" fmla="*/ 4014 w 1530442"/>
              <a:gd name="connsiteY0" fmla="*/ 1611062 h 2383336"/>
              <a:gd name="connsiteX1" fmla="*/ 45200 w 1530442"/>
              <a:gd name="connsiteY1" fmla="*/ 1512032 h 2383336"/>
              <a:gd name="connsiteX2" fmla="*/ 76844 w 1530442"/>
              <a:gd name="connsiteY2" fmla="*/ 1406426 h 2383336"/>
              <a:gd name="connsiteX3" fmla="*/ 118785 w 1530442"/>
              <a:gd name="connsiteY3" fmla="*/ 1309820 h 2383336"/>
              <a:gd name="connsiteX4" fmla="*/ 150430 w 1530442"/>
              <a:gd name="connsiteY4" fmla="*/ 1243729 h 2383336"/>
              <a:gd name="connsiteX5" fmla="*/ 170645 w 1530442"/>
              <a:gd name="connsiteY5" fmla="*/ 1191491 h 2383336"/>
              <a:gd name="connsiteX6" fmla="*/ 205847 w 1530442"/>
              <a:gd name="connsiteY6" fmla="*/ 1160601 h 2383336"/>
              <a:gd name="connsiteX7" fmla="*/ 221751 w 1530442"/>
              <a:gd name="connsiteY7" fmla="*/ 1066800 h 2383336"/>
              <a:gd name="connsiteX8" fmla="*/ 273611 w 1530442"/>
              <a:gd name="connsiteY8" fmla="*/ 986100 h 2383336"/>
              <a:gd name="connsiteX9" fmla="*/ 311618 w 1530442"/>
              <a:gd name="connsiteY9" fmla="*/ 923565 h 2383336"/>
              <a:gd name="connsiteX10" fmla="*/ 374151 w 1530442"/>
              <a:gd name="connsiteY10" fmla="*/ 845128 h 2383336"/>
              <a:gd name="connsiteX11" fmla="*/ 388005 w 1530442"/>
              <a:gd name="connsiteY11" fmla="*/ 803564 h 2383336"/>
              <a:gd name="connsiteX12" fmla="*/ 415715 w 1530442"/>
              <a:gd name="connsiteY12" fmla="*/ 706582 h 2383336"/>
              <a:gd name="connsiteX13" fmla="*/ 443424 w 1530442"/>
              <a:gd name="connsiteY13" fmla="*/ 665019 h 2383336"/>
              <a:gd name="connsiteX14" fmla="*/ 484987 w 1530442"/>
              <a:gd name="connsiteY14" fmla="*/ 512619 h 2383336"/>
              <a:gd name="connsiteX15" fmla="*/ 498842 w 1530442"/>
              <a:gd name="connsiteY15" fmla="*/ 471055 h 2383336"/>
              <a:gd name="connsiteX16" fmla="*/ 526551 w 1530442"/>
              <a:gd name="connsiteY16" fmla="*/ 429491 h 2383336"/>
              <a:gd name="connsiteX17" fmla="*/ 568115 w 1530442"/>
              <a:gd name="connsiteY17" fmla="*/ 346364 h 2383336"/>
              <a:gd name="connsiteX18" fmla="*/ 595824 w 1530442"/>
              <a:gd name="connsiteY18" fmla="*/ 290946 h 2383336"/>
              <a:gd name="connsiteX19" fmla="*/ 651242 w 1530442"/>
              <a:gd name="connsiteY19" fmla="*/ 207819 h 2383336"/>
              <a:gd name="connsiteX20" fmla="*/ 678951 w 1530442"/>
              <a:gd name="connsiteY20" fmla="*/ 166255 h 2383336"/>
              <a:gd name="connsiteX21" fmla="*/ 692805 w 1530442"/>
              <a:gd name="connsiteY21" fmla="*/ 124691 h 2383336"/>
              <a:gd name="connsiteX22" fmla="*/ 720515 w 1530442"/>
              <a:gd name="connsiteY22" fmla="*/ 96982 h 2383336"/>
              <a:gd name="connsiteX23" fmla="*/ 734369 w 1530442"/>
              <a:gd name="connsiteY23" fmla="*/ 41564 h 2383336"/>
              <a:gd name="connsiteX24" fmla="*/ 748224 w 1530442"/>
              <a:gd name="connsiteY24" fmla="*/ 0 h 2383336"/>
              <a:gd name="connsiteX25" fmla="*/ 775933 w 1530442"/>
              <a:gd name="connsiteY25" fmla="*/ 27710 h 2383336"/>
              <a:gd name="connsiteX26" fmla="*/ 803642 w 1530442"/>
              <a:gd name="connsiteY26" fmla="*/ 138546 h 2383336"/>
              <a:gd name="connsiteX27" fmla="*/ 817496 w 1530442"/>
              <a:gd name="connsiteY27" fmla="*/ 180110 h 2383336"/>
              <a:gd name="connsiteX28" fmla="*/ 831351 w 1530442"/>
              <a:gd name="connsiteY28" fmla="*/ 249382 h 2383336"/>
              <a:gd name="connsiteX29" fmla="*/ 845205 w 1530442"/>
              <a:gd name="connsiteY29" fmla="*/ 290946 h 2383336"/>
              <a:gd name="connsiteX30" fmla="*/ 859060 w 1530442"/>
              <a:gd name="connsiteY30" fmla="*/ 346364 h 2383336"/>
              <a:gd name="connsiteX31" fmla="*/ 872915 w 1530442"/>
              <a:gd name="connsiteY31" fmla="*/ 387928 h 2383336"/>
              <a:gd name="connsiteX32" fmla="*/ 886769 w 1530442"/>
              <a:gd name="connsiteY32" fmla="*/ 443346 h 2383336"/>
              <a:gd name="connsiteX33" fmla="*/ 914478 w 1530442"/>
              <a:gd name="connsiteY33" fmla="*/ 484910 h 2383336"/>
              <a:gd name="connsiteX34" fmla="*/ 942187 w 1530442"/>
              <a:gd name="connsiteY34" fmla="*/ 568037 h 2383336"/>
              <a:gd name="connsiteX35" fmla="*/ 956042 w 1530442"/>
              <a:gd name="connsiteY35" fmla="*/ 609600 h 2383336"/>
              <a:gd name="connsiteX36" fmla="*/ 969896 w 1530442"/>
              <a:gd name="connsiteY36" fmla="*/ 665019 h 2383336"/>
              <a:gd name="connsiteX37" fmla="*/ 997605 w 1530442"/>
              <a:gd name="connsiteY37" fmla="*/ 748146 h 2383336"/>
              <a:gd name="connsiteX38" fmla="*/ 1039169 w 1530442"/>
              <a:gd name="connsiteY38" fmla="*/ 872837 h 2383336"/>
              <a:gd name="connsiteX39" fmla="*/ 1053024 w 1530442"/>
              <a:gd name="connsiteY39" fmla="*/ 914400 h 2383336"/>
              <a:gd name="connsiteX40" fmla="*/ 1066878 w 1530442"/>
              <a:gd name="connsiteY40" fmla="*/ 983673 h 2383336"/>
              <a:gd name="connsiteX41" fmla="*/ 1080733 w 1530442"/>
              <a:gd name="connsiteY41" fmla="*/ 1039091 h 2383336"/>
              <a:gd name="connsiteX42" fmla="*/ 1108442 w 1530442"/>
              <a:gd name="connsiteY42" fmla="*/ 1163782 h 2383336"/>
              <a:gd name="connsiteX43" fmla="*/ 1136151 w 1530442"/>
              <a:gd name="connsiteY43" fmla="*/ 1205346 h 2383336"/>
              <a:gd name="connsiteX44" fmla="*/ 1177715 w 1530442"/>
              <a:gd name="connsiteY44" fmla="*/ 1330037 h 2383336"/>
              <a:gd name="connsiteX45" fmla="*/ 1205424 w 1530442"/>
              <a:gd name="connsiteY45" fmla="*/ 1413164 h 2383336"/>
              <a:gd name="connsiteX46" fmla="*/ 1260842 w 1530442"/>
              <a:gd name="connsiteY46" fmla="*/ 1510146 h 2383336"/>
              <a:gd name="connsiteX47" fmla="*/ 1288551 w 1530442"/>
              <a:gd name="connsiteY47" fmla="*/ 1593273 h 2383336"/>
              <a:gd name="connsiteX48" fmla="*/ 1302405 w 1530442"/>
              <a:gd name="connsiteY48" fmla="*/ 1745673 h 2383336"/>
              <a:gd name="connsiteX49" fmla="*/ 1343969 w 1530442"/>
              <a:gd name="connsiteY49" fmla="*/ 1939637 h 2383336"/>
              <a:gd name="connsiteX50" fmla="*/ 1399387 w 1530442"/>
              <a:gd name="connsiteY50" fmla="*/ 2119746 h 2383336"/>
              <a:gd name="connsiteX51" fmla="*/ 1454805 w 1530442"/>
              <a:gd name="connsiteY51" fmla="*/ 2202873 h 2383336"/>
              <a:gd name="connsiteX52" fmla="*/ 1468660 w 1530442"/>
              <a:gd name="connsiteY52" fmla="*/ 2244437 h 2383336"/>
              <a:gd name="connsiteX53" fmla="*/ 1510224 w 1530442"/>
              <a:gd name="connsiteY53" fmla="*/ 2327564 h 2383336"/>
              <a:gd name="connsiteX54" fmla="*/ 1524078 w 1530442"/>
              <a:gd name="connsiteY54" fmla="*/ 2382982 h 2383336"/>
              <a:gd name="connsiteX55" fmla="*/ 1454805 w 1530442"/>
              <a:gd name="connsiteY55" fmla="*/ 2313710 h 2383336"/>
              <a:gd name="connsiteX56" fmla="*/ 1330115 w 1530442"/>
              <a:gd name="connsiteY56" fmla="*/ 2286000 h 2383336"/>
              <a:gd name="connsiteX57" fmla="*/ 1274696 w 1530442"/>
              <a:gd name="connsiteY57" fmla="*/ 2258291 h 2383336"/>
              <a:gd name="connsiteX58" fmla="*/ 1191569 w 1530442"/>
              <a:gd name="connsiteY58" fmla="*/ 2202873 h 2383336"/>
              <a:gd name="connsiteX59" fmla="*/ 1150005 w 1530442"/>
              <a:gd name="connsiteY59" fmla="*/ 2175164 h 2383336"/>
              <a:gd name="connsiteX60" fmla="*/ 1039169 w 1530442"/>
              <a:gd name="connsiteY60" fmla="*/ 2119746 h 2383336"/>
              <a:gd name="connsiteX61" fmla="*/ 914478 w 1530442"/>
              <a:gd name="connsiteY61" fmla="*/ 2036619 h 2383336"/>
              <a:gd name="connsiteX62" fmla="*/ 872915 w 1530442"/>
              <a:gd name="connsiteY62" fmla="*/ 2008910 h 2383336"/>
              <a:gd name="connsiteX63" fmla="*/ 678951 w 1530442"/>
              <a:gd name="connsiteY63" fmla="*/ 1925782 h 2383336"/>
              <a:gd name="connsiteX64" fmla="*/ 637387 w 1530442"/>
              <a:gd name="connsiteY64" fmla="*/ 1884219 h 2383336"/>
              <a:gd name="connsiteX65" fmla="*/ 568115 w 1530442"/>
              <a:gd name="connsiteY65" fmla="*/ 1856510 h 2383336"/>
              <a:gd name="connsiteX66" fmla="*/ 512696 w 1530442"/>
              <a:gd name="connsiteY66" fmla="*/ 1828800 h 2383336"/>
              <a:gd name="connsiteX67" fmla="*/ 429569 w 1530442"/>
              <a:gd name="connsiteY67" fmla="*/ 1787237 h 2383336"/>
              <a:gd name="connsiteX68" fmla="*/ 346442 w 1530442"/>
              <a:gd name="connsiteY68" fmla="*/ 1731819 h 2383336"/>
              <a:gd name="connsiteX69" fmla="*/ 207896 w 1530442"/>
              <a:gd name="connsiteY69" fmla="*/ 1676400 h 2383336"/>
              <a:gd name="connsiteX70" fmla="*/ 152478 w 1530442"/>
              <a:gd name="connsiteY70" fmla="*/ 1648691 h 2383336"/>
              <a:gd name="connsiteX71" fmla="*/ 4014 w 1530442"/>
              <a:gd name="connsiteY71" fmla="*/ 1611062 h 2383336"/>
              <a:gd name="connsiteX0" fmla="*/ 4014 w 1530442"/>
              <a:gd name="connsiteY0" fmla="*/ 1611062 h 2383336"/>
              <a:gd name="connsiteX1" fmla="*/ 45200 w 1530442"/>
              <a:gd name="connsiteY1" fmla="*/ 1512032 h 2383336"/>
              <a:gd name="connsiteX2" fmla="*/ 76844 w 1530442"/>
              <a:gd name="connsiteY2" fmla="*/ 1406426 h 2383336"/>
              <a:gd name="connsiteX3" fmla="*/ 118785 w 1530442"/>
              <a:gd name="connsiteY3" fmla="*/ 1309820 h 2383336"/>
              <a:gd name="connsiteX4" fmla="*/ 150430 w 1530442"/>
              <a:gd name="connsiteY4" fmla="*/ 1243729 h 2383336"/>
              <a:gd name="connsiteX5" fmla="*/ 170645 w 1530442"/>
              <a:gd name="connsiteY5" fmla="*/ 1191491 h 2383336"/>
              <a:gd name="connsiteX6" fmla="*/ 205847 w 1530442"/>
              <a:gd name="connsiteY6" fmla="*/ 1160601 h 2383336"/>
              <a:gd name="connsiteX7" fmla="*/ 243099 w 1530442"/>
              <a:gd name="connsiteY7" fmla="*/ 1063242 h 2383336"/>
              <a:gd name="connsiteX8" fmla="*/ 273611 w 1530442"/>
              <a:gd name="connsiteY8" fmla="*/ 986100 h 2383336"/>
              <a:gd name="connsiteX9" fmla="*/ 311618 w 1530442"/>
              <a:gd name="connsiteY9" fmla="*/ 923565 h 2383336"/>
              <a:gd name="connsiteX10" fmla="*/ 374151 w 1530442"/>
              <a:gd name="connsiteY10" fmla="*/ 845128 h 2383336"/>
              <a:gd name="connsiteX11" fmla="*/ 388005 w 1530442"/>
              <a:gd name="connsiteY11" fmla="*/ 803564 h 2383336"/>
              <a:gd name="connsiteX12" fmla="*/ 415715 w 1530442"/>
              <a:gd name="connsiteY12" fmla="*/ 706582 h 2383336"/>
              <a:gd name="connsiteX13" fmla="*/ 443424 w 1530442"/>
              <a:gd name="connsiteY13" fmla="*/ 665019 h 2383336"/>
              <a:gd name="connsiteX14" fmla="*/ 484987 w 1530442"/>
              <a:gd name="connsiteY14" fmla="*/ 512619 h 2383336"/>
              <a:gd name="connsiteX15" fmla="*/ 498842 w 1530442"/>
              <a:gd name="connsiteY15" fmla="*/ 471055 h 2383336"/>
              <a:gd name="connsiteX16" fmla="*/ 526551 w 1530442"/>
              <a:gd name="connsiteY16" fmla="*/ 429491 h 2383336"/>
              <a:gd name="connsiteX17" fmla="*/ 568115 w 1530442"/>
              <a:gd name="connsiteY17" fmla="*/ 346364 h 2383336"/>
              <a:gd name="connsiteX18" fmla="*/ 595824 w 1530442"/>
              <a:gd name="connsiteY18" fmla="*/ 290946 h 2383336"/>
              <a:gd name="connsiteX19" fmla="*/ 651242 w 1530442"/>
              <a:gd name="connsiteY19" fmla="*/ 207819 h 2383336"/>
              <a:gd name="connsiteX20" fmla="*/ 678951 w 1530442"/>
              <a:gd name="connsiteY20" fmla="*/ 166255 h 2383336"/>
              <a:gd name="connsiteX21" fmla="*/ 692805 w 1530442"/>
              <a:gd name="connsiteY21" fmla="*/ 124691 h 2383336"/>
              <a:gd name="connsiteX22" fmla="*/ 720515 w 1530442"/>
              <a:gd name="connsiteY22" fmla="*/ 96982 h 2383336"/>
              <a:gd name="connsiteX23" fmla="*/ 734369 w 1530442"/>
              <a:gd name="connsiteY23" fmla="*/ 41564 h 2383336"/>
              <a:gd name="connsiteX24" fmla="*/ 748224 w 1530442"/>
              <a:gd name="connsiteY24" fmla="*/ 0 h 2383336"/>
              <a:gd name="connsiteX25" fmla="*/ 775933 w 1530442"/>
              <a:gd name="connsiteY25" fmla="*/ 27710 h 2383336"/>
              <a:gd name="connsiteX26" fmla="*/ 803642 w 1530442"/>
              <a:gd name="connsiteY26" fmla="*/ 138546 h 2383336"/>
              <a:gd name="connsiteX27" fmla="*/ 817496 w 1530442"/>
              <a:gd name="connsiteY27" fmla="*/ 180110 h 2383336"/>
              <a:gd name="connsiteX28" fmla="*/ 831351 w 1530442"/>
              <a:gd name="connsiteY28" fmla="*/ 249382 h 2383336"/>
              <a:gd name="connsiteX29" fmla="*/ 845205 w 1530442"/>
              <a:gd name="connsiteY29" fmla="*/ 290946 h 2383336"/>
              <a:gd name="connsiteX30" fmla="*/ 859060 w 1530442"/>
              <a:gd name="connsiteY30" fmla="*/ 346364 h 2383336"/>
              <a:gd name="connsiteX31" fmla="*/ 872915 w 1530442"/>
              <a:gd name="connsiteY31" fmla="*/ 387928 h 2383336"/>
              <a:gd name="connsiteX32" fmla="*/ 886769 w 1530442"/>
              <a:gd name="connsiteY32" fmla="*/ 443346 h 2383336"/>
              <a:gd name="connsiteX33" fmla="*/ 914478 w 1530442"/>
              <a:gd name="connsiteY33" fmla="*/ 484910 h 2383336"/>
              <a:gd name="connsiteX34" fmla="*/ 942187 w 1530442"/>
              <a:gd name="connsiteY34" fmla="*/ 568037 h 2383336"/>
              <a:gd name="connsiteX35" fmla="*/ 956042 w 1530442"/>
              <a:gd name="connsiteY35" fmla="*/ 609600 h 2383336"/>
              <a:gd name="connsiteX36" fmla="*/ 969896 w 1530442"/>
              <a:gd name="connsiteY36" fmla="*/ 665019 h 2383336"/>
              <a:gd name="connsiteX37" fmla="*/ 997605 w 1530442"/>
              <a:gd name="connsiteY37" fmla="*/ 748146 h 2383336"/>
              <a:gd name="connsiteX38" fmla="*/ 1039169 w 1530442"/>
              <a:gd name="connsiteY38" fmla="*/ 872837 h 2383336"/>
              <a:gd name="connsiteX39" fmla="*/ 1053024 w 1530442"/>
              <a:gd name="connsiteY39" fmla="*/ 914400 h 2383336"/>
              <a:gd name="connsiteX40" fmla="*/ 1066878 w 1530442"/>
              <a:gd name="connsiteY40" fmla="*/ 983673 h 2383336"/>
              <a:gd name="connsiteX41" fmla="*/ 1080733 w 1530442"/>
              <a:gd name="connsiteY41" fmla="*/ 1039091 h 2383336"/>
              <a:gd name="connsiteX42" fmla="*/ 1108442 w 1530442"/>
              <a:gd name="connsiteY42" fmla="*/ 1163782 h 2383336"/>
              <a:gd name="connsiteX43" fmla="*/ 1136151 w 1530442"/>
              <a:gd name="connsiteY43" fmla="*/ 1205346 h 2383336"/>
              <a:gd name="connsiteX44" fmla="*/ 1177715 w 1530442"/>
              <a:gd name="connsiteY44" fmla="*/ 1330037 h 2383336"/>
              <a:gd name="connsiteX45" fmla="*/ 1205424 w 1530442"/>
              <a:gd name="connsiteY45" fmla="*/ 1413164 h 2383336"/>
              <a:gd name="connsiteX46" fmla="*/ 1260842 w 1530442"/>
              <a:gd name="connsiteY46" fmla="*/ 1510146 h 2383336"/>
              <a:gd name="connsiteX47" fmla="*/ 1288551 w 1530442"/>
              <a:gd name="connsiteY47" fmla="*/ 1593273 h 2383336"/>
              <a:gd name="connsiteX48" fmla="*/ 1302405 w 1530442"/>
              <a:gd name="connsiteY48" fmla="*/ 1745673 h 2383336"/>
              <a:gd name="connsiteX49" fmla="*/ 1343969 w 1530442"/>
              <a:gd name="connsiteY49" fmla="*/ 1939637 h 2383336"/>
              <a:gd name="connsiteX50" fmla="*/ 1399387 w 1530442"/>
              <a:gd name="connsiteY50" fmla="*/ 2119746 h 2383336"/>
              <a:gd name="connsiteX51" fmla="*/ 1454805 w 1530442"/>
              <a:gd name="connsiteY51" fmla="*/ 2202873 h 2383336"/>
              <a:gd name="connsiteX52" fmla="*/ 1468660 w 1530442"/>
              <a:gd name="connsiteY52" fmla="*/ 2244437 h 2383336"/>
              <a:gd name="connsiteX53" fmla="*/ 1510224 w 1530442"/>
              <a:gd name="connsiteY53" fmla="*/ 2327564 h 2383336"/>
              <a:gd name="connsiteX54" fmla="*/ 1524078 w 1530442"/>
              <a:gd name="connsiteY54" fmla="*/ 2382982 h 2383336"/>
              <a:gd name="connsiteX55" fmla="*/ 1454805 w 1530442"/>
              <a:gd name="connsiteY55" fmla="*/ 2313710 h 2383336"/>
              <a:gd name="connsiteX56" fmla="*/ 1330115 w 1530442"/>
              <a:gd name="connsiteY56" fmla="*/ 2286000 h 2383336"/>
              <a:gd name="connsiteX57" fmla="*/ 1274696 w 1530442"/>
              <a:gd name="connsiteY57" fmla="*/ 2258291 h 2383336"/>
              <a:gd name="connsiteX58" fmla="*/ 1191569 w 1530442"/>
              <a:gd name="connsiteY58" fmla="*/ 2202873 h 2383336"/>
              <a:gd name="connsiteX59" fmla="*/ 1150005 w 1530442"/>
              <a:gd name="connsiteY59" fmla="*/ 2175164 h 2383336"/>
              <a:gd name="connsiteX60" fmla="*/ 1039169 w 1530442"/>
              <a:gd name="connsiteY60" fmla="*/ 2119746 h 2383336"/>
              <a:gd name="connsiteX61" fmla="*/ 914478 w 1530442"/>
              <a:gd name="connsiteY61" fmla="*/ 2036619 h 2383336"/>
              <a:gd name="connsiteX62" fmla="*/ 872915 w 1530442"/>
              <a:gd name="connsiteY62" fmla="*/ 2008910 h 2383336"/>
              <a:gd name="connsiteX63" fmla="*/ 678951 w 1530442"/>
              <a:gd name="connsiteY63" fmla="*/ 1925782 h 2383336"/>
              <a:gd name="connsiteX64" fmla="*/ 637387 w 1530442"/>
              <a:gd name="connsiteY64" fmla="*/ 1884219 h 2383336"/>
              <a:gd name="connsiteX65" fmla="*/ 568115 w 1530442"/>
              <a:gd name="connsiteY65" fmla="*/ 1856510 h 2383336"/>
              <a:gd name="connsiteX66" fmla="*/ 512696 w 1530442"/>
              <a:gd name="connsiteY66" fmla="*/ 1828800 h 2383336"/>
              <a:gd name="connsiteX67" fmla="*/ 429569 w 1530442"/>
              <a:gd name="connsiteY67" fmla="*/ 1787237 h 2383336"/>
              <a:gd name="connsiteX68" fmla="*/ 346442 w 1530442"/>
              <a:gd name="connsiteY68" fmla="*/ 1731819 h 2383336"/>
              <a:gd name="connsiteX69" fmla="*/ 207896 w 1530442"/>
              <a:gd name="connsiteY69" fmla="*/ 1676400 h 2383336"/>
              <a:gd name="connsiteX70" fmla="*/ 152478 w 1530442"/>
              <a:gd name="connsiteY70" fmla="*/ 1648691 h 2383336"/>
              <a:gd name="connsiteX71" fmla="*/ 4014 w 1530442"/>
              <a:gd name="connsiteY71" fmla="*/ 1611062 h 2383336"/>
              <a:gd name="connsiteX0" fmla="*/ 4014 w 1530442"/>
              <a:gd name="connsiteY0" fmla="*/ 1611062 h 2383336"/>
              <a:gd name="connsiteX1" fmla="*/ 45200 w 1530442"/>
              <a:gd name="connsiteY1" fmla="*/ 1512032 h 2383336"/>
              <a:gd name="connsiteX2" fmla="*/ 76844 w 1530442"/>
              <a:gd name="connsiteY2" fmla="*/ 1406426 h 2383336"/>
              <a:gd name="connsiteX3" fmla="*/ 118785 w 1530442"/>
              <a:gd name="connsiteY3" fmla="*/ 1309820 h 2383336"/>
              <a:gd name="connsiteX4" fmla="*/ 150430 w 1530442"/>
              <a:gd name="connsiteY4" fmla="*/ 1243729 h 2383336"/>
              <a:gd name="connsiteX5" fmla="*/ 170645 w 1530442"/>
              <a:gd name="connsiteY5" fmla="*/ 1191491 h 2383336"/>
              <a:gd name="connsiteX6" fmla="*/ 212963 w 1530442"/>
              <a:gd name="connsiteY6" fmla="*/ 1125022 h 2383336"/>
              <a:gd name="connsiteX7" fmla="*/ 243099 w 1530442"/>
              <a:gd name="connsiteY7" fmla="*/ 1063242 h 2383336"/>
              <a:gd name="connsiteX8" fmla="*/ 273611 w 1530442"/>
              <a:gd name="connsiteY8" fmla="*/ 986100 h 2383336"/>
              <a:gd name="connsiteX9" fmla="*/ 311618 w 1530442"/>
              <a:gd name="connsiteY9" fmla="*/ 923565 h 2383336"/>
              <a:gd name="connsiteX10" fmla="*/ 374151 w 1530442"/>
              <a:gd name="connsiteY10" fmla="*/ 845128 h 2383336"/>
              <a:gd name="connsiteX11" fmla="*/ 388005 w 1530442"/>
              <a:gd name="connsiteY11" fmla="*/ 803564 h 2383336"/>
              <a:gd name="connsiteX12" fmla="*/ 415715 w 1530442"/>
              <a:gd name="connsiteY12" fmla="*/ 706582 h 2383336"/>
              <a:gd name="connsiteX13" fmla="*/ 443424 w 1530442"/>
              <a:gd name="connsiteY13" fmla="*/ 665019 h 2383336"/>
              <a:gd name="connsiteX14" fmla="*/ 484987 w 1530442"/>
              <a:gd name="connsiteY14" fmla="*/ 512619 h 2383336"/>
              <a:gd name="connsiteX15" fmla="*/ 498842 w 1530442"/>
              <a:gd name="connsiteY15" fmla="*/ 471055 h 2383336"/>
              <a:gd name="connsiteX16" fmla="*/ 526551 w 1530442"/>
              <a:gd name="connsiteY16" fmla="*/ 429491 h 2383336"/>
              <a:gd name="connsiteX17" fmla="*/ 568115 w 1530442"/>
              <a:gd name="connsiteY17" fmla="*/ 346364 h 2383336"/>
              <a:gd name="connsiteX18" fmla="*/ 595824 w 1530442"/>
              <a:gd name="connsiteY18" fmla="*/ 290946 h 2383336"/>
              <a:gd name="connsiteX19" fmla="*/ 651242 w 1530442"/>
              <a:gd name="connsiteY19" fmla="*/ 207819 h 2383336"/>
              <a:gd name="connsiteX20" fmla="*/ 678951 w 1530442"/>
              <a:gd name="connsiteY20" fmla="*/ 166255 h 2383336"/>
              <a:gd name="connsiteX21" fmla="*/ 692805 w 1530442"/>
              <a:gd name="connsiteY21" fmla="*/ 124691 h 2383336"/>
              <a:gd name="connsiteX22" fmla="*/ 720515 w 1530442"/>
              <a:gd name="connsiteY22" fmla="*/ 96982 h 2383336"/>
              <a:gd name="connsiteX23" fmla="*/ 734369 w 1530442"/>
              <a:gd name="connsiteY23" fmla="*/ 41564 h 2383336"/>
              <a:gd name="connsiteX24" fmla="*/ 748224 w 1530442"/>
              <a:gd name="connsiteY24" fmla="*/ 0 h 2383336"/>
              <a:gd name="connsiteX25" fmla="*/ 775933 w 1530442"/>
              <a:gd name="connsiteY25" fmla="*/ 27710 h 2383336"/>
              <a:gd name="connsiteX26" fmla="*/ 803642 w 1530442"/>
              <a:gd name="connsiteY26" fmla="*/ 138546 h 2383336"/>
              <a:gd name="connsiteX27" fmla="*/ 817496 w 1530442"/>
              <a:gd name="connsiteY27" fmla="*/ 180110 h 2383336"/>
              <a:gd name="connsiteX28" fmla="*/ 831351 w 1530442"/>
              <a:gd name="connsiteY28" fmla="*/ 249382 h 2383336"/>
              <a:gd name="connsiteX29" fmla="*/ 845205 w 1530442"/>
              <a:gd name="connsiteY29" fmla="*/ 290946 h 2383336"/>
              <a:gd name="connsiteX30" fmla="*/ 859060 w 1530442"/>
              <a:gd name="connsiteY30" fmla="*/ 346364 h 2383336"/>
              <a:gd name="connsiteX31" fmla="*/ 872915 w 1530442"/>
              <a:gd name="connsiteY31" fmla="*/ 387928 h 2383336"/>
              <a:gd name="connsiteX32" fmla="*/ 886769 w 1530442"/>
              <a:gd name="connsiteY32" fmla="*/ 443346 h 2383336"/>
              <a:gd name="connsiteX33" fmla="*/ 914478 w 1530442"/>
              <a:gd name="connsiteY33" fmla="*/ 484910 h 2383336"/>
              <a:gd name="connsiteX34" fmla="*/ 942187 w 1530442"/>
              <a:gd name="connsiteY34" fmla="*/ 568037 h 2383336"/>
              <a:gd name="connsiteX35" fmla="*/ 956042 w 1530442"/>
              <a:gd name="connsiteY35" fmla="*/ 609600 h 2383336"/>
              <a:gd name="connsiteX36" fmla="*/ 969896 w 1530442"/>
              <a:gd name="connsiteY36" fmla="*/ 665019 h 2383336"/>
              <a:gd name="connsiteX37" fmla="*/ 997605 w 1530442"/>
              <a:gd name="connsiteY37" fmla="*/ 748146 h 2383336"/>
              <a:gd name="connsiteX38" fmla="*/ 1039169 w 1530442"/>
              <a:gd name="connsiteY38" fmla="*/ 872837 h 2383336"/>
              <a:gd name="connsiteX39" fmla="*/ 1053024 w 1530442"/>
              <a:gd name="connsiteY39" fmla="*/ 914400 h 2383336"/>
              <a:gd name="connsiteX40" fmla="*/ 1066878 w 1530442"/>
              <a:gd name="connsiteY40" fmla="*/ 983673 h 2383336"/>
              <a:gd name="connsiteX41" fmla="*/ 1080733 w 1530442"/>
              <a:gd name="connsiteY41" fmla="*/ 1039091 h 2383336"/>
              <a:gd name="connsiteX42" fmla="*/ 1108442 w 1530442"/>
              <a:gd name="connsiteY42" fmla="*/ 1163782 h 2383336"/>
              <a:gd name="connsiteX43" fmla="*/ 1136151 w 1530442"/>
              <a:gd name="connsiteY43" fmla="*/ 1205346 h 2383336"/>
              <a:gd name="connsiteX44" fmla="*/ 1177715 w 1530442"/>
              <a:gd name="connsiteY44" fmla="*/ 1330037 h 2383336"/>
              <a:gd name="connsiteX45" fmla="*/ 1205424 w 1530442"/>
              <a:gd name="connsiteY45" fmla="*/ 1413164 h 2383336"/>
              <a:gd name="connsiteX46" fmla="*/ 1260842 w 1530442"/>
              <a:gd name="connsiteY46" fmla="*/ 1510146 h 2383336"/>
              <a:gd name="connsiteX47" fmla="*/ 1288551 w 1530442"/>
              <a:gd name="connsiteY47" fmla="*/ 1593273 h 2383336"/>
              <a:gd name="connsiteX48" fmla="*/ 1302405 w 1530442"/>
              <a:gd name="connsiteY48" fmla="*/ 1745673 h 2383336"/>
              <a:gd name="connsiteX49" fmla="*/ 1343969 w 1530442"/>
              <a:gd name="connsiteY49" fmla="*/ 1939637 h 2383336"/>
              <a:gd name="connsiteX50" fmla="*/ 1399387 w 1530442"/>
              <a:gd name="connsiteY50" fmla="*/ 2119746 h 2383336"/>
              <a:gd name="connsiteX51" fmla="*/ 1454805 w 1530442"/>
              <a:gd name="connsiteY51" fmla="*/ 2202873 h 2383336"/>
              <a:gd name="connsiteX52" fmla="*/ 1468660 w 1530442"/>
              <a:gd name="connsiteY52" fmla="*/ 2244437 h 2383336"/>
              <a:gd name="connsiteX53" fmla="*/ 1510224 w 1530442"/>
              <a:gd name="connsiteY53" fmla="*/ 2327564 h 2383336"/>
              <a:gd name="connsiteX54" fmla="*/ 1524078 w 1530442"/>
              <a:gd name="connsiteY54" fmla="*/ 2382982 h 2383336"/>
              <a:gd name="connsiteX55" fmla="*/ 1454805 w 1530442"/>
              <a:gd name="connsiteY55" fmla="*/ 2313710 h 2383336"/>
              <a:gd name="connsiteX56" fmla="*/ 1330115 w 1530442"/>
              <a:gd name="connsiteY56" fmla="*/ 2286000 h 2383336"/>
              <a:gd name="connsiteX57" fmla="*/ 1274696 w 1530442"/>
              <a:gd name="connsiteY57" fmla="*/ 2258291 h 2383336"/>
              <a:gd name="connsiteX58" fmla="*/ 1191569 w 1530442"/>
              <a:gd name="connsiteY58" fmla="*/ 2202873 h 2383336"/>
              <a:gd name="connsiteX59" fmla="*/ 1150005 w 1530442"/>
              <a:gd name="connsiteY59" fmla="*/ 2175164 h 2383336"/>
              <a:gd name="connsiteX60" fmla="*/ 1039169 w 1530442"/>
              <a:gd name="connsiteY60" fmla="*/ 2119746 h 2383336"/>
              <a:gd name="connsiteX61" fmla="*/ 914478 w 1530442"/>
              <a:gd name="connsiteY61" fmla="*/ 2036619 h 2383336"/>
              <a:gd name="connsiteX62" fmla="*/ 872915 w 1530442"/>
              <a:gd name="connsiteY62" fmla="*/ 2008910 h 2383336"/>
              <a:gd name="connsiteX63" fmla="*/ 678951 w 1530442"/>
              <a:gd name="connsiteY63" fmla="*/ 1925782 h 2383336"/>
              <a:gd name="connsiteX64" fmla="*/ 637387 w 1530442"/>
              <a:gd name="connsiteY64" fmla="*/ 1884219 h 2383336"/>
              <a:gd name="connsiteX65" fmla="*/ 568115 w 1530442"/>
              <a:gd name="connsiteY65" fmla="*/ 1856510 h 2383336"/>
              <a:gd name="connsiteX66" fmla="*/ 512696 w 1530442"/>
              <a:gd name="connsiteY66" fmla="*/ 1828800 h 2383336"/>
              <a:gd name="connsiteX67" fmla="*/ 429569 w 1530442"/>
              <a:gd name="connsiteY67" fmla="*/ 1787237 h 2383336"/>
              <a:gd name="connsiteX68" fmla="*/ 346442 w 1530442"/>
              <a:gd name="connsiteY68" fmla="*/ 1731819 h 2383336"/>
              <a:gd name="connsiteX69" fmla="*/ 207896 w 1530442"/>
              <a:gd name="connsiteY69" fmla="*/ 1676400 h 2383336"/>
              <a:gd name="connsiteX70" fmla="*/ 152478 w 1530442"/>
              <a:gd name="connsiteY70" fmla="*/ 1648691 h 2383336"/>
              <a:gd name="connsiteX71" fmla="*/ 4014 w 1530442"/>
              <a:gd name="connsiteY71" fmla="*/ 1611062 h 2383336"/>
              <a:gd name="connsiteX0" fmla="*/ 4014 w 1530442"/>
              <a:gd name="connsiteY0" fmla="*/ 1611062 h 2383336"/>
              <a:gd name="connsiteX1" fmla="*/ 45200 w 1530442"/>
              <a:gd name="connsiteY1" fmla="*/ 1512032 h 2383336"/>
              <a:gd name="connsiteX2" fmla="*/ 76844 w 1530442"/>
              <a:gd name="connsiteY2" fmla="*/ 1406426 h 2383336"/>
              <a:gd name="connsiteX3" fmla="*/ 118785 w 1530442"/>
              <a:gd name="connsiteY3" fmla="*/ 1309820 h 2383336"/>
              <a:gd name="connsiteX4" fmla="*/ 150430 w 1530442"/>
              <a:gd name="connsiteY4" fmla="*/ 1243729 h 2383336"/>
              <a:gd name="connsiteX5" fmla="*/ 170645 w 1530442"/>
              <a:gd name="connsiteY5" fmla="*/ 1191491 h 2383336"/>
              <a:gd name="connsiteX6" fmla="*/ 212963 w 1530442"/>
              <a:gd name="connsiteY6" fmla="*/ 1125022 h 2383336"/>
              <a:gd name="connsiteX7" fmla="*/ 243099 w 1530442"/>
              <a:gd name="connsiteY7" fmla="*/ 1063242 h 2383336"/>
              <a:gd name="connsiteX8" fmla="*/ 273611 w 1530442"/>
              <a:gd name="connsiteY8" fmla="*/ 986100 h 2383336"/>
              <a:gd name="connsiteX9" fmla="*/ 311618 w 1530442"/>
              <a:gd name="connsiteY9" fmla="*/ 923565 h 2383336"/>
              <a:gd name="connsiteX10" fmla="*/ 374151 w 1530442"/>
              <a:gd name="connsiteY10" fmla="*/ 845128 h 2383336"/>
              <a:gd name="connsiteX11" fmla="*/ 388005 w 1530442"/>
              <a:gd name="connsiteY11" fmla="*/ 753752 h 2383336"/>
              <a:gd name="connsiteX12" fmla="*/ 415715 w 1530442"/>
              <a:gd name="connsiteY12" fmla="*/ 706582 h 2383336"/>
              <a:gd name="connsiteX13" fmla="*/ 443424 w 1530442"/>
              <a:gd name="connsiteY13" fmla="*/ 665019 h 2383336"/>
              <a:gd name="connsiteX14" fmla="*/ 484987 w 1530442"/>
              <a:gd name="connsiteY14" fmla="*/ 512619 h 2383336"/>
              <a:gd name="connsiteX15" fmla="*/ 498842 w 1530442"/>
              <a:gd name="connsiteY15" fmla="*/ 471055 h 2383336"/>
              <a:gd name="connsiteX16" fmla="*/ 526551 w 1530442"/>
              <a:gd name="connsiteY16" fmla="*/ 429491 h 2383336"/>
              <a:gd name="connsiteX17" fmla="*/ 568115 w 1530442"/>
              <a:gd name="connsiteY17" fmla="*/ 346364 h 2383336"/>
              <a:gd name="connsiteX18" fmla="*/ 595824 w 1530442"/>
              <a:gd name="connsiteY18" fmla="*/ 290946 h 2383336"/>
              <a:gd name="connsiteX19" fmla="*/ 651242 w 1530442"/>
              <a:gd name="connsiteY19" fmla="*/ 207819 h 2383336"/>
              <a:gd name="connsiteX20" fmla="*/ 678951 w 1530442"/>
              <a:gd name="connsiteY20" fmla="*/ 166255 h 2383336"/>
              <a:gd name="connsiteX21" fmla="*/ 692805 w 1530442"/>
              <a:gd name="connsiteY21" fmla="*/ 124691 h 2383336"/>
              <a:gd name="connsiteX22" fmla="*/ 720515 w 1530442"/>
              <a:gd name="connsiteY22" fmla="*/ 96982 h 2383336"/>
              <a:gd name="connsiteX23" fmla="*/ 734369 w 1530442"/>
              <a:gd name="connsiteY23" fmla="*/ 41564 h 2383336"/>
              <a:gd name="connsiteX24" fmla="*/ 748224 w 1530442"/>
              <a:gd name="connsiteY24" fmla="*/ 0 h 2383336"/>
              <a:gd name="connsiteX25" fmla="*/ 775933 w 1530442"/>
              <a:gd name="connsiteY25" fmla="*/ 27710 h 2383336"/>
              <a:gd name="connsiteX26" fmla="*/ 803642 w 1530442"/>
              <a:gd name="connsiteY26" fmla="*/ 138546 h 2383336"/>
              <a:gd name="connsiteX27" fmla="*/ 817496 w 1530442"/>
              <a:gd name="connsiteY27" fmla="*/ 180110 h 2383336"/>
              <a:gd name="connsiteX28" fmla="*/ 831351 w 1530442"/>
              <a:gd name="connsiteY28" fmla="*/ 249382 h 2383336"/>
              <a:gd name="connsiteX29" fmla="*/ 845205 w 1530442"/>
              <a:gd name="connsiteY29" fmla="*/ 290946 h 2383336"/>
              <a:gd name="connsiteX30" fmla="*/ 859060 w 1530442"/>
              <a:gd name="connsiteY30" fmla="*/ 346364 h 2383336"/>
              <a:gd name="connsiteX31" fmla="*/ 872915 w 1530442"/>
              <a:gd name="connsiteY31" fmla="*/ 387928 h 2383336"/>
              <a:gd name="connsiteX32" fmla="*/ 886769 w 1530442"/>
              <a:gd name="connsiteY32" fmla="*/ 443346 h 2383336"/>
              <a:gd name="connsiteX33" fmla="*/ 914478 w 1530442"/>
              <a:gd name="connsiteY33" fmla="*/ 484910 h 2383336"/>
              <a:gd name="connsiteX34" fmla="*/ 942187 w 1530442"/>
              <a:gd name="connsiteY34" fmla="*/ 568037 h 2383336"/>
              <a:gd name="connsiteX35" fmla="*/ 956042 w 1530442"/>
              <a:gd name="connsiteY35" fmla="*/ 609600 h 2383336"/>
              <a:gd name="connsiteX36" fmla="*/ 969896 w 1530442"/>
              <a:gd name="connsiteY36" fmla="*/ 665019 h 2383336"/>
              <a:gd name="connsiteX37" fmla="*/ 997605 w 1530442"/>
              <a:gd name="connsiteY37" fmla="*/ 748146 h 2383336"/>
              <a:gd name="connsiteX38" fmla="*/ 1039169 w 1530442"/>
              <a:gd name="connsiteY38" fmla="*/ 872837 h 2383336"/>
              <a:gd name="connsiteX39" fmla="*/ 1053024 w 1530442"/>
              <a:gd name="connsiteY39" fmla="*/ 914400 h 2383336"/>
              <a:gd name="connsiteX40" fmla="*/ 1066878 w 1530442"/>
              <a:gd name="connsiteY40" fmla="*/ 983673 h 2383336"/>
              <a:gd name="connsiteX41" fmla="*/ 1080733 w 1530442"/>
              <a:gd name="connsiteY41" fmla="*/ 1039091 h 2383336"/>
              <a:gd name="connsiteX42" fmla="*/ 1108442 w 1530442"/>
              <a:gd name="connsiteY42" fmla="*/ 1163782 h 2383336"/>
              <a:gd name="connsiteX43" fmla="*/ 1136151 w 1530442"/>
              <a:gd name="connsiteY43" fmla="*/ 1205346 h 2383336"/>
              <a:gd name="connsiteX44" fmla="*/ 1177715 w 1530442"/>
              <a:gd name="connsiteY44" fmla="*/ 1330037 h 2383336"/>
              <a:gd name="connsiteX45" fmla="*/ 1205424 w 1530442"/>
              <a:gd name="connsiteY45" fmla="*/ 1413164 h 2383336"/>
              <a:gd name="connsiteX46" fmla="*/ 1260842 w 1530442"/>
              <a:gd name="connsiteY46" fmla="*/ 1510146 h 2383336"/>
              <a:gd name="connsiteX47" fmla="*/ 1288551 w 1530442"/>
              <a:gd name="connsiteY47" fmla="*/ 1593273 h 2383336"/>
              <a:gd name="connsiteX48" fmla="*/ 1302405 w 1530442"/>
              <a:gd name="connsiteY48" fmla="*/ 1745673 h 2383336"/>
              <a:gd name="connsiteX49" fmla="*/ 1343969 w 1530442"/>
              <a:gd name="connsiteY49" fmla="*/ 1939637 h 2383336"/>
              <a:gd name="connsiteX50" fmla="*/ 1399387 w 1530442"/>
              <a:gd name="connsiteY50" fmla="*/ 2119746 h 2383336"/>
              <a:gd name="connsiteX51" fmla="*/ 1454805 w 1530442"/>
              <a:gd name="connsiteY51" fmla="*/ 2202873 h 2383336"/>
              <a:gd name="connsiteX52" fmla="*/ 1468660 w 1530442"/>
              <a:gd name="connsiteY52" fmla="*/ 2244437 h 2383336"/>
              <a:gd name="connsiteX53" fmla="*/ 1510224 w 1530442"/>
              <a:gd name="connsiteY53" fmla="*/ 2327564 h 2383336"/>
              <a:gd name="connsiteX54" fmla="*/ 1524078 w 1530442"/>
              <a:gd name="connsiteY54" fmla="*/ 2382982 h 2383336"/>
              <a:gd name="connsiteX55" fmla="*/ 1454805 w 1530442"/>
              <a:gd name="connsiteY55" fmla="*/ 2313710 h 2383336"/>
              <a:gd name="connsiteX56" fmla="*/ 1330115 w 1530442"/>
              <a:gd name="connsiteY56" fmla="*/ 2286000 h 2383336"/>
              <a:gd name="connsiteX57" fmla="*/ 1274696 w 1530442"/>
              <a:gd name="connsiteY57" fmla="*/ 2258291 h 2383336"/>
              <a:gd name="connsiteX58" fmla="*/ 1191569 w 1530442"/>
              <a:gd name="connsiteY58" fmla="*/ 2202873 h 2383336"/>
              <a:gd name="connsiteX59" fmla="*/ 1150005 w 1530442"/>
              <a:gd name="connsiteY59" fmla="*/ 2175164 h 2383336"/>
              <a:gd name="connsiteX60" fmla="*/ 1039169 w 1530442"/>
              <a:gd name="connsiteY60" fmla="*/ 2119746 h 2383336"/>
              <a:gd name="connsiteX61" fmla="*/ 914478 w 1530442"/>
              <a:gd name="connsiteY61" fmla="*/ 2036619 h 2383336"/>
              <a:gd name="connsiteX62" fmla="*/ 872915 w 1530442"/>
              <a:gd name="connsiteY62" fmla="*/ 2008910 h 2383336"/>
              <a:gd name="connsiteX63" fmla="*/ 678951 w 1530442"/>
              <a:gd name="connsiteY63" fmla="*/ 1925782 h 2383336"/>
              <a:gd name="connsiteX64" fmla="*/ 637387 w 1530442"/>
              <a:gd name="connsiteY64" fmla="*/ 1884219 h 2383336"/>
              <a:gd name="connsiteX65" fmla="*/ 568115 w 1530442"/>
              <a:gd name="connsiteY65" fmla="*/ 1856510 h 2383336"/>
              <a:gd name="connsiteX66" fmla="*/ 512696 w 1530442"/>
              <a:gd name="connsiteY66" fmla="*/ 1828800 h 2383336"/>
              <a:gd name="connsiteX67" fmla="*/ 429569 w 1530442"/>
              <a:gd name="connsiteY67" fmla="*/ 1787237 h 2383336"/>
              <a:gd name="connsiteX68" fmla="*/ 346442 w 1530442"/>
              <a:gd name="connsiteY68" fmla="*/ 1731819 h 2383336"/>
              <a:gd name="connsiteX69" fmla="*/ 207896 w 1530442"/>
              <a:gd name="connsiteY69" fmla="*/ 1676400 h 2383336"/>
              <a:gd name="connsiteX70" fmla="*/ 152478 w 1530442"/>
              <a:gd name="connsiteY70" fmla="*/ 1648691 h 2383336"/>
              <a:gd name="connsiteX71" fmla="*/ 4014 w 1530442"/>
              <a:gd name="connsiteY71" fmla="*/ 1611062 h 2383336"/>
              <a:gd name="connsiteX0" fmla="*/ 4014 w 1530442"/>
              <a:gd name="connsiteY0" fmla="*/ 1611062 h 2383336"/>
              <a:gd name="connsiteX1" fmla="*/ 45200 w 1530442"/>
              <a:gd name="connsiteY1" fmla="*/ 1512032 h 2383336"/>
              <a:gd name="connsiteX2" fmla="*/ 76844 w 1530442"/>
              <a:gd name="connsiteY2" fmla="*/ 1406426 h 2383336"/>
              <a:gd name="connsiteX3" fmla="*/ 118785 w 1530442"/>
              <a:gd name="connsiteY3" fmla="*/ 1309820 h 2383336"/>
              <a:gd name="connsiteX4" fmla="*/ 150430 w 1530442"/>
              <a:gd name="connsiteY4" fmla="*/ 1243729 h 2383336"/>
              <a:gd name="connsiteX5" fmla="*/ 170645 w 1530442"/>
              <a:gd name="connsiteY5" fmla="*/ 1191491 h 2383336"/>
              <a:gd name="connsiteX6" fmla="*/ 212963 w 1530442"/>
              <a:gd name="connsiteY6" fmla="*/ 1125022 h 2383336"/>
              <a:gd name="connsiteX7" fmla="*/ 243099 w 1530442"/>
              <a:gd name="connsiteY7" fmla="*/ 1063242 h 2383336"/>
              <a:gd name="connsiteX8" fmla="*/ 273611 w 1530442"/>
              <a:gd name="connsiteY8" fmla="*/ 986100 h 2383336"/>
              <a:gd name="connsiteX9" fmla="*/ 311618 w 1530442"/>
              <a:gd name="connsiteY9" fmla="*/ 923565 h 2383336"/>
              <a:gd name="connsiteX10" fmla="*/ 363477 w 1530442"/>
              <a:gd name="connsiteY10" fmla="*/ 802433 h 2383336"/>
              <a:gd name="connsiteX11" fmla="*/ 388005 w 1530442"/>
              <a:gd name="connsiteY11" fmla="*/ 753752 h 2383336"/>
              <a:gd name="connsiteX12" fmla="*/ 415715 w 1530442"/>
              <a:gd name="connsiteY12" fmla="*/ 706582 h 2383336"/>
              <a:gd name="connsiteX13" fmla="*/ 443424 w 1530442"/>
              <a:gd name="connsiteY13" fmla="*/ 665019 h 2383336"/>
              <a:gd name="connsiteX14" fmla="*/ 484987 w 1530442"/>
              <a:gd name="connsiteY14" fmla="*/ 512619 h 2383336"/>
              <a:gd name="connsiteX15" fmla="*/ 498842 w 1530442"/>
              <a:gd name="connsiteY15" fmla="*/ 471055 h 2383336"/>
              <a:gd name="connsiteX16" fmla="*/ 526551 w 1530442"/>
              <a:gd name="connsiteY16" fmla="*/ 429491 h 2383336"/>
              <a:gd name="connsiteX17" fmla="*/ 568115 w 1530442"/>
              <a:gd name="connsiteY17" fmla="*/ 346364 h 2383336"/>
              <a:gd name="connsiteX18" fmla="*/ 595824 w 1530442"/>
              <a:gd name="connsiteY18" fmla="*/ 290946 h 2383336"/>
              <a:gd name="connsiteX19" fmla="*/ 651242 w 1530442"/>
              <a:gd name="connsiteY19" fmla="*/ 207819 h 2383336"/>
              <a:gd name="connsiteX20" fmla="*/ 678951 w 1530442"/>
              <a:gd name="connsiteY20" fmla="*/ 166255 h 2383336"/>
              <a:gd name="connsiteX21" fmla="*/ 692805 w 1530442"/>
              <a:gd name="connsiteY21" fmla="*/ 124691 h 2383336"/>
              <a:gd name="connsiteX22" fmla="*/ 720515 w 1530442"/>
              <a:gd name="connsiteY22" fmla="*/ 96982 h 2383336"/>
              <a:gd name="connsiteX23" fmla="*/ 734369 w 1530442"/>
              <a:gd name="connsiteY23" fmla="*/ 41564 h 2383336"/>
              <a:gd name="connsiteX24" fmla="*/ 748224 w 1530442"/>
              <a:gd name="connsiteY24" fmla="*/ 0 h 2383336"/>
              <a:gd name="connsiteX25" fmla="*/ 775933 w 1530442"/>
              <a:gd name="connsiteY25" fmla="*/ 27710 h 2383336"/>
              <a:gd name="connsiteX26" fmla="*/ 803642 w 1530442"/>
              <a:gd name="connsiteY26" fmla="*/ 138546 h 2383336"/>
              <a:gd name="connsiteX27" fmla="*/ 817496 w 1530442"/>
              <a:gd name="connsiteY27" fmla="*/ 180110 h 2383336"/>
              <a:gd name="connsiteX28" fmla="*/ 831351 w 1530442"/>
              <a:gd name="connsiteY28" fmla="*/ 249382 h 2383336"/>
              <a:gd name="connsiteX29" fmla="*/ 845205 w 1530442"/>
              <a:gd name="connsiteY29" fmla="*/ 290946 h 2383336"/>
              <a:gd name="connsiteX30" fmla="*/ 859060 w 1530442"/>
              <a:gd name="connsiteY30" fmla="*/ 346364 h 2383336"/>
              <a:gd name="connsiteX31" fmla="*/ 872915 w 1530442"/>
              <a:gd name="connsiteY31" fmla="*/ 387928 h 2383336"/>
              <a:gd name="connsiteX32" fmla="*/ 886769 w 1530442"/>
              <a:gd name="connsiteY32" fmla="*/ 443346 h 2383336"/>
              <a:gd name="connsiteX33" fmla="*/ 914478 w 1530442"/>
              <a:gd name="connsiteY33" fmla="*/ 484910 h 2383336"/>
              <a:gd name="connsiteX34" fmla="*/ 942187 w 1530442"/>
              <a:gd name="connsiteY34" fmla="*/ 568037 h 2383336"/>
              <a:gd name="connsiteX35" fmla="*/ 956042 w 1530442"/>
              <a:gd name="connsiteY35" fmla="*/ 609600 h 2383336"/>
              <a:gd name="connsiteX36" fmla="*/ 969896 w 1530442"/>
              <a:gd name="connsiteY36" fmla="*/ 665019 h 2383336"/>
              <a:gd name="connsiteX37" fmla="*/ 997605 w 1530442"/>
              <a:gd name="connsiteY37" fmla="*/ 748146 h 2383336"/>
              <a:gd name="connsiteX38" fmla="*/ 1039169 w 1530442"/>
              <a:gd name="connsiteY38" fmla="*/ 872837 h 2383336"/>
              <a:gd name="connsiteX39" fmla="*/ 1053024 w 1530442"/>
              <a:gd name="connsiteY39" fmla="*/ 914400 h 2383336"/>
              <a:gd name="connsiteX40" fmla="*/ 1066878 w 1530442"/>
              <a:gd name="connsiteY40" fmla="*/ 983673 h 2383336"/>
              <a:gd name="connsiteX41" fmla="*/ 1080733 w 1530442"/>
              <a:gd name="connsiteY41" fmla="*/ 1039091 h 2383336"/>
              <a:gd name="connsiteX42" fmla="*/ 1108442 w 1530442"/>
              <a:gd name="connsiteY42" fmla="*/ 1163782 h 2383336"/>
              <a:gd name="connsiteX43" fmla="*/ 1136151 w 1530442"/>
              <a:gd name="connsiteY43" fmla="*/ 1205346 h 2383336"/>
              <a:gd name="connsiteX44" fmla="*/ 1177715 w 1530442"/>
              <a:gd name="connsiteY44" fmla="*/ 1330037 h 2383336"/>
              <a:gd name="connsiteX45" fmla="*/ 1205424 w 1530442"/>
              <a:gd name="connsiteY45" fmla="*/ 1413164 h 2383336"/>
              <a:gd name="connsiteX46" fmla="*/ 1260842 w 1530442"/>
              <a:gd name="connsiteY46" fmla="*/ 1510146 h 2383336"/>
              <a:gd name="connsiteX47" fmla="*/ 1288551 w 1530442"/>
              <a:gd name="connsiteY47" fmla="*/ 1593273 h 2383336"/>
              <a:gd name="connsiteX48" fmla="*/ 1302405 w 1530442"/>
              <a:gd name="connsiteY48" fmla="*/ 1745673 h 2383336"/>
              <a:gd name="connsiteX49" fmla="*/ 1343969 w 1530442"/>
              <a:gd name="connsiteY49" fmla="*/ 1939637 h 2383336"/>
              <a:gd name="connsiteX50" fmla="*/ 1399387 w 1530442"/>
              <a:gd name="connsiteY50" fmla="*/ 2119746 h 2383336"/>
              <a:gd name="connsiteX51" fmla="*/ 1454805 w 1530442"/>
              <a:gd name="connsiteY51" fmla="*/ 2202873 h 2383336"/>
              <a:gd name="connsiteX52" fmla="*/ 1468660 w 1530442"/>
              <a:gd name="connsiteY52" fmla="*/ 2244437 h 2383336"/>
              <a:gd name="connsiteX53" fmla="*/ 1510224 w 1530442"/>
              <a:gd name="connsiteY53" fmla="*/ 2327564 h 2383336"/>
              <a:gd name="connsiteX54" fmla="*/ 1524078 w 1530442"/>
              <a:gd name="connsiteY54" fmla="*/ 2382982 h 2383336"/>
              <a:gd name="connsiteX55" fmla="*/ 1454805 w 1530442"/>
              <a:gd name="connsiteY55" fmla="*/ 2313710 h 2383336"/>
              <a:gd name="connsiteX56" fmla="*/ 1330115 w 1530442"/>
              <a:gd name="connsiteY56" fmla="*/ 2286000 h 2383336"/>
              <a:gd name="connsiteX57" fmla="*/ 1274696 w 1530442"/>
              <a:gd name="connsiteY57" fmla="*/ 2258291 h 2383336"/>
              <a:gd name="connsiteX58" fmla="*/ 1191569 w 1530442"/>
              <a:gd name="connsiteY58" fmla="*/ 2202873 h 2383336"/>
              <a:gd name="connsiteX59" fmla="*/ 1150005 w 1530442"/>
              <a:gd name="connsiteY59" fmla="*/ 2175164 h 2383336"/>
              <a:gd name="connsiteX60" fmla="*/ 1039169 w 1530442"/>
              <a:gd name="connsiteY60" fmla="*/ 2119746 h 2383336"/>
              <a:gd name="connsiteX61" fmla="*/ 914478 w 1530442"/>
              <a:gd name="connsiteY61" fmla="*/ 2036619 h 2383336"/>
              <a:gd name="connsiteX62" fmla="*/ 872915 w 1530442"/>
              <a:gd name="connsiteY62" fmla="*/ 2008910 h 2383336"/>
              <a:gd name="connsiteX63" fmla="*/ 678951 w 1530442"/>
              <a:gd name="connsiteY63" fmla="*/ 1925782 h 2383336"/>
              <a:gd name="connsiteX64" fmla="*/ 637387 w 1530442"/>
              <a:gd name="connsiteY64" fmla="*/ 1884219 h 2383336"/>
              <a:gd name="connsiteX65" fmla="*/ 568115 w 1530442"/>
              <a:gd name="connsiteY65" fmla="*/ 1856510 h 2383336"/>
              <a:gd name="connsiteX66" fmla="*/ 512696 w 1530442"/>
              <a:gd name="connsiteY66" fmla="*/ 1828800 h 2383336"/>
              <a:gd name="connsiteX67" fmla="*/ 429569 w 1530442"/>
              <a:gd name="connsiteY67" fmla="*/ 1787237 h 2383336"/>
              <a:gd name="connsiteX68" fmla="*/ 346442 w 1530442"/>
              <a:gd name="connsiteY68" fmla="*/ 1731819 h 2383336"/>
              <a:gd name="connsiteX69" fmla="*/ 207896 w 1530442"/>
              <a:gd name="connsiteY69" fmla="*/ 1676400 h 2383336"/>
              <a:gd name="connsiteX70" fmla="*/ 152478 w 1530442"/>
              <a:gd name="connsiteY70" fmla="*/ 1648691 h 2383336"/>
              <a:gd name="connsiteX71" fmla="*/ 4014 w 1530442"/>
              <a:gd name="connsiteY71" fmla="*/ 1611062 h 2383336"/>
              <a:gd name="connsiteX0" fmla="*/ 4014 w 1530442"/>
              <a:gd name="connsiteY0" fmla="*/ 1611062 h 2383336"/>
              <a:gd name="connsiteX1" fmla="*/ 45200 w 1530442"/>
              <a:gd name="connsiteY1" fmla="*/ 1512032 h 2383336"/>
              <a:gd name="connsiteX2" fmla="*/ 76844 w 1530442"/>
              <a:gd name="connsiteY2" fmla="*/ 1406426 h 2383336"/>
              <a:gd name="connsiteX3" fmla="*/ 118785 w 1530442"/>
              <a:gd name="connsiteY3" fmla="*/ 1309820 h 2383336"/>
              <a:gd name="connsiteX4" fmla="*/ 150430 w 1530442"/>
              <a:gd name="connsiteY4" fmla="*/ 1243729 h 2383336"/>
              <a:gd name="connsiteX5" fmla="*/ 170645 w 1530442"/>
              <a:gd name="connsiteY5" fmla="*/ 1191491 h 2383336"/>
              <a:gd name="connsiteX6" fmla="*/ 212963 w 1530442"/>
              <a:gd name="connsiteY6" fmla="*/ 1125022 h 2383336"/>
              <a:gd name="connsiteX7" fmla="*/ 243099 w 1530442"/>
              <a:gd name="connsiteY7" fmla="*/ 1063242 h 2383336"/>
              <a:gd name="connsiteX8" fmla="*/ 273611 w 1530442"/>
              <a:gd name="connsiteY8" fmla="*/ 986100 h 2383336"/>
              <a:gd name="connsiteX9" fmla="*/ 311618 w 1530442"/>
              <a:gd name="connsiteY9" fmla="*/ 923565 h 2383336"/>
              <a:gd name="connsiteX10" fmla="*/ 363477 w 1530442"/>
              <a:gd name="connsiteY10" fmla="*/ 802433 h 2383336"/>
              <a:gd name="connsiteX11" fmla="*/ 388005 w 1530442"/>
              <a:gd name="connsiteY11" fmla="*/ 753752 h 2383336"/>
              <a:gd name="connsiteX12" fmla="*/ 415715 w 1530442"/>
              <a:gd name="connsiteY12" fmla="*/ 706582 h 2383336"/>
              <a:gd name="connsiteX13" fmla="*/ 454098 w 1530442"/>
              <a:gd name="connsiteY13" fmla="*/ 604533 h 2383336"/>
              <a:gd name="connsiteX14" fmla="*/ 484987 w 1530442"/>
              <a:gd name="connsiteY14" fmla="*/ 512619 h 2383336"/>
              <a:gd name="connsiteX15" fmla="*/ 498842 w 1530442"/>
              <a:gd name="connsiteY15" fmla="*/ 471055 h 2383336"/>
              <a:gd name="connsiteX16" fmla="*/ 526551 w 1530442"/>
              <a:gd name="connsiteY16" fmla="*/ 429491 h 2383336"/>
              <a:gd name="connsiteX17" fmla="*/ 568115 w 1530442"/>
              <a:gd name="connsiteY17" fmla="*/ 346364 h 2383336"/>
              <a:gd name="connsiteX18" fmla="*/ 595824 w 1530442"/>
              <a:gd name="connsiteY18" fmla="*/ 290946 h 2383336"/>
              <a:gd name="connsiteX19" fmla="*/ 651242 w 1530442"/>
              <a:gd name="connsiteY19" fmla="*/ 207819 h 2383336"/>
              <a:gd name="connsiteX20" fmla="*/ 678951 w 1530442"/>
              <a:gd name="connsiteY20" fmla="*/ 166255 h 2383336"/>
              <a:gd name="connsiteX21" fmla="*/ 692805 w 1530442"/>
              <a:gd name="connsiteY21" fmla="*/ 124691 h 2383336"/>
              <a:gd name="connsiteX22" fmla="*/ 720515 w 1530442"/>
              <a:gd name="connsiteY22" fmla="*/ 96982 h 2383336"/>
              <a:gd name="connsiteX23" fmla="*/ 734369 w 1530442"/>
              <a:gd name="connsiteY23" fmla="*/ 41564 h 2383336"/>
              <a:gd name="connsiteX24" fmla="*/ 748224 w 1530442"/>
              <a:gd name="connsiteY24" fmla="*/ 0 h 2383336"/>
              <a:gd name="connsiteX25" fmla="*/ 775933 w 1530442"/>
              <a:gd name="connsiteY25" fmla="*/ 27710 h 2383336"/>
              <a:gd name="connsiteX26" fmla="*/ 803642 w 1530442"/>
              <a:gd name="connsiteY26" fmla="*/ 138546 h 2383336"/>
              <a:gd name="connsiteX27" fmla="*/ 817496 w 1530442"/>
              <a:gd name="connsiteY27" fmla="*/ 180110 h 2383336"/>
              <a:gd name="connsiteX28" fmla="*/ 831351 w 1530442"/>
              <a:gd name="connsiteY28" fmla="*/ 249382 h 2383336"/>
              <a:gd name="connsiteX29" fmla="*/ 845205 w 1530442"/>
              <a:gd name="connsiteY29" fmla="*/ 290946 h 2383336"/>
              <a:gd name="connsiteX30" fmla="*/ 859060 w 1530442"/>
              <a:gd name="connsiteY30" fmla="*/ 346364 h 2383336"/>
              <a:gd name="connsiteX31" fmla="*/ 872915 w 1530442"/>
              <a:gd name="connsiteY31" fmla="*/ 387928 h 2383336"/>
              <a:gd name="connsiteX32" fmla="*/ 886769 w 1530442"/>
              <a:gd name="connsiteY32" fmla="*/ 443346 h 2383336"/>
              <a:gd name="connsiteX33" fmla="*/ 914478 w 1530442"/>
              <a:gd name="connsiteY33" fmla="*/ 484910 h 2383336"/>
              <a:gd name="connsiteX34" fmla="*/ 942187 w 1530442"/>
              <a:gd name="connsiteY34" fmla="*/ 568037 h 2383336"/>
              <a:gd name="connsiteX35" fmla="*/ 956042 w 1530442"/>
              <a:gd name="connsiteY35" fmla="*/ 609600 h 2383336"/>
              <a:gd name="connsiteX36" fmla="*/ 969896 w 1530442"/>
              <a:gd name="connsiteY36" fmla="*/ 665019 h 2383336"/>
              <a:gd name="connsiteX37" fmla="*/ 997605 w 1530442"/>
              <a:gd name="connsiteY37" fmla="*/ 748146 h 2383336"/>
              <a:gd name="connsiteX38" fmla="*/ 1039169 w 1530442"/>
              <a:gd name="connsiteY38" fmla="*/ 872837 h 2383336"/>
              <a:gd name="connsiteX39" fmla="*/ 1053024 w 1530442"/>
              <a:gd name="connsiteY39" fmla="*/ 914400 h 2383336"/>
              <a:gd name="connsiteX40" fmla="*/ 1066878 w 1530442"/>
              <a:gd name="connsiteY40" fmla="*/ 983673 h 2383336"/>
              <a:gd name="connsiteX41" fmla="*/ 1080733 w 1530442"/>
              <a:gd name="connsiteY41" fmla="*/ 1039091 h 2383336"/>
              <a:gd name="connsiteX42" fmla="*/ 1108442 w 1530442"/>
              <a:gd name="connsiteY42" fmla="*/ 1163782 h 2383336"/>
              <a:gd name="connsiteX43" fmla="*/ 1136151 w 1530442"/>
              <a:gd name="connsiteY43" fmla="*/ 1205346 h 2383336"/>
              <a:gd name="connsiteX44" fmla="*/ 1177715 w 1530442"/>
              <a:gd name="connsiteY44" fmla="*/ 1330037 h 2383336"/>
              <a:gd name="connsiteX45" fmla="*/ 1205424 w 1530442"/>
              <a:gd name="connsiteY45" fmla="*/ 1413164 h 2383336"/>
              <a:gd name="connsiteX46" fmla="*/ 1260842 w 1530442"/>
              <a:gd name="connsiteY46" fmla="*/ 1510146 h 2383336"/>
              <a:gd name="connsiteX47" fmla="*/ 1288551 w 1530442"/>
              <a:gd name="connsiteY47" fmla="*/ 1593273 h 2383336"/>
              <a:gd name="connsiteX48" fmla="*/ 1302405 w 1530442"/>
              <a:gd name="connsiteY48" fmla="*/ 1745673 h 2383336"/>
              <a:gd name="connsiteX49" fmla="*/ 1343969 w 1530442"/>
              <a:gd name="connsiteY49" fmla="*/ 1939637 h 2383336"/>
              <a:gd name="connsiteX50" fmla="*/ 1399387 w 1530442"/>
              <a:gd name="connsiteY50" fmla="*/ 2119746 h 2383336"/>
              <a:gd name="connsiteX51" fmla="*/ 1454805 w 1530442"/>
              <a:gd name="connsiteY51" fmla="*/ 2202873 h 2383336"/>
              <a:gd name="connsiteX52" fmla="*/ 1468660 w 1530442"/>
              <a:gd name="connsiteY52" fmla="*/ 2244437 h 2383336"/>
              <a:gd name="connsiteX53" fmla="*/ 1510224 w 1530442"/>
              <a:gd name="connsiteY53" fmla="*/ 2327564 h 2383336"/>
              <a:gd name="connsiteX54" fmla="*/ 1524078 w 1530442"/>
              <a:gd name="connsiteY54" fmla="*/ 2382982 h 2383336"/>
              <a:gd name="connsiteX55" fmla="*/ 1454805 w 1530442"/>
              <a:gd name="connsiteY55" fmla="*/ 2313710 h 2383336"/>
              <a:gd name="connsiteX56" fmla="*/ 1330115 w 1530442"/>
              <a:gd name="connsiteY56" fmla="*/ 2286000 h 2383336"/>
              <a:gd name="connsiteX57" fmla="*/ 1274696 w 1530442"/>
              <a:gd name="connsiteY57" fmla="*/ 2258291 h 2383336"/>
              <a:gd name="connsiteX58" fmla="*/ 1191569 w 1530442"/>
              <a:gd name="connsiteY58" fmla="*/ 2202873 h 2383336"/>
              <a:gd name="connsiteX59" fmla="*/ 1150005 w 1530442"/>
              <a:gd name="connsiteY59" fmla="*/ 2175164 h 2383336"/>
              <a:gd name="connsiteX60" fmla="*/ 1039169 w 1530442"/>
              <a:gd name="connsiteY60" fmla="*/ 2119746 h 2383336"/>
              <a:gd name="connsiteX61" fmla="*/ 914478 w 1530442"/>
              <a:gd name="connsiteY61" fmla="*/ 2036619 h 2383336"/>
              <a:gd name="connsiteX62" fmla="*/ 872915 w 1530442"/>
              <a:gd name="connsiteY62" fmla="*/ 2008910 h 2383336"/>
              <a:gd name="connsiteX63" fmla="*/ 678951 w 1530442"/>
              <a:gd name="connsiteY63" fmla="*/ 1925782 h 2383336"/>
              <a:gd name="connsiteX64" fmla="*/ 637387 w 1530442"/>
              <a:gd name="connsiteY64" fmla="*/ 1884219 h 2383336"/>
              <a:gd name="connsiteX65" fmla="*/ 568115 w 1530442"/>
              <a:gd name="connsiteY65" fmla="*/ 1856510 h 2383336"/>
              <a:gd name="connsiteX66" fmla="*/ 512696 w 1530442"/>
              <a:gd name="connsiteY66" fmla="*/ 1828800 h 2383336"/>
              <a:gd name="connsiteX67" fmla="*/ 429569 w 1530442"/>
              <a:gd name="connsiteY67" fmla="*/ 1787237 h 2383336"/>
              <a:gd name="connsiteX68" fmla="*/ 346442 w 1530442"/>
              <a:gd name="connsiteY68" fmla="*/ 1731819 h 2383336"/>
              <a:gd name="connsiteX69" fmla="*/ 207896 w 1530442"/>
              <a:gd name="connsiteY69" fmla="*/ 1676400 h 2383336"/>
              <a:gd name="connsiteX70" fmla="*/ 152478 w 1530442"/>
              <a:gd name="connsiteY70" fmla="*/ 1648691 h 2383336"/>
              <a:gd name="connsiteX71" fmla="*/ 4014 w 1530442"/>
              <a:gd name="connsiteY71" fmla="*/ 1611062 h 2383336"/>
              <a:gd name="connsiteX0" fmla="*/ 4014 w 1530442"/>
              <a:gd name="connsiteY0" fmla="*/ 1611062 h 2383336"/>
              <a:gd name="connsiteX1" fmla="*/ 45200 w 1530442"/>
              <a:gd name="connsiteY1" fmla="*/ 1512032 h 2383336"/>
              <a:gd name="connsiteX2" fmla="*/ 76844 w 1530442"/>
              <a:gd name="connsiteY2" fmla="*/ 1406426 h 2383336"/>
              <a:gd name="connsiteX3" fmla="*/ 118785 w 1530442"/>
              <a:gd name="connsiteY3" fmla="*/ 1309820 h 2383336"/>
              <a:gd name="connsiteX4" fmla="*/ 150430 w 1530442"/>
              <a:gd name="connsiteY4" fmla="*/ 1243729 h 2383336"/>
              <a:gd name="connsiteX5" fmla="*/ 170645 w 1530442"/>
              <a:gd name="connsiteY5" fmla="*/ 1191491 h 2383336"/>
              <a:gd name="connsiteX6" fmla="*/ 212963 w 1530442"/>
              <a:gd name="connsiteY6" fmla="*/ 1125022 h 2383336"/>
              <a:gd name="connsiteX7" fmla="*/ 243099 w 1530442"/>
              <a:gd name="connsiteY7" fmla="*/ 1063242 h 2383336"/>
              <a:gd name="connsiteX8" fmla="*/ 273611 w 1530442"/>
              <a:gd name="connsiteY8" fmla="*/ 986100 h 2383336"/>
              <a:gd name="connsiteX9" fmla="*/ 311618 w 1530442"/>
              <a:gd name="connsiteY9" fmla="*/ 923565 h 2383336"/>
              <a:gd name="connsiteX10" fmla="*/ 363477 w 1530442"/>
              <a:gd name="connsiteY10" fmla="*/ 802433 h 2383336"/>
              <a:gd name="connsiteX11" fmla="*/ 388005 w 1530442"/>
              <a:gd name="connsiteY11" fmla="*/ 753752 h 2383336"/>
              <a:gd name="connsiteX12" fmla="*/ 415715 w 1530442"/>
              <a:gd name="connsiteY12" fmla="*/ 678119 h 2383336"/>
              <a:gd name="connsiteX13" fmla="*/ 454098 w 1530442"/>
              <a:gd name="connsiteY13" fmla="*/ 604533 h 2383336"/>
              <a:gd name="connsiteX14" fmla="*/ 484987 w 1530442"/>
              <a:gd name="connsiteY14" fmla="*/ 512619 h 2383336"/>
              <a:gd name="connsiteX15" fmla="*/ 498842 w 1530442"/>
              <a:gd name="connsiteY15" fmla="*/ 471055 h 2383336"/>
              <a:gd name="connsiteX16" fmla="*/ 526551 w 1530442"/>
              <a:gd name="connsiteY16" fmla="*/ 429491 h 2383336"/>
              <a:gd name="connsiteX17" fmla="*/ 568115 w 1530442"/>
              <a:gd name="connsiteY17" fmla="*/ 346364 h 2383336"/>
              <a:gd name="connsiteX18" fmla="*/ 595824 w 1530442"/>
              <a:gd name="connsiteY18" fmla="*/ 290946 h 2383336"/>
              <a:gd name="connsiteX19" fmla="*/ 651242 w 1530442"/>
              <a:gd name="connsiteY19" fmla="*/ 207819 h 2383336"/>
              <a:gd name="connsiteX20" fmla="*/ 678951 w 1530442"/>
              <a:gd name="connsiteY20" fmla="*/ 166255 h 2383336"/>
              <a:gd name="connsiteX21" fmla="*/ 692805 w 1530442"/>
              <a:gd name="connsiteY21" fmla="*/ 124691 h 2383336"/>
              <a:gd name="connsiteX22" fmla="*/ 720515 w 1530442"/>
              <a:gd name="connsiteY22" fmla="*/ 96982 h 2383336"/>
              <a:gd name="connsiteX23" fmla="*/ 734369 w 1530442"/>
              <a:gd name="connsiteY23" fmla="*/ 41564 h 2383336"/>
              <a:gd name="connsiteX24" fmla="*/ 748224 w 1530442"/>
              <a:gd name="connsiteY24" fmla="*/ 0 h 2383336"/>
              <a:gd name="connsiteX25" fmla="*/ 775933 w 1530442"/>
              <a:gd name="connsiteY25" fmla="*/ 27710 h 2383336"/>
              <a:gd name="connsiteX26" fmla="*/ 803642 w 1530442"/>
              <a:gd name="connsiteY26" fmla="*/ 138546 h 2383336"/>
              <a:gd name="connsiteX27" fmla="*/ 817496 w 1530442"/>
              <a:gd name="connsiteY27" fmla="*/ 180110 h 2383336"/>
              <a:gd name="connsiteX28" fmla="*/ 831351 w 1530442"/>
              <a:gd name="connsiteY28" fmla="*/ 249382 h 2383336"/>
              <a:gd name="connsiteX29" fmla="*/ 845205 w 1530442"/>
              <a:gd name="connsiteY29" fmla="*/ 290946 h 2383336"/>
              <a:gd name="connsiteX30" fmla="*/ 859060 w 1530442"/>
              <a:gd name="connsiteY30" fmla="*/ 346364 h 2383336"/>
              <a:gd name="connsiteX31" fmla="*/ 872915 w 1530442"/>
              <a:gd name="connsiteY31" fmla="*/ 387928 h 2383336"/>
              <a:gd name="connsiteX32" fmla="*/ 886769 w 1530442"/>
              <a:gd name="connsiteY32" fmla="*/ 443346 h 2383336"/>
              <a:gd name="connsiteX33" fmla="*/ 914478 w 1530442"/>
              <a:gd name="connsiteY33" fmla="*/ 484910 h 2383336"/>
              <a:gd name="connsiteX34" fmla="*/ 942187 w 1530442"/>
              <a:gd name="connsiteY34" fmla="*/ 568037 h 2383336"/>
              <a:gd name="connsiteX35" fmla="*/ 956042 w 1530442"/>
              <a:gd name="connsiteY35" fmla="*/ 609600 h 2383336"/>
              <a:gd name="connsiteX36" fmla="*/ 969896 w 1530442"/>
              <a:gd name="connsiteY36" fmla="*/ 665019 h 2383336"/>
              <a:gd name="connsiteX37" fmla="*/ 997605 w 1530442"/>
              <a:gd name="connsiteY37" fmla="*/ 748146 h 2383336"/>
              <a:gd name="connsiteX38" fmla="*/ 1039169 w 1530442"/>
              <a:gd name="connsiteY38" fmla="*/ 872837 h 2383336"/>
              <a:gd name="connsiteX39" fmla="*/ 1053024 w 1530442"/>
              <a:gd name="connsiteY39" fmla="*/ 914400 h 2383336"/>
              <a:gd name="connsiteX40" fmla="*/ 1066878 w 1530442"/>
              <a:gd name="connsiteY40" fmla="*/ 983673 h 2383336"/>
              <a:gd name="connsiteX41" fmla="*/ 1080733 w 1530442"/>
              <a:gd name="connsiteY41" fmla="*/ 1039091 h 2383336"/>
              <a:gd name="connsiteX42" fmla="*/ 1108442 w 1530442"/>
              <a:gd name="connsiteY42" fmla="*/ 1163782 h 2383336"/>
              <a:gd name="connsiteX43" fmla="*/ 1136151 w 1530442"/>
              <a:gd name="connsiteY43" fmla="*/ 1205346 h 2383336"/>
              <a:gd name="connsiteX44" fmla="*/ 1177715 w 1530442"/>
              <a:gd name="connsiteY44" fmla="*/ 1330037 h 2383336"/>
              <a:gd name="connsiteX45" fmla="*/ 1205424 w 1530442"/>
              <a:gd name="connsiteY45" fmla="*/ 1413164 h 2383336"/>
              <a:gd name="connsiteX46" fmla="*/ 1260842 w 1530442"/>
              <a:gd name="connsiteY46" fmla="*/ 1510146 h 2383336"/>
              <a:gd name="connsiteX47" fmla="*/ 1288551 w 1530442"/>
              <a:gd name="connsiteY47" fmla="*/ 1593273 h 2383336"/>
              <a:gd name="connsiteX48" fmla="*/ 1302405 w 1530442"/>
              <a:gd name="connsiteY48" fmla="*/ 1745673 h 2383336"/>
              <a:gd name="connsiteX49" fmla="*/ 1343969 w 1530442"/>
              <a:gd name="connsiteY49" fmla="*/ 1939637 h 2383336"/>
              <a:gd name="connsiteX50" fmla="*/ 1399387 w 1530442"/>
              <a:gd name="connsiteY50" fmla="*/ 2119746 h 2383336"/>
              <a:gd name="connsiteX51" fmla="*/ 1454805 w 1530442"/>
              <a:gd name="connsiteY51" fmla="*/ 2202873 h 2383336"/>
              <a:gd name="connsiteX52" fmla="*/ 1468660 w 1530442"/>
              <a:gd name="connsiteY52" fmla="*/ 2244437 h 2383336"/>
              <a:gd name="connsiteX53" fmla="*/ 1510224 w 1530442"/>
              <a:gd name="connsiteY53" fmla="*/ 2327564 h 2383336"/>
              <a:gd name="connsiteX54" fmla="*/ 1524078 w 1530442"/>
              <a:gd name="connsiteY54" fmla="*/ 2382982 h 2383336"/>
              <a:gd name="connsiteX55" fmla="*/ 1454805 w 1530442"/>
              <a:gd name="connsiteY55" fmla="*/ 2313710 h 2383336"/>
              <a:gd name="connsiteX56" fmla="*/ 1330115 w 1530442"/>
              <a:gd name="connsiteY56" fmla="*/ 2286000 h 2383336"/>
              <a:gd name="connsiteX57" fmla="*/ 1274696 w 1530442"/>
              <a:gd name="connsiteY57" fmla="*/ 2258291 h 2383336"/>
              <a:gd name="connsiteX58" fmla="*/ 1191569 w 1530442"/>
              <a:gd name="connsiteY58" fmla="*/ 2202873 h 2383336"/>
              <a:gd name="connsiteX59" fmla="*/ 1150005 w 1530442"/>
              <a:gd name="connsiteY59" fmla="*/ 2175164 h 2383336"/>
              <a:gd name="connsiteX60" fmla="*/ 1039169 w 1530442"/>
              <a:gd name="connsiteY60" fmla="*/ 2119746 h 2383336"/>
              <a:gd name="connsiteX61" fmla="*/ 914478 w 1530442"/>
              <a:gd name="connsiteY61" fmla="*/ 2036619 h 2383336"/>
              <a:gd name="connsiteX62" fmla="*/ 872915 w 1530442"/>
              <a:gd name="connsiteY62" fmla="*/ 2008910 h 2383336"/>
              <a:gd name="connsiteX63" fmla="*/ 678951 w 1530442"/>
              <a:gd name="connsiteY63" fmla="*/ 1925782 h 2383336"/>
              <a:gd name="connsiteX64" fmla="*/ 637387 w 1530442"/>
              <a:gd name="connsiteY64" fmla="*/ 1884219 h 2383336"/>
              <a:gd name="connsiteX65" fmla="*/ 568115 w 1530442"/>
              <a:gd name="connsiteY65" fmla="*/ 1856510 h 2383336"/>
              <a:gd name="connsiteX66" fmla="*/ 512696 w 1530442"/>
              <a:gd name="connsiteY66" fmla="*/ 1828800 h 2383336"/>
              <a:gd name="connsiteX67" fmla="*/ 429569 w 1530442"/>
              <a:gd name="connsiteY67" fmla="*/ 1787237 h 2383336"/>
              <a:gd name="connsiteX68" fmla="*/ 346442 w 1530442"/>
              <a:gd name="connsiteY68" fmla="*/ 1731819 h 2383336"/>
              <a:gd name="connsiteX69" fmla="*/ 207896 w 1530442"/>
              <a:gd name="connsiteY69" fmla="*/ 1676400 h 2383336"/>
              <a:gd name="connsiteX70" fmla="*/ 152478 w 1530442"/>
              <a:gd name="connsiteY70" fmla="*/ 1648691 h 2383336"/>
              <a:gd name="connsiteX71" fmla="*/ 4014 w 1530442"/>
              <a:gd name="connsiteY71" fmla="*/ 1611062 h 2383336"/>
              <a:gd name="connsiteX0" fmla="*/ 4014 w 1530442"/>
              <a:gd name="connsiteY0" fmla="*/ 1611062 h 2383336"/>
              <a:gd name="connsiteX1" fmla="*/ 45200 w 1530442"/>
              <a:gd name="connsiteY1" fmla="*/ 1512032 h 2383336"/>
              <a:gd name="connsiteX2" fmla="*/ 76844 w 1530442"/>
              <a:gd name="connsiteY2" fmla="*/ 1406426 h 2383336"/>
              <a:gd name="connsiteX3" fmla="*/ 118785 w 1530442"/>
              <a:gd name="connsiteY3" fmla="*/ 1309820 h 2383336"/>
              <a:gd name="connsiteX4" fmla="*/ 150430 w 1530442"/>
              <a:gd name="connsiteY4" fmla="*/ 1243729 h 2383336"/>
              <a:gd name="connsiteX5" fmla="*/ 170645 w 1530442"/>
              <a:gd name="connsiteY5" fmla="*/ 1191491 h 2383336"/>
              <a:gd name="connsiteX6" fmla="*/ 212963 w 1530442"/>
              <a:gd name="connsiteY6" fmla="*/ 1125022 h 2383336"/>
              <a:gd name="connsiteX7" fmla="*/ 243099 w 1530442"/>
              <a:gd name="connsiteY7" fmla="*/ 1063242 h 2383336"/>
              <a:gd name="connsiteX8" fmla="*/ 273611 w 1530442"/>
              <a:gd name="connsiteY8" fmla="*/ 986100 h 2383336"/>
              <a:gd name="connsiteX9" fmla="*/ 311618 w 1530442"/>
              <a:gd name="connsiteY9" fmla="*/ 923565 h 2383336"/>
              <a:gd name="connsiteX10" fmla="*/ 363477 w 1530442"/>
              <a:gd name="connsiteY10" fmla="*/ 802433 h 2383336"/>
              <a:gd name="connsiteX11" fmla="*/ 388005 w 1530442"/>
              <a:gd name="connsiteY11" fmla="*/ 753752 h 2383336"/>
              <a:gd name="connsiteX12" fmla="*/ 415715 w 1530442"/>
              <a:gd name="connsiteY12" fmla="*/ 678119 h 2383336"/>
              <a:gd name="connsiteX13" fmla="*/ 454098 w 1530442"/>
              <a:gd name="connsiteY13" fmla="*/ 604533 h 2383336"/>
              <a:gd name="connsiteX14" fmla="*/ 484987 w 1530442"/>
              <a:gd name="connsiteY14" fmla="*/ 512619 h 2383336"/>
              <a:gd name="connsiteX15" fmla="*/ 537980 w 1530442"/>
              <a:gd name="connsiteY15" fmla="*/ 456823 h 2383336"/>
              <a:gd name="connsiteX16" fmla="*/ 526551 w 1530442"/>
              <a:gd name="connsiteY16" fmla="*/ 429491 h 2383336"/>
              <a:gd name="connsiteX17" fmla="*/ 568115 w 1530442"/>
              <a:gd name="connsiteY17" fmla="*/ 346364 h 2383336"/>
              <a:gd name="connsiteX18" fmla="*/ 595824 w 1530442"/>
              <a:gd name="connsiteY18" fmla="*/ 290946 h 2383336"/>
              <a:gd name="connsiteX19" fmla="*/ 651242 w 1530442"/>
              <a:gd name="connsiteY19" fmla="*/ 207819 h 2383336"/>
              <a:gd name="connsiteX20" fmla="*/ 678951 w 1530442"/>
              <a:gd name="connsiteY20" fmla="*/ 166255 h 2383336"/>
              <a:gd name="connsiteX21" fmla="*/ 692805 w 1530442"/>
              <a:gd name="connsiteY21" fmla="*/ 124691 h 2383336"/>
              <a:gd name="connsiteX22" fmla="*/ 720515 w 1530442"/>
              <a:gd name="connsiteY22" fmla="*/ 96982 h 2383336"/>
              <a:gd name="connsiteX23" fmla="*/ 734369 w 1530442"/>
              <a:gd name="connsiteY23" fmla="*/ 41564 h 2383336"/>
              <a:gd name="connsiteX24" fmla="*/ 748224 w 1530442"/>
              <a:gd name="connsiteY24" fmla="*/ 0 h 2383336"/>
              <a:gd name="connsiteX25" fmla="*/ 775933 w 1530442"/>
              <a:gd name="connsiteY25" fmla="*/ 27710 h 2383336"/>
              <a:gd name="connsiteX26" fmla="*/ 803642 w 1530442"/>
              <a:gd name="connsiteY26" fmla="*/ 138546 h 2383336"/>
              <a:gd name="connsiteX27" fmla="*/ 817496 w 1530442"/>
              <a:gd name="connsiteY27" fmla="*/ 180110 h 2383336"/>
              <a:gd name="connsiteX28" fmla="*/ 831351 w 1530442"/>
              <a:gd name="connsiteY28" fmla="*/ 249382 h 2383336"/>
              <a:gd name="connsiteX29" fmla="*/ 845205 w 1530442"/>
              <a:gd name="connsiteY29" fmla="*/ 290946 h 2383336"/>
              <a:gd name="connsiteX30" fmla="*/ 859060 w 1530442"/>
              <a:gd name="connsiteY30" fmla="*/ 346364 h 2383336"/>
              <a:gd name="connsiteX31" fmla="*/ 872915 w 1530442"/>
              <a:gd name="connsiteY31" fmla="*/ 387928 h 2383336"/>
              <a:gd name="connsiteX32" fmla="*/ 886769 w 1530442"/>
              <a:gd name="connsiteY32" fmla="*/ 443346 h 2383336"/>
              <a:gd name="connsiteX33" fmla="*/ 914478 w 1530442"/>
              <a:gd name="connsiteY33" fmla="*/ 484910 h 2383336"/>
              <a:gd name="connsiteX34" fmla="*/ 942187 w 1530442"/>
              <a:gd name="connsiteY34" fmla="*/ 568037 h 2383336"/>
              <a:gd name="connsiteX35" fmla="*/ 956042 w 1530442"/>
              <a:gd name="connsiteY35" fmla="*/ 609600 h 2383336"/>
              <a:gd name="connsiteX36" fmla="*/ 969896 w 1530442"/>
              <a:gd name="connsiteY36" fmla="*/ 665019 h 2383336"/>
              <a:gd name="connsiteX37" fmla="*/ 997605 w 1530442"/>
              <a:gd name="connsiteY37" fmla="*/ 748146 h 2383336"/>
              <a:gd name="connsiteX38" fmla="*/ 1039169 w 1530442"/>
              <a:gd name="connsiteY38" fmla="*/ 872837 h 2383336"/>
              <a:gd name="connsiteX39" fmla="*/ 1053024 w 1530442"/>
              <a:gd name="connsiteY39" fmla="*/ 914400 h 2383336"/>
              <a:gd name="connsiteX40" fmla="*/ 1066878 w 1530442"/>
              <a:gd name="connsiteY40" fmla="*/ 983673 h 2383336"/>
              <a:gd name="connsiteX41" fmla="*/ 1080733 w 1530442"/>
              <a:gd name="connsiteY41" fmla="*/ 1039091 h 2383336"/>
              <a:gd name="connsiteX42" fmla="*/ 1108442 w 1530442"/>
              <a:gd name="connsiteY42" fmla="*/ 1163782 h 2383336"/>
              <a:gd name="connsiteX43" fmla="*/ 1136151 w 1530442"/>
              <a:gd name="connsiteY43" fmla="*/ 1205346 h 2383336"/>
              <a:gd name="connsiteX44" fmla="*/ 1177715 w 1530442"/>
              <a:gd name="connsiteY44" fmla="*/ 1330037 h 2383336"/>
              <a:gd name="connsiteX45" fmla="*/ 1205424 w 1530442"/>
              <a:gd name="connsiteY45" fmla="*/ 1413164 h 2383336"/>
              <a:gd name="connsiteX46" fmla="*/ 1260842 w 1530442"/>
              <a:gd name="connsiteY46" fmla="*/ 1510146 h 2383336"/>
              <a:gd name="connsiteX47" fmla="*/ 1288551 w 1530442"/>
              <a:gd name="connsiteY47" fmla="*/ 1593273 h 2383336"/>
              <a:gd name="connsiteX48" fmla="*/ 1302405 w 1530442"/>
              <a:gd name="connsiteY48" fmla="*/ 1745673 h 2383336"/>
              <a:gd name="connsiteX49" fmla="*/ 1343969 w 1530442"/>
              <a:gd name="connsiteY49" fmla="*/ 1939637 h 2383336"/>
              <a:gd name="connsiteX50" fmla="*/ 1399387 w 1530442"/>
              <a:gd name="connsiteY50" fmla="*/ 2119746 h 2383336"/>
              <a:gd name="connsiteX51" fmla="*/ 1454805 w 1530442"/>
              <a:gd name="connsiteY51" fmla="*/ 2202873 h 2383336"/>
              <a:gd name="connsiteX52" fmla="*/ 1468660 w 1530442"/>
              <a:gd name="connsiteY52" fmla="*/ 2244437 h 2383336"/>
              <a:gd name="connsiteX53" fmla="*/ 1510224 w 1530442"/>
              <a:gd name="connsiteY53" fmla="*/ 2327564 h 2383336"/>
              <a:gd name="connsiteX54" fmla="*/ 1524078 w 1530442"/>
              <a:gd name="connsiteY54" fmla="*/ 2382982 h 2383336"/>
              <a:gd name="connsiteX55" fmla="*/ 1454805 w 1530442"/>
              <a:gd name="connsiteY55" fmla="*/ 2313710 h 2383336"/>
              <a:gd name="connsiteX56" fmla="*/ 1330115 w 1530442"/>
              <a:gd name="connsiteY56" fmla="*/ 2286000 h 2383336"/>
              <a:gd name="connsiteX57" fmla="*/ 1274696 w 1530442"/>
              <a:gd name="connsiteY57" fmla="*/ 2258291 h 2383336"/>
              <a:gd name="connsiteX58" fmla="*/ 1191569 w 1530442"/>
              <a:gd name="connsiteY58" fmla="*/ 2202873 h 2383336"/>
              <a:gd name="connsiteX59" fmla="*/ 1150005 w 1530442"/>
              <a:gd name="connsiteY59" fmla="*/ 2175164 h 2383336"/>
              <a:gd name="connsiteX60" fmla="*/ 1039169 w 1530442"/>
              <a:gd name="connsiteY60" fmla="*/ 2119746 h 2383336"/>
              <a:gd name="connsiteX61" fmla="*/ 914478 w 1530442"/>
              <a:gd name="connsiteY61" fmla="*/ 2036619 h 2383336"/>
              <a:gd name="connsiteX62" fmla="*/ 872915 w 1530442"/>
              <a:gd name="connsiteY62" fmla="*/ 2008910 h 2383336"/>
              <a:gd name="connsiteX63" fmla="*/ 678951 w 1530442"/>
              <a:gd name="connsiteY63" fmla="*/ 1925782 h 2383336"/>
              <a:gd name="connsiteX64" fmla="*/ 637387 w 1530442"/>
              <a:gd name="connsiteY64" fmla="*/ 1884219 h 2383336"/>
              <a:gd name="connsiteX65" fmla="*/ 568115 w 1530442"/>
              <a:gd name="connsiteY65" fmla="*/ 1856510 h 2383336"/>
              <a:gd name="connsiteX66" fmla="*/ 512696 w 1530442"/>
              <a:gd name="connsiteY66" fmla="*/ 1828800 h 2383336"/>
              <a:gd name="connsiteX67" fmla="*/ 429569 w 1530442"/>
              <a:gd name="connsiteY67" fmla="*/ 1787237 h 2383336"/>
              <a:gd name="connsiteX68" fmla="*/ 346442 w 1530442"/>
              <a:gd name="connsiteY68" fmla="*/ 1731819 h 2383336"/>
              <a:gd name="connsiteX69" fmla="*/ 207896 w 1530442"/>
              <a:gd name="connsiteY69" fmla="*/ 1676400 h 2383336"/>
              <a:gd name="connsiteX70" fmla="*/ 152478 w 1530442"/>
              <a:gd name="connsiteY70" fmla="*/ 1648691 h 2383336"/>
              <a:gd name="connsiteX71" fmla="*/ 4014 w 1530442"/>
              <a:gd name="connsiteY71" fmla="*/ 1611062 h 2383336"/>
              <a:gd name="connsiteX0" fmla="*/ 4014 w 1530442"/>
              <a:gd name="connsiteY0" fmla="*/ 1611062 h 2383336"/>
              <a:gd name="connsiteX1" fmla="*/ 45200 w 1530442"/>
              <a:gd name="connsiteY1" fmla="*/ 1512032 h 2383336"/>
              <a:gd name="connsiteX2" fmla="*/ 76844 w 1530442"/>
              <a:gd name="connsiteY2" fmla="*/ 1406426 h 2383336"/>
              <a:gd name="connsiteX3" fmla="*/ 118785 w 1530442"/>
              <a:gd name="connsiteY3" fmla="*/ 1309820 h 2383336"/>
              <a:gd name="connsiteX4" fmla="*/ 150430 w 1530442"/>
              <a:gd name="connsiteY4" fmla="*/ 1243729 h 2383336"/>
              <a:gd name="connsiteX5" fmla="*/ 170645 w 1530442"/>
              <a:gd name="connsiteY5" fmla="*/ 1191491 h 2383336"/>
              <a:gd name="connsiteX6" fmla="*/ 212963 w 1530442"/>
              <a:gd name="connsiteY6" fmla="*/ 1125022 h 2383336"/>
              <a:gd name="connsiteX7" fmla="*/ 243099 w 1530442"/>
              <a:gd name="connsiteY7" fmla="*/ 1063242 h 2383336"/>
              <a:gd name="connsiteX8" fmla="*/ 273611 w 1530442"/>
              <a:gd name="connsiteY8" fmla="*/ 986100 h 2383336"/>
              <a:gd name="connsiteX9" fmla="*/ 311618 w 1530442"/>
              <a:gd name="connsiteY9" fmla="*/ 923565 h 2383336"/>
              <a:gd name="connsiteX10" fmla="*/ 363477 w 1530442"/>
              <a:gd name="connsiteY10" fmla="*/ 802433 h 2383336"/>
              <a:gd name="connsiteX11" fmla="*/ 388005 w 1530442"/>
              <a:gd name="connsiteY11" fmla="*/ 753752 h 2383336"/>
              <a:gd name="connsiteX12" fmla="*/ 415715 w 1530442"/>
              <a:gd name="connsiteY12" fmla="*/ 678119 h 2383336"/>
              <a:gd name="connsiteX13" fmla="*/ 454098 w 1530442"/>
              <a:gd name="connsiteY13" fmla="*/ 604533 h 2383336"/>
              <a:gd name="connsiteX14" fmla="*/ 477871 w 1530442"/>
              <a:gd name="connsiteY14" fmla="*/ 555314 h 2383336"/>
              <a:gd name="connsiteX15" fmla="*/ 537980 w 1530442"/>
              <a:gd name="connsiteY15" fmla="*/ 456823 h 2383336"/>
              <a:gd name="connsiteX16" fmla="*/ 526551 w 1530442"/>
              <a:gd name="connsiteY16" fmla="*/ 429491 h 2383336"/>
              <a:gd name="connsiteX17" fmla="*/ 568115 w 1530442"/>
              <a:gd name="connsiteY17" fmla="*/ 346364 h 2383336"/>
              <a:gd name="connsiteX18" fmla="*/ 595824 w 1530442"/>
              <a:gd name="connsiteY18" fmla="*/ 290946 h 2383336"/>
              <a:gd name="connsiteX19" fmla="*/ 651242 w 1530442"/>
              <a:gd name="connsiteY19" fmla="*/ 207819 h 2383336"/>
              <a:gd name="connsiteX20" fmla="*/ 678951 w 1530442"/>
              <a:gd name="connsiteY20" fmla="*/ 166255 h 2383336"/>
              <a:gd name="connsiteX21" fmla="*/ 692805 w 1530442"/>
              <a:gd name="connsiteY21" fmla="*/ 124691 h 2383336"/>
              <a:gd name="connsiteX22" fmla="*/ 720515 w 1530442"/>
              <a:gd name="connsiteY22" fmla="*/ 96982 h 2383336"/>
              <a:gd name="connsiteX23" fmla="*/ 734369 w 1530442"/>
              <a:gd name="connsiteY23" fmla="*/ 41564 h 2383336"/>
              <a:gd name="connsiteX24" fmla="*/ 748224 w 1530442"/>
              <a:gd name="connsiteY24" fmla="*/ 0 h 2383336"/>
              <a:gd name="connsiteX25" fmla="*/ 775933 w 1530442"/>
              <a:gd name="connsiteY25" fmla="*/ 27710 h 2383336"/>
              <a:gd name="connsiteX26" fmla="*/ 803642 w 1530442"/>
              <a:gd name="connsiteY26" fmla="*/ 138546 h 2383336"/>
              <a:gd name="connsiteX27" fmla="*/ 817496 w 1530442"/>
              <a:gd name="connsiteY27" fmla="*/ 180110 h 2383336"/>
              <a:gd name="connsiteX28" fmla="*/ 831351 w 1530442"/>
              <a:gd name="connsiteY28" fmla="*/ 249382 h 2383336"/>
              <a:gd name="connsiteX29" fmla="*/ 845205 w 1530442"/>
              <a:gd name="connsiteY29" fmla="*/ 290946 h 2383336"/>
              <a:gd name="connsiteX30" fmla="*/ 859060 w 1530442"/>
              <a:gd name="connsiteY30" fmla="*/ 346364 h 2383336"/>
              <a:gd name="connsiteX31" fmla="*/ 872915 w 1530442"/>
              <a:gd name="connsiteY31" fmla="*/ 387928 h 2383336"/>
              <a:gd name="connsiteX32" fmla="*/ 886769 w 1530442"/>
              <a:gd name="connsiteY32" fmla="*/ 443346 h 2383336"/>
              <a:gd name="connsiteX33" fmla="*/ 914478 w 1530442"/>
              <a:gd name="connsiteY33" fmla="*/ 484910 h 2383336"/>
              <a:gd name="connsiteX34" fmla="*/ 942187 w 1530442"/>
              <a:gd name="connsiteY34" fmla="*/ 568037 h 2383336"/>
              <a:gd name="connsiteX35" fmla="*/ 956042 w 1530442"/>
              <a:gd name="connsiteY35" fmla="*/ 609600 h 2383336"/>
              <a:gd name="connsiteX36" fmla="*/ 969896 w 1530442"/>
              <a:gd name="connsiteY36" fmla="*/ 665019 h 2383336"/>
              <a:gd name="connsiteX37" fmla="*/ 997605 w 1530442"/>
              <a:gd name="connsiteY37" fmla="*/ 748146 h 2383336"/>
              <a:gd name="connsiteX38" fmla="*/ 1039169 w 1530442"/>
              <a:gd name="connsiteY38" fmla="*/ 872837 h 2383336"/>
              <a:gd name="connsiteX39" fmla="*/ 1053024 w 1530442"/>
              <a:gd name="connsiteY39" fmla="*/ 914400 h 2383336"/>
              <a:gd name="connsiteX40" fmla="*/ 1066878 w 1530442"/>
              <a:gd name="connsiteY40" fmla="*/ 983673 h 2383336"/>
              <a:gd name="connsiteX41" fmla="*/ 1080733 w 1530442"/>
              <a:gd name="connsiteY41" fmla="*/ 1039091 h 2383336"/>
              <a:gd name="connsiteX42" fmla="*/ 1108442 w 1530442"/>
              <a:gd name="connsiteY42" fmla="*/ 1163782 h 2383336"/>
              <a:gd name="connsiteX43" fmla="*/ 1136151 w 1530442"/>
              <a:gd name="connsiteY43" fmla="*/ 1205346 h 2383336"/>
              <a:gd name="connsiteX44" fmla="*/ 1177715 w 1530442"/>
              <a:gd name="connsiteY44" fmla="*/ 1330037 h 2383336"/>
              <a:gd name="connsiteX45" fmla="*/ 1205424 w 1530442"/>
              <a:gd name="connsiteY45" fmla="*/ 1413164 h 2383336"/>
              <a:gd name="connsiteX46" fmla="*/ 1260842 w 1530442"/>
              <a:gd name="connsiteY46" fmla="*/ 1510146 h 2383336"/>
              <a:gd name="connsiteX47" fmla="*/ 1288551 w 1530442"/>
              <a:gd name="connsiteY47" fmla="*/ 1593273 h 2383336"/>
              <a:gd name="connsiteX48" fmla="*/ 1302405 w 1530442"/>
              <a:gd name="connsiteY48" fmla="*/ 1745673 h 2383336"/>
              <a:gd name="connsiteX49" fmla="*/ 1343969 w 1530442"/>
              <a:gd name="connsiteY49" fmla="*/ 1939637 h 2383336"/>
              <a:gd name="connsiteX50" fmla="*/ 1399387 w 1530442"/>
              <a:gd name="connsiteY50" fmla="*/ 2119746 h 2383336"/>
              <a:gd name="connsiteX51" fmla="*/ 1454805 w 1530442"/>
              <a:gd name="connsiteY51" fmla="*/ 2202873 h 2383336"/>
              <a:gd name="connsiteX52" fmla="*/ 1468660 w 1530442"/>
              <a:gd name="connsiteY52" fmla="*/ 2244437 h 2383336"/>
              <a:gd name="connsiteX53" fmla="*/ 1510224 w 1530442"/>
              <a:gd name="connsiteY53" fmla="*/ 2327564 h 2383336"/>
              <a:gd name="connsiteX54" fmla="*/ 1524078 w 1530442"/>
              <a:gd name="connsiteY54" fmla="*/ 2382982 h 2383336"/>
              <a:gd name="connsiteX55" fmla="*/ 1454805 w 1530442"/>
              <a:gd name="connsiteY55" fmla="*/ 2313710 h 2383336"/>
              <a:gd name="connsiteX56" fmla="*/ 1330115 w 1530442"/>
              <a:gd name="connsiteY56" fmla="*/ 2286000 h 2383336"/>
              <a:gd name="connsiteX57" fmla="*/ 1274696 w 1530442"/>
              <a:gd name="connsiteY57" fmla="*/ 2258291 h 2383336"/>
              <a:gd name="connsiteX58" fmla="*/ 1191569 w 1530442"/>
              <a:gd name="connsiteY58" fmla="*/ 2202873 h 2383336"/>
              <a:gd name="connsiteX59" fmla="*/ 1150005 w 1530442"/>
              <a:gd name="connsiteY59" fmla="*/ 2175164 h 2383336"/>
              <a:gd name="connsiteX60" fmla="*/ 1039169 w 1530442"/>
              <a:gd name="connsiteY60" fmla="*/ 2119746 h 2383336"/>
              <a:gd name="connsiteX61" fmla="*/ 914478 w 1530442"/>
              <a:gd name="connsiteY61" fmla="*/ 2036619 h 2383336"/>
              <a:gd name="connsiteX62" fmla="*/ 872915 w 1530442"/>
              <a:gd name="connsiteY62" fmla="*/ 2008910 h 2383336"/>
              <a:gd name="connsiteX63" fmla="*/ 678951 w 1530442"/>
              <a:gd name="connsiteY63" fmla="*/ 1925782 h 2383336"/>
              <a:gd name="connsiteX64" fmla="*/ 637387 w 1530442"/>
              <a:gd name="connsiteY64" fmla="*/ 1884219 h 2383336"/>
              <a:gd name="connsiteX65" fmla="*/ 568115 w 1530442"/>
              <a:gd name="connsiteY65" fmla="*/ 1856510 h 2383336"/>
              <a:gd name="connsiteX66" fmla="*/ 512696 w 1530442"/>
              <a:gd name="connsiteY66" fmla="*/ 1828800 h 2383336"/>
              <a:gd name="connsiteX67" fmla="*/ 429569 w 1530442"/>
              <a:gd name="connsiteY67" fmla="*/ 1787237 h 2383336"/>
              <a:gd name="connsiteX68" fmla="*/ 346442 w 1530442"/>
              <a:gd name="connsiteY68" fmla="*/ 1731819 h 2383336"/>
              <a:gd name="connsiteX69" fmla="*/ 207896 w 1530442"/>
              <a:gd name="connsiteY69" fmla="*/ 1676400 h 2383336"/>
              <a:gd name="connsiteX70" fmla="*/ 152478 w 1530442"/>
              <a:gd name="connsiteY70" fmla="*/ 1648691 h 2383336"/>
              <a:gd name="connsiteX71" fmla="*/ 4014 w 1530442"/>
              <a:gd name="connsiteY71" fmla="*/ 1611062 h 2383336"/>
              <a:gd name="connsiteX0" fmla="*/ 4014 w 1530442"/>
              <a:gd name="connsiteY0" fmla="*/ 1611062 h 2383336"/>
              <a:gd name="connsiteX1" fmla="*/ 45200 w 1530442"/>
              <a:gd name="connsiteY1" fmla="*/ 1512032 h 2383336"/>
              <a:gd name="connsiteX2" fmla="*/ 76844 w 1530442"/>
              <a:gd name="connsiteY2" fmla="*/ 1406426 h 2383336"/>
              <a:gd name="connsiteX3" fmla="*/ 118785 w 1530442"/>
              <a:gd name="connsiteY3" fmla="*/ 1309820 h 2383336"/>
              <a:gd name="connsiteX4" fmla="*/ 150430 w 1530442"/>
              <a:gd name="connsiteY4" fmla="*/ 1243729 h 2383336"/>
              <a:gd name="connsiteX5" fmla="*/ 170645 w 1530442"/>
              <a:gd name="connsiteY5" fmla="*/ 1191491 h 2383336"/>
              <a:gd name="connsiteX6" fmla="*/ 212963 w 1530442"/>
              <a:gd name="connsiteY6" fmla="*/ 1125022 h 2383336"/>
              <a:gd name="connsiteX7" fmla="*/ 243099 w 1530442"/>
              <a:gd name="connsiteY7" fmla="*/ 1063242 h 2383336"/>
              <a:gd name="connsiteX8" fmla="*/ 273611 w 1530442"/>
              <a:gd name="connsiteY8" fmla="*/ 986100 h 2383336"/>
              <a:gd name="connsiteX9" fmla="*/ 311618 w 1530442"/>
              <a:gd name="connsiteY9" fmla="*/ 923565 h 2383336"/>
              <a:gd name="connsiteX10" fmla="*/ 363477 w 1530442"/>
              <a:gd name="connsiteY10" fmla="*/ 802433 h 2383336"/>
              <a:gd name="connsiteX11" fmla="*/ 388005 w 1530442"/>
              <a:gd name="connsiteY11" fmla="*/ 753752 h 2383336"/>
              <a:gd name="connsiteX12" fmla="*/ 415715 w 1530442"/>
              <a:gd name="connsiteY12" fmla="*/ 678119 h 2383336"/>
              <a:gd name="connsiteX13" fmla="*/ 454098 w 1530442"/>
              <a:gd name="connsiteY13" fmla="*/ 604533 h 2383336"/>
              <a:gd name="connsiteX14" fmla="*/ 477871 w 1530442"/>
              <a:gd name="connsiteY14" fmla="*/ 555314 h 2383336"/>
              <a:gd name="connsiteX15" fmla="*/ 516632 w 1530442"/>
              <a:gd name="connsiteY15" fmla="*/ 463939 h 2383336"/>
              <a:gd name="connsiteX16" fmla="*/ 526551 w 1530442"/>
              <a:gd name="connsiteY16" fmla="*/ 429491 h 2383336"/>
              <a:gd name="connsiteX17" fmla="*/ 568115 w 1530442"/>
              <a:gd name="connsiteY17" fmla="*/ 346364 h 2383336"/>
              <a:gd name="connsiteX18" fmla="*/ 595824 w 1530442"/>
              <a:gd name="connsiteY18" fmla="*/ 290946 h 2383336"/>
              <a:gd name="connsiteX19" fmla="*/ 651242 w 1530442"/>
              <a:gd name="connsiteY19" fmla="*/ 207819 h 2383336"/>
              <a:gd name="connsiteX20" fmla="*/ 678951 w 1530442"/>
              <a:gd name="connsiteY20" fmla="*/ 166255 h 2383336"/>
              <a:gd name="connsiteX21" fmla="*/ 692805 w 1530442"/>
              <a:gd name="connsiteY21" fmla="*/ 124691 h 2383336"/>
              <a:gd name="connsiteX22" fmla="*/ 720515 w 1530442"/>
              <a:gd name="connsiteY22" fmla="*/ 96982 h 2383336"/>
              <a:gd name="connsiteX23" fmla="*/ 734369 w 1530442"/>
              <a:gd name="connsiteY23" fmla="*/ 41564 h 2383336"/>
              <a:gd name="connsiteX24" fmla="*/ 748224 w 1530442"/>
              <a:gd name="connsiteY24" fmla="*/ 0 h 2383336"/>
              <a:gd name="connsiteX25" fmla="*/ 775933 w 1530442"/>
              <a:gd name="connsiteY25" fmla="*/ 27710 h 2383336"/>
              <a:gd name="connsiteX26" fmla="*/ 803642 w 1530442"/>
              <a:gd name="connsiteY26" fmla="*/ 138546 h 2383336"/>
              <a:gd name="connsiteX27" fmla="*/ 817496 w 1530442"/>
              <a:gd name="connsiteY27" fmla="*/ 180110 h 2383336"/>
              <a:gd name="connsiteX28" fmla="*/ 831351 w 1530442"/>
              <a:gd name="connsiteY28" fmla="*/ 249382 h 2383336"/>
              <a:gd name="connsiteX29" fmla="*/ 845205 w 1530442"/>
              <a:gd name="connsiteY29" fmla="*/ 290946 h 2383336"/>
              <a:gd name="connsiteX30" fmla="*/ 859060 w 1530442"/>
              <a:gd name="connsiteY30" fmla="*/ 346364 h 2383336"/>
              <a:gd name="connsiteX31" fmla="*/ 872915 w 1530442"/>
              <a:gd name="connsiteY31" fmla="*/ 387928 h 2383336"/>
              <a:gd name="connsiteX32" fmla="*/ 886769 w 1530442"/>
              <a:gd name="connsiteY32" fmla="*/ 443346 h 2383336"/>
              <a:gd name="connsiteX33" fmla="*/ 914478 w 1530442"/>
              <a:gd name="connsiteY33" fmla="*/ 484910 h 2383336"/>
              <a:gd name="connsiteX34" fmla="*/ 942187 w 1530442"/>
              <a:gd name="connsiteY34" fmla="*/ 568037 h 2383336"/>
              <a:gd name="connsiteX35" fmla="*/ 956042 w 1530442"/>
              <a:gd name="connsiteY35" fmla="*/ 609600 h 2383336"/>
              <a:gd name="connsiteX36" fmla="*/ 969896 w 1530442"/>
              <a:gd name="connsiteY36" fmla="*/ 665019 h 2383336"/>
              <a:gd name="connsiteX37" fmla="*/ 997605 w 1530442"/>
              <a:gd name="connsiteY37" fmla="*/ 748146 h 2383336"/>
              <a:gd name="connsiteX38" fmla="*/ 1039169 w 1530442"/>
              <a:gd name="connsiteY38" fmla="*/ 872837 h 2383336"/>
              <a:gd name="connsiteX39" fmla="*/ 1053024 w 1530442"/>
              <a:gd name="connsiteY39" fmla="*/ 914400 h 2383336"/>
              <a:gd name="connsiteX40" fmla="*/ 1066878 w 1530442"/>
              <a:gd name="connsiteY40" fmla="*/ 983673 h 2383336"/>
              <a:gd name="connsiteX41" fmla="*/ 1080733 w 1530442"/>
              <a:gd name="connsiteY41" fmla="*/ 1039091 h 2383336"/>
              <a:gd name="connsiteX42" fmla="*/ 1108442 w 1530442"/>
              <a:gd name="connsiteY42" fmla="*/ 1163782 h 2383336"/>
              <a:gd name="connsiteX43" fmla="*/ 1136151 w 1530442"/>
              <a:gd name="connsiteY43" fmla="*/ 1205346 h 2383336"/>
              <a:gd name="connsiteX44" fmla="*/ 1177715 w 1530442"/>
              <a:gd name="connsiteY44" fmla="*/ 1330037 h 2383336"/>
              <a:gd name="connsiteX45" fmla="*/ 1205424 w 1530442"/>
              <a:gd name="connsiteY45" fmla="*/ 1413164 h 2383336"/>
              <a:gd name="connsiteX46" fmla="*/ 1260842 w 1530442"/>
              <a:gd name="connsiteY46" fmla="*/ 1510146 h 2383336"/>
              <a:gd name="connsiteX47" fmla="*/ 1288551 w 1530442"/>
              <a:gd name="connsiteY47" fmla="*/ 1593273 h 2383336"/>
              <a:gd name="connsiteX48" fmla="*/ 1302405 w 1530442"/>
              <a:gd name="connsiteY48" fmla="*/ 1745673 h 2383336"/>
              <a:gd name="connsiteX49" fmla="*/ 1343969 w 1530442"/>
              <a:gd name="connsiteY49" fmla="*/ 1939637 h 2383336"/>
              <a:gd name="connsiteX50" fmla="*/ 1399387 w 1530442"/>
              <a:gd name="connsiteY50" fmla="*/ 2119746 h 2383336"/>
              <a:gd name="connsiteX51" fmla="*/ 1454805 w 1530442"/>
              <a:gd name="connsiteY51" fmla="*/ 2202873 h 2383336"/>
              <a:gd name="connsiteX52" fmla="*/ 1468660 w 1530442"/>
              <a:gd name="connsiteY52" fmla="*/ 2244437 h 2383336"/>
              <a:gd name="connsiteX53" fmla="*/ 1510224 w 1530442"/>
              <a:gd name="connsiteY53" fmla="*/ 2327564 h 2383336"/>
              <a:gd name="connsiteX54" fmla="*/ 1524078 w 1530442"/>
              <a:gd name="connsiteY54" fmla="*/ 2382982 h 2383336"/>
              <a:gd name="connsiteX55" fmla="*/ 1454805 w 1530442"/>
              <a:gd name="connsiteY55" fmla="*/ 2313710 h 2383336"/>
              <a:gd name="connsiteX56" fmla="*/ 1330115 w 1530442"/>
              <a:gd name="connsiteY56" fmla="*/ 2286000 h 2383336"/>
              <a:gd name="connsiteX57" fmla="*/ 1274696 w 1530442"/>
              <a:gd name="connsiteY57" fmla="*/ 2258291 h 2383336"/>
              <a:gd name="connsiteX58" fmla="*/ 1191569 w 1530442"/>
              <a:gd name="connsiteY58" fmla="*/ 2202873 h 2383336"/>
              <a:gd name="connsiteX59" fmla="*/ 1150005 w 1530442"/>
              <a:gd name="connsiteY59" fmla="*/ 2175164 h 2383336"/>
              <a:gd name="connsiteX60" fmla="*/ 1039169 w 1530442"/>
              <a:gd name="connsiteY60" fmla="*/ 2119746 h 2383336"/>
              <a:gd name="connsiteX61" fmla="*/ 914478 w 1530442"/>
              <a:gd name="connsiteY61" fmla="*/ 2036619 h 2383336"/>
              <a:gd name="connsiteX62" fmla="*/ 872915 w 1530442"/>
              <a:gd name="connsiteY62" fmla="*/ 2008910 h 2383336"/>
              <a:gd name="connsiteX63" fmla="*/ 678951 w 1530442"/>
              <a:gd name="connsiteY63" fmla="*/ 1925782 h 2383336"/>
              <a:gd name="connsiteX64" fmla="*/ 637387 w 1530442"/>
              <a:gd name="connsiteY64" fmla="*/ 1884219 h 2383336"/>
              <a:gd name="connsiteX65" fmla="*/ 568115 w 1530442"/>
              <a:gd name="connsiteY65" fmla="*/ 1856510 h 2383336"/>
              <a:gd name="connsiteX66" fmla="*/ 512696 w 1530442"/>
              <a:gd name="connsiteY66" fmla="*/ 1828800 h 2383336"/>
              <a:gd name="connsiteX67" fmla="*/ 429569 w 1530442"/>
              <a:gd name="connsiteY67" fmla="*/ 1787237 h 2383336"/>
              <a:gd name="connsiteX68" fmla="*/ 346442 w 1530442"/>
              <a:gd name="connsiteY68" fmla="*/ 1731819 h 2383336"/>
              <a:gd name="connsiteX69" fmla="*/ 207896 w 1530442"/>
              <a:gd name="connsiteY69" fmla="*/ 1676400 h 2383336"/>
              <a:gd name="connsiteX70" fmla="*/ 152478 w 1530442"/>
              <a:gd name="connsiteY70" fmla="*/ 1648691 h 2383336"/>
              <a:gd name="connsiteX71" fmla="*/ 4014 w 1530442"/>
              <a:gd name="connsiteY71" fmla="*/ 1611062 h 2383336"/>
              <a:gd name="connsiteX0" fmla="*/ 4014 w 1530442"/>
              <a:gd name="connsiteY0" fmla="*/ 1611062 h 2383336"/>
              <a:gd name="connsiteX1" fmla="*/ 45200 w 1530442"/>
              <a:gd name="connsiteY1" fmla="*/ 1512032 h 2383336"/>
              <a:gd name="connsiteX2" fmla="*/ 76844 w 1530442"/>
              <a:gd name="connsiteY2" fmla="*/ 1406426 h 2383336"/>
              <a:gd name="connsiteX3" fmla="*/ 118785 w 1530442"/>
              <a:gd name="connsiteY3" fmla="*/ 1309820 h 2383336"/>
              <a:gd name="connsiteX4" fmla="*/ 150430 w 1530442"/>
              <a:gd name="connsiteY4" fmla="*/ 1243729 h 2383336"/>
              <a:gd name="connsiteX5" fmla="*/ 170645 w 1530442"/>
              <a:gd name="connsiteY5" fmla="*/ 1191491 h 2383336"/>
              <a:gd name="connsiteX6" fmla="*/ 212963 w 1530442"/>
              <a:gd name="connsiteY6" fmla="*/ 1125022 h 2383336"/>
              <a:gd name="connsiteX7" fmla="*/ 243099 w 1530442"/>
              <a:gd name="connsiteY7" fmla="*/ 1063242 h 2383336"/>
              <a:gd name="connsiteX8" fmla="*/ 273611 w 1530442"/>
              <a:gd name="connsiteY8" fmla="*/ 986100 h 2383336"/>
              <a:gd name="connsiteX9" fmla="*/ 311618 w 1530442"/>
              <a:gd name="connsiteY9" fmla="*/ 923565 h 2383336"/>
              <a:gd name="connsiteX10" fmla="*/ 363477 w 1530442"/>
              <a:gd name="connsiteY10" fmla="*/ 802433 h 2383336"/>
              <a:gd name="connsiteX11" fmla="*/ 388005 w 1530442"/>
              <a:gd name="connsiteY11" fmla="*/ 753752 h 2383336"/>
              <a:gd name="connsiteX12" fmla="*/ 415715 w 1530442"/>
              <a:gd name="connsiteY12" fmla="*/ 678119 h 2383336"/>
              <a:gd name="connsiteX13" fmla="*/ 454098 w 1530442"/>
              <a:gd name="connsiteY13" fmla="*/ 604533 h 2383336"/>
              <a:gd name="connsiteX14" fmla="*/ 477871 w 1530442"/>
              <a:gd name="connsiteY14" fmla="*/ 555314 h 2383336"/>
              <a:gd name="connsiteX15" fmla="*/ 516632 w 1530442"/>
              <a:gd name="connsiteY15" fmla="*/ 463939 h 2383336"/>
              <a:gd name="connsiteX16" fmla="*/ 526551 w 1530442"/>
              <a:gd name="connsiteY16" fmla="*/ 429491 h 2383336"/>
              <a:gd name="connsiteX17" fmla="*/ 568115 w 1530442"/>
              <a:gd name="connsiteY17" fmla="*/ 346364 h 2383336"/>
              <a:gd name="connsiteX18" fmla="*/ 606498 w 1530442"/>
              <a:gd name="connsiteY18" fmla="*/ 280272 h 2383336"/>
              <a:gd name="connsiteX19" fmla="*/ 651242 w 1530442"/>
              <a:gd name="connsiteY19" fmla="*/ 207819 h 2383336"/>
              <a:gd name="connsiteX20" fmla="*/ 678951 w 1530442"/>
              <a:gd name="connsiteY20" fmla="*/ 166255 h 2383336"/>
              <a:gd name="connsiteX21" fmla="*/ 692805 w 1530442"/>
              <a:gd name="connsiteY21" fmla="*/ 124691 h 2383336"/>
              <a:gd name="connsiteX22" fmla="*/ 720515 w 1530442"/>
              <a:gd name="connsiteY22" fmla="*/ 96982 h 2383336"/>
              <a:gd name="connsiteX23" fmla="*/ 734369 w 1530442"/>
              <a:gd name="connsiteY23" fmla="*/ 41564 h 2383336"/>
              <a:gd name="connsiteX24" fmla="*/ 748224 w 1530442"/>
              <a:gd name="connsiteY24" fmla="*/ 0 h 2383336"/>
              <a:gd name="connsiteX25" fmla="*/ 775933 w 1530442"/>
              <a:gd name="connsiteY25" fmla="*/ 27710 h 2383336"/>
              <a:gd name="connsiteX26" fmla="*/ 803642 w 1530442"/>
              <a:gd name="connsiteY26" fmla="*/ 138546 h 2383336"/>
              <a:gd name="connsiteX27" fmla="*/ 817496 w 1530442"/>
              <a:gd name="connsiteY27" fmla="*/ 180110 h 2383336"/>
              <a:gd name="connsiteX28" fmla="*/ 831351 w 1530442"/>
              <a:gd name="connsiteY28" fmla="*/ 249382 h 2383336"/>
              <a:gd name="connsiteX29" fmla="*/ 845205 w 1530442"/>
              <a:gd name="connsiteY29" fmla="*/ 290946 h 2383336"/>
              <a:gd name="connsiteX30" fmla="*/ 859060 w 1530442"/>
              <a:gd name="connsiteY30" fmla="*/ 346364 h 2383336"/>
              <a:gd name="connsiteX31" fmla="*/ 872915 w 1530442"/>
              <a:gd name="connsiteY31" fmla="*/ 387928 h 2383336"/>
              <a:gd name="connsiteX32" fmla="*/ 886769 w 1530442"/>
              <a:gd name="connsiteY32" fmla="*/ 443346 h 2383336"/>
              <a:gd name="connsiteX33" fmla="*/ 914478 w 1530442"/>
              <a:gd name="connsiteY33" fmla="*/ 484910 h 2383336"/>
              <a:gd name="connsiteX34" fmla="*/ 942187 w 1530442"/>
              <a:gd name="connsiteY34" fmla="*/ 568037 h 2383336"/>
              <a:gd name="connsiteX35" fmla="*/ 956042 w 1530442"/>
              <a:gd name="connsiteY35" fmla="*/ 609600 h 2383336"/>
              <a:gd name="connsiteX36" fmla="*/ 969896 w 1530442"/>
              <a:gd name="connsiteY36" fmla="*/ 665019 h 2383336"/>
              <a:gd name="connsiteX37" fmla="*/ 997605 w 1530442"/>
              <a:gd name="connsiteY37" fmla="*/ 748146 h 2383336"/>
              <a:gd name="connsiteX38" fmla="*/ 1039169 w 1530442"/>
              <a:gd name="connsiteY38" fmla="*/ 872837 h 2383336"/>
              <a:gd name="connsiteX39" fmla="*/ 1053024 w 1530442"/>
              <a:gd name="connsiteY39" fmla="*/ 914400 h 2383336"/>
              <a:gd name="connsiteX40" fmla="*/ 1066878 w 1530442"/>
              <a:gd name="connsiteY40" fmla="*/ 983673 h 2383336"/>
              <a:gd name="connsiteX41" fmla="*/ 1080733 w 1530442"/>
              <a:gd name="connsiteY41" fmla="*/ 1039091 h 2383336"/>
              <a:gd name="connsiteX42" fmla="*/ 1108442 w 1530442"/>
              <a:gd name="connsiteY42" fmla="*/ 1163782 h 2383336"/>
              <a:gd name="connsiteX43" fmla="*/ 1136151 w 1530442"/>
              <a:gd name="connsiteY43" fmla="*/ 1205346 h 2383336"/>
              <a:gd name="connsiteX44" fmla="*/ 1177715 w 1530442"/>
              <a:gd name="connsiteY44" fmla="*/ 1330037 h 2383336"/>
              <a:gd name="connsiteX45" fmla="*/ 1205424 w 1530442"/>
              <a:gd name="connsiteY45" fmla="*/ 1413164 h 2383336"/>
              <a:gd name="connsiteX46" fmla="*/ 1260842 w 1530442"/>
              <a:gd name="connsiteY46" fmla="*/ 1510146 h 2383336"/>
              <a:gd name="connsiteX47" fmla="*/ 1288551 w 1530442"/>
              <a:gd name="connsiteY47" fmla="*/ 1593273 h 2383336"/>
              <a:gd name="connsiteX48" fmla="*/ 1302405 w 1530442"/>
              <a:gd name="connsiteY48" fmla="*/ 1745673 h 2383336"/>
              <a:gd name="connsiteX49" fmla="*/ 1343969 w 1530442"/>
              <a:gd name="connsiteY49" fmla="*/ 1939637 h 2383336"/>
              <a:gd name="connsiteX50" fmla="*/ 1399387 w 1530442"/>
              <a:gd name="connsiteY50" fmla="*/ 2119746 h 2383336"/>
              <a:gd name="connsiteX51" fmla="*/ 1454805 w 1530442"/>
              <a:gd name="connsiteY51" fmla="*/ 2202873 h 2383336"/>
              <a:gd name="connsiteX52" fmla="*/ 1468660 w 1530442"/>
              <a:gd name="connsiteY52" fmla="*/ 2244437 h 2383336"/>
              <a:gd name="connsiteX53" fmla="*/ 1510224 w 1530442"/>
              <a:gd name="connsiteY53" fmla="*/ 2327564 h 2383336"/>
              <a:gd name="connsiteX54" fmla="*/ 1524078 w 1530442"/>
              <a:gd name="connsiteY54" fmla="*/ 2382982 h 2383336"/>
              <a:gd name="connsiteX55" fmla="*/ 1454805 w 1530442"/>
              <a:gd name="connsiteY55" fmla="*/ 2313710 h 2383336"/>
              <a:gd name="connsiteX56" fmla="*/ 1330115 w 1530442"/>
              <a:gd name="connsiteY56" fmla="*/ 2286000 h 2383336"/>
              <a:gd name="connsiteX57" fmla="*/ 1274696 w 1530442"/>
              <a:gd name="connsiteY57" fmla="*/ 2258291 h 2383336"/>
              <a:gd name="connsiteX58" fmla="*/ 1191569 w 1530442"/>
              <a:gd name="connsiteY58" fmla="*/ 2202873 h 2383336"/>
              <a:gd name="connsiteX59" fmla="*/ 1150005 w 1530442"/>
              <a:gd name="connsiteY59" fmla="*/ 2175164 h 2383336"/>
              <a:gd name="connsiteX60" fmla="*/ 1039169 w 1530442"/>
              <a:gd name="connsiteY60" fmla="*/ 2119746 h 2383336"/>
              <a:gd name="connsiteX61" fmla="*/ 914478 w 1530442"/>
              <a:gd name="connsiteY61" fmla="*/ 2036619 h 2383336"/>
              <a:gd name="connsiteX62" fmla="*/ 872915 w 1530442"/>
              <a:gd name="connsiteY62" fmla="*/ 2008910 h 2383336"/>
              <a:gd name="connsiteX63" fmla="*/ 678951 w 1530442"/>
              <a:gd name="connsiteY63" fmla="*/ 1925782 h 2383336"/>
              <a:gd name="connsiteX64" fmla="*/ 637387 w 1530442"/>
              <a:gd name="connsiteY64" fmla="*/ 1884219 h 2383336"/>
              <a:gd name="connsiteX65" fmla="*/ 568115 w 1530442"/>
              <a:gd name="connsiteY65" fmla="*/ 1856510 h 2383336"/>
              <a:gd name="connsiteX66" fmla="*/ 512696 w 1530442"/>
              <a:gd name="connsiteY66" fmla="*/ 1828800 h 2383336"/>
              <a:gd name="connsiteX67" fmla="*/ 429569 w 1530442"/>
              <a:gd name="connsiteY67" fmla="*/ 1787237 h 2383336"/>
              <a:gd name="connsiteX68" fmla="*/ 346442 w 1530442"/>
              <a:gd name="connsiteY68" fmla="*/ 1731819 h 2383336"/>
              <a:gd name="connsiteX69" fmla="*/ 207896 w 1530442"/>
              <a:gd name="connsiteY69" fmla="*/ 1676400 h 2383336"/>
              <a:gd name="connsiteX70" fmla="*/ 152478 w 1530442"/>
              <a:gd name="connsiteY70" fmla="*/ 1648691 h 2383336"/>
              <a:gd name="connsiteX71" fmla="*/ 4014 w 1530442"/>
              <a:gd name="connsiteY71" fmla="*/ 1611062 h 2383336"/>
              <a:gd name="connsiteX0" fmla="*/ 4014 w 1530442"/>
              <a:gd name="connsiteY0" fmla="*/ 1611062 h 2383336"/>
              <a:gd name="connsiteX1" fmla="*/ 45200 w 1530442"/>
              <a:gd name="connsiteY1" fmla="*/ 1512032 h 2383336"/>
              <a:gd name="connsiteX2" fmla="*/ 76844 w 1530442"/>
              <a:gd name="connsiteY2" fmla="*/ 1406426 h 2383336"/>
              <a:gd name="connsiteX3" fmla="*/ 118785 w 1530442"/>
              <a:gd name="connsiteY3" fmla="*/ 1309820 h 2383336"/>
              <a:gd name="connsiteX4" fmla="*/ 150430 w 1530442"/>
              <a:gd name="connsiteY4" fmla="*/ 1243729 h 2383336"/>
              <a:gd name="connsiteX5" fmla="*/ 170645 w 1530442"/>
              <a:gd name="connsiteY5" fmla="*/ 1191491 h 2383336"/>
              <a:gd name="connsiteX6" fmla="*/ 212963 w 1530442"/>
              <a:gd name="connsiteY6" fmla="*/ 1125022 h 2383336"/>
              <a:gd name="connsiteX7" fmla="*/ 243099 w 1530442"/>
              <a:gd name="connsiteY7" fmla="*/ 1063242 h 2383336"/>
              <a:gd name="connsiteX8" fmla="*/ 273611 w 1530442"/>
              <a:gd name="connsiteY8" fmla="*/ 986100 h 2383336"/>
              <a:gd name="connsiteX9" fmla="*/ 311618 w 1530442"/>
              <a:gd name="connsiteY9" fmla="*/ 923565 h 2383336"/>
              <a:gd name="connsiteX10" fmla="*/ 363477 w 1530442"/>
              <a:gd name="connsiteY10" fmla="*/ 802433 h 2383336"/>
              <a:gd name="connsiteX11" fmla="*/ 388005 w 1530442"/>
              <a:gd name="connsiteY11" fmla="*/ 753752 h 2383336"/>
              <a:gd name="connsiteX12" fmla="*/ 415715 w 1530442"/>
              <a:gd name="connsiteY12" fmla="*/ 678119 h 2383336"/>
              <a:gd name="connsiteX13" fmla="*/ 454098 w 1530442"/>
              <a:gd name="connsiteY13" fmla="*/ 604533 h 2383336"/>
              <a:gd name="connsiteX14" fmla="*/ 477871 w 1530442"/>
              <a:gd name="connsiteY14" fmla="*/ 555314 h 2383336"/>
              <a:gd name="connsiteX15" fmla="*/ 516632 w 1530442"/>
              <a:gd name="connsiteY15" fmla="*/ 463939 h 2383336"/>
              <a:gd name="connsiteX16" fmla="*/ 526551 w 1530442"/>
              <a:gd name="connsiteY16" fmla="*/ 429491 h 2383336"/>
              <a:gd name="connsiteX17" fmla="*/ 568115 w 1530442"/>
              <a:gd name="connsiteY17" fmla="*/ 346364 h 2383336"/>
              <a:gd name="connsiteX18" fmla="*/ 606498 w 1530442"/>
              <a:gd name="connsiteY18" fmla="*/ 280272 h 2383336"/>
              <a:gd name="connsiteX19" fmla="*/ 640568 w 1530442"/>
              <a:gd name="connsiteY19" fmla="*/ 204261 h 2383336"/>
              <a:gd name="connsiteX20" fmla="*/ 678951 w 1530442"/>
              <a:gd name="connsiteY20" fmla="*/ 166255 h 2383336"/>
              <a:gd name="connsiteX21" fmla="*/ 692805 w 1530442"/>
              <a:gd name="connsiteY21" fmla="*/ 124691 h 2383336"/>
              <a:gd name="connsiteX22" fmla="*/ 720515 w 1530442"/>
              <a:gd name="connsiteY22" fmla="*/ 96982 h 2383336"/>
              <a:gd name="connsiteX23" fmla="*/ 734369 w 1530442"/>
              <a:gd name="connsiteY23" fmla="*/ 41564 h 2383336"/>
              <a:gd name="connsiteX24" fmla="*/ 748224 w 1530442"/>
              <a:gd name="connsiteY24" fmla="*/ 0 h 2383336"/>
              <a:gd name="connsiteX25" fmla="*/ 775933 w 1530442"/>
              <a:gd name="connsiteY25" fmla="*/ 27710 h 2383336"/>
              <a:gd name="connsiteX26" fmla="*/ 803642 w 1530442"/>
              <a:gd name="connsiteY26" fmla="*/ 138546 h 2383336"/>
              <a:gd name="connsiteX27" fmla="*/ 817496 w 1530442"/>
              <a:gd name="connsiteY27" fmla="*/ 180110 h 2383336"/>
              <a:gd name="connsiteX28" fmla="*/ 831351 w 1530442"/>
              <a:gd name="connsiteY28" fmla="*/ 249382 h 2383336"/>
              <a:gd name="connsiteX29" fmla="*/ 845205 w 1530442"/>
              <a:gd name="connsiteY29" fmla="*/ 290946 h 2383336"/>
              <a:gd name="connsiteX30" fmla="*/ 859060 w 1530442"/>
              <a:gd name="connsiteY30" fmla="*/ 346364 h 2383336"/>
              <a:gd name="connsiteX31" fmla="*/ 872915 w 1530442"/>
              <a:gd name="connsiteY31" fmla="*/ 387928 h 2383336"/>
              <a:gd name="connsiteX32" fmla="*/ 886769 w 1530442"/>
              <a:gd name="connsiteY32" fmla="*/ 443346 h 2383336"/>
              <a:gd name="connsiteX33" fmla="*/ 914478 w 1530442"/>
              <a:gd name="connsiteY33" fmla="*/ 484910 h 2383336"/>
              <a:gd name="connsiteX34" fmla="*/ 942187 w 1530442"/>
              <a:gd name="connsiteY34" fmla="*/ 568037 h 2383336"/>
              <a:gd name="connsiteX35" fmla="*/ 956042 w 1530442"/>
              <a:gd name="connsiteY35" fmla="*/ 609600 h 2383336"/>
              <a:gd name="connsiteX36" fmla="*/ 969896 w 1530442"/>
              <a:gd name="connsiteY36" fmla="*/ 665019 h 2383336"/>
              <a:gd name="connsiteX37" fmla="*/ 997605 w 1530442"/>
              <a:gd name="connsiteY37" fmla="*/ 748146 h 2383336"/>
              <a:gd name="connsiteX38" fmla="*/ 1039169 w 1530442"/>
              <a:gd name="connsiteY38" fmla="*/ 872837 h 2383336"/>
              <a:gd name="connsiteX39" fmla="*/ 1053024 w 1530442"/>
              <a:gd name="connsiteY39" fmla="*/ 914400 h 2383336"/>
              <a:gd name="connsiteX40" fmla="*/ 1066878 w 1530442"/>
              <a:gd name="connsiteY40" fmla="*/ 983673 h 2383336"/>
              <a:gd name="connsiteX41" fmla="*/ 1080733 w 1530442"/>
              <a:gd name="connsiteY41" fmla="*/ 1039091 h 2383336"/>
              <a:gd name="connsiteX42" fmla="*/ 1108442 w 1530442"/>
              <a:gd name="connsiteY42" fmla="*/ 1163782 h 2383336"/>
              <a:gd name="connsiteX43" fmla="*/ 1136151 w 1530442"/>
              <a:gd name="connsiteY43" fmla="*/ 1205346 h 2383336"/>
              <a:gd name="connsiteX44" fmla="*/ 1177715 w 1530442"/>
              <a:gd name="connsiteY44" fmla="*/ 1330037 h 2383336"/>
              <a:gd name="connsiteX45" fmla="*/ 1205424 w 1530442"/>
              <a:gd name="connsiteY45" fmla="*/ 1413164 h 2383336"/>
              <a:gd name="connsiteX46" fmla="*/ 1260842 w 1530442"/>
              <a:gd name="connsiteY46" fmla="*/ 1510146 h 2383336"/>
              <a:gd name="connsiteX47" fmla="*/ 1288551 w 1530442"/>
              <a:gd name="connsiteY47" fmla="*/ 1593273 h 2383336"/>
              <a:gd name="connsiteX48" fmla="*/ 1302405 w 1530442"/>
              <a:gd name="connsiteY48" fmla="*/ 1745673 h 2383336"/>
              <a:gd name="connsiteX49" fmla="*/ 1343969 w 1530442"/>
              <a:gd name="connsiteY49" fmla="*/ 1939637 h 2383336"/>
              <a:gd name="connsiteX50" fmla="*/ 1399387 w 1530442"/>
              <a:gd name="connsiteY50" fmla="*/ 2119746 h 2383336"/>
              <a:gd name="connsiteX51" fmla="*/ 1454805 w 1530442"/>
              <a:gd name="connsiteY51" fmla="*/ 2202873 h 2383336"/>
              <a:gd name="connsiteX52" fmla="*/ 1468660 w 1530442"/>
              <a:gd name="connsiteY52" fmla="*/ 2244437 h 2383336"/>
              <a:gd name="connsiteX53" fmla="*/ 1510224 w 1530442"/>
              <a:gd name="connsiteY53" fmla="*/ 2327564 h 2383336"/>
              <a:gd name="connsiteX54" fmla="*/ 1524078 w 1530442"/>
              <a:gd name="connsiteY54" fmla="*/ 2382982 h 2383336"/>
              <a:gd name="connsiteX55" fmla="*/ 1454805 w 1530442"/>
              <a:gd name="connsiteY55" fmla="*/ 2313710 h 2383336"/>
              <a:gd name="connsiteX56" fmla="*/ 1330115 w 1530442"/>
              <a:gd name="connsiteY56" fmla="*/ 2286000 h 2383336"/>
              <a:gd name="connsiteX57" fmla="*/ 1274696 w 1530442"/>
              <a:gd name="connsiteY57" fmla="*/ 2258291 h 2383336"/>
              <a:gd name="connsiteX58" fmla="*/ 1191569 w 1530442"/>
              <a:gd name="connsiteY58" fmla="*/ 2202873 h 2383336"/>
              <a:gd name="connsiteX59" fmla="*/ 1150005 w 1530442"/>
              <a:gd name="connsiteY59" fmla="*/ 2175164 h 2383336"/>
              <a:gd name="connsiteX60" fmla="*/ 1039169 w 1530442"/>
              <a:gd name="connsiteY60" fmla="*/ 2119746 h 2383336"/>
              <a:gd name="connsiteX61" fmla="*/ 914478 w 1530442"/>
              <a:gd name="connsiteY61" fmla="*/ 2036619 h 2383336"/>
              <a:gd name="connsiteX62" fmla="*/ 872915 w 1530442"/>
              <a:gd name="connsiteY62" fmla="*/ 2008910 h 2383336"/>
              <a:gd name="connsiteX63" fmla="*/ 678951 w 1530442"/>
              <a:gd name="connsiteY63" fmla="*/ 1925782 h 2383336"/>
              <a:gd name="connsiteX64" fmla="*/ 637387 w 1530442"/>
              <a:gd name="connsiteY64" fmla="*/ 1884219 h 2383336"/>
              <a:gd name="connsiteX65" fmla="*/ 568115 w 1530442"/>
              <a:gd name="connsiteY65" fmla="*/ 1856510 h 2383336"/>
              <a:gd name="connsiteX66" fmla="*/ 512696 w 1530442"/>
              <a:gd name="connsiteY66" fmla="*/ 1828800 h 2383336"/>
              <a:gd name="connsiteX67" fmla="*/ 429569 w 1530442"/>
              <a:gd name="connsiteY67" fmla="*/ 1787237 h 2383336"/>
              <a:gd name="connsiteX68" fmla="*/ 346442 w 1530442"/>
              <a:gd name="connsiteY68" fmla="*/ 1731819 h 2383336"/>
              <a:gd name="connsiteX69" fmla="*/ 207896 w 1530442"/>
              <a:gd name="connsiteY69" fmla="*/ 1676400 h 2383336"/>
              <a:gd name="connsiteX70" fmla="*/ 152478 w 1530442"/>
              <a:gd name="connsiteY70" fmla="*/ 1648691 h 2383336"/>
              <a:gd name="connsiteX71" fmla="*/ 4014 w 1530442"/>
              <a:gd name="connsiteY71" fmla="*/ 1611062 h 2383336"/>
              <a:gd name="connsiteX0" fmla="*/ 4014 w 1530442"/>
              <a:gd name="connsiteY0" fmla="*/ 1611062 h 2383336"/>
              <a:gd name="connsiteX1" fmla="*/ 45200 w 1530442"/>
              <a:gd name="connsiteY1" fmla="*/ 1512032 h 2383336"/>
              <a:gd name="connsiteX2" fmla="*/ 76844 w 1530442"/>
              <a:gd name="connsiteY2" fmla="*/ 1406426 h 2383336"/>
              <a:gd name="connsiteX3" fmla="*/ 118785 w 1530442"/>
              <a:gd name="connsiteY3" fmla="*/ 1309820 h 2383336"/>
              <a:gd name="connsiteX4" fmla="*/ 150430 w 1530442"/>
              <a:gd name="connsiteY4" fmla="*/ 1243729 h 2383336"/>
              <a:gd name="connsiteX5" fmla="*/ 170645 w 1530442"/>
              <a:gd name="connsiteY5" fmla="*/ 1191491 h 2383336"/>
              <a:gd name="connsiteX6" fmla="*/ 212963 w 1530442"/>
              <a:gd name="connsiteY6" fmla="*/ 1125022 h 2383336"/>
              <a:gd name="connsiteX7" fmla="*/ 243099 w 1530442"/>
              <a:gd name="connsiteY7" fmla="*/ 1063242 h 2383336"/>
              <a:gd name="connsiteX8" fmla="*/ 273611 w 1530442"/>
              <a:gd name="connsiteY8" fmla="*/ 986100 h 2383336"/>
              <a:gd name="connsiteX9" fmla="*/ 311618 w 1530442"/>
              <a:gd name="connsiteY9" fmla="*/ 923565 h 2383336"/>
              <a:gd name="connsiteX10" fmla="*/ 363477 w 1530442"/>
              <a:gd name="connsiteY10" fmla="*/ 802433 h 2383336"/>
              <a:gd name="connsiteX11" fmla="*/ 388005 w 1530442"/>
              <a:gd name="connsiteY11" fmla="*/ 753752 h 2383336"/>
              <a:gd name="connsiteX12" fmla="*/ 415715 w 1530442"/>
              <a:gd name="connsiteY12" fmla="*/ 678119 h 2383336"/>
              <a:gd name="connsiteX13" fmla="*/ 454098 w 1530442"/>
              <a:gd name="connsiteY13" fmla="*/ 604533 h 2383336"/>
              <a:gd name="connsiteX14" fmla="*/ 477871 w 1530442"/>
              <a:gd name="connsiteY14" fmla="*/ 555314 h 2383336"/>
              <a:gd name="connsiteX15" fmla="*/ 516632 w 1530442"/>
              <a:gd name="connsiteY15" fmla="*/ 463939 h 2383336"/>
              <a:gd name="connsiteX16" fmla="*/ 526551 w 1530442"/>
              <a:gd name="connsiteY16" fmla="*/ 429491 h 2383336"/>
              <a:gd name="connsiteX17" fmla="*/ 568115 w 1530442"/>
              <a:gd name="connsiteY17" fmla="*/ 346364 h 2383336"/>
              <a:gd name="connsiteX18" fmla="*/ 606498 w 1530442"/>
              <a:gd name="connsiteY18" fmla="*/ 280272 h 2383336"/>
              <a:gd name="connsiteX19" fmla="*/ 640568 w 1530442"/>
              <a:gd name="connsiteY19" fmla="*/ 204261 h 2383336"/>
              <a:gd name="connsiteX20" fmla="*/ 678951 w 1530442"/>
              <a:gd name="connsiteY20" fmla="*/ 166255 h 2383336"/>
              <a:gd name="connsiteX21" fmla="*/ 672265 w 1530442"/>
              <a:gd name="connsiteY21" fmla="*/ 131861 h 2383336"/>
              <a:gd name="connsiteX22" fmla="*/ 692805 w 1530442"/>
              <a:gd name="connsiteY22" fmla="*/ 124691 h 2383336"/>
              <a:gd name="connsiteX23" fmla="*/ 720515 w 1530442"/>
              <a:gd name="connsiteY23" fmla="*/ 96982 h 2383336"/>
              <a:gd name="connsiteX24" fmla="*/ 734369 w 1530442"/>
              <a:gd name="connsiteY24" fmla="*/ 41564 h 2383336"/>
              <a:gd name="connsiteX25" fmla="*/ 748224 w 1530442"/>
              <a:gd name="connsiteY25" fmla="*/ 0 h 2383336"/>
              <a:gd name="connsiteX26" fmla="*/ 775933 w 1530442"/>
              <a:gd name="connsiteY26" fmla="*/ 27710 h 2383336"/>
              <a:gd name="connsiteX27" fmla="*/ 803642 w 1530442"/>
              <a:gd name="connsiteY27" fmla="*/ 138546 h 2383336"/>
              <a:gd name="connsiteX28" fmla="*/ 817496 w 1530442"/>
              <a:gd name="connsiteY28" fmla="*/ 180110 h 2383336"/>
              <a:gd name="connsiteX29" fmla="*/ 831351 w 1530442"/>
              <a:gd name="connsiteY29" fmla="*/ 249382 h 2383336"/>
              <a:gd name="connsiteX30" fmla="*/ 845205 w 1530442"/>
              <a:gd name="connsiteY30" fmla="*/ 290946 h 2383336"/>
              <a:gd name="connsiteX31" fmla="*/ 859060 w 1530442"/>
              <a:gd name="connsiteY31" fmla="*/ 346364 h 2383336"/>
              <a:gd name="connsiteX32" fmla="*/ 872915 w 1530442"/>
              <a:gd name="connsiteY32" fmla="*/ 387928 h 2383336"/>
              <a:gd name="connsiteX33" fmla="*/ 886769 w 1530442"/>
              <a:gd name="connsiteY33" fmla="*/ 443346 h 2383336"/>
              <a:gd name="connsiteX34" fmla="*/ 914478 w 1530442"/>
              <a:gd name="connsiteY34" fmla="*/ 484910 h 2383336"/>
              <a:gd name="connsiteX35" fmla="*/ 942187 w 1530442"/>
              <a:gd name="connsiteY35" fmla="*/ 568037 h 2383336"/>
              <a:gd name="connsiteX36" fmla="*/ 956042 w 1530442"/>
              <a:gd name="connsiteY36" fmla="*/ 609600 h 2383336"/>
              <a:gd name="connsiteX37" fmla="*/ 969896 w 1530442"/>
              <a:gd name="connsiteY37" fmla="*/ 665019 h 2383336"/>
              <a:gd name="connsiteX38" fmla="*/ 997605 w 1530442"/>
              <a:gd name="connsiteY38" fmla="*/ 748146 h 2383336"/>
              <a:gd name="connsiteX39" fmla="*/ 1039169 w 1530442"/>
              <a:gd name="connsiteY39" fmla="*/ 872837 h 2383336"/>
              <a:gd name="connsiteX40" fmla="*/ 1053024 w 1530442"/>
              <a:gd name="connsiteY40" fmla="*/ 914400 h 2383336"/>
              <a:gd name="connsiteX41" fmla="*/ 1066878 w 1530442"/>
              <a:gd name="connsiteY41" fmla="*/ 983673 h 2383336"/>
              <a:gd name="connsiteX42" fmla="*/ 1080733 w 1530442"/>
              <a:gd name="connsiteY42" fmla="*/ 1039091 h 2383336"/>
              <a:gd name="connsiteX43" fmla="*/ 1108442 w 1530442"/>
              <a:gd name="connsiteY43" fmla="*/ 1163782 h 2383336"/>
              <a:gd name="connsiteX44" fmla="*/ 1136151 w 1530442"/>
              <a:gd name="connsiteY44" fmla="*/ 1205346 h 2383336"/>
              <a:gd name="connsiteX45" fmla="*/ 1177715 w 1530442"/>
              <a:gd name="connsiteY45" fmla="*/ 1330037 h 2383336"/>
              <a:gd name="connsiteX46" fmla="*/ 1205424 w 1530442"/>
              <a:gd name="connsiteY46" fmla="*/ 1413164 h 2383336"/>
              <a:gd name="connsiteX47" fmla="*/ 1260842 w 1530442"/>
              <a:gd name="connsiteY47" fmla="*/ 1510146 h 2383336"/>
              <a:gd name="connsiteX48" fmla="*/ 1288551 w 1530442"/>
              <a:gd name="connsiteY48" fmla="*/ 1593273 h 2383336"/>
              <a:gd name="connsiteX49" fmla="*/ 1302405 w 1530442"/>
              <a:gd name="connsiteY49" fmla="*/ 1745673 h 2383336"/>
              <a:gd name="connsiteX50" fmla="*/ 1343969 w 1530442"/>
              <a:gd name="connsiteY50" fmla="*/ 1939637 h 2383336"/>
              <a:gd name="connsiteX51" fmla="*/ 1399387 w 1530442"/>
              <a:gd name="connsiteY51" fmla="*/ 2119746 h 2383336"/>
              <a:gd name="connsiteX52" fmla="*/ 1454805 w 1530442"/>
              <a:gd name="connsiteY52" fmla="*/ 2202873 h 2383336"/>
              <a:gd name="connsiteX53" fmla="*/ 1468660 w 1530442"/>
              <a:gd name="connsiteY53" fmla="*/ 2244437 h 2383336"/>
              <a:gd name="connsiteX54" fmla="*/ 1510224 w 1530442"/>
              <a:gd name="connsiteY54" fmla="*/ 2327564 h 2383336"/>
              <a:gd name="connsiteX55" fmla="*/ 1524078 w 1530442"/>
              <a:gd name="connsiteY55" fmla="*/ 2382982 h 2383336"/>
              <a:gd name="connsiteX56" fmla="*/ 1454805 w 1530442"/>
              <a:gd name="connsiteY56" fmla="*/ 2313710 h 2383336"/>
              <a:gd name="connsiteX57" fmla="*/ 1330115 w 1530442"/>
              <a:gd name="connsiteY57" fmla="*/ 2286000 h 2383336"/>
              <a:gd name="connsiteX58" fmla="*/ 1274696 w 1530442"/>
              <a:gd name="connsiteY58" fmla="*/ 2258291 h 2383336"/>
              <a:gd name="connsiteX59" fmla="*/ 1191569 w 1530442"/>
              <a:gd name="connsiteY59" fmla="*/ 2202873 h 2383336"/>
              <a:gd name="connsiteX60" fmla="*/ 1150005 w 1530442"/>
              <a:gd name="connsiteY60" fmla="*/ 2175164 h 2383336"/>
              <a:gd name="connsiteX61" fmla="*/ 1039169 w 1530442"/>
              <a:gd name="connsiteY61" fmla="*/ 2119746 h 2383336"/>
              <a:gd name="connsiteX62" fmla="*/ 914478 w 1530442"/>
              <a:gd name="connsiteY62" fmla="*/ 2036619 h 2383336"/>
              <a:gd name="connsiteX63" fmla="*/ 872915 w 1530442"/>
              <a:gd name="connsiteY63" fmla="*/ 2008910 h 2383336"/>
              <a:gd name="connsiteX64" fmla="*/ 678951 w 1530442"/>
              <a:gd name="connsiteY64" fmla="*/ 1925782 h 2383336"/>
              <a:gd name="connsiteX65" fmla="*/ 637387 w 1530442"/>
              <a:gd name="connsiteY65" fmla="*/ 1884219 h 2383336"/>
              <a:gd name="connsiteX66" fmla="*/ 568115 w 1530442"/>
              <a:gd name="connsiteY66" fmla="*/ 1856510 h 2383336"/>
              <a:gd name="connsiteX67" fmla="*/ 512696 w 1530442"/>
              <a:gd name="connsiteY67" fmla="*/ 1828800 h 2383336"/>
              <a:gd name="connsiteX68" fmla="*/ 429569 w 1530442"/>
              <a:gd name="connsiteY68" fmla="*/ 1787237 h 2383336"/>
              <a:gd name="connsiteX69" fmla="*/ 346442 w 1530442"/>
              <a:gd name="connsiteY69" fmla="*/ 1731819 h 2383336"/>
              <a:gd name="connsiteX70" fmla="*/ 207896 w 1530442"/>
              <a:gd name="connsiteY70" fmla="*/ 1676400 h 2383336"/>
              <a:gd name="connsiteX71" fmla="*/ 152478 w 1530442"/>
              <a:gd name="connsiteY71" fmla="*/ 1648691 h 2383336"/>
              <a:gd name="connsiteX72" fmla="*/ 4014 w 1530442"/>
              <a:gd name="connsiteY72" fmla="*/ 1611062 h 2383336"/>
              <a:gd name="connsiteX0" fmla="*/ 4014 w 1530442"/>
              <a:gd name="connsiteY0" fmla="*/ 1611062 h 2383336"/>
              <a:gd name="connsiteX1" fmla="*/ 45200 w 1530442"/>
              <a:gd name="connsiteY1" fmla="*/ 1512032 h 2383336"/>
              <a:gd name="connsiteX2" fmla="*/ 76844 w 1530442"/>
              <a:gd name="connsiteY2" fmla="*/ 1406426 h 2383336"/>
              <a:gd name="connsiteX3" fmla="*/ 118785 w 1530442"/>
              <a:gd name="connsiteY3" fmla="*/ 1309820 h 2383336"/>
              <a:gd name="connsiteX4" fmla="*/ 150430 w 1530442"/>
              <a:gd name="connsiteY4" fmla="*/ 1243729 h 2383336"/>
              <a:gd name="connsiteX5" fmla="*/ 170645 w 1530442"/>
              <a:gd name="connsiteY5" fmla="*/ 1191491 h 2383336"/>
              <a:gd name="connsiteX6" fmla="*/ 212963 w 1530442"/>
              <a:gd name="connsiteY6" fmla="*/ 1125022 h 2383336"/>
              <a:gd name="connsiteX7" fmla="*/ 243099 w 1530442"/>
              <a:gd name="connsiteY7" fmla="*/ 1063242 h 2383336"/>
              <a:gd name="connsiteX8" fmla="*/ 273611 w 1530442"/>
              <a:gd name="connsiteY8" fmla="*/ 986100 h 2383336"/>
              <a:gd name="connsiteX9" fmla="*/ 311618 w 1530442"/>
              <a:gd name="connsiteY9" fmla="*/ 923565 h 2383336"/>
              <a:gd name="connsiteX10" fmla="*/ 363477 w 1530442"/>
              <a:gd name="connsiteY10" fmla="*/ 802433 h 2383336"/>
              <a:gd name="connsiteX11" fmla="*/ 388005 w 1530442"/>
              <a:gd name="connsiteY11" fmla="*/ 753752 h 2383336"/>
              <a:gd name="connsiteX12" fmla="*/ 415715 w 1530442"/>
              <a:gd name="connsiteY12" fmla="*/ 678119 h 2383336"/>
              <a:gd name="connsiteX13" fmla="*/ 454098 w 1530442"/>
              <a:gd name="connsiteY13" fmla="*/ 604533 h 2383336"/>
              <a:gd name="connsiteX14" fmla="*/ 477871 w 1530442"/>
              <a:gd name="connsiteY14" fmla="*/ 555314 h 2383336"/>
              <a:gd name="connsiteX15" fmla="*/ 516632 w 1530442"/>
              <a:gd name="connsiteY15" fmla="*/ 463939 h 2383336"/>
              <a:gd name="connsiteX16" fmla="*/ 526551 w 1530442"/>
              <a:gd name="connsiteY16" fmla="*/ 429491 h 2383336"/>
              <a:gd name="connsiteX17" fmla="*/ 568115 w 1530442"/>
              <a:gd name="connsiteY17" fmla="*/ 346364 h 2383336"/>
              <a:gd name="connsiteX18" fmla="*/ 606498 w 1530442"/>
              <a:gd name="connsiteY18" fmla="*/ 280272 h 2383336"/>
              <a:gd name="connsiteX19" fmla="*/ 640568 w 1530442"/>
              <a:gd name="connsiteY19" fmla="*/ 204261 h 2383336"/>
              <a:gd name="connsiteX20" fmla="*/ 678951 w 1530442"/>
              <a:gd name="connsiteY20" fmla="*/ 166255 h 2383336"/>
              <a:gd name="connsiteX21" fmla="*/ 672265 w 1530442"/>
              <a:gd name="connsiteY21" fmla="*/ 131861 h 2383336"/>
              <a:gd name="connsiteX22" fmla="*/ 696363 w 1530442"/>
              <a:gd name="connsiteY22" fmla="*/ 74880 h 2383336"/>
              <a:gd name="connsiteX23" fmla="*/ 720515 w 1530442"/>
              <a:gd name="connsiteY23" fmla="*/ 96982 h 2383336"/>
              <a:gd name="connsiteX24" fmla="*/ 734369 w 1530442"/>
              <a:gd name="connsiteY24" fmla="*/ 41564 h 2383336"/>
              <a:gd name="connsiteX25" fmla="*/ 748224 w 1530442"/>
              <a:gd name="connsiteY25" fmla="*/ 0 h 2383336"/>
              <a:gd name="connsiteX26" fmla="*/ 775933 w 1530442"/>
              <a:gd name="connsiteY26" fmla="*/ 27710 h 2383336"/>
              <a:gd name="connsiteX27" fmla="*/ 803642 w 1530442"/>
              <a:gd name="connsiteY27" fmla="*/ 138546 h 2383336"/>
              <a:gd name="connsiteX28" fmla="*/ 817496 w 1530442"/>
              <a:gd name="connsiteY28" fmla="*/ 180110 h 2383336"/>
              <a:gd name="connsiteX29" fmla="*/ 831351 w 1530442"/>
              <a:gd name="connsiteY29" fmla="*/ 249382 h 2383336"/>
              <a:gd name="connsiteX30" fmla="*/ 845205 w 1530442"/>
              <a:gd name="connsiteY30" fmla="*/ 290946 h 2383336"/>
              <a:gd name="connsiteX31" fmla="*/ 859060 w 1530442"/>
              <a:gd name="connsiteY31" fmla="*/ 346364 h 2383336"/>
              <a:gd name="connsiteX32" fmla="*/ 872915 w 1530442"/>
              <a:gd name="connsiteY32" fmla="*/ 387928 h 2383336"/>
              <a:gd name="connsiteX33" fmla="*/ 886769 w 1530442"/>
              <a:gd name="connsiteY33" fmla="*/ 443346 h 2383336"/>
              <a:gd name="connsiteX34" fmla="*/ 914478 w 1530442"/>
              <a:gd name="connsiteY34" fmla="*/ 484910 h 2383336"/>
              <a:gd name="connsiteX35" fmla="*/ 942187 w 1530442"/>
              <a:gd name="connsiteY35" fmla="*/ 568037 h 2383336"/>
              <a:gd name="connsiteX36" fmla="*/ 956042 w 1530442"/>
              <a:gd name="connsiteY36" fmla="*/ 609600 h 2383336"/>
              <a:gd name="connsiteX37" fmla="*/ 969896 w 1530442"/>
              <a:gd name="connsiteY37" fmla="*/ 665019 h 2383336"/>
              <a:gd name="connsiteX38" fmla="*/ 997605 w 1530442"/>
              <a:gd name="connsiteY38" fmla="*/ 748146 h 2383336"/>
              <a:gd name="connsiteX39" fmla="*/ 1039169 w 1530442"/>
              <a:gd name="connsiteY39" fmla="*/ 872837 h 2383336"/>
              <a:gd name="connsiteX40" fmla="*/ 1053024 w 1530442"/>
              <a:gd name="connsiteY40" fmla="*/ 914400 h 2383336"/>
              <a:gd name="connsiteX41" fmla="*/ 1066878 w 1530442"/>
              <a:gd name="connsiteY41" fmla="*/ 983673 h 2383336"/>
              <a:gd name="connsiteX42" fmla="*/ 1080733 w 1530442"/>
              <a:gd name="connsiteY42" fmla="*/ 1039091 h 2383336"/>
              <a:gd name="connsiteX43" fmla="*/ 1108442 w 1530442"/>
              <a:gd name="connsiteY43" fmla="*/ 1163782 h 2383336"/>
              <a:gd name="connsiteX44" fmla="*/ 1136151 w 1530442"/>
              <a:gd name="connsiteY44" fmla="*/ 1205346 h 2383336"/>
              <a:gd name="connsiteX45" fmla="*/ 1177715 w 1530442"/>
              <a:gd name="connsiteY45" fmla="*/ 1330037 h 2383336"/>
              <a:gd name="connsiteX46" fmla="*/ 1205424 w 1530442"/>
              <a:gd name="connsiteY46" fmla="*/ 1413164 h 2383336"/>
              <a:gd name="connsiteX47" fmla="*/ 1260842 w 1530442"/>
              <a:gd name="connsiteY47" fmla="*/ 1510146 h 2383336"/>
              <a:gd name="connsiteX48" fmla="*/ 1288551 w 1530442"/>
              <a:gd name="connsiteY48" fmla="*/ 1593273 h 2383336"/>
              <a:gd name="connsiteX49" fmla="*/ 1302405 w 1530442"/>
              <a:gd name="connsiteY49" fmla="*/ 1745673 h 2383336"/>
              <a:gd name="connsiteX50" fmla="*/ 1343969 w 1530442"/>
              <a:gd name="connsiteY50" fmla="*/ 1939637 h 2383336"/>
              <a:gd name="connsiteX51" fmla="*/ 1399387 w 1530442"/>
              <a:gd name="connsiteY51" fmla="*/ 2119746 h 2383336"/>
              <a:gd name="connsiteX52" fmla="*/ 1454805 w 1530442"/>
              <a:gd name="connsiteY52" fmla="*/ 2202873 h 2383336"/>
              <a:gd name="connsiteX53" fmla="*/ 1468660 w 1530442"/>
              <a:gd name="connsiteY53" fmla="*/ 2244437 h 2383336"/>
              <a:gd name="connsiteX54" fmla="*/ 1510224 w 1530442"/>
              <a:gd name="connsiteY54" fmla="*/ 2327564 h 2383336"/>
              <a:gd name="connsiteX55" fmla="*/ 1524078 w 1530442"/>
              <a:gd name="connsiteY55" fmla="*/ 2382982 h 2383336"/>
              <a:gd name="connsiteX56" fmla="*/ 1454805 w 1530442"/>
              <a:gd name="connsiteY56" fmla="*/ 2313710 h 2383336"/>
              <a:gd name="connsiteX57" fmla="*/ 1330115 w 1530442"/>
              <a:gd name="connsiteY57" fmla="*/ 2286000 h 2383336"/>
              <a:gd name="connsiteX58" fmla="*/ 1274696 w 1530442"/>
              <a:gd name="connsiteY58" fmla="*/ 2258291 h 2383336"/>
              <a:gd name="connsiteX59" fmla="*/ 1191569 w 1530442"/>
              <a:gd name="connsiteY59" fmla="*/ 2202873 h 2383336"/>
              <a:gd name="connsiteX60" fmla="*/ 1150005 w 1530442"/>
              <a:gd name="connsiteY60" fmla="*/ 2175164 h 2383336"/>
              <a:gd name="connsiteX61" fmla="*/ 1039169 w 1530442"/>
              <a:gd name="connsiteY61" fmla="*/ 2119746 h 2383336"/>
              <a:gd name="connsiteX62" fmla="*/ 914478 w 1530442"/>
              <a:gd name="connsiteY62" fmla="*/ 2036619 h 2383336"/>
              <a:gd name="connsiteX63" fmla="*/ 872915 w 1530442"/>
              <a:gd name="connsiteY63" fmla="*/ 2008910 h 2383336"/>
              <a:gd name="connsiteX64" fmla="*/ 678951 w 1530442"/>
              <a:gd name="connsiteY64" fmla="*/ 1925782 h 2383336"/>
              <a:gd name="connsiteX65" fmla="*/ 637387 w 1530442"/>
              <a:gd name="connsiteY65" fmla="*/ 1884219 h 2383336"/>
              <a:gd name="connsiteX66" fmla="*/ 568115 w 1530442"/>
              <a:gd name="connsiteY66" fmla="*/ 1856510 h 2383336"/>
              <a:gd name="connsiteX67" fmla="*/ 512696 w 1530442"/>
              <a:gd name="connsiteY67" fmla="*/ 1828800 h 2383336"/>
              <a:gd name="connsiteX68" fmla="*/ 429569 w 1530442"/>
              <a:gd name="connsiteY68" fmla="*/ 1787237 h 2383336"/>
              <a:gd name="connsiteX69" fmla="*/ 346442 w 1530442"/>
              <a:gd name="connsiteY69" fmla="*/ 1731819 h 2383336"/>
              <a:gd name="connsiteX70" fmla="*/ 207896 w 1530442"/>
              <a:gd name="connsiteY70" fmla="*/ 1676400 h 2383336"/>
              <a:gd name="connsiteX71" fmla="*/ 152478 w 1530442"/>
              <a:gd name="connsiteY71" fmla="*/ 1648691 h 2383336"/>
              <a:gd name="connsiteX72" fmla="*/ 4014 w 1530442"/>
              <a:gd name="connsiteY72" fmla="*/ 1611062 h 2383336"/>
              <a:gd name="connsiteX0" fmla="*/ 4014 w 1530442"/>
              <a:gd name="connsiteY0" fmla="*/ 1611062 h 2383336"/>
              <a:gd name="connsiteX1" fmla="*/ 45200 w 1530442"/>
              <a:gd name="connsiteY1" fmla="*/ 1512032 h 2383336"/>
              <a:gd name="connsiteX2" fmla="*/ 76844 w 1530442"/>
              <a:gd name="connsiteY2" fmla="*/ 1406426 h 2383336"/>
              <a:gd name="connsiteX3" fmla="*/ 118785 w 1530442"/>
              <a:gd name="connsiteY3" fmla="*/ 1309820 h 2383336"/>
              <a:gd name="connsiteX4" fmla="*/ 150430 w 1530442"/>
              <a:gd name="connsiteY4" fmla="*/ 1243729 h 2383336"/>
              <a:gd name="connsiteX5" fmla="*/ 170645 w 1530442"/>
              <a:gd name="connsiteY5" fmla="*/ 1191491 h 2383336"/>
              <a:gd name="connsiteX6" fmla="*/ 212963 w 1530442"/>
              <a:gd name="connsiteY6" fmla="*/ 1125022 h 2383336"/>
              <a:gd name="connsiteX7" fmla="*/ 243099 w 1530442"/>
              <a:gd name="connsiteY7" fmla="*/ 1063242 h 2383336"/>
              <a:gd name="connsiteX8" fmla="*/ 273611 w 1530442"/>
              <a:gd name="connsiteY8" fmla="*/ 986100 h 2383336"/>
              <a:gd name="connsiteX9" fmla="*/ 311618 w 1530442"/>
              <a:gd name="connsiteY9" fmla="*/ 923565 h 2383336"/>
              <a:gd name="connsiteX10" fmla="*/ 363477 w 1530442"/>
              <a:gd name="connsiteY10" fmla="*/ 802433 h 2383336"/>
              <a:gd name="connsiteX11" fmla="*/ 388005 w 1530442"/>
              <a:gd name="connsiteY11" fmla="*/ 753752 h 2383336"/>
              <a:gd name="connsiteX12" fmla="*/ 415715 w 1530442"/>
              <a:gd name="connsiteY12" fmla="*/ 678119 h 2383336"/>
              <a:gd name="connsiteX13" fmla="*/ 454098 w 1530442"/>
              <a:gd name="connsiteY13" fmla="*/ 604533 h 2383336"/>
              <a:gd name="connsiteX14" fmla="*/ 477871 w 1530442"/>
              <a:gd name="connsiteY14" fmla="*/ 555314 h 2383336"/>
              <a:gd name="connsiteX15" fmla="*/ 516632 w 1530442"/>
              <a:gd name="connsiteY15" fmla="*/ 463939 h 2383336"/>
              <a:gd name="connsiteX16" fmla="*/ 526551 w 1530442"/>
              <a:gd name="connsiteY16" fmla="*/ 429491 h 2383336"/>
              <a:gd name="connsiteX17" fmla="*/ 568115 w 1530442"/>
              <a:gd name="connsiteY17" fmla="*/ 346364 h 2383336"/>
              <a:gd name="connsiteX18" fmla="*/ 606498 w 1530442"/>
              <a:gd name="connsiteY18" fmla="*/ 280272 h 2383336"/>
              <a:gd name="connsiteX19" fmla="*/ 640568 w 1530442"/>
              <a:gd name="connsiteY19" fmla="*/ 204261 h 2383336"/>
              <a:gd name="connsiteX20" fmla="*/ 678951 w 1530442"/>
              <a:gd name="connsiteY20" fmla="*/ 166255 h 2383336"/>
              <a:gd name="connsiteX21" fmla="*/ 672265 w 1530442"/>
              <a:gd name="connsiteY21" fmla="*/ 131861 h 2383336"/>
              <a:gd name="connsiteX22" fmla="*/ 696363 w 1530442"/>
              <a:gd name="connsiteY22" fmla="*/ 74880 h 2383336"/>
              <a:gd name="connsiteX23" fmla="*/ 720515 w 1530442"/>
              <a:gd name="connsiteY23" fmla="*/ 15149 h 2383336"/>
              <a:gd name="connsiteX24" fmla="*/ 734369 w 1530442"/>
              <a:gd name="connsiteY24" fmla="*/ 41564 h 2383336"/>
              <a:gd name="connsiteX25" fmla="*/ 748224 w 1530442"/>
              <a:gd name="connsiteY25" fmla="*/ 0 h 2383336"/>
              <a:gd name="connsiteX26" fmla="*/ 775933 w 1530442"/>
              <a:gd name="connsiteY26" fmla="*/ 27710 h 2383336"/>
              <a:gd name="connsiteX27" fmla="*/ 803642 w 1530442"/>
              <a:gd name="connsiteY27" fmla="*/ 138546 h 2383336"/>
              <a:gd name="connsiteX28" fmla="*/ 817496 w 1530442"/>
              <a:gd name="connsiteY28" fmla="*/ 180110 h 2383336"/>
              <a:gd name="connsiteX29" fmla="*/ 831351 w 1530442"/>
              <a:gd name="connsiteY29" fmla="*/ 249382 h 2383336"/>
              <a:gd name="connsiteX30" fmla="*/ 845205 w 1530442"/>
              <a:gd name="connsiteY30" fmla="*/ 290946 h 2383336"/>
              <a:gd name="connsiteX31" fmla="*/ 859060 w 1530442"/>
              <a:gd name="connsiteY31" fmla="*/ 346364 h 2383336"/>
              <a:gd name="connsiteX32" fmla="*/ 872915 w 1530442"/>
              <a:gd name="connsiteY32" fmla="*/ 387928 h 2383336"/>
              <a:gd name="connsiteX33" fmla="*/ 886769 w 1530442"/>
              <a:gd name="connsiteY33" fmla="*/ 443346 h 2383336"/>
              <a:gd name="connsiteX34" fmla="*/ 914478 w 1530442"/>
              <a:gd name="connsiteY34" fmla="*/ 484910 h 2383336"/>
              <a:gd name="connsiteX35" fmla="*/ 942187 w 1530442"/>
              <a:gd name="connsiteY35" fmla="*/ 568037 h 2383336"/>
              <a:gd name="connsiteX36" fmla="*/ 956042 w 1530442"/>
              <a:gd name="connsiteY36" fmla="*/ 609600 h 2383336"/>
              <a:gd name="connsiteX37" fmla="*/ 969896 w 1530442"/>
              <a:gd name="connsiteY37" fmla="*/ 665019 h 2383336"/>
              <a:gd name="connsiteX38" fmla="*/ 997605 w 1530442"/>
              <a:gd name="connsiteY38" fmla="*/ 748146 h 2383336"/>
              <a:gd name="connsiteX39" fmla="*/ 1039169 w 1530442"/>
              <a:gd name="connsiteY39" fmla="*/ 872837 h 2383336"/>
              <a:gd name="connsiteX40" fmla="*/ 1053024 w 1530442"/>
              <a:gd name="connsiteY40" fmla="*/ 914400 h 2383336"/>
              <a:gd name="connsiteX41" fmla="*/ 1066878 w 1530442"/>
              <a:gd name="connsiteY41" fmla="*/ 983673 h 2383336"/>
              <a:gd name="connsiteX42" fmla="*/ 1080733 w 1530442"/>
              <a:gd name="connsiteY42" fmla="*/ 1039091 h 2383336"/>
              <a:gd name="connsiteX43" fmla="*/ 1108442 w 1530442"/>
              <a:gd name="connsiteY43" fmla="*/ 1163782 h 2383336"/>
              <a:gd name="connsiteX44" fmla="*/ 1136151 w 1530442"/>
              <a:gd name="connsiteY44" fmla="*/ 1205346 h 2383336"/>
              <a:gd name="connsiteX45" fmla="*/ 1177715 w 1530442"/>
              <a:gd name="connsiteY45" fmla="*/ 1330037 h 2383336"/>
              <a:gd name="connsiteX46" fmla="*/ 1205424 w 1530442"/>
              <a:gd name="connsiteY46" fmla="*/ 1413164 h 2383336"/>
              <a:gd name="connsiteX47" fmla="*/ 1260842 w 1530442"/>
              <a:gd name="connsiteY47" fmla="*/ 1510146 h 2383336"/>
              <a:gd name="connsiteX48" fmla="*/ 1288551 w 1530442"/>
              <a:gd name="connsiteY48" fmla="*/ 1593273 h 2383336"/>
              <a:gd name="connsiteX49" fmla="*/ 1302405 w 1530442"/>
              <a:gd name="connsiteY49" fmla="*/ 1745673 h 2383336"/>
              <a:gd name="connsiteX50" fmla="*/ 1343969 w 1530442"/>
              <a:gd name="connsiteY50" fmla="*/ 1939637 h 2383336"/>
              <a:gd name="connsiteX51" fmla="*/ 1399387 w 1530442"/>
              <a:gd name="connsiteY51" fmla="*/ 2119746 h 2383336"/>
              <a:gd name="connsiteX52" fmla="*/ 1454805 w 1530442"/>
              <a:gd name="connsiteY52" fmla="*/ 2202873 h 2383336"/>
              <a:gd name="connsiteX53" fmla="*/ 1468660 w 1530442"/>
              <a:gd name="connsiteY53" fmla="*/ 2244437 h 2383336"/>
              <a:gd name="connsiteX54" fmla="*/ 1510224 w 1530442"/>
              <a:gd name="connsiteY54" fmla="*/ 2327564 h 2383336"/>
              <a:gd name="connsiteX55" fmla="*/ 1524078 w 1530442"/>
              <a:gd name="connsiteY55" fmla="*/ 2382982 h 2383336"/>
              <a:gd name="connsiteX56" fmla="*/ 1454805 w 1530442"/>
              <a:gd name="connsiteY56" fmla="*/ 2313710 h 2383336"/>
              <a:gd name="connsiteX57" fmla="*/ 1330115 w 1530442"/>
              <a:gd name="connsiteY57" fmla="*/ 2286000 h 2383336"/>
              <a:gd name="connsiteX58" fmla="*/ 1274696 w 1530442"/>
              <a:gd name="connsiteY58" fmla="*/ 2258291 h 2383336"/>
              <a:gd name="connsiteX59" fmla="*/ 1191569 w 1530442"/>
              <a:gd name="connsiteY59" fmla="*/ 2202873 h 2383336"/>
              <a:gd name="connsiteX60" fmla="*/ 1150005 w 1530442"/>
              <a:gd name="connsiteY60" fmla="*/ 2175164 h 2383336"/>
              <a:gd name="connsiteX61" fmla="*/ 1039169 w 1530442"/>
              <a:gd name="connsiteY61" fmla="*/ 2119746 h 2383336"/>
              <a:gd name="connsiteX62" fmla="*/ 914478 w 1530442"/>
              <a:gd name="connsiteY62" fmla="*/ 2036619 h 2383336"/>
              <a:gd name="connsiteX63" fmla="*/ 872915 w 1530442"/>
              <a:gd name="connsiteY63" fmla="*/ 2008910 h 2383336"/>
              <a:gd name="connsiteX64" fmla="*/ 678951 w 1530442"/>
              <a:gd name="connsiteY64" fmla="*/ 1925782 h 2383336"/>
              <a:gd name="connsiteX65" fmla="*/ 637387 w 1530442"/>
              <a:gd name="connsiteY65" fmla="*/ 1884219 h 2383336"/>
              <a:gd name="connsiteX66" fmla="*/ 568115 w 1530442"/>
              <a:gd name="connsiteY66" fmla="*/ 1856510 h 2383336"/>
              <a:gd name="connsiteX67" fmla="*/ 512696 w 1530442"/>
              <a:gd name="connsiteY67" fmla="*/ 1828800 h 2383336"/>
              <a:gd name="connsiteX68" fmla="*/ 429569 w 1530442"/>
              <a:gd name="connsiteY68" fmla="*/ 1787237 h 2383336"/>
              <a:gd name="connsiteX69" fmla="*/ 346442 w 1530442"/>
              <a:gd name="connsiteY69" fmla="*/ 1731819 h 2383336"/>
              <a:gd name="connsiteX70" fmla="*/ 207896 w 1530442"/>
              <a:gd name="connsiteY70" fmla="*/ 1676400 h 2383336"/>
              <a:gd name="connsiteX71" fmla="*/ 152478 w 1530442"/>
              <a:gd name="connsiteY71" fmla="*/ 1648691 h 2383336"/>
              <a:gd name="connsiteX72" fmla="*/ 4014 w 1530442"/>
              <a:gd name="connsiteY72" fmla="*/ 1611062 h 2383336"/>
              <a:gd name="connsiteX0" fmla="*/ 4014 w 1530442"/>
              <a:gd name="connsiteY0" fmla="*/ 1646642 h 2418916"/>
              <a:gd name="connsiteX1" fmla="*/ 45200 w 1530442"/>
              <a:gd name="connsiteY1" fmla="*/ 1547612 h 2418916"/>
              <a:gd name="connsiteX2" fmla="*/ 76844 w 1530442"/>
              <a:gd name="connsiteY2" fmla="*/ 1442006 h 2418916"/>
              <a:gd name="connsiteX3" fmla="*/ 118785 w 1530442"/>
              <a:gd name="connsiteY3" fmla="*/ 1345400 h 2418916"/>
              <a:gd name="connsiteX4" fmla="*/ 150430 w 1530442"/>
              <a:gd name="connsiteY4" fmla="*/ 1279309 h 2418916"/>
              <a:gd name="connsiteX5" fmla="*/ 170645 w 1530442"/>
              <a:gd name="connsiteY5" fmla="*/ 1227071 h 2418916"/>
              <a:gd name="connsiteX6" fmla="*/ 212963 w 1530442"/>
              <a:gd name="connsiteY6" fmla="*/ 1160602 h 2418916"/>
              <a:gd name="connsiteX7" fmla="*/ 243099 w 1530442"/>
              <a:gd name="connsiteY7" fmla="*/ 1098822 h 2418916"/>
              <a:gd name="connsiteX8" fmla="*/ 273611 w 1530442"/>
              <a:gd name="connsiteY8" fmla="*/ 1021680 h 2418916"/>
              <a:gd name="connsiteX9" fmla="*/ 311618 w 1530442"/>
              <a:gd name="connsiteY9" fmla="*/ 959145 h 2418916"/>
              <a:gd name="connsiteX10" fmla="*/ 363477 w 1530442"/>
              <a:gd name="connsiteY10" fmla="*/ 838013 h 2418916"/>
              <a:gd name="connsiteX11" fmla="*/ 388005 w 1530442"/>
              <a:gd name="connsiteY11" fmla="*/ 789332 h 2418916"/>
              <a:gd name="connsiteX12" fmla="*/ 415715 w 1530442"/>
              <a:gd name="connsiteY12" fmla="*/ 713699 h 2418916"/>
              <a:gd name="connsiteX13" fmla="*/ 454098 w 1530442"/>
              <a:gd name="connsiteY13" fmla="*/ 640113 h 2418916"/>
              <a:gd name="connsiteX14" fmla="*/ 477871 w 1530442"/>
              <a:gd name="connsiteY14" fmla="*/ 590894 h 2418916"/>
              <a:gd name="connsiteX15" fmla="*/ 516632 w 1530442"/>
              <a:gd name="connsiteY15" fmla="*/ 499519 h 2418916"/>
              <a:gd name="connsiteX16" fmla="*/ 526551 w 1530442"/>
              <a:gd name="connsiteY16" fmla="*/ 465071 h 2418916"/>
              <a:gd name="connsiteX17" fmla="*/ 568115 w 1530442"/>
              <a:gd name="connsiteY17" fmla="*/ 381944 h 2418916"/>
              <a:gd name="connsiteX18" fmla="*/ 606498 w 1530442"/>
              <a:gd name="connsiteY18" fmla="*/ 315852 h 2418916"/>
              <a:gd name="connsiteX19" fmla="*/ 640568 w 1530442"/>
              <a:gd name="connsiteY19" fmla="*/ 239841 h 2418916"/>
              <a:gd name="connsiteX20" fmla="*/ 678951 w 1530442"/>
              <a:gd name="connsiteY20" fmla="*/ 201835 h 2418916"/>
              <a:gd name="connsiteX21" fmla="*/ 672265 w 1530442"/>
              <a:gd name="connsiteY21" fmla="*/ 167441 h 2418916"/>
              <a:gd name="connsiteX22" fmla="*/ 696363 w 1530442"/>
              <a:gd name="connsiteY22" fmla="*/ 110460 h 2418916"/>
              <a:gd name="connsiteX23" fmla="*/ 720515 w 1530442"/>
              <a:gd name="connsiteY23" fmla="*/ 50729 h 2418916"/>
              <a:gd name="connsiteX24" fmla="*/ 734369 w 1530442"/>
              <a:gd name="connsiteY24" fmla="*/ 77144 h 2418916"/>
              <a:gd name="connsiteX25" fmla="*/ 755340 w 1530442"/>
              <a:gd name="connsiteY25" fmla="*/ 0 h 2418916"/>
              <a:gd name="connsiteX26" fmla="*/ 775933 w 1530442"/>
              <a:gd name="connsiteY26" fmla="*/ 63290 h 2418916"/>
              <a:gd name="connsiteX27" fmla="*/ 803642 w 1530442"/>
              <a:gd name="connsiteY27" fmla="*/ 174126 h 2418916"/>
              <a:gd name="connsiteX28" fmla="*/ 817496 w 1530442"/>
              <a:gd name="connsiteY28" fmla="*/ 215690 h 2418916"/>
              <a:gd name="connsiteX29" fmla="*/ 831351 w 1530442"/>
              <a:gd name="connsiteY29" fmla="*/ 284962 h 2418916"/>
              <a:gd name="connsiteX30" fmla="*/ 845205 w 1530442"/>
              <a:gd name="connsiteY30" fmla="*/ 326526 h 2418916"/>
              <a:gd name="connsiteX31" fmla="*/ 859060 w 1530442"/>
              <a:gd name="connsiteY31" fmla="*/ 381944 h 2418916"/>
              <a:gd name="connsiteX32" fmla="*/ 872915 w 1530442"/>
              <a:gd name="connsiteY32" fmla="*/ 423508 h 2418916"/>
              <a:gd name="connsiteX33" fmla="*/ 886769 w 1530442"/>
              <a:gd name="connsiteY33" fmla="*/ 478926 h 2418916"/>
              <a:gd name="connsiteX34" fmla="*/ 914478 w 1530442"/>
              <a:gd name="connsiteY34" fmla="*/ 520490 h 2418916"/>
              <a:gd name="connsiteX35" fmla="*/ 942187 w 1530442"/>
              <a:gd name="connsiteY35" fmla="*/ 603617 h 2418916"/>
              <a:gd name="connsiteX36" fmla="*/ 956042 w 1530442"/>
              <a:gd name="connsiteY36" fmla="*/ 645180 h 2418916"/>
              <a:gd name="connsiteX37" fmla="*/ 969896 w 1530442"/>
              <a:gd name="connsiteY37" fmla="*/ 700599 h 2418916"/>
              <a:gd name="connsiteX38" fmla="*/ 997605 w 1530442"/>
              <a:gd name="connsiteY38" fmla="*/ 783726 h 2418916"/>
              <a:gd name="connsiteX39" fmla="*/ 1039169 w 1530442"/>
              <a:gd name="connsiteY39" fmla="*/ 908417 h 2418916"/>
              <a:gd name="connsiteX40" fmla="*/ 1053024 w 1530442"/>
              <a:gd name="connsiteY40" fmla="*/ 949980 h 2418916"/>
              <a:gd name="connsiteX41" fmla="*/ 1066878 w 1530442"/>
              <a:gd name="connsiteY41" fmla="*/ 1019253 h 2418916"/>
              <a:gd name="connsiteX42" fmla="*/ 1080733 w 1530442"/>
              <a:gd name="connsiteY42" fmla="*/ 1074671 h 2418916"/>
              <a:gd name="connsiteX43" fmla="*/ 1108442 w 1530442"/>
              <a:gd name="connsiteY43" fmla="*/ 1199362 h 2418916"/>
              <a:gd name="connsiteX44" fmla="*/ 1136151 w 1530442"/>
              <a:gd name="connsiteY44" fmla="*/ 1240926 h 2418916"/>
              <a:gd name="connsiteX45" fmla="*/ 1177715 w 1530442"/>
              <a:gd name="connsiteY45" fmla="*/ 1365617 h 2418916"/>
              <a:gd name="connsiteX46" fmla="*/ 1205424 w 1530442"/>
              <a:gd name="connsiteY46" fmla="*/ 1448744 h 2418916"/>
              <a:gd name="connsiteX47" fmla="*/ 1260842 w 1530442"/>
              <a:gd name="connsiteY47" fmla="*/ 1545726 h 2418916"/>
              <a:gd name="connsiteX48" fmla="*/ 1288551 w 1530442"/>
              <a:gd name="connsiteY48" fmla="*/ 1628853 h 2418916"/>
              <a:gd name="connsiteX49" fmla="*/ 1302405 w 1530442"/>
              <a:gd name="connsiteY49" fmla="*/ 1781253 h 2418916"/>
              <a:gd name="connsiteX50" fmla="*/ 1343969 w 1530442"/>
              <a:gd name="connsiteY50" fmla="*/ 1975217 h 2418916"/>
              <a:gd name="connsiteX51" fmla="*/ 1399387 w 1530442"/>
              <a:gd name="connsiteY51" fmla="*/ 2155326 h 2418916"/>
              <a:gd name="connsiteX52" fmla="*/ 1454805 w 1530442"/>
              <a:gd name="connsiteY52" fmla="*/ 2238453 h 2418916"/>
              <a:gd name="connsiteX53" fmla="*/ 1468660 w 1530442"/>
              <a:gd name="connsiteY53" fmla="*/ 2280017 h 2418916"/>
              <a:gd name="connsiteX54" fmla="*/ 1510224 w 1530442"/>
              <a:gd name="connsiteY54" fmla="*/ 2363144 h 2418916"/>
              <a:gd name="connsiteX55" fmla="*/ 1524078 w 1530442"/>
              <a:gd name="connsiteY55" fmla="*/ 2418562 h 2418916"/>
              <a:gd name="connsiteX56" fmla="*/ 1454805 w 1530442"/>
              <a:gd name="connsiteY56" fmla="*/ 2349290 h 2418916"/>
              <a:gd name="connsiteX57" fmla="*/ 1330115 w 1530442"/>
              <a:gd name="connsiteY57" fmla="*/ 2321580 h 2418916"/>
              <a:gd name="connsiteX58" fmla="*/ 1274696 w 1530442"/>
              <a:gd name="connsiteY58" fmla="*/ 2293871 h 2418916"/>
              <a:gd name="connsiteX59" fmla="*/ 1191569 w 1530442"/>
              <a:gd name="connsiteY59" fmla="*/ 2238453 h 2418916"/>
              <a:gd name="connsiteX60" fmla="*/ 1150005 w 1530442"/>
              <a:gd name="connsiteY60" fmla="*/ 2210744 h 2418916"/>
              <a:gd name="connsiteX61" fmla="*/ 1039169 w 1530442"/>
              <a:gd name="connsiteY61" fmla="*/ 2155326 h 2418916"/>
              <a:gd name="connsiteX62" fmla="*/ 914478 w 1530442"/>
              <a:gd name="connsiteY62" fmla="*/ 2072199 h 2418916"/>
              <a:gd name="connsiteX63" fmla="*/ 872915 w 1530442"/>
              <a:gd name="connsiteY63" fmla="*/ 2044490 h 2418916"/>
              <a:gd name="connsiteX64" fmla="*/ 678951 w 1530442"/>
              <a:gd name="connsiteY64" fmla="*/ 1961362 h 2418916"/>
              <a:gd name="connsiteX65" fmla="*/ 637387 w 1530442"/>
              <a:gd name="connsiteY65" fmla="*/ 1919799 h 2418916"/>
              <a:gd name="connsiteX66" fmla="*/ 568115 w 1530442"/>
              <a:gd name="connsiteY66" fmla="*/ 1892090 h 2418916"/>
              <a:gd name="connsiteX67" fmla="*/ 512696 w 1530442"/>
              <a:gd name="connsiteY67" fmla="*/ 1864380 h 2418916"/>
              <a:gd name="connsiteX68" fmla="*/ 429569 w 1530442"/>
              <a:gd name="connsiteY68" fmla="*/ 1822817 h 2418916"/>
              <a:gd name="connsiteX69" fmla="*/ 346442 w 1530442"/>
              <a:gd name="connsiteY69" fmla="*/ 1767399 h 2418916"/>
              <a:gd name="connsiteX70" fmla="*/ 207896 w 1530442"/>
              <a:gd name="connsiteY70" fmla="*/ 1711980 h 2418916"/>
              <a:gd name="connsiteX71" fmla="*/ 152478 w 1530442"/>
              <a:gd name="connsiteY71" fmla="*/ 1684271 h 2418916"/>
              <a:gd name="connsiteX72" fmla="*/ 4014 w 1530442"/>
              <a:gd name="connsiteY72" fmla="*/ 1646642 h 2418916"/>
              <a:gd name="connsiteX0" fmla="*/ 4014 w 1530442"/>
              <a:gd name="connsiteY0" fmla="*/ 1646642 h 2418916"/>
              <a:gd name="connsiteX1" fmla="*/ 45200 w 1530442"/>
              <a:gd name="connsiteY1" fmla="*/ 1547612 h 2418916"/>
              <a:gd name="connsiteX2" fmla="*/ 76844 w 1530442"/>
              <a:gd name="connsiteY2" fmla="*/ 1442006 h 2418916"/>
              <a:gd name="connsiteX3" fmla="*/ 118785 w 1530442"/>
              <a:gd name="connsiteY3" fmla="*/ 1345400 h 2418916"/>
              <a:gd name="connsiteX4" fmla="*/ 150430 w 1530442"/>
              <a:gd name="connsiteY4" fmla="*/ 1279309 h 2418916"/>
              <a:gd name="connsiteX5" fmla="*/ 170645 w 1530442"/>
              <a:gd name="connsiteY5" fmla="*/ 1227071 h 2418916"/>
              <a:gd name="connsiteX6" fmla="*/ 212963 w 1530442"/>
              <a:gd name="connsiteY6" fmla="*/ 1160602 h 2418916"/>
              <a:gd name="connsiteX7" fmla="*/ 243099 w 1530442"/>
              <a:gd name="connsiteY7" fmla="*/ 1098822 h 2418916"/>
              <a:gd name="connsiteX8" fmla="*/ 273611 w 1530442"/>
              <a:gd name="connsiteY8" fmla="*/ 1021680 h 2418916"/>
              <a:gd name="connsiteX9" fmla="*/ 311618 w 1530442"/>
              <a:gd name="connsiteY9" fmla="*/ 959145 h 2418916"/>
              <a:gd name="connsiteX10" fmla="*/ 363477 w 1530442"/>
              <a:gd name="connsiteY10" fmla="*/ 838013 h 2418916"/>
              <a:gd name="connsiteX11" fmla="*/ 388005 w 1530442"/>
              <a:gd name="connsiteY11" fmla="*/ 789332 h 2418916"/>
              <a:gd name="connsiteX12" fmla="*/ 415715 w 1530442"/>
              <a:gd name="connsiteY12" fmla="*/ 713699 h 2418916"/>
              <a:gd name="connsiteX13" fmla="*/ 454098 w 1530442"/>
              <a:gd name="connsiteY13" fmla="*/ 640113 h 2418916"/>
              <a:gd name="connsiteX14" fmla="*/ 477871 w 1530442"/>
              <a:gd name="connsiteY14" fmla="*/ 590894 h 2418916"/>
              <a:gd name="connsiteX15" fmla="*/ 516632 w 1530442"/>
              <a:gd name="connsiteY15" fmla="*/ 499519 h 2418916"/>
              <a:gd name="connsiteX16" fmla="*/ 526551 w 1530442"/>
              <a:gd name="connsiteY16" fmla="*/ 465071 h 2418916"/>
              <a:gd name="connsiteX17" fmla="*/ 568115 w 1530442"/>
              <a:gd name="connsiteY17" fmla="*/ 381944 h 2418916"/>
              <a:gd name="connsiteX18" fmla="*/ 606498 w 1530442"/>
              <a:gd name="connsiteY18" fmla="*/ 315852 h 2418916"/>
              <a:gd name="connsiteX19" fmla="*/ 640568 w 1530442"/>
              <a:gd name="connsiteY19" fmla="*/ 239841 h 2418916"/>
              <a:gd name="connsiteX20" fmla="*/ 678951 w 1530442"/>
              <a:gd name="connsiteY20" fmla="*/ 201835 h 2418916"/>
              <a:gd name="connsiteX21" fmla="*/ 672265 w 1530442"/>
              <a:gd name="connsiteY21" fmla="*/ 167441 h 2418916"/>
              <a:gd name="connsiteX22" fmla="*/ 696363 w 1530442"/>
              <a:gd name="connsiteY22" fmla="*/ 110460 h 2418916"/>
              <a:gd name="connsiteX23" fmla="*/ 720515 w 1530442"/>
              <a:gd name="connsiteY23" fmla="*/ 50729 h 2418916"/>
              <a:gd name="connsiteX24" fmla="*/ 709463 w 1530442"/>
              <a:gd name="connsiteY24" fmla="*/ 91376 h 2418916"/>
              <a:gd name="connsiteX25" fmla="*/ 755340 w 1530442"/>
              <a:gd name="connsiteY25" fmla="*/ 0 h 2418916"/>
              <a:gd name="connsiteX26" fmla="*/ 775933 w 1530442"/>
              <a:gd name="connsiteY26" fmla="*/ 63290 h 2418916"/>
              <a:gd name="connsiteX27" fmla="*/ 803642 w 1530442"/>
              <a:gd name="connsiteY27" fmla="*/ 174126 h 2418916"/>
              <a:gd name="connsiteX28" fmla="*/ 817496 w 1530442"/>
              <a:gd name="connsiteY28" fmla="*/ 215690 h 2418916"/>
              <a:gd name="connsiteX29" fmla="*/ 831351 w 1530442"/>
              <a:gd name="connsiteY29" fmla="*/ 284962 h 2418916"/>
              <a:gd name="connsiteX30" fmla="*/ 845205 w 1530442"/>
              <a:gd name="connsiteY30" fmla="*/ 326526 h 2418916"/>
              <a:gd name="connsiteX31" fmla="*/ 859060 w 1530442"/>
              <a:gd name="connsiteY31" fmla="*/ 381944 h 2418916"/>
              <a:gd name="connsiteX32" fmla="*/ 872915 w 1530442"/>
              <a:gd name="connsiteY32" fmla="*/ 423508 h 2418916"/>
              <a:gd name="connsiteX33" fmla="*/ 886769 w 1530442"/>
              <a:gd name="connsiteY33" fmla="*/ 478926 h 2418916"/>
              <a:gd name="connsiteX34" fmla="*/ 914478 w 1530442"/>
              <a:gd name="connsiteY34" fmla="*/ 520490 h 2418916"/>
              <a:gd name="connsiteX35" fmla="*/ 942187 w 1530442"/>
              <a:gd name="connsiteY35" fmla="*/ 603617 h 2418916"/>
              <a:gd name="connsiteX36" fmla="*/ 956042 w 1530442"/>
              <a:gd name="connsiteY36" fmla="*/ 645180 h 2418916"/>
              <a:gd name="connsiteX37" fmla="*/ 969896 w 1530442"/>
              <a:gd name="connsiteY37" fmla="*/ 700599 h 2418916"/>
              <a:gd name="connsiteX38" fmla="*/ 997605 w 1530442"/>
              <a:gd name="connsiteY38" fmla="*/ 783726 h 2418916"/>
              <a:gd name="connsiteX39" fmla="*/ 1039169 w 1530442"/>
              <a:gd name="connsiteY39" fmla="*/ 908417 h 2418916"/>
              <a:gd name="connsiteX40" fmla="*/ 1053024 w 1530442"/>
              <a:gd name="connsiteY40" fmla="*/ 949980 h 2418916"/>
              <a:gd name="connsiteX41" fmla="*/ 1066878 w 1530442"/>
              <a:gd name="connsiteY41" fmla="*/ 1019253 h 2418916"/>
              <a:gd name="connsiteX42" fmla="*/ 1080733 w 1530442"/>
              <a:gd name="connsiteY42" fmla="*/ 1074671 h 2418916"/>
              <a:gd name="connsiteX43" fmla="*/ 1108442 w 1530442"/>
              <a:gd name="connsiteY43" fmla="*/ 1199362 h 2418916"/>
              <a:gd name="connsiteX44" fmla="*/ 1136151 w 1530442"/>
              <a:gd name="connsiteY44" fmla="*/ 1240926 h 2418916"/>
              <a:gd name="connsiteX45" fmla="*/ 1177715 w 1530442"/>
              <a:gd name="connsiteY45" fmla="*/ 1365617 h 2418916"/>
              <a:gd name="connsiteX46" fmla="*/ 1205424 w 1530442"/>
              <a:gd name="connsiteY46" fmla="*/ 1448744 h 2418916"/>
              <a:gd name="connsiteX47" fmla="*/ 1260842 w 1530442"/>
              <a:gd name="connsiteY47" fmla="*/ 1545726 h 2418916"/>
              <a:gd name="connsiteX48" fmla="*/ 1288551 w 1530442"/>
              <a:gd name="connsiteY48" fmla="*/ 1628853 h 2418916"/>
              <a:gd name="connsiteX49" fmla="*/ 1302405 w 1530442"/>
              <a:gd name="connsiteY49" fmla="*/ 1781253 h 2418916"/>
              <a:gd name="connsiteX50" fmla="*/ 1343969 w 1530442"/>
              <a:gd name="connsiteY50" fmla="*/ 1975217 h 2418916"/>
              <a:gd name="connsiteX51" fmla="*/ 1399387 w 1530442"/>
              <a:gd name="connsiteY51" fmla="*/ 2155326 h 2418916"/>
              <a:gd name="connsiteX52" fmla="*/ 1454805 w 1530442"/>
              <a:gd name="connsiteY52" fmla="*/ 2238453 h 2418916"/>
              <a:gd name="connsiteX53" fmla="*/ 1468660 w 1530442"/>
              <a:gd name="connsiteY53" fmla="*/ 2280017 h 2418916"/>
              <a:gd name="connsiteX54" fmla="*/ 1510224 w 1530442"/>
              <a:gd name="connsiteY54" fmla="*/ 2363144 h 2418916"/>
              <a:gd name="connsiteX55" fmla="*/ 1524078 w 1530442"/>
              <a:gd name="connsiteY55" fmla="*/ 2418562 h 2418916"/>
              <a:gd name="connsiteX56" fmla="*/ 1454805 w 1530442"/>
              <a:gd name="connsiteY56" fmla="*/ 2349290 h 2418916"/>
              <a:gd name="connsiteX57" fmla="*/ 1330115 w 1530442"/>
              <a:gd name="connsiteY57" fmla="*/ 2321580 h 2418916"/>
              <a:gd name="connsiteX58" fmla="*/ 1274696 w 1530442"/>
              <a:gd name="connsiteY58" fmla="*/ 2293871 h 2418916"/>
              <a:gd name="connsiteX59" fmla="*/ 1191569 w 1530442"/>
              <a:gd name="connsiteY59" fmla="*/ 2238453 h 2418916"/>
              <a:gd name="connsiteX60" fmla="*/ 1150005 w 1530442"/>
              <a:gd name="connsiteY60" fmla="*/ 2210744 h 2418916"/>
              <a:gd name="connsiteX61" fmla="*/ 1039169 w 1530442"/>
              <a:gd name="connsiteY61" fmla="*/ 2155326 h 2418916"/>
              <a:gd name="connsiteX62" fmla="*/ 914478 w 1530442"/>
              <a:gd name="connsiteY62" fmla="*/ 2072199 h 2418916"/>
              <a:gd name="connsiteX63" fmla="*/ 872915 w 1530442"/>
              <a:gd name="connsiteY63" fmla="*/ 2044490 h 2418916"/>
              <a:gd name="connsiteX64" fmla="*/ 678951 w 1530442"/>
              <a:gd name="connsiteY64" fmla="*/ 1961362 h 2418916"/>
              <a:gd name="connsiteX65" fmla="*/ 637387 w 1530442"/>
              <a:gd name="connsiteY65" fmla="*/ 1919799 h 2418916"/>
              <a:gd name="connsiteX66" fmla="*/ 568115 w 1530442"/>
              <a:gd name="connsiteY66" fmla="*/ 1892090 h 2418916"/>
              <a:gd name="connsiteX67" fmla="*/ 512696 w 1530442"/>
              <a:gd name="connsiteY67" fmla="*/ 1864380 h 2418916"/>
              <a:gd name="connsiteX68" fmla="*/ 429569 w 1530442"/>
              <a:gd name="connsiteY68" fmla="*/ 1822817 h 2418916"/>
              <a:gd name="connsiteX69" fmla="*/ 346442 w 1530442"/>
              <a:gd name="connsiteY69" fmla="*/ 1767399 h 2418916"/>
              <a:gd name="connsiteX70" fmla="*/ 207896 w 1530442"/>
              <a:gd name="connsiteY70" fmla="*/ 1711980 h 2418916"/>
              <a:gd name="connsiteX71" fmla="*/ 152478 w 1530442"/>
              <a:gd name="connsiteY71" fmla="*/ 1684271 h 2418916"/>
              <a:gd name="connsiteX72" fmla="*/ 4014 w 1530442"/>
              <a:gd name="connsiteY72" fmla="*/ 1646642 h 2418916"/>
              <a:gd name="connsiteX0" fmla="*/ 4014 w 1530442"/>
              <a:gd name="connsiteY0" fmla="*/ 1646642 h 2418916"/>
              <a:gd name="connsiteX1" fmla="*/ 45200 w 1530442"/>
              <a:gd name="connsiteY1" fmla="*/ 1547612 h 2418916"/>
              <a:gd name="connsiteX2" fmla="*/ 76844 w 1530442"/>
              <a:gd name="connsiteY2" fmla="*/ 1442006 h 2418916"/>
              <a:gd name="connsiteX3" fmla="*/ 118785 w 1530442"/>
              <a:gd name="connsiteY3" fmla="*/ 1345400 h 2418916"/>
              <a:gd name="connsiteX4" fmla="*/ 150430 w 1530442"/>
              <a:gd name="connsiteY4" fmla="*/ 1279309 h 2418916"/>
              <a:gd name="connsiteX5" fmla="*/ 170645 w 1530442"/>
              <a:gd name="connsiteY5" fmla="*/ 1227071 h 2418916"/>
              <a:gd name="connsiteX6" fmla="*/ 212963 w 1530442"/>
              <a:gd name="connsiteY6" fmla="*/ 1160602 h 2418916"/>
              <a:gd name="connsiteX7" fmla="*/ 243099 w 1530442"/>
              <a:gd name="connsiteY7" fmla="*/ 1098822 h 2418916"/>
              <a:gd name="connsiteX8" fmla="*/ 273611 w 1530442"/>
              <a:gd name="connsiteY8" fmla="*/ 1021680 h 2418916"/>
              <a:gd name="connsiteX9" fmla="*/ 311618 w 1530442"/>
              <a:gd name="connsiteY9" fmla="*/ 959145 h 2418916"/>
              <a:gd name="connsiteX10" fmla="*/ 363477 w 1530442"/>
              <a:gd name="connsiteY10" fmla="*/ 838013 h 2418916"/>
              <a:gd name="connsiteX11" fmla="*/ 388005 w 1530442"/>
              <a:gd name="connsiteY11" fmla="*/ 789332 h 2418916"/>
              <a:gd name="connsiteX12" fmla="*/ 415715 w 1530442"/>
              <a:gd name="connsiteY12" fmla="*/ 713699 h 2418916"/>
              <a:gd name="connsiteX13" fmla="*/ 454098 w 1530442"/>
              <a:gd name="connsiteY13" fmla="*/ 640113 h 2418916"/>
              <a:gd name="connsiteX14" fmla="*/ 477871 w 1530442"/>
              <a:gd name="connsiteY14" fmla="*/ 590894 h 2418916"/>
              <a:gd name="connsiteX15" fmla="*/ 516632 w 1530442"/>
              <a:gd name="connsiteY15" fmla="*/ 499519 h 2418916"/>
              <a:gd name="connsiteX16" fmla="*/ 526551 w 1530442"/>
              <a:gd name="connsiteY16" fmla="*/ 465071 h 2418916"/>
              <a:gd name="connsiteX17" fmla="*/ 568115 w 1530442"/>
              <a:gd name="connsiteY17" fmla="*/ 381944 h 2418916"/>
              <a:gd name="connsiteX18" fmla="*/ 606498 w 1530442"/>
              <a:gd name="connsiteY18" fmla="*/ 315852 h 2418916"/>
              <a:gd name="connsiteX19" fmla="*/ 640568 w 1530442"/>
              <a:gd name="connsiteY19" fmla="*/ 239841 h 2418916"/>
              <a:gd name="connsiteX20" fmla="*/ 657603 w 1530442"/>
              <a:gd name="connsiteY20" fmla="*/ 201835 h 2418916"/>
              <a:gd name="connsiteX21" fmla="*/ 672265 w 1530442"/>
              <a:gd name="connsiteY21" fmla="*/ 167441 h 2418916"/>
              <a:gd name="connsiteX22" fmla="*/ 696363 w 1530442"/>
              <a:gd name="connsiteY22" fmla="*/ 110460 h 2418916"/>
              <a:gd name="connsiteX23" fmla="*/ 720515 w 1530442"/>
              <a:gd name="connsiteY23" fmla="*/ 50729 h 2418916"/>
              <a:gd name="connsiteX24" fmla="*/ 709463 w 1530442"/>
              <a:gd name="connsiteY24" fmla="*/ 91376 h 2418916"/>
              <a:gd name="connsiteX25" fmla="*/ 755340 w 1530442"/>
              <a:gd name="connsiteY25" fmla="*/ 0 h 2418916"/>
              <a:gd name="connsiteX26" fmla="*/ 775933 w 1530442"/>
              <a:gd name="connsiteY26" fmla="*/ 63290 h 2418916"/>
              <a:gd name="connsiteX27" fmla="*/ 803642 w 1530442"/>
              <a:gd name="connsiteY27" fmla="*/ 174126 h 2418916"/>
              <a:gd name="connsiteX28" fmla="*/ 817496 w 1530442"/>
              <a:gd name="connsiteY28" fmla="*/ 215690 h 2418916"/>
              <a:gd name="connsiteX29" fmla="*/ 831351 w 1530442"/>
              <a:gd name="connsiteY29" fmla="*/ 284962 h 2418916"/>
              <a:gd name="connsiteX30" fmla="*/ 845205 w 1530442"/>
              <a:gd name="connsiteY30" fmla="*/ 326526 h 2418916"/>
              <a:gd name="connsiteX31" fmla="*/ 859060 w 1530442"/>
              <a:gd name="connsiteY31" fmla="*/ 381944 h 2418916"/>
              <a:gd name="connsiteX32" fmla="*/ 872915 w 1530442"/>
              <a:gd name="connsiteY32" fmla="*/ 423508 h 2418916"/>
              <a:gd name="connsiteX33" fmla="*/ 886769 w 1530442"/>
              <a:gd name="connsiteY33" fmla="*/ 478926 h 2418916"/>
              <a:gd name="connsiteX34" fmla="*/ 914478 w 1530442"/>
              <a:gd name="connsiteY34" fmla="*/ 520490 h 2418916"/>
              <a:gd name="connsiteX35" fmla="*/ 942187 w 1530442"/>
              <a:gd name="connsiteY35" fmla="*/ 603617 h 2418916"/>
              <a:gd name="connsiteX36" fmla="*/ 956042 w 1530442"/>
              <a:gd name="connsiteY36" fmla="*/ 645180 h 2418916"/>
              <a:gd name="connsiteX37" fmla="*/ 969896 w 1530442"/>
              <a:gd name="connsiteY37" fmla="*/ 700599 h 2418916"/>
              <a:gd name="connsiteX38" fmla="*/ 997605 w 1530442"/>
              <a:gd name="connsiteY38" fmla="*/ 783726 h 2418916"/>
              <a:gd name="connsiteX39" fmla="*/ 1039169 w 1530442"/>
              <a:gd name="connsiteY39" fmla="*/ 908417 h 2418916"/>
              <a:gd name="connsiteX40" fmla="*/ 1053024 w 1530442"/>
              <a:gd name="connsiteY40" fmla="*/ 949980 h 2418916"/>
              <a:gd name="connsiteX41" fmla="*/ 1066878 w 1530442"/>
              <a:gd name="connsiteY41" fmla="*/ 1019253 h 2418916"/>
              <a:gd name="connsiteX42" fmla="*/ 1080733 w 1530442"/>
              <a:gd name="connsiteY42" fmla="*/ 1074671 h 2418916"/>
              <a:gd name="connsiteX43" fmla="*/ 1108442 w 1530442"/>
              <a:gd name="connsiteY43" fmla="*/ 1199362 h 2418916"/>
              <a:gd name="connsiteX44" fmla="*/ 1136151 w 1530442"/>
              <a:gd name="connsiteY44" fmla="*/ 1240926 h 2418916"/>
              <a:gd name="connsiteX45" fmla="*/ 1177715 w 1530442"/>
              <a:gd name="connsiteY45" fmla="*/ 1365617 h 2418916"/>
              <a:gd name="connsiteX46" fmla="*/ 1205424 w 1530442"/>
              <a:gd name="connsiteY46" fmla="*/ 1448744 h 2418916"/>
              <a:gd name="connsiteX47" fmla="*/ 1260842 w 1530442"/>
              <a:gd name="connsiteY47" fmla="*/ 1545726 h 2418916"/>
              <a:gd name="connsiteX48" fmla="*/ 1288551 w 1530442"/>
              <a:gd name="connsiteY48" fmla="*/ 1628853 h 2418916"/>
              <a:gd name="connsiteX49" fmla="*/ 1302405 w 1530442"/>
              <a:gd name="connsiteY49" fmla="*/ 1781253 h 2418916"/>
              <a:gd name="connsiteX50" fmla="*/ 1343969 w 1530442"/>
              <a:gd name="connsiteY50" fmla="*/ 1975217 h 2418916"/>
              <a:gd name="connsiteX51" fmla="*/ 1399387 w 1530442"/>
              <a:gd name="connsiteY51" fmla="*/ 2155326 h 2418916"/>
              <a:gd name="connsiteX52" fmla="*/ 1454805 w 1530442"/>
              <a:gd name="connsiteY52" fmla="*/ 2238453 h 2418916"/>
              <a:gd name="connsiteX53" fmla="*/ 1468660 w 1530442"/>
              <a:gd name="connsiteY53" fmla="*/ 2280017 h 2418916"/>
              <a:gd name="connsiteX54" fmla="*/ 1510224 w 1530442"/>
              <a:gd name="connsiteY54" fmla="*/ 2363144 h 2418916"/>
              <a:gd name="connsiteX55" fmla="*/ 1524078 w 1530442"/>
              <a:gd name="connsiteY55" fmla="*/ 2418562 h 2418916"/>
              <a:gd name="connsiteX56" fmla="*/ 1454805 w 1530442"/>
              <a:gd name="connsiteY56" fmla="*/ 2349290 h 2418916"/>
              <a:gd name="connsiteX57" fmla="*/ 1330115 w 1530442"/>
              <a:gd name="connsiteY57" fmla="*/ 2321580 h 2418916"/>
              <a:gd name="connsiteX58" fmla="*/ 1274696 w 1530442"/>
              <a:gd name="connsiteY58" fmla="*/ 2293871 h 2418916"/>
              <a:gd name="connsiteX59" fmla="*/ 1191569 w 1530442"/>
              <a:gd name="connsiteY59" fmla="*/ 2238453 h 2418916"/>
              <a:gd name="connsiteX60" fmla="*/ 1150005 w 1530442"/>
              <a:gd name="connsiteY60" fmla="*/ 2210744 h 2418916"/>
              <a:gd name="connsiteX61" fmla="*/ 1039169 w 1530442"/>
              <a:gd name="connsiteY61" fmla="*/ 2155326 h 2418916"/>
              <a:gd name="connsiteX62" fmla="*/ 914478 w 1530442"/>
              <a:gd name="connsiteY62" fmla="*/ 2072199 h 2418916"/>
              <a:gd name="connsiteX63" fmla="*/ 872915 w 1530442"/>
              <a:gd name="connsiteY63" fmla="*/ 2044490 h 2418916"/>
              <a:gd name="connsiteX64" fmla="*/ 678951 w 1530442"/>
              <a:gd name="connsiteY64" fmla="*/ 1961362 h 2418916"/>
              <a:gd name="connsiteX65" fmla="*/ 637387 w 1530442"/>
              <a:gd name="connsiteY65" fmla="*/ 1919799 h 2418916"/>
              <a:gd name="connsiteX66" fmla="*/ 568115 w 1530442"/>
              <a:gd name="connsiteY66" fmla="*/ 1892090 h 2418916"/>
              <a:gd name="connsiteX67" fmla="*/ 512696 w 1530442"/>
              <a:gd name="connsiteY67" fmla="*/ 1864380 h 2418916"/>
              <a:gd name="connsiteX68" fmla="*/ 429569 w 1530442"/>
              <a:gd name="connsiteY68" fmla="*/ 1822817 h 2418916"/>
              <a:gd name="connsiteX69" fmla="*/ 346442 w 1530442"/>
              <a:gd name="connsiteY69" fmla="*/ 1767399 h 2418916"/>
              <a:gd name="connsiteX70" fmla="*/ 207896 w 1530442"/>
              <a:gd name="connsiteY70" fmla="*/ 1711980 h 2418916"/>
              <a:gd name="connsiteX71" fmla="*/ 152478 w 1530442"/>
              <a:gd name="connsiteY71" fmla="*/ 1684271 h 2418916"/>
              <a:gd name="connsiteX72" fmla="*/ 4014 w 1530442"/>
              <a:gd name="connsiteY72" fmla="*/ 1646642 h 2418916"/>
              <a:gd name="connsiteX0" fmla="*/ 4014 w 1530442"/>
              <a:gd name="connsiteY0" fmla="*/ 1646642 h 2418916"/>
              <a:gd name="connsiteX1" fmla="*/ 45200 w 1530442"/>
              <a:gd name="connsiteY1" fmla="*/ 1547612 h 2418916"/>
              <a:gd name="connsiteX2" fmla="*/ 76844 w 1530442"/>
              <a:gd name="connsiteY2" fmla="*/ 1442006 h 2418916"/>
              <a:gd name="connsiteX3" fmla="*/ 118785 w 1530442"/>
              <a:gd name="connsiteY3" fmla="*/ 1345400 h 2418916"/>
              <a:gd name="connsiteX4" fmla="*/ 150430 w 1530442"/>
              <a:gd name="connsiteY4" fmla="*/ 1279309 h 2418916"/>
              <a:gd name="connsiteX5" fmla="*/ 170645 w 1530442"/>
              <a:gd name="connsiteY5" fmla="*/ 1227071 h 2418916"/>
              <a:gd name="connsiteX6" fmla="*/ 212963 w 1530442"/>
              <a:gd name="connsiteY6" fmla="*/ 1160602 h 2418916"/>
              <a:gd name="connsiteX7" fmla="*/ 243099 w 1530442"/>
              <a:gd name="connsiteY7" fmla="*/ 1098822 h 2418916"/>
              <a:gd name="connsiteX8" fmla="*/ 273611 w 1530442"/>
              <a:gd name="connsiteY8" fmla="*/ 1021680 h 2418916"/>
              <a:gd name="connsiteX9" fmla="*/ 311618 w 1530442"/>
              <a:gd name="connsiteY9" fmla="*/ 959145 h 2418916"/>
              <a:gd name="connsiteX10" fmla="*/ 363477 w 1530442"/>
              <a:gd name="connsiteY10" fmla="*/ 838013 h 2418916"/>
              <a:gd name="connsiteX11" fmla="*/ 388005 w 1530442"/>
              <a:gd name="connsiteY11" fmla="*/ 789332 h 2418916"/>
              <a:gd name="connsiteX12" fmla="*/ 415715 w 1530442"/>
              <a:gd name="connsiteY12" fmla="*/ 713699 h 2418916"/>
              <a:gd name="connsiteX13" fmla="*/ 454098 w 1530442"/>
              <a:gd name="connsiteY13" fmla="*/ 640113 h 2418916"/>
              <a:gd name="connsiteX14" fmla="*/ 477871 w 1530442"/>
              <a:gd name="connsiteY14" fmla="*/ 590894 h 2418916"/>
              <a:gd name="connsiteX15" fmla="*/ 516632 w 1530442"/>
              <a:gd name="connsiteY15" fmla="*/ 499519 h 2418916"/>
              <a:gd name="connsiteX16" fmla="*/ 526551 w 1530442"/>
              <a:gd name="connsiteY16" fmla="*/ 465071 h 2418916"/>
              <a:gd name="connsiteX17" fmla="*/ 568115 w 1530442"/>
              <a:gd name="connsiteY17" fmla="*/ 381944 h 2418916"/>
              <a:gd name="connsiteX18" fmla="*/ 606498 w 1530442"/>
              <a:gd name="connsiteY18" fmla="*/ 315852 h 2418916"/>
              <a:gd name="connsiteX19" fmla="*/ 622779 w 1530442"/>
              <a:gd name="connsiteY19" fmla="*/ 257631 h 2418916"/>
              <a:gd name="connsiteX20" fmla="*/ 657603 w 1530442"/>
              <a:gd name="connsiteY20" fmla="*/ 201835 h 2418916"/>
              <a:gd name="connsiteX21" fmla="*/ 672265 w 1530442"/>
              <a:gd name="connsiteY21" fmla="*/ 167441 h 2418916"/>
              <a:gd name="connsiteX22" fmla="*/ 696363 w 1530442"/>
              <a:gd name="connsiteY22" fmla="*/ 110460 h 2418916"/>
              <a:gd name="connsiteX23" fmla="*/ 720515 w 1530442"/>
              <a:gd name="connsiteY23" fmla="*/ 50729 h 2418916"/>
              <a:gd name="connsiteX24" fmla="*/ 709463 w 1530442"/>
              <a:gd name="connsiteY24" fmla="*/ 91376 h 2418916"/>
              <a:gd name="connsiteX25" fmla="*/ 755340 w 1530442"/>
              <a:gd name="connsiteY25" fmla="*/ 0 h 2418916"/>
              <a:gd name="connsiteX26" fmla="*/ 775933 w 1530442"/>
              <a:gd name="connsiteY26" fmla="*/ 63290 h 2418916"/>
              <a:gd name="connsiteX27" fmla="*/ 803642 w 1530442"/>
              <a:gd name="connsiteY27" fmla="*/ 174126 h 2418916"/>
              <a:gd name="connsiteX28" fmla="*/ 817496 w 1530442"/>
              <a:gd name="connsiteY28" fmla="*/ 215690 h 2418916"/>
              <a:gd name="connsiteX29" fmla="*/ 831351 w 1530442"/>
              <a:gd name="connsiteY29" fmla="*/ 284962 h 2418916"/>
              <a:gd name="connsiteX30" fmla="*/ 845205 w 1530442"/>
              <a:gd name="connsiteY30" fmla="*/ 326526 h 2418916"/>
              <a:gd name="connsiteX31" fmla="*/ 859060 w 1530442"/>
              <a:gd name="connsiteY31" fmla="*/ 381944 h 2418916"/>
              <a:gd name="connsiteX32" fmla="*/ 872915 w 1530442"/>
              <a:gd name="connsiteY32" fmla="*/ 423508 h 2418916"/>
              <a:gd name="connsiteX33" fmla="*/ 886769 w 1530442"/>
              <a:gd name="connsiteY33" fmla="*/ 478926 h 2418916"/>
              <a:gd name="connsiteX34" fmla="*/ 914478 w 1530442"/>
              <a:gd name="connsiteY34" fmla="*/ 520490 h 2418916"/>
              <a:gd name="connsiteX35" fmla="*/ 942187 w 1530442"/>
              <a:gd name="connsiteY35" fmla="*/ 603617 h 2418916"/>
              <a:gd name="connsiteX36" fmla="*/ 956042 w 1530442"/>
              <a:gd name="connsiteY36" fmla="*/ 645180 h 2418916"/>
              <a:gd name="connsiteX37" fmla="*/ 969896 w 1530442"/>
              <a:gd name="connsiteY37" fmla="*/ 700599 h 2418916"/>
              <a:gd name="connsiteX38" fmla="*/ 997605 w 1530442"/>
              <a:gd name="connsiteY38" fmla="*/ 783726 h 2418916"/>
              <a:gd name="connsiteX39" fmla="*/ 1039169 w 1530442"/>
              <a:gd name="connsiteY39" fmla="*/ 908417 h 2418916"/>
              <a:gd name="connsiteX40" fmla="*/ 1053024 w 1530442"/>
              <a:gd name="connsiteY40" fmla="*/ 949980 h 2418916"/>
              <a:gd name="connsiteX41" fmla="*/ 1066878 w 1530442"/>
              <a:gd name="connsiteY41" fmla="*/ 1019253 h 2418916"/>
              <a:gd name="connsiteX42" fmla="*/ 1080733 w 1530442"/>
              <a:gd name="connsiteY42" fmla="*/ 1074671 h 2418916"/>
              <a:gd name="connsiteX43" fmla="*/ 1108442 w 1530442"/>
              <a:gd name="connsiteY43" fmla="*/ 1199362 h 2418916"/>
              <a:gd name="connsiteX44" fmla="*/ 1136151 w 1530442"/>
              <a:gd name="connsiteY44" fmla="*/ 1240926 h 2418916"/>
              <a:gd name="connsiteX45" fmla="*/ 1177715 w 1530442"/>
              <a:gd name="connsiteY45" fmla="*/ 1365617 h 2418916"/>
              <a:gd name="connsiteX46" fmla="*/ 1205424 w 1530442"/>
              <a:gd name="connsiteY46" fmla="*/ 1448744 h 2418916"/>
              <a:gd name="connsiteX47" fmla="*/ 1260842 w 1530442"/>
              <a:gd name="connsiteY47" fmla="*/ 1545726 h 2418916"/>
              <a:gd name="connsiteX48" fmla="*/ 1288551 w 1530442"/>
              <a:gd name="connsiteY48" fmla="*/ 1628853 h 2418916"/>
              <a:gd name="connsiteX49" fmla="*/ 1302405 w 1530442"/>
              <a:gd name="connsiteY49" fmla="*/ 1781253 h 2418916"/>
              <a:gd name="connsiteX50" fmla="*/ 1343969 w 1530442"/>
              <a:gd name="connsiteY50" fmla="*/ 1975217 h 2418916"/>
              <a:gd name="connsiteX51" fmla="*/ 1399387 w 1530442"/>
              <a:gd name="connsiteY51" fmla="*/ 2155326 h 2418916"/>
              <a:gd name="connsiteX52" fmla="*/ 1454805 w 1530442"/>
              <a:gd name="connsiteY52" fmla="*/ 2238453 h 2418916"/>
              <a:gd name="connsiteX53" fmla="*/ 1468660 w 1530442"/>
              <a:gd name="connsiteY53" fmla="*/ 2280017 h 2418916"/>
              <a:gd name="connsiteX54" fmla="*/ 1510224 w 1530442"/>
              <a:gd name="connsiteY54" fmla="*/ 2363144 h 2418916"/>
              <a:gd name="connsiteX55" fmla="*/ 1524078 w 1530442"/>
              <a:gd name="connsiteY55" fmla="*/ 2418562 h 2418916"/>
              <a:gd name="connsiteX56" fmla="*/ 1454805 w 1530442"/>
              <a:gd name="connsiteY56" fmla="*/ 2349290 h 2418916"/>
              <a:gd name="connsiteX57" fmla="*/ 1330115 w 1530442"/>
              <a:gd name="connsiteY57" fmla="*/ 2321580 h 2418916"/>
              <a:gd name="connsiteX58" fmla="*/ 1274696 w 1530442"/>
              <a:gd name="connsiteY58" fmla="*/ 2293871 h 2418916"/>
              <a:gd name="connsiteX59" fmla="*/ 1191569 w 1530442"/>
              <a:gd name="connsiteY59" fmla="*/ 2238453 h 2418916"/>
              <a:gd name="connsiteX60" fmla="*/ 1150005 w 1530442"/>
              <a:gd name="connsiteY60" fmla="*/ 2210744 h 2418916"/>
              <a:gd name="connsiteX61" fmla="*/ 1039169 w 1530442"/>
              <a:gd name="connsiteY61" fmla="*/ 2155326 h 2418916"/>
              <a:gd name="connsiteX62" fmla="*/ 914478 w 1530442"/>
              <a:gd name="connsiteY62" fmla="*/ 2072199 h 2418916"/>
              <a:gd name="connsiteX63" fmla="*/ 872915 w 1530442"/>
              <a:gd name="connsiteY63" fmla="*/ 2044490 h 2418916"/>
              <a:gd name="connsiteX64" fmla="*/ 678951 w 1530442"/>
              <a:gd name="connsiteY64" fmla="*/ 1961362 h 2418916"/>
              <a:gd name="connsiteX65" fmla="*/ 637387 w 1530442"/>
              <a:gd name="connsiteY65" fmla="*/ 1919799 h 2418916"/>
              <a:gd name="connsiteX66" fmla="*/ 568115 w 1530442"/>
              <a:gd name="connsiteY66" fmla="*/ 1892090 h 2418916"/>
              <a:gd name="connsiteX67" fmla="*/ 512696 w 1530442"/>
              <a:gd name="connsiteY67" fmla="*/ 1864380 h 2418916"/>
              <a:gd name="connsiteX68" fmla="*/ 429569 w 1530442"/>
              <a:gd name="connsiteY68" fmla="*/ 1822817 h 2418916"/>
              <a:gd name="connsiteX69" fmla="*/ 346442 w 1530442"/>
              <a:gd name="connsiteY69" fmla="*/ 1767399 h 2418916"/>
              <a:gd name="connsiteX70" fmla="*/ 207896 w 1530442"/>
              <a:gd name="connsiteY70" fmla="*/ 1711980 h 2418916"/>
              <a:gd name="connsiteX71" fmla="*/ 152478 w 1530442"/>
              <a:gd name="connsiteY71" fmla="*/ 1684271 h 2418916"/>
              <a:gd name="connsiteX72" fmla="*/ 4014 w 1530442"/>
              <a:gd name="connsiteY72" fmla="*/ 1646642 h 2418916"/>
              <a:gd name="connsiteX0" fmla="*/ 4014 w 1530442"/>
              <a:gd name="connsiteY0" fmla="*/ 1646642 h 2418916"/>
              <a:gd name="connsiteX1" fmla="*/ 45200 w 1530442"/>
              <a:gd name="connsiteY1" fmla="*/ 1547612 h 2418916"/>
              <a:gd name="connsiteX2" fmla="*/ 76844 w 1530442"/>
              <a:gd name="connsiteY2" fmla="*/ 1442006 h 2418916"/>
              <a:gd name="connsiteX3" fmla="*/ 118785 w 1530442"/>
              <a:gd name="connsiteY3" fmla="*/ 1345400 h 2418916"/>
              <a:gd name="connsiteX4" fmla="*/ 150430 w 1530442"/>
              <a:gd name="connsiteY4" fmla="*/ 1279309 h 2418916"/>
              <a:gd name="connsiteX5" fmla="*/ 170645 w 1530442"/>
              <a:gd name="connsiteY5" fmla="*/ 1227071 h 2418916"/>
              <a:gd name="connsiteX6" fmla="*/ 212963 w 1530442"/>
              <a:gd name="connsiteY6" fmla="*/ 1160602 h 2418916"/>
              <a:gd name="connsiteX7" fmla="*/ 243099 w 1530442"/>
              <a:gd name="connsiteY7" fmla="*/ 1098822 h 2418916"/>
              <a:gd name="connsiteX8" fmla="*/ 273611 w 1530442"/>
              <a:gd name="connsiteY8" fmla="*/ 1021680 h 2418916"/>
              <a:gd name="connsiteX9" fmla="*/ 311618 w 1530442"/>
              <a:gd name="connsiteY9" fmla="*/ 959145 h 2418916"/>
              <a:gd name="connsiteX10" fmla="*/ 363477 w 1530442"/>
              <a:gd name="connsiteY10" fmla="*/ 838013 h 2418916"/>
              <a:gd name="connsiteX11" fmla="*/ 388005 w 1530442"/>
              <a:gd name="connsiteY11" fmla="*/ 789332 h 2418916"/>
              <a:gd name="connsiteX12" fmla="*/ 415715 w 1530442"/>
              <a:gd name="connsiteY12" fmla="*/ 713699 h 2418916"/>
              <a:gd name="connsiteX13" fmla="*/ 454098 w 1530442"/>
              <a:gd name="connsiteY13" fmla="*/ 640113 h 2418916"/>
              <a:gd name="connsiteX14" fmla="*/ 477871 w 1530442"/>
              <a:gd name="connsiteY14" fmla="*/ 590894 h 2418916"/>
              <a:gd name="connsiteX15" fmla="*/ 516632 w 1530442"/>
              <a:gd name="connsiteY15" fmla="*/ 499519 h 2418916"/>
              <a:gd name="connsiteX16" fmla="*/ 526551 w 1530442"/>
              <a:gd name="connsiteY16" fmla="*/ 465071 h 2418916"/>
              <a:gd name="connsiteX17" fmla="*/ 568115 w 1530442"/>
              <a:gd name="connsiteY17" fmla="*/ 381944 h 2418916"/>
              <a:gd name="connsiteX18" fmla="*/ 592266 w 1530442"/>
              <a:gd name="connsiteY18" fmla="*/ 326526 h 2418916"/>
              <a:gd name="connsiteX19" fmla="*/ 622779 w 1530442"/>
              <a:gd name="connsiteY19" fmla="*/ 257631 h 2418916"/>
              <a:gd name="connsiteX20" fmla="*/ 657603 w 1530442"/>
              <a:gd name="connsiteY20" fmla="*/ 201835 h 2418916"/>
              <a:gd name="connsiteX21" fmla="*/ 672265 w 1530442"/>
              <a:gd name="connsiteY21" fmla="*/ 167441 h 2418916"/>
              <a:gd name="connsiteX22" fmla="*/ 696363 w 1530442"/>
              <a:gd name="connsiteY22" fmla="*/ 110460 h 2418916"/>
              <a:gd name="connsiteX23" fmla="*/ 720515 w 1530442"/>
              <a:gd name="connsiteY23" fmla="*/ 50729 h 2418916"/>
              <a:gd name="connsiteX24" fmla="*/ 709463 w 1530442"/>
              <a:gd name="connsiteY24" fmla="*/ 91376 h 2418916"/>
              <a:gd name="connsiteX25" fmla="*/ 755340 w 1530442"/>
              <a:gd name="connsiteY25" fmla="*/ 0 h 2418916"/>
              <a:gd name="connsiteX26" fmla="*/ 775933 w 1530442"/>
              <a:gd name="connsiteY26" fmla="*/ 63290 h 2418916"/>
              <a:gd name="connsiteX27" fmla="*/ 803642 w 1530442"/>
              <a:gd name="connsiteY27" fmla="*/ 174126 h 2418916"/>
              <a:gd name="connsiteX28" fmla="*/ 817496 w 1530442"/>
              <a:gd name="connsiteY28" fmla="*/ 215690 h 2418916"/>
              <a:gd name="connsiteX29" fmla="*/ 831351 w 1530442"/>
              <a:gd name="connsiteY29" fmla="*/ 284962 h 2418916"/>
              <a:gd name="connsiteX30" fmla="*/ 845205 w 1530442"/>
              <a:gd name="connsiteY30" fmla="*/ 326526 h 2418916"/>
              <a:gd name="connsiteX31" fmla="*/ 859060 w 1530442"/>
              <a:gd name="connsiteY31" fmla="*/ 381944 h 2418916"/>
              <a:gd name="connsiteX32" fmla="*/ 872915 w 1530442"/>
              <a:gd name="connsiteY32" fmla="*/ 423508 h 2418916"/>
              <a:gd name="connsiteX33" fmla="*/ 886769 w 1530442"/>
              <a:gd name="connsiteY33" fmla="*/ 478926 h 2418916"/>
              <a:gd name="connsiteX34" fmla="*/ 914478 w 1530442"/>
              <a:gd name="connsiteY34" fmla="*/ 520490 h 2418916"/>
              <a:gd name="connsiteX35" fmla="*/ 942187 w 1530442"/>
              <a:gd name="connsiteY35" fmla="*/ 603617 h 2418916"/>
              <a:gd name="connsiteX36" fmla="*/ 956042 w 1530442"/>
              <a:gd name="connsiteY36" fmla="*/ 645180 h 2418916"/>
              <a:gd name="connsiteX37" fmla="*/ 969896 w 1530442"/>
              <a:gd name="connsiteY37" fmla="*/ 700599 h 2418916"/>
              <a:gd name="connsiteX38" fmla="*/ 997605 w 1530442"/>
              <a:gd name="connsiteY38" fmla="*/ 783726 h 2418916"/>
              <a:gd name="connsiteX39" fmla="*/ 1039169 w 1530442"/>
              <a:gd name="connsiteY39" fmla="*/ 908417 h 2418916"/>
              <a:gd name="connsiteX40" fmla="*/ 1053024 w 1530442"/>
              <a:gd name="connsiteY40" fmla="*/ 949980 h 2418916"/>
              <a:gd name="connsiteX41" fmla="*/ 1066878 w 1530442"/>
              <a:gd name="connsiteY41" fmla="*/ 1019253 h 2418916"/>
              <a:gd name="connsiteX42" fmla="*/ 1080733 w 1530442"/>
              <a:gd name="connsiteY42" fmla="*/ 1074671 h 2418916"/>
              <a:gd name="connsiteX43" fmla="*/ 1108442 w 1530442"/>
              <a:gd name="connsiteY43" fmla="*/ 1199362 h 2418916"/>
              <a:gd name="connsiteX44" fmla="*/ 1136151 w 1530442"/>
              <a:gd name="connsiteY44" fmla="*/ 1240926 h 2418916"/>
              <a:gd name="connsiteX45" fmla="*/ 1177715 w 1530442"/>
              <a:gd name="connsiteY45" fmla="*/ 1365617 h 2418916"/>
              <a:gd name="connsiteX46" fmla="*/ 1205424 w 1530442"/>
              <a:gd name="connsiteY46" fmla="*/ 1448744 h 2418916"/>
              <a:gd name="connsiteX47" fmla="*/ 1260842 w 1530442"/>
              <a:gd name="connsiteY47" fmla="*/ 1545726 h 2418916"/>
              <a:gd name="connsiteX48" fmla="*/ 1288551 w 1530442"/>
              <a:gd name="connsiteY48" fmla="*/ 1628853 h 2418916"/>
              <a:gd name="connsiteX49" fmla="*/ 1302405 w 1530442"/>
              <a:gd name="connsiteY49" fmla="*/ 1781253 h 2418916"/>
              <a:gd name="connsiteX50" fmla="*/ 1343969 w 1530442"/>
              <a:gd name="connsiteY50" fmla="*/ 1975217 h 2418916"/>
              <a:gd name="connsiteX51" fmla="*/ 1399387 w 1530442"/>
              <a:gd name="connsiteY51" fmla="*/ 2155326 h 2418916"/>
              <a:gd name="connsiteX52" fmla="*/ 1454805 w 1530442"/>
              <a:gd name="connsiteY52" fmla="*/ 2238453 h 2418916"/>
              <a:gd name="connsiteX53" fmla="*/ 1468660 w 1530442"/>
              <a:gd name="connsiteY53" fmla="*/ 2280017 h 2418916"/>
              <a:gd name="connsiteX54" fmla="*/ 1510224 w 1530442"/>
              <a:gd name="connsiteY54" fmla="*/ 2363144 h 2418916"/>
              <a:gd name="connsiteX55" fmla="*/ 1524078 w 1530442"/>
              <a:gd name="connsiteY55" fmla="*/ 2418562 h 2418916"/>
              <a:gd name="connsiteX56" fmla="*/ 1454805 w 1530442"/>
              <a:gd name="connsiteY56" fmla="*/ 2349290 h 2418916"/>
              <a:gd name="connsiteX57" fmla="*/ 1330115 w 1530442"/>
              <a:gd name="connsiteY57" fmla="*/ 2321580 h 2418916"/>
              <a:gd name="connsiteX58" fmla="*/ 1274696 w 1530442"/>
              <a:gd name="connsiteY58" fmla="*/ 2293871 h 2418916"/>
              <a:gd name="connsiteX59" fmla="*/ 1191569 w 1530442"/>
              <a:gd name="connsiteY59" fmla="*/ 2238453 h 2418916"/>
              <a:gd name="connsiteX60" fmla="*/ 1150005 w 1530442"/>
              <a:gd name="connsiteY60" fmla="*/ 2210744 h 2418916"/>
              <a:gd name="connsiteX61" fmla="*/ 1039169 w 1530442"/>
              <a:gd name="connsiteY61" fmla="*/ 2155326 h 2418916"/>
              <a:gd name="connsiteX62" fmla="*/ 914478 w 1530442"/>
              <a:gd name="connsiteY62" fmla="*/ 2072199 h 2418916"/>
              <a:gd name="connsiteX63" fmla="*/ 872915 w 1530442"/>
              <a:gd name="connsiteY63" fmla="*/ 2044490 h 2418916"/>
              <a:gd name="connsiteX64" fmla="*/ 678951 w 1530442"/>
              <a:gd name="connsiteY64" fmla="*/ 1961362 h 2418916"/>
              <a:gd name="connsiteX65" fmla="*/ 637387 w 1530442"/>
              <a:gd name="connsiteY65" fmla="*/ 1919799 h 2418916"/>
              <a:gd name="connsiteX66" fmla="*/ 568115 w 1530442"/>
              <a:gd name="connsiteY66" fmla="*/ 1892090 h 2418916"/>
              <a:gd name="connsiteX67" fmla="*/ 512696 w 1530442"/>
              <a:gd name="connsiteY67" fmla="*/ 1864380 h 2418916"/>
              <a:gd name="connsiteX68" fmla="*/ 429569 w 1530442"/>
              <a:gd name="connsiteY68" fmla="*/ 1822817 h 2418916"/>
              <a:gd name="connsiteX69" fmla="*/ 346442 w 1530442"/>
              <a:gd name="connsiteY69" fmla="*/ 1767399 h 2418916"/>
              <a:gd name="connsiteX70" fmla="*/ 207896 w 1530442"/>
              <a:gd name="connsiteY70" fmla="*/ 1711980 h 2418916"/>
              <a:gd name="connsiteX71" fmla="*/ 152478 w 1530442"/>
              <a:gd name="connsiteY71" fmla="*/ 1684271 h 2418916"/>
              <a:gd name="connsiteX72" fmla="*/ 4014 w 1530442"/>
              <a:gd name="connsiteY72" fmla="*/ 1646642 h 2418916"/>
              <a:gd name="connsiteX0" fmla="*/ 4014 w 1530442"/>
              <a:gd name="connsiteY0" fmla="*/ 1646642 h 2418916"/>
              <a:gd name="connsiteX1" fmla="*/ 45200 w 1530442"/>
              <a:gd name="connsiteY1" fmla="*/ 1547612 h 2418916"/>
              <a:gd name="connsiteX2" fmla="*/ 76844 w 1530442"/>
              <a:gd name="connsiteY2" fmla="*/ 1442006 h 2418916"/>
              <a:gd name="connsiteX3" fmla="*/ 118785 w 1530442"/>
              <a:gd name="connsiteY3" fmla="*/ 1345400 h 2418916"/>
              <a:gd name="connsiteX4" fmla="*/ 150430 w 1530442"/>
              <a:gd name="connsiteY4" fmla="*/ 1279309 h 2418916"/>
              <a:gd name="connsiteX5" fmla="*/ 170645 w 1530442"/>
              <a:gd name="connsiteY5" fmla="*/ 1227071 h 2418916"/>
              <a:gd name="connsiteX6" fmla="*/ 212963 w 1530442"/>
              <a:gd name="connsiteY6" fmla="*/ 1160602 h 2418916"/>
              <a:gd name="connsiteX7" fmla="*/ 243099 w 1530442"/>
              <a:gd name="connsiteY7" fmla="*/ 1098822 h 2418916"/>
              <a:gd name="connsiteX8" fmla="*/ 273611 w 1530442"/>
              <a:gd name="connsiteY8" fmla="*/ 1021680 h 2418916"/>
              <a:gd name="connsiteX9" fmla="*/ 311618 w 1530442"/>
              <a:gd name="connsiteY9" fmla="*/ 959145 h 2418916"/>
              <a:gd name="connsiteX10" fmla="*/ 363477 w 1530442"/>
              <a:gd name="connsiteY10" fmla="*/ 838013 h 2418916"/>
              <a:gd name="connsiteX11" fmla="*/ 388005 w 1530442"/>
              <a:gd name="connsiteY11" fmla="*/ 789332 h 2418916"/>
              <a:gd name="connsiteX12" fmla="*/ 415715 w 1530442"/>
              <a:gd name="connsiteY12" fmla="*/ 713699 h 2418916"/>
              <a:gd name="connsiteX13" fmla="*/ 454098 w 1530442"/>
              <a:gd name="connsiteY13" fmla="*/ 640113 h 2418916"/>
              <a:gd name="connsiteX14" fmla="*/ 477871 w 1530442"/>
              <a:gd name="connsiteY14" fmla="*/ 590894 h 2418916"/>
              <a:gd name="connsiteX15" fmla="*/ 516632 w 1530442"/>
              <a:gd name="connsiteY15" fmla="*/ 499519 h 2418916"/>
              <a:gd name="connsiteX16" fmla="*/ 526551 w 1530442"/>
              <a:gd name="connsiteY16" fmla="*/ 465071 h 2418916"/>
              <a:gd name="connsiteX17" fmla="*/ 554852 w 1530442"/>
              <a:gd name="connsiteY17" fmla="*/ 416500 h 2418916"/>
              <a:gd name="connsiteX18" fmla="*/ 568115 w 1530442"/>
              <a:gd name="connsiteY18" fmla="*/ 381944 h 2418916"/>
              <a:gd name="connsiteX19" fmla="*/ 592266 w 1530442"/>
              <a:gd name="connsiteY19" fmla="*/ 326526 h 2418916"/>
              <a:gd name="connsiteX20" fmla="*/ 622779 w 1530442"/>
              <a:gd name="connsiteY20" fmla="*/ 257631 h 2418916"/>
              <a:gd name="connsiteX21" fmla="*/ 657603 w 1530442"/>
              <a:gd name="connsiteY21" fmla="*/ 201835 h 2418916"/>
              <a:gd name="connsiteX22" fmla="*/ 672265 w 1530442"/>
              <a:gd name="connsiteY22" fmla="*/ 167441 h 2418916"/>
              <a:gd name="connsiteX23" fmla="*/ 696363 w 1530442"/>
              <a:gd name="connsiteY23" fmla="*/ 110460 h 2418916"/>
              <a:gd name="connsiteX24" fmla="*/ 720515 w 1530442"/>
              <a:gd name="connsiteY24" fmla="*/ 50729 h 2418916"/>
              <a:gd name="connsiteX25" fmla="*/ 709463 w 1530442"/>
              <a:gd name="connsiteY25" fmla="*/ 91376 h 2418916"/>
              <a:gd name="connsiteX26" fmla="*/ 755340 w 1530442"/>
              <a:gd name="connsiteY26" fmla="*/ 0 h 2418916"/>
              <a:gd name="connsiteX27" fmla="*/ 775933 w 1530442"/>
              <a:gd name="connsiteY27" fmla="*/ 63290 h 2418916"/>
              <a:gd name="connsiteX28" fmla="*/ 803642 w 1530442"/>
              <a:gd name="connsiteY28" fmla="*/ 174126 h 2418916"/>
              <a:gd name="connsiteX29" fmla="*/ 817496 w 1530442"/>
              <a:gd name="connsiteY29" fmla="*/ 215690 h 2418916"/>
              <a:gd name="connsiteX30" fmla="*/ 831351 w 1530442"/>
              <a:gd name="connsiteY30" fmla="*/ 284962 h 2418916"/>
              <a:gd name="connsiteX31" fmla="*/ 845205 w 1530442"/>
              <a:gd name="connsiteY31" fmla="*/ 326526 h 2418916"/>
              <a:gd name="connsiteX32" fmla="*/ 859060 w 1530442"/>
              <a:gd name="connsiteY32" fmla="*/ 381944 h 2418916"/>
              <a:gd name="connsiteX33" fmla="*/ 872915 w 1530442"/>
              <a:gd name="connsiteY33" fmla="*/ 423508 h 2418916"/>
              <a:gd name="connsiteX34" fmla="*/ 886769 w 1530442"/>
              <a:gd name="connsiteY34" fmla="*/ 478926 h 2418916"/>
              <a:gd name="connsiteX35" fmla="*/ 914478 w 1530442"/>
              <a:gd name="connsiteY35" fmla="*/ 520490 h 2418916"/>
              <a:gd name="connsiteX36" fmla="*/ 942187 w 1530442"/>
              <a:gd name="connsiteY36" fmla="*/ 603617 h 2418916"/>
              <a:gd name="connsiteX37" fmla="*/ 956042 w 1530442"/>
              <a:gd name="connsiteY37" fmla="*/ 645180 h 2418916"/>
              <a:gd name="connsiteX38" fmla="*/ 969896 w 1530442"/>
              <a:gd name="connsiteY38" fmla="*/ 700599 h 2418916"/>
              <a:gd name="connsiteX39" fmla="*/ 997605 w 1530442"/>
              <a:gd name="connsiteY39" fmla="*/ 783726 h 2418916"/>
              <a:gd name="connsiteX40" fmla="*/ 1039169 w 1530442"/>
              <a:gd name="connsiteY40" fmla="*/ 908417 h 2418916"/>
              <a:gd name="connsiteX41" fmla="*/ 1053024 w 1530442"/>
              <a:gd name="connsiteY41" fmla="*/ 949980 h 2418916"/>
              <a:gd name="connsiteX42" fmla="*/ 1066878 w 1530442"/>
              <a:gd name="connsiteY42" fmla="*/ 1019253 h 2418916"/>
              <a:gd name="connsiteX43" fmla="*/ 1080733 w 1530442"/>
              <a:gd name="connsiteY43" fmla="*/ 1074671 h 2418916"/>
              <a:gd name="connsiteX44" fmla="*/ 1108442 w 1530442"/>
              <a:gd name="connsiteY44" fmla="*/ 1199362 h 2418916"/>
              <a:gd name="connsiteX45" fmla="*/ 1136151 w 1530442"/>
              <a:gd name="connsiteY45" fmla="*/ 1240926 h 2418916"/>
              <a:gd name="connsiteX46" fmla="*/ 1177715 w 1530442"/>
              <a:gd name="connsiteY46" fmla="*/ 1365617 h 2418916"/>
              <a:gd name="connsiteX47" fmla="*/ 1205424 w 1530442"/>
              <a:gd name="connsiteY47" fmla="*/ 1448744 h 2418916"/>
              <a:gd name="connsiteX48" fmla="*/ 1260842 w 1530442"/>
              <a:gd name="connsiteY48" fmla="*/ 1545726 h 2418916"/>
              <a:gd name="connsiteX49" fmla="*/ 1288551 w 1530442"/>
              <a:gd name="connsiteY49" fmla="*/ 1628853 h 2418916"/>
              <a:gd name="connsiteX50" fmla="*/ 1302405 w 1530442"/>
              <a:gd name="connsiteY50" fmla="*/ 1781253 h 2418916"/>
              <a:gd name="connsiteX51" fmla="*/ 1343969 w 1530442"/>
              <a:gd name="connsiteY51" fmla="*/ 1975217 h 2418916"/>
              <a:gd name="connsiteX52" fmla="*/ 1399387 w 1530442"/>
              <a:gd name="connsiteY52" fmla="*/ 2155326 h 2418916"/>
              <a:gd name="connsiteX53" fmla="*/ 1454805 w 1530442"/>
              <a:gd name="connsiteY53" fmla="*/ 2238453 h 2418916"/>
              <a:gd name="connsiteX54" fmla="*/ 1468660 w 1530442"/>
              <a:gd name="connsiteY54" fmla="*/ 2280017 h 2418916"/>
              <a:gd name="connsiteX55" fmla="*/ 1510224 w 1530442"/>
              <a:gd name="connsiteY55" fmla="*/ 2363144 h 2418916"/>
              <a:gd name="connsiteX56" fmla="*/ 1524078 w 1530442"/>
              <a:gd name="connsiteY56" fmla="*/ 2418562 h 2418916"/>
              <a:gd name="connsiteX57" fmla="*/ 1454805 w 1530442"/>
              <a:gd name="connsiteY57" fmla="*/ 2349290 h 2418916"/>
              <a:gd name="connsiteX58" fmla="*/ 1330115 w 1530442"/>
              <a:gd name="connsiteY58" fmla="*/ 2321580 h 2418916"/>
              <a:gd name="connsiteX59" fmla="*/ 1274696 w 1530442"/>
              <a:gd name="connsiteY59" fmla="*/ 2293871 h 2418916"/>
              <a:gd name="connsiteX60" fmla="*/ 1191569 w 1530442"/>
              <a:gd name="connsiteY60" fmla="*/ 2238453 h 2418916"/>
              <a:gd name="connsiteX61" fmla="*/ 1150005 w 1530442"/>
              <a:gd name="connsiteY61" fmla="*/ 2210744 h 2418916"/>
              <a:gd name="connsiteX62" fmla="*/ 1039169 w 1530442"/>
              <a:gd name="connsiteY62" fmla="*/ 2155326 h 2418916"/>
              <a:gd name="connsiteX63" fmla="*/ 914478 w 1530442"/>
              <a:gd name="connsiteY63" fmla="*/ 2072199 h 2418916"/>
              <a:gd name="connsiteX64" fmla="*/ 872915 w 1530442"/>
              <a:gd name="connsiteY64" fmla="*/ 2044490 h 2418916"/>
              <a:gd name="connsiteX65" fmla="*/ 678951 w 1530442"/>
              <a:gd name="connsiteY65" fmla="*/ 1961362 h 2418916"/>
              <a:gd name="connsiteX66" fmla="*/ 637387 w 1530442"/>
              <a:gd name="connsiteY66" fmla="*/ 1919799 h 2418916"/>
              <a:gd name="connsiteX67" fmla="*/ 568115 w 1530442"/>
              <a:gd name="connsiteY67" fmla="*/ 1892090 h 2418916"/>
              <a:gd name="connsiteX68" fmla="*/ 512696 w 1530442"/>
              <a:gd name="connsiteY68" fmla="*/ 1864380 h 2418916"/>
              <a:gd name="connsiteX69" fmla="*/ 429569 w 1530442"/>
              <a:gd name="connsiteY69" fmla="*/ 1822817 h 2418916"/>
              <a:gd name="connsiteX70" fmla="*/ 346442 w 1530442"/>
              <a:gd name="connsiteY70" fmla="*/ 1767399 h 2418916"/>
              <a:gd name="connsiteX71" fmla="*/ 207896 w 1530442"/>
              <a:gd name="connsiteY71" fmla="*/ 1711980 h 2418916"/>
              <a:gd name="connsiteX72" fmla="*/ 152478 w 1530442"/>
              <a:gd name="connsiteY72" fmla="*/ 1684271 h 2418916"/>
              <a:gd name="connsiteX73" fmla="*/ 4014 w 1530442"/>
              <a:gd name="connsiteY73" fmla="*/ 1646642 h 2418916"/>
              <a:gd name="connsiteX0" fmla="*/ 4014 w 1530442"/>
              <a:gd name="connsiteY0" fmla="*/ 1646642 h 2418916"/>
              <a:gd name="connsiteX1" fmla="*/ 45200 w 1530442"/>
              <a:gd name="connsiteY1" fmla="*/ 1547612 h 2418916"/>
              <a:gd name="connsiteX2" fmla="*/ 76844 w 1530442"/>
              <a:gd name="connsiteY2" fmla="*/ 1442006 h 2418916"/>
              <a:gd name="connsiteX3" fmla="*/ 118785 w 1530442"/>
              <a:gd name="connsiteY3" fmla="*/ 1345400 h 2418916"/>
              <a:gd name="connsiteX4" fmla="*/ 150430 w 1530442"/>
              <a:gd name="connsiteY4" fmla="*/ 1279309 h 2418916"/>
              <a:gd name="connsiteX5" fmla="*/ 170645 w 1530442"/>
              <a:gd name="connsiteY5" fmla="*/ 1227071 h 2418916"/>
              <a:gd name="connsiteX6" fmla="*/ 212963 w 1530442"/>
              <a:gd name="connsiteY6" fmla="*/ 1160602 h 2418916"/>
              <a:gd name="connsiteX7" fmla="*/ 243099 w 1530442"/>
              <a:gd name="connsiteY7" fmla="*/ 1098822 h 2418916"/>
              <a:gd name="connsiteX8" fmla="*/ 273611 w 1530442"/>
              <a:gd name="connsiteY8" fmla="*/ 1021680 h 2418916"/>
              <a:gd name="connsiteX9" fmla="*/ 311618 w 1530442"/>
              <a:gd name="connsiteY9" fmla="*/ 959145 h 2418916"/>
              <a:gd name="connsiteX10" fmla="*/ 363477 w 1530442"/>
              <a:gd name="connsiteY10" fmla="*/ 838013 h 2418916"/>
              <a:gd name="connsiteX11" fmla="*/ 388005 w 1530442"/>
              <a:gd name="connsiteY11" fmla="*/ 789332 h 2418916"/>
              <a:gd name="connsiteX12" fmla="*/ 415715 w 1530442"/>
              <a:gd name="connsiteY12" fmla="*/ 713699 h 2418916"/>
              <a:gd name="connsiteX13" fmla="*/ 454098 w 1530442"/>
              <a:gd name="connsiteY13" fmla="*/ 640113 h 2418916"/>
              <a:gd name="connsiteX14" fmla="*/ 477871 w 1530442"/>
              <a:gd name="connsiteY14" fmla="*/ 590894 h 2418916"/>
              <a:gd name="connsiteX15" fmla="*/ 516632 w 1530442"/>
              <a:gd name="connsiteY15" fmla="*/ 499519 h 2418916"/>
              <a:gd name="connsiteX16" fmla="*/ 526551 w 1530442"/>
              <a:gd name="connsiteY16" fmla="*/ 465071 h 2418916"/>
              <a:gd name="connsiteX17" fmla="*/ 554852 w 1530442"/>
              <a:gd name="connsiteY17" fmla="*/ 416500 h 2418916"/>
              <a:gd name="connsiteX18" fmla="*/ 568115 w 1530442"/>
              <a:gd name="connsiteY18" fmla="*/ 381944 h 2418916"/>
              <a:gd name="connsiteX19" fmla="*/ 592266 w 1530442"/>
              <a:gd name="connsiteY19" fmla="*/ 326526 h 2418916"/>
              <a:gd name="connsiteX20" fmla="*/ 622779 w 1530442"/>
              <a:gd name="connsiteY20" fmla="*/ 257631 h 2418916"/>
              <a:gd name="connsiteX21" fmla="*/ 657603 w 1530442"/>
              <a:gd name="connsiteY21" fmla="*/ 201835 h 2418916"/>
              <a:gd name="connsiteX22" fmla="*/ 672265 w 1530442"/>
              <a:gd name="connsiteY22" fmla="*/ 167441 h 2418916"/>
              <a:gd name="connsiteX23" fmla="*/ 696363 w 1530442"/>
              <a:gd name="connsiteY23" fmla="*/ 110460 h 2418916"/>
              <a:gd name="connsiteX24" fmla="*/ 720515 w 1530442"/>
              <a:gd name="connsiteY24" fmla="*/ 50729 h 2418916"/>
              <a:gd name="connsiteX25" fmla="*/ 709463 w 1530442"/>
              <a:gd name="connsiteY25" fmla="*/ 91376 h 2418916"/>
              <a:gd name="connsiteX26" fmla="*/ 755340 w 1530442"/>
              <a:gd name="connsiteY26" fmla="*/ 0 h 2418916"/>
              <a:gd name="connsiteX27" fmla="*/ 775933 w 1530442"/>
              <a:gd name="connsiteY27" fmla="*/ 63290 h 2418916"/>
              <a:gd name="connsiteX28" fmla="*/ 824990 w 1530442"/>
              <a:gd name="connsiteY28" fmla="*/ 159894 h 2418916"/>
              <a:gd name="connsiteX29" fmla="*/ 817496 w 1530442"/>
              <a:gd name="connsiteY29" fmla="*/ 215690 h 2418916"/>
              <a:gd name="connsiteX30" fmla="*/ 831351 w 1530442"/>
              <a:gd name="connsiteY30" fmla="*/ 284962 h 2418916"/>
              <a:gd name="connsiteX31" fmla="*/ 845205 w 1530442"/>
              <a:gd name="connsiteY31" fmla="*/ 326526 h 2418916"/>
              <a:gd name="connsiteX32" fmla="*/ 859060 w 1530442"/>
              <a:gd name="connsiteY32" fmla="*/ 381944 h 2418916"/>
              <a:gd name="connsiteX33" fmla="*/ 872915 w 1530442"/>
              <a:gd name="connsiteY33" fmla="*/ 423508 h 2418916"/>
              <a:gd name="connsiteX34" fmla="*/ 886769 w 1530442"/>
              <a:gd name="connsiteY34" fmla="*/ 478926 h 2418916"/>
              <a:gd name="connsiteX35" fmla="*/ 914478 w 1530442"/>
              <a:gd name="connsiteY35" fmla="*/ 520490 h 2418916"/>
              <a:gd name="connsiteX36" fmla="*/ 942187 w 1530442"/>
              <a:gd name="connsiteY36" fmla="*/ 603617 h 2418916"/>
              <a:gd name="connsiteX37" fmla="*/ 956042 w 1530442"/>
              <a:gd name="connsiteY37" fmla="*/ 645180 h 2418916"/>
              <a:gd name="connsiteX38" fmla="*/ 969896 w 1530442"/>
              <a:gd name="connsiteY38" fmla="*/ 700599 h 2418916"/>
              <a:gd name="connsiteX39" fmla="*/ 997605 w 1530442"/>
              <a:gd name="connsiteY39" fmla="*/ 783726 h 2418916"/>
              <a:gd name="connsiteX40" fmla="*/ 1039169 w 1530442"/>
              <a:gd name="connsiteY40" fmla="*/ 908417 h 2418916"/>
              <a:gd name="connsiteX41" fmla="*/ 1053024 w 1530442"/>
              <a:gd name="connsiteY41" fmla="*/ 949980 h 2418916"/>
              <a:gd name="connsiteX42" fmla="*/ 1066878 w 1530442"/>
              <a:gd name="connsiteY42" fmla="*/ 1019253 h 2418916"/>
              <a:gd name="connsiteX43" fmla="*/ 1080733 w 1530442"/>
              <a:gd name="connsiteY43" fmla="*/ 1074671 h 2418916"/>
              <a:gd name="connsiteX44" fmla="*/ 1108442 w 1530442"/>
              <a:gd name="connsiteY44" fmla="*/ 1199362 h 2418916"/>
              <a:gd name="connsiteX45" fmla="*/ 1136151 w 1530442"/>
              <a:gd name="connsiteY45" fmla="*/ 1240926 h 2418916"/>
              <a:gd name="connsiteX46" fmla="*/ 1177715 w 1530442"/>
              <a:gd name="connsiteY46" fmla="*/ 1365617 h 2418916"/>
              <a:gd name="connsiteX47" fmla="*/ 1205424 w 1530442"/>
              <a:gd name="connsiteY47" fmla="*/ 1448744 h 2418916"/>
              <a:gd name="connsiteX48" fmla="*/ 1260842 w 1530442"/>
              <a:gd name="connsiteY48" fmla="*/ 1545726 h 2418916"/>
              <a:gd name="connsiteX49" fmla="*/ 1288551 w 1530442"/>
              <a:gd name="connsiteY49" fmla="*/ 1628853 h 2418916"/>
              <a:gd name="connsiteX50" fmla="*/ 1302405 w 1530442"/>
              <a:gd name="connsiteY50" fmla="*/ 1781253 h 2418916"/>
              <a:gd name="connsiteX51" fmla="*/ 1343969 w 1530442"/>
              <a:gd name="connsiteY51" fmla="*/ 1975217 h 2418916"/>
              <a:gd name="connsiteX52" fmla="*/ 1399387 w 1530442"/>
              <a:gd name="connsiteY52" fmla="*/ 2155326 h 2418916"/>
              <a:gd name="connsiteX53" fmla="*/ 1454805 w 1530442"/>
              <a:gd name="connsiteY53" fmla="*/ 2238453 h 2418916"/>
              <a:gd name="connsiteX54" fmla="*/ 1468660 w 1530442"/>
              <a:gd name="connsiteY54" fmla="*/ 2280017 h 2418916"/>
              <a:gd name="connsiteX55" fmla="*/ 1510224 w 1530442"/>
              <a:gd name="connsiteY55" fmla="*/ 2363144 h 2418916"/>
              <a:gd name="connsiteX56" fmla="*/ 1524078 w 1530442"/>
              <a:gd name="connsiteY56" fmla="*/ 2418562 h 2418916"/>
              <a:gd name="connsiteX57" fmla="*/ 1454805 w 1530442"/>
              <a:gd name="connsiteY57" fmla="*/ 2349290 h 2418916"/>
              <a:gd name="connsiteX58" fmla="*/ 1330115 w 1530442"/>
              <a:gd name="connsiteY58" fmla="*/ 2321580 h 2418916"/>
              <a:gd name="connsiteX59" fmla="*/ 1274696 w 1530442"/>
              <a:gd name="connsiteY59" fmla="*/ 2293871 h 2418916"/>
              <a:gd name="connsiteX60" fmla="*/ 1191569 w 1530442"/>
              <a:gd name="connsiteY60" fmla="*/ 2238453 h 2418916"/>
              <a:gd name="connsiteX61" fmla="*/ 1150005 w 1530442"/>
              <a:gd name="connsiteY61" fmla="*/ 2210744 h 2418916"/>
              <a:gd name="connsiteX62" fmla="*/ 1039169 w 1530442"/>
              <a:gd name="connsiteY62" fmla="*/ 2155326 h 2418916"/>
              <a:gd name="connsiteX63" fmla="*/ 914478 w 1530442"/>
              <a:gd name="connsiteY63" fmla="*/ 2072199 h 2418916"/>
              <a:gd name="connsiteX64" fmla="*/ 872915 w 1530442"/>
              <a:gd name="connsiteY64" fmla="*/ 2044490 h 2418916"/>
              <a:gd name="connsiteX65" fmla="*/ 678951 w 1530442"/>
              <a:gd name="connsiteY65" fmla="*/ 1961362 h 2418916"/>
              <a:gd name="connsiteX66" fmla="*/ 637387 w 1530442"/>
              <a:gd name="connsiteY66" fmla="*/ 1919799 h 2418916"/>
              <a:gd name="connsiteX67" fmla="*/ 568115 w 1530442"/>
              <a:gd name="connsiteY67" fmla="*/ 1892090 h 2418916"/>
              <a:gd name="connsiteX68" fmla="*/ 512696 w 1530442"/>
              <a:gd name="connsiteY68" fmla="*/ 1864380 h 2418916"/>
              <a:gd name="connsiteX69" fmla="*/ 429569 w 1530442"/>
              <a:gd name="connsiteY69" fmla="*/ 1822817 h 2418916"/>
              <a:gd name="connsiteX70" fmla="*/ 346442 w 1530442"/>
              <a:gd name="connsiteY70" fmla="*/ 1767399 h 2418916"/>
              <a:gd name="connsiteX71" fmla="*/ 207896 w 1530442"/>
              <a:gd name="connsiteY71" fmla="*/ 1711980 h 2418916"/>
              <a:gd name="connsiteX72" fmla="*/ 152478 w 1530442"/>
              <a:gd name="connsiteY72" fmla="*/ 1684271 h 2418916"/>
              <a:gd name="connsiteX73" fmla="*/ 4014 w 1530442"/>
              <a:gd name="connsiteY73" fmla="*/ 1646642 h 2418916"/>
              <a:gd name="connsiteX0" fmla="*/ 4014 w 1530442"/>
              <a:gd name="connsiteY0" fmla="*/ 1646642 h 2418916"/>
              <a:gd name="connsiteX1" fmla="*/ 45200 w 1530442"/>
              <a:gd name="connsiteY1" fmla="*/ 1547612 h 2418916"/>
              <a:gd name="connsiteX2" fmla="*/ 76844 w 1530442"/>
              <a:gd name="connsiteY2" fmla="*/ 1442006 h 2418916"/>
              <a:gd name="connsiteX3" fmla="*/ 118785 w 1530442"/>
              <a:gd name="connsiteY3" fmla="*/ 1345400 h 2418916"/>
              <a:gd name="connsiteX4" fmla="*/ 150430 w 1530442"/>
              <a:gd name="connsiteY4" fmla="*/ 1279309 h 2418916"/>
              <a:gd name="connsiteX5" fmla="*/ 170645 w 1530442"/>
              <a:gd name="connsiteY5" fmla="*/ 1227071 h 2418916"/>
              <a:gd name="connsiteX6" fmla="*/ 212963 w 1530442"/>
              <a:gd name="connsiteY6" fmla="*/ 1160602 h 2418916"/>
              <a:gd name="connsiteX7" fmla="*/ 243099 w 1530442"/>
              <a:gd name="connsiteY7" fmla="*/ 1098822 h 2418916"/>
              <a:gd name="connsiteX8" fmla="*/ 273611 w 1530442"/>
              <a:gd name="connsiteY8" fmla="*/ 1021680 h 2418916"/>
              <a:gd name="connsiteX9" fmla="*/ 311618 w 1530442"/>
              <a:gd name="connsiteY9" fmla="*/ 959145 h 2418916"/>
              <a:gd name="connsiteX10" fmla="*/ 363477 w 1530442"/>
              <a:gd name="connsiteY10" fmla="*/ 838013 h 2418916"/>
              <a:gd name="connsiteX11" fmla="*/ 388005 w 1530442"/>
              <a:gd name="connsiteY11" fmla="*/ 789332 h 2418916"/>
              <a:gd name="connsiteX12" fmla="*/ 415715 w 1530442"/>
              <a:gd name="connsiteY12" fmla="*/ 713699 h 2418916"/>
              <a:gd name="connsiteX13" fmla="*/ 454098 w 1530442"/>
              <a:gd name="connsiteY13" fmla="*/ 640113 h 2418916"/>
              <a:gd name="connsiteX14" fmla="*/ 477871 w 1530442"/>
              <a:gd name="connsiteY14" fmla="*/ 590894 h 2418916"/>
              <a:gd name="connsiteX15" fmla="*/ 516632 w 1530442"/>
              <a:gd name="connsiteY15" fmla="*/ 499519 h 2418916"/>
              <a:gd name="connsiteX16" fmla="*/ 526551 w 1530442"/>
              <a:gd name="connsiteY16" fmla="*/ 465071 h 2418916"/>
              <a:gd name="connsiteX17" fmla="*/ 554852 w 1530442"/>
              <a:gd name="connsiteY17" fmla="*/ 416500 h 2418916"/>
              <a:gd name="connsiteX18" fmla="*/ 568115 w 1530442"/>
              <a:gd name="connsiteY18" fmla="*/ 381944 h 2418916"/>
              <a:gd name="connsiteX19" fmla="*/ 592266 w 1530442"/>
              <a:gd name="connsiteY19" fmla="*/ 326526 h 2418916"/>
              <a:gd name="connsiteX20" fmla="*/ 622779 w 1530442"/>
              <a:gd name="connsiteY20" fmla="*/ 257631 h 2418916"/>
              <a:gd name="connsiteX21" fmla="*/ 657603 w 1530442"/>
              <a:gd name="connsiteY21" fmla="*/ 201835 h 2418916"/>
              <a:gd name="connsiteX22" fmla="*/ 672265 w 1530442"/>
              <a:gd name="connsiteY22" fmla="*/ 167441 h 2418916"/>
              <a:gd name="connsiteX23" fmla="*/ 696363 w 1530442"/>
              <a:gd name="connsiteY23" fmla="*/ 110460 h 2418916"/>
              <a:gd name="connsiteX24" fmla="*/ 720515 w 1530442"/>
              <a:gd name="connsiteY24" fmla="*/ 50729 h 2418916"/>
              <a:gd name="connsiteX25" fmla="*/ 709463 w 1530442"/>
              <a:gd name="connsiteY25" fmla="*/ 91376 h 2418916"/>
              <a:gd name="connsiteX26" fmla="*/ 755340 w 1530442"/>
              <a:gd name="connsiteY26" fmla="*/ 0 h 2418916"/>
              <a:gd name="connsiteX27" fmla="*/ 786607 w 1530442"/>
              <a:gd name="connsiteY27" fmla="*/ 45500 h 2418916"/>
              <a:gd name="connsiteX28" fmla="*/ 824990 w 1530442"/>
              <a:gd name="connsiteY28" fmla="*/ 159894 h 2418916"/>
              <a:gd name="connsiteX29" fmla="*/ 817496 w 1530442"/>
              <a:gd name="connsiteY29" fmla="*/ 215690 h 2418916"/>
              <a:gd name="connsiteX30" fmla="*/ 831351 w 1530442"/>
              <a:gd name="connsiteY30" fmla="*/ 284962 h 2418916"/>
              <a:gd name="connsiteX31" fmla="*/ 845205 w 1530442"/>
              <a:gd name="connsiteY31" fmla="*/ 326526 h 2418916"/>
              <a:gd name="connsiteX32" fmla="*/ 859060 w 1530442"/>
              <a:gd name="connsiteY32" fmla="*/ 381944 h 2418916"/>
              <a:gd name="connsiteX33" fmla="*/ 872915 w 1530442"/>
              <a:gd name="connsiteY33" fmla="*/ 423508 h 2418916"/>
              <a:gd name="connsiteX34" fmla="*/ 886769 w 1530442"/>
              <a:gd name="connsiteY34" fmla="*/ 478926 h 2418916"/>
              <a:gd name="connsiteX35" fmla="*/ 914478 w 1530442"/>
              <a:gd name="connsiteY35" fmla="*/ 520490 h 2418916"/>
              <a:gd name="connsiteX36" fmla="*/ 942187 w 1530442"/>
              <a:gd name="connsiteY36" fmla="*/ 603617 h 2418916"/>
              <a:gd name="connsiteX37" fmla="*/ 956042 w 1530442"/>
              <a:gd name="connsiteY37" fmla="*/ 645180 h 2418916"/>
              <a:gd name="connsiteX38" fmla="*/ 969896 w 1530442"/>
              <a:gd name="connsiteY38" fmla="*/ 700599 h 2418916"/>
              <a:gd name="connsiteX39" fmla="*/ 997605 w 1530442"/>
              <a:gd name="connsiteY39" fmla="*/ 783726 h 2418916"/>
              <a:gd name="connsiteX40" fmla="*/ 1039169 w 1530442"/>
              <a:gd name="connsiteY40" fmla="*/ 908417 h 2418916"/>
              <a:gd name="connsiteX41" fmla="*/ 1053024 w 1530442"/>
              <a:gd name="connsiteY41" fmla="*/ 949980 h 2418916"/>
              <a:gd name="connsiteX42" fmla="*/ 1066878 w 1530442"/>
              <a:gd name="connsiteY42" fmla="*/ 1019253 h 2418916"/>
              <a:gd name="connsiteX43" fmla="*/ 1080733 w 1530442"/>
              <a:gd name="connsiteY43" fmla="*/ 1074671 h 2418916"/>
              <a:gd name="connsiteX44" fmla="*/ 1108442 w 1530442"/>
              <a:gd name="connsiteY44" fmla="*/ 1199362 h 2418916"/>
              <a:gd name="connsiteX45" fmla="*/ 1136151 w 1530442"/>
              <a:gd name="connsiteY45" fmla="*/ 1240926 h 2418916"/>
              <a:gd name="connsiteX46" fmla="*/ 1177715 w 1530442"/>
              <a:gd name="connsiteY46" fmla="*/ 1365617 h 2418916"/>
              <a:gd name="connsiteX47" fmla="*/ 1205424 w 1530442"/>
              <a:gd name="connsiteY47" fmla="*/ 1448744 h 2418916"/>
              <a:gd name="connsiteX48" fmla="*/ 1260842 w 1530442"/>
              <a:gd name="connsiteY48" fmla="*/ 1545726 h 2418916"/>
              <a:gd name="connsiteX49" fmla="*/ 1288551 w 1530442"/>
              <a:gd name="connsiteY49" fmla="*/ 1628853 h 2418916"/>
              <a:gd name="connsiteX50" fmla="*/ 1302405 w 1530442"/>
              <a:gd name="connsiteY50" fmla="*/ 1781253 h 2418916"/>
              <a:gd name="connsiteX51" fmla="*/ 1343969 w 1530442"/>
              <a:gd name="connsiteY51" fmla="*/ 1975217 h 2418916"/>
              <a:gd name="connsiteX52" fmla="*/ 1399387 w 1530442"/>
              <a:gd name="connsiteY52" fmla="*/ 2155326 h 2418916"/>
              <a:gd name="connsiteX53" fmla="*/ 1454805 w 1530442"/>
              <a:gd name="connsiteY53" fmla="*/ 2238453 h 2418916"/>
              <a:gd name="connsiteX54" fmla="*/ 1468660 w 1530442"/>
              <a:gd name="connsiteY54" fmla="*/ 2280017 h 2418916"/>
              <a:gd name="connsiteX55" fmla="*/ 1510224 w 1530442"/>
              <a:gd name="connsiteY55" fmla="*/ 2363144 h 2418916"/>
              <a:gd name="connsiteX56" fmla="*/ 1524078 w 1530442"/>
              <a:gd name="connsiteY56" fmla="*/ 2418562 h 2418916"/>
              <a:gd name="connsiteX57" fmla="*/ 1454805 w 1530442"/>
              <a:gd name="connsiteY57" fmla="*/ 2349290 h 2418916"/>
              <a:gd name="connsiteX58" fmla="*/ 1330115 w 1530442"/>
              <a:gd name="connsiteY58" fmla="*/ 2321580 h 2418916"/>
              <a:gd name="connsiteX59" fmla="*/ 1274696 w 1530442"/>
              <a:gd name="connsiteY59" fmla="*/ 2293871 h 2418916"/>
              <a:gd name="connsiteX60" fmla="*/ 1191569 w 1530442"/>
              <a:gd name="connsiteY60" fmla="*/ 2238453 h 2418916"/>
              <a:gd name="connsiteX61" fmla="*/ 1150005 w 1530442"/>
              <a:gd name="connsiteY61" fmla="*/ 2210744 h 2418916"/>
              <a:gd name="connsiteX62" fmla="*/ 1039169 w 1530442"/>
              <a:gd name="connsiteY62" fmla="*/ 2155326 h 2418916"/>
              <a:gd name="connsiteX63" fmla="*/ 914478 w 1530442"/>
              <a:gd name="connsiteY63" fmla="*/ 2072199 h 2418916"/>
              <a:gd name="connsiteX64" fmla="*/ 872915 w 1530442"/>
              <a:gd name="connsiteY64" fmla="*/ 2044490 h 2418916"/>
              <a:gd name="connsiteX65" fmla="*/ 678951 w 1530442"/>
              <a:gd name="connsiteY65" fmla="*/ 1961362 h 2418916"/>
              <a:gd name="connsiteX66" fmla="*/ 637387 w 1530442"/>
              <a:gd name="connsiteY66" fmla="*/ 1919799 h 2418916"/>
              <a:gd name="connsiteX67" fmla="*/ 568115 w 1530442"/>
              <a:gd name="connsiteY67" fmla="*/ 1892090 h 2418916"/>
              <a:gd name="connsiteX68" fmla="*/ 512696 w 1530442"/>
              <a:gd name="connsiteY68" fmla="*/ 1864380 h 2418916"/>
              <a:gd name="connsiteX69" fmla="*/ 429569 w 1530442"/>
              <a:gd name="connsiteY69" fmla="*/ 1822817 h 2418916"/>
              <a:gd name="connsiteX70" fmla="*/ 346442 w 1530442"/>
              <a:gd name="connsiteY70" fmla="*/ 1767399 h 2418916"/>
              <a:gd name="connsiteX71" fmla="*/ 207896 w 1530442"/>
              <a:gd name="connsiteY71" fmla="*/ 1711980 h 2418916"/>
              <a:gd name="connsiteX72" fmla="*/ 152478 w 1530442"/>
              <a:gd name="connsiteY72" fmla="*/ 1684271 h 2418916"/>
              <a:gd name="connsiteX73" fmla="*/ 4014 w 1530442"/>
              <a:gd name="connsiteY73" fmla="*/ 1646642 h 2418916"/>
              <a:gd name="connsiteX0" fmla="*/ 4014 w 1530442"/>
              <a:gd name="connsiteY0" fmla="*/ 1646642 h 2418916"/>
              <a:gd name="connsiteX1" fmla="*/ 45200 w 1530442"/>
              <a:gd name="connsiteY1" fmla="*/ 1547612 h 2418916"/>
              <a:gd name="connsiteX2" fmla="*/ 76844 w 1530442"/>
              <a:gd name="connsiteY2" fmla="*/ 1442006 h 2418916"/>
              <a:gd name="connsiteX3" fmla="*/ 118785 w 1530442"/>
              <a:gd name="connsiteY3" fmla="*/ 1345400 h 2418916"/>
              <a:gd name="connsiteX4" fmla="*/ 150430 w 1530442"/>
              <a:gd name="connsiteY4" fmla="*/ 1279309 h 2418916"/>
              <a:gd name="connsiteX5" fmla="*/ 170645 w 1530442"/>
              <a:gd name="connsiteY5" fmla="*/ 1227071 h 2418916"/>
              <a:gd name="connsiteX6" fmla="*/ 212963 w 1530442"/>
              <a:gd name="connsiteY6" fmla="*/ 1160602 h 2418916"/>
              <a:gd name="connsiteX7" fmla="*/ 243099 w 1530442"/>
              <a:gd name="connsiteY7" fmla="*/ 1098822 h 2418916"/>
              <a:gd name="connsiteX8" fmla="*/ 273611 w 1530442"/>
              <a:gd name="connsiteY8" fmla="*/ 1021680 h 2418916"/>
              <a:gd name="connsiteX9" fmla="*/ 311618 w 1530442"/>
              <a:gd name="connsiteY9" fmla="*/ 959145 h 2418916"/>
              <a:gd name="connsiteX10" fmla="*/ 363477 w 1530442"/>
              <a:gd name="connsiteY10" fmla="*/ 838013 h 2418916"/>
              <a:gd name="connsiteX11" fmla="*/ 388005 w 1530442"/>
              <a:gd name="connsiteY11" fmla="*/ 789332 h 2418916"/>
              <a:gd name="connsiteX12" fmla="*/ 415715 w 1530442"/>
              <a:gd name="connsiteY12" fmla="*/ 713699 h 2418916"/>
              <a:gd name="connsiteX13" fmla="*/ 454098 w 1530442"/>
              <a:gd name="connsiteY13" fmla="*/ 640113 h 2418916"/>
              <a:gd name="connsiteX14" fmla="*/ 477871 w 1530442"/>
              <a:gd name="connsiteY14" fmla="*/ 590894 h 2418916"/>
              <a:gd name="connsiteX15" fmla="*/ 516632 w 1530442"/>
              <a:gd name="connsiteY15" fmla="*/ 499519 h 2418916"/>
              <a:gd name="connsiteX16" fmla="*/ 526551 w 1530442"/>
              <a:gd name="connsiteY16" fmla="*/ 465071 h 2418916"/>
              <a:gd name="connsiteX17" fmla="*/ 554852 w 1530442"/>
              <a:gd name="connsiteY17" fmla="*/ 416500 h 2418916"/>
              <a:gd name="connsiteX18" fmla="*/ 568115 w 1530442"/>
              <a:gd name="connsiteY18" fmla="*/ 381944 h 2418916"/>
              <a:gd name="connsiteX19" fmla="*/ 592266 w 1530442"/>
              <a:gd name="connsiteY19" fmla="*/ 326526 h 2418916"/>
              <a:gd name="connsiteX20" fmla="*/ 622779 w 1530442"/>
              <a:gd name="connsiteY20" fmla="*/ 257631 h 2418916"/>
              <a:gd name="connsiteX21" fmla="*/ 657603 w 1530442"/>
              <a:gd name="connsiteY21" fmla="*/ 201835 h 2418916"/>
              <a:gd name="connsiteX22" fmla="*/ 672265 w 1530442"/>
              <a:gd name="connsiteY22" fmla="*/ 167441 h 2418916"/>
              <a:gd name="connsiteX23" fmla="*/ 696363 w 1530442"/>
              <a:gd name="connsiteY23" fmla="*/ 110460 h 2418916"/>
              <a:gd name="connsiteX24" fmla="*/ 720515 w 1530442"/>
              <a:gd name="connsiteY24" fmla="*/ 50729 h 2418916"/>
              <a:gd name="connsiteX25" fmla="*/ 709463 w 1530442"/>
              <a:gd name="connsiteY25" fmla="*/ 91376 h 2418916"/>
              <a:gd name="connsiteX26" fmla="*/ 755340 w 1530442"/>
              <a:gd name="connsiteY26" fmla="*/ 0 h 2418916"/>
              <a:gd name="connsiteX27" fmla="*/ 786607 w 1530442"/>
              <a:gd name="connsiteY27" fmla="*/ 45500 h 2418916"/>
              <a:gd name="connsiteX28" fmla="*/ 824990 w 1530442"/>
              <a:gd name="connsiteY28" fmla="*/ 159894 h 2418916"/>
              <a:gd name="connsiteX29" fmla="*/ 817496 w 1530442"/>
              <a:gd name="connsiteY29" fmla="*/ 215690 h 2418916"/>
              <a:gd name="connsiteX30" fmla="*/ 874047 w 1530442"/>
              <a:gd name="connsiteY30" fmla="*/ 302751 h 2418916"/>
              <a:gd name="connsiteX31" fmla="*/ 845205 w 1530442"/>
              <a:gd name="connsiteY31" fmla="*/ 326526 h 2418916"/>
              <a:gd name="connsiteX32" fmla="*/ 859060 w 1530442"/>
              <a:gd name="connsiteY32" fmla="*/ 381944 h 2418916"/>
              <a:gd name="connsiteX33" fmla="*/ 872915 w 1530442"/>
              <a:gd name="connsiteY33" fmla="*/ 423508 h 2418916"/>
              <a:gd name="connsiteX34" fmla="*/ 886769 w 1530442"/>
              <a:gd name="connsiteY34" fmla="*/ 478926 h 2418916"/>
              <a:gd name="connsiteX35" fmla="*/ 914478 w 1530442"/>
              <a:gd name="connsiteY35" fmla="*/ 520490 h 2418916"/>
              <a:gd name="connsiteX36" fmla="*/ 942187 w 1530442"/>
              <a:gd name="connsiteY36" fmla="*/ 603617 h 2418916"/>
              <a:gd name="connsiteX37" fmla="*/ 956042 w 1530442"/>
              <a:gd name="connsiteY37" fmla="*/ 645180 h 2418916"/>
              <a:gd name="connsiteX38" fmla="*/ 969896 w 1530442"/>
              <a:gd name="connsiteY38" fmla="*/ 700599 h 2418916"/>
              <a:gd name="connsiteX39" fmla="*/ 997605 w 1530442"/>
              <a:gd name="connsiteY39" fmla="*/ 783726 h 2418916"/>
              <a:gd name="connsiteX40" fmla="*/ 1039169 w 1530442"/>
              <a:gd name="connsiteY40" fmla="*/ 908417 h 2418916"/>
              <a:gd name="connsiteX41" fmla="*/ 1053024 w 1530442"/>
              <a:gd name="connsiteY41" fmla="*/ 949980 h 2418916"/>
              <a:gd name="connsiteX42" fmla="*/ 1066878 w 1530442"/>
              <a:gd name="connsiteY42" fmla="*/ 1019253 h 2418916"/>
              <a:gd name="connsiteX43" fmla="*/ 1080733 w 1530442"/>
              <a:gd name="connsiteY43" fmla="*/ 1074671 h 2418916"/>
              <a:gd name="connsiteX44" fmla="*/ 1108442 w 1530442"/>
              <a:gd name="connsiteY44" fmla="*/ 1199362 h 2418916"/>
              <a:gd name="connsiteX45" fmla="*/ 1136151 w 1530442"/>
              <a:gd name="connsiteY45" fmla="*/ 1240926 h 2418916"/>
              <a:gd name="connsiteX46" fmla="*/ 1177715 w 1530442"/>
              <a:gd name="connsiteY46" fmla="*/ 1365617 h 2418916"/>
              <a:gd name="connsiteX47" fmla="*/ 1205424 w 1530442"/>
              <a:gd name="connsiteY47" fmla="*/ 1448744 h 2418916"/>
              <a:gd name="connsiteX48" fmla="*/ 1260842 w 1530442"/>
              <a:gd name="connsiteY48" fmla="*/ 1545726 h 2418916"/>
              <a:gd name="connsiteX49" fmla="*/ 1288551 w 1530442"/>
              <a:gd name="connsiteY49" fmla="*/ 1628853 h 2418916"/>
              <a:gd name="connsiteX50" fmla="*/ 1302405 w 1530442"/>
              <a:gd name="connsiteY50" fmla="*/ 1781253 h 2418916"/>
              <a:gd name="connsiteX51" fmla="*/ 1343969 w 1530442"/>
              <a:gd name="connsiteY51" fmla="*/ 1975217 h 2418916"/>
              <a:gd name="connsiteX52" fmla="*/ 1399387 w 1530442"/>
              <a:gd name="connsiteY52" fmla="*/ 2155326 h 2418916"/>
              <a:gd name="connsiteX53" fmla="*/ 1454805 w 1530442"/>
              <a:gd name="connsiteY53" fmla="*/ 2238453 h 2418916"/>
              <a:gd name="connsiteX54" fmla="*/ 1468660 w 1530442"/>
              <a:gd name="connsiteY54" fmla="*/ 2280017 h 2418916"/>
              <a:gd name="connsiteX55" fmla="*/ 1510224 w 1530442"/>
              <a:gd name="connsiteY55" fmla="*/ 2363144 h 2418916"/>
              <a:gd name="connsiteX56" fmla="*/ 1524078 w 1530442"/>
              <a:gd name="connsiteY56" fmla="*/ 2418562 h 2418916"/>
              <a:gd name="connsiteX57" fmla="*/ 1454805 w 1530442"/>
              <a:gd name="connsiteY57" fmla="*/ 2349290 h 2418916"/>
              <a:gd name="connsiteX58" fmla="*/ 1330115 w 1530442"/>
              <a:gd name="connsiteY58" fmla="*/ 2321580 h 2418916"/>
              <a:gd name="connsiteX59" fmla="*/ 1274696 w 1530442"/>
              <a:gd name="connsiteY59" fmla="*/ 2293871 h 2418916"/>
              <a:gd name="connsiteX60" fmla="*/ 1191569 w 1530442"/>
              <a:gd name="connsiteY60" fmla="*/ 2238453 h 2418916"/>
              <a:gd name="connsiteX61" fmla="*/ 1150005 w 1530442"/>
              <a:gd name="connsiteY61" fmla="*/ 2210744 h 2418916"/>
              <a:gd name="connsiteX62" fmla="*/ 1039169 w 1530442"/>
              <a:gd name="connsiteY62" fmla="*/ 2155326 h 2418916"/>
              <a:gd name="connsiteX63" fmla="*/ 914478 w 1530442"/>
              <a:gd name="connsiteY63" fmla="*/ 2072199 h 2418916"/>
              <a:gd name="connsiteX64" fmla="*/ 872915 w 1530442"/>
              <a:gd name="connsiteY64" fmla="*/ 2044490 h 2418916"/>
              <a:gd name="connsiteX65" fmla="*/ 678951 w 1530442"/>
              <a:gd name="connsiteY65" fmla="*/ 1961362 h 2418916"/>
              <a:gd name="connsiteX66" fmla="*/ 637387 w 1530442"/>
              <a:gd name="connsiteY66" fmla="*/ 1919799 h 2418916"/>
              <a:gd name="connsiteX67" fmla="*/ 568115 w 1530442"/>
              <a:gd name="connsiteY67" fmla="*/ 1892090 h 2418916"/>
              <a:gd name="connsiteX68" fmla="*/ 512696 w 1530442"/>
              <a:gd name="connsiteY68" fmla="*/ 1864380 h 2418916"/>
              <a:gd name="connsiteX69" fmla="*/ 429569 w 1530442"/>
              <a:gd name="connsiteY69" fmla="*/ 1822817 h 2418916"/>
              <a:gd name="connsiteX70" fmla="*/ 346442 w 1530442"/>
              <a:gd name="connsiteY70" fmla="*/ 1767399 h 2418916"/>
              <a:gd name="connsiteX71" fmla="*/ 207896 w 1530442"/>
              <a:gd name="connsiteY71" fmla="*/ 1711980 h 2418916"/>
              <a:gd name="connsiteX72" fmla="*/ 152478 w 1530442"/>
              <a:gd name="connsiteY72" fmla="*/ 1684271 h 2418916"/>
              <a:gd name="connsiteX73" fmla="*/ 4014 w 1530442"/>
              <a:gd name="connsiteY73" fmla="*/ 1646642 h 2418916"/>
              <a:gd name="connsiteX0" fmla="*/ 4014 w 1530442"/>
              <a:gd name="connsiteY0" fmla="*/ 1646642 h 2418916"/>
              <a:gd name="connsiteX1" fmla="*/ 45200 w 1530442"/>
              <a:gd name="connsiteY1" fmla="*/ 1547612 h 2418916"/>
              <a:gd name="connsiteX2" fmla="*/ 76844 w 1530442"/>
              <a:gd name="connsiteY2" fmla="*/ 1442006 h 2418916"/>
              <a:gd name="connsiteX3" fmla="*/ 118785 w 1530442"/>
              <a:gd name="connsiteY3" fmla="*/ 1345400 h 2418916"/>
              <a:gd name="connsiteX4" fmla="*/ 150430 w 1530442"/>
              <a:gd name="connsiteY4" fmla="*/ 1279309 h 2418916"/>
              <a:gd name="connsiteX5" fmla="*/ 170645 w 1530442"/>
              <a:gd name="connsiteY5" fmla="*/ 1227071 h 2418916"/>
              <a:gd name="connsiteX6" fmla="*/ 212963 w 1530442"/>
              <a:gd name="connsiteY6" fmla="*/ 1160602 h 2418916"/>
              <a:gd name="connsiteX7" fmla="*/ 243099 w 1530442"/>
              <a:gd name="connsiteY7" fmla="*/ 1098822 h 2418916"/>
              <a:gd name="connsiteX8" fmla="*/ 273611 w 1530442"/>
              <a:gd name="connsiteY8" fmla="*/ 1021680 h 2418916"/>
              <a:gd name="connsiteX9" fmla="*/ 311618 w 1530442"/>
              <a:gd name="connsiteY9" fmla="*/ 959145 h 2418916"/>
              <a:gd name="connsiteX10" fmla="*/ 363477 w 1530442"/>
              <a:gd name="connsiteY10" fmla="*/ 838013 h 2418916"/>
              <a:gd name="connsiteX11" fmla="*/ 388005 w 1530442"/>
              <a:gd name="connsiteY11" fmla="*/ 789332 h 2418916"/>
              <a:gd name="connsiteX12" fmla="*/ 415715 w 1530442"/>
              <a:gd name="connsiteY12" fmla="*/ 713699 h 2418916"/>
              <a:gd name="connsiteX13" fmla="*/ 454098 w 1530442"/>
              <a:gd name="connsiteY13" fmla="*/ 640113 h 2418916"/>
              <a:gd name="connsiteX14" fmla="*/ 477871 w 1530442"/>
              <a:gd name="connsiteY14" fmla="*/ 590894 h 2418916"/>
              <a:gd name="connsiteX15" fmla="*/ 516632 w 1530442"/>
              <a:gd name="connsiteY15" fmla="*/ 499519 h 2418916"/>
              <a:gd name="connsiteX16" fmla="*/ 526551 w 1530442"/>
              <a:gd name="connsiteY16" fmla="*/ 465071 h 2418916"/>
              <a:gd name="connsiteX17" fmla="*/ 554852 w 1530442"/>
              <a:gd name="connsiteY17" fmla="*/ 416500 h 2418916"/>
              <a:gd name="connsiteX18" fmla="*/ 568115 w 1530442"/>
              <a:gd name="connsiteY18" fmla="*/ 381944 h 2418916"/>
              <a:gd name="connsiteX19" fmla="*/ 592266 w 1530442"/>
              <a:gd name="connsiteY19" fmla="*/ 326526 h 2418916"/>
              <a:gd name="connsiteX20" fmla="*/ 622779 w 1530442"/>
              <a:gd name="connsiteY20" fmla="*/ 257631 h 2418916"/>
              <a:gd name="connsiteX21" fmla="*/ 657603 w 1530442"/>
              <a:gd name="connsiteY21" fmla="*/ 201835 h 2418916"/>
              <a:gd name="connsiteX22" fmla="*/ 672265 w 1530442"/>
              <a:gd name="connsiteY22" fmla="*/ 167441 h 2418916"/>
              <a:gd name="connsiteX23" fmla="*/ 696363 w 1530442"/>
              <a:gd name="connsiteY23" fmla="*/ 110460 h 2418916"/>
              <a:gd name="connsiteX24" fmla="*/ 720515 w 1530442"/>
              <a:gd name="connsiteY24" fmla="*/ 50729 h 2418916"/>
              <a:gd name="connsiteX25" fmla="*/ 709463 w 1530442"/>
              <a:gd name="connsiteY25" fmla="*/ 91376 h 2418916"/>
              <a:gd name="connsiteX26" fmla="*/ 755340 w 1530442"/>
              <a:gd name="connsiteY26" fmla="*/ 0 h 2418916"/>
              <a:gd name="connsiteX27" fmla="*/ 786607 w 1530442"/>
              <a:gd name="connsiteY27" fmla="*/ 45500 h 2418916"/>
              <a:gd name="connsiteX28" fmla="*/ 824990 w 1530442"/>
              <a:gd name="connsiteY28" fmla="*/ 159894 h 2418916"/>
              <a:gd name="connsiteX29" fmla="*/ 817496 w 1530442"/>
              <a:gd name="connsiteY29" fmla="*/ 215690 h 2418916"/>
              <a:gd name="connsiteX30" fmla="*/ 843048 w 1530442"/>
              <a:gd name="connsiteY30" fmla="*/ 188789 h 2418916"/>
              <a:gd name="connsiteX31" fmla="*/ 874047 w 1530442"/>
              <a:gd name="connsiteY31" fmla="*/ 302751 h 2418916"/>
              <a:gd name="connsiteX32" fmla="*/ 845205 w 1530442"/>
              <a:gd name="connsiteY32" fmla="*/ 326526 h 2418916"/>
              <a:gd name="connsiteX33" fmla="*/ 859060 w 1530442"/>
              <a:gd name="connsiteY33" fmla="*/ 381944 h 2418916"/>
              <a:gd name="connsiteX34" fmla="*/ 872915 w 1530442"/>
              <a:gd name="connsiteY34" fmla="*/ 423508 h 2418916"/>
              <a:gd name="connsiteX35" fmla="*/ 886769 w 1530442"/>
              <a:gd name="connsiteY35" fmla="*/ 478926 h 2418916"/>
              <a:gd name="connsiteX36" fmla="*/ 914478 w 1530442"/>
              <a:gd name="connsiteY36" fmla="*/ 520490 h 2418916"/>
              <a:gd name="connsiteX37" fmla="*/ 942187 w 1530442"/>
              <a:gd name="connsiteY37" fmla="*/ 603617 h 2418916"/>
              <a:gd name="connsiteX38" fmla="*/ 956042 w 1530442"/>
              <a:gd name="connsiteY38" fmla="*/ 645180 h 2418916"/>
              <a:gd name="connsiteX39" fmla="*/ 969896 w 1530442"/>
              <a:gd name="connsiteY39" fmla="*/ 700599 h 2418916"/>
              <a:gd name="connsiteX40" fmla="*/ 997605 w 1530442"/>
              <a:gd name="connsiteY40" fmla="*/ 783726 h 2418916"/>
              <a:gd name="connsiteX41" fmla="*/ 1039169 w 1530442"/>
              <a:gd name="connsiteY41" fmla="*/ 908417 h 2418916"/>
              <a:gd name="connsiteX42" fmla="*/ 1053024 w 1530442"/>
              <a:gd name="connsiteY42" fmla="*/ 949980 h 2418916"/>
              <a:gd name="connsiteX43" fmla="*/ 1066878 w 1530442"/>
              <a:gd name="connsiteY43" fmla="*/ 1019253 h 2418916"/>
              <a:gd name="connsiteX44" fmla="*/ 1080733 w 1530442"/>
              <a:gd name="connsiteY44" fmla="*/ 1074671 h 2418916"/>
              <a:gd name="connsiteX45" fmla="*/ 1108442 w 1530442"/>
              <a:gd name="connsiteY45" fmla="*/ 1199362 h 2418916"/>
              <a:gd name="connsiteX46" fmla="*/ 1136151 w 1530442"/>
              <a:gd name="connsiteY46" fmla="*/ 1240926 h 2418916"/>
              <a:gd name="connsiteX47" fmla="*/ 1177715 w 1530442"/>
              <a:gd name="connsiteY47" fmla="*/ 1365617 h 2418916"/>
              <a:gd name="connsiteX48" fmla="*/ 1205424 w 1530442"/>
              <a:gd name="connsiteY48" fmla="*/ 1448744 h 2418916"/>
              <a:gd name="connsiteX49" fmla="*/ 1260842 w 1530442"/>
              <a:gd name="connsiteY49" fmla="*/ 1545726 h 2418916"/>
              <a:gd name="connsiteX50" fmla="*/ 1288551 w 1530442"/>
              <a:gd name="connsiteY50" fmla="*/ 1628853 h 2418916"/>
              <a:gd name="connsiteX51" fmla="*/ 1302405 w 1530442"/>
              <a:gd name="connsiteY51" fmla="*/ 1781253 h 2418916"/>
              <a:gd name="connsiteX52" fmla="*/ 1343969 w 1530442"/>
              <a:gd name="connsiteY52" fmla="*/ 1975217 h 2418916"/>
              <a:gd name="connsiteX53" fmla="*/ 1399387 w 1530442"/>
              <a:gd name="connsiteY53" fmla="*/ 2155326 h 2418916"/>
              <a:gd name="connsiteX54" fmla="*/ 1454805 w 1530442"/>
              <a:gd name="connsiteY54" fmla="*/ 2238453 h 2418916"/>
              <a:gd name="connsiteX55" fmla="*/ 1468660 w 1530442"/>
              <a:gd name="connsiteY55" fmla="*/ 2280017 h 2418916"/>
              <a:gd name="connsiteX56" fmla="*/ 1510224 w 1530442"/>
              <a:gd name="connsiteY56" fmla="*/ 2363144 h 2418916"/>
              <a:gd name="connsiteX57" fmla="*/ 1524078 w 1530442"/>
              <a:gd name="connsiteY57" fmla="*/ 2418562 h 2418916"/>
              <a:gd name="connsiteX58" fmla="*/ 1454805 w 1530442"/>
              <a:gd name="connsiteY58" fmla="*/ 2349290 h 2418916"/>
              <a:gd name="connsiteX59" fmla="*/ 1330115 w 1530442"/>
              <a:gd name="connsiteY59" fmla="*/ 2321580 h 2418916"/>
              <a:gd name="connsiteX60" fmla="*/ 1274696 w 1530442"/>
              <a:gd name="connsiteY60" fmla="*/ 2293871 h 2418916"/>
              <a:gd name="connsiteX61" fmla="*/ 1191569 w 1530442"/>
              <a:gd name="connsiteY61" fmla="*/ 2238453 h 2418916"/>
              <a:gd name="connsiteX62" fmla="*/ 1150005 w 1530442"/>
              <a:gd name="connsiteY62" fmla="*/ 2210744 h 2418916"/>
              <a:gd name="connsiteX63" fmla="*/ 1039169 w 1530442"/>
              <a:gd name="connsiteY63" fmla="*/ 2155326 h 2418916"/>
              <a:gd name="connsiteX64" fmla="*/ 914478 w 1530442"/>
              <a:gd name="connsiteY64" fmla="*/ 2072199 h 2418916"/>
              <a:gd name="connsiteX65" fmla="*/ 872915 w 1530442"/>
              <a:gd name="connsiteY65" fmla="*/ 2044490 h 2418916"/>
              <a:gd name="connsiteX66" fmla="*/ 678951 w 1530442"/>
              <a:gd name="connsiteY66" fmla="*/ 1961362 h 2418916"/>
              <a:gd name="connsiteX67" fmla="*/ 637387 w 1530442"/>
              <a:gd name="connsiteY67" fmla="*/ 1919799 h 2418916"/>
              <a:gd name="connsiteX68" fmla="*/ 568115 w 1530442"/>
              <a:gd name="connsiteY68" fmla="*/ 1892090 h 2418916"/>
              <a:gd name="connsiteX69" fmla="*/ 512696 w 1530442"/>
              <a:gd name="connsiteY69" fmla="*/ 1864380 h 2418916"/>
              <a:gd name="connsiteX70" fmla="*/ 429569 w 1530442"/>
              <a:gd name="connsiteY70" fmla="*/ 1822817 h 2418916"/>
              <a:gd name="connsiteX71" fmla="*/ 346442 w 1530442"/>
              <a:gd name="connsiteY71" fmla="*/ 1767399 h 2418916"/>
              <a:gd name="connsiteX72" fmla="*/ 207896 w 1530442"/>
              <a:gd name="connsiteY72" fmla="*/ 1711980 h 2418916"/>
              <a:gd name="connsiteX73" fmla="*/ 152478 w 1530442"/>
              <a:gd name="connsiteY73" fmla="*/ 1684271 h 2418916"/>
              <a:gd name="connsiteX74" fmla="*/ 4014 w 1530442"/>
              <a:gd name="connsiteY74" fmla="*/ 1646642 h 2418916"/>
              <a:gd name="connsiteX0" fmla="*/ 4014 w 1530442"/>
              <a:gd name="connsiteY0" fmla="*/ 1646642 h 2418916"/>
              <a:gd name="connsiteX1" fmla="*/ 45200 w 1530442"/>
              <a:gd name="connsiteY1" fmla="*/ 1547612 h 2418916"/>
              <a:gd name="connsiteX2" fmla="*/ 76844 w 1530442"/>
              <a:gd name="connsiteY2" fmla="*/ 1442006 h 2418916"/>
              <a:gd name="connsiteX3" fmla="*/ 118785 w 1530442"/>
              <a:gd name="connsiteY3" fmla="*/ 1345400 h 2418916"/>
              <a:gd name="connsiteX4" fmla="*/ 150430 w 1530442"/>
              <a:gd name="connsiteY4" fmla="*/ 1279309 h 2418916"/>
              <a:gd name="connsiteX5" fmla="*/ 170645 w 1530442"/>
              <a:gd name="connsiteY5" fmla="*/ 1227071 h 2418916"/>
              <a:gd name="connsiteX6" fmla="*/ 212963 w 1530442"/>
              <a:gd name="connsiteY6" fmla="*/ 1160602 h 2418916"/>
              <a:gd name="connsiteX7" fmla="*/ 243099 w 1530442"/>
              <a:gd name="connsiteY7" fmla="*/ 1098822 h 2418916"/>
              <a:gd name="connsiteX8" fmla="*/ 273611 w 1530442"/>
              <a:gd name="connsiteY8" fmla="*/ 1021680 h 2418916"/>
              <a:gd name="connsiteX9" fmla="*/ 311618 w 1530442"/>
              <a:gd name="connsiteY9" fmla="*/ 959145 h 2418916"/>
              <a:gd name="connsiteX10" fmla="*/ 363477 w 1530442"/>
              <a:gd name="connsiteY10" fmla="*/ 838013 h 2418916"/>
              <a:gd name="connsiteX11" fmla="*/ 388005 w 1530442"/>
              <a:gd name="connsiteY11" fmla="*/ 789332 h 2418916"/>
              <a:gd name="connsiteX12" fmla="*/ 415715 w 1530442"/>
              <a:gd name="connsiteY12" fmla="*/ 713699 h 2418916"/>
              <a:gd name="connsiteX13" fmla="*/ 454098 w 1530442"/>
              <a:gd name="connsiteY13" fmla="*/ 640113 h 2418916"/>
              <a:gd name="connsiteX14" fmla="*/ 477871 w 1530442"/>
              <a:gd name="connsiteY14" fmla="*/ 590894 h 2418916"/>
              <a:gd name="connsiteX15" fmla="*/ 516632 w 1530442"/>
              <a:gd name="connsiteY15" fmla="*/ 499519 h 2418916"/>
              <a:gd name="connsiteX16" fmla="*/ 526551 w 1530442"/>
              <a:gd name="connsiteY16" fmla="*/ 465071 h 2418916"/>
              <a:gd name="connsiteX17" fmla="*/ 554852 w 1530442"/>
              <a:gd name="connsiteY17" fmla="*/ 416500 h 2418916"/>
              <a:gd name="connsiteX18" fmla="*/ 568115 w 1530442"/>
              <a:gd name="connsiteY18" fmla="*/ 381944 h 2418916"/>
              <a:gd name="connsiteX19" fmla="*/ 592266 w 1530442"/>
              <a:gd name="connsiteY19" fmla="*/ 326526 h 2418916"/>
              <a:gd name="connsiteX20" fmla="*/ 622779 w 1530442"/>
              <a:gd name="connsiteY20" fmla="*/ 257631 h 2418916"/>
              <a:gd name="connsiteX21" fmla="*/ 657603 w 1530442"/>
              <a:gd name="connsiteY21" fmla="*/ 201835 h 2418916"/>
              <a:gd name="connsiteX22" fmla="*/ 672265 w 1530442"/>
              <a:gd name="connsiteY22" fmla="*/ 167441 h 2418916"/>
              <a:gd name="connsiteX23" fmla="*/ 696363 w 1530442"/>
              <a:gd name="connsiteY23" fmla="*/ 110460 h 2418916"/>
              <a:gd name="connsiteX24" fmla="*/ 720515 w 1530442"/>
              <a:gd name="connsiteY24" fmla="*/ 50729 h 2418916"/>
              <a:gd name="connsiteX25" fmla="*/ 709463 w 1530442"/>
              <a:gd name="connsiteY25" fmla="*/ 91376 h 2418916"/>
              <a:gd name="connsiteX26" fmla="*/ 755340 w 1530442"/>
              <a:gd name="connsiteY26" fmla="*/ 0 h 2418916"/>
              <a:gd name="connsiteX27" fmla="*/ 786607 w 1530442"/>
              <a:gd name="connsiteY27" fmla="*/ 45500 h 2418916"/>
              <a:gd name="connsiteX28" fmla="*/ 824990 w 1530442"/>
              <a:gd name="connsiteY28" fmla="*/ 159894 h 2418916"/>
              <a:gd name="connsiteX29" fmla="*/ 817496 w 1530442"/>
              <a:gd name="connsiteY29" fmla="*/ 215690 h 2418916"/>
              <a:gd name="connsiteX30" fmla="*/ 843048 w 1530442"/>
              <a:gd name="connsiteY30" fmla="*/ 188789 h 2418916"/>
              <a:gd name="connsiteX31" fmla="*/ 874047 w 1530442"/>
              <a:gd name="connsiteY31" fmla="*/ 302751 h 2418916"/>
              <a:gd name="connsiteX32" fmla="*/ 845205 w 1530442"/>
              <a:gd name="connsiteY32" fmla="*/ 326526 h 2418916"/>
              <a:gd name="connsiteX33" fmla="*/ 859060 w 1530442"/>
              <a:gd name="connsiteY33" fmla="*/ 381944 h 2418916"/>
              <a:gd name="connsiteX34" fmla="*/ 872915 w 1530442"/>
              <a:gd name="connsiteY34" fmla="*/ 423508 h 2418916"/>
              <a:gd name="connsiteX35" fmla="*/ 886769 w 1530442"/>
              <a:gd name="connsiteY35" fmla="*/ 478926 h 2418916"/>
              <a:gd name="connsiteX36" fmla="*/ 914478 w 1530442"/>
              <a:gd name="connsiteY36" fmla="*/ 520490 h 2418916"/>
              <a:gd name="connsiteX37" fmla="*/ 942187 w 1530442"/>
              <a:gd name="connsiteY37" fmla="*/ 603617 h 2418916"/>
              <a:gd name="connsiteX38" fmla="*/ 956042 w 1530442"/>
              <a:gd name="connsiteY38" fmla="*/ 645180 h 2418916"/>
              <a:gd name="connsiteX39" fmla="*/ 969896 w 1530442"/>
              <a:gd name="connsiteY39" fmla="*/ 700599 h 2418916"/>
              <a:gd name="connsiteX40" fmla="*/ 997605 w 1530442"/>
              <a:gd name="connsiteY40" fmla="*/ 783726 h 2418916"/>
              <a:gd name="connsiteX41" fmla="*/ 1039169 w 1530442"/>
              <a:gd name="connsiteY41" fmla="*/ 908417 h 2418916"/>
              <a:gd name="connsiteX42" fmla="*/ 1053024 w 1530442"/>
              <a:gd name="connsiteY42" fmla="*/ 949980 h 2418916"/>
              <a:gd name="connsiteX43" fmla="*/ 1066878 w 1530442"/>
              <a:gd name="connsiteY43" fmla="*/ 1019253 h 2418916"/>
              <a:gd name="connsiteX44" fmla="*/ 1080733 w 1530442"/>
              <a:gd name="connsiteY44" fmla="*/ 1074671 h 2418916"/>
              <a:gd name="connsiteX45" fmla="*/ 1108442 w 1530442"/>
              <a:gd name="connsiteY45" fmla="*/ 1199362 h 2418916"/>
              <a:gd name="connsiteX46" fmla="*/ 1171731 w 1530442"/>
              <a:gd name="connsiteY46" fmla="*/ 1248042 h 2418916"/>
              <a:gd name="connsiteX47" fmla="*/ 1177715 w 1530442"/>
              <a:gd name="connsiteY47" fmla="*/ 1365617 h 2418916"/>
              <a:gd name="connsiteX48" fmla="*/ 1205424 w 1530442"/>
              <a:gd name="connsiteY48" fmla="*/ 1448744 h 2418916"/>
              <a:gd name="connsiteX49" fmla="*/ 1260842 w 1530442"/>
              <a:gd name="connsiteY49" fmla="*/ 1545726 h 2418916"/>
              <a:gd name="connsiteX50" fmla="*/ 1288551 w 1530442"/>
              <a:gd name="connsiteY50" fmla="*/ 1628853 h 2418916"/>
              <a:gd name="connsiteX51" fmla="*/ 1302405 w 1530442"/>
              <a:gd name="connsiteY51" fmla="*/ 1781253 h 2418916"/>
              <a:gd name="connsiteX52" fmla="*/ 1343969 w 1530442"/>
              <a:gd name="connsiteY52" fmla="*/ 1975217 h 2418916"/>
              <a:gd name="connsiteX53" fmla="*/ 1399387 w 1530442"/>
              <a:gd name="connsiteY53" fmla="*/ 2155326 h 2418916"/>
              <a:gd name="connsiteX54" fmla="*/ 1454805 w 1530442"/>
              <a:gd name="connsiteY54" fmla="*/ 2238453 h 2418916"/>
              <a:gd name="connsiteX55" fmla="*/ 1468660 w 1530442"/>
              <a:gd name="connsiteY55" fmla="*/ 2280017 h 2418916"/>
              <a:gd name="connsiteX56" fmla="*/ 1510224 w 1530442"/>
              <a:gd name="connsiteY56" fmla="*/ 2363144 h 2418916"/>
              <a:gd name="connsiteX57" fmla="*/ 1524078 w 1530442"/>
              <a:gd name="connsiteY57" fmla="*/ 2418562 h 2418916"/>
              <a:gd name="connsiteX58" fmla="*/ 1454805 w 1530442"/>
              <a:gd name="connsiteY58" fmla="*/ 2349290 h 2418916"/>
              <a:gd name="connsiteX59" fmla="*/ 1330115 w 1530442"/>
              <a:gd name="connsiteY59" fmla="*/ 2321580 h 2418916"/>
              <a:gd name="connsiteX60" fmla="*/ 1274696 w 1530442"/>
              <a:gd name="connsiteY60" fmla="*/ 2293871 h 2418916"/>
              <a:gd name="connsiteX61" fmla="*/ 1191569 w 1530442"/>
              <a:gd name="connsiteY61" fmla="*/ 2238453 h 2418916"/>
              <a:gd name="connsiteX62" fmla="*/ 1150005 w 1530442"/>
              <a:gd name="connsiteY62" fmla="*/ 2210744 h 2418916"/>
              <a:gd name="connsiteX63" fmla="*/ 1039169 w 1530442"/>
              <a:gd name="connsiteY63" fmla="*/ 2155326 h 2418916"/>
              <a:gd name="connsiteX64" fmla="*/ 914478 w 1530442"/>
              <a:gd name="connsiteY64" fmla="*/ 2072199 h 2418916"/>
              <a:gd name="connsiteX65" fmla="*/ 872915 w 1530442"/>
              <a:gd name="connsiteY65" fmla="*/ 2044490 h 2418916"/>
              <a:gd name="connsiteX66" fmla="*/ 678951 w 1530442"/>
              <a:gd name="connsiteY66" fmla="*/ 1961362 h 2418916"/>
              <a:gd name="connsiteX67" fmla="*/ 637387 w 1530442"/>
              <a:gd name="connsiteY67" fmla="*/ 1919799 h 2418916"/>
              <a:gd name="connsiteX68" fmla="*/ 568115 w 1530442"/>
              <a:gd name="connsiteY68" fmla="*/ 1892090 h 2418916"/>
              <a:gd name="connsiteX69" fmla="*/ 512696 w 1530442"/>
              <a:gd name="connsiteY69" fmla="*/ 1864380 h 2418916"/>
              <a:gd name="connsiteX70" fmla="*/ 429569 w 1530442"/>
              <a:gd name="connsiteY70" fmla="*/ 1822817 h 2418916"/>
              <a:gd name="connsiteX71" fmla="*/ 346442 w 1530442"/>
              <a:gd name="connsiteY71" fmla="*/ 1767399 h 2418916"/>
              <a:gd name="connsiteX72" fmla="*/ 207896 w 1530442"/>
              <a:gd name="connsiteY72" fmla="*/ 1711980 h 2418916"/>
              <a:gd name="connsiteX73" fmla="*/ 152478 w 1530442"/>
              <a:gd name="connsiteY73" fmla="*/ 1684271 h 2418916"/>
              <a:gd name="connsiteX74" fmla="*/ 4014 w 1530442"/>
              <a:gd name="connsiteY74" fmla="*/ 1646642 h 2418916"/>
              <a:gd name="connsiteX0" fmla="*/ 4014 w 1530442"/>
              <a:gd name="connsiteY0" fmla="*/ 1646642 h 2418916"/>
              <a:gd name="connsiteX1" fmla="*/ 45200 w 1530442"/>
              <a:gd name="connsiteY1" fmla="*/ 1547612 h 2418916"/>
              <a:gd name="connsiteX2" fmla="*/ 76844 w 1530442"/>
              <a:gd name="connsiteY2" fmla="*/ 1442006 h 2418916"/>
              <a:gd name="connsiteX3" fmla="*/ 118785 w 1530442"/>
              <a:gd name="connsiteY3" fmla="*/ 1345400 h 2418916"/>
              <a:gd name="connsiteX4" fmla="*/ 150430 w 1530442"/>
              <a:gd name="connsiteY4" fmla="*/ 1279309 h 2418916"/>
              <a:gd name="connsiteX5" fmla="*/ 170645 w 1530442"/>
              <a:gd name="connsiteY5" fmla="*/ 1227071 h 2418916"/>
              <a:gd name="connsiteX6" fmla="*/ 212963 w 1530442"/>
              <a:gd name="connsiteY6" fmla="*/ 1160602 h 2418916"/>
              <a:gd name="connsiteX7" fmla="*/ 243099 w 1530442"/>
              <a:gd name="connsiteY7" fmla="*/ 1098822 h 2418916"/>
              <a:gd name="connsiteX8" fmla="*/ 273611 w 1530442"/>
              <a:gd name="connsiteY8" fmla="*/ 1021680 h 2418916"/>
              <a:gd name="connsiteX9" fmla="*/ 311618 w 1530442"/>
              <a:gd name="connsiteY9" fmla="*/ 959145 h 2418916"/>
              <a:gd name="connsiteX10" fmla="*/ 363477 w 1530442"/>
              <a:gd name="connsiteY10" fmla="*/ 838013 h 2418916"/>
              <a:gd name="connsiteX11" fmla="*/ 388005 w 1530442"/>
              <a:gd name="connsiteY11" fmla="*/ 789332 h 2418916"/>
              <a:gd name="connsiteX12" fmla="*/ 415715 w 1530442"/>
              <a:gd name="connsiteY12" fmla="*/ 713699 h 2418916"/>
              <a:gd name="connsiteX13" fmla="*/ 454098 w 1530442"/>
              <a:gd name="connsiteY13" fmla="*/ 640113 h 2418916"/>
              <a:gd name="connsiteX14" fmla="*/ 477871 w 1530442"/>
              <a:gd name="connsiteY14" fmla="*/ 590894 h 2418916"/>
              <a:gd name="connsiteX15" fmla="*/ 516632 w 1530442"/>
              <a:gd name="connsiteY15" fmla="*/ 499519 h 2418916"/>
              <a:gd name="connsiteX16" fmla="*/ 526551 w 1530442"/>
              <a:gd name="connsiteY16" fmla="*/ 465071 h 2418916"/>
              <a:gd name="connsiteX17" fmla="*/ 554852 w 1530442"/>
              <a:gd name="connsiteY17" fmla="*/ 416500 h 2418916"/>
              <a:gd name="connsiteX18" fmla="*/ 568115 w 1530442"/>
              <a:gd name="connsiteY18" fmla="*/ 381944 h 2418916"/>
              <a:gd name="connsiteX19" fmla="*/ 592266 w 1530442"/>
              <a:gd name="connsiteY19" fmla="*/ 326526 h 2418916"/>
              <a:gd name="connsiteX20" fmla="*/ 622779 w 1530442"/>
              <a:gd name="connsiteY20" fmla="*/ 257631 h 2418916"/>
              <a:gd name="connsiteX21" fmla="*/ 657603 w 1530442"/>
              <a:gd name="connsiteY21" fmla="*/ 201835 h 2418916"/>
              <a:gd name="connsiteX22" fmla="*/ 672265 w 1530442"/>
              <a:gd name="connsiteY22" fmla="*/ 167441 h 2418916"/>
              <a:gd name="connsiteX23" fmla="*/ 696363 w 1530442"/>
              <a:gd name="connsiteY23" fmla="*/ 110460 h 2418916"/>
              <a:gd name="connsiteX24" fmla="*/ 720515 w 1530442"/>
              <a:gd name="connsiteY24" fmla="*/ 50729 h 2418916"/>
              <a:gd name="connsiteX25" fmla="*/ 709463 w 1530442"/>
              <a:gd name="connsiteY25" fmla="*/ 91376 h 2418916"/>
              <a:gd name="connsiteX26" fmla="*/ 755340 w 1530442"/>
              <a:gd name="connsiteY26" fmla="*/ 0 h 2418916"/>
              <a:gd name="connsiteX27" fmla="*/ 786607 w 1530442"/>
              <a:gd name="connsiteY27" fmla="*/ 45500 h 2418916"/>
              <a:gd name="connsiteX28" fmla="*/ 824990 w 1530442"/>
              <a:gd name="connsiteY28" fmla="*/ 159894 h 2418916"/>
              <a:gd name="connsiteX29" fmla="*/ 817496 w 1530442"/>
              <a:gd name="connsiteY29" fmla="*/ 215690 h 2418916"/>
              <a:gd name="connsiteX30" fmla="*/ 843048 w 1530442"/>
              <a:gd name="connsiteY30" fmla="*/ 188789 h 2418916"/>
              <a:gd name="connsiteX31" fmla="*/ 874047 w 1530442"/>
              <a:gd name="connsiteY31" fmla="*/ 302751 h 2418916"/>
              <a:gd name="connsiteX32" fmla="*/ 845205 w 1530442"/>
              <a:gd name="connsiteY32" fmla="*/ 326526 h 2418916"/>
              <a:gd name="connsiteX33" fmla="*/ 859060 w 1530442"/>
              <a:gd name="connsiteY33" fmla="*/ 381944 h 2418916"/>
              <a:gd name="connsiteX34" fmla="*/ 872915 w 1530442"/>
              <a:gd name="connsiteY34" fmla="*/ 423508 h 2418916"/>
              <a:gd name="connsiteX35" fmla="*/ 886769 w 1530442"/>
              <a:gd name="connsiteY35" fmla="*/ 478926 h 2418916"/>
              <a:gd name="connsiteX36" fmla="*/ 914478 w 1530442"/>
              <a:gd name="connsiteY36" fmla="*/ 520490 h 2418916"/>
              <a:gd name="connsiteX37" fmla="*/ 942187 w 1530442"/>
              <a:gd name="connsiteY37" fmla="*/ 603617 h 2418916"/>
              <a:gd name="connsiteX38" fmla="*/ 956042 w 1530442"/>
              <a:gd name="connsiteY38" fmla="*/ 645180 h 2418916"/>
              <a:gd name="connsiteX39" fmla="*/ 969896 w 1530442"/>
              <a:gd name="connsiteY39" fmla="*/ 700599 h 2418916"/>
              <a:gd name="connsiteX40" fmla="*/ 997605 w 1530442"/>
              <a:gd name="connsiteY40" fmla="*/ 783726 h 2418916"/>
              <a:gd name="connsiteX41" fmla="*/ 1039169 w 1530442"/>
              <a:gd name="connsiteY41" fmla="*/ 908417 h 2418916"/>
              <a:gd name="connsiteX42" fmla="*/ 1053024 w 1530442"/>
              <a:gd name="connsiteY42" fmla="*/ 949980 h 2418916"/>
              <a:gd name="connsiteX43" fmla="*/ 1066878 w 1530442"/>
              <a:gd name="connsiteY43" fmla="*/ 1019253 h 2418916"/>
              <a:gd name="connsiteX44" fmla="*/ 1080733 w 1530442"/>
              <a:gd name="connsiteY44" fmla="*/ 1074671 h 2418916"/>
              <a:gd name="connsiteX45" fmla="*/ 1133348 w 1530442"/>
              <a:gd name="connsiteY45" fmla="*/ 1160225 h 2418916"/>
              <a:gd name="connsiteX46" fmla="*/ 1171731 w 1530442"/>
              <a:gd name="connsiteY46" fmla="*/ 1248042 h 2418916"/>
              <a:gd name="connsiteX47" fmla="*/ 1177715 w 1530442"/>
              <a:gd name="connsiteY47" fmla="*/ 1365617 h 2418916"/>
              <a:gd name="connsiteX48" fmla="*/ 1205424 w 1530442"/>
              <a:gd name="connsiteY48" fmla="*/ 1448744 h 2418916"/>
              <a:gd name="connsiteX49" fmla="*/ 1260842 w 1530442"/>
              <a:gd name="connsiteY49" fmla="*/ 1545726 h 2418916"/>
              <a:gd name="connsiteX50" fmla="*/ 1288551 w 1530442"/>
              <a:gd name="connsiteY50" fmla="*/ 1628853 h 2418916"/>
              <a:gd name="connsiteX51" fmla="*/ 1302405 w 1530442"/>
              <a:gd name="connsiteY51" fmla="*/ 1781253 h 2418916"/>
              <a:gd name="connsiteX52" fmla="*/ 1343969 w 1530442"/>
              <a:gd name="connsiteY52" fmla="*/ 1975217 h 2418916"/>
              <a:gd name="connsiteX53" fmla="*/ 1399387 w 1530442"/>
              <a:gd name="connsiteY53" fmla="*/ 2155326 h 2418916"/>
              <a:gd name="connsiteX54" fmla="*/ 1454805 w 1530442"/>
              <a:gd name="connsiteY54" fmla="*/ 2238453 h 2418916"/>
              <a:gd name="connsiteX55" fmla="*/ 1468660 w 1530442"/>
              <a:gd name="connsiteY55" fmla="*/ 2280017 h 2418916"/>
              <a:gd name="connsiteX56" fmla="*/ 1510224 w 1530442"/>
              <a:gd name="connsiteY56" fmla="*/ 2363144 h 2418916"/>
              <a:gd name="connsiteX57" fmla="*/ 1524078 w 1530442"/>
              <a:gd name="connsiteY57" fmla="*/ 2418562 h 2418916"/>
              <a:gd name="connsiteX58" fmla="*/ 1454805 w 1530442"/>
              <a:gd name="connsiteY58" fmla="*/ 2349290 h 2418916"/>
              <a:gd name="connsiteX59" fmla="*/ 1330115 w 1530442"/>
              <a:gd name="connsiteY59" fmla="*/ 2321580 h 2418916"/>
              <a:gd name="connsiteX60" fmla="*/ 1274696 w 1530442"/>
              <a:gd name="connsiteY60" fmla="*/ 2293871 h 2418916"/>
              <a:gd name="connsiteX61" fmla="*/ 1191569 w 1530442"/>
              <a:gd name="connsiteY61" fmla="*/ 2238453 h 2418916"/>
              <a:gd name="connsiteX62" fmla="*/ 1150005 w 1530442"/>
              <a:gd name="connsiteY62" fmla="*/ 2210744 h 2418916"/>
              <a:gd name="connsiteX63" fmla="*/ 1039169 w 1530442"/>
              <a:gd name="connsiteY63" fmla="*/ 2155326 h 2418916"/>
              <a:gd name="connsiteX64" fmla="*/ 914478 w 1530442"/>
              <a:gd name="connsiteY64" fmla="*/ 2072199 h 2418916"/>
              <a:gd name="connsiteX65" fmla="*/ 872915 w 1530442"/>
              <a:gd name="connsiteY65" fmla="*/ 2044490 h 2418916"/>
              <a:gd name="connsiteX66" fmla="*/ 678951 w 1530442"/>
              <a:gd name="connsiteY66" fmla="*/ 1961362 h 2418916"/>
              <a:gd name="connsiteX67" fmla="*/ 637387 w 1530442"/>
              <a:gd name="connsiteY67" fmla="*/ 1919799 h 2418916"/>
              <a:gd name="connsiteX68" fmla="*/ 568115 w 1530442"/>
              <a:gd name="connsiteY68" fmla="*/ 1892090 h 2418916"/>
              <a:gd name="connsiteX69" fmla="*/ 512696 w 1530442"/>
              <a:gd name="connsiteY69" fmla="*/ 1864380 h 2418916"/>
              <a:gd name="connsiteX70" fmla="*/ 429569 w 1530442"/>
              <a:gd name="connsiteY70" fmla="*/ 1822817 h 2418916"/>
              <a:gd name="connsiteX71" fmla="*/ 346442 w 1530442"/>
              <a:gd name="connsiteY71" fmla="*/ 1767399 h 2418916"/>
              <a:gd name="connsiteX72" fmla="*/ 207896 w 1530442"/>
              <a:gd name="connsiteY72" fmla="*/ 1711980 h 2418916"/>
              <a:gd name="connsiteX73" fmla="*/ 152478 w 1530442"/>
              <a:gd name="connsiteY73" fmla="*/ 1684271 h 2418916"/>
              <a:gd name="connsiteX74" fmla="*/ 4014 w 1530442"/>
              <a:gd name="connsiteY74" fmla="*/ 1646642 h 2418916"/>
              <a:gd name="connsiteX0" fmla="*/ 4014 w 1530442"/>
              <a:gd name="connsiteY0" fmla="*/ 1646642 h 2418916"/>
              <a:gd name="connsiteX1" fmla="*/ 45200 w 1530442"/>
              <a:gd name="connsiteY1" fmla="*/ 1547612 h 2418916"/>
              <a:gd name="connsiteX2" fmla="*/ 76844 w 1530442"/>
              <a:gd name="connsiteY2" fmla="*/ 1442006 h 2418916"/>
              <a:gd name="connsiteX3" fmla="*/ 118785 w 1530442"/>
              <a:gd name="connsiteY3" fmla="*/ 1345400 h 2418916"/>
              <a:gd name="connsiteX4" fmla="*/ 150430 w 1530442"/>
              <a:gd name="connsiteY4" fmla="*/ 1279309 h 2418916"/>
              <a:gd name="connsiteX5" fmla="*/ 170645 w 1530442"/>
              <a:gd name="connsiteY5" fmla="*/ 1227071 h 2418916"/>
              <a:gd name="connsiteX6" fmla="*/ 212963 w 1530442"/>
              <a:gd name="connsiteY6" fmla="*/ 1160602 h 2418916"/>
              <a:gd name="connsiteX7" fmla="*/ 243099 w 1530442"/>
              <a:gd name="connsiteY7" fmla="*/ 1098822 h 2418916"/>
              <a:gd name="connsiteX8" fmla="*/ 273611 w 1530442"/>
              <a:gd name="connsiteY8" fmla="*/ 1021680 h 2418916"/>
              <a:gd name="connsiteX9" fmla="*/ 311618 w 1530442"/>
              <a:gd name="connsiteY9" fmla="*/ 959145 h 2418916"/>
              <a:gd name="connsiteX10" fmla="*/ 363477 w 1530442"/>
              <a:gd name="connsiteY10" fmla="*/ 838013 h 2418916"/>
              <a:gd name="connsiteX11" fmla="*/ 388005 w 1530442"/>
              <a:gd name="connsiteY11" fmla="*/ 789332 h 2418916"/>
              <a:gd name="connsiteX12" fmla="*/ 415715 w 1530442"/>
              <a:gd name="connsiteY12" fmla="*/ 713699 h 2418916"/>
              <a:gd name="connsiteX13" fmla="*/ 454098 w 1530442"/>
              <a:gd name="connsiteY13" fmla="*/ 640113 h 2418916"/>
              <a:gd name="connsiteX14" fmla="*/ 477871 w 1530442"/>
              <a:gd name="connsiteY14" fmla="*/ 590894 h 2418916"/>
              <a:gd name="connsiteX15" fmla="*/ 516632 w 1530442"/>
              <a:gd name="connsiteY15" fmla="*/ 499519 h 2418916"/>
              <a:gd name="connsiteX16" fmla="*/ 526551 w 1530442"/>
              <a:gd name="connsiteY16" fmla="*/ 465071 h 2418916"/>
              <a:gd name="connsiteX17" fmla="*/ 554852 w 1530442"/>
              <a:gd name="connsiteY17" fmla="*/ 416500 h 2418916"/>
              <a:gd name="connsiteX18" fmla="*/ 568115 w 1530442"/>
              <a:gd name="connsiteY18" fmla="*/ 381944 h 2418916"/>
              <a:gd name="connsiteX19" fmla="*/ 592266 w 1530442"/>
              <a:gd name="connsiteY19" fmla="*/ 326526 h 2418916"/>
              <a:gd name="connsiteX20" fmla="*/ 622779 w 1530442"/>
              <a:gd name="connsiteY20" fmla="*/ 257631 h 2418916"/>
              <a:gd name="connsiteX21" fmla="*/ 657603 w 1530442"/>
              <a:gd name="connsiteY21" fmla="*/ 201835 h 2418916"/>
              <a:gd name="connsiteX22" fmla="*/ 672265 w 1530442"/>
              <a:gd name="connsiteY22" fmla="*/ 167441 h 2418916"/>
              <a:gd name="connsiteX23" fmla="*/ 696363 w 1530442"/>
              <a:gd name="connsiteY23" fmla="*/ 110460 h 2418916"/>
              <a:gd name="connsiteX24" fmla="*/ 720515 w 1530442"/>
              <a:gd name="connsiteY24" fmla="*/ 50729 h 2418916"/>
              <a:gd name="connsiteX25" fmla="*/ 709463 w 1530442"/>
              <a:gd name="connsiteY25" fmla="*/ 91376 h 2418916"/>
              <a:gd name="connsiteX26" fmla="*/ 755340 w 1530442"/>
              <a:gd name="connsiteY26" fmla="*/ 0 h 2418916"/>
              <a:gd name="connsiteX27" fmla="*/ 786607 w 1530442"/>
              <a:gd name="connsiteY27" fmla="*/ 45500 h 2418916"/>
              <a:gd name="connsiteX28" fmla="*/ 824990 w 1530442"/>
              <a:gd name="connsiteY28" fmla="*/ 159894 h 2418916"/>
              <a:gd name="connsiteX29" fmla="*/ 817496 w 1530442"/>
              <a:gd name="connsiteY29" fmla="*/ 215690 h 2418916"/>
              <a:gd name="connsiteX30" fmla="*/ 843048 w 1530442"/>
              <a:gd name="connsiteY30" fmla="*/ 188789 h 2418916"/>
              <a:gd name="connsiteX31" fmla="*/ 874047 w 1530442"/>
              <a:gd name="connsiteY31" fmla="*/ 302751 h 2418916"/>
              <a:gd name="connsiteX32" fmla="*/ 845205 w 1530442"/>
              <a:gd name="connsiteY32" fmla="*/ 326526 h 2418916"/>
              <a:gd name="connsiteX33" fmla="*/ 859060 w 1530442"/>
              <a:gd name="connsiteY33" fmla="*/ 381944 h 2418916"/>
              <a:gd name="connsiteX34" fmla="*/ 872915 w 1530442"/>
              <a:gd name="connsiteY34" fmla="*/ 423508 h 2418916"/>
              <a:gd name="connsiteX35" fmla="*/ 886769 w 1530442"/>
              <a:gd name="connsiteY35" fmla="*/ 478926 h 2418916"/>
              <a:gd name="connsiteX36" fmla="*/ 914478 w 1530442"/>
              <a:gd name="connsiteY36" fmla="*/ 520490 h 2418916"/>
              <a:gd name="connsiteX37" fmla="*/ 942187 w 1530442"/>
              <a:gd name="connsiteY37" fmla="*/ 603617 h 2418916"/>
              <a:gd name="connsiteX38" fmla="*/ 956042 w 1530442"/>
              <a:gd name="connsiteY38" fmla="*/ 645180 h 2418916"/>
              <a:gd name="connsiteX39" fmla="*/ 969896 w 1530442"/>
              <a:gd name="connsiteY39" fmla="*/ 700599 h 2418916"/>
              <a:gd name="connsiteX40" fmla="*/ 997605 w 1530442"/>
              <a:gd name="connsiteY40" fmla="*/ 783726 h 2418916"/>
              <a:gd name="connsiteX41" fmla="*/ 1039169 w 1530442"/>
              <a:gd name="connsiteY41" fmla="*/ 908417 h 2418916"/>
              <a:gd name="connsiteX42" fmla="*/ 1053024 w 1530442"/>
              <a:gd name="connsiteY42" fmla="*/ 949980 h 2418916"/>
              <a:gd name="connsiteX43" fmla="*/ 1066878 w 1530442"/>
              <a:gd name="connsiteY43" fmla="*/ 1019253 h 2418916"/>
              <a:gd name="connsiteX44" fmla="*/ 1112754 w 1530442"/>
              <a:gd name="connsiteY44" fmla="*/ 1056881 h 2418916"/>
              <a:gd name="connsiteX45" fmla="*/ 1133348 w 1530442"/>
              <a:gd name="connsiteY45" fmla="*/ 1160225 h 2418916"/>
              <a:gd name="connsiteX46" fmla="*/ 1171731 w 1530442"/>
              <a:gd name="connsiteY46" fmla="*/ 1248042 h 2418916"/>
              <a:gd name="connsiteX47" fmla="*/ 1177715 w 1530442"/>
              <a:gd name="connsiteY47" fmla="*/ 1365617 h 2418916"/>
              <a:gd name="connsiteX48" fmla="*/ 1205424 w 1530442"/>
              <a:gd name="connsiteY48" fmla="*/ 1448744 h 2418916"/>
              <a:gd name="connsiteX49" fmla="*/ 1260842 w 1530442"/>
              <a:gd name="connsiteY49" fmla="*/ 1545726 h 2418916"/>
              <a:gd name="connsiteX50" fmla="*/ 1288551 w 1530442"/>
              <a:gd name="connsiteY50" fmla="*/ 1628853 h 2418916"/>
              <a:gd name="connsiteX51" fmla="*/ 1302405 w 1530442"/>
              <a:gd name="connsiteY51" fmla="*/ 1781253 h 2418916"/>
              <a:gd name="connsiteX52" fmla="*/ 1343969 w 1530442"/>
              <a:gd name="connsiteY52" fmla="*/ 1975217 h 2418916"/>
              <a:gd name="connsiteX53" fmla="*/ 1399387 w 1530442"/>
              <a:gd name="connsiteY53" fmla="*/ 2155326 h 2418916"/>
              <a:gd name="connsiteX54" fmla="*/ 1454805 w 1530442"/>
              <a:gd name="connsiteY54" fmla="*/ 2238453 h 2418916"/>
              <a:gd name="connsiteX55" fmla="*/ 1468660 w 1530442"/>
              <a:gd name="connsiteY55" fmla="*/ 2280017 h 2418916"/>
              <a:gd name="connsiteX56" fmla="*/ 1510224 w 1530442"/>
              <a:gd name="connsiteY56" fmla="*/ 2363144 h 2418916"/>
              <a:gd name="connsiteX57" fmla="*/ 1524078 w 1530442"/>
              <a:gd name="connsiteY57" fmla="*/ 2418562 h 2418916"/>
              <a:gd name="connsiteX58" fmla="*/ 1454805 w 1530442"/>
              <a:gd name="connsiteY58" fmla="*/ 2349290 h 2418916"/>
              <a:gd name="connsiteX59" fmla="*/ 1330115 w 1530442"/>
              <a:gd name="connsiteY59" fmla="*/ 2321580 h 2418916"/>
              <a:gd name="connsiteX60" fmla="*/ 1274696 w 1530442"/>
              <a:gd name="connsiteY60" fmla="*/ 2293871 h 2418916"/>
              <a:gd name="connsiteX61" fmla="*/ 1191569 w 1530442"/>
              <a:gd name="connsiteY61" fmla="*/ 2238453 h 2418916"/>
              <a:gd name="connsiteX62" fmla="*/ 1150005 w 1530442"/>
              <a:gd name="connsiteY62" fmla="*/ 2210744 h 2418916"/>
              <a:gd name="connsiteX63" fmla="*/ 1039169 w 1530442"/>
              <a:gd name="connsiteY63" fmla="*/ 2155326 h 2418916"/>
              <a:gd name="connsiteX64" fmla="*/ 914478 w 1530442"/>
              <a:gd name="connsiteY64" fmla="*/ 2072199 h 2418916"/>
              <a:gd name="connsiteX65" fmla="*/ 872915 w 1530442"/>
              <a:gd name="connsiteY65" fmla="*/ 2044490 h 2418916"/>
              <a:gd name="connsiteX66" fmla="*/ 678951 w 1530442"/>
              <a:gd name="connsiteY66" fmla="*/ 1961362 h 2418916"/>
              <a:gd name="connsiteX67" fmla="*/ 637387 w 1530442"/>
              <a:gd name="connsiteY67" fmla="*/ 1919799 h 2418916"/>
              <a:gd name="connsiteX68" fmla="*/ 568115 w 1530442"/>
              <a:gd name="connsiteY68" fmla="*/ 1892090 h 2418916"/>
              <a:gd name="connsiteX69" fmla="*/ 512696 w 1530442"/>
              <a:gd name="connsiteY69" fmla="*/ 1864380 h 2418916"/>
              <a:gd name="connsiteX70" fmla="*/ 429569 w 1530442"/>
              <a:gd name="connsiteY70" fmla="*/ 1822817 h 2418916"/>
              <a:gd name="connsiteX71" fmla="*/ 346442 w 1530442"/>
              <a:gd name="connsiteY71" fmla="*/ 1767399 h 2418916"/>
              <a:gd name="connsiteX72" fmla="*/ 207896 w 1530442"/>
              <a:gd name="connsiteY72" fmla="*/ 1711980 h 2418916"/>
              <a:gd name="connsiteX73" fmla="*/ 152478 w 1530442"/>
              <a:gd name="connsiteY73" fmla="*/ 1684271 h 2418916"/>
              <a:gd name="connsiteX74" fmla="*/ 4014 w 1530442"/>
              <a:gd name="connsiteY74" fmla="*/ 1646642 h 2418916"/>
              <a:gd name="connsiteX0" fmla="*/ 4014 w 1530442"/>
              <a:gd name="connsiteY0" fmla="*/ 1646642 h 2418916"/>
              <a:gd name="connsiteX1" fmla="*/ 45200 w 1530442"/>
              <a:gd name="connsiteY1" fmla="*/ 1547612 h 2418916"/>
              <a:gd name="connsiteX2" fmla="*/ 76844 w 1530442"/>
              <a:gd name="connsiteY2" fmla="*/ 1442006 h 2418916"/>
              <a:gd name="connsiteX3" fmla="*/ 118785 w 1530442"/>
              <a:gd name="connsiteY3" fmla="*/ 1345400 h 2418916"/>
              <a:gd name="connsiteX4" fmla="*/ 150430 w 1530442"/>
              <a:gd name="connsiteY4" fmla="*/ 1279309 h 2418916"/>
              <a:gd name="connsiteX5" fmla="*/ 170645 w 1530442"/>
              <a:gd name="connsiteY5" fmla="*/ 1227071 h 2418916"/>
              <a:gd name="connsiteX6" fmla="*/ 212963 w 1530442"/>
              <a:gd name="connsiteY6" fmla="*/ 1160602 h 2418916"/>
              <a:gd name="connsiteX7" fmla="*/ 243099 w 1530442"/>
              <a:gd name="connsiteY7" fmla="*/ 1098822 h 2418916"/>
              <a:gd name="connsiteX8" fmla="*/ 273611 w 1530442"/>
              <a:gd name="connsiteY8" fmla="*/ 1021680 h 2418916"/>
              <a:gd name="connsiteX9" fmla="*/ 311618 w 1530442"/>
              <a:gd name="connsiteY9" fmla="*/ 959145 h 2418916"/>
              <a:gd name="connsiteX10" fmla="*/ 363477 w 1530442"/>
              <a:gd name="connsiteY10" fmla="*/ 838013 h 2418916"/>
              <a:gd name="connsiteX11" fmla="*/ 388005 w 1530442"/>
              <a:gd name="connsiteY11" fmla="*/ 789332 h 2418916"/>
              <a:gd name="connsiteX12" fmla="*/ 415715 w 1530442"/>
              <a:gd name="connsiteY12" fmla="*/ 713699 h 2418916"/>
              <a:gd name="connsiteX13" fmla="*/ 454098 w 1530442"/>
              <a:gd name="connsiteY13" fmla="*/ 640113 h 2418916"/>
              <a:gd name="connsiteX14" fmla="*/ 477871 w 1530442"/>
              <a:gd name="connsiteY14" fmla="*/ 590894 h 2418916"/>
              <a:gd name="connsiteX15" fmla="*/ 516632 w 1530442"/>
              <a:gd name="connsiteY15" fmla="*/ 499519 h 2418916"/>
              <a:gd name="connsiteX16" fmla="*/ 526551 w 1530442"/>
              <a:gd name="connsiteY16" fmla="*/ 465071 h 2418916"/>
              <a:gd name="connsiteX17" fmla="*/ 554852 w 1530442"/>
              <a:gd name="connsiteY17" fmla="*/ 416500 h 2418916"/>
              <a:gd name="connsiteX18" fmla="*/ 568115 w 1530442"/>
              <a:gd name="connsiteY18" fmla="*/ 381944 h 2418916"/>
              <a:gd name="connsiteX19" fmla="*/ 592266 w 1530442"/>
              <a:gd name="connsiteY19" fmla="*/ 326526 h 2418916"/>
              <a:gd name="connsiteX20" fmla="*/ 622779 w 1530442"/>
              <a:gd name="connsiteY20" fmla="*/ 257631 h 2418916"/>
              <a:gd name="connsiteX21" fmla="*/ 657603 w 1530442"/>
              <a:gd name="connsiteY21" fmla="*/ 201835 h 2418916"/>
              <a:gd name="connsiteX22" fmla="*/ 672265 w 1530442"/>
              <a:gd name="connsiteY22" fmla="*/ 167441 h 2418916"/>
              <a:gd name="connsiteX23" fmla="*/ 696363 w 1530442"/>
              <a:gd name="connsiteY23" fmla="*/ 110460 h 2418916"/>
              <a:gd name="connsiteX24" fmla="*/ 720515 w 1530442"/>
              <a:gd name="connsiteY24" fmla="*/ 50729 h 2418916"/>
              <a:gd name="connsiteX25" fmla="*/ 709463 w 1530442"/>
              <a:gd name="connsiteY25" fmla="*/ 91376 h 2418916"/>
              <a:gd name="connsiteX26" fmla="*/ 755340 w 1530442"/>
              <a:gd name="connsiteY26" fmla="*/ 0 h 2418916"/>
              <a:gd name="connsiteX27" fmla="*/ 786607 w 1530442"/>
              <a:gd name="connsiteY27" fmla="*/ 45500 h 2418916"/>
              <a:gd name="connsiteX28" fmla="*/ 824990 w 1530442"/>
              <a:gd name="connsiteY28" fmla="*/ 159894 h 2418916"/>
              <a:gd name="connsiteX29" fmla="*/ 817496 w 1530442"/>
              <a:gd name="connsiteY29" fmla="*/ 215690 h 2418916"/>
              <a:gd name="connsiteX30" fmla="*/ 843048 w 1530442"/>
              <a:gd name="connsiteY30" fmla="*/ 188789 h 2418916"/>
              <a:gd name="connsiteX31" fmla="*/ 874047 w 1530442"/>
              <a:gd name="connsiteY31" fmla="*/ 302751 h 2418916"/>
              <a:gd name="connsiteX32" fmla="*/ 845205 w 1530442"/>
              <a:gd name="connsiteY32" fmla="*/ 326526 h 2418916"/>
              <a:gd name="connsiteX33" fmla="*/ 859060 w 1530442"/>
              <a:gd name="connsiteY33" fmla="*/ 381944 h 2418916"/>
              <a:gd name="connsiteX34" fmla="*/ 872915 w 1530442"/>
              <a:gd name="connsiteY34" fmla="*/ 423508 h 2418916"/>
              <a:gd name="connsiteX35" fmla="*/ 886769 w 1530442"/>
              <a:gd name="connsiteY35" fmla="*/ 478926 h 2418916"/>
              <a:gd name="connsiteX36" fmla="*/ 914478 w 1530442"/>
              <a:gd name="connsiteY36" fmla="*/ 520490 h 2418916"/>
              <a:gd name="connsiteX37" fmla="*/ 942187 w 1530442"/>
              <a:gd name="connsiteY37" fmla="*/ 603617 h 2418916"/>
              <a:gd name="connsiteX38" fmla="*/ 956042 w 1530442"/>
              <a:gd name="connsiteY38" fmla="*/ 645180 h 2418916"/>
              <a:gd name="connsiteX39" fmla="*/ 969896 w 1530442"/>
              <a:gd name="connsiteY39" fmla="*/ 700599 h 2418916"/>
              <a:gd name="connsiteX40" fmla="*/ 997605 w 1530442"/>
              <a:gd name="connsiteY40" fmla="*/ 783726 h 2418916"/>
              <a:gd name="connsiteX41" fmla="*/ 1039169 w 1530442"/>
              <a:gd name="connsiteY41" fmla="*/ 908417 h 2418916"/>
              <a:gd name="connsiteX42" fmla="*/ 1053024 w 1530442"/>
              <a:gd name="connsiteY42" fmla="*/ 949980 h 2418916"/>
              <a:gd name="connsiteX43" fmla="*/ 1077552 w 1530442"/>
              <a:gd name="connsiteY43" fmla="*/ 997905 h 2418916"/>
              <a:gd name="connsiteX44" fmla="*/ 1112754 w 1530442"/>
              <a:gd name="connsiteY44" fmla="*/ 1056881 h 2418916"/>
              <a:gd name="connsiteX45" fmla="*/ 1133348 w 1530442"/>
              <a:gd name="connsiteY45" fmla="*/ 1160225 h 2418916"/>
              <a:gd name="connsiteX46" fmla="*/ 1171731 w 1530442"/>
              <a:gd name="connsiteY46" fmla="*/ 1248042 h 2418916"/>
              <a:gd name="connsiteX47" fmla="*/ 1177715 w 1530442"/>
              <a:gd name="connsiteY47" fmla="*/ 1365617 h 2418916"/>
              <a:gd name="connsiteX48" fmla="*/ 1205424 w 1530442"/>
              <a:gd name="connsiteY48" fmla="*/ 1448744 h 2418916"/>
              <a:gd name="connsiteX49" fmla="*/ 1260842 w 1530442"/>
              <a:gd name="connsiteY49" fmla="*/ 1545726 h 2418916"/>
              <a:gd name="connsiteX50" fmla="*/ 1288551 w 1530442"/>
              <a:gd name="connsiteY50" fmla="*/ 1628853 h 2418916"/>
              <a:gd name="connsiteX51" fmla="*/ 1302405 w 1530442"/>
              <a:gd name="connsiteY51" fmla="*/ 1781253 h 2418916"/>
              <a:gd name="connsiteX52" fmla="*/ 1343969 w 1530442"/>
              <a:gd name="connsiteY52" fmla="*/ 1975217 h 2418916"/>
              <a:gd name="connsiteX53" fmla="*/ 1399387 w 1530442"/>
              <a:gd name="connsiteY53" fmla="*/ 2155326 h 2418916"/>
              <a:gd name="connsiteX54" fmla="*/ 1454805 w 1530442"/>
              <a:gd name="connsiteY54" fmla="*/ 2238453 h 2418916"/>
              <a:gd name="connsiteX55" fmla="*/ 1468660 w 1530442"/>
              <a:gd name="connsiteY55" fmla="*/ 2280017 h 2418916"/>
              <a:gd name="connsiteX56" fmla="*/ 1510224 w 1530442"/>
              <a:gd name="connsiteY56" fmla="*/ 2363144 h 2418916"/>
              <a:gd name="connsiteX57" fmla="*/ 1524078 w 1530442"/>
              <a:gd name="connsiteY57" fmla="*/ 2418562 h 2418916"/>
              <a:gd name="connsiteX58" fmla="*/ 1454805 w 1530442"/>
              <a:gd name="connsiteY58" fmla="*/ 2349290 h 2418916"/>
              <a:gd name="connsiteX59" fmla="*/ 1330115 w 1530442"/>
              <a:gd name="connsiteY59" fmla="*/ 2321580 h 2418916"/>
              <a:gd name="connsiteX60" fmla="*/ 1274696 w 1530442"/>
              <a:gd name="connsiteY60" fmla="*/ 2293871 h 2418916"/>
              <a:gd name="connsiteX61" fmla="*/ 1191569 w 1530442"/>
              <a:gd name="connsiteY61" fmla="*/ 2238453 h 2418916"/>
              <a:gd name="connsiteX62" fmla="*/ 1150005 w 1530442"/>
              <a:gd name="connsiteY62" fmla="*/ 2210744 h 2418916"/>
              <a:gd name="connsiteX63" fmla="*/ 1039169 w 1530442"/>
              <a:gd name="connsiteY63" fmla="*/ 2155326 h 2418916"/>
              <a:gd name="connsiteX64" fmla="*/ 914478 w 1530442"/>
              <a:gd name="connsiteY64" fmla="*/ 2072199 h 2418916"/>
              <a:gd name="connsiteX65" fmla="*/ 872915 w 1530442"/>
              <a:gd name="connsiteY65" fmla="*/ 2044490 h 2418916"/>
              <a:gd name="connsiteX66" fmla="*/ 678951 w 1530442"/>
              <a:gd name="connsiteY66" fmla="*/ 1961362 h 2418916"/>
              <a:gd name="connsiteX67" fmla="*/ 637387 w 1530442"/>
              <a:gd name="connsiteY67" fmla="*/ 1919799 h 2418916"/>
              <a:gd name="connsiteX68" fmla="*/ 568115 w 1530442"/>
              <a:gd name="connsiteY68" fmla="*/ 1892090 h 2418916"/>
              <a:gd name="connsiteX69" fmla="*/ 512696 w 1530442"/>
              <a:gd name="connsiteY69" fmla="*/ 1864380 h 2418916"/>
              <a:gd name="connsiteX70" fmla="*/ 429569 w 1530442"/>
              <a:gd name="connsiteY70" fmla="*/ 1822817 h 2418916"/>
              <a:gd name="connsiteX71" fmla="*/ 346442 w 1530442"/>
              <a:gd name="connsiteY71" fmla="*/ 1767399 h 2418916"/>
              <a:gd name="connsiteX72" fmla="*/ 207896 w 1530442"/>
              <a:gd name="connsiteY72" fmla="*/ 1711980 h 2418916"/>
              <a:gd name="connsiteX73" fmla="*/ 152478 w 1530442"/>
              <a:gd name="connsiteY73" fmla="*/ 1684271 h 2418916"/>
              <a:gd name="connsiteX74" fmla="*/ 4014 w 1530442"/>
              <a:gd name="connsiteY74" fmla="*/ 1646642 h 2418916"/>
              <a:gd name="connsiteX0" fmla="*/ 4014 w 1530442"/>
              <a:gd name="connsiteY0" fmla="*/ 1646642 h 2418916"/>
              <a:gd name="connsiteX1" fmla="*/ 45200 w 1530442"/>
              <a:gd name="connsiteY1" fmla="*/ 1547612 h 2418916"/>
              <a:gd name="connsiteX2" fmla="*/ 76844 w 1530442"/>
              <a:gd name="connsiteY2" fmla="*/ 1442006 h 2418916"/>
              <a:gd name="connsiteX3" fmla="*/ 118785 w 1530442"/>
              <a:gd name="connsiteY3" fmla="*/ 1345400 h 2418916"/>
              <a:gd name="connsiteX4" fmla="*/ 150430 w 1530442"/>
              <a:gd name="connsiteY4" fmla="*/ 1279309 h 2418916"/>
              <a:gd name="connsiteX5" fmla="*/ 170645 w 1530442"/>
              <a:gd name="connsiteY5" fmla="*/ 1227071 h 2418916"/>
              <a:gd name="connsiteX6" fmla="*/ 212963 w 1530442"/>
              <a:gd name="connsiteY6" fmla="*/ 1160602 h 2418916"/>
              <a:gd name="connsiteX7" fmla="*/ 243099 w 1530442"/>
              <a:gd name="connsiteY7" fmla="*/ 1098822 h 2418916"/>
              <a:gd name="connsiteX8" fmla="*/ 273611 w 1530442"/>
              <a:gd name="connsiteY8" fmla="*/ 1021680 h 2418916"/>
              <a:gd name="connsiteX9" fmla="*/ 311618 w 1530442"/>
              <a:gd name="connsiteY9" fmla="*/ 959145 h 2418916"/>
              <a:gd name="connsiteX10" fmla="*/ 363477 w 1530442"/>
              <a:gd name="connsiteY10" fmla="*/ 838013 h 2418916"/>
              <a:gd name="connsiteX11" fmla="*/ 388005 w 1530442"/>
              <a:gd name="connsiteY11" fmla="*/ 789332 h 2418916"/>
              <a:gd name="connsiteX12" fmla="*/ 415715 w 1530442"/>
              <a:gd name="connsiteY12" fmla="*/ 713699 h 2418916"/>
              <a:gd name="connsiteX13" fmla="*/ 454098 w 1530442"/>
              <a:gd name="connsiteY13" fmla="*/ 640113 h 2418916"/>
              <a:gd name="connsiteX14" fmla="*/ 477871 w 1530442"/>
              <a:gd name="connsiteY14" fmla="*/ 590894 h 2418916"/>
              <a:gd name="connsiteX15" fmla="*/ 516632 w 1530442"/>
              <a:gd name="connsiteY15" fmla="*/ 499519 h 2418916"/>
              <a:gd name="connsiteX16" fmla="*/ 526551 w 1530442"/>
              <a:gd name="connsiteY16" fmla="*/ 465071 h 2418916"/>
              <a:gd name="connsiteX17" fmla="*/ 554852 w 1530442"/>
              <a:gd name="connsiteY17" fmla="*/ 416500 h 2418916"/>
              <a:gd name="connsiteX18" fmla="*/ 568115 w 1530442"/>
              <a:gd name="connsiteY18" fmla="*/ 381944 h 2418916"/>
              <a:gd name="connsiteX19" fmla="*/ 592266 w 1530442"/>
              <a:gd name="connsiteY19" fmla="*/ 326526 h 2418916"/>
              <a:gd name="connsiteX20" fmla="*/ 622779 w 1530442"/>
              <a:gd name="connsiteY20" fmla="*/ 257631 h 2418916"/>
              <a:gd name="connsiteX21" fmla="*/ 657603 w 1530442"/>
              <a:gd name="connsiteY21" fmla="*/ 201835 h 2418916"/>
              <a:gd name="connsiteX22" fmla="*/ 672265 w 1530442"/>
              <a:gd name="connsiteY22" fmla="*/ 167441 h 2418916"/>
              <a:gd name="connsiteX23" fmla="*/ 696363 w 1530442"/>
              <a:gd name="connsiteY23" fmla="*/ 110460 h 2418916"/>
              <a:gd name="connsiteX24" fmla="*/ 720515 w 1530442"/>
              <a:gd name="connsiteY24" fmla="*/ 50729 h 2418916"/>
              <a:gd name="connsiteX25" fmla="*/ 709463 w 1530442"/>
              <a:gd name="connsiteY25" fmla="*/ 91376 h 2418916"/>
              <a:gd name="connsiteX26" fmla="*/ 755340 w 1530442"/>
              <a:gd name="connsiteY26" fmla="*/ 0 h 2418916"/>
              <a:gd name="connsiteX27" fmla="*/ 786607 w 1530442"/>
              <a:gd name="connsiteY27" fmla="*/ 45500 h 2418916"/>
              <a:gd name="connsiteX28" fmla="*/ 824990 w 1530442"/>
              <a:gd name="connsiteY28" fmla="*/ 159894 h 2418916"/>
              <a:gd name="connsiteX29" fmla="*/ 817496 w 1530442"/>
              <a:gd name="connsiteY29" fmla="*/ 215690 h 2418916"/>
              <a:gd name="connsiteX30" fmla="*/ 843048 w 1530442"/>
              <a:gd name="connsiteY30" fmla="*/ 188789 h 2418916"/>
              <a:gd name="connsiteX31" fmla="*/ 874047 w 1530442"/>
              <a:gd name="connsiteY31" fmla="*/ 302751 h 2418916"/>
              <a:gd name="connsiteX32" fmla="*/ 845205 w 1530442"/>
              <a:gd name="connsiteY32" fmla="*/ 326526 h 2418916"/>
              <a:gd name="connsiteX33" fmla="*/ 859060 w 1530442"/>
              <a:gd name="connsiteY33" fmla="*/ 381944 h 2418916"/>
              <a:gd name="connsiteX34" fmla="*/ 872915 w 1530442"/>
              <a:gd name="connsiteY34" fmla="*/ 423508 h 2418916"/>
              <a:gd name="connsiteX35" fmla="*/ 886769 w 1530442"/>
              <a:gd name="connsiteY35" fmla="*/ 478926 h 2418916"/>
              <a:gd name="connsiteX36" fmla="*/ 914478 w 1530442"/>
              <a:gd name="connsiteY36" fmla="*/ 520490 h 2418916"/>
              <a:gd name="connsiteX37" fmla="*/ 942187 w 1530442"/>
              <a:gd name="connsiteY37" fmla="*/ 603617 h 2418916"/>
              <a:gd name="connsiteX38" fmla="*/ 956042 w 1530442"/>
              <a:gd name="connsiteY38" fmla="*/ 645180 h 2418916"/>
              <a:gd name="connsiteX39" fmla="*/ 969896 w 1530442"/>
              <a:gd name="connsiteY39" fmla="*/ 700599 h 2418916"/>
              <a:gd name="connsiteX40" fmla="*/ 997605 w 1530442"/>
              <a:gd name="connsiteY40" fmla="*/ 783726 h 2418916"/>
              <a:gd name="connsiteX41" fmla="*/ 1039169 w 1530442"/>
              <a:gd name="connsiteY41" fmla="*/ 908417 h 2418916"/>
              <a:gd name="connsiteX42" fmla="*/ 1070814 w 1530442"/>
              <a:gd name="connsiteY42" fmla="*/ 925074 h 2418916"/>
              <a:gd name="connsiteX43" fmla="*/ 1077552 w 1530442"/>
              <a:gd name="connsiteY43" fmla="*/ 997905 h 2418916"/>
              <a:gd name="connsiteX44" fmla="*/ 1112754 w 1530442"/>
              <a:gd name="connsiteY44" fmla="*/ 1056881 h 2418916"/>
              <a:gd name="connsiteX45" fmla="*/ 1133348 w 1530442"/>
              <a:gd name="connsiteY45" fmla="*/ 1160225 h 2418916"/>
              <a:gd name="connsiteX46" fmla="*/ 1171731 w 1530442"/>
              <a:gd name="connsiteY46" fmla="*/ 1248042 h 2418916"/>
              <a:gd name="connsiteX47" fmla="*/ 1177715 w 1530442"/>
              <a:gd name="connsiteY47" fmla="*/ 1365617 h 2418916"/>
              <a:gd name="connsiteX48" fmla="*/ 1205424 w 1530442"/>
              <a:gd name="connsiteY48" fmla="*/ 1448744 h 2418916"/>
              <a:gd name="connsiteX49" fmla="*/ 1260842 w 1530442"/>
              <a:gd name="connsiteY49" fmla="*/ 1545726 h 2418916"/>
              <a:gd name="connsiteX50" fmla="*/ 1288551 w 1530442"/>
              <a:gd name="connsiteY50" fmla="*/ 1628853 h 2418916"/>
              <a:gd name="connsiteX51" fmla="*/ 1302405 w 1530442"/>
              <a:gd name="connsiteY51" fmla="*/ 1781253 h 2418916"/>
              <a:gd name="connsiteX52" fmla="*/ 1343969 w 1530442"/>
              <a:gd name="connsiteY52" fmla="*/ 1975217 h 2418916"/>
              <a:gd name="connsiteX53" fmla="*/ 1399387 w 1530442"/>
              <a:gd name="connsiteY53" fmla="*/ 2155326 h 2418916"/>
              <a:gd name="connsiteX54" fmla="*/ 1454805 w 1530442"/>
              <a:gd name="connsiteY54" fmla="*/ 2238453 h 2418916"/>
              <a:gd name="connsiteX55" fmla="*/ 1468660 w 1530442"/>
              <a:gd name="connsiteY55" fmla="*/ 2280017 h 2418916"/>
              <a:gd name="connsiteX56" fmla="*/ 1510224 w 1530442"/>
              <a:gd name="connsiteY56" fmla="*/ 2363144 h 2418916"/>
              <a:gd name="connsiteX57" fmla="*/ 1524078 w 1530442"/>
              <a:gd name="connsiteY57" fmla="*/ 2418562 h 2418916"/>
              <a:gd name="connsiteX58" fmla="*/ 1454805 w 1530442"/>
              <a:gd name="connsiteY58" fmla="*/ 2349290 h 2418916"/>
              <a:gd name="connsiteX59" fmla="*/ 1330115 w 1530442"/>
              <a:gd name="connsiteY59" fmla="*/ 2321580 h 2418916"/>
              <a:gd name="connsiteX60" fmla="*/ 1274696 w 1530442"/>
              <a:gd name="connsiteY60" fmla="*/ 2293871 h 2418916"/>
              <a:gd name="connsiteX61" fmla="*/ 1191569 w 1530442"/>
              <a:gd name="connsiteY61" fmla="*/ 2238453 h 2418916"/>
              <a:gd name="connsiteX62" fmla="*/ 1150005 w 1530442"/>
              <a:gd name="connsiteY62" fmla="*/ 2210744 h 2418916"/>
              <a:gd name="connsiteX63" fmla="*/ 1039169 w 1530442"/>
              <a:gd name="connsiteY63" fmla="*/ 2155326 h 2418916"/>
              <a:gd name="connsiteX64" fmla="*/ 914478 w 1530442"/>
              <a:gd name="connsiteY64" fmla="*/ 2072199 h 2418916"/>
              <a:gd name="connsiteX65" fmla="*/ 872915 w 1530442"/>
              <a:gd name="connsiteY65" fmla="*/ 2044490 h 2418916"/>
              <a:gd name="connsiteX66" fmla="*/ 678951 w 1530442"/>
              <a:gd name="connsiteY66" fmla="*/ 1961362 h 2418916"/>
              <a:gd name="connsiteX67" fmla="*/ 637387 w 1530442"/>
              <a:gd name="connsiteY67" fmla="*/ 1919799 h 2418916"/>
              <a:gd name="connsiteX68" fmla="*/ 568115 w 1530442"/>
              <a:gd name="connsiteY68" fmla="*/ 1892090 h 2418916"/>
              <a:gd name="connsiteX69" fmla="*/ 512696 w 1530442"/>
              <a:gd name="connsiteY69" fmla="*/ 1864380 h 2418916"/>
              <a:gd name="connsiteX70" fmla="*/ 429569 w 1530442"/>
              <a:gd name="connsiteY70" fmla="*/ 1822817 h 2418916"/>
              <a:gd name="connsiteX71" fmla="*/ 346442 w 1530442"/>
              <a:gd name="connsiteY71" fmla="*/ 1767399 h 2418916"/>
              <a:gd name="connsiteX72" fmla="*/ 207896 w 1530442"/>
              <a:gd name="connsiteY72" fmla="*/ 1711980 h 2418916"/>
              <a:gd name="connsiteX73" fmla="*/ 152478 w 1530442"/>
              <a:gd name="connsiteY73" fmla="*/ 1684271 h 2418916"/>
              <a:gd name="connsiteX74" fmla="*/ 4014 w 1530442"/>
              <a:gd name="connsiteY74" fmla="*/ 1646642 h 2418916"/>
              <a:gd name="connsiteX0" fmla="*/ 4014 w 1530442"/>
              <a:gd name="connsiteY0" fmla="*/ 1646642 h 2418916"/>
              <a:gd name="connsiteX1" fmla="*/ 45200 w 1530442"/>
              <a:gd name="connsiteY1" fmla="*/ 1547612 h 2418916"/>
              <a:gd name="connsiteX2" fmla="*/ 76844 w 1530442"/>
              <a:gd name="connsiteY2" fmla="*/ 1442006 h 2418916"/>
              <a:gd name="connsiteX3" fmla="*/ 118785 w 1530442"/>
              <a:gd name="connsiteY3" fmla="*/ 1345400 h 2418916"/>
              <a:gd name="connsiteX4" fmla="*/ 150430 w 1530442"/>
              <a:gd name="connsiteY4" fmla="*/ 1279309 h 2418916"/>
              <a:gd name="connsiteX5" fmla="*/ 170645 w 1530442"/>
              <a:gd name="connsiteY5" fmla="*/ 1227071 h 2418916"/>
              <a:gd name="connsiteX6" fmla="*/ 212963 w 1530442"/>
              <a:gd name="connsiteY6" fmla="*/ 1160602 h 2418916"/>
              <a:gd name="connsiteX7" fmla="*/ 243099 w 1530442"/>
              <a:gd name="connsiteY7" fmla="*/ 1098822 h 2418916"/>
              <a:gd name="connsiteX8" fmla="*/ 273611 w 1530442"/>
              <a:gd name="connsiteY8" fmla="*/ 1021680 h 2418916"/>
              <a:gd name="connsiteX9" fmla="*/ 311618 w 1530442"/>
              <a:gd name="connsiteY9" fmla="*/ 959145 h 2418916"/>
              <a:gd name="connsiteX10" fmla="*/ 363477 w 1530442"/>
              <a:gd name="connsiteY10" fmla="*/ 838013 h 2418916"/>
              <a:gd name="connsiteX11" fmla="*/ 388005 w 1530442"/>
              <a:gd name="connsiteY11" fmla="*/ 789332 h 2418916"/>
              <a:gd name="connsiteX12" fmla="*/ 415715 w 1530442"/>
              <a:gd name="connsiteY12" fmla="*/ 713699 h 2418916"/>
              <a:gd name="connsiteX13" fmla="*/ 454098 w 1530442"/>
              <a:gd name="connsiteY13" fmla="*/ 640113 h 2418916"/>
              <a:gd name="connsiteX14" fmla="*/ 477871 w 1530442"/>
              <a:gd name="connsiteY14" fmla="*/ 590894 h 2418916"/>
              <a:gd name="connsiteX15" fmla="*/ 516632 w 1530442"/>
              <a:gd name="connsiteY15" fmla="*/ 499519 h 2418916"/>
              <a:gd name="connsiteX16" fmla="*/ 526551 w 1530442"/>
              <a:gd name="connsiteY16" fmla="*/ 465071 h 2418916"/>
              <a:gd name="connsiteX17" fmla="*/ 554852 w 1530442"/>
              <a:gd name="connsiteY17" fmla="*/ 416500 h 2418916"/>
              <a:gd name="connsiteX18" fmla="*/ 568115 w 1530442"/>
              <a:gd name="connsiteY18" fmla="*/ 381944 h 2418916"/>
              <a:gd name="connsiteX19" fmla="*/ 592266 w 1530442"/>
              <a:gd name="connsiteY19" fmla="*/ 326526 h 2418916"/>
              <a:gd name="connsiteX20" fmla="*/ 622779 w 1530442"/>
              <a:gd name="connsiteY20" fmla="*/ 257631 h 2418916"/>
              <a:gd name="connsiteX21" fmla="*/ 657603 w 1530442"/>
              <a:gd name="connsiteY21" fmla="*/ 201835 h 2418916"/>
              <a:gd name="connsiteX22" fmla="*/ 672265 w 1530442"/>
              <a:gd name="connsiteY22" fmla="*/ 167441 h 2418916"/>
              <a:gd name="connsiteX23" fmla="*/ 696363 w 1530442"/>
              <a:gd name="connsiteY23" fmla="*/ 110460 h 2418916"/>
              <a:gd name="connsiteX24" fmla="*/ 720515 w 1530442"/>
              <a:gd name="connsiteY24" fmla="*/ 50729 h 2418916"/>
              <a:gd name="connsiteX25" fmla="*/ 709463 w 1530442"/>
              <a:gd name="connsiteY25" fmla="*/ 91376 h 2418916"/>
              <a:gd name="connsiteX26" fmla="*/ 755340 w 1530442"/>
              <a:gd name="connsiteY26" fmla="*/ 0 h 2418916"/>
              <a:gd name="connsiteX27" fmla="*/ 786607 w 1530442"/>
              <a:gd name="connsiteY27" fmla="*/ 45500 h 2418916"/>
              <a:gd name="connsiteX28" fmla="*/ 824990 w 1530442"/>
              <a:gd name="connsiteY28" fmla="*/ 159894 h 2418916"/>
              <a:gd name="connsiteX29" fmla="*/ 817496 w 1530442"/>
              <a:gd name="connsiteY29" fmla="*/ 215690 h 2418916"/>
              <a:gd name="connsiteX30" fmla="*/ 843048 w 1530442"/>
              <a:gd name="connsiteY30" fmla="*/ 188789 h 2418916"/>
              <a:gd name="connsiteX31" fmla="*/ 874047 w 1530442"/>
              <a:gd name="connsiteY31" fmla="*/ 302751 h 2418916"/>
              <a:gd name="connsiteX32" fmla="*/ 845205 w 1530442"/>
              <a:gd name="connsiteY32" fmla="*/ 326526 h 2418916"/>
              <a:gd name="connsiteX33" fmla="*/ 859060 w 1530442"/>
              <a:gd name="connsiteY33" fmla="*/ 381944 h 2418916"/>
              <a:gd name="connsiteX34" fmla="*/ 872915 w 1530442"/>
              <a:gd name="connsiteY34" fmla="*/ 423508 h 2418916"/>
              <a:gd name="connsiteX35" fmla="*/ 886769 w 1530442"/>
              <a:gd name="connsiteY35" fmla="*/ 478926 h 2418916"/>
              <a:gd name="connsiteX36" fmla="*/ 914478 w 1530442"/>
              <a:gd name="connsiteY36" fmla="*/ 520490 h 2418916"/>
              <a:gd name="connsiteX37" fmla="*/ 942187 w 1530442"/>
              <a:gd name="connsiteY37" fmla="*/ 603617 h 2418916"/>
              <a:gd name="connsiteX38" fmla="*/ 956042 w 1530442"/>
              <a:gd name="connsiteY38" fmla="*/ 645180 h 2418916"/>
              <a:gd name="connsiteX39" fmla="*/ 969896 w 1530442"/>
              <a:gd name="connsiteY39" fmla="*/ 700599 h 2418916"/>
              <a:gd name="connsiteX40" fmla="*/ 997605 w 1530442"/>
              <a:gd name="connsiteY40" fmla="*/ 783726 h 2418916"/>
              <a:gd name="connsiteX41" fmla="*/ 1039169 w 1530442"/>
              <a:gd name="connsiteY41" fmla="*/ 908417 h 2418916"/>
              <a:gd name="connsiteX42" fmla="*/ 1070814 w 1530442"/>
              <a:gd name="connsiteY42" fmla="*/ 925074 h 2418916"/>
              <a:gd name="connsiteX43" fmla="*/ 1102457 w 1530442"/>
              <a:gd name="connsiteY43" fmla="*/ 987231 h 2418916"/>
              <a:gd name="connsiteX44" fmla="*/ 1112754 w 1530442"/>
              <a:gd name="connsiteY44" fmla="*/ 1056881 h 2418916"/>
              <a:gd name="connsiteX45" fmla="*/ 1133348 w 1530442"/>
              <a:gd name="connsiteY45" fmla="*/ 1160225 h 2418916"/>
              <a:gd name="connsiteX46" fmla="*/ 1171731 w 1530442"/>
              <a:gd name="connsiteY46" fmla="*/ 1248042 h 2418916"/>
              <a:gd name="connsiteX47" fmla="*/ 1177715 w 1530442"/>
              <a:gd name="connsiteY47" fmla="*/ 1365617 h 2418916"/>
              <a:gd name="connsiteX48" fmla="*/ 1205424 w 1530442"/>
              <a:gd name="connsiteY48" fmla="*/ 1448744 h 2418916"/>
              <a:gd name="connsiteX49" fmla="*/ 1260842 w 1530442"/>
              <a:gd name="connsiteY49" fmla="*/ 1545726 h 2418916"/>
              <a:gd name="connsiteX50" fmla="*/ 1288551 w 1530442"/>
              <a:gd name="connsiteY50" fmla="*/ 1628853 h 2418916"/>
              <a:gd name="connsiteX51" fmla="*/ 1302405 w 1530442"/>
              <a:gd name="connsiteY51" fmla="*/ 1781253 h 2418916"/>
              <a:gd name="connsiteX52" fmla="*/ 1343969 w 1530442"/>
              <a:gd name="connsiteY52" fmla="*/ 1975217 h 2418916"/>
              <a:gd name="connsiteX53" fmla="*/ 1399387 w 1530442"/>
              <a:gd name="connsiteY53" fmla="*/ 2155326 h 2418916"/>
              <a:gd name="connsiteX54" fmla="*/ 1454805 w 1530442"/>
              <a:gd name="connsiteY54" fmla="*/ 2238453 h 2418916"/>
              <a:gd name="connsiteX55" fmla="*/ 1468660 w 1530442"/>
              <a:gd name="connsiteY55" fmla="*/ 2280017 h 2418916"/>
              <a:gd name="connsiteX56" fmla="*/ 1510224 w 1530442"/>
              <a:gd name="connsiteY56" fmla="*/ 2363144 h 2418916"/>
              <a:gd name="connsiteX57" fmla="*/ 1524078 w 1530442"/>
              <a:gd name="connsiteY57" fmla="*/ 2418562 h 2418916"/>
              <a:gd name="connsiteX58" fmla="*/ 1454805 w 1530442"/>
              <a:gd name="connsiteY58" fmla="*/ 2349290 h 2418916"/>
              <a:gd name="connsiteX59" fmla="*/ 1330115 w 1530442"/>
              <a:gd name="connsiteY59" fmla="*/ 2321580 h 2418916"/>
              <a:gd name="connsiteX60" fmla="*/ 1274696 w 1530442"/>
              <a:gd name="connsiteY60" fmla="*/ 2293871 h 2418916"/>
              <a:gd name="connsiteX61" fmla="*/ 1191569 w 1530442"/>
              <a:gd name="connsiteY61" fmla="*/ 2238453 h 2418916"/>
              <a:gd name="connsiteX62" fmla="*/ 1150005 w 1530442"/>
              <a:gd name="connsiteY62" fmla="*/ 2210744 h 2418916"/>
              <a:gd name="connsiteX63" fmla="*/ 1039169 w 1530442"/>
              <a:gd name="connsiteY63" fmla="*/ 2155326 h 2418916"/>
              <a:gd name="connsiteX64" fmla="*/ 914478 w 1530442"/>
              <a:gd name="connsiteY64" fmla="*/ 2072199 h 2418916"/>
              <a:gd name="connsiteX65" fmla="*/ 872915 w 1530442"/>
              <a:gd name="connsiteY65" fmla="*/ 2044490 h 2418916"/>
              <a:gd name="connsiteX66" fmla="*/ 678951 w 1530442"/>
              <a:gd name="connsiteY66" fmla="*/ 1961362 h 2418916"/>
              <a:gd name="connsiteX67" fmla="*/ 637387 w 1530442"/>
              <a:gd name="connsiteY67" fmla="*/ 1919799 h 2418916"/>
              <a:gd name="connsiteX68" fmla="*/ 568115 w 1530442"/>
              <a:gd name="connsiteY68" fmla="*/ 1892090 h 2418916"/>
              <a:gd name="connsiteX69" fmla="*/ 512696 w 1530442"/>
              <a:gd name="connsiteY69" fmla="*/ 1864380 h 2418916"/>
              <a:gd name="connsiteX70" fmla="*/ 429569 w 1530442"/>
              <a:gd name="connsiteY70" fmla="*/ 1822817 h 2418916"/>
              <a:gd name="connsiteX71" fmla="*/ 346442 w 1530442"/>
              <a:gd name="connsiteY71" fmla="*/ 1767399 h 2418916"/>
              <a:gd name="connsiteX72" fmla="*/ 207896 w 1530442"/>
              <a:gd name="connsiteY72" fmla="*/ 1711980 h 2418916"/>
              <a:gd name="connsiteX73" fmla="*/ 152478 w 1530442"/>
              <a:gd name="connsiteY73" fmla="*/ 1684271 h 2418916"/>
              <a:gd name="connsiteX74" fmla="*/ 4014 w 1530442"/>
              <a:gd name="connsiteY74" fmla="*/ 1646642 h 2418916"/>
              <a:gd name="connsiteX0" fmla="*/ 4014 w 1530442"/>
              <a:gd name="connsiteY0" fmla="*/ 1646642 h 2418916"/>
              <a:gd name="connsiteX1" fmla="*/ 45200 w 1530442"/>
              <a:gd name="connsiteY1" fmla="*/ 1547612 h 2418916"/>
              <a:gd name="connsiteX2" fmla="*/ 76844 w 1530442"/>
              <a:gd name="connsiteY2" fmla="*/ 1442006 h 2418916"/>
              <a:gd name="connsiteX3" fmla="*/ 118785 w 1530442"/>
              <a:gd name="connsiteY3" fmla="*/ 1345400 h 2418916"/>
              <a:gd name="connsiteX4" fmla="*/ 150430 w 1530442"/>
              <a:gd name="connsiteY4" fmla="*/ 1279309 h 2418916"/>
              <a:gd name="connsiteX5" fmla="*/ 170645 w 1530442"/>
              <a:gd name="connsiteY5" fmla="*/ 1227071 h 2418916"/>
              <a:gd name="connsiteX6" fmla="*/ 212963 w 1530442"/>
              <a:gd name="connsiteY6" fmla="*/ 1160602 h 2418916"/>
              <a:gd name="connsiteX7" fmla="*/ 243099 w 1530442"/>
              <a:gd name="connsiteY7" fmla="*/ 1098822 h 2418916"/>
              <a:gd name="connsiteX8" fmla="*/ 273611 w 1530442"/>
              <a:gd name="connsiteY8" fmla="*/ 1021680 h 2418916"/>
              <a:gd name="connsiteX9" fmla="*/ 311618 w 1530442"/>
              <a:gd name="connsiteY9" fmla="*/ 959145 h 2418916"/>
              <a:gd name="connsiteX10" fmla="*/ 363477 w 1530442"/>
              <a:gd name="connsiteY10" fmla="*/ 838013 h 2418916"/>
              <a:gd name="connsiteX11" fmla="*/ 388005 w 1530442"/>
              <a:gd name="connsiteY11" fmla="*/ 789332 h 2418916"/>
              <a:gd name="connsiteX12" fmla="*/ 415715 w 1530442"/>
              <a:gd name="connsiteY12" fmla="*/ 713699 h 2418916"/>
              <a:gd name="connsiteX13" fmla="*/ 454098 w 1530442"/>
              <a:gd name="connsiteY13" fmla="*/ 640113 h 2418916"/>
              <a:gd name="connsiteX14" fmla="*/ 477871 w 1530442"/>
              <a:gd name="connsiteY14" fmla="*/ 590894 h 2418916"/>
              <a:gd name="connsiteX15" fmla="*/ 516632 w 1530442"/>
              <a:gd name="connsiteY15" fmla="*/ 499519 h 2418916"/>
              <a:gd name="connsiteX16" fmla="*/ 526551 w 1530442"/>
              <a:gd name="connsiteY16" fmla="*/ 465071 h 2418916"/>
              <a:gd name="connsiteX17" fmla="*/ 554852 w 1530442"/>
              <a:gd name="connsiteY17" fmla="*/ 416500 h 2418916"/>
              <a:gd name="connsiteX18" fmla="*/ 568115 w 1530442"/>
              <a:gd name="connsiteY18" fmla="*/ 381944 h 2418916"/>
              <a:gd name="connsiteX19" fmla="*/ 592266 w 1530442"/>
              <a:gd name="connsiteY19" fmla="*/ 326526 h 2418916"/>
              <a:gd name="connsiteX20" fmla="*/ 622779 w 1530442"/>
              <a:gd name="connsiteY20" fmla="*/ 257631 h 2418916"/>
              <a:gd name="connsiteX21" fmla="*/ 657603 w 1530442"/>
              <a:gd name="connsiteY21" fmla="*/ 201835 h 2418916"/>
              <a:gd name="connsiteX22" fmla="*/ 672265 w 1530442"/>
              <a:gd name="connsiteY22" fmla="*/ 167441 h 2418916"/>
              <a:gd name="connsiteX23" fmla="*/ 696363 w 1530442"/>
              <a:gd name="connsiteY23" fmla="*/ 110460 h 2418916"/>
              <a:gd name="connsiteX24" fmla="*/ 720515 w 1530442"/>
              <a:gd name="connsiteY24" fmla="*/ 50729 h 2418916"/>
              <a:gd name="connsiteX25" fmla="*/ 709463 w 1530442"/>
              <a:gd name="connsiteY25" fmla="*/ 91376 h 2418916"/>
              <a:gd name="connsiteX26" fmla="*/ 755340 w 1530442"/>
              <a:gd name="connsiteY26" fmla="*/ 0 h 2418916"/>
              <a:gd name="connsiteX27" fmla="*/ 786607 w 1530442"/>
              <a:gd name="connsiteY27" fmla="*/ 45500 h 2418916"/>
              <a:gd name="connsiteX28" fmla="*/ 824990 w 1530442"/>
              <a:gd name="connsiteY28" fmla="*/ 159894 h 2418916"/>
              <a:gd name="connsiteX29" fmla="*/ 817496 w 1530442"/>
              <a:gd name="connsiteY29" fmla="*/ 215690 h 2418916"/>
              <a:gd name="connsiteX30" fmla="*/ 843048 w 1530442"/>
              <a:gd name="connsiteY30" fmla="*/ 188789 h 2418916"/>
              <a:gd name="connsiteX31" fmla="*/ 874047 w 1530442"/>
              <a:gd name="connsiteY31" fmla="*/ 302751 h 2418916"/>
              <a:gd name="connsiteX32" fmla="*/ 845205 w 1530442"/>
              <a:gd name="connsiteY32" fmla="*/ 326526 h 2418916"/>
              <a:gd name="connsiteX33" fmla="*/ 859060 w 1530442"/>
              <a:gd name="connsiteY33" fmla="*/ 381944 h 2418916"/>
              <a:gd name="connsiteX34" fmla="*/ 872915 w 1530442"/>
              <a:gd name="connsiteY34" fmla="*/ 423508 h 2418916"/>
              <a:gd name="connsiteX35" fmla="*/ 886769 w 1530442"/>
              <a:gd name="connsiteY35" fmla="*/ 478926 h 2418916"/>
              <a:gd name="connsiteX36" fmla="*/ 914478 w 1530442"/>
              <a:gd name="connsiteY36" fmla="*/ 520490 h 2418916"/>
              <a:gd name="connsiteX37" fmla="*/ 942187 w 1530442"/>
              <a:gd name="connsiteY37" fmla="*/ 603617 h 2418916"/>
              <a:gd name="connsiteX38" fmla="*/ 956042 w 1530442"/>
              <a:gd name="connsiteY38" fmla="*/ 645180 h 2418916"/>
              <a:gd name="connsiteX39" fmla="*/ 969896 w 1530442"/>
              <a:gd name="connsiteY39" fmla="*/ 700599 h 2418916"/>
              <a:gd name="connsiteX40" fmla="*/ 997605 w 1530442"/>
              <a:gd name="connsiteY40" fmla="*/ 783726 h 2418916"/>
              <a:gd name="connsiteX41" fmla="*/ 1053401 w 1530442"/>
              <a:gd name="connsiteY41" fmla="*/ 858606 h 2418916"/>
              <a:gd name="connsiteX42" fmla="*/ 1070814 w 1530442"/>
              <a:gd name="connsiteY42" fmla="*/ 925074 h 2418916"/>
              <a:gd name="connsiteX43" fmla="*/ 1102457 w 1530442"/>
              <a:gd name="connsiteY43" fmla="*/ 987231 h 2418916"/>
              <a:gd name="connsiteX44" fmla="*/ 1112754 w 1530442"/>
              <a:gd name="connsiteY44" fmla="*/ 1056881 h 2418916"/>
              <a:gd name="connsiteX45" fmla="*/ 1133348 w 1530442"/>
              <a:gd name="connsiteY45" fmla="*/ 1160225 h 2418916"/>
              <a:gd name="connsiteX46" fmla="*/ 1171731 w 1530442"/>
              <a:gd name="connsiteY46" fmla="*/ 1248042 h 2418916"/>
              <a:gd name="connsiteX47" fmla="*/ 1177715 w 1530442"/>
              <a:gd name="connsiteY47" fmla="*/ 1365617 h 2418916"/>
              <a:gd name="connsiteX48" fmla="*/ 1205424 w 1530442"/>
              <a:gd name="connsiteY48" fmla="*/ 1448744 h 2418916"/>
              <a:gd name="connsiteX49" fmla="*/ 1260842 w 1530442"/>
              <a:gd name="connsiteY49" fmla="*/ 1545726 h 2418916"/>
              <a:gd name="connsiteX50" fmla="*/ 1288551 w 1530442"/>
              <a:gd name="connsiteY50" fmla="*/ 1628853 h 2418916"/>
              <a:gd name="connsiteX51" fmla="*/ 1302405 w 1530442"/>
              <a:gd name="connsiteY51" fmla="*/ 1781253 h 2418916"/>
              <a:gd name="connsiteX52" fmla="*/ 1343969 w 1530442"/>
              <a:gd name="connsiteY52" fmla="*/ 1975217 h 2418916"/>
              <a:gd name="connsiteX53" fmla="*/ 1399387 w 1530442"/>
              <a:gd name="connsiteY53" fmla="*/ 2155326 h 2418916"/>
              <a:gd name="connsiteX54" fmla="*/ 1454805 w 1530442"/>
              <a:gd name="connsiteY54" fmla="*/ 2238453 h 2418916"/>
              <a:gd name="connsiteX55" fmla="*/ 1468660 w 1530442"/>
              <a:gd name="connsiteY55" fmla="*/ 2280017 h 2418916"/>
              <a:gd name="connsiteX56" fmla="*/ 1510224 w 1530442"/>
              <a:gd name="connsiteY56" fmla="*/ 2363144 h 2418916"/>
              <a:gd name="connsiteX57" fmla="*/ 1524078 w 1530442"/>
              <a:gd name="connsiteY57" fmla="*/ 2418562 h 2418916"/>
              <a:gd name="connsiteX58" fmla="*/ 1454805 w 1530442"/>
              <a:gd name="connsiteY58" fmla="*/ 2349290 h 2418916"/>
              <a:gd name="connsiteX59" fmla="*/ 1330115 w 1530442"/>
              <a:gd name="connsiteY59" fmla="*/ 2321580 h 2418916"/>
              <a:gd name="connsiteX60" fmla="*/ 1274696 w 1530442"/>
              <a:gd name="connsiteY60" fmla="*/ 2293871 h 2418916"/>
              <a:gd name="connsiteX61" fmla="*/ 1191569 w 1530442"/>
              <a:gd name="connsiteY61" fmla="*/ 2238453 h 2418916"/>
              <a:gd name="connsiteX62" fmla="*/ 1150005 w 1530442"/>
              <a:gd name="connsiteY62" fmla="*/ 2210744 h 2418916"/>
              <a:gd name="connsiteX63" fmla="*/ 1039169 w 1530442"/>
              <a:gd name="connsiteY63" fmla="*/ 2155326 h 2418916"/>
              <a:gd name="connsiteX64" fmla="*/ 914478 w 1530442"/>
              <a:gd name="connsiteY64" fmla="*/ 2072199 h 2418916"/>
              <a:gd name="connsiteX65" fmla="*/ 872915 w 1530442"/>
              <a:gd name="connsiteY65" fmla="*/ 2044490 h 2418916"/>
              <a:gd name="connsiteX66" fmla="*/ 678951 w 1530442"/>
              <a:gd name="connsiteY66" fmla="*/ 1961362 h 2418916"/>
              <a:gd name="connsiteX67" fmla="*/ 637387 w 1530442"/>
              <a:gd name="connsiteY67" fmla="*/ 1919799 h 2418916"/>
              <a:gd name="connsiteX68" fmla="*/ 568115 w 1530442"/>
              <a:gd name="connsiteY68" fmla="*/ 1892090 h 2418916"/>
              <a:gd name="connsiteX69" fmla="*/ 512696 w 1530442"/>
              <a:gd name="connsiteY69" fmla="*/ 1864380 h 2418916"/>
              <a:gd name="connsiteX70" fmla="*/ 429569 w 1530442"/>
              <a:gd name="connsiteY70" fmla="*/ 1822817 h 2418916"/>
              <a:gd name="connsiteX71" fmla="*/ 346442 w 1530442"/>
              <a:gd name="connsiteY71" fmla="*/ 1767399 h 2418916"/>
              <a:gd name="connsiteX72" fmla="*/ 207896 w 1530442"/>
              <a:gd name="connsiteY72" fmla="*/ 1711980 h 2418916"/>
              <a:gd name="connsiteX73" fmla="*/ 152478 w 1530442"/>
              <a:gd name="connsiteY73" fmla="*/ 1684271 h 2418916"/>
              <a:gd name="connsiteX74" fmla="*/ 4014 w 1530442"/>
              <a:gd name="connsiteY74" fmla="*/ 1646642 h 2418916"/>
              <a:gd name="connsiteX0" fmla="*/ 4014 w 1530442"/>
              <a:gd name="connsiteY0" fmla="*/ 1646642 h 2418916"/>
              <a:gd name="connsiteX1" fmla="*/ 45200 w 1530442"/>
              <a:gd name="connsiteY1" fmla="*/ 1547612 h 2418916"/>
              <a:gd name="connsiteX2" fmla="*/ 76844 w 1530442"/>
              <a:gd name="connsiteY2" fmla="*/ 1442006 h 2418916"/>
              <a:gd name="connsiteX3" fmla="*/ 118785 w 1530442"/>
              <a:gd name="connsiteY3" fmla="*/ 1345400 h 2418916"/>
              <a:gd name="connsiteX4" fmla="*/ 150430 w 1530442"/>
              <a:gd name="connsiteY4" fmla="*/ 1279309 h 2418916"/>
              <a:gd name="connsiteX5" fmla="*/ 170645 w 1530442"/>
              <a:gd name="connsiteY5" fmla="*/ 1227071 h 2418916"/>
              <a:gd name="connsiteX6" fmla="*/ 212963 w 1530442"/>
              <a:gd name="connsiteY6" fmla="*/ 1160602 h 2418916"/>
              <a:gd name="connsiteX7" fmla="*/ 243099 w 1530442"/>
              <a:gd name="connsiteY7" fmla="*/ 1098822 h 2418916"/>
              <a:gd name="connsiteX8" fmla="*/ 273611 w 1530442"/>
              <a:gd name="connsiteY8" fmla="*/ 1021680 h 2418916"/>
              <a:gd name="connsiteX9" fmla="*/ 311618 w 1530442"/>
              <a:gd name="connsiteY9" fmla="*/ 959145 h 2418916"/>
              <a:gd name="connsiteX10" fmla="*/ 363477 w 1530442"/>
              <a:gd name="connsiteY10" fmla="*/ 838013 h 2418916"/>
              <a:gd name="connsiteX11" fmla="*/ 388005 w 1530442"/>
              <a:gd name="connsiteY11" fmla="*/ 789332 h 2418916"/>
              <a:gd name="connsiteX12" fmla="*/ 415715 w 1530442"/>
              <a:gd name="connsiteY12" fmla="*/ 713699 h 2418916"/>
              <a:gd name="connsiteX13" fmla="*/ 454098 w 1530442"/>
              <a:gd name="connsiteY13" fmla="*/ 640113 h 2418916"/>
              <a:gd name="connsiteX14" fmla="*/ 477871 w 1530442"/>
              <a:gd name="connsiteY14" fmla="*/ 590894 h 2418916"/>
              <a:gd name="connsiteX15" fmla="*/ 516632 w 1530442"/>
              <a:gd name="connsiteY15" fmla="*/ 499519 h 2418916"/>
              <a:gd name="connsiteX16" fmla="*/ 526551 w 1530442"/>
              <a:gd name="connsiteY16" fmla="*/ 465071 h 2418916"/>
              <a:gd name="connsiteX17" fmla="*/ 554852 w 1530442"/>
              <a:gd name="connsiteY17" fmla="*/ 416500 h 2418916"/>
              <a:gd name="connsiteX18" fmla="*/ 568115 w 1530442"/>
              <a:gd name="connsiteY18" fmla="*/ 381944 h 2418916"/>
              <a:gd name="connsiteX19" fmla="*/ 592266 w 1530442"/>
              <a:gd name="connsiteY19" fmla="*/ 326526 h 2418916"/>
              <a:gd name="connsiteX20" fmla="*/ 622779 w 1530442"/>
              <a:gd name="connsiteY20" fmla="*/ 257631 h 2418916"/>
              <a:gd name="connsiteX21" fmla="*/ 657603 w 1530442"/>
              <a:gd name="connsiteY21" fmla="*/ 201835 h 2418916"/>
              <a:gd name="connsiteX22" fmla="*/ 672265 w 1530442"/>
              <a:gd name="connsiteY22" fmla="*/ 167441 h 2418916"/>
              <a:gd name="connsiteX23" fmla="*/ 696363 w 1530442"/>
              <a:gd name="connsiteY23" fmla="*/ 110460 h 2418916"/>
              <a:gd name="connsiteX24" fmla="*/ 720515 w 1530442"/>
              <a:gd name="connsiteY24" fmla="*/ 50729 h 2418916"/>
              <a:gd name="connsiteX25" fmla="*/ 709463 w 1530442"/>
              <a:gd name="connsiteY25" fmla="*/ 91376 h 2418916"/>
              <a:gd name="connsiteX26" fmla="*/ 755340 w 1530442"/>
              <a:gd name="connsiteY26" fmla="*/ 0 h 2418916"/>
              <a:gd name="connsiteX27" fmla="*/ 786607 w 1530442"/>
              <a:gd name="connsiteY27" fmla="*/ 45500 h 2418916"/>
              <a:gd name="connsiteX28" fmla="*/ 824990 w 1530442"/>
              <a:gd name="connsiteY28" fmla="*/ 159894 h 2418916"/>
              <a:gd name="connsiteX29" fmla="*/ 817496 w 1530442"/>
              <a:gd name="connsiteY29" fmla="*/ 215690 h 2418916"/>
              <a:gd name="connsiteX30" fmla="*/ 843048 w 1530442"/>
              <a:gd name="connsiteY30" fmla="*/ 188789 h 2418916"/>
              <a:gd name="connsiteX31" fmla="*/ 874047 w 1530442"/>
              <a:gd name="connsiteY31" fmla="*/ 302751 h 2418916"/>
              <a:gd name="connsiteX32" fmla="*/ 845205 w 1530442"/>
              <a:gd name="connsiteY32" fmla="*/ 326526 h 2418916"/>
              <a:gd name="connsiteX33" fmla="*/ 859060 w 1530442"/>
              <a:gd name="connsiteY33" fmla="*/ 381944 h 2418916"/>
              <a:gd name="connsiteX34" fmla="*/ 872915 w 1530442"/>
              <a:gd name="connsiteY34" fmla="*/ 423508 h 2418916"/>
              <a:gd name="connsiteX35" fmla="*/ 886769 w 1530442"/>
              <a:gd name="connsiteY35" fmla="*/ 478926 h 2418916"/>
              <a:gd name="connsiteX36" fmla="*/ 914478 w 1530442"/>
              <a:gd name="connsiteY36" fmla="*/ 520490 h 2418916"/>
              <a:gd name="connsiteX37" fmla="*/ 942187 w 1530442"/>
              <a:gd name="connsiteY37" fmla="*/ 603617 h 2418916"/>
              <a:gd name="connsiteX38" fmla="*/ 956042 w 1530442"/>
              <a:gd name="connsiteY38" fmla="*/ 645180 h 2418916"/>
              <a:gd name="connsiteX39" fmla="*/ 969896 w 1530442"/>
              <a:gd name="connsiteY39" fmla="*/ 700599 h 2418916"/>
              <a:gd name="connsiteX40" fmla="*/ 1022511 w 1530442"/>
              <a:gd name="connsiteY40" fmla="*/ 758820 h 2418916"/>
              <a:gd name="connsiteX41" fmla="*/ 1053401 w 1530442"/>
              <a:gd name="connsiteY41" fmla="*/ 858606 h 2418916"/>
              <a:gd name="connsiteX42" fmla="*/ 1070814 w 1530442"/>
              <a:gd name="connsiteY42" fmla="*/ 925074 h 2418916"/>
              <a:gd name="connsiteX43" fmla="*/ 1102457 w 1530442"/>
              <a:gd name="connsiteY43" fmla="*/ 987231 h 2418916"/>
              <a:gd name="connsiteX44" fmla="*/ 1112754 w 1530442"/>
              <a:gd name="connsiteY44" fmla="*/ 1056881 h 2418916"/>
              <a:gd name="connsiteX45" fmla="*/ 1133348 w 1530442"/>
              <a:gd name="connsiteY45" fmla="*/ 1160225 h 2418916"/>
              <a:gd name="connsiteX46" fmla="*/ 1171731 w 1530442"/>
              <a:gd name="connsiteY46" fmla="*/ 1248042 h 2418916"/>
              <a:gd name="connsiteX47" fmla="*/ 1177715 w 1530442"/>
              <a:gd name="connsiteY47" fmla="*/ 1365617 h 2418916"/>
              <a:gd name="connsiteX48" fmla="*/ 1205424 w 1530442"/>
              <a:gd name="connsiteY48" fmla="*/ 1448744 h 2418916"/>
              <a:gd name="connsiteX49" fmla="*/ 1260842 w 1530442"/>
              <a:gd name="connsiteY49" fmla="*/ 1545726 h 2418916"/>
              <a:gd name="connsiteX50" fmla="*/ 1288551 w 1530442"/>
              <a:gd name="connsiteY50" fmla="*/ 1628853 h 2418916"/>
              <a:gd name="connsiteX51" fmla="*/ 1302405 w 1530442"/>
              <a:gd name="connsiteY51" fmla="*/ 1781253 h 2418916"/>
              <a:gd name="connsiteX52" fmla="*/ 1343969 w 1530442"/>
              <a:gd name="connsiteY52" fmla="*/ 1975217 h 2418916"/>
              <a:gd name="connsiteX53" fmla="*/ 1399387 w 1530442"/>
              <a:gd name="connsiteY53" fmla="*/ 2155326 h 2418916"/>
              <a:gd name="connsiteX54" fmla="*/ 1454805 w 1530442"/>
              <a:gd name="connsiteY54" fmla="*/ 2238453 h 2418916"/>
              <a:gd name="connsiteX55" fmla="*/ 1468660 w 1530442"/>
              <a:gd name="connsiteY55" fmla="*/ 2280017 h 2418916"/>
              <a:gd name="connsiteX56" fmla="*/ 1510224 w 1530442"/>
              <a:gd name="connsiteY56" fmla="*/ 2363144 h 2418916"/>
              <a:gd name="connsiteX57" fmla="*/ 1524078 w 1530442"/>
              <a:gd name="connsiteY57" fmla="*/ 2418562 h 2418916"/>
              <a:gd name="connsiteX58" fmla="*/ 1454805 w 1530442"/>
              <a:gd name="connsiteY58" fmla="*/ 2349290 h 2418916"/>
              <a:gd name="connsiteX59" fmla="*/ 1330115 w 1530442"/>
              <a:gd name="connsiteY59" fmla="*/ 2321580 h 2418916"/>
              <a:gd name="connsiteX60" fmla="*/ 1274696 w 1530442"/>
              <a:gd name="connsiteY60" fmla="*/ 2293871 h 2418916"/>
              <a:gd name="connsiteX61" fmla="*/ 1191569 w 1530442"/>
              <a:gd name="connsiteY61" fmla="*/ 2238453 h 2418916"/>
              <a:gd name="connsiteX62" fmla="*/ 1150005 w 1530442"/>
              <a:gd name="connsiteY62" fmla="*/ 2210744 h 2418916"/>
              <a:gd name="connsiteX63" fmla="*/ 1039169 w 1530442"/>
              <a:gd name="connsiteY63" fmla="*/ 2155326 h 2418916"/>
              <a:gd name="connsiteX64" fmla="*/ 914478 w 1530442"/>
              <a:gd name="connsiteY64" fmla="*/ 2072199 h 2418916"/>
              <a:gd name="connsiteX65" fmla="*/ 872915 w 1530442"/>
              <a:gd name="connsiteY65" fmla="*/ 2044490 h 2418916"/>
              <a:gd name="connsiteX66" fmla="*/ 678951 w 1530442"/>
              <a:gd name="connsiteY66" fmla="*/ 1961362 h 2418916"/>
              <a:gd name="connsiteX67" fmla="*/ 637387 w 1530442"/>
              <a:gd name="connsiteY67" fmla="*/ 1919799 h 2418916"/>
              <a:gd name="connsiteX68" fmla="*/ 568115 w 1530442"/>
              <a:gd name="connsiteY68" fmla="*/ 1892090 h 2418916"/>
              <a:gd name="connsiteX69" fmla="*/ 512696 w 1530442"/>
              <a:gd name="connsiteY69" fmla="*/ 1864380 h 2418916"/>
              <a:gd name="connsiteX70" fmla="*/ 429569 w 1530442"/>
              <a:gd name="connsiteY70" fmla="*/ 1822817 h 2418916"/>
              <a:gd name="connsiteX71" fmla="*/ 346442 w 1530442"/>
              <a:gd name="connsiteY71" fmla="*/ 1767399 h 2418916"/>
              <a:gd name="connsiteX72" fmla="*/ 207896 w 1530442"/>
              <a:gd name="connsiteY72" fmla="*/ 1711980 h 2418916"/>
              <a:gd name="connsiteX73" fmla="*/ 152478 w 1530442"/>
              <a:gd name="connsiteY73" fmla="*/ 1684271 h 2418916"/>
              <a:gd name="connsiteX74" fmla="*/ 4014 w 1530442"/>
              <a:gd name="connsiteY74" fmla="*/ 1646642 h 2418916"/>
              <a:gd name="connsiteX0" fmla="*/ 4014 w 1530442"/>
              <a:gd name="connsiteY0" fmla="*/ 1646642 h 2418916"/>
              <a:gd name="connsiteX1" fmla="*/ 45200 w 1530442"/>
              <a:gd name="connsiteY1" fmla="*/ 1547612 h 2418916"/>
              <a:gd name="connsiteX2" fmla="*/ 76844 w 1530442"/>
              <a:gd name="connsiteY2" fmla="*/ 1442006 h 2418916"/>
              <a:gd name="connsiteX3" fmla="*/ 118785 w 1530442"/>
              <a:gd name="connsiteY3" fmla="*/ 1345400 h 2418916"/>
              <a:gd name="connsiteX4" fmla="*/ 150430 w 1530442"/>
              <a:gd name="connsiteY4" fmla="*/ 1279309 h 2418916"/>
              <a:gd name="connsiteX5" fmla="*/ 170645 w 1530442"/>
              <a:gd name="connsiteY5" fmla="*/ 1227071 h 2418916"/>
              <a:gd name="connsiteX6" fmla="*/ 212963 w 1530442"/>
              <a:gd name="connsiteY6" fmla="*/ 1160602 h 2418916"/>
              <a:gd name="connsiteX7" fmla="*/ 243099 w 1530442"/>
              <a:gd name="connsiteY7" fmla="*/ 1098822 h 2418916"/>
              <a:gd name="connsiteX8" fmla="*/ 273611 w 1530442"/>
              <a:gd name="connsiteY8" fmla="*/ 1021680 h 2418916"/>
              <a:gd name="connsiteX9" fmla="*/ 311618 w 1530442"/>
              <a:gd name="connsiteY9" fmla="*/ 959145 h 2418916"/>
              <a:gd name="connsiteX10" fmla="*/ 363477 w 1530442"/>
              <a:gd name="connsiteY10" fmla="*/ 838013 h 2418916"/>
              <a:gd name="connsiteX11" fmla="*/ 388005 w 1530442"/>
              <a:gd name="connsiteY11" fmla="*/ 789332 h 2418916"/>
              <a:gd name="connsiteX12" fmla="*/ 415715 w 1530442"/>
              <a:gd name="connsiteY12" fmla="*/ 713699 h 2418916"/>
              <a:gd name="connsiteX13" fmla="*/ 454098 w 1530442"/>
              <a:gd name="connsiteY13" fmla="*/ 640113 h 2418916"/>
              <a:gd name="connsiteX14" fmla="*/ 477871 w 1530442"/>
              <a:gd name="connsiteY14" fmla="*/ 590894 h 2418916"/>
              <a:gd name="connsiteX15" fmla="*/ 516632 w 1530442"/>
              <a:gd name="connsiteY15" fmla="*/ 499519 h 2418916"/>
              <a:gd name="connsiteX16" fmla="*/ 526551 w 1530442"/>
              <a:gd name="connsiteY16" fmla="*/ 465071 h 2418916"/>
              <a:gd name="connsiteX17" fmla="*/ 554852 w 1530442"/>
              <a:gd name="connsiteY17" fmla="*/ 416500 h 2418916"/>
              <a:gd name="connsiteX18" fmla="*/ 568115 w 1530442"/>
              <a:gd name="connsiteY18" fmla="*/ 381944 h 2418916"/>
              <a:gd name="connsiteX19" fmla="*/ 592266 w 1530442"/>
              <a:gd name="connsiteY19" fmla="*/ 326526 h 2418916"/>
              <a:gd name="connsiteX20" fmla="*/ 622779 w 1530442"/>
              <a:gd name="connsiteY20" fmla="*/ 257631 h 2418916"/>
              <a:gd name="connsiteX21" fmla="*/ 657603 w 1530442"/>
              <a:gd name="connsiteY21" fmla="*/ 201835 h 2418916"/>
              <a:gd name="connsiteX22" fmla="*/ 672265 w 1530442"/>
              <a:gd name="connsiteY22" fmla="*/ 167441 h 2418916"/>
              <a:gd name="connsiteX23" fmla="*/ 696363 w 1530442"/>
              <a:gd name="connsiteY23" fmla="*/ 110460 h 2418916"/>
              <a:gd name="connsiteX24" fmla="*/ 720515 w 1530442"/>
              <a:gd name="connsiteY24" fmla="*/ 50729 h 2418916"/>
              <a:gd name="connsiteX25" fmla="*/ 709463 w 1530442"/>
              <a:gd name="connsiteY25" fmla="*/ 91376 h 2418916"/>
              <a:gd name="connsiteX26" fmla="*/ 755340 w 1530442"/>
              <a:gd name="connsiteY26" fmla="*/ 0 h 2418916"/>
              <a:gd name="connsiteX27" fmla="*/ 786607 w 1530442"/>
              <a:gd name="connsiteY27" fmla="*/ 45500 h 2418916"/>
              <a:gd name="connsiteX28" fmla="*/ 824990 w 1530442"/>
              <a:gd name="connsiteY28" fmla="*/ 159894 h 2418916"/>
              <a:gd name="connsiteX29" fmla="*/ 817496 w 1530442"/>
              <a:gd name="connsiteY29" fmla="*/ 215690 h 2418916"/>
              <a:gd name="connsiteX30" fmla="*/ 843048 w 1530442"/>
              <a:gd name="connsiteY30" fmla="*/ 188789 h 2418916"/>
              <a:gd name="connsiteX31" fmla="*/ 874047 w 1530442"/>
              <a:gd name="connsiteY31" fmla="*/ 302751 h 2418916"/>
              <a:gd name="connsiteX32" fmla="*/ 845205 w 1530442"/>
              <a:gd name="connsiteY32" fmla="*/ 326526 h 2418916"/>
              <a:gd name="connsiteX33" fmla="*/ 859060 w 1530442"/>
              <a:gd name="connsiteY33" fmla="*/ 381944 h 2418916"/>
              <a:gd name="connsiteX34" fmla="*/ 872915 w 1530442"/>
              <a:gd name="connsiteY34" fmla="*/ 423508 h 2418916"/>
              <a:gd name="connsiteX35" fmla="*/ 886769 w 1530442"/>
              <a:gd name="connsiteY35" fmla="*/ 478926 h 2418916"/>
              <a:gd name="connsiteX36" fmla="*/ 914478 w 1530442"/>
              <a:gd name="connsiteY36" fmla="*/ 520490 h 2418916"/>
              <a:gd name="connsiteX37" fmla="*/ 942187 w 1530442"/>
              <a:gd name="connsiteY37" fmla="*/ 603617 h 2418916"/>
              <a:gd name="connsiteX38" fmla="*/ 956042 w 1530442"/>
              <a:gd name="connsiteY38" fmla="*/ 645180 h 2418916"/>
              <a:gd name="connsiteX39" fmla="*/ 991244 w 1530442"/>
              <a:gd name="connsiteY39" fmla="*/ 672135 h 2418916"/>
              <a:gd name="connsiteX40" fmla="*/ 1022511 w 1530442"/>
              <a:gd name="connsiteY40" fmla="*/ 758820 h 2418916"/>
              <a:gd name="connsiteX41" fmla="*/ 1053401 w 1530442"/>
              <a:gd name="connsiteY41" fmla="*/ 858606 h 2418916"/>
              <a:gd name="connsiteX42" fmla="*/ 1070814 w 1530442"/>
              <a:gd name="connsiteY42" fmla="*/ 925074 h 2418916"/>
              <a:gd name="connsiteX43" fmla="*/ 1102457 w 1530442"/>
              <a:gd name="connsiteY43" fmla="*/ 987231 h 2418916"/>
              <a:gd name="connsiteX44" fmla="*/ 1112754 w 1530442"/>
              <a:gd name="connsiteY44" fmla="*/ 1056881 h 2418916"/>
              <a:gd name="connsiteX45" fmla="*/ 1133348 w 1530442"/>
              <a:gd name="connsiteY45" fmla="*/ 1160225 h 2418916"/>
              <a:gd name="connsiteX46" fmla="*/ 1171731 w 1530442"/>
              <a:gd name="connsiteY46" fmla="*/ 1248042 h 2418916"/>
              <a:gd name="connsiteX47" fmla="*/ 1177715 w 1530442"/>
              <a:gd name="connsiteY47" fmla="*/ 1365617 h 2418916"/>
              <a:gd name="connsiteX48" fmla="*/ 1205424 w 1530442"/>
              <a:gd name="connsiteY48" fmla="*/ 1448744 h 2418916"/>
              <a:gd name="connsiteX49" fmla="*/ 1260842 w 1530442"/>
              <a:gd name="connsiteY49" fmla="*/ 1545726 h 2418916"/>
              <a:gd name="connsiteX50" fmla="*/ 1288551 w 1530442"/>
              <a:gd name="connsiteY50" fmla="*/ 1628853 h 2418916"/>
              <a:gd name="connsiteX51" fmla="*/ 1302405 w 1530442"/>
              <a:gd name="connsiteY51" fmla="*/ 1781253 h 2418916"/>
              <a:gd name="connsiteX52" fmla="*/ 1343969 w 1530442"/>
              <a:gd name="connsiteY52" fmla="*/ 1975217 h 2418916"/>
              <a:gd name="connsiteX53" fmla="*/ 1399387 w 1530442"/>
              <a:gd name="connsiteY53" fmla="*/ 2155326 h 2418916"/>
              <a:gd name="connsiteX54" fmla="*/ 1454805 w 1530442"/>
              <a:gd name="connsiteY54" fmla="*/ 2238453 h 2418916"/>
              <a:gd name="connsiteX55" fmla="*/ 1468660 w 1530442"/>
              <a:gd name="connsiteY55" fmla="*/ 2280017 h 2418916"/>
              <a:gd name="connsiteX56" fmla="*/ 1510224 w 1530442"/>
              <a:gd name="connsiteY56" fmla="*/ 2363144 h 2418916"/>
              <a:gd name="connsiteX57" fmla="*/ 1524078 w 1530442"/>
              <a:gd name="connsiteY57" fmla="*/ 2418562 h 2418916"/>
              <a:gd name="connsiteX58" fmla="*/ 1454805 w 1530442"/>
              <a:gd name="connsiteY58" fmla="*/ 2349290 h 2418916"/>
              <a:gd name="connsiteX59" fmla="*/ 1330115 w 1530442"/>
              <a:gd name="connsiteY59" fmla="*/ 2321580 h 2418916"/>
              <a:gd name="connsiteX60" fmla="*/ 1274696 w 1530442"/>
              <a:gd name="connsiteY60" fmla="*/ 2293871 h 2418916"/>
              <a:gd name="connsiteX61" fmla="*/ 1191569 w 1530442"/>
              <a:gd name="connsiteY61" fmla="*/ 2238453 h 2418916"/>
              <a:gd name="connsiteX62" fmla="*/ 1150005 w 1530442"/>
              <a:gd name="connsiteY62" fmla="*/ 2210744 h 2418916"/>
              <a:gd name="connsiteX63" fmla="*/ 1039169 w 1530442"/>
              <a:gd name="connsiteY63" fmla="*/ 2155326 h 2418916"/>
              <a:gd name="connsiteX64" fmla="*/ 914478 w 1530442"/>
              <a:gd name="connsiteY64" fmla="*/ 2072199 h 2418916"/>
              <a:gd name="connsiteX65" fmla="*/ 872915 w 1530442"/>
              <a:gd name="connsiteY65" fmla="*/ 2044490 h 2418916"/>
              <a:gd name="connsiteX66" fmla="*/ 678951 w 1530442"/>
              <a:gd name="connsiteY66" fmla="*/ 1961362 h 2418916"/>
              <a:gd name="connsiteX67" fmla="*/ 637387 w 1530442"/>
              <a:gd name="connsiteY67" fmla="*/ 1919799 h 2418916"/>
              <a:gd name="connsiteX68" fmla="*/ 568115 w 1530442"/>
              <a:gd name="connsiteY68" fmla="*/ 1892090 h 2418916"/>
              <a:gd name="connsiteX69" fmla="*/ 512696 w 1530442"/>
              <a:gd name="connsiteY69" fmla="*/ 1864380 h 2418916"/>
              <a:gd name="connsiteX70" fmla="*/ 429569 w 1530442"/>
              <a:gd name="connsiteY70" fmla="*/ 1822817 h 2418916"/>
              <a:gd name="connsiteX71" fmla="*/ 346442 w 1530442"/>
              <a:gd name="connsiteY71" fmla="*/ 1767399 h 2418916"/>
              <a:gd name="connsiteX72" fmla="*/ 207896 w 1530442"/>
              <a:gd name="connsiteY72" fmla="*/ 1711980 h 2418916"/>
              <a:gd name="connsiteX73" fmla="*/ 152478 w 1530442"/>
              <a:gd name="connsiteY73" fmla="*/ 1684271 h 2418916"/>
              <a:gd name="connsiteX74" fmla="*/ 4014 w 1530442"/>
              <a:gd name="connsiteY74" fmla="*/ 1646642 h 2418916"/>
              <a:gd name="connsiteX0" fmla="*/ 4014 w 1530442"/>
              <a:gd name="connsiteY0" fmla="*/ 1646642 h 2418916"/>
              <a:gd name="connsiteX1" fmla="*/ 45200 w 1530442"/>
              <a:gd name="connsiteY1" fmla="*/ 1547612 h 2418916"/>
              <a:gd name="connsiteX2" fmla="*/ 76844 w 1530442"/>
              <a:gd name="connsiteY2" fmla="*/ 1442006 h 2418916"/>
              <a:gd name="connsiteX3" fmla="*/ 118785 w 1530442"/>
              <a:gd name="connsiteY3" fmla="*/ 1345400 h 2418916"/>
              <a:gd name="connsiteX4" fmla="*/ 150430 w 1530442"/>
              <a:gd name="connsiteY4" fmla="*/ 1279309 h 2418916"/>
              <a:gd name="connsiteX5" fmla="*/ 170645 w 1530442"/>
              <a:gd name="connsiteY5" fmla="*/ 1227071 h 2418916"/>
              <a:gd name="connsiteX6" fmla="*/ 212963 w 1530442"/>
              <a:gd name="connsiteY6" fmla="*/ 1160602 h 2418916"/>
              <a:gd name="connsiteX7" fmla="*/ 243099 w 1530442"/>
              <a:gd name="connsiteY7" fmla="*/ 1098822 h 2418916"/>
              <a:gd name="connsiteX8" fmla="*/ 273611 w 1530442"/>
              <a:gd name="connsiteY8" fmla="*/ 1021680 h 2418916"/>
              <a:gd name="connsiteX9" fmla="*/ 311618 w 1530442"/>
              <a:gd name="connsiteY9" fmla="*/ 959145 h 2418916"/>
              <a:gd name="connsiteX10" fmla="*/ 363477 w 1530442"/>
              <a:gd name="connsiteY10" fmla="*/ 838013 h 2418916"/>
              <a:gd name="connsiteX11" fmla="*/ 388005 w 1530442"/>
              <a:gd name="connsiteY11" fmla="*/ 789332 h 2418916"/>
              <a:gd name="connsiteX12" fmla="*/ 415715 w 1530442"/>
              <a:gd name="connsiteY12" fmla="*/ 713699 h 2418916"/>
              <a:gd name="connsiteX13" fmla="*/ 454098 w 1530442"/>
              <a:gd name="connsiteY13" fmla="*/ 640113 h 2418916"/>
              <a:gd name="connsiteX14" fmla="*/ 477871 w 1530442"/>
              <a:gd name="connsiteY14" fmla="*/ 590894 h 2418916"/>
              <a:gd name="connsiteX15" fmla="*/ 516632 w 1530442"/>
              <a:gd name="connsiteY15" fmla="*/ 499519 h 2418916"/>
              <a:gd name="connsiteX16" fmla="*/ 526551 w 1530442"/>
              <a:gd name="connsiteY16" fmla="*/ 465071 h 2418916"/>
              <a:gd name="connsiteX17" fmla="*/ 554852 w 1530442"/>
              <a:gd name="connsiteY17" fmla="*/ 416500 h 2418916"/>
              <a:gd name="connsiteX18" fmla="*/ 568115 w 1530442"/>
              <a:gd name="connsiteY18" fmla="*/ 381944 h 2418916"/>
              <a:gd name="connsiteX19" fmla="*/ 592266 w 1530442"/>
              <a:gd name="connsiteY19" fmla="*/ 326526 h 2418916"/>
              <a:gd name="connsiteX20" fmla="*/ 622779 w 1530442"/>
              <a:gd name="connsiteY20" fmla="*/ 257631 h 2418916"/>
              <a:gd name="connsiteX21" fmla="*/ 657603 w 1530442"/>
              <a:gd name="connsiteY21" fmla="*/ 201835 h 2418916"/>
              <a:gd name="connsiteX22" fmla="*/ 672265 w 1530442"/>
              <a:gd name="connsiteY22" fmla="*/ 167441 h 2418916"/>
              <a:gd name="connsiteX23" fmla="*/ 696363 w 1530442"/>
              <a:gd name="connsiteY23" fmla="*/ 110460 h 2418916"/>
              <a:gd name="connsiteX24" fmla="*/ 720515 w 1530442"/>
              <a:gd name="connsiteY24" fmla="*/ 50729 h 2418916"/>
              <a:gd name="connsiteX25" fmla="*/ 709463 w 1530442"/>
              <a:gd name="connsiteY25" fmla="*/ 91376 h 2418916"/>
              <a:gd name="connsiteX26" fmla="*/ 755340 w 1530442"/>
              <a:gd name="connsiteY26" fmla="*/ 0 h 2418916"/>
              <a:gd name="connsiteX27" fmla="*/ 786607 w 1530442"/>
              <a:gd name="connsiteY27" fmla="*/ 45500 h 2418916"/>
              <a:gd name="connsiteX28" fmla="*/ 824990 w 1530442"/>
              <a:gd name="connsiteY28" fmla="*/ 159894 h 2418916"/>
              <a:gd name="connsiteX29" fmla="*/ 817496 w 1530442"/>
              <a:gd name="connsiteY29" fmla="*/ 215690 h 2418916"/>
              <a:gd name="connsiteX30" fmla="*/ 843048 w 1530442"/>
              <a:gd name="connsiteY30" fmla="*/ 188789 h 2418916"/>
              <a:gd name="connsiteX31" fmla="*/ 874047 w 1530442"/>
              <a:gd name="connsiteY31" fmla="*/ 302751 h 2418916"/>
              <a:gd name="connsiteX32" fmla="*/ 845205 w 1530442"/>
              <a:gd name="connsiteY32" fmla="*/ 326526 h 2418916"/>
              <a:gd name="connsiteX33" fmla="*/ 859060 w 1530442"/>
              <a:gd name="connsiteY33" fmla="*/ 381944 h 2418916"/>
              <a:gd name="connsiteX34" fmla="*/ 872915 w 1530442"/>
              <a:gd name="connsiteY34" fmla="*/ 423508 h 2418916"/>
              <a:gd name="connsiteX35" fmla="*/ 886769 w 1530442"/>
              <a:gd name="connsiteY35" fmla="*/ 478926 h 2418916"/>
              <a:gd name="connsiteX36" fmla="*/ 914478 w 1530442"/>
              <a:gd name="connsiteY36" fmla="*/ 520490 h 2418916"/>
              <a:gd name="connsiteX37" fmla="*/ 942187 w 1530442"/>
              <a:gd name="connsiteY37" fmla="*/ 603617 h 2418916"/>
              <a:gd name="connsiteX38" fmla="*/ 970274 w 1530442"/>
              <a:gd name="connsiteY38" fmla="*/ 623832 h 2418916"/>
              <a:gd name="connsiteX39" fmla="*/ 991244 w 1530442"/>
              <a:gd name="connsiteY39" fmla="*/ 672135 h 2418916"/>
              <a:gd name="connsiteX40" fmla="*/ 1022511 w 1530442"/>
              <a:gd name="connsiteY40" fmla="*/ 758820 h 2418916"/>
              <a:gd name="connsiteX41" fmla="*/ 1053401 w 1530442"/>
              <a:gd name="connsiteY41" fmla="*/ 858606 h 2418916"/>
              <a:gd name="connsiteX42" fmla="*/ 1070814 w 1530442"/>
              <a:gd name="connsiteY42" fmla="*/ 925074 h 2418916"/>
              <a:gd name="connsiteX43" fmla="*/ 1102457 w 1530442"/>
              <a:gd name="connsiteY43" fmla="*/ 987231 h 2418916"/>
              <a:gd name="connsiteX44" fmla="*/ 1112754 w 1530442"/>
              <a:gd name="connsiteY44" fmla="*/ 1056881 h 2418916"/>
              <a:gd name="connsiteX45" fmla="*/ 1133348 w 1530442"/>
              <a:gd name="connsiteY45" fmla="*/ 1160225 h 2418916"/>
              <a:gd name="connsiteX46" fmla="*/ 1171731 w 1530442"/>
              <a:gd name="connsiteY46" fmla="*/ 1248042 h 2418916"/>
              <a:gd name="connsiteX47" fmla="*/ 1177715 w 1530442"/>
              <a:gd name="connsiteY47" fmla="*/ 1365617 h 2418916"/>
              <a:gd name="connsiteX48" fmla="*/ 1205424 w 1530442"/>
              <a:gd name="connsiteY48" fmla="*/ 1448744 h 2418916"/>
              <a:gd name="connsiteX49" fmla="*/ 1260842 w 1530442"/>
              <a:gd name="connsiteY49" fmla="*/ 1545726 h 2418916"/>
              <a:gd name="connsiteX50" fmla="*/ 1288551 w 1530442"/>
              <a:gd name="connsiteY50" fmla="*/ 1628853 h 2418916"/>
              <a:gd name="connsiteX51" fmla="*/ 1302405 w 1530442"/>
              <a:gd name="connsiteY51" fmla="*/ 1781253 h 2418916"/>
              <a:gd name="connsiteX52" fmla="*/ 1343969 w 1530442"/>
              <a:gd name="connsiteY52" fmla="*/ 1975217 h 2418916"/>
              <a:gd name="connsiteX53" fmla="*/ 1399387 w 1530442"/>
              <a:gd name="connsiteY53" fmla="*/ 2155326 h 2418916"/>
              <a:gd name="connsiteX54" fmla="*/ 1454805 w 1530442"/>
              <a:gd name="connsiteY54" fmla="*/ 2238453 h 2418916"/>
              <a:gd name="connsiteX55" fmla="*/ 1468660 w 1530442"/>
              <a:gd name="connsiteY55" fmla="*/ 2280017 h 2418916"/>
              <a:gd name="connsiteX56" fmla="*/ 1510224 w 1530442"/>
              <a:gd name="connsiteY56" fmla="*/ 2363144 h 2418916"/>
              <a:gd name="connsiteX57" fmla="*/ 1524078 w 1530442"/>
              <a:gd name="connsiteY57" fmla="*/ 2418562 h 2418916"/>
              <a:gd name="connsiteX58" fmla="*/ 1454805 w 1530442"/>
              <a:gd name="connsiteY58" fmla="*/ 2349290 h 2418916"/>
              <a:gd name="connsiteX59" fmla="*/ 1330115 w 1530442"/>
              <a:gd name="connsiteY59" fmla="*/ 2321580 h 2418916"/>
              <a:gd name="connsiteX60" fmla="*/ 1274696 w 1530442"/>
              <a:gd name="connsiteY60" fmla="*/ 2293871 h 2418916"/>
              <a:gd name="connsiteX61" fmla="*/ 1191569 w 1530442"/>
              <a:gd name="connsiteY61" fmla="*/ 2238453 h 2418916"/>
              <a:gd name="connsiteX62" fmla="*/ 1150005 w 1530442"/>
              <a:gd name="connsiteY62" fmla="*/ 2210744 h 2418916"/>
              <a:gd name="connsiteX63" fmla="*/ 1039169 w 1530442"/>
              <a:gd name="connsiteY63" fmla="*/ 2155326 h 2418916"/>
              <a:gd name="connsiteX64" fmla="*/ 914478 w 1530442"/>
              <a:gd name="connsiteY64" fmla="*/ 2072199 h 2418916"/>
              <a:gd name="connsiteX65" fmla="*/ 872915 w 1530442"/>
              <a:gd name="connsiteY65" fmla="*/ 2044490 h 2418916"/>
              <a:gd name="connsiteX66" fmla="*/ 678951 w 1530442"/>
              <a:gd name="connsiteY66" fmla="*/ 1961362 h 2418916"/>
              <a:gd name="connsiteX67" fmla="*/ 637387 w 1530442"/>
              <a:gd name="connsiteY67" fmla="*/ 1919799 h 2418916"/>
              <a:gd name="connsiteX68" fmla="*/ 568115 w 1530442"/>
              <a:gd name="connsiteY68" fmla="*/ 1892090 h 2418916"/>
              <a:gd name="connsiteX69" fmla="*/ 512696 w 1530442"/>
              <a:gd name="connsiteY69" fmla="*/ 1864380 h 2418916"/>
              <a:gd name="connsiteX70" fmla="*/ 429569 w 1530442"/>
              <a:gd name="connsiteY70" fmla="*/ 1822817 h 2418916"/>
              <a:gd name="connsiteX71" fmla="*/ 346442 w 1530442"/>
              <a:gd name="connsiteY71" fmla="*/ 1767399 h 2418916"/>
              <a:gd name="connsiteX72" fmla="*/ 207896 w 1530442"/>
              <a:gd name="connsiteY72" fmla="*/ 1711980 h 2418916"/>
              <a:gd name="connsiteX73" fmla="*/ 152478 w 1530442"/>
              <a:gd name="connsiteY73" fmla="*/ 1684271 h 2418916"/>
              <a:gd name="connsiteX74" fmla="*/ 4014 w 1530442"/>
              <a:gd name="connsiteY74" fmla="*/ 1646642 h 2418916"/>
              <a:gd name="connsiteX0" fmla="*/ 4014 w 1530442"/>
              <a:gd name="connsiteY0" fmla="*/ 1646642 h 2418916"/>
              <a:gd name="connsiteX1" fmla="*/ 45200 w 1530442"/>
              <a:gd name="connsiteY1" fmla="*/ 1547612 h 2418916"/>
              <a:gd name="connsiteX2" fmla="*/ 76844 w 1530442"/>
              <a:gd name="connsiteY2" fmla="*/ 1442006 h 2418916"/>
              <a:gd name="connsiteX3" fmla="*/ 118785 w 1530442"/>
              <a:gd name="connsiteY3" fmla="*/ 1345400 h 2418916"/>
              <a:gd name="connsiteX4" fmla="*/ 150430 w 1530442"/>
              <a:gd name="connsiteY4" fmla="*/ 1279309 h 2418916"/>
              <a:gd name="connsiteX5" fmla="*/ 170645 w 1530442"/>
              <a:gd name="connsiteY5" fmla="*/ 1227071 h 2418916"/>
              <a:gd name="connsiteX6" fmla="*/ 212963 w 1530442"/>
              <a:gd name="connsiteY6" fmla="*/ 1160602 h 2418916"/>
              <a:gd name="connsiteX7" fmla="*/ 243099 w 1530442"/>
              <a:gd name="connsiteY7" fmla="*/ 1098822 h 2418916"/>
              <a:gd name="connsiteX8" fmla="*/ 273611 w 1530442"/>
              <a:gd name="connsiteY8" fmla="*/ 1021680 h 2418916"/>
              <a:gd name="connsiteX9" fmla="*/ 311618 w 1530442"/>
              <a:gd name="connsiteY9" fmla="*/ 959145 h 2418916"/>
              <a:gd name="connsiteX10" fmla="*/ 363477 w 1530442"/>
              <a:gd name="connsiteY10" fmla="*/ 838013 h 2418916"/>
              <a:gd name="connsiteX11" fmla="*/ 388005 w 1530442"/>
              <a:gd name="connsiteY11" fmla="*/ 789332 h 2418916"/>
              <a:gd name="connsiteX12" fmla="*/ 415715 w 1530442"/>
              <a:gd name="connsiteY12" fmla="*/ 713699 h 2418916"/>
              <a:gd name="connsiteX13" fmla="*/ 454098 w 1530442"/>
              <a:gd name="connsiteY13" fmla="*/ 640113 h 2418916"/>
              <a:gd name="connsiteX14" fmla="*/ 477871 w 1530442"/>
              <a:gd name="connsiteY14" fmla="*/ 590894 h 2418916"/>
              <a:gd name="connsiteX15" fmla="*/ 516632 w 1530442"/>
              <a:gd name="connsiteY15" fmla="*/ 499519 h 2418916"/>
              <a:gd name="connsiteX16" fmla="*/ 526551 w 1530442"/>
              <a:gd name="connsiteY16" fmla="*/ 465071 h 2418916"/>
              <a:gd name="connsiteX17" fmla="*/ 554852 w 1530442"/>
              <a:gd name="connsiteY17" fmla="*/ 416500 h 2418916"/>
              <a:gd name="connsiteX18" fmla="*/ 568115 w 1530442"/>
              <a:gd name="connsiteY18" fmla="*/ 381944 h 2418916"/>
              <a:gd name="connsiteX19" fmla="*/ 592266 w 1530442"/>
              <a:gd name="connsiteY19" fmla="*/ 326526 h 2418916"/>
              <a:gd name="connsiteX20" fmla="*/ 622779 w 1530442"/>
              <a:gd name="connsiteY20" fmla="*/ 257631 h 2418916"/>
              <a:gd name="connsiteX21" fmla="*/ 657603 w 1530442"/>
              <a:gd name="connsiteY21" fmla="*/ 201835 h 2418916"/>
              <a:gd name="connsiteX22" fmla="*/ 672265 w 1530442"/>
              <a:gd name="connsiteY22" fmla="*/ 167441 h 2418916"/>
              <a:gd name="connsiteX23" fmla="*/ 696363 w 1530442"/>
              <a:gd name="connsiteY23" fmla="*/ 110460 h 2418916"/>
              <a:gd name="connsiteX24" fmla="*/ 720515 w 1530442"/>
              <a:gd name="connsiteY24" fmla="*/ 50729 h 2418916"/>
              <a:gd name="connsiteX25" fmla="*/ 709463 w 1530442"/>
              <a:gd name="connsiteY25" fmla="*/ 91376 h 2418916"/>
              <a:gd name="connsiteX26" fmla="*/ 755340 w 1530442"/>
              <a:gd name="connsiteY26" fmla="*/ 0 h 2418916"/>
              <a:gd name="connsiteX27" fmla="*/ 786607 w 1530442"/>
              <a:gd name="connsiteY27" fmla="*/ 45500 h 2418916"/>
              <a:gd name="connsiteX28" fmla="*/ 824990 w 1530442"/>
              <a:gd name="connsiteY28" fmla="*/ 159894 h 2418916"/>
              <a:gd name="connsiteX29" fmla="*/ 817496 w 1530442"/>
              <a:gd name="connsiteY29" fmla="*/ 215690 h 2418916"/>
              <a:gd name="connsiteX30" fmla="*/ 843048 w 1530442"/>
              <a:gd name="connsiteY30" fmla="*/ 188789 h 2418916"/>
              <a:gd name="connsiteX31" fmla="*/ 874047 w 1530442"/>
              <a:gd name="connsiteY31" fmla="*/ 302751 h 2418916"/>
              <a:gd name="connsiteX32" fmla="*/ 845205 w 1530442"/>
              <a:gd name="connsiteY32" fmla="*/ 326526 h 2418916"/>
              <a:gd name="connsiteX33" fmla="*/ 859060 w 1530442"/>
              <a:gd name="connsiteY33" fmla="*/ 381944 h 2418916"/>
              <a:gd name="connsiteX34" fmla="*/ 872915 w 1530442"/>
              <a:gd name="connsiteY34" fmla="*/ 423508 h 2418916"/>
              <a:gd name="connsiteX35" fmla="*/ 886769 w 1530442"/>
              <a:gd name="connsiteY35" fmla="*/ 478926 h 2418916"/>
              <a:gd name="connsiteX36" fmla="*/ 914478 w 1530442"/>
              <a:gd name="connsiteY36" fmla="*/ 520490 h 2418916"/>
              <a:gd name="connsiteX37" fmla="*/ 963535 w 1530442"/>
              <a:gd name="connsiteY37" fmla="*/ 578712 h 2418916"/>
              <a:gd name="connsiteX38" fmla="*/ 970274 w 1530442"/>
              <a:gd name="connsiteY38" fmla="*/ 623832 h 2418916"/>
              <a:gd name="connsiteX39" fmla="*/ 991244 w 1530442"/>
              <a:gd name="connsiteY39" fmla="*/ 672135 h 2418916"/>
              <a:gd name="connsiteX40" fmla="*/ 1022511 w 1530442"/>
              <a:gd name="connsiteY40" fmla="*/ 758820 h 2418916"/>
              <a:gd name="connsiteX41" fmla="*/ 1053401 w 1530442"/>
              <a:gd name="connsiteY41" fmla="*/ 858606 h 2418916"/>
              <a:gd name="connsiteX42" fmla="*/ 1070814 w 1530442"/>
              <a:gd name="connsiteY42" fmla="*/ 925074 h 2418916"/>
              <a:gd name="connsiteX43" fmla="*/ 1102457 w 1530442"/>
              <a:gd name="connsiteY43" fmla="*/ 987231 h 2418916"/>
              <a:gd name="connsiteX44" fmla="*/ 1112754 w 1530442"/>
              <a:gd name="connsiteY44" fmla="*/ 1056881 h 2418916"/>
              <a:gd name="connsiteX45" fmla="*/ 1133348 w 1530442"/>
              <a:gd name="connsiteY45" fmla="*/ 1160225 h 2418916"/>
              <a:gd name="connsiteX46" fmla="*/ 1171731 w 1530442"/>
              <a:gd name="connsiteY46" fmla="*/ 1248042 h 2418916"/>
              <a:gd name="connsiteX47" fmla="*/ 1177715 w 1530442"/>
              <a:gd name="connsiteY47" fmla="*/ 1365617 h 2418916"/>
              <a:gd name="connsiteX48" fmla="*/ 1205424 w 1530442"/>
              <a:gd name="connsiteY48" fmla="*/ 1448744 h 2418916"/>
              <a:gd name="connsiteX49" fmla="*/ 1260842 w 1530442"/>
              <a:gd name="connsiteY49" fmla="*/ 1545726 h 2418916"/>
              <a:gd name="connsiteX50" fmla="*/ 1288551 w 1530442"/>
              <a:gd name="connsiteY50" fmla="*/ 1628853 h 2418916"/>
              <a:gd name="connsiteX51" fmla="*/ 1302405 w 1530442"/>
              <a:gd name="connsiteY51" fmla="*/ 1781253 h 2418916"/>
              <a:gd name="connsiteX52" fmla="*/ 1343969 w 1530442"/>
              <a:gd name="connsiteY52" fmla="*/ 1975217 h 2418916"/>
              <a:gd name="connsiteX53" fmla="*/ 1399387 w 1530442"/>
              <a:gd name="connsiteY53" fmla="*/ 2155326 h 2418916"/>
              <a:gd name="connsiteX54" fmla="*/ 1454805 w 1530442"/>
              <a:gd name="connsiteY54" fmla="*/ 2238453 h 2418916"/>
              <a:gd name="connsiteX55" fmla="*/ 1468660 w 1530442"/>
              <a:gd name="connsiteY55" fmla="*/ 2280017 h 2418916"/>
              <a:gd name="connsiteX56" fmla="*/ 1510224 w 1530442"/>
              <a:gd name="connsiteY56" fmla="*/ 2363144 h 2418916"/>
              <a:gd name="connsiteX57" fmla="*/ 1524078 w 1530442"/>
              <a:gd name="connsiteY57" fmla="*/ 2418562 h 2418916"/>
              <a:gd name="connsiteX58" fmla="*/ 1454805 w 1530442"/>
              <a:gd name="connsiteY58" fmla="*/ 2349290 h 2418916"/>
              <a:gd name="connsiteX59" fmla="*/ 1330115 w 1530442"/>
              <a:gd name="connsiteY59" fmla="*/ 2321580 h 2418916"/>
              <a:gd name="connsiteX60" fmla="*/ 1274696 w 1530442"/>
              <a:gd name="connsiteY60" fmla="*/ 2293871 h 2418916"/>
              <a:gd name="connsiteX61" fmla="*/ 1191569 w 1530442"/>
              <a:gd name="connsiteY61" fmla="*/ 2238453 h 2418916"/>
              <a:gd name="connsiteX62" fmla="*/ 1150005 w 1530442"/>
              <a:gd name="connsiteY62" fmla="*/ 2210744 h 2418916"/>
              <a:gd name="connsiteX63" fmla="*/ 1039169 w 1530442"/>
              <a:gd name="connsiteY63" fmla="*/ 2155326 h 2418916"/>
              <a:gd name="connsiteX64" fmla="*/ 914478 w 1530442"/>
              <a:gd name="connsiteY64" fmla="*/ 2072199 h 2418916"/>
              <a:gd name="connsiteX65" fmla="*/ 872915 w 1530442"/>
              <a:gd name="connsiteY65" fmla="*/ 2044490 h 2418916"/>
              <a:gd name="connsiteX66" fmla="*/ 678951 w 1530442"/>
              <a:gd name="connsiteY66" fmla="*/ 1961362 h 2418916"/>
              <a:gd name="connsiteX67" fmla="*/ 637387 w 1530442"/>
              <a:gd name="connsiteY67" fmla="*/ 1919799 h 2418916"/>
              <a:gd name="connsiteX68" fmla="*/ 568115 w 1530442"/>
              <a:gd name="connsiteY68" fmla="*/ 1892090 h 2418916"/>
              <a:gd name="connsiteX69" fmla="*/ 512696 w 1530442"/>
              <a:gd name="connsiteY69" fmla="*/ 1864380 h 2418916"/>
              <a:gd name="connsiteX70" fmla="*/ 429569 w 1530442"/>
              <a:gd name="connsiteY70" fmla="*/ 1822817 h 2418916"/>
              <a:gd name="connsiteX71" fmla="*/ 346442 w 1530442"/>
              <a:gd name="connsiteY71" fmla="*/ 1767399 h 2418916"/>
              <a:gd name="connsiteX72" fmla="*/ 207896 w 1530442"/>
              <a:gd name="connsiteY72" fmla="*/ 1711980 h 2418916"/>
              <a:gd name="connsiteX73" fmla="*/ 152478 w 1530442"/>
              <a:gd name="connsiteY73" fmla="*/ 1684271 h 2418916"/>
              <a:gd name="connsiteX74" fmla="*/ 4014 w 1530442"/>
              <a:gd name="connsiteY74" fmla="*/ 1646642 h 2418916"/>
              <a:gd name="connsiteX0" fmla="*/ 4014 w 1530442"/>
              <a:gd name="connsiteY0" fmla="*/ 1646642 h 2418916"/>
              <a:gd name="connsiteX1" fmla="*/ 45200 w 1530442"/>
              <a:gd name="connsiteY1" fmla="*/ 1547612 h 2418916"/>
              <a:gd name="connsiteX2" fmla="*/ 76844 w 1530442"/>
              <a:gd name="connsiteY2" fmla="*/ 1442006 h 2418916"/>
              <a:gd name="connsiteX3" fmla="*/ 118785 w 1530442"/>
              <a:gd name="connsiteY3" fmla="*/ 1345400 h 2418916"/>
              <a:gd name="connsiteX4" fmla="*/ 150430 w 1530442"/>
              <a:gd name="connsiteY4" fmla="*/ 1279309 h 2418916"/>
              <a:gd name="connsiteX5" fmla="*/ 170645 w 1530442"/>
              <a:gd name="connsiteY5" fmla="*/ 1227071 h 2418916"/>
              <a:gd name="connsiteX6" fmla="*/ 212963 w 1530442"/>
              <a:gd name="connsiteY6" fmla="*/ 1160602 h 2418916"/>
              <a:gd name="connsiteX7" fmla="*/ 243099 w 1530442"/>
              <a:gd name="connsiteY7" fmla="*/ 1098822 h 2418916"/>
              <a:gd name="connsiteX8" fmla="*/ 273611 w 1530442"/>
              <a:gd name="connsiteY8" fmla="*/ 1021680 h 2418916"/>
              <a:gd name="connsiteX9" fmla="*/ 311618 w 1530442"/>
              <a:gd name="connsiteY9" fmla="*/ 959145 h 2418916"/>
              <a:gd name="connsiteX10" fmla="*/ 363477 w 1530442"/>
              <a:gd name="connsiteY10" fmla="*/ 838013 h 2418916"/>
              <a:gd name="connsiteX11" fmla="*/ 388005 w 1530442"/>
              <a:gd name="connsiteY11" fmla="*/ 789332 h 2418916"/>
              <a:gd name="connsiteX12" fmla="*/ 415715 w 1530442"/>
              <a:gd name="connsiteY12" fmla="*/ 713699 h 2418916"/>
              <a:gd name="connsiteX13" fmla="*/ 454098 w 1530442"/>
              <a:gd name="connsiteY13" fmla="*/ 640113 h 2418916"/>
              <a:gd name="connsiteX14" fmla="*/ 477871 w 1530442"/>
              <a:gd name="connsiteY14" fmla="*/ 590894 h 2418916"/>
              <a:gd name="connsiteX15" fmla="*/ 516632 w 1530442"/>
              <a:gd name="connsiteY15" fmla="*/ 499519 h 2418916"/>
              <a:gd name="connsiteX16" fmla="*/ 526551 w 1530442"/>
              <a:gd name="connsiteY16" fmla="*/ 465071 h 2418916"/>
              <a:gd name="connsiteX17" fmla="*/ 554852 w 1530442"/>
              <a:gd name="connsiteY17" fmla="*/ 416500 h 2418916"/>
              <a:gd name="connsiteX18" fmla="*/ 568115 w 1530442"/>
              <a:gd name="connsiteY18" fmla="*/ 381944 h 2418916"/>
              <a:gd name="connsiteX19" fmla="*/ 592266 w 1530442"/>
              <a:gd name="connsiteY19" fmla="*/ 326526 h 2418916"/>
              <a:gd name="connsiteX20" fmla="*/ 622779 w 1530442"/>
              <a:gd name="connsiteY20" fmla="*/ 257631 h 2418916"/>
              <a:gd name="connsiteX21" fmla="*/ 657603 w 1530442"/>
              <a:gd name="connsiteY21" fmla="*/ 201835 h 2418916"/>
              <a:gd name="connsiteX22" fmla="*/ 672265 w 1530442"/>
              <a:gd name="connsiteY22" fmla="*/ 167441 h 2418916"/>
              <a:gd name="connsiteX23" fmla="*/ 696363 w 1530442"/>
              <a:gd name="connsiteY23" fmla="*/ 110460 h 2418916"/>
              <a:gd name="connsiteX24" fmla="*/ 720515 w 1530442"/>
              <a:gd name="connsiteY24" fmla="*/ 50729 h 2418916"/>
              <a:gd name="connsiteX25" fmla="*/ 709463 w 1530442"/>
              <a:gd name="connsiteY25" fmla="*/ 91376 h 2418916"/>
              <a:gd name="connsiteX26" fmla="*/ 755340 w 1530442"/>
              <a:gd name="connsiteY26" fmla="*/ 0 h 2418916"/>
              <a:gd name="connsiteX27" fmla="*/ 786607 w 1530442"/>
              <a:gd name="connsiteY27" fmla="*/ 45500 h 2418916"/>
              <a:gd name="connsiteX28" fmla="*/ 824990 w 1530442"/>
              <a:gd name="connsiteY28" fmla="*/ 159894 h 2418916"/>
              <a:gd name="connsiteX29" fmla="*/ 817496 w 1530442"/>
              <a:gd name="connsiteY29" fmla="*/ 215690 h 2418916"/>
              <a:gd name="connsiteX30" fmla="*/ 843048 w 1530442"/>
              <a:gd name="connsiteY30" fmla="*/ 188789 h 2418916"/>
              <a:gd name="connsiteX31" fmla="*/ 874047 w 1530442"/>
              <a:gd name="connsiteY31" fmla="*/ 302751 h 2418916"/>
              <a:gd name="connsiteX32" fmla="*/ 845205 w 1530442"/>
              <a:gd name="connsiteY32" fmla="*/ 326526 h 2418916"/>
              <a:gd name="connsiteX33" fmla="*/ 859060 w 1530442"/>
              <a:gd name="connsiteY33" fmla="*/ 381944 h 2418916"/>
              <a:gd name="connsiteX34" fmla="*/ 872915 w 1530442"/>
              <a:gd name="connsiteY34" fmla="*/ 423508 h 2418916"/>
              <a:gd name="connsiteX35" fmla="*/ 886769 w 1530442"/>
              <a:gd name="connsiteY35" fmla="*/ 478926 h 2418916"/>
              <a:gd name="connsiteX36" fmla="*/ 935825 w 1530442"/>
              <a:gd name="connsiteY36" fmla="*/ 492026 h 2418916"/>
              <a:gd name="connsiteX37" fmla="*/ 963535 w 1530442"/>
              <a:gd name="connsiteY37" fmla="*/ 578712 h 2418916"/>
              <a:gd name="connsiteX38" fmla="*/ 970274 w 1530442"/>
              <a:gd name="connsiteY38" fmla="*/ 623832 h 2418916"/>
              <a:gd name="connsiteX39" fmla="*/ 991244 w 1530442"/>
              <a:gd name="connsiteY39" fmla="*/ 672135 h 2418916"/>
              <a:gd name="connsiteX40" fmla="*/ 1022511 w 1530442"/>
              <a:gd name="connsiteY40" fmla="*/ 758820 h 2418916"/>
              <a:gd name="connsiteX41" fmla="*/ 1053401 w 1530442"/>
              <a:gd name="connsiteY41" fmla="*/ 858606 h 2418916"/>
              <a:gd name="connsiteX42" fmla="*/ 1070814 w 1530442"/>
              <a:gd name="connsiteY42" fmla="*/ 925074 h 2418916"/>
              <a:gd name="connsiteX43" fmla="*/ 1102457 w 1530442"/>
              <a:gd name="connsiteY43" fmla="*/ 987231 h 2418916"/>
              <a:gd name="connsiteX44" fmla="*/ 1112754 w 1530442"/>
              <a:gd name="connsiteY44" fmla="*/ 1056881 h 2418916"/>
              <a:gd name="connsiteX45" fmla="*/ 1133348 w 1530442"/>
              <a:gd name="connsiteY45" fmla="*/ 1160225 h 2418916"/>
              <a:gd name="connsiteX46" fmla="*/ 1171731 w 1530442"/>
              <a:gd name="connsiteY46" fmla="*/ 1248042 h 2418916"/>
              <a:gd name="connsiteX47" fmla="*/ 1177715 w 1530442"/>
              <a:gd name="connsiteY47" fmla="*/ 1365617 h 2418916"/>
              <a:gd name="connsiteX48" fmla="*/ 1205424 w 1530442"/>
              <a:gd name="connsiteY48" fmla="*/ 1448744 h 2418916"/>
              <a:gd name="connsiteX49" fmla="*/ 1260842 w 1530442"/>
              <a:gd name="connsiteY49" fmla="*/ 1545726 h 2418916"/>
              <a:gd name="connsiteX50" fmla="*/ 1288551 w 1530442"/>
              <a:gd name="connsiteY50" fmla="*/ 1628853 h 2418916"/>
              <a:gd name="connsiteX51" fmla="*/ 1302405 w 1530442"/>
              <a:gd name="connsiteY51" fmla="*/ 1781253 h 2418916"/>
              <a:gd name="connsiteX52" fmla="*/ 1343969 w 1530442"/>
              <a:gd name="connsiteY52" fmla="*/ 1975217 h 2418916"/>
              <a:gd name="connsiteX53" fmla="*/ 1399387 w 1530442"/>
              <a:gd name="connsiteY53" fmla="*/ 2155326 h 2418916"/>
              <a:gd name="connsiteX54" fmla="*/ 1454805 w 1530442"/>
              <a:gd name="connsiteY54" fmla="*/ 2238453 h 2418916"/>
              <a:gd name="connsiteX55" fmla="*/ 1468660 w 1530442"/>
              <a:gd name="connsiteY55" fmla="*/ 2280017 h 2418916"/>
              <a:gd name="connsiteX56" fmla="*/ 1510224 w 1530442"/>
              <a:gd name="connsiteY56" fmla="*/ 2363144 h 2418916"/>
              <a:gd name="connsiteX57" fmla="*/ 1524078 w 1530442"/>
              <a:gd name="connsiteY57" fmla="*/ 2418562 h 2418916"/>
              <a:gd name="connsiteX58" fmla="*/ 1454805 w 1530442"/>
              <a:gd name="connsiteY58" fmla="*/ 2349290 h 2418916"/>
              <a:gd name="connsiteX59" fmla="*/ 1330115 w 1530442"/>
              <a:gd name="connsiteY59" fmla="*/ 2321580 h 2418916"/>
              <a:gd name="connsiteX60" fmla="*/ 1274696 w 1530442"/>
              <a:gd name="connsiteY60" fmla="*/ 2293871 h 2418916"/>
              <a:gd name="connsiteX61" fmla="*/ 1191569 w 1530442"/>
              <a:gd name="connsiteY61" fmla="*/ 2238453 h 2418916"/>
              <a:gd name="connsiteX62" fmla="*/ 1150005 w 1530442"/>
              <a:gd name="connsiteY62" fmla="*/ 2210744 h 2418916"/>
              <a:gd name="connsiteX63" fmla="*/ 1039169 w 1530442"/>
              <a:gd name="connsiteY63" fmla="*/ 2155326 h 2418916"/>
              <a:gd name="connsiteX64" fmla="*/ 914478 w 1530442"/>
              <a:gd name="connsiteY64" fmla="*/ 2072199 h 2418916"/>
              <a:gd name="connsiteX65" fmla="*/ 872915 w 1530442"/>
              <a:gd name="connsiteY65" fmla="*/ 2044490 h 2418916"/>
              <a:gd name="connsiteX66" fmla="*/ 678951 w 1530442"/>
              <a:gd name="connsiteY66" fmla="*/ 1961362 h 2418916"/>
              <a:gd name="connsiteX67" fmla="*/ 637387 w 1530442"/>
              <a:gd name="connsiteY67" fmla="*/ 1919799 h 2418916"/>
              <a:gd name="connsiteX68" fmla="*/ 568115 w 1530442"/>
              <a:gd name="connsiteY68" fmla="*/ 1892090 h 2418916"/>
              <a:gd name="connsiteX69" fmla="*/ 512696 w 1530442"/>
              <a:gd name="connsiteY69" fmla="*/ 1864380 h 2418916"/>
              <a:gd name="connsiteX70" fmla="*/ 429569 w 1530442"/>
              <a:gd name="connsiteY70" fmla="*/ 1822817 h 2418916"/>
              <a:gd name="connsiteX71" fmla="*/ 346442 w 1530442"/>
              <a:gd name="connsiteY71" fmla="*/ 1767399 h 2418916"/>
              <a:gd name="connsiteX72" fmla="*/ 207896 w 1530442"/>
              <a:gd name="connsiteY72" fmla="*/ 1711980 h 2418916"/>
              <a:gd name="connsiteX73" fmla="*/ 152478 w 1530442"/>
              <a:gd name="connsiteY73" fmla="*/ 1684271 h 2418916"/>
              <a:gd name="connsiteX74" fmla="*/ 4014 w 1530442"/>
              <a:gd name="connsiteY74" fmla="*/ 1646642 h 2418916"/>
              <a:gd name="connsiteX0" fmla="*/ 4014 w 1530442"/>
              <a:gd name="connsiteY0" fmla="*/ 1646642 h 2418916"/>
              <a:gd name="connsiteX1" fmla="*/ 45200 w 1530442"/>
              <a:gd name="connsiteY1" fmla="*/ 1547612 h 2418916"/>
              <a:gd name="connsiteX2" fmla="*/ 76844 w 1530442"/>
              <a:gd name="connsiteY2" fmla="*/ 1442006 h 2418916"/>
              <a:gd name="connsiteX3" fmla="*/ 118785 w 1530442"/>
              <a:gd name="connsiteY3" fmla="*/ 1345400 h 2418916"/>
              <a:gd name="connsiteX4" fmla="*/ 150430 w 1530442"/>
              <a:gd name="connsiteY4" fmla="*/ 1279309 h 2418916"/>
              <a:gd name="connsiteX5" fmla="*/ 170645 w 1530442"/>
              <a:gd name="connsiteY5" fmla="*/ 1227071 h 2418916"/>
              <a:gd name="connsiteX6" fmla="*/ 212963 w 1530442"/>
              <a:gd name="connsiteY6" fmla="*/ 1160602 h 2418916"/>
              <a:gd name="connsiteX7" fmla="*/ 243099 w 1530442"/>
              <a:gd name="connsiteY7" fmla="*/ 1098822 h 2418916"/>
              <a:gd name="connsiteX8" fmla="*/ 273611 w 1530442"/>
              <a:gd name="connsiteY8" fmla="*/ 1021680 h 2418916"/>
              <a:gd name="connsiteX9" fmla="*/ 311618 w 1530442"/>
              <a:gd name="connsiteY9" fmla="*/ 959145 h 2418916"/>
              <a:gd name="connsiteX10" fmla="*/ 363477 w 1530442"/>
              <a:gd name="connsiteY10" fmla="*/ 838013 h 2418916"/>
              <a:gd name="connsiteX11" fmla="*/ 388005 w 1530442"/>
              <a:gd name="connsiteY11" fmla="*/ 789332 h 2418916"/>
              <a:gd name="connsiteX12" fmla="*/ 415715 w 1530442"/>
              <a:gd name="connsiteY12" fmla="*/ 713699 h 2418916"/>
              <a:gd name="connsiteX13" fmla="*/ 454098 w 1530442"/>
              <a:gd name="connsiteY13" fmla="*/ 640113 h 2418916"/>
              <a:gd name="connsiteX14" fmla="*/ 477871 w 1530442"/>
              <a:gd name="connsiteY14" fmla="*/ 590894 h 2418916"/>
              <a:gd name="connsiteX15" fmla="*/ 516632 w 1530442"/>
              <a:gd name="connsiteY15" fmla="*/ 499519 h 2418916"/>
              <a:gd name="connsiteX16" fmla="*/ 526551 w 1530442"/>
              <a:gd name="connsiteY16" fmla="*/ 465071 h 2418916"/>
              <a:gd name="connsiteX17" fmla="*/ 554852 w 1530442"/>
              <a:gd name="connsiteY17" fmla="*/ 416500 h 2418916"/>
              <a:gd name="connsiteX18" fmla="*/ 568115 w 1530442"/>
              <a:gd name="connsiteY18" fmla="*/ 381944 h 2418916"/>
              <a:gd name="connsiteX19" fmla="*/ 592266 w 1530442"/>
              <a:gd name="connsiteY19" fmla="*/ 326526 h 2418916"/>
              <a:gd name="connsiteX20" fmla="*/ 622779 w 1530442"/>
              <a:gd name="connsiteY20" fmla="*/ 257631 h 2418916"/>
              <a:gd name="connsiteX21" fmla="*/ 657603 w 1530442"/>
              <a:gd name="connsiteY21" fmla="*/ 201835 h 2418916"/>
              <a:gd name="connsiteX22" fmla="*/ 672265 w 1530442"/>
              <a:gd name="connsiteY22" fmla="*/ 167441 h 2418916"/>
              <a:gd name="connsiteX23" fmla="*/ 696363 w 1530442"/>
              <a:gd name="connsiteY23" fmla="*/ 110460 h 2418916"/>
              <a:gd name="connsiteX24" fmla="*/ 720515 w 1530442"/>
              <a:gd name="connsiteY24" fmla="*/ 50729 h 2418916"/>
              <a:gd name="connsiteX25" fmla="*/ 709463 w 1530442"/>
              <a:gd name="connsiteY25" fmla="*/ 91376 h 2418916"/>
              <a:gd name="connsiteX26" fmla="*/ 755340 w 1530442"/>
              <a:gd name="connsiteY26" fmla="*/ 0 h 2418916"/>
              <a:gd name="connsiteX27" fmla="*/ 786607 w 1530442"/>
              <a:gd name="connsiteY27" fmla="*/ 45500 h 2418916"/>
              <a:gd name="connsiteX28" fmla="*/ 824990 w 1530442"/>
              <a:gd name="connsiteY28" fmla="*/ 159894 h 2418916"/>
              <a:gd name="connsiteX29" fmla="*/ 817496 w 1530442"/>
              <a:gd name="connsiteY29" fmla="*/ 215690 h 2418916"/>
              <a:gd name="connsiteX30" fmla="*/ 843048 w 1530442"/>
              <a:gd name="connsiteY30" fmla="*/ 188789 h 2418916"/>
              <a:gd name="connsiteX31" fmla="*/ 874047 w 1530442"/>
              <a:gd name="connsiteY31" fmla="*/ 302751 h 2418916"/>
              <a:gd name="connsiteX32" fmla="*/ 845205 w 1530442"/>
              <a:gd name="connsiteY32" fmla="*/ 326526 h 2418916"/>
              <a:gd name="connsiteX33" fmla="*/ 859060 w 1530442"/>
              <a:gd name="connsiteY33" fmla="*/ 381944 h 2418916"/>
              <a:gd name="connsiteX34" fmla="*/ 872915 w 1530442"/>
              <a:gd name="connsiteY34" fmla="*/ 423508 h 2418916"/>
              <a:gd name="connsiteX35" fmla="*/ 925907 w 1530442"/>
              <a:gd name="connsiteY35" fmla="*/ 443346 h 2418916"/>
              <a:gd name="connsiteX36" fmla="*/ 935825 w 1530442"/>
              <a:gd name="connsiteY36" fmla="*/ 492026 h 2418916"/>
              <a:gd name="connsiteX37" fmla="*/ 963535 w 1530442"/>
              <a:gd name="connsiteY37" fmla="*/ 578712 h 2418916"/>
              <a:gd name="connsiteX38" fmla="*/ 970274 w 1530442"/>
              <a:gd name="connsiteY38" fmla="*/ 623832 h 2418916"/>
              <a:gd name="connsiteX39" fmla="*/ 991244 w 1530442"/>
              <a:gd name="connsiteY39" fmla="*/ 672135 h 2418916"/>
              <a:gd name="connsiteX40" fmla="*/ 1022511 w 1530442"/>
              <a:gd name="connsiteY40" fmla="*/ 758820 h 2418916"/>
              <a:gd name="connsiteX41" fmla="*/ 1053401 w 1530442"/>
              <a:gd name="connsiteY41" fmla="*/ 858606 h 2418916"/>
              <a:gd name="connsiteX42" fmla="*/ 1070814 w 1530442"/>
              <a:gd name="connsiteY42" fmla="*/ 925074 h 2418916"/>
              <a:gd name="connsiteX43" fmla="*/ 1102457 w 1530442"/>
              <a:gd name="connsiteY43" fmla="*/ 987231 h 2418916"/>
              <a:gd name="connsiteX44" fmla="*/ 1112754 w 1530442"/>
              <a:gd name="connsiteY44" fmla="*/ 1056881 h 2418916"/>
              <a:gd name="connsiteX45" fmla="*/ 1133348 w 1530442"/>
              <a:gd name="connsiteY45" fmla="*/ 1160225 h 2418916"/>
              <a:gd name="connsiteX46" fmla="*/ 1171731 w 1530442"/>
              <a:gd name="connsiteY46" fmla="*/ 1248042 h 2418916"/>
              <a:gd name="connsiteX47" fmla="*/ 1177715 w 1530442"/>
              <a:gd name="connsiteY47" fmla="*/ 1365617 h 2418916"/>
              <a:gd name="connsiteX48" fmla="*/ 1205424 w 1530442"/>
              <a:gd name="connsiteY48" fmla="*/ 1448744 h 2418916"/>
              <a:gd name="connsiteX49" fmla="*/ 1260842 w 1530442"/>
              <a:gd name="connsiteY49" fmla="*/ 1545726 h 2418916"/>
              <a:gd name="connsiteX50" fmla="*/ 1288551 w 1530442"/>
              <a:gd name="connsiteY50" fmla="*/ 1628853 h 2418916"/>
              <a:gd name="connsiteX51" fmla="*/ 1302405 w 1530442"/>
              <a:gd name="connsiteY51" fmla="*/ 1781253 h 2418916"/>
              <a:gd name="connsiteX52" fmla="*/ 1343969 w 1530442"/>
              <a:gd name="connsiteY52" fmla="*/ 1975217 h 2418916"/>
              <a:gd name="connsiteX53" fmla="*/ 1399387 w 1530442"/>
              <a:gd name="connsiteY53" fmla="*/ 2155326 h 2418916"/>
              <a:gd name="connsiteX54" fmla="*/ 1454805 w 1530442"/>
              <a:gd name="connsiteY54" fmla="*/ 2238453 h 2418916"/>
              <a:gd name="connsiteX55" fmla="*/ 1468660 w 1530442"/>
              <a:gd name="connsiteY55" fmla="*/ 2280017 h 2418916"/>
              <a:gd name="connsiteX56" fmla="*/ 1510224 w 1530442"/>
              <a:gd name="connsiteY56" fmla="*/ 2363144 h 2418916"/>
              <a:gd name="connsiteX57" fmla="*/ 1524078 w 1530442"/>
              <a:gd name="connsiteY57" fmla="*/ 2418562 h 2418916"/>
              <a:gd name="connsiteX58" fmla="*/ 1454805 w 1530442"/>
              <a:gd name="connsiteY58" fmla="*/ 2349290 h 2418916"/>
              <a:gd name="connsiteX59" fmla="*/ 1330115 w 1530442"/>
              <a:gd name="connsiteY59" fmla="*/ 2321580 h 2418916"/>
              <a:gd name="connsiteX60" fmla="*/ 1274696 w 1530442"/>
              <a:gd name="connsiteY60" fmla="*/ 2293871 h 2418916"/>
              <a:gd name="connsiteX61" fmla="*/ 1191569 w 1530442"/>
              <a:gd name="connsiteY61" fmla="*/ 2238453 h 2418916"/>
              <a:gd name="connsiteX62" fmla="*/ 1150005 w 1530442"/>
              <a:gd name="connsiteY62" fmla="*/ 2210744 h 2418916"/>
              <a:gd name="connsiteX63" fmla="*/ 1039169 w 1530442"/>
              <a:gd name="connsiteY63" fmla="*/ 2155326 h 2418916"/>
              <a:gd name="connsiteX64" fmla="*/ 914478 w 1530442"/>
              <a:gd name="connsiteY64" fmla="*/ 2072199 h 2418916"/>
              <a:gd name="connsiteX65" fmla="*/ 872915 w 1530442"/>
              <a:gd name="connsiteY65" fmla="*/ 2044490 h 2418916"/>
              <a:gd name="connsiteX66" fmla="*/ 678951 w 1530442"/>
              <a:gd name="connsiteY66" fmla="*/ 1961362 h 2418916"/>
              <a:gd name="connsiteX67" fmla="*/ 637387 w 1530442"/>
              <a:gd name="connsiteY67" fmla="*/ 1919799 h 2418916"/>
              <a:gd name="connsiteX68" fmla="*/ 568115 w 1530442"/>
              <a:gd name="connsiteY68" fmla="*/ 1892090 h 2418916"/>
              <a:gd name="connsiteX69" fmla="*/ 512696 w 1530442"/>
              <a:gd name="connsiteY69" fmla="*/ 1864380 h 2418916"/>
              <a:gd name="connsiteX70" fmla="*/ 429569 w 1530442"/>
              <a:gd name="connsiteY70" fmla="*/ 1822817 h 2418916"/>
              <a:gd name="connsiteX71" fmla="*/ 346442 w 1530442"/>
              <a:gd name="connsiteY71" fmla="*/ 1767399 h 2418916"/>
              <a:gd name="connsiteX72" fmla="*/ 207896 w 1530442"/>
              <a:gd name="connsiteY72" fmla="*/ 1711980 h 2418916"/>
              <a:gd name="connsiteX73" fmla="*/ 152478 w 1530442"/>
              <a:gd name="connsiteY73" fmla="*/ 1684271 h 2418916"/>
              <a:gd name="connsiteX74" fmla="*/ 4014 w 1530442"/>
              <a:gd name="connsiteY74" fmla="*/ 1646642 h 2418916"/>
              <a:gd name="connsiteX0" fmla="*/ 4014 w 1530442"/>
              <a:gd name="connsiteY0" fmla="*/ 1646642 h 2418916"/>
              <a:gd name="connsiteX1" fmla="*/ 45200 w 1530442"/>
              <a:gd name="connsiteY1" fmla="*/ 1547612 h 2418916"/>
              <a:gd name="connsiteX2" fmla="*/ 76844 w 1530442"/>
              <a:gd name="connsiteY2" fmla="*/ 1442006 h 2418916"/>
              <a:gd name="connsiteX3" fmla="*/ 118785 w 1530442"/>
              <a:gd name="connsiteY3" fmla="*/ 1345400 h 2418916"/>
              <a:gd name="connsiteX4" fmla="*/ 150430 w 1530442"/>
              <a:gd name="connsiteY4" fmla="*/ 1279309 h 2418916"/>
              <a:gd name="connsiteX5" fmla="*/ 170645 w 1530442"/>
              <a:gd name="connsiteY5" fmla="*/ 1227071 h 2418916"/>
              <a:gd name="connsiteX6" fmla="*/ 212963 w 1530442"/>
              <a:gd name="connsiteY6" fmla="*/ 1160602 h 2418916"/>
              <a:gd name="connsiteX7" fmla="*/ 243099 w 1530442"/>
              <a:gd name="connsiteY7" fmla="*/ 1098822 h 2418916"/>
              <a:gd name="connsiteX8" fmla="*/ 273611 w 1530442"/>
              <a:gd name="connsiteY8" fmla="*/ 1021680 h 2418916"/>
              <a:gd name="connsiteX9" fmla="*/ 311618 w 1530442"/>
              <a:gd name="connsiteY9" fmla="*/ 959145 h 2418916"/>
              <a:gd name="connsiteX10" fmla="*/ 363477 w 1530442"/>
              <a:gd name="connsiteY10" fmla="*/ 838013 h 2418916"/>
              <a:gd name="connsiteX11" fmla="*/ 388005 w 1530442"/>
              <a:gd name="connsiteY11" fmla="*/ 789332 h 2418916"/>
              <a:gd name="connsiteX12" fmla="*/ 415715 w 1530442"/>
              <a:gd name="connsiteY12" fmla="*/ 713699 h 2418916"/>
              <a:gd name="connsiteX13" fmla="*/ 454098 w 1530442"/>
              <a:gd name="connsiteY13" fmla="*/ 640113 h 2418916"/>
              <a:gd name="connsiteX14" fmla="*/ 477871 w 1530442"/>
              <a:gd name="connsiteY14" fmla="*/ 590894 h 2418916"/>
              <a:gd name="connsiteX15" fmla="*/ 516632 w 1530442"/>
              <a:gd name="connsiteY15" fmla="*/ 499519 h 2418916"/>
              <a:gd name="connsiteX16" fmla="*/ 526551 w 1530442"/>
              <a:gd name="connsiteY16" fmla="*/ 465071 h 2418916"/>
              <a:gd name="connsiteX17" fmla="*/ 554852 w 1530442"/>
              <a:gd name="connsiteY17" fmla="*/ 416500 h 2418916"/>
              <a:gd name="connsiteX18" fmla="*/ 568115 w 1530442"/>
              <a:gd name="connsiteY18" fmla="*/ 381944 h 2418916"/>
              <a:gd name="connsiteX19" fmla="*/ 592266 w 1530442"/>
              <a:gd name="connsiteY19" fmla="*/ 326526 h 2418916"/>
              <a:gd name="connsiteX20" fmla="*/ 622779 w 1530442"/>
              <a:gd name="connsiteY20" fmla="*/ 257631 h 2418916"/>
              <a:gd name="connsiteX21" fmla="*/ 657603 w 1530442"/>
              <a:gd name="connsiteY21" fmla="*/ 201835 h 2418916"/>
              <a:gd name="connsiteX22" fmla="*/ 672265 w 1530442"/>
              <a:gd name="connsiteY22" fmla="*/ 167441 h 2418916"/>
              <a:gd name="connsiteX23" fmla="*/ 696363 w 1530442"/>
              <a:gd name="connsiteY23" fmla="*/ 110460 h 2418916"/>
              <a:gd name="connsiteX24" fmla="*/ 720515 w 1530442"/>
              <a:gd name="connsiteY24" fmla="*/ 50729 h 2418916"/>
              <a:gd name="connsiteX25" fmla="*/ 709463 w 1530442"/>
              <a:gd name="connsiteY25" fmla="*/ 91376 h 2418916"/>
              <a:gd name="connsiteX26" fmla="*/ 755340 w 1530442"/>
              <a:gd name="connsiteY26" fmla="*/ 0 h 2418916"/>
              <a:gd name="connsiteX27" fmla="*/ 786607 w 1530442"/>
              <a:gd name="connsiteY27" fmla="*/ 45500 h 2418916"/>
              <a:gd name="connsiteX28" fmla="*/ 824990 w 1530442"/>
              <a:gd name="connsiteY28" fmla="*/ 159894 h 2418916"/>
              <a:gd name="connsiteX29" fmla="*/ 817496 w 1530442"/>
              <a:gd name="connsiteY29" fmla="*/ 215690 h 2418916"/>
              <a:gd name="connsiteX30" fmla="*/ 843048 w 1530442"/>
              <a:gd name="connsiteY30" fmla="*/ 188789 h 2418916"/>
              <a:gd name="connsiteX31" fmla="*/ 874047 w 1530442"/>
              <a:gd name="connsiteY31" fmla="*/ 302751 h 2418916"/>
              <a:gd name="connsiteX32" fmla="*/ 845205 w 1530442"/>
              <a:gd name="connsiteY32" fmla="*/ 326526 h 2418916"/>
              <a:gd name="connsiteX33" fmla="*/ 859060 w 1530442"/>
              <a:gd name="connsiteY33" fmla="*/ 381944 h 2418916"/>
              <a:gd name="connsiteX34" fmla="*/ 904937 w 1530442"/>
              <a:gd name="connsiteY34" fmla="*/ 380812 h 2418916"/>
              <a:gd name="connsiteX35" fmla="*/ 925907 w 1530442"/>
              <a:gd name="connsiteY35" fmla="*/ 443346 h 2418916"/>
              <a:gd name="connsiteX36" fmla="*/ 935825 w 1530442"/>
              <a:gd name="connsiteY36" fmla="*/ 492026 h 2418916"/>
              <a:gd name="connsiteX37" fmla="*/ 963535 w 1530442"/>
              <a:gd name="connsiteY37" fmla="*/ 578712 h 2418916"/>
              <a:gd name="connsiteX38" fmla="*/ 970274 w 1530442"/>
              <a:gd name="connsiteY38" fmla="*/ 623832 h 2418916"/>
              <a:gd name="connsiteX39" fmla="*/ 991244 w 1530442"/>
              <a:gd name="connsiteY39" fmla="*/ 672135 h 2418916"/>
              <a:gd name="connsiteX40" fmla="*/ 1022511 w 1530442"/>
              <a:gd name="connsiteY40" fmla="*/ 758820 h 2418916"/>
              <a:gd name="connsiteX41" fmla="*/ 1053401 w 1530442"/>
              <a:gd name="connsiteY41" fmla="*/ 858606 h 2418916"/>
              <a:gd name="connsiteX42" fmla="*/ 1070814 w 1530442"/>
              <a:gd name="connsiteY42" fmla="*/ 925074 h 2418916"/>
              <a:gd name="connsiteX43" fmla="*/ 1102457 w 1530442"/>
              <a:gd name="connsiteY43" fmla="*/ 987231 h 2418916"/>
              <a:gd name="connsiteX44" fmla="*/ 1112754 w 1530442"/>
              <a:gd name="connsiteY44" fmla="*/ 1056881 h 2418916"/>
              <a:gd name="connsiteX45" fmla="*/ 1133348 w 1530442"/>
              <a:gd name="connsiteY45" fmla="*/ 1160225 h 2418916"/>
              <a:gd name="connsiteX46" fmla="*/ 1171731 w 1530442"/>
              <a:gd name="connsiteY46" fmla="*/ 1248042 h 2418916"/>
              <a:gd name="connsiteX47" fmla="*/ 1177715 w 1530442"/>
              <a:gd name="connsiteY47" fmla="*/ 1365617 h 2418916"/>
              <a:gd name="connsiteX48" fmla="*/ 1205424 w 1530442"/>
              <a:gd name="connsiteY48" fmla="*/ 1448744 h 2418916"/>
              <a:gd name="connsiteX49" fmla="*/ 1260842 w 1530442"/>
              <a:gd name="connsiteY49" fmla="*/ 1545726 h 2418916"/>
              <a:gd name="connsiteX50" fmla="*/ 1288551 w 1530442"/>
              <a:gd name="connsiteY50" fmla="*/ 1628853 h 2418916"/>
              <a:gd name="connsiteX51" fmla="*/ 1302405 w 1530442"/>
              <a:gd name="connsiteY51" fmla="*/ 1781253 h 2418916"/>
              <a:gd name="connsiteX52" fmla="*/ 1343969 w 1530442"/>
              <a:gd name="connsiteY52" fmla="*/ 1975217 h 2418916"/>
              <a:gd name="connsiteX53" fmla="*/ 1399387 w 1530442"/>
              <a:gd name="connsiteY53" fmla="*/ 2155326 h 2418916"/>
              <a:gd name="connsiteX54" fmla="*/ 1454805 w 1530442"/>
              <a:gd name="connsiteY54" fmla="*/ 2238453 h 2418916"/>
              <a:gd name="connsiteX55" fmla="*/ 1468660 w 1530442"/>
              <a:gd name="connsiteY55" fmla="*/ 2280017 h 2418916"/>
              <a:gd name="connsiteX56" fmla="*/ 1510224 w 1530442"/>
              <a:gd name="connsiteY56" fmla="*/ 2363144 h 2418916"/>
              <a:gd name="connsiteX57" fmla="*/ 1524078 w 1530442"/>
              <a:gd name="connsiteY57" fmla="*/ 2418562 h 2418916"/>
              <a:gd name="connsiteX58" fmla="*/ 1454805 w 1530442"/>
              <a:gd name="connsiteY58" fmla="*/ 2349290 h 2418916"/>
              <a:gd name="connsiteX59" fmla="*/ 1330115 w 1530442"/>
              <a:gd name="connsiteY59" fmla="*/ 2321580 h 2418916"/>
              <a:gd name="connsiteX60" fmla="*/ 1274696 w 1530442"/>
              <a:gd name="connsiteY60" fmla="*/ 2293871 h 2418916"/>
              <a:gd name="connsiteX61" fmla="*/ 1191569 w 1530442"/>
              <a:gd name="connsiteY61" fmla="*/ 2238453 h 2418916"/>
              <a:gd name="connsiteX62" fmla="*/ 1150005 w 1530442"/>
              <a:gd name="connsiteY62" fmla="*/ 2210744 h 2418916"/>
              <a:gd name="connsiteX63" fmla="*/ 1039169 w 1530442"/>
              <a:gd name="connsiteY63" fmla="*/ 2155326 h 2418916"/>
              <a:gd name="connsiteX64" fmla="*/ 914478 w 1530442"/>
              <a:gd name="connsiteY64" fmla="*/ 2072199 h 2418916"/>
              <a:gd name="connsiteX65" fmla="*/ 872915 w 1530442"/>
              <a:gd name="connsiteY65" fmla="*/ 2044490 h 2418916"/>
              <a:gd name="connsiteX66" fmla="*/ 678951 w 1530442"/>
              <a:gd name="connsiteY66" fmla="*/ 1961362 h 2418916"/>
              <a:gd name="connsiteX67" fmla="*/ 637387 w 1530442"/>
              <a:gd name="connsiteY67" fmla="*/ 1919799 h 2418916"/>
              <a:gd name="connsiteX68" fmla="*/ 568115 w 1530442"/>
              <a:gd name="connsiteY68" fmla="*/ 1892090 h 2418916"/>
              <a:gd name="connsiteX69" fmla="*/ 512696 w 1530442"/>
              <a:gd name="connsiteY69" fmla="*/ 1864380 h 2418916"/>
              <a:gd name="connsiteX70" fmla="*/ 429569 w 1530442"/>
              <a:gd name="connsiteY70" fmla="*/ 1822817 h 2418916"/>
              <a:gd name="connsiteX71" fmla="*/ 346442 w 1530442"/>
              <a:gd name="connsiteY71" fmla="*/ 1767399 h 2418916"/>
              <a:gd name="connsiteX72" fmla="*/ 207896 w 1530442"/>
              <a:gd name="connsiteY72" fmla="*/ 1711980 h 2418916"/>
              <a:gd name="connsiteX73" fmla="*/ 152478 w 1530442"/>
              <a:gd name="connsiteY73" fmla="*/ 1684271 h 2418916"/>
              <a:gd name="connsiteX74" fmla="*/ 4014 w 1530442"/>
              <a:gd name="connsiteY74" fmla="*/ 1646642 h 2418916"/>
              <a:gd name="connsiteX0" fmla="*/ 4014 w 1530442"/>
              <a:gd name="connsiteY0" fmla="*/ 1646642 h 2418916"/>
              <a:gd name="connsiteX1" fmla="*/ 45200 w 1530442"/>
              <a:gd name="connsiteY1" fmla="*/ 1547612 h 2418916"/>
              <a:gd name="connsiteX2" fmla="*/ 76844 w 1530442"/>
              <a:gd name="connsiteY2" fmla="*/ 1442006 h 2418916"/>
              <a:gd name="connsiteX3" fmla="*/ 118785 w 1530442"/>
              <a:gd name="connsiteY3" fmla="*/ 1345400 h 2418916"/>
              <a:gd name="connsiteX4" fmla="*/ 150430 w 1530442"/>
              <a:gd name="connsiteY4" fmla="*/ 1279309 h 2418916"/>
              <a:gd name="connsiteX5" fmla="*/ 170645 w 1530442"/>
              <a:gd name="connsiteY5" fmla="*/ 1227071 h 2418916"/>
              <a:gd name="connsiteX6" fmla="*/ 212963 w 1530442"/>
              <a:gd name="connsiteY6" fmla="*/ 1160602 h 2418916"/>
              <a:gd name="connsiteX7" fmla="*/ 243099 w 1530442"/>
              <a:gd name="connsiteY7" fmla="*/ 1098822 h 2418916"/>
              <a:gd name="connsiteX8" fmla="*/ 273611 w 1530442"/>
              <a:gd name="connsiteY8" fmla="*/ 1021680 h 2418916"/>
              <a:gd name="connsiteX9" fmla="*/ 311618 w 1530442"/>
              <a:gd name="connsiteY9" fmla="*/ 959145 h 2418916"/>
              <a:gd name="connsiteX10" fmla="*/ 363477 w 1530442"/>
              <a:gd name="connsiteY10" fmla="*/ 838013 h 2418916"/>
              <a:gd name="connsiteX11" fmla="*/ 388005 w 1530442"/>
              <a:gd name="connsiteY11" fmla="*/ 789332 h 2418916"/>
              <a:gd name="connsiteX12" fmla="*/ 415715 w 1530442"/>
              <a:gd name="connsiteY12" fmla="*/ 713699 h 2418916"/>
              <a:gd name="connsiteX13" fmla="*/ 454098 w 1530442"/>
              <a:gd name="connsiteY13" fmla="*/ 640113 h 2418916"/>
              <a:gd name="connsiteX14" fmla="*/ 477871 w 1530442"/>
              <a:gd name="connsiteY14" fmla="*/ 590894 h 2418916"/>
              <a:gd name="connsiteX15" fmla="*/ 516632 w 1530442"/>
              <a:gd name="connsiteY15" fmla="*/ 499519 h 2418916"/>
              <a:gd name="connsiteX16" fmla="*/ 526551 w 1530442"/>
              <a:gd name="connsiteY16" fmla="*/ 465071 h 2418916"/>
              <a:gd name="connsiteX17" fmla="*/ 554852 w 1530442"/>
              <a:gd name="connsiteY17" fmla="*/ 416500 h 2418916"/>
              <a:gd name="connsiteX18" fmla="*/ 568115 w 1530442"/>
              <a:gd name="connsiteY18" fmla="*/ 381944 h 2418916"/>
              <a:gd name="connsiteX19" fmla="*/ 592266 w 1530442"/>
              <a:gd name="connsiteY19" fmla="*/ 326526 h 2418916"/>
              <a:gd name="connsiteX20" fmla="*/ 622779 w 1530442"/>
              <a:gd name="connsiteY20" fmla="*/ 257631 h 2418916"/>
              <a:gd name="connsiteX21" fmla="*/ 657603 w 1530442"/>
              <a:gd name="connsiteY21" fmla="*/ 201835 h 2418916"/>
              <a:gd name="connsiteX22" fmla="*/ 672265 w 1530442"/>
              <a:gd name="connsiteY22" fmla="*/ 167441 h 2418916"/>
              <a:gd name="connsiteX23" fmla="*/ 696363 w 1530442"/>
              <a:gd name="connsiteY23" fmla="*/ 110460 h 2418916"/>
              <a:gd name="connsiteX24" fmla="*/ 720515 w 1530442"/>
              <a:gd name="connsiteY24" fmla="*/ 50729 h 2418916"/>
              <a:gd name="connsiteX25" fmla="*/ 709463 w 1530442"/>
              <a:gd name="connsiteY25" fmla="*/ 91376 h 2418916"/>
              <a:gd name="connsiteX26" fmla="*/ 755340 w 1530442"/>
              <a:gd name="connsiteY26" fmla="*/ 0 h 2418916"/>
              <a:gd name="connsiteX27" fmla="*/ 786607 w 1530442"/>
              <a:gd name="connsiteY27" fmla="*/ 45500 h 2418916"/>
              <a:gd name="connsiteX28" fmla="*/ 824990 w 1530442"/>
              <a:gd name="connsiteY28" fmla="*/ 159894 h 2418916"/>
              <a:gd name="connsiteX29" fmla="*/ 817496 w 1530442"/>
              <a:gd name="connsiteY29" fmla="*/ 215690 h 2418916"/>
              <a:gd name="connsiteX30" fmla="*/ 843048 w 1530442"/>
              <a:gd name="connsiteY30" fmla="*/ 188789 h 2418916"/>
              <a:gd name="connsiteX31" fmla="*/ 874047 w 1530442"/>
              <a:gd name="connsiteY31" fmla="*/ 302751 h 2418916"/>
              <a:gd name="connsiteX32" fmla="*/ 845205 w 1530442"/>
              <a:gd name="connsiteY32" fmla="*/ 326526 h 2418916"/>
              <a:gd name="connsiteX33" fmla="*/ 894640 w 1530442"/>
              <a:gd name="connsiteY33" fmla="*/ 342806 h 2418916"/>
              <a:gd name="connsiteX34" fmla="*/ 904937 w 1530442"/>
              <a:gd name="connsiteY34" fmla="*/ 380812 h 2418916"/>
              <a:gd name="connsiteX35" fmla="*/ 925907 w 1530442"/>
              <a:gd name="connsiteY35" fmla="*/ 443346 h 2418916"/>
              <a:gd name="connsiteX36" fmla="*/ 935825 w 1530442"/>
              <a:gd name="connsiteY36" fmla="*/ 492026 h 2418916"/>
              <a:gd name="connsiteX37" fmla="*/ 963535 w 1530442"/>
              <a:gd name="connsiteY37" fmla="*/ 578712 h 2418916"/>
              <a:gd name="connsiteX38" fmla="*/ 970274 w 1530442"/>
              <a:gd name="connsiteY38" fmla="*/ 623832 h 2418916"/>
              <a:gd name="connsiteX39" fmla="*/ 991244 w 1530442"/>
              <a:gd name="connsiteY39" fmla="*/ 672135 h 2418916"/>
              <a:gd name="connsiteX40" fmla="*/ 1022511 w 1530442"/>
              <a:gd name="connsiteY40" fmla="*/ 758820 h 2418916"/>
              <a:gd name="connsiteX41" fmla="*/ 1053401 w 1530442"/>
              <a:gd name="connsiteY41" fmla="*/ 858606 h 2418916"/>
              <a:gd name="connsiteX42" fmla="*/ 1070814 w 1530442"/>
              <a:gd name="connsiteY42" fmla="*/ 925074 h 2418916"/>
              <a:gd name="connsiteX43" fmla="*/ 1102457 w 1530442"/>
              <a:gd name="connsiteY43" fmla="*/ 987231 h 2418916"/>
              <a:gd name="connsiteX44" fmla="*/ 1112754 w 1530442"/>
              <a:gd name="connsiteY44" fmla="*/ 1056881 h 2418916"/>
              <a:gd name="connsiteX45" fmla="*/ 1133348 w 1530442"/>
              <a:gd name="connsiteY45" fmla="*/ 1160225 h 2418916"/>
              <a:gd name="connsiteX46" fmla="*/ 1171731 w 1530442"/>
              <a:gd name="connsiteY46" fmla="*/ 1248042 h 2418916"/>
              <a:gd name="connsiteX47" fmla="*/ 1177715 w 1530442"/>
              <a:gd name="connsiteY47" fmla="*/ 1365617 h 2418916"/>
              <a:gd name="connsiteX48" fmla="*/ 1205424 w 1530442"/>
              <a:gd name="connsiteY48" fmla="*/ 1448744 h 2418916"/>
              <a:gd name="connsiteX49" fmla="*/ 1260842 w 1530442"/>
              <a:gd name="connsiteY49" fmla="*/ 1545726 h 2418916"/>
              <a:gd name="connsiteX50" fmla="*/ 1288551 w 1530442"/>
              <a:gd name="connsiteY50" fmla="*/ 1628853 h 2418916"/>
              <a:gd name="connsiteX51" fmla="*/ 1302405 w 1530442"/>
              <a:gd name="connsiteY51" fmla="*/ 1781253 h 2418916"/>
              <a:gd name="connsiteX52" fmla="*/ 1343969 w 1530442"/>
              <a:gd name="connsiteY52" fmla="*/ 1975217 h 2418916"/>
              <a:gd name="connsiteX53" fmla="*/ 1399387 w 1530442"/>
              <a:gd name="connsiteY53" fmla="*/ 2155326 h 2418916"/>
              <a:gd name="connsiteX54" fmla="*/ 1454805 w 1530442"/>
              <a:gd name="connsiteY54" fmla="*/ 2238453 h 2418916"/>
              <a:gd name="connsiteX55" fmla="*/ 1468660 w 1530442"/>
              <a:gd name="connsiteY55" fmla="*/ 2280017 h 2418916"/>
              <a:gd name="connsiteX56" fmla="*/ 1510224 w 1530442"/>
              <a:gd name="connsiteY56" fmla="*/ 2363144 h 2418916"/>
              <a:gd name="connsiteX57" fmla="*/ 1524078 w 1530442"/>
              <a:gd name="connsiteY57" fmla="*/ 2418562 h 2418916"/>
              <a:gd name="connsiteX58" fmla="*/ 1454805 w 1530442"/>
              <a:gd name="connsiteY58" fmla="*/ 2349290 h 2418916"/>
              <a:gd name="connsiteX59" fmla="*/ 1330115 w 1530442"/>
              <a:gd name="connsiteY59" fmla="*/ 2321580 h 2418916"/>
              <a:gd name="connsiteX60" fmla="*/ 1274696 w 1530442"/>
              <a:gd name="connsiteY60" fmla="*/ 2293871 h 2418916"/>
              <a:gd name="connsiteX61" fmla="*/ 1191569 w 1530442"/>
              <a:gd name="connsiteY61" fmla="*/ 2238453 h 2418916"/>
              <a:gd name="connsiteX62" fmla="*/ 1150005 w 1530442"/>
              <a:gd name="connsiteY62" fmla="*/ 2210744 h 2418916"/>
              <a:gd name="connsiteX63" fmla="*/ 1039169 w 1530442"/>
              <a:gd name="connsiteY63" fmla="*/ 2155326 h 2418916"/>
              <a:gd name="connsiteX64" fmla="*/ 914478 w 1530442"/>
              <a:gd name="connsiteY64" fmla="*/ 2072199 h 2418916"/>
              <a:gd name="connsiteX65" fmla="*/ 872915 w 1530442"/>
              <a:gd name="connsiteY65" fmla="*/ 2044490 h 2418916"/>
              <a:gd name="connsiteX66" fmla="*/ 678951 w 1530442"/>
              <a:gd name="connsiteY66" fmla="*/ 1961362 h 2418916"/>
              <a:gd name="connsiteX67" fmla="*/ 637387 w 1530442"/>
              <a:gd name="connsiteY67" fmla="*/ 1919799 h 2418916"/>
              <a:gd name="connsiteX68" fmla="*/ 568115 w 1530442"/>
              <a:gd name="connsiteY68" fmla="*/ 1892090 h 2418916"/>
              <a:gd name="connsiteX69" fmla="*/ 512696 w 1530442"/>
              <a:gd name="connsiteY69" fmla="*/ 1864380 h 2418916"/>
              <a:gd name="connsiteX70" fmla="*/ 429569 w 1530442"/>
              <a:gd name="connsiteY70" fmla="*/ 1822817 h 2418916"/>
              <a:gd name="connsiteX71" fmla="*/ 346442 w 1530442"/>
              <a:gd name="connsiteY71" fmla="*/ 1767399 h 2418916"/>
              <a:gd name="connsiteX72" fmla="*/ 207896 w 1530442"/>
              <a:gd name="connsiteY72" fmla="*/ 1711980 h 2418916"/>
              <a:gd name="connsiteX73" fmla="*/ 152478 w 1530442"/>
              <a:gd name="connsiteY73" fmla="*/ 1684271 h 2418916"/>
              <a:gd name="connsiteX74" fmla="*/ 4014 w 1530442"/>
              <a:gd name="connsiteY74" fmla="*/ 1646642 h 2418916"/>
              <a:gd name="connsiteX0" fmla="*/ 4014 w 1530442"/>
              <a:gd name="connsiteY0" fmla="*/ 1646642 h 2418916"/>
              <a:gd name="connsiteX1" fmla="*/ 45200 w 1530442"/>
              <a:gd name="connsiteY1" fmla="*/ 1547612 h 2418916"/>
              <a:gd name="connsiteX2" fmla="*/ 76844 w 1530442"/>
              <a:gd name="connsiteY2" fmla="*/ 1442006 h 2418916"/>
              <a:gd name="connsiteX3" fmla="*/ 118785 w 1530442"/>
              <a:gd name="connsiteY3" fmla="*/ 1345400 h 2418916"/>
              <a:gd name="connsiteX4" fmla="*/ 150430 w 1530442"/>
              <a:gd name="connsiteY4" fmla="*/ 1279309 h 2418916"/>
              <a:gd name="connsiteX5" fmla="*/ 170645 w 1530442"/>
              <a:gd name="connsiteY5" fmla="*/ 1227071 h 2418916"/>
              <a:gd name="connsiteX6" fmla="*/ 212963 w 1530442"/>
              <a:gd name="connsiteY6" fmla="*/ 1160602 h 2418916"/>
              <a:gd name="connsiteX7" fmla="*/ 243099 w 1530442"/>
              <a:gd name="connsiteY7" fmla="*/ 1098822 h 2418916"/>
              <a:gd name="connsiteX8" fmla="*/ 273611 w 1530442"/>
              <a:gd name="connsiteY8" fmla="*/ 1021680 h 2418916"/>
              <a:gd name="connsiteX9" fmla="*/ 311618 w 1530442"/>
              <a:gd name="connsiteY9" fmla="*/ 959145 h 2418916"/>
              <a:gd name="connsiteX10" fmla="*/ 363477 w 1530442"/>
              <a:gd name="connsiteY10" fmla="*/ 838013 h 2418916"/>
              <a:gd name="connsiteX11" fmla="*/ 388005 w 1530442"/>
              <a:gd name="connsiteY11" fmla="*/ 789332 h 2418916"/>
              <a:gd name="connsiteX12" fmla="*/ 415715 w 1530442"/>
              <a:gd name="connsiteY12" fmla="*/ 713699 h 2418916"/>
              <a:gd name="connsiteX13" fmla="*/ 454098 w 1530442"/>
              <a:gd name="connsiteY13" fmla="*/ 640113 h 2418916"/>
              <a:gd name="connsiteX14" fmla="*/ 477871 w 1530442"/>
              <a:gd name="connsiteY14" fmla="*/ 590894 h 2418916"/>
              <a:gd name="connsiteX15" fmla="*/ 516632 w 1530442"/>
              <a:gd name="connsiteY15" fmla="*/ 499519 h 2418916"/>
              <a:gd name="connsiteX16" fmla="*/ 526551 w 1530442"/>
              <a:gd name="connsiteY16" fmla="*/ 465071 h 2418916"/>
              <a:gd name="connsiteX17" fmla="*/ 554852 w 1530442"/>
              <a:gd name="connsiteY17" fmla="*/ 416500 h 2418916"/>
              <a:gd name="connsiteX18" fmla="*/ 568115 w 1530442"/>
              <a:gd name="connsiteY18" fmla="*/ 381944 h 2418916"/>
              <a:gd name="connsiteX19" fmla="*/ 592266 w 1530442"/>
              <a:gd name="connsiteY19" fmla="*/ 326526 h 2418916"/>
              <a:gd name="connsiteX20" fmla="*/ 622779 w 1530442"/>
              <a:gd name="connsiteY20" fmla="*/ 257631 h 2418916"/>
              <a:gd name="connsiteX21" fmla="*/ 657603 w 1530442"/>
              <a:gd name="connsiteY21" fmla="*/ 201835 h 2418916"/>
              <a:gd name="connsiteX22" fmla="*/ 672265 w 1530442"/>
              <a:gd name="connsiteY22" fmla="*/ 167441 h 2418916"/>
              <a:gd name="connsiteX23" fmla="*/ 696363 w 1530442"/>
              <a:gd name="connsiteY23" fmla="*/ 110460 h 2418916"/>
              <a:gd name="connsiteX24" fmla="*/ 720515 w 1530442"/>
              <a:gd name="connsiteY24" fmla="*/ 50729 h 2418916"/>
              <a:gd name="connsiteX25" fmla="*/ 709463 w 1530442"/>
              <a:gd name="connsiteY25" fmla="*/ 91376 h 2418916"/>
              <a:gd name="connsiteX26" fmla="*/ 755340 w 1530442"/>
              <a:gd name="connsiteY26" fmla="*/ 0 h 2418916"/>
              <a:gd name="connsiteX27" fmla="*/ 786607 w 1530442"/>
              <a:gd name="connsiteY27" fmla="*/ 45500 h 2418916"/>
              <a:gd name="connsiteX28" fmla="*/ 824990 w 1530442"/>
              <a:gd name="connsiteY28" fmla="*/ 159894 h 2418916"/>
              <a:gd name="connsiteX29" fmla="*/ 817496 w 1530442"/>
              <a:gd name="connsiteY29" fmla="*/ 215690 h 2418916"/>
              <a:gd name="connsiteX30" fmla="*/ 843048 w 1530442"/>
              <a:gd name="connsiteY30" fmla="*/ 188789 h 2418916"/>
              <a:gd name="connsiteX31" fmla="*/ 874047 w 1530442"/>
              <a:gd name="connsiteY31" fmla="*/ 302751 h 2418916"/>
              <a:gd name="connsiteX32" fmla="*/ 887901 w 1530442"/>
              <a:gd name="connsiteY32" fmla="*/ 322968 h 2418916"/>
              <a:gd name="connsiteX33" fmla="*/ 894640 w 1530442"/>
              <a:gd name="connsiteY33" fmla="*/ 342806 h 2418916"/>
              <a:gd name="connsiteX34" fmla="*/ 904937 w 1530442"/>
              <a:gd name="connsiteY34" fmla="*/ 380812 h 2418916"/>
              <a:gd name="connsiteX35" fmla="*/ 925907 w 1530442"/>
              <a:gd name="connsiteY35" fmla="*/ 443346 h 2418916"/>
              <a:gd name="connsiteX36" fmla="*/ 935825 w 1530442"/>
              <a:gd name="connsiteY36" fmla="*/ 492026 h 2418916"/>
              <a:gd name="connsiteX37" fmla="*/ 963535 w 1530442"/>
              <a:gd name="connsiteY37" fmla="*/ 578712 h 2418916"/>
              <a:gd name="connsiteX38" fmla="*/ 970274 w 1530442"/>
              <a:gd name="connsiteY38" fmla="*/ 623832 h 2418916"/>
              <a:gd name="connsiteX39" fmla="*/ 991244 w 1530442"/>
              <a:gd name="connsiteY39" fmla="*/ 672135 h 2418916"/>
              <a:gd name="connsiteX40" fmla="*/ 1022511 w 1530442"/>
              <a:gd name="connsiteY40" fmla="*/ 758820 h 2418916"/>
              <a:gd name="connsiteX41" fmla="*/ 1053401 w 1530442"/>
              <a:gd name="connsiteY41" fmla="*/ 858606 h 2418916"/>
              <a:gd name="connsiteX42" fmla="*/ 1070814 w 1530442"/>
              <a:gd name="connsiteY42" fmla="*/ 925074 h 2418916"/>
              <a:gd name="connsiteX43" fmla="*/ 1102457 w 1530442"/>
              <a:gd name="connsiteY43" fmla="*/ 987231 h 2418916"/>
              <a:gd name="connsiteX44" fmla="*/ 1112754 w 1530442"/>
              <a:gd name="connsiteY44" fmla="*/ 1056881 h 2418916"/>
              <a:gd name="connsiteX45" fmla="*/ 1133348 w 1530442"/>
              <a:gd name="connsiteY45" fmla="*/ 1160225 h 2418916"/>
              <a:gd name="connsiteX46" fmla="*/ 1171731 w 1530442"/>
              <a:gd name="connsiteY46" fmla="*/ 1248042 h 2418916"/>
              <a:gd name="connsiteX47" fmla="*/ 1177715 w 1530442"/>
              <a:gd name="connsiteY47" fmla="*/ 1365617 h 2418916"/>
              <a:gd name="connsiteX48" fmla="*/ 1205424 w 1530442"/>
              <a:gd name="connsiteY48" fmla="*/ 1448744 h 2418916"/>
              <a:gd name="connsiteX49" fmla="*/ 1260842 w 1530442"/>
              <a:gd name="connsiteY49" fmla="*/ 1545726 h 2418916"/>
              <a:gd name="connsiteX50" fmla="*/ 1288551 w 1530442"/>
              <a:gd name="connsiteY50" fmla="*/ 1628853 h 2418916"/>
              <a:gd name="connsiteX51" fmla="*/ 1302405 w 1530442"/>
              <a:gd name="connsiteY51" fmla="*/ 1781253 h 2418916"/>
              <a:gd name="connsiteX52" fmla="*/ 1343969 w 1530442"/>
              <a:gd name="connsiteY52" fmla="*/ 1975217 h 2418916"/>
              <a:gd name="connsiteX53" fmla="*/ 1399387 w 1530442"/>
              <a:gd name="connsiteY53" fmla="*/ 2155326 h 2418916"/>
              <a:gd name="connsiteX54" fmla="*/ 1454805 w 1530442"/>
              <a:gd name="connsiteY54" fmla="*/ 2238453 h 2418916"/>
              <a:gd name="connsiteX55" fmla="*/ 1468660 w 1530442"/>
              <a:gd name="connsiteY55" fmla="*/ 2280017 h 2418916"/>
              <a:gd name="connsiteX56" fmla="*/ 1510224 w 1530442"/>
              <a:gd name="connsiteY56" fmla="*/ 2363144 h 2418916"/>
              <a:gd name="connsiteX57" fmla="*/ 1524078 w 1530442"/>
              <a:gd name="connsiteY57" fmla="*/ 2418562 h 2418916"/>
              <a:gd name="connsiteX58" fmla="*/ 1454805 w 1530442"/>
              <a:gd name="connsiteY58" fmla="*/ 2349290 h 2418916"/>
              <a:gd name="connsiteX59" fmla="*/ 1330115 w 1530442"/>
              <a:gd name="connsiteY59" fmla="*/ 2321580 h 2418916"/>
              <a:gd name="connsiteX60" fmla="*/ 1274696 w 1530442"/>
              <a:gd name="connsiteY60" fmla="*/ 2293871 h 2418916"/>
              <a:gd name="connsiteX61" fmla="*/ 1191569 w 1530442"/>
              <a:gd name="connsiteY61" fmla="*/ 2238453 h 2418916"/>
              <a:gd name="connsiteX62" fmla="*/ 1150005 w 1530442"/>
              <a:gd name="connsiteY62" fmla="*/ 2210744 h 2418916"/>
              <a:gd name="connsiteX63" fmla="*/ 1039169 w 1530442"/>
              <a:gd name="connsiteY63" fmla="*/ 2155326 h 2418916"/>
              <a:gd name="connsiteX64" fmla="*/ 914478 w 1530442"/>
              <a:gd name="connsiteY64" fmla="*/ 2072199 h 2418916"/>
              <a:gd name="connsiteX65" fmla="*/ 872915 w 1530442"/>
              <a:gd name="connsiteY65" fmla="*/ 2044490 h 2418916"/>
              <a:gd name="connsiteX66" fmla="*/ 678951 w 1530442"/>
              <a:gd name="connsiteY66" fmla="*/ 1961362 h 2418916"/>
              <a:gd name="connsiteX67" fmla="*/ 637387 w 1530442"/>
              <a:gd name="connsiteY67" fmla="*/ 1919799 h 2418916"/>
              <a:gd name="connsiteX68" fmla="*/ 568115 w 1530442"/>
              <a:gd name="connsiteY68" fmla="*/ 1892090 h 2418916"/>
              <a:gd name="connsiteX69" fmla="*/ 512696 w 1530442"/>
              <a:gd name="connsiteY69" fmla="*/ 1864380 h 2418916"/>
              <a:gd name="connsiteX70" fmla="*/ 429569 w 1530442"/>
              <a:gd name="connsiteY70" fmla="*/ 1822817 h 2418916"/>
              <a:gd name="connsiteX71" fmla="*/ 346442 w 1530442"/>
              <a:gd name="connsiteY71" fmla="*/ 1767399 h 2418916"/>
              <a:gd name="connsiteX72" fmla="*/ 207896 w 1530442"/>
              <a:gd name="connsiteY72" fmla="*/ 1711980 h 2418916"/>
              <a:gd name="connsiteX73" fmla="*/ 152478 w 1530442"/>
              <a:gd name="connsiteY73" fmla="*/ 1684271 h 2418916"/>
              <a:gd name="connsiteX74" fmla="*/ 4014 w 1530442"/>
              <a:gd name="connsiteY74" fmla="*/ 1646642 h 2418916"/>
              <a:gd name="connsiteX0" fmla="*/ 4014 w 1530442"/>
              <a:gd name="connsiteY0" fmla="*/ 1646642 h 2418916"/>
              <a:gd name="connsiteX1" fmla="*/ 45200 w 1530442"/>
              <a:gd name="connsiteY1" fmla="*/ 1547612 h 2418916"/>
              <a:gd name="connsiteX2" fmla="*/ 76844 w 1530442"/>
              <a:gd name="connsiteY2" fmla="*/ 1442006 h 2418916"/>
              <a:gd name="connsiteX3" fmla="*/ 118785 w 1530442"/>
              <a:gd name="connsiteY3" fmla="*/ 1345400 h 2418916"/>
              <a:gd name="connsiteX4" fmla="*/ 150430 w 1530442"/>
              <a:gd name="connsiteY4" fmla="*/ 1279309 h 2418916"/>
              <a:gd name="connsiteX5" fmla="*/ 170645 w 1530442"/>
              <a:gd name="connsiteY5" fmla="*/ 1227071 h 2418916"/>
              <a:gd name="connsiteX6" fmla="*/ 212963 w 1530442"/>
              <a:gd name="connsiteY6" fmla="*/ 1160602 h 2418916"/>
              <a:gd name="connsiteX7" fmla="*/ 243099 w 1530442"/>
              <a:gd name="connsiteY7" fmla="*/ 1098822 h 2418916"/>
              <a:gd name="connsiteX8" fmla="*/ 273611 w 1530442"/>
              <a:gd name="connsiteY8" fmla="*/ 1021680 h 2418916"/>
              <a:gd name="connsiteX9" fmla="*/ 311618 w 1530442"/>
              <a:gd name="connsiteY9" fmla="*/ 959145 h 2418916"/>
              <a:gd name="connsiteX10" fmla="*/ 363477 w 1530442"/>
              <a:gd name="connsiteY10" fmla="*/ 838013 h 2418916"/>
              <a:gd name="connsiteX11" fmla="*/ 388005 w 1530442"/>
              <a:gd name="connsiteY11" fmla="*/ 789332 h 2418916"/>
              <a:gd name="connsiteX12" fmla="*/ 415715 w 1530442"/>
              <a:gd name="connsiteY12" fmla="*/ 713699 h 2418916"/>
              <a:gd name="connsiteX13" fmla="*/ 454098 w 1530442"/>
              <a:gd name="connsiteY13" fmla="*/ 640113 h 2418916"/>
              <a:gd name="connsiteX14" fmla="*/ 477871 w 1530442"/>
              <a:gd name="connsiteY14" fmla="*/ 590894 h 2418916"/>
              <a:gd name="connsiteX15" fmla="*/ 516632 w 1530442"/>
              <a:gd name="connsiteY15" fmla="*/ 499519 h 2418916"/>
              <a:gd name="connsiteX16" fmla="*/ 526551 w 1530442"/>
              <a:gd name="connsiteY16" fmla="*/ 465071 h 2418916"/>
              <a:gd name="connsiteX17" fmla="*/ 554852 w 1530442"/>
              <a:gd name="connsiteY17" fmla="*/ 416500 h 2418916"/>
              <a:gd name="connsiteX18" fmla="*/ 568115 w 1530442"/>
              <a:gd name="connsiteY18" fmla="*/ 381944 h 2418916"/>
              <a:gd name="connsiteX19" fmla="*/ 592266 w 1530442"/>
              <a:gd name="connsiteY19" fmla="*/ 326526 h 2418916"/>
              <a:gd name="connsiteX20" fmla="*/ 622779 w 1530442"/>
              <a:gd name="connsiteY20" fmla="*/ 257631 h 2418916"/>
              <a:gd name="connsiteX21" fmla="*/ 657603 w 1530442"/>
              <a:gd name="connsiteY21" fmla="*/ 201835 h 2418916"/>
              <a:gd name="connsiteX22" fmla="*/ 672265 w 1530442"/>
              <a:gd name="connsiteY22" fmla="*/ 167441 h 2418916"/>
              <a:gd name="connsiteX23" fmla="*/ 696363 w 1530442"/>
              <a:gd name="connsiteY23" fmla="*/ 110460 h 2418916"/>
              <a:gd name="connsiteX24" fmla="*/ 720515 w 1530442"/>
              <a:gd name="connsiteY24" fmla="*/ 50729 h 2418916"/>
              <a:gd name="connsiteX25" fmla="*/ 709463 w 1530442"/>
              <a:gd name="connsiteY25" fmla="*/ 91376 h 2418916"/>
              <a:gd name="connsiteX26" fmla="*/ 755340 w 1530442"/>
              <a:gd name="connsiteY26" fmla="*/ 0 h 2418916"/>
              <a:gd name="connsiteX27" fmla="*/ 786607 w 1530442"/>
              <a:gd name="connsiteY27" fmla="*/ 45500 h 2418916"/>
              <a:gd name="connsiteX28" fmla="*/ 824990 w 1530442"/>
              <a:gd name="connsiteY28" fmla="*/ 159894 h 2418916"/>
              <a:gd name="connsiteX29" fmla="*/ 817496 w 1530442"/>
              <a:gd name="connsiteY29" fmla="*/ 215690 h 2418916"/>
              <a:gd name="connsiteX30" fmla="*/ 843048 w 1530442"/>
              <a:gd name="connsiteY30" fmla="*/ 188789 h 2418916"/>
              <a:gd name="connsiteX31" fmla="*/ 863373 w 1530442"/>
              <a:gd name="connsiteY31" fmla="*/ 238708 h 2418916"/>
              <a:gd name="connsiteX32" fmla="*/ 887901 w 1530442"/>
              <a:gd name="connsiteY32" fmla="*/ 322968 h 2418916"/>
              <a:gd name="connsiteX33" fmla="*/ 894640 w 1530442"/>
              <a:gd name="connsiteY33" fmla="*/ 342806 h 2418916"/>
              <a:gd name="connsiteX34" fmla="*/ 904937 w 1530442"/>
              <a:gd name="connsiteY34" fmla="*/ 380812 h 2418916"/>
              <a:gd name="connsiteX35" fmla="*/ 925907 w 1530442"/>
              <a:gd name="connsiteY35" fmla="*/ 443346 h 2418916"/>
              <a:gd name="connsiteX36" fmla="*/ 935825 w 1530442"/>
              <a:gd name="connsiteY36" fmla="*/ 492026 h 2418916"/>
              <a:gd name="connsiteX37" fmla="*/ 963535 w 1530442"/>
              <a:gd name="connsiteY37" fmla="*/ 578712 h 2418916"/>
              <a:gd name="connsiteX38" fmla="*/ 970274 w 1530442"/>
              <a:gd name="connsiteY38" fmla="*/ 623832 h 2418916"/>
              <a:gd name="connsiteX39" fmla="*/ 991244 w 1530442"/>
              <a:gd name="connsiteY39" fmla="*/ 672135 h 2418916"/>
              <a:gd name="connsiteX40" fmla="*/ 1022511 w 1530442"/>
              <a:gd name="connsiteY40" fmla="*/ 758820 h 2418916"/>
              <a:gd name="connsiteX41" fmla="*/ 1053401 w 1530442"/>
              <a:gd name="connsiteY41" fmla="*/ 858606 h 2418916"/>
              <a:gd name="connsiteX42" fmla="*/ 1070814 w 1530442"/>
              <a:gd name="connsiteY42" fmla="*/ 925074 h 2418916"/>
              <a:gd name="connsiteX43" fmla="*/ 1102457 w 1530442"/>
              <a:gd name="connsiteY43" fmla="*/ 987231 h 2418916"/>
              <a:gd name="connsiteX44" fmla="*/ 1112754 w 1530442"/>
              <a:gd name="connsiteY44" fmla="*/ 1056881 h 2418916"/>
              <a:gd name="connsiteX45" fmla="*/ 1133348 w 1530442"/>
              <a:gd name="connsiteY45" fmla="*/ 1160225 h 2418916"/>
              <a:gd name="connsiteX46" fmla="*/ 1171731 w 1530442"/>
              <a:gd name="connsiteY46" fmla="*/ 1248042 h 2418916"/>
              <a:gd name="connsiteX47" fmla="*/ 1177715 w 1530442"/>
              <a:gd name="connsiteY47" fmla="*/ 1365617 h 2418916"/>
              <a:gd name="connsiteX48" fmla="*/ 1205424 w 1530442"/>
              <a:gd name="connsiteY48" fmla="*/ 1448744 h 2418916"/>
              <a:gd name="connsiteX49" fmla="*/ 1260842 w 1530442"/>
              <a:gd name="connsiteY49" fmla="*/ 1545726 h 2418916"/>
              <a:gd name="connsiteX50" fmla="*/ 1288551 w 1530442"/>
              <a:gd name="connsiteY50" fmla="*/ 1628853 h 2418916"/>
              <a:gd name="connsiteX51" fmla="*/ 1302405 w 1530442"/>
              <a:gd name="connsiteY51" fmla="*/ 1781253 h 2418916"/>
              <a:gd name="connsiteX52" fmla="*/ 1343969 w 1530442"/>
              <a:gd name="connsiteY52" fmla="*/ 1975217 h 2418916"/>
              <a:gd name="connsiteX53" fmla="*/ 1399387 w 1530442"/>
              <a:gd name="connsiteY53" fmla="*/ 2155326 h 2418916"/>
              <a:gd name="connsiteX54" fmla="*/ 1454805 w 1530442"/>
              <a:gd name="connsiteY54" fmla="*/ 2238453 h 2418916"/>
              <a:gd name="connsiteX55" fmla="*/ 1468660 w 1530442"/>
              <a:gd name="connsiteY55" fmla="*/ 2280017 h 2418916"/>
              <a:gd name="connsiteX56" fmla="*/ 1510224 w 1530442"/>
              <a:gd name="connsiteY56" fmla="*/ 2363144 h 2418916"/>
              <a:gd name="connsiteX57" fmla="*/ 1524078 w 1530442"/>
              <a:gd name="connsiteY57" fmla="*/ 2418562 h 2418916"/>
              <a:gd name="connsiteX58" fmla="*/ 1454805 w 1530442"/>
              <a:gd name="connsiteY58" fmla="*/ 2349290 h 2418916"/>
              <a:gd name="connsiteX59" fmla="*/ 1330115 w 1530442"/>
              <a:gd name="connsiteY59" fmla="*/ 2321580 h 2418916"/>
              <a:gd name="connsiteX60" fmla="*/ 1274696 w 1530442"/>
              <a:gd name="connsiteY60" fmla="*/ 2293871 h 2418916"/>
              <a:gd name="connsiteX61" fmla="*/ 1191569 w 1530442"/>
              <a:gd name="connsiteY61" fmla="*/ 2238453 h 2418916"/>
              <a:gd name="connsiteX62" fmla="*/ 1150005 w 1530442"/>
              <a:gd name="connsiteY62" fmla="*/ 2210744 h 2418916"/>
              <a:gd name="connsiteX63" fmla="*/ 1039169 w 1530442"/>
              <a:gd name="connsiteY63" fmla="*/ 2155326 h 2418916"/>
              <a:gd name="connsiteX64" fmla="*/ 914478 w 1530442"/>
              <a:gd name="connsiteY64" fmla="*/ 2072199 h 2418916"/>
              <a:gd name="connsiteX65" fmla="*/ 872915 w 1530442"/>
              <a:gd name="connsiteY65" fmla="*/ 2044490 h 2418916"/>
              <a:gd name="connsiteX66" fmla="*/ 678951 w 1530442"/>
              <a:gd name="connsiteY66" fmla="*/ 1961362 h 2418916"/>
              <a:gd name="connsiteX67" fmla="*/ 637387 w 1530442"/>
              <a:gd name="connsiteY67" fmla="*/ 1919799 h 2418916"/>
              <a:gd name="connsiteX68" fmla="*/ 568115 w 1530442"/>
              <a:gd name="connsiteY68" fmla="*/ 1892090 h 2418916"/>
              <a:gd name="connsiteX69" fmla="*/ 512696 w 1530442"/>
              <a:gd name="connsiteY69" fmla="*/ 1864380 h 2418916"/>
              <a:gd name="connsiteX70" fmla="*/ 429569 w 1530442"/>
              <a:gd name="connsiteY70" fmla="*/ 1822817 h 2418916"/>
              <a:gd name="connsiteX71" fmla="*/ 346442 w 1530442"/>
              <a:gd name="connsiteY71" fmla="*/ 1767399 h 2418916"/>
              <a:gd name="connsiteX72" fmla="*/ 207896 w 1530442"/>
              <a:gd name="connsiteY72" fmla="*/ 1711980 h 2418916"/>
              <a:gd name="connsiteX73" fmla="*/ 152478 w 1530442"/>
              <a:gd name="connsiteY73" fmla="*/ 1684271 h 2418916"/>
              <a:gd name="connsiteX74" fmla="*/ 4014 w 1530442"/>
              <a:gd name="connsiteY74" fmla="*/ 1646642 h 2418916"/>
              <a:gd name="connsiteX0" fmla="*/ 4014 w 1530442"/>
              <a:gd name="connsiteY0" fmla="*/ 1646642 h 2418916"/>
              <a:gd name="connsiteX1" fmla="*/ 45200 w 1530442"/>
              <a:gd name="connsiteY1" fmla="*/ 1547612 h 2418916"/>
              <a:gd name="connsiteX2" fmla="*/ 76844 w 1530442"/>
              <a:gd name="connsiteY2" fmla="*/ 1442006 h 2418916"/>
              <a:gd name="connsiteX3" fmla="*/ 118785 w 1530442"/>
              <a:gd name="connsiteY3" fmla="*/ 1345400 h 2418916"/>
              <a:gd name="connsiteX4" fmla="*/ 150430 w 1530442"/>
              <a:gd name="connsiteY4" fmla="*/ 1279309 h 2418916"/>
              <a:gd name="connsiteX5" fmla="*/ 170645 w 1530442"/>
              <a:gd name="connsiteY5" fmla="*/ 1227071 h 2418916"/>
              <a:gd name="connsiteX6" fmla="*/ 212963 w 1530442"/>
              <a:gd name="connsiteY6" fmla="*/ 1160602 h 2418916"/>
              <a:gd name="connsiteX7" fmla="*/ 243099 w 1530442"/>
              <a:gd name="connsiteY7" fmla="*/ 1098822 h 2418916"/>
              <a:gd name="connsiteX8" fmla="*/ 273611 w 1530442"/>
              <a:gd name="connsiteY8" fmla="*/ 1021680 h 2418916"/>
              <a:gd name="connsiteX9" fmla="*/ 311618 w 1530442"/>
              <a:gd name="connsiteY9" fmla="*/ 959145 h 2418916"/>
              <a:gd name="connsiteX10" fmla="*/ 363477 w 1530442"/>
              <a:gd name="connsiteY10" fmla="*/ 838013 h 2418916"/>
              <a:gd name="connsiteX11" fmla="*/ 388005 w 1530442"/>
              <a:gd name="connsiteY11" fmla="*/ 789332 h 2418916"/>
              <a:gd name="connsiteX12" fmla="*/ 415715 w 1530442"/>
              <a:gd name="connsiteY12" fmla="*/ 713699 h 2418916"/>
              <a:gd name="connsiteX13" fmla="*/ 454098 w 1530442"/>
              <a:gd name="connsiteY13" fmla="*/ 640113 h 2418916"/>
              <a:gd name="connsiteX14" fmla="*/ 477871 w 1530442"/>
              <a:gd name="connsiteY14" fmla="*/ 590894 h 2418916"/>
              <a:gd name="connsiteX15" fmla="*/ 516632 w 1530442"/>
              <a:gd name="connsiteY15" fmla="*/ 499519 h 2418916"/>
              <a:gd name="connsiteX16" fmla="*/ 526551 w 1530442"/>
              <a:gd name="connsiteY16" fmla="*/ 465071 h 2418916"/>
              <a:gd name="connsiteX17" fmla="*/ 554852 w 1530442"/>
              <a:gd name="connsiteY17" fmla="*/ 416500 h 2418916"/>
              <a:gd name="connsiteX18" fmla="*/ 568115 w 1530442"/>
              <a:gd name="connsiteY18" fmla="*/ 381944 h 2418916"/>
              <a:gd name="connsiteX19" fmla="*/ 592266 w 1530442"/>
              <a:gd name="connsiteY19" fmla="*/ 326526 h 2418916"/>
              <a:gd name="connsiteX20" fmla="*/ 622779 w 1530442"/>
              <a:gd name="connsiteY20" fmla="*/ 257631 h 2418916"/>
              <a:gd name="connsiteX21" fmla="*/ 657603 w 1530442"/>
              <a:gd name="connsiteY21" fmla="*/ 201835 h 2418916"/>
              <a:gd name="connsiteX22" fmla="*/ 672265 w 1530442"/>
              <a:gd name="connsiteY22" fmla="*/ 167441 h 2418916"/>
              <a:gd name="connsiteX23" fmla="*/ 696363 w 1530442"/>
              <a:gd name="connsiteY23" fmla="*/ 110460 h 2418916"/>
              <a:gd name="connsiteX24" fmla="*/ 720515 w 1530442"/>
              <a:gd name="connsiteY24" fmla="*/ 50729 h 2418916"/>
              <a:gd name="connsiteX25" fmla="*/ 709463 w 1530442"/>
              <a:gd name="connsiteY25" fmla="*/ 91376 h 2418916"/>
              <a:gd name="connsiteX26" fmla="*/ 755340 w 1530442"/>
              <a:gd name="connsiteY26" fmla="*/ 0 h 2418916"/>
              <a:gd name="connsiteX27" fmla="*/ 786607 w 1530442"/>
              <a:gd name="connsiteY27" fmla="*/ 45500 h 2418916"/>
              <a:gd name="connsiteX28" fmla="*/ 814316 w 1530442"/>
              <a:gd name="connsiteY28" fmla="*/ 92293 h 2418916"/>
              <a:gd name="connsiteX29" fmla="*/ 817496 w 1530442"/>
              <a:gd name="connsiteY29" fmla="*/ 215690 h 2418916"/>
              <a:gd name="connsiteX30" fmla="*/ 843048 w 1530442"/>
              <a:gd name="connsiteY30" fmla="*/ 188789 h 2418916"/>
              <a:gd name="connsiteX31" fmla="*/ 863373 w 1530442"/>
              <a:gd name="connsiteY31" fmla="*/ 238708 h 2418916"/>
              <a:gd name="connsiteX32" fmla="*/ 887901 w 1530442"/>
              <a:gd name="connsiteY32" fmla="*/ 322968 h 2418916"/>
              <a:gd name="connsiteX33" fmla="*/ 894640 w 1530442"/>
              <a:gd name="connsiteY33" fmla="*/ 342806 h 2418916"/>
              <a:gd name="connsiteX34" fmla="*/ 904937 w 1530442"/>
              <a:gd name="connsiteY34" fmla="*/ 380812 h 2418916"/>
              <a:gd name="connsiteX35" fmla="*/ 925907 w 1530442"/>
              <a:gd name="connsiteY35" fmla="*/ 443346 h 2418916"/>
              <a:gd name="connsiteX36" fmla="*/ 935825 w 1530442"/>
              <a:gd name="connsiteY36" fmla="*/ 492026 h 2418916"/>
              <a:gd name="connsiteX37" fmla="*/ 963535 w 1530442"/>
              <a:gd name="connsiteY37" fmla="*/ 578712 h 2418916"/>
              <a:gd name="connsiteX38" fmla="*/ 970274 w 1530442"/>
              <a:gd name="connsiteY38" fmla="*/ 623832 h 2418916"/>
              <a:gd name="connsiteX39" fmla="*/ 991244 w 1530442"/>
              <a:gd name="connsiteY39" fmla="*/ 672135 h 2418916"/>
              <a:gd name="connsiteX40" fmla="*/ 1022511 w 1530442"/>
              <a:gd name="connsiteY40" fmla="*/ 758820 h 2418916"/>
              <a:gd name="connsiteX41" fmla="*/ 1053401 w 1530442"/>
              <a:gd name="connsiteY41" fmla="*/ 858606 h 2418916"/>
              <a:gd name="connsiteX42" fmla="*/ 1070814 w 1530442"/>
              <a:gd name="connsiteY42" fmla="*/ 925074 h 2418916"/>
              <a:gd name="connsiteX43" fmla="*/ 1102457 w 1530442"/>
              <a:gd name="connsiteY43" fmla="*/ 987231 h 2418916"/>
              <a:gd name="connsiteX44" fmla="*/ 1112754 w 1530442"/>
              <a:gd name="connsiteY44" fmla="*/ 1056881 h 2418916"/>
              <a:gd name="connsiteX45" fmla="*/ 1133348 w 1530442"/>
              <a:gd name="connsiteY45" fmla="*/ 1160225 h 2418916"/>
              <a:gd name="connsiteX46" fmla="*/ 1171731 w 1530442"/>
              <a:gd name="connsiteY46" fmla="*/ 1248042 h 2418916"/>
              <a:gd name="connsiteX47" fmla="*/ 1177715 w 1530442"/>
              <a:gd name="connsiteY47" fmla="*/ 1365617 h 2418916"/>
              <a:gd name="connsiteX48" fmla="*/ 1205424 w 1530442"/>
              <a:gd name="connsiteY48" fmla="*/ 1448744 h 2418916"/>
              <a:gd name="connsiteX49" fmla="*/ 1260842 w 1530442"/>
              <a:gd name="connsiteY49" fmla="*/ 1545726 h 2418916"/>
              <a:gd name="connsiteX50" fmla="*/ 1288551 w 1530442"/>
              <a:gd name="connsiteY50" fmla="*/ 1628853 h 2418916"/>
              <a:gd name="connsiteX51" fmla="*/ 1302405 w 1530442"/>
              <a:gd name="connsiteY51" fmla="*/ 1781253 h 2418916"/>
              <a:gd name="connsiteX52" fmla="*/ 1343969 w 1530442"/>
              <a:gd name="connsiteY52" fmla="*/ 1975217 h 2418916"/>
              <a:gd name="connsiteX53" fmla="*/ 1399387 w 1530442"/>
              <a:gd name="connsiteY53" fmla="*/ 2155326 h 2418916"/>
              <a:gd name="connsiteX54" fmla="*/ 1454805 w 1530442"/>
              <a:gd name="connsiteY54" fmla="*/ 2238453 h 2418916"/>
              <a:gd name="connsiteX55" fmla="*/ 1468660 w 1530442"/>
              <a:gd name="connsiteY55" fmla="*/ 2280017 h 2418916"/>
              <a:gd name="connsiteX56" fmla="*/ 1510224 w 1530442"/>
              <a:gd name="connsiteY56" fmla="*/ 2363144 h 2418916"/>
              <a:gd name="connsiteX57" fmla="*/ 1524078 w 1530442"/>
              <a:gd name="connsiteY57" fmla="*/ 2418562 h 2418916"/>
              <a:gd name="connsiteX58" fmla="*/ 1454805 w 1530442"/>
              <a:gd name="connsiteY58" fmla="*/ 2349290 h 2418916"/>
              <a:gd name="connsiteX59" fmla="*/ 1330115 w 1530442"/>
              <a:gd name="connsiteY59" fmla="*/ 2321580 h 2418916"/>
              <a:gd name="connsiteX60" fmla="*/ 1274696 w 1530442"/>
              <a:gd name="connsiteY60" fmla="*/ 2293871 h 2418916"/>
              <a:gd name="connsiteX61" fmla="*/ 1191569 w 1530442"/>
              <a:gd name="connsiteY61" fmla="*/ 2238453 h 2418916"/>
              <a:gd name="connsiteX62" fmla="*/ 1150005 w 1530442"/>
              <a:gd name="connsiteY62" fmla="*/ 2210744 h 2418916"/>
              <a:gd name="connsiteX63" fmla="*/ 1039169 w 1530442"/>
              <a:gd name="connsiteY63" fmla="*/ 2155326 h 2418916"/>
              <a:gd name="connsiteX64" fmla="*/ 914478 w 1530442"/>
              <a:gd name="connsiteY64" fmla="*/ 2072199 h 2418916"/>
              <a:gd name="connsiteX65" fmla="*/ 872915 w 1530442"/>
              <a:gd name="connsiteY65" fmla="*/ 2044490 h 2418916"/>
              <a:gd name="connsiteX66" fmla="*/ 678951 w 1530442"/>
              <a:gd name="connsiteY66" fmla="*/ 1961362 h 2418916"/>
              <a:gd name="connsiteX67" fmla="*/ 637387 w 1530442"/>
              <a:gd name="connsiteY67" fmla="*/ 1919799 h 2418916"/>
              <a:gd name="connsiteX68" fmla="*/ 568115 w 1530442"/>
              <a:gd name="connsiteY68" fmla="*/ 1892090 h 2418916"/>
              <a:gd name="connsiteX69" fmla="*/ 512696 w 1530442"/>
              <a:gd name="connsiteY69" fmla="*/ 1864380 h 2418916"/>
              <a:gd name="connsiteX70" fmla="*/ 429569 w 1530442"/>
              <a:gd name="connsiteY70" fmla="*/ 1822817 h 2418916"/>
              <a:gd name="connsiteX71" fmla="*/ 346442 w 1530442"/>
              <a:gd name="connsiteY71" fmla="*/ 1767399 h 2418916"/>
              <a:gd name="connsiteX72" fmla="*/ 207896 w 1530442"/>
              <a:gd name="connsiteY72" fmla="*/ 1711980 h 2418916"/>
              <a:gd name="connsiteX73" fmla="*/ 152478 w 1530442"/>
              <a:gd name="connsiteY73" fmla="*/ 1684271 h 2418916"/>
              <a:gd name="connsiteX74" fmla="*/ 4014 w 1530442"/>
              <a:gd name="connsiteY74" fmla="*/ 1646642 h 2418916"/>
              <a:gd name="connsiteX0" fmla="*/ 4014 w 1530442"/>
              <a:gd name="connsiteY0" fmla="*/ 1646642 h 2418916"/>
              <a:gd name="connsiteX1" fmla="*/ 45200 w 1530442"/>
              <a:gd name="connsiteY1" fmla="*/ 1547612 h 2418916"/>
              <a:gd name="connsiteX2" fmla="*/ 76844 w 1530442"/>
              <a:gd name="connsiteY2" fmla="*/ 1442006 h 2418916"/>
              <a:gd name="connsiteX3" fmla="*/ 118785 w 1530442"/>
              <a:gd name="connsiteY3" fmla="*/ 1345400 h 2418916"/>
              <a:gd name="connsiteX4" fmla="*/ 150430 w 1530442"/>
              <a:gd name="connsiteY4" fmla="*/ 1279309 h 2418916"/>
              <a:gd name="connsiteX5" fmla="*/ 170645 w 1530442"/>
              <a:gd name="connsiteY5" fmla="*/ 1227071 h 2418916"/>
              <a:gd name="connsiteX6" fmla="*/ 212963 w 1530442"/>
              <a:gd name="connsiteY6" fmla="*/ 1160602 h 2418916"/>
              <a:gd name="connsiteX7" fmla="*/ 243099 w 1530442"/>
              <a:gd name="connsiteY7" fmla="*/ 1098822 h 2418916"/>
              <a:gd name="connsiteX8" fmla="*/ 273611 w 1530442"/>
              <a:gd name="connsiteY8" fmla="*/ 1021680 h 2418916"/>
              <a:gd name="connsiteX9" fmla="*/ 311618 w 1530442"/>
              <a:gd name="connsiteY9" fmla="*/ 959145 h 2418916"/>
              <a:gd name="connsiteX10" fmla="*/ 363477 w 1530442"/>
              <a:gd name="connsiteY10" fmla="*/ 838013 h 2418916"/>
              <a:gd name="connsiteX11" fmla="*/ 388005 w 1530442"/>
              <a:gd name="connsiteY11" fmla="*/ 789332 h 2418916"/>
              <a:gd name="connsiteX12" fmla="*/ 415715 w 1530442"/>
              <a:gd name="connsiteY12" fmla="*/ 713699 h 2418916"/>
              <a:gd name="connsiteX13" fmla="*/ 454098 w 1530442"/>
              <a:gd name="connsiteY13" fmla="*/ 640113 h 2418916"/>
              <a:gd name="connsiteX14" fmla="*/ 477871 w 1530442"/>
              <a:gd name="connsiteY14" fmla="*/ 590894 h 2418916"/>
              <a:gd name="connsiteX15" fmla="*/ 516632 w 1530442"/>
              <a:gd name="connsiteY15" fmla="*/ 499519 h 2418916"/>
              <a:gd name="connsiteX16" fmla="*/ 526551 w 1530442"/>
              <a:gd name="connsiteY16" fmla="*/ 465071 h 2418916"/>
              <a:gd name="connsiteX17" fmla="*/ 554852 w 1530442"/>
              <a:gd name="connsiteY17" fmla="*/ 416500 h 2418916"/>
              <a:gd name="connsiteX18" fmla="*/ 568115 w 1530442"/>
              <a:gd name="connsiteY18" fmla="*/ 381944 h 2418916"/>
              <a:gd name="connsiteX19" fmla="*/ 592266 w 1530442"/>
              <a:gd name="connsiteY19" fmla="*/ 326526 h 2418916"/>
              <a:gd name="connsiteX20" fmla="*/ 622779 w 1530442"/>
              <a:gd name="connsiteY20" fmla="*/ 257631 h 2418916"/>
              <a:gd name="connsiteX21" fmla="*/ 657603 w 1530442"/>
              <a:gd name="connsiteY21" fmla="*/ 201835 h 2418916"/>
              <a:gd name="connsiteX22" fmla="*/ 672265 w 1530442"/>
              <a:gd name="connsiteY22" fmla="*/ 167441 h 2418916"/>
              <a:gd name="connsiteX23" fmla="*/ 696363 w 1530442"/>
              <a:gd name="connsiteY23" fmla="*/ 110460 h 2418916"/>
              <a:gd name="connsiteX24" fmla="*/ 720515 w 1530442"/>
              <a:gd name="connsiteY24" fmla="*/ 50729 h 2418916"/>
              <a:gd name="connsiteX25" fmla="*/ 709463 w 1530442"/>
              <a:gd name="connsiteY25" fmla="*/ 91376 h 2418916"/>
              <a:gd name="connsiteX26" fmla="*/ 755340 w 1530442"/>
              <a:gd name="connsiteY26" fmla="*/ 0 h 2418916"/>
              <a:gd name="connsiteX27" fmla="*/ 786607 w 1530442"/>
              <a:gd name="connsiteY27" fmla="*/ 45500 h 2418916"/>
              <a:gd name="connsiteX28" fmla="*/ 814316 w 1530442"/>
              <a:gd name="connsiteY28" fmla="*/ 92293 h 2418916"/>
              <a:gd name="connsiteX29" fmla="*/ 835286 w 1530442"/>
              <a:gd name="connsiteY29" fmla="*/ 133856 h 2418916"/>
              <a:gd name="connsiteX30" fmla="*/ 843048 w 1530442"/>
              <a:gd name="connsiteY30" fmla="*/ 188789 h 2418916"/>
              <a:gd name="connsiteX31" fmla="*/ 863373 w 1530442"/>
              <a:gd name="connsiteY31" fmla="*/ 238708 h 2418916"/>
              <a:gd name="connsiteX32" fmla="*/ 887901 w 1530442"/>
              <a:gd name="connsiteY32" fmla="*/ 322968 h 2418916"/>
              <a:gd name="connsiteX33" fmla="*/ 894640 w 1530442"/>
              <a:gd name="connsiteY33" fmla="*/ 342806 h 2418916"/>
              <a:gd name="connsiteX34" fmla="*/ 904937 w 1530442"/>
              <a:gd name="connsiteY34" fmla="*/ 380812 h 2418916"/>
              <a:gd name="connsiteX35" fmla="*/ 925907 w 1530442"/>
              <a:gd name="connsiteY35" fmla="*/ 443346 h 2418916"/>
              <a:gd name="connsiteX36" fmla="*/ 935825 w 1530442"/>
              <a:gd name="connsiteY36" fmla="*/ 492026 h 2418916"/>
              <a:gd name="connsiteX37" fmla="*/ 963535 w 1530442"/>
              <a:gd name="connsiteY37" fmla="*/ 578712 h 2418916"/>
              <a:gd name="connsiteX38" fmla="*/ 970274 w 1530442"/>
              <a:gd name="connsiteY38" fmla="*/ 623832 h 2418916"/>
              <a:gd name="connsiteX39" fmla="*/ 991244 w 1530442"/>
              <a:gd name="connsiteY39" fmla="*/ 672135 h 2418916"/>
              <a:gd name="connsiteX40" fmla="*/ 1022511 w 1530442"/>
              <a:gd name="connsiteY40" fmla="*/ 758820 h 2418916"/>
              <a:gd name="connsiteX41" fmla="*/ 1053401 w 1530442"/>
              <a:gd name="connsiteY41" fmla="*/ 858606 h 2418916"/>
              <a:gd name="connsiteX42" fmla="*/ 1070814 w 1530442"/>
              <a:gd name="connsiteY42" fmla="*/ 925074 h 2418916"/>
              <a:gd name="connsiteX43" fmla="*/ 1102457 w 1530442"/>
              <a:gd name="connsiteY43" fmla="*/ 987231 h 2418916"/>
              <a:gd name="connsiteX44" fmla="*/ 1112754 w 1530442"/>
              <a:gd name="connsiteY44" fmla="*/ 1056881 h 2418916"/>
              <a:gd name="connsiteX45" fmla="*/ 1133348 w 1530442"/>
              <a:gd name="connsiteY45" fmla="*/ 1160225 h 2418916"/>
              <a:gd name="connsiteX46" fmla="*/ 1171731 w 1530442"/>
              <a:gd name="connsiteY46" fmla="*/ 1248042 h 2418916"/>
              <a:gd name="connsiteX47" fmla="*/ 1177715 w 1530442"/>
              <a:gd name="connsiteY47" fmla="*/ 1365617 h 2418916"/>
              <a:gd name="connsiteX48" fmla="*/ 1205424 w 1530442"/>
              <a:gd name="connsiteY48" fmla="*/ 1448744 h 2418916"/>
              <a:gd name="connsiteX49" fmla="*/ 1260842 w 1530442"/>
              <a:gd name="connsiteY49" fmla="*/ 1545726 h 2418916"/>
              <a:gd name="connsiteX50" fmla="*/ 1288551 w 1530442"/>
              <a:gd name="connsiteY50" fmla="*/ 1628853 h 2418916"/>
              <a:gd name="connsiteX51" fmla="*/ 1302405 w 1530442"/>
              <a:gd name="connsiteY51" fmla="*/ 1781253 h 2418916"/>
              <a:gd name="connsiteX52" fmla="*/ 1343969 w 1530442"/>
              <a:gd name="connsiteY52" fmla="*/ 1975217 h 2418916"/>
              <a:gd name="connsiteX53" fmla="*/ 1399387 w 1530442"/>
              <a:gd name="connsiteY53" fmla="*/ 2155326 h 2418916"/>
              <a:gd name="connsiteX54" fmla="*/ 1454805 w 1530442"/>
              <a:gd name="connsiteY54" fmla="*/ 2238453 h 2418916"/>
              <a:gd name="connsiteX55" fmla="*/ 1468660 w 1530442"/>
              <a:gd name="connsiteY55" fmla="*/ 2280017 h 2418916"/>
              <a:gd name="connsiteX56" fmla="*/ 1510224 w 1530442"/>
              <a:gd name="connsiteY56" fmla="*/ 2363144 h 2418916"/>
              <a:gd name="connsiteX57" fmla="*/ 1524078 w 1530442"/>
              <a:gd name="connsiteY57" fmla="*/ 2418562 h 2418916"/>
              <a:gd name="connsiteX58" fmla="*/ 1454805 w 1530442"/>
              <a:gd name="connsiteY58" fmla="*/ 2349290 h 2418916"/>
              <a:gd name="connsiteX59" fmla="*/ 1330115 w 1530442"/>
              <a:gd name="connsiteY59" fmla="*/ 2321580 h 2418916"/>
              <a:gd name="connsiteX60" fmla="*/ 1274696 w 1530442"/>
              <a:gd name="connsiteY60" fmla="*/ 2293871 h 2418916"/>
              <a:gd name="connsiteX61" fmla="*/ 1191569 w 1530442"/>
              <a:gd name="connsiteY61" fmla="*/ 2238453 h 2418916"/>
              <a:gd name="connsiteX62" fmla="*/ 1150005 w 1530442"/>
              <a:gd name="connsiteY62" fmla="*/ 2210744 h 2418916"/>
              <a:gd name="connsiteX63" fmla="*/ 1039169 w 1530442"/>
              <a:gd name="connsiteY63" fmla="*/ 2155326 h 2418916"/>
              <a:gd name="connsiteX64" fmla="*/ 914478 w 1530442"/>
              <a:gd name="connsiteY64" fmla="*/ 2072199 h 2418916"/>
              <a:gd name="connsiteX65" fmla="*/ 872915 w 1530442"/>
              <a:gd name="connsiteY65" fmla="*/ 2044490 h 2418916"/>
              <a:gd name="connsiteX66" fmla="*/ 678951 w 1530442"/>
              <a:gd name="connsiteY66" fmla="*/ 1961362 h 2418916"/>
              <a:gd name="connsiteX67" fmla="*/ 637387 w 1530442"/>
              <a:gd name="connsiteY67" fmla="*/ 1919799 h 2418916"/>
              <a:gd name="connsiteX68" fmla="*/ 568115 w 1530442"/>
              <a:gd name="connsiteY68" fmla="*/ 1892090 h 2418916"/>
              <a:gd name="connsiteX69" fmla="*/ 512696 w 1530442"/>
              <a:gd name="connsiteY69" fmla="*/ 1864380 h 2418916"/>
              <a:gd name="connsiteX70" fmla="*/ 429569 w 1530442"/>
              <a:gd name="connsiteY70" fmla="*/ 1822817 h 2418916"/>
              <a:gd name="connsiteX71" fmla="*/ 346442 w 1530442"/>
              <a:gd name="connsiteY71" fmla="*/ 1767399 h 2418916"/>
              <a:gd name="connsiteX72" fmla="*/ 207896 w 1530442"/>
              <a:gd name="connsiteY72" fmla="*/ 1711980 h 2418916"/>
              <a:gd name="connsiteX73" fmla="*/ 152478 w 1530442"/>
              <a:gd name="connsiteY73" fmla="*/ 1684271 h 2418916"/>
              <a:gd name="connsiteX74" fmla="*/ 4014 w 1530442"/>
              <a:gd name="connsiteY74" fmla="*/ 1646642 h 2418916"/>
              <a:gd name="connsiteX0" fmla="*/ 4014 w 1530442"/>
              <a:gd name="connsiteY0" fmla="*/ 1646642 h 2418916"/>
              <a:gd name="connsiteX1" fmla="*/ 45200 w 1530442"/>
              <a:gd name="connsiteY1" fmla="*/ 1547612 h 2418916"/>
              <a:gd name="connsiteX2" fmla="*/ 76844 w 1530442"/>
              <a:gd name="connsiteY2" fmla="*/ 1442006 h 2418916"/>
              <a:gd name="connsiteX3" fmla="*/ 118785 w 1530442"/>
              <a:gd name="connsiteY3" fmla="*/ 1345400 h 2418916"/>
              <a:gd name="connsiteX4" fmla="*/ 150430 w 1530442"/>
              <a:gd name="connsiteY4" fmla="*/ 1279309 h 2418916"/>
              <a:gd name="connsiteX5" fmla="*/ 170645 w 1530442"/>
              <a:gd name="connsiteY5" fmla="*/ 1227071 h 2418916"/>
              <a:gd name="connsiteX6" fmla="*/ 212963 w 1530442"/>
              <a:gd name="connsiteY6" fmla="*/ 1160602 h 2418916"/>
              <a:gd name="connsiteX7" fmla="*/ 243099 w 1530442"/>
              <a:gd name="connsiteY7" fmla="*/ 1098822 h 2418916"/>
              <a:gd name="connsiteX8" fmla="*/ 273611 w 1530442"/>
              <a:gd name="connsiteY8" fmla="*/ 1021680 h 2418916"/>
              <a:gd name="connsiteX9" fmla="*/ 311618 w 1530442"/>
              <a:gd name="connsiteY9" fmla="*/ 959145 h 2418916"/>
              <a:gd name="connsiteX10" fmla="*/ 363477 w 1530442"/>
              <a:gd name="connsiteY10" fmla="*/ 838013 h 2418916"/>
              <a:gd name="connsiteX11" fmla="*/ 388005 w 1530442"/>
              <a:gd name="connsiteY11" fmla="*/ 789332 h 2418916"/>
              <a:gd name="connsiteX12" fmla="*/ 415715 w 1530442"/>
              <a:gd name="connsiteY12" fmla="*/ 713699 h 2418916"/>
              <a:gd name="connsiteX13" fmla="*/ 454098 w 1530442"/>
              <a:gd name="connsiteY13" fmla="*/ 640113 h 2418916"/>
              <a:gd name="connsiteX14" fmla="*/ 477871 w 1530442"/>
              <a:gd name="connsiteY14" fmla="*/ 590894 h 2418916"/>
              <a:gd name="connsiteX15" fmla="*/ 516632 w 1530442"/>
              <a:gd name="connsiteY15" fmla="*/ 499519 h 2418916"/>
              <a:gd name="connsiteX16" fmla="*/ 526551 w 1530442"/>
              <a:gd name="connsiteY16" fmla="*/ 465071 h 2418916"/>
              <a:gd name="connsiteX17" fmla="*/ 554852 w 1530442"/>
              <a:gd name="connsiteY17" fmla="*/ 416500 h 2418916"/>
              <a:gd name="connsiteX18" fmla="*/ 568115 w 1530442"/>
              <a:gd name="connsiteY18" fmla="*/ 381944 h 2418916"/>
              <a:gd name="connsiteX19" fmla="*/ 592266 w 1530442"/>
              <a:gd name="connsiteY19" fmla="*/ 326526 h 2418916"/>
              <a:gd name="connsiteX20" fmla="*/ 622779 w 1530442"/>
              <a:gd name="connsiteY20" fmla="*/ 257631 h 2418916"/>
              <a:gd name="connsiteX21" fmla="*/ 657603 w 1530442"/>
              <a:gd name="connsiteY21" fmla="*/ 201835 h 2418916"/>
              <a:gd name="connsiteX22" fmla="*/ 672265 w 1530442"/>
              <a:gd name="connsiteY22" fmla="*/ 167441 h 2418916"/>
              <a:gd name="connsiteX23" fmla="*/ 696363 w 1530442"/>
              <a:gd name="connsiteY23" fmla="*/ 110460 h 2418916"/>
              <a:gd name="connsiteX24" fmla="*/ 720515 w 1530442"/>
              <a:gd name="connsiteY24" fmla="*/ 50729 h 2418916"/>
              <a:gd name="connsiteX25" fmla="*/ 709463 w 1530442"/>
              <a:gd name="connsiteY25" fmla="*/ 91376 h 2418916"/>
              <a:gd name="connsiteX26" fmla="*/ 755340 w 1530442"/>
              <a:gd name="connsiteY26" fmla="*/ 0 h 2418916"/>
              <a:gd name="connsiteX27" fmla="*/ 786607 w 1530442"/>
              <a:gd name="connsiteY27" fmla="*/ 20594 h 2418916"/>
              <a:gd name="connsiteX28" fmla="*/ 814316 w 1530442"/>
              <a:gd name="connsiteY28" fmla="*/ 92293 h 2418916"/>
              <a:gd name="connsiteX29" fmla="*/ 835286 w 1530442"/>
              <a:gd name="connsiteY29" fmla="*/ 133856 h 2418916"/>
              <a:gd name="connsiteX30" fmla="*/ 843048 w 1530442"/>
              <a:gd name="connsiteY30" fmla="*/ 188789 h 2418916"/>
              <a:gd name="connsiteX31" fmla="*/ 863373 w 1530442"/>
              <a:gd name="connsiteY31" fmla="*/ 238708 h 2418916"/>
              <a:gd name="connsiteX32" fmla="*/ 887901 w 1530442"/>
              <a:gd name="connsiteY32" fmla="*/ 322968 h 2418916"/>
              <a:gd name="connsiteX33" fmla="*/ 894640 w 1530442"/>
              <a:gd name="connsiteY33" fmla="*/ 342806 h 2418916"/>
              <a:gd name="connsiteX34" fmla="*/ 904937 w 1530442"/>
              <a:gd name="connsiteY34" fmla="*/ 380812 h 2418916"/>
              <a:gd name="connsiteX35" fmla="*/ 925907 w 1530442"/>
              <a:gd name="connsiteY35" fmla="*/ 443346 h 2418916"/>
              <a:gd name="connsiteX36" fmla="*/ 935825 w 1530442"/>
              <a:gd name="connsiteY36" fmla="*/ 492026 h 2418916"/>
              <a:gd name="connsiteX37" fmla="*/ 963535 w 1530442"/>
              <a:gd name="connsiteY37" fmla="*/ 578712 h 2418916"/>
              <a:gd name="connsiteX38" fmla="*/ 970274 w 1530442"/>
              <a:gd name="connsiteY38" fmla="*/ 623832 h 2418916"/>
              <a:gd name="connsiteX39" fmla="*/ 991244 w 1530442"/>
              <a:gd name="connsiteY39" fmla="*/ 672135 h 2418916"/>
              <a:gd name="connsiteX40" fmla="*/ 1022511 w 1530442"/>
              <a:gd name="connsiteY40" fmla="*/ 758820 h 2418916"/>
              <a:gd name="connsiteX41" fmla="*/ 1053401 w 1530442"/>
              <a:gd name="connsiteY41" fmla="*/ 858606 h 2418916"/>
              <a:gd name="connsiteX42" fmla="*/ 1070814 w 1530442"/>
              <a:gd name="connsiteY42" fmla="*/ 925074 h 2418916"/>
              <a:gd name="connsiteX43" fmla="*/ 1102457 w 1530442"/>
              <a:gd name="connsiteY43" fmla="*/ 987231 h 2418916"/>
              <a:gd name="connsiteX44" fmla="*/ 1112754 w 1530442"/>
              <a:gd name="connsiteY44" fmla="*/ 1056881 h 2418916"/>
              <a:gd name="connsiteX45" fmla="*/ 1133348 w 1530442"/>
              <a:gd name="connsiteY45" fmla="*/ 1160225 h 2418916"/>
              <a:gd name="connsiteX46" fmla="*/ 1171731 w 1530442"/>
              <a:gd name="connsiteY46" fmla="*/ 1248042 h 2418916"/>
              <a:gd name="connsiteX47" fmla="*/ 1177715 w 1530442"/>
              <a:gd name="connsiteY47" fmla="*/ 1365617 h 2418916"/>
              <a:gd name="connsiteX48" fmla="*/ 1205424 w 1530442"/>
              <a:gd name="connsiteY48" fmla="*/ 1448744 h 2418916"/>
              <a:gd name="connsiteX49" fmla="*/ 1260842 w 1530442"/>
              <a:gd name="connsiteY49" fmla="*/ 1545726 h 2418916"/>
              <a:gd name="connsiteX50" fmla="*/ 1288551 w 1530442"/>
              <a:gd name="connsiteY50" fmla="*/ 1628853 h 2418916"/>
              <a:gd name="connsiteX51" fmla="*/ 1302405 w 1530442"/>
              <a:gd name="connsiteY51" fmla="*/ 1781253 h 2418916"/>
              <a:gd name="connsiteX52" fmla="*/ 1343969 w 1530442"/>
              <a:gd name="connsiteY52" fmla="*/ 1975217 h 2418916"/>
              <a:gd name="connsiteX53" fmla="*/ 1399387 w 1530442"/>
              <a:gd name="connsiteY53" fmla="*/ 2155326 h 2418916"/>
              <a:gd name="connsiteX54" fmla="*/ 1454805 w 1530442"/>
              <a:gd name="connsiteY54" fmla="*/ 2238453 h 2418916"/>
              <a:gd name="connsiteX55" fmla="*/ 1468660 w 1530442"/>
              <a:gd name="connsiteY55" fmla="*/ 2280017 h 2418916"/>
              <a:gd name="connsiteX56" fmla="*/ 1510224 w 1530442"/>
              <a:gd name="connsiteY56" fmla="*/ 2363144 h 2418916"/>
              <a:gd name="connsiteX57" fmla="*/ 1524078 w 1530442"/>
              <a:gd name="connsiteY57" fmla="*/ 2418562 h 2418916"/>
              <a:gd name="connsiteX58" fmla="*/ 1454805 w 1530442"/>
              <a:gd name="connsiteY58" fmla="*/ 2349290 h 2418916"/>
              <a:gd name="connsiteX59" fmla="*/ 1330115 w 1530442"/>
              <a:gd name="connsiteY59" fmla="*/ 2321580 h 2418916"/>
              <a:gd name="connsiteX60" fmla="*/ 1274696 w 1530442"/>
              <a:gd name="connsiteY60" fmla="*/ 2293871 h 2418916"/>
              <a:gd name="connsiteX61" fmla="*/ 1191569 w 1530442"/>
              <a:gd name="connsiteY61" fmla="*/ 2238453 h 2418916"/>
              <a:gd name="connsiteX62" fmla="*/ 1150005 w 1530442"/>
              <a:gd name="connsiteY62" fmla="*/ 2210744 h 2418916"/>
              <a:gd name="connsiteX63" fmla="*/ 1039169 w 1530442"/>
              <a:gd name="connsiteY63" fmla="*/ 2155326 h 2418916"/>
              <a:gd name="connsiteX64" fmla="*/ 914478 w 1530442"/>
              <a:gd name="connsiteY64" fmla="*/ 2072199 h 2418916"/>
              <a:gd name="connsiteX65" fmla="*/ 872915 w 1530442"/>
              <a:gd name="connsiteY65" fmla="*/ 2044490 h 2418916"/>
              <a:gd name="connsiteX66" fmla="*/ 678951 w 1530442"/>
              <a:gd name="connsiteY66" fmla="*/ 1961362 h 2418916"/>
              <a:gd name="connsiteX67" fmla="*/ 637387 w 1530442"/>
              <a:gd name="connsiteY67" fmla="*/ 1919799 h 2418916"/>
              <a:gd name="connsiteX68" fmla="*/ 568115 w 1530442"/>
              <a:gd name="connsiteY68" fmla="*/ 1892090 h 2418916"/>
              <a:gd name="connsiteX69" fmla="*/ 512696 w 1530442"/>
              <a:gd name="connsiteY69" fmla="*/ 1864380 h 2418916"/>
              <a:gd name="connsiteX70" fmla="*/ 429569 w 1530442"/>
              <a:gd name="connsiteY70" fmla="*/ 1822817 h 2418916"/>
              <a:gd name="connsiteX71" fmla="*/ 346442 w 1530442"/>
              <a:gd name="connsiteY71" fmla="*/ 1767399 h 2418916"/>
              <a:gd name="connsiteX72" fmla="*/ 207896 w 1530442"/>
              <a:gd name="connsiteY72" fmla="*/ 1711980 h 2418916"/>
              <a:gd name="connsiteX73" fmla="*/ 152478 w 1530442"/>
              <a:gd name="connsiteY73" fmla="*/ 1684271 h 2418916"/>
              <a:gd name="connsiteX74" fmla="*/ 4014 w 1530442"/>
              <a:gd name="connsiteY74" fmla="*/ 1646642 h 2418916"/>
              <a:gd name="connsiteX0" fmla="*/ 4014 w 1530442"/>
              <a:gd name="connsiteY0" fmla="*/ 1646642 h 2418916"/>
              <a:gd name="connsiteX1" fmla="*/ 45200 w 1530442"/>
              <a:gd name="connsiteY1" fmla="*/ 1547612 h 2418916"/>
              <a:gd name="connsiteX2" fmla="*/ 76844 w 1530442"/>
              <a:gd name="connsiteY2" fmla="*/ 1442006 h 2418916"/>
              <a:gd name="connsiteX3" fmla="*/ 118785 w 1530442"/>
              <a:gd name="connsiteY3" fmla="*/ 1345400 h 2418916"/>
              <a:gd name="connsiteX4" fmla="*/ 150430 w 1530442"/>
              <a:gd name="connsiteY4" fmla="*/ 1279309 h 2418916"/>
              <a:gd name="connsiteX5" fmla="*/ 170645 w 1530442"/>
              <a:gd name="connsiteY5" fmla="*/ 1227071 h 2418916"/>
              <a:gd name="connsiteX6" fmla="*/ 212963 w 1530442"/>
              <a:gd name="connsiteY6" fmla="*/ 1160602 h 2418916"/>
              <a:gd name="connsiteX7" fmla="*/ 243099 w 1530442"/>
              <a:gd name="connsiteY7" fmla="*/ 1098822 h 2418916"/>
              <a:gd name="connsiteX8" fmla="*/ 273611 w 1530442"/>
              <a:gd name="connsiteY8" fmla="*/ 1021680 h 2418916"/>
              <a:gd name="connsiteX9" fmla="*/ 311618 w 1530442"/>
              <a:gd name="connsiteY9" fmla="*/ 959145 h 2418916"/>
              <a:gd name="connsiteX10" fmla="*/ 363477 w 1530442"/>
              <a:gd name="connsiteY10" fmla="*/ 838013 h 2418916"/>
              <a:gd name="connsiteX11" fmla="*/ 388005 w 1530442"/>
              <a:gd name="connsiteY11" fmla="*/ 789332 h 2418916"/>
              <a:gd name="connsiteX12" fmla="*/ 415715 w 1530442"/>
              <a:gd name="connsiteY12" fmla="*/ 713699 h 2418916"/>
              <a:gd name="connsiteX13" fmla="*/ 454098 w 1530442"/>
              <a:gd name="connsiteY13" fmla="*/ 640113 h 2418916"/>
              <a:gd name="connsiteX14" fmla="*/ 477871 w 1530442"/>
              <a:gd name="connsiteY14" fmla="*/ 590894 h 2418916"/>
              <a:gd name="connsiteX15" fmla="*/ 516632 w 1530442"/>
              <a:gd name="connsiteY15" fmla="*/ 499519 h 2418916"/>
              <a:gd name="connsiteX16" fmla="*/ 526551 w 1530442"/>
              <a:gd name="connsiteY16" fmla="*/ 465071 h 2418916"/>
              <a:gd name="connsiteX17" fmla="*/ 554852 w 1530442"/>
              <a:gd name="connsiteY17" fmla="*/ 416500 h 2418916"/>
              <a:gd name="connsiteX18" fmla="*/ 568115 w 1530442"/>
              <a:gd name="connsiteY18" fmla="*/ 381944 h 2418916"/>
              <a:gd name="connsiteX19" fmla="*/ 592266 w 1530442"/>
              <a:gd name="connsiteY19" fmla="*/ 326526 h 2418916"/>
              <a:gd name="connsiteX20" fmla="*/ 622779 w 1530442"/>
              <a:gd name="connsiteY20" fmla="*/ 257631 h 2418916"/>
              <a:gd name="connsiteX21" fmla="*/ 657603 w 1530442"/>
              <a:gd name="connsiteY21" fmla="*/ 201835 h 2418916"/>
              <a:gd name="connsiteX22" fmla="*/ 672265 w 1530442"/>
              <a:gd name="connsiteY22" fmla="*/ 167441 h 2418916"/>
              <a:gd name="connsiteX23" fmla="*/ 696363 w 1530442"/>
              <a:gd name="connsiteY23" fmla="*/ 110460 h 2418916"/>
              <a:gd name="connsiteX24" fmla="*/ 720515 w 1530442"/>
              <a:gd name="connsiteY24" fmla="*/ 50729 h 2418916"/>
              <a:gd name="connsiteX25" fmla="*/ 709463 w 1530442"/>
              <a:gd name="connsiteY25" fmla="*/ 91376 h 2418916"/>
              <a:gd name="connsiteX26" fmla="*/ 755340 w 1530442"/>
              <a:gd name="connsiteY26" fmla="*/ 0 h 2418916"/>
              <a:gd name="connsiteX27" fmla="*/ 786607 w 1530442"/>
              <a:gd name="connsiteY27" fmla="*/ 20594 h 2418916"/>
              <a:gd name="connsiteX28" fmla="*/ 814316 w 1530442"/>
              <a:gd name="connsiteY28" fmla="*/ 92293 h 2418916"/>
              <a:gd name="connsiteX29" fmla="*/ 824612 w 1530442"/>
              <a:gd name="connsiteY29" fmla="*/ 140972 h 2418916"/>
              <a:gd name="connsiteX30" fmla="*/ 843048 w 1530442"/>
              <a:gd name="connsiteY30" fmla="*/ 188789 h 2418916"/>
              <a:gd name="connsiteX31" fmla="*/ 863373 w 1530442"/>
              <a:gd name="connsiteY31" fmla="*/ 238708 h 2418916"/>
              <a:gd name="connsiteX32" fmla="*/ 887901 w 1530442"/>
              <a:gd name="connsiteY32" fmla="*/ 322968 h 2418916"/>
              <a:gd name="connsiteX33" fmla="*/ 894640 w 1530442"/>
              <a:gd name="connsiteY33" fmla="*/ 342806 h 2418916"/>
              <a:gd name="connsiteX34" fmla="*/ 904937 w 1530442"/>
              <a:gd name="connsiteY34" fmla="*/ 380812 h 2418916"/>
              <a:gd name="connsiteX35" fmla="*/ 925907 w 1530442"/>
              <a:gd name="connsiteY35" fmla="*/ 443346 h 2418916"/>
              <a:gd name="connsiteX36" fmla="*/ 935825 w 1530442"/>
              <a:gd name="connsiteY36" fmla="*/ 492026 h 2418916"/>
              <a:gd name="connsiteX37" fmla="*/ 963535 w 1530442"/>
              <a:gd name="connsiteY37" fmla="*/ 578712 h 2418916"/>
              <a:gd name="connsiteX38" fmla="*/ 970274 w 1530442"/>
              <a:gd name="connsiteY38" fmla="*/ 623832 h 2418916"/>
              <a:gd name="connsiteX39" fmla="*/ 991244 w 1530442"/>
              <a:gd name="connsiteY39" fmla="*/ 672135 h 2418916"/>
              <a:gd name="connsiteX40" fmla="*/ 1022511 w 1530442"/>
              <a:gd name="connsiteY40" fmla="*/ 758820 h 2418916"/>
              <a:gd name="connsiteX41" fmla="*/ 1053401 w 1530442"/>
              <a:gd name="connsiteY41" fmla="*/ 858606 h 2418916"/>
              <a:gd name="connsiteX42" fmla="*/ 1070814 w 1530442"/>
              <a:gd name="connsiteY42" fmla="*/ 925074 h 2418916"/>
              <a:gd name="connsiteX43" fmla="*/ 1102457 w 1530442"/>
              <a:gd name="connsiteY43" fmla="*/ 987231 h 2418916"/>
              <a:gd name="connsiteX44" fmla="*/ 1112754 w 1530442"/>
              <a:gd name="connsiteY44" fmla="*/ 1056881 h 2418916"/>
              <a:gd name="connsiteX45" fmla="*/ 1133348 w 1530442"/>
              <a:gd name="connsiteY45" fmla="*/ 1160225 h 2418916"/>
              <a:gd name="connsiteX46" fmla="*/ 1171731 w 1530442"/>
              <a:gd name="connsiteY46" fmla="*/ 1248042 h 2418916"/>
              <a:gd name="connsiteX47" fmla="*/ 1177715 w 1530442"/>
              <a:gd name="connsiteY47" fmla="*/ 1365617 h 2418916"/>
              <a:gd name="connsiteX48" fmla="*/ 1205424 w 1530442"/>
              <a:gd name="connsiteY48" fmla="*/ 1448744 h 2418916"/>
              <a:gd name="connsiteX49" fmla="*/ 1260842 w 1530442"/>
              <a:gd name="connsiteY49" fmla="*/ 1545726 h 2418916"/>
              <a:gd name="connsiteX50" fmla="*/ 1288551 w 1530442"/>
              <a:gd name="connsiteY50" fmla="*/ 1628853 h 2418916"/>
              <a:gd name="connsiteX51" fmla="*/ 1302405 w 1530442"/>
              <a:gd name="connsiteY51" fmla="*/ 1781253 h 2418916"/>
              <a:gd name="connsiteX52" fmla="*/ 1343969 w 1530442"/>
              <a:gd name="connsiteY52" fmla="*/ 1975217 h 2418916"/>
              <a:gd name="connsiteX53" fmla="*/ 1399387 w 1530442"/>
              <a:gd name="connsiteY53" fmla="*/ 2155326 h 2418916"/>
              <a:gd name="connsiteX54" fmla="*/ 1454805 w 1530442"/>
              <a:gd name="connsiteY54" fmla="*/ 2238453 h 2418916"/>
              <a:gd name="connsiteX55" fmla="*/ 1468660 w 1530442"/>
              <a:gd name="connsiteY55" fmla="*/ 2280017 h 2418916"/>
              <a:gd name="connsiteX56" fmla="*/ 1510224 w 1530442"/>
              <a:gd name="connsiteY56" fmla="*/ 2363144 h 2418916"/>
              <a:gd name="connsiteX57" fmla="*/ 1524078 w 1530442"/>
              <a:gd name="connsiteY57" fmla="*/ 2418562 h 2418916"/>
              <a:gd name="connsiteX58" fmla="*/ 1454805 w 1530442"/>
              <a:gd name="connsiteY58" fmla="*/ 2349290 h 2418916"/>
              <a:gd name="connsiteX59" fmla="*/ 1330115 w 1530442"/>
              <a:gd name="connsiteY59" fmla="*/ 2321580 h 2418916"/>
              <a:gd name="connsiteX60" fmla="*/ 1274696 w 1530442"/>
              <a:gd name="connsiteY60" fmla="*/ 2293871 h 2418916"/>
              <a:gd name="connsiteX61" fmla="*/ 1191569 w 1530442"/>
              <a:gd name="connsiteY61" fmla="*/ 2238453 h 2418916"/>
              <a:gd name="connsiteX62" fmla="*/ 1150005 w 1530442"/>
              <a:gd name="connsiteY62" fmla="*/ 2210744 h 2418916"/>
              <a:gd name="connsiteX63" fmla="*/ 1039169 w 1530442"/>
              <a:gd name="connsiteY63" fmla="*/ 2155326 h 2418916"/>
              <a:gd name="connsiteX64" fmla="*/ 914478 w 1530442"/>
              <a:gd name="connsiteY64" fmla="*/ 2072199 h 2418916"/>
              <a:gd name="connsiteX65" fmla="*/ 872915 w 1530442"/>
              <a:gd name="connsiteY65" fmla="*/ 2044490 h 2418916"/>
              <a:gd name="connsiteX66" fmla="*/ 678951 w 1530442"/>
              <a:gd name="connsiteY66" fmla="*/ 1961362 h 2418916"/>
              <a:gd name="connsiteX67" fmla="*/ 637387 w 1530442"/>
              <a:gd name="connsiteY67" fmla="*/ 1919799 h 2418916"/>
              <a:gd name="connsiteX68" fmla="*/ 568115 w 1530442"/>
              <a:gd name="connsiteY68" fmla="*/ 1892090 h 2418916"/>
              <a:gd name="connsiteX69" fmla="*/ 512696 w 1530442"/>
              <a:gd name="connsiteY69" fmla="*/ 1864380 h 2418916"/>
              <a:gd name="connsiteX70" fmla="*/ 429569 w 1530442"/>
              <a:gd name="connsiteY70" fmla="*/ 1822817 h 2418916"/>
              <a:gd name="connsiteX71" fmla="*/ 346442 w 1530442"/>
              <a:gd name="connsiteY71" fmla="*/ 1767399 h 2418916"/>
              <a:gd name="connsiteX72" fmla="*/ 207896 w 1530442"/>
              <a:gd name="connsiteY72" fmla="*/ 1711980 h 2418916"/>
              <a:gd name="connsiteX73" fmla="*/ 152478 w 1530442"/>
              <a:gd name="connsiteY73" fmla="*/ 1684271 h 2418916"/>
              <a:gd name="connsiteX74" fmla="*/ 4014 w 1530442"/>
              <a:gd name="connsiteY74" fmla="*/ 1646642 h 2418916"/>
              <a:gd name="connsiteX0" fmla="*/ 4014 w 1530442"/>
              <a:gd name="connsiteY0" fmla="*/ 1646642 h 2418916"/>
              <a:gd name="connsiteX1" fmla="*/ 45200 w 1530442"/>
              <a:gd name="connsiteY1" fmla="*/ 1547612 h 2418916"/>
              <a:gd name="connsiteX2" fmla="*/ 76844 w 1530442"/>
              <a:gd name="connsiteY2" fmla="*/ 1442006 h 2418916"/>
              <a:gd name="connsiteX3" fmla="*/ 118785 w 1530442"/>
              <a:gd name="connsiteY3" fmla="*/ 1345400 h 2418916"/>
              <a:gd name="connsiteX4" fmla="*/ 150430 w 1530442"/>
              <a:gd name="connsiteY4" fmla="*/ 1279309 h 2418916"/>
              <a:gd name="connsiteX5" fmla="*/ 170645 w 1530442"/>
              <a:gd name="connsiteY5" fmla="*/ 1227071 h 2418916"/>
              <a:gd name="connsiteX6" fmla="*/ 212963 w 1530442"/>
              <a:gd name="connsiteY6" fmla="*/ 1160602 h 2418916"/>
              <a:gd name="connsiteX7" fmla="*/ 243099 w 1530442"/>
              <a:gd name="connsiteY7" fmla="*/ 1098822 h 2418916"/>
              <a:gd name="connsiteX8" fmla="*/ 273611 w 1530442"/>
              <a:gd name="connsiteY8" fmla="*/ 1021680 h 2418916"/>
              <a:gd name="connsiteX9" fmla="*/ 311618 w 1530442"/>
              <a:gd name="connsiteY9" fmla="*/ 959145 h 2418916"/>
              <a:gd name="connsiteX10" fmla="*/ 363477 w 1530442"/>
              <a:gd name="connsiteY10" fmla="*/ 838013 h 2418916"/>
              <a:gd name="connsiteX11" fmla="*/ 388005 w 1530442"/>
              <a:gd name="connsiteY11" fmla="*/ 789332 h 2418916"/>
              <a:gd name="connsiteX12" fmla="*/ 415715 w 1530442"/>
              <a:gd name="connsiteY12" fmla="*/ 713699 h 2418916"/>
              <a:gd name="connsiteX13" fmla="*/ 454098 w 1530442"/>
              <a:gd name="connsiteY13" fmla="*/ 640113 h 2418916"/>
              <a:gd name="connsiteX14" fmla="*/ 477871 w 1530442"/>
              <a:gd name="connsiteY14" fmla="*/ 590894 h 2418916"/>
              <a:gd name="connsiteX15" fmla="*/ 516632 w 1530442"/>
              <a:gd name="connsiteY15" fmla="*/ 499519 h 2418916"/>
              <a:gd name="connsiteX16" fmla="*/ 526551 w 1530442"/>
              <a:gd name="connsiteY16" fmla="*/ 465071 h 2418916"/>
              <a:gd name="connsiteX17" fmla="*/ 554852 w 1530442"/>
              <a:gd name="connsiteY17" fmla="*/ 416500 h 2418916"/>
              <a:gd name="connsiteX18" fmla="*/ 568115 w 1530442"/>
              <a:gd name="connsiteY18" fmla="*/ 381944 h 2418916"/>
              <a:gd name="connsiteX19" fmla="*/ 592266 w 1530442"/>
              <a:gd name="connsiteY19" fmla="*/ 326526 h 2418916"/>
              <a:gd name="connsiteX20" fmla="*/ 622779 w 1530442"/>
              <a:gd name="connsiteY20" fmla="*/ 257631 h 2418916"/>
              <a:gd name="connsiteX21" fmla="*/ 657603 w 1530442"/>
              <a:gd name="connsiteY21" fmla="*/ 201835 h 2418916"/>
              <a:gd name="connsiteX22" fmla="*/ 672265 w 1530442"/>
              <a:gd name="connsiteY22" fmla="*/ 167441 h 2418916"/>
              <a:gd name="connsiteX23" fmla="*/ 696363 w 1530442"/>
              <a:gd name="connsiteY23" fmla="*/ 110460 h 2418916"/>
              <a:gd name="connsiteX24" fmla="*/ 720515 w 1530442"/>
              <a:gd name="connsiteY24" fmla="*/ 50729 h 2418916"/>
              <a:gd name="connsiteX25" fmla="*/ 709463 w 1530442"/>
              <a:gd name="connsiteY25" fmla="*/ 91376 h 2418916"/>
              <a:gd name="connsiteX26" fmla="*/ 755340 w 1530442"/>
              <a:gd name="connsiteY26" fmla="*/ 0 h 2418916"/>
              <a:gd name="connsiteX27" fmla="*/ 786607 w 1530442"/>
              <a:gd name="connsiteY27" fmla="*/ 20594 h 2418916"/>
              <a:gd name="connsiteX28" fmla="*/ 814316 w 1530442"/>
              <a:gd name="connsiteY28" fmla="*/ 92293 h 2418916"/>
              <a:gd name="connsiteX29" fmla="*/ 824612 w 1530442"/>
              <a:gd name="connsiteY29" fmla="*/ 140972 h 2418916"/>
              <a:gd name="connsiteX30" fmla="*/ 843048 w 1530442"/>
              <a:gd name="connsiteY30" fmla="*/ 188789 h 2418916"/>
              <a:gd name="connsiteX31" fmla="*/ 863373 w 1530442"/>
              <a:gd name="connsiteY31" fmla="*/ 238708 h 2418916"/>
              <a:gd name="connsiteX32" fmla="*/ 887901 w 1530442"/>
              <a:gd name="connsiteY32" fmla="*/ 322968 h 2418916"/>
              <a:gd name="connsiteX33" fmla="*/ 894640 w 1530442"/>
              <a:gd name="connsiteY33" fmla="*/ 342806 h 2418916"/>
              <a:gd name="connsiteX34" fmla="*/ 904937 w 1530442"/>
              <a:gd name="connsiteY34" fmla="*/ 380812 h 2418916"/>
              <a:gd name="connsiteX35" fmla="*/ 925907 w 1530442"/>
              <a:gd name="connsiteY35" fmla="*/ 443346 h 2418916"/>
              <a:gd name="connsiteX36" fmla="*/ 935825 w 1530442"/>
              <a:gd name="connsiteY36" fmla="*/ 492026 h 2418916"/>
              <a:gd name="connsiteX37" fmla="*/ 963535 w 1530442"/>
              <a:gd name="connsiteY37" fmla="*/ 578712 h 2418916"/>
              <a:gd name="connsiteX38" fmla="*/ 970274 w 1530442"/>
              <a:gd name="connsiteY38" fmla="*/ 623832 h 2418916"/>
              <a:gd name="connsiteX39" fmla="*/ 991244 w 1530442"/>
              <a:gd name="connsiteY39" fmla="*/ 672135 h 2418916"/>
              <a:gd name="connsiteX40" fmla="*/ 1022511 w 1530442"/>
              <a:gd name="connsiteY40" fmla="*/ 758820 h 2418916"/>
              <a:gd name="connsiteX41" fmla="*/ 1053401 w 1530442"/>
              <a:gd name="connsiteY41" fmla="*/ 858606 h 2418916"/>
              <a:gd name="connsiteX42" fmla="*/ 1070814 w 1530442"/>
              <a:gd name="connsiteY42" fmla="*/ 925074 h 2418916"/>
              <a:gd name="connsiteX43" fmla="*/ 1095341 w 1530442"/>
              <a:gd name="connsiteY43" fmla="*/ 994347 h 2418916"/>
              <a:gd name="connsiteX44" fmla="*/ 1112754 w 1530442"/>
              <a:gd name="connsiteY44" fmla="*/ 1056881 h 2418916"/>
              <a:gd name="connsiteX45" fmla="*/ 1133348 w 1530442"/>
              <a:gd name="connsiteY45" fmla="*/ 1160225 h 2418916"/>
              <a:gd name="connsiteX46" fmla="*/ 1171731 w 1530442"/>
              <a:gd name="connsiteY46" fmla="*/ 1248042 h 2418916"/>
              <a:gd name="connsiteX47" fmla="*/ 1177715 w 1530442"/>
              <a:gd name="connsiteY47" fmla="*/ 1365617 h 2418916"/>
              <a:gd name="connsiteX48" fmla="*/ 1205424 w 1530442"/>
              <a:gd name="connsiteY48" fmla="*/ 1448744 h 2418916"/>
              <a:gd name="connsiteX49" fmla="*/ 1260842 w 1530442"/>
              <a:gd name="connsiteY49" fmla="*/ 1545726 h 2418916"/>
              <a:gd name="connsiteX50" fmla="*/ 1288551 w 1530442"/>
              <a:gd name="connsiteY50" fmla="*/ 1628853 h 2418916"/>
              <a:gd name="connsiteX51" fmla="*/ 1302405 w 1530442"/>
              <a:gd name="connsiteY51" fmla="*/ 1781253 h 2418916"/>
              <a:gd name="connsiteX52" fmla="*/ 1343969 w 1530442"/>
              <a:gd name="connsiteY52" fmla="*/ 1975217 h 2418916"/>
              <a:gd name="connsiteX53" fmla="*/ 1399387 w 1530442"/>
              <a:gd name="connsiteY53" fmla="*/ 2155326 h 2418916"/>
              <a:gd name="connsiteX54" fmla="*/ 1454805 w 1530442"/>
              <a:gd name="connsiteY54" fmla="*/ 2238453 h 2418916"/>
              <a:gd name="connsiteX55" fmla="*/ 1468660 w 1530442"/>
              <a:gd name="connsiteY55" fmla="*/ 2280017 h 2418916"/>
              <a:gd name="connsiteX56" fmla="*/ 1510224 w 1530442"/>
              <a:gd name="connsiteY56" fmla="*/ 2363144 h 2418916"/>
              <a:gd name="connsiteX57" fmla="*/ 1524078 w 1530442"/>
              <a:gd name="connsiteY57" fmla="*/ 2418562 h 2418916"/>
              <a:gd name="connsiteX58" fmla="*/ 1454805 w 1530442"/>
              <a:gd name="connsiteY58" fmla="*/ 2349290 h 2418916"/>
              <a:gd name="connsiteX59" fmla="*/ 1330115 w 1530442"/>
              <a:gd name="connsiteY59" fmla="*/ 2321580 h 2418916"/>
              <a:gd name="connsiteX60" fmla="*/ 1274696 w 1530442"/>
              <a:gd name="connsiteY60" fmla="*/ 2293871 h 2418916"/>
              <a:gd name="connsiteX61" fmla="*/ 1191569 w 1530442"/>
              <a:gd name="connsiteY61" fmla="*/ 2238453 h 2418916"/>
              <a:gd name="connsiteX62" fmla="*/ 1150005 w 1530442"/>
              <a:gd name="connsiteY62" fmla="*/ 2210744 h 2418916"/>
              <a:gd name="connsiteX63" fmla="*/ 1039169 w 1530442"/>
              <a:gd name="connsiteY63" fmla="*/ 2155326 h 2418916"/>
              <a:gd name="connsiteX64" fmla="*/ 914478 w 1530442"/>
              <a:gd name="connsiteY64" fmla="*/ 2072199 h 2418916"/>
              <a:gd name="connsiteX65" fmla="*/ 872915 w 1530442"/>
              <a:gd name="connsiteY65" fmla="*/ 2044490 h 2418916"/>
              <a:gd name="connsiteX66" fmla="*/ 678951 w 1530442"/>
              <a:gd name="connsiteY66" fmla="*/ 1961362 h 2418916"/>
              <a:gd name="connsiteX67" fmla="*/ 637387 w 1530442"/>
              <a:gd name="connsiteY67" fmla="*/ 1919799 h 2418916"/>
              <a:gd name="connsiteX68" fmla="*/ 568115 w 1530442"/>
              <a:gd name="connsiteY68" fmla="*/ 1892090 h 2418916"/>
              <a:gd name="connsiteX69" fmla="*/ 512696 w 1530442"/>
              <a:gd name="connsiteY69" fmla="*/ 1864380 h 2418916"/>
              <a:gd name="connsiteX70" fmla="*/ 429569 w 1530442"/>
              <a:gd name="connsiteY70" fmla="*/ 1822817 h 2418916"/>
              <a:gd name="connsiteX71" fmla="*/ 346442 w 1530442"/>
              <a:gd name="connsiteY71" fmla="*/ 1767399 h 2418916"/>
              <a:gd name="connsiteX72" fmla="*/ 207896 w 1530442"/>
              <a:gd name="connsiteY72" fmla="*/ 1711980 h 2418916"/>
              <a:gd name="connsiteX73" fmla="*/ 152478 w 1530442"/>
              <a:gd name="connsiteY73" fmla="*/ 1684271 h 2418916"/>
              <a:gd name="connsiteX74" fmla="*/ 4014 w 1530442"/>
              <a:gd name="connsiteY74" fmla="*/ 1646642 h 2418916"/>
              <a:gd name="connsiteX0" fmla="*/ 4014 w 1530442"/>
              <a:gd name="connsiteY0" fmla="*/ 1646642 h 2418916"/>
              <a:gd name="connsiteX1" fmla="*/ 45200 w 1530442"/>
              <a:gd name="connsiteY1" fmla="*/ 1547612 h 2418916"/>
              <a:gd name="connsiteX2" fmla="*/ 76844 w 1530442"/>
              <a:gd name="connsiteY2" fmla="*/ 1442006 h 2418916"/>
              <a:gd name="connsiteX3" fmla="*/ 118785 w 1530442"/>
              <a:gd name="connsiteY3" fmla="*/ 1345400 h 2418916"/>
              <a:gd name="connsiteX4" fmla="*/ 150430 w 1530442"/>
              <a:gd name="connsiteY4" fmla="*/ 1279309 h 2418916"/>
              <a:gd name="connsiteX5" fmla="*/ 170645 w 1530442"/>
              <a:gd name="connsiteY5" fmla="*/ 1227071 h 2418916"/>
              <a:gd name="connsiteX6" fmla="*/ 212963 w 1530442"/>
              <a:gd name="connsiteY6" fmla="*/ 1160602 h 2418916"/>
              <a:gd name="connsiteX7" fmla="*/ 243099 w 1530442"/>
              <a:gd name="connsiteY7" fmla="*/ 1098822 h 2418916"/>
              <a:gd name="connsiteX8" fmla="*/ 273611 w 1530442"/>
              <a:gd name="connsiteY8" fmla="*/ 1021680 h 2418916"/>
              <a:gd name="connsiteX9" fmla="*/ 311618 w 1530442"/>
              <a:gd name="connsiteY9" fmla="*/ 959145 h 2418916"/>
              <a:gd name="connsiteX10" fmla="*/ 363477 w 1530442"/>
              <a:gd name="connsiteY10" fmla="*/ 838013 h 2418916"/>
              <a:gd name="connsiteX11" fmla="*/ 388005 w 1530442"/>
              <a:gd name="connsiteY11" fmla="*/ 789332 h 2418916"/>
              <a:gd name="connsiteX12" fmla="*/ 415715 w 1530442"/>
              <a:gd name="connsiteY12" fmla="*/ 713699 h 2418916"/>
              <a:gd name="connsiteX13" fmla="*/ 454098 w 1530442"/>
              <a:gd name="connsiteY13" fmla="*/ 640113 h 2418916"/>
              <a:gd name="connsiteX14" fmla="*/ 477871 w 1530442"/>
              <a:gd name="connsiteY14" fmla="*/ 590894 h 2418916"/>
              <a:gd name="connsiteX15" fmla="*/ 516632 w 1530442"/>
              <a:gd name="connsiteY15" fmla="*/ 499519 h 2418916"/>
              <a:gd name="connsiteX16" fmla="*/ 526551 w 1530442"/>
              <a:gd name="connsiteY16" fmla="*/ 465071 h 2418916"/>
              <a:gd name="connsiteX17" fmla="*/ 554852 w 1530442"/>
              <a:gd name="connsiteY17" fmla="*/ 416500 h 2418916"/>
              <a:gd name="connsiteX18" fmla="*/ 568115 w 1530442"/>
              <a:gd name="connsiteY18" fmla="*/ 381944 h 2418916"/>
              <a:gd name="connsiteX19" fmla="*/ 592266 w 1530442"/>
              <a:gd name="connsiteY19" fmla="*/ 326526 h 2418916"/>
              <a:gd name="connsiteX20" fmla="*/ 622779 w 1530442"/>
              <a:gd name="connsiteY20" fmla="*/ 257631 h 2418916"/>
              <a:gd name="connsiteX21" fmla="*/ 657603 w 1530442"/>
              <a:gd name="connsiteY21" fmla="*/ 201835 h 2418916"/>
              <a:gd name="connsiteX22" fmla="*/ 672265 w 1530442"/>
              <a:gd name="connsiteY22" fmla="*/ 167441 h 2418916"/>
              <a:gd name="connsiteX23" fmla="*/ 696363 w 1530442"/>
              <a:gd name="connsiteY23" fmla="*/ 110460 h 2418916"/>
              <a:gd name="connsiteX24" fmla="*/ 720515 w 1530442"/>
              <a:gd name="connsiteY24" fmla="*/ 50729 h 2418916"/>
              <a:gd name="connsiteX25" fmla="*/ 709463 w 1530442"/>
              <a:gd name="connsiteY25" fmla="*/ 91376 h 2418916"/>
              <a:gd name="connsiteX26" fmla="*/ 755340 w 1530442"/>
              <a:gd name="connsiteY26" fmla="*/ 0 h 2418916"/>
              <a:gd name="connsiteX27" fmla="*/ 786607 w 1530442"/>
              <a:gd name="connsiteY27" fmla="*/ 20594 h 2418916"/>
              <a:gd name="connsiteX28" fmla="*/ 814316 w 1530442"/>
              <a:gd name="connsiteY28" fmla="*/ 92293 h 2418916"/>
              <a:gd name="connsiteX29" fmla="*/ 824612 w 1530442"/>
              <a:gd name="connsiteY29" fmla="*/ 140972 h 2418916"/>
              <a:gd name="connsiteX30" fmla="*/ 843048 w 1530442"/>
              <a:gd name="connsiteY30" fmla="*/ 188789 h 2418916"/>
              <a:gd name="connsiteX31" fmla="*/ 863373 w 1530442"/>
              <a:gd name="connsiteY31" fmla="*/ 238708 h 2418916"/>
              <a:gd name="connsiteX32" fmla="*/ 887901 w 1530442"/>
              <a:gd name="connsiteY32" fmla="*/ 322968 h 2418916"/>
              <a:gd name="connsiteX33" fmla="*/ 894640 w 1530442"/>
              <a:gd name="connsiteY33" fmla="*/ 342806 h 2418916"/>
              <a:gd name="connsiteX34" fmla="*/ 904937 w 1530442"/>
              <a:gd name="connsiteY34" fmla="*/ 380812 h 2418916"/>
              <a:gd name="connsiteX35" fmla="*/ 925907 w 1530442"/>
              <a:gd name="connsiteY35" fmla="*/ 443346 h 2418916"/>
              <a:gd name="connsiteX36" fmla="*/ 935825 w 1530442"/>
              <a:gd name="connsiteY36" fmla="*/ 492026 h 2418916"/>
              <a:gd name="connsiteX37" fmla="*/ 963535 w 1530442"/>
              <a:gd name="connsiteY37" fmla="*/ 578712 h 2418916"/>
              <a:gd name="connsiteX38" fmla="*/ 970274 w 1530442"/>
              <a:gd name="connsiteY38" fmla="*/ 623832 h 2418916"/>
              <a:gd name="connsiteX39" fmla="*/ 991244 w 1530442"/>
              <a:gd name="connsiteY39" fmla="*/ 672135 h 2418916"/>
              <a:gd name="connsiteX40" fmla="*/ 1022511 w 1530442"/>
              <a:gd name="connsiteY40" fmla="*/ 758820 h 2418916"/>
              <a:gd name="connsiteX41" fmla="*/ 1039169 w 1530442"/>
              <a:gd name="connsiteY41" fmla="*/ 837258 h 2418916"/>
              <a:gd name="connsiteX42" fmla="*/ 1070814 w 1530442"/>
              <a:gd name="connsiteY42" fmla="*/ 925074 h 2418916"/>
              <a:gd name="connsiteX43" fmla="*/ 1095341 w 1530442"/>
              <a:gd name="connsiteY43" fmla="*/ 994347 h 2418916"/>
              <a:gd name="connsiteX44" fmla="*/ 1112754 w 1530442"/>
              <a:gd name="connsiteY44" fmla="*/ 1056881 h 2418916"/>
              <a:gd name="connsiteX45" fmla="*/ 1133348 w 1530442"/>
              <a:gd name="connsiteY45" fmla="*/ 1160225 h 2418916"/>
              <a:gd name="connsiteX46" fmla="*/ 1171731 w 1530442"/>
              <a:gd name="connsiteY46" fmla="*/ 1248042 h 2418916"/>
              <a:gd name="connsiteX47" fmla="*/ 1177715 w 1530442"/>
              <a:gd name="connsiteY47" fmla="*/ 1365617 h 2418916"/>
              <a:gd name="connsiteX48" fmla="*/ 1205424 w 1530442"/>
              <a:gd name="connsiteY48" fmla="*/ 1448744 h 2418916"/>
              <a:gd name="connsiteX49" fmla="*/ 1260842 w 1530442"/>
              <a:gd name="connsiteY49" fmla="*/ 1545726 h 2418916"/>
              <a:gd name="connsiteX50" fmla="*/ 1288551 w 1530442"/>
              <a:gd name="connsiteY50" fmla="*/ 1628853 h 2418916"/>
              <a:gd name="connsiteX51" fmla="*/ 1302405 w 1530442"/>
              <a:gd name="connsiteY51" fmla="*/ 1781253 h 2418916"/>
              <a:gd name="connsiteX52" fmla="*/ 1343969 w 1530442"/>
              <a:gd name="connsiteY52" fmla="*/ 1975217 h 2418916"/>
              <a:gd name="connsiteX53" fmla="*/ 1399387 w 1530442"/>
              <a:gd name="connsiteY53" fmla="*/ 2155326 h 2418916"/>
              <a:gd name="connsiteX54" fmla="*/ 1454805 w 1530442"/>
              <a:gd name="connsiteY54" fmla="*/ 2238453 h 2418916"/>
              <a:gd name="connsiteX55" fmla="*/ 1468660 w 1530442"/>
              <a:gd name="connsiteY55" fmla="*/ 2280017 h 2418916"/>
              <a:gd name="connsiteX56" fmla="*/ 1510224 w 1530442"/>
              <a:gd name="connsiteY56" fmla="*/ 2363144 h 2418916"/>
              <a:gd name="connsiteX57" fmla="*/ 1524078 w 1530442"/>
              <a:gd name="connsiteY57" fmla="*/ 2418562 h 2418916"/>
              <a:gd name="connsiteX58" fmla="*/ 1454805 w 1530442"/>
              <a:gd name="connsiteY58" fmla="*/ 2349290 h 2418916"/>
              <a:gd name="connsiteX59" fmla="*/ 1330115 w 1530442"/>
              <a:gd name="connsiteY59" fmla="*/ 2321580 h 2418916"/>
              <a:gd name="connsiteX60" fmla="*/ 1274696 w 1530442"/>
              <a:gd name="connsiteY60" fmla="*/ 2293871 h 2418916"/>
              <a:gd name="connsiteX61" fmla="*/ 1191569 w 1530442"/>
              <a:gd name="connsiteY61" fmla="*/ 2238453 h 2418916"/>
              <a:gd name="connsiteX62" fmla="*/ 1150005 w 1530442"/>
              <a:gd name="connsiteY62" fmla="*/ 2210744 h 2418916"/>
              <a:gd name="connsiteX63" fmla="*/ 1039169 w 1530442"/>
              <a:gd name="connsiteY63" fmla="*/ 2155326 h 2418916"/>
              <a:gd name="connsiteX64" fmla="*/ 914478 w 1530442"/>
              <a:gd name="connsiteY64" fmla="*/ 2072199 h 2418916"/>
              <a:gd name="connsiteX65" fmla="*/ 872915 w 1530442"/>
              <a:gd name="connsiteY65" fmla="*/ 2044490 h 2418916"/>
              <a:gd name="connsiteX66" fmla="*/ 678951 w 1530442"/>
              <a:gd name="connsiteY66" fmla="*/ 1961362 h 2418916"/>
              <a:gd name="connsiteX67" fmla="*/ 637387 w 1530442"/>
              <a:gd name="connsiteY67" fmla="*/ 1919799 h 2418916"/>
              <a:gd name="connsiteX68" fmla="*/ 568115 w 1530442"/>
              <a:gd name="connsiteY68" fmla="*/ 1892090 h 2418916"/>
              <a:gd name="connsiteX69" fmla="*/ 512696 w 1530442"/>
              <a:gd name="connsiteY69" fmla="*/ 1864380 h 2418916"/>
              <a:gd name="connsiteX70" fmla="*/ 429569 w 1530442"/>
              <a:gd name="connsiteY70" fmla="*/ 1822817 h 2418916"/>
              <a:gd name="connsiteX71" fmla="*/ 346442 w 1530442"/>
              <a:gd name="connsiteY71" fmla="*/ 1767399 h 2418916"/>
              <a:gd name="connsiteX72" fmla="*/ 207896 w 1530442"/>
              <a:gd name="connsiteY72" fmla="*/ 1711980 h 2418916"/>
              <a:gd name="connsiteX73" fmla="*/ 152478 w 1530442"/>
              <a:gd name="connsiteY73" fmla="*/ 1684271 h 2418916"/>
              <a:gd name="connsiteX74" fmla="*/ 4014 w 1530442"/>
              <a:gd name="connsiteY74" fmla="*/ 1646642 h 2418916"/>
              <a:gd name="connsiteX0" fmla="*/ 4014 w 1530442"/>
              <a:gd name="connsiteY0" fmla="*/ 1646642 h 2418916"/>
              <a:gd name="connsiteX1" fmla="*/ 45200 w 1530442"/>
              <a:gd name="connsiteY1" fmla="*/ 1547612 h 2418916"/>
              <a:gd name="connsiteX2" fmla="*/ 76844 w 1530442"/>
              <a:gd name="connsiteY2" fmla="*/ 1442006 h 2418916"/>
              <a:gd name="connsiteX3" fmla="*/ 118785 w 1530442"/>
              <a:gd name="connsiteY3" fmla="*/ 1345400 h 2418916"/>
              <a:gd name="connsiteX4" fmla="*/ 150430 w 1530442"/>
              <a:gd name="connsiteY4" fmla="*/ 1279309 h 2418916"/>
              <a:gd name="connsiteX5" fmla="*/ 170645 w 1530442"/>
              <a:gd name="connsiteY5" fmla="*/ 1227071 h 2418916"/>
              <a:gd name="connsiteX6" fmla="*/ 212963 w 1530442"/>
              <a:gd name="connsiteY6" fmla="*/ 1160602 h 2418916"/>
              <a:gd name="connsiteX7" fmla="*/ 243099 w 1530442"/>
              <a:gd name="connsiteY7" fmla="*/ 1098822 h 2418916"/>
              <a:gd name="connsiteX8" fmla="*/ 273611 w 1530442"/>
              <a:gd name="connsiteY8" fmla="*/ 1021680 h 2418916"/>
              <a:gd name="connsiteX9" fmla="*/ 311618 w 1530442"/>
              <a:gd name="connsiteY9" fmla="*/ 959145 h 2418916"/>
              <a:gd name="connsiteX10" fmla="*/ 363477 w 1530442"/>
              <a:gd name="connsiteY10" fmla="*/ 838013 h 2418916"/>
              <a:gd name="connsiteX11" fmla="*/ 388005 w 1530442"/>
              <a:gd name="connsiteY11" fmla="*/ 789332 h 2418916"/>
              <a:gd name="connsiteX12" fmla="*/ 415715 w 1530442"/>
              <a:gd name="connsiteY12" fmla="*/ 713699 h 2418916"/>
              <a:gd name="connsiteX13" fmla="*/ 454098 w 1530442"/>
              <a:gd name="connsiteY13" fmla="*/ 640113 h 2418916"/>
              <a:gd name="connsiteX14" fmla="*/ 477871 w 1530442"/>
              <a:gd name="connsiteY14" fmla="*/ 590894 h 2418916"/>
              <a:gd name="connsiteX15" fmla="*/ 516632 w 1530442"/>
              <a:gd name="connsiteY15" fmla="*/ 499519 h 2418916"/>
              <a:gd name="connsiteX16" fmla="*/ 526551 w 1530442"/>
              <a:gd name="connsiteY16" fmla="*/ 465071 h 2418916"/>
              <a:gd name="connsiteX17" fmla="*/ 554852 w 1530442"/>
              <a:gd name="connsiteY17" fmla="*/ 416500 h 2418916"/>
              <a:gd name="connsiteX18" fmla="*/ 568115 w 1530442"/>
              <a:gd name="connsiteY18" fmla="*/ 381944 h 2418916"/>
              <a:gd name="connsiteX19" fmla="*/ 592266 w 1530442"/>
              <a:gd name="connsiteY19" fmla="*/ 326526 h 2418916"/>
              <a:gd name="connsiteX20" fmla="*/ 622779 w 1530442"/>
              <a:gd name="connsiteY20" fmla="*/ 257631 h 2418916"/>
              <a:gd name="connsiteX21" fmla="*/ 657603 w 1530442"/>
              <a:gd name="connsiteY21" fmla="*/ 201835 h 2418916"/>
              <a:gd name="connsiteX22" fmla="*/ 672265 w 1530442"/>
              <a:gd name="connsiteY22" fmla="*/ 167441 h 2418916"/>
              <a:gd name="connsiteX23" fmla="*/ 696363 w 1530442"/>
              <a:gd name="connsiteY23" fmla="*/ 110460 h 2418916"/>
              <a:gd name="connsiteX24" fmla="*/ 720515 w 1530442"/>
              <a:gd name="connsiteY24" fmla="*/ 50729 h 2418916"/>
              <a:gd name="connsiteX25" fmla="*/ 709463 w 1530442"/>
              <a:gd name="connsiteY25" fmla="*/ 91376 h 2418916"/>
              <a:gd name="connsiteX26" fmla="*/ 755340 w 1530442"/>
              <a:gd name="connsiteY26" fmla="*/ 0 h 2418916"/>
              <a:gd name="connsiteX27" fmla="*/ 786607 w 1530442"/>
              <a:gd name="connsiteY27" fmla="*/ 20594 h 2418916"/>
              <a:gd name="connsiteX28" fmla="*/ 814316 w 1530442"/>
              <a:gd name="connsiteY28" fmla="*/ 92293 h 2418916"/>
              <a:gd name="connsiteX29" fmla="*/ 824612 w 1530442"/>
              <a:gd name="connsiteY29" fmla="*/ 140972 h 2418916"/>
              <a:gd name="connsiteX30" fmla="*/ 843048 w 1530442"/>
              <a:gd name="connsiteY30" fmla="*/ 188789 h 2418916"/>
              <a:gd name="connsiteX31" fmla="*/ 863373 w 1530442"/>
              <a:gd name="connsiteY31" fmla="*/ 238708 h 2418916"/>
              <a:gd name="connsiteX32" fmla="*/ 887901 w 1530442"/>
              <a:gd name="connsiteY32" fmla="*/ 322968 h 2418916"/>
              <a:gd name="connsiteX33" fmla="*/ 894640 w 1530442"/>
              <a:gd name="connsiteY33" fmla="*/ 342806 h 2418916"/>
              <a:gd name="connsiteX34" fmla="*/ 904937 w 1530442"/>
              <a:gd name="connsiteY34" fmla="*/ 380812 h 2418916"/>
              <a:gd name="connsiteX35" fmla="*/ 925907 w 1530442"/>
              <a:gd name="connsiteY35" fmla="*/ 443346 h 2418916"/>
              <a:gd name="connsiteX36" fmla="*/ 935825 w 1530442"/>
              <a:gd name="connsiteY36" fmla="*/ 492026 h 2418916"/>
              <a:gd name="connsiteX37" fmla="*/ 963535 w 1530442"/>
              <a:gd name="connsiteY37" fmla="*/ 578712 h 2418916"/>
              <a:gd name="connsiteX38" fmla="*/ 970274 w 1530442"/>
              <a:gd name="connsiteY38" fmla="*/ 623832 h 2418916"/>
              <a:gd name="connsiteX39" fmla="*/ 991244 w 1530442"/>
              <a:gd name="connsiteY39" fmla="*/ 672135 h 2418916"/>
              <a:gd name="connsiteX40" fmla="*/ 1015395 w 1530442"/>
              <a:gd name="connsiteY40" fmla="*/ 726799 h 2418916"/>
              <a:gd name="connsiteX41" fmla="*/ 1039169 w 1530442"/>
              <a:gd name="connsiteY41" fmla="*/ 837258 h 2418916"/>
              <a:gd name="connsiteX42" fmla="*/ 1070814 w 1530442"/>
              <a:gd name="connsiteY42" fmla="*/ 925074 h 2418916"/>
              <a:gd name="connsiteX43" fmla="*/ 1095341 w 1530442"/>
              <a:gd name="connsiteY43" fmla="*/ 994347 h 2418916"/>
              <a:gd name="connsiteX44" fmla="*/ 1112754 w 1530442"/>
              <a:gd name="connsiteY44" fmla="*/ 1056881 h 2418916"/>
              <a:gd name="connsiteX45" fmla="*/ 1133348 w 1530442"/>
              <a:gd name="connsiteY45" fmla="*/ 1160225 h 2418916"/>
              <a:gd name="connsiteX46" fmla="*/ 1171731 w 1530442"/>
              <a:gd name="connsiteY46" fmla="*/ 1248042 h 2418916"/>
              <a:gd name="connsiteX47" fmla="*/ 1177715 w 1530442"/>
              <a:gd name="connsiteY47" fmla="*/ 1365617 h 2418916"/>
              <a:gd name="connsiteX48" fmla="*/ 1205424 w 1530442"/>
              <a:gd name="connsiteY48" fmla="*/ 1448744 h 2418916"/>
              <a:gd name="connsiteX49" fmla="*/ 1260842 w 1530442"/>
              <a:gd name="connsiteY49" fmla="*/ 1545726 h 2418916"/>
              <a:gd name="connsiteX50" fmla="*/ 1288551 w 1530442"/>
              <a:gd name="connsiteY50" fmla="*/ 1628853 h 2418916"/>
              <a:gd name="connsiteX51" fmla="*/ 1302405 w 1530442"/>
              <a:gd name="connsiteY51" fmla="*/ 1781253 h 2418916"/>
              <a:gd name="connsiteX52" fmla="*/ 1343969 w 1530442"/>
              <a:gd name="connsiteY52" fmla="*/ 1975217 h 2418916"/>
              <a:gd name="connsiteX53" fmla="*/ 1399387 w 1530442"/>
              <a:gd name="connsiteY53" fmla="*/ 2155326 h 2418916"/>
              <a:gd name="connsiteX54" fmla="*/ 1454805 w 1530442"/>
              <a:gd name="connsiteY54" fmla="*/ 2238453 h 2418916"/>
              <a:gd name="connsiteX55" fmla="*/ 1468660 w 1530442"/>
              <a:gd name="connsiteY55" fmla="*/ 2280017 h 2418916"/>
              <a:gd name="connsiteX56" fmla="*/ 1510224 w 1530442"/>
              <a:gd name="connsiteY56" fmla="*/ 2363144 h 2418916"/>
              <a:gd name="connsiteX57" fmla="*/ 1524078 w 1530442"/>
              <a:gd name="connsiteY57" fmla="*/ 2418562 h 2418916"/>
              <a:gd name="connsiteX58" fmla="*/ 1454805 w 1530442"/>
              <a:gd name="connsiteY58" fmla="*/ 2349290 h 2418916"/>
              <a:gd name="connsiteX59" fmla="*/ 1330115 w 1530442"/>
              <a:gd name="connsiteY59" fmla="*/ 2321580 h 2418916"/>
              <a:gd name="connsiteX60" fmla="*/ 1274696 w 1530442"/>
              <a:gd name="connsiteY60" fmla="*/ 2293871 h 2418916"/>
              <a:gd name="connsiteX61" fmla="*/ 1191569 w 1530442"/>
              <a:gd name="connsiteY61" fmla="*/ 2238453 h 2418916"/>
              <a:gd name="connsiteX62" fmla="*/ 1150005 w 1530442"/>
              <a:gd name="connsiteY62" fmla="*/ 2210744 h 2418916"/>
              <a:gd name="connsiteX63" fmla="*/ 1039169 w 1530442"/>
              <a:gd name="connsiteY63" fmla="*/ 2155326 h 2418916"/>
              <a:gd name="connsiteX64" fmla="*/ 914478 w 1530442"/>
              <a:gd name="connsiteY64" fmla="*/ 2072199 h 2418916"/>
              <a:gd name="connsiteX65" fmla="*/ 872915 w 1530442"/>
              <a:gd name="connsiteY65" fmla="*/ 2044490 h 2418916"/>
              <a:gd name="connsiteX66" fmla="*/ 678951 w 1530442"/>
              <a:gd name="connsiteY66" fmla="*/ 1961362 h 2418916"/>
              <a:gd name="connsiteX67" fmla="*/ 637387 w 1530442"/>
              <a:gd name="connsiteY67" fmla="*/ 1919799 h 2418916"/>
              <a:gd name="connsiteX68" fmla="*/ 568115 w 1530442"/>
              <a:gd name="connsiteY68" fmla="*/ 1892090 h 2418916"/>
              <a:gd name="connsiteX69" fmla="*/ 512696 w 1530442"/>
              <a:gd name="connsiteY69" fmla="*/ 1864380 h 2418916"/>
              <a:gd name="connsiteX70" fmla="*/ 429569 w 1530442"/>
              <a:gd name="connsiteY70" fmla="*/ 1822817 h 2418916"/>
              <a:gd name="connsiteX71" fmla="*/ 346442 w 1530442"/>
              <a:gd name="connsiteY71" fmla="*/ 1767399 h 2418916"/>
              <a:gd name="connsiteX72" fmla="*/ 207896 w 1530442"/>
              <a:gd name="connsiteY72" fmla="*/ 1711980 h 2418916"/>
              <a:gd name="connsiteX73" fmla="*/ 152478 w 1530442"/>
              <a:gd name="connsiteY73" fmla="*/ 1684271 h 2418916"/>
              <a:gd name="connsiteX74" fmla="*/ 4014 w 1530442"/>
              <a:gd name="connsiteY74" fmla="*/ 1646642 h 2418916"/>
              <a:gd name="connsiteX0" fmla="*/ 4014 w 1530442"/>
              <a:gd name="connsiteY0" fmla="*/ 1646642 h 2418916"/>
              <a:gd name="connsiteX1" fmla="*/ 45200 w 1530442"/>
              <a:gd name="connsiteY1" fmla="*/ 1547612 h 2418916"/>
              <a:gd name="connsiteX2" fmla="*/ 76844 w 1530442"/>
              <a:gd name="connsiteY2" fmla="*/ 1442006 h 2418916"/>
              <a:gd name="connsiteX3" fmla="*/ 118785 w 1530442"/>
              <a:gd name="connsiteY3" fmla="*/ 1345400 h 2418916"/>
              <a:gd name="connsiteX4" fmla="*/ 150430 w 1530442"/>
              <a:gd name="connsiteY4" fmla="*/ 1279309 h 2418916"/>
              <a:gd name="connsiteX5" fmla="*/ 170645 w 1530442"/>
              <a:gd name="connsiteY5" fmla="*/ 1227071 h 2418916"/>
              <a:gd name="connsiteX6" fmla="*/ 212963 w 1530442"/>
              <a:gd name="connsiteY6" fmla="*/ 1160602 h 2418916"/>
              <a:gd name="connsiteX7" fmla="*/ 243099 w 1530442"/>
              <a:gd name="connsiteY7" fmla="*/ 1098822 h 2418916"/>
              <a:gd name="connsiteX8" fmla="*/ 273611 w 1530442"/>
              <a:gd name="connsiteY8" fmla="*/ 1021680 h 2418916"/>
              <a:gd name="connsiteX9" fmla="*/ 311618 w 1530442"/>
              <a:gd name="connsiteY9" fmla="*/ 959145 h 2418916"/>
              <a:gd name="connsiteX10" fmla="*/ 363477 w 1530442"/>
              <a:gd name="connsiteY10" fmla="*/ 838013 h 2418916"/>
              <a:gd name="connsiteX11" fmla="*/ 388005 w 1530442"/>
              <a:gd name="connsiteY11" fmla="*/ 789332 h 2418916"/>
              <a:gd name="connsiteX12" fmla="*/ 415715 w 1530442"/>
              <a:gd name="connsiteY12" fmla="*/ 713699 h 2418916"/>
              <a:gd name="connsiteX13" fmla="*/ 454098 w 1530442"/>
              <a:gd name="connsiteY13" fmla="*/ 640113 h 2418916"/>
              <a:gd name="connsiteX14" fmla="*/ 477871 w 1530442"/>
              <a:gd name="connsiteY14" fmla="*/ 590894 h 2418916"/>
              <a:gd name="connsiteX15" fmla="*/ 516632 w 1530442"/>
              <a:gd name="connsiteY15" fmla="*/ 499519 h 2418916"/>
              <a:gd name="connsiteX16" fmla="*/ 526551 w 1530442"/>
              <a:gd name="connsiteY16" fmla="*/ 465071 h 2418916"/>
              <a:gd name="connsiteX17" fmla="*/ 554852 w 1530442"/>
              <a:gd name="connsiteY17" fmla="*/ 416500 h 2418916"/>
              <a:gd name="connsiteX18" fmla="*/ 568115 w 1530442"/>
              <a:gd name="connsiteY18" fmla="*/ 381944 h 2418916"/>
              <a:gd name="connsiteX19" fmla="*/ 592266 w 1530442"/>
              <a:gd name="connsiteY19" fmla="*/ 326526 h 2418916"/>
              <a:gd name="connsiteX20" fmla="*/ 622779 w 1530442"/>
              <a:gd name="connsiteY20" fmla="*/ 257631 h 2418916"/>
              <a:gd name="connsiteX21" fmla="*/ 657603 w 1530442"/>
              <a:gd name="connsiteY21" fmla="*/ 201835 h 2418916"/>
              <a:gd name="connsiteX22" fmla="*/ 672265 w 1530442"/>
              <a:gd name="connsiteY22" fmla="*/ 167441 h 2418916"/>
              <a:gd name="connsiteX23" fmla="*/ 696363 w 1530442"/>
              <a:gd name="connsiteY23" fmla="*/ 110460 h 2418916"/>
              <a:gd name="connsiteX24" fmla="*/ 720515 w 1530442"/>
              <a:gd name="connsiteY24" fmla="*/ 50729 h 2418916"/>
              <a:gd name="connsiteX25" fmla="*/ 709463 w 1530442"/>
              <a:gd name="connsiteY25" fmla="*/ 91376 h 2418916"/>
              <a:gd name="connsiteX26" fmla="*/ 755340 w 1530442"/>
              <a:gd name="connsiteY26" fmla="*/ 0 h 2418916"/>
              <a:gd name="connsiteX27" fmla="*/ 786607 w 1530442"/>
              <a:gd name="connsiteY27" fmla="*/ 20594 h 2418916"/>
              <a:gd name="connsiteX28" fmla="*/ 814316 w 1530442"/>
              <a:gd name="connsiteY28" fmla="*/ 92293 h 2418916"/>
              <a:gd name="connsiteX29" fmla="*/ 824612 w 1530442"/>
              <a:gd name="connsiteY29" fmla="*/ 140972 h 2418916"/>
              <a:gd name="connsiteX30" fmla="*/ 843048 w 1530442"/>
              <a:gd name="connsiteY30" fmla="*/ 188789 h 2418916"/>
              <a:gd name="connsiteX31" fmla="*/ 863373 w 1530442"/>
              <a:gd name="connsiteY31" fmla="*/ 238708 h 2418916"/>
              <a:gd name="connsiteX32" fmla="*/ 887901 w 1530442"/>
              <a:gd name="connsiteY32" fmla="*/ 322968 h 2418916"/>
              <a:gd name="connsiteX33" fmla="*/ 894640 w 1530442"/>
              <a:gd name="connsiteY33" fmla="*/ 342806 h 2418916"/>
              <a:gd name="connsiteX34" fmla="*/ 904937 w 1530442"/>
              <a:gd name="connsiteY34" fmla="*/ 380812 h 2418916"/>
              <a:gd name="connsiteX35" fmla="*/ 925907 w 1530442"/>
              <a:gd name="connsiteY35" fmla="*/ 443346 h 2418916"/>
              <a:gd name="connsiteX36" fmla="*/ 935825 w 1530442"/>
              <a:gd name="connsiteY36" fmla="*/ 492026 h 2418916"/>
              <a:gd name="connsiteX37" fmla="*/ 963535 w 1530442"/>
              <a:gd name="connsiteY37" fmla="*/ 578712 h 2418916"/>
              <a:gd name="connsiteX38" fmla="*/ 970274 w 1530442"/>
              <a:gd name="connsiteY38" fmla="*/ 623832 h 2418916"/>
              <a:gd name="connsiteX39" fmla="*/ 991244 w 1530442"/>
              <a:gd name="connsiteY39" fmla="*/ 672135 h 2418916"/>
              <a:gd name="connsiteX40" fmla="*/ 1015395 w 1530442"/>
              <a:gd name="connsiteY40" fmla="*/ 726799 h 2418916"/>
              <a:gd name="connsiteX41" fmla="*/ 1039169 w 1530442"/>
              <a:gd name="connsiteY41" fmla="*/ 837258 h 2418916"/>
              <a:gd name="connsiteX42" fmla="*/ 1052969 w 1530442"/>
              <a:gd name="connsiteY42" fmla="*/ 847015 h 2418916"/>
              <a:gd name="connsiteX43" fmla="*/ 1070814 w 1530442"/>
              <a:gd name="connsiteY43" fmla="*/ 925074 h 2418916"/>
              <a:gd name="connsiteX44" fmla="*/ 1095341 w 1530442"/>
              <a:gd name="connsiteY44" fmla="*/ 994347 h 2418916"/>
              <a:gd name="connsiteX45" fmla="*/ 1112754 w 1530442"/>
              <a:gd name="connsiteY45" fmla="*/ 1056881 h 2418916"/>
              <a:gd name="connsiteX46" fmla="*/ 1133348 w 1530442"/>
              <a:gd name="connsiteY46" fmla="*/ 1160225 h 2418916"/>
              <a:gd name="connsiteX47" fmla="*/ 1171731 w 1530442"/>
              <a:gd name="connsiteY47" fmla="*/ 1248042 h 2418916"/>
              <a:gd name="connsiteX48" fmla="*/ 1177715 w 1530442"/>
              <a:gd name="connsiteY48" fmla="*/ 1365617 h 2418916"/>
              <a:gd name="connsiteX49" fmla="*/ 1205424 w 1530442"/>
              <a:gd name="connsiteY49" fmla="*/ 1448744 h 2418916"/>
              <a:gd name="connsiteX50" fmla="*/ 1260842 w 1530442"/>
              <a:gd name="connsiteY50" fmla="*/ 1545726 h 2418916"/>
              <a:gd name="connsiteX51" fmla="*/ 1288551 w 1530442"/>
              <a:gd name="connsiteY51" fmla="*/ 1628853 h 2418916"/>
              <a:gd name="connsiteX52" fmla="*/ 1302405 w 1530442"/>
              <a:gd name="connsiteY52" fmla="*/ 1781253 h 2418916"/>
              <a:gd name="connsiteX53" fmla="*/ 1343969 w 1530442"/>
              <a:gd name="connsiteY53" fmla="*/ 1975217 h 2418916"/>
              <a:gd name="connsiteX54" fmla="*/ 1399387 w 1530442"/>
              <a:gd name="connsiteY54" fmla="*/ 2155326 h 2418916"/>
              <a:gd name="connsiteX55" fmla="*/ 1454805 w 1530442"/>
              <a:gd name="connsiteY55" fmla="*/ 2238453 h 2418916"/>
              <a:gd name="connsiteX56" fmla="*/ 1468660 w 1530442"/>
              <a:gd name="connsiteY56" fmla="*/ 2280017 h 2418916"/>
              <a:gd name="connsiteX57" fmla="*/ 1510224 w 1530442"/>
              <a:gd name="connsiteY57" fmla="*/ 2363144 h 2418916"/>
              <a:gd name="connsiteX58" fmla="*/ 1524078 w 1530442"/>
              <a:gd name="connsiteY58" fmla="*/ 2418562 h 2418916"/>
              <a:gd name="connsiteX59" fmla="*/ 1454805 w 1530442"/>
              <a:gd name="connsiteY59" fmla="*/ 2349290 h 2418916"/>
              <a:gd name="connsiteX60" fmla="*/ 1330115 w 1530442"/>
              <a:gd name="connsiteY60" fmla="*/ 2321580 h 2418916"/>
              <a:gd name="connsiteX61" fmla="*/ 1274696 w 1530442"/>
              <a:gd name="connsiteY61" fmla="*/ 2293871 h 2418916"/>
              <a:gd name="connsiteX62" fmla="*/ 1191569 w 1530442"/>
              <a:gd name="connsiteY62" fmla="*/ 2238453 h 2418916"/>
              <a:gd name="connsiteX63" fmla="*/ 1150005 w 1530442"/>
              <a:gd name="connsiteY63" fmla="*/ 2210744 h 2418916"/>
              <a:gd name="connsiteX64" fmla="*/ 1039169 w 1530442"/>
              <a:gd name="connsiteY64" fmla="*/ 2155326 h 2418916"/>
              <a:gd name="connsiteX65" fmla="*/ 914478 w 1530442"/>
              <a:gd name="connsiteY65" fmla="*/ 2072199 h 2418916"/>
              <a:gd name="connsiteX66" fmla="*/ 872915 w 1530442"/>
              <a:gd name="connsiteY66" fmla="*/ 2044490 h 2418916"/>
              <a:gd name="connsiteX67" fmla="*/ 678951 w 1530442"/>
              <a:gd name="connsiteY67" fmla="*/ 1961362 h 2418916"/>
              <a:gd name="connsiteX68" fmla="*/ 637387 w 1530442"/>
              <a:gd name="connsiteY68" fmla="*/ 1919799 h 2418916"/>
              <a:gd name="connsiteX69" fmla="*/ 568115 w 1530442"/>
              <a:gd name="connsiteY69" fmla="*/ 1892090 h 2418916"/>
              <a:gd name="connsiteX70" fmla="*/ 512696 w 1530442"/>
              <a:gd name="connsiteY70" fmla="*/ 1864380 h 2418916"/>
              <a:gd name="connsiteX71" fmla="*/ 429569 w 1530442"/>
              <a:gd name="connsiteY71" fmla="*/ 1822817 h 2418916"/>
              <a:gd name="connsiteX72" fmla="*/ 346442 w 1530442"/>
              <a:gd name="connsiteY72" fmla="*/ 1767399 h 2418916"/>
              <a:gd name="connsiteX73" fmla="*/ 207896 w 1530442"/>
              <a:gd name="connsiteY73" fmla="*/ 1711980 h 2418916"/>
              <a:gd name="connsiteX74" fmla="*/ 152478 w 1530442"/>
              <a:gd name="connsiteY74" fmla="*/ 1684271 h 2418916"/>
              <a:gd name="connsiteX75" fmla="*/ 4014 w 1530442"/>
              <a:gd name="connsiteY75" fmla="*/ 1646642 h 2418916"/>
              <a:gd name="connsiteX0" fmla="*/ 4014 w 1530442"/>
              <a:gd name="connsiteY0" fmla="*/ 1646642 h 2418916"/>
              <a:gd name="connsiteX1" fmla="*/ 45200 w 1530442"/>
              <a:gd name="connsiteY1" fmla="*/ 1547612 h 2418916"/>
              <a:gd name="connsiteX2" fmla="*/ 76844 w 1530442"/>
              <a:gd name="connsiteY2" fmla="*/ 1442006 h 2418916"/>
              <a:gd name="connsiteX3" fmla="*/ 118785 w 1530442"/>
              <a:gd name="connsiteY3" fmla="*/ 1345400 h 2418916"/>
              <a:gd name="connsiteX4" fmla="*/ 150430 w 1530442"/>
              <a:gd name="connsiteY4" fmla="*/ 1279309 h 2418916"/>
              <a:gd name="connsiteX5" fmla="*/ 170645 w 1530442"/>
              <a:gd name="connsiteY5" fmla="*/ 1227071 h 2418916"/>
              <a:gd name="connsiteX6" fmla="*/ 212963 w 1530442"/>
              <a:gd name="connsiteY6" fmla="*/ 1160602 h 2418916"/>
              <a:gd name="connsiteX7" fmla="*/ 243099 w 1530442"/>
              <a:gd name="connsiteY7" fmla="*/ 1098822 h 2418916"/>
              <a:gd name="connsiteX8" fmla="*/ 273611 w 1530442"/>
              <a:gd name="connsiteY8" fmla="*/ 1021680 h 2418916"/>
              <a:gd name="connsiteX9" fmla="*/ 311618 w 1530442"/>
              <a:gd name="connsiteY9" fmla="*/ 959145 h 2418916"/>
              <a:gd name="connsiteX10" fmla="*/ 363477 w 1530442"/>
              <a:gd name="connsiteY10" fmla="*/ 838013 h 2418916"/>
              <a:gd name="connsiteX11" fmla="*/ 388005 w 1530442"/>
              <a:gd name="connsiteY11" fmla="*/ 789332 h 2418916"/>
              <a:gd name="connsiteX12" fmla="*/ 415715 w 1530442"/>
              <a:gd name="connsiteY12" fmla="*/ 713699 h 2418916"/>
              <a:gd name="connsiteX13" fmla="*/ 454098 w 1530442"/>
              <a:gd name="connsiteY13" fmla="*/ 640113 h 2418916"/>
              <a:gd name="connsiteX14" fmla="*/ 477871 w 1530442"/>
              <a:gd name="connsiteY14" fmla="*/ 590894 h 2418916"/>
              <a:gd name="connsiteX15" fmla="*/ 516632 w 1530442"/>
              <a:gd name="connsiteY15" fmla="*/ 499519 h 2418916"/>
              <a:gd name="connsiteX16" fmla="*/ 526551 w 1530442"/>
              <a:gd name="connsiteY16" fmla="*/ 465071 h 2418916"/>
              <a:gd name="connsiteX17" fmla="*/ 554852 w 1530442"/>
              <a:gd name="connsiteY17" fmla="*/ 416500 h 2418916"/>
              <a:gd name="connsiteX18" fmla="*/ 568115 w 1530442"/>
              <a:gd name="connsiteY18" fmla="*/ 381944 h 2418916"/>
              <a:gd name="connsiteX19" fmla="*/ 592266 w 1530442"/>
              <a:gd name="connsiteY19" fmla="*/ 326526 h 2418916"/>
              <a:gd name="connsiteX20" fmla="*/ 622779 w 1530442"/>
              <a:gd name="connsiteY20" fmla="*/ 257631 h 2418916"/>
              <a:gd name="connsiteX21" fmla="*/ 657603 w 1530442"/>
              <a:gd name="connsiteY21" fmla="*/ 201835 h 2418916"/>
              <a:gd name="connsiteX22" fmla="*/ 672265 w 1530442"/>
              <a:gd name="connsiteY22" fmla="*/ 167441 h 2418916"/>
              <a:gd name="connsiteX23" fmla="*/ 696363 w 1530442"/>
              <a:gd name="connsiteY23" fmla="*/ 110460 h 2418916"/>
              <a:gd name="connsiteX24" fmla="*/ 720515 w 1530442"/>
              <a:gd name="connsiteY24" fmla="*/ 50729 h 2418916"/>
              <a:gd name="connsiteX25" fmla="*/ 709463 w 1530442"/>
              <a:gd name="connsiteY25" fmla="*/ 91376 h 2418916"/>
              <a:gd name="connsiteX26" fmla="*/ 755340 w 1530442"/>
              <a:gd name="connsiteY26" fmla="*/ 0 h 2418916"/>
              <a:gd name="connsiteX27" fmla="*/ 786607 w 1530442"/>
              <a:gd name="connsiteY27" fmla="*/ 20594 h 2418916"/>
              <a:gd name="connsiteX28" fmla="*/ 814316 w 1530442"/>
              <a:gd name="connsiteY28" fmla="*/ 92293 h 2418916"/>
              <a:gd name="connsiteX29" fmla="*/ 824612 w 1530442"/>
              <a:gd name="connsiteY29" fmla="*/ 140972 h 2418916"/>
              <a:gd name="connsiteX30" fmla="*/ 843048 w 1530442"/>
              <a:gd name="connsiteY30" fmla="*/ 188789 h 2418916"/>
              <a:gd name="connsiteX31" fmla="*/ 863373 w 1530442"/>
              <a:gd name="connsiteY31" fmla="*/ 238708 h 2418916"/>
              <a:gd name="connsiteX32" fmla="*/ 887901 w 1530442"/>
              <a:gd name="connsiteY32" fmla="*/ 322968 h 2418916"/>
              <a:gd name="connsiteX33" fmla="*/ 894640 w 1530442"/>
              <a:gd name="connsiteY33" fmla="*/ 342806 h 2418916"/>
              <a:gd name="connsiteX34" fmla="*/ 904937 w 1530442"/>
              <a:gd name="connsiteY34" fmla="*/ 380812 h 2418916"/>
              <a:gd name="connsiteX35" fmla="*/ 925907 w 1530442"/>
              <a:gd name="connsiteY35" fmla="*/ 443346 h 2418916"/>
              <a:gd name="connsiteX36" fmla="*/ 935825 w 1530442"/>
              <a:gd name="connsiteY36" fmla="*/ 492026 h 2418916"/>
              <a:gd name="connsiteX37" fmla="*/ 963535 w 1530442"/>
              <a:gd name="connsiteY37" fmla="*/ 578712 h 2418916"/>
              <a:gd name="connsiteX38" fmla="*/ 970274 w 1530442"/>
              <a:gd name="connsiteY38" fmla="*/ 623832 h 2418916"/>
              <a:gd name="connsiteX39" fmla="*/ 991244 w 1530442"/>
              <a:gd name="connsiteY39" fmla="*/ 672135 h 2418916"/>
              <a:gd name="connsiteX40" fmla="*/ 1015395 w 1530442"/>
              <a:gd name="connsiteY40" fmla="*/ 726799 h 2418916"/>
              <a:gd name="connsiteX41" fmla="*/ 1039169 w 1530442"/>
              <a:gd name="connsiteY41" fmla="*/ 837258 h 2418916"/>
              <a:gd name="connsiteX42" fmla="*/ 1052969 w 1530442"/>
              <a:gd name="connsiteY42" fmla="*/ 847015 h 2418916"/>
              <a:gd name="connsiteX43" fmla="*/ 1070814 w 1530442"/>
              <a:gd name="connsiteY43" fmla="*/ 925074 h 2418916"/>
              <a:gd name="connsiteX44" fmla="*/ 1095341 w 1530442"/>
              <a:gd name="connsiteY44" fmla="*/ 994347 h 2418916"/>
              <a:gd name="connsiteX45" fmla="*/ 1112754 w 1530442"/>
              <a:gd name="connsiteY45" fmla="*/ 1056881 h 2418916"/>
              <a:gd name="connsiteX46" fmla="*/ 1133348 w 1530442"/>
              <a:gd name="connsiteY46" fmla="*/ 1160225 h 2418916"/>
              <a:gd name="connsiteX47" fmla="*/ 1171731 w 1530442"/>
              <a:gd name="connsiteY47" fmla="*/ 1248042 h 2418916"/>
              <a:gd name="connsiteX48" fmla="*/ 1199063 w 1530442"/>
              <a:gd name="connsiteY48" fmla="*/ 1337153 h 2418916"/>
              <a:gd name="connsiteX49" fmla="*/ 1205424 w 1530442"/>
              <a:gd name="connsiteY49" fmla="*/ 1448744 h 2418916"/>
              <a:gd name="connsiteX50" fmla="*/ 1260842 w 1530442"/>
              <a:gd name="connsiteY50" fmla="*/ 1545726 h 2418916"/>
              <a:gd name="connsiteX51" fmla="*/ 1288551 w 1530442"/>
              <a:gd name="connsiteY51" fmla="*/ 1628853 h 2418916"/>
              <a:gd name="connsiteX52" fmla="*/ 1302405 w 1530442"/>
              <a:gd name="connsiteY52" fmla="*/ 1781253 h 2418916"/>
              <a:gd name="connsiteX53" fmla="*/ 1343969 w 1530442"/>
              <a:gd name="connsiteY53" fmla="*/ 1975217 h 2418916"/>
              <a:gd name="connsiteX54" fmla="*/ 1399387 w 1530442"/>
              <a:gd name="connsiteY54" fmla="*/ 2155326 h 2418916"/>
              <a:gd name="connsiteX55" fmla="*/ 1454805 w 1530442"/>
              <a:gd name="connsiteY55" fmla="*/ 2238453 h 2418916"/>
              <a:gd name="connsiteX56" fmla="*/ 1468660 w 1530442"/>
              <a:gd name="connsiteY56" fmla="*/ 2280017 h 2418916"/>
              <a:gd name="connsiteX57" fmla="*/ 1510224 w 1530442"/>
              <a:gd name="connsiteY57" fmla="*/ 2363144 h 2418916"/>
              <a:gd name="connsiteX58" fmla="*/ 1524078 w 1530442"/>
              <a:gd name="connsiteY58" fmla="*/ 2418562 h 2418916"/>
              <a:gd name="connsiteX59" fmla="*/ 1454805 w 1530442"/>
              <a:gd name="connsiteY59" fmla="*/ 2349290 h 2418916"/>
              <a:gd name="connsiteX60" fmla="*/ 1330115 w 1530442"/>
              <a:gd name="connsiteY60" fmla="*/ 2321580 h 2418916"/>
              <a:gd name="connsiteX61" fmla="*/ 1274696 w 1530442"/>
              <a:gd name="connsiteY61" fmla="*/ 2293871 h 2418916"/>
              <a:gd name="connsiteX62" fmla="*/ 1191569 w 1530442"/>
              <a:gd name="connsiteY62" fmla="*/ 2238453 h 2418916"/>
              <a:gd name="connsiteX63" fmla="*/ 1150005 w 1530442"/>
              <a:gd name="connsiteY63" fmla="*/ 2210744 h 2418916"/>
              <a:gd name="connsiteX64" fmla="*/ 1039169 w 1530442"/>
              <a:gd name="connsiteY64" fmla="*/ 2155326 h 2418916"/>
              <a:gd name="connsiteX65" fmla="*/ 914478 w 1530442"/>
              <a:gd name="connsiteY65" fmla="*/ 2072199 h 2418916"/>
              <a:gd name="connsiteX66" fmla="*/ 872915 w 1530442"/>
              <a:gd name="connsiteY66" fmla="*/ 2044490 h 2418916"/>
              <a:gd name="connsiteX67" fmla="*/ 678951 w 1530442"/>
              <a:gd name="connsiteY67" fmla="*/ 1961362 h 2418916"/>
              <a:gd name="connsiteX68" fmla="*/ 637387 w 1530442"/>
              <a:gd name="connsiteY68" fmla="*/ 1919799 h 2418916"/>
              <a:gd name="connsiteX69" fmla="*/ 568115 w 1530442"/>
              <a:gd name="connsiteY69" fmla="*/ 1892090 h 2418916"/>
              <a:gd name="connsiteX70" fmla="*/ 512696 w 1530442"/>
              <a:gd name="connsiteY70" fmla="*/ 1864380 h 2418916"/>
              <a:gd name="connsiteX71" fmla="*/ 429569 w 1530442"/>
              <a:gd name="connsiteY71" fmla="*/ 1822817 h 2418916"/>
              <a:gd name="connsiteX72" fmla="*/ 346442 w 1530442"/>
              <a:gd name="connsiteY72" fmla="*/ 1767399 h 2418916"/>
              <a:gd name="connsiteX73" fmla="*/ 207896 w 1530442"/>
              <a:gd name="connsiteY73" fmla="*/ 1711980 h 2418916"/>
              <a:gd name="connsiteX74" fmla="*/ 152478 w 1530442"/>
              <a:gd name="connsiteY74" fmla="*/ 1684271 h 2418916"/>
              <a:gd name="connsiteX75" fmla="*/ 4014 w 1530442"/>
              <a:gd name="connsiteY75" fmla="*/ 1646642 h 2418916"/>
              <a:gd name="connsiteX0" fmla="*/ 4014 w 1530442"/>
              <a:gd name="connsiteY0" fmla="*/ 1646642 h 2418916"/>
              <a:gd name="connsiteX1" fmla="*/ 45200 w 1530442"/>
              <a:gd name="connsiteY1" fmla="*/ 1547612 h 2418916"/>
              <a:gd name="connsiteX2" fmla="*/ 76844 w 1530442"/>
              <a:gd name="connsiteY2" fmla="*/ 1442006 h 2418916"/>
              <a:gd name="connsiteX3" fmla="*/ 118785 w 1530442"/>
              <a:gd name="connsiteY3" fmla="*/ 1345400 h 2418916"/>
              <a:gd name="connsiteX4" fmla="*/ 150430 w 1530442"/>
              <a:gd name="connsiteY4" fmla="*/ 1279309 h 2418916"/>
              <a:gd name="connsiteX5" fmla="*/ 170645 w 1530442"/>
              <a:gd name="connsiteY5" fmla="*/ 1227071 h 2418916"/>
              <a:gd name="connsiteX6" fmla="*/ 212963 w 1530442"/>
              <a:gd name="connsiteY6" fmla="*/ 1160602 h 2418916"/>
              <a:gd name="connsiteX7" fmla="*/ 243099 w 1530442"/>
              <a:gd name="connsiteY7" fmla="*/ 1098822 h 2418916"/>
              <a:gd name="connsiteX8" fmla="*/ 273611 w 1530442"/>
              <a:gd name="connsiteY8" fmla="*/ 1021680 h 2418916"/>
              <a:gd name="connsiteX9" fmla="*/ 311618 w 1530442"/>
              <a:gd name="connsiteY9" fmla="*/ 959145 h 2418916"/>
              <a:gd name="connsiteX10" fmla="*/ 363477 w 1530442"/>
              <a:gd name="connsiteY10" fmla="*/ 838013 h 2418916"/>
              <a:gd name="connsiteX11" fmla="*/ 388005 w 1530442"/>
              <a:gd name="connsiteY11" fmla="*/ 789332 h 2418916"/>
              <a:gd name="connsiteX12" fmla="*/ 415715 w 1530442"/>
              <a:gd name="connsiteY12" fmla="*/ 713699 h 2418916"/>
              <a:gd name="connsiteX13" fmla="*/ 454098 w 1530442"/>
              <a:gd name="connsiteY13" fmla="*/ 640113 h 2418916"/>
              <a:gd name="connsiteX14" fmla="*/ 477871 w 1530442"/>
              <a:gd name="connsiteY14" fmla="*/ 590894 h 2418916"/>
              <a:gd name="connsiteX15" fmla="*/ 516632 w 1530442"/>
              <a:gd name="connsiteY15" fmla="*/ 499519 h 2418916"/>
              <a:gd name="connsiteX16" fmla="*/ 526551 w 1530442"/>
              <a:gd name="connsiteY16" fmla="*/ 465071 h 2418916"/>
              <a:gd name="connsiteX17" fmla="*/ 554852 w 1530442"/>
              <a:gd name="connsiteY17" fmla="*/ 416500 h 2418916"/>
              <a:gd name="connsiteX18" fmla="*/ 568115 w 1530442"/>
              <a:gd name="connsiteY18" fmla="*/ 381944 h 2418916"/>
              <a:gd name="connsiteX19" fmla="*/ 592266 w 1530442"/>
              <a:gd name="connsiteY19" fmla="*/ 326526 h 2418916"/>
              <a:gd name="connsiteX20" fmla="*/ 622779 w 1530442"/>
              <a:gd name="connsiteY20" fmla="*/ 257631 h 2418916"/>
              <a:gd name="connsiteX21" fmla="*/ 657603 w 1530442"/>
              <a:gd name="connsiteY21" fmla="*/ 201835 h 2418916"/>
              <a:gd name="connsiteX22" fmla="*/ 672265 w 1530442"/>
              <a:gd name="connsiteY22" fmla="*/ 167441 h 2418916"/>
              <a:gd name="connsiteX23" fmla="*/ 696363 w 1530442"/>
              <a:gd name="connsiteY23" fmla="*/ 110460 h 2418916"/>
              <a:gd name="connsiteX24" fmla="*/ 720515 w 1530442"/>
              <a:gd name="connsiteY24" fmla="*/ 50729 h 2418916"/>
              <a:gd name="connsiteX25" fmla="*/ 709463 w 1530442"/>
              <a:gd name="connsiteY25" fmla="*/ 91376 h 2418916"/>
              <a:gd name="connsiteX26" fmla="*/ 755340 w 1530442"/>
              <a:gd name="connsiteY26" fmla="*/ 0 h 2418916"/>
              <a:gd name="connsiteX27" fmla="*/ 786607 w 1530442"/>
              <a:gd name="connsiteY27" fmla="*/ 20594 h 2418916"/>
              <a:gd name="connsiteX28" fmla="*/ 814316 w 1530442"/>
              <a:gd name="connsiteY28" fmla="*/ 92293 h 2418916"/>
              <a:gd name="connsiteX29" fmla="*/ 824612 w 1530442"/>
              <a:gd name="connsiteY29" fmla="*/ 140972 h 2418916"/>
              <a:gd name="connsiteX30" fmla="*/ 843048 w 1530442"/>
              <a:gd name="connsiteY30" fmla="*/ 188789 h 2418916"/>
              <a:gd name="connsiteX31" fmla="*/ 863373 w 1530442"/>
              <a:gd name="connsiteY31" fmla="*/ 238708 h 2418916"/>
              <a:gd name="connsiteX32" fmla="*/ 887901 w 1530442"/>
              <a:gd name="connsiteY32" fmla="*/ 322968 h 2418916"/>
              <a:gd name="connsiteX33" fmla="*/ 894640 w 1530442"/>
              <a:gd name="connsiteY33" fmla="*/ 342806 h 2418916"/>
              <a:gd name="connsiteX34" fmla="*/ 904937 w 1530442"/>
              <a:gd name="connsiteY34" fmla="*/ 380812 h 2418916"/>
              <a:gd name="connsiteX35" fmla="*/ 925907 w 1530442"/>
              <a:gd name="connsiteY35" fmla="*/ 443346 h 2418916"/>
              <a:gd name="connsiteX36" fmla="*/ 935825 w 1530442"/>
              <a:gd name="connsiteY36" fmla="*/ 492026 h 2418916"/>
              <a:gd name="connsiteX37" fmla="*/ 963535 w 1530442"/>
              <a:gd name="connsiteY37" fmla="*/ 578712 h 2418916"/>
              <a:gd name="connsiteX38" fmla="*/ 970274 w 1530442"/>
              <a:gd name="connsiteY38" fmla="*/ 623832 h 2418916"/>
              <a:gd name="connsiteX39" fmla="*/ 991244 w 1530442"/>
              <a:gd name="connsiteY39" fmla="*/ 672135 h 2418916"/>
              <a:gd name="connsiteX40" fmla="*/ 1015395 w 1530442"/>
              <a:gd name="connsiteY40" fmla="*/ 726799 h 2418916"/>
              <a:gd name="connsiteX41" fmla="*/ 1039169 w 1530442"/>
              <a:gd name="connsiteY41" fmla="*/ 837258 h 2418916"/>
              <a:gd name="connsiteX42" fmla="*/ 1052969 w 1530442"/>
              <a:gd name="connsiteY42" fmla="*/ 847015 h 2418916"/>
              <a:gd name="connsiteX43" fmla="*/ 1070814 w 1530442"/>
              <a:gd name="connsiteY43" fmla="*/ 925074 h 2418916"/>
              <a:gd name="connsiteX44" fmla="*/ 1095341 w 1530442"/>
              <a:gd name="connsiteY44" fmla="*/ 994347 h 2418916"/>
              <a:gd name="connsiteX45" fmla="*/ 1112754 w 1530442"/>
              <a:gd name="connsiteY45" fmla="*/ 1056881 h 2418916"/>
              <a:gd name="connsiteX46" fmla="*/ 1144022 w 1530442"/>
              <a:gd name="connsiteY46" fmla="*/ 1149551 h 2418916"/>
              <a:gd name="connsiteX47" fmla="*/ 1171731 w 1530442"/>
              <a:gd name="connsiteY47" fmla="*/ 1248042 h 2418916"/>
              <a:gd name="connsiteX48" fmla="*/ 1199063 w 1530442"/>
              <a:gd name="connsiteY48" fmla="*/ 1337153 h 2418916"/>
              <a:gd name="connsiteX49" fmla="*/ 1205424 w 1530442"/>
              <a:gd name="connsiteY49" fmla="*/ 1448744 h 2418916"/>
              <a:gd name="connsiteX50" fmla="*/ 1260842 w 1530442"/>
              <a:gd name="connsiteY50" fmla="*/ 1545726 h 2418916"/>
              <a:gd name="connsiteX51" fmla="*/ 1288551 w 1530442"/>
              <a:gd name="connsiteY51" fmla="*/ 1628853 h 2418916"/>
              <a:gd name="connsiteX52" fmla="*/ 1302405 w 1530442"/>
              <a:gd name="connsiteY52" fmla="*/ 1781253 h 2418916"/>
              <a:gd name="connsiteX53" fmla="*/ 1343969 w 1530442"/>
              <a:gd name="connsiteY53" fmla="*/ 1975217 h 2418916"/>
              <a:gd name="connsiteX54" fmla="*/ 1399387 w 1530442"/>
              <a:gd name="connsiteY54" fmla="*/ 2155326 h 2418916"/>
              <a:gd name="connsiteX55" fmla="*/ 1454805 w 1530442"/>
              <a:gd name="connsiteY55" fmla="*/ 2238453 h 2418916"/>
              <a:gd name="connsiteX56" fmla="*/ 1468660 w 1530442"/>
              <a:gd name="connsiteY56" fmla="*/ 2280017 h 2418916"/>
              <a:gd name="connsiteX57" fmla="*/ 1510224 w 1530442"/>
              <a:gd name="connsiteY57" fmla="*/ 2363144 h 2418916"/>
              <a:gd name="connsiteX58" fmla="*/ 1524078 w 1530442"/>
              <a:gd name="connsiteY58" fmla="*/ 2418562 h 2418916"/>
              <a:gd name="connsiteX59" fmla="*/ 1454805 w 1530442"/>
              <a:gd name="connsiteY59" fmla="*/ 2349290 h 2418916"/>
              <a:gd name="connsiteX60" fmla="*/ 1330115 w 1530442"/>
              <a:gd name="connsiteY60" fmla="*/ 2321580 h 2418916"/>
              <a:gd name="connsiteX61" fmla="*/ 1274696 w 1530442"/>
              <a:gd name="connsiteY61" fmla="*/ 2293871 h 2418916"/>
              <a:gd name="connsiteX62" fmla="*/ 1191569 w 1530442"/>
              <a:gd name="connsiteY62" fmla="*/ 2238453 h 2418916"/>
              <a:gd name="connsiteX63" fmla="*/ 1150005 w 1530442"/>
              <a:gd name="connsiteY63" fmla="*/ 2210744 h 2418916"/>
              <a:gd name="connsiteX64" fmla="*/ 1039169 w 1530442"/>
              <a:gd name="connsiteY64" fmla="*/ 2155326 h 2418916"/>
              <a:gd name="connsiteX65" fmla="*/ 914478 w 1530442"/>
              <a:gd name="connsiteY65" fmla="*/ 2072199 h 2418916"/>
              <a:gd name="connsiteX66" fmla="*/ 872915 w 1530442"/>
              <a:gd name="connsiteY66" fmla="*/ 2044490 h 2418916"/>
              <a:gd name="connsiteX67" fmla="*/ 678951 w 1530442"/>
              <a:gd name="connsiteY67" fmla="*/ 1961362 h 2418916"/>
              <a:gd name="connsiteX68" fmla="*/ 637387 w 1530442"/>
              <a:gd name="connsiteY68" fmla="*/ 1919799 h 2418916"/>
              <a:gd name="connsiteX69" fmla="*/ 568115 w 1530442"/>
              <a:gd name="connsiteY69" fmla="*/ 1892090 h 2418916"/>
              <a:gd name="connsiteX70" fmla="*/ 512696 w 1530442"/>
              <a:gd name="connsiteY70" fmla="*/ 1864380 h 2418916"/>
              <a:gd name="connsiteX71" fmla="*/ 429569 w 1530442"/>
              <a:gd name="connsiteY71" fmla="*/ 1822817 h 2418916"/>
              <a:gd name="connsiteX72" fmla="*/ 346442 w 1530442"/>
              <a:gd name="connsiteY72" fmla="*/ 1767399 h 2418916"/>
              <a:gd name="connsiteX73" fmla="*/ 207896 w 1530442"/>
              <a:gd name="connsiteY73" fmla="*/ 1711980 h 2418916"/>
              <a:gd name="connsiteX74" fmla="*/ 152478 w 1530442"/>
              <a:gd name="connsiteY74" fmla="*/ 1684271 h 2418916"/>
              <a:gd name="connsiteX75" fmla="*/ 4014 w 1530442"/>
              <a:gd name="connsiteY75" fmla="*/ 1646642 h 2418916"/>
              <a:gd name="connsiteX0" fmla="*/ 4014 w 1530442"/>
              <a:gd name="connsiteY0" fmla="*/ 1646642 h 2418916"/>
              <a:gd name="connsiteX1" fmla="*/ 45200 w 1530442"/>
              <a:gd name="connsiteY1" fmla="*/ 1547612 h 2418916"/>
              <a:gd name="connsiteX2" fmla="*/ 76844 w 1530442"/>
              <a:gd name="connsiteY2" fmla="*/ 1442006 h 2418916"/>
              <a:gd name="connsiteX3" fmla="*/ 118785 w 1530442"/>
              <a:gd name="connsiteY3" fmla="*/ 1345400 h 2418916"/>
              <a:gd name="connsiteX4" fmla="*/ 150430 w 1530442"/>
              <a:gd name="connsiteY4" fmla="*/ 1279309 h 2418916"/>
              <a:gd name="connsiteX5" fmla="*/ 170645 w 1530442"/>
              <a:gd name="connsiteY5" fmla="*/ 1227071 h 2418916"/>
              <a:gd name="connsiteX6" fmla="*/ 212963 w 1530442"/>
              <a:gd name="connsiteY6" fmla="*/ 1160602 h 2418916"/>
              <a:gd name="connsiteX7" fmla="*/ 243099 w 1530442"/>
              <a:gd name="connsiteY7" fmla="*/ 1098822 h 2418916"/>
              <a:gd name="connsiteX8" fmla="*/ 273611 w 1530442"/>
              <a:gd name="connsiteY8" fmla="*/ 1021680 h 2418916"/>
              <a:gd name="connsiteX9" fmla="*/ 311618 w 1530442"/>
              <a:gd name="connsiteY9" fmla="*/ 959145 h 2418916"/>
              <a:gd name="connsiteX10" fmla="*/ 363477 w 1530442"/>
              <a:gd name="connsiteY10" fmla="*/ 838013 h 2418916"/>
              <a:gd name="connsiteX11" fmla="*/ 388005 w 1530442"/>
              <a:gd name="connsiteY11" fmla="*/ 789332 h 2418916"/>
              <a:gd name="connsiteX12" fmla="*/ 415715 w 1530442"/>
              <a:gd name="connsiteY12" fmla="*/ 713699 h 2418916"/>
              <a:gd name="connsiteX13" fmla="*/ 454098 w 1530442"/>
              <a:gd name="connsiteY13" fmla="*/ 640113 h 2418916"/>
              <a:gd name="connsiteX14" fmla="*/ 477871 w 1530442"/>
              <a:gd name="connsiteY14" fmla="*/ 590894 h 2418916"/>
              <a:gd name="connsiteX15" fmla="*/ 516632 w 1530442"/>
              <a:gd name="connsiteY15" fmla="*/ 499519 h 2418916"/>
              <a:gd name="connsiteX16" fmla="*/ 526551 w 1530442"/>
              <a:gd name="connsiteY16" fmla="*/ 465071 h 2418916"/>
              <a:gd name="connsiteX17" fmla="*/ 554852 w 1530442"/>
              <a:gd name="connsiteY17" fmla="*/ 416500 h 2418916"/>
              <a:gd name="connsiteX18" fmla="*/ 568115 w 1530442"/>
              <a:gd name="connsiteY18" fmla="*/ 381944 h 2418916"/>
              <a:gd name="connsiteX19" fmla="*/ 592266 w 1530442"/>
              <a:gd name="connsiteY19" fmla="*/ 326526 h 2418916"/>
              <a:gd name="connsiteX20" fmla="*/ 622779 w 1530442"/>
              <a:gd name="connsiteY20" fmla="*/ 257631 h 2418916"/>
              <a:gd name="connsiteX21" fmla="*/ 657603 w 1530442"/>
              <a:gd name="connsiteY21" fmla="*/ 201835 h 2418916"/>
              <a:gd name="connsiteX22" fmla="*/ 672265 w 1530442"/>
              <a:gd name="connsiteY22" fmla="*/ 167441 h 2418916"/>
              <a:gd name="connsiteX23" fmla="*/ 696363 w 1530442"/>
              <a:gd name="connsiteY23" fmla="*/ 110460 h 2418916"/>
              <a:gd name="connsiteX24" fmla="*/ 720515 w 1530442"/>
              <a:gd name="connsiteY24" fmla="*/ 50729 h 2418916"/>
              <a:gd name="connsiteX25" fmla="*/ 709463 w 1530442"/>
              <a:gd name="connsiteY25" fmla="*/ 91376 h 2418916"/>
              <a:gd name="connsiteX26" fmla="*/ 755340 w 1530442"/>
              <a:gd name="connsiteY26" fmla="*/ 0 h 2418916"/>
              <a:gd name="connsiteX27" fmla="*/ 786607 w 1530442"/>
              <a:gd name="connsiteY27" fmla="*/ 20594 h 2418916"/>
              <a:gd name="connsiteX28" fmla="*/ 814316 w 1530442"/>
              <a:gd name="connsiteY28" fmla="*/ 92293 h 2418916"/>
              <a:gd name="connsiteX29" fmla="*/ 824612 w 1530442"/>
              <a:gd name="connsiteY29" fmla="*/ 140972 h 2418916"/>
              <a:gd name="connsiteX30" fmla="*/ 843048 w 1530442"/>
              <a:gd name="connsiteY30" fmla="*/ 188789 h 2418916"/>
              <a:gd name="connsiteX31" fmla="*/ 863373 w 1530442"/>
              <a:gd name="connsiteY31" fmla="*/ 238708 h 2418916"/>
              <a:gd name="connsiteX32" fmla="*/ 887901 w 1530442"/>
              <a:gd name="connsiteY32" fmla="*/ 322968 h 2418916"/>
              <a:gd name="connsiteX33" fmla="*/ 894640 w 1530442"/>
              <a:gd name="connsiteY33" fmla="*/ 342806 h 2418916"/>
              <a:gd name="connsiteX34" fmla="*/ 904937 w 1530442"/>
              <a:gd name="connsiteY34" fmla="*/ 380812 h 2418916"/>
              <a:gd name="connsiteX35" fmla="*/ 925907 w 1530442"/>
              <a:gd name="connsiteY35" fmla="*/ 443346 h 2418916"/>
              <a:gd name="connsiteX36" fmla="*/ 935825 w 1530442"/>
              <a:gd name="connsiteY36" fmla="*/ 492026 h 2418916"/>
              <a:gd name="connsiteX37" fmla="*/ 963535 w 1530442"/>
              <a:gd name="connsiteY37" fmla="*/ 578712 h 2418916"/>
              <a:gd name="connsiteX38" fmla="*/ 970274 w 1530442"/>
              <a:gd name="connsiteY38" fmla="*/ 623832 h 2418916"/>
              <a:gd name="connsiteX39" fmla="*/ 991244 w 1530442"/>
              <a:gd name="connsiteY39" fmla="*/ 672135 h 2418916"/>
              <a:gd name="connsiteX40" fmla="*/ 1015395 w 1530442"/>
              <a:gd name="connsiteY40" fmla="*/ 726799 h 2418916"/>
              <a:gd name="connsiteX41" fmla="*/ 1039169 w 1530442"/>
              <a:gd name="connsiteY41" fmla="*/ 837258 h 2418916"/>
              <a:gd name="connsiteX42" fmla="*/ 1052969 w 1530442"/>
              <a:gd name="connsiteY42" fmla="*/ 847015 h 2418916"/>
              <a:gd name="connsiteX43" fmla="*/ 1070814 w 1530442"/>
              <a:gd name="connsiteY43" fmla="*/ 925074 h 2418916"/>
              <a:gd name="connsiteX44" fmla="*/ 1095341 w 1530442"/>
              <a:gd name="connsiteY44" fmla="*/ 994347 h 2418916"/>
              <a:gd name="connsiteX45" fmla="*/ 1112754 w 1530442"/>
              <a:gd name="connsiteY45" fmla="*/ 1056881 h 2418916"/>
              <a:gd name="connsiteX46" fmla="*/ 1144022 w 1530442"/>
              <a:gd name="connsiteY46" fmla="*/ 1149551 h 2418916"/>
              <a:gd name="connsiteX47" fmla="*/ 1171731 w 1530442"/>
              <a:gd name="connsiteY47" fmla="*/ 1248042 h 2418916"/>
              <a:gd name="connsiteX48" fmla="*/ 1199063 w 1530442"/>
              <a:gd name="connsiteY48" fmla="*/ 1337153 h 2418916"/>
              <a:gd name="connsiteX49" fmla="*/ 1241003 w 1530442"/>
              <a:gd name="connsiteY49" fmla="*/ 1448744 h 2418916"/>
              <a:gd name="connsiteX50" fmla="*/ 1260842 w 1530442"/>
              <a:gd name="connsiteY50" fmla="*/ 1545726 h 2418916"/>
              <a:gd name="connsiteX51" fmla="*/ 1288551 w 1530442"/>
              <a:gd name="connsiteY51" fmla="*/ 1628853 h 2418916"/>
              <a:gd name="connsiteX52" fmla="*/ 1302405 w 1530442"/>
              <a:gd name="connsiteY52" fmla="*/ 1781253 h 2418916"/>
              <a:gd name="connsiteX53" fmla="*/ 1343969 w 1530442"/>
              <a:gd name="connsiteY53" fmla="*/ 1975217 h 2418916"/>
              <a:gd name="connsiteX54" fmla="*/ 1399387 w 1530442"/>
              <a:gd name="connsiteY54" fmla="*/ 2155326 h 2418916"/>
              <a:gd name="connsiteX55" fmla="*/ 1454805 w 1530442"/>
              <a:gd name="connsiteY55" fmla="*/ 2238453 h 2418916"/>
              <a:gd name="connsiteX56" fmla="*/ 1468660 w 1530442"/>
              <a:gd name="connsiteY56" fmla="*/ 2280017 h 2418916"/>
              <a:gd name="connsiteX57" fmla="*/ 1510224 w 1530442"/>
              <a:gd name="connsiteY57" fmla="*/ 2363144 h 2418916"/>
              <a:gd name="connsiteX58" fmla="*/ 1524078 w 1530442"/>
              <a:gd name="connsiteY58" fmla="*/ 2418562 h 2418916"/>
              <a:gd name="connsiteX59" fmla="*/ 1454805 w 1530442"/>
              <a:gd name="connsiteY59" fmla="*/ 2349290 h 2418916"/>
              <a:gd name="connsiteX60" fmla="*/ 1330115 w 1530442"/>
              <a:gd name="connsiteY60" fmla="*/ 2321580 h 2418916"/>
              <a:gd name="connsiteX61" fmla="*/ 1274696 w 1530442"/>
              <a:gd name="connsiteY61" fmla="*/ 2293871 h 2418916"/>
              <a:gd name="connsiteX62" fmla="*/ 1191569 w 1530442"/>
              <a:gd name="connsiteY62" fmla="*/ 2238453 h 2418916"/>
              <a:gd name="connsiteX63" fmla="*/ 1150005 w 1530442"/>
              <a:gd name="connsiteY63" fmla="*/ 2210744 h 2418916"/>
              <a:gd name="connsiteX64" fmla="*/ 1039169 w 1530442"/>
              <a:gd name="connsiteY64" fmla="*/ 2155326 h 2418916"/>
              <a:gd name="connsiteX65" fmla="*/ 914478 w 1530442"/>
              <a:gd name="connsiteY65" fmla="*/ 2072199 h 2418916"/>
              <a:gd name="connsiteX66" fmla="*/ 872915 w 1530442"/>
              <a:gd name="connsiteY66" fmla="*/ 2044490 h 2418916"/>
              <a:gd name="connsiteX67" fmla="*/ 678951 w 1530442"/>
              <a:gd name="connsiteY67" fmla="*/ 1961362 h 2418916"/>
              <a:gd name="connsiteX68" fmla="*/ 637387 w 1530442"/>
              <a:gd name="connsiteY68" fmla="*/ 1919799 h 2418916"/>
              <a:gd name="connsiteX69" fmla="*/ 568115 w 1530442"/>
              <a:gd name="connsiteY69" fmla="*/ 1892090 h 2418916"/>
              <a:gd name="connsiteX70" fmla="*/ 512696 w 1530442"/>
              <a:gd name="connsiteY70" fmla="*/ 1864380 h 2418916"/>
              <a:gd name="connsiteX71" fmla="*/ 429569 w 1530442"/>
              <a:gd name="connsiteY71" fmla="*/ 1822817 h 2418916"/>
              <a:gd name="connsiteX72" fmla="*/ 346442 w 1530442"/>
              <a:gd name="connsiteY72" fmla="*/ 1767399 h 2418916"/>
              <a:gd name="connsiteX73" fmla="*/ 207896 w 1530442"/>
              <a:gd name="connsiteY73" fmla="*/ 1711980 h 2418916"/>
              <a:gd name="connsiteX74" fmla="*/ 152478 w 1530442"/>
              <a:gd name="connsiteY74" fmla="*/ 1684271 h 2418916"/>
              <a:gd name="connsiteX75" fmla="*/ 4014 w 1530442"/>
              <a:gd name="connsiteY75" fmla="*/ 1646642 h 2418916"/>
              <a:gd name="connsiteX0" fmla="*/ 4014 w 1530442"/>
              <a:gd name="connsiteY0" fmla="*/ 1646642 h 2418916"/>
              <a:gd name="connsiteX1" fmla="*/ 45200 w 1530442"/>
              <a:gd name="connsiteY1" fmla="*/ 1547612 h 2418916"/>
              <a:gd name="connsiteX2" fmla="*/ 76844 w 1530442"/>
              <a:gd name="connsiteY2" fmla="*/ 1442006 h 2418916"/>
              <a:gd name="connsiteX3" fmla="*/ 118785 w 1530442"/>
              <a:gd name="connsiteY3" fmla="*/ 1345400 h 2418916"/>
              <a:gd name="connsiteX4" fmla="*/ 150430 w 1530442"/>
              <a:gd name="connsiteY4" fmla="*/ 1279309 h 2418916"/>
              <a:gd name="connsiteX5" fmla="*/ 170645 w 1530442"/>
              <a:gd name="connsiteY5" fmla="*/ 1227071 h 2418916"/>
              <a:gd name="connsiteX6" fmla="*/ 212963 w 1530442"/>
              <a:gd name="connsiteY6" fmla="*/ 1160602 h 2418916"/>
              <a:gd name="connsiteX7" fmla="*/ 243099 w 1530442"/>
              <a:gd name="connsiteY7" fmla="*/ 1098822 h 2418916"/>
              <a:gd name="connsiteX8" fmla="*/ 273611 w 1530442"/>
              <a:gd name="connsiteY8" fmla="*/ 1021680 h 2418916"/>
              <a:gd name="connsiteX9" fmla="*/ 311618 w 1530442"/>
              <a:gd name="connsiteY9" fmla="*/ 959145 h 2418916"/>
              <a:gd name="connsiteX10" fmla="*/ 363477 w 1530442"/>
              <a:gd name="connsiteY10" fmla="*/ 838013 h 2418916"/>
              <a:gd name="connsiteX11" fmla="*/ 388005 w 1530442"/>
              <a:gd name="connsiteY11" fmla="*/ 789332 h 2418916"/>
              <a:gd name="connsiteX12" fmla="*/ 415715 w 1530442"/>
              <a:gd name="connsiteY12" fmla="*/ 713699 h 2418916"/>
              <a:gd name="connsiteX13" fmla="*/ 454098 w 1530442"/>
              <a:gd name="connsiteY13" fmla="*/ 640113 h 2418916"/>
              <a:gd name="connsiteX14" fmla="*/ 477871 w 1530442"/>
              <a:gd name="connsiteY14" fmla="*/ 590894 h 2418916"/>
              <a:gd name="connsiteX15" fmla="*/ 516632 w 1530442"/>
              <a:gd name="connsiteY15" fmla="*/ 499519 h 2418916"/>
              <a:gd name="connsiteX16" fmla="*/ 526551 w 1530442"/>
              <a:gd name="connsiteY16" fmla="*/ 465071 h 2418916"/>
              <a:gd name="connsiteX17" fmla="*/ 554852 w 1530442"/>
              <a:gd name="connsiteY17" fmla="*/ 416500 h 2418916"/>
              <a:gd name="connsiteX18" fmla="*/ 568115 w 1530442"/>
              <a:gd name="connsiteY18" fmla="*/ 381944 h 2418916"/>
              <a:gd name="connsiteX19" fmla="*/ 592266 w 1530442"/>
              <a:gd name="connsiteY19" fmla="*/ 326526 h 2418916"/>
              <a:gd name="connsiteX20" fmla="*/ 622779 w 1530442"/>
              <a:gd name="connsiteY20" fmla="*/ 257631 h 2418916"/>
              <a:gd name="connsiteX21" fmla="*/ 657603 w 1530442"/>
              <a:gd name="connsiteY21" fmla="*/ 201835 h 2418916"/>
              <a:gd name="connsiteX22" fmla="*/ 672265 w 1530442"/>
              <a:gd name="connsiteY22" fmla="*/ 167441 h 2418916"/>
              <a:gd name="connsiteX23" fmla="*/ 696363 w 1530442"/>
              <a:gd name="connsiteY23" fmla="*/ 110460 h 2418916"/>
              <a:gd name="connsiteX24" fmla="*/ 720515 w 1530442"/>
              <a:gd name="connsiteY24" fmla="*/ 50729 h 2418916"/>
              <a:gd name="connsiteX25" fmla="*/ 709463 w 1530442"/>
              <a:gd name="connsiteY25" fmla="*/ 91376 h 2418916"/>
              <a:gd name="connsiteX26" fmla="*/ 755340 w 1530442"/>
              <a:gd name="connsiteY26" fmla="*/ 0 h 2418916"/>
              <a:gd name="connsiteX27" fmla="*/ 786607 w 1530442"/>
              <a:gd name="connsiteY27" fmla="*/ 20594 h 2418916"/>
              <a:gd name="connsiteX28" fmla="*/ 814316 w 1530442"/>
              <a:gd name="connsiteY28" fmla="*/ 92293 h 2418916"/>
              <a:gd name="connsiteX29" fmla="*/ 824612 w 1530442"/>
              <a:gd name="connsiteY29" fmla="*/ 140972 h 2418916"/>
              <a:gd name="connsiteX30" fmla="*/ 843048 w 1530442"/>
              <a:gd name="connsiteY30" fmla="*/ 188789 h 2418916"/>
              <a:gd name="connsiteX31" fmla="*/ 863373 w 1530442"/>
              <a:gd name="connsiteY31" fmla="*/ 238708 h 2418916"/>
              <a:gd name="connsiteX32" fmla="*/ 887901 w 1530442"/>
              <a:gd name="connsiteY32" fmla="*/ 322968 h 2418916"/>
              <a:gd name="connsiteX33" fmla="*/ 894640 w 1530442"/>
              <a:gd name="connsiteY33" fmla="*/ 342806 h 2418916"/>
              <a:gd name="connsiteX34" fmla="*/ 904937 w 1530442"/>
              <a:gd name="connsiteY34" fmla="*/ 380812 h 2418916"/>
              <a:gd name="connsiteX35" fmla="*/ 925907 w 1530442"/>
              <a:gd name="connsiteY35" fmla="*/ 443346 h 2418916"/>
              <a:gd name="connsiteX36" fmla="*/ 935825 w 1530442"/>
              <a:gd name="connsiteY36" fmla="*/ 492026 h 2418916"/>
              <a:gd name="connsiteX37" fmla="*/ 963535 w 1530442"/>
              <a:gd name="connsiteY37" fmla="*/ 578712 h 2418916"/>
              <a:gd name="connsiteX38" fmla="*/ 970274 w 1530442"/>
              <a:gd name="connsiteY38" fmla="*/ 623832 h 2418916"/>
              <a:gd name="connsiteX39" fmla="*/ 991244 w 1530442"/>
              <a:gd name="connsiteY39" fmla="*/ 672135 h 2418916"/>
              <a:gd name="connsiteX40" fmla="*/ 1015395 w 1530442"/>
              <a:gd name="connsiteY40" fmla="*/ 726799 h 2418916"/>
              <a:gd name="connsiteX41" fmla="*/ 1039169 w 1530442"/>
              <a:gd name="connsiteY41" fmla="*/ 837258 h 2418916"/>
              <a:gd name="connsiteX42" fmla="*/ 1052969 w 1530442"/>
              <a:gd name="connsiteY42" fmla="*/ 847015 h 2418916"/>
              <a:gd name="connsiteX43" fmla="*/ 1070814 w 1530442"/>
              <a:gd name="connsiteY43" fmla="*/ 925074 h 2418916"/>
              <a:gd name="connsiteX44" fmla="*/ 1095341 w 1530442"/>
              <a:gd name="connsiteY44" fmla="*/ 994347 h 2418916"/>
              <a:gd name="connsiteX45" fmla="*/ 1112754 w 1530442"/>
              <a:gd name="connsiteY45" fmla="*/ 1056881 h 2418916"/>
              <a:gd name="connsiteX46" fmla="*/ 1144022 w 1530442"/>
              <a:gd name="connsiteY46" fmla="*/ 1149551 h 2418916"/>
              <a:gd name="connsiteX47" fmla="*/ 1171731 w 1530442"/>
              <a:gd name="connsiteY47" fmla="*/ 1248042 h 2418916"/>
              <a:gd name="connsiteX48" fmla="*/ 1199063 w 1530442"/>
              <a:gd name="connsiteY48" fmla="*/ 1337153 h 2418916"/>
              <a:gd name="connsiteX49" fmla="*/ 1241003 w 1530442"/>
              <a:gd name="connsiteY49" fmla="*/ 1448744 h 2418916"/>
              <a:gd name="connsiteX50" fmla="*/ 1260842 w 1530442"/>
              <a:gd name="connsiteY50" fmla="*/ 1545726 h 2418916"/>
              <a:gd name="connsiteX51" fmla="*/ 1288551 w 1530442"/>
              <a:gd name="connsiteY51" fmla="*/ 1628853 h 2418916"/>
              <a:gd name="connsiteX52" fmla="*/ 1334427 w 1530442"/>
              <a:gd name="connsiteY52" fmla="*/ 1767021 h 2418916"/>
              <a:gd name="connsiteX53" fmla="*/ 1343969 w 1530442"/>
              <a:gd name="connsiteY53" fmla="*/ 1975217 h 2418916"/>
              <a:gd name="connsiteX54" fmla="*/ 1399387 w 1530442"/>
              <a:gd name="connsiteY54" fmla="*/ 2155326 h 2418916"/>
              <a:gd name="connsiteX55" fmla="*/ 1454805 w 1530442"/>
              <a:gd name="connsiteY55" fmla="*/ 2238453 h 2418916"/>
              <a:gd name="connsiteX56" fmla="*/ 1468660 w 1530442"/>
              <a:gd name="connsiteY56" fmla="*/ 2280017 h 2418916"/>
              <a:gd name="connsiteX57" fmla="*/ 1510224 w 1530442"/>
              <a:gd name="connsiteY57" fmla="*/ 2363144 h 2418916"/>
              <a:gd name="connsiteX58" fmla="*/ 1524078 w 1530442"/>
              <a:gd name="connsiteY58" fmla="*/ 2418562 h 2418916"/>
              <a:gd name="connsiteX59" fmla="*/ 1454805 w 1530442"/>
              <a:gd name="connsiteY59" fmla="*/ 2349290 h 2418916"/>
              <a:gd name="connsiteX60" fmla="*/ 1330115 w 1530442"/>
              <a:gd name="connsiteY60" fmla="*/ 2321580 h 2418916"/>
              <a:gd name="connsiteX61" fmla="*/ 1274696 w 1530442"/>
              <a:gd name="connsiteY61" fmla="*/ 2293871 h 2418916"/>
              <a:gd name="connsiteX62" fmla="*/ 1191569 w 1530442"/>
              <a:gd name="connsiteY62" fmla="*/ 2238453 h 2418916"/>
              <a:gd name="connsiteX63" fmla="*/ 1150005 w 1530442"/>
              <a:gd name="connsiteY63" fmla="*/ 2210744 h 2418916"/>
              <a:gd name="connsiteX64" fmla="*/ 1039169 w 1530442"/>
              <a:gd name="connsiteY64" fmla="*/ 2155326 h 2418916"/>
              <a:gd name="connsiteX65" fmla="*/ 914478 w 1530442"/>
              <a:gd name="connsiteY65" fmla="*/ 2072199 h 2418916"/>
              <a:gd name="connsiteX66" fmla="*/ 872915 w 1530442"/>
              <a:gd name="connsiteY66" fmla="*/ 2044490 h 2418916"/>
              <a:gd name="connsiteX67" fmla="*/ 678951 w 1530442"/>
              <a:gd name="connsiteY67" fmla="*/ 1961362 h 2418916"/>
              <a:gd name="connsiteX68" fmla="*/ 637387 w 1530442"/>
              <a:gd name="connsiteY68" fmla="*/ 1919799 h 2418916"/>
              <a:gd name="connsiteX69" fmla="*/ 568115 w 1530442"/>
              <a:gd name="connsiteY69" fmla="*/ 1892090 h 2418916"/>
              <a:gd name="connsiteX70" fmla="*/ 512696 w 1530442"/>
              <a:gd name="connsiteY70" fmla="*/ 1864380 h 2418916"/>
              <a:gd name="connsiteX71" fmla="*/ 429569 w 1530442"/>
              <a:gd name="connsiteY71" fmla="*/ 1822817 h 2418916"/>
              <a:gd name="connsiteX72" fmla="*/ 346442 w 1530442"/>
              <a:gd name="connsiteY72" fmla="*/ 1767399 h 2418916"/>
              <a:gd name="connsiteX73" fmla="*/ 207896 w 1530442"/>
              <a:gd name="connsiteY73" fmla="*/ 1711980 h 2418916"/>
              <a:gd name="connsiteX74" fmla="*/ 152478 w 1530442"/>
              <a:gd name="connsiteY74" fmla="*/ 1684271 h 2418916"/>
              <a:gd name="connsiteX75" fmla="*/ 4014 w 1530442"/>
              <a:gd name="connsiteY75" fmla="*/ 1646642 h 2418916"/>
              <a:gd name="connsiteX0" fmla="*/ 4014 w 1530442"/>
              <a:gd name="connsiteY0" fmla="*/ 1646642 h 2418916"/>
              <a:gd name="connsiteX1" fmla="*/ 45200 w 1530442"/>
              <a:gd name="connsiteY1" fmla="*/ 1547612 h 2418916"/>
              <a:gd name="connsiteX2" fmla="*/ 76844 w 1530442"/>
              <a:gd name="connsiteY2" fmla="*/ 1442006 h 2418916"/>
              <a:gd name="connsiteX3" fmla="*/ 118785 w 1530442"/>
              <a:gd name="connsiteY3" fmla="*/ 1345400 h 2418916"/>
              <a:gd name="connsiteX4" fmla="*/ 150430 w 1530442"/>
              <a:gd name="connsiteY4" fmla="*/ 1279309 h 2418916"/>
              <a:gd name="connsiteX5" fmla="*/ 170645 w 1530442"/>
              <a:gd name="connsiteY5" fmla="*/ 1227071 h 2418916"/>
              <a:gd name="connsiteX6" fmla="*/ 212963 w 1530442"/>
              <a:gd name="connsiteY6" fmla="*/ 1160602 h 2418916"/>
              <a:gd name="connsiteX7" fmla="*/ 243099 w 1530442"/>
              <a:gd name="connsiteY7" fmla="*/ 1098822 h 2418916"/>
              <a:gd name="connsiteX8" fmla="*/ 273611 w 1530442"/>
              <a:gd name="connsiteY8" fmla="*/ 1021680 h 2418916"/>
              <a:gd name="connsiteX9" fmla="*/ 311618 w 1530442"/>
              <a:gd name="connsiteY9" fmla="*/ 959145 h 2418916"/>
              <a:gd name="connsiteX10" fmla="*/ 363477 w 1530442"/>
              <a:gd name="connsiteY10" fmla="*/ 838013 h 2418916"/>
              <a:gd name="connsiteX11" fmla="*/ 388005 w 1530442"/>
              <a:gd name="connsiteY11" fmla="*/ 789332 h 2418916"/>
              <a:gd name="connsiteX12" fmla="*/ 415715 w 1530442"/>
              <a:gd name="connsiteY12" fmla="*/ 713699 h 2418916"/>
              <a:gd name="connsiteX13" fmla="*/ 454098 w 1530442"/>
              <a:gd name="connsiteY13" fmla="*/ 640113 h 2418916"/>
              <a:gd name="connsiteX14" fmla="*/ 477871 w 1530442"/>
              <a:gd name="connsiteY14" fmla="*/ 590894 h 2418916"/>
              <a:gd name="connsiteX15" fmla="*/ 516632 w 1530442"/>
              <a:gd name="connsiteY15" fmla="*/ 499519 h 2418916"/>
              <a:gd name="connsiteX16" fmla="*/ 526551 w 1530442"/>
              <a:gd name="connsiteY16" fmla="*/ 465071 h 2418916"/>
              <a:gd name="connsiteX17" fmla="*/ 554852 w 1530442"/>
              <a:gd name="connsiteY17" fmla="*/ 416500 h 2418916"/>
              <a:gd name="connsiteX18" fmla="*/ 568115 w 1530442"/>
              <a:gd name="connsiteY18" fmla="*/ 381944 h 2418916"/>
              <a:gd name="connsiteX19" fmla="*/ 592266 w 1530442"/>
              <a:gd name="connsiteY19" fmla="*/ 326526 h 2418916"/>
              <a:gd name="connsiteX20" fmla="*/ 622779 w 1530442"/>
              <a:gd name="connsiteY20" fmla="*/ 257631 h 2418916"/>
              <a:gd name="connsiteX21" fmla="*/ 657603 w 1530442"/>
              <a:gd name="connsiteY21" fmla="*/ 201835 h 2418916"/>
              <a:gd name="connsiteX22" fmla="*/ 672265 w 1530442"/>
              <a:gd name="connsiteY22" fmla="*/ 167441 h 2418916"/>
              <a:gd name="connsiteX23" fmla="*/ 696363 w 1530442"/>
              <a:gd name="connsiteY23" fmla="*/ 110460 h 2418916"/>
              <a:gd name="connsiteX24" fmla="*/ 720515 w 1530442"/>
              <a:gd name="connsiteY24" fmla="*/ 50729 h 2418916"/>
              <a:gd name="connsiteX25" fmla="*/ 709463 w 1530442"/>
              <a:gd name="connsiteY25" fmla="*/ 91376 h 2418916"/>
              <a:gd name="connsiteX26" fmla="*/ 755340 w 1530442"/>
              <a:gd name="connsiteY26" fmla="*/ 0 h 2418916"/>
              <a:gd name="connsiteX27" fmla="*/ 786607 w 1530442"/>
              <a:gd name="connsiteY27" fmla="*/ 20594 h 2418916"/>
              <a:gd name="connsiteX28" fmla="*/ 814316 w 1530442"/>
              <a:gd name="connsiteY28" fmla="*/ 92293 h 2418916"/>
              <a:gd name="connsiteX29" fmla="*/ 824612 w 1530442"/>
              <a:gd name="connsiteY29" fmla="*/ 140972 h 2418916"/>
              <a:gd name="connsiteX30" fmla="*/ 843048 w 1530442"/>
              <a:gd name="connsiteY30" fmla="*/ 188789 h 2418916"/>
              <a:gd name="connsiteX31" fmla="*/ 863373 w 1530442"/>
              <a:gd name="connsiteY31" fmla="*/ 238708 h 2418916"/>
              <a:gd name="connsiteX32" fmla="*/ 887901 w 1530442"/>
              <a:gd name="connsiteY32" fmla="*/ 322968 h 2418916"/>
              <a:gd name="connsiteX33" fmla="*/ 894640 w 1530442"/>
              <a:gd name="connsiteY33" fmla="*/ 342806 h 2418916"/>
              <a:gd name="connsiteX34" fmla="*/ 904937 w 1530442"/>
              <a:gd name="connsiteY34" fmla="*/ 380812 h 2418916"/>
              <a:gd name="connsiteX35" fmla="*/ 925907 w 1530442"/>
              <a:gd name="connsiteY35" fmla="*/ 443346 h 2418916"/>
              <a:gd name="connsiteX36" fmla="*/ 935825 w 1530442"/>
              <a:gd name="connsiteY36" fmla="*/ 492026 h 2418916"/>
              <a:gd name="connsiteX37" fmla="*/ 963535 w 1530442"/>
              <a:gd name="connsiteY37" fmla="*/ 578712 h 2418916"/>
              <a:gd name="connsiteX38" fmla="*/ 970274 w 1530442"/>
              <a:gd name="connsiteY38" fmla="*/ 623832 h 2418916"/>
              <a:gd name="connsiteX39" fmla="*/ 991244 w 1530442"/>
              <a:gd name="connsiteY39" fmla="*/ 672135 h 2418916"/>
              <a:gd name="connsiteX40" fmla="*/ 1015395 w 1530442"/>
              <a:gd name="connsiteY40" fmla="*/ 726799 h 2418916"/>
              <a:gd name="connsiteX41" fmla="*/ 1039169 w 1530442"/>
              <a:gd name="connsiteY41" fmla="*/ 837258 h 2418916"/>
              <a:gd name="connsiteX42" fmla="*/ 1052969 w 1530442"/>
              <a:gd name="connsiteY42" fmla="*/ 847015 h 2418916"/>
              <a:gd name="connsiteX43" fmla="*/ 1070814 w 1530442"/>
              <a:gd name="connsiteY43" fmla="*/ 925074 h 2418916"/>
              <a:gd name="connsiteX44" fmla="*/ 1095341 w 1530442"/>
              <a:gd name="connsiteY44" fmla="*/ 994347 h 2418916"/>
              <a:gd name="connsiteX45" fmla="*/ 1112754 w 1530442"/>
              <a:gd name="connsiteY45" fmla="*/ 1056881 h 2418916"/>
              <a:gd name="connsiteX46" fmla="*/ 1144022 w 1530442"/>
              <a:gd name="connsiteY46" fmla="*/ 1149551 h 2418916"/>
              <a:gd name="connsiteX47" fmla="*/ 1171731 w 1530442"/>
              <a:gd name="connsiteY47" fmla="*/ 1248042 h 2418916"/>
              <a:gd name="connsiteX48" fmla="*/ 1199063 w 1530442"/>
              <a:gd name="connsiteY48" fmla="*/ 1337153 h 2418916"/>
              <a:gd name="connsiteX49" fmla="*/ 1241003 w 1530442"/>
              <a:gd name="connsiteY49" fmla="*/ 1448744 h 2418916"/>
              <a:gd name="connsiteX50" fmla="*/ 1260842 w 1530442"/>
              <a:gd name="connsiteY50" fmla="*/ 1545726 h 2418916"/>
              <a:gd name="connsiteX51" fmla="*/ 1288551 w 1530442"/>
              <a:gd name="connsiteY51" fmla="*/ 1628853 h 2418916"/>
              <a:gd name="connsiteX52" fmla="*/ 1334427 w 1530442"/>
              <a:gd name="connsiteY52" fmla="*/ 1767021 h 2418916"/>
              <a:gd name="connsiteX53" fmla="*/ 1343969 w 1530442"/>
              <a:gd name="connsiteY53" fmla="*/ 1975217 h 2418916"/>
              <a:gd name="connsiteX54" fmla="*/ 1394534 w 1530442"/>
              <a:gd name="connsiteY54" fmla="*/ 1989125 h 2418916"/>
              <a:gd name="connsiteX55" fmla="*/ 1399387 w 1530442"/>
              <a:gd name="connsiteY55" fmla="*/ 2155326 h 2418916"/>
              <a:gd name="connsiteX56" fmla="*/ 1454805 w 1530442"/>
              <a:gd name="connsiteY56" fmla="*/ 2238453 h 2418916"/>
              <a:gd name="connsiteX57" fmla="*/ 1468660 w 1530442"/>
              <a:gd name="connsiteY57" fmla="*/ 2280017 h 2418916"/>
              <a:gd name="connsiteX58" fmla="*/ 1510224 w 1530442"/>
              <a:gd name="connsiteY58" fmla="*/ 2363144 h 2418916"/>
              <a:gd name="connsiteX59" fmla="*/ 1524078 w 1530442"/>
              <a:gd name="connsiteY59" fmla="*/ 2418562 h 2418916"/>
              <a:gd name="connsiteX60" fmla="*/ 1454805 w 1530442"/>
              <a:gd name="connsiteY60" fmla="*/ 2349290 h 2418916"/>
              <a:gd name="connsiteX61" fmla="*/ 1330115 w 1530442"/>
              <a:gd name="connsiteY61" fmla="*/ 2321580 h 2418916"/>
              <a:gd name="connsiteX62" fmla="*/ 1274696 w 1530442"/>
              <a:gd name="connsiteY62" fmla="*/ 2293871 h 2418916"/>
              <a:gd name="connsiteX63" fmla="*/ 1191569 w 1530442"/>
              <a:gd name="connsiteY63" fmla="*/ 2238453 h 2418916"/>
              <a:gd name="connsiteX64" fmla="*/ 1150005 w 1530442"/>
              <a:gd name="connsiteY64" fmla="*/ 2210744 h 2418916"/>
              <a:gd name="connsiteX65" fmla="*/ 1039169 w 1530442"/>
              <a:gd name="connsiteY65" fmla="*/ 2155326 h 2418916"/>
              <a:gd name="connsiteX66" fmla="*/ 914478 w 1530442"/>
              <a:gd name="connsiteY66" fmla="*/ 2072199 h 2418916"/>
              <a:gd name="connsiteX67" fmla="*/ 872915 w 1530442"/>
              <a:gd name="connsiteY67" fmla="*/ 2044490 h 2418916"/>
              <a:gd name="connsiteX68" fmla="*/ 678951 w 1530442"/>
              <a:gd name="connsiteY68" fmla="*/ 1961362 h 2418916"/>
              <a:gd name="connsiteX69" fmla="*/ 637387 w 1530442"/>
              <a:gd name="connsiteY69" fmla="*/ 1919799 h 2418916"/>
              <a:gd name="connsiteX70" fmla="*/ 568115 w 1530442"/>
              <a:gd name="connsiteY70" fmla="*/ 1892090 h 2418916"/>
              <a:gd name="connsiteX71" fmla="*/ 512696 w 1530442"/>
              <a:gd name="connsiteY71" fmla="*/ 1864380 h 2418916"/>
              <a:gd name="connsiteX72" fmla="*/ 429569 w 1530442"/>
              <a:gd name="connsiteY72" fmla="*/ 1822817 h 2418916"/>
              <a:gd name="connsiteX73" fmla="*/ 346442 w 1530442"/>
              <a:gd name="connsiteY73" fmla="*/ 1767399 h 2418916"/>
              <a:gd name="connsiteX74" fmla="*/ 207896 w 1530442"/>
              <a:gd name="connsiteY74" fmla="*/ 1711980 h 2418916"/>
              <a:gd name="connsiteX75" fmla="*/ 152478 w 1530442"/>
              <a:gd name="connsiteY75" fmla="*/ 1684271 h 2418916"/>
              <a:gd name="connsiteX76" fmla="*/ 4014 w 1530442"/>
              <a:gd name="connsiteY76" fmla="*/ 1646642 h 2418916"/>
              <a:gd name="connsiteX0" fmla="*/ 4014 w 1530442"/>
              <a:gd name="connsiteY0" fmla="*/ 1646642 h 2418916"/>
              <a:gd name="connsiteX1" fmla="*/ 45200 w 1530442"/>
              <a:gd name="connsiteY1" fmla="*/ 1547612 h 2418916"/>
              <a:gd name="connsiteX2" fmla="*/ 76844 w 1530442"/>
              <a:gd name="connsiteY2" fmla="*/ 1442006 h 2418916"/>
              <a:gd name="connsiteX3" fmla="*/ 118785 w 1530442"/>
              <a:gd name="connsiteY3" fmla="*/ 1345400 h 2418916"/>
              <a:gd name="connsiteX4" fmla="*/ 150430 w 1530442"/>
              <a:gd name="connsiteY4" fmla="*/ 1279309 h 2418916"/>
              <a:gd name="connsiteX5" fmla="*/ 170645 w 1530442"/>
              <a:gd name="connsiteY5" fmla="*/ 1227071 h 2418916"/>
              <a:gd name="connsiteX6" fmla="*/ 212963 w 1530442"/>
              <a:gd name="connsiteY6" fmla="*/ 1160602 h 2418916"/>
              <a:gd name="connsiteX7" fmla="*/ 243099 w 1530442"/>
              <a:gd name="connsiteY7" fmla="*/ 1098822 h 2418916"/>
              <a:gd name="connsiteX8" fmla="*/ 273611 w 1530442"/>
              <a:gd name="connsiteY8" fmla="*/ 1021680 h 2418916"/>
              <a:gd name="connsiteX9" fmla="*/ 311618 w 1530442"/>
              <a:gd name="connsiteY9" fmla="*/ 959145 h 2418916"/>
              <a:gd name="connsiteX10" fmla="*/ 363477 w 1530442"/>
              <a:gd name="connsiteY10" fmla="*/ 838013 h 2418916"/>
              <a:gd name="connsiteX11" fmla="*/ 388005 w 1530442"/>
              <a:gd name="connsiteY11" fmla="*/ 789332 h 2418916"/>
              <a:gd name="connsiteX12" fmla="*/ 415715 w 1530442"/>
              <a:gd name="connsiteY12" fmla="*/ 713699 h 2418916"/>
              <a:gd name="connsiteX13" fmla="*/ 454098 w 1530442"/>
              <a:gd name="connsiteY13" fmla="*/ 640113 h 2418916"/>
              <a:gd name="connsiteX14" fmla="*/ 477871 w 1530442"/>
              <a:gd name="connsiteY14" fmla="*/ 590894 h 2418916"/>
              <a:gd name="connsiteX15" fmla="*/ 516632 w 1530442"/>
              <a:gd name="connsiteY15" fmla="*/ 499519 h 2418916"/>
              <a:gd name="connsiteX16" fmla="*/ 526551 w 1530442"/>
              <a:gd name="connsiteY16" fmla="*/ 465071 h 2418916"/>
              <a:gd name="connsiteX17" fmla="*/ 554852 w 1530442"/>
              <a:gd name="connsiteY17" fmla="*/ 416500 h 2418916"/>
              <a:gd name="connsiteX18" fmla="*/ 568115 w 1530442"/>
              <a:gd name="connsiteY18" fmla="*/ 381944 h 2418916"/>
              <a:gd name="connsiteX19" fmla="*/ 592266 w 1530442"/>
              <a:gd name="connsiteY19" fmla="*/ 326526 h 2418916"/>
              <a:gd name="connsiteX20" fmla="*/ 622779 w 1530442"/>
              <a:gd name="connsiteY20" fmla="*/ 257631 h 2418916"/>
              <a:gd name="connsiteX21" fmla="*/ 657603 w 1530442"/>
              <a:gd name="connsiteY21" fmla="*/ 201835 h 2418916"/>
              <a:gd name="connsiteX22" fmla="*/ 672265 w 1530442"/>
              <a:gd name="connsiteY22" fmla="*/ 167441 h 2418916"/>
              <a:gd name="connsiteX23" fmla="*/ 696363 w 1530442"/>
              <a:gd name="connsiteY23" fmla="*/ 110460 h 2418916"/>
              <a:gd name="connsiteX24" fmla="*/ 720515 w 1530442"/>
              <a:gd name="connsiteY24" fmla="*/ 50729 h 2418916"/>
              <a:gd name="connsiteX25" fmla="*/ 709463 w 1530442"/>
              <a:gd name="connsiteY25" fmla="*/ 91376 h 2418916"/>
              <a:gd name="connsiteX26" fmla="*/ 755340 w 1530442"/>
              <a:gd name="connsiteY26" fmla="*/ 0 h 2418916"/>
              <a:gd name="connsiteX27" fmla="*/ 786607 w 1530442"/>
              <a:gd name="connsiteY27" fmla="*/ 20594 h 2418916"/>
              <a:gd name="connsiteX28" fmla="*/ 814316 w 1530442"/>
              <a:gd name="connsiteY28" fmla="*/ 92293 h 2418916"/>
              <a:gd name="connsiteX29" fmla="*/ 824612 w 1530442"/>
              <a:gd name="connsiteY29" fmla="*/ 140972 h 2418916"/>
              <a:gd name="connsiteX30" fmla="*/ 843048 w 1530442"/>
              <a:gd name="connsiteY30" fmla="*/ 188789 h 2418916"/>
              <a:gd name="connsiteX31" fmla="*/ 863373 w 1530442"/>
              <a:gd name="connsiteY31" fmla="*/ 238708 h 2418916"/>
              <a:gd name="connsiteX32" fmla="*/ 887901 w 1530442"/>
              <a:gd name="connsiteY32" fmla="*/ 322968 h 2418916"/>
              <a:gd name="connsiteX33" fmla="*/ 894640 w 1530442"/>
              <a:gd name="connsiteY33" fmla="*/ 342806 h 2418916"/>
              <a:gd name="connsiteX34" fmla="*/ 904937 w 1530442"/>
              <a:gd name="connsiteY34" fmla="*/ 380812 h 2418916"/>
              <a:gd name="connsiteX35" fmla="*/ 925907 w 1530442"/>
              <a:gd name="connsiteY35" fmla="*/ 443346 h 2418916"/>
              <a:gd name="connsiteX36" fmla="*/ 935825 w 1530442"/>
              <a:gd name="connsiteY36" fmla="*/ 492026 h 2418916"/>
              <a:gd name="connsiteX37" fmla="*/ 963535 w 1530442"/>
              <a:gd name="connsiteY37" fmla="*/ 578712 h 2418916"/>
              <a:gd name="connsiteX38" fmla="*/ 970274 w 1530442"/>
              <a:gd name="connsiteY38" fmla="*/ 623832 h 2418916"/>
              <a:gd name="connsiteX39" fmla="*/ 991244 w 1530442"/>
              <a:gd name="connsiteY39" fmla="*/ 672135 h 2418916"/>
              <a:gd name="connsiteX40" fmla="*/ 1015395 w 1530442"/>
              <a:gd name="connsiteY40" fmla="*/ 726799 h 2418916"/>
              <a:gd name="connsiteX41" fmla="*/ 1039169 w 1530442"/>
              <a:gd name="connsiteY41" fmla="*/ 837258 h 2418916"/>
              <a:gd name="connsiteX42" fmla="*/ 1052969 w 1530442"/>
              <a:gd name="connsiteY42" fmla="*/ 847015 h 2418916"/>
              <a:gd name="connsiteX43" fmla="*/ 1070814 w 1530442"/>
              <a:gd name="connsiteY43" fmla="*/ 925074 h 2418916"/>
              <a:gd name="connsiteX44" fmla="*/ 1095341 w 1530442"/>
              <a:gd name="connsiteY44" fmla="*/ 994347 h 2418916"/>
              <a:gd name="connsiteX45" fmla="*/ 1112754 w 1530442"/>
              <a:gd name="connsiteY45" fmla="*/ 1056881 h 2418916"/>
              <a:gd name="connsiteX46" fmla="*/ 1144022 w 1530442"/>
              <a:gd name="connsiteY46" fmla="*/ 1149551 h 2418916"/>
              <a:gd name="connsiteX47" fmla="*/ 1171731 w 1530442"/>
              <a:gd name="connsiteY47" fmla="*/ 1248042 h 2418916"/>
              <a:gd name="connsiteX48" fmla="*/ 1199063 w 1530442"/>
              <a:gd name="connsiteY48" fmla="*/ 1337153 h 2418916"/>
              <a:gd name="connsiteX49" fmla="*/ 1241003 w 1530442"/>
              <a:gd name="connsiteY49" fmla="*/ 1448744 h 2418916"/>
              <a:gd name="connsiteX50" fmla="*/ 1260842 w 1530442"/>
              <a:gd name="connsiteY50" fmla="*/ 1545726 h 2418916"/>
              <a:gd name="connsiteX51" fmla="*/ 1288551 w 1530442"/>
              <a:gd name="connsiteY51" fmla="*/ 1628853 h 2418916"/>
              <a:gd name="connsiteX52" fmla="*/ 1334427 w 1530442"/>
              <a:gd name="connsiteY52" fmla="*/ 1767021 h 2418916"/>
              <a:gd name="connsiteX53" fmla="*/ 1375991 w 1530442"/>
              <a:gd name="connsiteY53" fmla="*/ 1904058 h 2418916"/>
              <a:gd name="connsiteX54" fmla="*/ 1394534 w 1530442"/>
              <a:gd name="connsiteY54" fmla="*/ 1989125 h 2418916"/>
              <a:gd name="connsiteX55" fmla="*/ 1399387 w 1530442"/>
              <a:gd name="connsiteY55" fmla="*/ 2155326 h 2418916"/>
              <a:gd name="connsiteX56" fmla="*/ 1454805 w 1530442"/>
              <a:gd name="connsiteY56" fmla="*/ 2238453 h 2418916"/>
              <a:gd name="connsiteX57" fmla="*/ 1468660 w 1530442"/>
              <a:gd name="connsiteY57" fmla="*/ 2280017 h 2418916"/>
              <a:gd name="connsiteX58" fmla="*/ 1510224 w 1530442"/>
              <a:gd name="connsiteY58" fmla="*/ 2363144 h 2418916"/>
              <a:gd name="connsiteX59" fmla="*/ 1524078 w 1530442"/>
              <a:gd name="connsiteY59" fmla="*/ 2418562 h 2418916"/>
              <a:gd name="connsiteX60" fmla="*/ 1454805 w 1530442"/>
              <a:gd name="connsiteY60" fmla="*/ 2349290 h 2418916"/>
              <a:gd name="connsiteX61" fmla="*/ 1330115 w 1530442"/>
              <a:gd name="connsiteY61" fmla="*/ 2321580 h 2418916"/>
              <a:gd name="connsiteX62" fmla="*/ 1274696 w 1530442"/>
              <a:gd name="connsiteY62" fmla="*/ 2293871 h 2418916"/>
              <a:gd name="connsiteX63" fmla="*/ 1191569 w 1530442"/>
              <a:gd name="connsiteY63" fmla="*/ 2238453 h 2418916"/>
              <a:gd name="connsiteX64" fmla="*/ 1150005 w 1530442"/>
              <a:gd name="connsiteY64" fmla="*/ 2210744 h 2418916"/>
              <a:gd name="connsiteX65" fmla="*/ 1039169 w 1530442"/>
              <a:gd name="connsiteY65" fmla="*/ 2155326 h 2418916"/>
              <a:gd name="connsiteX66" fmla="*/ 914478 w 1530442"/>
              <a:gd name="connsiteY66" fmla="*/ 2072199 h 2418916"/>
              <a:gd name="connsiteX67" fmla="*/ 872915 w 1530442"/>
              <a:gd name="connsiteY67" fmla="*/ 2044490 h 2418916"/>
              <a:gd name="connsiteX68" fmla="*/ 678951 w 1530442"/>
              <a:gd name="connsiteY68" fmla="*/ 1961362 h 2418916"/>
              <a:gd name="connsiteX69" fmla="*/ 637387 w 1530442"/>
              <a:gd name="connsiteY69" fmla="*/ 1919799 h 2418916"/>
              <a:gd name="connsiteX70" fmla="*/ 568115 w 1530442"/>
              <a:gd name="connsiteY70" fmla="*/ 1892090 h 2418916"/>
              <a:gd name="connsiteX71" fmla="*/ 512696 w 1530442"/>
              <a:gd name="connsiteY71" fmla="*/ 1864380 h 2418916"/>
              <a:gd name="connsiteX72" fmla="*/ 429569 w 1530442"/>
              <a:gd name="connsiteY72" fmla="*/ 1822817 h 2418916"/>
              <a:gd name="connsiteX73" fmla="*/ 346442 w 1530442"/>
              <a:gd name="connsiteY73" fmla="*/ 1767399 h 2418916"/>
              <a:gd name="connsiteX74" fmla="*/ 207896 w 1530442"/>
              <a:gd name="connsiteY74" fmla="*/ 1711980 h 2418916"/>
              <a:gd name="connsiteX75" fmla="*/ 152478 w 1530442"/>
              <a:gd name="connsiteY75" fmla="*/ 1684271 h 2418916"/>
              <a:gd name="connsiteX76" fmla="*/ 4014 w 1530442"/>
              <a:gd name="connsiteY76" fmla="*/ 1646642 h 2418916"/>
              <a:gd name="connsiteX0" fmla="*/ 4014 w 1530442"/>
              <a:gd name="connsiteY0" fmla="*/ 1646642 h 2418916"/>
              <a:gd name="connsiteX1" fmla="*/ 45200 w 1530442"/>
              <a:gd name="connsiteY1" fmla="*/ 1547612 h 2418916"/>
              <a:gd name="connsiteX2" fmla="*/ 76844 w 1530442"/>
              <a:gd name="connsiteY2" fmla="*/ 1442006 h 2418916"/>
              <a:gd name="connsiteX3" fmla="*/ 118785 w 1530442"/>
              <a:gd name="connsiteY3" fmla="*/ 1345400 h 2418916"/>
              <a:gd name="connsiteX4" fmla="*/ 150430 w 1530442"/>
              <a:gd name="connsiteY4" fmla="*/ 1279309 h 2418916"/>
              <a:gd name="connsiteX5" fmla="*/ 170645 w 1530442"/>
              <a:gd name="connsiteY5" fmla="*/ 1227071 h 2418916"/>
              <a:gd name="connsiteX6" fmla="*/ 212963 w 1530442"/>
              <a:gd name="connsiteY6" fmla="*/ 1160602 h 2418916"/>
              <a:gd name="connsiteX7" fmla="*/ 243099 w 1530442"/>
              <a:gd name="connsiteY7" fmla="*/ 1098822 h 2418916"/>
              <a:gd name="connsiteX8" fmla="*/ 273611 w 1530442"/>
              <a:gd name="connsiteY8" fmla="*/ 1021680 h 2418916"/>
              <a:gd name="connsiteX9" fmla="*/ 311618 w 1530442"/>
              <a:gd name="connsiteY9" fmla="*/ 959145 h 2418916"/>
              <a:gd name="connsiteX10" fmla="*/ 363477 w 1530442"/>
              <a:gd name="connsiteY10" fmla="*/ 838013 h 2418916"/>
              <a:gd name="connsiteX11" fmla="*/ 388005 w 1530442"/>
              <a:gd name="connsiteY11" fmla="*/ 789332 h 2418916"/>
              <a:gd name="connsiteX12" fmla="*/ 415715 w 1530442"/>
              <a:gd name="connsiteY12" fmla="*/ 713699 h 2418916"/>
              <a:gd name="connsiteX13" fmla="*/ 454098 w 1530442"/>
              <a:gd name="connsiteY13" fmla="*/ 640113 h 2418916"/>
              <a:gd name="connsiteX14" fmla="*/ 477871 w 1530442"/>
              <a:gd name="connsiteY14" fmla="*/ 590894 h 2418916"/>
              <a:gd name="connsiteX15" fmla="*/ 516632 w 1530442"/>
              <a:gd name="connsiteY15" fmla="*/ 499519 h 2418916"/>
              <a:gd name="connsiteX16" fmla="*/ 526551 w 1530442"/>
              <a:gd name="connsiteY16" fmla="*/ 465071 h 2418916"/>
              <a:gd name="connsiteX17" fmla="*/ 554852 w 1530442"/>
              <a:gd name="connsiteY17" fmla="*/ 416500 h 2418916"/>
              <a:gd name="connsiteX18" fmla="*/ 568115 w 1530442"/>
              <a:gd name="connsiteY18" fmla="*/ 381944 h 2418916"/>
              <a:gd name="connsiteX19" fmla="*/ 592266 w 1530442"/>
              <a:gd name="connsiteY19" fmla="*/ 326526 h 2418916"/>
              <a:gd name="connsiteX20" fmla="*/ 622779 w 1530442"/>
              <a:gd name="connsiteY20" fmla="*/ 257631 h 2418916"/>
              <a:gd name="connsiteX21" fmla="*/ 657603 w 1530442"/>
              <a:gd name="connsiteY21" fmla="*/ 201835 h 2418916"/>
              <a:gd name="connsiteX22" fmla="*/ 672265 w 1530442"/>
              <a:gd name="connsiteY22" fmla="*/ 167441 h 2418916"/>
              <a:gd name="connsiteX23" fmla="*/ 696363 w 1530442"/>
              <a:gd name="connsiteY23" fmla="*/ 110460 h 2418916"/>
              <a:gd name="connsiteX24" fmla="*/ 720515 w 1530442"/>
              <a:gd name="connsiteY24" fmla="*/ 50729 h 2418916"/>
              <a:gd name="connsiteX25" fmla="*/ 709463 w 1530442"/>
              <a:gd name="connsiteY25" fmla="*/ 91376 h 2418916"/>
              <a:gd name="connsiteX26" fmla="*/ 755340 w 1530442"/>
              <a:gd name="connsiteY26" fmla="*/ 0 h 2418916"/>
              <a:gd name="connsiteX27" fmla="*/ 786607 w 1530442"/>
              <a:gd name="connsiteY27" fmla="*/ 20594 h 2418916"/>
              <a:gd name="connsiteX28" fmla="*/ 814316 w 1530442"/>
              <a:gd name="connsiteY28" fmla="*/ 92293 h 2418916"/>
              <a:gd name="connsiteX29" fmla="*/ 824612 w 1530442"/>
              <a:gd name="connsiteY29" fmla="*/ 140972 h 2418916"/>
              <a:gd name="connsiteX30" fmla="*/ 843048 w 1530442"/>
              <a:gd name="connsiteY30" fmla="*/ 188789 h 2418916"/>
              <a:gd name="connsiteX31" fmla="*/ 863373 w 1530442"/>
              <a:gd name="connsiteY31" fmla="*/ 238708 h 2418916"/>
              <a:gd name="connsiteX32" fmla="*/ 887901 w 1530442"/>
              <a:gd name="connsiteY32" fmla="*/ 322968 h 2418916"/>
              <a:gd name="connsiteX33" fmla="*/ 894640 w 1530442"/>
              <a:gd name="connsiteY33" fmla="*/ 342806 h 2418916"/>
              <a:gd name="connsiteX34" fmla="*/ 904937 w 1530442"/>
              <a:gd name="connsiteY34" fmla="*/ 380812 h 2418916"/>
              <a:gd name="connsiteX35" fmla="*/ 925907 w 1530442"/>
              <a:gd name="connsiteY35" fmla="*/ 443346 h 2418916"/>
              <a:gd name="connsiteX36" fmla="*/ 935825 w 1530442"/>
              <a:gd name="connsiteY36" fmla="*/ 492026 h 2418916"/>
              <a:gd name="connsiteX37" fmla="*/ 963535 w 1530442"/>
              <a:gd name="connsiteY37" fmla="*/ 578712 h 2418916"/>
              <a:gd name="connsiteX38" fmla="*/ 970274 w 1530442"/>
              <a:gd name="connsiteY38" fmla="*/ 623832 h 2418916"/>
              <a:gd name="connsiteX39" fmla="*/ 991244 w 1530442"/>
              <a:gd name="connsiteY39" fmla="*/ 672135 h 2418916"/>
              <a:gd name="connsiteX40" fmla="*/ 1015395 w 1530442"/>
              <a:gd name="connsiteY40" fmla="*/ 726799 h 2418916"/>
              <a:gd name="connsiteX41" fmla="*/ 1039169 w 1530442"/>
              <a:gd name="connsiteY41" fmla="*/ 837258 h 2418916"/>
              <a:gd name="connsiteX42" fmla="*/ 1052969 w 1530442"/>
              <a:gd name="connsiteY42" fmla="*/ 847015 h 2418916"/>
              <a:gd name="connsiteX43" fmla="*/ 1070814 w 1530442"/>
              <a:gd name="connsiteY43" fmla="*/ 925074 h 2418916"/>
              <a:gd name="connsiteX44" fmla="*/ 1095341 w 1530442"/>
              <a:gd name="connsiteY44" fmla="*/ 994347 h 2418916"/>
              <a:gd name="connsiteX45" fmla="*/ 1112754 w 1530442"/>
              <a:gd name="connsiteY45" fmla="*/ 1056881 h 2418916"/>
              <a:gd name="connsiteX46" fmla="*/ 1144022 w 1530442"/>
              <a:gd name="connsiteY46" fmla="*/ 1149551 h 2418916"/>
              <a:gd name="connsiteX47" fmla="*/ 1171731 w 1530442"/>
              <a:gd name="connsiteY47" fmla="*/ 1248042 h 2418916"/>
              <a:gd name="connsiteX48" fmla="*/ 1199063 w 1530442"/>
              <a:gd name="connsiteY48" fmla="*/ 1337153 h 2418916"/>
              <a:gd name="connsiteX49" fmla="*/ 1241003 w 1530442"/>
              <a:gd name="connsiteY49" fmla="*/ 1448744 h 2418916"/>
              <a:gd name="connsiteX50" fmla="*/ 1260842 w 1530442"/>
              <a:gd name="connsiteY50" fmla="*/ 1545726 h 2418916"/>
              <a:gd name="connsiteX51" fmla="*/ 1288551 w 1530442"/>
              <a:gd name="connsiteY51" fmla="*/ 1628853 h 2418916"/>
              <a:gd name="connsiteX52" fmla="*/ 1334427 w 1530442"/>
              <a:gd name="connsiteY52" fmla="*/ 1767021 h 2418916"/>
              <a:gd name="connsiteX53" fmla="*/ 1375991 w 1530442"/>
              <a:gd name="connsiteY53" fmla="*/ 1904058 h 2418916"/>
              <a:gd name="connsiteX54" fmla="*/ 1394534 w 1530442"/>
              <a:gd name="connsiteY54" fmla="*/ 1989125 h 2418916"/>
              <a:gd name="connsiteX55" fmla="*/ 1445641 w 1530442"/>
              <a:gd name="connsiteY55" fmla="*/ 2101957 h 2418916"/>
              <a:gd name="connsiteX56" fmla="*/ 1454805 w 1530442"/>
              <a:gd name="connsiteY56" fmla="*/ 2238453 h 2418916"/>
              <a:gd name="connsiteX57" fmla="*/ 1468660 w 1530442"/>
              <a:gd name="connsiteY57" fmla="*/ 2280017 h 2418916"/>
              <a:gd name="connsiteX58" fmla="*/ 1510224 w 1530442"/>
              <a:gd name="connsiteY58" fmla="*/ 2363144 h 2418916"/>
              <a:gd name="connsiteX59" fmla="*/ 1524078 w 1530442"/>
              <a:gd name="connsiteY59" fmla="*/ 2418562 h 2418916"/>
              <a:gd name="connsiteX60" fmla="*/ 1454805 w 1530442"/>
              <a:gd name="connsiteY60" fmla="*/ 2349290 h 2418916"/>
              <a:gd name="connsiteX61" fmla="*/ 1330115 w 1530442"/>
              <a:gd name="connsiteY61" fmla="*/ 2321580 h 2418916"/>
              <a:gd name="connsiteX62" fmla="*/ 1274696 w 1530442"/>
              <a:gd name="connsiteY62" fmla="*/ 2293871 h 2418916"/>
              <a:gd name="connsiteX63" fmla="*/ 1191569 w 1530442"/>
              <a:gd name="connsiteY63" fmla="*/ 2238453 h 2418916"/>
              <a:gd name="connsiteX64" fmla="*/ 1150005 w 1530442"/>
              <a:gd name="connsiteY64" fmla="*/ 2210744 h 2418916"/>
              <a:gd name="connsiteX65" fmla="*/ 1039169 w 1530442"/>
              <a:gd name="connsiteY65" fmla="*/ 2155326 h 2418916"/>
              <a:gd name="connsiteX66" fmla="*/ 914478 w 1530442"/>
              <a:gd name="connsiteY66" fmla="*/ 2072199 h 2418916"/>
              <a:gd name="connsiteX67" fmla="*/ 872915 w 1530442"/>
              <a:gd name="connsiteY67" fmla="*/ 2044490 h 2418916"/>
              <a:gd name="connsiteX68" fmla="*/ 678951 w 1530442"/>
              <a:gd name="connsiteY68" fmla="*/ 1961362 h 2418916"/>
              <a:gd name="connsiteX69" fmla="*/ 637387 w 1530442"/>
              <a:gd name="connsiteY69" fmla="*/ 1919799 h 2418916"/>
              <a:gd name="connsiteX70" fmla="*/ 568115 w 1530442"/>
              <a:gd name="connsiteY70" fmla="*/ 1892090 h 2418916"/>
              <a:gd name="connsiteX71" fmla="*/ 512696 w 1530442"/>
              <a:gd name="connsiteY71" fmla="*/ 1864380 h 2418916"/>
              <a:gd name="connsiteX72" fmla="*/ 429569 w 1530442"/>
              <a:gd name="connsiteY72" fmla="*/ 1822817 h 2418916"/>
              <a:gd name="connsiteX73" fmla="*/ 346442 w 1530442"/>
              <a:gd name="connsiteY73" fmla="*/ 1767399 h 2418916"/>
              <a:gd name="connsiteX74" fmla="*/ 207896 w 1530442"/>
              <a:gd name="connsiteY74" fmla="*/ 1711980 h 2418916"/>
              <a:gd name="connsiteX75" fmla="*/ 152478 w 1530442"/>
              <a:gd name="connsiteY75" fmla="*/ 1684271 h 2418916"/>
              <a:gd name="connsiteX76" fmla="*/ 4014 w 1530442"/>
              <a:gd name="connsiteY76" fmla="*/ 1646642 h 2418916"/>
              <a:gd name="connsiteX0" fmla="*/ 4014 w 1530442"/>
              <a:gd name="connsiteY0" fmla="*/ 1646642 h 2418916"/>
              <a:gd name="connsiteX1" fmla="*/ 45200 w 1530442"/>
              <a:gd name="connsiteY1" fmla="*/ 1547612 h 2418916"/>
              <a:gd name="connsiteX2" fmla="*/ 76844 w 1530442"/>
              <a:gd name="connsiteY2" fmla="*/ 1442006 h 2418916"/>
              <a:gd name="connsiteX3" fmla="*/ 118785 w 1530442"/>
              <a:gd name="connsiteY3" fmla="*/ 1345400 h 2418916"/>
              <a:gd name="connsiteX4" fmla="*/ 150430 w 1530442"/>
              <a:gd name="connsiteY4" fmla="*/ 1279309 h 2418916"/>
              <a:gd name="connsiteX5" fmla="*/ 170645 w 1530442"/>
              <a:gd name="connsiteY5" fmla="*/ 1227071 h 2418916"/>
              <a:gd name="connsiteX6" fmla="*/ 212963 w 1530442"/>
              <a:gd name="connsiteY6" fmla="*/ 1160602 h 2418916"/>
              <a:gd name="connsiteX7" fmla="*/ 243099 w 1530442"/>
              <a:gd name="connsiteY7" fmla="*/ 1098822 h 2418916"/>
              <a:gd name="connsiteX8" fmla="*/ 273611 w 1530442"/>
              <a:gd name="connsiteY8" fmla="*/ 1021680 h 2418916"/>
              <a:gd name="connsiteX9" fmla="*/ 311618 w 1530442"/>
              <a:gd name="connsiteY9" fmla="*/ 959145 h 2418916"/>
              <a:gd name="connsiteX10" fmla="*/ 363477 w 1530442"/>
              <a:gd name="connsiteY10" fmla="*/ 838013 h 2418916"/>
              <a:gd name="connsiteX11" fmla="*/ 388005 w 1530442"/>
              <a:gd name="connsiteY11" fmla="*/ 789332 h 2418916"/>
              <a:gd name="connsiteX12" fmla="*/ 415715 w 1530442"/>
              <a:gd name="connsiteY12" fmla="*/ 713699 h 2418916"/>
              <a:gd name="connsiteX13" fmla="*/ 454098 w 1530442"/>
              <a:gd name="connsiteY13" fmla="*/ 640113 h 2418916"/>
              <a:gd name="connsiteX14" fmla="*/ 477871 w 1530442"/>
              <a:gd name="connsiteY14" fmla="*/ 590894 h 2418916"/>
              <a:gd name="connsiteX15" fmla="*/ 516632 w 1530442"/>
              <a:gd name="connsiteY15" fmla="*/ 499519 h 2418916"/>
              <a:gd name="connsiteX16" fmla="*/ 526551 w 1530442"/>
              <a:gd name="connsiteY16" fmla="*/ 465071 h 2418916"/>
              <a:gd name="connsiteX17" fmla="*/ 554852 w 1530442"/>
              <a:gd name="connsiteY17" fmla="*/ 416500 h 2418916"/>
              <a:gd name="connsiteX18" fmla="*/ 568115 w 1530442"/>
              <a:gd name="connsiteY18" fmla="*/ 381944 h 2418916"/>
              <a:gd name="connsiteX19" fmla="*/ 592266 w 1530442"/>
              <a:gd name="connsiteY19" fmla="*/ 326526 h 2418916"/>
              <a:gd name="connsiteX20" fmla="*/ 622779 w 1530442"/>
              <a:gd name="connsiteY20" fmla="*/ 257631 h 2418916"/>
              <a:gd name="connsiteX21" fmla="*/ 657603 w 1530442"/>
              <a:gd name="connsiteY21" fmla="*/ 201835 h 2418916"/>
              <a:gd name="connsiteX22" fmla="*/ 672265 w 1530442"/>
              <a:gd name="connsiteY22" fmla="*/ 167441 h 2418916"/>
              <a:gd name="connsiteX23" fmla="*/ 696363 w 1530442"/>
              <a:gd name="connsiteY23" fmla="*/ 110460 h 2418916"/>
              <a:gd name="connsiteX24" fmla="*/ 720515 w 1530442"/>
              <a:gd name="connsiteY24" fmla="*/ 50729 h 2418916"/>
              <a:gd name="connsiteX25" fmla="*/ 709463 w 1530442"/>
              <a:gd name="connsiteY25" fmla="*/ 91376 h 2418916"/>
              <a:gd name="connsiteX26" fmla="*/ 755340 w 1530442"/>
              <a:gd name="connsiteY26" fmla="*/ 0 h 2418916"/>
              <a:gd name="connsiteX27" fmla="*/ 786607 w 1530442"/>
              <a:gd name="connsiteY27" fmla="*/ 20594 h 2418916"/>
              <a:gd name="connsiteX28" fmla="*/ 814316 w 1530442"/>
              <a:gd name="connsiteY28" fmla="*/ 92293 h 2418916"/>
              <a:gd name="connsiteX29" fmla="*/ 824612 w 1530442"/>
              <a:gd name="connsiteY29" fmla="*/ 140972 h 2418916"/>
              <a:gd name="connsiteX30" fmla="*/ 843048 w 1530442"/>
              <a:gd name="connsiteY30" fmla="*/ 188789 h 2418916"/>
              <a:gd name="connsiteX31" fmla="*/ 863373 w 1530442"/>
              <a:gd name="connsiteY31" fmla="*/ 238708 h 2418916"/>
              <a:gd name="connsiteX32" fmla="*/ 887901 w 1530442"/>
              <a:gd name="connsiteY32" fmla="*/ 322968 h 2418916"/>
              <a:gd name="connsiteX33" fmla="*/ 894640 w 1530442"/>
              <a:gd name="connsiteY33" fmla="*/ 342806 h 2418916"/>
              <a:gd name="connsiteX34" fmla="*/ 904937 w 1530442"/>
              <a:gd name="connsiteY34" fmla="*/ 380812 h 2418916"/>
              <a:gd name="connsiteX35" fmla="*/ 925907 w 1530442"/>
              <a:gd name="connsiteY35" fmla="*/ 443346 h 2418916"/>
              <a:gd name="connsiteX36" fmla="*/ 935825 w 1530442"/>
              <a:gd name="connsiteY36" fmla="*/ 492026 h 2418916"/>
              <a:gd name="connsiteX37" fmla="*/ 963535 w 1530442"/>
              <a:gd name="connsiteY37" fmla="*/ 578712 h 2418916"/>
              <a:gd name="connsiteX38" fmla="*/ 970274 w 1530442"/>
              <a:gd name="connsiteY38" fmla="*/ 623832 h 2418916"/>
              <a:gd name="connsiteX39" fmla="*/ 991244 w 1530442"/>
              <a:gd name="connsiteY39" fmla="*/ 672135 h 2418916"/>
              <a:gd name="connsiteX40" fmla="*/ 1015395 w 1530442"/>
              <a:gd name="connsiteY40" fmla="*/ 726799 h 2418916"/>
              <a:gd name="connsiteX41" fmla="*/ 1039169 w 1530442"/>
              <a:gd name="connsiteY41" fmla="*/ 837258 h 2418916"/>
              <a:gd name="connsiteX42" fmla="*/ 1052969 w 1530442"/>
              <a:gd name="connsiteY42" fmla="*/ 847015 h 2418916"/>
              <a:gd name="connsiteX43" fmla="*/ 1070814 w 1530442"/>
              <a:gd name="connsiteY43" fmla="*/ 925074 h 2418916"/>
              <a:gd name="connsiteX44" fmla="*/ 1095341 w 1530442"/>
              <a:gd name="connsiteY44" fmla="*/ 994347 h 2418916"/>
              <a:gd name="connsiteX45" fmla="*/ 1112754 w 1530442"/>
              <a:gd name="connsiteY45" fmla="*/ 1056881 h 2418916"/>
              <a:gd name="connsiteX46" fmla="*/ 1144022 w 1530442"/>
              <a:gd name="connsiteY46" fmla="*/ 1149551 h 2418916"/>
              <a:gd name="connsiteX47" fmla="*/ 1171731 w 1530442"/>
              <a:gd name="connsiteY47" fmla="*/ 1248042 h 2418916"/>
              <a:gd name="connsiteX48" fmla="*/ 1199063 w 1530442"/>
              <a:gd name="connsiteY48" fmla="*/ 1337153 h 2418916"/>
              <a:gd name="connsiteX49" fmla="*/ 1241003 w 1530442"/>
              <a:gd name="connsiteY49" fmla="*/ 1448744 h 2418916"/>
              <a:gd name="connsiteX50" fmla="*/ 1260842 w 1530442"/>
              <a:gd name="connsiteY50" fmla="*/ 1545726 h 2418916"/>
              <a:gd name="connsiteX51" fmla="*/ 1288551 w 1530442"/>
              <a:gd name="connsiteY51" fmla="*/ 1628853 h 2418916"/>
              <a:gd name="connsiteX52" fmla="*/ 1334427 w 1530442"/>
              <a:gd name="connsiteY52" fmla="*/ 1767021 h 2418916"/>
              <a:gd name="connsiteX53" fmla="*/ 1375991 w 1530442"/>
              <a:gd name="connsiteY53" fmla="*/ 1904058 h 2418916"/>
              <a:gd name="connsiteX54" fmla="*/ 1405207 w 1530442"/>
              <a:gd name="connsiteY54" fmla="*/ 1974893 h 2418916"/>
              <a:gd name="connsiteX55" fmla="*/ 1445641 w 1530442"/>
              <a:gd name="connsiteY55" fmla="*/ 2101957 h 2418916"/>
              <a:gd name="connsiteX56" fmla="*/ 1454805 w 1530442"/>
              <a:gd name="connsiteY56" fmla="*/ 2238453 h 2418916"/>
              <a:gd name="connsiteX57" fmla="*/ 1468660 w 1530442"/>
              <a:gd name="connsiteY57" fmla="*/ 2280017 h 2418916"/>
              <a:gd name="connsiteX58" fmla="*/ 1510224 w 1530442"/>
              <a:gd name="connsiteY58" fmla="*/ 2363144 h 2418916"/>
              <a:gd name="connsiteX59" fmla="*/ 1524078 w 1530442"/>
              <a:gd name="connsiteY59" fmla="*/ 2418562 h 2418916"/>
              <a:gd name="connsiteX60" fmla="*/ 1454805 w 1530442"/>
              <a:gd name="connsiteY60" fmla="*/ 2349290 h 2418916"/>
              <a:gd name="connsiteX61" fmla="*/ 1330115 w 1530442"/>
              <a:gd name="connsiteY61" fmla="*/ 2321580 h 2418916"/>
              <a:gd name="connsiteX62" fmla="*/ 1274696 w 1530442"/>
              <a:gd name="connsiteY62" fmla="*/ 2293871 h 2418916"/>
              <a:gd name="connsiteX63" fmla="*/ 1191569 w 1530442"/>
              <a:gd name="connsiteY63" fmla="*/ 2238453 h 2418916"/>
              <a:gd name="connsiteX64" fmla="*/ 1150005 w 1530442"/>
              <a:gd name="connsiteY64" fmla="*/ 2210744 h 2418916"/>
              <a:gd name="connsiteX65" fmla="*/ 1039169 w 1530442"/>
              <a:gd name="connsiteY65" fmla="*/ 2155326 h 2418916"/>
              <a:gd name="connsiteX66" fmla="*/ 914478 w 1530442"/>
              <a:gd name="connsiteY66" fmla="*/ 2072199 h 2418916"/>
              <a:gd name="connsiteX67" fmla="*/ 872915 w 1530442"/>
              <a:gd name="connsiteY67" fmla="*/ 2044490 h 2418916"/>
              <a:gd name="connsiteX68" fmla="*/ 678951 w 1530442"/>
              <a:gd name="connsiteY68" fmla="*/ 1961362 h 2418916"/>
              <a:gd name="connsiteX69" fmla="*/ 637387 w 1530442"/>
              <a:gd name="connsiteY69" fmla="*/ 1919799 h 2418916"/>
              <a:gd name="connsiteX70" fmla="*/ 568115 w 1530442"/>
              <a:gd name="connsiteY70" fmla="*/ 1892090 h 2418916"/>
              <a:gd name="connsiteX71" fmla="*/ 512696 w 1530442"/>
              <a:gd name="connsiteY71" fmla="*/ 1864380 h 2418916"/>
              <a:gd name="connsiteX72" fmla="*/ 429569 w 1530442"/>
              <a:gd name="connsiteY72" fmla="*/ 1822817 h 2418916"/>
              <a:gd name="connsiteX73" fmla="*/ 346442 w 1530442"/>
              <a:gd name="connsiteY73" fmla="*/ 1767399 h 2418916"/>
              <a:gd name="connsiteX74" fmla="*/ 207896 w 1530442"/>
              <a:gd name="connsiteY74" fmla="*/ 1711980 h 2418916"/>
              <a:gd name="connsiteX75" fmla="*/ 152478 w 1530442"/>
              <a:gd name="connsiteY75" fmla="*/ 1684271 h 2418916"/>
              <a:gd name="connsiteX76" fmla="*/ 4014 w 1530442"/>
              <a:gd name="connsiteY76" fmla="*/ 1646642 h 2418916"/>
              <a:gd name="connsiteX0" fmla="*/ 4014 w 1530422"/>
              <a:gd name="connsiteY0" fmla="*/ 1646642 h 2418962"/>
              <a:gd name="connsiteX1" fmla="*/ 45200 w 1530422"/>
              <a:gd name="connsiteY1" fmla="*/ 1547612 h 2418962"/>
              <a:gd name="connsiteX2" fmla="*/ 76844 w 1530422"/>
              <a:gd name="connsiteY2" fmla="*/ 1442006 h 2418962"/>
              <a:gd name="connsiteX3" fmla="*/ 118785 w 1530422"/>
              <a:gd name="connsiteY3" fmla="*/ 1345400 h 2418962"/>
              <a:gd name="connsiteX4" fmla="*/ 150430 w 1530422"/>
              <a:gd name="connsiteY4" fmla="*/ 1279309 h 2418962"/>
              <a:gd name="connsiteX5" fmla="*/ 170645 w 1530422"/>
              <a:gd name="connsiteY5" fmla="*/ 1227071 h 2418962"/>
              <a:gd name="connsiteX6" fmla="*/ 212963 w 1530422"/>
              <a:gd name="connsiteY6" fmla="*/ 1160602 h 2418962"/>
              <a:gd name="connsiteX7" fmla="*/ 243099 w 1530422"/>
              <a:gd name="connsiteY7" fmla="*/ 1098822 h 2418962"/>
              <a:gd name="connsiteX8" fmla="*/ 273611 w 1530422"/>
              <a:gd name="connsiteY8" fmla="*/ 1021680 h 2418962"/>
              <a:gd name="connsiteX9" fmla="*/ 311618 w 1530422"/>
              <a:gd name="connsiteY9" fmla="*/ 959145 h 2418962"/>
              <a:gd name="connsiteX10" fmla="*/ 363477 w 1530422"/>
              <a:gd name="connsiteY10" fmla="*/ 838013 h 2418962"/>
              <a:gd name="connsiteX11" fmla="*/ 388005 w 1530422"/>
              <a:gd name="connsiteY11" fmla="*/ 789332 h 2418962"/>
              <a:gd name="connsiteX12" fmla="*/ 415715 w 1530422"/>
              <a:gd name="connsiteY12" fmla="*/ 713699 h 2418962"/>
              <a:gd name="connsiteX13" fmla="*/ 454098 w 1530422"/>
              <a:gd name="connsiteY13" fmla="*/ 640113 h 2418962"/>
              <a:gd name="connsiteX14" fmla="*/ 477871 w 1530422"/>
              <a:gd name="connsiteY14" fmla="*/ 590894 h 2418962"/>
              <a:gd name="connsiteX15" fmla="*/ 516632 w 1530422"/>
              <a:gd name="connsiteY15" fmla="*/ 499519 h 2418962"/>
              <a:gd name="connsiteX16" fmla="*/ 526551 w 1530422"/>
              <a:gd name="connsiteY16" fmla="*/ 465071 h 2418962"/>
              <a:gd name="connsiteX17" fmla="*/ 554852 w 1530422"/>
              <a:gd name="connsiteY17" fmla="*/ 416500 h 2418962"/>
              <a:gd name="connsiteX18" fmla="*/ 568115 w 1530422"/>
              <a:gd name="connsiteY18" fmla="*/ 381944 h 2418962"/>
              <a:gd name="connsiteX19" fmla="*/ 592266 w 1530422"/>
              <a:gd name="connsiteY19" fmla="*/ 326526 h 2418962"/>
              <a:gd name="connsiteX20" fmla="*/ 622779 w 1530422"/>
              <a:gd name="connsiteY20" fmla="*/ 257631 h 2418962"/>
              <a:gd name="connsiteX21" fmla="*/ 657603 w 1530422"/>
              <a:gd name="connsiteY21" fmla="*/ 201835 h 2418962"/>
              <a:gd name="connsiteX22" fmla="*/ 672265 w 1530422"/>
              <a:gd name="connsiteY22" fmla="*/ 167441 h 2418962"/>
              <a:gd name="connsiteX23" fmla="*/ 696363 w 1530422"/>
              <a:gd name="connsiteY23" fmla="*/ 110460 h 2418962"/>
              <a:gd name="connsiteX24" fmla="*/ 720515 w 1530422"/>
              <a:gd name="connsiteY24" fmla="*/ 50729 h 2418962"/>
              <a:gd name="connsiteX25" fmla="*/ 709463 w 1530422"/>
              <a:gd name="connsiteY25" fmla="*/ 91376 h 2418962"/>
              <a:gd name="connsiteX26" fmla="*/ 755340 w 1530422"/>
              <a:gd name="connsiteY26" fmla="*/ 0 h 2418962"/>
              <a:gd name="connsiteX27" fmla="*/ 786607 w 1530422"/>
              <a:gd name="connsiteY27" fmla="*/ 20594 h 2418962"/>
              <a:gd name="connsiteX28" fmla="*/ 814316 w 1530422"/>
              <a:gd name="connsiteY28" fmla="*/ 92293 h 2418962"/>
              <a:gd name="connsiteX29" fmla="*/ 824612 w 1530422"/>
              <a:gd name="connsiteY29" fmla="*/ 140972 h 2418962"/>
              <a:gd name="connsiteX30" fmla="*/ 843048 w 1530422"/>
              <a:gd name="connsiteY30" fmla="*/ 188789 h 2418962"/>
              <a:gd name="connsiteX31" fmla="*/ 863373 w 1530422"/>
              <a:gd name="connsiteY31" fmla="*/ 238708 h 2418962"/>
              <a:gd name="connsiteX32" fmla="*/ 887901 w 1530422"/>
              <a:gd name="connsiteY32" fmla="*/ 322968 h 2418962"/>
              <a:gd name="connsiteX33" fmla="*/ 894640 w 1530422"/>
              <a:gd name="connsiteY33" fmla="*/ 342806 h 2418962"/>
              <a:gd name="connsiteX34" fmla="*/ 904937 w 1530422"/>
              <a:gd name="connsiteY34" fmla="*/ 380812 h 2418962"/>
              <a:gd name="connsiteX35" fmla="*/ 925907 w 1530422"/>
              <a:gd name="connsiteY35" fmla="*/ 443346 h 2418962"/>
              <a:gd name="connsiteX36" fmla="*/ 935825 w 1530422"/>
              <a:gd name="connsiteY36" fmla="*/ 492026 h 2418962"/>
              <a:gd name="connsiteX37" fmla="*/ 963535 w 1530422"/>
              <a:gd name="connsiteY37" fmla="*/ 578712 h 2418962"/>
              <a:gd name="connsiteX38" fmla="*/ 970274 w 1530422"/>
              <a:gd name="connsiteY38" fmla="*/ 623832 h 2418962"/>
              <a:gd name="connsiteX39" fmla="*/ 991244 w 1530422"/>
              <a:gd name="connsiteY39" fmla="*/ 672135 h 2418962"/>
              <a:gd name="connsiteX40" fmla="*/ 1015395 w 1530422"/>
              <a:gd name="connsiteY40" fmla="*/ 726799 h 2418962"/>
              <a:gd name="connsiteX41" fmla="*/ 1039169 w 1530422"/>
              <a:gd name="connsiteY41" fmla="*/ 837258 h 2418962"/>
              <a:gd name="connsiteX42" fmla="*/ 1052969 w 1530422"/>
              <a:gd name="connsiteY42" fmla="*/ 847015 h 2418962"/>
              <a:gd name="connsiteX43" fmla="*/ 1070814 w 1530422"/>
              <a:gd name="connsiteY43" fmla="*/ 925074 h 2418962"/>
              <a:gd name="connsiteX44" fmla="*/ 1095341 w 1530422"/>
              <a:gd name="connsiteY44" fmla="*/ 994347 h 2418962"/>
              <a:gd name="connsiteX45" fmla="*/ 1112754 w 1530422"/>
              <a:gd name="connsiteY45" fmla="*/ 1056881 h 2418962"/>
              <a:gd name="connsiteX46" fmla="*/ 1144022 w 1530422"/>
              <a:gd name="connsiteY46" fmla="*/ 1149551 h 2418962"/>
              <a:gd name="connsiteX47" fmla="*/ 1171731 w 1530422"/>
              <a:gd name="connsiteY47" fmla="*/ 1248042 h 2418962"/>
              <a:gd name="connsiteX48" fmla="*/ 1199063 w 1530422"/>
              <a:gd name="connsiteY48" fmla="*/ 1337153 h 2418962"/>
              <a:gd name="connsiteX49" fmla="*/ 1241003 w 1530422"/>
              <a:gd name="connsiteY49" fmla="*/ 1448744 h 2418962"/>
              <a:gd name="connsiteX50" fmla="*/ 1260842 w 1530422"/>
              <a:gd name="connsiteY50" fmla="*/ 1545726 h 2418962"/>
              <a:gd name="connsiteX51" fmla="*/ 1288551 w 1530422"/>
              <a:gd name="connsiteY51" fmla="*/ 1628853 h 2418962"/>
              <a:gd name="connsiteX52" fmla="*/ 1334427 w 1530422"/>
              <a:gd name="connsiteY52" fmla="*/ 1767021 h 2418962"/>
              <a:gd name="connsiteX53" fmla="*/ 1375991 w 1530422"/>
              <a:gd name="connsiteY53" fmla="*/ 1904058 h 2418962"/>
              <a:gd name="connsiteX54" fmla="*/ 1405207 w 1530422"/>
              <a:gd name="connsiteY54" fmla="*/ 1974893 h 2418962"/>
              <a:gd name="connsiteX55" fmla="*/ 1445641 w 1530422"/>
              <a:gd name="connsiteY55" fmla="*/ 2101957 h 2418962"/>
              <a:gd name="connsiteX56" fmla="*/ 1454805 w 1530422"/>
              <a:gd name="connsiteY56" fmla="*/ 2238453 h 2418962"/>
              <a:gd name="connsiteX57" fmla="*/ 1493566 w 1530422"/>
              <a:gd name="connsiteY57" fmla="*/ 2276459 h 2418962"/>
              <a:gd name="connsiteX58" fmla="*/ 1510224 w 1530422"/>
              <a:gd name="connsiteY58" fmla="*/ 2363144 h 2418962"/>
              <a:gd name="connsiteX59" fmla="*/ 1524078 w 1530422"/>
              <a:gd name="connsiteY59" fmla="*/ 2418562 h 2418962"/>
              <a:gd name="connsiteX60" fmla="*/ 1454805 w 1530422"/>
              <a:gd name="connsiteY60" fmla="*/ 2349290 h 2418962"/>
              <a:gd name="connsiteX61" fmla="*/ 1330115 w 1530422"/>
              <a:gd name="connsiteY61" fmla="*/ 2321580 h 2418962"/>
              <a:gd name="connsiteX62" fmla="*/ 1274696 w 1530422"/>
              <a:gd name="connsiteY62" fmla="*/ 2293871 h 2418962"/>
              <a:gd name="connsiteX63" fmla="*/ 1191569 w 1530422"/>
              <a:gd name="connsiteY63" fmla="*/ 2238453 h 2418962"/>
              <a:gd name="connsiteX64" fmla="*/ 1150005 w 1530422"/>
              <a:gd name="connsiteY64" fmla="*/ 2210744 h 2418962"/>
              <a:gd name="connsiteX65" fmla="*/ 1039169 w 1530422"/>
              <a:gd name="connsiteY65" fmla="*/ 2155326 h 2418962"/>
              <a:gd name="connsiteX66" fmla="*/ 914478 w 1530422"/>
              <a:gd name="connsiteY66" fmla="*/ 2072199 h 2418962"/>
              <a:gd name="connsiteX67" fmla="*/ 872915 w 1530422"/>
              <a:gd name="connsiteY67" fmla="*/ 2044490 h 2418962"/>
              <a:gd name="connsiteX68" fmla="*/ 678951 w 1530422"/>
              <a:gd name="connsiteY68" fmla="*/ 1961362 h 2418962"/>
              <a:gd name="connsiteX69" fmla="*/ 637387 w 1530422"/>
              <a:gd name="connsiteY69" fmla="*/ 1919799 h 2418962"/>
              <a:gd name="connsiteX70" fmla="*/ 568115 w 1530422"/>
              <a:gd name="connsiteY70" fmla="*/ 1892090 h 2418962"/>
              <a:gd name="connsiteX71" fmla="*/ 512696 w 1530422"/>
              <a:gd name="connsiteY71" fmla="*/ 1864380 h 2418962"/>
              <a:gd name="connsiteX72" fmla="*/ 429569 w 1530422"/>
              <a:gd name="connsiteY72" fmla="*/ 1822817 h 2418962"/>
              <a:gd name="connsiteX73" fmla="*/ 346442 w 1530422"/>
              <a:gd name="connsiteY73" fmla="*/ 1767399 h 2418962"/>
              <a:gd name="connsiteX74" fmla="*/ 207896 w 1530422"/>
              <a:gd name="connsiteY74" fmla="*/ 1711980 h 2418962"/>
              <a:gd name="connsiteX75" fmla="*/ 152478 w 1530422"/>
              <a:gd name="connsiteY75" fmla="*/ 1684271 h 2418962"/>
              <a:gd name="connsiteX76" fmla="*/ 4014 w 1530422"/>
              <a:gd name="connsiteY76" fmla="*/ 1646642 h 2418962"/>
              <a:gd name="connsiteX0" fmla="*/ 4014 w 1530422"/>
              <a:gd name="connsiteY0" fmla="*/ 1646642 h 2418962"/>
              <a:gd name="connsiteX1" fmla="*/ 45200 w 1530422"/>
              <a:gd name="connsiteY1" fmla="*/ 1547612 h 2418962"/>
              <a:gd name="connsiteX2" fmla="*/ 76844 w 1530422"/>
              <a:gd name="connsiteY2" fmla="*/ 1442006 h 2418962"/>
              <a:gd name="connsiteX3" fmla="*/ 118785 w 1530422"/>
              <a:gd name="connsiteY3" fmla="*/ 1345400 h 2418962"/>
              <a:gd name="connsiteX4" fmla="*/ 150430 w 1530422"/>
              <a:gd name="connsiteY4" fmla="*/ 1279309 h 2418962"/>
              <a:gd name="connsiteX5" fmla="*/ 170645 w 1530422"/>
              <a:gd name="connsiteY5" fmla="*/ 1227071 h 2418962"/>
              <a:gd name="connsiteX6" fmla="*/ 212963 w 1530422"/>
              <a:gd name="connsiteY6" fmla="*/ 1160602 h 2418962"/>
              <a:gd name="connsiteX7" fmla="*/ 243099 w 1530422"/>
              <a:gd name="connsiteY7" fmla="*/ 1098822 h 2418962"/>
              <a:gd name="connsiteX8" fmla="*/ 273611 w 1530422"/>
              <a:gd name="connsiteY8" fmla="*/ 1021680 h 2418962"/>
              <a:gd name="connsiteX9" fmla="*/ 311618 w 1530422"/>
              <a:gd name="connsiteY9" fmla="*/ 959145 h 2418962"/>
              <a:gd name="connsiteX10" fmla="*/ 363477 w 1530422"/>
              <a:gd name="connsiteY10" fmla="*/ 838013 h 2418962"/>
              <a:gd name="connsiteX11" fmla="*/ 388005 w 1530422"/>
              <a:gd name="connsiteY11" fmla="*/ 789332 h 2418962"/>
              <a:gd name="connsiteX12" fmla="*/ 415715 w 1530422"/>
              <a:gd name="connsiteY12" fmla="*/ 713699 h 2418962"/>
              <a:gd name="connsiteX13" fmla="*/ 454098 w 1530422"/>
              <a:gd name="connsiteY13" fmla="*/ 640113 h 2418962"/>
              <a:gd name="connsiteX14" fmla="*/ 477871 w 1530422"/>
              <a:gd name="connsiteY14" fmla="*/ 590894 h 2418962"/>
              <a:gd name="connsiteX15" fmla="*/ 516632 w 1530422"/>
              <a:gd name="connsiteY15" fmla="*/ 499519 h 2418962"/>
              <a:gd name="connsiteX16" fmla="*/ 526551 w 1530422"/>
              <a:gd name="connsiteY16" fmla="*/ 465071 h 2418962"/>
              <a:gd name="connsiteX17" fmla="*/ 554852 w 1530422"/>
              <a:gd name="connsiteY17" fmla="*/ 416500 h 2418962"/>
              <a:gd name="connsiteX18" fmla="*/ 568115 w 1530422"/>
              <a:gd name="connsiteY18" fmla="*/ 381944 h 2418962"/>
              <a:gd name="connsiteX19" fmla="*/ 592266 w 1530422"/>
              <a:gd name="connsiteY19" fmla="*/ 326526 h 2418962"/>
              <a:gd name="connsiteX20" fmla="*/ 622779 w 1530422"/>
              <a:gd name="connsiteY20" fmla="*/ 257631 h 2418962"/>
              <a:gd name="connsiteX21" fmla="*/ 657603 w 1530422"/>
              <a:gd name="connsiteY21" fmla="*/ 201835 h 2418962"/>
              <a:gd name="connsiteX22" fmla="*/ 672265 w 1530422"/>
              <a:gd name="connsiteY22" fmla="*/ 167441 h 2418962"/>
              <a:gd name="connsiteX23" fmla="*/ 696363 w 1530422"/>
              <a:gd name="connsiteY23" fmla="*/ 110460 h 2418962"/>
              <a:gd name="connsiteX24" fmla="*/ 720515 w 1530422"/>
              <a:gd name="connsiteY24" fmla="*/ 50729 h 2418962"/>
              <a:gd name="connsiteX25" fmla="*/ 709463 w 1530422"/>
              <a:gd name="connsiteY25" fmla="*/ 91376 h 2418962"/>
              <a:gd name="connsiteX26" fmla="*/ 755340 w 1530422"/>
              <a:gd name="connsiteY26" fmla="*/ 0 h 2418962"/>
              <a:gd name="connsiteX27" fmla="*/ 786607 w 1530422"/>
              <a:gd name="connsiteY27" fmla="*/ 20594 h 2418962"/>
              <a:gd name="connsiteX28" fmla="*/ 814316 w 1530422"/>
              <a:gd name="connsiteY28" fmla="*/ 92293 h 2418962"/>
              <a:gd name="connsiteX29" fmla="*/ 824612 w 1530422"/>
              <a:gd name="connsiteY29" fmla="*/ 140972 h 2418962"/>
              <a:gd name="connsiteX30" fmla="*/ 843048 w 1530422"/>
              <a:gd name="connsiteY30" fmla="*/ 188789 h 2418962"/>
              <a:gd name="connsiteX31" fmla="*/ 863373 w 1530422"/>
              <a:gd name="connsiteY31" fmla="*/ 238708 h 2418962"/>
              <a:gd name="connsiteX32" fmla="*/ 887901 w 1530422"/>
              <a:gd name="connsiteY32" fmla="*/ 322968 h 2418962"/>
              <a:gd name="connsiteX33" fmla="*/ 894640 w 1530422"/>
              <a:gd name="connsiteY33" fmla="*/ 342806 h 2418962"/>
              <a:gd name="connsiteX34" fmla="*/ 904937 w 1530422"/>
              <a:gd name="connsiteY34" fmla="*/ 380812 h 2418962"/>
              <a:gd name="connsiteX35" fmla="*/ 925907 w 1530422"/>
              <a:gd name="connsiteY35" fmla="*/ 443346 h 2418962"/>
              <a:gd name="connsiteX36" fmla="*/ 935825 w 1530422"/>
              <a:gd name="connsiteY36" fmla="*/ 492026 h 2418962"/>
              <a:gd name="connsiteX37" fmla="*/ 963535 w 1530422"/>
              <a:gd name="connsiteY37" fmla="*/ 578712 h 2418962"/>
              <a:gd name="connsiteX38" fmla="*/ 970274 w 1530422"/>
              <a:gd name="connsiteY38" fmla="*/ 623832 h 2418962"/>
              <a:gd name="connsiteX39" fmla="*/ 991244 w 1530422"/>
              <a:gd name="connsiteY39" fmla="*/ 672135 h 2418962"/>
              <a:gd name="connsiteX40" fmla="*/ 1015395 w 1530422"/>
              <a:gd name="connsiteY40" fmla="*/ 726799 h 2418962"/>
              <a:gd name="connsiteX41" fmla="*/ 1039169 w 1530422"/>
              <a:gd name="connsiteY41" fmla="*/ 837258 h 2418962"/>
              <a:gd name="connsiteX42" fmla="*/ 1052969 w 1530422"/>
              <a:gd name="connsiteY42" fmla="*/ 847015 h 2418962"/>
              <a:gd name="connsiteX43" fmla="*/ 1070814 w 1530422"/>
              <a:gd name="connsiteY43" fmla="*/ 925074 h 2418962"/>
              <a:gd name="connsiteX44" fmla="*/ 1095341 w 1530422"/>
              <a:gd name="connsiteY44" fmla="*/ 994347 h 2418962"/>
              <a:gd name="connsiteX45" fmla="*/ 1112754 w 1530422"/>
              <a:gd name="connsiteY45" fmla="*/ 1056881 h 2418962"/>
              <a:gd name="connsiteX46" fmla="*/ 1144022 w 1530422"/>
              <a:gd name="connsiteY46" fmla="*/ 1149551 h 2418962"/>
              <a:gd name="connsiteX47" fmla="*/ 1171731 w 1530422"/>
              <a:gd name="connsiteY47" fmla="*/ 1248042 h 2418962"/>
              <a:gd name="connsiteX48" fmla="*/ 1199063 w 1530422"/>
              <a:gd name="connsiteY48" fmla="*/ 1337153 h 2418962"/>
              <a:gd name="connsiteX49" fmla="*/ 1241003 w 1530422"/>
              <a:gd name="connsiteY49" fmla="*/ 1448744 h 2418962"/>
              <a:gd name="connsiteX50" fmla="*/ 1260842 w 1530422"/>
              <a:gd name="connsiteY50" fmla="*/ 1545726 h 2418962"/>
              <a:gd name="connsiteX51" fmla="*/ 1288551 w 1530422"/>
              <a:gd name="connsiteY51" fmla="*/ 1628853 h 2418962"/>
              <a:gd name="connsiteX52" fmla="*/ 1334427 w 1530422"/>
              <a:gd name="connsiteY52" fmla="*/ 1767021 h 2418962"/>
              <a:gd name="connsiteX53" fmla="*/ 1375991 w 1530422"/>
              <a:gd name="connsiteY53" fmla="*/ 1904058 h 2418962"/>
              <a:gd name="connsiteX54" fmla="*/ 1405207 w 1530422"/>
              <a:gd name="connsiteY54" fmla="*/ 1974893 h 2418962"/>
              <a:gd name="connsiteX55" fmla="*/ 1445641 w 1530422"/>
              <a:gd name="connsiteY55" fmla="*/ 2101957 h 2418962"/>
              <a:gd name="connsiteX56" fmla="*/ 1479711 w 1530422"/>
              <a:gd name="connsiteY56" fmla="*/ 2220663 h 2418962"/>
              <a:gd name="connsiteX57" fmla="*/ 1493566 w 1530422"/>
              <a:gd name="connsiteY57" fmla="*/ 2276459 h 2418962"/>
              <a:gd name="connsiteX58" fmla="*/ 1510224 w 1530422"/>
              <a:gd name="connsiteY58" fmla="*/ 2363144 h 2418962"/>
              <a:gd name="connsiteX59" fmla="*/ 1524078 w 1530422"/>
              <a:gd name="connsiteY59" fmla="*/ 2418562 h 2418962"/>
              <a:gd name="connsiteX60" fmla="*/ 1454805 w 1530422"/>
              <a:gd name="connsiteY60" fmla="*/ 2349290 h 2418962"/>
              <a:gd name="connsiteX61" fmla="*/ 1330115 w 1530422"/>
              <a:gd name="connsiteY61" fmla="*/ 2321580 h 2418962"/>
              <a:gd name="connsiteX62" fmla="*/ 1274696 w 1530422"/>
              <a:gd name="connsiteY62" fmla="*/ 2293871 h 2418962"/>
              <a:gd name="connsiteX63" fmla="*/ 1191569 w 1530422"/>
              <a:gd name="connsiteY63" fmla="*/ 2238453 h 2418962"/>
              <a:gd name="connsiteX64" fmla="*/ 1150005 w 1530422"/>
              <a:gd name="connsiteY64" fmla="*/ 2210744 h 2418962"/>
              <a:gd name="connsiteX65" fmla="*/ 1039169 w 1530422"/>
              <a:gd name="connsiteY65" fmla="*/ 2155326 h 2418962"/>
              <a:gd name="connsiteX66" fmla="*/ 914478 w 1530422"/>
              <a:gd name="connsiteY66" fmla="*/ 2072199 h 2418962"/>
              <a:gd name="connsiteX67" fmla="*/ 872915 w 1530422"/>
              <a:gd name="connsiteY67" fmla="*/ 2044490 h 2418962"/>
              <a:gd name="connsiteX68" fmla="*/ 678951 w 1530422"/>
              <a:gd name="connsiteY68" fmla="*/ 1961362 h 2418962"/>
              <a:gd name="connsiteX69" fmla="*/ 637387 w 1530422"/>
              <a:gd name="connsiteY69" fmla="*/ 1919799 h 2418962"/>
              <a:gd name="connsiteX70" fmla="*/ 568115 w 1530422"/>
              <a:gd name="connsiteY70" fmla="*/ 1892090 h 2418962"/>
              <a:gd name="connsiteX71" fmla="*/ 512696 w 1530422"/>
              <a:gd name="connsiteY71" fmla="*/ 1864380 h 2418962"/>
              <a:gd name="connsiteX72" fmla="*/ 429569 w 1530422"/>
              <a:gd name="connsiteY72" fmla="*/ 1822817 h 2418962"/>
              <a:gd name="connsiteX73" fmla="*/ 346442 w 1530422"/>
              <a:gd name="connsiteY73" fmla="*/ 1767399 h 2418962"/>
              <a:gd name="connsiteX74" fmla="*/ 207896 w 1530422"/>
              <a:gd name="connsiteY74" fmla="*/ 1711980 h 2418962"/>
              <a:gd name="connsiteX75" fmla="*/ 152478 w 1530422"/>
              <a:gd name="connsiteY75" fmla="*/ 1684271 h 2418962"/>
              <a:gd name="connsiteX76" fmla="*/ 4014 w 1530422"/>
              <a:gd name="connsiteY76" fmla="*/ 1646642 h 2418962"/>
              <a:gd name="connsiteX0" fmla="*/ 4014 w 1529044"/>
              <a:gd name="connsiteY0" fmla="*/ 1646642 h 2418756"/>
              <a:gd name="connsiteX1" fmla="*/ 45200 w 1529044"/>
              <a:gd name="connsiteY1" fmla="*/ 1547612 h 2418756"/>
              <a:gd name="connsiteX2" fmla="*/ 76844 w 1529044"/>
              <a:gd name="connsiteY2" fmla="*/ 1442006 h 2418756"/>
              <a:gd name="connsiteX3" fmla="*/ 118785 w 1529044"/>
              <a:gd name="connsiteY3" fmla="*/ 1345400 h 2418756"/>
              <a:gd name="connsiteX4" fmla="*/ 150430 w 1529044"/>
              <a:gd name="connsiteY4" fmla="*/ 1279309 h 2418756"/>
              <a:gd name="connsiteX5" fmla="*/ 170645 w 1529044"/>
              <a:gd name="connsiteY5" fmla="*/ 1227071 h 2418756"/>
              <a:gd name="connsiteX6" fmla="*/ 212963 w 1529044"/>
              <a:gd name="connsiteY6" fmla="*/ 1160602 h 2418756"/>
              <a:gd name="connsiteX7" fmla="*/ 243099 w 1529044"/>
              <a:gd name="connsiteY7" fmla="*/ 1098822 h 2418756"/>
              <a:gd name="connsiteX8" fmla="*/ 273611 w 1529044"/>
              <a:gd name="connsiteY8" fmla="*/ 1021680 h 2418756"/>
              <a:gd name="connsiteX9" fmla="*/ 311618 w 1529044"/>
              <a:gd name="connsiteY9" fmla="*/ 959145 h 2418756"/>
              <a:gd name="connsiteX10" fmla="*/ 363477 w 1529044"/>
              <a:gd name="connsiteY10" fmla="*/ 838013 h 2418756"/>
              <a:gd name="connsiteX11" fmla="*/ 388005 w 1529044"/>
              <a:gd name="connsiteY11" fmla="*/ 789332 h 2418756"/>
              <a:gd name="connsiteX12" fmla="*/ 415715 w 1529044"/>
              <a:gd name="connsiteY12" fmla="*/ 713699 h 2418756"/>
              <a:gd name="connsiteX13" fmla="*/ 454098 w 1529044"/>
              <a:gd name="connsiteY13" fmla="*/ 640113 h 2418756"/>
              <a:gd name="connsiteX14" fmla="*/ 477871 w 1529044"/>
              <a:gd name="connsiteY14" fmla="*/ 590894 h 2418756"/>
              <a:gd name="connsiteX15" fmla="*/ 516632 w 1529044"/>
              <a:gd name="connsiteY15" fmla="*/ 499519 h 2418756"/>
              <a:gd name="connsiteX16" fmla="*/ 526551 w 1529044"/>
              <a:gd name="connsiteY16" fmla="*/ 465071 h 2418756"/>
              <a:gd name="connsiteX17" fmla="*/ 554852 w 1529044"/>
              <a:gd name="connsiteY17" fmla="*/ 416500 h 2418756"/>
              <a:gd name="connsiteX18" fmla="*/ 568115 w 1529044"/>
              <a:gd name="connsiteY18" fmla="*/ 381944 h 2418756"/>
              <a:gd name="connsiteX19" fmla="*/ 592266 w 1529044"/>
              <a:gd name="connsiteY19" fmla="*/ 326526 h 2418756"/>
              <a:gd name="connsiteX20" fmla="*/ 622779 w 1529044"/>
              <a:gd name="connsiteY20" fmla="*/ 257631 h 2418756"/>
              <a:gd name="connsiteX21" fmla="*/ 657603 w 1529044"/>
              <a:gd name="connsiteY21" fmla="*/ 201835 h 2418756"/>
              <a:gd name="connsiteX22" fmla="*/ 672265 w 1529044"/>
              <a:gd name="connsiteY22" fmla="*/ 167441 h 2418756"/>
              <a:gd name="connsiteX23" fmla="*/ 696363 w 1529044"/>
              <a:gd name="connsiteY23" fmla="*/ 110460 h 2418756"/>
              <a:gd name="connsiteX24" fmla="*/ 720515 w 1529044"/>
              <a:gd name="connsiteY24" fmla="*/ 50729 h 2418756"/>
              <a:gd name="connsiteX25" fmla="*/ 709463 w 1529044"/>
              <a:gd name="connsiteY25" fmla="*/ 91376 h 2418756"/>
              <a:gd name="connsiteX26" fmla="*/ 755340 w 1529044"/>
              <a:gd name="connsiteY26" fmla="*/ 0 h 2418756"/>
              <a:gd name="connsiteX27" fmla="*/ 786607 w 1529044"/>
              <a:gd name="connsiteY27" fmla="*/ 20594 h 2418756"/>
              <a:gd name="connsiteX28" fmla="*/ 814316 w 1529044"/>
              <a:gd name="connsiteY28" fmla="*/ 92293 h 2418756"/>
              <a:gd name="connsiteX29" fmla="*/ 824612 w 1529044"/>
              <a:gd name="connsiteY29" fmla="*/ 140972 h 2418756"/>
              <a:gd name="connsiteX30" fmla="*/ 843048 w 1529044"/>
              <a:gd name="connsiteY30" fmla="*/ 188789 h 2418756"/>
              <a:gd name="connsiteX31" fmla="*/ 863373 w 1529044"/>
              <a:gd name="connsiteY31" fmla="*/ 238708 h 2418756"/>
              <a:gd name="connsiteX32" fmla="*/ 887901 w 1529044"/>
              <a:gd name="connsiteY32" fmla="*/ 322968 h 2418756"/>
              <a:gd name="connsiteX33" fmla="*/ 894640 w 1529044"/>
              <a:gd name="connsiteY33" fmla="*/ 342806 h 2418756"/>
              <a:gd name="connsiteX34" fmla="*/ 904937 w 1529044"/>
              <a:gd name="connsiteY34" fmla="*/ 380812 h 2418756"/>
              <a:gd name="connsiteX35" fmla="*/ 925907 w 1529044"/>
              <a:gd name="connsiteY35" fmla="*/ 443346 h 2418756"/>
              <a:gd name="connsiteX36" fmla="*/ 935825 w 1529044"/>
              <a:gd name="connsiteY36" fmla="*/ 492026 h 2418756"/>
              <a:gd name="connsiteX37" fmla="*/ 963535 w 1529044"/>
              <a:gd name="connsiteY37" fmla="*/ 578712 h 2418756"/>
              <a:gd name="connsiteX38" fmla="*/ 970274 w 1529044"/>
              <a:gd name="connsiteY38" fmla="*/ 623832 h 2418756"/>
              <a:gd name="connsiteX39" fmla="*/ 991244 w 1529044"/>
              <a:gd name="connsiteY39" fmla="*/ 672135 h 2418756"/>
              <a:gd name="connsiteX40" fmla="*/ 1015395 w 1529044"/>
              <a:gd name="connsiteY40" fmla="*/ 726799 h 2418756"/>
              <a:gd name="connsiteX41" fmla="*/ 1039169 w 1529044"/>
              <a:gd name="connsiteY41" fmla="*/ 837258 h 2418756"/>
              <a:gd name="connsiteX42" fmla="*/ 1052969 w 1529044"/>
              <a:gd name="connsiteY42" fmla="*/ 847015 h 2418756"/>
              <a:gd name="connsiteX43" fmla="*/ 1070814 w 1529044"/>
              <a:gd name="connsiteY43" fmla="*/ 925074 h 2418756"/>
              <a:gd name="connsiteX44" fmla="*/ 1095341 w 1529044"/>
              <a:gd name="connsiteY44" fmla="*/ 994347 h 2418756"/>
              <a:gd name="connsiteX45" fmla="*/ 1112754 w 1529044"/>
              <a:gd name="connsiteY45" fmla="*/ 1056881 h 2418756"/>
              <a:gd name="connsiteX46" fmla="*/ 1144022 w 1529044"/>
              <a:gd name="connsiteY46" fmla="*/ 1149551 h 2418756"/>
              <a:gd name="connsiteX47" fmla="*/ 1171731 w 1529044"/>
              <a:gd name="connsiteY47" fmla="*/ 1248042 h 2418756"/>
              <a:gd name="connsiteX48" fmla="*/ 1199063 w 1529044"/>
              <a:gd name="connsiteY48" fmla="*/ 1337153 h 2418756"/>
              <a:gd name="connsiteX49" fmla="*/ 1241003 w 1529044"/>
              <a:gd name="connsiteY49" fmla="*/ 1448744 h 2418756"/>
              <a:gd name="connsiteX50" fmla="*/ 1260842 w 1529044"/>
              <a:gd name="connsiteY50" fmla="*/ 1545726 h 2418756"/>
              <a:gd name="connsiteX51" fmla="*/ 1288551 w 1529044"/>
              <a:gd name="connsiteY51" fmla="*/ 1628853 h 2418756"/>
              <a:gd name="connsiteX52" fmla="*/ 1334427 w 1529044"/>
              <a:gd name="connsiteY52" fmla="*/ 1767021 h 2418756"/>
              <a:gd name="connsiteX53" fmla="*/ 1375991 w 1529044"/>
              <a:gd name="connsiteY53" fmla="*/ 1904058 h 2418756"/>
              <a:gd name="connsiteX54" fmla="*/ 1405207 w 1529044"/>
              <a:gd name="connsiteY54" fmla="*/ 1974893 h 2418756"/>
              <a:gd name="connsiteX55" fmla="*/ 1445641 w 1529044"/>
              <a:gd name="connsiteY55" fmla="*/ 2101957 h 2418756"/>
              <a:gd name="connsiteX56" fmla="*/ 1479711 w 1529044"/>
              <a:gd name="connsiteY56" fmla="*/ 2220663 h 2418756"/>
              <a:gd name="connsiteX57" fmla="*/ 1493566 w 1529044"/>
              <a:gd name="connsiteY57" fmla="*/ 2276459 h 2418756"/>
              <a:gd name="connsiteX58" fmla="*/ 1510224 w 1529044"/>
              <a:gd name="connsiteY58" fmla="*/ 2363144 h 2418756"/>
              <a:gd name="connsiteX59" fmla="*/ 1524078 w 1529044"/>
              <a:gd name="connsiteY59" fmla="*/ 2418562 h 2418756"/>
              <a:gd name="connsiteX60" fmla="*/ 1419225 w 1529044"/>
              <a:gd name="connsiteY60" fmla="*/ 2381312 h 2418756"/>
              <a:gd name="connsiteX61" fmla="*/ 1330115 w 1529044"/>
              <a:gd name="connsiteY61" fmla="*/ 2321580 h 2418756"/>
              <a:gd name="connsiteX62" fmla="*/ 1274696 w 1529044"/>
              <a:gd name="connsiteY62" fmla="*/ 2293871 h 2418756"/>
              <a:gd name="connsiteX63" fmla="*/ 1191569 w 1529044"/>
              <a:gd name="connsiteY63" fmla="*/ 2238453 h 2418756"/>
              <a:gd name="connsiteX64" fmla="*/ 1150005 w 1529044"/>
              <a:gd name="connsiteY64" fmla="*/ 2210744 h 2418756"/>
              <a:gd name="connsiteX65" fmla="*/ 1039169 w 1529044"/>
              <a:gd name="connsiteY65" fmla="*/ 2155326 h 2418756"/>
              <a:gd name="connsiteX66" fmla="*/ 914478 w 1529044"/>
              <a:gd name="connsiteY66" fmla="*/ 2072199 h 2418756"/>
              <a:gd name="connsiteX67" fmla="*/ 872915 w 1529044"/>
              <a:gd name="connsiteY67" fmla="*/ 2044490 h 2418756"/>
              <a:gd name="connsiteX68" fmla="*/ 678951 w 1529044"/>
              <a:gd name="connsiteY68" fmla="*/ 1961362 h 2418756"/>
              <a:gd name="connsiteX69" fmla="*/ 637387 w 1529044"/>
              <a:gd name="connsiteY69" fmla="*/ 1919799 h 2418756"/>
              <a:gd name="connsiteX70" fmla="*/ 568115 w 1529044"/>
              <a:gd name="connsiteY70" fmla="*/ 1892090 h 2418756"/>
              <a:gd name="connsiteX71" fmla="*/ 512696 w 1529044"/>
              <a:gd name="connsiteY71" fmla="*/ 1864380 h 2418756"/>
              <a:gd name="connsiteX72" fmla="*/ 429569 w 1529044"/>
              <a:gd name="connsiteY72" fmla="*/ 1822817 h 2418756"/>
              <a:gd name="connsiteX73" fmla="*/ 346442 w 1529044"/>
              <a:gd name="connsiteY73" fmla="*/ 1767399 h 2418756"/>
              <a:gd name="connsiteX74" fmla="*/ 207896 w 1529044"/>
              <a:gd name="connsiteY74" fmla="*/ 1711980 h 2418756"/>
              <a:gd name="connsiteX75" fmla="*/ 152478 w 1529044"/>
              <a:gd name="connsiteY75" fmla="*/ 1684271 h 2418756"/>
              <a:gd name="connsiteX76" fmla="*/ 4014 w 1529044"/>
              <a:gd name="connsiteY76" fmla="*/ 1646642 h 2418756"/>
              <a:gd name="connsiteX0" fmla="*/ 4014 w 1529044"/>
              <a:gd name="connsiteY0" fmla="*/ 1646642 h 2418756"/>
              <a:gd name="connsiteX1" fmla="*/ 45200 w 1529044"/>
              <a:gd name="connsiteY1" fmla="*/ 1547612 h 2418756"/>
              <a:gd name="connsiteX2" fmla="*/ 76844 w 1529044"/>
              <a:gd name="connsiteY2" fmla="*/ 1442006 h 2418756"/>
              <a:gd name="connsiteX3" fmla="*/ 118785 w 1529044"/>
              <a:gd name="connsiteY3" fmla="*/ 1345400 h 2418756"/>
              <a:gd name="connsiteX4" fmla="*/ 150430 w 1529044"/>
              <a:gd name="connsiteY4" fmla="*/ 1279309 h 2418756"/>
              <a:gd name="connsiteX5" fmla="*/ 170645 w 1529044"/>
              <a:gd name="connsiteY5" fmla="*/ 1227071 h 2418756"/>
              <a:gd name="connsiteX6" fmla="*/ 212963 w 1529044"/>
              <a:gd name="connsiteY6" fmla="*/ 1160602 h 2418756"/>
              <a:gd name="connsiteX7" fmla="*/ 243099 w 1529044"/>
              <a:gd name="connsiteY7" fmla="*/ 1098822 h 2418756"/>
              <a:gd name="connsiteX8" fmla="*/ 273611 w 1529044"/>
              <a:gd name="connsiteY8" fmla="*/ 1021680 h 2418756"/>
              <a:gd name="connsiteX9" fmla="*/ 311618 w 1529044"/>
              <a:gd name="connsiteY9" fmla="*/ 959145 h 2418756"/>
              <a:gd name="connsiteX10" fmla="*/ 363477 w 1529044"/>
              <a:gd name="connsiteY10" fmla="*/ 838013 h 2418756"/>
              <a:gd name="connsiteX11" fmla="*/ 388005 w 1529044"/>
              <a:gd name="connsiteY11" fmla="*/ 789332 h 2418756"/>
              <a:gd name="connsiteX12" fmla="*/ 415715 w 1529044"/>
              <a:gd name="connsiteY12" fmla="*/ 713699 h 2418756"/>
              <a:gd name="connsiteX13" fmla="*/ 454098 w 1529044"/>
              <a:gd name="connsiteY13" fmla="*/ 640113 h 2418756"/>
              <a:gd name="connsiteX14" fmla="*/ 477871 w 1529044"/>
              <a:gd name="connsiteY14" fmla="*/ 590894 h 2418756"/>
              <a:gd name="connsiteX15" fmla="*/ 516632 w 1529044"/>
              <a:gd name="connsiteY15" fmla="*/ 499519 h 2418756"/>
              <a:gd name="connsiteX16" fmla="*/ 526551 w 1529044"/>
              <a:gd name="connsiteY16" fmla="*/ 465071 h 2418756"/>
              <a:gd name="connsiteX17" fmla="*/ 554852 w 1529044"/>
              <a:gd name="connsiteY17" fmla="*/ 416500 h 2418756"/>
              <a:gd name="connsiteX18" fmla="*/ 568115 w 1529044"/>
              <a:gd name="connsiteY18" fmla="*/ 381944 h 2418756"/>
              <a:gd name="connsiteX19" fmla="*/ 592266 w 1529044"/>
              <a:gd name="connsiteY19" fmla="*/ 326526 h 2418756"/>
              <a:gd name="connsiteX20" fmla="*/ 622779 w 1529044"/>
              <a:gd name="connsiteY20" fmla="*/ 257631 h 2418756"/>
              <a:gd name="connsiteX21" fmla="*/ 657603 w 1529044"/>
              <a:gd name="connsiteY21" fmla="*/ 201835 h 2418756"/>
              <a:gd name="connsiteX22" fmla="*/ 672265 w 1529044"/>
              <a:gd name="connsiteY22" fmla="*/ 167441 h 2418756"/>
              <a:gd name="connsiteX23" fmla="*/ 696363 w 1529044"/>
              <a:gd name="connsiteY23" fmla="*/ 110460 h 2418756"/>
              <a:gd name="connsiteX24" fmla="*/ 720515 w 1529044"/>
              <a:gd name="connsiteY24" fmla="*/ 50729 h 2418756"/>
              <a:gd name="connsiteX25" fmla="*/ 709463 w 1529044"/>
              <a:gd name="connsiteY25" fmla="*/ 91376 h 2418756"/>
              <a:gd name="connsiteX26" fmla="*/ 755340 w 1529044"/>
              <a:gd name="connsiteY26" fmla="*/ 0 h 2418756"/>
              <a:gd name="connsiteX27" fmla="*/ 786607 w 1529044"/>
              <a:gd name="connsiteY27" fmla="*/ 20594 h 2418756"/>
              <a:gd name="connsiteX28" fmla="*/ 814316 w 1529044"/>
              <a:gd name="connsiteY28" fmla="*/ 92293 h 2418756"/>
              <a:gd name="connsiteX29" fmla="*/ 824612 w 1529044"/>
              <a:gd name="connsiteY29" fmla="*/ 140972 h 2418756"/>
              <a:gd name="connsiteX30" fmla="*/ 843048 w 1529044"/>
              <a:gd name="connsiteY30" fmla="*/ 188789 h 2418756"/>
              <a:gd name="connsiteX31" fmla="*/ 863373 w 1529044"/>
              <a:gd name="connsiteY31" fmla="*/ 238708 h 2418756"/>
              <a:gd name="connsiteX32" fmla="*/ 887901 w 1529044"/>
              <a:gd name="connsiteY32" fmla="*/ 322968 h 2418756"/>
              <a:gd name="connsiteX33" fmla="*/ 894640 w 1529044"/>
              <a:gd name="connsiteY33" fmla="*/ 342806 h 2418756"/>
              <a:gd name="connsiteX34" fmla="*/ 904937 w 1529044"/>
              <a:gd name="connsiteY34" fmla="*/ 380812 h 2418756"/>
              <a:gd name="connsiteX35" fmla="*/ 925907 w 1529044"/>
              <a:gd name="connsiteY35" fmla="*/ 443346 h 2418756"/>
              <a:gd name="connsiteX36" fmla="*/ 935825 w 1529044"/>
              <a:gd name="connsiteY36" fmla="*/ 492026 h 2418756"/>
              <a:gd name="connsiteX37" fmla="*/ 963535 w 1529044"/>
              <a:gd name="connsiteY37" fmla="*/ 578712 h 2418756"/>
              <a:gd name="connsiteX38" fmla="*/ 970274 w 1529044"/>
              <a:gd name="connsiteY38" fmla="*/ 623832 h 2418756"/>
              <a:gd name="connsiteX39" fmla="*/ 991244 w 1529044"/>
              <a:gd name="connsiteY39" fmla="*/ 672135 h 2418756"/>
              <a:gd name="connsiteX40" fmla="*/ 1015395 w 1529044"/>
              <a:gd name="connsiteY40" fmla="*/ 726799 h 2418756"/>
              <a:gd name="connsiteX41" fmla="*/ 1039169 w 1529044"/>
              <a:gd name="connsiteY41" fmla="*/ 837258 h 2418756"/>
              <a:gd name="connsiteX42" fmla="*/ 1052969 w 1529044"/>
              <a:gd name="connsiteY42" fmla="*/ 847015 h 2418756"/>
              <a:gd name="connsiteX43" fmla="*/ 1070814 w 1529044"/>
              <a:gd name="connsiteY43" fmla="*/ 925074 h 2418756"/>
              <a:gd name="connsiteX44" fmla="*/ 1095341 w 1529044"/>
              <a:gd name="connsiteY44" fmla="*/ 994347 h 2418756"/>
              <a:gd name="connsiteX45" fmla="*/ 1112754 w 1529044"/>
              <a:gd name="connsiteY45" fmla="*/ 1056881 h 2418756"/>
              <a:gd name="connsiteX46" fmla="*/ 1144022 w 1529044"/>
              <a:gd name="connsiteY46" fmla="*/ 1149551 h 2418756"/>
              <a:gd name="connsiteX47" fmla="*/ 1171731 w 1529044"/>
              <a:gd name="connsiteY47" fmla="*/ 1248042 h 2418756"/>
              <a:gd name="connsiteX48" fmla="*/ 1199063 w 1529044"/>
              <a:gd name="connsiteY48" fmla="*/ 1337153 h 2418756"/>
              <a:gd name="connsiteX49" fmla="*/ 1241003 w 1529044"/>
              <a:gd name="connsiteY49" fmla="*/ 1448744 h 2418756"/>
              <a:gd name="connsiteX50" fmla="*/ 1260842 w 1529044"/>
              <a:gd name="connsiteY50" fmla="*/ 1545726 h 2418756"/>
              <a:gd name="connsiteX51" fmla="*/ 1288551 w 1529044"/>
              <a:gd name="connsiteY51" fmla="*/ 1628853 h 2418756"/>
              <a:gd name="connsiteX52" fmla="*/ 1334427 w 1529044"/>
              <a:gd name="connsiteY52" fmla="*/ 1767021 h 2418756"/>
              <a:gd name="connsiteX53" fmla="*/ 1375991 w 1529044"/>
              <a:gd name="connsiteY53" fmla="*/ 1904058 h 2418756"/>
              <a:gd name="connsiteX54" fmla="*/ 1405207 w 1529044"/>
              <a:gd name="connsiteY54" fmla="*/ 1974893 h 2418756"/>
              <a:gd name="connsiteX55" fmla="*/ 1445641 w 1529044"/>
              <a:gd name="connsiteY55" fmla="*/ 2101957 h 2418756"/>
              <a:gd name="connsiteX56" fmla="*/ 1479711 w 1529044"/>
              <a:gd name="connsiteY56" fmla="*/ 2220663 h 2418756"/>
              <a:gd name="connsiteX57" fmla="*/ 1493566 w 1529044"/>
              <a:gd name="connsiteY57" fmla="*/ 2276459 h 2418756"/>
              <a:gd name="connsiteX58" fmla="*/ 1510224 w 1529044"/>
              <a:gd name="connsiteY58" fmla="*/ 2363144 h 2418756"/>
              <a:gd name="connsiteX59" fmla="*/ 1524078 w 1529044"/>
              <a:gd name="connsiteY59" fmla="*/ 2418562 h 2418756"/>
              <a:gd name="connsiteX60" fmla="*/ 1419225 w 1529044"/>
              <a:gd name="connsiteY60" fmla="*/ 2381312 h 2418756"/>
              <a:gd name="connsiteX61" fmla="*/ 1330115 w 1529044"/>
              <a:gd name="connsiteY61" fmla="*/ 2321580 h 2418756"/>
              <a:gd name="connsiteX62" fmla="*/ 1274696 w 1529044"/>
              <a:gd name="connsiteY62" fmla="*/ 2293871 h 2418756"/>
              <a:gd name="connsiteX63" fmla="*/ 1184453 w 1529044"/>
              <a:gd name="connsiteY63" fmla="*/ 2252684 h 2418756"/>
              <a:gd name="connsiteX64" fmla="*/ 1150005 w 1529044"/>
              <a:gd name="connsiteY64" fmla="*/ 2210744 h 2418756"/>
              <a:gd name="connsiteX65" fmla="*/ 1039169 w 1529044"/>
              <a:gd name="connsiteY65" fmla="*/ 2155326 h 2418756"/>
              <a:gd name="connsiteX66" fmla="*/ 914478 w 1529044"/>
              <a:gd name="connsiteY66" fmla="*/ 2072199 h 2418756"/>
              <a:gd name="connsiteX67" fmla="*/ 872915 w 1529044"/>
              <a:gd name="connsiteY67" fmla="*/ 2044490 h 2418756"/>
              <a:gd name="connsiteX68" fmla="*/ 678951 w 1529044"/>
              <a:gd name="connsiteY68" fmla="*/ 1961362 h 2418756"/>
              <a:gd name="connsiteX69" fmla="*/ 637387 w 1529044"/>
              <a:gd name="connsiteY69" fmla="*/ 1919799 h 2418756"/>
              <a:gd name="connsiteX70" fmla="*/ 568115 w 1529044"/>
              <a:gd name="connsiteY70" fmla="*/ 1892090 h 2418756"/>
              <a:gd name="connsiteX71" fmla="*/ 512696 w 1529044"/>
              <a:gd name="connsiteY71" fmla="*/ 1864380 h 2418756"/>
              <a:gd name="connsiteX72" fmla="*/ 429569 w 1529044"/>
              <a:gd name="connsiteY72" fmla="*/ 1822817 h 2418756"/>
              <a:gd name="connsiteX73" fmla="*/ 346442 w 1529044"/>
              <a:gd name="connsiteY73" fmla="*/ 1767399 h 2418756"/>
              <a:gd name="connsiteX74" fmla="*/ 207896 w 1529044"/>
              <a:gd name="connsiteY74" fmla="*/ 1711980 h 2418756"/>
              <a:gd name="connsiteX75" fmla="*/ 152478 w 1529044"/>
              <a:gd name="connsiteY75" fmla="*/ 1684271 h 2418756"/>
              <a:gd name="connsiteX76" fmla="*/ 4014 w 1529044"/>
              <a:gd name="connsiteY76" fmla="*/ 1646642 h 2418756"/>
              <a:gd name="connsiteX0" fmla="*/ 4014 w 1529044"/>
              <a:gd name="connsiteY0" fmla="*/ 1646642 h 2418756"/>
              <a:gd name="connsiteX1" fmla="*/ 45200 w 1529044"/>
              <a:gd name="connsiteY1" fmla="*/ 1547612 h 2418756"/>
              <a:gd name="connsiteX2" fmla="*/ 76844 w 1529044"/>
              <a:gd name="connsiteY2" fmla="*/ 1442006 h 2418756"/>
              <a:gd name="connsiteX3" fmla="*/ 118785 w 1529044"/>
              <a:gd name="connsiteY3" fmla="*/ 1345400 h 2418756"/>
              <a:gd name="connsiteX4" fmla="*/ 150430 w 1529044"/>
              <a:gd name="connsiteY4" fmla="*/ 1279309 h 2418756"/>
              <a:gd name="connsiteX5" fmla="*/ 170645 w 1529044"/>
              <a:gd name="connsiteY5" fmla="*/ 1227071 h 2418756"/>
              <a:gd name="connsiteX6" fmla="*/ 212963 w 1529044"/>
              <a:gd name="connsiteY6" fmla="*/ 1160602 h 2418756"/>
              <a:gd name="connsiteX7" fmla="*/ 243099 w 1529044"/>
              <a:gd name="connsiteY7" fmla="*/ 1098822 h 2418756"/>
              <a:gd name="connsiteX8" fmla="*/ 273611 w 1529044"/>
              <a:gd name="connsiteY8" fmla="*/ 1021680 h 2418756"/>
              <a:gd name="connsiteX9" fmla="*/ 311618 w 1529044"/>
              <a:gd name="connsiteY9" fmla="*/ 959145 h 2418756"/>
              <a:gd name="connsiteX10" fmla="*/ 363477 w 1529044"/>
              <a:gd name="connsiteY10" fmla="*/ 838013 h 2418756"/>
              <a:gd name="connsiteX11" fmla="*/ 388005 w 1529044"/>
              <a:gd name="connsiteY11" fmla="*/ 789332 h 2418756"/>
              <a:gd name="connsiteX12" fmla="*/ 415715 w 1529044"/>
              <a:gd name="connsiteY12" fmla="*/ 713699 h 2418756"/>
              <a:gd name="connsiteX13" fmla="*/ 454098 w 1529044"/>
              <a:gd name="connsiteY13" fmla="*/ 640113 h 2418756"/>
              <a:gd name="connsiteX14" fmla="*/ 477871 w 1529044"/>
              <a:gd name="connsiteY14" fmla="*/ 590894 h 2418756"/>
              <a:gd name="connsiteX15" fmla="*/ 516632 w 1529044"/>
              <a:gd name="connsiteY15" fmla="*/ 499519 h 2418756"/>
              <a:gd name="connsiteX16" fmla="*/ 526551 w 1529044"/>
              <a:gd name="connsiteY16" fmla="*/ 465071 h 2418756"/>
              <a:gd name="connsiteX17" fmla="*/ 554852 w 1529044"/>
              <a:gd name="connsiteY17" fmla="*/ 416500 h 2418756"/>
              <a:gd name="connsiteX18" fmla="*/ 568115 w 1529044"/>
              <a:gd name="connsiteY18" fmla="*/ 381944 h 2418756"/>
              <a:gd name="connsiteX19" fmla="*/ 592266 w 1529044"/>
              <a:gd name="connsiteY19" fmla="*/ 326526 h 2418756"/>
              <a:gd name="connsiteX20" fmla="*/ 622779 w 1529044"/>
              <a:gd name="connsiteY20" fmla="*/ 257631 h 2418756"/>
              <a:gd name="connsiteX21" fmla="*/ 657603 w 1529044"/>
              <a:gd name="connsiteY21" fmla="*/ 201835 h 2418756"/>
              <a:gd name="connsiteX22" fmla="*/ 672265 w 1529044"/>
              <a:gd name="connsiteY22" fmla="*/ 167441 h 2418756"/>
              <a:gd name="connsiteX23" fmla="*/ 696363 w 1529044"/>
              <a:gd name="connsiteY23" fmla="*/ 110460 h 2418756"/>
              <a:gd name="connsiteX24" fmla="*/ 720515 w 1529044"/>
              <a:gd name="connsiteY24" fmla="*/ 50729 h 2418756"/>
              <a:gd name="connsiteX25" fmla="*/ 709463 w 1529044"/>
              <a:gd name="connsiteY25" fmla="*/ 91376 h 2418756"/>
              <a:gd name="connsiteX26" fmla="*/ 755340 w 1529044"/>
              <a:gd name="connsiteY26" fmla="*/ 0 h 2418756"/>
              <a:gd name="connsiteX27" fmla="*/ 786607 w 1529044"/>
              <a:gd name="connsiteY27" fmla="*/ 20594 h 2418756"/>
              <a:gd name="connsiteX28" fmla="*/ 814316 w 1529044"/>
              <a:gd name="connsiteY28" fmla="*/ 92293 h 2418756"/>
              <a:gd name="connsiteX29" fmla="*/ 824612 w 1529044"/>
              <a:gd name="connsiteY29" fmla="*/ 140972 h 2418756"/>
              <a:gd name="connsiteX30" fmla="*/ 843048 w 1529044"/>
              <a:gd name="connsiteY30" fmla="*/ 188789 h 2418756"/>
              <a:gd name="connsiteX31" fmla="*/ 863373 w 1529044"/>
              <a:gd name="connsiteY31" fmla="*/ 238708 h 2418756"/>
              <a:gd name="connsiteX32" fmla="*/ 887901 w 1529044"/>
              <a:gd name="connsiteY32" fmla="*/ 322968 h 2418756"/>
              <a:gd name="connsiteX33" fmla="*/ 894640 w 1529044"/>
              <a:gd name="connsiteY33" fmla="*/ 342806 h 2418756"/>
              <a:gd name="connsiteX34" fmla="*/ 904937 w 1529044"/>
              <a:gd name="connsiteY34" fmla="*/ 380812 h 2418756"/>
              <a:gd name="connsiteX35" fmla="*/ 925907 w 1529044"/>
              <a:gd name="connsiteY35" fmla="*/ 443346 h 2418756"/>
              <a:gd name="connsiteX36" fmla="*/ 935825 w 1529044"/>
              <a:gd name="connsiteY36" fmla="*/ 492026 h 2418756"/>
              <a:gd name="connsiteX37" fmla="*/ 963535 w 1529044"/>
              <a:gd name="connsiteY37" fmla="*/ 578712 h 2418756"/>
              <a:gd name="connsiteX38" fmla="*/ 970274 w 1529044"/>
              <a:gd name="connsiteY38" fmla="*/ 623832 h 2418756"/>
              <a:gd name="connsiteX39" fmla="*/ 991244 w 1529044"/>
              <a:gd name="connsiteY39" fmla="*/ 672135 h 2418756"/>
              <a:gd name="connsiteX40" fmla="*/ 1015395 w 1529044"/>
              <a:gd name="connsiteY40" fmla="*/ 726799 h 2418756"/>
              <a:gd name="connsiteX41" fmla="*/ 1039169 w 1529044"/>
              <a:gd name="connsiteY41" fmla="*/ 837258 h 2418756"/>
              <a:gd name="connsiteX42" fmla="*/ 1052969 w 1529044"/>
              <a:gd name="connsiteY42" fmla="*/ 847015 h 2418756"/>
              <a:gd name="connsiteX43" fmla="*/ 1070814 w 1529044"/>
              <a:gd name="connsiteY43" fmla="*/ 925074 h 2418756"/>
              <a:gd name="connsiteX44" fmla="*/ 1095341 w 1529044"/>
              <a:gd name="connsiteY44" fmla="*/ 994347 h 2418756"/>
              <a:gd name="connsiteX45" fmla="*/ 1112754 w 1529044"/>
              <a:gd name="connsiteY45" fmla="*/ 1056881 h 2418756"/>
              <a:gd name="connsiteX46" fmla="*/ 1144022 w 1529044"/>
              <a:gd name="connsiteY46" fmla="*/ 1149551 h 2418756"/>
              <a:gd name="connsiteX47" fmla="*/ 1171731 w 1529044"/>
              <a:gd name="connsiteY47" fmla="*/ 1248042 h 2418756"/>
              <a:gd name="connsiteX48" fmla="*/ 1199063 w 1529044"/>
              <a:gd name="connsiteY48" fmla="*/ 1337153 h 2418756"/>
              <a:gd name="connsiteX49" fmla="*/ 1241003 w 1529044"/>
              <a:gd name="connsiteY49" fmla="*/ 1448744 h 2418756"/>
              <a:gd name="connsiteX50" fmla="*/ 1260842 w 1529044"/>
              <a:gd name="connsiteY50" fmla="*/ 1545726 h 2418756"/>
              <a:gd name="connsiteX51" fmla="*/ 1288551 w 1529044"/>
              <a:gd name="connsiteY51" fmla="*/ 1628853 h 2418756"/>
              <a:gd name="connsiteX52" fmla="*/ 1334427 w 1529044"/>
              <a:gd name="connsiteY52" fmla="*/ 1767021 h 2418756"/>
              <a:gd name="connsiteX53" fmla="*/ 1375991 w 1529044"/>
              <a:gd name="connsiteY53" fmla="*/ 1904058 h 2418756"/>
              <a:gd name="connsiteX54" fmla="*/ 1405207 w 1529044"/>
              <a:gd name="connsiteY54" fmla="*/ 1974893 h 2418756"/>
              <a:gd name="connsiteX55" fmla="*/ 1445641 w 1529044"/>
              <a:gd name="connsiteY55" fmla="*/ 2101957 h 2418756"/>
              <a:gd name="connsiteX56" fmla="*/ 1479711 w 1529044"/>
              <a:gd name="connsiteY56" fmla="*/ 2220663 h 2418756"/>
              <a:gd name="connsiteX57" fmla="*/ 1493566 w 1529044"/>
              <a:gd name="connsiteY57" fmla="*/ 2276459 h 2418756"/>
              <a:gd name="connsiteX58" fmla="*/ 1510224 w 1529044"/>
              <a:gd name="connsiteY58" fmla="*/ 2363144 h 2418756"/>
              <a:gd name="connsiteX59" fmla="*/ 1524078 w 1529044"/>
              <a:gd name="connsiteY59" fmla="*/ 2418562 h 2418756"/>
              <a:gd name="connsiteX60" fmla="*/ 1419225 w 1529044"/>
              <a:gd name="connsiteY60" fmla="*/ 2381312 h 2418756"/>
              <a:gd name="connsiteX61" fmla="*/ 1330115 w 1529044"/>
              <a:gd name="connsiteY61" fmla="*/ 2321580 h 2418756"/>
              <a:gd name="connsiteX62" fmla="*/ 1274696 w 1529044"/>
              <a:gd name="connsiteY62" fmla="*/ 2293871 h 2418756"/>
              <a:gd name="connsiteX63" fmla="*/ 1184453 w 1529044"/>
              <a:gd name="connsiteY63" fmla="*/ 2252684 h 2418756"/>
              <a:gd name="connsiteX64" fmla="*/ 1135773 w 1529044"/>
              <a:gd name="connsiteY64" fmla="*/ 2221418 h 2418756"/>
              <a:gd name="connsiteX65" fmla="*/ 1039169 w 1529044"/>
              <a:gd name="connsiteY65" fmla="*/ 2155326 h 2418756"/>
              <a:gd name="connsiteX66" fmla="*/ 914478 w 1529044"/>
              <a:gd name="connsiteY66" fmla="*/ 2072199 h 2418756"/>
              <a:gd name="connsiteX67" fmla="*/ 872915 w 1529044"/>
              <a:gd name="connsiteY67" fmla="*/ 2044490 h 2418756"/>
              <a:gd name="connsiteX68" fmla="*/ 678951 w 1529044"/>
              <a:gd name="connsiteY68" fmla="*/ 1961362 h 2418756"/>
              <a:gd name="connsiteX69" fmla="*/ 637387 w 1529044"/>
              <a:gd name="connsiteY69" fmla="*/ 1919799 h 2418756"/>
              <a:gd name="connsiteX70" fmla="*/ 568115 w 1529044"/>
              <a:gd name="connsiteY70" fmla="*/ 1892090 h 2418756"/>
              <a:gd name="connsiteX71" fmla="*/ 512696 w 1529044"/>
              <a:gd name="connsiteY71" fmla="*/ 1864380 h 2418756"/>
              <a:gd name="connsiteX72" fmla="*/ 429569 w 1529044"/>
              <a:gd name="connsiteY72" fmla="*/ 1822817 h 2418756"/>
              <a:gd name="connsiteX73" fmla="*/ 346442 w 1529044"/>
              <a:gd name="connsiteY73" fmla="*/ 1767399 h 2418756"/>
              <a:gd name="connsiteX74" fmla="*/ 207896 w 1529044"/>
              <a:gd name="connsiteY74" fmla="*/ 1711980 h 2418756"/>
              <a:gd name="connsiteX75" fmla="*/ 152478 w 1529044"/>
              <a:gd name="connsiteY75" fmla="*/ 1684271 h 2418756"/>
              <a:gd name="connsiteX76" fmla="*/ 4014 w 1529044"/>
              <a:gd name="connsiteY76" fmla="*/ 1646642 h 2418756"/>
              <a:gd name="connsiteX0" fmla="*/ 4014 w 1529044"/>
              <a:gd name="connsiteY0" fmla="*/ 1646642 h 2418756"/>
              <a:gd name="connsiteX1" fmla="*/ 45200 w 1529044"/>
              <a:gd name="connsiteY1" fmla="*/ 1547612 h 2418756"/>
              <a:gd name="connsiteX2" fmla="*/ 76844 w 1529044"/>
              <a:gd name="connsiteY2" fmla="*/ 1442006 h 2418756"/>
              <a:gd name="connsiteX3" fmla="*/ 118785 w 1529044"/>
              <a:gd name="connsiteY3" fmla="*/ 1345400 h 2418756"/>
              <a:gd name="connsiteX4" fmla="*/ 150430 w 1529044"/>
              <a:gd name="connsiteY4" fmla="*/ 1279309 h 2418756"/>
              <a:gd name="connsiteX5" fmla="*/ 170645 w 1529044"/>
              <a:gd name="connsiteY5" fmla="*/ 1227071 h 2418756"/>
              <a:gd name="connsiteX6" fmla="*/ 212963 w 1529044"/>
              <a:gd name="connsiteY6" fmla="*/ 1160602 h 2418756"/>
              <a:gd name="connsiteX7" fmla="*/ 243099 w 1529044"/>
              <a:gd name="connsiteY7" fmla="*/ 1098822 h 2418756"/>
              <a:gd name="connsiteX8" fmla="*/ 273611 w 1529044"/>
              <a:gd name="connsiteY8" fmla="*/ 1021680 h 2418756"/>
              <a:gd name="connsiteX9" fmla="*/ 311618 w 1529044"/>
              <a:gd name="connsiteY9" fmla="*/ 959145 h 2418756"/>
              <a:gd name="connsiteX10" fmla="*/ 363477 w 1529044"/>
              <a:gd name="connsiteY10" fmla="*/ 838013 h 2418756"/>
              <a:gd name="connsiteX11" fmla="*/ 388005 w 1529044"/>
              <a:gd name="connsiteY11" fmla="*/ 789332 h 2418756"/>
              <a:gd name="connsiteX12" fmla="*/ 415715 w 1529044"/>
              <a:gd name="connsiteY12" fmla="*/ 713699 h 2418756"/>
              <a:gd name="connsiteX13" fmla="*/ 454098 w 1529044"/>
              <a:gd name="connsiteY13" fmla="*/ 640113 h 2418756"/>
              <a:gd name="connsiteX14" fmla="*/ 477871 w 1529044"/>
              <a:gd name="connsiteY14" fmla="*/ 590894 h 2418756"/>
              <a:gd name="connsiteX15" fmla="*/ 516632 w 1529044"/>
              <a:gd name="connsiteY15" fmla="*/ 499519 h 2418756"/>
              <a:gd name="connsiteX16" fmla="*/ 526551 w 1529044"/>
              <a:gd name="connsiteY16" fmla="*/ 465071 h 2418756"/>
              <a:gd name="connsiteX17" fmla="*/ 554852 w 1529044"/>
              <a:gd name="connsiteY17" fmla="*/ 416500 h 2418756"/>
              <a:gd name="connsiteX18" fmla="*/ 568115 w 1529044"/>
              <a:gd name="connsiteY18" fmla="*/ 381944 h 2418756"/>
              <a:gd name="connsiteX19" fmla="*/ 592266 w 1529044"/>
              <a:gd name="connsiteY19" fmla="*/ 326526 h 2418756"/>
              <a:gd name="connsiteX20" fmla="*/ 622779 w 1529044"/>
              <a:gd name="connsiteY20" fmla="*/ 257631 h 2418756"/>
              <a:gd name="connsiteX21" fmla="*/ 657603 w 1529044"/>
              <a:gd name="connsiteY21" fmla="*/ 201835 h 2418756"/>
              <a:gd name="connsiteX22" fmla="*/ 672265 w 1529044"/>
              <a:gd name="connsiteY22" fmla="*/ 167441 h 2418756"/>
              <a:gd name="connsiteX23" fmla="*/ 696363 w 1529044"/>
              <a:gd name="connsiteY23" fmla="*/ 110460 h 2418756"/>
              <a:gd name="connsiteX24" fmla="*/ 720515 w 1529044"/>
              <a:gd name="connsiteY24" fmla="*/ 50729 h 2418756"/>
              <a:gd name="connsiteX25" fmla="*/ 709463 w 1529044"/>
              <a:gd name="connsiteY25" fmla="*/ 91376 h 2418756"/>
              <a:gd name="connsiteX26" fmla="*/ 755340 w 1529044"/>
              <a:gd name="connsiteY26" fmla="*/ 0 h 2418756"/>
              <a:gd name="connsiteX27" fmla="*/ 786607 w 1529044"/>
              <a:gd name="connsiteY27" fmla="*/ 20594 h 2418756"/>
              <a:gd name="connsiteX28" fmla="*/ 814316 w 1529044"/>
              <a:gd name="connsiteY28" fmla="*/ 92293 h 2418756"/>
              <a:gd name="connsiteX29" fmla="*/ 824612 w 1529044"/>
              <a:gd name="connsiteY29" fmla="*/ 140972 h 2418756"/>
              <a:gd name="connsiteX30" fmla="*/ 843048 w 1529044"/>
              <a:gd name="connsiteY30" fmla="*/ 188789 h 2418756"/>
              <a:gd name="connsiteX31" fmla="*/ 863373 w 1529044"/>
              <a:gd name="connsiteY31" fmla="*/ 238708 h 2418756"/>
              <a:gd name="connsiteX32" fmla="*/ 887901 w 1529044"/>
              <a:gd name="connsiteY32" fmla="*/ 322968 h 2418756"/>
              <a:gd name="connsiteX33" fmla="*/ 894640 w 1529044"/>
              <a:gd name="connsiteY33" fmla="*/ 342806 h 2418756"/>
              <a:gd name="connsiteX34" fmla="*/ 904937 w 1529044"/>
              <a:gd name="connsiteY34" fmla="*/ 380812 h 2418756"/>
              <a:gd name="connsiteX35" fmla="*/ 925907 w 1529044"/>
              <a:gd name="connsiteY35" fmla="*/ 443346 h 2418756"/>
              <a:gd name="connsiteX36" fmla="*/ 935825 w 1529044"/>
              <a:gd name="connsiteY36" fmla="*/ 492026 h 2418756"/>
              <a:gd name="connsiteX37" fmla="*/ 963535 w 1529044"/>
              <a:gd name="connsiteY37" fmla="*/ 578712 h 2418756"/>
              <a:gd name="connsiteX38" fmla="*/ 970274 w 1529044"/>
              <a:gd name="connsiteY38" fmla="*/ 623832 h 2418756"/>
              <a:gd name="connsiteX39" fmla="*/ 991244 w 1529044"/>
              <a:gd name="connsiteY39" fmla="*/ 672135 h 2418756"/>
              <a:gd name="connsiteX40" fmla="*/ 1015395 w 1529044"/>
              <a:gd name="connsiteY40" fmla="*/ 726799 h 2418756"/>
              <a:gd name="connsiteX41" fmla="*/ 1039169 w 1529044"/>
              <a:gd name="connsiteY41" fmla="*/ 837258 h 2418756"/>
              <a:gd name="connsiteX42" fmla="*/ 1052969 w 1529044"/>
              <a:gd name="connsiteY42" fmla="*/ 847015 h 2418756"/>
              <a:gd name="connsiteX43" fmla="*/ 1070814 w 1529044"/>
              <a:gd name="connsiteY43" fmla="*/ 925074 h 2418756"/>
              <a:gd name="connsiteX44" fmla="*/ 1095341 w 1529044"/>
              <a:gd name="connsiteY44" fmla="*/ 994347 h 2418756"/>
              <a:gd name="connsiteX45" fmla="*/ 1112754 w 1529044"/>
              <a:gd name="connsiteY45" fmla="*/ 1056881 h 2418756"/>
              <a:gd name="connsiteX46" fmla="*/ 1144022 w 1529044"/>
              <a:gd name="connsiteY46" fmla="*/ 1149551 h 2418756"/>
              <a:gd name="connsiteX47" fmla="*/ 1171731 w 1529044"/>
              <a:gd name="connsiteY47" fmla="*/ 1248042 h 2418756"/>
              <a:gd name="connsiteX48" fmla="*/ 1199063 w 1529044"/>
              <a:gd name="connsiteY48" fmla="*/ 1337153 h 2418756"/>
              <a:gd name="connsiteX49" fmla="*/ 1241003 w 1529044"/>
              <a:gd name="connsiteY49" fmla="*/ 1448744 h 2418756"/>
              <a:gd name="connsiteX50" fmla="*/ 1260842 w 1529044"/>
              <a:gd name="connsiteY50" fmla="*/ 1545726 h 2418756"/>
              <a:gd name="connsiteX51" fmla="*/ 1288551 w 1529044"/>
              <a:gd name="connsiteY51" fmla="*/ 1628853 h 2418756"/>
              <a:gd name="connsiteX52" fmla="*/ 1334427 w 1529044"/>
              <a:gd name="connsiteY52" fmla="*/ 1767021 h 2418756"/>
              <a:gd name="connsiteX53" fmla="*/ 1375991 w 1529044"/>
              <a:gd name="connsiteY53" fmla="*/ 1904058 h 2418756"/>
              <a:gd name="connsiteX54" fmla="*/ 1405207 w 1529044"/>
              <a:gd name="connsiteY54" fmla="*/ 1974893 h 2418756"/>
              <a:gd name="connsiteX55" fmla="*/ 1445641 w 1529044"/>
              <a:gd name="connsiteY55" fmla="*/ 2101957 h 2418756"/>
              <a:gd name="connsiteX56" fmla="*/ 1479711 w 1529044"/>
              <a:gd name="connsiteY56" fmla="*/ 2220663 h 2418756"/>
              <a:gd name="connsiteX57" fmla="*/ 1493566 w 1529044"/>
              <a:gd name="connsiteY57" fmla="*/ 2276459 h 2418756"/>
              <a:gd name="connsiteX58" fmla="*/ 1510224 w 1529044"/>
              <a:gd name="connsiteY58" fmla="*/ 2363144 h 2418756"/>
              <a:gd name="connsiteX59" fmla="*/ 1524078 w 1529044"/>
              <a:gd name="connsiteY59" fmla="*/ 2418562 h 2418756"/>
              <a:gd name="connsiteX60" fmla="*/ 1419225 w 1529044"/>
              <a:gd name="connsiteY60" fmla="*/ 2381312 h 2418756"/>
              <a:gd name="connsiteX61" fmla="*/ 1330115 w 1529044"/>
              <a:gd name="connsiteY61" fmla="*/ 2321580 h 2418756"/>
              <a:gd name="connsiteX62" fmla="*/ 1274696 w 1529044"/>
              <a:gd name="connsiteY62" fmla="*/ 2293871 h 2418756"/>
              <a:gd name="connsiteX63" fmla="*/ 1184453 w 1529044"/>
              <a:gd name="connsiteY63" fmla="*/ 2252684 h 2418756"/>
              <a:gd name="connsiteX64" fmla="*/ 1135773 w 1529044"/>
              <a:gd name="connsiteY64" fmla="*/ 2221418 h 2418756"/>
              <a:gd name="connsiteX65" fmla="*/ 1024937 w 1529044"/>
              <a:gd name="connsiteY65" fmla="*/ 2169558 h 2418756"/>
              <a:gd name="connsiteX66" fmla="*/ 914478 w 1529044"/>
              <a:gd name="connsiteY66" fmla="*/ 2072199 h 2418756"/>
              <a:gd name="connsiteX67" fmla="*/ 872915 w 1529044"/>
              <a:gd name="connsiteY67" fmla="*/ 2044490 h 2418756"/>
              <a:gd name="connsiteX68" fmla="*/ 678951 w 1529044"/>
              <a:gd name="connsiteY68" fmla="*/ 1961362 h 2418756"/>
              <a:gd name="connsiteX69" fmla="*/ 637387 w 1529044"/>
              <a:gd name="connsiteY69" fmla="*/ 1919799 h 2418756"/>
              <a:gd name="connsiteX70" fmla="*/ 568115 w 1529044"/>
              <a:gd name="connsiteY70" fmla="*/ 1892090 h 2418756"/>
              <a:gd name="connsiteX71" fmla="*/ 512696 w 1529044"/>
              <a:gd name="connsiteY71" fmla="*/ 1864380 h 2418756"/>
              <a:gd name="connsiteX72" fmla="*/ 429569 w 1529044"/>
              <a:gd name="connsiteY72" fmla="*/ 1822817 h 2418756"/>
              <a:gd name="connsiteX73" fmla="*/ 346442 w 1529044"/>
              <a:gd name="connsiteY73" fmla="*/ 1767399 h 2418756"/>
              <a:gd name="connsiteX74" fmla="*/ 207896 w 1529044"/>
              <a:gd name="connsiteY74" fmla="*/ 1711980 h 2418756"/>
              <a:gd name="connsiteX75" fmla="*/ 152478 w 1529044"/>
              <a:gd name="connsiteY75" fmla="*/ 1684271 h 2418756"/>
              <a:gd name="connsiteX76" fmla="*/ 4014 w 1529044"/>
              <a:gd name="connsiteY76" fmla="*/ 1646642 h 2418756"/>
              <a:gd name="connsiteX0" fmla="*/ 4014 w 1529044"/>
              <a:gd name="connsiteY0" fmla="*/ 1646642 h 2418756"/>
              <a:gd name="connsiteX1" fmla="*/ 45200 w 1529044"/>
              <a:gd name="connsiteY1" fmla="*/ 1547612 h 2418756"/>
              <a:gd name="connsiteX2" fmla="*/ 76844 w 1529044"/>
              <a:gd name="connsiteY2" fmla="*/ 1442006 h 2418756"/>
              <a:gd name="connsiteX3" fmla="*/ 118785 w 1529044"/>
              <a:gd name="connsiteY3" fmla="*/ 1345400 h 2418756"/>
              <a:gd name="connsiteX4" fmla="*/ 150430 w 1529044"/>
              <a:gd name="connsiteY4" fmla="*/ 1279309 h 2418756"/>
              <a:gd name="connsiteX5" fmla="*/ 170645 w 1529044"/>
              <a:gd name="connsiteY5" fmla="*/ 1227071 h 2418756"/>
              <a:gd name="connsiteX6" fmla="*/ 212963 w 1529044"/>
              <a:gd name="connsiteY6" fmla="*/ 1160602 h 2418756"/>
              <a:gd name="connsiteX7" fmla="*/ 243099 w 1529044"/>
              <a:gd name="connsiteY7" fmla="*/ 1098822 h 2418756"/>
              <a:gd name="connsiteX8" fmla="*/ 273611 w 1529044"/>
              <a:gd name="connsiteY8" fmla="*/ 1021680 h 2418756"/>
              <a:gd name="connsiteX9" fmla="*/ 311618 w 1529044"/>
              <a:gd name="connsiteY9" fmla="*/ 959145 h 2418756"/>
              <a:gd name="connsiteX10" fmla="*/ 363477 w 1529044"/>
              <a:gd name="connsiteY10" fmla="*/ 838013 h 2418756"/>
              <a:gd name="connsiteX11" fmla="*/ 388005 w 1529044"/>
              <a:gd name="connsiteY11" fmla="*/ 789332 h 2418756"/>
              <a:gd name="connsiteX12" fmla="*/ 415715 w 1529044"/>
              <a:gd name="connsiteY12" fmla="*/ 713699 h 2418756"/>
              <a:gd name="connsiteX13" fmla="*/ 454098 w 1529044"/>
              <a:gd name="connsiteY13" fmla="*/ 640113 h 2418756"/>
              <a:gd name="connsiteX14" fmla="*/ 477871 w 1529044"/>
              <a:gd name="connsiteY14" fmla="*/ 590894 h 2418756"/>
              <a:gd name="connsiteX15" fmla="*/ 516632 w 1529044"/>
              <a:gd name="connsiteY15" fmla="*/ 499519 h 2418756"/>
              <a:gd name="connsiteX16" fmla="*/ 526551 w 1529044"/>
              <a:gd name="connsiteY16" fmla="*/ 465071 h 2418756"/>
              <a:gd name="connsiteX17" fmla="*/ 554852 w 1529044"/>
              <a:gd name="connsiteY17" fmla="*/ 416500 h 2418756"/>
              <a:gd name="connsiteX18" fmla="*/ 568115 w 1529044"/>
              <a:gd name="connsiteY18" fmla="*/ 381944 h 2418756"/>
              <a:gd name="connsiteX19" fmla="*/ 592266 w 1529044"/>
              <a:gd name="connsiteY19" fmla="*/ 326526 h 2418756"/>
              <a:gd name="connsiteX20" fmla="*/ 622779 w 1529044"/>
              <a:gd name="connsiteY20" fmla="*/ 257631 h 2418756"/>
              <a:gd name="connsiteX21" fmla="*/ 657603 w 1529044"/>
              <a:gd name="connsiteY21" fmla="*/ 201835 h 2418756"/>
              <a:gd name="connsiteX22" fmla="*/ 672265 w 1529044"/>
              <a:gd name="connsiteY22" fmla="*/ 167441 h 2418756"/>
              <a:gd name="connsiteX23" fmla="*/ 696363 w 1529044"/>
              <a:gd name="connsiteY23" fmla="*/ 110460 h 2418756"/>
              <a:gd name="connsiteX24" fmla="*/ 720515 w 1529044"/>
              <a:gd name="connsiteY24" fmla="*/ 50729 h 2418756"/>
              <a:gd name="connsiteX25" fmla="*/ 709463 w 1529044"/>
              <a:gd name="connsiteY25" fmla="*/ 91376 h 2418756"/>
              <a:gd name="connsiteX26" fmla="*/ 755340 w 1529044"/>
              <a:gd name="connsiteY26" fmla="*/ 0 h 2418756"/>
              <a:gd name="connsiteX27" fmla="*/ 786607 w 1529044"/>
              <a:gd name="connsiteY27" fmla="*/ 20594 h 2418756"/>
              <a:gd name="connsiteX28" fmla="*/ 814316 w 1529044"/>
              <a:gd name="connsiteY28" fmla="*/ 92293 h 2418756"/>
              <a:gd name="connsiteX29" fmla="*/ 824612 w 1529044"/>
              <a:gd name="connsiteY29" fmla="*/ 140972 h 2418756"/>
              <a:gd name="connsiteX30" fmla="*/ 843048 w 1529044"/>
              <a:gd name="connsiteY30" fmla="*/ 188789 h 2418756"/>
              <a:gd name="connsiteX31" fmla="*/ 863373 w 1529044"/>
              <a:gd name="connsiteY31" fmla="*/ 238708 h 2418756"/>
              <a:gd name="connsiteX32" fmla="*/ 887901 w 1529044"/>
              <a:gd name="connsiteY32" fmla="*/ 322968 h 2418756"/>
              <a:gd name="connsiteX33" fmla="*/ 894640 w 1529044"/>
              <a:gd name="connsiteY33" fmla="*/ 342806 h 2418756"/>
              <a:gd name="connsiteX34" fmla="*/ 904937 w 1529044"/>
              <a:gd name="connsiteY34" fmla="*/ 380812 h 2418756"/>
              <a:gd name="connsiteX35" fmla="*/ 925907 w 1529044"/>
              <a:gd name="connsiteY35" fmla="*/ 443346 h 2418756"/>
              <a:gd name="connsiteX36" fmla="*/ 935825 w 1529044"/>
              <a:gd name="connsiteY36" fmla="*/ 492026 h 2418756"/>
              <a:gd name="connsiteX37" fmla="*/ 963535 w 1529044"/>
              <a:gd name="connsiteY37" fmla="*/ 578712 h 2418756"/>
              <a:gd name="connsiteX38" fmla="*/ 970274 w 1529044"/>
              <a:gd name="connsiteY38" fmla="*/ 623832 h 2418756"/>
              <a:gd name="connsiteX39" fmla="*/ 991244 w 1529044"/>
              <a:gd name="connsiteY39" fmla="*/ 672135 h 2418756"/>
              <a:gd name="connsiteX40" fmla="*/ 1015395 w 1529044"/>
              <a:gd name="connsiteY40" fmla="*/ 726799 h 2418756"/>
              <a:gd name="connsiteX41" fmla="*/ 1039169 w 1529044"/>
              <a:gd name="connsiteY41" fmla="*/ 837258 h 2418756"/>
              <a:gd name="connsiteX42" fmla="*/ 1052969 w 1529044"/>
              <a:gd name="connsiteY42" fmla="*/ 847015 h 2418756"/>
              <a:gd name="connsiteX43" fmla="*/ 1070814 w 1529044"/>
              <a:gd name="connsiteY43" fmla="*/ 925074 h 2418756"/>
              <a:gd name="connsiteX44" fmla="*/ 1095341 w 1529044"/>
              <a:gd name="connsiteY44" fmla="*/ 994347 h 2418756"/>
              <a:gd name="connsiteX45" fmla="*/ 1112754 w 1529044"/>
              <a:gd name="connsiteY45" fmla="*/ 1056881 h 2418756"/>
              <a:gd name="connsiteX46" fmla="*/ 1144022 w 1529044"/>
              <a:gd name="connsiteY46" fmla="*/ 1149551 h 2418756"/>
              <a:gd name="connsiteX47" fmla="*/ 1171731 w 1529044"/>
              <a:gd name="connsiteY47" fmla="*/ 1248042 h 2418756"/>
              <a:gd name="connsiteX48" fmla="*/ 1199063 w 1529044"/>
              <a:gd name="connsiteY48" fmla="*/ 1337153 h 2418756"/>
              <a:gd name="connsiteX49" fmla="*/ 1241003 w 1529044"/>
              <a:gd name="connsiteY49" fmla="*/ 1448744 h 2418756"/>
              <a:gd name="connsiteX50" fmla="*/ 1260842 w 1529044"/>
              <a:gd name="connsiteY50" fmla="*/ 1545726 h 2418756"/>
              <a:gd name="connsiteX51" fmla="*/ 1288551 w 1529044"/>
              <a:gd name="connsiteY51" fmla="*/ 1628853 h 2418756"/>
              <a:gd name="connsiteX52" fmla="*/ 1334427 w 1529044"/>
              <a:gd name="connsiteY52" fmla="*/ 1767021 h 2418756"/>
              <a:gd name="connsiteX53" fmla="*/ 1375991 w 1529044"/>
              <a:gd name="connsiteY53" fmla="*/ 1904058 h 2418756"/>
              <a:gd name="connsiteX54" fmla="*/ 1405207 w 1529044"/>
              <a:gd name="connsiteY54" fmla="*/ 1974893 h 2418756"/>
              <a:gd name="connsiteX55" fmla="*/ 1445641 w 1529044"/>
              <a:gd name="connsiteY55" fmla="*/ 2101957 h 2418756"/>
              <a:gd name="connsiteX56" fmla="*/ 1479711 w 1529044"/>
              <a:gd name="connsiteY56" fmla="*/ 2220663 h 2418756"/>
              <a:gd name="connsiteX57" fmla="*/ 1493566 w 1529044"/>
              <a:gd name="connsiteY57" fmla="*/ 2276459 h 2418756"/>
              <a:gd name="connsiteX58" fmla="*/ 1510224 w 1529044"/>
              <a:gd name="connsiteY58" fmla="*/ 2363144 h 2418756"/>
              <a:gd name="connsiteX59" fmla="*/ 1524078 w 1529044"/>
              <a:gd name="connsiteY59" fmla="*/ 2418562 h 2418756"/>
              <a:gd name="connsiteX60" fmla="*/ 1419225 w 1529044"/>
              <a:gd name="connsiteY60" fmla="*/ 2381312 h 2418756"/>
              <a:gd name="connsiteX61" fmla="*/ 1330115 w 1529044"/>
              <a:gd name="connsiteY61" fmla="*/ 2321580 h 2418756"/>
              <a:gd name="connsiteX62" fmla="*/ 1274696 w 1529044"/>
              <a:gd name="connsiteY62" fmla="*/ 2293871 h 2418756"/>
              <a:gd name="connsiteX63" fmla="*/ 1184453 w 1529044"/>
              <a:gd name="connsiteY63" fmla="*/ 2252684 h 2418756"/>
              <a:gd name="connsiteX64" fmla="*/ 1135773 w 1529044"/>
              <a:gd name="connsiteY64" fmla="*/ 2221418 h 2418756"/>
              <a:gd name="connsiteX65" fmla="*/ 1024937 w 1529044"/>
              <a:gd name="connsiteY65" fmla="*/ 2169558 h 2418756"/>
              <a:gd name="connsiteX66" fmla="*/ 914478 w 1529044"/>
              <a:gd name="connsiteY66" fmla="*/ 2072199 h 2418756"/>
              <a:gd name="connsiteX67" fmla="*/ 872915 w 1529044"/>
              <a:gd name="connsiteY67" fmla="*/ 2044490 h 2418756"/>
              <a:gd name="connsiteX68" fmla="*/ 678951 w 1529044"/>
              <a:gd name="connsiteY68" fmla="*/ 1961362 h 2418756"/>
              <a:gd name="connsiteX69" fmla="*/ 637387 w 1529044"/>
              <a:gd name="connsiteY69" fmla="*/ 1919799 h 2418756"/>
              <a:gd name="connsiteX70" fmla="*/ 568115 w 1529044"/>
              <a:gd name="connsiteY70" fmla="*/ 1892090 h 2418756"/>
              <a:gd name="connsiteX71" fmla="*/ 512696 w 1529044"/>
              <a:gd name="connsiteY71" fmla="*/ 1864380 h 2418756"/>
              <a:gd name="connsiteX72" fmla="*/ 429569 w 1529044"/>
              <a:gd name="connsiteY72" fmla="*/ 1822817 h 2418756"/>
              <a:gd name="connsiteX73" fmla="*/ 346442 w 1529044"/>
              <a:gd name="connsiteY73" fmla="*/ 1767399 h 2418756"/>
              <a:gd name="connsiteX74" fmla="*/ 207896 w 1529044"/>
              <a:gd name="connsiteY74" fmla="*/ 1711980 h 2418756"/>
              <a:gd name="connsiteX75" fmla="*/ 152478 w 1529044"/>
              <a:gd name="connsiteY75" fmla="*/ 1684271 h 2418756"/>
              <a:gd name="connsiteX76" fmla="*/ 4014 w 1529044"/>
              <a:gd name="connsiteY76" fmla="*/ 1646642 h 2418756"/>
              <a:gd name="connsiteX0" fmla="*/ 4014 w 1529044"/>
              <a:gd name="connsiteY0" fmla="*/ 1646642 h 2418756"/>
              <a:gd name="connsiteX1" fmla="*/ 45200 w 1529044"/>
              <a:gd name="connsiteY1" fmla="*/ 1547612 h 2418756"/>
              <a:gd name="connsiteX2" fmla="*/ 76844 w 1529044"/>
              <a:gd name="connsiteY2" fmla="*/ 1442006 h 2418756"/>
              <a:gd name="connsiteX3" fmla="*/ 118785 w 1529044"/>
              <a:gd name="connsiteY3" fmla="*/ 1345400 h 2418756"/>
              <a:gd name="connsiteX4" fmla="*/ 150430 w 1529044"/>
              <a:gd name="connsiteY4" fmla="*/ 1279309 h 2418756"/>
              <a:gd name="connsiteX5" fmla="*/ 170645 w 1529044"/>
              <a:gd name="connsiteY5" fmla="*/ 1227071 h 2418756"/>
              <a:gd name="connsiteX6" fmla="*/ 212963 w 1529044"/>
              <a:gd name="connsiteY6" fmla="*/ 1160602 h 2418756"/>
              <a:gd name="connsiteX7" fmla="*/ 243099 w 1529044"/>
              <a:gd name="connsiteY7" fmla="*/ 1098822 h 2418756"/>
              <a:gd name="connsiteX8" fmla="*/ 273611 w 1529044"/>
              <a:gd name="connsiteY8" fmla="*/ 1021680 h 2418756"/>
              <a:gd name="connsiteX9" fmla="*/ 311618 w 1529044"/>
              <a:gd name="connsiteY9" fmla="*/ 959145 h 2418756"/>
              <a:gd name="connsiteX10" fmla="*/ 363477 w 1529044"/>
              <a:gd name="connsiteY10" fmla="*/ 838013 h 2418756"/>
              <a:gd name="connsiteX11" fmla="*/ 388005 w 1529044"/>
              <a:gd name="connsiteY11" fmla="*/ 789332 h 2418756"/>
              <a:gd name="connsiteX12" fmla="*/ 415715 w 1529044"/>
              <a:gd name="connsiteY12" fmla="*/ 713699 h 2418756"/>
              <a:gd name="connsiteX13" fmla="*/ 454098 w 1529044"/>
              <a:gd name="connsiteY13" fmla="*/ 640113 h 2418756"/>
              <a:gd name="connsiteX14" fmla="*/ 477871 w 1529044"/>
              <a:gd name="connsiteY14" fmla="*/ 590894 h 2418756"/>
              <a:gd name="connsiteX15" fmla="*/ 516632 w 1529044"/>
              <a:gd name="connsiteY15" fmla="*/ 499519 h 2418756"/>
              <a:gd name="connsiteX16" fmla="*/ 526551 w 1529044"/>
              <a:gd name="connsiteY16" fmla="*/ 465071 h 2418756"/>
              <a:gd name="connsiteX17" fmla="*/ 554852 w 1529044"/>
              <a:gd name="connsiteY17" fmla="*/ 416500 h 2418756"/>
              <a:gd name="connsiteX18" fmla="*/ 568115 w 1529044"/>
              <a:gd name="connsiteY18" fmla="*/ 381944 h 2418756"/>
              <a:gd name="connsiteX19" fmla="*/ 592266 w 1529044"/>
              <a:gd name="connsiteY19" fmla="*/ 326526 h 2418756"/>
              <a:gd name="connsiteX20" fmla="*/ 622779 w 1529044"/>
              <a:gd name="connsiteY20" fmla="*/ 257631 h 2418756"/>
              <a:gd name="connsiteX21" fmla="*/ 657603 w 1529044"/>
              <a:gd name="connsiteY21" fmla="*/ 201835 h 2418756"/>
              <a:gd name="connsiteX22" fmla="*/ 672265 w 1529044"/>
              <a:gd name="connsiteY22" fmla="*/ 167441 h 2418756"/>
              <a:gd name="connsiteX23" fmla="*/ 696363 w 1529044"/>
              <a:gd name="connsiteY23" fmla="*/ 110460 h 2418756"/>
              <a:gd name="connsiteX24" fmla="*/ 720515 w 1529044"/>
              <a:gd name="connsiteY24" fmla="*/ 50729 h 2418756"/>
              <a:gd name="connsiteX25" fmla="*/ 709463 w 1529044"/>
              <a:gd name="connsiteY25" fmla="*/ 91376 h 2418756"/>
              <a:gd name="connsiteX26" fmla="*/ 755340 w 1529044"/>
              <a:gd name="connsiteY26" fmla="*/ 0 h 2418756"/>
              <a:gd name="connsiteX27" fmla="*/ 786607 w 1529044"/>
              <a:gd name="connsiteY27" fmla="*/ 20594 h 2418756"/>
              <a:gd name="connsiteX28" fmla="*/ 814316 w 1529044"/>
              <a:gd name="connsiteY28" fmla="*/ 92293 h 2418756"/>
              <a:gd name="connsiteX29" fmla="*/ 824612 w 1529044"/>
              <a:gd name="connsiteY29" fmla="*/ 140972 h 2418756"/>
              <a:gd name="connsiteX30" fmla="*/ 843048 w 1529044"/>
              <a:gd name="connsiteY30" fmla="*/ 188789 h 2418756"/>
              <a:gd name="connsiteX31" fmla="*/ 863373 w 1529044"/>
              <a:gd name="connsiteY31" fmla="*/ 238708 h 2418756"/>
              <a:gd name="connsiteX32" fmla="*/ 887901 w 1529044"/>
              <a:gd name="connsiteY32" fmla="*/ 322968 h 2418756"/>
              <a:gd name="connsiteX33" fmla="*/ 894640 w 1529044"/>
              <a:gd name="connsiteY33" fmla="*/ 342806 h 2418756"/>
              <a:gd name="connsiteX34" fmla="*/ 904937 w 1529044"/>
              <a:gd name="connsiteY34" fmla="*/ 380812 h 2418756"/>
              <a:gd name="connsiteX35" fmla="*/ 925907 w 1529044"/>
              <a:gd name="connsiteY35" fmla="*/ 443346 h 2418756"/>
              <a:gd name="connsiteX36" fmla="*/ 935825 w 1529044"/>
              <a:gd name="connsiteY36" fmla="*/ 492026 h 2418756"/>
              <a:gd name="connsiteX37" fmla="*/ 963535 w 1529044"/>
              <a:gd name="connsiteY37" fmla="*/ 578712 h 2418756"/>
              <a:gd name="connsiteX38" fmla="*/ 970274 w 1529044"/>
              <a:gd name="connsiteY38" fmla="*/ 623832 h 2418756"/>
              <a:gd name="connsiteX39" fmla="*/ 991244 w 1529044"/>
              <a:gd name="connsiteY39" fmla="*/ 672135 h 2418756"/>
              <a:gd name="connsiteX40" fmla="*/ 1015395 w 1529044"/>
              <a:gd name="connsiteY40" fmla="*/ 726799 h 2418756"/>
              <a:gd name="connsiteX41" fmla="*/ 1039169 w 1529044"/>
              <a:gd name="connsiteY41" fmla="*/ 837258 h 2418756"/>
              <a:gd name="connsiteX42" fmla="*/ 1052969 w 1529044"/>
              <a:gd name="connsiteY42" fmla="*/ 847015 h 2418756"/>
              <a:gd name="connsiteX43" fmla="*/ 1070814 w 1529044"/>
              <a:gd name="connsiteY43" fmla="*/ 925074 h 2418756"/>
              <a:gd name="connsiteX44" fmla="*/ 1095341 w 1529044"/>
              <a:gd name="connsiteY44" fmla="*/ 994347 h 2418756"/>
              <a:gd name="connsiteX45" fmla="*/ 1112754 w 1529044"/>
              <a:gd name="connsiteY45" fmla="*/ 1056881 h 2418756"/>
              <a:gd name="connsiteX46" fmla="*/ 1144022 w 1529044"/>
              <a:gd name="connsiteY46" fmla="*/ 1149551 h 2418756"/>
              <a:gd name="connsiteX47" fmla="*/ 1171731 w 1529044"/>
              <a:gd name="connsiteY47" fmla="*/ 1248042 h 2418756"/>
              <a:gd name="connsiteX48" fmla="*/ 1199063 w 1529044"/>
              <a:gd name="connsiteY48" fmla="*/ 1337153 h 2418756"/>
              <a:gd name="connsiteX49" fmla="*/ 1241003 w 1529044"/>
              <a:gd name="connsiteY49" fmla="*/ 1448744 h 2418756"/>
              <a:gd name="connsiteX50" fmla="*/ 1260842 w 1529044"/>
              <a:gd name="connsiteY50" fmla="*/ 1545726 h 2418756"/>
              <a:gd name="connsiteX51" fmla="*/ 1288551 w 1529044"/>
              <a:gd name="connsiteY51" fmla="*/ 1628853 h 2418756"/>
              <a:gd name="connsiteX52" fmla="*/ 1334427 w 1529044"/>
              <a:gd name="connsiteY52" fmla="*/ 1767021 h 2418756"/>
              <a:gd name="connsiteX53" fmla="*/ 1375991 w 1529044"/>
              <a:gd name="connsiteY53" fmla="*/ 1904058 h 2418756"/>
              <a:gd name="connsiteX54" fmla="*/ 1405207 w 1529044"/>
              <a:gd name="connsiteY54" fmla="*/ 1974893 h 2418756"/>
              <a:gd name="connsiteX55" fmla="*/ 1445641 w 1529044"/>
              <a:gd name="connsiteY55" fmla="*/ 2101957 h 2418756"/>
              <a:gd name="connsiteX56" fmla="*/ 1479711 w 1529044"/>
              <a:gd name="connsiteY56" fmla="*/ 2220663 h 2418756"/>
              <a:gd name="connsiteX57" fmla="*/ 1493566 w 1529044"/>
              <a:gd name="connsiteY57" fmla="*/ 2276459 h 2418756"/>
              <a:gd name="connsiteX58" fmla="*/ 1510224 w 1529044"/>
              <a:gd name="connsiteY58" fmla="*/ 2363144 h 2418756"/>
              <a:gd name="connsiteX59" fmla="*/ 1524078 w 1529044"/>
              <a:gd name="connsiteY59" fmla="*/ 2418562 h 2418756"/>
              <a:gd name="connsiteX60" fmla="*/ 1419225 w 1529044"/>
              <a:gd name="connsiteY60" fmla="*/ 2381312 h 2418756"/>
              <a:gd name="connsiteX61" fmla="*/ 1330115 w 1529044"/>
              <a:gd name="connsiteY61" fmla="*/ 2321580 h 2418756"/>
              <a:gd name="connsiteX62" fmla="*/ 1274696 w 1529044"/>
              <a:gd name="connsiteY62" fmla="*/ 2293871 h 2418756"/>
              <a:gd name="connsiteX63" fmla="*/ 1184453 w 1529044"/>
              <a:gd name="connsiteY63" fmla="*/ 2252684 h 2418756"/>
              <a:gd name="connsiteX64" fmla="*/ 1135773 w 1529044"/>
              <a:gd name="connsiteY64" fmla="*/ 2221418 h 2418756"/>
              <a:gd name="connsiteX65" fmla="*/ 1024937 w 1529044"/>
              <a:gd name="connsiteY65" fmla="*/ 2169558 h 2418756"/>
              <a:gd name="connsiteX66" fmla="*/ 882186 w 1529044"/>
              <a:gd name="connsiteY66" fmla="*/ 2110096 h 2418756"/>
              <a:gd name="connsiteX67" fmla="*/ 914478 w 1529044"/>
              <a:gd name="connsiteY67" fmla="*/ 2072199 h 2418756"/>
              <a:gd name="connsiteX68" fmla="*/ 872915 w 1529044"/>
              <a:gd name="connsiteY68" fmla="*/ 2044490 h 2418756"/>
              <a:gd name="connsiteX69" fmla="*/ 678951 w 1529044"/>
              <a:gd name="connsiteY69" fmla="*/ 1961362 h 2418756"/>
              <a:gd name="connsiteX70" fmla="*/ 637387 w 1529044"/>
              <a:gd name="connsiteY70" fmla="*/ 1919799 h 2418756"/>
              <a:gd name="connsiteX71" fmla="*/ 568115 w 1529044"/>
              <a:gd name="connsiteY71" fmla="*/ 1892090 h 2418756"/>
              <a:gd name="connsiteX72" fmla="*/ 512696 w 1529044"/>
              <a:gd name="connsiteY72" fmla="*/ 1864380 h 2418756"/>
              <a:gd name="connsiteX73" fmla="*/ 429569 w 1529044"/>
              <a:gd name="connsiteY73" fmla="*/ 1822817 h 2418756"/>
              <a:gd name="connsiteX74" fmla="*/ 346442 w 1529044"/>
              <a:gd name="connsiteY74" fmla="*/ 1767399 h 2418756"/>
              <a:gd name="connsiteX75" fmla="*/ 207896 w 1529044"/>
              <a:gd name="connsiteY75" fmla="*/ 1711980 h 2418756"/>
              <a:gd name="connsiteX76" fmla="*/ 152478 w 1529044"/>
              <a:gd name="connsiteY76" fmla="*/ 1684271 h 2418756"/>
              <a:gd name="connsiteX77" fmla="*/ 4014 w 1529044"/>
              <a:gd name="connsiteY77" fmla="*/ 1646642 h 2418756"/>
              <a:gd name="connsiteX0" fmla="*/ 4014 w 1529044"/>
              <a:gd name="connsiteY0" fmla="*/ 1646642 h 2418756"/>
              <a:gd name="connsiteX1" fmla="*/ 45200 w 1529044"/>
              <a:gd name="connsiteY1" fmla="*/ 1547612 h 2418756"/>
              <a:gd name="connsiteX2" fmla="*/ 76844 w 1529044"/>
              <a:gd name="connsiteY2" fmla="*/ 1442006 h 2418756"/>
              <a:gd name="connsiteX3" fmla="*/ 118785 w 1529044"/>
              <a:gd name="connsiteY3" fmla="*/ 1345400 h 2418756"/>
              <a:gd name="connsiteX4" fmla="*/ 150430 w 1529044"/>
              <a:gd name="connsiteY4" fmla="*/ 1279309 h 2418756"/>
              <a:gd name="connsiteX5" fmla="*/ 170645 w 1529044"/>
              <a:gd name="connsiteY5" fmla="*/ 1227071 h 2418756"/>
              <a:gd name="connsiteX6" fmla="*/ 212963 w 1529044"/>
              <a:gd name="connsiteY6" fmla="*/ 1160602 h 2418756"/>
              <a:gd name="connsiteX7" fmla="*/ 243099 w 1529044"/>
              <a:gd name="connsiteY7" fmla="*/ 1098822 h 2418756"/>
              <a:gd name="connsiteX8" fmla="*/ 273611 w 1529044"/>
              <a:gd name="connsiteY8" fmla="*/ 1021680 h 2418756"/>
              <a:gd name="connsiteX9" fmla="*/ 311618 w 1529044"/>
              <a:gd name="connsiteY9" fmla="*/ 959145 h 2418756"/>
              <a:gd name="connsiteX10" fmla="*/ 363477 w 1529044"/>
              <a:gd name="connsiteY10" fmla="*/ 838013 h 2418756"/>
              <a:gd name="connsiteX11" fmla="*/ 388005 w 1529044"/>
              <a:gd name="connsiteY11" fmla="*/ 789332 h 2418756"/>
              <a:gd name="connsiteX12" fmla="*/ 415715 w 1529044"/>
              <a:gd name="connsiteY12" fmla="*/ 713699 h 2418756"/>
              <a:gd name="connsiteX13" fmla="*/ 454098 w 1529044"/>
              <a:gd name="connsiteY13" fmla="*/ 640113 h 2418756"/>
              <a:gd name="connsiteX14" fmla="*/ 477871 w 1529044"/>
              <a:gd name="connsiteY14" fmla="*/ 590894 h 2418756"/>
              <a:gd name="connsiteX15" fmla="*/ 516632 w 1529044"/>
              <a:gd name="connsiteY15" fmla="*/ 499519 h 2418756"/>
              <a:gd name="connsiteX16" fmla="*/ 526551 w 1529044"/>
              <a:gd name="connsiteY16" fmla="*/ 465071 h 2418756"/>
              <a:gd name="connsiteX17" fmla="*/ 554852 w 1529044"/>
              <a:gd name="connsiteY17" fmla="*/ 416500 h 2418756"/>
              <a:gd name="connsiteX18" fmla="*/ 568115 w 1529044"/>
              <a:gd name="connsiteY18" fmla="*/ 381944 h 2418756"/>
              <a:gd name="connsiteX19" fmla="*/ 592266 w 1529044"/>
              <a:gd name="connsiteY19" fmla="*/ 326526 h 2418756"/>
              <a:gd name="connsiteX20" fmla="*/ 622779 w 1529044"/>
              <a:gd name="connsiteY20" fmla="*/ 257631 h 2418756"/>
              <a:gd name="connsiteX21" fmla="*/ 657603 w 1529044"/>
              <a:gd name="connsiteY21" fmla="*/ 201835 h 2418756"/>
              <a:gd name="connsiteX22" fmla="*/ 672265 w 1529044"/>
              <a:gd name="connsiteY22" fmla="*/ 167441 h 2418756"/>
              <a:gd name="connsiteX23" fmla="*/ 696363 w 1529044"/>
              <a:gd name="connsiteY23" fmla="*/ 110460 h 2418756"/>
              <a:gd name="connsiteX24" fmla="*/ 720515 w 1529044"/>
              <a:gd name="connsiteY24" fmla="*/ 50729 h 2418756"/>
              <a:gd name="connsiteX25" fmla="*/ 709463 w 1529044"/>
              <a:gd name="connsiteY25" fmla="*/ 91376 h 2418756"/>
              <a:gd name="connsiteX26" fmla="*/ 755340 w 1529044"/>
              <a:gd name="connsiteY26" fmla="*/ 0 h 2418756"/>
              <a:gd name="connsiteX27" fmla="*/ 786607 w 1529044"/>
              <a:gd name="connsiteY27" fmla="*/ 20594 h 2418756"/>
              <a:gd name="connsiteX28" fmla="*/ 814316 w 1529044"/>
              <a:gd name="connsiteY28" fmla="*/ 92293 h 2418756"/>
              <a:gd name="connsiteX29" fmla="*/ 824612 w 1529044"/>
              <a:gd name="connsiteY29" fmla="*/ 140972 h 2418756"/>
              <a:gd name="connsiteX30" fmla="*/ 843048 w 1529044"/>
              <a:gd name="connsiteY30" fmla="*/ 188789 h 2418756"/>
              <a:gd name="connsiteX31" fmla="*/ 863373 w 1529044"/>
              <a:gd name="connsiteY31" fmla="*/ 238708 h 2418756"/>
              <a:gd name="connsiteX32" fmla="*/ 887901 w 1529044"/>
              <a:gd name="connsiteY32" fmla="*/ 322968 h 2418756"/>
              <a:gd name="connsiteX33" fmla="*/ 894640 w 1529044"/>
              <a:gd name="connsiteY33" fmla="*/ 342806 h 2418756"/>
              <a:gd name="connsiteX34" fmla="*/ 904937 w 1529044"/>
              <a:gd name="connsiteY34" fmla="*/ 380812 h 2418756"/>
              <a:gd name="connsiteX35" fmla="*/ 925907 w 1529044"/>
              <a:gd name="connsiteY35" fmla="*/ 443346 h 2418756"/>
              <a:gd name="connsiteX36" fmla="*/ 935825 w 1529044"/>
              <a:gd name="connsiteY36" fmla="*/ 492026 h 2418756"/>
              <a:gd name="connsiteX37" fmla="*/ 963535 w 1529044"/>
              <a:gd name="connsiteY37" fmla="*/ 578712 h 2418756"/>
              <a:gd name="connsiteX38" fmla="*/ 970274 w 1529044"/>
              <a:gd name="connsiteY38" fmla="*/ 623832 h 2418756"/>
              <a:gd name="connsiteX39" fmla="*/ 991244 w 1529044"/>
              <a:gd name="connsiteY39" fmla="*/ 672135 h 2418756"/>
              <a:gd name="connsiteX40" fmla="*/ 1015395 w 1529044"/>
              <a:gd name="connsiteY40" fmla="*/ 726799 h 2418756"/>
              <a:gd name="connsiteX41" fmla="*/ 1039169 w 1529044"/>
              <a:gd name="connsiteY41" fmla="*/ 837258 h 2418756"/>
              <a:gd name="connsiteX42" fmla="*/ 1052969 w 1529044"/>
              <a:gd name="connsiteY42" fmla="*/ 847015 h 2418756"/>
              <a:gd name="connsiteX43" fmla="*/ 1070814 w 1529044"/>
              <a:gd name="connsiteY43" fmla="*/ 925074 h 2418756"/>
              <a:gd name="connsiteX44" fmla="*/ 1095341 w 1529044"/>
              <a:gd name="connsiteY44" fmla="*/ 994347 h 2418756"/>
              <a:gd name="connsiteX45" fmla="*/ 1112754 w 1529044"/>
              <a:gd name="connsiteY45" fmla="*/ 1056881 h 2418756"/>
              <a:gd name="connsiteX46" fmla="*/ 1144022 w 1529044"/>
              <a:gd name="connsiteY46" fmla="*/ 1149551 h 2418756"/>
              <a:gd name="connsiteX47" fmla="*/ 1171731 w 1529044"/>
              <a:gd name="connsiteY47" fmla="*/ 1248042 h 2418756"/>
              <a:gd name="connsiteX48" fmla="*/ 1199063 w 1529044"/>
              <a:gd name="connsiteY48" fmla="*/ 1337153 h 2418756"/>
              <a:gd name="connsiteX49" fmla="*/ 1241003 w 1529044"/>
              <a:gd name="connsiteY49" fmla="*/ 1448744 h 2418756"/>
              <a:gd name="connsiteX50" fmla="*/ 1260842 w 1529044"/>
              <a:gd name="connsiteY50" fmla="*/ 1545726 h 2418756"/>
              <a:gd name="connsiteX51" fmla="*/ 1288551 w 1529044"/>
              <a:gd name="connsiteY51" fmla="*/ 1628853 h 2418756"/>
              <a:gd name="connsiteX52" fmla="*/ 1334427 w 1529044"/>
              <a:gd name="connsiteY52" fmla="*/ 1767021 h 2418756"/>
              <a:gd name="connsiteX53" fmla="*/ 1375991 w 1529044"/>
              <a:gd name="connsiteY53" fmla="*/ 1904058 h 2418756"/>
              <a:gd name="connsiteX54" fmla="*/ 1405207 w 1529044"/>
              <a:gd name="connsiteY54" fmla="*/ 1974893 h 2418756"/>
              <a:gd name="connsiteX55" fmla="*/ 1445641 w 1529044"/>
              <a:gd name="connsiteY55" fmla="*/ 2101957 h 2418756"/>
              <a:gd name="connsiteX56" fmla="*/ 1479711 w 1529044"/>
              <a:gd name="connsiteY56" fmla="*/ 2220663 h 2418756"/>
              <a:gd name="connsiteX57" fmla="*/ 1493566 w 1529044"/>
              <a:gd name="connsiteY57" fmla="*/ 2276459 h 2418756"/>
              <a:gd name="connsiteX58" fmla="*/ 1510224 w 1529044"/>
              <a:gd name="connsiteY58" fmla="*/ 2363144 h 2418756"/>
              <a:gd name="connsiteX59" fmla="*/ 1524078 w 1529044"/>
              <a:gd name="connsiteY59" fmla="*/ 2418562 h 2418756"/>
              <a:gd name="connsiteX60" fmla="*/ 1419225 w 1529044"/>
              <a:gd name="connsiteY60" fmla="*/ 2381312 h 2418756"/>
              <a:gd name="connsiteX61" fmla="*/ 1330115 w 1529044"/>
              <a:gd name="connsiteY61" fmla="*/ 2321580 h 2418756"/>
              <a:gd name="connsiteX62" fmla="*/ 1274696 w 1529044"/>
              <a:gd name="connsiteY62" fmla="*/ 2293871 h 2418756"/>
              <a:gd name="connsiteX63" fmla="*/ 1184453 w 1529044"/>
              <a:gd name="connsiteY63" fmla="*/ 2252684 h 2418756"/>
              <a:gd name="connsiteX64" fmla="*/ 1135773 w 1529044"/>
              <a:gd name="connsiteY64" fmla="*/ 2221418 h 2418756"/>
              <a:gd name="connsiteX65" fmla="*/ 1024937 w 1529044"/>
              <a:gd name="connsiteY65" fmla="*/ 2169558 h 2418756"/>
              <a:gd name="connsiteX66" fmla="*/ 882186 w 1529044"/>
              <a:gd name="connsiteY66" fmla="*/ 2110096 h 2418756"/>
              <a:gd name="connsiteX67" fmla="*/ 914478 w 1529044"/>
              <a:gd name="connsiteY67" fmla="*/ 2072199 h 2418756"/>
              <a:gd name="connsiteX68" fmla="*/ 791081 w 1529044"/>
              <a:gd name="connsiteY68" fmla="*/ 2055164 h 2418756"/>
              <a:gd name="connsiteX69" fmla="*/ 678951 w 1529044"/>
              <a:gd name="connsiteY69" fmla="*/ 1961362 h 2418756"/>
              <a:gd name="connsiteX70" fmla="*/ 637387 w 1529044"/>
              <a:gd name="connsiteY70" fmla="*/ 1919799 h 2418756"/>
              <a:gd name="connsiteX71" fmla="*/ 568115 w 1529044"/>
              <a:gd name="connsiteY71" fmla="*/ 1892090 h 2418756"/>
              <a:gd name="connsiteX72" fmla="*/ 512696 w 1529044"/>
              <a:gd name="connsiteY72" fmla="*/ 1864380 h 2418756"/>
              <a:gd name="connsiteX73" fmla="*/ 429569 w 1529044"/>
              <a:gd name="connsiteY73" fmla="*/ 1822817 h 2418756"/>
              <a:gd name="connsiteX74" fmla="*/ 346442 w 1529044"/>
              <a:gd name="connsiteY74" fmla="*/ 1767399 h 2418756"/>
              <a:gd name="connsiteX75" fmla="*/ 207896 w 1529044"/>
              <a:gd name="connsiteY75" fmla="*/ 1711980 h 2418756"/>
              <a:gd name="connsiteX76" fmla="*/ 152478 w 1529044"/>
              <a:gd name="connsiteY76" fmla="*/ 1684271 h 2418756"/>
              <a:gd name="connsiteX77" fmla="*/ 4014 w 1529044"/>
              <a:gd name="connsiteY77" fmla="*/ 1646642 h 2418756"/>
              <a:gd name="connsiteX0" fmla="*/ 4014 w 1529044"/>
              <a:gd name="connsiteY0" fmla="*/ 1646642 h 2418756"/>
              <a:gd name="connsiteX1" fmla="*/ 45200 w 1529044"/>
              <a:gd name="connsiteY1" fmla="*/ 1547612 h 2418756"/>
              <a:gd name="connsiteX2" fmla="*/ 76844 w 1529044"/>
              <a:gd name="connsiteY2" fmla="*/ 1442006 h 2418756"/>
              <a:gd name="connsiteX3" fmla="*/ 118785 w 1529044"/>
              <a:gd name="connsiteY3" fmla="*/ 1345400 h 2418756"/>
              <a:gd name="connsiteX4" fmla="*/ 150430 w 1529044"/>
              <a:gd name="connsiteY4" fmla="*/ 1279309 h 2418756"/>
              <a:gd name="connsiteX5" fmla="*/ 170645 w 1529044"/>
              <a:gd name="connsiteY5" fmla="*/ 1227071 h 2418756"/>
              <a:gd name="connsiteX6" fmla="*/ 212963 w 1529044"/>
              <a:gd name="connsiteY6" fmla="*/ 1160602 h 2418756"/>
              <a:gd name="connsiteX7" fmla="*/ 243099 w 1529044"/>
              <a:gd name="connsiteY7" fmla="*/ 1098822 h 2418756"/>
              <a:gd name="connsiteX8" fmla="*/ 273611 w 1529044"/>
              <a:gd name="connsiteY8" fmla="*/ 1021680 h 2418756"/>
              <a:gd name="connsiteX9" fmla="*/ 311618 w 1529044"/>
              <a:gd name="connsiteY9" fmla="*/ 959145 h 2418756"/>
              <a:gd name="connsiteX10" fmla="*/ 363477 w 1529044"/>
              <a:gd name="connsiteY10" fmla="*/ 838013 h 2418756"/>
              <a:gd name="connsiteX11" fmla="*/ 388005 w 1529044"/>
              <a:gd name="connsiteY11" fmla="*/ 789332 h 2418756"/>
              <a:gd name="connsiteX12" fmla="*/ 415715 w 1529044"/>
              <a:gd name="connsiteY12" fmla="*/ 713699 h 2418756"/>
              <a:gd name="connsiteX13" fmla="*/ 454098 w 1529044"/>
              <a:gd name="connsiteY13" fmla="*/ 640113 h 2418756"/>
              <a:gd name="connsiteX14" fmla="*/ 477871 w 1529044"/>
              <a:gd name="connsiteY14" fmla="*/ 590894 h 2418756"/>
              <a:gd name="connsiteX15" fmla="*/ 516632 w 1529044"/>
              <a:gd name="connsiteY15" fmla="*/ 499519 h 2418756"/>
              <a:gd name="connsiteX16" fmla="*/ 526551 w 1529044"/>
              <a:gd name="connsiteY16" fmla="*/ 465071 h 2418756"/>
              <a:gd name="connsiteX17" fmla="*/ 554852 w 1529044"/>
              <a:gd name="connsiteY17" fmla="*/ 416500 h 2418756"/>
              <a:gd name="connsiteX18" fmla="*/ 568115 w 1529044"/>
              <a:gd name="connsiteY18" fmla="*/ 381944 h 2418756"/>
              <a:gd name="connsiteX19" fmla="*/ 592266 w 1529044"/>
              <a:gd name="connsiteY19" fmla="*/ 326526 h 2418756"/>
              <a:gd name="connsiteX20" fmla="*/ 622779 w 1529044"/>
              <a:gd name="connsiteY20" fmla="*/ 257631 h 2418756"/>
              <a:gd name="connsiteX21" fmla="*/ 657603 w 1529044"/>
              <a:gd name="connsiteY21" fmla="*/ 201835 h 2418756"/>
              <a:gd name="connsiteX22" fmla="*/ 672265 w 1529044"/>
              <a:gd name="connsiteY22" fmla="*/ 167441 h 2418756"/>
              <a:gd name="connsiteX23" fmla="*/ 696363 w 1529044"/>
              <a:gd name="connsiteY23" fmla="*/ 110460 h 2418756"/>
              <a:gd name="connsiteX24" fmla="*/ 720515 w 1529044"/>
              <a:gd name="connsiteY24" fmla="*/ 50729 h 2418756"/>
              <a:gd name="connsiteX25" fmla="*/ 709463 w 1529044"/>
              <a:gd name="connsiteY25" fmla="*/ 91376 h 2418756"/>
              <a:gd name="connsiteX26" fmla="*/ 755340 w 1529044"/>
              <a:gd name="connsiteY26" fmla="*/ 0 h 2418756"/>
              <a:gd name="connsiteX27" fmla="*/ 786607 w 1529044"/>
              <a:gd name="connsiteY27" fmla="*/ 20594 h 2418756"/>
              <a:gd name="connsiteX28" fmla="*/ 814316 w 1529044"/>
              <a:gd name="connsiteY28" fmla="*/ 92293 h 2418756"/>
              <a:gd name="connsiteX29" fmla="*/ 824612 w 1529044"/>
              <a:gd name="connsiteY29" fmla="*/ 140972 h 2418756"/>
              <a:gd name="connsiteX30" fmla="*/ 843048 w 1529044"/>
              <a:gd name="connsiteY30" fmla="*/ 188789 h 2418756"/>
              <a:gd name="connsiteX31" fmla="*/ 863373 w 1529044"/>
              <a:gd name="connsiteY31" fmla="*/ 238708 h 2418756"/>
              <a:gd name="connsiteX32" fmla="*/ 887901 w 1529044"/>
              <a:gd name="connsiteY32" fmla="*/ 322968 h 2418756"/>
              <a:gd name="connsiteX33" fmla="*/ 894640 w 1529044"/>
              <a:gd name="connsiteY33" fmla="*/ 342806 h 2418756"/>
              <a:gd name="connsiteX34" fmla="*/ 904937 w 1529044"/>
              <a:gd name="connsiteY34" fmla="*/ 380812 h 2418756"/>
              <a:gd name="connsiteX35" fmla="*/ 925907 w 1529044"/>
              <a:gd name="connsiteY35" fmla="*/ 443346 h 2418756"/>
              <a:gd name="connsiteX36" fmla="*/ 935825 w 1529044"/>
              <a:gd name="connsiteY36" fmla="*/ 492026 h 2418756"/>
              <a:gd name="connsiteX37" fmla="*/ 963535 w 1529044"/>
              <a:gd name="connsiteY37" fmla="*/ 578712 h 2418756"/>
              <a:gd name="connsiteX38" fmla="*/ 970274 w 1529044"/>
              <a:gd name="connsiteY38" fmla="*/ 623832 h 2418756"/>
              <a:gd name="connsiteX39" fmla="*/ 991244 w 1529044"/>
              <a:gd name="connsiteY39" fmla="*/ 672135 h 2418756"/>
              <a:gd name="connsiteX40" fmla="*/ 1015395 w 1529044"/>
              <a:gd name="connsiteY40" fmla="*/ 726799 h 2418756"/>
              <a:gd name="connsiteX41" fmla="*/ 1039169 w 1529044"/>
              <a:gd name="connsiteY41" fmla="*/ 837258 h 2418756"/>
              <a:gd name="connsiteX42" fmla="*/ 1052969 w 1529044"/>
              <a:gd name="connsiteY42" fmla="*/ 847015 h 2418756"/>
              <a:gd name="connsiteX43" fmla="*/ 1070814 w 1529044"/>
              <a:gd name="connsiteY43" fmla="*/ 925074 h 2418756"/>
              <a:gd name="connsiteX44" fmla="*/ 1095341 w 1529044"/>
              <a:gd name="connsiteY44" fmla="*/ 994347 h 2418756"/>
              <a:gd name="connsiteX45" fmla="*/ 1112754 w 1529044"/>
              <a:gd name="connsiteY45" fmla="*/ 1056881 h 2418756"/>
              <a:gd name="connsiteX46" fmla="*/ 1144022 w 1529044"/>
              <a:gd name="connsiteY46" fmla="*/ 1149551 h 2418756"/>
              <a:gd name="connsiteX47" fmla="*/ 1171731 w 1529044"/>
              <a:gd name="connsiteY47" fmla="*/ 1248042 h 2418756"/>
              <a:gd name="connsiteX48" fmla="*/ 1199063 w 1529044"/>
              <a:gd name="connsiteY48" fmla="*/ 1337153 h 2418756"/>
              <a:gd name="connsiteX49" fmla="*/ 1241003 w 1529044"/>
              <a:gd name="connsiteY49" fmla="*/ 1448744 h 2418756"/>
              <a:gd name="connsiteX50" fmla="*/ 1260842 w 1529044"/>
              <a:gd name="connsiteY50" fmla="*/ 1545726 h 2418756"/>
              <a:gd name="connsiteX51" fmla="*/ 1288551 w 1529044"/>
              <a:gd name="connsiteY51" fmla="*/ 1628853 h 2418756"/>
              <a:gd name="connsiteX52" fmla="*/ 1334427 w 1529044"/>
              <a:gd name="connsiteY52" fmla="*/ 1767021 h 2418756"/>
              <a:gd name="connsiteX53" fmla="*/ 1375991 w 1529044"/>
              <a:gd name="connsiteY53" fmla="*/ 1904058 h 2418756"/>
              <a:gd name="connsiteX54" fmla="*/ 1405207 w 1529044"/>
              <a:gd name="connsiteY54" fmla="*/ 1974893 h 2418756"/>
              <a:gd name="connsiteX55" fmla="*/ 1445641 w 1529044"/>
              <a:gd name="connsiteY55" fmla="*/ 2101957 h 2418756"/>
              <a:gd name="connsiteX56" fmla="*/ 1479711 w 1529044"/>
              <a:gd name="connsiteY56" fmla="*/ 2220663 h 2418756"/>
              <a:gd name="connsiteX57" fmla="*/ 1493566 w 1529044"/>
              <a:gd name="connsiteY57" fmla="*/ 2276459 h 2418756"/>
              <a:gd name="connsiteX58" fmla="*/ 1510224 w 1529044"/>
              <a:gd name="connsiteY58" fmla="*/ 2363144 h 2418756"/>
              <a:gd name="connsiteX59" fmla="*/ 1524078 w 1529044"/>
              <a:gd name="connsiteY59" fmla="*/ 2418562 h 2418756"/>
              <a:gd name="connsiteX60" fmla="*/ 1419225 w 1529044"/>
              <a:gd name="connsiteY60" fmla="*/ 2381312 h 2418756"/>
              <a:gd name="connsiteX61" fmla="*/ 1330115 w 1529044"/>
              <a:gd name="connsiteY61" fmla="*/ 2321580 h 2418756"/>
              <a:gd name="connsiteX62" fmla="*/ 1274696 w 1529044"/>
              <a:gd name="connsiteY62" fmla="*/ 2293871 h 2418756"/>
              <a:gd name="connsiteX63" fmla="*/ 1184453 w 1529044"/>
              <a:gd name="connsiteY63" fmla="*/ 2252684 h 2418756"/>
              <a:gd name="connsiteX64" fmla="*/ 1135773 w 1529044"/>
              <a:gd name="connsiteY64" fmla="*/ 2221418 h 2418756"/>
              <a:gd name="connsiteX65" fmla="*/ 1024937 w 1529044"/>
              <a:gd name="connsiteY65" fmla="*/ 2169558 h 2418756"/>
              <a:gd name="connsiteX66" fmla="*/ 882186 w 1529044"/>
              <a:gd name="connsiteY66" fmla="*/ 2110096 h 2418756"/>
              <a:gd name="connsiteX67" fmla="*/ 846876 w 1529044"/>
              <a:gd name="connsiteY67" fmla="*/ 2097105 h 2418756"/>
              <a:gd name="connsiteX68" fmla="*/ 791081 w 1529044"/>
              <a:gd name="connsiteY68" fmla="*/ 2055164 h 2418756"/>
              <a:gd name="connsiteX69" fmla="*/ 678951 w 1529044"/>
              <a:gd name="connsiteY69" fmla="*/ 1961362 h 2418756"/>
              <a:gd name="connsiteX70" fmla="*/ 637387 w 1529044"/>
              <a:gd name="connsiteY70" fmla="*/ 1919799 h 2418756"/>
              <a:gd name="connsiteX71" fmla="*/ 568115 w 1529044"/>
              <a:gd name="connsiteY71" fmla="*/ 1892090 h 2418756"/>
              <a:gd name="connsiteX72" fmla="*/ 512696 w 1529044"/>
              <a:gd name="connsiteY72" fmla="*/ 1864380 h 2418756"/>
              <a:gd name="connsiteX73" fmla="*/ 429569 w 1529044"/>
              <a:gd name="connsiteY73" fmla="*/ 1822817 h 2418756"/>
              <a:gd name="connsiteX74" fmla="*/ 346442 w 1529044"/>
              <a:gd name="connsiteY74" fmla="*/ 1767399 h 2418756"/>
              <a:gd name="connsiteX75" fmla="*/ 207896 w 1529044"/>
              <a:gd name="connsiteY75" fmla="*/ 1711980 h 2418756"/>
              <a:gd name="connsiteX76" fmla="*/ 152478 w 1529044"/>
              <a:gd name="connsiteY76" fmla="*/ 1684271 h 2418756"/>
              <a:gd name="connsiteX77" fmla="*/ 4014 w 1529044"/>
              <a:gd name="connsiteY77" fmla="*/ 1646642 h 2418756"/>
              <a:gd name="connsiteX0" fmla="*/ 4014 w 1529044"/>
              <a:gd name="connsiteY0" fmla="*/ 1646642 h 2418756"/>
              <a:gd name="connsiteX1" fmla="*/ 45200 w 1529044"/>
              <a:gd name="connsiteY1" fmla="*/ 1547612 h 2418756"/>
              <a:gd name="connsiteX2" fmla="*/ 76844 w 1529044"/>
              <a:gd name="connsiteY2" fmla="*/ 1442006 h 2418756"/>
              <a:gd name="connsiteX3" fmla="*/ 118785 w 1529044"/>
              <a:gd name="connsiteY3" fmla="*/ 1345400 h 2418756"/>
              <a:gd name="connsiteX4" fmla="*/ 150430 w 1529044"/>
              <a:gd name="connsiteY4" fmla="*/ 1279309 h 2418756"/>
              <a:gd name="connsiteX5" fmla="*/ 170645 w 1529044"/>
              <a:gd name="connsiteY5" fmla="*/ 1227071 h 2418756"/>
              <a:gd name="connsiteX6" fmla="*/ 212963 w 1529044"/>
              <a:gd name="connsiteY6" fmla="*/ 1160602 h 2418756"/>
              <a:gd name="connsiteX7" fmla="*/ 243099 w 1529044"/>
              <a:gd name="connsiteY7" fmla="*/ 1098822 h 2418756"/>
              <a:gd name="connsiteX8" fmla="*/ 273611 w 1529044"/>
              <a:gd name="connsiteY8" fmla="*/ 1021680 h 2418756"/>
              <a:gd name="connsiteX9" fmla="*/ 311618 w 1529044"/>
              <a:gd name="connsiteY9" fmla="*/ 959145 h 2418756"/>
              <a:gd name="connsiteX10" fmla="*/ 363477 w 1529044"/>
              <a:gd name="connsiteY10" fmla="*/ 838013 h 2418756"/>
              <a:gd name="connsiteX11" fmla="*/ 388005 w 1529044"/>
              <a:gd name="connsiteY11" fmla="*/ 789332 h 2418756"/>
              <a:gd name="connsiteX12" fmla="*/ 415715 w 1529044"/>
              <a:gd name="connsiteY12" fmla="*/ 713699 h 2418756"/>
              <a:gd name="connsiteX13" fmla="*/ 454098 w 1529044"/>
              <a:gd name="connsiteY13" fmla="*/ 640113 h 2418756"/>
              <a:gd name="connsiteX14" fmla="*/ 477871 w 1529044"/>
              <a:gd name="connsiteY14" fmla="*/ 590894 h 2418756"/>
              <a:gd name="connsiteX15" fmla="*/ 516632 w 1529044"/>
              <a:gd name="connsiteY15" fmla="*/ 499519 h 2418756"/>
              <a:gd name="connsiteX16" fmla="*/ 526551 w 1529044"/>
              <a:gd name="connsiteY16" fmla="*/ 465071 h 2418756"/>
              <a:gd name="connsiteX17" fmla="*/ 554852 w 1529044"/>
              <a:gd name="connsiteY17" fmla="*/ 416500 h 2418756"/>
              <a:gd name="connsiteX18" fmla="*/ 568115 w 1529044"/>
              <a:gd name="connsiteY18" fmla="*/ 381944 h 2418756"/>
              <a:gd name="connsiteX19" fmla="*/ 592266 w 1529044"/>
              <a:gd name="connsiteY19" fmla="*/ 326526 h 2418756"/>
              <a:gd name="connsiteX20" fmla="*/ 622779 w 1529044"/>
              <a:gd name="connsiteY20" fmla="*/ 257631 h 2418756"/>
              <a:gd name="connsiteX21" fmla="*/ 657603 w 1529044"/>
              <a:gd name="connsiteY21" fmla="*/ 201835 h 2418756"/>
              <a:gd name="connsiteX22" fmla="*/ 672265 w 1529044"/>
              <a:gd name="connsiteY22" fmla="*/ 167441 h 2418756"/>
              <a:gd name="connsiteX23" fmla="*/ 696363 w 1529044"/>
              <a:gd name="connsiteY23" fmla="*/ 110460 h 2418756"/>
              <a:gd name="connsiteX24" fmla="*/ 720515 w 1529044"/>
              <a:gd name="connsiteY24" fmla="*/ 50729 h 2418756"/>
              <a:gd name="connsiteX25" fmla="*/ 709463 w 1529044"/>
              <a:gd name="connsiteY25" fmla="*/ 91376 h 2418756"/>
              <a:gd name="connsiteX26" fmla="*/ 755340 w 1529044"/>
              <a:gd name="connsiteY26" fmla="*/ 0 h 2418756"/>
              <a:gd name="connsiteX27" fmla="*/ 786607 w 1529044"/>
              <a:gd name="connsiteY27" fmla="*/ 20594 h 2418756"/>
              <a:gd name="connsiteX28" fmla="*/ 814316 w 1529044"/>
              <a:gd name="connsiteY28" fmla="*/ 92293 h 2418756"/>
              <a:gd name="connsiteX29" fmla="*/ 824612 w 1529044"/>
              <a:gd name="connsiteY29" fmla="*/ 140972 h 2418756"/>
              <a:gd name="connsiteX30" fmla="*/ 843048 w 1529044"/>
              <a:gd name="connsiteY30" fmla="*/ 188789 h 2418756"/>
              <a:gd name="connsiteX31" fmla="*/ 863373 w 1529044"/>
              <a:gd name="connsiteY31" fmla="*/ 238708 h 2418756"/>
              <a:gd name="connsiteX32" fmla="*/ 887901 w 1529044"/>
              <a:gd name="connsiteY32" fmla="*/ 322968 h 2418756"/>
              <a:gd name="connsiteX33" fmla="*/ 894640 w 1529044"/>
              <a:gd name="connsiteY33" fmla="*/ 342806 h 2418756"/>
              <a:gd name="connsiteX34" fmla="*/ 904937 w 1529044"/>
              <a:gd name="connsiteY34" fmla="*/ 380812 h 2418756"/>
              <a:gd name="connsiteX35" fmla="*/ 925907 w 1529044"/>
              <a:gd name="connsiteY35" fmla="*/ 443346 h 2418756"/>
              <a:gd name="connsiteX36" fmla="*/ 935825 w 1529044"/>
              <a:gd name="connsiteY36" fmla="*/ 492026 h 2418756"/>
              <a:gd name="connsiteX37" fmla="*/ 963535 w 1529044"/>
              <a:gd name="connsiteY37" fmla="*/ 578712 h 2418756"/>
              <a:gd name="connsiteX38" fmla="*/ 970274 w 1529044"/>
              <a:gd name="connsiteY38" fmla="*/ 623832 h 2418756"/>
              <a:gd name="connsiteX39" fmla="*/ 991244 w 1529044"/>
              <a:gd name="connsiteY39" fmla="*/ 672135 h 2418756"/>
              <a:gd name="connsiteX40" fmla="*/ 1015395 w 1529044"/>
              <a:gd name="connsiteY40" fmla="*/ 726799 h 2418756"/>
              <a:gd name="connsiteX41" fmla="*/ 1039169 w 1529044"/>
              <a:gd name="connsiteY41" fmla="*/ 837258 h 2418756"/>
              <a:gd name="connsiteX42" fmla="*/ 1052969 w 1529044"/>
              <a:gd name="connsiteY42" fmla="*/ 847015 h 2418756"/>
              <a:gd name="connsiteX43" fmla="*/ 1070814 w 1529044"/>
              <a:gd name="connsiteY43" fmla="*/ 925074 h 2418756"/>
              <a:gd name="connsiteX44" fmla="*/ 1095341 w 1529044"/>
              <a:gd name="connsiteY44" fmla="*/ 994347 h 2418756"/>
              <a:gd name="connsiteX45" fmla="*/ 1112754 w 1529044"/>
              <a:gd name="connsiteY45" fmla="*/ 1056881 h 2418756"/>
              <a:gd name="connsiteX46" fmla="*/ 1144022 w 1529044"/>
              <a:gd name="connsiteY46" fmla="*/ 1149551 h 2418756"/>
              <a:gd name="connsiteX47" fmla="*/ 1171731 w 1529044"/>
              <a:gd name="connsiteY47" fmla="*/ 1248042 h 2418756"/>
              <a:gd name="connsiteX48" fmla="*/ 1199063 w 1529044"/>
              <a:gd name="connsiteY48" fmla="*/ 1337153 h 2418756"/>
              <a:gd name="connsiteX49" fmla="*/ 1241003 w 1529044"/>
              <a:gd name="connsiteY49" fmla="*/ 1448744 h 2418756"/>
              <a:gd name="connsiteX50" fmla="*/ 1260842 w 1529044"/>
              <a:gd name="connsiteY50" fmla="*/ 1545726 h 2418756"/>
              <a:gd name="connsiteX51" fmla="*/ 1288551 w 1529044"/>
              <a:gd name="connsiteY51" fmla="*/ 1628853 h 2418756"/>
              <a:gd name="connsiteX52" fmla="*/ 1334427 w 1529044"/>
              <a:gd name="connsiteY52" fmla="*/ 1767021 h 2418756"/>
              <a:gd name="connsiteX53" fmla="*/ 1375991 w 1529044"/>
              <a:gd name="connsiteY53" fmla="*/ 1904058 h 2418756"/>
              <a:gd name="connsiteX54" fmla="*/ 1405207 w 1529044"/>
              <a:gd name="connsiteY54" fmla="*/ 1974893 h 2418756"/>
              <a:gd name="connsiteX55" fmla="*/ 1445641 w 1529044"/>
              <a:gd name="connsiteY55" fmla="*/ 2101957 h 2418756"/>
              <a:gd name="connsiteX56" fmla="*/ 1479711 w 1529044"/>
              <a:gd name="connsiteY56" fmla="*/ 2220663 h 2418756"/>
              <a:gd name="connsiteX57" fmla="*/ 1493566 w 1529044"/>
              <a:gd name="connsiteY57" fmla="*/ 2276459 h 2418756"/>
              <a:gd name="connsiteX58" fmla="*/ 1510224 w 1529044"/>
              <a:gd name="connsiteY58" fmla="*/ 2363144 h 2418756"/>
              <a:gd name="connsiteX59" fmla="*/ 1524078 w 1529044"/>
              <a:gd name="connsiteY59" fmla="*/ 2418562 h 2418756"/>
              <a:gd name="connsiteX60" fmla="*/ 1419225 w 1529044"/>
              <a:gd name="connsiteY60" fmla="*/ 2381312 h 2418756"/>
              <a:gd name="connsiteX61" fmla="*/ 1330115 w 1529044"/>
              <a:gd name="connsiteY61" fmla="*/ 2321580 h 2418756"/>
              <a:gd name="connsiteX62" fmla="*/ 1274696 w 1529044"/>
              <a:gd name="connsiteY62" fmla="*/ 2293871 h 2418756"/>
              <a:gd name="connsiteX63" fmla="*/ 1184453 w 1529044"/>
              <a:gd name="connsiteY63" fmla="*/ 2252684 h 2418756"/>
              <a:gd name="connsiteX64" fmla="*/ 1135773 w 1529044"/>
              <a:gd name="connsiteY64" fmla="*/ 2221418 h 2418756"/>
              <a:gd name="connsiteX65" fmla="*/ 1024937 w 1529044"/>
              <a:gd name="connsiteY65" fmla="*/ 2169558 h 2418756"/>
              <a:gd name="connsiteX66" fmla="*/ 882186 w 1529044"/>
              <a:gd name="connsiteY66" fmla="*/ 2110096 h 2418756"/>
              <a:gd name="connsiteX67" fmla="*/ 846876 w 1529044"/>
              <a:gd name="connsiteY67" fmla="*/ 2097105 h 2418756"/>
              <a:gd name="connsiteX68" fmla="*/ 791081 w 1529044"/>
              <a:gd name="connsiteY68" fmla="*/ 2055164 h 2418756"/>
              <a:gd name="connsiteX69" fmla="*/ 650487 w 1529044"/>
              <a:gd name="connsiteY69" fmla="*/ 1986268 h 2418756"/>
              <a:gd name="connsiteX70" fmla="*/ 637387 w 1529044"/>
              <a:gd name="connsiteY70" fmla="*/ 1919799 h 2418756"/>
              <a:gd name="connsiteX71" fmla="*/ 568115 w 1529044"/>
              <a:gd name="connsiteY71" fmla="*/ 1892090 h 2418756"/>
              <a:gd name="connsiteX72" fmla="*/ 512696 w 1529044"/>
              <a:gd name="connsiteY72" fmla="*/ 1864380 h 2418756"/>
              <a:gd name="connsiteX73" fmla="*/ 429569 w 1529044"/>
              <a:gd name="connsiteY73" fmla="*/ 1822817 h 2418756"/>
              <a:gd name="connsiteX74" fmla="*/ 346442 w 1529044"/>
              <a:gd name="connsiteY74" fmla="*/ 1767399 h 2418756"/>
              <a:gd name="connsiteX75" fmla="*/ 207896 w 1529044"/>
              <a:gd name="connsiteY75" fmla="*/ 1711980 h 2418756"/>
              <a:gd name="connsiteX76" fmla="*/ 152478 w 1529044"/>
              <a:gd name="connsiteY76" fmla="*/ 1684271 h 2418756"/>
              <a:gd name="connsiteX77" fmla="*/ 4014 w 1529044"/>
              <a:gd name="connsiteY77" fmla="*/ 1646642 h 2418756"/>
              <a:gd name="connsiteX0" fmla="*/ 4014 w 1529044"/>
              <a:gd name="connsiteY0" fmla="*/ 1646642 h 2418756"/>
              <a:gd name="connsiteX1" fmla="*/ 45200 w 1529044"/>
              <a:gd name="connsiteY1" fmla="*/ 1547612 h 2418756"/>
              <a:gd name="connsiteX2" fmla="*/ 76844 w 1529044"/>
              <a:gd name="connsiteY2" fmla="*/ 1442006 h 2418756"/>
              <a:gd name="connsiteX3" fmla="*/ 118785 w 1529044"/>
              <a:gd name="connsiteY3" fmla="*/ 1345400 h 2418756"/>
              <a:gd name="connsiteX4" fmla="*/ 150430 w 1529044"/>
              <a:gd name="connsiteY4" fmla="*/ 1279309 h 2418756"/>
              <a:gd name="connsiteX5" fmla="*/ 170645 w 1529044"/>
              <a:gd name="connsiteY5" fmla="*/ 1227071 h 2418756"/>
              <a:gd name="connsiteX6" fmla="*/ 212963 w 1529044"/>
              <a:gd name="connsiteY6" fmla="*/ 1160602 h 2418756"/>
              <a:gd name="connsiteX7" fmla="*/ 243099 w 1529044"/>
              <a:gd name="connsiteY7" fmla="*/ 1098822 h 2418756"/>
              <a:gd name="connsiteX8" fmla="*/ 273611 w 1529044"/>
              <a:gd name="connsiteY8" fmla="*/ 1021680 h 2418756"/>
              <a:gd name="connsiteX9" fmla="*/ 311618 w 1529044"/>
              <a:gd name="connsiteY9" fmla="*/ 959145 h 2418756"/>
              <a:gd name="connsiteX10" fmla="*/ 363477 w 1529044"/>
              <a:gd name="connsiteY10" fmla="*/ 838013 h 2418756"/>
              <a:gd name="connsiteX11" fmla="*/ 388005 w 1529044"/>
              <a:gd name="connsiteY11" fmla="*/ 789332 h 2418756"/>
              <a:gd name="connsiteX12" fmla="*/ 415715 w 1529044"/>
              <a:gd name="connsiteY12" fmla="*/ 713699 h 2418756"/>
              <a:gd name="connsiteX13" fmla="*/ 454098 w 1529044"/>
              <a:gd name="connsiteY13" fmla="*/ 640113 h 2418756"/>
              <a:gd name="connsiteX14" fmla="*/ 477871 w 1529044"/>
              <a:gd name="connsiteY14" fmla="*/ 590894 h 2418756"/>
              <a:gd name="connsiteX15" fmla="*/ 516632 w 1529044"/>
              <a:gd name="connsiteY15" fmla="*/ 499519 h 2418756"/>
              <a:gd name="connsiteX16" fmla="*/ 526551 w 1529044"/>
              <a:gd name="connsiteY16" fmla="*/ 465071 h 2418756"/>
              <a:gd name="connsiteX17" fmla="*/ 554852 w 1529044"/>
              <a:gd name="connsiteY17" fmla="*/ 416500 h 2418756"/>
              <a:gd name="connsiteX18" fmla="*/ 568115 w 1529044"/>
              <a:gd name="connsiteY18" fmla="*/ 381944 h 2418756"/>
              <a:gd name="connsiteX19" fmla="*/ 592266 w 1529044"/>
              <a:gd name="connsiteY19" fmla="*/ 326526 h 2418756"/>
              <a:gd name="connsiteX20" fmla="*/ 622779 w 1529044"/>
              <a:gd name="connsiteY20" fmla="*/ 257631 h 2418756"/>
              <a:gd name="connsiteX21" fmla="*/ 657603 w 1529044"/>
              <a:gd name="connsiteY21" fmla="*/ 201835 h 2418756"/>
              <a:gd name="connsiteX22" fmla="*/ 672265 w 1529044"/>
              <a:gd name="connsiteY22" fmla="*/ 167441 h 2418756"/>
              <a:gd name="connsiteX23" fmla="*/ 696363 w 1529044"/>
              <a:gd name="connsiteY23" fmla="*/ 110460 h 2418756"/>
              <a:gd name="connsiteX24" fmla="*/ 720515 w 1529044"/>
              <a:gd name="connsiteY24" fmla="*/ 50729 h 2418756"/>
              <a:gd name="connsiteX25" fmla="*/ 709463 w 1529044"/>
              <a:gd name="connsiteY25" fmla="*/ 91376 h 2418756"/>
              <a:gd name="connsiteX26" fmla="*/ 755340 w 1529044"/>
              <a:gd name="connsiteY26" fmla="*/ 0 h 2418756"/>
              <a:gd name="connsiteX27" fmla="*/ 786607 w 1529044"/>
              <a:gd name="connsiteY27" fmla="*/ 20594 h 2418756"/>
              <a:gd name="connsiteX28" fmla="*/ 814316 w 1529044"/>
              <a:gd name="connsiteY28" fmla="*/ 92293 h 2418756"/>
              <a:gd name="connsiteX29" fmla="*/ 824612 w 1529044"/>
              <a:gd name="connsiteY29" fmla="*/ 140972 h 2418756"/>
              <a:gd name="connsiteX30" fmla="*/ 843048 w 1529044"/>
              <a:gd name="connsiteY30" fmla="*/ 188789 h 2418756"/>
              <a:gd name="connsiteX31" fmla="*/ 863373 w 1529044"/>
              <a:gd name="connsiteY31" fmla="*/ 238708 h 2418756"/>
              <a:gd name="connsiteX32" fmla="*/ 887901 w 1529044"/>
              <a:gd name="connsiteY32" fmla="*/ 322968 h 2418756"/>
              <a:gd name="connsiteX33" fmla="*/ 894640 w 1529044"/>
              <a:gd name="connsiteY33" fmla="*/ 342806 h 2418756"/>
              <a:gd name="connsiteX34" fmla="*/ 904937 w 1529044"/>
              <a:gd name="connsiteY34" fmla="*/ 380812 h 2418756"/>
              <a:gd name="connsiteX35" fmla="*/ 925907 w 1529044"/>
              <a:gd name="connsiteY35" fmla="*/ 443346 h 2418756"/>
              <a:gd name="connsiteX36" fmla="*/ 935825 w 1529044"/>
              <a:gd name="connsiteY36" fmla="*/ 492026 h 2418756"/>
              <a:gd name="connsiteX37" fmla="*/ 963535 w 1529044"/>
              <a:gd name="connsiteY37" fmla="*/ 578712 h 2418756"/>
              <a:gd name="connsiteX38" fmla="*/ 970274 w 1529044"/>
              <a:gd name="connsiteY38" fmla="*/ 623832 h 2418756"/>
              <a:gd name="connsiteX39" fmla="*/ 991244 w 1529044"/>
              <a:gd name="connsiteY39" fmla="*/ 672135 h 2418756"/>
              <a:gd name="connsiteX40" fmla="*/ 1015395 w 1529044"/>
              <a:gd name="connsiteY40" fmla="*/ 726799 h 2418756"/>
              <a:gd name="connsiteX41" fmla="*/ 1039169 w 1529044"/>
              <a:gd name="connsiteY41" fmla="*/ 837258 h 2418756"/>
              <a:gd name="connsiteX42" fmla="*/ 1052969 w 1529044"/>
              <a:gd name="connsiteY42" fmla="*/ 847015 h 2418756"/>
              <a:gd name="connsiteX43" fmla="*/ 1070814 w 1529044"/>
              <a:gd name="connsiteY43" fmla="*/ 925074 h 2418756"/>
              <a:gd name="connsiteX44" fmla="*/ 1095341 w 1529044"/>
              <a:gd name="connsiteY44" fmla="*/ 994347 h 2418756"/>
              <a:gd name="connsiteX45" fmla="*/ 1112754 w 1529044"/>
              <a:gd name="connsiteY45" fmla="*/ 1056881 h 2418756"/>
              <a:gd name="connsiteX46" fmla="*/ 1144022 w 1529044"/>
              <a:gd name="connsiteY46" fmla="*/ 1149551 h 2418756"/>
              <a:gd name="connsiteX47" fmla="*/ 1171731 w 1529044"/>
              <a:gd name="connsiteY47" fmla="*/ 1248042 h 2418756"/>
              <a:gd name="connsiteX48" fmla="*/ 1199063 w 1529044"/>
              <a:gd name="connsiteY48" fmla="*/ 1337153 h 2418756"/>
              <a:gd name="connsiteX49" fmla="*/ 1241003 w 1529044"/>
              <a:gd name="connsiteY49" fmla="*/ 1448744 h 2418756"/>
              <a:gd name="connsiteX50" fmla="*/ 1260842 w 1529044"/>
              <a:gd name="connsiteY50" fmla="*/ 1545726 h 2418756"/>
              <a:gd name="connsiteX51" fmla="*/ 1288551 w 1529044"/>
              <a:gd name="connsiteY51" fmla="*/ 1628853 h 2418756"/>
              <a:gd name="connsiteX52" fmla="*/ 1334427 w 1529044"/>
              <a:gd name="connsiteY52" fmla="*/ 1767021 h 2418756"/>
              <a:gd name="connsiteX53" fmla="*/ 1375991 w 1529044"/>
              <a:gd name="connsiteY53" fmla="*/ 1904058 h 2418756"/>
              <a:gd name="connsiteX54" fmla="*/ 1405207 w 1529044"/>
              <a:gd name="connsiteY54" fmla="*/ 1974893 h 2418756"/>
              <a:gd name="connsiteX55" fmla="*/ 1445641 w 1529044"/>
              <a:gd name="connsiteY55" fmla="*/ 2101957 h 2418756"/>
              <a:gd name="connsiteX56" fmla="*/ 1479711 w 1529044"/>
              <a:gd name="connsiteY56" fmla="*/ 2220663 h 2418756"/>
              <a:gd name="connsiteX57" fmla="*/ 1493566 w 1529044"/>
              <a:gd name="connsiteY57" fmla="*/ 2276459 h 2418756"/>
              <a:gd name="connsiteX58" fmla="*/ 1510224 w 1529044"/>
              <a:gd name="connsiteY58" fmla="*/ 2363144 h 2418756"/>
              <a:gd name="connsiteX59" fmla="*/ 1524078 w 1529044"/>
              <a:gd name="connsiteY59" fmla="*/ 2418562 h 2418756"/>
              <a:gd name="connsiteX60" fmla="*/ 1419225 w 1529044"/>
              <a:gd name="connsiteY60" fmla="*/ 2381312 h 2418756"/>
              <a:gd name="connsiteX61" fmla="*/ 1330115 w 1529044"/>
              <a:gd name="connsiteY61" fmla="*/ 2321580 h 2418756"/>
              <a:gd name="connsiteX62" fmla="*/ 1274696 w 1529044"/>
              <a:gd name="connsiteY62" fmla="*/ 2293871 h 2418756"/>
              <a:gd name="connsiteX63" fmla="*/ 1184453 w 1529044"/>
              <a:gd name="connsiteY63" fmla="*/ 2252684 h 2418756"/>
              <a:gd name="connsiteX64" fmla="*/ 1135773 w 1529044"/>
              <a:gd name="connsiteY64" fmla="*/ 2221418 h 2418756"/>
              <a:gd name="connsiteX65" fmla="*/ 1024937 w 1529044"/>
              <a:gd name="connsiteY65" fmla="*/ 2169558 h 2418756"/>
              <a:gd name="connsiteX66" fmla="*/ 882186 w 1529044"/>
              <a:gd name="connsiteY66" fmla="*/ 2110096 h 2418756"/>
              <a:gd name="connsiteX67" fmla="*/ 846876 w 1529044"/>
              <a:gd name="connsiteY67" fmla="*/ 2097105 h 2418756"/>
              <a:gd name="connsiteX68" fmla="*/ 791081 w 1529044"/>
              <a:gd name="connsiteY68" fmla="*/ 2055164 h 2418756"/>
              <a:gd name="connsiteX69" fmla="*/ 650487 w 1529044"/>
              <a:gd name="connsiteY69" fmla="*/ 1986268 h 2418756"/>
              <a:gd name="connsiteX70" fmla="*/ 566228 w 1529044"/>
              <a:gd name="connsiteY70" fmla="*/ 1941147 h 2418756"/>
              <a:gd name="connsiteX71" fmla="*/ 568115 w 1529044"/>
              <a:gd name="connsiteY71" fmla="*/ 1892090 h 2418756"/>
              <a:gd name="connsiteX72" fmla="*/ 512696 w 1529044"/>
              <a:gd name="connsiteY72" fmla="*/ 1864380 h 2418756"/>
              <a:gd name="connsiteX73" fmla="*/ 429569 w 1529044"/>
              <a:gd name="connsiteY73" fmla="*/ 1822817 h 2418756"/>
              <a:gd name="connsiteX74" fmla="*/ 346442 w 1529044"/>
              <a:gd name="connsiteY74" fmla="*/ 1767399 h 2418756"/>
              <a:gd name="connsiteX75" fmla="*/ 207896 w 1529044"/>
              <a:gd name="connsiteY75" fmla="*/ 1711980 h 2418756"/>
              <a:gd name="connsiteX76" fmla="*/ 152478 w 1529044"/>
              <a:gd name="connsiteY76" fmla="*/ 1684271 h 2418756"/>
              <a:gd name="connsiteX77" fmla="*/ 4014 w 1529044"/>
              <a:gd name="connsiteY77" fmla="*/ 1646642 h 2418756"/>
              <a:gd name="connsiteX0" fmla="*/ 4014 w 1529044"/>
              <a:gd name="connsiteY0" fmla="*/ 1646642 h 2418756"/>
              <a:gd name="connsiteX1" fmla="*/ 45200 w 1529044"/>
              <a:gd name="connsiteY1" fmla="*/ 1547612 h 2418756"/>
              <a:gd name="connsiteX2" fmla="*/ 76844 w 1529044"/>
              <a:gd name="connsiteY2" fmla="*/ 1442006 h 2418756"/>
              <a:gd name="connsiteX3" fmla="*/ 118785 w 1529044"/>
              <a:gd name="connsiteY3" fmla="*/ 1345400 h 2418756"/>
              <a:gd name="connsiteX4" fmla="*/ 150430 w 1529044"/>
              <a:gd name="connsiteY4" fmla="*/ 1279309 h 2418756"/>
              <a:gd name="connsiteX5" fmla="*/ 170645 w 1529044"/>
              <a:gd name="connsiteY5" fmla="*/ 1227071 h 2418756"/>
              <a:gd name="connsiteX6" fmla="*/ 212963 w 1529044"/>
              <a:gd name="connsiteY6" fmla="*/ 1160602 h 2418756"/>
              <a:gd name="connsiteX7" fmla="*/ 243099 w 1529044"/>
              <a:gd name="connsiteY7" fmla="*/ 1098822 h 2418756"/>
              <a:gd name="connsiteX8" fmla="*/ 273611 w 1529044"/>
              <a:gd name="connsiteY8" fmla="*/ 1021680 h 2418756"/>
              <a:gd name="connsiteX9" fmla="*/ 311618 w 1529044"/>
              <a:gd name="connsiteY9" fmla="*/ 959145 h 2418756"/>
              <a:gd name="connsiteX10" fmla="*/ 363477 w 1529044"/>
              <a:gd name="connsiteY10" fmla="*/ 838013 h 2418756"/>
              <a:gd name="connsiteX11" fmla="*/ 388005 w 1529044"/>
              <a:gd name="connsiteY11" fmla="*/ 789332 h 2418756"/>
              <a:gd name="connsiteX12" fmla="*/ 415715 w 1529044"/>
              <a:gd name="connsiteY12" fmla="*/ 713699 h 2418756"/>
              <a:gd name="connsiteX13" fmla="*/ 454098 w 1529044"/>
              <a:gd name="connsiteY13" fmla="*/ 640113 h 2418756"/>
              <a:gd name="connsiteX14" fmla="*/ 477871 w 1529044"/>
              <a:gd name="connsiteY14" fmla="*/ 590894 h 2418756"/>
              <a:gd name="connsiteX15" fmla="*/ 516632 w 1529044"/>
              <a:gd name="connsiteY15" fmla="*/ 499519 h 2418756"/>
              <a:gd name="connsiteX16" fmla="*/ 526551 w 1529044"/>
              <a:gd name="connsiteY16" fmla="*/ 465071 h 2418756"/>
              <a:gd name="connsiteX17" fmla="*/ 554852 w 1529044"/>
              <a:gd name="connsiteY17" fmla="*/ 416500 h 2418756"/>
              <a:gd name="connsiteX18" fmla="*/ 568115 w 1529044"/>
              <a:gd name="connsiteY18" fmla="*/ 381944 h 2418756"/>
              <a:gd name="connsiteX19" fmla="*/ 592266 w 1529044"/>
              <a:gd name="connsiteY19" fmla="*/ 326526 h 2418756"/>
              <a:gd name="connsiteX20" fmla="*/ 622779 w 1529044"/>
              <a:gd name="connsiteY20" fmla="*/ 257631 h 2418756"/>
              <a:gd name="connsiteX21" fmla="*/ 657603 w 1529044"/>
              <a:gd name="connsiteY21" fmla="*/ 201835 h 2418756"/>
              <a:gd name="connsiteX22" fmla="*/ 672265 w 1529044"/>
              <a:gd name="connsiteY22" fmla="*/ 167441 h 2418756"/>
              <a:gd name="connsiteX23" fmla="*/ 696363 w 1529044"/>
              <a:gd name="connsiteY23" fmla="*/ 110460 h 2418756"/>
              <a:gd name="connsiteX24" fmla="*/ 720515 w 1529044"/>
              <a:gd name="connsiteY24" fmla="*/ 50729 h 2418756"/>
              <a:gd name="connsiteX25" fmla="*/ 709463 w 1529044"/>
              <a:gd name="connsiteY25" fmla="*/ 91376 h 2418756"/>
              <a:gd name="connsiteX26" fmla="*/ 755340 w 1529044"/>
              <a:gd name="connsiteY26" fmla="*/ 0 h 2418756"/>
              <a:gd name="connsiteX27" fmla="*/ 786607 w 1529044"/>
              <a:gd name="connsiteY27" fmla="*/ 20594 h 2418756"/>
              <a:gd name="connsiteX28" fmla="*/ 814316 w 1529044"/>
              <a:gd name="connsiteY28" fmla="*/ 92293 h 2418756"/>
              <a:gd name="connsiteX29" fmla="*/ 824612 w 1529044"/>
              <a:gd name="connsiteY29" fmla="*/ 140972 h 2418756"/>
              <a:gd name="connsiteX30" fmla="*/ 843048 w 1529044"/>
              <a:gd name="connsiteY30" fmla="*/ 188789 h 2418756"/>
              <a:gd name="connsiteX31" fmla="*/ 863373 w 1529044"/>
              <a:gd name="connsiteY31" fmla="*/ 238708 h 2418756"/>
              <a:gd name="connsiteX32" fmla="*/ 887901 w 1529044"/>
              <a:gd name="connsiteY32" fmla="*/ 322968 h 2418756"/>
              <a:gd name="connsiteX33" fmla="*/ 894640 w 1529044"/>
              <a:gd name="connsiteY33" fmla="*/ 342806 h 2418756"/>
              <a:gd name="connsiteX34" fmla="*/ 904937 w 1529044"/>
              <a:gd name="connsiteY34" fmla="*/ 380812 h 2418756"/>
              <a:gd name="connsiteX35" fmla="*/ 925907 w 1529044"/>
              <a:gd name="connsiteY35" fmla="*/ 443346 h 2418756"/>
              <a:gd name="connsiteX36" fmla="*/ 935825 w 1529044"/>
              <a:gd name="connsiteY36" fmla="*/ 492026 h 2418756"/>
              <a:gd name="connsiteX37" fmla="*/ 963535 w 1529044"/>
              <a:gd name="connsiteY37" fmla="*/ 578712 h 2418756"/>
              <a:gd name="connsiteX38" fmla="*/ 970274 w 1529044"/>
              <a:gd name="connsiteY38" fmla="*/ 623832 h 2418756"/>
              <a:gd name="connsiteX39" fmla="*/ 991244 w 1529044"/>
              <a:gd name="connsiteY39" fmla="*/ 672135 h 2418756"/>
              <a:gd name="connsiteX40" fmla="*/ 1015395 w 1529044"/>
              <a:gd name="connsiteY40" fmla="*/ 726799 h 2418756"/>
              <a:gd name="connsiteX41" fmla="*/ 1039169 w 1529044"/>
              <a:gd name="connsiteY41" fmla="*/ 837258 h 2418756"/>
              <a:gd name="connsiteX42" fmla="*/ 1052969 w 1529044"/>
              <a:gd name="connsiteY42" fmla="*/ 847015 h 2418756"/>
              <a:gd name="connsiteX43" fmla="*/ 1070814 w 1529044"/>
              <a:gd name="connsiteY43" fmla="*/ 925074 h 2418756"/>
              <a:gd name="connsiteX44" fmla="*/ 1095341 w 1529044"/>
              <a:gd name="connsiteY44" fmla="*/ 994347 h 2418756"/>
              <a:gd name="connsiteX45" fmla="*/ 1112754 w 1529044"/>
              <a:gd name="connsiteY45" fmla="*/ 1056881 h 2418756"/>
              <a:gd name="connsiteX46" fmla="*/ 1144022 w 1529044"/>
              <a:gd name="connsiteY46" fmla="*/ 1149551 h 2418756"/>
              <a:gd name="connsiteX47" fmla="*/ 1171731 w 1529044"/>
              <a:gd name="connsiteY47" fmla="*/ 1248042 h 2418756"/>
              <a:gd name="connsiteX48" fmla="*/ 1199063 w 1529044"/>
              <a:gd name="connsiteY48" fmla="*/ 1337153 h 2418756"/>
              <a:gd name="connsiteX49" fmla="*/ 1241003 w 1529044"/>
              <a:gd name="connsiteY49" fmla="*/ 1448744 h 2418756"/>
              <a:gd name="connsiteX50" fmla="*/ 1260842 w 1529044"/>
              <a:gd name="connsiteY50" fmla="*/ 1545726 h 2418756"/>
              <a:gd name="connsiteX51" fmla="*/ 1288551 w 1529044"/>
              <a:gd name="connsiteY51" fmla="*/ 1628853 h 2418756"/>
              <a:gd name="connsiteX52" fmla="*/ 1334427 w 1529044"/>
              <a:gd name="connsiteY52" fmla="*/ 1767021 h 2418756"/>
              <a:gd name="connsiteX53" fmla="*/ 1375991 w 1529044"/>
              <a:gd name="connsiteY53" fmla="*/ 1904058 h 2418756"/>
              <a:gd name="connsiteX54" fmla="*/ 1405207 w 1529044"/>
              <a:gd name="connsiteY54" fmla="*/ 1974893 h 2418756"/>
              <a:gd name="connsiteX55" fmla="*/ 1445641 w 1529044"/>
              <a:gd name="connsiteY55" fmla="*/ 2101957 h 2418756"/>
              <a:gd name="connsiteX56" fmla="*/ 1479711 w 1529044"/>
              <a:gd name="connsiteY56" fmla="*/ 2220663 h 2418756"/>
              <a:gd name="connsiteX57" fmla="*/ 1493566 w 1529044"/>
              <a:gd name="connsiteY57" fmla="*/ 2276459 h 2418756"/>
              <a:gd name="connsiteX58" fmla="*/ 1510224 w 1529044"/>
              <a:gd name="connsiteY58" fmla="*/ 2363144 h 2418756"/>
              <a:gd name="connsiteX59" fmla="*/ 1524078 w 1529044"/>
              <a:gd name="connsiteY59" fmla="*/ 2418562 h 2418756"/>
              <a:gd name="connsiteX60" fmla="*/ 1419225 w 1529044"/>
              <a:gd name="connsiteY60" fmla="*/ 2381312 h 2418756"/>
              <a:gd name="connsiteX61" fmla="*/ 1330115 w 1529044"/>
              <a:gd name="connsiteY61" fmla="*/ 2321580 h 2418756"/>
              <a:gd name="connsiteX62" fmla="*/ 1274696 w 1529044"/>
              <a:gd name="connsiteY62" fmla="*/ 2293871 h 2418756"/>
              <a:gd name="connsiteX63" fmla="*/ 1184453 w 1529044"/>
              <a:gd name="connsiteY63" fmla="*/ 2252684 h 2418756"/>
              <a:gd name="connsiteX64" fmla="*/ 1135773 w 1529044"/>
              <a:gd name="connsiteY64" fmla="*/ 2221418 h 2418756"/>
              <a:gd name="connsiteX65" fmla="*/ 1024937 w 1529044"/>
              <a:gd name="connsiteY65" fmla="*/ 2169558 h 2418756"/>
              <a:gd name="connsiteX66" fmla="*/ 882186 w 1529044"/>
              <a:gd name="connsiteY66" fmla="*/ 2110096 h 2418756"/>
              <a:gd name="connsiteX67" fmla="*/ 846876 w 1529044"/>
              <a:gd name="connsiteY67" fmla="*/ 2097105 h 2418756"/>
              <a:gd name="connsiteX68" fmla="*/ 791081 w 1529044"/>
              <a:gd name="connsiteY68" fmla="*/ 2055164 h 2418756"/>
              <a:gd name="connsiteX69" fmla="*/ 650487 w 1529044"/>
              <a:gd name="connsiteY69" fmla="*/ 1986268 h 2418756"/>
              <a:gd name="connsiteX70" fmla="*/ 566228 w 1529044"/>
              <a:gd name="connsiteY70" fmla="*/ 1941147 h 2418756"/>
              <a:gd name="connsiteX71" fmla="*/ 514745 w 1529044"/>
              <a:gd name="connsiteY71" fmla="*/ 1916996 h 2418756"/>
              <a:gd name="connsiteX72" fmla="*/ 512696 w 1529044"/>
              <a:gd name="connsiteY72" fmla="*/ 1864380 h 2418756"/>
              <a:gd name="connsiteX73" fmla="*/ 429569 w 1529044"/>
              <a:gd name="connsiteY73" fmla="*/ 1822817 h 2418756"/>
              <a:gd name="connsiteX74" fmla="*/ 346442 w 1529044"/>
              <a:gd name="connsiteY74" fmla="*/ 1767399 h 2418756"/>
              <a:gd name="connsiteX75" fmla="*/ 207896 w 1529044"/>
              <a:gd name="connsiteY75" fmla="*/ 1711980 h 2418756"/>
              <a:gd name="connsiteX76" fmla="*/ 152478 w 1529044"/>
              <a:gd name="connsiteY76" fmla="*/ 1684271 h 2418756"/>
              <a:gd name="connsiteX77" fmla="*/ 4014 w 1529044"/>
              <a:gd name="connsiteY77" fmla="*/ 1646642 h 2418756"/>
              <a:gd name="connsiteX0" fmla="*/ 4014 w 1529044"/>
              <a:gd name="connsiteY0" fmla="*/ 1646642 h 2418756"/>
              <a:gd name="connsiteX1" fmla="*/ 45200 w 1529044"/>
              <a:gd name="connsiteY1" fmla="*/ 1547612 h 2418756"/>
              <a:gd name="connsiteX2" fmla="*/ 76844 w 1529044"/>
              <a:gd name="connsiteY2" fmla="*/ 1442006 h 2418756"/>
              <a:gd name="connsiteX3" fmla="*/ 118785 w 1529044"/>
              <a:gd name="connsiteY3" fmla="*/ 1345400 h 2418756"/>
              <a:gd name="connsiteX4" fmla="*/ 150430 w 1529044"/>
              <a:gd name="connsiteY4" fmla="*/ 1279309 h 2418756"/>
              <a:gd name="connsiteX5" fmla="*/ 170645 w 1529044"/>
              <a:gd name="connsiteY5" fmla="*/ 1227071 h 2418756"/>
              <a:gd name="connsiteX6" fmla="*/ 212963 w 1529044"/>
              <a:gd name="connsiteY6" fmla="*/ 1160602 h 2418756"/>
              <a:gd name="connsiteX7" fmla="*/ 243099 w 1529044"/>
              <a:gd name="connsiteY7" fmla="*/ 1098822 h 2418756"/>
              <a:gd name="connsiteX8" fmla="*/ 273611 w 1529044"/>
              <a:gd name="connsiteY8" fmla="*/ 1021680 h 2418756"/>
              <a:gd name="connsiteX9" fmla="*/ 311618 w 1529044"/>
              <a:gd name="connsiteY9" fmla="*/ 959145 h 2418756"/>
              <a:gd name="connsiteX10" fmla="*/ 363477 w 1529044"/>
              <a:gd name="connsiteY10" fmla="*/ 838013 h 2418756"/>
              <a:gd name="connsiteX11" fmla="*/ 388005 w 1529044"/>
              <a:gd name="connsiteY11" fmla="*/ 789332 h 2418756"/>
              <a:gd name="connsiteX12" fmla="*/ 415715 w 1529044"/>
              <a:gd name="connsiteY12" fmla="*/ 713699 h 2418756"/>
              <a:gd name="connsiteX13" fmla="*/ 454098 w 1529044"/>
              <a:gd name="connsiteY13" fmla="*/ 640113 h 2418756"/>
              <a:gd name="connsiteX14" fmla="*/ 477871 w 1529044"/>
              <a:gd name="connsiteY14" fmla="*/ 590894 h 2418756"/>
              <a:gd name="connsiteX15" fmla="*/ 516632 w 1529044"/>
              <a:gd name="connsiteY15" fmla="*/ 499519 h 2418756"/>
              <a:gd name="connsiteX16" fmla="*/ 526551 w 1529044"/>
              <a:gd name="connsiteY16" fmla="*/ 465071 h 2418756"/>
              <a:gd name="connsiteX17" fmla="*/ 554852 w 1529044"/>
              <a:gd name="connsiteY17" fmla="*/ 416500 h 2418756"/>
              <a:gd name="connsiteX18" fmla="*/ 568115 w 1529044"/>
              <a:gd name="connsiteY18" fmla="*/ 381944 h 2418756"/>
              <a:gd name="connsiteX19" fmla="*/ 592266 w 1529044"/>
              <a:gd name="connsiteY19" fmla="*/ 326526 h 2418756"/>
              <a:gd name="connsiteX20" fmla="*/ 622779 w 1529044"/>
              <a:gd name="connsiteY20" fmla="*/ 257631 h 2418756"/>
              <a:gd name="connsiteX21" fmla="*/ 657603 w 1529044"/>
              <a:gd name="connsiteY21" fmla="*/ 201835 h 2418756"/>
              <a:gd name="connsiteX22" fmla="*/ 672265 w 1529044"/>
              <a:gd name="connsiteY22" fmla="*/ 167441 h 2418756"/>
              <a:gd name="connsiteX23" fmla="*/ 696363 w 1529044"/>
              <a:gd name="connsiteY23" fmla="*/ 110460 h 2418756"/>
              <a:gd name="connsiteX24" fmla="*/ 720515 w 1529044"/>
              <a:gd name="connsiteY24" fmla="*/ 50729 h 2418756"/>
              <a:gd name="connsiteX25" fmla="*/ 709463 w 1529044"/>
              <a:gd name="connsiteY25" fmla="*/ 91376 h 2418756"/>
              <a:gd name="connsiteX26" fmla="*/ 755340 w 1529044"/>
              <a:gd name="connsiteY26" fmla="*/ 0 h 2418756"/>
              <a:gd name="connsiteX27" fmla="*/ 786607 w 1529044"/>
              <a:gd name="connsiteY27" fmla="*/ 20594 h 2418756"/>
              <a:gd name="connsiteX28" fmla="*/ 814316 w 1529044"/>
              <a:gd name="connsiteY28" fmla="*/ 92293 h 2418756"/>
              <a:gd name="connsiteX29" fmla="*/ 824612 w 1529044"/>
              <a:gd name="connsiteY29" fmla="*/ 140972 h 2418756"/>
              <a:gd name="connsiteX30" fmla="*/ 843048 w 1529044"/>
              <a:gd name="connsiteY30" fmla="*/ 188789 h 2418756"/>
              <a:gd name="connsiteX31" fmla="*/ 863373 w 1529044"/>
              <a:gd name="connsiteY31" fmla="*/ 238708 h 2418756"/>
              <a:gd name="connsiteX32" fmla="*/ 887901 w 1529044"/>
              <a:gd name="connsiteY32" fmla="*/ 322968 h 2418756"/>
              <a:gd name="connsiteX33" fmla="*/ 894640 w 1529044"/>
              <a:gd name="connsiteY33" fmla="*/ 342806 h 2418756"/>
              <a:gd name="connsiteX34" fmla="*/ 904937 w 1529044"/>
              <a:gd name="connsiteY34" fmla="*/ 380812 h 2418756"/>
              <a:gd name="connsiteX35" fmla="*/ 925907 w 1529044"/>
              <a:gd name="connsiteY35" fmla="*/ 443346 h 2418756"/>
              <a:gd name="connsiteX36" fmla="*/ 935825 w 1529044"/>
              <a:gd name="connsiteY36" fmla="*/ 492026 h 2418756"/>
              <a:gd name="connsiteX37" fmla="*/ 963535 w 1529044"/>
              <a:gd name="connsiteY37" fmla="*/ 578712 h 2418756"/>
              <a:gd name="connsiteX38" fmla="*/ 970274 w 1529044"/>
              <a:gd name="connsiteY38" fmla="*/ 623832 h 2418756"/>
              <a:gd name="connsiteX39" fmla="*/ 991244 w 1529044"/>
              <a:gd name="connsiteY39" fmla="*/ 672135 h 2418756"/>
              <a:gd name="connsiteX40" fmla="*/ 1015395 w 1529044"/>
              <a:gd name="connsiteY40" fmla="*/ 726799 h 2418756"/>
              <a:gd name="connsiteX41" fmla="*/ 1039169 w 1529044"/>
              <a:gd name="connsiteY41" fmla="*/ 837258 h 2418756"/>
              <a:gd name="connsiteX42" fmla="*/ 1052969 w 1529044"/>
              <a:gd name="connsiteY42" fmla="*/ 847015 h 2418756"/>
              <a:gd name="connsiteX43" fmla="*/ 1070814 w 1529044"/>
              <a:gd name="connsiteY43" fmla="*/ 925074 h 2418756"/>
              <a:gd name="connsiteX44" fmla="*/ 1095341 w 1529044"/>
              <a:gd name="connsiteY44" fmla="*/ 994347 h 2418756"/>
              <a:gd name="connsiteX45" fmla="*/ 1112754 w 1529044"/>
              <a:gd name="connsiteY45" fmla="*/ 1056881 h 2418756"/>
              <a:gd name="connsiteX46" fmla="*/ 1144022 w 1529044"/>
              <a:gd name="connsiteY46" fmla="*/ 1149551 h 2418756"/>
              <a:gd name="connsiteX47" fmla="*/ 1171731 w 1529044"/>
              <a:gd name="connsiteY47" fmla="*/ 1248042 h 2418756"/>
              <a:gd name="connsiteX48" fmla="*/ 1199063 w 1529044"/>
              <a:gd name="connsiteY48" fmla="*/ 1337153 h 2418756"/>
              <a:gd name="connsiteX49" fmla="*/ 1241003 w 1529044"/>
              <a:gd name="connsiteY49" fmla="*/ 1448744 h 2418756"/>
              <a:gd name="connsiteX50" fmla="*/ 1260842 w 1529044"/>
              <a:gd name="connsiteY50" fmla="*/ 1545726 h 2418756"/>
              <a:gd name="connsiteX51" fmla="*/ 1288551 w 1529044"/>
              <a:gd name="connsiteY51" fmla="*/ 1628853 h 2418756"/>
              <a:gd name="connsiteX52" fmla="*/ 1334427 w 1529044"/>
              <a:gd name="connsiteY52" fmla="*/ 1767021 h 2418756"/>
              <a:gd name="connsiteX53" fmla="*/ 1375991 w 1529044"/>
              <a:gd name="connsiteY53" fmla="*/ 1904058 h 2418756"/>
              <a:gd name="connsiteX54" fmla="*/ 1405207 w 1529044"/>
              <a:gd name="connsiteY54" fmla="*/ 1974893 h 2418756"/>
              <a:gd name="connsiteX55" fmla="*/ 1445641 w 1529044"/>
              <a:gd name="connsiteY55" fmla="*/ 2101957 h 2418756"/>
              <a:gd name="connsiteX56" fmla="*/ 1479711 w 1529044"/>
              <a:gd name="connsiteY56" fmla="*/ 2220663 h 2418756"/>
              <a:gd name="connsiteX57" fmla="*/ 1493566 w 1529044"/>
              <a:gd name="connsiteY57" fmla="*/ 2276459 h 2418756"/>
              <a:gd name="connsiteX58" fmla="*/ 1510224 w 1529044"/>
              <a:gd name="connsiteY58" fmla="*/ 2363144 h 2418756"/>
              <a:gd name="connsiteX59" fmla="*/ 1524078 w 1529044"/>
              <a:gd name="connsiteY59" fmla="*/ 2418562 h 2418756"/>
              <a:gd name="connsiteX60" fmla="*/ 1419225 w 1529044"/>
              <a:gd name="connsiteY60" fmla="*/ 2381312 h 2418756"/>
              <a:gd name="connsiteX61" fmla="*/ 1330115 w 1529044"/>
              <a:gd name="connsiteY61" fmla="*/ 2321580 h 2418756"/>
              <a:gd name="connsiteX62" fmla="*/ 1274696 w 1529044"/>
              <a:gd name="connsiteY62" fmla="*/ 2293871 h 2418756"/>
              <a:gd name="connsiteX63" fmla="*/ 1184453 w 1529044"/>
              <a:gd name="connsiteY63" fmla="*/ 2252684 h 2418756"/>
              <a:gd name="connsiteX64" fmla="*/ 1135773 w 1529044"/>
              <a:gd name="connsiteY64" fmla="*/ 2221418 h 2418756"/>
              <a:gd name="connsiteX65" fmla="*/ 1024937 w 1529044"/>
              <a:gd name="connsiteY65" fmla="*/ 2169558 h 2418756"/>
              <a:gd name="connsiteX66" fmla="*/ 882186 w 1529044"/>
              <a:gd name="connsiteY66" fmla="*/ 2110096 h 2418756"/>
              <a:gd name="connsiteX67" fmla="*/ 846876 w 1529044"/>
              <a:gd name="connsiteY67" fmla="*/ 2097105 h 2418756"/>
              <a:gd name="connsiteX68" fmla="*/ 791081 w 1529044"/>
              <a:gd name="connsiteY68" fmla="*/ 2055164 h 2418756"/>
              <a:gd name="connsiteX69" fmla="*/ 650487 w 1529044"/>
              <a:gd name="connsiteY69" fmla="*/ 1986268 h 2418756"/>
              <a:gd name="connsiteX70" fmla="*/ 566228 w 1529044"/>
              <a:gd name="connsiteY70" fmla="*/ 1941147 h 2418756"/>
              <a:gd name="connsiteX71" fmla="*/ 514745 w 1529044"/>
              <a:gd name="connsiteY71" fmla="*/ 1916996 h 2418756"/>
              <a:gd name="connsiteX72" fmla="*/ 448653 w 1529044"/>
              <a:gd name="connsiteY72" fmla="*/ 1885728 h 2418756"/>
              <a:gd name="connsiteX73" fmla="*/ 429569 w 1529044"/>
              <a:gd name="connsiteY73" fmla="*/ 1822817 h 2418756"/>
              <a:gd name="connsiteX74" fmla="*/ 346442 w 1529044"/>
              <a:gd name="connsiteY74" fmla="*/ 1767399 h 2418756"/>
              <a:gd name="connsiteX75" fmla="*/ 207896 w 1529044"/>
              <a:gd name="connsiteY75" fmla="*/ 1711980 h 2418756"/>
              <a:gd name="connsiteX76" fmla="*/ 152478 w 1529044"/>
              <a:gd name="connsiteY76" fmla="*/ 1684271 h 2418756"/>
              <a:gd name="connsiteX77" fmla="*/ 4014 w 1529044"/>
              <a:gd name="connsiteY77" fmla="*/ 1646642 h 2418756"/>
              <a:gd name="connsiteX0" fmla="*/ 4014 w 1529044"/>
              <a:gd name="connsiteY0" fmla="*/ 1646642 h 2418756"/>
              <a:gd name="connsiteX1" fmla="*/ 45200 w 1529044"/>
              <a:gd name="connsiteY1" fmla="*/ 1547612 h 2418756"/>
              <a:gd name="connsiteX2" fmla="*/ 76844 w 1529044"/>
              <a:gd name="connsiteY2" fmla="*/ 1442006 h 2418756"/>
              <a:gd name="connsiteX3" fmla="*/ 118785 w 1529044"/>
              <a:gd name="connsiteY3" fmla="*/ 1345400 h 2418756"/>
              <a:gd name="connsiteX4" fmla="*/ 150430 w 1529044"/>
              <a:gd name="connsiteY4" fmla="*/ 1279309 h 2418756"/>
              <a:gd name="connsiteX5" fmla="*/ 170645 w 1529044"/>
              <a:gd name="connsiteY5" fmla="*/ 1227071 h 2418756"/>
              <a:gd name="connsiteX6" fmla="*/ 212963 w 1529044"/>
              <a:gd name="connsiteY6" fmla="*/ 1160602 h 2418756"/>
              <a:gd name="connsiteX7" fmla="*/ 243099 w 1529044"/>
              <a:gd name="connsiteY7" fmla="*/ 1098822 h 2418756"/>
              <a:gd name="connsiteX8" fmla="*/ 273611 w 1529044"/>
              <a:gd name="connsiteY8" fmla="*/ 1021680 h 2418756"/>
              <a:gd name="connsiteX9" fmla="*/ 311618 w 1529044"/>
              <a:gd name="connsiteY9" fmla="*/ 959145 h 2418756"/>
              <a:gd name="connsiteX10" fmla="*/ 363477 w 1529044"/>
              <a:gd name="connsiteY10" fmla="*/ 838013 h 2418756"/>
              <a:gd name="connsiteX11" fmla="*/ 388005 w 1529044"/>
              <a:gd name="connsiteY11" fmla="*/ 789332 h 2418756"/>
              <a:gd name="connsiteX12" fmla="*/ 415715 w 1529044"/>
              <a:gd name="connsiteY12" fmla="*/ 713699 h 2418756"/>
              <a:gd name="connsiteX13" fmla="*/ 454098 w 1529044"/>
              <a:gd name="connsiteY13" fmla="*/ 640113 h 2418756"/>
              <a:gd name="connsiteX14" fmla="*/ 477871 w 1529044"/>
              <a:gd name="connsiteY14" fmla="*/ 590894 h 2418756"/>
              <a:gd name="connsiteX15" fmla="*/ 516632 w 1529044"/>
              <a:gd name="connsiteY15" fmla="*/ 499519 h 2418756"/>
              <a:gd name="connsiteX16" fmla="*/ 526551 w 1529044"/>
              <a:gd name="connsiteY16" fmla="*/ 465071 h 2418756"/>
              <a:gd name="connsiteX17" fmla="*/ 554852 w 1529044"/>
              <a:gd name="connsiteY17" fmla="*/ 416500 h 2418756"/>
              <a:gd name="connsiteX18" fmla="*/ 568115 w 1529044"/>
              <a:gd name="connsiteY18" fmla="*/ 381944 h 2418756"/>
              <a:gd name="connsiteX19" fmla="*/ 592266 w 1529044"/>
              <a:gd name="connsiteY19" fmla="*/ 326526 h 2418756"/>
              <a:gd name="connsiteX20" fmla="*/ 622779 w 1529044"/>
              <a:gd name="connsiteY20" fmla="*/ 257631 h 2418756"/>
              <a:gd name="connsiteX21" fmla="*/ 657603 w 1529044"/>
              <a:gd name="connsiteY21" fmla="*/ 201835 h 2418756"/>
              <a:gd name="connsiteX22" fmla="*/ 672265 w 1529044"/>
              <a:gd name="connsiteY22" fmla="*/ 167441 h 2418756"/>
              <a:gd name="connsiteX23" fmla="*/ 696363 w 1529044"/>
              <a:gd name="connsiteY23" fmla="*/ 110460 h 2418756"/>
              <a:gd name="connsiteX24" fmla="*/ 720515 w 1529044"/>
              <a:gd name="connsiteY24" fmla="*/ 50729 h 2418756"/>
              <a:gd name="connsiteX25" fmla="*/ 709463 w 1529044"/>
              <a:gd name="connsiteY25" fmla="*/ 91376 h 2418756"/>
              <a:gd name="connsiteX26" fmla="*/ 755340 w 1529044"/>
              <a:gd name="connsiteY26" fmla="*/ 0 h 2418756"/>
              <a:gd name="connsiteX27" fmla="*/ 786607 w 1529044"/>
              <a:gd name="connsiteY27" fmla="*/ 20594 h 2418756"/>
              <a:gd name="connsiteX28" fmla="*/ 814316 w 1529044"/>
              <a:gd name="connsiteY28" fmla="*/ 92293 h 2418756"/>
              <a:gd name="connsiteX29" fmla="*/ 824612 w 1529044"/>
              <a:gd name="connsiteY29" fmla="*/ 140972 h 2418756"/>
              <a:gd name="connsiteX30" fmla="*/ 843048 w 1529044"/>
              <a:gd name="connsiteY30" fmla="*/ 188789 h 2418756"/>
              <a:gd name="connsiteX31" fmla="*/ 863373 w 1529044"/>
              <a:gd name="connsiteY31" fmla="*/ 238708 h 2418756"/>
              <a:gd name="connsiteX32" fmla="*/ 887901 w 1529044"/>
              <a:gd name="connsiteY32" fmla="*/ 322968 h 2418756"/>
              <a:gd name="connsiteX33" fmla="*/ 894640 w 1529044"/>
              <a:gd name="connsiteY33" fmla="*/ 342806 h 2418756"/>
              <a:gd name="connsiteX34" fmla="*/ 904937 w 1529044"/>
              <a:gd name="connsiteY34" fmla="*/ 380812 h 2418756"/>
              <a:gd name="connsiteX35" fmla="*/ 925907 w 1529044"/>
              <a:gd name="connsiteY35" fmla="*/ 443346 h 2418756"/>
              <a:gd name="connsiteX36" fmla="*/ 935825 w 1529044"/>
              <a:gd name="connsiteY36" fmla="*/ 492026 h 2418756"/>
              <a:gd name="connsiteX37" fmla="*/ 963535 w 1529044"/>
              <a:gd name="connsiteY37" fmla="*/ 578712 h 2418756"/>
              <a:gd name="connsiteX38" fmla="*/ 970274 w 1529044"/>
              <a:gd name="connsiteY38" fmla="*/ 623832 h 2418756"/>
              <a:gd name="connsiteX39" fmla="*/ 991244 w 1529044"/>
              <a:gd name="connsiteY39" fmla="*/ 672135 h 2418756"/>
              <a:gd name="connsiteX40" fmla="*/ 1015395 w 1529044"/>
              <a:gd name="connsiteY40" fmla="*/ 726799 h 2418756"/>
              <a:gd name="connsiteX41" fmla="*/ 1039169 w 1529044"/>
              <a:gd name="connsiteY41" fmla="*/ 837258 h 2418756"/>
              <a:gd name="connsiteX42" fmla="*/ 1052969 w 1529044"/>
              <a:gd name="connsiteY42" fmla="*/ 847015 h 2418756"/>
              <a:gd name="connsiteX43" fmla="*/ 1070814 w 1529044"/>
              <a:gd name="connsiteY43" fmla="*/ 925074 h 2418756"/>
              <a:gd name="connsiteX44" fmla="*/ 1095341 w 1529044"/>
              <a:gd name="connsiteY44" fmla="*/ 994347 h 2418756"/>
              <a:gd name="connsiteX45" fmla="*/ 1112754 w 1529044"/>
              <a:gd name="connsiteY45" fmla="*/ 1056881 h 2418756"/>
              <a:gd name="connsiteX46" fmla="*/ 1144022 w 1529044"/>
              <a:gd name="connsiteY46" fmla="*/ 1149551 h 2418756"/>
              <a:gd name="connsiteX47" fmla="*/ 1171731 w 1529044"/>
              <a:gd name="connsiteY47" fmla="*/ 1248042 h 2418756"/>
              <a:gd name="connsiteX48" fmla="*/ 1199063 w 1529044"/>
              <a:gd name="connsiteY48" fmla="*/ 1337153 h 2418756"/>
              <a:gd name="connsiteX49" fmla="*/ 1241003 w 1529044"/>
              <a:gd name="connsiteY49" fmla="*/ 1448744 h 2418756"/>
              <a:gd name="connsiteX50" fmla="*/ 1260842 w 1529044"/>
              <a:gd name="connsiteY50" fmla="*/ 1545726 h 2418756"/>
              <a:gd name="connsiteX51" fmla="*/ 1288551 w 1529044"/>
              <a:gd name="connsiteY51" fmla="*/ 1628853 h 2418756"/>
              <a:gd name="connsiteX52" fmla="*/ 1334427 w 1529044"/>
              <a:gd name="connsiteY52" fmla="*/ 1767021 h 2418756"/>
              <a:gd name="connsiteX53" fmla="*/ 1375991 w 1529044"/>
              <a:gd name="connsiteY53" fmla="*/ 1904058 h 2418756"/>
              <a:gd name="connsiteX54" fmla="*/ 1405207 w 1529044"/>
              <a:gd name="connsiteY54" fmla="*/ 1974893 h 2418756"/>
              <a:gd name="connsiteX55" fmla="*/ 1445641 w 1529044"/>
              <a:gd name="connsiteY55" fmla="*/ 2101957 h 2418756"/>
              <a:gd name="connsiteX56" fmla="*/ 1479711 w 1529044"/>
              <a:gd name="connsiteY56" fmla="*/ 2220663 h 2418756"/>
              <a:gd name="connsiteX57" fmla="*/ 1493566 w 1529044"/>
              <a:gd name="connsiteY57" fmla="*/ 2276459 h 2418756"/>
              <a:gd name="connsiteX58" fmla="*/ 1510224 w 1529044"/>
              <a:gd name="connsiteY58" fmla="*/ 2363144 h 2418756"/>
              <a:gd name="connsiteX59" fmla="*/ 1524078 w 1529044"/>
              <a:gd name="connsiteY59" fmla="*/ 2418562 h 2418756"/>
              <a:gd name="connsiteX60" fmla="*/ 1419225 w 1529044"/>
              <a:gd name="connsiteY60" fmla="*/ 2381312 h 2418756"/>
              <a:gd name="connsiteX61" fmla="*/ 1330115 w 1529044"/>
              <a:gd name="connsiteY61" fmla="*/ 2321580 h 2418756"/>
              <a:gd name="connsiteX62" fmla="*/ 1274696 w 1529044"/>
              <a:gd name="connsiteY62" fmla="*/ 2293871 h 2418756"/>
              <a:gd name="connsiteX63" fmla="*/ 1184453 w 1529044"/>
              <a:gd name="connsiteY63" fmla="*/ 2252684 h 2418756"/>
              <a:gd name="connsiteX64" fmla="*/ 1135773 w 1529044"/>
              <a:gd name="connsiteY64" fmla="*/ 2221418 h 2418756"/>
              <a:gd name="connsiteX65" fmla="*/ 1024937 w 1529044"/>
              <a:gd name="connsiteY65" fmla="*/ 2169558 h 2418756"/>
              <a:gd name="connsiteX66" fmla="*/ 882186 w 1529044"/>
              <a:gd name="connsiteY66" fmla="*/ 2110096 h 2418756"/>
              <a:gd name="connsiteX67" fmla="*/ 846876 w 1529044"/>
              <a:gd name="connsiteY67" fmla="*/ 2097105 h 2418756"/>
              <a:gd name="connsiteX68" fmla="*/ 791081 w 1529044"/>
              <a:gd name="connsiteY68" fmla="*/ 2055164 h 2418756"/>
              <a:gd name="connsiteX69" fmla="*/ 650487 w 1529044"/>
              <a:gd name="connsiteY69" fmla="*/ 1986268 h 2418756"/>
              <a:gd name="connsiteX70" fmla="*/ 566228 w 1529044"/>
              <a:gd name="connsiteY70" fmla="*/ 1941147 h 2418756"/>
              <a:gd name="connsiteX71" fmla="*/ 514745 w 1529044"/>
              <a:gd name="connsiteY71" fmla="*/ 1916996 h 2418756"/>
              <a:gd name="connsiteX72" fmla="*/ 448653 w 1529044"/>
              <a:gd name="connsiteY72" fmla="*/ 1885728 h 2418756"/>
              <a:gd name="connsiteX73" fmla="*/ 358409 w 1529044"/>
              <a:gd name="connsiteY73" fmla="*/ 1840607 h 2418756"/>
              <a:gd name="connsiteX74" fmla="*/ 346442 w 1529044"/>
              <a:gd name="connsiteY74" fmla="*/ 1767399 h 2418756"/>
              <a:gd name="connsiteX75" fmla="*/ 207896 w 1529044"/>
              <a:gd name="connsiteY75" fmla="*/ 1711980 h 2418756"/>
              <a:gd name="connsiteX76" fmla="*/ 152478 w 1529044"/>
              <a:gd name="connsiteY76" fmla="*/ 1684271 h 2418756"/>
              <a:gd name="connsiteX77" fmla="*/ 4014 w 1529044"/>
              <a:gd name="connsiteY77" fmla="*/ 1646642 h 2418756"/>
              <a:gd name="connsiteX0" fmla="*/ 4014 w 1529044"/>
              <a:gd name="connsiteY0" fmla="*/ 1646642 h 2418756"/>
              <a:gd name="connsiteX1" fmla="*/ 45200 w 1529044"/>
              <a:gd name="connsiteY1" fmla="*/ 1547612 h 2418756"/>
              <a:gd name="connsiteX2" fmla="*/ 76844 w 1529044"/>
              <a:gd name="connsiteY2" fmla="*/ 1442006 h 2418756"/>
              <a:gd name="connsiteX3" fmla="*/ 118785 w 1529044"/>
              <a:gd name="connsiteY3" fmla="*/ 1345400 h 2418756"/>
              <a:gd name="connsiteX4" fmla="*/ 150430 w 1529044"/>
              <a:gd name="connsiteY4" fmla="*/ 1279309 h 2418756"/>
              <a:gd name="connsiteX5" fmla="*/ 170645 w 1529044"/>
              <a:gd name="connsiteY5" fmla="*/ 1227071 h 2418756"/>
              <a:gd name="connsiteX6" fmla="*/ 212963 w 1529044"/>
              <a:gd name="connsiteY6" fmla="*/ 1160602 h 2418756"/>
              <a:gd name="connsiteX7" fmla="*/ 243099 w 1529044"/>
              <a:gd name="connsiteY7" fmla="*/ 1098822 h 2418756"/>
              <a:gd name="connsiteX8" fmla="*/ 273611 w 1529044"/>
              <a:gd name="connsiteY8" fmla="*/ 1021680 h 2418756"/>
              <a:gd name="connsiteX9" fmla="*/ 311618 w 1529044"/>
              <a:gd name="connsiteY9" fmla="*/ 959145 h 2418756"/>
              <a:gd name="connsiteX10" fmla="*/ 363477 w 1529044"/>
              <a:gd name="connsiteY10" fmla="*/ 838013 h 2418756"/>
              <a:gd name="connsiteX11" fmla="*/ 388005 w 1529044"/>
              <a:gd name="connsiteY11" fmla="*/ 789332 h 2418756"/>
              <a:gd name="connsiteX12" fmla="*/ 415715 w 1529044"/>
              <a:gd name="connsiteY12" fmla="*/ 713699 h 2418756"/>
              <a:gd name="connsiteX13" fmla="*/ 454098 w 1529044"/>
              <a:gd name="connsiteY13" fmla="*/ 640113 h 2418756"/>
              <a:gd name="connsiteX14" fmla="*/ 477871 w 1529044"/>
              <a:gd name="connsiteY14" fmla="*/ 590894 h 2418756"/>
              <a:gd name="connsiteX15" fmla="*/ 516632 w 1529044"/>
              <a:gd name="connsiteY15" fmla="*/ 499519 h 2418756"/>
              <a:gd name="connsiteX16" fmla="*/ 526551 w 1529044"/>
              <a:gd name="connsiteY16" fmla="*/ 465071 h 2418756"/>
              <a:gd name="connsiteX17" fmla="*/ 554852 w 1529044"/>
              <a:gd name="connsiteY17" fmla="*/ 416500 h 2418756"/>
              <a:gd name="connsiteX18" fmla="*/ 568115 w 1529044"/>
              <a:gd name="connsiteY18" fmla="*/ 381944 h 2418756"/>
              <a:gd name="connsiteX19" fmla="*/ 592266 w 1529044"/>
              <a:gd name="connsiteY19" fmla="*/ 326526 h 2418756"/>
              <a:gd name="connsiteX20" fmla="*/ 622779 w 1529044"/>
              <a:gd name="connsiteY20" fmla="*/ 257631 h 2418756"/>
              <a:gd name="connsiteX21" fmla="*/ 657603 w 1529044"/>
              <a:gd name="connsiteY21" fmla="*/ 201835 h 2418756"/>
              <a:gd name="connsiteX22" fmla="*/ 672265 w 1529044"/>
              <a:gd name="connsiteY22" fmla="*/ 167441 h 2418756"/>
              <a:gd name="connsiteX23" fmla="*/ 696363 w 1529044"/>
              <a:gd name="connsiteY23" fmla="*/ 110460 h 2418756"/>
              <a:gd name="connsiteX24" fmla="*/ 720515 w 1529044"/>
              <a:gd name="connsiteY24" fmla="*/ 50729 h 2418756"/>
              <a:gd name="connsiteX25" fmla="*/ 709463 w 1529044"/>
              <a:gd name="connsiteY25" fmla="*/ 91376 h 2418756"/>
              <a:gd name="connsiteX26" fmla="*/ 755340 w 1529044"/>
              <a:gd name="connsiteY26" fmla="*/ 0 h 2418756"/>
              <a:gd name="connsiteX27" fmla="*/ 786607 w 1529044"/>
              <a:gd name="connsiteY27" fmla="*/ 20594 h 2418756"/>
              <a:gd name="connsiteX28" fmla="*/ 814316 w 1529044"/>
              <a:gd name="connsiteY28" fmla="*/ 92293 h 2418756"/>
              <a:gd name="connsiteX29" fmla="*/ 824612 w 1529044"/>
              <a:gd name="connsiteY29" fmla="*/ 140972 h 2418756"/>
              <a:gd name="connsiteX30" fmla="*/ 843048 w 1529044"/>
              <a:gd name="connsiteY30" fmla="*/ 188789 h 2418756"/>
              <a:gd name="connsiteX31" fmla="*/ 863373 w 1529044"/>
              <a:gd name="connsiteY31" fmla="*/ 238708 h 2418756"/>
              <a:gd name="connsiteX32" fmla="*/ 887901 w 1529044"/>
              <a:gd name="connsiteY32" fmla="*/ 322968 h 2418756"/>
              <a:gd name="connsiteX33" fmla="*/ 894640 w 1529044"/>
              <a:gd name="connsiteY33" fmla="*/ 342806 h 2418756"/>
              <a:gd name="connsiteX34" fmla="*/ 904937 w 1529044"/>
              <a:gd name="connsiteY34" fmla="*/ 380812 h 2418756"/>
              <a:gd name="connsiteX35" fmla="*/ 925907 w 1529044"/>
              <a:gd name="connsiteY35" fmla="*/ 443346 h 2418756"/>
              <a:gd name="connsiteX36" fmla="*/ 935825 w 1529044"/>
              <a:gd name="connsiteY36" fmla="*/ 492026 h 2418756"/>
              <a:gd name="connsiteX37" fmla="*/ 963535 w 1529044"/>
              <a:gd name="connsiteY37" fmla="*/ 578712 h 2418756"/>
              <a:gd name="connsiteX38" fmla="*/ 970274 w 1529044"/>
              <a:gd name="connsiteY38" fmla="*/ 623832 h 2418756"/>
              <a:gd name="connsiteX39" fmla="*/ 991244 w 1529044"/>
              <a:gd name="connsiteY39" fmla="*/ 672135 h 2418756"/>
              <a:gd name="connsiteX40" fmla="*/ 1015395 w 1529044"/>
              <a:gd name="connsiteY40" fmla="*/ 726799 h 2418756"/>
              <a:gd name="connsiteX41" fmla="*/ 1039169 w 1529044"/>
              <a:gd name="connsiteY41" fmla="*/ 837258 h 2418756"/>
              <a:gd name="connsiteX42" fmla="*/ 1052969 w 1529044"/>
              <a:gd name="connsiteY42" fmla="*/ 847015 h 2418756"/>
              <a:gd name="connsiteX43" fmla="*/ 1070814 w 1529044"/>
              <a:gd name="connsiteY43" fmla="*/ 925074 h 2418756"/>
              <a:gd name="connsiteX44" fmla="*/ 1095341 w 1529044"/>
              <a:gd name="connsiteY44" fmla="*/ 994347 h 2418756"/>
              <a:gd name="connsiteX45" fmla="*/ 1112754 w 1529044"/>
              <a:gd name="connsiteY45" fmla="*/ 1056881 h 2418756"/>
              <a:gd name="connsiteX46" fmla="*/ 1144022 w 1529044"/>
              <a:gd name="connsiteY46" fmla="*/ 1149551 h 2418756"/>
              <a:gd name="connsiteX47" fmla="*/ 1171731 w 1529044"/>
              <a:gd name="connsiteY47" fmla="*/ 1248042 h 2418756"/>
              <a:gd name="connsiteX48" fmla="*/ 1199063 w 1529044"/>
              <a:gd name="connsiteY48" fmla="*/ 1337153 h 2418756"/>
              <a:gd name="connsiteX49" fmla="*/ 1241003 w 1529044"/>
              <a:gd name="connsiteY49" fmla="*/ 1448744 h 2418756"/>
              <a:gd name="connsiteX50" fmla="*/ 1260842 w 1529044"/>
              <a:gd name="connsiteY50" fmla="*/ 1545726 h 2418756"/>
              <a:gd name="connsiteX51" fmla="*/ 1288551 w 1529044"/>
              <a:gd name="connsiteY51" fmla="*/ 1628853 h 2418756"/>
              <a:gd name="connsiteX52" fmla="*/ 1334427 w 1529044"/>
              <a:gd name="connsiteY52" fmla="*/ 1767021 h 2418756"/>
              <a:gd name="connsiteX53" fmla="*/ 1375991 w 1529044"/>
              <a:gd name="connsiteY53" fmla="*/ 1904058 h 2418756"/>
              <a:gd name="connsiteX54" fmla="*/ 1405207 w 1529044"/>
              <a:gd name="connsiteY54" fmla="*/ 1974893 h 2418756"/>
              <a:gd name="connsiteX55" fmla="*/ 1445641 w 1529044"/>
              <a:gd name="connsiteY55" fmla="*/ 2101957 h 2418756"/>
              <a:gd name="connsiteX56" fmla="*/ 1479711 w 1529044"/>
              <a:gd name="connsiteY56" fmla="*/ 2220663 h 2418756"/>
              <a:gd name="connsiteX57" fmla="*/ 1493566 w 1529044"/>
              <a:gd name="connsiteY57" fmla="*/ 2276459 h 2418756"/>
              <a:gd name="connsiteX58" fmla="*/ 1510224 w 1529044"/>
              <a:gd name="connsiteY58" fmla="*/ 2363144 h 2418756"/>
              <a:gd name="connsiteX59" fmla="*/ 1524078 w 1529044"/>
              <a:gd name="connsiteY59" fmla="*/ 2418562 h 2418756"/>
              <a:gd name="connsiteX60" fmla="*/ 1419225 w 1529044"/>
              <a:gd name="connsiteY60" fmla="*/ 2381312 h 2418756"/>
              <a:gd name="connsiteX61" fmla="*/ 1330115 w 1529044"/>
              <a:gd name="connsiteY61" fmla="*/ 2321580 h 2418756"/>
              <a:gd name="connsiteX62" fmla="*/ 1274696 w 1529044"/>
              <a:gd name="connsiteY62" fmla="*/ 2293871 h 2418756"/>
              <a:gd name="connsiteX63" fmla="*/ 1184453 w 1529044"/>
              <a:gd name="connsiteY63" fmla="*/ 2252684 h 2418756"/>
              <a:gd name="connsiteX64" fmla="*/ 1135773 w 1529044"/>
              <a:gd name="connsiteY64" fmla="*/ 2221418 h 2418756"/>
              <a:gd name="connsiteX65" fmla="*/ 1024937 w 1529044"/>
              <a:gd name="connsiteY65" fmla="*/ 2169558 h 2418756"/>
              <a:gd name="connsiteX66" fmla="*/ 882186 w 1529044"/>
              <a:gd name="connsiteY66" fmla="*/ 2110096 h 2418756"/>
              <a:gd name="connsiteX67" fmla="*/ 846876 w 1529044"/>
              <a:gd name="connsiteY67" fmla="*/ 2097105 h 2418756"/>
              <a:gd name="connsiteX68" fmla="*/ 791081 w 1529044"/>
              <a:gd name="connsiteY68" fmla="*/ 2055164 h 2418756"/>
              <a:gd name="connsiteX69" fmla="*/ 650487 w 1529044"/>
              <a:gd name="connsiteY69" fmla="*/ 1986268 h 2418756"/>
              <a:gd name="connsiteX70" fmla="*/ 566228 w 1529044"/>
              <a:gd name="connsiteY70" fmla="*/ 1941147 h 2418756"/>
              <a:gd name="connsiteX71" fmla="*/ 514745 w 1529044"/>
              <a:gd name="connsiteY71" fmla="*/ 1916996 h 2418756"/>
              <a:gd name="connsiteX72" fmla="*/ 448653 w 1529044"/>
              <a:gd name="connsiteY72" fmla="*/ 1885728 h 2418756"/>
              <a:gd name="connsiteX73" fmla="*/ 358409 w 1529044"/>
              <a:gd name="connsiteY73" fmla="*/ 1840607 h 2418756"/>
              <a:gd name="connsiteX74" fmla="*/ 346442 w 1529044"/>
              <a:gd name="connsiteY74" fmla="*/ 1767399 h 2418756"/>
              <a:gd name="connsiteX75" fmla="*/ 207896 w 1529044"/>
              <a:gd name="connsiteY75" fmla="*/ 1711980 h 2418756"/>
              <a:gd name="connsiteX76" fmla="*/ 152478 w 1529044"/>
              <a:gd name="connsiteY76" fmla="*/ 1684271 h 2418756"/>
              <a:gd name="connsiteX77" fmla="*/ 4014 w 1529044"/>
              <a:gd name="connsiteY77" fmla="*/ 1646642 h 2418756"/>
              <a:gd name="connsiteX0" fmla="*/ 4014 w 1529044"/>
              <a:gd name="connsiteY0" fmla="*/ 1646642 h 2418756"/>
              <a:gd name="connsiteX1" fmla="*/ 45200 w 1529044"/>
              <a:gd name="connsiteY1" fmla="*/ 1547612 h 2418756"/>
              <a:gd name="connsiteX2" fmla="*/ 76844 w 1529044"/>
              <a:gd name="connsiteY2" fmla="*/ 1442006 h 2418756"/>
              <a:gd name="connsiteX3" fmla="*/ 118785 w 1529044"/>
              <a:gd name="connsiteY3" fmla="*/ 1345400 h 2418756"/>
              <a:gd name="connsiteX4" fmla="*/ 150430 w 1529044"/>
              <a:gd name="connsiteY4" fmla="*/ 1279309 h 2418756"/>
              <a:gd name="connsiteX5" fmla="*/ 170645 w 1529044"/>
              <a:gd name="connsiteY5" fmla="*/ 1227071 h 2418756"/>
              <a:gd name="connsiteX6" fmla="*/ 212963 w 1529044"/>
              <a:gd name="connsiteY6" fmla="*/ 1160602 h 2418756"/>
              <a:gd name="connsiteX7" fmla="*/ 243099 w 1529044"/>
              <a:gd name="connsiteY7" fmla="*/ 1098822 h 2418756"/>
              <a:gd name="connsiteX8" fmla="*/ 273611 w 1529044"/>
              <a:gd name="connsiteY8" fmla="*/ 1021680 h 2418756"/>
              <a:gd name="connsiteX9" fmla="*/ 311618 w 1529044"/>
              <a:gd name="connsiteY9" fmla="*/ 959145 h 2418756"/>
              <a:gd name="connsiteX10" fmla="*/ 363477 w 1529044"/>
              <a:gd name="connsiteY10" fmla="*/ 838013 h 2418756"/>
              <a:gd name="connsiteX11" fmla="*/ 388005 w 1529044"/>
              <a:gd name="connsiteY11" fmla="*/ 789332 h 2418756"/>
              <a:gd name="connsiteX12" fmla="*/ 415715 w 1529044"/>
              <a:gd name="connsiteY12" fmla="*/ 713699 h 2418756"/>
              <a:gd name="connsiteX13" fmla="*/ 454098 w 1529044"/>
              <a:gd name="connsiteY13" fmla="*/ 640113 h 2418756"/>
              <a:gd name="connsiteX14" fmla="*/ 477871 w 1529044"/>
              <a:gd name="connsiteY14" fmla="*/ 590894 h 2418756"/>
              <a:gd name="connsiteX15" fmla="*/ 516632 w 1529044"/>
              <a:gd name="connsiteY15" fmla="*/ 499519 h 2418756"/>
              <a:gd name="connsiteX16" fmla="*/ 526551 w 1529044"/>
              <a:gd name="connsiteY16" fmla="*/ 465071 h 2418756"/>
              <a:gd name="connsiteX17" fmla="*/ 554852 w 1529044"/>
              <a:gd name="connsiteY17" fmla="*/ 416500 h 2418756"/>
              <a:gd name="connsiteX18" fmla="*/ 568115 w 1529044"/>
              <a:gd name="connsiteY18" fmla="*/ 381944 h 2418756"/>
              <a:gd name="connsiteX19" fmla="*/ 592266 w 1529044"/>
              <a:gd name="connsiteY19" fmla="*/ 326526 h 2418756"/>
              <a:gd name="connsiteX20" fmla="*/ 622779 w 1529044"/>
              <a:gd name="connsiteY20" fmla="*/ 257631 h 2418756"/>
              <a:gd name="connsiteX21" fmla="*/ 657603 w 1529044"/>
              <a:gd name="connsiteY21" fmla="*/ 201835 h 2418756"/>
              <a:gd name="connsiteX22" fmla="*/ 672265 w 1529044"/>
              <a:gd name="connsiteY22" fmla="*/ 167441 h 2418756"/>
              <a:gd name="connsiteX23" fmla="*/ 696363 w 1529044"/>
              <a:gd name="connsiteY23" fmla="*/ 110460 h 2418756"/>
              <a:gd name="connsiteX24" fmla="*/ 720515 w 1529044"/>
              <a:gd name="connsiteY24" fmla="*/ 50729 h 2418756"/>
              <a:gd name="connsiteX25" fmla="*/ 709463 w 1529044"/>
              <a:gd name="connsiteY25" fmla="*/ 91376 h 2418756"/>
              <a:gd name="connsiteX26" fmla="*/ 755340 w 1529044"/>
              <a:gd name="connsiteY26" fmla="*/ 0 h 2418756"/>
              <a:gd name="connsiteX27" fmla="*/ 786607 w 1529044"/>
              <a:gd name="connsiteY27" fmla="*/ 20594 h 2418756"/>
              <a:gd name="connsiteX28" fmla="*/ 814316 w 1529044"/>
              <a:gd name="connsiteY28" fmla="*/ 92293 h 2418756"/>
              <a:gd name="connsiteX29" fmla="*/ 824612 w 1529044"/>
              <a:gd name="connsiteY29" fmla="*/ 140972 h 2418756"/>
              <a:gd name="connsiteX30" fmla="*/ 843048 w 1529044"/>
              <a:gd name="connsiteY30" fmla="*/ 188789 h 2418756"/>
              <a:gd name="connsiteX31" fmla="*/ 863373 w 1529044"/>
              <a:gd name="connsiteY31" fmla="*/ 238708 h 2418756"/>
              <a:gd name="connsiteX32" fmla="*/ 887901 w 1529044"/>
              <a:gd name="connsiteY32" fmla="*/ 322968 h 2418756"/>
              <a:gd name="connsiteX33" fmla="*/ 894640 w 1529044"/>
              <a:gd name="connsiteY33" fmla="*/ 342806 h 2418756"/>
              <a:gd name="connsiteX34" fmla="*/ 904937 w 1529044"/>
              <a:gd name="connsiteY34" fmla="*/ 380812 h 2418756"/>
              <a:gd name="connsiteX35" fmla="*/ 925907 w 1529044"/>
              <a:gd name="connsiteY35" fmla="*/ 443346 h 2418756"/>
              <a:gd name="connsiteX36" fmla="*/ 935825 w 1529044"/>
              <a:gd name="connsiteY36" fmla="*/ 492026 h 2418756"/>
              <a:gd name="connsiteX37" fmla="*/ 963535 w 1529044"/>
              <a:gd name="connsiteY37" fmla="*/ 578712 h 2418756"/>
              <a:gd name="connsiteX38" fmla="*/ 970274 w 1529044"/>
              <a:gd name="connsiteY38" fmla="*/ 623832 h 2418756"/>
              <a:gd name="connsiteX39" fmla="*/ 991244 w 1529044"/>
              <a:gd name="connsiteY39" fmla="*/ 672135 h 2418756"/>
              <a:gd name="connsiteX40" fmla="*/ 1015395 w 1529044"/>
              <a:gd name="connsiteY40" fmla="*/ 726799 h 2418756"/>
              <a:gd name="connsiteX41" fmla="*/ 1039169 w 1529044"/>
              <a:gd name="connsiteY41" fmla="*/ 837258 h 2418756"/>
              <a:gd name="connsiteX42" fmla="*/ 1052969 w 1529044"/>
              <a:gd name="connsiteY42" fmla="*/ 847015 h 2418756"/>
              <a:gd name="connsiteX43" fmla="*/ 1070814 w 1529044"/>
              <a:gd name="connsiteY43" fmla="*/ 925074 h 2418756"/>
              <a:gd name="connsiteX44" fmla="*/ 1095341 w 1529044"/>
              <a:gd name="connsiteY44" fmla="*/ 994347 h 2418756"/>
              <a:gd name="connsiteX45" fmla="*/ 1112754 w 1529044"/>
              <a:gd name="connsiteY45" fmla="*/ 1056881 h 2418756"/>
              <a:gd name="connsiteX46" fmla="*/ 1144022 w 1529044"/>
              <a:gd name="connsiteY46" fmla="*/ 1149551 h 2418756"/>
              <a:gd name="connsiteX47" fmla="*/ 1171731 w 1529044"/>
              <a:gd name="connsiteY47" fmla="*/ 1248042 h 2418756"/>
              <a:gd name="connsiteX48" fmla="*/ 1199063 w 1529044"/>
              <a:gd name="connsiteY48" fmla="*/ 1337153 h 2418756"/>
              <a:gd name="connsiteX49" fmla="*/ 1241003 w 1529044"/>
              <a:gd name="connsiteY49" fmla="*/ 1448744 h 2418756"/>
              <a:gd name="connsiteX50" fmla="*/ 1260842 w 1529044"/>
              <a:gd name="connsiteY50" fmla="*/ 1545726 h 2418756"/>
              <a:gd name="connsiteX51" fmla="*/ 1288551 w 1529044"/>
              <a:gd name="connsiteY51" fmla="*/ 1628853 h 2418756"/>
              <a:gd name="connsiteX52" fmla="*/ 1334427 w 1529044"/>
              <a:gd name="connsiteY52" fmla="*/ 1767021 h 2418756"/>
              <a:gd name="connsiteX53" fmla="*/ 1375991 w 1529044"/>
              <a:gd name="connsiteY53" fmla="*/ 1904058 h 2418756"/>
              <a:gd name="connsiteX54" fmla="*/ 1405207 w 1529044"/>
              <a:gd name="connsiteY54" fmla="*/ 1974893 h 2418756"/>
              <a:gd name="connsiteX55" fmla="*/ 1445641 w 1529044"/>
              <a:gd name="connsiteY55" fmla="*/ 2101957 h 2418756"/>
              <a:gd name="connsiteX56" fmla="*/ 1479711 w 1529044"/>
              <a:gd name="connsiteY56" fmla="*/ 2220663 h 2418756"/>
              <a:gd name="connsiteX57" fmla="*/ 1493566 w 1529044"/>
              <a:gd name="connsiteY57" fmla="*/ 2276459 h 2418756"/>
              <a:gd name="connsiteX58" fmla="*/ 1510224 w 1529044"/>
              <a:gd name="connsiteY58" fmla="*/ 2363144 h 2418756"/>
              <a:gd name="connsiteX59" fmla="*/ 1524078 w 1529044"/>
              <a:gd name="connsiteY59" fmla="*/ 2418562 h 2418756"/>
              <a:gd name="connsiteX60" fmla="*/ 1419225 w 1529044"/>
              <a:gd name="connsiteY60" fmla="*/ 2381312 h 2418756"/>
              <a:gd name="connsiteX61" fmla="*/ 1330115 w 1529044"/>
              <a:gd name="connsiteY61" fmla="*/ 2321580 h 2418756"/>
              <a:gd name="connsiteX62" fmla="*/ 1274696 w 1529044"/>
              <a:gd name="connsiteY62" fmla="*/ 2293871 h 2418756"/>
              <a:gd name="connsiteX63" fmla="*/ 1184453 w 1529044"/>
              <a:gd name="connsiteY63" fmla="*/ 2252684 h 2418756"/>
              <a:gd name="connsiteX64" fmla="*/ 1135773 w 1529044"/>
              <a:gd name="connsiteY64" fmla="*/ 2221418 h 2418756"/>
              <a:gd name="connsiteX65" fmla="*/ 1024937 w 1529044"/>
              <a:gd name="connsiteY65" fmla="*/ 2169558 h 2418756"/>
              <a:gd name="connsiteX66" fmla="*/ 882186 w 1529044"/>
              <a:gd name="connsiteY66" fmla="*/ 2110096 h 2418756"/>
              <a:gd name="connsiteX67" fmla="*/ 846876 w 1529044"/>
              <a:gd name="connsiteY67" fmla="*/ 2097105 h 2418756"/>
              <a:gd name="connsiteX68" fmla="*/ 791081 w 1529044"/>
              <a:gd name="connsiteY68" fmla="*/ 2055164 h 2418756"/>
              <a:gd name="connsiteX69" fmla="*/ 650487 w 1529044"/>
              <a:gd name="connsiteY69" fmla="*/ 1986268 h 2418756"/>
              <a:gd name="connsiteX70" fmla="*/ 566228 w 1529044"/>
              <a:gd name="connsiteY70" fmla="*/ 1941147 h 2418756"/>
              <a:gd name="connsiteX71" fmla="*/ 514745 w 1529044"/>
              <a:gd name="connsiteY71" fmla="*/ 1916996 h 2418756"/>
              <a:gd name="connsiteX72" fmla="*/ 448653 w 1529044"/>
              <a:gd name="connsiteY72" fmla="*/ 1885728 h 2418756"/>
              <a:gd name="connsiteX73" fmla="*/ 358409 w 1529044"/>
              <a:gd name="connsiteY73" fmla="*/ 1840607 h 2418756"/>
              <a:gd name="connsiteX74" fmla="*/ 250377 w 1529044"/>
              <a:gd name="connsiteY74" fmla="*/ 1785189 h 2418756"/>
              <a:gd name="connsiteX75" fmla="*/ 207896 w 1529044"/>
              <a:gd name="connsiteY75" fmla="*/ 1711980 h 2418756"/>
              <a:gd name="connsiteX76" fmla="*/ 152478 w 1529044"/>
              <a:gd name="connsiteY76" fmla="*/ 1684271 h 2418756"/>
              <a:gd name="connsiteX77" fmla="*/ 4014 w 1529044"/>
              <a:gd name="connsiteY77" fmla="*/ 1646642 h 2418756"/>
              <a:gd name="connsiteX0" fmla="*/ 2868 w 1527898"/>
              <a:gd name="connsiteY0" fmla="*/ 1646642 h 2418756"/>
              <a:gd name="connsiteX1" fmla="*/ 44054 w 1527898"/>
              <a:gd name="connsiteY1" fmla="*/ 1547612 h 2418756"/>
              <a:gd name="connsiteX2" fmla="*/ 75698 w 1527898"/>
              <a:gd name="connsiteY2" fmla="*/ 1442006 h 2418756"/>
              <a:gd name="connsiteX3" fmla="*/ 117639 w 1527898"/>
              <a:gd name="connsiteY3" fmla="*/ 1345400 h 2418756"/>
              <a:gd name="connsiteX4" fmla="*/ 149284 w 1527898"/>
              <a:gd name="connsiteY4" fmla="*/ 1279309 h 2418756"/>
              <a:gd name="connsiteX5" fmla="*/ 169499 w 1527898"/>
              <a:gd name="connsiteY5" fmla="*/ 1227071 h 2418756"/>
              <a:gd name="connsiteX6" fmla="*/ 211817 w 1527898"/>
              <a:gd name="connsiteY6" fmla="*/ 1160602 h 2418756"/>
              <a:gd name="connsiteX7" fmla="*/ 241953 w 1527898"/>
              <a:gd name="connsiteY7" fmla="*/ 1098822 h 2418756"/>
              <a:gd name="connsiteX8" fmla="*/ 272465 w 1527898"/>
              <a:gd name="connsiteY8" fmla="*/ 1021680 h 2418756"/>
              <a:gd name="connsiteX9" fmla="*/ 310472 w 1527898"/>
              <a:gd name="connsiteY9" fmla="*/ 959145 h 2418756"/>
              <a:gd name="connsiteX10" fmla="*/ 362331 w 1527898"/>
              <a:gd name="connsiteY10" fmla="*/ 838013 h 2418756"/>
              <a:gd name="connsiteX11" fmla="*/ 386859 w 1527898"/>
              <a:gd name="connsiteY11" fmla="*/ 789332 h 2418756"/>
              <a:gd name="connsiteX12" fmla="*/ 414569 w 1527898"/>
              <a:gd name="connsiteY12" fmla="*/ 713699 h 2418756"/>
              <a:gd name="connsiteX13" fmla="*/ 452952 w 1527898"/>
              <a:gd name="connsiteY13" fmla="*/ 640113 h 2418756"/>
              <a:gd name="connsiteX14" fmla="*/ 476725 w 1527898"/>
              <a:gd name="connsiteY14" fmla="*/ 590894 h 2418756"/>
              <a:gd name="connsiteX15" fmla="*/ 515486 w 1527898"/>
              <a:gd name="connsiteY15" fmla="*/ 499519 h 2418756"/>
              <a:gd name="connsiteX16" fmla="*/ 525405 w 1527898"/>
              <a:gd name="connsiteY16" fmla="*/ 465071 h 2418756"/>
              <a:gd name="connsiteX17" fmla="*/ 553706 w 1527898"/>
              <a:gd name="connsiteY17" fmla="*/ 416500 h 2418756"/>
              <a:gd name="connsiteX18" fmla="*/ 566969 w 1527898"/>
              <a:gd name="connsiteY18" fmla="*/ 381944 h 2418756"/>
              <a:gd name="connsiteX19" fmla="*/ 591120 w 1527898"/>
              <a:gd name="connsiteY19" fmla="*/ 326526 h 2418756"/>
              <a:gd name="connsiteX20" fmla="*/ 621633 w 1527898"/>
              <a:gd name="connsiteY20" fmla="*/ 257631 h 2418756"/>
              <a:gd name="connsiteX21" fmla="*/ 656457 w 1527898"/>
              <a:gd name="connsiteY21" fmla="*/ 201835 h 2418756"/>
              <a:gd name="connsiteX22" fmla="*/ 671119 w 1527898"/>
              <a:gd name="connsiteY22" fmla="*/ 167441 h 2418756"/>
              <a:gd name="connsiteX23" fmla="*/ 695217 w 1527898"/>
              <a:gd name="connsiteY23" fmla="*/ 110460 h 2418756"/>
              <a:gd name="connsiteX24" fmla="*/ 719369 w 1527898"/>
              <a:gd name="connsiteY24" fmla="*/ 50729 h 2418756"/>
              <a:gd name="connsiteX25" fmla="*/ 708317 w 1527898"/>
              <a:gd name="connsiteY25" fmla="*/ 91376 h 2418756"/>
              <a:gd name="connsiteX26" fmla="*/ 754194 w 1527898"/>
              <a:gd name="connsiteY26" fmla="*/ 0 h 2418756"/>
              <a:gd name="connsiteX27" fmla="*/ 785461 w 1527898"/>
              <a:gd name="connsiteY27" fmla="*/ 20594 h 2418756"/>
              <a:gd name="connsiteX28" fmla="*/ 813170 w 1527898"/>
              <a:gd name="connsiteY28" fmla="*/ 92293 h 2418756"/>
              <a:gd name="connsiteX29" fmla="*/ 823466 w 1527898"/>
              <a:gd name="connsiteY29" fmla="*/ 140972 h 2418756"/>
              <a:gd name="connsiteX30" fmla="*/ 841902 w 1527898"/>
              <a:gd name="connsiteY30" fmla="*/ 188789 h 2418756"/>
              <a:gd name="connsiteX31" fmla="*/ 862227 w 1527898"/>
              <a:gd name="connsiteY31" fmla="*/ 238708 h 2418756"/>
              <a:gd name="connsiteX32" fmla="*/ 886755 w 1527898"/>
              <a:gd name="connsiteY32" fmla="*/ 322968 h 2418756"/>
              <a:gd name="connsiteX33" fmla="*/ 893494 w 1527898"/>
              <a:gd name="connsiteY33" fmla="*/ 342806 h 2418756"/>
              <a:gd name="connsiteX34" fmla="*/ 903791 w 1527898"/>
              <a:gd name="connsiteY34" fmla="*/ 380812 h 2418756"/>
              <a:gd name="connsiteX35" fmla="*/ 924761 w 1527898"/>
              <a:gd name="connsiteY35" fmla="*/ 443346 h 2418756"/>
              <a:gd name="connsiteX36" fmla="*/ 934679 w 1527898"/>
              <a:gd name="connsiteY36" fmla="*/ 492026 h 2418756"/>
              <a:gd name="connsiteX37" fmla="*/ 962389 w 1527898"/>
              <a:gd name="connsiteY37" fmla="*/ 578712 h 2418756"/>
              <a:gd name="connsiteX38" fmla="*/ 969128 w 1527898"/>
              <a:gd name="connsiteY38" fmla="*/ 623832 h 2418756"/>
              <a:gd name="connsiteX39" fmla="*/ 990098 w 1527898"/>
              <a:gd name="connsiteY39" fmla="*/ 672135 h 2418756"/>
              <a:gd name="connsiteX40" fmla="*/ 1014249 w 1527898"/>
              <a:gd name="connsiteY40" fmla="*/ 726799 h 2418756"/>
              <a:gd name="connsiteX41" fmla="*/ 1038023 w 1527898"/>
              <a:gd name="connsiteY41" fmla="*/ 837258 h 2418756"/>
              <a:gd name="connsiteX42" fmla="*/ 1051823 w 1527898"/>
              <a:gd name="connsiteY42" fmla="*/ 847015 h 2418756"/>
              <a:gd name="connsiteX43" fmla="*/ 1069668 w 1527898"/>
              <a:gd name="connsiteY43" fmla="*/ 925074 h 2418756"/>
              <a:gd name="connsiteX44" fmla="*/ 1094195 w 1527898"/>
              <a:gd name="connsiteY44" fmla="*/ 994347 h 2418756"/>
              <a:gd name="connsiteX45" fmla="*/ 1111608 w 1527898"/>
              <a:gd name="connsiteY45" fmla="*/ 1056881 h 2418756"/>
              <a:gd name="connsiteX46" fmla="*/ 1142876 w 1527898"/>
              <a:gd name="connsiteY46" fmla="*/ 1149551 h 2418756"/>
              <a:gd name="connsiteX47" fmla="*/ 1170585 w 1527898"/>
              <a:gd name="connsiteY47" fmla="*/ 1248042 h 2418756"/>
              <a:gd name="connsiteX48" fmla="*/ 1197917 w 1527898"/>
              <a:gd name="connsiteY48" fmla="*/ 1337153 h 2418756"/>
              <a:gd name="connsiteX49" fmla="*/ 1239857 w 1527898"/>
              <a:gd name="connsiteY49" fmla="*/ 1448744 h 2418756"/>
              <a:gd name="connsiteX50" fmla="*/ 1259696 w 1527898"/>
              <a:gd name="connsiteY50" fmla="*/ 1545726 h 2418756"/>
              <a:gd name="connsiteX51" fmla="*/ 1287405 w 1527898"/>
              <a:gd name="connsiteY51" fmla="*/ 1628853 h 2418756"/>
              <a:gd name="connsiteX52" fmla="*/ 1333281 w 1527898"/>
              <a:gd name="connsiteY52" fmla="*/ 1767021 h 2418756"/>
              <a:gd name="connsiteX53" fmla="*/ 1374845 w 1527898"/>
              <a:gd name="connsiteY53" fmla="*/ 1904058 h 2418756"/>
              <a:gd name="connsiteX54" fmla="*/ 1404061 w 1527898"/>
              <a:gd name="connsiteY54" fmla="*/ 1974893 h 2418756"/>
              <a:gd name="connsiteX55" fmla="*/ 1444495 w 1527898"/>
              <a:gd name="connsiteY55" fmla="*/ 2101957 h 2418756"/>
              <a:gd name="connsiteX56" fmla="*/ 1478565 w 1527898"/>
              <a:gd name="connsiteY56" fmla="*/ 2220663 h 2418756"/>
              <a:gd name="connsiteX57" fmla="*/ 1492420 w 1527898"/>
              <a:gd name="connsiteY57" fmla="*/ 2276459 h 2418756"/>
              <a:gd name="connsiteX58" fmla="*/ 1509078 w 1527898"/>
              <a:gd name="connsiteY58" fmla="*/ 2363144 h 2418756"/>
              <a:gd name="connsiteX59" fmla="*/ 1522932 w 1527898"/>
              <a:gd name="connsiteY59" fmla="*/ 2418562 h 2418756"/>
              <a:gd name="connsiteX60" fmla="*/ 1418079 w 1527898"/>
              <a:gd name="connsiteY60" fmla="*/ 2381312 h 2418756"/>
              <a:gd name="connsiteX61" fmla="*/ 1328969 w 1527898"/>
              <a:gd name="connsiteY61" fmla="*/ 2321580 h 2418756"/>
              <a:gd name="connsiteX62" fmla="*/ 1273550 w 1527898"/>
              <a:gd name="connsiteY62" fmla="*/ 2293871 h 2418756"/>
              <a:gd name="connsiteX63" fmla="*/ 1183307 w 1527898"/>
              <a:gd name="connsiteY63" fmla="*/ 2252684 h 2418756"/>
              <a:gd name="connsiteX64" fmla="*/ 1134627 w 1527898"/>
              <a:gd name="connsiteY64" fmla="*/ 2221418 h 2418756"/>
              <a:gd name="connsiteX65" fmla="*/ 1023791 w 1527898"/>
              <a:gd name="connsiteY65" fmla="*/ 2169558 h 2418756"/>
              <a:gd name="connsiteX66" fmla="*/ 881040 w 1527898"/>
              <a:gd name="connsiteY66" fmla="*/ 2110096 h 2418756"/>
              <a:gd name="connsiteX67" fmla="*/ 845730 w 1527898"/>
              <a:gd name="connsiteY67" fmla="*/ 2097105 h 2418756"/>
              <a:gd name="connsiteX68" fmla="*/ 789935 w 1527898"/>
              <a:gd name="connsiteY68" fmla="*/ 2055164 h 2418756"/>
              <a:gd name="connsiteX69" fmla="*/ 649341 w 1527898"/>
              <a:gd name="connsiteY69" fmla="*/ 1986268 h 2418756"/>
              <a:gd name="connsiteX70" fmla="*/ 565082 w 1527898"/>
              <a:gd name="connsiteY70" fmla="*/ 1941147 h 2418756"/>
              <a:gd name="connsiteX71" fmla="*/ 513599 w 1527898"/>
              <a:gd name="connsiteY71" fmla="*/ 1916996 h 2418756"/>
              <a:gd name="connsiteX72" fmla="*/ 447507 w 1527898"/>
              <a:gd name="connsiteY72" fmla="*/ 1885728 h 2418756"/>
              <a:gd name="connsiteX73" fmla="*/ 357263 w 1527898"/>
              <a:gd name="connsiteY73" fmla="*/ 1840607 h 2418756"/>
              <a:gd name="connsiteX74" fmla="*/ 249231 w 1527898"/>
              <a:gd name="connsiteY74" fmla="*/ 1785189 h 2418756"/>
              <a:gd name="connsiteX75" fmla="*/ 206750 w 1527898"/>
              <a:gd name="connsiteY75" fmla="*/ 1711980 h 2418756"/>
              <a:gd name="connsiteX76" fmla="*/ 129984 w 1527898"/>
              <a:gd name="connsiteY76" fmla="*/ 1726967 h 2418756"/>
              <a:gd name="connsiteX77" fmla="*/ 2868 w 1527898"/>
              <a:gd name="connsiteY77" fmla="*/ 1646642 h 2418756"/>
              <a:gd name="connsiteX0" fmla="*/ 9261 w 1534291"/>
              <a:gd name="connsiteY0" fmla="*/ 1646642 h 2418756"/>
              <a:gd name="connsiteX1" fmla="*/ 50447 w 1534291"/>
              <a:gd name="connsiteY1" fmla="*/ 1547612 h 2418756"/>
              <a:gd name="connsiteX2" fmla="*/ 82091 w 1534291"/>
              <a:gd name="connsiteY2" fmla="*/ 1442006 h 2418756"/>
              <a:gd name="connsiteX3" fmla="*/ 124032 w 1534291"/>
              <a:gd name="connsiteY3" fmla="*/ 1345400 h 2418756"/>
              <a:gd name="connsiteX4" fmla="*/ 155677 w 1534291"/>
              <a:gd name="connsiteY4" fmla="*/ 1279309 h 2418756"/>
              <a:gd name="connsiteX5" fmla="*/ 175892 w 1534291"/>
              <a:gd name="connsiteY5" fmla="*/ 1227071 h 2418756"/>
              <a:gd name="connsiteX6" fmla="*/ 218210 w 1534291"/>
              <a:gd name="connsiteY6" fmla="*/ 1160602 h 2418756"/>
              <a:gd name="connsiteX7" fmla="*/ 248346 w 1534291"/>
              <a:gd name="connsiteY7" fmla="*/ 1098822 h 2418756"/>
              <a:gd name="connsiteX8" fmla="*/ 278858 w 1534291"/>
              <a:gd name="connsiteY8" fmla="*/ 1021680 h 2418756"/>
              <a:gd name="connsiteX9" fmla="*/ 316865 w 1534291"/>
              <a:gd name="connsiteY9" fmla="*/ 959145 h 2418756"/>
              <a:gd name="connsiteX10" fmla="*/ 368724 w 1534291"/>
              <a:gd name="connsiteY10" fmla="*/ 838013 h 2418756"/>
              <a:gd name="connsiteX11" fmla="*/ 393252 w 1534291"/>
              <a:gd name="connsiteY11" fmla="*/ 789332 h 2418756"/>
              <a:gd name="connsiteX12" fmla="*/ 420962 w 1534291"/>
              <a:gd name="connsiteY12" fmla="*/ 713699 h 2418756"/>
              <a:gd name="connsiteX13" fmla="*/ 459345 w 1534291"/>
              <a:gd name="connsiteY13" fmla="*/ 640113 h 2418756"/>
              <a:gd name="connsiteX14" fmla="*/ 483118 w 1534291"/>
              <a:gd name="connsiteY14" fmla="*/ 590894 h 2418756"/>
              <a:gd name="connsiteX15" fmla="*/ 521879 w 1534291"/>
              <a:gd name="connsiteY15" fmla="*/ 499519 h 2418756"/>
              <a:gd name="connsiteX16" fmla="*/ 531798 w 1534291"/>
              <a:gd name="connsiteY16" fmla="*/ 465071 h 2418756"/>
              <a:gd name="connsiteX17" fmla="*/ 560099 w 1534291"/>
              <a:gd name="connsiteY17" fmla="*/ 416500 h 2418756"/>
              <a:gd name="connsiteX18" fmla="*/ 573362 w 1534291"/>
              <a:gd name="connsiteY18" fmla="*/ 381944 h 2418756"/>
              <a:gd name="connsiteX19" fmla="*/ 597513 w 1534291"/>
              <a:gd name="connsiteY19" fmla="*/ 326526 h 2418756"/>
              <a:gd name="connsiteX20" fmla="*/ 628026 w 1534291"/>
              <a:gd name="connsiteY20" fmla="*/ 257631 h 2418756"/>
              <a:gd name="connsiteX21" fmla="*/ 662850 w 1534291"/>
              <a:gd name="connsiteY21" fmla="*/ 201835 h 2418756"/>
              <a:gd name="connsiteX22" fmla="*/ 677512 w 1534291"/>
              <a:gd name="connsiteY22" fmla="*/ 167441 h 2418756"/>
              <a:gd name="connsiteX23" fmla="*/ 701610 w 1534291"/>
              <a:gd name="connsiteY23" fmla="*/ 110460 h 2418756"/>
              <a:gd name="connsiteX24" fmla="*/ 725762 w 1534291"/>
              <a:gd name="connsiteY24" fmla="*/ 50729 h 2418756"/>
              <a:gd name="connsiteX25" fmla="*/ 714710 w 1534291"/>
              <a:gd name="connsiteY25" fmla="*/ 91376 h 2418756"/>
              <a:gd name="connsiteX26" fmla="*/ 760587 w 1534291"/>
              <a:gd name="connsiteY26" fmla="*/ 0 h 2418756"/>
              <a:gd name="connsiteX27" fmla="*/ 791854 w 1534291"/>
              <a:gd name="connsiteY27" fmla="*/ 20594 h 2418756"/>
              <a:gd name="connsiteX28" fmla="*/ 819563 w 1534291"/>
              <a:gd name="connsiteY28" fmla="*/ 92293 h 2418756"/>
              <a:gd name="connsiteX29" fmla="*/ 829859 w 1534291"/>
              <a:gd name="connsiteY29" fmla="*/ 140972 h 2418756"/>
              <a:gd name="connsiteX30" fmla="*/ 848295 w 1534291"/>
              <a:gd name="connsiteY30" fmla="*/ 188789 h 2418756"/>
              <a:gd name="connsiteX31" fmla="*/ 868620 w 1534291"/>
              <a:gd name="connsiteY31" fmla="*/ 238708 h 2418756"/>
              <a:gd name="connsiteX32" fmla="*/ 893148 w 1534291"/>
              <a:gd name="connsiteY32" fmla="*/ 322968 h 2418756"/>
              <a:gd name="connsiteX33" fmla="*/ 899887 w 1534291"/>
              <a:gd name="connsiteY33" fmla="*/ 342806 h 2418756"/>
              <a:gd name="connsiteX34" fmla="*/ 910184 w 1534291"/>
              <a:gd name="connsiteY34" fmla="*/ 380812 h 2418756"/>
              <a:gd name="connsiteX35" fmla="*/ 931154 w 1534291"/>
              <a:gd name="connsiteY35" fmla="*/ 443346 h 2418756"/>
              <a:gd name="connsiteX36" fmla="*/ 941072 w 1534291"/>
              <a:gd name="connsiteY36" fmla="*/ 492026 h 2418756"/>
              <a:gd name="connsiteX37" fmla="*/ 968782 w 1534291"/>
              <a:gd name="connsiteY37" fmla="*/ 578712 h 2418756"/>
              <a:gd name="connsiteX38" fmla="*/ 975521 w 1534291"/>
              <a:gd name="connsiteY38" fmla="*/ 623832 h 2418756"/>
              <a:gd name="connsiteX39" fmla="*/ 996491 w 1534291"/>
              <a:gd name="connsiteY39" fmla="*/ 672135 h 2418756"/>
              <a:gd name="connsiteX40" fmla="*/ 1020642 w 1534291"/>
              <a:gd name="connsiteY40" fmla="*/ 726799 h 2418756"/>
              <a:gd name="connsiteX41" fmla="*/ 1044416 w 1534291"/>
              <a:gd name="connsiteY41" fmla="*/ 837258 h 2418756"/>
              <a:gd name="connsiteX42" fmla="*/ 1058216 w 1534291"/>
              <a:gd name="connsiteY42" fmla="*/ 847015 h 2418756"/>
              <a:gd name="connsiteX43" fmla="*/ 1076061 w 1534291"/>
              <a:gd name="connsiteY43" fmla="*/ 925074 h 2418756"/>
              <a:gd name="connsiteX44" fmla="*/ 1100588 w 1534291"/>
              <a:gd name="connsiteY44" fmla="*/ 994347 h 2418756"/>
              <a:gd name="connsiteX45" fmla="*/ 1118001 w 1534291"/>
              <a:gd name="connsiteY45" fmla="*/ 1056881 h 2418756"/>
              <a:gd name="connsiteX46" fmla="*/ 1149269 w 1534291"/>
              <a:gd name="connsiteY46" fmla="*/ 1149551 h 2418756"/>
              <a:gd name="connsiteX47" fmla="*/ 1176978 w 1534291"/>
              <a:gd name="connsiteY47" fmla="*/ 1248042 h 2418756"/>
              <a:gd name="connsiteX48" fmla="*/ 1204310 w 1534291"/>
              <a:gd name="connsiteY48" fmla="*/ 1337153 h 2418756"/>
              <a:gd name="connsiteX49" fmla="*/ 1246250 w 1534291"/>
              <a:gd name="connsiteY49" fmla="*/ 1448744 h 2418756"/>
              <a:gd name="connsiteX50" fmla="*/ 1266089 w 1534291"/>
              <a:gd name="connsiteY50" fmla="*/ 1545726 h 2418756"/>
              <a:gd name="connsiteX51" fmla="*/ 1293798 w 1534291"/>
              <a:gd name="connsiteY51" fmla="*/ 1628853 h 2418756"/>
              <a:gd name="connsiteX52" fmla="*/ 1339674 w 1534291"/>
              <a:gd name="connsiteY52" fmla="*/ 1767021 h 2418756"/>
              <a:gd name="connsiteX53" fmla="*/ 1381238 w 1534291"/>
              <a:gd name="connsiteY53" fmla="*/ 1904058 h 2418756"/>
              <a:gd name="connsiteX54" fmla="*/ 1410454 w 1534291"/>
              <a:gd name="connsiteY54" fmla="*/ 1974893 h 2418756"/>
              <a:gd name="connsiteX55" fmla="*/ 1450888 w 1534291"/>
              <a:gd name="connsiteY55" fmla="*/ 2101957 h 2418756"/>
              <a:gd name="connsiteX56" fmla="*/ 1484958 w 1534291"/>
              <a:gd name="connsiteY56" fmla="*/ 2220663 h 2418756"/>
              <a:gd name="connsiteX57" fmla="*/ 1498813 w 1534291"/>
              <a:gd name="connsiteY57" fmla="*/ 2276459 h 2418756"/>
              <a:gd name="connsiteX58" fmla="*/ 1515471 w 1534291"/>
              <a:gd name="connsiteY58" fmla="*/ 2363144 h 2418756"/>
              <a:gd name="connsiteX59" fmla="*/ 1529325 w 1534291"/>
              <a:gd name="connsiteY59" fmla="*/ 2418562 h 2418756"/>
              <a:gd name="connsiteX60" fmla="*/ 1424472 w 1534291"/>
              <a:gd name="connsiteY60" fmla="*/ 2381312 h 2418756"/>
              <a:gd name="connsiteX61" fmla="*/ 1335362 w 1534291"/>
              <a:gd name="connsiteY61" fmla="*/ 2321580 h 2418756"/>
              <a:gd name="connsiteX62" fmla="*/ 1279943 w 1534291"/>
              <a:gd name="connsiteY62" fmla="*/ 2293871 h 2418756"/>
              <a:gd name="connsiteX63" fmla="*/ 1189700 w 1534291"/>
              <a:gd name="connsiteY63" fmla="*/ 2252684 h 2418756"/>
              <a:gd name="connsiteX64" fmla="*/ 1141020 w 1534291"/>
              <a:gd name="connsiteY64" fmla="*/ 2221418 h 2418756"/>
              <a:gd name="connsiteX65" fmla="*/ 1030184 w 1534291"/>
              <a:gd name="connsiteY65" fmla="*/ 2169558 h 2418756"/>
              <a:gd name="connsiteX66" fmla="*/ 887433 w 1534291"/>
              <a:gd name="connsiteY66" fmla="*/ 2110096 h 2418756"/>
              <a:gd name="connsiteX67" fmla="*/ 852123 w 1534291"/>
              <a:gd name="connsiteY67" fmla="*/ 2097105 h 2418756"/>
              <a:gd name="connsiteX68" fmla="*/ 796328 w 1534291"/>
              <a:gd name="connsiteY68" fmla="*/ 2055164 h 2418756"/>
              <a:gd name="connsiteX69" fmla="*/ 655734 w 1534291"/>
              <a:gd name="connsiteY69" fmla="*/ 1986268 h 2418756"/>
              <a:gd name="connsiteX70" fmla="*/ 571475 w 1534291"/>
              <a:gd name="connsiteY70" fmla="*/ 1941147 h 2418756"/>
              <a:gd name="connsiteX71" fmla="*/ 519992 w 1534291"/>
              <a:gd name="connsiteY71" fmla="*/ 1916996 h 2418756"/>
              <a:gd name="connsiteX72" fmla="*/ 453900 w 1534291"/>
              <a:gd name="connsiteY72" fmla="*/ 1885728 h 2418756"/>
              <a:gd name="connsiteX73" fmla="*/ 363656 w 1534291"/>
              <a:gd name="connsiteY73" fmla="*/ 1840607 h 2418756"/>
              <a:gd name="connsiteX74" fmla="*/ 255624 w 1534291"/>
              <a:gd name="connsiteY74" fmla="*/ 1785189 h 2418756"/>
              <a:gd name="connsiteX75" fmla="*/ 213143 w 1534291"/>
              <a:gd name="connsiteY75" fmla="*/ 1711980 h 2418756"/>
              <a:gd name="connsiteX76" fmla="*/ 86565 w 1534291"/>
              <a:gd name="connsiteY76" fmla="*/ 1698503 h 2418756"/>
              <a:gd name="connsiteX77" fmla="*/ 9261 w 1534291"/>
              <a:gd name="connsiteY77" fmla="*/ 1646642 h 2418756"/>
              <a:gd name="connsiteX0" fmla="*/ 690 w 1525720"/>
              <a:gd name="connsiteY0" fmla="*/ 1646642 h 2418756"/>
              <a:gd name="connsiteX1" fmla="*/ 41876 w 1525720"/>
              <a:gd name="connsiteY1" fmla="*/ 1547612 h 2418756"/>
              <a:gd name="connsiteX2" fmla="*/ 73520 w 1525720"/>
              <a:gd name="connsiteY2" fmla="*/ 1442006 h 2418756"/>
              <a:gd name="connsiteX3" fmla="*/ 115461 w 1525720"/>
              <a:gd name="connsiteY3" fmla="*/ 1345400 h 2418756"/>
              <a:gd name="connsiteX4" fmla="*/ 147106 w 1525720"/>
              <a:gd name="connsiteY4" fmla="*/ 1279309 h 2418756"/>
              <a:gd name="connsiteX5" fmla="*/ 167321 w 1525720"/>
              <a:gd name="connsiteY5" fmla="*/ 1227071 h 2418756"/>
              <a:gd name="connsiteX6" fmla="*/ 209639 w 1525720"/>
              <a:gd name="connsiteY6" fmla="*/ 1160602 h 2418756"/>
              <a:gd name="connsiteX7" fmla="*/ 239775 w 1525720"/>
              <a:gd name="connsiteY7" fmla="*/ 1098822 h 2418756"/>
              <a:gd name="connsiteX8" fmla="*/ 270287 w 1525720"/>
              <a:gd name="connsiteY8" fmla="*/ 1021680 h 2418756"/>
              <a:gd name="connsiteX9" fmla="*/ 308294 w 1525720"/>
              <a:gd name="connsiteY9" fmla="*/ 959145 h 2418756"/>
              <a:gd name="connsiteX10" fmla="*/ 360153 w 1525720"/>
              <a:gd name="connsiteY10" fmla="*/ 838013 h 2418756"/>
              <a:gd name="connsiteX11" fmla="*/ 384681 w 1525720"/>
              <a:gd name="connsiteY11" fmla="*/ 789332 h 2418756"/>
              <a:gd name="connsiteX12" fmla="*/ 412391 w 1525720"/>
              <a:gd name="connsiteY12" fmla="*/ 713699 h 2418756"/>
              <a:gd name="connsiteX13" fmla="*/ 450774 w 1525720"/>
              <a:gd name="connsiteY13" fmla="*/ 640113 h 2418756"/>
              <a:gd name="connsiteX14" fmla="*/ 474547 w 1525720"/>
              <a:gd name="connsiteY14" fmla="*/ 590894 h 2418756"/>
              <a:gd name="connsiteX15" fmla="*/ 513308 w 1525720"/>
              <a:gd name="connsiteY15" fmla="*/ 499519 h 2418756"/>
              <a:gd name="connsiteX16" fmla="*/ 523227 w 1525720"/>
              <a:gd name="connsiteY16" fmla="*/ 465071 h 2418756"/>
              <a:gd name="connsiteX17" fmla="*/ 551528 w 1525720"/>
              <a:gd name="connsiteY17" fmla="*/ 416500 h 2418756"/>
              <a:gd name="connsiteX18" fmla="*/ 564791 w 1525720"/>
              <a:gd name="connsiteY18" fmla="*/ 381944 h 2418756"/>
              <a:gd name="connsiteX19" fmla="*/ 588942 w 1525720"/>
              <a:gd name="connsiteY19" fmla="*/ 326526 h 2418756"/>
              <a:gd name="connsiteX20" fmla="*/ 619455 w 1525720"/>
              <a:gd name="connsiteY20" fmla="*/ 257631 h 2418756"/>
              <a:gd name="connsiteX21" fmla="*/ 654279 w 1525720"/>
              <a:gd name="connsiteY21" fmla="*/ 201835 h 2418756"/>
              <a:gd name="connsiteX22" fmla="*/ 668941 w 1525720"/>
              <a:gd name="connsiteY22" fmla="*/ 167441 h 2418756"/>
              <a:gd name="connsiteX23" fmla="*/ 693039 w 1525720"/>
              <a:gd name="connsiteY23" fmla="*/ 110460 h 2418756"/>
              <a:gd name="connsiteX24" fmla="*/ 717191 w 1525720"/>
              <a:gd name="connsiteY24" fmla="*/ 50729 h 2418756"/>
              <a:gd name="connsiteX25" fmla="*/ 706139 w 1525720"/>
              <a:gd name="connsiteY25" fmla="*/ 91376 h 2418756"/>
              <a:gd name="connsiteX26" fmla="*/ 752016 w 1525720"/>
              <a:gd name="connsiteY26" fmla="*/ 0 h 2418756"/>
              <a:gd name="connsiteX27" fmla="*/ 783283 w 1525720"/>
              <a:gd name="connsiteY27" fmla="*/ 20594 h 2418756"/>
              <a:gd name="connsiteX28" fmla="*/ 810992 w 1525720"/>
              <a:gd name="connsiteY28" fmla="*/ 92293 h 2418756"/>
              <a:gd name="connsiteX29" fmla="*/ 821288 w 1525720"/>
              <a:gd name="connsiteY29" fmla="*/ 140972 h 2418756"/>
              <a:gd name="connsiteX30" fmla="*/ 839724 w 1525720"/>
              <a:gd name="connsiteY30" fmla="*/ 188789 h 2418756"/>
              <a:gd name="connsiteX31" fmla="*/ 860049 w 1525720"/>
              <a:gd name="connsiteY31" fmla="*/ 238708 h 2418756"/>
              <a:gd name="connsiteX32" fmla="*/ 884577 w 1525720"/>
              <a:gd name="connsiteY32" fmla="*/ 322968 h 2418756"/>
              <a:gd name="connsiteX33" fmla="*/ 891316 w 1525720"/>
              <a:gd name="connsiteY33" fmla="*/ 342806 h 2418756"/>
              <a:gd name="connsiteX34" fmla="*/ 901613 w 1525720"/>
              <a:gd name="connsiteY34" fmla="*/ 380812 h 2418756"/>
              <a:gd name="connsiteX35" fmla="*/ 922583 w 1525720"/>
              <a:gd name="connsiteY35" fmla="*/ 443346 h 2418756"/>
              <a:gd name="connsiteX36" fmla="*/ 932501 w 1525720"/>
              <a:gd name="connsiteY36" fmla="*/ 492026 h 2418756"/>
              <a:gd name="connsiteX37" fmla="*/ 960211 w 1525720"/>
              <a:gd name="connsiteY37" fmla="*/ 578712 h 2418756"/>
              <a:gd name="connsiteX38" fmla="*/ 966950 w 1525720"/>
              <a:gd name="connsiteY38" fmla="*/ 623832 h 2418756"/>
              <a:gd name="connsiteX39" fmla="*/ 987920 w 1525720"/>
              <a:gd name="connsiteY39" fmla="*/ 672135 h 2418756"/>
              <a:gd name="connsiteX40" fmla="*/ 1012071 w 1525720"/>
              <a:gd name="connsiteY40" fmla="*/ 726799 h 2418756"/>
              <a:gd name="connsiteX41" fmla="*/ 1035845 w 1525720"/>
              <a:gd name="connsiteY41" fmla="*/ 837258 h 2418756"/>
              <a:gd name="connsiteX42" fmla="*/ 1049645 w 1525720"/>
              <a:gd name="connsiteY42" fmla="*/ 847015 h 2418756"/>
              <a:gd name="connsiteX43" fmla="*/ 1067490 w 1525720"/>
              <a:gd name="connsiteY43" fmla="*/ 925074 h 2418756"/>
              <a:gd name="connsiteX44" fmla="*/ 1092017 w 1525720"/>
              <a:gd name="connsiteY44" fmla="*/ 994347 h 2418756"/>
              <a:gd name="connsiteX45" fmla="*/ 1109430 w 1525720"/>
              <a:gd name="connsiteY45" fmla="*/ 1056881 h 2418756"/>
              <a:gd name="connsiteX46" fmla="*/ 1140698 w 1525720"/>
              <a:gd name="connsiteY46" fmla="*/ 1149551 h 2418756"/>
              <a:gd name="connsiteX47" fmla="*/ 1168407 w 1525720"/>
              <a:gd name="connsiteY47" fmla="*/ 1248042 h 2418756"/>
              <a:gd name="connsiteX48" fmla="*/ 1195739 w 1525720"/>
              <a:gd name="connsiteY48" fmla="*/ 1337153 h 2418756"/>
              <a:gd name="connsiteX49" fmla="*/ 1237679 w 1525720"/>
              <a:gd name="connsiteY49" fmla="*/ 1448744 h 2418756"/>
              <a:gd name="connsiteX50" fmla="*/ 1257518 w 1525720"/>
              <a:gd name="connsiteY50" fmla="*/ 1545726 h 2418756"/>
              <a:gd name="connsiteX51" fmla="*/ 1285227 w 1525720"/>
              <a:gd name="connsiteY51" fmla="*/ 1628853 h 2418756"/>
              <a:gd name="connsiteX52" fmla="*/ 1331103 w 1525720"/>
              <a:gd name="connsiteY52" fmla="*/ 1767021 h 2418756"/>
              <a:gd name="connsiteX53" fmla="*/ 1372667 w 1525720"/>
              <a:gd name="connsiteY53" fmla="*/ 1904058 h 2418756"/>
              <a:gd name="connsiteX54" fmla="*/ 1401883 w 1525720"/>
              <a:gd name="connsiteY54" fmla="*/ 1974893 h 2418756"/>
              <a:gd name="connsiteX55" fmla="*/ 1442317 w 1525720"/>
              <a:gd name="connsiteY55" fmla="*/ 2101957 h 2418756"/>
              <a:gd name="connsiteX56" fmla="*/ 1476387 w 1525720"/>
              <a:gd name="connsiteY56" fmla="*/ 2220663 h 2418756"/>
              <a:gd name="connsiteX57" fmla="*/ 1490242 w 1525720"/>
              <a:gd name="connsiteY57" fmla="*/ 2276459 h 2418756"/>
              <a:gd name="connsiteX58" fmla="*/ 1506900 w 1525720"/>
              <a:gd name="connsiteY58" fmla="*/ 2363144 h 2418756"/>
              <a:gd name="connsiteX59" fmla="*/ 1520754 w 1525720"/>
              <a:gd name="connsiteY59" fmla="*/ 2418562 h 2418756"/>
              <a:gd name="connsiteX60" fmla="*/ 1415901 w 1525720"/>
              <a:gd name="connsiteY60" fmla="*/ 2381312 h 2418756"/>
              <a:gd name="connsiteX61" fmla="*/ 1326791 w 1525720"/>
              <a:gd name="connsiteY61" fmla="*/ 2321580 h 2418756"/>
              <a:gd name="connsiteX62" fmla="*/ 1271372 w 1525720"/>
              <a:gd name="connsiteY62" fmla="*/ 2293871 h 2418756"/>
              <a:gd name="connsiteX63" fmla="*/ 1181129 w 1525720"/>
              <a:gd name="connsiteY63" fmla="*/ 2252684 h 2418756"/>
              <a:gd name="connsiteX64" fmla="*/ 1132449 w 1525720"/>
              <a:gd name="connsiteY64" fmla="*/ 2221418 h 2418756"/>
              <a:gd name="connsiteX65" fmla="*/ 1021613 w 1525720"/>
              <a:gd name="connsiteY65" fmla="*/ 2169558 h 2418756"/>
              <a:gd name="connsiteX66" fmla="*/ 878862 w 1525720"/>
              <a:gd name="connsiteY66" fmla="*/ 2110096 h 2418756"/>
              <a:gd name="connsiteX67" fmla="*/ 843552 w 1525720"/>
              <a:gd name="connsiteY67" fmla="*/ 2097105 h 2418756"/>
              <a:gd name="connsiteX68" fmla="*/ 787757 w 1525720"/>
              <a:gd name="connsiteY68" fmla="*/ 2055164 h 2418756"/>
              <a:gd name="connsiteX69" fmla="*/ 647163 w 1525720"/>
              <a:gd name="connsiteY69" fmla="*/ 1986268 h 2418756"/>
              <a:gd name="connsiteX70" fmla="*/ 562904 w 1525720"/>
              <a:gd name="connsiteY70" fmla="*/ 1941147 h 2418756"/>
              <a:gd name="connsiteX71" fmla="*/ 511421 w 1525720"/>
              <a:gd name="connsiteY71" fmla="*/ 1916996 h 2418756"/>
              <a:gd name="connsiteX72" fmla="*/ 445329 w 1525720"/>
              <a:gd name="connsiteY72" fmla="*/ 1885728 h 2418756"/>
              <a:gd name="connsiteX73" fmla="*/ 355085 w 1525720"/>
              <a:gd name="connsiteY73" fmla="*/ 1840607 h 2418756"/>
              <a:gd name="connsiteX74" fmla="*/ 247053 w 1525720"/>
              <a:gd name="connsiteY74" fmla="*/ 1785189 h 2418756"/>
              <a:gd name="connsiteX75" fmla="*/ 204572 w 1525720"/>
              <a:gd name="connsiteY75" fmla="*/ 1711980 h 2418756"/>
              <a:gd name="connsiteX76" fmla="*/ 77994 w 1525720"/>
              <a:gd name="connsiteY76" fmla="*/ 1698503 h 2418756"/>
              <a:gd name="connsiteX77" fmla="*/ 690 w 1525720"/>
              <a:gd name="connsiteY77" fmla="*/ 1646642 h 2418756"/>
              <a:gd name="connsiteX0" fmla="*/ 690 w 1525720"/>
              <a:gd name="connsiteY0" fmla="*/ 1646642 h 2418756"/>
              <a:gd name="connsiteX1" fmla="*/ 41876 w 1525720"/>
              <a:gd name="connsiteY1" fmla="*/ 1547612 h 2418756"/>
              <a:gd name="connsiteX2" fmla="*/ 73520 w 1525720"/>
              <a:gd name="connsiteY2" fmla="*/ 1442006 h 2418756"/>
              <a:gd name="connsiteX3" fmla="*/ 115461 w 1525720"/>
              <a:gd name="connsiteY3" fmla="*/ 1345400 h 2418756"/>
              <a:gd name="connsiteX4" fmla="*/ 147106 w 1525720"/>
              <a:gd name="connsiteY4" fmla="*/ 1279309 h 2418756"/>
              <a:gd name="connsiteX5" fmla="*/ 167321 w 1525720"/>
              <a:gd name="connsiteY5" fmla="*/ 1227071 h 2418756"/>
              <a:gd name="connsiteX6" fmla="*/ 209639 w 1525720"/>
              <a:gd name="connsiteY6" fmla="*/ 1160602 h 2418756"/>
              <a:gd name="connsiteX7" fmla="*/ 239775 w 1525720"/>
              <a:gd name="connsiteY7" fmla="*/ 1098822 h 2418756"/>
              <a:gd name="connsiteX8" fmla="*/ 270287 w 1525720"/>
              <a:gd name="connsiteY8" fmla="*/ 1021680 h 2418756"/>
              <a:gd name="connsiteX9" fmla="*/ 308294 w 1525720"/>
              <a:gd name="connsiteY9" fmla="*/ 959145 h 2418756"/>
              <a:gd name="connsiteX10" fmla="*/ 360153 w 1525720"/>
              <a:gd name="connsiteY10" fmla="*/ 838013 h 2418756"/>
              <a:gd name="connsiteX11" fmla="*/ 384681 w 1525720"/>
              <a:gd name="connsiteY11" fmla="*/ 789332 h 2418756"/>
              <a:gd name="connsiteX12" fmla="*/ 412391 w 1525720"/>
              <a:gd name="connsiteY12" fmla="*/ 713699 h 2418756"/>
              <a:gd name="connsiteX13" fmla="*/ 450774 w 1525720"/>
              <a:gd name="connsiteY13" fmla="*/ 640113 h 2418756"/>
              <a:gd name="connsiteX14" fmla="*/ 474547 w 1525720"/>
              <a:gd name="connsiteY14" fmla="*/ 590894 h 2418756"/>
              <a:gd name="connsiteX15" fmla="*/ 513308 w 1525720"/>
              <a:gd name="connsiteY15" fmla="*/ 499519 h 2418756"/>
              <a:gd name="connsiteX16" fmla="*/ 523227 w 1525720"/>
              <a:gd name="connsiteY16" fmla="*/ 465071 h 2418756"/>
              <a:gd name="connsiteX17" fmla="*/ 551528 w 1525720"/>
              <a:gd name="connsiteY17" fmla="*/ 416500 h 2418756"/>
              <a:gd name="connsiteX18" fmla="*/ 564791 w 1525720"/>
              <a:gd name="connsiteY18" fmla="*/ 381944 h 2418756"/>
              <a:gd name="connsiteX19" fmla="*/ 588942 w 1525720"/>
              <a:gd name="connsiteY19" fmla="*/ 326526 h 2418756"/>
              <a:gd name="connsiteX20" fmla="*/ 619455 w 1525720"/>
              <a:gd name="connsiteY20" fmla="*/ 257631 h 2418756"/>
              <a:gd name="connsiteX21" fmla="*/ 654279 w 1525720"/>
              <a:gd name="connsiteY21" fmla="*/ 201835 h 2418756"/>
              <a:gd name="connsiteX22" fmla="*/ 668941 w 1525720"/>
              <a:gd name="connsiteY22" fmla="*/ 167441 h 2418756"/>
              <a:gd name="connsiteX23" fmla="*/ 693039 w 1525720"/>
              <a:gd name="connsiteY23" fmla="*/ 110460 h 2418756"/>
              <a:gd name="connsiteX24" fmla="*/ 717191 w 1525720"/>
              <a:gd name="connsiteY24" fmla="*/ 50729 h 2418756"/>
              <a:gd name="connsiteX25" fmla="*/ 706139 w 1525720"/>
              <a:gd name="connsiteY25" fmla="*/ 91376 h 2418756"/>
              <a:gd name="connsiteX26" fmla="*/ 752016 w 1525720"/>
              <a:gd name="connsiteY26" fmla="*/ 0 h 2418756"/>
              <a:gd name="connsiteX27" fmla="*/ 783283 w 1525720"/>
              <a:gd name="connsiteY27" fmla="*/ 20594 h 2418756"/>
              <a:gd name="connsiteX28" fmla="*/ 810992 w 1525720"/>
              <a:gd name="connsiteY28" fmla="*/ 92293 h 2418756"/>
              <a:gd name="connsiteX29" fmla="*/ 821288 w 1525720"/>
              <a:gd name="connsiteY29" fmla="*/ 140972 h 2418756"/>
              <a:gd name="connsiteX30" fmla="*/ 839724 w 1525720"/>
              <a:gd name="connsiteY30" fmla="*/ 188789 h 2418756"/>
              <a:gd name="connsiteX31" fmla="*/ 860049 w 1525720"/>
              <a:gd name="connsiteY31" fmla="*/ 238708 h 2418756"/>
              <a:gd name="connsiteX32" fmla="*/ 884577 w 1525720"/>
              <a:gd name="connsiteY32" fmla="*/ 322968 h 2418756"/>
              <a:gd name="connsiteX33" fmla="*/ 891316 w 1525720"/>
              <a:gd name="connsiteY33" fmla="*/ 342806 h 2418756"/>
              <a:gd name="connsiteX34" fmla="*/ 901613 w 1525720"/>
              <a:gd name="connsiteY34" fmla="*/ 380812 h 2418756"/>
              <a:gd name="connsiteX35" fmla="*/ 922583 w 1525720"/>
              <a:gd name="connsiteY35" fmla="*/ 443346 h 2418756"/>
              <a:gd name="connsiteX36" fmla="*/ 932501 w 1525720"/>
              <a:gd name="connsiteY36" fmla="*/ 492026 h 2418756"/>
              <a:gd name="connsiteX37" fmla="*/ 960211 w 1525720"/>
              <a:gd name="connsiteY37" fmla="*/ 578712 h 2418756"/>
              <a:gd name="connsiteX38" fmla="*/ 966950 w 1525720"/>
              <a:gd name="connsiteY38" fmla="*/ 623832 h 2418756"/>
              <a:gd name="connsiteX39" fmla="*/ 987920 w 1525720"/>
              <a:gd name="connsiteY39" fmla="*/ 672135 h 2418756"/>
              <a:gd name="connsiteX40" fmla="*/ 1012071 w 1525720"/>
              <a:gd name="connsiteY40" fmla="*/ 726799 h 2418756"/>
              <a:gd name="connsiteX41" fmla="*/ 1035845 w 1525720"/>
              <a:gd name="connsiteY41" fmla="*/ 837258 h 2418756"/>
              <a:gd name="connsiteX42" fmla="*/ 1049645 w 1525720"/>
              <a:gd name="connsiteY42" fmla="*/ 847015 h 2418756"/>
              <a:gd name="connsiteX43" fmla="*/ 1067490 w 1525720"/>
              <a:gd name="connsiteY43" fmla="*/ 925074 h 2418756"/>
              <a:gd name="connsiteX44" fmla="*/ 1092017 w 1525720"/>
              <a:gd name="connsiteY44" fmla="*/ 994347 h 2418756"/>
              <a:gd name="connsiteX45" fmla="*/ 1109430 w 1525720"/>
              <a:gd name="connsiteY45" fmla="*/ 1056881 h 2418756"/>
              <a:gd name="connsiteX46" fmla="*/ 1140698 w 1525720"/>
              <a:gd name="connsiteY46" fmla="*/ 1149551 h 2418756"/>
              <a:gd name="connsiteX47" fmla="*/ 1168407 w 1525720"/>
              <a:gd name="connsiteY47" fmla="*/ 1248042 h 2418756"/>
              <a:gd name="connsiteX48" fmla="*/ 1195739 w 1525720"/>
              <a:gd name="connsiteY48" fmla="*/ 1337153 h 2418756"/>
              <a:gd name="connsiteX49" fmla="*/ 1237679 w 1525720"/>
              <a:gd name="connsiteY49" fmla="*/ 1448744 h 2418756"/>
              <a:gd name="connsiteX50" fmla="*/ 1257518 w 1525720"/>
              <a:gd name="connsiteY50" fmla="*/ 1545726 h 2418756"/>
              <a:gd name="connsiteX51" fmla="*/ 1285227 w 1525720"/>
              <a:gd name="connsiteY51" fmla="*/ 1628853 h 2418756"/>
              <a:gd name="connsiteX52" fmla="*/ 1331103 w 1525720"/>
              <a:gd name="connsiteY52" fmla="*/ 1767021 h 2418756"/>
              <a:gd name="connsiteX53" fmla="*/ 1372667 w 1525720"/>
              <a:gd name="connsiteY53" fmla="*/ 1904058 h 2418756"/>
              <a:gd name="connsiteX54" fmla="*/ 1401883 w 1525720"/>
              <a:gd name="connsiteY54" fmla="*/ 1974893 h 2418756"/>
              <a:gd name="connsiteX55" fmla="*/ 1442317 w 1525720"/>
              <a:gd name="connsiteY55" fmla="*/ 2101957 h 2418756"/>
              <a:gd name="connsiteX56" fmla="*/ 1476387 w 1525720"/>
              <a:gd name="connsiteY56" fmla="*/ 2220663 h 2418756"/>
              <a:gd name="connsiteX57" fmla="*/ 1490242 w 1525720"/>
              <a:gd name="connsiteY57" fmla="*/ 2276459 h 2418756"/>
              <a:gd name="connsiteX58" fmla="*/ 1506900 w 1525720"/>
              <a:gd name="connsiteY58" fmla="*/ 2363144 h 2418756"/>
              <a:gd name="connsiteX59" fmla="*/ 1520754 w 1525720"/>
              <a:gd name="connsiteY59" fmla="*/ 2418562 h 2418756"/>
              <a:gd name="connsiteX60" fmla="*/ 1415901 w 1525720"/>
              <a:gd name="connsiteY60" fmla="*/ 2381312 h 2418756"/>
              <a:gd name="connsiteX61" fmla="*/ 1326791 w 1525720"/>
              <a:gd name="connsiteY61" fmla="*/ 2321580 h 2418756"/>
              <a:gd name="connsiteX62" fmla="*/ 1271372 w 1525720"/>
              <a:gd name="connsiteY62" fmla="*/ 2293871 h 2418756"/>
              <a:gd name="connsiteX63" fmla="*/ 1181129 w 1525720"/>
              <a:gd name="connsiteY63" fmla="*/ 2252684 h 2418756"/>
              <a:gd name="connsiteX64" fmla="*/ 1132449 w 1525720"/>
              <a:gd name="connsiteY64" fmla="*/ 2221418 h 2418756"/>
              <a:gd name="connsiteX65" fmla="*/ 1021613 w 1525720"/>
              <a:gd name="connsiteY65" fmla="*/ 2169558 h 2418756"/>
              <a:gd name="connsiteX66" fmla="*/ 878862 w 1525720"/>
              <a:gd name="connsiteY66" fmla="*/ 2110096 h 2418756"/>
              <a:gd name="connsiteX67" fmla="*/ 843552 w 1525720"/>
              <a:gd name="connsiteY67" fmla="*/ 2097105 h 2418756"/>
              <a:gd name="connsiteX68" fmla="*/ 787757 w 1525720"/>
              <a:gd name="connsiteY68" fmla="*/ 2055164 h 2418756"/>
              <a:gd name="connsiteX69" fmla="*/ 647163 w 1525720"/>
              <a:gd name="connsiteY69" fmla="*/ 1986268 h 2418756"/>
              <a:gd name="connsiteX70" fmla="*/ 562904 w 1525720"/>
              <a:gd name="connsiteY70" fmla="*/ 1941147 h 2418756"/>
              <a:gd name="connsiteX71" fmla="*/ 511421 w 1525720"/>
              <a:gd name="connsiteY71" fmla="*/ 1916996 h 2418756"/>
              <a:gd name="connsiteX72" fmla="*/ 445329 w 1525720"/>
              <a:gd name="connsiteY72" fmla="*/ 1885728 h 2418756"/>
              <a:gd name="connsiteX73" fmla="*/ 355085 w 1525720"/>
              <a:gd name="connsiteY73" fmla="*/ 1840607 h 2418756"/>
              <a:gd name="connsiteX74" fmla="*/ 247053 w 1525720"/>
              <a:gd name="connsiteY74" fmla="*/ 1785189 h 2418756"/>
              <a:gd name="connsiteX75" fmla="*/ 147645 w 1525720"/>
              <a:gd name="connsiteY75" fmla="*/ 1736886 h 2418756"/>
              <a:gd name="connsiteX76" fmla="*/ 77994 w 1525720"/>
              <a:gd name="connsiteY76" fmla="*/ 1698503 h 2418756"/>
              <a:gd name="connsiteX77" fmla="*/ 690 w 1525720"/>
              <a:gd name="connsiteY77" fmla="*/ 1646642 h 2418756"/>
              <a:gd name="connsiteX0" fmla="*/ 690 w 1525720"/>
              <a:gd name="connsiteY0" fmla="*/ 1646642 h 2418756"/>
              <a:gd name="connsiteX1" fmla="*/ 41876 w 1525720"/>
              <a:gd name="connsiteY1" fmla="*/ 1547612 h 2418756"/>
              <a:gd name="connsiteX2" fmla="*/ 73520 w 1525720"/>
              <a:gd name="connsiteY2" fmla="*/ 1442006 h 2418756"/>
              <a:gd name="connsiteX3" fmla="*/ 115461 w 1525720"/>
              <a:gd name="connsiteY3" fmla="*/ 1345400 h 2418756"/>
              <a:gd name="connsiteX4" fmla="*/ 147106 w 1525720"/>
              <a:gd name="connsiteY4" fmla="*/ 1279309 h 2418756"/>
              <a:gd name="connsiteX5" fmla="*/ 167321 w 1525720"/>
              <a:gd name="connsiteY5" fmla="*/ 1227071 h 2418756"/>
              <a:gd name="connsiteX6" fmla="*/ 209639 w 1525720"/>
              <a:gd name="connsiteY6" fmla="*/ 1160602 h 2418756"/>
              <a:gd name="connsiteX7" fmla="*/ 239775 w 1525720"/>
              <a:gd name="connsiteY7" fmla="*/ 1098822 h 2418756"/>
              <a:gd name="connsiteX8" fmla="*/ 270287 w 1525720"/>
              <a:gd name="connsiteY8" fmla="*/ 1021680 h 2418756"/>
              <a:gd name="connsiteX9" fmla="*/ 308294 w 1525720"/>
              <a:gd name="connsiteY9" fmla="*/ 959145 h 2418756"/>
              <a:gd name="connsiteX10" fmla="*/ 360153 w 1525720"/>
              <a:gd name="connsiteY10" fmla="*/ 838013 h 2418756"/>
              <a:gd name="connsiteX11" fmla="*/ 384681 w 1525720"/>
              <a:gd name="connsiteY11" fmla="*/ 789332 h 2418756"/>
              <a:gd name="connsiteX12" fmla="*/ 412391 w 1525720"/>
              <a:gd name="connsiteY12" fmla="*/ 713699 h 2418756"/>
              <a:gd name="connsiteX13" fmla="*/ 450774 w 1525720"/>
              <a:gd name="connsiteY13" fmla="*/ 640113 h 2418756"/>
              <a:gd name="connsiteX14" fmla="*/ 474547 w 1525720"/>
              <a:gd name="connsiteY14" fmla="*/ 590894 h 2418756"/>
              <a:gd name="connsiteX15" fmla="*/ 513308 w 1525720"/>
              <a:gd name="connsiteY15" fmla="*/ 499519 h 2418756"/>
              <a:gd name="connsiteX16" fmla="*/ 523227 w 1525720"/>
              <a:gd name="connsiteY16" fmla="*/ 465071 h 2418756"/>
              <a:gd name="connsiteX17" fmla="*/ 551528 w 1525720"/>
              <a:gd name="connsiteY17" fmla="*/ 416500 h 2418756"/>
              <a:gd name="connsiteX18" fmla="*/ 564791 w 1525720"/>
              <a:gd name="connsiteY18" fmla="*/ 381944 h 2418756"/>
              <a:gd name="connsiteX19" fmla="*/ 588942 w 1525720"/>
              <a:gd name="connsiteY19" fmla="*/ 326526 h 2418756"/>
              <a:gd name="connsiteX20" fmla="*/ 619455 w 1525720"/>
              <a:gd name="connsiteY20" fmla="*/ 257631 h 2418756"/>
              <a:gd name="connsiteX21" fmla="*/ 654279 w 1525720"/>
              <a:gd name="connsiteY21" fmla="*/ 201835 h 2418756"/>
              <a:gd name="connsiteX22" fmla="*/ 668941 w 1525720"/>
              <a:gd name="connsiteY22" fmla="*/ 167441 h 2418756"/>
              <a:gd name="connsiteX23" fmla="*/ 693039 w 1525720"/>
              <a:gd name="connsiteY23" fmla="*/ 110460 h 2418756"/>
              <a:gd name="connsiteX24" fmla="*/ 717191 w 1525720"/>
              <a:gd name="connsiteY24" fmla="*/ 50729 h 2418756"/>
              <a:gd name="connsiteX25" fmla="*/ 706139 w 1525720"/>
              <a:gd name="connsiteY25" fmla="*/ 91376 h 2418756"/>
              <a:gd name="connsiteX26" fmla="*/ 752016 w 1525720"/>
              <a:gd name="connsiteY26" fmla="*/ 0 h 2418756"/>
              <a:gd name="connsiteX27" fmla="*/ 783283 w 1525720"/>
              <a:gd name="connsiteY27" fmla="*/ 20594 h 2418756"/>
              <a:gd name="connsiteX28" fmla="*/ 810992 w 1525720"/>
              <a:gd name="connsiteY28" fmla="*/ 92293 h 2418756"/>
              <a:gd name="connsiteX29" fmla="*/ 821288 w 1525720"/>
              <a:gd name="connsiteY29" fmla="*/ 140972 h 2418756"/>
              <a:gd name="connsiteX30" fmla="*/ 839724 w 1525720"/>
              <a:gd name="connsiteY30" fmla="*/ 188789 h 2418756"/>
              <a:gd name="connsiteX31" fmla="*/ 860049 w 1525720"/>
              <a:gd name="connsiteY31" fmla="*/ 238708 h 2418756"/>
              <a:gd name="connsiteX32" fmla="*/ 884577 w 1525720"/>
              <a:gd name="connsiteY32" fmla="*/ 322968 h 2418756"/>
              <a:gd name="connsiteX33" fmla="*/ 891316 w 1525720"/>
              <a:gd name="connsiteY33" fmla="*/ 342806 h 2418756"/>
              <a:gd name="connsiteX34" fmla="*/ 901613 w 1525720"/>
              <a:gd name="connsiteY34" fmla="*/ 380812 h 2418756"/>
              <a:gd name="connsiteX35" fmla="*/ 922583 w 1525720"/>
              <a:gd name="connsiteY35" fmla="*/ 443346 h 2418756"/>
              <a:gd name="connsiteX36" fmla="*/ 932501 w 1525720"/>
              <a:gd name="connsiteY36" fmla="*/ 492026 h 2418756"/>
              <a:gd name="connsiteX37" fmla="*/ 960211 w 1525720"/>
              <a:gd name="connsiteY37" fmla="*/ 578712 h 2418756"/>
              <a:gd name="connsiteX38" fmla="*/ 966950 w 1525720"/>
              <a:gd name="connsiteY38" fmla="*/ 623832 h 2418756"/>
              <a:gd name="connsiteX39" fmla="*/ 987920 w 1525720"/>
              <a:gd name="connsiteY39" fmla="*/ 672135 h 2418756"/>
              <a:gd name="connsiteX40" fmla="*/ 1012071 w 1525720"/>
              <a:gd name="connsiteY40" fmla="*/ 726799 h 2418756"/>
              <a:gd name="connsiteX41" fmla="*/ 1035845 w 1525720"/>
              <a:gd name="connsiteY41" fmla="*/ 837258 h 2418756"/>
              <a:gd name="connsiteX42" fmla="*/ 1049645 w 1525720"/>
              <a:gd name="connsiteY42" fmla="*/ 847015 h 2418756"/>
              <a:gd name="connsiteX43" fmla="*/ 1067490 w 1525720"/>
              <a:gd name="connsiteY43" fmla="*/ 925074 h 2418756"/>
              <a:gd name="connsiteX44" fmla="*/ 1092017 w 1525720"/>
              <a:gd name="connsiteY44" fmla="*/ 994347 h 2418756"/>
              <a:gd name="connsiteX45" fmla="*/ 1109430 w 1525720"/>
              <a:gd name="connsiteY45" fmla="*/ 1056881 h 2418756"/>
              <a:gd name="connsiteX46" fmla="*/ 1140698 w 1525720"/>
              <a:gd name="connsiteY46" fmla="*/ 1149551 h 2418756"/>
              <a:gd name="connsiteX47" fmla="*/ 1168407 w 1525720"/>
              <a:gd name="connsiteY47" fmla="*/ 1248042 h 2418756"/>
              <a:gd name="connsiteX48" fmla="*/ 1195739 w 1525720"/>
              <a:gd name="connsiteY48" fmla="*/ 1337153 h 2418756"/>
              <a:gd name="connsiteX49" fmla="*/ 1237679 w 1525720"/>
              <a:gd name="connsiteY49" fmla="*/ 1448744 h 2418756"/>
              <a:gd name="connsiteX50" fmla="*/ 1257518 w 1525720"/>
              <a:gd name="connsiteY50" fmla="*/ 1545726 h 2418756"/>
              <a:gd name="connsiteX51" fmla="*/ 1285227 w 1525720"/>
              <a:gd name="connsiteY51" fmla="*/ 1628853 h 2418756"/>
              <a:gd name="connsiteX52" fmla="*/ 1331103 w 1525720"/>
              <a:gd name="connsiteY52" fmla="*/ 1767021 h 2418756"/>
              <a:gd name="connsiteX53" fmla="*/ 1372667 w 1525720"/>
              <a:gd name="connsiteY53" fmla="*/ 1904058 h 2418756"/>
              <a:gd name="connsiteX54" fmla="*/ 1401883 w 1525720"/>
              <a:gd name="connsiteY54" fmla="*/ 1974893 h 2418756"/>
              <a:gd name="connsiteX55" fmla="*/ 1442317 w 1525720"/>
              <a:gd name="connsiteY55" fmla="*/ 2101957 h 2418756"/>
              <a:gd name="connsiteX56" fmla="*/ 1476387 w 1525720"/>
              <a:gd name="connsiteY56" fmla="*/ 2220663 h 2418756"/>
              <a:gd name="connsiteX57" fmla="*/ 1490242 w 1525720"/>
              <a:gd name="connsiteY57" fmla="*/ 2276459 h 2418756"/>
              <a:gd name="connsiteX58" fmla="*/ 1506900 w 1525720"/>
              <a:gd name="connsiteY58" fmla="*/ 2363144 h 2418756"/>
              <a:gd name="connsiteX59" fmla="*/ 1520754 w 1525720"/>
              <a:gd name="connsiteY59" fmla="*/ 2418562 h 2418756"/>
              <a:gd name="connsiteX60" fmla="*/ 1415901 w 1525720"/>
              <a:gd name="connsiteY60" fmla="*/ 2381312 h 2418756"/>
              <a:gd name="connsiteX61" fmla="*/ 1326791 w 1525720"/>
              <a:gd name="connsiteY61" fmla="*/ 2321580 h 2418756"/>
              <a:gd name="connsiteX62" fmla="*/ 1271372 w 1525720"/>
              <a:gd name="connsiteY62" fmla="*/ 2293871 h 2418756"/>
              <a:gd name="connsiteX63" fmla="*/ 1181129 w 1525720"/>
              <a:gd name="connsiteY63" fmla="*/ 2252684 h 2418756"/>
              <a:gd name="connsiteX64" fmla="*/ 1132449 w 1525720"/>
              <a:gd name="connsiteY64" fmla="*/ 2221418 h 2418756"/>
              <a:gd name="connsiteX65" fmla="*/ 1021613 w 1525720"/>
              <a:gd name="connsiteY65" fmla="*/ 2169558 h 2418756"/>
              <a:gd name="connsiteX66" fmla="*/ 878862 w 1525720"/>
              <a:gd name="connsiteY66" fmla="*/ 2110096 h 2418756"/>
              <a:gd name="connsiteX67" fmla="*/ 843552 w 1525720"/>
              <a:gd name="connsiteY67" fmla="*/ 2097105 h 2418756"/>
              <a:gd name="connsiteX68" fmla="*/ 787757 w 1525720"/>
              <a:gd name="connsiteY68" fmla="*/ 2055164 h 2418756"/>
              <a:gd name="connsiteX69" fmla="*/ 647163 w 1525720"/>
              <a:gd name="connsiteY69" fmla="*/ 1986268 h 2418756"/>
              <a:gd name="connsiteX70" fmla="*/ 562904 w 1525720"/>
              <a:gd name="connsiteY70" fmla="*/ 1941147 h 2418756"/>
              <a:gd name="connsiteX71" fmla="*/ 511421 w 1525720"/>
              <a:gd name="connsiteY71" fmla="*/ 1916996 h 2418756"/>
              <a:gd name="connsiteX72" fmla="*/ 445329 w 1525720"/>
              <a:gd name="connsiteY72" fmla="*/ 1885728 h 2418756"/>
              <a:gd name="connsiteX73" fmla="*/ 355085 w 1525720"/>
              <a:gd name="connsiteY73" fmla="*/ 1840607 h 2418756"/>
              <a:gd name="connsiteX74" fmla="*/ 222147 w 1525720"/>
              <a:gd name="connsiteY74" fmla="*/ 1778073 h 2418756"/>
              <a:gd name="connsiteX75" fmla="*/ 147645 w 1525720"/>
              <a:gd name="connsiteY75" fmla="*/ 1736886 h 2418756"/>
              <a:gd name="connsiteX76" fmla="*/ 77994 w 1525720"/>
              <a:gd name="connsiteY76" fmla="*/ 1698503 h 2418756"/>
              <a:gd name="connsiteX77" fmla="*/ 690 w 1525720"/>
              <a:gd name="connsiteY77" fmla="*/ 1646642 h 2418756"/>
              <a:gd name="connsiteX0" fmla="*/ 690 w 1525720"/>
              <a:gd name="connsiteY0" fmla="*/ 1646642 h 2418756"/>
              <a:gd name="connsiteX1" fmla="*/ 41876 w 1525720"/>
              <a:gd name="connsiteY1" fmla="*/ 1547612 h 2418756"/>
              <a:gd name="connsiteX2" fmla="*/ 73520 w 1525720"/>
              <a:gd name="connsiteY2" fmla="*/ 1442006 h 2418756"/>
              <a:gd name="connsiteX3" fmla="*/ 115461 w 1525720"/>
              <a:gd name="connsiteY3" fmla="*/ 1345400 h 2418756"/>
              <a:gd name="connsiteX4" fmla="*/ 147106 w 1525720"/>
              <a:gd name="connsiteY4" fmla="*/ 1279309 h 2418756"/>
              <a:gd name="connsiteX5" fmla="*/ 167321 w 1525720"/>
              <a:gd name="connsiteY5" fmla="*/ 1227071 h 2418756"/>
              <a:gd name="connsiteX6" fmla="*/ 209639 w 1525720"/>
              <a:gd name="connsiteY6" fmla="*/ 1160602 h 2418756"/>
              <a:gd name="connsiteX7" fmla="*/ 239775 w 1525720"/>
              <a:gd name="connsiteY7" fmla="*/ 1098822 h 2418756"/>
              <a:gd name="connsiteX8" fmla="*/ 270287 w 1525720"/>
              <a:gd name="connsiteY8" fmla="*/ 1021680 h 2418756"/>
              <a:gd name="connsiteX9" fmla="*/ 308294 w 1525720"/>
              <a:gd name="connsiteY9" fmla="*/ 959145 h 2418756"/>
              <a:gd name="connsiteX10" fmla="*/ 360153 w 1525720"/>
              <a:gd name="connsiteY10" fmla="*/ 838013 h 2418756"/>
              <a:gd name="connsiteX11" fmla="*/ 384681 w 1525720"/>
              <a:gd name="connsiteY11" fmla="*/ 789332 h 2418756"/>
              <a:gd name="connsiteX12" fmla="*/ 412391 w 1525720"/>
              <a:gd name="connsiteY12" fmla="*/ 713699 h 2418756"/>
              <a:gd name="connsiteX13" fmla="*/ 450774 w 1525720"/>
              <a:gd name="connsiteY13" fmla="*/ 640113 h 2418756"/>
              <a:gd name="connsiteX14" fmla="*/ 474547 w 1525720"/>
              <a:gd name="connsiteY14" fmla="*/ 590894 h 2418756"/>
              <a:gd name="connsiteX15" fmla="*/ 513308 w 1525720"/>
              <a:gd name="connsiteY15" fmla="*/ 499519 h 2418756"/>
              <a:gd name="connsiteX16" fmla="*/ 523227 w 1525720"/>
              <a:gd name="connsiteY16" fmla="*/ 465071 h 2418756"/>
              <a:gd name="connsiteX17" fmla="*/ 551528 w 1525720"/>
              <a:gd name="connsiteY17" fmla="*/ 416500 h 2418756"/>
              <a:gd name="connsiteX18" fmla="*/ 564791 w 1525720"/>
              <a:gd name="connsiteY18" fmla="*/ 381944 h 2418756"/>
              <a:gd name="connsiteX19" fmla="*/ 588942 w 1525720"/>
              <a:gd name="connsiteY19" fmla="*/ 326526 h 2418756"/>
              <a:gd name="connsiteX20" fmla="*/ 619455 w 1525720"/>
              <a:gd name="connsiteY20" fmla="*/ 257631 h 2418756"/>
              <a:gd name="connsiteX21" fmla="*/ 654279 w 1525720"/>
              <a:gd name="connsiteY21" fmla="*/ 201835 h 2418756"/>
              <a:gd name="connsiteX22" fmla="*/ 668941 w 1525720"/>
              <a:gd name="connsiteY22" fmla="*/ 167441 h 2418756"/>
              <a:gd name="connsiteX23" fmla="*/ 693039 w 1525720"/>
              <a:gd name="connsiteY23" fmla="*/ 110460 h 2418756"/>
              <a:gd name="connsiteX24" fmla="*/ 717191 w 1525720"/>
              <a:gd name="connsiteY24" fmla="*/ 50729 h 2418756"/>
              <a:gd name="connsiteX25" fmla="*/ 706139 w 1525720"/>
              <a:gd name="connsiteY25" fmla="*/ 91376 h 2418756"/>
              <a:gd name="connsiteX26" fmla="*/ 752016 w 1525720"/>
              <a:gd name="connsiteY26" fmla="*/ 0 h 2418756"/>
              <a:gd name="connsiteX27" fmla="*/ 783283 w 1525720"/>
              <a:gd name="connsiteY27" fmla="*/ 20594 h 2418756"/>
              <a:gd name="connsiteX28" fmla="*/ 810992 w 1525720"/>
              <a:gd name="connsiteY28" fmla="*/ 92293 h 2418756"/>
              <a:gd name="connsiteX29" fmla="*/ 821288 w 1525720"/>
              <a:gd name="connsiteY29" fmla="*/ 140972 h 2418756"/>
              <a:gd name="connsiteX30" fmla="*/ 839724 w 1525720"/>
              <a:gd name="connsiteY30" fmla="*/ 188789 h 2418756"/>
              <a:gd name="connsiteX31" fmla="*/ 860049 w 1525720"/>
              <a:gd name="connsiteY31" fmla="*/ 238708 h 2418756"/>
              <a:gd name="connsiteX32" fmla="*/ 884577 w 1525720"/>
              <a:gd name="connsiteY32" fmla="*/ 322968 h 2418756"/>
              <a:gd name="connsiteX33" fmla="*/ 891316 w 1525720"/>
              <a:gd name="connsiteY33" fmla="*/ 342806 h 2418756"/>
              <a:gd name="connsiteX34" fmla="*/ 901613 w 1525720"/>
              <a:gd name="connsiteY34" fmla="*/ 380812 h 2418756"/>
              <a:gd name="connsiteX35" fmla="*/ 922583 w 1525720"/>
              <a:gd name="connsiteY35" fmla="*/ 443346 h 2418756"/>
              <a:gd name="connsiteX36" fmla="*/ 932501 w 1525720"/>
              <a:gd name="connsiteY36" fmla="*/ 492026 h 2418756"/>
              <a:gd name="connsiteX37" fmla="*/ 960211 w 1525720"/>
              <a:gd name="connsiteY37" fmla="*/ 578712 h 2418756"/>
              <a:gd name="connsiteX38" fmla="*/ 966950 w 1525720"/>
              <a:gd name="connsiteY38" fmla="*/ 623832 h 2418756"/>
              <a:gd name="connsiteX39" fmla="*/ 987920 w 1525720"/>
              <a:gd name="connsiteY39" fmla="*/ 672135 h 2418756"/>
              <a:gd name="connsiteX40" fmla="*/ 1012071 w 1525720"/>
              <a:gd name="connsiteY40" fmla="*/ 726799 h 2418756"/>
              <a:gd name="connsiteX41" fmla="*/ 1035845 w 1525720"/>
              <a:gd name="connsiteY41" fmla="*/ 837258 h 2418756"/>
              <a:gd name="connsiteX42" fmla="*/ 1049645 w 1525720"/>
              <a:gd name="connsiteY42" fmla="*/ 847015 h 2418756"/>
              <a:gd name="connsiteX43" fmla="*/ 1067490 w 1525720"/>
              <a:gd name="connsiteY43" fmla="*/ 925074 h 2418756"/>
              <a:gd name="connsiteX44" fmla="*/ 1092017 w 1525720"/>
              <a:gd name="connsiteY44" fmla="*/ 994347 h 2418756"/>
              <a:gd name="connsiteX45" fmla="*/ 1109430 w 1525720"/>
              <a:gd name="connsiteY45" fmla="*/ 1056881 h 2418756"/>
              <a:gd name="connsiteX46" fmla="*/ 1140698 w 1525720"/>
              <a:gd name="connsiteY46" fmla="*/ 1149551 h 2418756"/>
              <a:gd name="connsiteX47" fmla="*/ 1168407 w 1525720"/>
              <a:gd name="connsiteY47" fmla="*/ 1248042 h 2418756"/>
              <a:gd name="connsiteX48" fmla="*/ 1195739 w 1525720"/>
              <a:gd name="connsiteY48" fmla="*/ 1337153 h 2418756"/>
              <a:gd name="connsiteX49" fmla="*/ 1237679 w 1525720"/>
              <a:gd name="connsiteY49" fmla="*/ 1448744 h 2418756"/>
              <a:gd name="connsiteX50" fmla="*/ 1257518 w 1525720"/>
              <a:gd name="connsiteY50" fmla="*/ 1545726 h 2418756"/>
              <a:gd name="connsiteX51" fmla="*/ 1285227 w 1525720"/>
              <a:gd name="connsiteY51" fmla="*/ 1628853 h 2418756"/>
              <a:gd name="connsiteX52" fmla="*/ 1331103 w 1525720"/>
              <a:gd name="connsiteY52" fmla="*/ 1767021 h 2418756"/>
              <a:gd name="connsiteX53" fmla="*/ 1372667 w 1525720"/>
              <a:gd name="connsiteY53" fmla="*/ 1904058 h 2418756"/>
              <a:gd name="connsiteX54" fmla="*/ 1401883 w 1525720"/>
              <a:gd name="connsiteY54" fmla="*/ 1974893 h 2418756"/>
              <a:gd name="connsiteX55" fmla="*/ 1442317 w 1525720"/>
              <a:gd name="connsiteY55" fmla="*/ 2101957 h 2418756"/>
              <a:gd name="connsiteX56" fmla="*/ 1476387 w 1525720"/>
              <a:gd name="connsiteY56" fmla="*/ 2220663 h 2418756"/>
              <a:gd name="connsiteX57" fmla="*/ 1490242 w 1525720"/>
              <a:gd name="connsiteY57" fmla="*/ 2276459 h 2418756"/>
              <a:gd name="connsiteX58" fmla="*/ 1506900 w 1525720"/>
              <a:gd name="connsiteY58" fmla="*/ 2363144 h 2418756"/>
              <a:gd name="connsiteX59" fmla="*/ 1520754 w 1525720"/>
              <a:gd name="connsiteY59" fmla="*/ 2418562 h 2418756"/>
              <a:gd name="connsiteX60" fmla="*/ 1415901 w 1525720"/>
              <a:gd name="connsiteY60" fmla="*/ 2381312 h 2418756"/>
              <a:gd name="connsiteX61" fmla="*/ 1326791 w 1525720"/>
              <a:gd name="connsiteY61" fmla="*/ 2321580 h 2418756"/>
              <a:gd name="connsiteX62" fmla="*/ 1271372 w 1525720"/>
              <a:gd name="connsiteY62" fmla="*/ 2293871 h 2418756"/>
              <a:gd name="connsiteX63" fmla="*/ 1181129 w 1525720"/>
              <a:gd name="connsiteY63" fmla="*/ 2252684 h 2418756"/>
              <a:gd name="connsiteX64" fmla="*/ 1132449 w 1525720"/>
              <a:gd name="connsiteY64" fmla="*/ 2221418 h 2418756"/>
              <a:gd name="connsiteX65" fmla="*/ 1021613 w 1525720"/>
              <a:gd name="connsiteY65" fmla="*/ 2169558 h 2418756"/>
              <a:gd name="connsiteX66" fmla="*/ 878862 w 1525720"/>
              <a:gd name="connsiteY66" fmla="*/ 2110096 h 2418756"/>
              <a:gd name="connsiteX67" fmla="*/ 843552 w 1525720"/>
              <a:gd name="connsiteY67" fmla="*/ 2097105 h 2418756"/>
              <a:gd name="connsiteX68" fmla="*/ 787757 w 1525720"/>
              <a:gd name="connsiteY68" fmla="*/ 2055164 h 2418756"/>
              <a:gd name="connsiteX69" fmla="*/ 647163 w 1525720"/>
              <a:gd name="connsiteY69" fmla="*/ 1986268 h 2418756"/>
              <a:gd name="connsiteX70" fmla="*/ 562904 w 1525720"/>
              <a:gd name="connsiteY70" fmla="*/ 1941147 h 2418756"/>
              <a:gd name="connsiteX71" fmla="*/ 511421 w 1525720"/>
              <a:gd name="connsiteY71" fmla="*/ 1916996 h 2418756"/>
              <a:gd name="connsiteX72" fmla="*/ 445329 w 1525720"/>
              <a:gd name="connsiteY72" fmla="*/ 1885728 h 2418756"/>
              <a:gd name="connsiteX73" fmla="*/ 319506 w 1525720"/>
              <a:gd name="connsiteY73" fmla="*/ 1822817 h 2418756"/>
              <a:gd name="connsiteX74" fmla="*/ 222147 w 1525720"/>
              <a:gd name="connsiteY74" fmla="*/ 1778073 h 2418756"/>
              <a:gd name="connsiteX75" fmla="*/ 147645 w 1525720"/>
              <a:gd name="connsiteY75" fmla="*/ 1736886 h 2418756"/>
              <a:gd name="connsiteX76" fmla="*/ 77994 w 1525720"/>
              <a:gd name="connsiteY76" fmla="*/ 1698503 h 2418756"/>
              <a:gd name="connsiteX77" fmla="*/ 690 w 1525720"/>
              <a:gd name="connsiteY77" fmla="*/ 1646642 h 2418756"/>
              <a:gd name="connsiteX0" fmla="*/ 690 w 1525720"/>
              <a:gd name="connsiteY0" fmla="*/ 1646642 h 2418756"/>
              <a:gd name="connsiteX1" fmla="*/ 41876 w 1525720"/>
              <a:gd name="connsiteY1" fmla="*/ 1547612 h 2418756"/>
              <a:gd name="connsiteX2" fmla="*/ 73520 w 1525720"/>
              <a:gd name="connsiteY2" fmla="*/ 1442006 h 2418756"/>
              <a:gd name="connsiteX3" fmla="*/ 115461 w 1525720"/>
              <a:gd name="connsiteY3" fmla="*/ 1345400 h 2418756"/>
              <a:gd name="connsiteX4" fmla="*/ 147106 w 1525720"/>
              <a:gd name="connsiteY4" fmla="*/ 1279309 h 2418756"/>
              <a:gd name="connsiteX5" fmla="*/ 167321 w 1525720"/>
              <a:gd name="connsiteY5" fmla="*/ 1227071 h 2418756"/>
              <a:gd name="connsiteX6" fmla="*/ 209639 w 1525720"/>
              <a:gd name="connsiteY6" fmla="*/ 1160602 h 2418756"/>
              <a:gd name="connsiteX7" fmla="*/ 239775 w 1525720"/>
              <a:gd name="connsiteY7" fmla="*/ 1098822 h 2418756"/>
              <a:gd name="connsiteX8" fmla="*/ 270287 w 1525720"/>
              <a:gd name="connsiteY8" fmla="*/ 1021680 h 2418756"/>
              <a:gd name="connsiteX9" fmla="*/ 308294 w 1525720"/>
              <a:gd name="connsiteY9" fmla="*/ 959145 h 2418756"/>
              <a:gd name="connsiteX10" fmla="*/ 360153 w 1525720"/>
              <a:gd name="connsiteY10" fmla="*/ 838013 h 2418756"/>
              <a:gd name="connsiteX11" fmla="*/ 384681 w 1525720"/>
              <a:gd name="connsiteY11" fmla="*/ 789332 h 2418756"/>
              <a:gd name="connsiteX12" fmla="*/ 412391 w 1525720"/>
              <a:gd name="connsiteY12" fmla="*/ 713699 h 2418756"/>
              <a:gd name="connsiteX13" fmla="*/ 450774 w 1525720"/>
              <a:gd name="connsiteY13" fmla="*/ 640113 h 2418756"/>
              <a:gd name="connsiteX14" fmla="*/ 474547 w 1525720"/>
              <a:gd name="connsiteY14" fmla="*/ 590894 h 2418756"/>
              <a:gd name="connsiteX15" fmla="*/ 513308 w 1525720"/>
              <a:gd name="connsiteY15" fmla="*/ 499519 h 2418756"/>
              <a:gd name="connsiteX16" fmla="*/ 523227 w 1525720"/>
              <a:gd name="connsiteY16" fmla="*/ 465071 h 2418756"/>
              <a:gd name="connsiteX17" fmla="*/ 551528 w 1525720"/>
              <a:gd name="connsiteY17" fmla="*/ 416500 h 2418756"/>
              <a:gd name="connsiteX18" fmla="*/ 564791 w 1525720"/>
              <a:gd name="connsiteY18" fmla="*/ 381944 h 2418756"/>
              <a:gd name="connsiteX19" fmla="*/ 588942 w 1525720"/>
              <a:gd name="connsiteY19" fmla="*/ 326526 h 2418756"/>
              <a:gd name="connsiteX20" fmla="*/ 619455 w 1525720"/>
              <a:gd name="connsiteY20" fmla="*/ 257631 h 2418756"/>
              <a:gd name="connsiteX21" fmla="*/ 654279 w 1525720"/>
              <a:gd name="connsiteY21" fmla="*/ 201835 h 2418756"/>
              <a:gd name="connsiteX22" fmla="*/ 668941 w 1525720"/>
              <a:gd name="connsiteY22" fmla="*/ 167441 h 2418756"/>
              <a:gd name="connsiteX23" fmla="*/ 693039 w 1525720"/>
              <a:gd name="connsiteY23" fmla="*/ 110460 h 2418756"/>
              <a:gd name="connsiteX24" fmla="*/ 717191 w 1525720"/>
              <a:gd name="connsiteY24" fmla="*/ 50729 h 2418756"/>
              <a:gd name="connsiteX25" fmla="*/ 706139 w 1525720"/>
              <a:gd name="connsiteY25" fmla="*/ 91376 h 2418756"/>
              <a:gd name="connsiteX26" fmla="*/ 752016 w 1525720"/>
              <a:gd name="connsiteY26" fmla="*/ 0 h 2418756"/>
              <a:gd name="connsiteX27" fmla="*/ 783283 w 1525720"/>
              <a:gd name="connsiteY27" fmla="*/ 20594 h 2418756"/>
              <a:gd name="connsiteX28" fmla="*/ 810992 w 1525720"/>
              <a:gd name="connsiteY28" fmla="*/ 92293 h 2418756"/>
              <a:gd name="connsiteX29" fmla="*/ 821288 w 1525720"/>
              <a:gd name="connsiteY29" fmla="*/ 140972 h 2418756"/>
              <a:gd name="connsiteX30" fmla="*/ 839724 w 1525720"/>
              <a:gd name="connsiteY30" fmla="*/ 188789 h 2418756"/>
              <a:gd name="connsiteX31" fmla="*/ 860049 w 1525720"/>
              <a:gd name="connsiteY31" fmla="*/ 238708 h 2418756"/>
              <a:gd name="connsiteX32" fmla="*/ 884577 w 1525720"/>
              <a:gd name="connsiteY32" fmla="*/ 322968 h 2418756"/>
              <a:gd name="connsiteX33" fmla="*/ 891316 w 1525720"/>
              <a:gd name="connsiteY33" fmla="*/ 342806 h 2418756"/>
              <a:gd name="connsiteX34" fmla="*/ 901613 w 1525720"/>
              <a:gd name="connsiteY34" fmla="*/ 380812 h 2418756"/>
              <a:gd name="connsiteX35" fmla="*/ 922583 w 1525720"/>
              <a:gd name="connsiteY35" fmla="*/ 443346 h 2418756"/>
              <a:gd name="connsiteX36" fmla="*/ 932501 w 1525720"/>
              <a:gd name="connsiteY36" fmla="*/ 492026 h 2418756"/>
              <a:gd name="connsiteX37" fmla="*/ 960211 w 1525720"/>
              <a:gd name="connsiteY37" fmla="*/ 578712 h 2418756"/>
              <a:gd name="connsiteX38" fmla="*/ 966950 w 1525720"/>
              <a:gd name="connsiteY38" fmla="*/ 623832 h 2418756"/>
              <a:gd name="connsiteX39" fmla="*/ 987920 w 1525720"/>
              <a:gd name="connsiteY39" fmla="*/ 672135 h 2418756"/>
              <a:gd name="connsiteX40" fmla="*/ 1012071 w 1525720"/>
              <a:gd name="connsiteY40" fmla="*/ 726799 h 2418756"/>
              <a:gd name="connsiteX41" fmla="*/ 1035845 w 1525720"/>
              <a:gd name="connsiteY41" fmla="*/ 837258 h 2418756"/>
              <a:gd name="connsiteX42" fmla="*/ 1049645 w 1525720"/>
              <a:gd name="connsiteY42" fmla="*/ 847015 h 2418756"/>
              <a:gd name="connsiteX43" fmla="*/ 1067490 w 1525720"/>
              <a:gd name="connsiteY43" fmla="*/ 925074 h 2418756"/>
              <a:gd name="connsiteX44" fmla="*/ 1092017 w 1525720"/>
              <a:gd name="connsiteY44" fmla="*/ 994347 h 2418756"/>
              <a:gd name="connsiteX45" fmla="*/ 1109430 w 1525720"/>
              <a:gd name="connsiteY45" fmla="*/ 1056881 h 2418756"/>
              <a:gd name="connsiteX46" fmla="*/ 1140698 w 1525720"/>
              <a:gd name="connsiteY46" fmla="*/ 1149551 h 2418756"/>
              <a:gd name="connsiteX47" fmla="*/ 1168407 w 1525720"/>
              <a:gd name="connsiteY47" fmla="*/ 1248042 h 2418756"/>
              <a:gd name="connsiteX48" fmla="*/ 1195739 w 1525720"/>
              <a:gd name="connsiteY48" fmla="*/ 1337153 h 2418756"/>
              <a:gd name="connsiteX49" fmla="*/ 1237679 w 1525720"/>
              <a:gd name="connsiteY49" fmla="*/ 1448744 h 2418756"/>
              <a:gd name="connsiteX50" fmla="*/ 1257518 w 1525720"/>
              <a:gd name="connsiteY50" fmla="*/ 1545726 h 2418756"/>
              <a:gd name="connsiteX51" fmla="*/ 1285227 w 1525720"/>
              <a:gd name="connsiteY51" fmla="*/ 1628853 h 2418756"/>
              <a:gd name="connsiteX52" fmla="*/ 1331103 w 1525720"/>
              <a:gd name="connsiteY52" fmla="*/ 1767021 h 2418756"/>
              <a:gd name="connsiteX53" fmla="*/ 1372667 w 1525720"/>
              <a:gd name="connsiteY53" fmla="*/ 1904058 h 2418756"/>
              <a:gd name="connsiteX54" fmla="*/ 1401883 w 1525720"/>
              <a:gd name="connsiteY54" fmla="*/ 1974893 h 2418756"/>
              <a:gd name="connsiteX55" fmla="*/ 1442317 w 1525720"/>
              <a:gd name="connsiteY55" fmla="*/ 2101957 h 2418756"/>
              <a:gd name="connsiteX56" fmla="*/ 1476387 w 1525720"/>
              <a:gd name="connsiteY56" fmla="*/ 2220663 h 2418756"/>
              <a:gd name="connsiteX57" fmla="*/ 1490242 w 1525720"/>
              <a:gd name="connsiteY57" fmla="*/ 2276459 h 2418756"/>
              <a:gd name="connsiteX58" fmla="*/ 1506900 w 1525720"/>
              <a:gd name="connsiteY58" fmla="*/ 2363144 h 2418756"/>
              <a:gd name="connsiteX59" fmla="*/ 1520754 w 1525720"/>
              <a:gd name="connsiteY59" fmla="*/ 2418562 h 2418756"/>
              <a:gd name="connsiteX60" fmla="*/ 1415901 w 1525720"/>
              <a:gd name="connsiteY60" fmla="*/ 2381312 h 2418756"/>
              <a:gd name="connsiteX61" fmla="*/ 1326791 w 1525720"/>
              <a:gd name="connsiteY61" fmla="*/ 2321580 h 2418756"/>
              <a:gd name="connsiteX62" fmla="*/ 1271372 w 1525720"/>
              <a:gd name="connsiteY62" fmla="*/ 2293871 h 2418756"/>
              <a:gd name="connsiteX63" fmla="*/ 1181129 w 1525720"/>
              <a:gd name="connsiteY63" fmla="*/ 2252684 h 2418756"/>
              <a:gd name="connsiteX64" fmla="*/ 1132449 w 1525720"/>
              <a:gd name="connsiteY64" fmla="*/ 2221418 h 2418756"/>
              <a:gd name="connsiteX65" fmla="*/ 1021613 w 1525720"/>
              <a:gd name="connsiteY65" fmla="*/ 2169558 h 2418756"/>
              <a:gd name="connsiteX66" fmla="*/ 878862 w 1525720"/>
              <a:gd name="connsiteY66" fmla="*/ 2110096 h 2418756"/>
              <a:gd name="connsiteX67" fmla="*/ 843552 w 1525720"/>
              <a:gd name="connsiteY67" fmla="*/ 2097105 h 2418756"/>
              <a:gd name="connsiteX68" fmla="*/ 741504 w 1525720"/>
              <a:gd name="connsiteY68" fmla="*/ 2040932 h 2418756"/>
              <a:gd name="connsiteX69" fmla="*/ 647163 w 1525720"/>
              <a:gd name="connsiteY69" fmla="*/ 1986268 h 2418756"/>
              <a:gd name="connsiteX70" fmla="*/ 562904 w 1525720"/>
              <a:gd name="connsiteY70" fmla="*/ 1941147 h 2418756"/>
              <a:gd name="connsiteX71" fmla="*/ 511421 w 1525720"/>
              <a:gd name="connsiteY71" fmla="*/ 1916996 h 2418756"/>
              <a:gd name="connsiteX72" fmla="*/ 445329 w 1525720"/>
              <a:gd name="connsiteY72" fmla="*/ 1885728 h 2418756"/>
              <a:gd name="connsiteX73" fmla="*/ 319506 w 1525720"/>
              <a:gd name="connsiteY73" fmla="*/ 1822817 h 2418756"/>
              <a:gd name="connsiteX74" fmla="*/ 222147 w 1525720"/>
              <a:gd name="connsiteY74" fmla="*/ 1778073 h 2418756"/>
              <a:gd name="connsiteX75" fmla="*/ 147645 w 1525720"/>
              <a:gd name="connsiteY75" fmla="*/ 1736886 h 2418756"/>
              <a:gd name="connsiteX76" fmla="*/ 77994 w 1525720"/>
              <a:gd name="connsiteY76" fmla="*/ 1698503 h 2418756"/>
              <a:gd name="connsiteX77" fmla="*/ 690 w 1525720"/>
              <a:gd name="connsiteY77" fmla="*/ 1646642 h 2418756"/>
              <a:gd name="connsiteX0" fmla="*/ 690 w 1525720"/>
              <a:gd name="connsiteY0" fmla="*/ 1646642 h 2418756"/>
              <a:gd name="connsiteX1" fmla="*/ 41876 w 1525720"/>
              <a:gd name="connsiteY1" fmla="*/ 1547612 h 2418756"/>
              <a:gd name="connsiteX2" fmla="*/ 73520 w 1525720"/>
              <a:gd name="connsiteY2" fmla="*/ 1442006 h 2418756"/>
              <a:gd name="connsiteX3" fmla="*/ 115461 w 1525720"/>
              <a:gd name="connsiteY3" fmla="*/ 1345400 h 2418756"/>
              <a:gd name="connsiteX4" fmla="*/ 147106 w 1525720"/>
              <a:gd name="connsiteY4" fmla="*/ 1279309 h 2418756"/>
              <a:gd name="connsiteX5" fmla="*/ 167321 w 1525720"/>
              <a:gd name="connsiteY5" fmla="*/ 1227071 h 2418756"/>
              <a:gd name="connsiteX6" fmla="*/ 209639 w 1525720"/>
              <a:gd name="connsiteY6" fmla="*/ 1160602 h 2418756"/>
              <a:gd name="connsiteX7" fmla="*/ 239775 w 1525720"/>
              <a:gd name="connsiteY7" fmla="*/ 1098822 h 2418756"/>
              <a:gd name="connsiteX8" fmla="*/ 270287 w 1525720"/>
              <a:gd name="connsiteY8" fmla="*/ 1021680 h 2418756"/>
              <a:gd name="connsiteX9" fmla="*/ 308294 w 1525720"/>
              <a:gd name="connsiteY9" fmla="*/ 959145 h 2418756"/>
              <a:gd name="connsiteX10" fmla="*/ 360153 w 1525720"/>
              <a:gd name="connsiteY10" fmla="*/ 838013 h 2418756"/>
              <a:gd name="connsiteX11" fmla="*/ 384681 w 1525720"/>
              <a:gd name="connsiteY11" fmla="*/ 789332 h 2418756"/>
              <a:gd name="connsiteX12" fmla="*/ 412391 w 1525720"/>
              <a:gd name="connsiteY12" fmla="*/ 713699 h 2418756"/>
              <a:gd name="connsiteX13" fmla="*/ 450774 w 1525720"/>
              <a:gd name="connsiteY13" fmla="*/ 640113 h 2418756"/>
              <a:gd name="connsiteX14" fmla="*/ 474547 w 1525720"/>
              <a:gd name="connsiteY14" fmla="*/ 590894 h 2418756"/>
              <a:gd name="connsiteX15" fmla="*/ 513308 w 1525720"/>
              <a:gd name="connsiteY15" fmla="*/ 499519 h 2418756"/>
              <a:gd name="connsiteX16" fmla="*/ 523227 w 1525720"/>
              <a:gd name="connsiteY16" fmla="*/ 465071 h 2418756"/>
              <a:gd name="connsiteX17" fmla="*/ 551528 w 1525720"/>
              <a:gd name="connsiteY17" fmla="*/ 416500 h 2418756"/>
              <a:gd name="connsiteX18" fmla="*/ 564791 w 1525720"/>
              <a:gd name="connsiteY18" fmla="*/ 381944 h 2418756"/>
              <a:gd name="connsiteX19" fmla="*/ 588942 w 1525720"/>
              <a:gd name="connsiteY19" fmla="*/ 326526 h 2418756"/>
              <a:gd name="connsiteX20" fmla="*/ 619455 w 1525720"/>
              <a:gd name="connsiteY20" fmla="*/ 257631 h 2418756"/>
              <a:gd name="connsiteX21" fmla="*/ 654279 w 1525720"/>
              <a:gd name="connsiteY21" fmla="*/ 201835 h 2418756"/>
              <a:gd name="connsiteX22" fmla="*/ 668941 w 1525720"/>
              <a:gd name="connsiteY22" fmla="*/ 167441 h 2418756"/>
              <a:gd name="connsiteX23" fmla="*/ 693039 w 1525720"/>
              <a:gd name="connsiteY23" fmla="*/ 110460 h 2418756"/>
              <a:gd name="connsiteX24" fmla="*/ 717191 w 1525720"/>
              <a:gd name="connsiteY24" fmla="*/ 50729 h 2418756"/>
              <a:gd name="connsiteX25" fmla="*/ 706139 w 1525720"/>
              <a:gd name="connsiteY25" fmla="*/ 91376 h 2418756"/>
              <a:gd name="connsiteX26" fmla="*/ 752016 w 1525720"/>
              <a:gd name="connsiteY26" fmla="*/ 0 h 2418756"/>
              <a:gd name="connsiteX27" fmla="*/ 783283 w 1525720"/>
              <a:gd name="connsiteY27" fmla="*/ 20594 h 2418756"/>
              <a:gd name="connsiteX28" fmla="*/ 810992 w 1525720"/>
              <a:gd name="connsiteY28" fmla="*/ 92293 h 2418756"/>
              <a:gd name="connsiteX29" fmla="*/ 821288 w 1525720"/>
              <a:gd name="connsiteY29" fmla="*/ 140972 h 2418756"/>
              <a:gd name="connsiteX30" fmla="*/ 839724 w 1525720"/>
              <a:gd name="connsiteY30" fmla="*/ 188789 h 2418756"/>
              <a:gd name="connsiteX31" fmla="*/ 860049 w 1525720"/>
              <a:gd name="connsiteY31" fmla="*/ 238708 h 2418756"/>
              <a:gd name="connsiteX32" fmla="*/ 884577 w 1525720"/>
              <a:gd name="connsiteY32" fmla="*/ 322968 h 2418756"/>
              <a:gd name="connsiteX33" fmla="*/ 891316 w 1525720"/>
              <a:gd name="connsiteY33" fmla="*/ 342806 h 2418756"/>
              <a:gd name="connsiteX34" fmla="*/ 901613 w 1525720"/>
              <a:gd name="connsiteY34" fmla="*/ 380812 h 2418756"/>
              <a:gd name="connsiteX35" fmla="*/ 922583 w 1525720"/>
              <a:gd name="connsiteY35" fmla="*/ 443346 h 2418756"/>
              <a:gd name="connsiteX36" fmla="*/ 932501 w 1525720"/>
              <a:gd name="connsiteY36" fmla="*/ 492026 h 2418756"/>
              <a:gd name="connsiteX37" fmla="*/ 960211 w 1525720"/>
              <a:gd name="connsiteY37" fmla="*/ 578712 h 2418756"/>
              <a:gd name="connsiteX38" fmla="*/ 966950 w 1525720"/>
              <a:gd name="connsiteY38" fmla="*/ 623832 h 2418756"/>
              <a:gd name="connsiteX39" fmla="*/ 987920 w 1525720"/>
              <a:gd name="connsiteY39" fmla="*/ 672135 h 2418756"/>
              <a:gd name="connsiteX40" fmla="*/ 1012071 w 1525720"/>
              <a:gd name="connsiteY40" fmla="*/ 726799 h 2418756"/>
              <a:gd name="connsiteX41" fmla="*/ 1035845 w 1525720"/>
              <a:gd name="connsiteY41" fmla="*/ 837258 h 2418756"/>
              <a:gd name="connsiteX42" fmla="*/ 1049645 w 1525720"/>
              <a:gd name="connsiteY42" fmla="*/ 847015 h 2418756"/>
              <a:gd name="connsiteX43" fmla="*/ 1067490 w 1525720"/>
              <a:gd name="connsiteY43" fmla="*/ 925074 h 2418756"/>
              <a:gd name="connsiteX44" fmla="*/ 1092017 w 1525720"/>
              <a:gd name="connsiteY44" fmla="*/ 994347 h 2418756"/>
              <a:gd name="connsiteX45" fmla="*/ 1109430 w 1525720"/>
              <a:gd name="connsiteY45" fmla="*/ 1056881 h 2418756"/>
              <a:gd name="connsiteX46" fmla="*/ 1140698 w 1525720"/>
              <a:gd name="connsiteY46" fmla="*/ 1149551 h 2418756"/>
              <a:gd name="connsiteX47" fmla="*/ 1168407 w 1525720"/>
              <a:gd name="connsiteY47" fmla="*/ 1248042 h 2418756"/>
              <a:gd name="connsiteX48" fmla="*/ 1195739 w 1525720"/>
              <a:gd name="connsiteY48" fmla="*/ 1337153 h 2418756"/>
              <a:gd name="connsiteX49" fmla="*/ 1237679 w 1525720"/>
              <a:gd name="connsiteY49" fmla="*/ 1448744 h 2418756"/>
              <a:gd name="connsiteX50" fmla="*/ 1257518 w 1525720"/>
              <a:gd name="connsiteY50" fmla="*/ 1545726 h 2418756"/>
              <a:gd name="connsiteX51" fmla="*/ 1285227 w 1525720"/>
              <a:gd name="connsiteY51" fmla="*/ 1628853 h 2418756"/>
              <a:gd name="connsiteX52" fmla="*/ 1331103 w 1525720"/>
              <a:gd name="connsiteY52" fmla="*/ 1767021 h 2418756"/>
              <a:gd name="connsiteX53" fmla="*/ 1372667 w 1525720"/>
              <a:gd name="connsiteY53" fmla="*/ 1904058 h 2418756"/>
              <a:gd name="connsiteX54" fmla="*/ 1401883 w 1525720"/>
              <a:gd name="connsiteY54" fmla="*/ 1974893 h 2418756"/>
              <a:gd name="connsiteX55" fmla="*/ 1442317 w 1525720"/>
              <a:gd name="connsiteY55" fmla="*/ 2101957 h 2418756"/>
              <a:gd name="connsiteX56" fmla="*/ 1476387 w 1525720"/>
              <a:gd name="connsiteY56" fmla="*/ 2220663 h 2418756"/>
              <a:gd name="connsiteX57" fmla="*/ 1490242 w 1525720"/>
              <a:gd name="connsiteY57" fmla="*/ 2276459 h 2418756"/>
              <a:gd name="connsiteX58" fmla="*/ 1506900 w 1525720"/>
              <a:gd name="connsiteY58" fmla="*/ 2363144 h 2418756"/>
              <a:gd name="connsiteX59" fmla="*/ 1520754 w 1525720"/>
              <a:gd name="connsiteY59" fmla="*/ 2418562 h 2418756"/>
              <a:gd name="connsiteX60" fmla="*/ 1415901 w 1525720"/>
              <a:gd name="connsiteY60" fmla="*/ 2381312 h 2418756"/>
              <a:gd name="connsiteX61" fmla="*/ 1326791 w 1525720"/>
              <a:gd name="connsiteY61" fmla="*/ 2321580 h 2418756"/>
              <a:gd name="connsiteX62" fmla="*/ 1271372 w 1525720"/>
              <a:gd name="connsiteY62" fmla="*/ 2293871 h 2418756"/>
              <a:gd name="connsiteX63" fmla="*/ 1181129 w 1525720"/>
              <a:gd name="connsiteY63" fmla="*/ 2252684 h 2418756"/>
              <a:gd name="connsiteX64" fmla="*/ 1132449 w 1525720"/>
              <a:gd name="connsiteY64" fmla="*/ 2221418 h 2418756"/>
              <a:gd name="connsiteX65" fmla="*/ 1021613 w 1525720"/>
              <a:gd name="connsiteY65" fmla="*/ 2169558 h 2418756"/>
              <a:gd name="connsiteX66" fmla="*/ 900210 w 1525720"/>
              <a:gd name="connsiteY66" fmla="*/ 2110096 h 2418756"/>
              <a:gd name="connsiteX67" fmla="*/ 843552 w 1525720"/>
              <a:gd name="connsiteY67" fmla="*/ 2097105 h 2418756"/>
              <a:gd name="connsiteX68" fmla="*/ 741504 w 1525720"/>
              <a:gd name="connsiteY68" fmla="*/ 2040932 h 2418756"/>
              <a:gd name="connsiteX69" fmla="*/ 647163 w 1525720"/>
              <a:gd name="connsiteY69" fmla="*/ 1986268 h 2418756"/>
              <a:gd name="connsiteX70" fmla="*/ 562904 w 1525720"/>
              <a:gd name="connsiteY70" fmla="*/ 1941147 h 2418756"/>
              <a:gd name="connsiteX71" fmla="*/ 511421 w 1525720"/>
              <a:gd name="connsiteY71" fmla="*/ 1916996 h 2418756"/>
              <a:gd name="connsiteX72" fmla="*/ 445329 w 1525720"/>
              <a:gd name="connsiteY72" fmla="*/ 1885728 h 2418756"/>
              <a:gd name="connsiteX73" fmla="*/ 319506 w 1525720"/>
              <a:gd name="connsiteY73" fmla="*/ 1822817 h 2418756"/>
              <a:gd name="connsiteX74" fmla="*/ 222147 w 1525720"/>
              <a:gd name="connsiteY74" fmla="*/ 1778073 h 2418756"/>
              <a:gd name="connsiteX75" fmla="*/ 147645 w 1525720"/>
              <a:gd name="connsiteY75" fmla="*/ 1736886 h 2418756"/>
              <a:gd name="connsiteX76" fmla="*/ 77994 w 1525720"/>
              <a:gd name="connsiteY76" fmla="*/ 1698503 h 2418756"/>
              <a:gd name="connsiteX77" fmla="*/ 690 w 1525720"/>
              <a:gd name="connsiteY77" fmla="*/ 1646642 h 241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525720" h="2418756">
                <a:moveTo>
                  <a:pt x="690" y="1646642"/>
                </a:moveTo>
                <a:cubicBezTo>
                  <a:pt x="-5330" y="1621494"/>
                  <a:pt x="29738" y="1581718"/>
                  <a:pt x="41876" y="1547612"/>
                </a:cubicBezTo>
                <a:cubicBezTo>
                  <a:pt x="54014" y="1513506"/>
                  <a:pt x="61256" y="1475708"/>
                  <a:pt x="73520" y="1442006"/>
                </a:cubicBezTo>
                <a:cubicBezTo>
                  <a:pt x="85784" y="1408304"/>
                  <a:pt x="103197" y="1372516"/>
                  <a:pt x="115461" y="1345400"/>
                </a:cubicBezTo>
                <a:cubicBezTo>
                  <a:pt x="127725" y="1318284"/>
                  <a:pt x="138463" y="1299031"/>
                  <a:pt x="147106" y="1279309"/>
                </a:cubicBezTo>
                <a:cubicBezTo>
                  <a:pt x="155749" y="1259588"/>
                  <a:pt x="160583" y="1244484"/>
                  <a:pt x="167321" y="1227071"/>
                </a:cubicBezTo>
                <a:cubicBezTo>
                  <a:pt x="171939" y="1213217"/>
                  <a:pt x="197563" y="1181977"/>
                  <a:pt x="209639" y="1160602"/>
                </a:cubicBezTo>
                <a:cubicBezTo>
                  <a:pt x="221715" y="1139227"/>
                  <a:pt x="229667" y="1121976"/>
                  <a:pt x="239775" y="1098822"/>
                </a:cubicBezTo>
                <a:cubicBezTo>
                  <a:pt x="249883" y="1075668"/>
                  <a:pt x="258867" y="1044959"/>
                  <a:pt x="270287" y="1021680"/>
                </a:cubicBezTo>
                <a:cubicBezTo>
                  <a:pt x="281707" y="998401"/>
                  <a:pt x="294439" y="977618"/>
                  <a:pt x="308294" y="959145"/>
                </a:cubicBezTo>
                <a:cubicBezTo>
                  <a:pt x="341268" y="860221"/>
                  <a:pt x="316242" y="903879"/>
                  <a:pt x="360153" y="838013"/>
                </a:cubicBezTo>
                <a:cubicBezTo>
                  <a:pt x="364771" y="824158"/>
                  <a:pt x="375975" y="810051"/>
                  <a:pt x="384681" y="789332"/>
                </a:cubicBezTo>
                <a:cubicBezTo>
                  <a:pt x="393387" y="768613"/>
                  <a:pt x="401376" y="738569"/>
                  <a:pt x="412391" y="713699"/>
                </a:cubicBezTo>
                <a:cubicBezTo>
                  <a:pt x="423406" y="688829"/>
                  <a:pt x="441538" y="653967"/>
                  <a:pt x="450774" y="640113"/>
                </a:cubicBezTo>
                <a:cubicBezTo>
                  <a:pt x="470356" y="542201"/>
                  <a:pt x="464125" y="614326"/>
                  <a:pt x="474547" y="590894"/>
                </a:cubicBezTo>
                <a:cubicBezTo>
                  <a:pt x="484969" y="567462"/>
                  <a:pt x="505195" y="520489"/>
                  <a:pt x="513308" y="499519"/>
                </a:cubicBezTo>
                <a:cubicBezTo>
                  <a:pt x="521421" y="478549"/>
                  <a:pt x="515078" y="482465"/>
                  <a:pt x="523227" y="465071"/>
                </a:cubicBezTo>
                <a:cubicBezTo>
                  <a:pt x="531376" y="447677"/>
                  <a:pt x="544601" y="430354"/>
                  <a:pt x="551528" y="416500"/>
                </a:cubicBezTo>
                <a:cubicBezTo>
                  <a:pt x="558455" y="402646"/>
                  <a:pt x="558555" y="396940"/>
                  <a:pt x="564791" y="381944"/>
                </a:cubicBezTo>
                <a:cubicBezTo>
                  <a:pt x="571027" y="366948"/>
                  <a:pt x="579831" y="347245"/>
                  <a:pt x="588942" y="326526"/>
                </a:cubicBezTo>
                <a:cubicBezTo>
                  <a:pt x="598053" y="305807"/>
                  <a:pt x="608565" y="278413"/>
                  <a:pt x="619455" y="257631"/>
                </a:cubicBezTo>
                <a:cubicBezTo>
                  <a:pt x="630345" y="236849"/>
                  <a:pt x="646031" y="216867"/>
                  <a:pt x="654279" y="201835"/>
                </a:cubicBezTo>
                <a:cubicBezTo>
                  <a:pt x="662527" y="186803"/>
                  <a:pt x="666632" y="174368"/>
                  <a:pt x="668941" y="167441"/>
                </a:cubicBezTo>
                <a:cubicBezTo>
                  <a:pt x="671250" y="160514"/>
                  <a:pt x="684997" y="129912"/>
                  <a:pt x="693039" y="110460"/>
                </a:cubicBezTo>
                <a:cubicBezTo>
                  <a:pt x="701081" y="91008"/>
                  <a:pt x="715008" y="53910"/>
                  <a:pt x="717191" y="50729"/>
                </a:cubicBezTo>
                <a:cubicBezTo>
                  <a:pt x="719374" y="47548"/>
                  <a:pt x="700335" y="99831"/>
                  <a:pt x="706139" y="91376"/>
                </a:cubicBezTo>
                <a:cubicBezTo>
                  <a:pt x="711943" y="82921"/>
                  <a:pt x="747398" y="13855"/>
                  <a:pt x="752016" y="0"/>
                </a:cubicBezTo>
                <a:cubicBezTo>
                  <a:pt x="761252" y="9237"/>
                  <a:pt x="773454" y="5212"/>
                  <a:pt x="783283" y="20594"/>
                </a:cubicBezTo>
                <a:cubicBezTo>
                  <a:pt x="793112" y="35976"/>
                  <a:pt x="804658" y="72230"/>
                  <a:pt x="810992" y="92293"/>
                </a:cubicBezTo>
                <a:cubicBezTo>
                  <a:pt x="817326" y="112356"/>
                  <a:pt x="816499" y="124889"/>
                  <a:pt x="821288" y="140972"/>
                </a:cubicBezTo>
                <a:cubicBezTo>
                  <a:pt x="826077" y="157055"/>
                  <a:pt x="830299" y="174279"/>
                  <a:pt x="839724" y="188789"/>
                </a:cubicBezTo>
                <a:cubicBezTo>
                  <a:pt x="849149" y="203299"/>
                  <a:pt x="852574" y="216345"/>
                  <a:pt x="860049" y="238708"/>
                </a:cubicBezTo>
                <a:cubicBezTo>
                  <a:pt x="867525" y="261071"/>
                  <a:pt x="879366" y="305618"/>
                  <a:pt x="884577" y="322968"/>
                </a:cubicBezTo>
                <a:cubicBezTo>
                  <a:pt x="889788" y="340318"/>
                  <a:pt x="888477" y="333165"/>
                  <a:pt x="891316" y="342806"/>
                </a:cubicBezTo>
                <a:cubicBezTo>
                  <a:pt x="894155" y="352447"/>
                  <a:pt x="896402" y="364055"/>
                  <a:pt x="901613" y="380812"/>
                </a:cubicBezTo>
                <a:cubicBezTo>
                  <a:pt x="906824" y="397569"/>
                  <a:pt x="917435" y="424810"/>
                  <a:pt x="922583" y="443346"/>
                </a:cubicBezTo>
                <a:cubicBezTo>
                  <a:pt x="927731" y="461882"/>
                  <a:pt x="926230" y="469465"/>
                  <a:pt x="932501" y="492026"/>
                </a:cubicBezTo>
                <a:cubicBezTo>
                  <a:pt x="938772" y="514587"/>
                  <a:pt x="954470" y="556744"/>
                  <a:pt x="960211" y="578712"/>
                </a:cubicBezTo>
                <a:cubicBezTo>
                  <a:pt x="965953" y="600680"/>
                  <a:pt x="962332" y="608262"/>
                  <a:pt x="966950" y="623832"/>
                </a:cubicBezTo>
                <a:cubicBezTo>
                  <a:pt x="971568" y="639402"/>
                  <a:pt x="980400" y="654974"/>
                  <a:pt x="987920" y="672135"/>
                </a:cubicBezTo>
                <a:cubicBezTo>
                  <a:pt x="995440" y="689296"/>
                  <a:pt x="1004083" y="699278"/>
                  <a:pt x="1012071" y="726799"/>
                </a:cubicBezTo>
                <a:cubicBezTo>
                  <a:pt x="1020059" y="754320"/>
                  <a:pt x="1029583" y="817222"/>
                  <a:pt x="1035845" y="837258"/>
                </a:cubicBezTo>
                <a:cubicBezTo>
                  <a:pt x="1042107" y="857294"/>
                  <a:pt x="1044371" y="832379"/>
                  <a:pt x="1049645" y="847015"/>
                </a:cubicBezTo>
                <a:cubicBezTo>
                  <a:pt x="1054919" y="861651"/>
                  <a:pt x="1060428" y="900519"/>
                  <a:pt x="1067490" y="925074"/>
                </a:cubicBezTo>
                <a:cubicBezTo>
                  <a:pt x="1074552" y="949629"/>
                  <a:pt x="1085027" y="972379"/>
                  <a:pt x="1092017" y="994347"/>
                </a:cubicBezTo>
                <a:cubicBezTo>
                  <a:pt x="1099007" y="1016315"/>
                  <a:pt x="1101317" y="1031014"/>
                  <a:pt x="1109430" y="1056881"/>
                </a:cubicBezTo>
                <a:cubicBezTo>
                  <a:pt x="1117544" y="1082748"/>
                  <a:pt x="1130869" y="1117691"/>
                  <a:pt x="1140698" y="1149551"/>
                </a:cubicBezTo>
                <a:cubicBezTo>
                  <a:pt x="1150527" y="1181411"/>
                  <a:pt x="1159171" y="1234187"/>
                  <a:pt x="1168407" y="1248042"/>
                </a:cubicBezTo>
                <a:cubicBezTo>
                  <a:pt x="1170402" y="1287234"/>
                  <a:pt x="1184194" y="1303703"/>
                  <a:pt x="1195739" y="1337153"/>
                </a:cubicBezTo>
                <a:cubicBezTo>
                  <a:pt x="1207284" y="1370603"/>
                  <a:pt x="1227383" y="1413982"/>
                  <a:pt x="1237679" y="1448744"/>
                </a:cubicBezTo>
                <a:cubicBezTo>
                  <a:pt x="1247975" y="1483506"/>
                  <a:pt x="1218353" y="1486978"/>
                  <a:pt x="1257518" y="1545726"/>
                </a:cubicBezTo>
                <a:lnTo>
                  <a:pt x="1285227" y="1628853"/>
                </a:lnTo>
                <a:cubicBezTo>
                  <a:pt x="1297491" y="1665735"/>
                  <a:pt x="1316530" y="1721154"/>
                  <a:pt x="1331103" y="1767021"/>
                </a:cubicBezTo>
                <a:cubicBezTo>
                  <a:pt x="1345676" y="1812888"/>
                  <a:pt x="1360870" y="1869413"/>
                  <a:pt x="1372667" y="1904058"/>
                </a:cubicBezTo>
                <a:cubicBezTo>
                  <a:pt x="1384464" y="1938703"/>
                  <a:pt x="1392647" y="1944875"/>
                  <a:pt x="1401883" y="1974893"/>
                </a:cubicBezTo>
                <a:cubicBezTo>
                  <a:pt x="1411119" y="2004911"/>
                  <a:pt x="1429900" y="2060995"/>
                  <a:pt x="1442317" y="2101957"/>
                </a:cubicBezTo>
                <a:cubicBezTo>
                  <a:pt x="1454734" y="2142919"/>
                  <a:pt x="1468400" y="2191579"/>
                  <a:pt x="1476387" y="2220663"/>
                </a:cubicBezTo>
                <a:cubicBezTo>
                  <a:pt x="1484375" y="2249747"/>
                  <a:pt x="1485157" y="2252712"/>
                  <a:pt x="1490242" y="2276459"/>
                </a:cubicBezTo>
                <a:cubicBezTo>
                  <a:pt x="1495327" y="2300206"/>
                  <a:pt x="1501815" y="2339460"/>
                  <a:pt x="1506900" y="2363144"/>
                </a:cubicBezTo>
                <a:cubicBezTo>
                  <a:pt x="1511985" y="2386828"/>
                  <a:pt x="1535920" y="2415534"/>
                  <a:pt x="1520754" y="2418562"/>
                </a:cubicBezTo>
                <a:cubicBezTo>
                  <a:pt x="1505588" y="2421590"/>
                  <a:pt x="1447779" y="2388396"/>
                  <a:pt x="1415901" y="2381312"/>
                </a:cubicBezTo>
                <a:lnTo>
                  <a:pt x="1326791" y="2321580"/>
                </a:lnTo>
                <a:cubicBezTo>
                  <a:pt x="1308318" y="2312344"/>
                  <a:pt x="1295649" y="2305354"/>
                  <a:pt x="1271372" y="2293871"/>
                </a:cubicBezTo>
                <a:cubicBezTo>
                  <a:pt x="1247095" y="2282388"/>
                  <a:pt x="1204283" y="2264759"/>
                  <a:pt x="1181129" y="2252684"/>
                </a:cubicBezTo>
                <a:cubicBezTo>
                  <a:pt x="1157975" y="2240609"/>
                  <a:pt x="1159035" y="2235272"/>
                  <a:pt x="1132449" y="2221418"/>
                </a:cubicBezTo>
                <a:cubicBezTo>
                  <a:pt x="1105863" y="2207564"/>
                  <a:pt x="1060319" y="2188112"/>
                  <a:pt x="1021613" y="2169558"/>
                </a:cubicBezTo>
                <a:cubicBezTo>
                  <a:pt x="982907" y="2151004"/>
                  <a:pt x="918620" y="2126323"/>
                  <a:pt x="900210" y="2110096"/>
                </a:cubicBezTo>
                <a:cubicBezTo>
                  <a:pt x="881800" y="2093870"/>
                  <a:pt x="870003" y="2108632"/>
                  <a:pt x="843552" y="2097105"/>
                </a:cubicBezTo>
                <a:cubicBezTo>
                  <a:pt x="817101" y="2085578"/>
                  <a:pt x="774236" y="2059405"/>
                  <a:pt x="741504" y="2040932"/>
                </a:cubicBezTo>
                <a:cubicBezTo>
                  <a:pt x="708773" y="2022459"/>
                  <a:pt x="676930" y="2002899"/>
                  <a:pt x="647163" y="1986268"/>
                </a:cubicBezTo>
                <a:cubicBezTo>
                  <a:pt x="617396" y="1969637"/>
                  <a:pt x="585528" y="1952692"/>
                  <a:pt x="562904" y="1941147"/>
                </a:cubicBezTo>
                <a:cubicBezTo>
                  <a:pt x="540280" y="1929602"/>
                  <a:pt x="531017" y="1926232"/>
                  <a:pt x="511421" y="1916996"/>
                </a:cubicBezTo>
                <a:cubicBezTo>
                  <a:pt x="491825" y="1907760"/>
                  <a:pt x="477315" y="1901424"/>
                  <a:pt x="445329" y="1885728"/>
                </a:cubicBezTo>
                <a:lnTo>
                  <a:pt x="319506" y="1822817"/>
                </a:lnTo>
                <a:cubicBezTo>
                  <a:pt x="291797" y="1804344"/>
                  <a:pt x="250791" y="1792395"/>
                  <a:pt x="222147" y="1778073"/>
                </a:cubicBezTo>
                <a:cubicBezTo>
                  <a:pt x="193504" y="1763751"/>
                  <a:pt x="318846" y="1805367"/>
                  <a:pt x="147645" y="1736886"/>
                </a:cubicBezTo>
                <a:cubicBezTo>
                  <a:pt x="128469" y="1729216"/>
                  <a:pt x="96977" y="1706639"/>
                  <a:pt x="77994" y="1698503"/>
                </a:cubicBezTo>
                <a:cubicBezTo>
                  <a:pt x="33632" y="1676949"/>
                  <a:pt x="6710" y="1671791"/>
                  <a:pt x="690" y="1646642"/>
                </a:cubicBezTo>
                <a:close/>
              </a:path>
            </a:pathLst>
          </a:custGeom>
          <a:solidFill>
            <a:srgbClr val="00B050">
              <a:alpha val="34118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 rot="4103892">
            <a:off x="2198097" y="3540659"/>
            <a:ext cx="945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0070C0"/>
                </a:solidFill>
              </a:rPr>
              <a:t>10 см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68276" y="530120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70C0"/>
                </a:solidFill>
              </a:rPr>
              <a:t>8 см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07492" y="2268161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</a:t>
            </a:r>
            <a:endParaRPr lang="ru-RU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1115616" y="41403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</a:t>
            </a:r>
            <a:endParaRPr lang="ru-RU" sz="3200" dirty="0"/>
          </a:p>
        </p:txBody>
      </p:sp>
      <p:sp>
        <p:nvSpPr>
          <p:cNvPr id="42" name="TextBox 41"/>
          <p:cNvSpPr txBox="1"/>
          <p:nvPr/>
        </p:nvSpPr>
        <p:spPr>
          <a:xfrm>
            <a:off x="324371" y="516938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</a:t>
            </a:r>
            <a:endParaRPr lang="ru-RU" sz="3200" dirty="0"/>
          </a:p>
        </p:txBody>
      </p:sp>
      <p:sp>
        <p:nvSpPr>
          <p:cNvPr id="43" name="TextBox 42"/>
          <p:cNvSpPr txBox="1"/>
          <p:nvPr/>
        </p:nvSpPr>
        <p:spPr>
          <a:xfrm>
            <a:off x="3779912" y="4143253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</a:t>
            </a:r>
            <a:endParaRPr lang="ru-RU" sz="3200" dirty="0"/>
          </a:p>
        </p:txBody>
      </p:sp>
      <p:sp>
        <p:nvSpPr>
          <p:cNvPr id="44" name="TextBox 43"/>
          <p:cNvSpPr txBox="1"/>
          <p:nvPr/>
        </p:nvSpPr>
        <p:spPr>
          <a:xfrm>
            <a:off x="2807804" y="516938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endParaRPr lang="ru-RU" sz="3200" dirty="0"/>
          </a:p>
        </p:txBody>
      </p:sp>
      <p:sp>
        <p:nvSpPr>
          <p:cNvPr id="45" name="TextBox 44"/>
          <p:cNvSpPr txBox="1"/>
          <p:nvPr/>
        </p:nvSpPr>
        <p:spPr>
          <a:xfrm>
            <a:off x="1979712" y="483954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</a:t>
            </a:r>
            <a:endParaRPr lang="ru-RU" sz="2400" dirty="0"/>
          </a:p>
        </p:txBody>
      </p:sp>
      <p:sp>
        <p:nvSpPr>
          <p:cNvPr id="46" name="Овал 45"/>
          <p:cNvSpPr/>
          <p:nvPr/>
        </p:nvSpPr>
        <p:spPr>
          <a:xfrm>
            <a:off x="1800077" y="746766"/>
            <a:ext cx="4716139" cy="594002"/>
          </a:xfrm>
          <a:prstGeom prst="ellipse">
            <a:avLst/>
          </a:prstGeom>
          <a:solidFill>
            <a:srgbClr val="FF3399">
              <a:alpha val="27843"/>
            </a:srgb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510982" y="3026751"/>
                <a:ext cx="3877442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sz="320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𝐵𝑆𝐷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𝐵𝐷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𝑆𝑂</m:t>
                      </m:r>
                    </m:oMath>
                  </m:oMathPara>
                </a14:m>
                <a:endParaRPr lang="ru-RU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982" y="3026751"/>
                <a:ext cx="3877442" cy="101431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2193125" y="188640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3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07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7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 animBg="1"/>
      <p:bldP spid="4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EFD4B5"/>
            </a:gs>
            <a:gs pos="11000">
              <a:schemeClr val="bg2">
                <a:lumMod val="75000"/>
              </a:schemeClr>
            </a:gs>
            <a:gs pos="37000">
              <a:schemeClr val="bg2">
                <a:lumMod val="90000"/>
              </a:schemeClr>
            </a:gs>
            <a:gs pos="68000">
              <a:schemeClr val="accent6">
                <a:lumMod val="45000"/>
                <a:lumOff val="55000"/>
              </a:schemeClr>
            </a:gs>
            <a:gs pos="95189">
              <a:schemeClr val="bg2">
                <a:lumMod val="75000"/>
              </a:schemeClr>
            </a:gs>
            <a:gs pos="81000">
              <a:schemeClr val="bg2">
                <a:lumMod val="75000"/>
              </a:schemeClr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ctrTitle" sz="quarter"/>
          </p:nvPr>
        </p:nvSpPr>
        <p:spPr>
          <a:xfrm>
            <a:off x="458788" y="228600"/>
            <a:ext cx="8226425" cy="1050925"/>
          </a:xfrm>
        </p:spPr>
        <p:txBody>
          <a:bodyPr>
            <a:normAutofit fontScale="90000"/>
          </a:bodyPr>
          <a:lstStyle/>
          <a:p>
            <a:r>
              <a:rPr lang="uk-UA" sz="7200" b="1" smtClean="0">
                <a:effectLst/>
                <a:latin typeface="Bahnschrift SemiBold Condensed" panose="020B0502040204020203" pitchFamily="34" charset="0"/>
              </a:rPr>
              <a:t>Домашнє завдання.</a:t>
            </a:r>
            <a:endParaRPr lang="ru-RU" sz="7200" b="1" smtClean="0">
              <a:effectLst/>
              <a:latin typeface="Bahnschrift SemiBold Condensed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647700" y="1628800"/>
            <a:ext cx="7848600" cy="374441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uk-UA" sz="4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Вивчити </a:t>
            </a:r>
            <a:r>
              <a:rPr lang="uk-UA" sz="4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ф</a:t>
            </a:r>
            <a:r>
              <a:rPr lang="uk-UA" sz="4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ормули знаходження </a:t>
            </a:r>
            <a:r>
              <a:rPr lang="uk-UA" sz="4800" b="1" dirty="0" smtClean="0">
                <a:solidFill>
                  <a:srgbClr val="FF0000"/>
                </a:solidFill>
                <a:effectLst/>
                <a:latin typeface="Monotype Corsiva" panose="03010101010201010101" pitchFamily="66" charset="0"/>
              </a:rPr>
              <a:t>площі </a:t>
            </a:r>
            <a:r>
              <a:rPr lang="uk-UA" sz="4800" b="1" dirty="0">
                <a:solidFill>
                  <a:srgbClr val="FF0000"/>
                </a:solidFill>
                <a:effectLst/>
                <a:latin typeface="Monotype Corsiva" panose="03010101010201010101" pitchFamily="66" charset="0"/>
              </a:rPr>
              <a:t>поверхні і </a:t>
            </a:r>
            <a:r>
              <a:rPr lang="uk-UA" sz="4800" b="1" dirty="0" err="1" smtClean="0">
                <a:solidFill>
                  <a:srgbClr val="FF0000"/>
                </a:solidFill>
                <a:effectLst/>
                <a:latin typeface="Monotype Corsiva" panose="03010101010201010101" pitchFamily="66" charset="0"/>
              </a:rPr>
              <a:t>об’єма</a:t>
            </a:r>
            <a:r>
              <a:rPr lang="uk-UA" sz="4800" b="1" dirty="0" smtClean="0">
                <a:solidFill>
                  <a:srgbClr val="FF0000"/>
                </a:solidFill>
                <a:effectLst/>
                <a:latin typeface="Monotype Corsiva" panose="03010101010201010101" pitchFamily="66" charset="0"/>
              </a:rPr>
              <a:t> призми та </a:t>
            </a:r>
            <a:r>
              <a:rPr lang="uk-UA" sz="4800" b="1" dirty="0">
                <a:solidFill>
                  <a:srgbClr val="FF0000"/>
                </a:solidFill>
                <a:effectLst/>
                <a:latin typeface="Monotype Corsiva" panose="03010101010201010101" pitchFamily="66" charset="0"/>
              </a:rPr>
              <a:t>піраміди. </a:t>
            </a:r>
            <a:endParaRPr lang="uk-UA" sz="4800" b="1" dirty="0" smtClean="0">
              <a:solidFill>
                <a:srgbClr val="FF0000"/>
              </a:solidFill>
              <a:effectLst/>
              <a:latin typeface="Monotype Corsiva" panose="03010101010201010101" pitchFamily="66" charset="0"/>
            </a:endParaRPr>
          </a:p>
          <a:p>
            <a:pPr>
              <a:defRPr/>
            </a:pPr>
            <a:r>
              <a:rPr lang="uk-UA" sz="4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 </a:t>
            </a:r>
            <a:r>
              <a:rPr lang="uk-UA" sz="4800" b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Мудле</a:t>
            </a:r>
            <a:r>
              <a:rPr lang="uk-UA" sz="4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Д.З. Піраміда. </a:t>
            </a:r>
            <a:endParaRPr lang="ru-RU" sz="48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71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739">
              <a:schemeClr val="bg2">
                <a:tint val="80000"/>
                <a:satMod val="300000"/>
              </a:schemeClr>
            </a:gs>
            <a:gs pos="4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Group 40"/>
          <p:cNvGrpSpPr>
            <a:grpSpLocks/>
          </p:cNvGrpSpPr>
          <p:nvPr/>
        </p:nvGrpSpPr>
        <p:grpSpPr bwMode="auto">
          <a:xfrm>
            <a:off x="381000" y="2209800"/>
            <a:ext cx="2746375" cy="3505200"/>
            <a:chOff x="2062" y="1536"/>
            <a:chExt cx="1922" cy="2400"/>
          </a:xfrm>
        </p:grpSpPr>
        <p:sp>
          <p:nvSpPr>
            <p:cNvPr id="11279" name="AutoShape 21"/>
            <p:cNvSpPr>
              <a:spLocks noChangeArrowheads="1"/>
            </p:cNvSpPr>
            <p:nvPr/>
          </p:nvSpPr>
          <p:spPr bwMode="auto">
            <a:xfrm>
              <a:off x="2112" y="3504"/>
              <a:ext cx="1872" cy="432"/>
            </a:xfrm>
            <a:prstGeom prst="parallelogram">
              <a:avLst>
                <a:gd name="adj" fmla="val 142358"/>
              </a:avLst>
            </a:prstGeom>
            <a:solidFill>
              <a:srgbClr val="FF0066"/>
            </a:solidFill>
            <a:ln w="38100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grpSp>
          <p:nvGrpSpPr>
            <p:cNvPr id="11280" name="Group 29"/>
            <p:cNvGrpSpPr>
              <a:grpSpLocks/>
            </p:cNvGrpSpPr>
            <p:nvPr/>
          </p:nvGrpSpPr>
          <p:grpSpPr bwMode="auto">
            <a:xfrm>
              <a:off x="2062" y="1536"/>
              <a:ext cx="1346" cy="2400"/>
              <a:chOff x="2112" y="1536"/>
              <a:chExt cx="1346" cy="2400"/>
            </a:xfrm>
          </p:grpSpPr>
          <p:sp>
            <p:nvSpPr>
              <p:cNvPr id="11281" name="AutoShape 26"/>
              <p:cNvSpPr>
                <a:spLocks noChangeArrowheads="1"/>
              </p:cNvSpPr>
              <p:nvPr/>
            </p:nvSpPr>
            <p:spPr bwMode="auto">
              <a:xfrm>
                <a:off x="2112" y="1536"/>
                <a:ext cx="1296" cy="2400"/>
              </a:xfrm>
              <a:prstGeom prst="triangle">
                <a:avLst>
                  <a:gd name="adj" fmla="val 51079"/>
                </a:avLst>
              </a:prstGeom>
              <a:solidFill>
                <a:srgbClr val="FF0066">
                  <a:alpha val="54901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 altLang="uk-UA"/>
              </a:p>
            </p:txBody>
          </p:sp>
          <p:sp>
            <p:nvSpPr>
              <p:cNvPr id="11282" name="AutoShape 27"/>
              <p:cNvSpPr>
                <a:spLocks noChangeArrowheads="1"/>
              </p:cNvSpPr>
              <p:nvPr/>
            </p:nvSpPr>
            <p:spPr bwMode="auto">
              <a:xfrm rot="-1970697">
                <a:off x="2706" y="1596"/>
                <a:ext cx="752" cy="2305"/>
              </a:xfrm>
              <a:prstGeom prst="triangle">
                <a:avLst>
                  <a:gd name="adj" fmla="val 100000"/>
                </a:avLst>
              </a:prstGeom>
              <a:solidFill>
                <a:srgbClr val="FF0066">
                  <a:alpha val="47842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 altLang="uk-UA"/>
              </a:p>
            </p:txBody>
          </p:sp>
          <p:sp>
            <p:nvSpPr>
              <p:cNvPr id="11283" name="Line 28"/>
              <p:cNvSpPr>
                <a:spLocks noChangeShapeType="1"/>
              </p:cNvSpPr>
              <p:nvPr/>
            </p:nvSpPr>
            <p:spPr bwMode="auto">
              <a:xfrm flipH="1">
                <a:off x="2736" y="1536"/>
                <a:ext cx="48" cy="19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1268" name="AutoShape 34"/>
          <p:cNvSpPr>
            <a:spLocks noChangeArrowheads="1"/>
          </p:cNvSpPr>
          <p:nvPr/>
        </p:nvSpPr>
        <p:spPr bwMode="auto">
          <a:xfrm rot="10648270">
            <a:off x="6105525" y="5180013"/>
            <a:ext cx="2657475" cy="457200"/>
          </a:xfrm>
          <a:prstGeom prst="triangle">
            <a:avLst>
              <a:gd name="adj" fmla="val 64153"/>
            </a:avLst>
          </a:prstGeom>
          <a:solidFill>
            <a:srgbClr val="FF0066"/>
          </a:solidFill>
          <a:ln w="38100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1269" name="AutoShape 35"/>
          <p:cNvSpPr>
            <a:spLocks noChangeArrowheads="1"/>
          </p:cNvSpPr>
          <p:nvPr/>
        </p:nvSpPr>
        <p:spPr bwMode="auto">
          <a:xfrm rot="-1015844">
            <a:off x="6577013" y="2401888"/>
            <a:ext cx="1804987" cy="3084512"/>
          </a:xfrm>
          <a:prstGeom prst="triangle">
            <a:avLst>
              <a:gd name="adj" fmla="val 62796"/>
            </a:avLst>
          </a:prstGeom>
          <a:solidFill>
            <a:srgbClr val="FF0066">
              <a:alpha val="49019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1270" name="AutoShape 38"/>
          <p:cNvSpPr>
            <a:spLocks noChangeArrowheads="1"/>
          </p:cNvSpPr>
          <p:nvPr/>
        </p:nvSpPr>
        <p:spPr bwMode="auto">
          <a:xfrm rot="1311337">
            <a:off x="6665913" y="2465388"/>
            <a:ext cx="1020762" cy="3097212"/>
          </a:xfrm>
          <a:prstGeom prst="triangle">
            <a:avLst>
              <a:gd name="adj" fmla="val 0"/>
            </a:avLst>
          </a:prstGeom>
          <a:solidFill>
            <a:srgbClr val="FF0066">
              <a:alpha val="49019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1271" name="AutoShape 42"/>
          <p:cNvSpPr>
            <a:spLocks noChangeArrowheads="1"/>
          </p:cNvSpPr>
          <p:nvPr/>
        </p:nvSpPr>
        <p:spPr bwMode="auto">
          <a:xfrm>
            <a:off x="3200400" y="5562600"/>
            <a:ext cx="2590800" cy="762000"/>
          </a:xfrm>
          <a:prstGeom prst="pentagon">
            <a:avLst/>
          </a:prstGeom>
          <a:solidFill>
            <a:srgbClr val="FF0066"/>
          </a:solidFill>
          <a:ln w="38100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1272" name="AutoShape 44"/>
          <p:cNvSpPr>
            <a:spLocks noChangeArrowheads="1"/>
          </p:cNvSpPr>
          <p:nvPr/>
        </p:nvSpPr>
        <p:spPr bwMode="auto">
          <a:xfrm>
            <a:off x="3733800" y="4419600"/>
            <a:ext cx="1524000" cy="1905000"/>
          </a:xfrm>
          <a:prstGeom prst="triangle">
            <a:avLst>
              <a:gd name="adj" fmla="val 50208"/>
            </a:avLst>
          </a:prstGeom>
          <a:solidFill>
            <a:srgbClr val="FF0066">
              <a:alpha val="52156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1273" name="AutoShape 46"/>
          <p:cNvSpPr>
            <a:spLocks noChangeArrowheads="1"/>
          </p:cNvSpPr>
          <p:nvPr/>
        </p:nvSpPr>
        <p:spPr bwMode="auto">
          <a:xfrm rot="-2542530">
            <a:off x="4518025" y="4464050"/>
            <a:ext cx="706438" cy="1898650"/>
          </a:xfrm>
          <a:prstGeom prst="triangle">
            <a:avLst>
              <a:gd name="adj" fmla="val 100000"/>
            </a:avLst>
          </a:prstGeom>
          <a:solidFill>
            <a:srgbClr val="FF0066">
              <a:alpha val="59999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1274" name="AutoShape 47"/>
          <p:cNvSpPr>
            <a:spLocks noChangeArrowheads="1"/>
          </p:cNvSpPr>
          <p:nvPr/>
        </p:nvSpPr>
        <p:spPr bwMode="auto">
          <a:xfrm rot="2542530" flipH="1">
            <a:off x="3733800" y="4465638"/>
            <a:ext cx="706438" cy="1905000"/>
          </a:xfrm>
          <a:prstGeom prst="triangle">
            <a:avLst>
              <a:gd name="adj" fmla="val 100000"/>
            </a:avLst>
          </a:prstGeom>
          <a:solidFill>
            <a:srgbClr val="FF0066">
              <a:alpha val="6196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1275" name="Line 48"/>
          <p:cNvSpPr>
            <a:spLocks noChangeShapeType="1"/>
          </p:cNvSpPr>
          <p:nvPr/>
        </p:nvSpPr>
        <p:spPr bwMode="auto">
          <a:xfrm>
            <a:off x="4495800" y="4419600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8898" name="WordArt 50"/>
          <p:cNvSpPr>
            <a:spLocks noChangeArrowheads="1" noChangeShapeType="1" noTextEdit="1"/>
          </p:cNvSpPr>
          <p:nvPr/>
        </p:nvSpPr>
        <p:spPr bwMode="auto">
          <a:xfrm>
            <a:off x="3276600" y="3733800"/>
            <a:ext cx="2463800" cy="5048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eaLnBrk="1" hangingPunct="1">
              <a:defRPr/>
            </a:pPr>
            <a:r>
              <a:rPr lang="uk-UA" sz="3600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tx1"/>
                    </a:gs>
                    <a:gs pos="50000">
                      <a:srgbClr val="FF0066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</a:p>
        </p:txBody>
      </p:sp>
      <p:sp>
        <p:nvSpPr>
          <p:cNvPr id="78899" name="WordArt 51"/>
          <p:cNvSpPr>
            <a:spLocks noChangeArrowheads="1" noChangeShapeType="1" noTextEdit="1"/>
          </p:cNvSpPr>
          <p:nvPr/>
        </p:nvSpPr>
        <p:spPr bwMode="auto">
          <a:xfrm>
            <a:off x="381000" y="6096000"/>
            <a:ext cx="2463800" cy="5048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eaLnBrk="1" hangingPunct="1">
              <a:defRPr/>
            </a:pPr>
            <a:r>
              <a:rPr lang="uk-UA" sz="3600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tx1"/>
                    </a:gs>
                    <a:gs pos="50000">
                      <a:srgbClr val="FF0066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Bookman Old Style" panose="02050604050505020204" pitchFamily="18" charset="0"/>
              </a:rPr>
              <a:t>           </a:t>
            </a:r>
          </a:p>
        </p:txBody>
      </p:sp>
      <p:sp>
        <p:nvSpPr>
          <p:cNvPr id="78900" name="WordArt 52"/>
          <p:cNvSpPr>
            <a:spLocks noChangeArrowheads="1" noChangeShapeType="1" noTextEdit="1"/>
          </p:cNvSpPr>
          <p:nvPr/>
        </p:nvSpPr>
        <p:spPr bwMode="auto">
          <a:xfrm>
            <a:off x="6324600" y="5943600"/>
            <a:ext cx="2463800" cy="5048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eaLnBrk="1" hangingPunct="1">
              <a:defRPr/>
            </a:pPr>
            <a:r>
              <a:rPr lang="uk-UA" sz="3600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tx1"/>
                    </a:gs>
                    <a:gs pos="50000">
                      <a:srgbClr val="FF0066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Bookman Old Style" panose="02050604050505020204" pitchFamily="18" charset="0"/>
              </a:rPr>
              <a:t>  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5130" y="1343600"/>
            <a:ext cx="8229600" cy="1143000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</a:rPr>
              <a:t>Дякую за працю.</a:t>
            </a:r>
            <a:endParaRPr lang="ru-RU" sz="72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0" name="Rectangle 4"/>
          <p:cNvSpPr txBox="1">
            <a:spLocks noChangeArrowheads="1"/>
          </p:cNvSpPr>
          <p:nvPr/>
        </p:nvSpPr>
        <p:spPr>
          <a:xfrm>
            <a:off x="1120775" y="216094"/>
            <a:ext cx="7500937" cy="1306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6600" b="1" dirty="0" smtClean="0">
                <a:solidFill>
                  <a:srgbClr val="6600FF"/>
                </a:solidFill>
                <a:latin typeface="Monotype Corsiva" panose="03010101010201010101" pitchFamily="66" charset="0"/>
              </a:rPr>
              <a:t>БАЖАЮ УСПІХУ!</a:t>
            </a:r>
            <a:endParaRPr lang="ru-RU" sz="6600" b="1" dirty="0" smtClean="0">
              <a:solidFill>
                <a:srgbClr val="6600FF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99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&amp;Lcy;&amp;yucy;&amp;bcy;&amp;ocy;&amp;pcy;&amp;ycy;&amp;tcy;&amp;ncy;&amp;acy;&amp;yacy; &amp;icy;&amp;scy;&amp;tcy;&amp;ocy;&amp;rcy;&amp;icy;&amp;yacy; &amp;kcy;&amp;acy;&amp;lcy;&amp;iecy;&amp;ncy;&amp;dcy;&amp;acy;&amp;rcy;&amp;iecy;&amp;jcy; &amp;rcy;&amp;acy;&amp;zcy;&amp;ncy;&amp;ycy;&amp;khcy; &amp;scy;&amp;tcy;&amp;rcy;&amp;acy;&amp;ncy;"/>
          <p:cNvPicPr/>
          <p:nvPr/>
        </p:nvPicPr>
        <p:blipFill>
          <a:blip r:embed="rId2" cstate="print"/>
          <a:srcRect l="6812" t="19969" b="3785"/>
          <a:stretch>
            <a:fillRect/>
          </a:stretch>
        </p:blipFill>
        <p:spPr bwMode="auto">
          <a:xfrm>
            <a:off x="0" y="0"/>
            <a:ext cx="4886037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review-image" descr="http://www.anypics.ru/large/201211/34947.jpg"/>
          <p:cNvPicPr/>
          <p:nvPr/>
        </p:nvPicPr>
        <p:blipFill>
          <a:blip r:embed="rId3" cstate="print"/>
          <a:srcRect r="16835" b="13344"/>
          <a:stretch>
            <a:fillRect/>
          </a:stretch>
        </p:blipFill>
        <p:spPr bwMode="auto">
          <a:xfrm>
            <a:off x="4203675" y="285728"/>
            <a:ext cx="494032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review-image" descr="http://at-communication.com/upload/Image/Mexico_XE1-DM3DL_Maya-Piramid.jpg"/>
          <p:cNvPicPr/>
          <p:nvPr/>
        </p:nvPicPr>
        <p:blipFill>
          <a:blip r:embed="rId4" cstate="print"/>
          <a:srcRect t="23006"/>
          <a:stretch>
            <a:fillRect/>
          </a:stretch>
        </p:blipFill>
        <p:spPr bwMode="auto">
          <a:xfrm>
            <a:off x="3203575" y="3429000"/>
            <a:ext cx="59404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flipH="1">
            <a:off x="0" y="3500438"/>
            <a:ext cx="307180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080DD6"/>
                </a:solidFill>
              </a:rPr>
              <a:t>піраміди</a:t>
            </a:r>
            <a:r>
              <a:rPr lang="uk-UA" sz="4800" b="1" dirty="0" smtClean="0"/>
              <a:t> </a:t>
            </a:r>
            <a:r>
              <a:rPr lang="uk-UA" sz="6000" b="1" dirty="0" smtClean="0">
                <a:solidFill>
                  <a:srgbClr val="080DD6"/>
                </a:solidFill>
              </a:rPr>
              <a:t>майя</a:t>
            </a:r>
            <a:r>
              <a:rPr lang="uk-UA" sz="4800" b="1" dirty="0" smtClean="0">
                <a:solidFill>
                  <a:srgbClr val="080DD6"/>
                </a:solidFill>
              </a:rPr>
              <a:t> </a:t>
            </a:r>
            <a:r>
              <a:rPr lang="uk-UA" sz="4800" b="1" dirty="0" err="1" smtClean="0">
                <a:solidFill>
                  <a:srgbClr val="080DD6"/>
                </a:solidFill>
              </a:rPr>
              <a:t>мексика</a:t>
            </a:r>
            <a:endParaRPr lang="ru-RU" sz="4800" b="1" dirty="0">
              <a:solidFill>
                <a:srgbClr val="080D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12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636" y="428604"/>
            <a:ext cx="268604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80DD6"/>
                </a:solidFill>
              </a:rPr>
              <a:t>США. Мемфис</a:t>
            </a:r>
            <a:endParaRPr lang="ru-RU" b="1" dirty="0">
              <a:solidFill>
                <a:srgbClr val="080DD6"/>
              </a:solidFill>
            </a:endParaRPr>
          </a:p>
        </p:txBody>
      </p:sp>
      <p:pic>
        <p:nvPicPr>
          <p:cNvPr id="3" name="Рисунок 2" descr="http://i021.radikal.ru/0910/9d/f4e4c87dfd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5940425" cy="446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041.radikal.ru/0910/26/785b41c7485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286124"/>
            <a:ext cx="5214942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48" y="5214950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080DD6"/>
                </a:solidFill>
              </a:rPr>
              <a:t>ДУБАЙ</a:t>
            </a:r>
            <a:endParaRPr lang="ru-RU" sz="4800" b="1" dirty="0">
              <a:solidFill>
                <a:srgbClr val="080D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7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929058" cy="3582990"/>
          </a:xfrm>
        </p:spPr>
        <p:txBody>
          <a:bodyPr/>
          <a:lstStyle/>
          <a:p>
            <a:r>
              <a:rPr lang="ru-RU" sz="3200" b="1" dirty="0" err="1" smtClean="0">
                <a:solidFill>
                  <a:srgbClr val="080DD6"/>
                </a:solidFill>
              </a:rPr>
              <a:t>Університетський</a:t>
            </a:r>
            <a:r>
              <a:rPr lang="ru-RU" sz="3200" b="1" dirty="0" smtClean="0">
                <a:solidFill>
                  <a:srgbClr val="080DD6"/>
                </a:solidFill>
              </a:rPr>
              <a:t> </a:t>
            </a:r>
            <a:r>
              <a:rPr lang="ru-RU" sz="3600" b="1" dirty="0" err="1" smtClean="0">
                <a:solidFill>
                  <a:srgbClr val="080DD6"/>
                </a:solidFill>
              </a:rPr>
              <a:t>волейбольно-баскетбольний</a:t>
            </a:r>
            <a:r>
              <a:rPr lang="ru-RU" sz="3600" b="1" dirty="0" smtClean="0">
                <a:solidFill>
                  <a:srgbClr val="080DD6"/>
                </a:solidFill>
              </a:rPr>
              <a:t> </a:t>
            </a:r>
            <a:r>
              <a:rPr lang="ru-RU" sz="3600" b="1" dirty="0" err="1" smtClean="0">
                <a:solidFill>
                  <a:srgbClr val="080DD6"/>
                </a:solidFill>
              </a:rPr>
              <a:t>стадіон</a:t>
            </a:r>
            <a:r>
              <a:rPr lang="ru-RU" sz="3600" b="1" dirty="0" smtClean="0">
                <a:solidFill>
                  <a:srgbClr val="080DD6"/>
                </a:solidFill>
              </a:rPr>
              <a:t> в </a:t>
            </a:r>
            <a:r>
              <a:rPr lang="ru-RU" sz="3200" b="1" dirty="0" smtClean="0">
                <a:solidFill>
                  <a:srgbClr val="080DD6"/>
                </a:solidFill>
              </a:rPr>
              <a:t>КАЛІФОРНІЇ </a:t>
            </a:r>
            <a:endParaRPr lang="ru-RU" sz="3200" b="1" dirty="0">
              <a:solidFill>
                <a:srgbClr val="080DD6"/>
              </a:solidFill>
            </a:endParaRPr>
          </a:p>
        </p:txBody>
      </p:sp>
      <p:pic>
        <p:nvPicPr>
          <p:cNvPr id="3" name="--ipb-img-resizer-55" descr="http://s41.radikal.ru/i094/0910/c5/a249fa0a410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0"/>
            <a:ext cx="5357818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030.radikal.ru/0910/f1/5d9c8b49a79c.jpg"/>
          <p:cNvPicPr/>
          <p:nvPr/>
        </p:nvPicPr>
        <p:blipFill>
          <a:blip r:embed="rId3" cstate="print"/>
          <a:srcRect b="21362"/>
          <a:stretch>
            <a:fillRect/>
          </a:stretch>
        </p:blipFill>
        <p:spPr bwMode="auto">
          <a:xfrm>
            <a:off x="0" y="3286124"/>
            <a:ext cx="4286248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429124" y="4786322"/>
            <a:ext cx="40719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080DD6"/>
                </a:solidFill>
              </a:rPr>
              <a:t>Клініка</a:t>
            </a:r>
            <a:r>
              <a:rPr lang="ru-RU" sz="4000" b="1" dirty="0" smtClean="0">
                <a:solidFill>
                  <a:srgbClr val="080DD6"/>
                </a:solidFill>
              </a:rPr>
              <a:t> в </a:t>
            </a:r>
            <a:r>
              <a:rPr lang="ru-RU" sz="4000" b="1" dirty="0" err="1" smtClean="0">
                <a:solidFill>
                  <a:srgbClr val="080DD6"/>
                </a:solidFill>
              </a:rPr>
              <a:t>Німеччині</a:t>
            </a:r>
            <a:endParaRPr lang="ru-RU" sz="4000" b="1" dirty="0">
              <a:solidFill>
                <a:srgbClr val="080D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91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274638"/>
            <a:ext cx="3471858" cy="258285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80DD6"/>
                </a:solidFill>
              </a:rPr>
              <a:t>Піраміда-станція метро в Мюнхені</a:t>
            </a:r>
            <a:endParaRPr lang="ru-RU" b="1" dirty="0">
              <a:solidFill>
                <a:srgbClr val="080DD6"/>
              </a:solidFill>
            </a:endParaRPr>
          </a:p>
        </p:txBody>
      </p:sp>
      <p:pic>
        <p:nvPicPr>
          <p:cNvPr id="3" name="Рисунок 2" descr="http://s51.radikal.ru/i133/0910/19/e1df32853f9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4664710" cy="280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review-image" descr="http://static.novate.ru/files/la-s0leil/bashnya/le-projet-triangle.jpg"/>
          <p:cNvPicPr/>
          <p:nvPr/>
        </p:nvPicPr>
        <p:blipFill>
          <a:blip r:embed="rId3" cstate="print"/>
          <a:srcRect l="13961" t="9456" b="6453"/>
          <a:stretch>
            <a:fillRect/>
          </a:stretch>
        </p:blipFill>
        <p:spPr bwMode="auto">
          <a:xfrm>
            <a:off x="2571736" y="1214422"/>
            <a:ext cx="607223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3571876"/>
            <a:ext cx="33575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solidFill>
                  <a:srgbClr val="080DD6"/>
                </a:solidFill>
              </a:rPr>
              <a:t>паризька</a:t>
            </a:r>
            <a:r>
              <a:rPr lang="ru-RU" sz="4000" b="1" dirty="0" smtClean="0">
                <a:solidFill>
                  <a:srgbClr val="080DD6"/>
                </a:solidFill>
              </a:rPr>
              <a:t> </a:t>
            </a:r>
            <a:r>
              <a:rPr lang="ru-RU" sz="4000" b="1" dirty="0" err="1" smtClean="0">
                <a:solidFill>
                  <a:srgbClr val="080DD6"/>
                </a:solidFill>
              </a:rPr>
              <a:t>піраміда-хмарочос</a:t>
            </a:r>
            <a:r>
              <a:rPr lang="uk-UA" sz="4000" b="1" dirty="0" smtClean="0">
                <a:solidFill>
                  <a:srgbClr val="080DD6"/>
                </a:solidFill>
              </a:rPr>
              <a:t>    </a:t>
            </a:r>
            <a:r>
              <a:rPr lang="ru-RU" sz="4000" b="1" dirty="0" err="1" smtClean="0">
                <a:solidFill>
                  <a:srgbClr val="080DD6"/>
                </a:solidFill>
              </a:rPr>
              <a:t>Grand</a:t>
            </a:r>
            <a:r>
              <a:rPr lang="ru-RU" sz="4000" b="1" dirty="0" smtClean="0">
                <a:solidFill>
                  <a:srgbClr val="080DD6"/>
                </a:solidFill>
              </a:rPr>
              <a:t> </a:t>
            </a:r>
            <a:r>
              <a:rPr lang="ru-RU" sz="4000" b="1" dirty="0" err="1" smtClean="0">
                <a:solidFill>
                  <a:srgbClr val="080DD6"/>
                </a:solidFill>
              </a:rPr>
              <a:t>Dubai</a:t>
            </a:r>
            <a:endParaRPr lang="ru-RU" sz="4000" b="1" dirty="0">
              <a:solidFill>
                <a:srgbClr val="080D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86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2" y="285728"/>
            <a:ext cx="2514560" cy="2571768"/>
          </a:xfrm>
        </p:spPr>
        <p:txBody>
          <a:bodyPr/>
          <a:lstStyle/>
          <a:p>
            <a:r>
              <a:rPr lang="uk-UA" b="1" dirty="0" smtClean="0">
                <a:solidFill>
                  <a:srgbClr val="080DD6"/>
                </a:solidFill>
              </a:rPr>
              <a:t>ПАРИЖ</a:t>
            </a:r>
            <a:br>
              <a:rPr lang="uk-UA" b="1" dirty="0" smtClean="0">
                <a:solidFill>
                  <a:srgbClr val="080DD6"/>
                </a:solidFill>
              </a:rPr>
            </a:br>
            <a:r>
              <a:rPr lang="uk-UA" sz="4000" b="1" dirty="0" smtClean="0">
                <a:solidFill>
                  <a:srgbClr val="FFFF00"/>
                </a:solidFill>
                <a:latin typeface="Comic Sans MS" pitchFamily="66" charset="0"/>
              </a:rPr>
              <a:t>ВХІД В ЛУВР</a:t>
            </a:r>
            <a:endParaRPr lang="ru-RU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https://lh3.googleusercontent.com/-7_zKc1TSICM/UzpvcOkEQxI/AAAAAAAAdvk/HjV-x9J0QU4/s800/IMG_05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5940425" cy="435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&amp;Pcy;&amp;icy;&amp;rcy;&amp;acy;&amp;mcy;&amp;icy;&amp;dcy;&amp;acy; &amp;Pcy;&amp;iecy;&amp;yacy; &amp;ucy; &amp;Lcy;&amp;ucy;&amp;vcy;&amp;rcy;&amp;a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813810"/>
            <a:ext cx="4664710" cy="304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Lcy;&amp;ucy;&amp;vcy;&amp;rcy;, &amp;pcy;&amp;acy;&amp;rcy;&amp;icy;&amp;zhcy;, &amp;pcy;&amp;icy;&amp;rcy;&amp;acy;&amp;mcy;&amp;icy;&amp;dcy;&amp;a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7181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amp;ncy;&amp;ocy;&amp;chcy;&amp;softcy;, &amp;lcy;&amp;ucy;&amp;vcy;&amp;rcy;, &amp;fcy;&amp;rcy;&amp;acy;&amp;ncy;&amp;tscy;&amp;icy;&amp;yacy;, &amp;Pcy;&amp;acy;&amp;rcy;&amp;icy;&amp;zhcy;, &amp;mcy;&amp;ucy;&amp;zcy;&amp;iecy;&amp;jcy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60008">
            <a:off x="3642963" y="579613"/>
            <a:ext cx="57181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&amp;Pcy;&amp;acy;&amp;rcy;&amp;icy;&amp;zhcy;, France, &amp;Fcy;&amp;rcy;&amp;acy;&amp;ncy;&amp;tscy;&amp;icy;&amp;yacy;, &amp;mcy;&amp;ucy;&amp;zcy;&amp;iecy;&amp;jcy;, &amp;pcy;&amp;icy;&amp;rcy;&amp;acy;&amp;mcy;&amp;icy;&amp;dcy;&amp;acy;, &amp;fcy;&amp;ocy;&amp;ncy;&amp;tcy;&amp;acy;&amp;ncy;, &amp;acy;&amp;rcy;&amp;khcy;&amp;icy;&amp;tcy;&amp;iecy;&amp;kcy;&amp;tcy;&amp;ucy;&amp;rcy;&amp;acy;, &amp;gcy;&amp;ocy;&amp;rcy;&amp;ocy;&amp;dcy;, &amp;vcy;&amp;iecy;&amp;chcy;&amp;iecy;&amp;rcy;, Louvr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42815">
            <a:off x="355803" y="3149416"/>
            <a:ext cx="57181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Paris, france, &amp;pcy;&amp;acy;&amp;rcy;&amp;icy;&amp;zhcy;, &amp;lcy;&amp;ucy;&amp;vcy;&amp;rcy;, louvre, &amp;fcy;&amp;rcy;&amp;acy;&amp;ncy;&amp;tscy;&amp;icy;&amp;yacy;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9" y="642918"/>
            <a:ext cx="7185054" cy="464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582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572008"/>
            <a:ext cx="5429288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80DD6"/>
                </a:solidFill>
              </a:rPr>
              <a:t>КИЇВ</a:t>
            </a:r>
            <a:br>
              <a:rPr lang="uk-UA" b="1" dirty="0" smtClean="0">
                <a:solidFill>
                  <a:srgbClr val="080DD6"/>
                </a:solidFill>
              </a:rPr>
            </a:br>
            <a:r>
              <a:rPr lang="uk-UA" b="1" dirty="0" smtClean="0">
                <a:solidFill>
                  <a:srgbClr val="080DD6"/>
                </a:solidFill>
              </a:rPr>
              <a:t>торгівельний центр</a:t>
            </a:r>
            <a:endParaRPr lang="ru-RU" b="1" dirty="0">
              <a:solidFill>
                <a:srgbClr val="080DD6"/>
              </a:solidFill>
            </a:endParaRPr>
          </a:p>
        </p:txBody>
      </p:sp>
      <p:pic>
        <p:nvPicPr>
          <p:cNvPr id="3" name="Рисунок 2" descr="&amp;Tcy;&amp;ocy;&amp;rcy;&amp;gcy;&amp;ocy;&amp;vcy;&amp;ycy;&amp;jcy; &amp;tscy;&amp;iecy;&amp;ncy;&amp;tcy;&amp;rcy; &quot;&amp;Pcy;&amp;icy;&amp;rcy;&amp;acy;&amp;mcy;&amp;icy;&amp;dcy;&amp;acy;&quot;, &amp;gcy;. &amp;Kcy;&amp;icy;&amp;iecy;&amp;vcy;"/>
          <p:cNvPicPr/>
          <p:nvPr/>
        </p:nvPicPr>
        <p:blipFill>
          <a:blip r:embed="rId2" cstate="print"/>
          <a:srcRect l="3608" t="5108" r="3794" b="8065"/>
          <a:stretch>
            <a:fillRect/>
          </a:stretch>
        </p:blipFill>
        <p:spPr bwMode="auto">
          <a:xfrm>
            <a:off x="0" y="0"/>
            <a:ext cx="550072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&amp;Ncy;&amp;acy; &amp;Mcy;&amp;acy;&amp;jcy;&amp;dcy;&amp;acy;&amp;ncy;&amp;iecy; &amp;pcy;&amp;ocy;&amp;yacy;&amp;vcy;&amp;icy;&amp;lcy;&amp;acy;&amp;scy;&amp;softcy; &amp;pcy;&amp;icy;&amp;rcy;&amp;acy;&amp;mcy;&amp;icy;&amp;dcy;&amp;acy;"/>
          <p:cNvPicPr/>
          <p:nvPr/>
        </p:nvPicPr>
        <p:blipFill>
          <a:blip r:embed="rId3" cstate="print"/>
          <a:srcRect l="21022" r="21916"/>
          <a:stretch>
            <a:fillRect/>
          </a:stretch>
        </p:blipFill>
        <p:spPr bwMode="auto">
          <a:xfrm>
            <a:off x="5857884" y="2928934"/>
            <a:ext cx="2714644" cy="35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00694" y="357166"/>
            <a:ext cx="36433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80DD6"/>
                </a:solidFill>
              </a:rPr>
              <a:t>Ново-встановлена </a:t>
            </a:r>
          </a:p>
          <a:p>
            <a:r>
              <a:rPr lang="uk-UA" sz="3600" b="1" dirty="0" smtClean="0">
                <a:solidFill>
                  <a:srgbClr val="080DD6"/>
                </a:solidFill>
              </a:rPr>
              <a:t>піраміда на Майдані</a:t>
            </a:r>
            <a:endParaRPr lang="ru-RU" sz="3600" b="1" dirty="0">
              <a:solidFill>
                <a:srgbClr val="080D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35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Тема122</Template>
  <TotalTime>1771</TotalTime>
  <Words>994</Words>
  <Application>Microsoft Office PowerPoint</Application>
  <PresentationFormat>Экран (4:3)</PresentationFormat>
  <Paragraphs>208</Paragraphs>
  <Slides>33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46" baseType="lpstr">
      <vt:lpstr>Arial</vt:lpstr>
      <vt:lpstr>Bahnschrift SemiBold Condensed</vt:lpstr>
      <vt:lpstr>Bookman Old Style</vt:lpstr>
      <vt:lpstr>Bradley Hand ITC</vt:lpstr>
      <vt:lpstr>Calibri</vt:lpstr>
      <vt:lpstr>Cambria Math</vt:lpstr>
      <vt:lpstr>Comic Sans MS</vt:lpstr>
      <vt:lpstr>Monotype Corsiva</vt:lpstr>
      <vt:lpstr>Times New Roman</vt:lpstr>
      <vt:lpstr>Wingdings</vt:lpstr>
      <vt:lpstr>Тема Office</vt:lpstr>
      <vt:lpstr>Формула</vt:lpstr>
      <vt:lpstr>Уравнение</vt:lpstr>
      <vt:lpstr>Презентация PowerPoint</vt:lpstr>
      <vt:lpstr>  </vt:lpstr>
      <vt:lpstr>Гіпотези походження слова “ПІРАМІДА”</vt:lpstr>
      <vt:lpstr>Презентация PowerPoint</vt:lpstr>
      <vt:lpstr>США. Мемфис</vt:lpstr>
      <vt:lpstr>Університетський волейбольно-баскетбольний стадіон в КАЛІФОРНІЇ </vt:lpstr>
      <vt:lpstr>Піраміда-станція метро в Мюнхені</vt:lpstr>
      <vt:lpstr>ПАРИЖ ВХІД В ЛУВР</vt:lpstr>
      <vt:lpstr>КИЇВ торгівельний центр</vt:lpstr>
      <vt:lpstr>тривимірний кінотеатр в ІЗРАЇЛІ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Повторення з планіметрії.</vt:lpstr>
      <vt:lpstr>Презентация PowerPoint</vt:lpstr>
      <vt:lpstr>Презентация PowerPoint</vt:lpstr>
      <vt:lpstr>Презентация PowerPoint</vt:lpstr>
      <vt:lpstr>Презентация PowerPoint</vt:lpstr>
      <vt:lpstr>Площа бічної поверхні правильної піраміди дорівнює половині добутку периметра основи на апофему</vt:lpstr>
      <vt:lpstr>Площа Основи Правильної Піраміди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Домашнє завдання.</vt:lpstr>
      <vt:lpstr>Дякую за працю.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Піраміда</dc:title>
  <dc:creator>User</dc:creator>
  <cp:lastModifiedBy>Учетная запись Майкрософт</cp:lastModifiedBy>
  <cp:revision>83</cp:revision>
  <dcterms:created xsi:type="dcterms:W3CDTF">2013-06-08T06:04:14Z</dcterms:created>
  <dcterms:modified xsi:type="dcterms:W3CDTF">2023-11-30T05:11:04Z</dcterms:modified>
</cp:coreProperties>
</file>